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1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notesSlides/notesSlide2.xml" ContentType="application/vnd.openxmlformats-officedocument.presentationml.notesSlide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7"/>
  </p:notesMasterIdLst>
  <p:sldIdLst>
    <p:sldId id="641" r:id="rId2"/>
    <p:sldId id="575" r:id="rId3"/>
    <p:sldId id="576" r:id="rId4"/>
    <p:sldId id="643" r:id="rId5"/>
    <p:sldId id="644" r:id="rId6"/>
    <p:sldId id="645" r:id="rId7"/>
    <p:sldId id="646" r:id="rId8"/>
    <p:sldId id="647" r:id="rId9"/>
    <p:sldId id="650" r:id="rId10"/>
    <p:sldId id="653" r:id="rId11"/>
    <p:sldId id="654" r:id="rId12"/>
    <p:sldId id="655" r:id="rId13"/>
    <p:sldId id="648" r:id="rId14"/>
    <p:sldId id="660" r:id="rId15"/>
    <p:sldId id="651" r:id="rId16"/>
    <p:sldId id="658" r:id="rId17"/>
    <p:sldId id="659" r:id="rId18"/>
    <p:sldId id="649" r:id="rId19"/>
    <p:sldId id="652" r:id="rId20"/>
    <p:sldId id="661" r:id="rId21"/>
    <p:sldId id="663" r:id="rId22"/>
    <p:sldId id="662" r:id="rId23"/>
    <p:sldId id="688" r:id="rId24"/>
    <p:sldId id="642" r:id="rId25"/>
    <p:sldId id="634" r:id="rId26"/>
  </p:sldIdLst>
  <p:sldSz cx="12192000" cy="6858000"/>
  <p:notesSz cx="6858000" cy="9144000"/>
  <p:embeddedFontLst>
    <p:embeddedFont>
      <p:font typeface="Calibri" panose="020F0502020204030204" pitchFamily="34" charset="0"/>
      <p:regular r:id="rId28"/>
      <p:bold r:id="rId29"/>
      <p:italic r:id="rId30"/>
      <p:boldItalic r:id="rId31"/>
    </p:embeddedFont>
    <p:embeddedFont>
      <p:font typeface="微软雅黑" panose="020B0503020204020204" pitchFamily="34" charset="-122"/>
      <p:regular r:id="rId32"/>
      <p:bold r:id="rId33"/>
    </p:embeddedFont>
    <p:embeddedFont>
      <p:font typeface="微软雅黑 Light" panose="020B0502040204020203" pitchFamily="34" charset="-122"/>
      <p:regular r:id="rId3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 userDrawn="1">
          <p15:clr>
            <a:srgbClr val="A4A3A4"/>
          </p15:clr>
        </p15:guide>
        <p15:guide id="4" orient="horz" pos="2976" userDrawn="1">
          <p15:clr>
            <a:srgbClr val="A4A3A4"/>
          </p15:clr>
        </p15:guide>
        <p15:guide id="5" pos="5201" userDrawn="1">
          <p15:clr>
            <a:srgbClr val="A4A3A4"/>
          </p15:clr>
        </p15:guide>
        <p15:guide id="6" pos="2479" userDrawn="1">
          <p15:clr>
            <a:srgbClr val="A4A3A4"/>
          </p15:clr>
        </p15:guide>
        <p15:guide id="7" orient="horz" pos="1321" userDrawn="1">
          <p15:clr>
            <a:srgbClr val="A4A3A4"/>
          </p15:clr>
        </p15:guide>
        <p15:guide id="9" orient="horz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2020"/>
    <a:srgbClr val="FEFEFE"/>
    <a:srgbClr val="FDFDFD"/>
    <a:srgbClr val="254810"/>
    <a:srgbClr val="00242C"/>
    <a:srgbClr val="4472C4"/>
    <a:srgbClr val="FCFCFC"/>
    <a:srgbClr val="FFC000"/>
    <a:srgbClr val="FECA2B"/>
    <a:srgbClr val="3DB3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710" autoAdjust="0"/>
    <p:restoredTop sz="87192" autoAdjust="0"/>
  </p:normalViewPr>
  <p:slideViewPr>
    <p:cSldViewPr snapToGrid="0" showGuides="1">
      <p:cViewPr varScale="1">
        <p:scale>
          <a:sx n="101" d="100"/>
          <a:sy n="101" d="100"/>
        </p:scale>
        <p:origin x="930" y="84"/>
      </p:cViewPr>
      <p:guideLst>
        <p:guide pos="3840"/>
        <p:guide orient="horz" pos="2976"/>
        <p:guide pos="5201"/>
        <p:guide pos="2479"/>
        <p:guide orient="horz" pos="1321"/>
        <p:guide orient="horz" pos="2160"/>
      </p:guideLst>
    </p:cSldViewPr>
  </p:slideViewPr>
  <p:notesTextViewPr>
    <p:cViewPr>
      <p:scale>
        <a:sx n="75" d="100"/>
        <a:sy n="75" d="100"/>
      </p:scale>
      <p:origin x="0" y="0"/>
    </p:cViewPr>
  </p:notesTextViewPr>
  <p:sorterViewPr>
    <p:cViewPr>
      <p:scale>
        <a:sx n="114" d="100"/>
        <a:sy n="114" d="100"/>
      </p:scale>
      <p:origin x="0" y="-774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6.fntdata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5.fntdata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3.fntdata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microsoft.com/office/2011/relationships/chartColorStyle" Target="colors1.xml"/><Relationship Id="rId1" Type="http://schemas.microsoft.com/office/2011/relationships/chartStyle" Target="style1.xml"/><Relationship Id="rId6" Type="http://schemas.openxmlformats.org/officeDocument/2006/relationships/package" Target="../embeddings/Microsoft_Excel____1.xlsx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A1F-499A-8FD5-0220C590E05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CA1F-499A-8FD5-0220C590E05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blipFill>
              <a:blip xmlns:r="http://schemas.openxmlformats.org/officeDocument/2006/relationships" r:embed="rId5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CA1F-499A-8FD5-0220C590E058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2043118688"/>
        <c:axId val="2043121952"/>
      </c:barChart>
      <c:catAx>
        <c:axId val="20431186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043121952"/>
        <c:crosses val="autoZero"/>
        <c:auto val="1"/>
        <c:lblAlgn val="ctr"/>
        <c:lblOffset val="100"/>
        <c:noMultiLvlLbl val="0"/>
      </c:catAx>
      <c:valAx>
        <c:axId val="204312195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0431186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6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527A04-BAA1-409E-B0A1-376FDB7B811E}" type="datetimeFigureOut">
              <a:rPr lang="zh-CN" altLang="en-US" smtClean="0"/>
              <a:t>2016/11/25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B114D7-E66A-41F2-A417-B91E3DFCFCF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39857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B114D7-E66A-41F2-A417-B91E3DFCFCF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70683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B114D7-E66A-41F2-A417-B91E3DFCFCF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70434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C55B0-E02D-48C5-90F4-23679AC170D0}" type="datetimeFigureOut">
              <a:rPr lang="zh-CN" altLang="en-US" smtClean="0"/>
              <a:t>2016/11/25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6A197-87C6-4C22-A205-B9B0724A96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27859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图片占位符 8"/>
          <p:cNvSpPr>
            <a:spLocks noGrp="1"/>
          </p:cNvSpPr>
          <p:nvPr>
            <p:ph type="pic" sz="quarter" idx="13"/>
          </p:nvPr>
        </p:nvSpPr>
        <p:spPr>
          <a:xfrm>
            <a:off x="1921714" y="2405169"/>
            <a:ext cx="3847346" cy="2583559"/>
          </a:xfrm>
          <a:custGeom>
            <a:avLst/>
            <a:gdLst>
              <a:gd name="connsiteX0" fmla="*/ 3847107 w 3847346"/>
              <a:gd name="connsiteY0" fmla="*/ 17512 h 2583559"/>
              <a:gd name="connsiteX1" fmla="*/ 3847346 w 3847346"/>
              <a:gd name="connsiteY1" fmla="*/ 17846 h 2583559"/>
              <a:gd name="connsiteX2" fmla="*/ 3847004 w 3847346"/>
              <a:gd name="connsiteY2" fmla="*/ 17849 h 2583559"/>
              <a:gd name="connsiteX3" fmla="*/ 10055 w 3847346"/>
              <a:gd name="connsiteY3" fmla="*/ 0 h 2583559"/>
              <a:gd name="connsiteX4" fmla="*/ 29246 w 3847346"/>
              <a:gd name="connsiteY4" fmla="*/ 4456 h 2583559"/>
              <a:gd name="connsiteX5" fmla="*/ 217856 w 3847346"/>
              <a:gd name="connsiteY5" fmla="*/ 18207 h 2583559"/>
              <a:gd name="connsiteX6" fmla="*/ 3790409 w 3847346"/>
              <a:gd name="connsiteY6" fmla="*/ 18207 h 2583559"/>
              <a:gd name="connsiteX7" fmla="*/ 3847004 w 3847346"/>
              <a:gd name="connsiteY7" fmla="*/ 17849 h 2583559"/>
              <a:gd name="connsiteX8" fmla="*/ 3843502 w 3847346"/>
              <a:gd name="connsiteY8" fmla="*/ 29330 h 2583559"/>
              <a:gd name="connsiteX9" fmla="*/ 3842284 w 3847346"/>
              <a:gd name="connsiteY9" fmla="*/ 28697 h 2583559"/>
              <a:gd name="connsiteX10" fmla="*/ 3843473 w 3847346"/>
              <a:gd name="connsiteY10" fmla="*/ 29426 h 2583559"/>
              <a:gd name="connsiteX11" fmla="*/ 3837282 w 3847346"/>
              <a:gd name="connsiteY11" fmla="*/ 49726 h 2583559"/>
              <a:gd name="connsiteX12" fmla="*/ 3832047 w 3847346"/>
              <a:gd name="connsiteY12" fmla="*/ 118139 h 2583559"/>
              <a:gd name="connsiteX13" fmla="*/ 3823719 w 3847346"/>
              <a:gd name="connsiteY13" fmla="*/ 2474857 h 2583559"/>
              <a:gd name="connsiteX14" fmla="*/ 3827237 w 3847346"/>
              <a:gd name="connsiteY14" fmla="*/ 2543593 h 2583559"/>
              <a:gd name="connsiteX15" fmla="*/ 3832830 w 3847346"/>
              <a:gd name="connsiteY15" fmla="*/ 2564059 h 2583559"/>
              <a:gd name="connsiteX16" fmla="*/ 3828890 w 3847346"/>
              <a:gd name="connsiteY16" fmla="*/ 2570442 h 2583559"/>
              <a:gd name="connsiteX17" fmla="*/ 3824517 w 3847346"/>
              <a:gd name="connsiteY17" fmla="*/ 2583559 h 2583559"/>
              <a:gd name="connsiteX18" fmla="*/ 3740444 w 3847346"/>
              <a:gd name="connsiteY18" fmla="*/ 2583117 h 2583559"/>
              <a:gd name="connsiteX19" fmla="*/ 39795 w 3847346"/>
              <a:gd name="connsiteY19" fmla="*/ 2574837 h 2583559"/>
              <a:gd name="connsiteX20" fmla="*/ 27506 w 3847346"/>
              <a:gd name="connsiteY20" fmla="*/ 2566330 h 2583559"/>
              <a:gd name="connsiteX21" fmla="*/ 19654 w 3847346"/>
              <a:gd name="connsiteY21" fmla="*/ 2560743 h 2583559"/>
              <a:gd name="connsiteX22" fmla="*/ 19778 w 3847346"/>
              <a:gd name="connsiteY22" fmla="*/ 2559805 h 2583559"/>
              <a:gd name="connsiteX23" fmla="*/ 36902 w 3847346"/>
              <a:gd name="connsiteY23" fmla="*/ 2484667 h 2583559"/>
              <a:gd name="connsiteX24" fmla="*/ 37481 w 3847346"/>
              <a:gd name="connsiteY24" fmla="*/ 2473784 h 2583559"/>
              <a:gd name="connsiteX25" fmla="*/ 37549 w 3847346"/>
              <a:gd name="connsiteY25" fmla="*/ 2502210 h 2583559"/>
              <a:gd name="connsiteX26" fmla="*/ 39367 w 3847346"/>
              <a:gd name="connsiteY26" fmla="*/ 2561002 h 2583559"/>
              <a:gd name="connsiteX27" fmla="*/ 39495 w 3847346"/>
              <a:gd name="connsiteY27" fmla="*/ 2430022 h 2583559"/>
              <a:gd name="connsiteX28" fmla="*/ 40778 w 3847346"/>
              <a:gd name="connsiteY28" fmla="*/ 2389622 h 2583559"/>
              <a:gd name="connsiteX29" fmla="*/ 40108 w 3847346"/>
              <a:gd name="connsiteY29" fmla="*/ 1803280 h 2583559"/>
              <a:gd name="connsiteX30" fmla="*/ 39495 w 3847346"/>
              <a:gd name="connsiteY30" fmla="*/ 2430022 h 2583559"/>
              <a:gd name="connsiteX31" fmla="*/ 39033 w 3847346"/>
              <a:gd name="connsiteY31" fmla="*/ 2444590 h 2583559"/>
              <a:gd name="connsiteX32" fmla="*/ 37481 w 3847346"/>
              <a:gd name="connsiteY32" fmla="*/ 2473784 h 2583559"/>
              <a:gd name="connsiteX33" fmla="*/ 37386 w 3847346"/>
              <a:gd name="connsiteY33" fmla="*/ 2434154 h 2583559"/>
              <a:gd name="connsiteX34" fmla="*/ 35018 w 3847346"/>
              <a:gd name="connsiteY34" fmla="*/ 1808647 h 2583559"/>
              <a:gd name="connsiteX35" fmla="*/ 9665 w 3847346"/>
              <a:gd name="connsiteY35" fmla="*/ 1552 h 2583559"/>
              <a:gd name="connsiteX36" fmla="*/ 9675 w 3847346"/>
              <a:gd name="connsiteY36" fmla="*/ 477 h 2583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847346" h="2583559">
                <a:moveTo>
                  <a:pt x="3847107" y="17512"/>
                </a:moveTo>
                <a:lnTo>
                  <a:pt x="3847346" y="17846"/>
                </a:lnTo>
                <a:lnTo>
                  <a:pt x="3847004" y="17849"/>
                </a:lnTo>
                <a:close/>
                <a:moveTo>
                  <a:pt x="10055" y="0"/>
                </a:moveTo>
                <a:lnTo>
                  <a:pt x="29246" y="4456"/>
                </a:lnTo>
                <a:cubicBezTo>
                  <a:pt x="77239" y="12677"/>
                  <a:pt x="139091" y="17861"/>
                  <a:pt x="217856" y="18207"/>
                </a:cubicBezTo>
                <a:cubicBezTo>
                  <a:pt x="847980" y="20982"/>
                  <a:pt x="3188044" y="1552"/>
                  <a:pt x="3790409" y="18207"/>
                </a:cubicBezTo>
                <a:lnTo>
                  <a:pt x="3847004" y="17849"/>
                </a:lnTo>
                <a:lnTo>
                  <a:pt x="3843502" y="29330"/>
                </a:lnTo>
                <a:lnTo>
                  <a:pt x="3842284" y="28697"/>
                </a:lnTo>
                <a:lnTo>
                  <a:pt x="3843473" y="29426"/>
                </a:lnTo>
                <a:lnTo>
                  <a:pt x="3837282" y="49726"/>
                </a:lnTo>
                <a:cubicBezTo>
                  <a:pt x="3833586" y="69832"/>
                  <a:pt x="3831700" y="92549"/>
                  <a:pt x="3832047" y="118139"/>
                </a:cubicBezTo>
                <a:cubicBezTo>
                  <a:pt x="3837598" y="527581"/>
                  <a:pt x="3838987" y="2064027"/>
                  <a:pt x="3823719" y="2474857"/>
                </a:cubicBezTo>
                <a:cubicBezTo>
                  <a:pt x="3822766" y="2500534"/>
                  <a:pt x="3824082" y="2523359"/>
                  <a:pt x="3827237" y="2543593"/>
                </a:cubicBezTo>
                <a:lnTo>
                  <a:pt x="3832830" y="2564059"/>
                </a:lnTo>
                <a:lnTo>
                  <a:pt x="3828890" y="2570442"/>
                </a:lnTo>
                <a:lnTo>
                  <a:pt x="3824517" y="2583559"/>
                </a:lnTo>
                <a:lnTo>
                  <a:pt x="3740444" y="2583117"/>
                </a:lnTo>
                <a:lnTo>
                  <a:pt x="39795" y="2574837"/>
                </a:lnTo>
                <a:lnTo>
                  <a:pt x="27506" y="2566330"/>
                </a:lnTo>
                <a:lnTo>
                  <a:pt x="19654" y="2560743"/>
                </a:lnTo>
                <a:lnTo>
                  <a:pt x="19778" y="2559805"/>
                </a:lnTo>
                <a:cubicBezTo>
                  <a:pt x="23895" y="2539826"/>
                  <a:pt x="31558" y="2562767"/>
                  <a:pt x="36902" y="2484667"/>
                </a:cubicBezTo>
                <a:lnTo>
                  <a:pt x="37481" y="2473784"/>
                </a:lnTo>
                <a:lnTo>
                  <a:pt x="37549" y="2502210"/>
                </a:lnTo>
                <a:cubicBezTo>
                  <a:pt x="37774" y="2539553"/>
                  <a:pt x="38281" y="2560278"/>
                  <a:pt x="39367" y="2561002"/>
                </a:cubicBezTo>
                <a:lnTo>
                  <a:pt x="39495" y="2430022"/>
                </a:lnTo>
                <a:lnTo>
                  <a:pt x="40778" y="2389622"/>
                </a:lnTo>
                <a:cubicBezTo>
                  <a:pt x="43305" y="2284200"/>
                  <a:pt x="43795" y="2106241"/>
                  <a:pt x="40108" y="1803280"/>
                </a:cubicBezTo>
                <a:lnTo>
                  <a:pt x="39495" y="2430022"/>
                </a:lnTo>
                <a:lnTo>
                  <a:pt x="39033" y="2444590"/>
                </a:lnTo>
                <a:lnTo>
                  <a:pt x="37481" y="2473784"/>
                </a:lnTo>
                <a:lnTo>
                  <a:pt x="37386" y="2434154"/>
                </a:lnTo>
                <a:cubicBezTo>
                  <a:pt x="37338" y="2301360"/>
                  <a:pt x="38111" y="2075257"/>
                  <a:pt x="35018" y="1808647"/>
                </a:cubicBezTo>
                <a:cubicBezTo>
                  <a:pt x="30069" y="1382073"/>
                  <a:pt x="-20806" y="299958"/>
                  <a:pt x="9665" y="1552"/>
                </a:cubicBezTo>
                <a:lnTo>
                  <a:pt x="9675" y="47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C55B0-E02D-48C5-90F4-23679AC170D0}" type="datetimeFigureOut">
              <a:rPr lang="zh-CN" altLang="en-US" smtClean="0"/>
              <a:t>2016/11/25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6A197-87C6-4C22-A205-B9B0724A96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87098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自由: 形状 7"/>
          <p:cNvSpPr>
            <a:spLocks noGrp="1"/>
          </p:cNvSpPr>
          <p:nvPr>
            <p:ph type="pic" sz="quarter" idx="13"/>
          </p:nvPr>
        </p:nvSpPr>
        <p:spPr>
          <a:xfrm>
            <a:off x="2792502" y="2382359"/>
            <a:ext cx="6747562" cy="2255520"/>
          </a:xfrm>
          <a:custGeom>
            <a:avLst/>
            <a:gdLst>
              <a:gd name="connsiteX0" fmla="*/ 0 w 6747562"/>
              <a:gd name="connsiteY0" fmla="*/ 0 h 2255520"/>
              <a:gd name="connsiteX1" fmla="*/ 6747562 w 6747562"/>
              <a:gd name="connsiteY1" fmla="*/ 0 h 2255520"/>
              <a:gd name="connsiteX2" fmla="*/ 6747562 w 6747562"/>
              <a:gd name="connsiteY2" fmla="*/ 2255520 h 2255520"/>
              <a:gd name="connsiteX3" fmla="*/ 0 w 6747562"/>
              <a:gd name="connsiteY3" fmla="*/ 2255520 h 225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47562" h="2255520">
                <a:moveTo>
                  <a:pt x="0" y="0"/>
                </a:moveTo>
                <a:lnTo>
                  <a:pt x="6747562" y="0"/>
                </a:lnTo>
                <a:lnTo>
                  <a:pt x="6747562" y="2255520"/>
                </a:lnTo>
                <a:lnTo>
                  <a:pt x="0" y="225552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C55B0-E02D-48C5-90F4-23679AC170D0}" type="datetimeFigureOut">
              <a:rPr lang="zh-CN" altLang="en-US" smtClean="0"/>
              <a:t>2016/11/25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6A197-87C6-4C22-A205-B9B0724A96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1118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CC55B0-E02D-48C5-90F4-23679AC170D0}" type="datetimeFigureOut">
              <a:rPr lang="zh-CN" altLang="en-US" smtClean="0"/>
              <a:t>2016/11/25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16A197-87C6-4C22-A205-B9B0724A9650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84514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68" r:id="rId2"/>
    <p:sldLayoutId id="214748368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109.xml"/><Relationship Id="rId13" Type="http://schemas.openxmlformats.org/officeDocument/2006/relationships/tags" Target="../tags/tag114.xml"/><Relationship Id="rId3" Type="http://schemas.openxmlformats.org/officeDocument/2006/relationships/tags" Target="../tags/tag104.xml"/><Relationship Id="rId7" Type="http://schemas.openxmlformats.org/officeDocument/2006/relationships/tags" Target="../tags/tag108.xml"/><Relationship Id="rId12" Type="http://schemas.openxmlformats.org/officeDocument/2006/relationships/tags" Target="../tags/tag113.xml"/><Relationship Id="rId2" Type="http://schemas.openxmlformats.org/officeDocument/2006/relationships/tags" Target="../tags/tag103.xml"/><Relationship Id="rId1" Type="http://schemas.openxmlformats.org/officeDocument/2006/relationships/tags" Target="../tags/tag102.xml"/><Relationship Id="rId6" Type="http://schemas.openxmlformats.org/officeDocument/2006/relationships/tags" Target="../tags/tag107.xml"/><Relationship Id="rId11" Type="http://schemas.openxmlformats.org/officeDocument/2006/relationships/tags" Target="../tags/tag112.xml"/><Relationship Id="rId5" Type="http://schemas.openxmlformats.org/officeDocument/2006/relationships/tags" Target="../tags/tag106.xml"/><Relationship Id="rId15" Type="http://schemas.openxmlformats.org/officeDocument/2006/relationships/slideLayout" Target="../slideLayouts/slideLayout1.xml"/><Relationship Id="rId10" Type="http://schemas.openxmlformats.org/officeDocument/2006/relationships/tags" Target="../tags/tag111.xml"/><Relationship Id="rId4" Type="http://schemas.openxmlformats.org/officeDocument/2006/relationships/tags" Target="../tags/tag105.xml"/><Relationship Id="rId9" Type="http://schemas.openxmlformats.org/officeDocument/2006/relationships/tags" Target="../tags/tag110.xml"/><Relationship Id="rId14" Type="http://schemas.openxmlformats.org/officeDocument/2006/relationships/tags" Target="../tags/tag115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123.xml"/><Relationship Id="rId13" Type="http://schemas.openxmlformats.org/officeDocument/2006/relationships/tags" Target="../tags/tag128.xml"/><Relationship Id="rId18" Type="http://schemas.openxmlformats.org/officeDocument/2006/relationships/tags" Target="../tags/tag133.xml"/><Relationship Id="rId26" Type="http://schemas.openxmlformats.org/officeDocument/2006/relationships/tags" Target="../tags/tag141.xml"/><Relationship Id="rId3" Type="http://schemas.openxmlformats.org/officeDocument/2006/relationships/tags" Target="../tags/tag118.xml"/><Relationship Id="rId21" Type="http://schemas.openxmlformats.org/officeDocument/2006/relationships/tags" Target="../tags/tag136.xml"/><Relationship Id="rId7" Type="http://schemas.openxmlformats.org/officeDocument/2006/relationships/tags" Target="../tags/tag122.xml"/><Relationship Id="rId12" Type="http://schemas.openxmlformats.org/officeDocument/2006/relationships/tags" Target="../tags/tag127.xml"/><Relationship Id="rId17" Type="http://schemas.openxmlformats.org/officeDocument/2006/relationships/tags" Target="../tags/tag132.xml"/><Relationship Id="rId25" Type="http://schemas.openxmlformats.org/officeDocument/2006/relationships/tags" Target="../tags/tag140.xml"/><Relationship Id="rId2" Type="http://schemas.openxmlformats.org/officeDocument/2006/relationships/tags" Target="../tags/tag117.xml"/><Relationship Id="rId16" Type="http://schemas.openxmlformats.org/officeDocument/2006/relationships/tags" Target="../tags/tag131.xml"/><Relationship Id="rId20" Type="http://schemas.openxmlformats.org/officeDocument/2006/relationships/tags" Target="../tags/tag135.xml"/><Relationship Id="rId1" Type="http://schemas.openxmlformats.org/officeDocument/2006/relationships/tags" Target="../tags/tag116.xml"/><Relationship Id="rId6" Type="http://schemas.openxmlformats.org/officeDocument/2006/relationships/tags" Target="../tags/tag121.xml"/><Relationship Id="rId11" Type="http://schemas.openxmlformats.org/officeDocument/2006/relationships/tags" Target="../tags/tag126.xml"/><Relationship Id="rId24" Type="http://schemas.openxmlformats.org/officeDocument/2006/relationships/tags" Target="../tags/tag139.xml"/><Relationship Id="rId5" Type="http://schemas.openxmlformats.org/officeDocument/2006/relationships/tags" Target="../tags/tag120.xml"/><Relationship Id="rId15" Type="http://schemas.openxmlformats.org/officeDocument/2006/relationships/tags" Target="../tags/tag130.xml"/><Relationship Id="rId23" Type="http://schemas.openxmlformats.org/officeDocument/2006/relationships/tags" Target="../tags/tag138.xml"/><Relationship Id="rId10" Type="http://schemas.openxmlformats.org/officeDocument/2006/relationships/tags" Target="../tags/tag125.xml"/><Relationship Id="rId19" Type="http://schemas.openxmlformats.org/officeDocument/2006/relationships/tags" Target="../tags/tag134.xml"/><Relationship Id="rId4" Type="http://schemas.openxmlformats.org/officeDocument/2006/relationships/tags" Target="../tags/tag119.xml"/><Relationship Id="rId9" Type="http://schemas.openxmlformats.org/officeDocument/2006/relationships/tags" Target="../tags/tag124.xml"/><Relationship Id="rId14" Type="http://schemas.openxmlformats.org/officeDocument/2006/relationships/tags" Target="../tags/tag129.xml"/><Relationship Id="rId22" Type="http://schemas.openxmlformats.org/officeDocument/2006/relationships/tags" Target="../tags/tag137.xml"/><Relationship Id="rId27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144.xml"/><Relationship Id="rId2" Type="http://schemas.openxmlformats.org/officeDocument/2006/relationships/tags" Target="../tags/tag143.xml"/><Relationship Id="rId1" Type="http://schemas.openxmlformats.org/officeDocument/2006/relationships/tags" Target="../tags/tag142.xml"/><Relationship Id="rId6" Type="http://schemas.openxmlformats.org/officeDocument/2006/relationships/chart" Target="../charts/chart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4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148.xml"/><Relationship Id="rId2" Type="http://schemas.openxmlformats.org/officeDocument/2006/relationships/tags" Target="../tags/tag147.xml"/><Relationship Id="rId1" Type="http://schemas.openxmlformats.org/officeDocument/2006/relationships/tags" Target="../tags/tag146.xml"/><Relationship Id="rId4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151.xml"/><Relationship Id="rId2" Type="http://schemas.openxmlformats.org/officeDocument/2006/relationships/tags" Target="../tags/tag150.xml"/><Relationship Id="rId1" Type="http://schemas.openxmlformats.org/officeDocument/2006/relationships/tags" Target="../tags/tag149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53.xml"/><Relationship Id="rId4" Type="http://schemas.openxmlformats.org/officeDocument/2006/relationships/tags" Target="../tags/tag15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161.xml"/><Relationship Id="rId3" Type="http://schemas.openxmlformats.org/officeDocument/2006/relationships/tags" Target="../tags/tag156.xml"/><Relationship Id="rId7" Type="http://schemas.openxmlformats.org/officeDocument/2006/relationships/tags" Target="../tags/tag160.xml"/><Relationship Id="rId2" Type="http://schemas.openxmlformats.org/officeDocument/2006/relationships/tags" Target="../tags/tag155.xml"/><Relationship Id="rId1" Type="http://schemas.openxmlformats.org/officeDocument/2006/relationships/tags" Target="../tags/tag154.xml"/><Relationship Id="rId6" Type="http://schemas.openxmlformats.org/officeDocument/2006/relationships/tags" Target="../tags/tag159.xml"/><Relationship Id="rId5" Type="http://schemas.openxmlformats.org/officeDocument/2006/relationships/tags" Target="../tags/tag158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157.xml"/><Relationship Id="rId9" Type="http://schemas.openxmlformats.org/officeDocument/2006/relationships/tags" Target="../tags/tag16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165.xml"/><Relationship Id="rId2" Type="http://schemas.openxmlformats.org/officeDocument/2006/relationships/tags" Target="../tags/tag164.xml"/><Relationship Id="rId1" Type="http://schemas.openxmlformats.org/officeDocument/2006/relationships/tags" Target="../tags/tag163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66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174.xml"/><Relationship Id="rId3" Type="http://schemas.openxmlformats.org/officeDocument/2006/relationships/tags" Target="../tags/tag169.xml"/><Relationship Id="rId7" Type="http://schemas.openxmlformats.org/officeDocument/2006/relationships/tags" Target="../tags/tag173.xml"/><Relationship Id="rId2" Type="http://schemas.openxmlformats.org/officeDocument/2006/relationships/tags" Target="../tags/tag168.xml"/><Relationship Id="rId1" Type="http://schemas.openxmlformats.org/officeDocument/2006/relationships/tags" Target="../tags/tag167.xml"/><Relationship Id="rId6" Type="http://schemas.openxmlformats.org/officeDocument/2006/relationships/tags" Target="../tags/tag172.xml"/><Relationship Id="rId5" Type="http://schemas.openxmlformats.org/officeDocument/2006/relationships/tags" Target="../tags/tag171.xml"/><Relationship Id="rId10" Type="http://schemas.openxmlformats.org/officeDocument/2006/relationships/image" Target="../media/image5.jpeg"/><Relationship Id="rId4" Type="http://schemas.openxmlformats.org/officeDocument/2006/relationships/tags" Target="../tags/tag170.xml"/><Relationship Id="rId9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177.xml"/><Relationship Id="rId2" Type="http://schemas.openxmlformats.org/officeDocument/2006/relationships/tags" Target="../tags/tag176.xml"/><Relationship Id="rId1" Type="http://schemas.openxmlformats.org/officeDocument/2006/relationships/tags" Target="../tags/tag175.xml"/><Relationship Id="rId4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185.xml"/><Relationship Id="rId3" Type="http://schemas.openxmlformats.org/officeDocument/2006/relationships/tags" Target="../tags/tag180.xml"/><Relationship Id="rId7" Type="http://schemas.openxmlformats.org/officeDocument/2006/relationships/tags" Target="../tags/tag184.xml"/><Relationship Id="rId12" Type="http://schemas.openxmlformats.org/officeDocument/2006/relationships/image" Target="../media/image6.jpeg"/><Relationship Id="rId2" Type="http://schemas.openxmlformats.org/officeDocument/2006/relationships/tags" Target="../tags/tag179.xml"/><Relationship Id="rId1" Type="http://schemas.openxmlformats.org/officeDocument/2006/relationships/tags" Target="../tags/tag178.xml"/><Relationship Id="rId6" Type="http://schemas.openxmlformats.org/officeDocument/2006/relationships/tags" Target="../tags/tag183.xml"/><Relationship Id="rId11" Type="http://schemas.openxmlformats.org/officeDocument/2006/relationships/slideLayout" Target="../slideLayouts/slideLayout3.xml"/><Relationship Id="rId5" Type="http://schemas.openxmlformats.org/officeDocument/2006/relationships/tags" Target="../tags/tag182.xml"/><Relationship Id="rId10" Type="http://schemas.openxmlformats.org/officeDocument/2006/relationships/tags" Target="../tags/tag187.xml"/><Relationship Id="rId4" Type="http://schemas.openxmlformats.org/officeDocument/2006/relationships/tags" Target="../tags/tag181.xml"/><Relationship Id="rId9" Type="http://schemas.openxmlformats.org/officeDocument/2006/relationships/tags" Target="../tags/tag18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5.xml"/><Relationship Id="rId3" Type="http://schemas.openxmlformats.org/officeDocument/2006/relationships/tags" Target="../tags/tag10.xml"/><Relationship Id="rId7" Type="http://schemas.openxmlformats.org/officeDocument/2006/relationships/tags" Target="../tags/tag14.xml"/><Relationship Id="rId12" Type="http://schemas.openxmlformats.org/officeDocument/2006/relationships/notesSlide" Target="../notesSlides/notesSlide1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tags" Target="../tags/tag13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12.xml"/><Relationship Id="rId10" Type="http://schemas.openxmlformats.org/officeDocument/2006/relationships/tags" Target="../tags/tag17.xml"/><Relationship Id="rId4" Type="http://schemas.openxmlformats.org/officeDocument/2006/relationships/tags" Target="../tags/tag11.xml"/><Relationship Id="rId9" Type="http://schemas.openxmlformats.org/officeDocument/2006/relationships/tags" Target="../tags/tag16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195.xml"/><Relationship Id="rId3" Type="http://schemas.openxmlformats.org/officeDocument/2006/relationships/tags" Target="../tags/tag190.xml"/><Relationship Id="rId7" Type="http://schemas.openxmlformats.org/officeDocument/2006/relationships/tags" Target="../tags/tag194.xml"/><Relationship Id="rId12" Type="http://schemas.openxmlformats.org/officeDocument/2006/relationships/slideLayout" Target="../slideLayouts/slideLayout1.xml"/><Relationship Id="rId2" Type="http://schemas.openxmlformats.org/officeDocument/2006/relationships/tags" Target="../tags/tag189.xml"/><Relationship Id="rId1" Type="http://schemas.openxmlformats.org/officeDocument/2006/relationships/tags" Target="../tags/tag188.xml"/><Relationship Id="rId6" Type="http://schemas.openxmlformats.org/officeDocument/2006/relationships/tags" Target="../tags/tag193.xml"/><Relationship Id="rId11" Type="http://schemas.openxmlformats.org/officeDocument/2006/relationships/tags" Target="../tags/tag198.xml"/><Relationship Id="rId5" Type="http://schemas.openxmlformats.org/officeDocument/2006/relationships/tags" Target="../tags/tag192.xml"/><Relationship Id="rId10" Type="http://schemas.openxmlformats.org/officeDocument/2006/relationships/tags" Target="../tags/tag197.xml"/><Relationship Id="rId4" Type="http://schemas.openxmlformats.org/officeDocument/2006/relationships/tags" Target="../tags/tag191.xml"/><Relationship Id="rId9" Type="http://schemas.openxmlformats.org/officeDocument/2006/relationships/tags" Target="../tags/tag196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201.xml"/><Relationship Id="rId7" Type="http://schemas.openxmlformats.org/officeDocument/2006/relationships/tags" Target="../tags/tag205.xml"/><Relationship Id="rId2" Type="http://schemas.openxmlformats.org/officeDocument/2006/relationships/tags" Target="../tags/tag200.xml"/><Relationship Id="rId1" Type="http://schemas.openxmlformats.org/officeDocument/2006/relationships/tags" Target="../tags/tag199.xml"/><Relationship Id="rId6" Type="http://schemas.openxmlformats.org/officeDocument/2006/relationships/tags" Target="../tags/tag204.xml"/><Relationship Id="rId5" Type="http://schemas.openxmlformats.org/officeDocument/2006/relationships/tags" Target="../tags/tag203.xml"/><Relationship Id="rId4" Type="http://schemas.openxmlformats.org/officeDocument/2006/relationships/tags" Target="../tags/tag20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213.xml"/><Relationship Id="rId13" Type="http://schemas.openxmlformats.org/officeDocument/2006/relationships/tags" Target="../tags/tag218.xml"/><Relationship Id="rId18" Type="http://schemas.openxmlformats.org/officeDocument/2006/relationships/tags" Target="../tags/tag223.xml"/><Relationship Id="rId3" Type="http://schemas.openxmlformats.org/officeDocument/2006/relationships/tags" Target="../tags/tag208.xml"/><Relationship Id="rId7" Type="http://schemas.openxmlformats.org/officeDocument/2006/relationships/tags" Target="../tags/tag212.xml"/><Relationship Id="rId12" Type="http://schemas.openxmlformats.org/officeDocument/2006/relationships/tags" Target="../tags/tag217.xml"/><Relationship Id="rId17" Type="http://schemas.openxmlformats.org/officeDocument/2006/relationships/tags" Target="../tags/tag222.xml"/><Relationship Id="rId2" Type="http://schemas.openxmlformats.org/officeDocument/2006/relationships/tags" Target="../tags/tag207.xml"/><Relationship Id="rId16" Type="http://schemas.openxmlformats.org/officeDocument/2006/relationships/tags" Target="../tags/tag221.xml"/><Relationship Id="rId1" Type="http://schemas.openxmlformats.org/officeDocument/2006/relationships/tags" Target="../tags/tag206.xml"/><Relationship Id="rId6" Type="http://schemas.openxmlformats.org/officeDocument/2006/relationships/tags" Target="../tags/tag211.xml"/><Relationship Id="rId11" Type="http://schemas.openxmlformats.org/officeDocument/2006/relationships/tags" Target="../tags/tag216.xml"/><Relationship Id="rId5" Type="http://schemas.openxmlformats.org/officeDocument/2006/relationships/tags" Target="../tags/tag210.xml"/><Relationship Id="rId15" Type="http://schemas.openxmlformats.org/officeDocument/2006/relationships/tags" Target="../tags/tag220.xml"/><Relationship Id="rId10" Type="http://schemas.openxmlformats.org/officeDocument/2006/relationships/tags" Target="../tags/tag215.xml"/><Relationship Id="rId19" Type="http://schemas.openxmlformats.org/officeDocument/2006/relationships/slideLayout" Target="../slideLayouts/slideLayout1.xml"/><Relationship Id="rId4" Type="http://schemas.openxmlformats.org/officeDocument/2006/relationships/tags" Target="../tags/tag209.xml"/><Relationship Id="rId9" Type="http://schemas.openxmlformats.org/officeDocument/2006/relationships/tags" Target="../tags/tag214.xml"/><Relationship Id="rId14" Type="http://schemas.openxmlformats.org/officeDocument/2006/relationships/tags" Target="../tags/tag219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226.xml"/><Relationship Id="rId7" Type="http://schemas.openxmlformats.org/officeDocument/2006/relationships/tags" Target="../tags/tag230.xml"/><Relationship Id="rId2" Type="http://schemas.openxmlformats.org/officeDocument/2006/relationships/tags" Target="../tags/tag225.xml"/><Relationship Id="rId1" Type="http://schemas.openxmlformats.org/officeDocument/2006/relationships/tags" Target="../tags/tag224.xml"/><Relationship Id="rId6" Type="http://schemas.openxmlformats.org/officeDocument/2006/relationships/tags" Target="../tags/tag229.xml"/><Relationship Id="rId5" Type="http://schemas.openxmlformats.org/officeDocument/2006/relationships/tags" Target="../tags/tag228.xml"/><Relationship Id="rId4" Type="http://schemas.openxmlformats.org/officeDocument/2006/relationships/tags" Target="../tags/tag227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tags" Target="../tags/tag238.xml"/><Relationship Id="rId13" Type="http://schemas.openxmlformats.org/officeDocument/2006/relationships/tags" Target="../tags/tag243.xml"/><Relationship Id="rId18" Type="http://schemas.openxmlformats.org/officeDocument/2006/relationships/tags" Target="../tags/tag248.xml"/><Relationship Id="rId26" Type="http://schemas.openxmlformats.org/officeDocument/2006/relationships/tags" Target="../tags/tag256.xml"/><Relationship Id="rId3" Type="http://schemas.openxmlformats.org/officeDocument/2006/relationships/tags" Target="../tags/tag233.xml"/><Relationship Id="rId21" Type="http://schemas.openxmlformats.org/officeDocument/2006/relationships/tags" Target="../tags/tag251.xml"/><Relationship Id="rId7" Type="http://schemas.openxmlformats.org/officeDocument/2006/relationships/tags" Target="../tags/tag237.xml"/><Relationship Id="rId12" Type="http://schemas.openxmlformats.org/officeDocument/2006/relationships/tags" Target="../tags/tag242.xml"/><Relationship Id="rId17" Type="http://schemas.openxmlformats.org/officeDocument/2006/relationships/tags" Target="../tags/tag247.xml"/><Relationship Id="rId25" Type="http://schemas.openxmlformats.org/officeDocument/2006/relationships/tags" Target="../tags/tag255.xml"/><Relationship Id="rId2" Type="http://schemas.openxmlformats.org/officeDocument/2006/relationships/tags" Target="../tags/tag232.xml"/><Relationship Id="rId16" Type="http://schemas.openxmlformats.org/officeDocument/2006/relationships/tags" Target="../tags/tag246.xml"/><Relationship Id="rId20" Type="http://schemas.openxmlformats.org/officeDocument/2006/relationships/tags" Target="../tags/tag250.xml"/><Relationship Id="rId1" Type="http://schemas.openxmlformats.org/officeDocument/2006/relationships/tags" Target="../tags/tag231.xml"/><Relationship Id="rId6" Type="http://schemas.openxmlformats.org/officeDocument/2006/relationships/tags" Target="../tags/tag236.xml"/><Relationship Id="rId11" Type="http://schemas.openxmlformats.org/officeDocument/2006/relationships/tags" Target="../tags/tag241.xml"/><Relationship Id="rId24" Type="http://schemas.openxmlformats.org/officeDocument/2006/relationships/tags" Target="../tags/tag254.xml"/><Relationship Id="rId5" Type="http://schemas.openxmlformats.org/officeDocument/2006/relationships/tags" Target="../tags/tag235.xml"/><Relationship Id="rId15" Type="http://schemas.openxmlformats.org/officeDocument/2006/relationships/tags" Target="../tags/tag245.xml"/><Relationship Id="rId23" Type="http://schemas.openxmlformats.org/officeDocument/2006/relationships/tags" Target="../tags/tag253.xml"/><Relationship Id="rId28" Type="http://schemas.openxmlformats.org/officeDocument/2006/relationships/slideLayout" Target="../slideLayouts/slideLayout1.xml"/><Relationship Id="rId10" Type="http://schemas.openxmlformats.org/officeDocument/2006/relationships/tags" Target="../tags/tag240.xml"/><Relationship Id="rId19" Type="http://schemas.openxmlformats.org/officeDocument/2006/relationships/tags" Target="../tags/tag249.xml"/><Relationship Id="rId4" Type="http://schemas.openxmlformats.org/officeDocument/2006/relationships/tags" Target="../tags/tag234.xml"/><Relationship Id="rId9" Type="http://schemas.openxmlformats.org/officeDocument/2006/relationships/tags" Target="../tags/tag239.xml"/><Relationship Id="rId14" Type="http://schemas.openxmlformats.org/officeDocument/2006/relationships/tags" Target="../tags/tag244.xml"/><Relationship Id="rId22" Type="http://schemas.openxmlformats.org/officeDocument/2006/relationships/tags" Target="../tags/tag252.xml"/><Relationship Id="rId27" Type="http://schemas.openxmlformats.org/officeDocument/2006/relationships/tags" Target="../tags/tag257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tags" Target="../tags/tag265.xml"/><Relationship Id="rId3" Type="http://schemas.openxmlformats.org/officeDocument/2006/relationships/tags" Target="../tags/tag260.xml"/><Relationship Id="rId7" Type="http://schemas.openxmlformats.org/officeDocument/2006/relationships/tags" Target="../tags/tag264.xml"/><Relationship Id="rId2" Type="http://schemas.openxmlformats.org/officeDocument/2006/relationships/tags" Target="../tags/tag259.xml"/><Relationship Id="rId1" Type="http://schemas.openxmlformats.org/officeDocument/2006/relationships/tags" Target="../tags/tag258.xml"/><Relationship Id="rId6" Type="http://schemas.openxmlformats.org/officeDocument/2006/relationships/tags" Target="../tags/tag263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262.xml"/><Relationship Id="rId10" Type="http://schemas.openxmlformats.org/officeDocument/2006/relationships/tags" Target="../tags/tag267.xml"/><Relationship Id="rId4" Type="http://schemas.openxmlformats.org/officeDocument/2006/relationships/tags" Target="../tags/tag261.xml"/><Relationship Id="rId9" Type="http://schemas.openxmlformats.org/officeDocument/2006/relationships/tags" Target="../tags/tag26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4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28.xml"/><Relationship Id="rId13" Type="http://schemas.openxmlformats.org/officeDocument/2006/relationships/tags" Target="../tags/tag33.xml"/><Relationship Id="rId18" Type="http://schemas.openxmlformats.org/officeDocument/2006/relationships/tags" Target="../tags/tag38.xml"/><Relationship Id="rId3" Type="http://schemas.openxmlformats.org/officeDocument/2006/relationships/tags" Target="../tags/tag23.xml"/><Relationship Id="rId7" Type="http://schemas.openxmlformats.org/officeDocument/2006/relationships/tags" Target="../tags/tag27.xml"/><Relationship Id="rId12" Type="http://schemas.openxmlformats.org/officeDocument/2006/relationships/tags" Target="../tags/tag32.xml"/><Relationship Id="rId17" Type="http://schemas.openxmlformats.org/officeDocument/2006/relationships/tags" Target="../tags/tag37.xml"/><Relationship Id="rId2" Type="http://schemas.openxmlformats.org/officeDocument/2006/relationships/tags" Target="../tags/tag22.xml"/><Relationship Id="rId16" Type="http://schemas.openxmlformats.org/officeDocument/2006/relationships/tags" Target="../tags/tag36.xml"/><Relationship Id="rId20" Type="http://schemas.openxmlformats.org/officeDocument/2006/relationships/slideLayout" Target="../slideLayouts/slideLayout1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11" Type="http://schemas.openxmlformats.org/officeDocument/2006/relationships/tags" Target="../tags/tag31.xml"/><Relationship Id="rId5" Type="http://schemas.openxmlformats.org/officeDocument/2006/relationships/tags" Target="../tags/tag25.xml"/><Relationship Id="rId15" Type="http://schemas.openxmlformats.org/officeDocument/2006/relationships/tags" Target="../tags/tag35.xml"/><Relationship Id="rId10" Type="http://schemas.openxmlformats.org/officeDocument/2006/relationships/tags" Target="../tags/tag30.xml"/><Relationship Id="rId19" Type="http://schemas.openxmlformats.org/officeDocument/2006/relationships/tags" Target="../tags/tag39.xml"/><Relationship Id="rId4" Type="http://schemas.openxmlformats.org/officeDocument/2006/relationships/tags" Target="../tags/tag24.xml"/><Relationship Id="rId9" Type="http://schemas.openxmlformats.org/officeDocument/2006/relationships/tags" Target="../tags/tag29.xml"/><Relationship Id="rId14" Type="http://schemas.openxmlformats.org/officeDocument/2006/relationships/tags" Target="../tags/tag3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47.xml"/><Relationship Id="rId3" Type="http://schemas.openxmlformats.org/officeDocument/2006/relationships/tags" Target="../tags/tag42.xml"/><Relationship Id="rId7" Type="http://schemas.openxmlformats.org/officeDocument/2006/relationships/tags" Target="../tags/tag46.xml"/><Relationship Id="rId12" Type="http://schemas.openxmlformats.org/officeDocument/2006/relationships/slideLayout" Target="../slideLayouts/slideLayout1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6" Type="http://schemas.openxmlformats.org/officeDocument/2006/relationships/tags" Target="../tags/tag45.xml"/><Relationship Id="rId11" Type="http://schemas.openxmlformats.org/officeDocument/2006/relationships/tags" Target="../tags/tag50.xml"/><Relationship Id="rId5" Type="http://schemas.openxmlformats.org/officeDocument/2006/relationships/tags" Target="../tags/tag44.xml"/><Relationship Id="rId10" Type="http://schemas.openxmlformats.org/officeDocument/2006/relationships/tags" Target="../tags/tag49.xml"/><Relationship Id="rId4" Type="http://schemas.openxmlformats.org/officeDocument/2006/relationships/tags" Target="../tags/tag43.xml"/><Relationship Id="rId9" Type="http://schemas.openxmlformats.org/officeDocument/2006/relationships/tags" Target="../tags/tag48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58.xml"/><Relationship Id="rId3" Type="http://schemas.openxmlformats.org/officeDocument/2006/relationships/tags" Target="../tags/tag53.xml"/><Relationship Id="rId7" Type="http://schemas.openxmlformats.org/officeDocument/2006/relationships/tags" Target="../tags/tag57.xml"/><Relationship Id="rId12" Type="http://schemas.openxmlformats.org/officeDocument/2006/relationships/slideLayout" Target="../slideLayouts/slideLayout1.xml"/><Relationship Id="rId2" Type="http://schemas.openxmlformats.org/officeDocument/2006/relationships/tags" Target="../tags/tag52.xml"/><Relationship Id="rId1" Type="http://schemas.openxmlformats.org/officeDocument/2006/relationships/tags" Target="../tags/tag51.xml"/><Relationship Id="rId6" Type="http://schemas.openxmlformats.org/officeDocument/2006/relationships/tags" Target="../tags/tag56.xml"/><Relationship Id="rId11" Type="http://schemas.openxmlformats.org/officeDocument/2006/relationships/tags" Target="../tags/tag61.xml"/><Relationship Id="rId5" Type="http://schemas.openxmlformats.org/officeDocument/2006/relationships/tags" Target="../tags/tag55.xml"/><Relationship Id="rId10" Type="http://schemas.openxmlformats.org/officeDocument/2006/relationships/tags" Target="../tags/tag60.xml"/><Relationship Id="rId4" Type="http://schemas.openxmlformats.org/officeDocument/2006/relationships/tags" Target="../tags/tag54.xml"/><Relationship Id="rId9" Type="http://schemas.openxmlformats.org/officeDocument/2006/relationships/tags" Target="../tags/tag59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69.xml"/><Relationship Id="rId13" Type="http://schemas.openxmlformats.org/officeDocument/2006/relationships/tags" Target="../tags/tag74.xml"/><Relationship Id="rId18" Type="http://schemas.openxmlformats.org/officeDocument/2006/relationships/tags" Target="../tags/tag79.xml"/><Relationship Id="rId26" Type="http://schemas.openxmlformats.org/officeDocument/2006/relationships/tags" Target="../tags/tag87.xml"/><Relationship Id="rId3" Type="http://schemas.openxmlformats.org/officeDocument/2006/relationships/tags" Target="../tags/tag64.xml"/><Relationship Id="rId21" Type="http://schemas.openxmlformats.org/officeDocument/2006/relationships/tags" Target="../tags/tag82.xml"/><Relationship Id="rId7" Type="http://schemas.openxmlformats.org/officeDocument/2006/relationships/tags" Target="../tags/tag68.xml"/><Relationship Id="rId12" Type="http://schemas.openxmlformats.org/officeDocument/2006/relationships/tags" Target="../tags/tag73.xml"/><Relationship Id="rId17" Type="http://schemas.openxmlformats.org/officeDocument/2006/relationships/tags" Target="../tags/tag78.xml"/><Relationship Id="rId25" Type="http://schemas.openxmlformats.org/officeDocument/2006/relationships/tags" Target="../tags/tag86.xml"/><Relationship Id="rId2" Type="http://schemas.openxmlformats.org/officeDocument/2006/relationships/tags" Target="../tags/tag63.xml"/><Relationship Id="rId16" Type="http://schemas.openxmlformats.org/officeDocument/2006/relationships/tags" Target="../tags/tag77.xml"/><Relationship Id="rId20" Type="http://schemas.openxmlformats.org/officeDocument/2006/relationships/tags" Target="../tags/tag81.xml"/><Relationship Id="rId29" Type="http://schemas.openxmlformats.org/officeDocument/2006/relationships/tags" Target="../tags/tag90.xml"/><Relationship Id="rId1" Type="http://schemas.openxmlformats.org/officeDocument/2006/relationships/tags" Target="../tags/tag62.xml"/><Relationship Id="rId6" Type="http://schemas.openxmlformats.org/officeDocument/2006/relationships/tags" Target="../tags/tag67.xml"/><Relationship Id="rId11" Type="http://schemas.openxmlformats.org/officeDocument/2006/relationships/tags" Target="../tags/tag72.xml"/><Relationship Id="rId24" Type="http://schemas.openxmlformats.org/officeDocument/2006/relationships/tags" Target="../tags/tag85.xml"/><Relationship Id="rId5" Type="http://schemas.openxmlformats.org/officeDocument/2006/relationships/tags" Target="../tags/tag66.xml"/><Relationship Id="rId15" Type="http://schemas.openxmlformats.org/officeDocument/2006/relationships/tags" Target="../tags/tag76.xml"/><Relationship Id="rId23" Type="http://schemas.openxmlformats.org/officeDocument/2006/relationships/tags" Target="../tags/tag84.xml"/><Relationship Id="rId28" Type="http://schemas.openxmlformats.org/officeDocument/2006/relationships/tags" Target="../tags/tag89.xml"/><Relationship Id="rId10" Type="http://schemas.openxmlformats.org/officeDocument/2006/relationships/tags" Target="../tags/tag71.xml"/><Relationship Id="rId19" Type="http://schemas.openxmlformats.org/officeDocument/2006/relationships/tags" Target="../tags/tag80.xml"/><Relationship Id="rId4" Type="http://schemas.openxmlformats.org/officeDocument/2006/relationships/tags" Target="../tags/tag65.xml"/><Relationship Id="rId9" Type="http://schemas.openxmlformats.org/officeDocument/2006/relationships/tags" Target="../tags/tag70.xml"/><Relationship Id="rId14" Type="http://schemas.openxmlformats.org/officeDocument/2006/relationships/tags" Target="../tags/tag75.xml"/><Relationship Id="rId22" Type="http://schemas.openxmlformats.org/officeDocument/2006/relationships/tags" Target="../tags/tag83.xml"/><Relationship Id="rId27" Type="http://schemas.openxmlformats.org/officeDocument/2006/relationships/tags" Target="../tags/tag88.xml"/><Relationship Id="rId30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93.xml"/><Relationship Id="rId2" Type="http://schemas.openxmlformats.org/officeDocument/2006/relationships/tags" Target="../tags/tag92.xml"/><Relationship Id="rId1" Type="http://schemas.openxmlformats.org/officeDocument/2006/relationships/tags" Target="../tags/tag91.xml"/><Relationship Id="rId4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101.xml"/><Relationship Id="rId3" Type="http://schemas.openxmlformats.org/officeDocument/2006/relationships/tags" Target="../tags/tag96.xml"/><Relationship Id="rId7" Type="http://schemas.openxmlformats.org/officeDocument/2006/relationships/tags" Target="../tags/tag100.xml"/><Relationship Id="rId2" Type="http://schemas.openxmlformats.org/officeDocument/2006/relationships/tags" Target="../tags/tag95.xml"/><Relationship Id="rId1" Type="http://schemas.openxmlformats.org/officeDocument/2006/relationships/tags" Target="../tags/tag94.xml"/><Relationship Id="rId6" Type="http://schemas.openxmlformats.org/officeDocument/2006/relationships/tags" Target="../tags/tag99.xml"/><Relationship Id="rId5" Type="http://schemas.openxmlformats.org/officeDocument/2006/relationships/tags" Target="../tags/tag98.xml"/><Relationship Id="rId10" Type="http://schemas.openxmlformats.org/officeDocument/2006/relationships/notesSlide" Target="../notesSlides/notesSlide2.xml"/><Relationship Id="rId4" Type="http://schemas.openxmlformats.org/officeDocument/2006/relationships/tags" Target="../tags/tag97.xml"/><Relationship Id="rId9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9" name="PA_直接连接符 178"/>
          <p:cNvCxnSpPr/>
          <p:nvPr>
            <p:custDataLst>
              <p:tags r:id="rId1"/>
            </p:custDataLst>
          </p:nvPr>
        </p:nvCxnSpPr>
        <p:spPr>
          <a:xfrm>
            <a:off x="6579617" y="2928495"/>
            <a:ext cx="4283353" cy="0"/>
          </a:xfrm>
          <a:prstGeom prst="line">
            <a:avLst/>
          </a:prstGeom>
          <a:ln w="9525">
            <a:solidFill>
              <a:schemeClr val="bg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0" name="PA_矩形 179"/>
          <p:cNvSpPr/>
          <p:nvPr>
            <p:custDataLst>
              <p:tags r:id="rId2"/>
            </p:custDataLst>
          </p:nvPr>
        </p:nvSpPr>
        <p:spPr>
          <a:xfrm>
            <a:off x="6514278" y="2983641"/>
            <a:ext cx="25408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+mj-ea"/>
                <a:ea typeface="+mj-ea"/>
              </a:rPr>
              <a:t>Lorem Ipsum 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81" name="PA_矩形 180"/>
          <p:cNvSpPr/>
          <p:nvPr>
            <p:custDataLst>
              <p:tags r:id="rId3"/>
            </p:custDataLst>
          </p:nvPr>
        </p:nvSpPr>
        <p:spPr>
          <a:xfrm>
            <a:off x="6514278" y="3490414"/>
            <a:ext cx="4348692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>
                <a:solidFill>
                  <a:schemeClr val="bg1"/>
                </a:solidFill>
              </a:rPr>
              <a:t>Lorem Ipsum is simply dummy text of the printing. Lorem Ipsum is simply dummy text of the printing. 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184" name="PA_矩形 183"/>
          <p:cNvSpPr/>
          <p:nvPr>
            <p:custDataLst>
              <p:tags r:id="rId4"/>
            </p:custDataLst>
          </p:nvPr>
        </p:nvSpPr>
        <p:spPr>
          <a:xfrm>
            <a:off x="6514278" y="2133613"/>
            <a:ext cx="425629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latin typeface="+mj-ea"/>
                <a:ea typeface="+mj-ea"/>
              </a:rPr>
              <a:t>手绘风格</a:t>
            </a:r>
            <a:r>
              <a:rPr lang="en-US" altLang="zh-CN" sz="4000" b="1" dirty="0">
                <a:solidFill>
                  <a:schemeClr val="bg1"/>
                </a:solidFill>
                <a:latin typeface="+mj-ea"/>
                <a:ea typeface="+mj-ea"/>
              </a:rPr>
              <a:t>PPT</a:t>
            </a:r>
            <a:r>
              <a:rPr lang="zh-CN" altLang="en-US" sz="4000" b="1" dirty="0">
                <a:solidFill>
                  <a:schemeClr val="bg1"/>
                </a:solidFill>
                <a:latin typeface="+mj-ea"/>
                <a:ea typeface="+mj-ea"/>
              </a:rPr>
              <a:t>模板</a:t>
            </a:r>
          </a:p>
        </p:txBody>
      </p:sp>
      <p:grpSp>
        <p:nvGrpSpPr>
          <p:cNvPr id="212" name="PA_组合 211"/>
          <p:cNvGrpSpPr/>
          <p:nvPr>
            <p:custDataLst>
              <p:tags r:id="rId5"/>
            </p:custDataLst>
          </p:nvPr>
        </p:nvGrpSpPr>
        <p:grpSpPr>
          <a:xfrm>
            <a:off x="1103734" y="1221636"/>
            <a:ext cx="4695182" cy="3257457"/>
            <a:chOff x="1404676" y="1684666"/>
            <a:chExt cx="4695182" cy="3257457"/>
          </a:xfrm>
          <a:solidFill>
            <a:schemeClr val="bg1"/>
          </a:solidFill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1839930" y="3356225"/>
              <a:ext cx="395895" cy="219943"/>
            </a:xfrm>
            <a:custGeom>
              <a:avLst/>
              <a:gdLst>
                <a:gd name="T0" fmla="*/ 26 w 126"/>
                <a:gd name="T1" fmla="*/ 0 h 70"/>
                <a:gd name="T2" fmla="*/ 21 w 126"/>
                <a:gd name="T3" fmla="*/ 1 h 70"/>
                <a:gd name="T4" fmla="*/ 38 w 126"/>
                <a:gd name="T5" fmla="*/ 26 h 70"/>
                <a:gd name="T6" fmla="*/ 20 w 126"/>
                <a:gd name="T7" fmla="*/ 35 h 70"/>
                <a:gd name="T8" fmla="*/ 13 w 126"/>
                <a:gd name="T9" fmla="*/ 30 h 70"/>
                <a:gd name="T10" fmla="*/ 6 w 126"/>
                <a:gd name="T11" fmla="*/ 28 h 70"/>
                <a:gd name="T12" fmla="*/ 2 w 126"/>
                <a:gd name="T13" fmla="*/ 30 h 70"/>
                <a:gd name="T14" fmla="*/ 4 w 126"/>
                <a:gd name="T15" fmla="*/ 40 h 70"/>
                <a:gd name="T16" fmla="*/ 8 w 126"/>
                <a:gd name="T17" fmla="*/ 46 h 70"/>
                <a:gd name="T18" fmla="*/ 3 w 126"/>
                <a:gd name="T19" fmla="*/ 54 h 70"/>
                <a:gd name="T20" fmla="*/ 10 w 126"/>
                <a:gd name="T21" fmla="*/ 58 h 70"/>
                <a:gd name="T22" fmla="*/ 25 w 126"/>
                <a:gd name="T23" fmla="*/ 55 h 70"/>
                <a:gd name="T24" fmla="*/ 66 w 126"/>
                <a:gd name="T25" fmla="*/ 43 h 70"/>
                <a:gd name="T26" fmla="*/ 80 w 126"/>
                <a:gd name="T27" fmla="*/ 61 h 70"/>
                <a:gd name="T28" fmla="*/ 91 w 126"/>
                <a:gd name="T29" fmla="*/ 70 h 70"/>
                <a:gd name="T30" fmla="*/ 93 w 126"/>
                <a:gd name="T31" fmla="*/ 69 h 70"/>
                <a:gd name="T32" fmla="*/ 98 w 126"/>
                <a:gd name="T33" fmla="*/ 57 h 70"/>
                <a:gd name="T34" fmla="*/ 94 w 126"/>
                <a:gd name="T35" fmla="*/ 35 h 70"/>
                <a:gd name="T36" fmla="*/ 116 w 126"/>
                <a:gd name="T37" fmla="*/ 27 h 70"/>
                <a:gd name="T38" fmla="*/ 123 w 126"/>
                <a:gd name="T39" fmla="*/ 11 h 70"/>
                <a:gd name="T40" fmla="*/ 104 w 126"/>
                <a:gd name="T41" fmla="*/ 4 h 70"/>
                <a:gd name="T42" fmla="*/ 99 w 126"/>
                <a:gd name="T43" fmla="*/ 4 h 70"/>
                <a:gd name="T44" fmla="*/ 83 w 126"/>
                <a:gd name="T45" fmla="*/ 9 h 70"/>
                <a:gd name="T46" fmla="*/ 75 w 126"/>
                <a:gd name="T47" fmla="*/ 12 h 70"/>
                <a:gd name="T48" fmla="*/ 43 w 126"/>
                <a:gd name="T49" fmla="*/ 4 h 70"/>
                <a:gd name="T50" fmla="*/ 26 w 126"/>
                <a:gd name="T51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6" h="70">
                  <a:moveTo>
                    <a:pt x="26" y="0"/>
                  </a:moveTo>
                  <a:cubicBezTo>
                    <a:pt x="24" y="0"/>
                    <a:pt x="23" y="0"/>
                    <a:pt x="21" y="1"/>
                  </a:cubicBezTo>
                  <a:cubicBezTo>
                    <a:pt x="7" y="9"/>
                    <a:pt x="30" y="22"/>
                    <a:pt x="38" y="26"/>
                  </a:cubicBezTo>
                  <a:cubicBezTo>
                    <a:pt x="32" y="29"/>
                    <a:pt x="26" y="32"/>
                    <a:pt x="20" y="35"/>
                  </a:cubicBezTo>
                  <a:cubicBezTo>
                    <a:pt x="18" y="33"/>
                    <a:pt x="15" y="31"/>
                    <a:pt x="13" y="30"/>
                  </a:cubicBezTo>
                  <a:cubicBezTo>
                    <a:pt x="11" y="29"/>
                    <a:pt x="8" y="28"/>
                    <a:pt x="6" y="28"/>
                  </a:cubicBezTo>
                  <a:cubicBezTo>
                    <a:pt x="5" y="28"/>
                    <a:pt x="3" y="28"/>
                    <a:pt x="2" y="30"/>
                  </a:cubicBezTo>
                  <a:cubicBezTo>
                    <a:pt x="0" y="33"/>
                    <a:pt x="2" y="37"/>
                    <a:pt x="4" y="40"/>
                  </a:cubicBezTo>
                  <a:cubicBezTo>
                    <a:pt x="5" y="41"/>
                    <a:pt x="6" y="44"/>
                    <a:pt x="8" y="46"/>
                  </a:cubicBezTo>
                  <a:cubicBezTo>
                    <a:pt x="5" y="47"/>
                    <a:pt x="0" y="51"/>
                    <a:pt x="3" y="54"/>
                  </a:cubicBezTo>
                  <a:cubicBezTo>
                    <a:pt x="5" y="57"/>
                    <a:pt x="7" y="58"/>
                    <a:pt x="10" y="58"/>
                  </a:cubicBezTo>
                  <a:cubicBezTo>
                    <a:pt x="15" y="58"/>
                    <a:pt x="21" y="55"/>
                    <a:pt x="25" y="55"/>
                  </a:cubicBezTo>
                  <a:cubicBezTo>
                    <a:pt x="39" y="51"/>
                    <a:pt x="53" y="47"/>
                    <a:pt x="66" y="43"/>
                  </a:cubicBezTo>
                  <a:cubicBezTo>
                    <a:pt x="70" y="49"/>
                    <a:pt x="76" y="55"/>
                    <a:pt x="80" y="61"/>
                  </a:cubicBezTo>
                  <a:cubicBezTo>
                    <a:pt x="82" y="64"/>
                    <a:pt x="86" y="70"/>
                    <a:pt x="91" y="70"/>
                  </a:cubicBezTo>
                  <a:cubicBezTo>
                    <a:pt x="92" y="70"/>
                    <a:pt x="93" y="69"/>
                    <a:pt x="93" y="69"/>
                  </a:cubicBezTo>
                  <a:cubicBezTo>
                    <a:pt x="98" y="67"/>
                    <a:pt x="98" y="61"/>
                    <a:pt x="98" y="57"/>
                  </a:cubicBezTo>
                  <a:cubicBezTo>
                    <a:pt x="98" y="50"/>
                    <a:pt x="97" y="42"/>
                    <a:pt x="94" y="35"/>
                  </a:cubicBezTo>
                  <a:cubicBezTo>
                    <a:pt x="101" y="33"/>
                    <a:pt x="109" y="31"/>
                    <a:pt x="116" y="27"/>
                  </a:cubicBezTo>
                  <a:cubicBezTo>
                    <a:pt x="122" y="24"/>
                    <a:pt x="126" y="17"/>
                    <a:pt x="123" y="11"/>
                  </a:cubicBezTo>
                  <a:cubicBezTo>
                    <a:pt x="119" y="5"/>
                    <a:pt x="111" y="4"/>
                    <a:pt x="104" y="4"/>
                  </a:cubicBezTo>
                  <a:cubicBezTo>
                    <a:pt x="102" y="4"/>
                    <a:pt x="100" y="4"/>
                    <a:pt x="99" y="4"/>
                  </a:cubicBezTo>
                  <a:cubicBezTo>
                    <a:pt x="93" y="4"/>
                    <a:pt x="88" y="6"/>
                    <a:pt x="83" y="9"/>
                  </a:cubicBezTo>
                  <a:cubicBezTo>
                    <a:pt x="81" y="10"/>
                    <a:pt x="78" y="11"/>
                    <a:pt x="75" y="12"/>
                  </a:cubicBezTo>
                  <a:cubicBezTo>
                    <a:pt x="65" y="8"/>
                    <a:pt x="54" y="6"/>
                    <a:pt x="43" y="4"/>
                  </a:cubicBezTo>
                  <a:cubicBezTo>
                    <a:pt x="38" y="3"/>
                    <a:pt x="32" y="0"/>
                    <a:pt x="26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3122539" y="1791164"/>
              <a:ext cx="48618" cy="41673"/>
            </a:xfrm>
            <a:custGeom>
              <a:avLst/>
              <a:gdLst>
                <a:gd name="T0" fmla="*/ 16 w 16"/>
                <a:gd name="T1" fmla="*/ 0 h 13"/>
                <a:gd name="T2" fmla="*/ 0 w 16"/>
                <a:gd name="T3" fmla="*/ 7 h 13"/>
                <a:gd name="T4" fmla="*/ 9 w 16"/>
                <a:gd name="T5" fmla="*/ 13 h 13"/>
                <a:gd name="T6" fmla="*/ 11 w 16"/>
                <a:gd name="T7" fmla="*/ 13 h 13"/>
                <a:gd name="T8" fmla="*/ 16 w 16"/>
                <a:gd name="T9" fmla="*/ 1 h 13"/>
                <a:gd name="T10" fmla="*/ 16 w 16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3">
                  <a:moveTo>
                    <a:pt x="16" y="0"/>
                  </a:moveTo>
                  <a:cubicBezTo>
                    <a:pt x="11" y="2"/>
                    <a:pt x="5" y="5"/>
                    <a:pt x="0" y="7"/>
                  </a:cubicBezTo>
                  <a:cubicBezTo>
                    <a:pt x="2" y="10"/>
                    <a:pt x="5" y="13"/>
                    <a:pt x="9" y="13"/>
                  </a:cubicBezTo>
                  <a:cubicBezTo>
                    <a:pt x="10" y="13"/>
                    <a:pt x="11" y="13"/>
                    <a:pt x="11" y="13"/>
                  </a:cubicBezTo>
                  <a:cubicBezTo>
                    <a:pt x="16" y="10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2659503" y="4812472"/>
              <a:ext cx="398211" cy="129650"/>
            </a:xfrm>
            <a:custGeom>
              <a:avLst/>
              <a:gdLst>
                <a:gd name="T0" fmla="*/ 27 w 127"/>
                <a:gd name="T1" fmla="*/ 0 h 41"/>
                <a:gd name="T2" fmla="*/ 21 w 127"/>
                <a:gd name="T3" fmla="*/ 1 h 41"/>
                <a:gd name="T4" fmla="*/ 38 w 127"/>
                <a:gd name="T5" fmla="*/ 27 h 41"/>
                <a:gd name="T6" fmla="*/ 20 w 127"/>
                <a:gd name="T7" fmla="*/ 35 h 41"/>
                <a:gd name="T8" fmla="*/ 13 w 127"/>
                <a:gd name="T9" fmla="*/ 30 h 41"/>
                <a:gd name="T10" fmla="*/ 6 w 127"/>
                <a:gd name="T11" fmla="*/ 28 h 41"/>
                <a:gd name="T12" fmla="*/ 2 w 127"/>
                <a:gd name="T13" fmla="*/ 30 h 41"/>
                <a:gd name="T14" fmla="*/ 4 w 127"/>
                <a:gd name="T15" fmla="*/ 40 h 41"/>
                <a:gd name="T16" fmla="*/ 4 w 127"/>
                <a:gd name="T17" fmla="*/ 41 h 41"/>
                <a:gd name="T18" fmla="*/ 96 w 127"/>
                <a:gd name="T19" fmla="*/ 41 h 41"/>
                <a:gd name="T20" fmla="*/ 94 w 127"/>
                <a:gd name="T21" fmla="*/ 35 h 41"/>
                <a:gd name="T22" fmla="*/ 116 w 127"/>
                <a:gd name="T23" fmla="*/ 28 h 41"/>
                <a:gd name="T24" fmla="*/ 123 w 127"/>
                <a:gd name="T25" fmla="*/ 11 h 41"/>
                <a:gd name="T26" fmla="*/ 105 w 127"/>
                <a:gd name="T27" fmla="*/ 4 h 41"/>
                <a:gd name="T28" fmla="*/ 99 w 127"/>
                <a:gd name="T29" fmla="*/ 4 h 41"/>
                <a:gd name="T30" fmla="*/ 83 w 127"/>
                <a:gd name="T31" fmla="*/ 9 h 41"/>
                <a:gd name="T32" fmla="*/ 76 w 127"/>
                <a:gd name="T33" fmla="*/ 13 h 41"/>
                <a:gd name="T34" fmla="*/ 43 w 127"/>
                <a:gd name="T35" fmla="*/ 4 h 41"/>
                <a:gd name="T36" fmla="*/ 27 w 127"/>
                <a:gd name="T3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7" h="41">
                  <a:moveTo>
                    <a:pt x="27" y="0"/>
                  </a:moveTo>
                  <a:cubicBezTo>
                    <a:pt x="25" y="0"/>
                    <a:pt x="23" y="1"/>
                    <a:pt x="21" y="1"/>
                  </a:cubicBezTo>
                  <a:cubicBezTo>
                    <a:pt x="7" y="9"/>
                    <a:pt x="30" y="22"/>
                    <a:pt x="38" y="27"/>
                  </a:cubicBezTo>
                  <a:cubicBezTo>
                    <a:pt x="32" y="29"/>
                    <a:pt x="26" y="32"/>
                    <a:pt x="20" y="35"/>
                  </a:cubicBezTo>
                  <a:cubicBezTo>
                    <a:pt x="18" y="33"/>
                    <a:pt x="15" y="31"/>
                    <a:pt x="13" y="30"/>
                  </a:cubicBezTo>
                  <a:cubicBezTo>
                    <a:pt x="11" y="29"/>
                    <a:pt x="9" y="28"/>
                    <a:pt x="6" y="28"/>
                  </a:cubicBezTo>
                  <a:cubicBezTo>
                    <a:pt x="5" y="28"/>
                    <a:pt x="3" y="29"/>
                    <a:pt x="2" y="30"/>
                  </a:cubicBezTo>
                  <a:cubicBezTo>
                    <a:pt x="0" y="34"/>
                    <a:pt x="2" y="37"/>
                    <a:pt x="4" y="40"/>
                  </a:cubicBezTo>
                  <a:cubicBezTo>
                    <a:pt x="4" y="40"/>
                    <a:pt x="4" y="41"/>
                    <a:pt x="4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5" y="39"/>
                    <a:pt x="95" y="37"/>
                    <a:pt x="94" y="35"/>
                  </a:cubicBezTo>
                  <a:cubicBezTo>
                    <a:pt x="102" y="33"/>
                    <a:pt x="109" y="31"/>
                    <a:pt x="116" y="28"/>
                  </a:cubicBezTo>
                  <a:cubicBezTo>
                    <a:pt x="122" y="25"/>
                    <a:pt x="127" y="18"/>
                    <a:pt x="123" y="11"/>
                  </a:cubicBezTo>
                  <a:cubicBezTo>
                    <a:pt x="119" y="5"/>
                    <a:pt x="111" y="4"/>
                    <a:pt x="105" y="4"/>
                  </a:cubicBezTo>
                  <a:cubicBezTo>
                    <a:pt x="103" y="4"/>
                    <a:pt x="101" y="4"/>
                    <a:pt x="99" y="4"/>
                  </a:cubicBezTo>
                  <a:cubicBezTo>
                    <a:pt x="93" y="5"/>
                    <a:pt x="88" y="6"/>
                    <a:pt x="83" y="9"/>
                  </a:cubicBezTo>
                  <a:cubicBezTo>
                    <a:pt x="81" y="10"/>
                    <a:pt x="78" y="12"/>
                    <a:pt x="76" y="13"/>
                  </a:cubicBezTo>
                  <a:cubicBezTo>
                    <a:pt x="65" y="9"/>
                    <a:pt x="54" y="7"/>
                    <a:pt x="43" y="4"/>
                  </a:cubicBezTo>
                  <a:cubicBezTo>
                    <a:pt x="38" y="3"/>
                    <a:pt x="32" y="0"/>
                    <a:pt x="27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8"/>
            <p:cNvSpPr>
              <a:spLocks noEditPoints="1"/>
            </p:cNvSpPr>
            <p:nvPr/>
          </p:nvSpPr>
          <p:spPr bwMode="auto">
            <a:xfrm>
              <a:off x="2344639" y="2902450"/>
              <a:ext cx="377373" cy="368114"/>
            </a:xfrm>
            <a:custGeom>
              <a:avLst/>
              <a:gdLst>
                <a:gd name="T0" fmla="*/ 30 w 120"/>
                <a:gd name="T1" fmla="*/ 99 h 118"/>
                <a:gd name="T2" fmla="*/ 33 w 120"/>
                <a:gd name="T3" fmla="*/ 99 h 118"/>
                <a:gd name="T4" fmla="*/ 17 w 120"/>
                <a:gd name="T5" fmla="*/ 88 h 118"/>
                <a:gd name="T6" fmla="*/ 16 w 120"/>
                <a:gd name="T7" fmla="*/ 85 h 118"/>
                <a:gd name="T8" fmla="*/ 17 w 120"/>
                <a:gd name="T9" fmla="*/ 88 h 118"/>
                <a:gd name="T10" fmla="*/ 74 w 120"/>
                <a:gd name="T11" fmla="*/ 37 h 118"/>
                <a:gd name="T12" fmla="*/ 82 w 120"/>
                <a:gd name="T13" fmla="*/ 28 h 118"/>
                <a:gd name="T14" fmla="*/ 86 w 120"/>
                <a:gd name="T15" fmla="*/ 28 h 118"/>
                <a:gd name="T16" fmla="*/ 81 w 120"/>
                <a:gd name="T17" fmla="*/ 42 h 118"/>
                <a:gd name="T18" fmla="*/ 93 w 120"/>
                <a:gd name="T19" fmla="*/ 8 h 118"/>
                <a:gd name="T20" fmla="*/ 71 w 120"/>
                <a:gd name="T21" fmla="*/ 20 h 118"/>
                <a:gd name="T22" fmla="*/ 71 w 120"/>
                <a:gd name="T23" fmla="*/ 16 h 118"/>
                <a:gd name="T24" fmla="*/ 33 w 120"/>
                <a:gd name="T25" fmla="*/ 54 h 118"/>
                <a:gd name="T26" fmla="*/ 20 w 120"/>
                <a:gd name="T27" fmla="*/ 55 h 118"/>
                <a:gd name="T28" fmla="*/ 9 w 120"/>
                <a:gd name="T29" fmla="*/ 57 h 118"/>
                <a:gd name="T30" fmla="*/ 0 w 120"/>
                <a:gd name="T31" fmla="*/ 69 h 118"/>
                <a:gd name="T32" fmla="*/ 0 w 120"/>
                <a:gd name="T33" fmla="*/ 71 h 118"/>
                <a:gd name="T34" fmla="*/ 1 w 120"/>
                <a:gd name="T35" fmla="*/ 72 h 118"/>
                <a:gd name="T36" fmla="*/ 16 w 120"/>
                <a:gd name="T37" fmla="*/ 77 h 118"/>
                <a:gd name="T38" fmla="*/ 15 w 120"/>
                <a:gd name="T39" fmla="*/ 80 h 118"/>
                <a:gd name="T40" fmla="*/ 13 w 120"/>
                <a:gd name="T41" fmla="*/ 85 h 118"/>
                <a:gd name="T42" fmla="*/ 32 w 120"/>
                <a:gd name="T43" fmla="*/ 103 h 118"/>
                <a:gd name="T44" fmla="*/ 33 w 120"/>
                <a:gd name="T45" fmla="*/ 102 h 118"/>
                <a:gd name="T46" fmla="*/ 38 w 120"/>
                <a:gd name="T47" fmla="*/ 100 h 118"/>
                <a:gd name="T48" fmla="*/ 44 w 120"/>
                <a:gd name="T49" fmla="*/ 118 h 118"/>
                <a:gd name="T50" fmla="*/ 45 w 120"/>
                <a:gd name="T51" fmla="*/ 118 h 118"/>
                <a:gd name="T52" fmla="*/ 61 w 120"/>
                <a:gd name="T53" fmla="*/ 107 h 118"/>
                <a:gd name="T54" fmla="*/ 61 w 120"/>
                <a:gd name="T55" fmla="*/ 84 h 118"/>
                <a:gd name="T56" fmla="*/ 92 w 120"/>
                <a:gd name="T57" fmla="*/ 58 h 118"/>
                <a:gd name="T58" fmla="*/ 119 w 120"/>
                <a:gd name="T59" fmla="*/ 3 h 118"/>
                <a:gd name="T60" fmla="*/ 117 w 120"/>
                <a:gd name="T61" fmla="*/ 0 h 118"/>
                <a:gd name="T62" fmla="*/ 114 w 120"/>
                <a:gd name="T63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0" h="118">
                  <a:moveTo>
                    <a:pt x="31" y="100"/>
                  </a:moveTo>
                  <a:cubicBezTo>
                    <a:pt x="31" y="100"/>
                    <a:pt x="30" y="99"/>
                    <a:pt x="30" y="99"/>
                  </a:cubicBezTo>
                  <a:cubicBezTo>
                    <a:pt x="30" y="99"/>
                    <a:pt x="31" y="99"/>
                    <a:pt x="32" y="99"/>
                  </a:cubicBezTo>
                  <a:cubicBezTo>
                    <a:pt x="32" y="99"/>
                    <a:pt x="33" y="99"/>
                    <a:pt x="33" y="99"/>
                  </a:cubicBezTo>
                  <a:cubicBezTo>
                    <a:pt x="33" y="99"/>
                    <a:pt x="32" y="100"/>
                    <a:pt x="31" y="100"/>
                  </a:cubicBezTo>
                  <a:moveTo>
                    <a:pt x="17" y="88"/>
                  </a:moveTo>
                  <a:cubicBezTo>
                    <a:pt x="16" y="87"/>
                    <a:pt x="16" y="86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4"/>
                    <a:pt x="16" y="84"/>
                    <a:pt x="16" y="84"/>
                  </a:cubicBezTo>
                  <a:cubicBezTo>
                    <a:pt x="16" y="85"/>
                    <a:pt x="16" y="87"/>
                    <a:pt x="17" y="88"/>
                  </a:cubicBezTo>
                  <a:moveTo>
                    <a:pt x="81" y="42"/>
                  </a:moveTo>
                  <a:cubicBezTo>
                    <a:pt x="78" y="42"/>
                    <a:pt x="75" y="40"/>
                    <a:pt x="74" y="37"/>
                  </a:cubicBezTo>
                  <a:cubicBezTo>
                    <a:pt x="73" y="35"/>
                    <a:pt x="74" y="32"/>
                    <a:pt x="76" y="30"/>
                  </a:cubicBezTo>
                  <a:cubicBezTo>
                    <a:pt x="78" y="28"/>
                    <a:pt x="80" y="28"/>
                    <a:pt x="82" y="28"/>
                  </a:cubicBezTo>
                  <a:cubicBezTo>
                    <a:pt x="83" y="28"/>
                    <a:pt x="85" y="28"/>
                    <a:pt x="86" y="28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91" y="31"/>
                    <a:pt x="90" y="38"/>
                    <a:pt x="85" y="41"/>
                  </a:cubicBezTo>
                  <a:cubicBezTo>
                    <a:pt x="84" y="42"/>
                    <a:pt x="83" y="42"/>
                    <a:pt x="81" y="42"/>
                  </a:cubicBezTo>
                  <a:moveTo>
                    <a:pt x="71" y="20"/>
                  </a:moveTo>
                  <a:cubicBezTo>
                    <a:pt x="78" y="16"/>
                    <a:pt x="85" y="11"/>
                    <a:pt x="93" y="8"/>
                  </a:cubicBezTo>
                  <a:cubicBezTo>
                    <a:pt x="92" y="9"/>
                    <a:pt x="91" y="9"/>
                    <a:pt x="90" y="10"/>
                  </a:cubicBezTo>
                  <a:cubicBezTo>
                    <a:pt x="84" y="13"/>
                    <a:pt x="77" y="16"/>
                    <a:pt x="71" y="20"/>
                  </a:cubicBezTo>
                  <a:moveTo>
                    <a:pt x="114" y="0"/>
                  </a:moveTo>
                  <a:cubicBezTo>
                    <a:pt x="99" y="0"/>
                    <a:pt x="83" y="7"/>
                    <a:pt x="71" y="16"/>
                  </a:cubicBezTo>
                  <a:cubicBezTo>
                    <a:pt x="58" y="25"/>
                    <a:pt x="41" y="39"/>
                    <a:pt x="33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2" y="54"/>
                    <a:pt x="32" y="54"/>
                    <a:pt x="31" y="54"/>
                  </a:cubicBezTo>
                  <a:cubicBezTo>
                    <a:pt x="28" y="54"/>
                    <a:pt x="24" y="54"/>
                    <a:pt x="20" y="55"/>
                  </a:cubicBezTo>
                  <a:cubicBezTo>
                    <a:pt x="16" y="55"/>
                    <a:pt x="13" y="55"/>
                    <a:pt x="9" y="56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7" y="59"/>
                    <a:pt x="5" y="61"/>
                    <a:pt x="4" y="63"/>
                  </a:cubicBezTo>
                  <a:cubicBezTo>
                    <a:pt x="3" y="65"/>
                    <a:pt x="0" y="67"/>
                    <a:pt x="0" y="69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1" y="72"/>
                    <a:pt x="1" y="72"/>
                  </a:cubicBezTo>
                  <a:cubicBezTo>
                    <a:pt x="4" y="73"/>
                    <a:pt x="7" y="74"/>
                    <a:pt x="10" y="75"/>
                  </a:cubicBezTo>
                  <a:cubicBezTo>
                    <a:pt x="12" y="76"/>
                    <a:pt x="14" y="77"/>
                    <a:pt x="16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16" y="78"/>
                    <a:pt x="15" y="79"/>
                    <a:pt x="15" y="80"/>
                  </a:cubicBezTo>
                  <a:cubicBezTo>
                    <a:pt x="14" y="81"/>
                    <a:pt x="13" y="83"/>
                    <a:pt x="13" y="85"/>
                  </a:cubicBezTo>
                  <a:cubicBezTo>
                    <a:pt x="13" y="85"/>
                    <a:pt x="13" y="85"/>
                    <a:pt x="13" y="85"/>
                  </a:cubicBezTo>
                  <a:cubicBezTo>
                    <a:pt x="12" y="87"/>
                    <a:pt x="15" y="92"/>
                    <a:pt x="17" y="94"/>
                  </a:cubicBezTo>
                  <a:cubicBezTo>
                    <a:pt x="20" y="98"/>
                    <a:pt x="26" y="102"/>
                    <a:pt x="32" y="103"/>
                  </a:cubicBezTo>
                  <a:cubicBezTo>
                    <a:pt x="32" y="103"/>
                    <a:pt x="32" y="103"/>
                    <a:pt x="32" y="103"/>
                  </a:cubicBezTo>
                  <a:cubicBezTo>
                    <a:pt x="32" y="103"/>
                    <a:pt x="33" y="103"/>
                    <a:pt x="33" y="102"/>
                  </a:cubicBezTo>
                  <a:cubicBezTo>
                    <a:pt x="34" y="102"/>
                    <a:pt x="35" y="102"/>
                    <a:pt x="36" y="101"/>
                  </a:cubicBezTo>
                  <a:cubicBezTo>
                    <a:pt x="36" y="101"/>
                    <a:pt x="37" y="100"/>
                    <a:pt x="38" y="100"/>
                  </a:cubicBezTo>
                  <a:cubicBezTo>
                    <a:pt x="38" y="103"/>
                    <a:pt x="39" y="106"/>
                    <a:pt x="40" y="109"/>
                  </a:cubicBezTo>
                  <a:cubicBezTo>
                    <a:pt x="41" y="112"/>
                    <a:pt x="41" y="116"/>
                    <a:pt x="44" y="118"/>
                  </a:cubicBezTo>
                  <a:cubicBezTo>
                    <a:pt x="44" y="118"/>
                    <a:pt x="45" y="118"/>
                    <a:pt x="45" y="118"/>
                  </a:cubicBezTo>
                  <a:cubicBezTo>
                    <a:pt x="45" y="118"/>
                    <a:pt x="45" y="118"/>
                    <a:pt x="45" y="118"/>
                  </a:cubicBezTo>
                  <a:cubicBezTo>
                    <a:pt x="48" y="117"/>
                    <a:pt x="50" y="116"/>
                    <a:pt x="52" y="114"/>
                  </a:cubicBezTo>
                  <a:cubicBezTo>
                    <a:pt x="55" y="111"/>
                    <a:pt x="58" y="109"/>
                    <a:pt x="61" y="107"/>
                  </a:cubicBezTo>
                  <a:cubicBezTo>
                    <a:pt x="62" y="107"/>
                    <a:pt x="63" y="106"/>
                    <a:pt x="63" y="105"/>
                  </a:cubicBezTo>
                  <a:cubicBezTo>
                    <a:pt x="62" y="98"/>
                    <a:pt x="62" y="91"/>
                    <a:pt x="61" y="84"/>
                  </a:cubicBezTo>
                  <a:cubicBezTo>
                    <a:pt x="66" y="82"/>
                    <a:pt x="71" y="79"/>
                    <a:pt x="75" y="74"/>
                  </a:cubicBezTo>
                  <a:cubicBezTo>
                    <a:pt x="82" y="70"/>
                    <a:pt x="87" y="64"/>
                    <a:pt x="92" y="58"/>
                  </a:cubicBezTo>
                  <a:cubicBezTo>
                    <a:pt x="94" y="55"/>
                    <a:pt x="96" y="53"/>
                    <a:pt x="98" y="50"/>
                  </a:cubicBezTo>
                  <a:cubicBezTo>
                    <a:pt x="110" y="36"/>
                    <a:pt x="116" y="20"/>
                    <a:pt x="119" y="3"/>
                  </a:cubicBezTo>
                  <a:cubicBezTo>
                    <a:pt x="120" y="1"/>
                    <a:pt x="118" y="0"/>
                    <a:pt x="117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17" y="0"/>
                    <a:pt x="117" y="0"/>
                    <a:pt x="116" y="0"/>
                  </a:cubicBezTo>
                  <a:cubicBezTo>
                    <a:pt x="116" y="0"/>
                    <a:pt x="115" y="0"/>
                    <a:pt x="114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2314541" y="3171011"/>
              <a:ext cx="118073" cy="152802"/>
            </a:xfrm>
            <a:custGeom>
              <a:avLst/>
              <a:gdLst>
                <a:gd name="T0" fmla="*/ 16 w 38"/>
                <a:gd name="T1" fmla="*/ 0 h 49"/>
                <a:gd name="T2" fmla="*/ 0 w 38"/>
                <a:gd name="T3" fmla="*/ 24 h 49"/>
                <a:gd name="T4" fmla="*/ 2 w 38"/>
                <a:gd name="T5" fmla="*/ 27 h 49"/>
                <a:gd name="T6" fmla="*/ 4 w 38"/>
                <a:gd name="T7" fmla="*/ 27 h 49"/>
                <a:gd name="T8" fmla="*/ 5 w 38"/>
                <a:gd name="T9" fmla="*/ 26 h 49"/>
                <a:gd name="T10" fmla="*/ 2 w 38"/>
                <a:gd name="T11" fmla="*/ 34 h 49"/>
                <a:gd name="T12" fmla="*/ 3 w 38"/>
                <a:gd name="T13" fmla="*/ 49 h 49"/>
                <a:gd name="T14" fmla="*/ 5 w 38"/>
                <a:gd name="T15" fmla="*/ 49 h 49"/>
                <a:gd name="T16" fmla="*/ 6 w 38"/>
                <a:gd name="T17" fmla="*/ 49 h 49"/>
                <a:gd name="T18" fmla="*/ 7 w 38"/>
                <a:gd name="T19" fmla="*/ 47 h 49"/>
                <a:gd name="T20" fmla="*/ 8 w 38"/>
                <a:gd name="T21" fmla="*/ 47 h 49"/>
                <a:gd name="T22" fmla="*/ 13 w 38"/>
                <a:gd name="T23" fmla="*/ 43 h 49"/>
                <a:gd name="T24" fmla="*/ 18 w 38"/>
                <a:gd name="T25" fmla="*/ 40 h 49"/>
                <a:gd name="T26" fmla="*/ 23 w 38"/>
                <a:gd name="T27" fmla="*/ 32 h 49"/>
                <a:gd name="T28" fmla="*/ 23 w 38"/>
                <a:gd name="T29" fmla="*/ 36 h 49"/>
                <a:gd name="T30" fmla="*/ 26 w 38"/>
                <a:gd name="T31" fmla="*/ 38 h 49"/>
                <a:gd name="T32" fmla="*/ 27 w 38"/>
                <a:gd name="T33" fmla="*/ 38 h 49"/>
                <a:gd name="T34" fmla="*/ 38 w 38"/>
                <a:gd name="T35" fmla="*/ 25 h 49"/>
                <a:gd name="T36" fmla="*/ 37 w 38"/>
                <a:gd name="T37" fmla="*/ 23 h 49"/>
                <a:gd name="T38" fmla="*/ 37 w 38"/>
                <a:gd name="T39" fmla="*/ 22 h 49"/>
                <a:gd name="T40" fmla="*/ 36 w 38"/>
                <a:gd name="T41" fmla="*/ 21 h 49"/>
                <a:gd name="T42" fmla="*/ 34 w 38"/>
                <a:gd name="T43" fmla="*/ 22 h 49"/>
                <a:gd name="T44" fmla="*/ 34 w 38"/>
                <a:gd name="T45" fmla="*/ 22 h 49"/>
                <a:gd name="T46" fmla="*/ 33 w 38"/>
                <a:gd name="T47" fmla="*/ 24 h 49"/>
                <a:gd name="T48" fmla="*/ 31 w 38"/>
                <a:gd name="T49" fmla="*/ 27 h 49"/>
                <a:gd name="T50" fmla="*/ 27 w 38"/>
                <a:gd name="T51" fmla="*/ 31 h 49"/>
                <a:gd name="T52" fmla="*/ 27 w 38"/>
                <a:gd name="T53" fmla="*/ 30 h 49"/>
                <a:gd name="T54" fmla="*/ 24 w 38"/>
                <a:gd name="T55" fmla="*/ 26 h 49"/>
                <a:gd name="T56" fmla="*/ 23 w 38"/>
                <a:gd name="T57" fmla="*/ 25 h 49"/>
                <a:gd name="T58" fmla="*/ 23 w 38"/>
                <a:gd name="T59" fmla="*/ 25 h 49"/>
                <a:gd name="T60" fmla="*/ 21 w 38"/>
                <a:gd name="T61" fmla="*/ 24 h 49"/>
                <a:gd name="T62" fmla="*/ 20 w 38"/>
                <a:gd name="T63" fmla="*/ 25 h 49"/>
                <a:gd name="T64" fmla="*/ 14 w 38"/>
                <a:gd name="T65" fmla="*/ 35 h 49"/>
                <a:gd name="T66" fmla="*/ 10 w 38"/>
                <a:gd name="T67" fmla="*/ 40 h 49"/>
                <a:gd name="T68" fmla="*/ 12 w 38"/>
                <a:gd name="T69" fmla="*/ 21 h 49"/>
                <a:gd name="T70" fmla="*/ 11 w 38"/>
                <a:gd name="T71" fmla="*/ 19 h 49"/>
                <a:gd name="T72" fmla="*/ 10 w 38"/>
                <a:gd name="T73" fmla="*/ 19 h 49"/>
                <a:gd name="T74" fmla="*/ 6 w 38"/>
                <a:gd name="T75" fmla="*/ 20 h 49"/>
                <a:gd name="T76" fmla="*/ 19 w 38"/>
                <a:gd name="T77" fmla="*/ 3 h 49"/>
                <a:gd name="T78" fmla="*/ 19 w 38"/>
                <a:gd name="T79" fmla="*/ 2 h 49"/>
                <a:gd name="T80" fmla="*/ 19 w 38"/>
                <a:gd name="T81" fmla="*/ 2 h 49"/>
                <a:gd name="T82" fmla="*/ 17 w 38"/>
                <a:gd name="T83" fmla="*/ 0 h 49"/>
                <a:gd name="T84" fmla="*/ 16 w 38"/>
                <a:gd name="T8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8" h="49">
                  <a:moveTo>
                    <a:pt x="16" y="0"/>
                  </a:moveTo>
                  <a:cubicBezTo>
                    <a:pt x="4" y="0"/>
                    <a:pt x="2" y="14"/>
                    <a:pt x="0" y="24"/>
                  </a:cubicBezTo>
                  <a:cubicBezTo>
                    <a:pt x="0" y="25"/>
                    <a:pt x="1" y="27"/>
                    <a:pt x="2" y="27"/>
                  </a:cubicBezTo>
                  <a:cubicBezTo>
                    <a:pt x="3" y="27"/>
                    <a:pt x="3" y="27"/>
                    <a:pt x="4" y="27"/>
                  </a:cubicBezTo>
                  <a:cubicBezTo>
                    <a:pt x="4" y="26"/>
                    <a:pt x="5" y="26"/>
                    <a:pt x="5" y="26"/>
                  </a:cubicBezTo>
                  <a:cubicBezTo>
                    <a:pt x="4" y="28"/>
                    <a:pt x="3" y="31"/>
                    <a:pt x="2" y="34"/>
                  </a:cubicBezTo>
                  <a:cubicBezTo>
                    <a:pt x="1" y="39"/>
                    <a:pt x="1" y="44"/>
                    <a:pt x="3" y="49"/>
                  </a:cubicBezTo>
                  <a:cubicBezTo>
                    <a:pt x="4" y="49"/>
                    <a:pt x="4" y="49"/>
                    <a:pt x="5" y="49"/>
                  </a:cubicBezTo>
                  <a:cubicBezTo>
                    <a:pt x="5" y="49"/>
                    <a:pt x="5" y="49"/>
                    <a:pt x="6" y="49"/>
                  </a:cubicBezTo>
                  <a:cubicBezTo>
                    <a:pt x="6" y="48"/>
                    <a:pt x="7" y="48"/>
                    <a:pt x="7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9" y="46"/>
                    <a:pt x="11" y="45"/>
                    <a:pt x="13" y="43"/>
                  </a:cubicBezTo>
                  <a:cubicBezTo>
                    <a:pt x="15" y="42"/>
                    <a:pt x="17" y="41"/>
                    <a:pt x="18" y="40"/>
                  </a:cubicBezTo>
                  <a:cubicBezTo>
                    <a:pt x="21" y="37"/>
                    <a:pt x="22" y="35"/>
                    <a:pt x="23" y="32"/>
                  </a:cubicBezTo>
                  <a:cubicBezTo>
                    <a:pt x="24" y="33"/>
                    <a:pt x="24" y="34"/>
                    <a:pt x="23" y="36"/>
                  </a:cubicBezTo>
                  <a:cubicBezTo>
                    <a:pt x="23" y="38"/>
                    <a:pt x="25" y="38"/>
                    <a:pt x="26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32" y="36"/>
                    <a:pt x="36" y="31"/>
                    <a:pt x="38" y="25"/>
                  </a:cubicBezTo>
                  <a:cubicBezTo>
                    <a:pt x="38" y="24"/>
                    <a:pt x="38" y="23"/>
                    <a:pt x="37" y="23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1"/>
                    <a:pt x="36" y="21"/>
                    <a:pt x="36" y="21"/>
                  </a:cubicBezTo>
                  <a:cubicBezTo>
                    <a:pt x="35" y="21"/>
                    <a:pt x="34" y="21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3" y="22"/>
                    <a:pt x="33" y="23"/>
                    <a:pt x="33" y="24"/>
                  </a:cubicBezTo>
                  <a:cubicBezTo>
                    <a:pt x="32" y="25"/>
                    <a:pt x="32" y="26"/>
                    <a:pt x="31" y="27"/>
                  </a:cubicBezTo>
                  <a:cubicBezTo>
                    <a:pt x="30" y="29"/>
                    <a:pt x="29" y="30"/>
                    <a:pt x="27" y="31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6" y="29"/>
                    <a:pt x="25" y="27"/>
                    <a:pt x="24" y="26"/>
                  </a:cubicBezTo>
                  <a:cubicBezTo>
                    <a:pt x="24" y="25"/>
                    <a:pt x="24" y="25"/>
                    <a:pt x="23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3" y="24"/>
                    <a:pt x="22" y="24"/>
                    <a:pt x="21" y="24"/>
                  </a:cubicBezTo>
                  <a:cubicBezTo>
                    <a:pt x="21" y="24"/>
                    <a:pt x="20" y="24"/>
                    <a:pt x="20" y="25"/>
                  </a:cubicBezTo>
                  <a:cubicBezTo>
                    <a:pt x="18" y="29"/>
                    <a:pt x="17" y="32"/>
                    <a:pt x="14" y="35"/>
                  </a:cubicBezTo>
                  <a:cubicBezTo>
                    <a:pt x="13" y="37"/>
                    <a:pt x="11" y="39"/>
                    <a:pt x="10" y="40"/>
                  </a:cubicBezTo>
                  <a:cubicBezTo>
                    <a:pt x="10" y="34"/>
                    <a:pt x="10" y="27"/>
                    <a:pt x="12" y="21"/>
                  </a:cubicBezTo>
                  <a:cubicBezTo>
                    <a:pt x="13" y="20"/>
                    <a:pt x="12" y="19"/>
                    <a:pt x="11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9" y="19"/>
                    <a:pt x="8" y="19"/>
                    <a:pt x="6" y="20"/>
                  </a:cubicBezTo>
                  <a:cubicBezTo>
                    <a:pt x="9" y="13"/>
                    <a:pt x="12" y="6"/>
                    <a:pt x="19" y="3"/>
                  </a:cubicBezTo>
                  <a:cubicBezTo>
                    <a:pt x="20" y="3"/>
                    <a:pt x="20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1"/>
                    <a:pt x="18" y="0"/>
                    <a:pt x="17" y="0"/>
                  </a:cubicBezTo>
                  <a:cubicBezTo>
                    <a:pt x="17" y="0"/>
                    <a:pt x="16" y="0"/>
                    <a:pt x="16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0"/>
            <p:cNvSpPr>
              <a:spLocks noEditPoints="1"/>
            </p:cNvSpPr>
            <p:nvPr/>
          </p:nvSpPr>
          <p:spPr bwMode="auto">
            <a:xfrm>
              <a:off x="4824195" y="4613366"/>
              <a:ext cx="377373" cy="328755"/>
            </a:xfrm>
            <a:custGeom>
              <a:avLst/>
              <a:gdLst>
                <a:gd name="T0" fmla="*/ 32 w 120"/>
                <a:gd name="T1" fmla="*/ 100 h 105"/>
                <a:gd name="T2" fmla="*/ 30 w 120"/>
                <a:gd name="T3" fmla="*/ 99 h 105"/>
                <a:gd name="T4" fmla="*/ 32 w 120"/>
                <a:gd name="T5" fmla="*/ 99 h 105"/>
                <a:gd name="T6" fmla="*/ 34 w 120"/>
                <a:gd name="T7" fmla="*/ 99 h 105"/>
                <a:gd name="T8" fmla="*/ 32 w 120"/>
                <a:gd name="T9" fmla="*/ 100 h 105"/>
                <a:gd name="T10" fmla="*/ 18 w 120"/>
                <a:gd name="T11" fmla="*/ 88 h 105"/>
                <a:gd name="T12" fmla="*/ 16 w 120"/>
                <a:gd name="T13" fmla="*/ 85 h 105"/>
                <a:gd name="T14" fmla="*/ 16 w 120"/>
                <a:gd name="T15" fmla="*/ 85 h 105"/>
                <a:gd name="T16" fmla="*/ 17 w 120"/>
                <a:gd name="T17" fmla="*/ 84 h 105"/>
                <a:gd name="T18" fmla="*/ 18 w 120"/>
                <a:gd name="T19" fmla="*/ 88 h 105"/>
                <a:gd name="T20" fmla="*/ 82 w 120"/>
                <a:gd name="T21" fmla="*/ 42 h 105"/>
                <a:gd name="T22" fmla="*/ 75 w 120"/>
                <a:gd name="T23" fmla="*/ 37 h 105"/>
                <a:gd name="T24" fmla="*/ 76 w 120"/>
                <a:gd name="T25" fmla="*/ 30 h 105"/>
                <a:gd name="T26" fmla="*/ 83 w 120"/>
                <a:gd name="T27" fmla="*/ 27 h 105"/>
                <a:gd name="T28" fmla="*/ 86 w 120"/>
                <a:gd name="T29" fmla="*/ 27 h 105"/>
                <a:gd name="T30" fmla="*/ 87 w 120"/>
                <a:gd name="T31" fmla="*/ 27 h 105"/>
                <a:gd name="T32" fmla="*/ 86 w 120"/>
                <a:gd name="T33" fmla="*/ 41 h 105"/>
                <a:gd name="T34" fmla="*/ 82 w 120"/>
                <a:gd name="T35" fmla="*/ 42 h 105"/>
                <a:gd name="T36" fmla="*/ 72 w 120"/>
                <a:gd name="T37" fmla="*/ 20 h 105"/>
                <a:gd name="T38" fmla="*/ 94 w 120"/>
                <a:gd name="T39" fmla="*/ 8 h 105"/>
                <a:gd name="T40" fmla="*/ 91 w 120"/>
                <a:gd name="T41" fmla="*/ 9 h 105"/>
                <a:gd name="T42" fmla="*/ 72 w 120"/>
                <a:gd name="T43" fmla="*/ 20 h 105"/>
                <a:gd name="T44" fmla="*/ 115 w 120"/>
                <a:gd name="T45" fmla="*/ 0 h 105"/>
                <a:gd name="T46" fmla="*/ 72 w 120"/>
                <a:gd name="T47" fmla="*/ 16 h 105"/>
                <a:gd name="T48" fmla="*/ 34 w 120"/>
                <a:gd name="T49" fmla="*/ 54 h 105"/>
                <a:gd name="T50" fmla="*/ 33 w 120"/>
                <a:gd name="T51" fmla="*/ 54 h 105"/>
                <a:gd name="T52" fmla="*/ 32 w 120"/>
                <a:gd name="T53" fmla="*/ 54 h 105"/>
                <a:gd name="T54" fmla="*/ 21 w 120"/>
                <a:gd name="T55" fmla="*/ 54 h 105"/>
                <a:gd name="T56" fmla="*/ 10 w 120"/>
                <a:gd name="T57" fmla="*/ 56 h 105"/>
                <a:gd name="T58" fmla="*/ 9 w 120"/>
                <a:gd name="T59" fmla="*/ 57 h 105"/>
                <a:gd name="T60" fmla="*/ 4 w 120"/>
                <a:gd name="T61" fmla="*/ 63 h 105"/>
                <a:gd name="T62" fmla="*/ 1 w 120"/>
                <a:gd name="T63" fmla="*/ 69 h 105"/>
                <a:gd name="T64" fmla="*/ 0 w 120"/>
                <a:gd name="T65" fmla="*/ 70 h 105"/>
                <a:gd name="T66" fmla="*/ 1 w 120"/>
                <a:gd name="T67" fmla="*/ 71 h 105"/>
                <a:gd name="T68" fmla="*/ 1 w 120"/>
                <a:gd name="T69" fmla="*/ 71 h 105"/>
                <a:gd name="T70" fmla="*/ 2 w 120"/>
                <a:gd name="T71" fmla="*/ 72 h 105"/>
                <a:gd name="T72" fmla="*/ 11 w 120"/>
                <a:gd name="T73" fmla="*/ 75 h 105"/>
                <a:gd name="T74" fmla="*/ 17 w 120"/>
                <a:gd name="T75" fmla="*/ 77 h 105"/>
                <a:gd name="T76" fmla="*/ 17 w 120"/>
                <a:gd name="T77" fmla="*/ 77 h 105"/>
                <a:gd name="T78" fmla="*/ 15 w 120"/>
                <a:gd name="T79" fmla="*/ 80 h 105"/>
                <a:gd name="T80" fmla="*/ 14 w 120"/>
                <a:gd name="T81" fmla="*/ 84 h 105"/>
                <a:gd name="T82" fmla="*/ 14 w 120"/>
                <a:gd name="T83" fmla="*/ 85 h 105"/>
                <a:gd name="T84" fmla="*/ 17 w 120"/>
                <a:gd name="T85" fmla="*/ 94 h 105"/>
                <a:gd name="T86" fmla="*/ 32 w 120"/>
                <a:gd name="T87" fmla="*/ 103 h 105"/>
                <a:gd name="T88" fmla="*/ 33 w 120"/>
                <a:gd name="T89" fmla="*/ 103 h 105"/>
                <a:gd name="T90" fmla="*/ 34 w 120"/>
                <a:gd name="T91" fmla="*/ 102 h 105"/>
                <a:gd name="T92" fmla="*/ 36 w 120"/>
                <a:gd name="T93" fmla="*/ 101 h 105"/>
                <a:gd name="T94" fmla="*/ 38 w 120"/>
                <a:gd name="T95" fmla="*/ 100 h 105"/>
                <a:gd name="T96" fmla="*/ 40 w 120"/>
                <a:gd name="T97" fmla="*/ 105 h 105"/>
                <a:gd name="T98" fmla="*/ 63 w 120"/>
                <a:gd name="T99" fmla="*/ 105 h 105"/>
                <a:gd name="T100" fmla="*/ 61 w 120"/>
                <a:gd name="T101" fmla="*/ 84 h 105"/>
                <a:gd name="T102" fmla="*/ 76 w 120"/>
                <a:gd name="T103" fmla="*/ 74 h 105"/>
                <a:gd name="T104" fmla="*/ 93 w 120"/>
                <a:gd name="T105" fmla="*/ 57 h 105"/>
                <a:gd name="T106" fmla="*/ 99 w 120"/>
                <a:gd name="T107" fmla="*/ 50 h 105"/>
                <a:gd name="T108" fmla="*/ 120 w 120"/>
                <a:gd name="T109" fmla="*/ 2 h 105"/>
                <a:gd name="T110" fmla="*/ 118 w 120"/>
                <a:gd name="T111" fmla="*/ 0 h 105"/>
                <a:gd name="T112" fmla="*/ 118 w 120"/>
                <a:gd name="T113" fmla="*/ 0 h 105"/>
                <a:gd name="T114" fmla="*/ 117 w 120"/>
                <a:gd name="T115" fmla="*/ 0 h 105"/>
                <a:gd name="T116" fmla="*/ 115 w 120"/>
                <a:gd name="T117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0" h="105">
                  <a:moveTo>
                    <a:pt x="32" y="100"/>
                  </a:moveTo>
                  <a:cubicBezTo>
                    <a:pt x="31" y="99"/>
                    <a:pt x="31" y="99"/>
                    <a:pt x="30" y="99"/>
                  </a:cubicBezTo>
                  <a:cubicBezTo>
                    <a:pt x="31" y="99"/>
                    <a:pt x="32" y="99"/>
                    <a:pt x="32" y="99"/>
                  </a:cubicBezTo>
                  <a:cubicBezTo>
                    <a:pt x="33" y="99"/>
                    <a:pt x="33" y="99"/>
                    <a:pt x="34" y="99"/>
                  </a:cubicBezTo>
                  <a:cubicBezTo>
                    <a:pt x="33" y="99"/>
                    <a:pt x="33" y="100"/>
                    <a:pt x="32" y="100"/>
                  </a:cubicBezTo>
                  <a:moveTo>
                    <a:pt x="18" y="88"/>
                  </a:moveTo>
                  <a:cubicBezTo>
                    <a:pt x="17" y="87"/>
                    <a:pt x="16" y="86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7" y="84"/>
                    <a:pt x="17" y="84"/>
                    <a:pt x="17" y="84"/>
                  </a:cubicBezTo>
                  <a:cubicBezTo>
                    <a:pt x="17" y="85"/>
                    <a:pt x="17" y="87"/>
                    <a:pt x="18" y="88"/>
                  </a:cubicBezTo>
                  <a:moveTo>
                    <a:pt x="82" y="42"/>
                  </a:moveTo>
                  <a:cubicBezTo>
                    <a:pt x="79" y="42"/>
                    <a:pt x="76" y="40"/>
                    <a:pt x="75" y="37"/>
                  </a:cubicBezTo>
                  <a:cubicBezTo>
                    <a:pt x="74" y="34"/>
                    <a:pt x="75" y="32"/>
                    <a:pt x="76" y="30"/>
                  </a:cubicBezTo>
                  <a:cubicBezTo>
                    <a:pt x="78" y="28"/>
                    <a:pt x="81" y="27"/>
                    <a:pt x="83" y="27"/>
                  </a:cubicBezTo>
                  <a:cubicBezTo>
                    <a:pt x="84" y="27"/>
                    <a:pt x="85" y="27"/>
                    <a:pt x="86" y="27"/>
                  </a:cubicBezTo>
                  <a:cubicBezTo>
                    <a:pt x="87" y="27"/>
                    <a:pt x="87" y="27"/>
                    <a:pt x="87" y="27"/>
                  </a:cubicBezTo>
                  <a:cubicBezTo>
                    <a:pt x="91" y="30"/>
                    <a:pt x="91" y="37"/>
                    <a:pt x="86" y="41"/>
                  </a:cubicBezTo>
                  <a:cubicBezTo>
                    <a:pt x="85" y="41"/>
                    <a:pt x="83" y="42"/>
                    <a:pt x="82" y="42"/>
                  </a:cubicBezTo>
                  <a:moveTo>
                    <a:pt x="72" y="20"/>
                  </a:moveTo>
                  <a:cubicBezTo>
                    <a:pt x="78" y="15"/>
                    <a:pt x="86" y="11"/>
                    <a:pt x="94" y="8"/>
                  </a:cubicBezTo>
                  <a:cubicBezTo>
                    <a:pt x="93" y="8"/>
                    <a:pt x="92" y="9"/>
                    <a:pt x="91" y="9"/>
                  </a:cubicBezTo>
                  <a:cubicBezTo>
                    <a:pt x="85" y="12"/>
                    <a:pt x="78" y="16"/>
                    <a:pt x="72" y="20"/>
                  </a:cubicBezTo>
                  <a:moveTo>
                    <a:pt x="115" y="0"/>
                  </a:moveTo>
                  <a:cubicBezTo>
                    <a:pt x="100" y="0"/>
                    <a:pt x="84" y="7"/>
                    <a:pt x="72" y="16"/>
                  </a:cubicBezTo>
                  <a:cubicBezTo>
                    <a:pt x="58" y="25"/>
                    <a:pt x="41" y="39"/>
                    <a:pt x="34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3" y="54"/>
                    <a:pt x="32" y="54"/>
                    <a:pt x="32" y="54"/>
                  </a:cubicBezTo>
                  <a:cubicBezTo>
                    <a:pt x="28" y="54"/>
                    <a:pt x="24" y="54"/>
                    <a:pt x="21" y="54"/>
                  </a:cubicBezTo>
                  <a:cubicBezTo>
                    <a:pt x="17" y="55"/>
                    <a:pt x="13" y="54"/>
                    <a:pt x="10" y="56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7" y="58"/>
                    <a:pt x="6" y="61"/>
                    <a:pt x="4" y="63"/>
                  </a:cubicBezTo>
                  <a:cubicBezTo>
                    <a:pt x="3" y="65"/>
                    <a:pt x="1" y="67"/>
                    <a:pt x="1" y="69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1" y="70"/>
                    <a:pt x="1" y="71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1" y="71"/>
                    <a:pt x="1" y="72"/>
                    <a:pt x="2" y="72"/>
                  </a:cubicBezTo>
                  <a:cubicBezTo>
                    <a:pt x="5" y="73"/>
                    <a:pt x="8" y="74"/>
                    <a:pt x="11" y="75"/>
                  </a:cubicBezTo>
                  <a:cubicBezTo>
                    <a:pt x="13" y="76"/>
                    <a:pt x="15" y="77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17" y="78"/>
                    <a:pt x="16" y="79"/>
                    <a:pt x="15" y="80"/>
                  </a:cubicBezTo>
                  <a:cubicBezTo>
                    <a:pt x="14" y="81"/>
                    <a:pt x="14" y="83"/>
                    <a:pt x="14" y="84"/>
                  </a:cubicBezTo>
                  <a:cubicBezTo>
                    <a:pt x="14" y="85"/>
                    <a:pt x="14" y="85"/>
                    <a:pt x="14" y="85"/>
                  </a:cubicBezTo>
                  <a:cubicBezTo>
                    <a:pt x="12" y="87"/>
                    <a:pt x="16" y="92"/>
                    <a:pt x="17" y="94"/>
                  </a:cubicBezTo>
                  <a:cubicBezTo>
                    <a:pt x="21" y="98"/>
                    <a:pt x="27" y="102"/>
                    <a:pt x="32" y="103"/>
                  </a:cubicBezTo>
                  <a:cubicBezTo>
                    <a:pt x="32" y="103"/>
                    <a:pt x="33" y="103"/>
                    <a:pt x="33" y="103"/>
                  </a:cubicBezTo>
                  <a:cubicBezTo>
                    <a:pt x="33" y="103"/>
                    <a:pt x="33" y="102"/>
                    <a:pt x="34" y="102"/>
                  </a:cubicBezTo>
                  <a:cubicBezTo>
                    <a:pt x="34" y="102"/>
                    <a:pt x="35" y="102"/>
                    <a:pt x="36" y="101"/>
                  </a:cubicBezTo>
                  <a:cubicBezTo>
                    <a:pt x="37" y="101"/>
                    <a:pt x="38" y="100"/>
                    <a:pt x="38" y="100"/>
                  </a:cubicBezTo>
                  <a:cubicBezTo>
                    <a:pt x="39" y="101"/>
                    <a:pt x="39" y="103"/>
                    <a:pt x="40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2" y="98"/>
                    <a:pt x="62" y="91"/>
                    <a:pt x="61" y="84"/>
                  </a:cubicBezTo>
                  <a:cubicBezTo>
                    <a:pt x="66" y="82"/>
                    <a:pt x="71" y="78"/>
                    <a:pt x="76" y="74"/>
                  </a:cubicBezTo>
                  <a:cubicBezTo>
                    <a:pt x="82" y="70"/>
                    <a:pt x="88" y="63"/>
                    <a:pt x="93" y="57"/>
                  </a:cubicBezTo>
                  <a:cubicBezTo>
                    <a:pt x="95" y="55"/>
                    <a:pt x="97" y="52"/>
                    <a:pt x="99" y="50"/>
                  </a:cubicBezTo>
                  <a:cubicBezTo>
                    <a:pt x="110" y="36"/>
                    <a:pt x="117" y="20"/>
                    <a:pt x="120" y="2"/>
                  </a:cubicBezTo>
                  <a:cubicBezTo>
                    <a:pt x="120" y="1"/>
                    <a:pt x="119" y="0"/>
                    <a:pt x="118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16" y="0"/>
                    <a:pt x="116" y="0"/>
                    <a:pt x="115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1"/>
            <p:cNvSpPr>
              <a:spLocks noEditPoints="1"/>
            </p:cNvSpPr>
            <p:nvPr/>
          </p:nvSpPr>
          <p:spPr bwMode="auto">
            <a:xfrm>
              <a:off x="4796413" y="4879612"/>
              <a:ext cx="60195" cy="62511"/>
            </a:xfrm>
            <a:custGeom>
              <a:avLst/>
              <a:gdLst>
                <a:gd name="T0" fmla="*/ 10 w 19"/>
                <a:gd name="T1" fmla="*/ 20 h 20"/>
                <a:gd name="T2" fmla="*/ 8 w 19"/>
                <a:gd name="T3" fmla="*/ 20 h 20"/>
                <a:gd name="T4" fmla="*/ 11 w 19"/>
                <a:gd name="T5" fmla="*/ 20 h 20"/>
                <a:gd name="T6" fmla="*/ 11 w 19"/>
                <a:gd name="T7" fmla="*/ 20 h 20"/>
                <a:gd name="T8" fmla="*/ 10 w 19"/>
                <a:gd name="T9" fmla="*/ 20 h 20"/>
                <a:gd name="T10" fmla="*/ 16 w 19"/>
                <a:gd name="T11" fmla="*/ 0 h 20"/>
                <a:gd name="T12" fmla="*/ 0 w 19"/>
                <a:gd name="T13" fmla="*/ 20 h 20"/>
                <a:gd name="T14" fmla="*/ 6 w 19"/>
                <a:gd name="T15" fmla="*/ 20 h 20"/>
                <a:gd name="T16" fmla="*/ 19 w 19"/>
                <a:gd name="T17" fmla="*/ 4 h 20"/>
                <a:gd name="T18" fmla="*/ 19 w 19"/>
                <a:gd name="T19" fmla="*/ 2 h 20"/>
                <a:gd name="T20" fmla="*/ 19 w 19"/>
                <a:gd name="T21" fmla="*/ 2 h 20"/>
                <a:gd name="T22" fmla="*/ 17 w 19"/>
                <a:gd name="T23" fmla="*/ 0 h 20"/>
                <a:gd name="T24" fmla="*/ 16 w 19"/>
                <a:gd name="T2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20">
                  <a:moveTo>
                    <a:pt x="10" y="20"/>
                  </a:moveTo>
                  <a:cubicBezTo>
                    <a:pt x="9" y="20"/>
                    <a:pt x="9" y="20"/>
                    <a:pt x="8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0" y="20"/>
                    <a:pt x="10" y="20"/>
                    <a:pt x="10" y="20"/>
                  </a:cubicBezTo>
                  <a:moveTo>
                    <a:pt x="16" y="0"/>
                  </a:moveTo>
                  <a:cubicBezTo>
                    <a:pt x="5" y="0"/>
                    <a:pt x="2" y="11"/>
                    <a:pt x="0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9" y="13"/>
                    <a:pt x="11" y="6"/>
                    <a:pt x="19" y="4"/>
                  </a:cubicBezTo>
                  <a:cubicBezTo>
                    <a:pt x="19" y="3"/>
                    <a:pt x="19" y="3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8" y="1"/>
                    <a:pt x="18" y="0"/>
                    <a:pt x="17" y="0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2"/>
            <p:cNvSpPr>
              <a:spLocks noEditPoints="1"/>
            </p:cNvSpPr>
            <p:nvPr/>
          </p:nvSpPr>
          <p:spPr bwMode="auto">
            <a:xfrm>
              <a:off x="5287231" y="3321497"/>
              <a:ext cx="377373" cy="372744"/>
            </a:xfrm>
            <a:custGeom>
              <a:avLst/>
              <a:gdLst>
                <a:gd name="T0" fmla="*/ 87 w 120"/>
                <a:gd name="T1" fmla="*/ 103 h 119"/>
                <a:gd name="T2" fmla="*/ 87 w 120"/>
                <a:gd name="T3" fmla="*/ 103 h 119"/>
                <a:gd name="T4" fmla="*/ 86 w 120"/>
                <a:gd name="T5" fmla="*/ 102 h 119"/>
                <a:gd name="T6" fmla="*/ 90 w 120"/>
                <a:gd name="T7" fmla="*/ 102 h 119"/>
                <a:gd name="T8" fmla="*/ 87 w 120"/>
                <a:gd name="T9" fmla="*/ 103 h 119"/>
                <a:gd name="T10" fmla="*/ 101 w 120"/>
                <a:gd name="T11" fmla="*/ 89 h 119"/>
                <a:gd name="T12" fmla="*/ 101 w 120"/>
                <a:gd name="T13" fmla="*/ 85 h 119"/>
                <a:gd name="T14" fmla="*/ 102 w 120"/>
                <a:gd name="T15" fmla="*/ 87 h 119"/>
                <a:gd name="T16" fmla="*/ 101 w 120"/>
                <a:gd name="T17" fmla="*/ 89 h 119"/>
                <a:gd name="T18" fmla="*/ 36 w 120"/>
                <a:gd name="T19" fmla="*/ 46 h 119"/>
                <a:gd name="T20" fmla="*/ 31 w 120"/>
                <a:gd name="T21" fmla="*/ 44 h 119"/>
                <a:gd name="T22" fmla="*/ 29 w 120"/>
                <a:gd name="T23" fmla="*/ 34 h 119"/>
                <a:gd name="T24" fmla="*/ 29 w 120"/>
                <a:gd name="T25" fmla="*/ 34 h 119"/>
                <a:gd name="T26" fmla="*/ 35 w 120"/>
                <a:gd name="T27" fmla="*/ 30 h 119"/>
                <a:gd name="T28" fmla="*/ 42 w 120"/>
                <a:gd name="T29" fmla="*/ 34 h 119"/>
                <a:gd name="T30" fmla="*/ 38 w 120"/>
                <a:gd name="T31" fmla="*/ 45 h 119"/>
                <a:gd name="T32" fmla="*/ 36 w 120"/>
                <a:gd name="T33" fmla="*/ 46 h 119"/>
                <a:gd name="T34" fmla="*/ 22 w 120"/>
                <a:gd name="T35" fmla="*/ 48 h 119"/>
                <a:gd name="T36" fmla="*/ 9 w 120"/>
                <a:gd name="T37" fmla="*/ 27 h 119"/>
                <a:gd name="T38" fmla="*/ 10 w 120"/>
                <a:gd name="T39" fmla="*/ 29 h 119"/>
                <a:gd name="T40" fmla="*/ 22 w 120"/>
                <a:gd name="T41" fmla="*/ 48 h 119"/>
                <a:gd name="T42" fmla="*/ 3 w 120"/>
                <a:gd name="T43" fmla="*/ 0 h 119"/>
                <a:gd name="T44" fmla="*/ 1 w 120"/>
                <a:gd name="T45" fmla="*/ 3 h 119"/>
                <a:gd name="T46" fmla="*/ 1 w 120"/>
                <a:gd name="T47" fmla="*/ 4 h 119"/>
                <a:gd name="T48" fmla="*/ 17 w 120"/>
                <a:gd name="T49" fmla="*/ 49 h 119"/>
                <a:gd name="T50" fmla="*/ 56 w 120"/>
                <a:gd name="T51" fmla="*/ 86 h 119"/>
                <a:gd name="T52" fmla="*/ 56 w 120"/>
                <a:gd name="T53" fmla="*/ 86 h 119"/>
                <a:gd name="T54" fmla="*/ 57 w 120"/>
                <a:gd name="T55" fmla="*/ 99 h 119"/>
                <a:gd name="T56" fmla="*/ 58 w 120"/>
                <a:gd name="T57" fmla="*/ 110 h 119"/>
                <a:gd name="T58" fmla="*/ 59 w 120"/>
                <a:gd name="T59" fmla="*/ 110 h 119"/>
                <a:gd name="T60" fmla="*/ 66 w 120"/>
                <a:gd name="T61" fmla="*/ 115 h 119"/>
                <a:gd name="T62" fmla="*/ 71 w 120"/>
                <a:gd name="T63" fmla="*/ 119 h 119"/>
                <a:gd name="T64" fmla="*/ 71 w 120"/>
                <a:gd name="T65" fmla="*/ 119 h 119"/>
                <a:gd name="T66" fmla="*/ 72 w 120"/>
                <a:gd name="T67" fmla="*/ 119 h 119"/>
                <a:gd name="T68" fmla="*/ 73 w 120"/>
                <a:gd name="T69" fmla="*/ 119 h 119"/>
                <a:gd name="T70" fmla="*/ 73 w 120"/>
                <a:gd name="T71" fmla="*/ 118 h 119"/>
                <a:gd name="T72" fmla="*/ 73 w 120"/>
                <a:gd name="T73" fmla="*/ 118 h 119"/>
                <a:gd name="T74" fmla="*/ 74 w 120"/>
                <a:gd name="T75" fmla="*/ 118 h 119"/>
                <a:gd name="T76" fmla="*/ 77 w 120"/>
                <a:gd name="T77" fmla="*/ 108 h 119"/>
                <a:gd name="T78" fmla="*/ 79 w 120"/>
                <a:gd name="T79" fmla="*/ 102 h 119"/>
                <a:gd name="T80" fmla="*/ 82 w 120"/>
                <a:gd name="T81" fmla="*/ 104 h 119"/>
                <a:gd name="T82" fmla="*/ 86 w 120"/>
                <a:gd name="T83" fmla="*/ 105 h 119"/>
                <a:gd name="T84" fmla="*/ 87 w 120"/>
                <a:gd name="T85" fmla="*/ 105 h 119"/>
                <a:gd name="T86" fmla="*/ 87 w 120"/>
                <a:gd name="T87" fmla="*/ 105 h 119"/>
                <a:gd name="T88" fmla="*/ 89 w 120"/>
                <a:gd name="T89" fmla="*/ 106 h 119"/>
                <a:gd name="T90" fmla="*/ 96 w 120"/>
                <a:gd name="T91" fmla="*/ 102 h 119"/>
                <a:gd name="T92" fmla="*/ 105 w 120"/>
                <a:gd name="T93" fmla="*/ 86 h 119"/>
                <a:gd name="T94" fmla="*/ 104 w 120"/>
                <a:gd name="T95" fmla="*/ 85 h 119"/>
                <a:gd name="T96" fmla="*/ 103 w 120"/>
                <a:gd name="T97" fmla="*/ 83 h 119"/>
                <a:gd name="T98" fmla="*/ 102 w 120"/>
                <a:gd name="T99" fmla="*/ 81 h 119"/>
                <a:gd name="T100" fmla="*/ 111 w 120"/>
                <a:gd name="T101" fmla="*/ 78 h 119"/>
                <a:gd name="T102" fmla="*/ 119 w 120"/>
                <a:gd name="T103" fmla="*/ 74 h 119"/>
                <a:gd name="T104" fmla="*/ 120 w 120"/>
                <a:gd name="T105" fmla="*/ 73 h 119"/>
                <a:gd name="T106" fmla="*/ 115 w 120"/>
                <a:gd name="T107" fmla="*/ 66 h 119"/>
                <a:gd name="T108" fmla="*/ 108 w 120"/>
                <a:gd name="T109" fmla="*/ 57 h 119"/>
                <a:gd name="T110" fmla="*/ 107 w 120"/>
                <a:gd name="T111" fmla="*/ 56 h 119"/>
                <a:gd name="T112" fmla="*/ 107 w 120"/>
                <a:gd name="T113" fmla="*/ 56 h 119"/>
                <a:gd name="T114" fmla="*/ 86 w 120"/>
                <a:gd name="T115" fmla="*/ 58 h 119"/>
                <a:gd name="T116" fmla="*/ 76 w 120"/>
                <a:gd name="T117" fmla="*/ 43 h 119"/>
                <a:gd name="T118" fmla="*/ 58 w 120"/>
                <a:gd name="T119" fmla="*/ 27 h 119"/>
                <a:gd name="T120" fmla="*/ 51 w 120"/>
                <a:gd name="T121" fmla="*/ 21 h 119"/>
                <a:gd name="T122" fmla="*/ 3 w 120"/>
                <a:gd name="T123" fmla="*/ 1 h 119"/>
                <a:gd name="T124" fmla="*/ 3 w 120"/>
                <a:gd name="T125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0" h="119">
                  <a:moveTo>
                    <a:pt x="87" y="103"/>
                  </a:moveTo>
                  <a:cubicBezTo>
                    <a:pt x="87" y="103"/>
                    <a:pt x="87" y="103"/>
                    <a:pt x="87" y="103"/>
                  </a:cubicBezTo>
                  <a:cubicBezTo>
                    <a:pt x="86" y="102"/>
                    <a:pt x="86" y="102"/>
                    <a:pt x="86" y="102"/>
                  </a:cubicBezTo>
                  <a:cubicBezTo>
                    <a:pt x="88" y="102"/>
                    <a:pt x="89" y="102"/>
                    <a:pt x="90" y="102"/>
                  </a:cubicBezTo>
                  <a:cubicBezTo>
                    <a:pt x="89" y="102"/>
                    <a:pt x="88" y="103"/>
                    <a:pt x="87" y="103"/>
                  </a:cubicBezTo>
                  <a:moveTo>
                    <a:pt x="101" y="89"/>
                  </a:moveTo>
                  <a:cubicBezTo>
                    <a:pt x="101" y="88"/>
                    <a:pt x="101" y="86"/>
                    <a:pt x="101" y="85"/>
                  </a:cubicBezTo>
                  <a:cubicBezTo>
                    <a:pt x="101" y="86"/>
                    <a:pt x="102" y="86"/>
                    <a:pt x="102" y="87"/>
                  </a:cubicBezTo>
                  <a:cubicBezTo>
                    <a:pt x="102" y="88"/>
                    <a:pt x="101" y="88"/>
                    <a:pt x="101" y="89"/>
                  </a:cubicBezTo>
                  <a:moveTo>
                    <a:pt x="36" y="46"/>
                  </a:moveTo>
                  <a:cubicBezTo>
                    <a:pt x="34" y="46"/>
                    <a:pt x="33" y="45"/>
                    <a:pt x="31" y="44"/>
                  </a:cubicBezTo>
                  <a:cubicBezTo>
                    <a:pt x="28" y="41"/>
                    <a:pt x="29" y="37"/>
                    <a:pt x="29" y="34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30" y="31"/>
                    <a:pt x="32" y="30"/>
                    <a:pt x="35" y="30"/>
                  </a:cubicBezTo>
                  <a:cubicBezTo>
                    <a:pt x="37" y="30"/>
                    <a:pt x="40" y="32"/>
                    <a:pt x="42" y="34"/>
                  </a:cubicBezTo>
                  <a:cubicBezTo>
                    <a:pt x="44" y="38"/>
                    <a:pt x="42" y="44"/>
                    <a:pt x="38" y="45"/>
                  </a:cubicBezTo>
                  <a:cubicBezTo>
                    <a:pt x="38" y="46"/>
                    <a:pt x="37" y="46"/>
                    <a:pt x="36" y="46"/>
                  </a:cubicBezTo>
                  <a:moveTo>
                    <a:pt x="22" y="48"/>
                  </a:moveTo>
                  <a:cubicBezTo>
                    <a:pt x="17" y="42"/>
                    <a:pt x="12" y="35"/>
                    <a:pt x="9" y="27"/>
                  </a:cubicBezTo>
                  <a:cubicBezTo>
                    <a:pt x="10" y="28"/>
                    <a:pt x="10" y="29"/>
                    <a:pt x="10" y="29"/>
                  </a:cubicBezTo>
                  <a:cubicBezTo>
                    <a:pt x="14" y="36"/>
                    <a:pt x="17" y="42"/>
                    <a:pt x="22" y="48"/>
                  </a:cubicBezTo>
                  <a:moveTo>
                    <a:pt x="3" y="0"/>
                  </a:moveTo>
                  <a:cubicBezTo>
                    <a:pt x="2" y="0"/>
                    <a:pt x="1" y="2"/>
                    <a:pt x="1" y="3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0" y="20"/>
                    <a:pt x="8" y="36"/>
                    <a:pt x="17" y="49"/>
                  </a:cubicBezTo>
                  <a:cubicBezTo>
                    <a:pt x="27" y="62"/>
                    <a:pt x="41" y="79"/>
                    <a:pt x="56" y="86"/>
                  </a:cubicBezTo>
                  <a:cubicBezTo>
                    <a:pt x="56" y="86"/>
                    <a:pt x="56" y="86"/>
                    <a:pt x="56" y="86"/>
                  </a:cubicBezTo>
                  <a:cubicBezTo>
                    <a:pt x="56" y="91"/>
                    <a:pt x="56" y="95"/>
                    <a:pt x="57" y="99"/>
                  </a:cubicBezTo>
                  <a:cubicBezTo>
                    <a:pt x="57" y="103"/>
                    <a:pt x="57" y="107"/>
                    <a:pt x="58" y="110"/>
                  </a:cubicBezTo>
                  <a:cubicBezTo>
                    <a:pt x="59" y="110"/>
                    <a:pt x="59" y="110"/>
                    <a:pt x="59" y="110"/>
                  </a:cubicBezTo>
                  <a:cubicBezTo>
                    <a:pt x="61" y="112"/>
                    <a:pt x="63" y="114"/>
                    <a:pt x="66" y="115"/>
                  </a:cubicBezTo>
                  <a:cubicBezTo>
                    <a:pt x="67" y="116"/>
                    <a:pt x="69" y="119"/>
                    <a:pt x="71" y="119"/>
                  </a:cubicBezTo>
                  <a:cubicBezTo>
                    <a:pt x="71" y="119"/>
                    <a:pt x="71" y="119"/>
                    <a:pt x="71" y="119"/>
                  </a:cubicBezTo>
                  <a:cubicBezTo>
                    <a:pt x="72" y="119"/>
                    <a:pt x="72" y="119"/>
                    <a:pt x="72" y="119"/>
                  </a:cubicBezTo>
                  <a:cubicBezTo>
                    <a:pt x="72" y="119"/>
                    <a:pt x="73" y="119"/>
                    <a:pt x="73" y="119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4" y="118"/>
                    <a:pt x="74" y="118"/>
                    <a:pt x="74" y="118"/>
                  </a:cubicBezTo>
                  <a:cubicBezTo>
                    <a:pt x="75" y="115"/>
                    <a:pt x="76" y="112"/>
                    <a:pt x="77" y="108"/>
                  </a:cubicBezTo>
                  <a:cubicBezTo>
                    <a:pt x="78" y="106"/>
                    <a:pt x="79" y="104"/>
                    <a:pt x="79" y="102"/>
                  </a:cubicBezTo>
                  <a:cubicBezTo>
                    <a:pt x="80" y="103"/>
                    <a:pt x="81" y="103"/>
                    <a:pt x="82" y="104"/>
                  </a:cubicBezTo>
                  <a:cubicBezTo>
                    <a:pt x="83" y="105"/>
                    <a:pt x="85" y="105"/>
                    <a:pt x="86" y="105"/>
                  </a:cubicBezTo>
                  <a:cubicBezTo>
                    <a:pt x="86" y="105"/>
                    <a:pt x="86" y="105"/>
                    <a:pt x="87" y="105"/>
                  </a:cubicBezTo>
                  <a:cubicBezTo>
                    <a:pt x="87" y="105"/>
                    <a:pt x="87" y="105"/>
                    <a:pt x="87" y="105"/>
                  </a:cubicBezTo>
                  <a:cubicBezTo>
                    <a:pt x="88" y="105"/>
                    <a:pt x="88" y="106"/>
                    <a:pt x="89" y="106"/>
                  </a:cubicBezTo>
                  <a:cubicBezTo>
                    <a:pt x="91" y="106"/>
                    <a:pt x="94" y="103"/>
                    <a:pt x="96" y="102"/>
                  </a:cubicBezTo>
                  <a:cubicBezTo>
                    <a:pt x="100" y="98"/>
                    <a:pt x="104" y="92"/>
                    <a:pt x="105" y="86"/>
                  </a:cubicBezTo>
                  <a:cubicBezTo>
                    <a:pt x="105" y="86"/>
                    <a:pt x="104" y="86"/>
                    <a:pt x="104" y="85"/>
                  </a:cubicBezTo>
                  <a:cubicBezTo>
                    <a:pt x="104" y="84"/>
                    <a:pt x="103" y="84"/>
                    <a:pt x="103" y="83"/>
                  </a:cubicBezTo>
                  <a:cubicBezTo>
                    <a:pt x="103" y="82"/>
                    <a:pt x="102" y="81"/>
                    <a:pt x="102" y="81"/>
                  </a:cubicBezTo>
                  <a:cubicBezTo>
                    <a:pt x="105" y="80"/>
                    <a:pt x="108" y="79"/>
                    <a:pt x="111" y="78"/>
                  </a:cubicBezTo>
                  <a:cubicBezTo>
                    <a:pt x="113" y="77"/>
                    <a:pt x="118" y="77"/>
                    <a:pt x="119" y="74"/>
                  </a:cubicBezTo>
                  <a:cubicBezTo>
                    <a:pt x="120" y="74"/>
                    <a:pt x="120" y="73"/>
                    <a:pt x="120" y="73"/>
                  </a:cubicBezTo>
                  <a:cubicBezTo>
                    <a:pt x="119" y="70"/>
                    <a:pt x="117" y="68"/>
                    <a:pt x="115" y="66"/>
                  </a:cubicBezTo>
                  <a:cubicBezTo>
                    <a:pt x="113" y="63"/>
                    <a:pt x="111" y="60"/>
                    <a:pt x="108" y="57"/>
                  </a:cubicBezTo>
                  <a:cubicBezTo>
                    <a:pt x="108" y="56"/>
                    <a:pt x="108" y="56"/>
                    <a:pt x="107" y="56"/>
                  </a:cubicBezTo>
                  <a:cubicBezTo>
                    <a:pt x="107" y="56"/>
                    <a:pt x="107" y="56"/>
                    <a:pt x="107" y="56"/>
                  </a:cubicBezTo>
                  <a:cubicBezTo>
                    <a:pt x="100" y="57"/>
                    <a:pt x="93" y="57"/>
                    <a:pt x="86" y="58"/>
                  </a:cubicBezTo>
                  <a:cubicBezTo>
                    <a:pt x="83" y="53"/>
                    <a:pt x="80" y="48"/>
                    <a:pt x="76" y="43"/>
                  </a:cubicBezTo>
                  <a:cubicBezTo>
                    <a:pt x="71" y="37"/>
                    <a:pt x="65" y="31"/>
                    <a:pt x="58" y="27"/>
                  </a:cubicBezTo>
                  <a:cubicBezTo>
                    <a:pt x="56" y="25"/>
                    <a:pt x="54" y="23"/>
                    <a:pt x="51" y="21"/>
                  </a:cubicBezTo>
                  <a:cubicBezTo>
                    <a:pt x="37" y="9"/>
                    <a:pt x="21" y="3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5560422" y="3603948"/>
              <a:ext cx="159747" cy="118075"/>
            </a:xfrm>
            <a:custGeom>
              <a:avLst/>
              <a:gdLst>
                <a:gd name="T0" fmla="*/ 25 w 51"/>
                <a:gd name="T1" fmla="*/ 0 h 38"/>
                <a:gd name="T2" fmla="*/ 23 w 51"/>
                <a:gd name="T3" fmla="*/ 1 h 38"/>
                <a:gd name="T4" fmla="*/ 23 w 51"/>
                <a:gd name="T5" fmla="*/ 1 h 38"/>
                <a:gd name="T6" fmla="*/ 23 w 51"/>
                <a:gd name="T7" fmla="*/ 1 h 38"/>
                <a:gd name="T8" fmla="*/ 23 w 51"/>
                <a:gd name="T9" fmla="*/ 5 h 38"/>
                <a:gd name="T10" fmla="*/ 23 w 51"/>
                <a:gd name="T11" fmla="*/ 5 h 38"/>
                <a:gd name="T12" fmla="*/ 25 w 51"/>
                <a:gd name="T13" fmla="*/ 6 h 38"/>
                <a:gd name="T14" fmla="*/ 28 w 51"/>
                <a:gd name="T15" fmla="*/ 7 h 38"/>
                <a:gd name="T16" fmla="*/ 32 w 51"/>
                <a:gd name="T17" fmla="*/ 11 h 38"/>
                <a:gd name="T18" fmla="*/ 31 w 51"/>
                <a:gd name="T19" fmla="*/ 11 h 38"/>
                <a:gd name="T20" fmla="*/ 27 w 51"/>
                <a:gd name="T21" fmla="*/ 14 h 38"/>
                <a:gd name="T22" fmla="*/ 26 w 51"/>
                <a:gd name="T23" fmla="*/ 15 h 38"/>
                <a:gd name="T24" fmla="*/ 26 w 51"/>
                <a:gd name="T25" fmla="*/ 18 h 38"/>
                <a:gd name="T26" fmla="*/ 37 w 51"/>
                <a:gd name="T27" fmla="*/ 24 h 38"/>
                <a:gd name="T28" fmla="*/ 41 w 51"/>
                <a:gd name="T29" fmla="*/ 28 h 38"/>
                <a:gd name="T30" fmla="*/ 22 w 51"/>
                <a:gd name="T31" fmla="*/ 26 h 38"/>
                <a:gd name="T32" fmla="*/ 22 w 51"/>
                <a:gd name="T33" fmla="*/ 26 h 38"/>
                <a:gd name="T34" fmla="*/ 20 w 51"/>
                <a:gd name="T35" fmla="*/ 27 h 38"/>
                <a:gd name="T36" fmla="*/ 20 w 51"/>
                <a:gd name="T37" fmla="*/ 28 h 38"/>
                <a:gd name="T38" fmla="*/ 21 w 51"/>
                <a:gd name="T39" fmla="*/ 32 h 38"/>
                <a:gd name="T40" fmla="*/ 4 w 51"/>
                <a:gd name="T41" fmla="*/ 19 h 38"/>
                <a:gd name="T42" fmla="*/ 3 w 51"/>
                <a:gd name="T43" fmla="*/ 19 h 38"/>
                <a:gd name="T44" fmla="*/ 3 w 51"/>
                <a:gd name="T45" fmla="*/ 19 h 38"/>
                <a:gd name="T46" fmla="*/ 3 w 51"/>
                <a:gd name="T47" fmla="*/ 20 h 38"/>
                <a:gd name="T48" fmla="*/ 1 w 51"/>
                <a:gd name="T49" fmla="*/ 22 h 38"/>
                <a:gd name="T50" fmla="*/ 25 w 51"/>
                <a:gd name="T51" fmla="*/ 38 h 38"/>
                <a:gd name="T52" fmla="*/ 26 w 51"/>
                <a:gd name="T53" fmla="*/ 38 h 38"/>
                <a:gd name="T54" fmla="*/ 28 w 51"/>
                <a:gd name="T55" fmla="*/ 35 h 38"/>
                <a:gd name="T56" fmla="*/ 27 w 51"/>
                <a:gd name="T57" fmla="*/ 33 h 38"/>
                <a:gd name="T58" fmla="*/ 35 w 51"/>
                <a:gd name="T59" fmla="*/ 36 h 38"/>
                <a:gd name="T60" fmla="*/ 40 w 51"/>
                <a:gd name="T61" fmla="*/ 37 h 38"/>
                <a:gd name="T62" fmla="*/ 50 w 51"/>
                <a:gd name="T63" fmla="*/ 34 h 38"/>
                <a:gd name="T64" fmla="*/ 50 w 51"/>
                <a:gd name="T65" fmla="*/ 32 h 38"/>
                <a:gd name="T66" fmla="*/ 49 w 51"/>
                <a:gd name="T67" fmla="*/ 31 h 38"/>
                <a:gd name="T68" fmla="*/ 49 w 51"/>
                <a:gd name="T69" fmla="*/ 30 h 38"/>
                <a:gd name="T70" fmla="*/ 45 w 51"/>
                <a:gd name="T71" fmla="*/ 24 h 38"/>
                <a:gd name="T72" fmla="*/ 41 w 51"/>
                <a:gd name="T73" fmla="*/ 20 h 38"/>
                <a:gd name="T74" fmla="*/ 33 w 51"/>
                <a:gd name="T75" fmla="*/ 15 h 38"/>
                <a:gd name="T76" fmla="*/ 35 w 51"/>
                <a:gd name="T77" fmla="*/ 14 h 38"/>
                <a:gd name="T78" fmla="*/ 37 w 51"/>
                <a:gd name="T79" fmla="*/ 15 h 38"/>
                <a:gd name="T80" fmla="*/ 37 w 51"/>
                <a:gd name="T81" fmla="*/ 15 h 38"/>
                <a:gd name="T82" fmla="*/ 39 w 51"/>
                <a:gd name="T83" fmla="*/ 11 h 38"/>
                <a:gd name="T84" fmla="*/ 26 w 51"/>
                <a:gd name="T85" fmla="*/ 0 h 38"/>
                <a:gd name="T86" fmla="*/ 25 w 51"/>
                <a:gd name="T8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1" h="38">
                  <a:moveTo>
                    <a:pt x="25" y="0"/>
                  </a:moveTo>
                  <a:cubicBezTo>
                    <a:pt x="25" y="0"/>
                    <a:pt x="24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1" y="1"/>
                    <a:pt x="21" y="4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5"/>
                    <a:pt x="24" y="6"/>
                    <a:pt x="25" y="6"/>
                  </a:cubicBezTo>
                  <a:cubicBezTo>
                    <a:pt x="26" y="6"/>
                    <a:pt x="27" y="7"/>
                    <a:pt x="28" y="7"/>
                  </a:cubicBezTo>
                  <a:cubicBezTo>
                    <a:pt x="30" y="8"/>
                    <a:pt x="31" y="9"/>
                    <a:pt x="32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0" y="12"/>
                    <a:pt x="28" y="13"/>
                    <a:pt x="27" y="14"/>
                  </a:cubicBezTo>
                  <a:cubicBezTo>
                    <a:pt x="26" y="14"/>
                    <a:pt x="26" y="15"/>
                    <a:pt x="26" y="15"/>
                  </a:cubicBezTo>
                  <a:cubicBezTo>
                    <a:pt x="25" y="16"/>
                    <a:pt x="25" y="18"/>
                    <a:pt x="26" y="18"/>
                  </a:cubicBezTo>
                  <a:cubicBezTo>
                    <a:pt x="30" y="20"/>
                    <a:pt x="33" y="21"/>
                    <a:pt x="37" y="24"/>
                  </a:cubicBezTo>
                  <a:cubicBezTo>
                    <a:pt x="38" y="25"/>
                    <a:pt x="40" y="27"/>
                    <a:pt x="41" y="28"/>
                  </a:cubicBezTo>
                  <a:cubicBezTo>
                    <a:pt x="35" y="28"/>
                    <a:pt x="29" y="28"/>
                    <a:pt x="22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1" y="26"/>
                    <a:pt x="21" y="26"/>
                    <a:pt x="20" y="27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9"/>
                    <a:pt x="21" y="31"/>
                    <a:pt x="21" y="32"/>
                  </a:cubicBezTo>
                  <a:cubicBezTo>
                    <a:pt x="14" y="29"/>
                    <a:pt x="7" y="27"/>
                    <a:pt x="4" y="19"/>
                  </a:cubicBezTo>
                  <a:cubicBezTo>
                    <a:pt x="4" y="19"/>
                    <a:pt x="4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2" y="20"/>
                    <a:pt x="1" y="21"/>
                    <a:pt x="1" y="22"/>
                  </a:cubicBezTo>
                  <a:cubicBezTo>
                    <a:pt x="0" y="35"/>
                    <a:pt x="16" y="37"/>
                    <a:pt x="25" y="38"/>
                  </a:cubicBezTo>
                  <a:cubicBezTo>
                    <a:pt x="25" y="38"/>
                    <a:pt x="26" y="38"/>
                    <a:pt x="26" y="38"/>
                  </a:cubicBezTo>
                  <a:cubicBezTo>
                    <a:pt x="28" y="38"/>
                    <a:pt x="29" y="36"/>
                    <a:pt x="28" y="35"/>
                  </a:cubicBezTo>
                  <a:cubicBezTo>
                    <a:pt x="28" y="34"/>
                    <a:pt x="27" y="33"/>
                    <a:pt x="27" y="33"/>
                  </a:cubicBezTo>
                  <a:cubicBezTo>
                    <a:pt x="29" y="34"/>
                    <a:pt x="32" y="36"/>
                    <a:pt x="35" y="36"/>
                  </a:cubicBezTo>
                  <a:cubicBezTo>
                    <a:pt x="37" y="37"/>
                    <a:pt x="39" y="37"/>
                    <a:pt x="40" y="37"/>
                  </a:cubicBezTo>
                  <a:cubicBezTo>
                    <a:pt x="44" y="37"/>
                    <a:pt x="47" y="36"/>
                    <a:pt x="50" y="34"/>
                  </a:cubicBezTo>
                  <a:cubicBezTo>
                    <a:pt x="51" y="34"/>
                    <a:pt x="51" y="33"/>
                    <a:pt x="50" y="32"/>
                  </a:cubicBezTo>
                  <a:cubicBezTo>
                    <a:pt x="50" y="32"/>
                    <a:pt x="49" y="31"/>
                    <a:pt x="49" y="31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48" y="28"/>
                    <a:pt x="46" y="26"/>
                    <a:pt x="45" y="24"/>
                  </a:cubicBezTo>
                  <a:cubicBezTo>
                    <a:pt x="43" y="23"/>
                    <a:pt x="42" y="21"/>
                    <a:pt x="41" y="20"/>
                  </a:cubicBezTo>
                  <a:cubicBezTo>
                    <a:pt x="39" y="17"/>
                    <a:pt x="36" y="16"/>
                    <a:pt x="33" y="15"/>
                  </a:cubicBezTo>
                  <a:cubicBezTo>
                    <a:pt x="33" y="15"/>
                    <a:pt x="34" y="14"/>
                    <a:pt x="35" y="14"/>
                  </a:cubicBezTo>
                  <a:cubicBezTo>
                    <a:pt x="35" y="14"/>
                    <a:pt x="36" y="14"/>
                    <a:pt x="37" y="15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9" y="15"/>
                    <a:pt x="40" y="12"/>
                    <a:pt x="39" y="11"/>
                  </a:cubicBezTo>
                  <a:cubicBezTo>
                    <a:pt x="37" y="6"/>
                    <a:pt x="31" y="2"/>
                    <a:pt x="26" y="0"/>
                  </a:cubicBezTo>
                  <a:cubicBezTo>
                    <a:pt x="26" y="0"/>
                    <a:pt x="26" y="0"/>
                    <a:pt x="25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89" name="组合 188"/>
            <p:cNvGrpSpPr/>
            <p:nvPr/>
          </p:nvGrpSpPr>
          <p:grpSpPr>
            <a:xfrm>
              <a:off x="4317198" y="3043676"/>
              <a:ext cx="298604" cy="273191"/>
              <a:chOff x="3224407" y="4340175"/>
              <a:chExt cx="435254" cy="398211"/>
            </a:xfrm>
            <a:grpFill/>
          </p:grpSpPr>
          <p:sp>
            <p:nvSpPr>
              <p:cNvPr id="15" name="Freeform 14"/>
              <p:cNvSpPr>
                <a:spLocks noEditPoints="1"/>
              </p:cNvSpPr>
              <p:nvPr/>
            </p:nvSpPr>
            <p:spPr bwMode="auto">
              <a:xfrm>
                <a:off x="3224407" y="4340175"/>
                <a:ext cx="377373" cy="370429"/>
              </a:xfrm>
              <a:custGeom>
                <a:avLst/>
                <a:gdLst>
                  <a:gd name="T0" fmla="*/ 87 w 120"/>
                  <a:gd name="T1" fmla="*/ 102 h 118"/>
                  <a:gd name="T2" fmla="*/ 87 w 120"/>
                  <a:gd name="T3" fmla="*/ 102 h 118"/>
                  <a:gd name="T4" fmla="*/ 86 w 120"/>
                  <a:gd name="T5" fmla="*/ 102 h 118"/>
                  <a:gd name="T6" fmla="*/ 90 w 120"/>
                  <a:gd name="T7" fmla="*/ 101 h 118"/>
                  <a:gd name="T8" fmla="*/ 87 w 120"/>
                  <a:gd name="T9" fmla="*/ 102 h 118"/>
                  <a:gd name="T10" fmla="*/ 101 w 120"/>
                  <a:gd name="T11" fmla="*/ 88 h 118"/>
                  <a:gd name="T12" fmla="*/ 101 w 120"/>
                  <a:gd name="T13" fmla="*/ 84 h 118"/>
                  <a:gd name="T14" fmla="*/ 102 w 120"/>
                  <a:gd name="T15" fmla="*/ 86 h 118"/>
                  <a:gd name="T16" fmla="*/ 101 w 120"/>
                  <a:gd name="T17" fmla="*/ 88 h 118"/>
                  <a:gd name="T18" fmla="*/ 36 w 120"/>
                  <a:gd name="T19" fmla="*/ 45 h 118"/>
                  <a:gd name="T20" fmla="*/ 31 w 120"/>
                  <a:gd name="T21" fmla="*/ 43 h 118"/>
                  <a:gd name="T22" fmla="*/ 29 w 120"/>
                  <a:gd name="T23" fmla="*/ 33 h 118"/>
                  <a:gd name="T24" fmla="*/ 29 w 120"/>
                  <a:gd name="T25" fmla="*/ 33 h 118"/>
                  <a:gd name="T26" fmla="*/ 35 w 120"/>
                  <a:gd name="T27" fmla="*/ 30 h 118"/>
                  <a:gd name="T28" fmla="*/ 42 w 120"/>
                  <a:gd name="T29" fmla="*/ 34 h 118"/>
                  <a:gd name="T30" fmla="*/ 38 w 120"/>
                  <a:gd name="T31" fmla="*/ 45 h 118"/>
                  <a:gd name="T32" fmla="*/ 36 w 120"/>
                  <a:gd name="T33" fmla="*/ 45 h 118"/>
                  <a:gd name="T34" fmla="*/ 22 w 120"/>
                  <a:gd name="T35" fmla="*/ 48 h 118"/>
                  <a:gd name="T36" fmla="*/ 9 w 120"/>
                  <a:gd name="T37" fmla="*/ 26 h 118"/>
                  <a:gd name="T38" fmla="*/ 10 w 120"/>
                  <a:gd name="T39" fmla="*/ 29 h 118"/>
                  <a:gd name="T40" fmla="*/ 22 w 120"/>
                  <a:gd name="T41" fmla="*/ 48 h 118"/>
                  <a:gd name="T42" fmla="*/ 3 w 120"/>
                  <a:gd name="T43" fmla="*/ 0 h 118"/>
                  <a:gd name="T44" fmla="*/ 1 w 120"/>
                  <a:gd name="T45" fmla="*/ 2 h 118"/>
                  <a:gd name="T46" fmla="*/ 1 w 120"/>
                  <a:gd name="T47" fmla="*/ 3 h 118"/>
                  <a:gd name="T48" fmla="*/ 17 w 120"/>
                  <a:gd name="T49" fmla="*/ 48 h 118"/>
                  <a:gd name="T50" fmla="*/ 56 w 120"/>
                  <a:gd name="T51" fmla="*/ 85 h 118"/>
                  <a:gd name="T52" fmla="*/ 56 w 120"/>
                  <a:gd name="T53" fmla="*/ 86 h 118"/>
                  <a:gd name="T54" fmla="*/ 57 w 120"/>
                  <a:gd name="T55" fmla="*/ 98 h 118"/>
                  <a:gd name="T56" fmla="*/ 58 w 120"/>
                  <a:gd name="T57" fmla="*/ 109 h 118"/>
                  <a:gd name="T58" fmla="*/ 59 w 120"/>
                  <a:gd name="T59" fmla="*/ 109 h 118"/>
                  <a:gd name="T60" fmla="*/ 66 w 120"/>
                  <a:gd name="T61" fmla="*/ 115 h 118"/>
                  <a:gd name="T62" fmla="*/ 71 w 120"/>
                  <a:gd name="T63" fmla="*/ 118 h 118"/>
                  <a:gd name="T64" fmla="*/ 71 w 120"/>
                  <a:gd name="T65" fmla="*/ 118 h 118"/>
                  <a:gd name="T66" fmla="*/ 72 w 120"/>
                  <a:gd name="T67" fmla="*/ 118 h 118"/>
                  <a:gd name="T68" fmla="*/ 73 w 120"/>
                  <a:gd name="T69" fmla="*/ 118 h 118"/>
                  <a:gd name="T70" fmla="*/ 73 w 120"/>
                  <a:gd name="T71" fmla="*/ 118 h 118"/>
                  <a:gd name="T72" fmla="*/ 73 w 120"/>
                  <a:gd name="T73" fmla="*/ 118 h 118"/>
                  <a:gd name="T74" fmla="*/ 74 w 120"/>
                  <a:gd name="T75" fmla="*/ 117 h 118"/>
                  <a:gd name="T76" fmla="*/ 77 w 120"/>
                  <a:gd name="T77" fmla="*/ 108 h 118"/>
                  <a:gd name="T78" fmla="*/ 79 w 120"/>
                  <a:gd name="T79" fmla="*/ 101 h 118"/>
                  <a:gd name="T80" fmla="*/ 82 w 120"/>
                  <a:gd name="T81" fmla="*/ 103 h 118"/>
                  <a:gd name="T82" fmla="*/ 86 w 120"/>
                  <a:gd name="T83" fmla="*/ 105 h 118"/>
                  <a:gd name="T84" fmla="*/ 87 w 120"/>
                  <a:gd name="T85" fmla="*/ 105 h 118"/>
                  <a:gd name="T86" fmla="*/ 87 w 120"/>
                  <a:gd name="T87" fmla="*/ 104 h 118"/>
                  <a:gd name="T88" fmla="*/ 89 w 120"/>
                  <a:gd name="T89" fmla="*/ 105 h 118"/>
                  <a:gd name="T90" fmla="*/ 96 w 120"/>
                  <a:gd name="T91" fmla="*/ 101 h 118"/>
                  <a:gd name="T92" fmla="*/ 105 w 120"/>
                  <a:gd name="T93" fmla="*/ 86 h 118"/>
                  <a:gd name="T94" fmla="*/ 104 w 120"/>
                  <a:gd name="T95" fmla="*/ 85 h 118"/>
                  <a:gd name="T96" fmla="*/ 103 w 120"/>
                  <a:gd name="T97" fmla="*/ 82 h 118"/>
                  <a:gd name="T98" fmla="*/ 102 w 120"/>
                  <a:gd name="T99" fmla="*/ 80 h 118"/>
                  <a:gd name="T100" fmla="*/ 111 w 120"/>
                  <a:gd name="T101" fmla="*/ 77 h 118"/>
                  <a:gd name="T102" fmla="*/ 119 w 120"/>
                  <a:gd name="T103" fmla="*/ 73 h 118"/>
                  <a:gd name="T104" fmla="*/ 120 w 120"/>
                  <a:gd name="T105" fmla="*/ 72 h 118"/>
                  <a:gd name="T106" fmla="*/ 115 w 120"/>
                  <a:gd name="T107" fmla="*/ 65 h 118"/>
                  <a:gd name="T108" fmla="*/ 108 w 120"/>
                  <a:gd name="T109" fmla="*/ 56 h 118"/>
                  <a:gd name="T110" fmla="*/ 107 w 120"/>
                  <a:gd name="T111" fmla="*/ 55 h 118"/>
                  <a:gd name="T112" fmla="*/ 107 w 120"/>
                  <a:gd name="T113" fmla="*/ 55 h 118"/>
                  <a:gd name="T114" fmla="*/ 86 w 120"/>
                  <a:gd name="T115" fmla="*/ 57 h 118"/>
                  <a:gd name="T116" fmla="*/ 76 w 120"/>
                  <a:gd name="T117" fmla="*/ 43 h 118"/>
                  <a:gd name="T118" fmla="*/ 59 w 120"/>
                  <a:gd name="T119" fmla="*/ 26 h 118"/>
                  <a:gd name="T120" fmla="*/ 51 w 120"/>
                  <a:gd name="T121" fmla="*/ 20 h 118"/>
                  <a:gd name="T122" fmla="*/ 3 w 120"/>
                  <a:gd name="T123" fmla="*/ 0 h 118"/>
                  <a:gd name="T124" fmla="*/ 3 w 120"/>
                  <a:gd name="T125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20" h="118">
                    <a:moveTo>
                      <a:pt x="87" y="102"/>
                    </a:moveTo>
                    <a:cubicBezTo>
                      <a:pt x="87" y="102"/>
                      <a:pt x="87" y="102"/>
                      <a:pt x="87" y="102"/>
                    </a:cubicBezTo>
                    <a:cubicBezTo>
                      <a:pt x="86" y="102"/>
                      <a:pt x="86" y="102"/>
                      <a:pt x="86" y="102"/>
                    </a:cubicBezTo>
                    <a:cubicBezTo>
                      <a:pt x="88" y="102"/>
                      <a:pt x="89" y="101"/>
                      <a:pt x="90" y="101"/>
                    </a:cubicBezTo>
                    <a:cubicBezTo>
                      <a:pt x="89" y="102"/>
                      <a:pt x="88" y="102"/>
                      <a:pt x="87" y="102"/>
                    </a:cubicBezTo>
                    <a:moveTo>
                      <a:pt x="101" y="88"/>
                    </a:moveTo>
                    <a:cubicBezTo>
                      <a:pt x="101" y="87"/>
                      <a:pt x="101" y="86"/>
                      <a:pt x="101" y="84"/>
                    </a:cubicBezTo>
                    <a:cubicBezTo>
                      <a:pt x="101" y="85"/>
                      <a:pt x="102" y="86"/>
                      <a:pt x="102" y="86"/>
                    </a:cubicBezTo>
                    <a:cubicBezTo>
                      <a:pt x="102" y="87"/>
                      <a:pt x="101" y="87"/>
                      <a:pt x="101" y="88"/>
                    </a:cubicBezTo>
                    <a:moveTo>
                      <a:pt x="36" y="45"/>
                    </a:moveTo>
                    <a:cubicBezTo>
                      <a:pt x="34" y="45"/>
                      <a:pt x="33" y="44"/>
                      <a:pt x="31" y="43"/>
                    </a:cubicBezTo>
                    <a:cubicBezTo>
                      <a:pt x="28" y="40"/>
                      <a:pt x="29" y="37"/>
                      <a:pt x="29" y="33"/>
                    </a:cubicBezTo>
                    <a:cubicBezTo>
                      <a:pt x="29" y="33"/>
                      <a:pt x="29" y="33"/>
                      <a:pt x="29" y="33"/>
                    </a:cubicBezTo>
                    <a:cubicBezTo>
                      <a:pt x="30" y="31"/>
                      <a:pt x="32" y="30"/>
                      <a:pt x="35" y="30"/>
                    </a:cubicBezTo>
                    <a:cubicBezTo>
                      <a:pt x="37" y="30"/>
                      <a:pt x="40" y="31"/>
                      <a:pt x="42" y="34"/>
                    </a:cubicBezTo>
                    <a:cubicBezTo>
                      <a:pt x="44" y="37"/>
                      <a:pt x="42" y="43"/>
                      <a:pt x="38" y="45"/>
                    </a:cubicBezTo>
                    <a:cubicBezTo>
                      <a:pt x="38" y="45"/>
                      <a:pt x="37" y="45"/>
                      <a:pt x="36" y="45"/>
                    </a:cubicBezTo>
                    <a:moveTo>
                      <a:pt x="22" y="48"/>
                    </a:moveTo>
                    <a:cubicBezTo>
                      <a:pt x="17" y="41"/>
                      <a:pt x="12" y="34"/>
                      <a:pt x="9" y="26"/>
                    </a:cubicBezTo>
                    <a:cubicBezTo>
                      <a:pt x="10" y="27"/>
                      <a:pt x="10" y="28"/>
                      <a:pt x="10" y="29"/>
                    </a:cubicBezTo>
                    <a:cubicBezTo>
                      <a:pt x="14" y="35"/>
                      <a:pt x="17" y="41"/>
                      <a:pt x="22" y="48"/>
                    </a:cubicBezTo>
                    <a:moveTo>
                      <a:pt x="3" y="0"/>
                    </a:moveTo>
                    <a:cubicBezTo>
                      <a:pt x="2" y="0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0" y="19"/>
                      <a:pt x="8" y="35"/>
                      <a:pt x="17" y="48"/>
                    </a:cubicBezTo>
                    <a:cubicBezTo>
                      <a:pt x="27" y="61"/>
                      <a:pt x="41" y="78"/>
                      <a:pt x="56" y="85"/>
                    </a:cubicBezTo>
                    <a:cubicBezTo>
                      <a:pt x="56" y="86"/>
                      <a:pt x="56" y="86"/>
                      <a:pt x="56" y="86"/>
                    </a:cubicBezTo>
                    <a:cubicBezTo>
                      <a:pt x="56" y="90"/>
                      <a:pt x="56" y="94"/>
                      <a:pt x="57" y="98"/>
                    </a:cubicBezTo>
                    <a:cubicBezTo>
                      <a:pt x="57" y="102"/>
                      <a:pt x="57" y="106"/>
                      <a:pt x="58" y="109"/>
                    </a:cubicBezTo>
                    <a:cubicBezTo>
                      <a:pt x="59" y="109"/>
                      <a:pt x="59" y="109"/>
                      <a:pt x="59" y="109"/>
                    </a:cubicBezTo>
                    <a:cubicBezTo>
                      <a:pt x="61" y="112"/>
                      <a:pt x="63" y="113"/>
                      <a:pt x="66" y="115"/>
                    </a:cubicBezTo>
                    <a:cubicBezTo>
                      <a:pt x="67" y="116"/>
                      <a:pt x="69" y="118"/>
                      <a:pt x="71" y="118"/>
                    </a:cubicBezTo>
                    <a:cubicBezTo>
                      <a:pt x="71" y="118"/>
                      <a:pt x="71" y="118"/>
                      <a:pt x="71" y="118"/>
                    </a:cubicBezTo>
                    <a:cubicBezTo>
                      <a:pt x="72" y="118"/>
                      <a:pt x="72" y="118"/>
                      <a:pt x="72" y="118"/>
                    </a:cubicBezTo>
                    <a:cubicBezTo>
                      <a:pt x="72" y="118"/>
                      <a:pt x="73" y="118"/>
                      <a:pt x="73" y="118"/>
                    </a:cubicBezTo>
                    <a:cubicBezTo>
                      <a:pt x="73" y="118"/>
                      <a:pt x="73" y="118"/>
                      <a:pt x="73" y="118"/>
                    </a:cubicBezTo>
                    <a:cubicBezTo>
                      <a:pt x="73" y="118"/>
                      <a:pt x="73" y="118"/>
                      <a:pt x="73" y="118"/>
                    </a:cubicBezTo>
                    <a:cubicBezTo>
                      <a:pt x="74" y="118"/>
                      <a:pt x="74" y="117"/>
                      <a:pt x="74" y="117"/>
                    </a:cubicBezTo>
                    <a:cubicBezTo>
                      <a:pt x="75" y="114"/>
                      <a:pt x="76" y="111"/>
                      <a:pt x="77" y="108"/>
                    </a:cubicBezTo>
                    <a:cubicBezTo>
                      <a:pt x="78" y="106"/>
                      <a:pt x="79" y="103"/>
                      <a:pt x="79" y="101"/>
                    </a:cubicBezTo>
                    <a:cubicBezTo>
                      <a:pt x="80" y="102"/>
                      <a:pt x="81" y="103"/>
                      <a:pt x="82" y="103"/>
                    </a:cubicBezTo>
                    <a:cubicBezTo>
                      <a:pt x="83" y="104"/>
                      <a:pt x="85" y="105"/>
                      <a:pt x="86" y="105"/>
                    </a:cubicBezTo>
                    <a:cubicBezTo>
                      <a:pt x="86" y="105"/>
                      <a:pt x="86" y="105"/>
                      <a:pt x="87" y="105"/>
                    </a:cubicBezTo>
                    <a:cubicBezTo>
                      <a:pt x="87" y="104"/>
                      <a:pt x="87" y="104"/>
                      <a:pt x="87" y="104"/>
                    </a:cubicBezTo>
                    <a:cubicBezTo>
                      <a:pt x="88" y="105"/>
                      <a:pt x="88" y="105"/>
                      <a:pt x="89" y="105"/>
                    </a:cubicBezTo>
                    <a:cubicBezTo>
                      <a:pt x="91" y="105"/>
                      <a:pt x="94" y="102"/>
                      <a:pt x="96" y="101"/>
                    </a:cubicBezTo>
                    <a:cubicBezTo>
                      <a:pt x="100" y="97"/>
                      <a:pt x="104" y="91"/>
                      <a:pt x="105" y="86"/>
                    </a:cubicBezTo>
                    <a:cubicBezTo>
                      <a:pt x="105" y="85"/>
                      <a:pt x="104" y="85"/>
                      <a:pt x="104" y="85"/>
                    </a:cubicBezTo>
                    <a:cubicBezTo>
                      <a:pt x="104" y="84"/>
                      <a:pt x="104" y="83"/>
                      <a:pt x="103" y="82"/>
                    </a:cubicBezTo>
                    <a:cubicBezTo>
                      <a:pt x="103" y="81"/>
                      <a:pt x="102" y="81"/>
                      <a:pt x="102" y="80"/>
                    </a:cubicBezTo>
                    <a:cubicBezTo>
                      <a:pt x="105" y="79"/>
                      <a:pt x="108" y="78"/>
                      <a:pt x="111" y="77"/>
                    </a:cubicBezTo>
                    <a:cubicBezTo>
                      <a:pt x="114" y="77"/>
                      <a:pt x="118" y="76"/>
                      <a:pt x="119" y="73"/>
                    </a:cubicBezTo>
                    <a:cubicBezTo>
                      <a:pt x="120" y="73"/>
                      <a:pt x="120" y="73"/>
                      <a:pt x="120" y="72"/>
                    </a:cubicBezTo>
                    <a:cubicBezTo>
                      <a:pt x="119" y="69"/>
                      <a:pt x="117" y="67"/>
                      <a:pt x="115" y="65"/>
                    </a:cubicBezTo>
                    <a:cubicBezTo>
                      <a:pt x="113" y="62"/>
                      <a:pt x="111" y="59"/>
                      <a:pt x="108" y="56"/>
                    </a:cubicBezTo>
                    <a:cubicBezTo>
                      <a:pt x="108" y="56"/>
                      <a:pt x="108" y="55"/>
                      <a:pt x="107" y="55"/>
                    </a:cubicBezTo>
                    <a:cubicBezTo>
                      <a:pt x="107" y="55"/>
                      <a:pt x="107" y="55"/>
                      <a:pt x="107" y="55"/>
                    </a:cubicBezTo>
                    <a:cubicBezTo>
                      <a:pt x="100" y="56"/>
                      <a:pt x="93" y="56"/>
                      <a:pt x="86" y="57"/>
                    </a:cubicBezTo>
                    <a:cubicBezTo>
                      <a:pt x="83" y="52"/>
                      <a:pt x="80" y="47"/>
                      <a:pt x="76" y="43"/>
                    </a:cubicBezTo>
                    <a:cubicBezTo>
                      <a:pt x="71" y="36"/>
                      <a:pt x="65" y="31"/>
                      <a:pt x="59" y="26"/>
                    </a:cubicBezTo>
                    <a:cubicBezTo>
                      <a:pt x="56" y="24"/>
                      <a:pt x="54" y="22"/>
                      <a:pt x="51" y="20"/>
                    </a:cubicBezTo>
                    <a:cubicBezTo>
                      <a:pt x="37" y="9"/>
                      <a:pt x="21" y="2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15"/>
              <p:cNvSpPr>
                <a:spLocks/>
              </p:cNvSpPr>
              <p:nvPr/>
            </p:nvSpPr>
            <p:spPr bwMode="auto">
              <a:xfrm>
                <a:off x="3497598" y="4622627"/>
                <a:ext cx="162063" cy="115759"/>
              </a:xfrm>
              <a:custGeom>
                <a:avLst/>
                <a:gdLst>
                  <a:gd name="T0" fmla="*/ 25 w 51"/>
                  <a:gd name="T1" fmla="*/ 0 h 37"/>
                  <a:gd name="T2" fmla="*/ 24 w 51"/>
                  <a:gd name="T3" fmla="*/ 0 h 37"/>
                  <a:gd name="T4" fmla="*/ 23 w 51"/>
                  <a:gd name="T5" fmla="*/ 0 h 37"/>
                  <a:gd name="T6" fmla="*/ 23 w 51"/>
                  <a:gd name="T7" fmla="*/ 0 h 37"/>
                  <a:gd name="T8" fmla="*/ 23 w 51"/>
                  <a:gd name="T9" fmla="*/ 4 h 37"/>
                  <a:gd name="T10" fmla="*/ 23 w 51"/>
                  <a:gd name="T11" fmla="*/ 4 h 37"/>
                  <a:gd name="T12" fmla="*/ 25 w 51"/>
                  <a:gd name="T13" fmla="*/ 5 h 37"/>
                  <a:gd name="T14" fmla="*/ 28 w 51"/>
                  <a:gd name="T15" fmla="*/ 6 h 37"/>
                  <a:gd name="T16" fmla="*/ 32 w 51"/>
                  <a:gd name="T17" fmla="*/ 10 h 37"/>
                  <a:gd name="T18" fmla="*/ 31 w 51"/>
                  <a:gd name="T19" fmla="*/ 11 h 37"/>
                  <a:gd name="T20" fmla="*/ 27 w 51"/>
                  <a:gd name="T21" fmla="*/ 13 h 37"/>
                  <a:gd name="T22" fmla="*/ 26 w 51"/>
                  <a:gd name="T23" fmla="*/ 14 h 37"/>
                  <a:gd name="T24" fmla="*/ 26 w 51"/>
                  <a:gd name="T25" fmla="*/ 18 h 37"/>
                  <a:gd name="T26" fmla="*/ 37 w 51"/>
                  <a:gd name="T27" fmla="*/ 23 h 37"/>
                  <a:gd name="T28" fmla="*/ 41 w 51"/>
                  <a:gd name="T29" fmla="*/ 28 h 37"/>
                  <a:gd name="T30" fmla="*/ 22 w 51"/>
                  <a:gd name="T31" fmla="*/ 25 h 37"/>
                  <a:gd name="T32" fmla="*/ 22 w 51"/>
                  <a:gd name="T33" fmla="*/ 25 h 37"/>
                  <a:gd name="T34" fmla="*/ 20 w 51"/>
                  <a:gd name="T35" fmla="*/ 26 h 37"/>
                  <a:gd name="T36" fmla="*/ 20 w 51"/>
                  <a:gd name="T37" fmla="*/ 27 h 37"/>
                  <a:gd name="T38" fmla="*/ 21 w 51"/>
                  <a:gd name="T39" fmla="*/ 31 h 37"/>
                  <a:gd name="T40" fmla="*/ 4 w 51"/>
                  <a:gd name="T41" fmla="*/ 19 h 37"/>
                  <a:gd name="T42" fmla="*/ 3 w 51"/>
                  <a:gd name="T43" fmla="*/ 18 h 37"/>
                  <a:gd name="T44" fmla="*/ 3 w 51"/>
                  <a:gd name="T45" fmla="*/ 19 h 37"/>
                  <a:gd name="T46" fmla="*/ 3 w 51"/>
                  <a:gd name="T47" fmla="*/ 19 h 37"/>
                  <a:gd name="T48" fmla="*/ 1 w 51"/>
                  <a:gd name="T49" fmla="*/ 21 h 37"/>
                  <a:gd name="T50" fmla="*/ 25 w 51"/>
                  <a:gd name="T51" fmla="*/ 37 h 37"/>
                  <a:gd name="T52" fmla="*/ 26 w 51"/>
                  <a:gd name="T53" fmla="*/ 37 h 37"/>
                  <a:gd name="T54" fmla="*/ 28 w 51"/>
                  <a:gd name="T55" fmla="*/ 34 h 37"/>
                  <a:gd name="T56" fmla="*/ 27 w 51"/>
                  <a:gd name="T57" fmla="*/ 32 h 37"/>
                  <a:gd name="T58" fmla="*/ 35 w 51"/>
                  <a:gd name="T59" fmla="*/ 36 h 37"/>
                  <a:gd name="T60" fmla="*/ 40 w 51"/>
                  <a:gd name="T61" fmla="*/ 36 h 37"/>
                  <a:gd name="T62" fmla="*/ 50 w 51"/>
                  <a:gd name="T63" fmla="*/ 34 h 37"/>
                  <a:gd name="T64" fmla="*/ 50 w 51"/>
                  <a:gd name="T65" fmla="*/ 32 h 37"/>
                  <a:gd name="T66" fmla="*/ 49 w 51"/>
                  <a:gd name="T67" fmla="*/ 30 h 37"/>
                  <a:gd name="T68" fmla="*/ 49 w 51"/>
                  <a:gd name="T69" fmla="*/ 30 h 37"/>
                  <a:gd name="T70" fmla="*/ 45 w 51"/>
                  <a:gd name="T71" fmla="*/ 24 h 37"/>
                  <a:gd name="T72" fmla="*/ 41 w 51"/>
                  <a:gd name="T73" fmla="*/ 19 h 37"/>
                  <a:gd name="T74" fmla="*/ 33 w 51"/>
                  <a:gd name="T75" fmla="*/ 14 h 37"/>
                  <a:gd name="T76" fmla="*/ 35 w 51"/>
                  <a:gd name="T77" fmla="*/ 14 h 37"/>
                  <a:gd name="T78" fmla="*/ 37 w 51"/>
                  <a:gd name="T79" fmla="*/ 14 h 37"/>
                  <a:gd name="T80" fmla="*/ 37 w 51"/>
                  <a:gd name="T81" fmla="*/ 14 h 37"/>
                  <a:gd name="T82" fmla="*/ 39 w 51"/>
                  <a:gd name="T83" fmla="*/ 10 h 37"/>
                  <a:gd name="T84" fmla="*/ 26 w 51"/>
                  <a:gd name="T85" fmla="*/ 0 h 37"/>
                  <a:gd name="T86" fmla="*/ 25 w 51"/>
                  <a:gd name="T8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51" h="37">
                    <a:moveTo>
                      <a:pt x="25" y="0"/>
                    </a:moveTo>
                    <a:cubicBezTo>
                      <a:pt x="25" y="0"/>
                      <a:pt x="24" y="0"/>
                      <a:pt x="24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1" y="0"/>
                      <a:pt x="21" y="3"/>
                      <a:pt x="23" y="4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3" y="4"/>
                      <a:pt x="24" y="5"/>
                      <a:pt x="25" y="5"/>
                    </a:cubicBezTo>
                    <a:cubicBezTo>
                      <a:pt x="26" y="5"/>
                      <a:pt x="27" y="6"/>
                      <a:pt x="28" y="6"/>
                    </a:cubicBezTo>
                    <a:cubicBezTo>
                      <a:pt x="30" y="7"/>
                      <a:pt x="31" y="9"/>
                      <a:pt x="32" y="10"/>
                    </a:cubicBezTo>
                    <a:cubicBezTo>
                      <a:pt x="31" y="11"/>
                      <a:pt x="31" y="11"/>
                      <a:pt x="31" y="11"/>
                    </a:cubicBezTo>
                    <a:cubicBezTo>
                      <a:pt x="30" y="11"/>
                      <a:pt x="28" y="12"/>
                      <a:pt x="27" y="13"/>
                    </a:cubicBezTo>
                    <a:cubicBezTo>
                      <a:pt x="26" y="13"/>
                      <a:pt x="26" y="14"/>
                      <a:pt x="26" y="14"/>
                    </a:cubicBezTo>
                    <a:cubicBezTo>
                      <a:pt x="25" y="15"/>
                      <a:pt x="25" y="17"/>
                      <a:pt x="26" y="18"/>
                    </a:cubicBezTo>
                    <a:cubicBezTo>
                      <a:pt x="30" y="20"/>
                      <a:pt x="33" y="20"/>
                      <a:pt x="37" y="23"/>
                    </a:cubicBezTo>
                    <a:cubicBezTo>
                      <a:pt x="38" y="24"/>
                      <a:pt x="40" y="26"/>
                      <a:pt x="41" y="28"/>
                    </a:cubicBezTo>
                    <a:cubicBezTo>
                      <a:pt x="35" y="27"/>
                      <a:pt x="29" y="28"/>
                      <a:pt x="22" y="25"/>
                    </a:cubicBezTo>
                    <a:cubicBezTo>
                      <a:pt x="22" y="25"/>
                      <a:pt x="22" y="25"/>
                      <a:pt x="22" y="25"/>
                    </a:cubicBezTo>
                    <a:cubicBezTo>
                      <a:pt x="21" y="25"/>
                      <a:pt x="21" y="26"/>
                      <a:pt x="20" y="26"/>
                    </a:cubicBezTo>
                    <a:cubicBezTo>
                      <a:pt x="20" y="27"/>
                      <a:pt x="20" y="27"/>
                      <a:pt x="20" y="27"/>
                    </a:cubicBezTo>
                    <a:cubicBezTo>
                      <a:pt x="20" y="29"/>
                      <a:pt x="21" y="30"/>
                      <a:pt x="21" y="31"/>
                    </a:cubicBezTo>
                    <a:cubicBezTo>
                      <a:pt x="14" y="29"/>
                      <a:pt x="7" y="26"/>
                      <a:pt x="4" y="19"/>
                    </a:cubicBezTo>
                    <a:cubicBezTo>
                      <a:pt x="4" y="18"/>
                      <a:pt x="4" y="18"/>
                      <a:pt x="3" y="18"/>
                    </a:cubicBezTo>
                    <a:cubicBezTo>
                      <a:pt x="3" y="18"/>
                      <a:pt x="3" y="18"/>
                      <a:pt x="3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2" y="19"/>
                      <a:pt x="1" y="20"/>
                      <a:pt x="1" y="21"/>
                    </a:cubicBezTo>
                    <a:cubicBezTo>
                      <a:pt x="0" y="34"/>
                      <a:pt x="16" y="36"/>
                      <a:pt x="25" y="37"/>
                    </a:cubicBezTo>
                    <a:cubicBezTo>
                      <a:pt x="25" y="37"/>
                      <a:pt x="26" y="37"/>
                      <a:pt x="26" y="37"/>
                    </a:cubicBezTo>
                    <a:cubicBezTo>
                      <a:pt x="28" y="37"/>
                      <a:pt x="29" y="36"/>
                      <a:pt x="28" y="34"/>
                    </a:cubicBezTo>
                    <a:cubicBezTo>
                      <a:pt x="28" y="33"/>
                      <a:pt x="27" y="33"/>
                      <a:pt x="27" y="32"/>
                    </a:cubicBezTo>
                    <a:cubicBezTo>
                      <a:pt x="29" y="33"/>
                      <a:pt x="32" y="35"/>
                      <a:pt x="35" y="36"/>
                    </a:cubicBezTo>
                    <a:cubicBezTo>
                      <a:pt x="37" y="36"/>
                      <a:pt x="39" y="36"/>
                      <a:pt x="40" y="36"/>
                    </a:cubicBezTo>
                    <a:cubicBezTo>
                      <a:pt x="44" y="36"/>
                      <a:pt x="47" y="35"/>
                      <a:pt x="50" y="34"/>
                    </a:cubicBezTo>
                    <a:cubicBezTo>
                      <a:pt x="51" y="33"/>
                      <a:pt x="51" y="32"/>
                      <a:pt x="50" y="32"/>
                    </a:cubicBezTo>
                    <a:cubicBezTo>
                      <a:pt x="50" y="31"/>
                      <a:pt x="49" y="31"/>
                      <a:pt x="49" y="30"/>
                    </a:cubicBezTo>
                    <a:cubicBezTo>
                      <a:pt x="49" y="30"/>
                      <a:pt x="49" y="30"/>
                      <a:pt x="49" y="30"/>
                    </a:cubicBezTo>
                    <a:cubicBezTo>
                      <a:pt x="48" y="28"/>
                      <a:pt x="46" y="26"/>
                      <a:pt x="45" y="24"/>
                    </a:cubicBezTo>
                    <a:cubicBezTo>
                      <a:pt x="43" y="22"/>
                      <a:pt x="42" y="20"/>
                      <a:pt x="41" y="19"/>
                    </a:cubicBezTo>
                    <a:cubicBezTo>
                      <a:pt x="39" y="17"/>
                      <a:pt x="36" y="15"/>
                      <a:pt x="33" y="14"/>
                    </a:cubicBezTo>
                    <a:cubicBezTo>
                      <a:pt x="33" y="14"/>
                      <a:pt x="34" y="14"/>
                      <a:pt x="35" y="14"/>
                    </a:cubicBezTo>
                    <a:cubicBezTo>
                      <a:pt x="35" y="14"/>
                      <a:pt x="36" y="14"/>
                      <a:pt x="37" y="14"/>
                    </a:cubicBezTo>
                    <a:cubicBezTo>
                      <a:pt x="37" y="14"/>
                      <a:pt x="37" y="14"/>
                      <a:pt x="37" y="14"/>
                    </a:cubicBezTo>
                    <a:cubicBezTo>
                      <a:pt x="39" y="14"/>
                      <a:pt x="40" y="11"/>
                      <a:pt x="39" y="10"/>
                    </a:cubicBezTo>
                    <a:cubicBezTo>
                      <a:pt x="37" y="5"/>
                      <a:pt x="31" y="1"/>
                      <a:pt x="26" y="0"/>
                    </a:cubicBezTo>
                    <a:cubicBezTo>
                      <a:pt x="26" y="0"/>
                      <a:pt x="26" y="0"/>
                      <a:pt x="25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2372421" y="3488189"/>
              <a:ext cx="43988" cy="43989"/>
            </a:xfrm>
            <a:custGeom>
              <a:avLst/>
              <a:gdLst>
                <a:gd name="T0" fmla="*/ 7 w 14"/>
                <a:gd name="T1" fmla="*/ 0 h 14"/>
                <a:gd name="T2" fmla="*/ 0 w 14"/>
                <a:gd name="T3" fmla="*/ 7 h 14"/>
                <a:gd name="T4" fmla="*/ 1 w 14"/>
                <a:gd name="T5" fmla="*/ 9 h 14"/>
                <a:gd name="T6" fmla="*/ 7 w 14"/>
                <a:gd name="T7" fmla="*/ 14 h 14"/>
                <a:gd name="T8" fmla="*/ 9 w 14"/>
                <a:gd name="T9" fmla="*/ 14 h 14"/>
                <a:gd name="T10" fmla="*/ 13 w 14"/>
                <a:gd name="T11" fmla="*/ 6 h 14"/>
                <a:gd name="T12" fmla="*/ 7 w 14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8"/>
                    <a:pt x="0" y="9"/>
                    <a:pt x="1" y="9"/>
                  </a:cubicBezTo>
                  <a:cubicBezTo>
                    <a:pt x="2" y="12"/>
                    <a:pt x="4" y="14"/>
                    <a:pt x="7" y="14"/>
                  </a:cubicBezTo>
                  <a:cubicBezTo>
                    <a:pt x="8" y="14"/>
                    <a:pt x="8" y="14"/>
                    <a:pt x="9" y="14"/>
                  </a:cubicBezTo>
                  <a:cubicBezTo>
                    <a:pt x="13" y="13"/>
                    <a:pt x="14" y="9"/>
                    <a:pt x="13" y="6"/>
                  </a:cubicBezTo>
                  <a:cubicBezTo>
                    <a:pt x="12" y="3"/>
                    <a:pt x="10" y="0"/>
                    <a:pt x="7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2240455" y="3314552"/>
              <a:ext cx="421363" cy="344962"/>
            </a:xfrm>
            <a:custGeom>
              <a:avLst/>
              <a:gdLst>
                <a:gd name="T0" fmla="*/ 8 w 134"/>
                <a:gd name="T1" fmla="*/ 93 h 110"/>
                <a:gd name="T2" fmla="*/ 13 w 134"/>
                <a:gd name="T3" fmla="*/ 56 h 110"/>
                <a:gd name="T4" fmla="*/ 32 w 134"/>
                <a:gd name="T5" fmla="*/ 62 h 110"/>
                <a:gd name="T6" fmla="*/ 47 w 134"/>
                <a:gd name="T7" fmla="*/ 76 h 110"/>
                <a:gd name="T8" fmla="*/ 46 w 134"/>
                <a:gd name="T9" fmla="*/ 104 h 110"/>
                <a:gd name="T10" fmla="*/ 87 w 134"/>
                <a:gd name="T11" fmla="*/ 54 h 110"/>
                <a:gd name="T12" fmla="*/ 119 w 134"/>
                <a:gd name="T13" fmla="*/ 61 h 110"/>
                <a:gd name="T14" fmla="*/ 126 w 134"/>
                <a:gd name="T15" fmla="*/ 101 h 110"/>
                <a:gd name="T16" fmla="*/ 91 w 134"/>
                <a:gd name="T17" fmla="*/ 93 h 110"/>
                <a:gd name="T18" fmla="*/ 51 w 134"/>
                <a:gd name="T19" fmla="*/ 88 h 110"/>
                <a:gd name="T20" fmla="*/ 64 w 134"/>
                <a:gd name="T21" fmla="*/ 65 h 110"/>
                <a:gd name="T22" fmla="*/ 73 w 134"/>
                <a:gd name="T23" fmla="*/ 57 h 110"/>
                <a:gd name="T24" fmla="*/ 88 w 134"/>
                <a:gd name="T25" fmla="*/ 93 h 110"/>
                <a:gd name="T26" fmla="*/ 64 w 134"/>
                <a:gd name="T27" fmla="*/ 100 h 110"/>
                <a:gd name="T28" fmla="*/ 50 w 134"/>
                <a:gd name="T29" fmla="*/ 106 h 110"/>
                <a:gd name="T30" fmla="*/ 36 w 134"/>
                <a:gd name="T31" fmla="*/ 61 h 110"/>
                <a:gd name="T32" fmla="*/ 36 w 134"/>
                <a:gd name="T33" fmla="*/ 60 h 110"/>
                <a:gd name="T34" fmla="*/ 48 w 134"/>
                <a:gd name="T35" fmla="*/ 49 h 110"/>
                <a:gd name="T36" fmla="*/ 60 w 134"/>
                <a:gd name="T37" fmla="*/ 65 h 110"/>
                <a:gd name="T38" fmla="*/ 47 w 134"/>
                <a:gd name="T39" fmla="*/ 73 h 110"/>
                <a:gd name="T40" fmla="*/ 23 w 134"/>
                <a:gd name="T41" fmla="*/ 55 h 110"/>
                <a:gd name="T42" fmla="*/ 13 w 134"/>
                <a:gd name="T43" fmla="*/ 52 h 110"/>
                <a:gd name="T44" fmla="*/ 23 w 134"/>
                <a:gd name="T45" fmla="*/ 18 h 110"/>
                <a:gd name="T46" fmla="*/ 45 w 134"/>
                <a:gd name="T47" fmla="*/ 38 h 110"/>
                <a:gd name="T48" fmla="*/ 45 w 134"/>
                <a:gd name="T49" fmla="*/ 46 h 110"/>
                <a:gd name="T50" fmla="*/ 49 w 134"/>
                <a:gd name="T51" fmla="*/ 47 h 110"/>
                <a:gd name="T52" fmla="*/ 49 w 134"/>
                <a:gd name="T53" fmla="*/ 30 h 110"/>
                <a:gd name="T54" fmla="*/ 66 w 134"/>
                <a:gd name="T55" fmla="*/ 19 h 110"/>
                <a:gd name="T56" fmla="*/ 83 w 134"/>
                <a:gd name="T57" fmla="*/ 42 h 110"/>
                <a:gd name="T58" fmla="*/ 64 w 134"/>
                <a:gd name="T59" fmla="*/ 58 h 110"/>
                <a:gd name="T60" fmla="*/ 49 w 134"/>
                <a:gd name="T61" fmla="*/ 47 h 110"/>
                <a:gd name="T62" fmla="*/ 91 w 134"/>
                <a:gd name="T63" fmla="*/ 5 h 110"/>
                <a:gd name="T64" fmla="*/ 128 w 134"/>
                <a:gd name="T65" fmla="*/ 21 h 110"/>
                <a:gd name="T66" fmla="*/ 102 w 134"/>
                <a:gd name="T67" fmla="*/ 54 h 110"/>
                <a:gd name="T68" fmla="*/ 87 w 134"/>
                <a:gd name="T69" fmla="*/ 51 h 110"/>
                <a:gd name="T70" fmla="*/ 89 w 134"/>
                <a:gd name="T71" fmla="*/ 0 h 110"/>
                <a:gd name="T72" fmla="*/ 47 w 134"/>
                <a:gd name="T73" fmla="*/ 27 h 110"/>
                <a:gd name="T74" fmla="*/ 3 w 134"/>
                <a:gd name="T75" fmla="*/ 4 h 110"/>
                <a:gd name="T76" fmla="*/ 9 w 134"/>
                <a:gd name="T77" fmla="*/ 48 h 110"/>
                <a:gd name="T78" fmla="*/ 5 w 134"/>
                <a:gd name="T79" fmla="*/ 95 h 110"/>
                <a:gd name="T80" fmla="*/ 5 w 134"/>
                <a:gd name="T81" fmla="*/ 96 h 110"/>
                <a:gd name="T82" fmla="*/ 6 w 134"/>
                <a:gd name="T83" fmla="*/ 96 h 110"/>
                <a:gd name="T84" fmla="*/ 44 w 134"/>
                <a:gd name="T85" fmla="*/ 107 h 110"/>
                <a:gd name="T86" fmla="*/ 48 w 134"/>
                <a:gd name="T87" fmla="*/ 110 h 110"/>
                <a:gd name="T88" fmla="*/ 53 w 134"/>
                <a:gd name="T89" fmla="*/ 109 h 110"/>
                <a:gd name="T90" fmla="*/ 89 w 134"/>
                <a:gd name="T91" fmla="*/ 95 h 110"/>
                <a:gd name="T92" fmla="*/ 91 w 134"/>
                <a:gd name="T93" fmla="*/ 96 h 110"/>
                <a:gd name="T94" fmla="*/ 129 w 134"/>
                <a:gd name="T95" fmla="*/ 105 h 110"/>
                <a:gd name="T96" fmla="*/ 130 w 134"/>
                <a:gd name="T97" fmla="*/ 105 h 110"/>
                <a:gd name="T98" fmla="*/ 131 w 134"/>
                <a:gd name="T99" fmla="*/ 104 h 110"/>
                <a:gd name="T100" fmla="*/ 130 w 134"/>
                <a:gd name="T101" fmla="*/ 102 h 110"/>
                <a:gd name="T102" fmla="*/ 132 w 134"/>
                <a:gd name="T103" fmla="*/ 17 h 110"/>
                <a:gd name="T104" fmla="*/ 131 w 134"/>
                <a:gd name="T105" fmla="*/ 17 h 110"/>
                <a:gd name="T106" fmla="*/ 108 w 134"/>
                <a:gd name="T107" fmla="*/ 10 h 110"/>
                <a:gd name="T108" fmla="*/ 90 w 134"/>
                <a:gd name="T10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34" h="110">
                  <a:moveTo>
                    <a:pt x="46" y="104"/>
                  </a:moveTo>
                  <a:cubicBezTo>
                    <a:pt x="37" y="95"/>
                    <a:pt x="20" y="94"/>
                    <a:pt x="8" y="93"/>
                  </a:cubicBezTo>
                  <a:cubicBezTo>
                    <a:pt x="14" y="84"/>
                    <a:pt x="13" y="69"/>
                    <a:pt x="13" y="59"/>
                  </a:cubicBezTo>
                  <a:cubicBezTo>
                    <a:pt x="14" y="58"/>
                    <a:pt x="13" y="57"/>
                    <a:pt x="13" y="56"/>
                  </a:cubicBezTo>
                  <a:cubicBezTo>
                    <a:pt x="15" y="57"/>
                    <a:pt x="18" y="57"/>
                    <a:pt x="19" y="58"/>
                  </a:cubicBezTo>
                  <a:cubicBezTo>
                    <a:pt x="23" y="59"/>
                    <a:pt x="28" y="61"/>
                    <a:pt x="32" y="62"/>
                  </a:cubicBezTo>
                  <a:cubicBezTo>
                    <a:pt x="32" y="70"/>
                    <a:pt x="39" y="76"/>
                    <a:pt x="47" y="76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6" y="78"/>
                    <a:pt x="47" y="81"/>
                    <a:pt x="47" y="83"/>
                  </a:cubicBezTo>
                  <a:cubicBezTo>
                    <a:pt x="47" y="90"/>
                    <a:pt x="46" y="97"/>
                    <a:pt x="46" y="104"/>
                  </a:cubicBezTo>
                  <a:moveTo>
                    <a:pt x="91" y="93"/>
                  </a:moveTo>
                  <a:cubicBezTo>
                    <a:pt x="89" y="80"/>
                    <a:pt x="88" y="67"/>
                    <a:pt x="87" y="54"/>
                  </a:cubicBezTo>
                  <a:cubicBezTo>
                    <a:pt x="92" y="56"/>
                    <a:pt x="98" y="57"/>
                    <a:pt x="103" y="59"/>
                  </a:cubicBezTo>
                  <a:cubicBezTo>
                    <a:pt x="108" y="60"/>
                    <a:pt x="114" y="60"/>
                    <a:pt x="119" y="61"/>
                  </a:cubicBezTo>
                  <a:cubicBezTo>
                    <a:pt x="119" y="62"/>
                    <a:pt x="119" y="63"/>
                    <a:pt x="119" y="64"/>
                  </a:cubicBezTo>
                  <a:cubicBezTo>
                    <a:pt x="119" y="75"/>
                    <a:pt x="120" y="90"/>
                    <a:pt x="126" y="101"/>
                  </a:cubicBezTo>
                  <a:cubicBezTo>
                    <a:pt x="118" y="98"/>
                    <a:pt x="99" y="93"/>
                    <a:pt x="91" y="93"/>
                  </a:cubicBezTo>
                  <a:cubicBezTo>
                    <a:pt x="91" y="93"/>
                    <a:pt x="91" y="93"/>
                    <a:pt x="91" y="93"/>
                  </a:cubicBezTo>
                  <a:moveTo>
                    <a:pt x="50" y="106"/>
                  </a:moveTo>
                  <a:cubicBezTo>
                    <a:pt x="50" y="100"/>
                    <a:pt x="51" y="94"/>
                    <a:pt x="51" y="88"/>
                  </a:cubicBezTo>
                  <a:cubicBezTo>
                    <a:pt x="51" y="85"/>
                    <a:pt x="51" y="80"/>
                    <a:pt x="50" y="76"/>
                  </a:cubicBezTo>
                  <a:cubicBezTo>
                    <a:pt x="56" y="76"/>
                    <a:pt x="62" y="71"/>
                    <a:pt x="64" y="65"/>
                  </a:cubicBezTo>
                  <a:cubicBezTo>
                    <a:pt x="65" y="64"/>
                    <a:pt x="65" y="62"/>
                    <a:pt x="64" y="60"/>
                  </a:cubicBezTo>
                  <a:cubicBezTo>
                    <a:pt x="67" y="59"/>
                    <a:pt x="70" y="58"/>
                    <a:pt x="73" y="57"/>
                  </a:cubicBezTo>
                  <a:cubicBezTo>
                    <a:pt x="76" y="56"/>
                    <a:pt x="80" y="56"/>
                    <a:pt x="83" y="54"/>
                  </a:cubicBezTo>
                  <a:cubicBezTo>
                    <a:pt x="84" y="67"/>
                    <a:pt x="84" y="81"/>
                    <a:pt x="88" y="93"/>
                  </a:cubicBezTo>
                  <a:cubicBezTo>
                    <a:pt x="88" y="93"/>
                    <a:pt x="87" y="93"/>
                    <a:pt x="87" y="93"/>
                  </a:cubicBezTo>
                  <a:cubicBezTo>
                    <a:pt x="79" y="93"/>
                    <a:pt x="71" y="98"/>
                    <a:pt x="64" y="100"/>
                  </a:cubicBezTo>
                  <a:cubicBezTo>
                    <a:pt x="60" y="101"/>
                    <a:pt x="57" y="102"/>
                    <a:pt x="53" y="104"/>
                  </a:cubicBezTo>
                  <a:cubicBezTo>
                    <a:pt x="52" y="105"/>
                    <a:pt x="51" y="106"/>
                    <a:pt x="50" y="106"/>
                  </a:cubicBezTo>
                  <a:moveTo>
                    <a:pt x="47" y="73"/>
                  </a:moveTo>
                  <a:cubicBezTo>
                    <a:pt x="41" y="73"/>
                    <a:pt x="36" y="68"/>
                    <a:pt x="36" y="61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37" y="53"/>
                    <a:pt x="42" y="51"/>
                    <a:pt x="48" y="49"/>
                  </a:cubicBezTo>
                  <a:cubicBezTo>
                    <a:pt x="48" y="49"/>
                    <a:pt x="48" y="49"/>
                    <a:pt x="48" y="49"/>
                  </a:cubicBezTo>
                  <a:cubicBezTo>
                    <a:pt x="52" y="51"/>
                    <a:pt x="55" y="53"/>
                    <a:pt x="58" y="56"/>
                  </a:cubicBezTo>
                  <a:cubicBezTo>
                    <a:pt x="60" y="59"/>
                    <a:pt x="61" y="62"/>
                    <a:pt x="60" y="65"/>
                  </a:cubicBezTo>
                  <a:cubicBezTo>
                    <a:pt x="59" y="70"/>
                    <a:pt x="53" y="72"/>
                    <a:pt x="48" y="73"/>
                  </a:cubicBezTo>
                  <a:cubicBezTo>
                    <a:pt x="48" y="73"/>
                    <a:pt x="48" y="73"/>
                    <a:pt x="47" y="73"/>
                  </a:cubicBezTo>
                  <a:moveTo>
                    <a:pt x="33" y="57"/>
                  </a:moveTo>
                  <a:cubicBezTo>
                    <a:pt x="30" y="56"/>
                    <a:pt x="26" y="55"/>
                    <a:pt x="23" y="55"/>
                  </a:cubicBezTo>
                  <a:cubicBezTo>
                    <a:pt x="20" y="54"/>
                    <a:pt x="18" y="53"/>
                    <a:pt x="16" y="53"/>
                  </a:cubicBezTo>
                  <a:cubicBezTo>
                    <a:pt x="15" y="52"/>
                    <a:pt x="14" y="52"/>
                    <a:pt x="13" y="52"/>
                  </a:cubicBezTo>
                  <a:cubicBezTo>
                    <a:pt x="13" y="37"/>
                    <a:pt x="10" y="22"/>
                    <a:pt x="6" y="8"/>
                  </a:cubicBezTo>
                  <a:cubicBezTo>
                    <a:pt x="11" y="12"/>
                    <a:pt x="17" y="15"/>
                    <a:pt x="23" y="18"/>
                  </a:cubicBezTo>
                  <a:cubicBezTo>
                    <a:pt x="30" y="22"/>
                    <a:pt x="37" y="27"/>
                    <a:pt x="45" y="31"/>
                  </a:cubicBezTo>
                  <a:cubicBezTo>
                    <a:pt x="45" y="33"/>
                    <a:pt x="45" y="36"/>
                    <a:pt x="45" y="38"/>
                  </a:cubicBezTo>
                  <a:cubicBezTo>
                    <a:pt x="46" y="41"/>
                    <a:pt x="46" y="43"/>
                    <a:pt x="46" y="46"/>
                  </a:cubicBezTo>
                  <a:cubicBezTo>
                    <a:pt x="46" y="46"/>
                    <a:pt x="46" y="46"/>
                    <a:pt x="45" y="46"/>
                  </a:cubicBezTo>
                  <a:cubicBezTo>
                    <a:pt x="40" y="46"/>
                    <a:pt x="35" y="52"/>
                    <a:pt x="33" y="57"/>
                  </a:cubicBezTo>
                  <a:moveTo>
                    <a:pt x="49" y="47"/>
                  </a:moveTo>
                  <a:cubicBezTo>
                    <a:pt x="50" y="44"/>
                    <a:pt x="50" y="41"/>
                    <a:pt x="50" y="38"/>
                  </a:cubicBezTo>
                  <a:cubicBezTo>
                    <a:pt x="50" y="35"/>
                    <a:pt x="50" y="32"/>
                    <a:pt x="49" y="30"/>
                  </a:cubicBezTo>
                  <a:cubicBezTo>
                    <a:pt x="49" y="29"/>
                    <a:pt x="49" y="29"/>
                    <a:pt x="49" y="29"/>
                  </a:cubicBezTo>
                  <a:cubicBezTo>
                    <a:pt x="55" y="28"/>
                    <a:pt x="61" y="22"/>
                    <a:pt x="66" y="19"/>
                  </a:cubicBezTo>
                  <a:cubicBezTo>
                    <a:pt x="74" y="16"/>
                    <a:pt x="80" y="11"/>
                    <a:pt x="87" y="6"/>
                  </a:cubicBezTo>
                  <a:cubicBezTo>
                    <a:pt x="82" y="17"/>
                    <a:pt x="82" y="30"/>
                    <a:pt x="83" y="42"/>
                  </a:cubicBezTo>
                  <a:cubicBezTo>
                    <a:pt x="83" y="44"/>
                    <a:pt x="83" y="47"/>
                    <a:pt x="83" y="50"/>
                  </a:cubicBezTo>
                  <a:cubicBezTo>
                    <a:pt x="77" y="50"/>
                    <a:pt x="69" y="54"/>
                    <a:pt x="64" y="58"/>
                  </a:cubicBezTo>
                  <a:cubicBezTo>
                    <a:pt x="61" y="52"/>
                    <a:pt x="56" y="47"/>
                    <a:pt x="50" y="47"/>
                  </a:cubicBezTo>
                  <a:cubicBezTo>
                    <a:pt x="50" y="47"/>
                    <a:pt x="50" y="47"/>
                    <a:pt x="49" y="47"/>
                  </a:cubicBezTo>
                  <a:moveTo>
                    <a:pt x="87" y="51"/>
                  </a:moveTo>
                  <a:cubicBezTo>
                    <a:pt x="87" y="35"/>
                    <a:pt x="88" y="20"/>
                    <a:pt x="91" y="5"/>
                  </a:cubicBezTo>
                  <a:cubicBezTo>
                    <a:pt x="95" y="9"/>
                    <a:pt x="102" y="12"/>
                    <a:pt x="106" y="14"/>
                  </a:cubicBezTo>
                  <a:cubicBezTo>
                    <a:pt x="112" y="18"/>
                    <a:pt x="120" y="20"/>
                    <a:pt x="128" y="21"/>
                  </a:cubicBezTo>
                  <a:cubicBezTo>
                    <a:pt x="123" y="33"/>
                    <a:pt x="120" y="45"/>
                    <a:pt x="120" y="57"/>
                  </a:cubicBezTo>
                  <a:cubicBezTo>
                    <a:pt x="114" y="56"/>
                    <a:pt x="107" y="56"/>
                    <a:pt x="102" y="54"/>
                  </a:cubicBezTo>
                  <a:cubicBezTo>
                    <a:pt x="97" y="53"/>
                    <a:pt x="92" y="51"/>
                    <a:pt x="88" y="51"/>
                  </a:cubicBezTo>
                  <a:cubicBezTo>
                    <a:pt x="87" y="51"/>
                    <a:pt x="87" y="51"/>
                    <a:pt x="87" y="51"/>
                  </a:cubicBezTo>
                  <a:moveTo>
                    <a:pt x="90" y="0"/>
                  </a:moveTo>
                  <a:cubicBezTo>
                    <a:pt x="90" y="0"/>
                    <a:pt x="89" y="0"/>
                    <a:pt x="89" y="0"/>
                  </a:cubicBezTo>
                  <a:cubicBezTo>
                    <a:pt x="81" y="3"/>
                    <a:pt x="74" y="10"/>
                    <a:pt x="67" y="14"/>
                  </a:cubicBezTo>
                  <a:cubicBezTo>
                    <a:pt x="60" y="18"/>
                    <a:pt x="54" y="22"/>
                    <a:pt x="47" y="27"/>
                  </a:cubicBezTo>
                  <a:cubicBezTo>
                    <a:pt x="34" y="19"/>
                    <a:pt x="20" y="11"/>
                    <a:pt x="5" y="5"/>
                  </a:cubicBezTo>
                  <a:cubicBezTo>
                    <a:pt x="5" y="4"/>
                    <a:pt x="4" y="4"/>
                    <a:pt x="3" y="4"/>
                  </a:cubicBezTo>
                  <a:cubicBezTo>
                    <a:pt x="2" y="4"/>
                    <a:pt x="0" y="5"/>
                    <a:pt x="1" y="6"/>
                  </a:cubicBezTo>
                  <a:cubicBezTo>
                    <a:pt x="4" y="20"/>
                    <a:pt x="7" y="34"/>
                    <a:pt x="9" y="48"/>
                  </a:cubicBezTo>
                  <a:cubicBezTo>
                    <a:pt x="10" y="61"/>
                    <a:pt x="11" y="81"/>
                    <a:pt x="5" y="93"/>
                  </a:cubicBezTo>
                  <a:cubicBezTo>
                    <a:pt x="5" y="94"/>
                    <a:pt x="5" y="95"/>
                    <a:pt x="5" y="95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5" y="96"/>
                    <a:pt x="5" y="96"/>
                    <a:pt x="5" y="96"/>
                  </a:cubicBezTo>
                  <a:cubicBezTo>
                    <a:pt x="6" y="96"/>
                    <a:pt x="6" y="96"/>
                    <a:pt x="6" y="96"/>
                  </a:cubicBezTo>
                  <a:cubicBezTo>
                    <a:pt x="6" y="96"/>
                    <a:pt x="6" y="96"/>
                    <a:pt x="6" y="96"/>
                  </a:cubicBezTo>
                  <a:cubicBezTo>
                    <a:pt x="12" y="98"/>
                    <a:pt x="19" y="99"/>
                    <a:pt x="26" y="100"/>
                  </a:cubicBezTo>
                  <a:cubicBezTo>
                    <a:pt x="33" y="102"/>
                    <a:pt x="38" y="105"/>
                    <a:pt x="44" y="107"/>
                  </a:cubicBezTo>
                  <a:cubicBezTo>
                    <a:pt x="44" y="109"/>
                    <a:pt x="45" y="109"/>
                    <a:pt x="47" y="110"/>
                  </a:cubicBezTo>
                  <a:cubicBezTo>
                    <a:pt x="47" y="110"/>
                    <a:pt x="47" y="110"/>
                    <a:pt x="48" y="110"/>
                  </a:cubicBezTo>
                  <a:cubicBezTo>
                    <a:pt x="48" y="110"/>
                    <a:pt x="48" y="110"/>
                    <a:pt x="49" y="110"/>
                  </a:cubicBezTo>
                  <a:cubicBezTo>
                    <a:pt x="50" y="110"/>
                    <a:pt x="52" y="109"/>
                    <a:pt x="53" y="109"/>
                  </a:cubicBezTo>
                  <a:cubicBezTo>
                    <a:pt x="65" y="103"/>
                    <a:pt x="77" y="100"/>
                    <a:pt x="89" y="95"/>
                  </a:cubicBezTo>
                  <a:cubicBezTo>
                    <a:pt x="89" y="95"/>
                    <a:pt x="89" y="95"/>
                    <a:pt x="89" y="95"/>
                  </a:cubicBezTo>
                  <a:cubicBezTo>
                    <a:pt x="90" y="95"/>
                    <a:pt x="90" y="95"/>
                    <a:pt x="90" y="95"/>
                  </a:cubicBezTo>
                  <a:cubicBezTo>
                    <a:pt x="91" y="96"/>
                    <a:pt x="91" y="96"/>
                    <a:pt x="91" y="96"/>
                  </a:cubicBezTo>
                  <a:cubicBezTo>
                    <a:pt x="95" y="97"/>
                    <a:pt x="99" y="98"/>
                    <a:pt x="103" y="99"/>
                  </a:cubicBezTo>
                  <a:cubicBezTo>
                    <a:pt x="111" y="101"/>
                    <a:pt x="120" y="105"/>
                    <a:pt x="129" y="105"/>
                  </a:cubicBezTo>
                  <a:cubicBezTo>
                    <a:pt x="129" y="105"/>
                    <a:pt x="129" y="105"/>
                    <a:pt x="129" y="105"/>
                  </a:cubicBezTo>
                  <a:cubicBezTo>
                    <a:pt x="130" y="105"/>
                    <a:pt x="130" y="105"/>
                    <a:pt x="130" y="105"/>
                  </a:cubicBezTo>
                  <a:cubicBezTo>
                    <a:pt x="130" y="105"/>
                    <a:pt x="130" y="105"/>
                    <a:pt x="130" y="105"/>
                  </a:cubicBezTo>
                  <a:cubicBezTo>
                    <a:pt x="130" y="105"/>
                    <a:pt x="131" y="105"/>
                    <a:pt x="131" y="104"/>
                  </a:cubicBezTo>
                  <a:cubicBezTo>
                    <a:pt x="131" y="104"/>
                    <a:pt x="131" y="104"/>
                    <a:pt x="131" y="104"/>
                  </a:cubicBezTo>
                  <a:cubicBezTo>
                    <a:pt x="131" y="103"/>
                    <a:pt x="131" y="102"/>
                    <a:pt x="130" y="102"/>
                  </a:cubicBezTo>
                  <a:cubicBezTo>
                    <a:pt x="122" y="74"/>
                    <a:pt x="120" y="47"/>
                    <a:pt x="133" y="20"/>
                  </a:cubicBezTo>
                  <a:cubicBezTo>
                    <a:pt x="134" y="19"/>
                    <a:pt x="133" y="18"/>
                    <a:pt x="132" y="17"/>
                  </a:cubicBezTo>
                  <a:cubicBezTo>
                    <a:pt x="131" y="17"/>
                    <a:pt x="131" y="17"/>
                    <a:pt x="131" y="17"/>
                  </a:cubicBezTo>
                  <a:cubicBezTo>
                    <a:pt x="131" y="17"/>
                    <a:pt x="131" y="17"/>
                    <a:pt x="131" y="17"/>
                  </a:cubicBezTo>
                  <a:cubicBezTo>
                    <a:pt x="131" y="17"/>
                    <a:pt x="131" y="17"/>
                    <a:pt x="131" y="17"/>
                  </a:cubicBezTo>
                  <a:cubicBezTo>
                    <a:pt x="123" y="16"/>
                    <a:pt x="115" y="14"/>
                    <a:pt x="108" y="10"/>
                  </a:cubicBezTo>
                  <a:cubicBezTo>
                    <a:pt x="102" y="7"/>
                    <a:pt x="97" y="4"/>
                    <a:pt x="91" y="1"/>
                  </a:cubicBezTo>
                  <a:cubicBezTo>
                    <a:pt x="91" y="0"/>
                    <a:pt x="90" y="0"/>
                    <a:pt x="9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5694702" y="3914182"/>
              <a:ext cx="43988" cy="43989"/>
            </a:xfrm>
            <a:custGeom>
              <a:avLst/>
              <a:gdLst>
                <a:gd name="T0" fmla="*/ 7 w 14"/>
                <a:gd name="T1" fmla="*/ 0 h 14"/>
                <a:gd name="T2" fmla="*/ 0 w 14"/>
                <a:gd name="T3" fmla="*/ 7 h 14"/>
                <a:gd name="T4" fmla="*/ 1 w 14"/>
                <a:gd name="T5" fmla="*/ 10 h 14"/>
                <a:gd name="T6" fmla="*/ 7 w 14"/>
                <a:gd name="T7" fmla="*/ 14 h 14"/>
                <a:gd name="T8" fmla="*/ 9 w 14"/>
                <a:gd name="T9" fmla="*/ 14 h 14"/>
                <a:gd name="T10" fmla="*/ 13 w 14"/>
                <a:gd name="T11" fmla="*/ 6 h 14"/>
                <a:gd name="T12" fmla="*/ 7 w 14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8"/>
                    <a:pt x="0" y="9"/>
                    <a:pt x="1" y="10"/>
                  </a:cubicBezTo>
                  <a:cubicBezTo>
                    <a:pt x="2" y="12"/>
                    <a:pt x="4" y="14"/>
                    <a:pt x="7" y="14"/>
                  </a:cubicBezTo>
                  <a:cubicBezTo>
                    <a:pt x="8" y="14"/>
                    <a:pt x="8" y="14"/>
                    <a:pt x="9" y="14"/>
                  </a:cubicBezTo>
                  <a:cubicBezTo>
                    <a:pt x="13" y="13"/>
                    <a:pt x="14" y="9"/>
                    <a:pt x="13" y="6"/>
                  </a:cubicBezTo>
                  <a:cubicBezTo>
                    <a:pt x="12" y="3"/>
                    <a:pt x="10" y="0"/>
                    <a:pt x="7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9"/>
            <p:cNvSpPr>
              <a:spLocks noEditPoints="1"/>
            </p:cNvSpPr>
            <p:nvPr/>
          </p:nvSpPr>
          <p:spPr bwMode="auto">
            <a:xfrm>
              <a:off x="5562738" y="3740545"/>
              <a:ext cx="421363" cy="344962"/>
            </a:xfrm>
            <a:custGeom>
              <a:avLst/>
              <a:gdLst>
                <a:gd name="T0" fmla="*/ 8 w 134"/>
                <a:gd name="T1" fmla="*/ 94 h 110"/>
                <a:gd name="T2" fmla="*/ 13 w 134"/>
                <a:gd name="T3" fmla="*/ 56 h 110"/>
                <a:gd name="T4" fmla="*/ 32 w 134"/>
                <a:gd name="T5" fmla="*/ 62 h 110"/>
                <a:gd name="T6" fmla="*/ 47 w 134"/>
                <a:gd name="T7" fmla="*/ 77 h 110"/>
                <a:gd name="T8" fmla="*/ 46 w 134"/>
                <a:gd name="T9" fmla="*/ 104 h 110"/>
                <a:gd name="T10" fmla="*/ 87 w 134"/>
                <a:gd name="T11" fmla="*/ 54 h 110"/>
                <a:gd name="T12" fmla="*/ 119 w 134"/>
                <a:gd name="T13" fmla="*/ 61 h 110"/>
                <a:gd name="T14" fmla="*/ 126 w 134"/>
                <a:gd name="T15" fmla="*/ 101 h 110"/>
                <a:gd name="T16" fmla="*/ 91 w 134"/>
                <a:gd name="T17" fmla="*/ 93 h 110"/>
                <a:gd name="T18" fmla="*/ 51 w 134"/>
                <a:gd name="T19" fmla="*/ 88 h 110"/>
                <a:gd name="T20" fmla="*/ 64 w 134"/>
                <a:gd name="T21" fmla="*/ 65 h 110"/>
                <a:gd name="T22" fmla="*/ 73 w 134"/>
                <a:gd name="T23" fmla="*/ 57 h 110"/>
                <a:gd name="T24" fmla="*/ 88 w 134"/>
                <a:gd name="T25" fmla="*/ 93 h 110"/>
                <a:gd name="T26" fmla="*/ 64 w 134"/>
                <a:gd name="T27" fmla="*/ 100 h 110"/>
                <a:gd name="T28" fmla="*/ 50 w 134"/>
                <a:gd name="T29" fmla="*/ 106 h 110"/>
                <a:gd name="T30" fmla="*/ 36 w 134"/>
                <a:gd name="T31" fmla="*/ 62 h 110"/>
                <a:gd name="T32" fmla="*/ 36 w 134"/>
                <a:gd name="T33" fmla="*/ 60 h 110"/>
                <a:gd name="T34" fmla="*/ 48 w 134"/>
                <a:gd name="T35" fmla="*/ 49 h 110"/>
                <a:gd name="T36" fmla="*/ 60 w 134"/>
                <a:gd name="T37" fmla="*/ 65 h 110"/>
                <a:gd name="T38" fmla="*/ 47 w 134"/>
                <a:gd name="T39" fmla="*/ 73 h 110"/>
                <a:gd name="T40" fmla="*/ 23 w 134"/>
                <a:gd name="T41" fmla="*/ 55 h 110"/>
                <a:gd name="T42" fmla="*/ 13 w 134"/>
                <a:gd name="T43" fmla="*/ 52 h 110"/>
                <a:gd name="T44" fmla="*/ 23 w 134"/>
                <a:gd name="T45" fmla="*/ 18 h 110"/>
                <a:gd name="T46" fmla="*/ 45 w 134"/>
                <a:gd name="T47" fmla="*/ 38 h 110"/>
                <a:gd name="T48" fmla="*/ 45 w 134"/>
                <a:gd name="T49" fmla="*/ 46 h 110"/>
                <a:gd name="T50" fmla="*/ 49 w 134"/>
                <a:gd name="T51" fmla="*/ 47 h 110"/>
                <a:gd name="T52" fmla="*/ 49 w 134"/>
                <a:gd name="T53" fmla="*/ 30 h 110"/>
                <a:gd name="T54" fmla="*/ 66 w 134"/>
                <a:gd name="T55" fmla="*/ 19 h 110"/>
                <a:gd name="T56" fmla="*/ 83 w 134"/>
                <a:gd name="T57" fmla="*/ 42 h 110"/>
                <a:gd name="T58" fmla="*/ 64 w 134"/>
                <a:gd name="T59" fmla="*/ 58 h 110"/>
                <a:gd name="T60" fmla="*/ 49 w 134"/>
                <a:gd name="T61" fmla="*/ 47 h 110"/>
                <a:gd name="T62" fmla="*/ 91 w 134"/>
                <a:gd name="T63" fmla="*/ 5 h 110"/>
                <a:gd name="T64" fmla="*/ 128 w 134"/>
                <a:gd name="T65" fmla="*/ 21 h 110"/>
                <a:gd name="T66" fmla="*/ 102 w 134"/>
                <a:gd name="T67" fmla="*/ 54 h 110"/>
                <a:gd name="T68" fmla="*/ 87 w 134"/>
                <a:gd name="T69" fmla="*/ 51 h 110"/>
                <a:gd name="T70" fmla="*/ 89 w 134"/>
                <a:gd name="T71" fmla="*/ 0 h 110"/>
                <a:gd name="T72" fmla="*/ 47 w 134"/>
                <a:gd name="T73" fmla="*/ 27 h 110"/>
                <a:gd name="T74" fmla="*/ 3 w 134"/>
                <a:gd name="T75" fmla="*/ 4 h 110"/>
                <a:gd name="T76" fmla="*/ 9 w 134"/>
                <a:gd name="T77" fmla="*/ 48 h 110"/>
                <a:gd name="T78" fmla="*/ 5 w 134"/>
                <a:gd name="T79" fmla="*/ 95 h 110"/>
                <a:gd name="T80" fmla="*/ 5 w 134"/>
                <a:gd name="T81" fmla="*/ 96 h 110"/>
                <a:gd name="T82" fmla="*/ 6 w 134"/>
                <a:gd name="T83" fmla="*/ 96 h 110"/>
                <a:gd name="T84" fmla="*/ 44 w 134"/>
                <a:gd name="T85" fmla="*/ 108 h 110"/>
                <a:gd name="T86" fmla="*/ 48 w 134"/>
                <a:gd name="T87" fmla="*/ 110 h 110"/>
                <a:gd name="T88" fmla="*/ 53 w 134"/>
                <a:gd name="T89" fmla="*/ 109 h 110"/>
                <a:gd name="T90" fmla="*/ 89 w 134"/>
                <a:gd name="T91" fmla="*/ 95 h 110"/>
                <a:gd name="T92" fmla="*/ 91 w 134"/>
                <a:gd name="T93" fmla="*/ 96 h 110"/>
                <a:gd name="T94" fmla="*/ 129 w 134"/>
                <a:gd name="T95" fmla="*/ 105 h 110"/>
                <a:gd name="T96" fmla="*/ 130 w 134"/>
                <a:gd name="T97" fmla="*/ 105 h 110"/>
                <a:gd name="T98" fmla="*/ 131 w 134"/>
                <a:gd name="T99" fmla="*/ 104 h 110"/>
                <a:gd name="T100" fmla="*/ 130 w 134"/>
                <a:gd name="T101" fmla="*/ 102 h 110"/>
                <a:gd name="T102" fmla="*/ 132 w 134"/>
                <a:gd name="T103" fmla="*/ 17 h 110"/>
                <a:gd name="T104" fmla="*/ 131 w 134"/>
                <a:gd name="T105" fmla="*/ 17 h 110"/>
                <a:gd name="T106" fmla="*/ 108 w 134"/>
                <a:gd name="T107" fmla="*/ 10 h 110"/>
                <a:gd name="T108" fmla="*/ 90 w 134"/>
                <a:gd name="T10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34" h="110">
                  <a:moveTo>
                    <a:pt x="46" y="104"/>
                  </a:moveTo>
                  <a:cubicBezTo>
                    <a:pt x="37" y="96"/>
                    <a:pt x="20" y="94"/>
                    <a:pt x="8" y="94"/>
                  </a:cubicBezTo>
                  <a:cubicBezTo>
                    <a:pt x="14" y="84"/>
                    <a:pt x="13" y="69"/>
                    <a:pt x="13" y="59"/>
                  </a:cubicBezTo>
                  <a:cubicBezTo>
                    <a:pt x="14" y="58"/>
                    <a:pt x="13" y="57"/>
                    <a:pt x="13" y="56"/>
                  </a:cubicBezTo>
                  <a:cubicBezTo>
                    <a:pt x="15" y="57"/>
                    <a:pt x="18" y="57"/>
                    <a:pt x="19" y="58"/>
                  </a:cubicBezTo>
                  <a:cubicBezTo>
                    <a:pt x="23" y="59"/>
                    <a:pt x="28" y="61"/>
                    <a:pt x="32" y="62"/>
                  </a:cubicBezTo>
                  <a:cubicBezTo>
                    <a:pt x="32" y="70"/>
                    <a:pt x="39" y="76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6" y="78"/>
                    <a:pt x="47" y="81"/>
                    <a:pt x="47" y="83"/>
                  </a:cubicBezTo>
                  <a:cubicBezTo>
                    <a:pt x="47" y="90"/>
                    <a:pt x="46" y="97"/>
                    <a:pt x="46" y="104"/>
                  </a:cubicBezTo>
                  <a:moveTo>
                    <a:pt x="91" y="93"/>
                  </a:moveTo>
                  <a:cubicBezTo>
                    <a:pt x="89" y="80"/>
                    <a:pt x="88" y="67"/>
                    <a:pt x="87" y="54"/>
                  </a:cubicBezTo>
                  <a:cubicBezTo>
                    <a:pt x="92" y="56"/>
                    <a:pt x="98" y="57"/>
                    <a:pt x="103" y="59"/>
                  </a:cubicBezTo>
                  <a:cubicBezTo>
                    <a:pt x="108" y="61"/>
                    <a:pt x="114" y="60"/>
                    <a:pt x="119" y="61"/>
                  </a:cubicBezTo>
                  <a:cubicBezTo>
                    <a:pt x="119" y="62"/>
                    <a:pt x="119" y="63"/>
                    <a:pt x="119" y="64"/>
                  </a:cubicBezTo>
                  <a:cubicBezTo>
                    <a:pt x="119" y="75"/>
                    <a:pt x="120" y="91"/>
                    <a:pt x="126" y="101"/>
                  </a:cubicBezTo>
                  <a:cubicBezTo>
                    <a:pt x="118" y="99"/>
                    <a:pt x="99" y="93"/>
                    <a:pt x="92" y="93"/>
                  </a:cubicBezTo>
                  <a:cubicBezTo>
                    <a:pt x="91" y="93"/>
                    <a:pt x="91" y="93"/>
                    <a:pt x="91" y="93"/>
                  </a:cubicBezTo>
                  <a:moveTo>
                    <a:pt x="50" y="106"/>
                  </a:moveTo>
                  <a:cubicBezTo>
                    <a:pt x="50" y="100"/>
                    <a:pt x="51" y="94"/>
                    <a:pt x="51" y="88"/>
                  </a:cubicBezTo>
                  <a:cubicBezTo>
                    <a:pt x="51" y="85"/>
                    <a:pt x="51" y="80"/>
                    <a:pt x="50" y="76"/>
                  </a:cubicBezTo>
                  <a:cubicBezTo>
                    <a:pt x="56" y="76"/>
                    <a:pt x="62" y="72"/>
                    <a:pt x="64" y="65"/>
                  </a:cubicBezTo>
                  <a:cubicBezTo>
                    <a:pt x="65" y="64"/>
                    <a:pt x="65" y="62"/>
                    <a:pt x="64" y="61"/>
                  </a:cubicBezTo>
                  <a:cubicBezTo>
                    <a:pt x="67" y="60"/>
                    <a:pt x="70" y="58"/>
                    <a:pt x="73" y="57"/>
                  </a:cubicBezTo>
                  <a:cubicBezTo>
                    <a:pt x="76" y="56"/>
                    <a:pt x="80" y="56"/>
                    <a:pt x="83" y="54"/>
                  </a:cubicBezTo>
                  <a:cubicBezTo>
                    <a:pt x="84" y="67"/>
                    <a:pt x="84" y="81"/>
                    <a:pt x="88" y="93"/>
                  </a:cubicBezTo>
                  <a:cubicBezTo>
                    <a:pt x="88" y="93"/>
                    <a:pt x="87" y="93"/>
                    <a:pt x="87" y="93"/>
                  </a:cubicBezTo>
                  <a:cubicBezTo>
                    <a:pt x="79" y="93"/>
                    <a:pt x="71" y="98"/>
                    <a:pt x="64" y="100"/>
                  </a:cubicBezTo>
                  <a:cubicBezTo>
                    <a:pt x="60" y="102"/>
                    <a:pt x="57" y="103"/>
                    <a:pt x="53" y="104"/>
                  </a:cubicBezTo>
                  <a:cubicBezTo>
                    <a:pt x="52" y="105"/>
                    <a:pt x="51" y="106"/>
                    <a:pt x="50" y="106"/>
                  </a:cubicBezTo>
                  <a:moveTo>
                    <a:pt x="47" y="73"/>
                  </a:moveTo>
                  <a:cubicBezTo>
                    <a:pt x="41" y="73"/>
                    <a:pt x="36" y="68"/>
                    <a:pt x="36" y="62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37" y="54"/>
                    <a:pt x="42" y="51"/>
                    <a:pt x="48" y="49"/>
                  </a:cubicBezTo>
                  <a:cubicBezTo>
                    <a:pt x="48" y="49"/>
                    <a:pt x="48" y="49"/>
                    <a:pt x="48" y="49"/>
                  </a:cubicBezTo>
                  <a:cubicBezTo>
                    <a:pt x="52" y="51"/>
                    <a:pt x="55" y="53"/>
                    <a:pt x="58" y="57"/>
                  </a:cubicBezTo>
                  <a:cubicBezTo>
                    <a:pt x="60" y="59"/>
                    <a:pt x="61" y="62"/>
                    <a:pt x="60" y="65"/>
                  </a:cubicBezTo>
                  <a:cubicBezTo>
                    <a:pt x="59" y="70"/>
                    <a:pt x="53" y="73"/>
                    <a:pt x="48" y="73"/>
                  </a:cubicBezTo>
                  <a:cubicBezTo>
                    <a:pt x="48" y="73"/>
                    <a:pt x="48" y="73"/>
                    <a:pt x="47" y="73"/>
                  </a:cubicBezTo>
                  <a:moveTo>
                    <a:pt x="33" y="57"/>
                  </a:moveTo>
                  <a:cubicBezTo>
                    <a:pt x="30" y="56"/>
                    <a:pt x="26" y="55"/>
                    <a:pt x="23" y="55"/>
                  </a:cubicBezTo>
                  <a:cubicBezTo>
                    <a:pt x="20" y="54"/>
                    <a:pt x="18" y="54"/>
                    <a:pt x="16" y="53"/>
                  </a:cubicBezTo>
                  <a:cubicBezTo>
                    <a:pt x="15" y="53"/>
                    <a:pt x="14" y="52"/>
                    <a:pt x="13" y="52"/>
                  </a:cubicBezTo>
                  <a:cubicBezTo>
                    <a:pt x="13" y="37"/>
                    <a:pt x="10" y="23"/>
                    <a:pt x="6" y="9"/>
                  </a:cubicBezTo>
                  <a:cubicBezTo>
                    <a:pt x="11" y="12"/>
                    <a:pt x="17" y="15"/>
                    <a:pt x="23" y="18"/>
                  </a:cubicBezTo>
                  <a:cubicBezTo>
                    <a:pt x="30" y="22"/>
                    <a:pt x="37" y="27"/>
                    <a:pt x="45" y="31"/>
                  </a:cubicBezTo>
                  <a:cubicBezTo>
                    <a:pt x="45" y="33"/>
                    <a:pt x="45" y="36"/>
                    <a:pt x="45" y="38"/>
                  </a:cubicBezTo>
                  <a:cubicBezTo>
                    <a:pt x="46" y="41"/>
                    <a:pt x="46" y="44"/>
                    <a:pt x="46" y="46"/>
                  </a:cubicBezTo>
                  <a:cubicBezTo>
                    <a:pt x="46" y="46"/>
                    <a:pt x="46" y="46"/>
                    <a:pt x="45" y="46"/>
                  </a:cubicBezTo>
                  <a:cubicBezTo>
                    <a:pt x="40" y="46"/>
                    <a:pt x="35" y="52"/>
                    <a:pt x="33" y="57"/>
                  </a:cubicBezTo>
                  <a:moveTo>
                    <a:pt x="49" y="47"/>
                  </a:moveTo>
                  <a:cubicBezTo>
                    <a:pt x="50" y="44"/>
                    <a:pt x="50" y="41"/>
                    <a:pt x="50" y="38"/>
                  </a:cubicBezTo>
                  <a:cubicBezTo>
                    <a:pt x="50" y="35"/>
                    <a:pt x="50" y="33"/>
                    <a:pt x="49" y="30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55" y="28"/>
                    <a:pt x="61" y="22"/>
                    <a:pt x="66" y="19"/>
                  </a:cubicBezTo>
                  <a:cubicBezTo>
                    <a:pt x="74" y="16"/>
                    <a:pt x="80" y="11"/>
                    <a:pt x="87" y="6"/>
                  </a:cubicBezTo>
                  <a:cubicBezTo>
                    <a:pt x="82" y="17"/>
                    <a:pt x="82" y="30"/>
                    <a:pt x="83" y="42"/>
                  </a:cubicBezTo>
                  <a:cubicBezTo>
                    <a:pt x="83" y="45"/>
                    <a:pt x="83" y="47"/>
                    <a:pt x="83" y="50"/>
                  </a:cubicBezTo>
                  <a:cubicBezTo>
                    <a:pt x="77" y="50"/>
                    <a:pt x="69" y="54"/>
                    <a:pt x="64" y="58"/>
                  </a:cubicBezTo>
                  <a:cubicBezTo>
                    <a:pt x="61" y="52"/>
                    <a:pt x="56" y="47"/>
                    <a:pt x="50" y="47"/>
                  </a:cubicBezTo>
                  <a:cubicBezTo>
                    <a:pt x="50" y="47"/>
                    <a:pt x="50" y="47"/>
                    <a:pt x="49" y="47"/>
                  </a:cubicBezTo>
                  <a:moveTo>
                    <a:pt x="87" y="51"/>
                  </a:moveTo>
                  <a:cubicBezTo>
                    <a:pt x="87" y="35"/>
                    <a:pt x="88" y="20"/>
                    <a:pt x="91" y="5"/>
                  </a:cubicBezTo>
                  <a:cubicBezTo>
                    <a:pt x="95" y="9"/>
                    <a:pt x="102" y="12"/>
                    <a:pt x="106" y="14"/>
                  </a:cubicBezTo>
                  <a:cubicBezTo>
                    <a:pt x="112" y="18"/>
                    <a:pt x="120" y="20"/>
                    <a:pt x="128" y="21"/>
                  </a:cubicBezTo>
                  <a:cubicBezTo>
                    <a:pt x="123" y="33"/>
                    <a:pt x="120" y="45"/>
                    <a:pt x="120" y="58"/>
                  </a:cubicBezTo>
                  <a:cubicBezTo>
                    <a:pt x="114" y="56"/>
                    <a:pt x="107" y="56"/>
                    <a:pt x="102" y="54"/>
                  </a:cubicBezTo>
                  <a:cubicBezTo>
                    <a:pt x="97" y="53"/>
                    <a:pt x="92" y="51"/>
                    <a:pt x="88" y="51"/>
                  </a:cubicBezTo>
                  <a:cubicBezTo>
                    <a:pt x="87" y="51"/>
                    <a:pt x="87" y="51"/>
                    <a:pt x="87" y="51"/>
                  </a:cubicBezTo>
                  <a:moveTo>
                    <a:pt x="90" y="0"/>
                  </a:moveTo>
                  <a:cubicBezTo>
                    <a:pt x="90" y="0"/>
                    <a:pt x="89" y="0"/>
                    <a:pt x="89" y="0"/>
                  </a:cubicBezTo>
                  <a:cubicBezTo>
                    <a:pt x="81" y="3"/>
                    <a:pt x="74" y="10"/>
                    <a:pt x="67" y="14"/>
                  </a:cubicBezTo>
                  <a:cubicBezTo>
                    <a:pt x="60" y="18"/>
                    <a:pt x="54" y="22"/>
                    <a:pt x="47" y="27"/>
                  </a:cubicBezTo>
                  <a:cubicBezTo>
                    <a:pt x="34" y="19"/>
                    <a:pt x="20" y="11"/>
                    <a:pt x="5" y="5"/>
                  </a:cubicBezTo>
                  <a:cubicBezTo>
                    <a:pt x="5" y="4"/>
                    <a:pt x="4" y="4"/>
                    <a:pt x="3" y="4"/>
                  </a:cubicBezTo>
                  <a:cubicBezTo>
                    <a:pt x="2" y="4"/>
                    <a:pt x="0" y="5"/>
                    <a:pt x="1" y="7"/>
                  </a:cubicBezTo>
                  <a:cubicBezTo>
                    <a:pt x="4" y="20"/>
                    <a:pt x="7" y="34"/>
                    <a:pt x="9" y="48"/>
                  </a:cubicBezTo>
                  <a:cubicBezTo>
                    <a:pt x="10" y="62"/>
                    <a:pt x="11" y="81"/>
                    <a:pt x="5" y="94"/>
                  </a:cubicBezTo>
                  <a:cubicBezTo>
                    <a:pt x="5" y="94"/>
                    <a:pt x="5" y="95"/>
                    <a:pt x="5" y="95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5" y="96"/>
                    <a:pt x="5" y="96"/>
                    <a:pt x="5" y="96"/>
                  </a:cubicBezTo>
                  <a:cubicBezTo>
                    <a:pt x="6" y="96"/>
                    <a:pt x="6" y="96"/>
                    <a:pt x="6" y="96"/>
                  </a:cubicBezTo>
                  <a:cubicBezTo>
                    <a:pt x="6" y="96"/>
                    <a:pt x="6" y="96"/>
                    <a:pt x="6" y="96"/>
                  </a:cubicBezTo>
                  <a:cubicBezTo>
                    <a:pt x="12" y="98"/>
                    <a:pt x="19" y="99"/>
                    <a:pt x="26" y="101"/>
                  </a:cubicBezTo>
                  <a:cubicBezTo>
                    <a:pt x="33" y="102"/>
                    <a:pt x="38" y="105"/>
                    <a:pt x="44" y="108"/>
                  </a:cubicBezTo>
                  <a:cubicBezTo>
                    <a:pt x="44" y="109"/>
                    <a:pt x="45" y="109"/>
                    <a:pt x="47" y="110"/>
                  </a:cubicBezTo>
                  <a:cubicBezTo>
                    <a:pt x="47" y="110"/>
                    <a:pt x="47" y="110"/>
                    <a:pt x="48" y="110"/>
                  </a:cubicBezTo>
                  <a:cubicBezTo>
                    <a:pt x="48" y="110"/>
                    <a:pt x="48" y="110"/>
                    <a:pt x="49" y="110"/>
                  </a:cubicBezTo>
                  <a:cubicBezTo>
                    <a:pt x="50" y="110"/>
                    <a:pt x="52" y="110"/>
                    <a:pt x="53" y="109"/>
                  </a:cubicBezTo>
                  <a:cubicBezTo>
                    <a:pt x="65" y="103"/>
                    <a:pt x="77" y="100"/>
                    <a:pt x="89" y="96"/>
                  </a:cubicBezTo>
                  <a:cubicBezTo>
                    <a:pt x="89" y="95"/>
                    <a:pt x="89" y="95"/>
                    <a:pt x="89" y="95"/>
                  </a:cubicBezTo>
                  <a:cubicBezTo>
                    <a:pt x="90" y="95"/>
                    <a:pt x="90" y="95"/>
                    <a:pt x="90" y="95"/>
                  </a:cubicBezTo>
                  <a:cubicBezTo>
                    <a:pt x="91" y="96"/>
                    <a:pt x="91" y="96"/>
                    <a:pt x="91" y="96"/>
                  </a:cubicBezTo>
                  <a:cubicBezTo>
                    <a:pt x="95" y="97"/>
                    <a:pt x="99" y="98"/>
                    <a:pt x="103" y="99"/>
                  </a:cubicBezTo>
                  <a:cubicBezTo>
                    <a:pt x="111" y="102"/>
                    <a:pt x="120" y="105"/>
                    <a:pt x="129" y="105"/>
                  </a:cubicBezTo>
                  <a:cubicBezTo>
                    <a:pt x="129" y="105"/>
                    <a:pt x="129" y="105"/>
                    <a:pt x="129" y="105"/>
                  </a:cubicBezTo>
                  <a:cubicBezTo>
                    <a:pt x="130" y="105"/>
                    <a:pt x="130" y="105"/>
                    <a:pt x="130" y="105"/>
                  </a:cubicBezTo>
                  <a:cubicBezTo>
                    <a:pt x="130" y="105"/>
                    <a:pt x="130" y="105"/>
                    <a:pt x="130" y="105"/>
                  </a:cubicBezTo>
                  <a:cubicBezTo>
                    <a:pt x="130" y="105"/>
                    <a:pt x="131" y="105"/>
                    <a:pt x="131" y="104"/>
                  </a:cubicBezTo>
                  <a:cubicBezTo>
                    <a:pt x="131" y="104"/>
                    <a:pt x="131" y="104"/>
                    <a:pt x="131" y="104"/>
                  </a:cubicBezTo>
                  <a:cubicBezTo>
                    <a:pt x="131" y="103"/>
                    <a:pt x="131" y="102"/>
                    <a:pt x="130" y="102"/>
                  </a:cubicBezTo>
                  <a:cubicBezTo>
                    <a:pt x="122" y="75"/>
                    <a:pt x="120" y="47"/>
                    <a:pt x="133" y="20"/>
                  </a:cubicBezTo>
                  <a:cubicBezTo>
                    <a:pt x="134" y="19"/>
                    <a:pt x="133" y="18"/>
                    <a:pt x="132" y="17"/>
                  </a:cubicBezTo>
                  <a:cubicBezTo>
                    <a:pt x="131" y="17"/>
                    <a:pt x="131" y="17"/>
                    <a:pt x="131" y="17"/>
                  </a:cubicBezTo>
                  <a:cubicBezTo>
                    <a:pt x="131" y="17"/>
                    <a:pt x="131" y="17"/>
                    <a:pt x="131" y="17"/>
                  </a:cubicBezTo>
                  <a:cubicBezTo>
                    <a:pt x="131" y="17"/>
                    <a:pt x="131" y="17"/>
                    <a:pt x="131" y="17"/>
                  </a:cubicBezTo>
                  <a:cubicBezTo>
                    <a:pt x="123" y="16"/>
                    <a:pt x="115" y="14"/>
                    <a:pt x="108" y="10"/>
                  </a:cubicBezTo>
                  <a:cubicBezTo>
                    <a:pt x="102" y="7"/>
                    <a:pt x="97" y="4"/>
                    <a:pt x="91" y="1"/>
                  </a:cubicBezTo>
                  <a:cubicBezTo>
                    <a:pt x="91" y="1"/>
                    <a:pt x="90" y="0"/>
                    <a:pt x="9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4574156" y="2902450"/>
              <a:ext cx="43988" cy="43989"/>
            </a:xfrm>
            <a:custGeom>
              <a:avLst/>
              <a:gdLst>
                <a:gd name="T0" fmla="*/ 7 w 14"/>
                <a:gd name="T1" fmla="*/ 0 h 14"/>
                <a:gd name="T2" fmla="*/ 0 w 14"/>
                <a:gd name="T3" fmla="*/ 6 h 14"/>
                <a:gd name="T4" fmla="*/ 0 w 14"/>
                <a:gd name="T5" fmla="*/ 9 h 14"/>
                <a:gd name="T6" fmla="*/ 7 w 14"/>
                <a:gd name="T7" fmla="*/ 14 h 14"/>
                <a:gd name="T8" fmla="*/ 8 w 14"/>
                <a:gd name="T9" fmla="*/ 14 h 14"/>
                <a:gd name="T10" fmla="*/ 13 w 14"/>
                <a:gd name="T11" fmla="*/ 5 h 14"/>
                <a:gd name="T12" fmla="*/ 7 w 14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7"/>
                    <a:pt x="0" y="8"/>
                    <a:pt x="0" y="9"/>
                  </a:cubicBezTo>
                  <a:cubicBezTo>
                    <a:pt x="1" y="12"/>
                    <a:pt x="4" y="14"/>
                    <a:pt x="7" y="14"/>
                  </a:cubicBezTo>
                  <a:cubicBezTo>
                    <a:pt x="7" y="14"/>
                    <a:pt x="8" y="14"/>
                    <a:pt x="8" y="14"/>
                  </a:cubicBezTo>
                  <a:cubicBezTo>
                    <a:pt x="12" y="13"/>
                    <a:pt x="14" y="9"/>
                    <a:pt x="13" y="5"/>
                  </a:cubicBezTo>
                  <a:cubicBezTo>
                    <a:pt x="12" y="2"/>
                    <a:pt x="10" y="0"/>
                    <a:pt x="7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1"/>
            <p:cNvSpPr>
              <a:spLocks noEditPoints="1"/>
            </p:cNvSpPr>
            <p:nvPr/>
          </p:nvSpPr>
          <p:spPr bwMode="auto">
            <a:xfrm>
              <a:off x="4442191" y="2728811"/>
              <a:ext cx="416732" cy="344962"/>
            </a:xfrm>
            <a:custGeom>
              <a:avLst/>
              <a:gdLst>
                <a:gd name="T0" fmla="*/ 8 w 133"/>
                <a:gd name="T1" fmla="*/ 93 h 110"/>
                <a:gd name="T2" fmla="*/ 13 w 133"/>
                <a:gd name="T3" fmla="*/ 55 h 110"/>
                <a:gd name="T4" fmla="*/ 32 w 133"/>
                <a:gd name="T5" fmla="*/ 61 h 110"/>
                <a:gd name="T6" fmla="*/ 47 w 133"/>
                <a:gd name="T7" fmla="*/ 76 h 110"/>
                <a:gd name="T8" fmla="*/ 46 w 133"/>
                <a:gd name="T9" fmla="*/ 104 h 110"/>
                <a:gd name="T10" fmla="*/ 87 w 133"/>
                <a:gd name="T11" fmla="*/ 54 h 110"/>
                <a:gd name="T12" fmla="*/ 119 w 133"/>
                <a:gd name="T13" fmla="*/ 60 h 110"/>
                <a:gd name="T14" fmla="*/ 126 w 133"/>
                <a:gd name="T15" fmla="*/ 100 h 110"/>
                <a:gd name="T16" fmla="*/ 91 w 133"/>
                <a:gd name="T17" fmla="*/ 93 h 110"/>
                <a:gd name="T18" fmla="*/ 51 w 133"/>
                <a:gd name="T19" fmla="*/ 88 h 110"/>
                <a:gd name="T20" fmla="*/ 64 w 133"/>
                <a:gd name="T21" fmla="*/ 65 h 110"/>
                <a:gd name="T22" fmla="*/ 73 w 133"/>
                <a:gd name="T23" fmla="*/ 57 h 110"/>
                <a:gd name="T24" fmla="*/ 88 w 133"/>
                <a:gd name="T25" fmla="*/ 93 h 110"/>
                <a:gd name="T26" fmla="*/ 63 w 133"/>
                <a:gd name="T27" fmla="*/ 100 h 110"/>
                <a:gd name="T28" fmla="*/ 50 w 133"/>
                <a:gd name="T29" fmla="*/ 106 h 110"/>
                <a:gd name="T30" fmla="*/ 36 w 133"/>
                <a:gd name="T31" fmla="*/ 61 h 110"/>
                <a:gd name="T32" fmla="*/ 36 w 133"/>
                <a:gd name="T33" fmla="*/ 60 h 110"/>
                <a:gd name="T34" fmla="*/ 48 w 133"/>
                <a:gd name="T35" fmla="*/ 49 h 110"/>
                <a:gd name="T36" fmla="*/ 60 w 133"/>
                <a:gd name="T37" fmla="*/ 65 h 110"/>
                <a:gd name="T38" fmla="*/ 47 w 133"/>
                <a:gd name="T39" fmla="*/ 72 h 110"/>
                <a:gd name="T40" fmla="*/ 22 w 133"/>
                <a:gd name="T41" fmla="*/ 54 h 110"/>
                <a:gd name="T42" fmla="*/ 13 w 133"/>
                <a:gd name="T43" fmla="*/ 52 h 110"/>
                <a:gd name="T44" fmla="*/ 23 w 133"/>
                <a:gd name="T45" fmla="*/ 18 h 110"/>
                <a:gd name="T46" fmla="*/ 45 w 133"/>
                <a:gd name="T47" fmla="*/ 38 h 110"/>
                <a:gd name="T48" fmla="*/ 45 w 133"/>
                <a:gd name="T49" fmla="*/ 46 h 110"/>
                <a:gd name="T50" fmla="*/ 49 w 133"/>
                <a:gd name="T51" fmla="*/ 47 h 110"/>
                <a:gd name="T52" fmla="*/ 49 w 133"/>
                <a:gd name="T53" fmla="*/ 30 h 110"/>
                <a:gd name="T54" fmla="*/ 66 w 133"/>
                <a:gd name="T55" fmla="*/ 19 h 110"/>
                <a:gd name="T56" fmla="*/ 83 w 133"/>
                <a:gd name="T57" fmla="*/ 41 h 110"/>
                <a:gd name="T58" fmla="*/ 63 w 133"/>
                <a:gd name="T59" fmla="*/ 58 h 110"/>
                <a:gd name="T60" fmla="*/ 49 w 133"/>
                <a:gd name="T61" fmla="*/ 47 h 110"/>
                <a:gd name="T62" fmla="*/ 91 w 133"/>
                <a:gd name="T63" fmla="*/ 4 h 110"/>
                <a:gd name="T64" fmla="*/ 128 w 133"/>
                <a:gd name="T65" fmla="*/ 20 h 110"/>
                <a:gd name="T66" fmla="*/ 101 w 133"/>
                <a:gd name="T67" fmla="*/ 54 h 110"/>
                <a:gd name="T68" fmla="*/ 87 w 133"/>
                <a:gd name="T69" fmla="*/ 51 h 110"/>
                <a:gd name="T70" fmla="*/ 89 w 133"/>
                <a:gd name="T71" fmla="*/ 0 h 110"/>
                <a:gd name="T72" fmla="*/ 47 w 133"/>
                <a:gd name="T73" fmla="*/ 27 h 110"/>
                <a:gd name="T74" fmla="*/ 3 w 133"/>
                <a:gd name="T75" fmla="*/ 3 h 110"/>
                <a:gd name="T76" fmla="*/ 8 w 133"/>
                <a:gd name="T77" fmla="*/ 47 h 110"/>
                <a:gd name="T78" fmla="*/ 5 w 133"/>
                <a:gd name="T79" fmla="*/ 95 h 110"/>
                <a:gd name="T80" fmla="*/ 5 w 133"/>
                <a:gd name="T81" fmla="*/ 95 h 110"/>
                <a:gd name="T82" fmla="*/ 5 w 133"/>
                <a:gd name="T83" fmla="*/ 96 h 110"/>
                <a:gd name="T84" fmla="*/ 43 w 133"/>
                <a:gd name="T85" fmla="*/ 107 h 110"/>
                <a:gd name="T86" fmla="*/ 48 w 133"/>
                <a:gd name="T87" fmla="*/ 110 h 110"/>
                <a:gd name="T88" fmla="*/ 53 w 133"/>
                <a:gd name="T89" fmla="*/ 108 h 110"/>
                <a:gd name="T90" fmla="*/ 89 w 133"/>
                <a:gd name="T91" fmla="*/ 95 h 110"/>
                <a:gd name="T92" fmla="*/ 90 w 133"/>
                <a:gd name="T93" fmla="*/ 95 h 110"/>
                <a:gd name="T94" fmla="*/ 128 w 133"/>
                <a:gd name="T95" fmla="*/ 105 h 110"/>
                <a:gd name="T96" fmla="*/ 129 w 133"/>
                <a:gd name="T97" fmla="*/ 105 h 110"/>
                <a:gd name="T98" fmla="*/ 130 w 133"/>
                <a:gd name="T99" fmla="*/ 104 h 110"/>
                <a:gd name="T100" fmla="*/ 130 w 133"/>
                <a:gd name="T101" fmla="*/ 102 h 110"/>
                <a:gd name="T102" fmla="*/ 132 w 133"/>
                <a:gd name="T103" fmla="*/ 17 h 110"/>
                <a:gd name="T104" fmla="*/ 131 w 133"/>
                <a:gd name="T105" fmla="*/ 17 h 110"/>
                <a:gd name="T106" fmla="*/ 108 w 133"/>
                <a:gd name="T107" fmla="*/ 10 h 110"/>
                <a:gd name="T108" fmla="*/ 90 w 133"/>
                <a:gd name="T10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33" h="110">
                  <a:moveTo>
                    <a:pt x="46" y="104"/>
                  </a:moveTo>
                  <a:cubicBezTo>
                    <a:pt x="37" y="95"/>
                    <a:pt x="19" y="94"/>
                    <a:pt x="8" y="93"/>
                  </a:cubicBezTo>
                  <a:cubicBezTo>
                    <a:pt x="14" y="84"/>
                    <a:pt x="13" y="69"/>
                    <a:pt x="13" y="58"/>
                  </a:cubicBezTo>
                  <a:cubicBezTo>
                    <a:pt x="13" y="57"/>
                    <a:pt x="13" y="56"/>
                    <a:pt x="13" y="55"/>
                  </a:cubicBezTo>
                  <a:cubicBezTo>
                    <a:pt x="15" y="56"/>
                    <a:pt x="17" y="57"/>
                    <a:pt x="19" y="58"/>
                  </a:cubicBezTo>
                  <a:cubicBezTo>
                    <a:pt x="23" y="59"/>
                    <a:pt x="28" y="61"/>
                    <a:pt x="32" y="61"/>
                  </a:cubicBezTo>
                  <a:cubicBezTo>
                    <a:pt x="32" y="70"/>
                    <a:pt x="39" y="76"/>
                    <a:pt x="47" y="76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6" y="78"/>
                    <a:pt x="46" y="81"/>
                    <a:pt x="46" y="83"/>
                  </a:cubicBezTo>
                  <a:cubicBezTo>
                    <a:pt x="47" y="90"/>
                    <a:pt x="46" y="97"/>
                    <a:pt x="46" y="104"/>
                  </a:cubicBezTo>
                  <a:moveTo>
                    <a:pt x="91" y="93"/>
                  </a:moveTo>
                  <a:cubicBezTo>
                    <a:pt x="89" y="80"/>
                    <a:pt x="88" y="67"/>
                    <a:pt x="87" y="54"/>
                  </a:cubicBezTo>
                  <a:cubicBezTo>
                    <a:pt x="92" y="55"/>
                    <a:pt x="97" y="57"/>
                    <a:pt x="102" y="59"/>
                  </a:cubicBezTo>
                  <a:cubicBezTo>
                    <a:pt x="108" y="60"/>
                    <a:pt x="114" y="60"/>
                    <a:pt x="119" y="60"/>
                  </a:cubicBezTo>
                  <a:cubicBezTo>
                    <a:pt x="119" y="61"/>
                    <a:pt x="119" y="63"/>
                    <a:pt x="119" y="64"/>
                  </a:cubicBezTo>
                  <a:cubicBezTo>
                    <a:pt x="119" y="75"/>
                    <a:pt x="120" y="90"/>
                    <a:pt x="126" y="100"/>
                  </a:cubicBezTo>
                  <a:cubicBezTo>
                    <a:pt x="118" y="98"/>
                    <a:pt x="99" y="93"/>
                    <a:pt x="91" y="93"/>
                  </a:cubicBezTo>
                  <a:cubicBezTo>
                    <a:pt x="91" y="93"/>
                    <a:pt x="91" y="93"/>
                    <a:pt x="91" y="93"/>
                  </a:cubicBezTo>
                  <a:moveTo>
                    <a:pt x="50" y="106"/>
                  </a:moveTo>
                  <a:cubicBezTo>
                    <a:pt x="50" y="100"/>
                    <a:pt x="51" y="94"/>
                    <a:pt x="51" y="88"/>
                  </a:cubicBezTo>
                  <a:cubicBezTo>
                    <a:pt x="51" y="85"/>
                    <a:pt x="51" y="80"/>
                    <a:pt x="50" y="76"/>
                  </a:cubicBezTo>
                  <a:cubicBezTo>
                    <a:pt x="56" y="75"/>
                    <a:pt x="62" y="71"/>
                    <a:pt x="64" y="65"/>
                  </a:cubicBezTo>
                  <a:cubicBezTo>
                    <a:pt x="64" y="63"/>
                    <a:pt x="64" y="62"/>
                    <a:pt x="64" y="60"/>
                  </a:cubicBezTo>
                  <a:cubicBezTo>
                    <a:pt x="67" y="59"/>
                    <a:pt x="70" y="58"/>
                    <a:pt x="73" y="57"/>
                  </a:cubicBezTo>
                  <a:cubicBezTo>
                    <a:pt x="76" y="56"/>
                    <a:pt x="80" y="55"/>
                    <a:pt x="83" y="54"/>
                  </a:cubicBezTo>
                  <a:cubicBezTo>
                    <a:pt x="83" y="67"/>
                    <a:pt x="84" y="81"/>
                    <a:pt x="88" y="93"/>
                  </a:cubicBezTo>
                  <a:cubicBezTo>
                    <a:pt x="88" y="92"/>
                    <a:pt x="87" y="92"/>
                    <a:pt x="86" y="92"/>
                  </a:cubicBezTo>
                  <a:cubicBezTo>
                    <a:pt x="78" y="92"/>
                    <a:pt x="71" y="98"/>
                    <a:pt x="63" y="100"/>
                  </a:cubicBezTo>
                  <a:cubicBezTo>
                    <a:pt x="60" y="101"/>
                    <a:pt x="56" y="102"/>
                    <a:pt x="53" y="104"/>
                  </a:cubicBezTo>
                  <a:cubicBezTo>
                    <a:pt x="52" y="105"/>
                    <a:pt x="51" y="105"/>
                    <a:pt x="50" y="106"/>
                  </a:cubicBezTo>
                  <a:moveTo>
                    <a:pt x="47" y="72"/>
                  </a:moveTo>
                  <a:cubicBezTo>
                    <a:pt x="41" y="72"/>
                    <a:pt x="36" y="68"/>
                    <a:pt x="36" y="61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37" y="53"/>
                    <a:pt x="42" y="50"/>
                    <a:pt x="48" y="48"/>
                  </a:cubicBezTo>
                  <a:cubicBezTo>
                    <a:pt x="48" y="49"/>
                    <a:pt x="48" y="49"/>
                    <a:pt x="48" y="49"/>
                  </a:cubicBezTo>
                  <a:cubicBezTo>
                    <a:pt x="52" y="51"/>
                    <a:pt x="55" y="52"/>
                    <a:pt x="58" y="56"/>
                  </a:cubicBezTo>
                  <a:cubicBezTo>
                    <a:pt x="60" y="59"/>
                    <a:pt x="60" y="62"/>
                    <a:pt x="60" y="65"/>
                  </a:cubicBezTo>
                  <a:cubicBezTo>
                    <a:pt x="58" y="70"/>
                    <a:pt x="52" y="72"/>
                    <a:pt x="48" y="72"/>
                  </a:cubicBezTo>
                  <a:cubicBezTo>
                    <a:pt x="47" y="72"/>
                    <a:pt x="47" y="72"/>
                    <a:pt x="47" y="72"/>
                  </a:cubicBezTo>
                  <a:moveTo>
                    <a:pt x="33" y="57"/>
                  </a:moveTo>
                  <a:cubicBezTo>
                    <a:pt x="30" y="55"/>
                    <a:pt x="26" y="55"/>
                    <a:pt x="22" y="54"/>
                  </a:cubicBezTo>
                  <a:cubicBezTo>
                    <a:pt x="20" y="54"/>
                    <a:pt x="18" y="53"/>
                    <a:pt x="16" y="53"/>
                  </a:cubicBezTo>
                  <a:cubicBezTo>
                    <a:pt x="15" y="52"/>
                    <a:pt x="14" y="52"/>
                    <a:pt x="13" y="52"/>
                  </a:cubicBezTo>
                  <a:cubicBezTo>
                    <a:pt x="13" y="37"/>
                    <a:pt x="10" y="22"/>
                    <a:pt x="6" y="8"/>
                  </a:cubicBezTo>
                  <a:cubicBezTo>
                    <a:pt x="11" y="12"/>
                    <a:pt x="17" y="15"/>
                    <a:pt x="23" y="18"/>
                  </a:cubicBezTo>
                  <a:cubicBezTo>
                    <a:pt x="30" y="22"/>
                    <a:pt x="37" y="27"/>
                    <a:pt x="44" y="31"/>
                  </a:cubicBezTo>
                  <a:cubicBezTo>
                    <a:pt x="44" y="33"/>
                    <a:pt x="45" y="35"/>
                    <a:pt x="45" y="38"/>
                  </a:cubicBezTo>
                  <a:cubicBezTo>
                    <a:pt x="45" y="40"/>
                    <a:pt x="45" y="43"/>
                    <a:pt x="46" y="46"/>
                  </a:cubicBezTo>
                  <a:cubicBezTo>
                    <a:pt x="46" y="46"/>
                    <a:pt x="45" y="46"/>
                    <a:pt x="45" y="46"/>
                  </a:cubicBezTo>
                  <a:cubicBezTo>
                    <a:pt x="40" y="46"/>
                    <a:pt x="35" y="52"/>
                    <a:pt x="33" y="57"/>
                  </a:cubicBezTo>
                  <a:moveTo>
                    <a:pt x="49" y="47"/>
                  </a:moveTo>
                  <a:cubicBezTo>
                    <a:pt x="50" y="44"/>
                    <a:pt x="50" y="41"/>
                    <a:pt x="50" y="38"/>
                  </a:cubicBezTo>
                  <a:cubicBezTo>
                    <a:pt x="49" y="35"/>
                    <a:pt x="49" y="32"/>
                    <a:pt x="49" y="30"/>
                  </a:cubicBezTo>
                  <a:cubicBezTo>
                    <a:pt x="49" y="29"/>
                    <a:pt x="49" y="29"/>
                    <a:pt x="49" y="29"/>
                  </a:cubicBezTo>
                  <a:cubicBezTo>
                    <a:pt x="55" y="27"/>
                    <a:pt x="60" y="22"/>
                    <a:pt x="66" y="19"/>
                  </a:cubicBezTo>
                  <a:cubicBezTo>
                    <a:pt x="73" y="15"/>
                    <a:pt x="80" y="11"/>
                    <a:pt x="87" y="6"/>
                  </a:cubicBezTo>
                  <a:cubicBezTo>
                    <a:pt x="82" y="17"/>
                    <a:pt x="82" y="30"/>
                    <a:pt x="83" y="41"/>
                  </a:cubicBezTo>
                  <a:cubicBezTo>
                    <a:pt x="83" y="44"/>
                    <a:pt x="83" y="47"/>
                    <a:pt x="83" y="50"/>
                  </a:cubicBezTo>
                  <a:cubicBezTo>
                    <a:pt x="77" y="50"/>
                    <a:pt x="69" y="54"/>
                    <a:pt x="63" y="58"/>
                  </a:cubicBezTo>
                  <a:cubicBezTo>
                    <a:pt x="61" y="52"/>
                    <a:pt x="55" y="47"/>
                    <a:pt x="50" y="47"/>
                  </a:cubicBezTo>
                  <a:cubicBezTo>
                    <a:pt x="49" y="47"/>
                    <a:pt x="49" y="47"/>
                    <a:pt x="49" y="47"/>
                  </a:cubicBezTo>
                  <a:moveTo>
                    <a:pt x="87" y="51"/>
                  </a:moveTo>
                  <a:cubicBezTo>
                    <a:pt x="86" y="35"/>
                    <a:pt x="87" y="20"/>
                    <a:pt x="91" y="4"/>
                  </a:cubicBezTo>
                  <a:cubicBezTo>
                    <a:pt x="94" y="8"/>
                    <a:pt x="102" y="11"/>
                    <a:pt x="105" y="14"/>
                  </a:cubicBezTo>
                  <a:cubicBezTo>
                    <a:pt x="112" y="18"/>
                    <a:pt x="120" y="20"/>
                    <a:pt x="128" y="20"/>
                  </a:cubicBezTo>
                  <a:cubicBezTo>
                    <a:pt x="123" y="32"/>
                    <a:pt x="120" y="44"/>
                    <a:pt x="119" y="57"/>
                  </a:cubicBezTo>
                  <a:cubicBezTo>
                    <a:pt x="113" y="56"/>
                    <a:pt x="107" y="56"/>
                    <a:pt x="101" y="54"/>
                  </a:cubicBezTo>
                  <a:cubicBezTo>
                    <a:pt x="97" y="52"/>
                    <a:pt x="92" y="51"/>
                    <a:pt x="87" y="51"/>
                  </a:cubicBezTo>
                  <a:cubicBezTo>
                    <a:pt x="87" y="51"/>
                    <a:pt x="87" y="51"/>
                    <a:pt x="87" y="51"/>
                  </a:cubicBezTo>
                  <a:moveTo>
                    <a:pt x="90" y="0"/>
                  </a:moveTo>
                  <a:cubicBezTo>
                    <a:pt x="89" y="0"/>
                    <a:pt x="89" y="0"/>
                    <a:pt x="89" y="0"/>
                  </a:cubicBezTo>
                  <a:cubicBezTo>
                    <a:pt x="81" y="3"/>
                    <a:pt x="74" y="10"/>
                    <a:pt x="67" y="14"/>
                  </a:cubicBezTo>
                  <a:cubicBezTo>
                    <a:pt x="60" y="18"/>
                    <a:pt x="54" y="22"/>
                    <a:pt x="47" y="27"/>
                  </a:cubicBezTo>
                  <a:cubicBezTo>
                    <a:pt x="34" y="19"/>
                    <a:pt x="19" y="11"/>
                    <a:pt x="5" y="5"/>
                  </a:cubicBezTo>
                  <a:cubicBezTo>
                    <a:pt x="5" y="4"/>
                    <a:pt x="4" y="3"/>
                    <a:pt x="3" y="3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4" y="20"/>
                    <a:pt x="7" y="33"/>
                    <a:pt x="8" y="47"/>
                  </a:cubicBezTo>
                  <a:cubicBezTo>
                    <a:pt x="10" y="61"/>
                    <a:pt x="11" y="80"/>
                    <a:pt x="5" y="93"/>
                  </a:cubicBezTo>
                  <a:cubicBezTo>
                    <a:pt x="5" y="94"/>
                    <a:pt x="4" y="94"/>
                    <a:pt x="5" y="95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5" y="96"/>
                    <a:pt x="5" y="96"/>
                    <a:pt x="5" y="96"/>
                  </a:cubicBezTo>
                  <a:cubicBezTo>
                    <a:pt x="12" y="98"/>
                    <a:pt x="19" y="99"/>
                    <a:pt x="26" y="100"/>
                  </a:cubicBezTo>
                  <a:cubicBezTo>
                    <a:pt x="32" y="102"/>
                    <a:pt x="38" y="105"/>
                    <a:pt x="43" y="107"/>
                  </a:cubicBezTo>
                  <a:cubicBezTo>
                    <a:pt x="44" y="108"/>
                    <a:pt x="45" y="109"/>
                    <a:pt x="46" y="109"/>
                  </a:cubicBezTo>
                  <a:cubicBezTo>
                    <a:pt x="47" y="110"/>
                    <a:pt x="47" y="110"/>
                    <a:pt x="48" y="110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50" y="110"/>
                    <a:pt x="52" y="109"/>
                    <a:pt x="53" y="108"/>
                  </a:cubicBezTo>
                  <a:cubicBezTo>
                    <a:pt x="65" y="102"/>
                    <a:pt x="77" y="100"/>
                    <a:pt x="89" y="95"/>
                  </a:cubicBezTo>
                  <a:cubicBezTo>
                    <a:pt x="89" y="95"/>
                    <a:pt x="89" y="95"/>
                    <a:pt x="89" y="95"/>
                  </a:cubicBezTo>
                  <a:cubicBezTo>
                    <a:pt x="90" y="95"/>
                    <a:pt x="90" y="95"/>
                    <a:pt x="90" y="95"/>
                  </a:cubicBezTo>
                  <a:cubicBezTo>
                    <a:pt x="90" y="95"/>
                    <a:pt x="90" y="95"/>
                    <a:pt x="90" y="95"/>
                  </a:cubicBezTo>
                  <a:cubicBezTo>
                    <a:pt x="94" y="96"/>
                    <a:pt x="99" y="98"/>
                    <a:pt x="103" y="99"/>
                  </a:cubicBezTo>
                  <a:cubicBezTo>
                    <a:pt x="111" y="101"/>
                    <a:pt x="120" y="105"/>
                    <a:pt x="128" y="105"/>
                  </a:cubicBezTo>
                  <a:cubicBezTo>
                    <a:pt x="129" y="105"/>
                    <a:pt x="129" y="105"/>
                    <a:pt x="129" y="105"/>
                  </a:cubicBezTo>
                  <a:cubicBezTo>
                    <a:pt x="129" y="105"/>
                    <a:pt x="129" y="105"/>
                    <a:pt x="129" y="105"/>
                  </a:cubicBezTo>
                  <a:cubicBezTo>
                    <a:pt x="129" y="105"/>
                    <a:pt x="130" y="105"/>
                    <a:pt x="130" y="105"/>
                  </a:cubicBezTo>
                  <a:cubicBezTo>
                    <a:pt x="130" y="105"/>
                    <a:pt x="131" y="105"/>
                    <a:pt x="130" y="104"/>
                  </a:cubicBezTo>
                  <a:cubicBezTo>
                    <a:pt x="130" y="104"/>
                    <a:pt x="130" y="104"/>
                    <a:pt x="130" y="104"/>
                  </a:cubicBezTo>
                  <a:cubicBezTo>
                    <a:pt x="131" y="103"/>
                    <a:pt x="131" y="102"/>
                    <a:pt x="130" y="102"/>
                  </a:cubicBezTo>
                  <a:cubicBezTo>
                    <a:pt x="121" y="74"/>
                    <a:pt x="119" y="46"/>
                    <a:pt x="133" y="20"/>
                  </a:cubicBezTo>
                  <a:cubicBezTo>
                    <a:pt x="133" y="19"/>
                    <a:pt x="133" y="17"/>
                    <a:pt x="132" y="17"/>
                  </a:cubicBezTo>
                  <a:cubicBezTo>
                    <a:pt x="131" y="17"/>
                    <a:pt x="131" y="17"/>
                    <a:pt x="131" y="17"/>
                  </a:cubicBezTo>
                  <a:cubicBezTo>
                    <a:pt x="131" y="17"/>
                    <a:pt x="131" y="17"/>
                    <a:pt x="131" y="17"/>
                  </a:cubicBezTo>
                  <a:cubicBezTo>
                    <a:pt x="131" y="17"/>
                    <a:pt x="131" y="17"/>
                    <a:pt x="131" y="17"/>
                  </a:cubicBezTo>
                  <a:cubicBezTo>
                    <a:pt x="122" y="16"/>
                    <a:pt x="115" y="14"/>
                    <a:pt x="108" y="10"/>
                  </a:cubicBezTo>
                  <a:cubicBezTo>
                    <a:pt x="102" y="7"/>
                    <a:pt x="96" y="4"/>
                    <a:pt x="91" y="1"/>
                  </a:cubicBezTo>
                  <a:cubicBezTo>
                    <a:pt x="91" y="0"/>
                    <a:pt x="90" y="0"/>
                    <a:pt x="9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2939639" y="4039202"/>
              <a:ext cx="43988" cy="43989"/>
            </a:xfrm>
            <a:custGeom>
              <a:avLst/>
              <a:gdLst>
                <a:gd name="T0" fmla="*/ 7 w 14"/>
                <a:gd name="T1" fmla="*/ 0 h 14"/>
                <a:gd name="T2" fmla="*/ 2 w 14"/>
                <a:gd name="T3" fmla="*/ 3 h 14"/>
                <a:gd name="T4" fmla="*/ 1 w 14"/>
                <a:gd name="T5" fmla="*/ 6 h 14"/>
                <a:gd name="T6" fmla="*/ 5 w 14"/>
                <a:gd name="T7" fmla="*/ 14 h 14"/>
                <a:gd name="T8" fmla="*/ 7 w 14"/>
                <a:gd name="T9" fmla="*/ 14 h 14"/>
                <a:gd name="T10" fmla="*/ 13 w 14"/>
                <a:gd name="T11" fmla="*/ 9 h 14"/>
                <a:gd name="T12" fmla="*/ 11 w 14"/>
                <a:gd name="T13" fmla="*/ 1 h 14"/>
                <a:gd name="T14" fmla="*/ 7 w 14"/>
                <a:gd name="T1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4">
                  <a:moveTo>
                    <a:pt x="7" y="0"/>
                  </a:moveTo>
                  <a:cubicBezTo>
                    <a:pt x="5" y="0"/>
                    <a:pt x="3" y="1"/>
                    <a:pt x="2" y="3"/>
                  </a:cubicBezTo>
                  <a:cubicBezTo>
                    <a:pt x="1" y="4"/>
                    <a:pt x="1" y="5"/>
                    <a:pt x="1" y="6"/>
                  </a:cubicBezTo>
                  <a:cubicBezTo>
                    <a:pt x="0" y="9"/>
                    <a:pt x="1" y="13"/>
                    <a:pt x="5" y="14"/>
                  </a:cubicBezTo>
                  <a:cubicBezTo>
                    <a:pt x="6" y="14"/>
                    <a:pt x="6" y="14"/>
                    <a:pt x="7" y="14"/>
                  </a:cubicBezTo>
                  <a:cubicBezTo>
                    <a:pt x="10" y="14"/>
                    <a:pt x="12" y="12"/>
                    <a:pt x="13" y="9"/>
                  </a:cubicBezTo>
                  <a:cubicBezTo>
                    <a:pt x="14" y="6"/>
                    <a:pt x="14" y="3"/>
                    <a:pt x="11" y="1"/>
                  </a:cubicBezTo>
                  <a:cubicBezTo>
                    <a:pt x="10" y="1"/>
                    <a:pt x="9" y="0"/>
                    <a:pt x="7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3"/>
            <p:cNvSpPr>
              <a:spLocks noEditPoints="1"/>
            </p:cNvSpPr>
            <p:nvPr/>
          </p:nvSpPr>
          <p:spPr bwMode="auto">
            <a:xfrm>
              <a:off x="2789153" y="3828521"/>
              <a:ext cx="469981" cy="486188"/>
            </a:xfrm>
            <a:custGeom>
              <a:avLst/>
              <a:gdLst>
                <a:gd name="T0" fmla="*/ 74 w 150"/>
                <a:gd name="T1" fmla="*/ 123 h 155"/>
                <a:gd name="T2" fmla="*/ 102 w 150"/>
                <a:gd name="T3" fmla="*/ 101 h 155"/>
                <a:gd name="T4" fmla="*/ 113 w 150"/>
                <a:gd name="T5" fmla="*/ 114 h 155"/>
                <a:gd name="T6" fmla="*/ 56 w 150"/>
                <a:gd name="T7" fmla="*/ 89 h 155"/>
                <a:gd name="T8" fmla="*/ 69 w 150"/>
                <a:gd name="T9" fmla="*/ 81 h 155"/>
                <a:gd name="T10" fmla="*/ 88 w 150"/>
                <a:gd name="T11" fmla="*/ 86 h 155"/>
                <a:gd name="T12" fmla="*/ 47 w 150"/>
                <a:gd name="T13" fmla="*/ 114 h 155"/>
                <a:gd name="T14" fmla="*/ 32 w 150"/>
                <a:gd name="T15" fmla="*/ 111 h 155"/>
                <a:gd name="T16" fmla="*/ 48 w 150"/>
                <a:gd name="T17" fmla="*/ 87 h 155"/>
                <a:gd name="T18" fmla="*/ 57 w 150"/>
                <a:gd name="T19" fmla="*/ 85 h 155"/>
                <a:gd name="T20" fmla="*/ 45 w 150"/>
                <a:gd name="T21" fmla="*/ 67 h 155"/>
                <a:gd name="T22" fmla="*/ 46 w 150"/>
                <a:gd name="T23" fmla="*/ 65 h 155"/>
                <a:gd name="T24" fmla="*/ 62 w 150"/>
                <a:gd name="T25" fmla="*/ 62 h 155"/>
                <a:gd name="T26" fmla="*/ 66 w 150"/>
                <a:gd name="T27" fmla="*/ 75 h 155"/>
                <a:gd name="T28" fmla="*/ 57 w 150"/>
                <a:gd name="T29" fmla="*/ 85 h 155"/>
                <a:gd name="T30" fmla="*/ 4 w 150"/>
                <a:gd name="T31" fmla="*/ 78 h 155"/>
                <a:gd name="T32" fmla="*/ 29 w 150"/>
                <a:gd name="T33" fmla="*/ 49 h 155"/>
                <a:gd name="T34" fmla="*/ 41 w 150"/>
                <a:gd name="T35" fmla="*/ 65 h 155"/>
                <a:gd name="T36" fmla="*/ 46 w 150"/>
                <a:gd name="T37" fmla="*/ 85 h 155"/>
                <a:gd name="T38" fmla="*/ 30 w 150"/>
                <a:gd name="T39" fmla="*/ 108 h 155"/>
                <a:gd name="T40" fmla="*/ 104 w 150"/>
                <a:gd name="T41" fmla="*/ 96 h 155"/>
                <a:gd name="T42" fmla="*/ 122 w 150"/>
                <a:gd name="T43" fmla="*/ 49 h 155"/>
                <a:gd name="T44" fmla="*/ 144 w 150"/>
                <a:gd name="T45" fmla="*/ 82 h 155"/>
                <a:gd name="T46" fmla="*/ 70 w 150"/>
                <a:gd name="T47" fmla="*/ 78 h 155"/>
                <a:gd name="T48" fmla="*/ 69 w 150"/>
                <a:gd name="T49" fmla="*/ 54 h 155"/>
                <a:gd name="T50" fmla="*/ 73 w 150"/>
                <a:gd name="T51" fmla="*/ 47 h 155"/>
                <a:gd name="T52" fmla="*/ 85 w 150"/>
                <a:gd name="T53" fmla="*/ 48 h 155"/>
                <a:gd name="T54" fmla="*/ 93 w 150"/>
                <a:gd name="T55" fmla="*/ 48 h 155"/>
                <a:gd name="T56" fmla="*/ 117 w 150"/>
                <a:gd name="T57" fmla="*/ 48 h 155"/>
                <a:gd name="T58" fmla="*/ 90 w 150"/>
                <a:gd name="T59" fmla="*/ 83 h 155"/>
                <a:gd name="T60" fmla="*/ 70 w 150"/>
                <a:gd name="T61" fmla="*/ 78 h 155"/>
                <a:gd name="T62" fmla="*/ 37 w 150"/>
                <a:gd name="T63" fmla="*/ 54 h 155"/>
                <a:gd name="T64" fmla="*/ 31 w 150"/>
                <a:gd name="T65" fmla="*/ 46 h 155"/>
                <a:gd name="T66" fmla="*/ 57 w 150"/>
                <a:gd name="T67" fmla="*/ 23 h 155"/>
                <a:gd name="T68" fmla="*/ 65 w 150"/>
                <a:gd name="T69" fmla="*/ 52 h 155"/>
                <a:gd name="T70" fmla="*/ 56 w 150"/>
                <a:gd name="T71" fmla="*/ 57 h 155"/>
                <a:gd name="T72" fmla="*/ 47 w 150"/>
                <a:gd name="T73" fmla="*/ 0 h 155"/>
                <a:gd name="T74" fmla="*/ 29 w 150"/>
                <a:gd name="T75" fmla="*/ 40 h 155"/>
                <a:gd name="T76" fmla="*/ 0 w 150"/>
                <a:gd name="T77" fmla="*/ 78 h 155"/>
                <a:gd name="T78" fmla="*/ 0 w 150"/>
                <a:gd name="T79" fmla="*/ 79 h 155"/>
                <a:gd name="T80" fmla="*/ 1 w 150"/>
                <a:gd name="T81" fmla="*/ 79 h 155"/>
                <a:gd name="T82" fmla="*/ 26 w 150"/>
                <a:gd name="T83" fmla="*/ 109 h 155"/>
                <a:gd name="T84" fmla="*/ 29 w 150"/>
                <a:gd name="T85" fmla="*/ 114 h 155"/>
                <a:gd name="T86" fmla="*/ 71 w 150"/>
                <a:gd name="T87" fmla="*/ 124 h 155"/>
                <a:gd name="T88" fmla="*/ 71 w 150"/>
                <a:gd name="T89" fmla="*/ 124 h 155"/>
                <a:gd name="T90" fmla="*/ 81 w 150"/>
                <a:gd name="T91" fmla="*/ 135 h 155"/>
                <a:gd name="T92" fmla="*/ 100 w 150"/>
                <a:gd name="T93" fmla="*/ 154 h 155"/>
                <a:gd name="T94" fmla="*/ 101 w 150"/>
                <a:gd name="T95" fmla="*/ 154 h 155"/>
                <a:gd name="T96" fmla="*/ 102 w 150"/>
                <a:gd name="T97" fmla="*/ 151 h 155"/>
                <a:gd name="T98" fmla="*/ 149 w 150"/>
                <a:gd name="T99" fmla="*/ 81 h 155"/>
                <a:gd name="T100" fmla="*/ 149 w 150"/>
                <a:gd name="T101" fmla="*/ 81 h 155"/>
                <a:gd name="T102" fmla="*/ 133 w 150"/>
                <a:gd name="T103" fmla="*/ 62 h 155"/>
                <a:gd name="T104" fmla="*/ 123 w 150"/>
                <a:gd name="T105" fmla="*/ 44 h 155"/>
                <a:gd name="T106" fmla="*/ 106 w 150"/>
                <a:gd name="T107" fmla="*/ 43 h 155"/>
                <a:gd name="T108" fmla="*/ 96 w 150"/>
                <a:gd name="T109" fmla="*/ 44 h 155"/>
                <a:gd name="T110" fmla="*/ 73 w 150"/>
                <a:gd name="T111" fmla="*/ 44 h 155"/>
                <a:gd name="T112" fmla="*/ 47 w 150"/>
                <a:gd name="T113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0" h="155">
                  <a:moveTo>
                    <a:pt x="99" y="149"/>
                  </a:moveTo>
                  <a:cubicBezTo>
                    <a:pt x="94" y="142"/>
                    <a:pt x="80" y="128"/>
                    <a:pt x="74" y="123"/>
                  </a:cubicBezTo>
                  <a:cubicBezTo>
                    <a:pt x="79" y="111"/>
                    <a:pt x="85" y="100"/>
                    <a:pt x="92" y="88"/>
                  </a:cubicBezTo>
                  <a:cubicBezTo>
                    <a:pt x="95" y="92"/>
                    <a:pt x="99" y="96"/>
                    <a:pt x="102" y="101"/>
                  </a:cubicBezTo>
                  <a:cubicBezTo>
                    <a:pt x="106" y="105"/>
                    <a:pt x="111" y="108"/>
                    <a:pt x="115" y="111"/>
                  </a:cubicBezTo>
                  <a:cubicBezTo>
                    <a:pt x="115" y="112"/>
                    <a:pt x="114" y="113"/>
                    <a:pt x="113" y="114"/>
                  </a:cubicBezTo>
                  <a:cubicBezTo>
                    <a:pt x="107" y="123"/>
                    <a:pt x="100" y="137"/>
                    <a:pt x="99" y="149"/>
                  </a:cubicBezTo>
                  <a:moveTo>
                    <a:pt x="56" y="89"/>
                  </a:moveTo>
                  <a:cubicBezTo>
                    <a:pt x="60" y="89"/>
                    <a:pt x="64" y="87"/>
                    <a:pt x="66" y="85"/>
                  </a:cubicBezTo>
                  <a:cubicBezTo>
                    <a:pt x="67" y="84"/>
                    <a:pt x="68" y="83"/>
                    <a:pt x="69" y="81"/>
                  </a:cubicBezTo>
                  <a:cubicBezTo>
                    <a:pt x="72" y="82"/>
                    <a:pt x="75" y="82"/>
                    <a:pt x="78" y="83"/>
                  </a:cubicBezTo>
                  <a:cubicBezTo>
                    <a:pt x="82" y="84"/>
                    <a:pt x="85" y="85"/>
                    <a:pt x="88" y="86"/>
                  </a:cubicBezTo>
                  <a:cubicBezTo>
                    <a:pt x="81" y="97"/>
                    <a:pt x="75" y="109"/>
                    <a:pt x="72" y="121"/>
                  </a:cubicBezTo>
                  <a:cubicBezTo>
                    <a:pt x="65" y="116"/>
                    <a:pt x="55" y="116"/>
                    <a:pt x="47" y="114"/>
                  </a:cubicBezTo>
                  <a:cubicBezTo>
                    <a:pt x="43" y="113"/>
                    <a:pt x="40" y="112"/>
                    <a:pt x="36" y="112"/>
                  </a:cubicBezTo>
                  <a:cubicBezTo>
                    <a:pt x="34" y="112"/>
                    <a:pt x="33" y="112"/>
                    <a:pt x="32" y="111"/>
                  </a:cubicBezTo>
                  <a:cubicBezTo>
                    <a:pt x="36" y="107"/>
                    <a:pt x="39" y="102"/>
                    <a:pt x="43" y="97"/>
                  </a:cubicBezTo>
                  <a:cubicBezTo>
                    <a:pt x="44" y="94"/>
                    <a:pt x="47" y="90"/>
                    <a:pt x="48" y="87"/>
                  </a:cubicBezTo>
                  <a:cubicBezTo>
                    <a:pt x="51" y="88"/>
                    <a:pt x="54" y="89"/>
                    <a:pt x="56" y="89"/>
                  </a:cubicBezTo>
                  <a:moveTo>
                    <a:pt x="57" y="85"/>
                  </a:moveTo>
                  <a:cubicBezTo>
                    <a:pt x="54" y="85"/>
                    <a:pt x="51" y="84"/>
                    <a:pt x="49" y="82"/>
                  </a:cubicBezTo>
                  <a:cubicBezTo>
                    <a:pt x="43" y="79"/>
                    <a:pt x="41" y="72"/>
                    <a:pt x="45" y="67"/>
                  </a:cubicBezTo>
                  <a:cubicBezTo>
                    <a:pt x="45" y="66"/>
                    <a:pt x="45" y="66"/>
                    <a:pt x="45" y="66"/>
                  </a:cubicBezTo>
                  <a:cubicBezTo>
                    <a:pt x="46" y="65"/>
                    <a:pt x="46" y="65"/>
                    <a:pt x="46" y="65"/>
                  </a:cubicBezTo>
                  <a:cubicBezTo>
                    <a:pt x="48" y="62"/>
                    <a:pt x="51" y="61"/>
                    <a:pt x="55" y="61"/>
                  </a:cubicBezTo>
                  <a:cubicBezTo>
                    <a:pt x="57" y="61"/>
                    <a:pt x="59" y="62"/>
                    <a:pt x="62" y="62"/>
                  </a:cubicBezTo>
                  <a:cubicBezTo>
                    <a:pt x="62" y="63"/>
                    <a:pt x="62" y="63"/>
                    <a:pt x="62" y="63"/>
                  </a:cubicBezTo>
                  <a:cubicBezTo>
                    <a:pt x="64" y="67"/>
                    <a:pt x="66" y="70"/>
                    <a:pt x="66" y="75"/>
                  </a:cubicBezTo>
                  <a:cubicBezTo>
                    <a:pt x="66" y="78"/>
                    <a:pt x="65" y="80"/>
                    <a:pt x="63" y="82"/>
                  </a:cubicBezTo>
                  <a:cubicBezTo>
                    <a:pt x="61" y="84"/>
                    <a:pt x="59" y="85"/>
                    <a:pt x="57" y="85"/>
                  </a:cubicBezTo>
                  <a:moveTo>
                    <a:pt x="30" y="108"/>
                  </a:moveTo>
                  <a:cubicBezTo>
                    <a:pt x="27" y="96"/>
                    <a:pt x="13" y="85"/>
                    <a:pt x="4" y="78"/>
                  </a:cubicBezTo>
                  <a:cubicBezTo>
                    <a:pt x="14" y="73"/>
                    <a:pt x="21" y="61"/>
                    <a:pt x="27" y="52"/>
                  </a:cubicBezTo>
                  <a:cubicBezTo>
                    <a:pt x="28" y="51"/>
                    <a:pt x="28" y="50"/>
                    <a:pt x="29" y="49"/>
                  </a:cubicBezTo>
                  <a:cubicBezTo>
                    <a:pt x="30" y="51"/>
                    <a:pt x="32" y="53"/>
                    <a:pt x="33" y="54"/>
                  </a:cubicBezTo>
                  <a:cubicBezTo>
                    <a:pt x="35" y="58"/>
                    <a:pt x="38" y="62"/>
                    <a:pt x="41" y="65"/>
                  </a:cubicBezTo>
                  <a:cubicBezTo>
                    <a:pt x="37" y="72"/>
                    <a:pt x="39" y="80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4" y="86"/>
                    <a:pt x="43" y="89"/>
                    <a:pt x="42" y="90"/>
                  </a:cubicBezTo>
                  <a:cubicBezTo>
                    <a:pt x="39" y="96"/>
                    <a:pt x="34" y="102"/>
                    <a:pt x="30" y="108"/>
                  </a:cubicBezTo>
                  <a:moveTo>
                    <a:pt x="117" y="109"/>
                  </a:moveTo>
                  <a:cubicBezTo>
                    <a:pt x="113" y="104"/>
                    <a:pt x="108" y="101"/>
                    <a:pt x="104" y="96"/>
                  </a:cubicBezTo>
                  <a:cubicBezTo>
                    <a:pt x="101" y="92"/>
                    <a:pt x="98" y="88"/>
                    <a:pt x="93" y="85"/>
                  </a:cubicBezTo>
                  <a:cubicBezTo>
                    <a:pt x="101" y="72"/>
                    <a:pt x="111" y="60"/>
                    <a:pt x="122" y="49"/>
                  </a:cubicBezTo>
                  <a:cubicBezTo>
                    <a:pt x="123" y="54"/>
                    <a:pt x="127" y="61"/>
                    <a:pt x="129" y="64"/>
                  </a:cubicBezTo>
                  <a:cubicBezTo>
                    <a:pt x="133" y="71"/>
                    <a:pt x="138" y="78"/>
                    <a:pt x="144" y="82"/>
                  </a:cubicBezTo>
                  <a:cubicBezTo>
                    <a:pt x="133" y="90"/>
                    <a:pt x="125" y="98"/>
                    <a:pt x="117" y="109"/>
                  </a:cubicBezTo>
                  <a:moveTo>
                    <a:pt x="70" y="78"/>
                  </a:moveTo>
                  <a:cubicBezTo>
                    <a:pt x="71" y="72"/>
                    <a:pt x="69" y="65"/>
                    <a:pt x="64" y="61"/>
                  </a:cubicBezTo>
                  <a:cubicBezTo>
                    <a:pt x="66" y="59"/>
                    <a:pt x="68" y="57"/>
                    <a:pt x="69" y="54"/>
                  </a:cubicBezTo>
                  <a:cubicBezTo>
                    <a:pt x="70" y="52"/>
                    <a:pt x="72" y="50"/>
                    <a:pt x="72" y="47"/>
                  </a:cubicBezTo>
                  <a:cubicBezTo>
                    <a:pt x="73" y="47"/>
                    <a:pt x="73" y="47"/>
                    <a:pt x="73" y="47"/>
                  </a:cubicBezTo>
                  <a:cubicBezTo>
                    <a:pt x="76" y="48"/>
                    <a:pt x="78" y="48"/>
                    <a:pt x="81" y="48"/>
                  </a:cubicBezTo>
                  <a:cubicBezTo>
                    <a:pt x="83" y="48"/>
                    <a:pt x="84" y="48"/>
                    <a:pt x="85" y="48"/>
                  </a:cubicBezTo>
                  <a:cubicBezTo>
                    <a:pt x="87" y="48"/>
                    <a:pt x="88" y="48"/>
                    <a:pt x="89" y="48"/>
                  </a:cubicBezTo>
                  <a:cubicBezTo>
                    <a:pt x="91" y="48"/>
                    <a:pt x="92" y="48"/>
                    <a:pt x="93" y="48"/>
                  </a:cubicBezTo>
                  <a:cubicBezTo>
                    <a:pt x="96" y="48"/>
                    <a:pt x="99" y="48"/>
                    <a:pt x="103" y="48"/>
                  </a:cubicBezTo>
                  <a:cubicBezTo>
                    <a:pt x="108" y="48"/>
                    <a:pt x="112" y="48"/>
                    <a:pt x="117" y="48"/>
                  </a:cubicBezTo>
                  <a:cubicBezTo>
                    <a:pt x="107" y="54"/>
                    <a:pt x="101" y="65"/>
                    <a:pt x="95" y="75"/>
                  </a:cubicBezTo>
                  <a:cubicBezTo>
                    <a:pt x="93" y="78"/>
                    <a:pt x="92" y="80"/>
                    <a:pt x="90" y="83"/>
                  </a:cubicBezTo>
                  <a:cubicBezTo>
                    <a:pt x="85" y="80"/>
                    <a:pt x="78" y="78"/>
                    <a:pt x="71" y="78"/>
                  </a:cubicBezTo>
                  <a:cubicBezTo>
                    <a:pt x="71" y="78"/>
                    <a:pt x="70" y="78"/>
                    <a:pt x="70" y="78"/>
                  </a:cubicBezTo>
                  <a:moveTo>
                    <a:pt x="45" y="61"/>
                  </a:moveTo>
                  <a:cubicBezTo>
                    <a:pt x="43" y="58"/>
                    <a:pt x="39" y="56"/>
                    <a:pt x="37" y="54"/>
                  </a:cubicBezTo>
                  <a:cubicBezTo>
                    <a:pt x="35" y="52"/>
                    <a:pt x="34" y="50"/>
                    <a:pt x="32" y="48"/>
                  </a:cubicBezTo>
                  <a:cubicBezTo>
                    <a:pt x="32" y="48"/>
                    <a:pt x="31" y="47"/>
                    <a:pt x="31" y="46"/>
                  </a:cubicBezTo>
                  <a:cubicBezTo>
                    <a:pt x="39" y="34"/>
                    <a:pt x="44" y="20"/>
                    <a:pt x="48" y="6"/>
                  </a:cubicBezTo>
                  <a:cubicBezTo>
                    <a:pt x="51" y="12"/>
                    <a:pt x="54" y="17"/>
                    <a:pt x="57" y="23"/>
                  </a:cubicBezTo>
                  <a:cubicBezTo>
                    <a:pt x="61" y="30"/>
                    <a:pt x="64" y="38"/>
                    <a:pt x="69" y="45"/>
                  </a:cubicBezTo>
                  <a:cubicBezTo>
                    <a:pt x="67" y="47"/>
                    <a:pt x="66" y="50"/>
                    <a:pt x="65" y="52"/>
                  </a:cubicBezTo>
                  <a:cubicBezTo>
                    <a:pt x="64" y="54"/>
                    <a:pt x="63" y="57"/>
                    <a:pt x="62" y="59"/>
                  </a:cubicBezTo>
                  <a:cubicBezTo>
                    <a:pt x="60" y="58"/>
                    <a:pt x="58" y="57"/>
                    <a:pt x="56" y="57"/>
                  </a:cubicBezTo>
                  <a:cubicBezTo>
                    <a:pt x="52" y="57"/>
                    <a:pt x="48" y="59"/>
                    <a:pt x="45" y="61"/>
                  </a:cubicBezTo>
                  <a:moveTo>
                    <a:pt x="47" y="0"/>
                  </a:moveTo>
                  <a:cubicBezTo>
                    <a:pt x="46" y="0"/>
                    <a:pt x="45" y="0"/>
                    <a:pt x="45" y="1"/>
                  </a:cubicBezTo>
                  <a:cubicBezTo>
                    <a:pt x="40" y="14"/>
                    <a:pt x="36" y="28"/>
                    <a:pt x="29" y="40"/>
                  </a:cubicBezTo>
                  <a:cubicBezTo>
                    <a:pt x="23" y="53"/>
                    <a:pt x="13" y="69"/>
                    <a:pt x="1" y="77"/>
                  </a:cubicBezTo>
                  <a:cubicBezTo>
                    <a:pt x="1" y="77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1" y="79"/>
                    <a:pt x="1" y="79"/>
                    <a:pt x="1" y="79"/>
                  </a:cubicBezTo>
                  <a:cubicBezTo>
                    <a:pt x="1" y="79"/>
                    <a:pt x="1" y="79"/>
                    <a:pt x="1" y="79"/>
                  </a:cubicBezTo>
                  <a:cubicBezTo>
                    <a:pt x="5" y="84"/>
                    <a:pt x="10" y="89"/>
                    <a:pt x="15" y="94"/>
                  </a:cubicBezTo>
                  <a:cubicBezTo>
                    <a:pt x="20" y="99"/>
                    <a:pt x="23" y="104"/>
                    <a:pt x="26" y="109"/>
                  </a:cubicBezTo>
                  <a:cubicBezTo>
                    <a:pt x="26" y="111"/>
                    <a:pt x="27" y="112"/>
                    <a:pt x="27" y="113"/>
                  </a:cubicBezTo>
                  <a:cubicBezTo>
                    <a:pt x="28" y="114"/>
                    <a:pt x="28" y="114"/>
                    <a:pt x="29" y="114"/>
                  </a:cubicBezTo>
                  <a:cubicBezTo>
                    <a:pt x="30" y="115"/>
                    <a:pt x="32" y="116"/>
                    <a:pt x="34" y="116"/>
                  </a:cubicBezTo>
                  <a:cubicBezTo>
                    <a:pt x="47" y="117"/>
                    <a:pt x="58" y="121"/>
                    <a:pt x="71" y="124"/>
                  </a:cubicBezTo>
                  <a:cubicBezTo>
                    <a:pt x="71" y="124"/>
                    <a:pt x="71" y="124"/>
                    <a:pt x="71" y="124"/>
                  </a:cubicBezTo>
                  <a:cubicBezTo>
                    <a:pt x="71" y="124"/>
                    <a:pt x="71" y="124"/>
                    <a:pt x="71" y="124"/>
                  </a:cubicBezTo>
                  <a:cubicBezTo>
                    <a:pt x="72" y="125"/>
                    <a:pt x="72" y="125"/>
                    <a:pt x="72" y="125"/>
                  </a:cubicBezTo>
                  <a:cubicBezTo>
                    <a:pt x="75" y="128"/>
                    <a:pt x="78" y="132"/>
                    <a:pt x="81" y="135"/>
                  </a:cubicBezTo>
                  <a:cubicBezTo>
                    <a:pt x="86" y="141"/>
                    <a:pt x="92" y="149"/>
                    <a:pt x="100" y="154"/>
                  </a:cubicBezTo>
                  <a:cubicBezTo>
                    <a:pt x="100" y="154"/>
                    <a:pt x="100" y="154"/>
                    <a:pt x="100" y="154"/>
                  </a:cubicBezTo>
                  <a:cubicBezTo>
                    <a:pt x="100" y="154"/>
                    <a:pt x="100" y="155"/>
                    <a:pt x="100" y="155"/>
                  </a:cubicBezTo>
                  <a:cubicBezTo>
                    <a:pt x="101" y="155"/>
                    <a:pt x="101" y="154"/>
                    <a:pt x="101" y="154"/>
                  </a:cubicBezTo>
                  <a:cubicBezTo>
                    <a:pt x="101" y="154"/>
                    <a:pt x="101" y="154"/>
                    <a:pt x="101" y="154"/>
                  </a:cubicBezTo>
                  <a:cubicBezTo>
                    <a:pt x="102" y="153"/>
                    <a:pt x="102" y="152"/>
                    <a:pt x="102" y="151"/>
                  </a:cubicBezTo>
                  <a:cubicBezTo>
                    <a:pt x="110" y="124"/>
                    <a:pt x="123" y="100"/>
                    <a:pt x="148" y="85"/>
                  </a:cubicBezTo>
                  <a:cubicBezTo>
                    <a:pt x="150" y="84"/>
                    <a:pt x="150" y="82"/>
                    <a:pt x="149" y="81"/>
                  </a:cubicBezTo>
                  <a:cubicBezTo>
                    <a:pt x="149" y="81"/>
                    <a:pt x="149" y="81"/>
                    <a:pt x="149" y="81"/>
                  </a:cubicBezTo>
                  <a:cubicBezTo>
                    <a:pt x="149" y="81"/>
                    <a:pt x="149" y="81"/>
                    <a:pt x="149" y="81"/>
                  </a:cubicBezTo>
                  <a:cubicBezTo>
                    <a:pt x="149" y="81"/>
                    <a:pt x="149" y="81"/>
                    <a:pt x="149" y="81"/>
                  </a:cubicBezTo>
                  <a:cubicBezTo>
                    <a:pt x="142" y="75"/>
                    <a:pt x="137" y="70"/>
                    <a:pt x="133" y="62"/>
                  </a:cubicBezTo>
                  <a:cubicBezTo>
                    <a:pt x="130" y="57"/>
                    <a:pt x="127" y="51"/>
                    <a:pt x="124" y="46"/>
                  </a:cubicBezTo>
                  <a:cubicBezTo>
                    <a:pt x="124" y="45"/>
                    <a:pt x="124" y="44"/>
                    <a:pt x="123" y="44"/>
                  </a:cubicBezTo>
                  <a:cubicBezTo>
                    <a:pt x="120" y="43"/>
                    <a:pt x="117" y="43"/>
                    <a:pt x="114" y="43"/>
                  </a:cubicBezTo>
                  <a:cubicBezTo>
                    <a:pt x="111" y="43"/>
                    <a:pt x="108" y="43"/>
                    <a:pt x="106" y="43"/>
                  </a:cubicBezTo>
                  <a:cubicBezTo>
                    <a:pt x="103" y="44"/>
                    <a:pt x="101" y="44"/>
                    <a:pt x="98" y="44"/>
                  </a:cubicBezTo>
                  <a:cubicBezTo>
                    <a:pt x="98" y="44"/>
                    <a:pt x="97" y="44"/>
                    <a:pt x="96" y="44"/>
                  </a:cubicBezTo>
                  <a:cubicBezTo>
                    <a:pt x="93" y="44"/>
                    <a:pt x="90" y="43"/>
                    <a:pt x="87" y="43"/>
                  </a:cubicBezTo>
                  <a:cubicBezTo>
                    <a:pt x="82" y="43"/>
                    <a:pt x="78" y="44"/>
                    <a:pt x="73" y="44"/>
                  </a:cubicBezTo>
                  <a:cubicBezTo>
                    <a:pt x="66" y="30"/>
                    <a:pt x="58" y="15"/>
                    <a:pt x="49" y="3"/>
                  </a:cubicBezTo>
                  <a:cubicBezTo>
                    <a:pt x="50" y="1"/>
                    <a:pt x="48" y="0"/>
                    <a:pt x="47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5412251" y="4763854"/>
              <a:ext cx="43988" cy="43989"/>
            </a:xfrm>
            <a:custGeom>
              <a:avLst/>
              <a:gdLst>
                <a:gd name="T0" fmla="*/ 7 w 14"/>
                <a:gd name="T1" fmla="*/ 0 h 14"/>
                <a:gd name="T2" fmla="*/ 0 w 14"/>
                <a:gd name="T3" fmla="*/ 6 h 14"/>
                <a:gd name="T4" fmla="*/ 1 w 14"/>
                <a:gd name="T5" fmla="*/ 9 h 14"/>
                <a:gd name="T6" fmla="*/ 7 w 14"/>
                <a:gd name="T7" fmla="*/ 14 h 14"/>
                <a:gd name="T8" fmla="*/ 9 w 14"/>
                <a:gd name="T9" fmla="*/ 14 h 14"/>
                <a:gd name="T10" fmla="*/ 13 w 14"/>
                <a:gd name="T11" fmla="*/ 5 h 14"/>
                <a:gd name="T12" fmla="*/ 7 w 14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4">
                  <a:moveTo>
                    <a:pt x="7" y="0"/>
                  </a:moveTo>
                  <a:cubicBezTo>
                    <a:pt x="3" y="0"/>
                    <a:pt x="1" y="3"/>
                    <a:pt x="0" y="6"/>
                  </a:cubicBezTo>
                  <a:cubicBezTo>
                    <a:pt x="0" y="7"/>
                    <a:pt x="1" y="8"/>
                    <a:pt x="1" y="9"/>
                  </a:cubicBezTo>
                  <a:cubicBezTo>
                    <a:pt x="2" y="12"/>
                    <a:pt x="4" y="14"/>
                    <a:pt x="7" y="14"/>
                  </a:cubicBezTo>
                  <a:cubicBezTo>
                    <a:pt x="8" y="14"/>
                    <a:pt x="8" y="14"/>
                    <a:pt x="9" y="14"/>
                  </a:cubicBezTo>
                  <a:cubicBezTo>
                    <a:pt x="13" y="13"/>
                    <a:pt x="14" y="9"/>
                    <a:pt x="13" y="5"/>
                  </a:cubicBezTo>
                  <a:cubicBezTo>
                    <a:pt x="12" y="2"/>
                    <a:pt x="10" y="0"/>
                    <a:pt x="7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5"/>
            <p:cNvSpPr>
              <a:spLocks noEditPoints="1"/>
            </p:cNvSpPr>
            <p:nvPr/>
          </p:nvSpPr>
          <p:spPr bwMode="auto">
            <a:xfrm>
              <a:off x="5280286" y="4590214"/>
              <a:ext cx="421363" cy="314864"/>
            </a:xfrm>
            <a:custGeom>
              <a:avLst/>
              <a:gdLst>
                <a:gd name="T0" fmla="*/ 36 w 134"/>
                <a:gd name="T1" fmla="*/ 61 h 100"/>
                <a:gd name="T2" fmla="*/ 36 w 134"/>
                <a:gd name="T3" fmla="*/ 60 h 100"/>
                <a:gd name="T4" fmla="*/ 48 w 134"/>
                <a:gd name="T5" fmla="*/ 49 h 100"/>
                <a:gd name="T6" fmla="*/ 60 w 134"/>
                <a:gd name="T7" fmla="*/ 65 h 100"/>
                <a:gd name="T8" fmla="*/ 48 w 134"/>
                <a:gd name="T9" fmla="*/ 73 h 100"/>
                <a:gd name="T10" fmla="*/ 23 w 134"/>
                <a:gd name="T11" fmla="*/ 54 h 100"/>
                <a:gd name="T12" fmla="*/ 14 w 134"/>
                <a:gd name="T13" fmla="*/ 52 h 100"/>
                <a:gd name="T14" fmla="*/ 23 w 134"/>
                <a:gd name="T15" fmla="*/ 18 h 100"/>
                <a:gd name="T16" fmla="*/ 45 w 134"/>
                <a:gd name="T17" fmla="*/ 38 h 100"/>
                <a:gd name="T18" fmla="*/ 45 w 134"/>
                <a:gd name="T19" fmla="*/ 46 h 100"/>
                <a:gd name="T20" fmla="*/ 49 w 134"/>
                <a:gd name="T21" fmla="*/ 47 h 100"/>
                <a:gd name="T22" fmla="*/ 49 w 134"/>
                <a:gd name="T23" fmla="*/ 30 h 100"/>
                <a:gd name="T24" fmla="*/ 67 w 134"/>
                <a:gd name="T25" fmla="*/ 19 h 100"/>
                <a:gd name="T26" fmla="*/ 83 w 134"/>
                <a:gd name="T27" fmla="*/ 41 h 100"/>
                <a:gd name="T28" fmla="*/ 64 w 134"/>
                <a:gd name="T29" fmla="*/ 58 h 100"/>
                <a:gd name="T30" fmla="*/ 49 w 134"/>
                <a:gd name="T31" fmla="*/ 47 h 100"/>
                <a:gd name="T32" fmla="*/ 89 w 134"/>
                <a:gd name="T33" fmla="*/ 0 h 100"/>
                <a:gd name="T34" fmla="*/ 48 w 134"/>
                <a:gd name="T35" fmla="*/ 27 h 100"/>
                <a:gd name="T36" fmla="*/ 3 w 134"/>
                <a:gd name="T37" fmla="*/ 3 h 100"/>
                <a:gd name="T38" fmla="*/ 9 w 134"/>
                <a:gd name="T39" fmla="*/ 48 h 100"/>
                <a:gd name="T40" fmla="*/ 5 w 134"/>
                <a:gd name="T41" fmla="*/ 95 h 100"/>
                <a:gd name="T42" fmla="*/ 5 w 134"/>
                <a:gd name="T43" fmla="*/ 95 h 100"/>
                <a:gd name="T44" fmla="*/ 6 w 134"/>
                <a:gd name="T45" fmla="*/ 96 h 100"/>
                <a:gd name="T46" fmla="*/ 33 w 134"/>
                <a:gd name="T47" fmla="*/ 97 h 100"/>
                <a:gd name="T48" fmla="*/ 14 w 134"/>
                <a:gd name="T49" fmla="*/ 58 h 100"/>
                <a:gd name="T50" fmla="*/ 19 w 134"/>
                <a:gd name="T51" fmla="*/ 58 h 100"/>
                <a:gd name="T52" fmla="*/ 47 w 134"/>
                <a:gd name="T53" fmla="*/ 76 h 100"/>
                <a:gd name="T54" fmla="*/ 47 w 134"/>
                <a:gd name="T55" fmla="*/ 83 h 100"/>
                <a:gd name="T56" fmla="*/ 51 w 134"/>
                <a:gd name="T57" fmla="*/ 90 h 100"/>
                <a:gd name="T58" fmla="*/ 50 w 134"/>
                <a:gd name="T59" fmla="*/ 76 h 100"/>
                <a:gd name="T60" fmla="*/ 64 w 134"/>
                <a:gd name="T61" fmla="*/ 60 h 100"/>
                <a:gd name="T62" fmla="*/ 83 w 134"/>
                <a:gd name="T63" fmla="*/ 54 h 100"/>
                <a:gd name="T64" fmla="*/ 89 w 134"/>
                <a:gd name="T65" fmla="*/ 72 h 100"/>
                <a:gd name="T66" fmla="*/ 103 w 134"/>
                <a:gd name="T67" fmla="*/ 59 h 100"/>
                <a:gd name="T68" fmla="*/ 113 w 134"/>
                <a:gd name="T69" fmla="*/ 56 h 100"/>
                <a:gd name="T70" fmla="*/ 88 w 134"/>
                <a:gd name="T71" fmla="*/ 51 h 100"/>
                <a:gd name="T72" fmla="*/ 91 w 134"/>
                <a:gd name="T73" fmla="*/ 4 h 100"/>
                <a:gd name="T74" fmla="*/ 128 w 134"/>
                <a:gd name="T75" fmla="*/ 20 h 100"/>
                <a:gd name="T76" fmla="*/ 124 w 134"/>
                <a:gd name="T77" fmla="*/ 48 h 100"/>
                <a:gd name="T78" fmla="*/ 132 w 134"/>
                <a:gd name="T79" fmla="*/ 17 h 100"/>
                <a:gd name="T80" fmla="*/ 131 w 134"/>
                <a:gd name="T81" fmla="*/ 17 h 100"/>
                <a:gd name="T82" fmla="*/ 108 w 134"/>
                <a:gd name="T83" fmla="*/ 10 h 100"/>
                <a:gd name="T84" fmla="*/ 90 w 134"/>
                <a:gd name="T85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4" h="100">
                  <a:moveTo>
                    <a:pt x="48" y="73"/>
                  </a:moveTo>
                  <a:cubicBezTo>
                    <a:pt x="41" y="73"/>
                    <a:pt x="36" y="68"/>
                    <a:pt x="36" y="61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37" y="53"/>
                    <a:pt x="43" y="50"/>
                    <a:pt x="48" y="49"/>
                  </a:cubicBezTo>
                  <a:cubicBezTo>
                    <a:pt x="48" y="49"/>
                    <a:pt x="48" y="49"/>
                    <a:pt x="48" y="49"/>
                  </a:cubicBezTo>
                  <a:cubicBezTo>
                    <a:pt x="52" y="51"/>
                    <a:pt x="56" y="53"/>
                    <a:pt x="58" y="56"/>
                  </a:cubicBezTo>
                  <a:cubicBezTo>
                    <a:pt x="60" y="59"/>
                    <a:pt x="61" y="62"/>
                    <a:pt x="60" y="65"/>
                  </a:cubicBezTo>
                  <a:cubicBezTo>
                    <a:pt x="59" y="70"/>
                    <a:pt x="53" y="72"/>
                    <a:pt x="48" y="73"/>
                  </a:cubicBezTo>
                  <a:cubicBezTo>
                    <a:pt x="48" y="73"/>
                    <a:pt x="48" y="73"/>
                    <a:pt x="48" y="73"/>
                  </a:cubicBezTo>
                  <a:moveTo>
                    <a:pt x="33" y="57"/>
                  </a:moveTo>
                  <a:cubicBezTo>
                    <a:pt x="30" y="55"/>
                    <a:pt x="26" y="55"/>
                    <a:pt x="23" y="54"/>
                  </a:cubicBezTo>
                  <a:cubicBezTo>
                    <a:pt x="20" y="54"/>
                    <a:pt x="18" y="53"/>
                    <a:pt x="16" y="53"/>
                  </a:cubicBezTo>
                  <a:cubicBezTo>
                    <a:pt x="15" y="52"/>
                    <a:pt x="14" y="52"/>
                    <a:pt x="14" y="52"/>
                  </a:cubicBezTo>
                  <a:cubicBezTo>
                    <a:pt x="13" y="37"/>
                    <a:pt x="10" y="22"/>
                    <a:pt x="6" y="8"/>
                  </a:cubicBezTo>
                  <a:cubicBezTo>
                    <a:pt x="12" y="12"/>
                    <a:pt x="17" y="15"/>
                    <a:pt x="23" y="18"/>
                  </a:cubicBezTo>
                  <a:cubicBezTo>
                    <a:pt x="30" y="22"/>
                    <a:pt x="37" y="27"/>
                    <a:pt x="45" y="31"/>
                  </a:cubicBezTo>
                  <a:cubicBezTo>
                    <a:pt x="45" y="33"/>
                    <a:pt x="45" y="35"/>
                    <a:pt x="45" y="38"/>
                  </a:cubicBezTo>
                  <a:cubicBezTo>
                    <a:pt x="46" y="40"/>
                    <a:pt x="46" y="43"/>
                    <a:pt x="46" y="46"/>
                  </a:cubicBezTo>
                  <a:cubicBezTo>
                    <a:pt x="46" y="46"/>
                    <a:pt x="46" y="46"/>
                    <a:pt x="45" y="46"/>
                  </a:cubicBezTo>
                  <a:cubicBezTo>
                    <a:pt x="40" y="46"/>
                    <a:pt x="35" y="52"/>
                    <a:pt x="33" y="57"/>
                  </a:cubicBezTo>
                  <a:moveTo>
                    <a:pt x="49" y="47"/>
                  </a:moveTo>
                  <a:cubicBezTo>
                    <a:pt x="50" y="44"/>
                    <a:pt x="50" y="41"/>
                    <a:pt x="50" y="38"/>
                  </a:cubicBezTo>
                  <a:cubicBezTo>
                    <a:pt x="50" y="35"/>
                    <a:pt x="50" y="32"/>
                    <a:pt x="49" y="30"/>
                  </a:cubicBezTo>
                  <a:cubicBezTo>
                    <a:pt x="49" y="29"/>
                    <a:pt x="49" y="29"/>
                    <a:pt x="49" y="29"/>
                  </a:cubicBezTo>
                  <a:cubicBezTo>
                    <a:pt x="55" y="28"/>
                    <a:pt x="61" y="22"/>
                    <a:pt x="67" y="19"/>
                  </a:cubicBezTo>
                  <a:cubicBezTo>
                    <a:pt x="74" y="15"/>
                    <a:pt x="80" y="11"/>
                    <a:pt x="87" y="6"/>
                  </a:cubicBezTo>
                  <a:cubicBezTo>
                    <a:pt x="82" y="17"/>
                    <a:pt x="82" y="30"/>
                    <a:pt x="83" y="41"/>
                  </a:cubicBezTo>
                  <a:cubicBezTo>
                    <a:pt x="83" y="44"/>
                    <a:pt x="83" y="47"/>
                    <a:pt x="83" y="50"/>
                  </a:cubicBezTo>
                  <a:cubicBezTo>
                    <a:pt x="77" y="50"/>
                    <a:pt x="69" y="54"/>
                    <a:pt x="64" y="58"/>
                  </a:cubicBezTo>
                  <a:cubicBezTo>
                    <a:pt x="62" y="52"/>
                    <a:pt x="56" y="47"/>
                    <a:pt x="50" y="47"/>
                  </a:cubicBezTo>
                  <a:cubicBezTo>
                    <a:pt x="50" y="47"/>
                    <a:pt x="50" y="47"/>
                    <a:pt x="49" y="47"/>
                  </a:cubicBezTo>
                  <a:moveTo>
                    <a:pt x="90" y="0"/>
                  </a:moveTo>
                  <a:cubicBezTo>
                    <a:pt x="90" y="0"/>
                    <a:pt x="90" y="0"/>
                    <a:pt x="89" y="0"/>
                  </a:cubicBezTo>
                  <a:cubicBezTo>
                    <a:pt x="81" y="3"/>
                    <a:pt x="74" y="10"/>
                    <a:pt x="67" y="14"/>
                  </a:cubicBezTo>
                  <a:cubicBezTo>
                    <a:pt x="60" y="18"/>
                    <a:pt x="54" y="22"/>
                    <a:pt x="48" y="27"/>
                  </a:cubicBezTo>
                  <a:cubicBezTo>
                    <a:pt x="34" y="19"/>
                    <a:pt x="20" y="11"/>
                    <a:pt x="5" y="5"/>
                  </a:cubicBezTo>
                  <a:cubicBezTo>
                    <a:pt x="5" y="4"/>
                    <a:pt x="4" y="3"/>
                    <a:pt x="3" y="3"/>
                  </a:cubicBezTo>
                  <a:cubicBezTo>
                    <a:pt x="2" y="3"/>
                    <a:pt x="0" y="5"/>
                    <a:pt x="1" y="6"/>
                  </a:cubicBezTo>
                  <a:cubicBezTo>
                    <a:pt x="4" y="20"/>
                    <a:pt x="7" y="34"/>
                    <a:pt x="9" y="48"/>
                  </a:cubicBezTo>
                  <a:cubicBezTo>
                    <a:pt x="10" y="61"/>
                    <a:pt x="11" y="80"/>
                    <a:pt x="5" y="93"/>
                  </a:cubicBezTo>
                  <a:cubicBezTo>
                    <a:pt x="5" y="94"/>
                    <a:pt x="5" y="95"/>
                    <a:pt x="5" y="95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6" y="96"/>
                    <a:pt x="6" y="96"/>
                    <a:pt x="6" y="96"/>
                  </a:cubicBezTo>
                  <a:cubicBezTo>
                    <a:pt x="6" y="96"/>
                    <a:pt x="6" y="96"/>
                    <a:pt x="6" y="96"/>
                  </a:cubicBezTo>
                  <a:cubicBezTo>
                    <a:pt x="11" y="98"/>
                    <a:pt x="17" y="99"/>
                    <a:pt x="23" y="100"/>
                  </a:cubicBezTo>
                  <a:cubicBezTo>
                    <a:pt x="26" y="99"/>
                    <a:pt x="30" y="98"/>
                    <a:pt x="33" y="97"/>
                  </a:cubicBezTo>
                  <a:cubicBezTo>
                    <a:pt x="24" y="94"/>
                    <a:pt x="15" y="94"/>
                    <a:pt x="8" y="93"/>
                  </a:cubicBezTo>
                  <a:cubicBezTo>
                    <a:pt x="14" y="84"/>
                    <a:pt x="13" y="69"/>
                    <a:pt x="14" y="58"/>
                  </a:cubicBezTo>
                  <a:cubicBezTo>
                    <a:pt x="14" y="57"/>
                    <a:pt x="14" y="56"/>
                    <a:pt x="14" y="55"/>
                  </a:cubicBezTo>
                  <a:cubicBezTo>
                    <a:pt x="15" y="56"/>
                    <a:pt x="18" y="57"/>
                    <a:pt x="19" y="58"/>
                  </a:cubicBezTo>
                  <a:cubicBezTo>
                    <a:pt x="23" y="59"/>
                    <a:pt x="28" y="61"/>
                    <a:pt x="32" y="62"/>
                  </a:cubicBezTo>
                  <a:cubicBezTo>
                    <a:pt x="32" y="70"/>
                    <a:pt x="39" y="76"/>
                    <a:pt x="47" y="76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6" y="78"/>
                    <a:pt x="47" y="81"/>
                    <a:pt x="47" y="83"/>
                  </a:cubicBezTo>
                  <a:cubicBezTo>
                    <a:pt x="47" y="86"/>
                    <a:pt x="47" y="89"/>
                    <a:pt x="47" y="92"/>
                  </a:cubicBezTo>
                  <a:cubicBezTo>
                    <a:pt x="48" y="91"/>
                    <a:pt x="49" y="91"/>
                    <a:pt x="51" y="90"/>
                  </a:cubicBezTo>
                  <a:cubicBezTo>
                    <a:pt x="51" y="89"/>
                    <a:pt x="51" y="89"/>
                    <a:pt x="51" y="88"/>
                  </a:cubicBezTo>
                  <a:cubicBezTo>
                    <a:pt x="51" y="85"/>
                    <a:pt x="51" y="80"/>
                    <a:pt x="50" y="76"/>
                  </a:cubicBezTo>
                  <a:cubicBezTo>
                    <a:pt x="56" y="76"/>
                    <a:pt x="63" y="71"/>
                    <a:pt x="64" y="65"/>
                  </a:cubicBezTo>
                  <a:cubicBezTo>
                    <a:pt x="65" y="64"/>
                    <a:pt x="65" y="62"/>
                    <a:pt x="64" y="60"/>
                  </a:cubicBezTo>
                  <a:cubicBezTo>
                    <a:pt x="67" y="59"/>
                    <a:pt x="70" y="58"/>
                    <a:pt x="73" y="57"/>
                  </a:cubicBezTo>
                  <a:cubicBezTo>
                    <a:pt x="77" y="56"/>
                    <a:pt x="80" y="55"/>
                    <a:pt x="83" y="54"/>
                  </a:cubicBezTo>
                  <a:cubicBezTo>
                    <a:pt x="83" y="61"/>
                    <a:pt x="84" y="68"/>
                    <a:pt x="84" y="74"/>
                  </a:cubicBezTo>
                  <a:cubicBezTo>
                    <a:pt x="86" y="73"/>
                    <a:pt x="87" y="73"/>
                    <a:pt x="89" y="72"/>
                  </a:cubicBezTo>
                  <a:cubicBezTo>
                    <a:pt x="88" y="66"/>
                    <a:pt x="88" y="60"/>
                    <a:pt x="87" y="54"/>
                  </a:cubicBezTo>
                  <a:cubicBezTo>
                    <a:pt x="93" y="56"/>
                    <a:pt x="98" y="57"/>
                    <a:pt x="103" y="59"/>
                  </a:cubicBezTo>
                  <a:cubicBezTo>
                    <a:pt x="105" y="59"/>
                    <a:pt x="106" y="60"/>
                    <a:pt x="108" y="60"/>
                  </a:cubicBezTo>
                  <a:cubicBezTo>
                    <a:pt x="110" y="59"/>
                    <a:pt x="112" y="57"/>
                    <a:pt x="113" y="56"/>
                  </a:cubicBezTo>
                  <a:cubicBezTo>
                    <a:pt x="109" y="56"/>
                    <a:pt x="105" y="55"/>
                    <a:pt x="102" y="54"/>
                  </a:cubicBezTo>
                  <a:cubicBezTo>
                    <a:pt x="97" y="52"/>
                    <a:pt x="93" y="51"/>
                    <a:pt x="88" y="51"/>
                  </a:cubicBezTo>
                  <a:cubicBezTo>
                    <a:pt x="88" y="51"/>
                    <a:pt x="87" y="51"/>
                    <a:pt x="87" y="51"/>
                  </a:cubicBezTo>
                  <a:cubicBezTo>
                    <a:pt x="87" y="35"/>
                    <a:pt x="88" y="20"/>
                    <a:pt x="91" y="4"/>
                  </a:cubicBezTo>
                  <a:cubicBezTo>
                    <a:pt x="95" y="9"/>
                    <a:pt x="102" y="12"/>
                    <a:pt x="106" y="14"/>
                  </a:cubicBezTo>
                  <a:cubicBezTo>
                    <a:pt x="113" y="18"/>
                    <a:pt x="120" y="20"/>
                    <a:pt x="128" y="20"/>
                  </a:cubicBezTo>
                  <a:cubicBezTo>
                    <a:pt x="124" y="31"/>
                    <a:pt x="121" y="41"/>
                    <a:pt x="120" y="51"/>
                  </a:cubicBezTo>
                  <a:cubicBezTo>
                    <a:pt x="122" y="50"/>
                    <a:pt x="123" y="49"/>
                    <a:pt x="124" y="48"/>
                  </a:cubicBezTo>
                  <a:cubicBezTo>
                    <a:pt x="126" y="39"/>
                    <a:pt x="128" y="29"/>
                    <a:pt x="133" y="20"/>
                  </a:cubicBezTo>
                  <a:cubicBezTo>
                    <a:pt x="134" y="19"/>
                    <a:pt x="133" y="18"/>
                    <a:pt x="132" y="17"/>
                  </a:cubicBezTo>
                  <a:cubicBezTo>
                    <a:pt x="131" y="17"/>
                    <a:pt x="131" y="17"/>
                    <a:pt x="131" y="17"/>
                  </a:cubicBezTo>
                  <a:cubicBezTo>
                    <a:pt x="131" y="17"/>
                    <a:pt x="131" y="17"/>
                    <a:pt x="131" y="17"/>
                  </a:cubicBezTo>
                  <a:cubicBezTo>
                    <a:pt x="131" y="17"/>
                    <a:pt x="131" y="17"/>
                    <a:pt x="131" y="17"/>
                  </a:cubicBezTo>
                  <a:cubicBezTo>
                    <a:pt x="123" y="16"/>
                    <a:pt x="115" y="14"/>
                    <a:pt x="108" y="10"/>
                  </a:cubicBezTo>
                  <a:cubicBezTo>
                    <a:pt x="102" y="7"/>
                    <a:pt x="97" y="4"/>
                    <a:pt x="91" y="1"/>
                  </a:cubicBezTo>
                  <a:cubicBezTo>
                    <a:pt x="91" y="0"/>
                    <a:pt x="90" y="0"/>
                    <a:pt x="9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6"/>
            <p:cNvSpPr>
              <a:spLocks noEditPoints="1"/>
            </p:cNvSpPr>
            <p:nvPr/>
          </p:nvSpPr>
          <p:spPr bwMode="auto">
            <a:xfrm>
              <a:off x="1527380" y="3161750"/>
              <a:ext cx="314864" cy="310234"/>
            </a:xfrm>
            <a:custGeom>
              <a:avLst/>
              <a:gdLst>
                <a:gd name="T0" fmla="*/ 58 w 100"/>
                <a:gd name="T1" fmla="*/ 82 h 99"/>
                <a:gd name="T2" fmla="*/ 54 w 100"/>
                <a:gd name="T3" fmla="*/ 43 h 99"/>
                <a:gd name="T4" fmla="*/ 69 w 100"/>
                <a:gd name="T5" fmla="*/ 48 h 99"/>
                <a:gd name="T6" fmla="*/ 86 w 100"/>
                <a:gd name="T7" fmla="*/ 50 h 99"/>
                <a:gd name="T8" fmla="*/ 86 w 100"/>
                <a:gd name="T9" fmla="*/ 53 h 99"/>
                <a:gd name="T10" fmla="*/ 93 w 100"/>
                <a:gd name="T11" fmla="*/ 90 h 99"/>
                <a:gd name="T12" fmla="*/ 58 w 100"/>
                <a:gd name="T13" fmla="*/ 82 h 99"/>
                <a:gd name="T14" fmla="*/ 58 w 100"/>
                <a:gd name="T15" fmla="*/ 82 h 99"/>
                <a:gd name="T16" fmla="*/ 17 w 100"/>
                <a:gd name="T17" fmla="*/ 95 h 99"/>
                <a:gd name="T18" fmla="*/ 17 w 100"/>
                <a:gd name="T19" fmla="*/ 77 h 99"/>
                <a:gd name="T20" fmla="*/ 17 w 100"/>
                <a:gd name="T21" fmla="*/ 65 h 99"/>
                <a:gd name="T22" fmla="*/ 31 w 100"/>
                <a:gd name="T23" fmla="*/ 54 h 99"/>
                <a:gd name="T24" fmla="*/ 31 w 100"/>
                <a:gd name="T25" fmla="*/ 49 h 99"/>
                <a:gd name="T26" fmla="*/ 40 w 100"/>
                <a:gd name="T27" fmla="*/ 46 h 99"/>
                <a:gd name="T28" fmla="*/ 50 w 100"/>
                <a:gd name="T29" fmla="*/ 43 h 99"/>
                <a:gd name="T30" fmla="*/ 55 w 100"/>
                <a:gd name="T31" fmla="*/ 82 h 99"/>
                <a:gd name="T32" fmla="*/ 53 w 100"/>
                <a:gd name="T33" fmla="*/ 82 h 99"/>
                <a:gd name="T34" fmla="*/ 30 w 100"/>
                <a:gd name="T35" fmla="*/ 89 h 99"/>
                <a:gd name="T36" fmla="*/ 20 w 100"/>
                <a:gd name="T37" fmla="*/ 93 h 99"/>
                <a:gd name="T38" fmla="*/ 17 w 100"/>
                <a:gd name="T39" fmla="*/ 95 h 99"/>
                <a:gd name="T40" fmla="*/ 76 w 100"/>
                <a:gd name="T41" fmla="*/ 0 h 99"/>
                <a:gd name="T42" fmla="*/ 73 w 100"/>
                <a:gd name="T43" fmla="*/ 3 h 99"/>
                <a:gd name="T44" fmla="*/ 95 w 100"/>
                <a:gd name="T45" fmla="*/ 9 h 99"/>
                <a:gd name="T46" fmla="*/ 86 w 100"/>
                <a:gd name="T47" fmla="*/ 46 h 99"/>
                <a:gd name="T48" fmla="*/ 68 w 100"/>
                <a:gd name="T49" fmla="*/ 43 h 99"/>
                <a:gd name="T50" fmla="*/ 54 w 100"/>
                <a:gd name="T51" fmla="*/ 40 h 99"/>
                <a:gd name="T52" fmla="*/ 54 w 100"/>
                <a:gd name="T53" fmla="*/ 40 h 99"/>
                <a:gd name="T54" fmla="*/ 54 w 100"/>
                <a:gd name="T55" fmla="*/ 21 h 99"/>
                <a:gd name="T56" fmla="*/ 49 w 100"/>
                <a:gd name="T57" fmla="*/ 25 h 99"/>
                <a:gd name="T58" fmla="*/ 50 w 100"/>
                <a:gd name="T59" fmla="*/ 30 h 99"/>
                <a:gd name="T60" fmla="*/ 50 w 100"/>
                <a:gd name="T61" fmla="*/ 39 h 99"/>
                <a:gd name="T62" fmla="*/ 31 w 100"/>
                <a:gd name="T63" fmla="*/ 46 h 99"/>
                <a:gd name="T64" fmla="*/ 27 w 100"/>
                <a:gd name="T65" fmla="*/ 52 h 99"/>
                <a:gd name="T66" fmla="*/ 27 w 100"/>
                <a:gd name="T67" fmla="*/ 54 h 99"/>
                <a:gd name="T68" fmla="*/ 20 w 100"/>
                <a:gd name="T69" fmla="*/ 60 h 99"/>
                <a:gd name="T70" fmla="*/ 13 w 100"/>
                <a:gd name="T71" fmla="*/ 70 h 99"/>
                <a:gd name="T72" fmla="*/ 13 w 100"/>
                <a:gd name="T73" fmla="*/ 72 h 99"/>
                <a:gd name="T74" fmla="*/ 13 w 100"/>
                <a:gd name="T75" fmla="*/ 93 h 99"/>
                <a:gd name="T76" fmla="*/ 3 w 100"/>
                <a:gd name="T77" fmla="*/ 87 h 99"/>
                <a:gd name="T78" fmla="*/ 0 w 100"/>
                <a:gd name="T79" fmla="*/ 92 h 99"/>
                <a:gd name="T80" fmla="*/ 10 w 100"/>
                <a:gd name="T81" fmla="*/ 96 h 99"/>
                <a:gd name="T82" fmla="*/ 13 w 100"/>
                <a:gd name="T83" fmla="*/ 99 h 99"/>
                <a:gd name="T84" fmla="*/ 15 w 100"/>
                <a:gd name="T85" fmla="*/ 99 h 99"/>
                <a:gd name="T86" fmla="*/ 15 w 100"/>
                <a:gd name="T87" fmla="*/ 99 h 99"/>
                <a:gd name="T88" fmla="*/ 20 w 100"/>
                <a:gd name="T89" fmla="*/ 97 h 99"/>
                <a:gd name="T90" fmla="*/ 56 w 100"/>
                <a:gd name="T91" fmla="*/ 84 h 99"/>
                <a:gd name="T92" fmla="*/ 56 w 100"/>
                <a:gd name="T93" fmla="*/ 84 h 99"/>
                <a:gd name="T94" fmla="*/ 56 w 100"/>
                <a:gd name="T95" fmla="*/ 84 h 99"/>
                <a:gd name="T96" fmla="*/ 57 w 100"/>
                <a:gd name="T97" fmla="*/ 84 h 99"/>
                <a:gd name="T98" fmla="*/ 70 w 100"/>
                <a:gd name="T99" fmla="*/ 88 h 99"/>
                <a:gd name="T100" fmla="*/ 95 w 100"/>
                <a:gd name="T101" fmla="*/ 94 h 99"/>
                <a:gd name="T102" fmla="*/ 96 w 100"/>
                <a:gd name="T103" fmla="*/ 94 h 99"/>
                <a:gd name="T104" fmla="*/ 96 w 100"/>
                <a:gd name="T105" fmla="*/ 94 h 99"/>
                <a:gd name="T106" fmla="*/ 97 w 100"/>
                <a:gd name="T107" fmla="*/ 94 h 99"/>
                <a:gd name="T108" fmla="*/ 97 w 100"/>
                <a:gd name="T109" fmla="*/ 93 h 99"/>
                <a:gd name="T110" fmla="*/ 97 w 100"/>
                <a:gd name="T111" fmla="*/ 93 h 99"/>
                <a:gd name="T112" fmla="*/ 97 w 100"/>
                <a:gd name="T113" fmla="*/ 91 h 99"/>
                <a:gd name="T114" fmla="*/ 100 w 100"/>
                <a:gd name="T115" fmla="*/ 9 h 99"/>
                <a:gd name="T116" fmla="*/ 99 w 100"/>
                <a:gd name="T117" fmla="*/ 6 h 99"/>
                <a:gd name="T118" fmla="*/ 98 w 100"/>
                <a:gd name="T119" fmla="*/ 6 h 99"/>
                <a:gd name="T120" fmla="*/ 98 w 100"/>
                <a:gd name="T121" fmla="*/ 6 h 99"/>
                <a:gd name="T122" fmla="*/ 98 w 100"/>
                <a:gd name="T123" fmla="*/ 6 h 99"/>
                <a:gd name="T124" fmla="*/ 76 w 100"/>
                <a:gd name="T125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0" h="99">
                  <a:moveTo>
                    <a:pt x="58" y="82"/>
                  </a:moveTo>
                  <a:cubicBezTo>
                    <a:pt x="56" y="69"/>
                    <a:pt x="55" y="56"/>
                    <a:pt x="54" y="43"/>
                  </a:cubicBezTo>
                  <a:cubicBezTo>
                    <a:pt x="59" y="45"/>
                    <a:pt x="64" y="46"/>
                    <a:pt x="69" y="48"/>
                  </a:cubicBezTo>
                  <a:cubicBezTo>
                    <a:pt x="75" y="49"/>
                    <a:pt x="81" y="49"/>
                    <a:pt x="86" y="50"/>
                  </a:cubicBezTo>
                  <a:cubicBezTo>
                    <a:pt x="86" y="51"/>
                    <a:pt x="86" y="52"/>
                    <a:pt x="86" y="53"/>
                  </a:cubicBezTo>
                  <a:cubicBezTo>
                    <a:pt x="86" y="64"/>
                    <a:pt x="87" y="79"/>
                    <a:pt x="93" y="90"/>
                  </a:cubicBezTo>
                  <a:cubicBezTo>
                    <a:pt x="85" y="87"/>
                    <a:pt x="66" y="82"/>
                    <a:pt x="58" y="82"/>
                  </a:cubicBezTo>
                  <a:cubicBezTo>
                    <a:pt x="58" y="82"/>
                    <a:pt x="58" y="82"/>
                    <a:pt x="58" y="82"/>
                  </a:cubicBezTo>
                  <a:moveTo>
                    <a:pt x="17" y="95"/>
                  </a:moveTo>
                  <a:cubicBezTo>
                    <a:pt x="17" y="89"/>
                    <a:pt x="17" y="83"/>
                    <a:pt x="17" y="77"/>
                  </a:cubicBezTo>
                  <a:cubicBezTo>
                    <a:pt x="17" y="74"/>
                    <a:pt x="18" y="69"/>
                    <a:pt x="17" y="65"/>
                  </a:cubicBezTo>
                  <a:cubicBezTo>
                    <a:pt x="23" y="65"/>
                    <a:pt x="29" y="60"/>
                    <a:pt x="31" y="54"/>
                  </a:cubicBezTo>
                  <a:cubicBezTo>
                    <a:pt x="31" y="53"/>
                    <a:pt x="31" y="51"/>
                    <a:pt x="31" y="49"/>
                  </a:cubicBezTo>
                  <a:cubicBezTo>
                    <a:pt x="34" y="48"/>
                    <a:pt x="37" y="47"/>
                    <a:pt x="40" y="46"/>
                  </a:cubicBezTo>
                  <a:cubicBezTo>
                    <a:pt x="43" y="45"/>
                    <a:pt x="47" y="44"/>
                    <a:pt x="50" y="43"/>
                  </a:cubicBezTo>
                  <a:cubicBezTo>
                    <a:pt x="50" y="56"/>
                    <a:pt x="51" y="70"/>
                    <a:pt x="55" y="82"/>
                  </a:cubicBezTo>
                  <a:cubicBezTo>
                    <a:pt x="55" y="82"/>
                    <a:pt x="54" y="82"/>
                    <a:pt x="53" y="82"/>
                  </a:cubicBezTo>
                  <a:cubicBezTo>
                    <a:pt x="45" y="82"/>
                    <a:pt x="38" y="87"/>
                    <a:pt x="30" y="89"/>
                  </a:cubicBezTo>
                  <a:cubicBezTo>
                    <a:pt x="27" y="90"/>
                    <a:pt x="23" y="91"/>
                    <a:pt x="20" y="93"/>
                  </a:cubicBezTo>
                  <a:cubicBezTo>
                    <a:pt x="19" y="94"/>
                    <a:pt x="18" y="94"/>
                    <a:pt x="17" y="95"/>
                  </a:cubicBezTo>
                  <a:moveTo>
                    <a:pt x="76" y="0"/>
                  </a:moveTo>
                  <a:cubicBezTo>
                    <a:pt x="75" y="1"/>
                    <a:pt x="74" y="2"/>
                    <a:pt x="73" y="3"/>
                  </a:cubicBezTo>
                  <a:cubicBezTo>
                    <a:pt x="79" y="7"/>
                    <a:pt x="87" y="9"/>
                    <a:pt x="95" y="9"/>
                  </a:cubicBezTo>
                  <a:cubicBezTo>
                    <a:pt x="90" y="21"/>
                    <a:pt x="87" y="34"/>
                    <a:pt x="86" y="46"/>
                  </a:cubicBezTo>
                  <a:cubicBezTo>
                    <a:pt x="80" y="45"/>
                    <a:pt x="74" y="45"/>
                    <a:pt x="68" y="43"/>
                  </a:cubicBezTo>
                  <a:cubicBezTo>
                    <a:pt x="64" y="41"/>
                    <a:pt x="59" y="40"/>
                    <a:pt x="54" y="40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4" y="33"/>
                    <a:pt x="54" y="27"/>
                    <a:pt x="54" y="21"/>
                  </a:cubicBezTo>
                  <a:cubicBezTo>
                    <a:pt x="53" y="22"/>
                    <a:pt x="51" y="24"/>
                    <a:pt x="49" y="25"/>
                  </a:cubicBezTo>
                  <a:cubicBezTo>
                    <a:pt x="49" y="27"/>
                    <a:pt x="50" y="29"/>
                    <a:pt x="50" y="30"/>
                  </a:cubicBezTo>
                  <a:cubicBezTo>
                    <a:pt x="50" y="33"/>
                    <a:pt x="50" y="36"/>
                    <a:pt x="50" y="39"/>
                  </a:cubicBezTo>
                  <a:cubicBezTo>
                    <a:pt x="44" y="39"/>
                    <a:pt x="37" y="43"/>
                    <a:pt x="31" y="46"/>
                  </a:cubicBezTo>
                  <a:cubicBezTo>
                    <a:pt x="30" y="48"/>
                    <a:pt x="28" y="50"/>
                    <a:pt x="27" y="52"/>
                  </a:cubicBezTo>
                  <a:cubicBezTo>
                    <a:pt x="27" y="52"/>
                    <a:pt x="27" y="53"/>
                    <a:pt x="27" y="54"/>
                  </a:cubicBezTo>
                  <a:cubicBezTo>
                    <a:pt x="26" y="57"/>
                    <a:pt x="23" y="59"/>
                    <a:pt x="20" y="60"/>
                  </a:cubicBezTo>
                  <a:cubicBezTo>
                    <a:pt x="18" y="64"/>
                    <a:pt x="16" y="67"/>
                    <a:pt x="13" y="70"/>
                  </a:cubicBezTo>
                  <a:cubicBezTo>
                    <a:pt x="13" y="71"/>
                    <a:pt x="13" y="71"/>
                    <a:pt x="13" y="72"/>
                  </a:cubicBezTo>
                  <a:cubicBezTo>
                    <a:pt x="14" y="79"/>
                    <a:pt x="13" y="86"/>
                    <a:pt x="13" y="93"/>
                  </a:cubicBezTo>
                  <a:cubicBezTo>
                    <a:pt x="10" y="90"/>
                    <a:pt x="7" y="88"/>
                    <a:pt x="3" y="87"/>
                  </a:cubicBezTo>
                  <a:cubicBezTo>
                    <a:pt x="2" y="88"/>
                    <a:pt x="1" y="90"/>
                    <a:pt x="0" y="92"/>
                  </a:cubicBezTo>
                  <a:cubicBezTo>
                    <a:pt x="4" y="93"/>
                    <a:pt x="7" y="95"/>
                    <a:pt x="10" y="96"/>
                  </a:cubicBezTo>
                  <a:cubicBezTo>
                    <a:pt x="11" y="97"/>
                    <a:pt x="12" y="98"/>
                    <a:pt x="13" y="99"/>
                  </a:cubicBezTo>
                  <a:cubicBezTo>
                    <a:pt x="14" y="99"/>
                    <a:pt x="14" y="99"/>
                    <a:pt x="15" y="99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7" y="99"/>
                    <a:pt x="19" y="98"/>
                    <a:pt x="20" y="97"/>
                  </a:cubicBezTo>
                  <a:cubicBezTo>
                    <a:pt x="32" y="91"/>
                    <a:pt x="44" y="89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7" y="84"/>
                    <a:pt x="57" y="84"/>
                    <a:pt x="57" y="84"/>
                  </a:cubicBezTo>
                  <a:cubicBezTo>
                    <a:pt x="61" y="86"/>
                    <a:pt x="66" y="87"/>
                    <a:pt x="70" y="88"/>
                  </a:cubicBezTo>
                  <a:cubicBezTo>
                    <a:pt x="78" y="90"/>
                    <a:pt x="87" y="94"/>
                    <a:pt x="95" y="94"/>
                  </a:cubicBezTo>
                  <a:cubicBezTo>
                    <a:pt x="96" y="94"/>
                    <a:pt x="96" y="94"/>
                    <a:pt x="96" y="94"/>
                  </a:cubicBezTo>
                  <a:cubicBezTo>
                    <a:pt x="96" y="94"/>
                    <a:pt x="96" y="94"/>
                    <a:pt x="96" y="94"/>
                  </a:cubicBezTo>
                  <a:cubicBezTo>
                    <a:pt x="96" y="94"/>
                    <a:pt x="97" y="94"/>
                    <a:pt x="97" y="94"/>
                  </a:cubicBezTo>
                  <a:cubicBezTo>
                    <a:pt x="97" y="94"/>
                    <a:pt x="98" y="94"/>
                    <a:pt x="97" y="93"/>
                  </a:cubicBezTo>
                  <a:cubicBezTo>
                    <a:pt x="97" y="93"/>
                    <a:pt x="97" y="93"/>
                    <a:pt x="97" y="93"/>
                  </a:cubicBezTo>
                  <a:cubicBezTo>
                    <a:pt x="98" y="92"/>
                    <a:pt x="98" y="91"/>
                    <a:pt x="97" y="91"/>
                  </a:cubicBezTo>
                  <a:cubicBezTo>
                    <a:pt x="88" y="63"/>
                    <a:pt x="86" y="36"/>
                    <a:pt x="100" y="9"/>
                  </a:cubicBezTo>
                  <a:cubicBezTo>
                    <a:pt x="100" y="8"/>
                    <a:pt x="100" y="7"/>
                    <a:pt x="99" y="6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90" y="5"/>
                    <a:pt x="83" y="3"/>
                    <a:pt x="76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2701176" y="2011105"/>
              <a:ext cx="111129" cy="111129"/>
            </a:xfrm>
            <a:custGeom>
              <a:avLst/>
              <a:gdLst>
                <a:gd name="T0" fmla="*/ 29 w 36"/>
                <a:gd name="T1" fmla="*/ 0 h 35"/>
                <a:gd name="T2" fmla="*/ 25 w 36"/>
                <a:gd name="T3" fmla="*/ 4 h 35"/>
                <a:gd name="T4" fmla="*/ 32 w 36"/>
                <a:gd name="T5" fmla="*/ 30 h 35"/>
                <a:gd name="T6" fmla="*/ 3 w 36"/>
                <a:gd name="T7" fmla="*/ 23 h 35"/>
                <a:gd name="T8" fmla="*/ 0 w 36"/>
                <a:gd name="T9" fmla="*/ 26 h 35"/>
                <a:gd name="T10" fmla="*/ 8 w 36"/>
                <a:gd name="T11" fmla="*/ 29 h 35"/>
                <a:gd name="T12" fmla="*/ 34 w 36"/>
                <a:gd name="T13" fmla="*/ 34 h 35"/>
                <a:gd name="T14" fmla="*/ 35 w 36"/>
                <a:gd name="T15" fmla="*/ 34 h 35"/>
                <a:gd name="T16" fmla="*/ 35 w 36"/>
                <a:gd name="T17" fmla="*/ 34 h 35"/>
                <a:gd name="T18" fmla="*/ 35 w 36"/>
                <a:gd name="T19" fmla="*/ 35 h 35"/>
                <a:gd name="T20" fmla="*/ 36 w 36"/>
                <a:gd name="T21" fmla="*/ 34 h 35"/>
                <a:gd name="T22" fmla="*/ 36 w 36"/>
                <a:gd name="T23" fmla="*/ 33 h 35"/>
                <a:gd name="T24" fmla="*/ 35 w 36"/>
                <a:gd name="T25" fmla="*/ 31 h 35"/>
                <a:gd name="T26" fmla="*/ 29 w 36"/>
                <a:gd name="T2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35">
                  <a:moveTo>
                    <a:pt x="29" y="0"/>
                  </a:moveTo>
                  <a:cubicBezTo>
                    <a:pt x="28" y="1"/>
                    <a:pt x="26" y="3"/>
                    <a:pt x="25" y="4"/>
                  </a:cubicBezTo>
                  <a:cubicBezTo>
                    <a:pt x="25" y="13"/>
                    <a:pt x="27" y="23"/>
                    <a:pt x="32" y="30"/>
                  </a:cubicBezTo>
                  <a:cubicBezTo>
                    <a:pt x="25" y="28"/>
                    <a:pt x="12" y="25"/>
                    <a:pt x="3" y="23"/>
                  </a:cubicBezTo>
                  <a:cubicBezTo>
                    <a:pt x="2" y="24"/>
                    <a:pt x="1" y="25"/>
                    <a:pt x="0" y="26"/>
                  </a:cubicBezTo>
                  <a:cubicBezTo>
                    <a:pt x="3" y="27"/>
                    <a:pt x="6" y="28"/>
                    <a:pt x="8" y="29"/>
                  </a:cubicBezTo>
                  <a:cubicBezTo>
                    <a:pt x="16" y="31"/>
                    <a:pt x="26" y="34"/>
                    <a:pt x="34" y="34"/>
                  </a:cubicBezTo>
                  <a:cubicBezTo>
                    <a:pt x="34" y="34"/>
                    <a:pt x="34" y="34"/>
                    <a:pt x="35" y="34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5" y="34"/>
                    <a:pt x="35" y="35"/>
                    <a:pt x="35" y="35"/>
                  </a:cubicBezTo>
                  <a:cubicBezTo>
                    <a:pt x="36" y="35"/>
                    <a:pt x="36" y="34"/>
                    <a:pt x="36" y="34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6" y="33"/>
                    <a:pt x="36" y="31"/>
                    <a:pt x="35" y="31"/>
                  </a:cubicBezTo>
                  <a:cubicBezTo>
                    <a:pt x="32" y="21"/>
                    <a:pt x="30" y="10"/>
                    <a:pt x="29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4618145" y="3177955"/>
              <a:ext cx="361168" cy="212996"/>
            </a:xfrm>
            <a:custGeom>
              <a:avLst/>
              <a:gdLst>
                <a:gd name="T0" fmla="*/ 105 w 115"/>
                <a:gd name="T1" fmla="*/ 0 h 68"/>
                <a:gd name="T2" fmla="*/ 71 w 115"/>
                <a:gd name="T3" fmla="*/ 20 h 68"/>
                <a:gd name="T4" fmla="*/ 70 w 115"/>
                <a:gd name="T5" fmla="*/ 20 h 68"/>
                <a:gd name="T6" fmla="*/ 70 w 115"/>
                <a:gd name="T7" fmla="*/ 20 h 68"/>
                <a:gd name="T8" fmla="*/ 46 w 115"/>
                <a:gd name="T9" fmla="*/ 24 h 68"/>
                <a:gd name="T10" fmla="*/ 29 w 115"/>
                <a:gd name="T11" fmla="*/ 30 h 68"/>
                <a:gd name="T12" fmla="*/ 31 w 115"/>
                <a:gd name="T13" fmla="*/ 35 h 68"/>
                <a:gd name="T14" fmla="*/ 46 w 115"/>
                <a:gd name="T15" fmla="*/ 36 h 68"/>
                <a:gd name="T16" fmla="*/ 40 w 115"/>
                <a:gd name="T17" fmla="*/ 39 h 68"/>
                <a:gd name="T18" fmla="*/ 28 w 115"/>
                <a:gd name="T19" fmla="*/ 47 h 68"/>
                <a:gd name="T20" fmla="*/ 8 w 115"/>
                <a:gd name="T21" fmla="*/ 36 h 68"/>
                <a:gd name="T22" fmla="*/ 7 w 115"/>
                <a:gd name="T23" fmla="*/ 36 h 68"/>
                <a:gd name="T24" fmla="*/ 5 w 115"/>
                <a:gd name="T25" fmla="*/ 48 h 68"/>
                <a:gd name="T26" fmla="*/ 15 w 115"/>
                <a:gd name="T27" fmla="*/ 64 h 68"/>
                <a:gd name="T28" fmla="*/ 22 w 115"/>
                <a:gd name="T29" fmla="*/ 68 h 68"/>
                <a:gd name="T30" fmla="*/ 23 w 115"/>
                <a:gd name="T31" fmla="*/ 68 h 68"/>
                <a:gd name="T32" fmla="*/ 49 w 115"/>
                <a:gd name="T33" fmla="*/ 53 h 68"/>
                <a:gd name="T34" fmla="*/ 47 w 115"/>
                <a:gd name="T35" fmla="*/ 60 h 68"/>
                <a:gd name="T36" fmla="*/ 47 w 115"/>
                <a:gd name="T37" fmla="*/ 62 h 68"/>
                <a:gd name="T38" fmla="*/ 49 w 115"/>
                <a:gd name="T39" fmla="*/ 68 h 68"/>
                <a:gd name="T40" fmla="*/ 50 w 115"/>
                <a:gd name="T41" fmla="*/ 68 h 68"/>
                <a:gd name="T42" fmla="*/ 51 w 115"/>
                <a:gd name="T43" fmla="*/ 68 h 68"/>
                <a:gd name="T44" fmla="*/ 58 w 115"/>
                <a:gd name="T45" fmla="*/ 59 h 68"/>
                <a:gd name="T46" fmla="*/ 77 w 115"/>
                <a:gd name="T47" fmla="*/ 37 h 68"/>
                <a:gd name="T48" fmla="*/ 98 w 115"/>
                <a:gd name="T49" fmla="*/ 22 h 68"/>
                <a:gd name="T50" fmla="*/ 115 w 115"/>
                <a:gd name="T51" fmla="*/ 8 h 68"/>
                <a:gd name="T52" fmla="*/ 115 w 115"/>
                <a:gd name="T53" fmla="*/ 6 h 68"/>
                <a:gd name="T54" fmla="*/ 105 w 115"/>
                <a:gd name="T5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5" h="68">
                  <a:moveTo>
                    <a:pt x="105" y="0"/>
                  </a:moveTo>
                  <a:cubicBezTo>
                    <a:pt x="93" y="0"/>
                    <a:pt x="78" y="13"/>
                    <a:pt x="71" y="20"/>
                  </a:cubicBezTo>
                  <a:cubicBezTo>
                    <a:pt x="71" y="20"/>
                    <a:pt x="70" y="20"/>
                    <a:pt x="70" y="20"/>
                  </a:cubicBezTo>
                  <a:cubicBezTo>
                    <a:pt x="70" y="20"/>
                    <a:pt x="70" y="20"/>
                    <a:pt x="70" y="20"/>
                  </a:cubicBezTo>
                  <a:cubicBezTo>
                    <a:pt x="62" y="21"/>
                    <a:pt x="54" y="22"/>
                    <a:pt x="46" y="24"/>
                  </a:cubicBezTo>
                  <a:cubicBezTo>
                    <a:pt x="41" y="24"/>
                    <a:pt x="32" y="25"/>
                    <a:pt x="29" y="30"/>
                  </a:cubicBezTo>
                  <a:cubicBezTo>
                    <a:pt x="27" y="32"/>
                    <a:pt x="29" y="34"/>
                    <a:pt x="31" y="35"/>
                  </a:cubicBezTo>
                  <a:cubicBezTo>
                    <a:pt x="36" y="36"/>
                    <a:pt x="41" y="35"/>
                    <a:pt x="46" y="36"/>
                  </a:cubicBezTo>
                  <a:cubicBezTo>
                    <a:pt x="44" y="37"/>
                    <a:pt x="42" y="38"/>
                    <a:pt x="40" y="39"/>
                  </a:cubicBezTo>
                  <a:cubicBezTo>
                    <a:pt x="36" y="41"/>
                    <a:pt x="32" y="44"/>
                    <a:pt x="28" y="47"/>
                  </a:cubicBezTo>
                  <a:cubicBezTo>
                    <a:pt x="23" y="42"/>
                    <a:pt x="16" y="36"/>
                    <a:pt x="8" y="36"/>
                  </a:cubicBezTo>
                  <a:cubicBezTo>
                    <a:pt x="8" y="36"/>
                    <a:pt x="7" y="36"/>
                    <a:pt x="7" y="36"/>
                  </a:cubicBezTo>
                  <a:cubicBezTo>
                    <a:pt x="0" y="37"/>
                    <a:pt x="3" y="44"/>
                    <a:pt x="5" y="48"/>
                  </a:cubicBezTo>
                  <a:cubicBezTo>
                    <a:pt x="8" y="53"/>
                    <a:pt x="12" y="60"/>
                    <a:pt x="15" y="64"/>
                  </a:cubicBezTo>
                  <a:cubicBezTo>
                    <a:pt x="17" y="66"/>
                    <a:pt x="19" y="68"/>
                    <a:pt x="22" y="68"/>
                  </a:cubicBezTo>
                  <a:cubicBezTo>
                    <a:pt x="22" y="68"/>
                    <a:pt x="23" y="68"/>
                    <a:pt x="23" y="68"/>
                  </a:cubicBezTo>
                  <a:cubicBezTo>
                    <a:pt x="32" y="64"/>
                    <a:pt x="41" y="59"/>
                    <a:pt x="49" y="53"/>
                  </a:cubicBezTo>
                  <a:cubicBezTo>
                    <a:pt x="48" y="55"/>
                    <a:pt x="47" y="58"/>
                    <a:pt x="47" y="60"/>
                  </a:cubicBezTo>
                  <a:cubicBezTo>
                    <a:pt x="46" y="60"/>
                    <a:pt x="46" y="61"/>
                    <a:pt x="47" y="62"/>
                  </a:cubicBezTo>
                  <a:cubicBezTo>
                    <a:pt x="47" y="64"/>
                    <a:pt x="47" y="66"/>
                    <a:pt x="49" y="68"/>
                  </a:cubicBezTo>
                  <a:cubicBezTo>
                    <a:pt x="49" y="68"/>
                    <a:pt x="49" y="68"/>
                    <a:pt x="50" y="68"/>
                  </a:cubicBezTo>
                  <a:cubicBezTo>
                    <a:pt x="50" y="68"/>
                    <a:pt x="51" y="68"/>
                    <a:pt x="51" y="68"/>
                  </a:cubicBezTo>
                  <a:cubicBezTo>
                    <a:pt x="54" y="67"/>
                    <a:pt x="56" y="62"/>
                    <a:pt x="58" y="59"/>
                  </a:cubicBezTo>
                  <a:cubicBezTo>
                    <a:pt x="64" y="51"/>
                    <a:pt x="69" y="43"/>
                    <a:pt x="77" y="37"/>
                  </a:cubicBezTo>
                  <a:cubicBezTo>
                    <a:pt x="84" y="32"/>
                    <a:pt x="91" y="27"/>
                    <a:pt x="98" y="22"/>
                  </a:cubicBezTo>
                  <a:cubicBezTo>
                    <a:pt x="104" y="18"/>
                    <a:pt x="111" y="14"/>
                    <a:pt x="115" y="8"/>
                  </a:cubicBezTo>
                  <a:cubicBezTo>
                    <a:pt x="115" y="7"/>
                    <a:pt x="115" y="6"/>
                    <a:pt x="115" y="6"/>
                  </a:cubicBezTo>
                  <a:cubicBezTo>
                    <a:pt x="112" y="2"/>
                    <a:pt x="109" y="0"/>
                    <a:pt x="105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9"/>
            <p:cNvSpPr>
              <a:spLocks noEditPoints="1"/>
            </p:cNvSpPr>
            <p:nvPr/>
          </p:nvSpPr>
          <p:spPr bwMode="auto">
            <a:xfrm>
              <a:off x="4849663" y="3289084"/>
              <a:ext cx="166693" cy="106498"/>
            </a:xfrm>
            <a:custGeom>
              <a:avLst/>
              <a:gdLst>
                <a:gd name="T0" fmla="*/ 15 w 53"/>
                <a:gd name="T1" fmla="*/ 11 h 34"/>
                <a:gd name="T2" fmla="*/ 19 w 53"/>
                <a:gd name="T3" fmla="*/ 5 h 34"/>
                <a:gd name="T4" fmla="*/ 26 w 53"/>
                <a:gd name="T5" fmla="*/ 11 h 34"/>
                <a:gd name="T6" fmla="*/ 27 w 53"/>
                <a:gd name="T7" fmla="*/ 9 h 34"/>
                <a:gd name="T8" fmla="*/ 30 w 53"/>
                <a:gd name="T9" fmla="*/ 5 h 34"/>
                <a:gd name="T10" fmla="*/ 34 w 53"/>
                <a:gd name="T11" fmla="*/ 10 h 34"/>
                <a:gd name="T12" fmla="*/ 35 w 53"/>
                <a:gd name="T13" fmla="*/ 9 h 34"/>
                <a:gd name="T14" fmla="*/ 39 w 53"/>
                <a:gd name="T15" fmla="*/ 7 h 34"/>
                <a:gd name="T16" fmla="*/ 40 w 53"/>
                <a:gd name="T17" fmla="*/ 6 h 34"/>
                <a:gd name="T18" fmla="*/ 42 w 53"/>
                <a:gd name="T19" fmla="*/ 12 h 34"/>
                <a:gd name="T20" fmla="*/ 42 w 53"/>
                <a:gd name="T21" fmla="*/ 14 h 34"/>
                <a:gd name="T22" fmla="*/ 46 w 53"/>
                <a:gd name="T23" fmla="*/ 18 h 34"/>
                <a:gd name="T24" fmla="*/ 47 w 53"/>
                <a:gd name="T25" fmla="*/ 18 h 34"/>
                <a:gd name="T26" fmla="*/ 47 w 53"/>
                <a:gd name="T27" fmla="*/ 19 h 34"/>
                <a:gd name="T28" fmla="*/ 47 w 53"/>
                <a:gd name="T29" fmla="*/ 19 h 34"/>
                <a:gd name="T30" fmla="*/ 47 w 53"/>
                <a:gd name="T31" fmla="*/ 19 h 34"/>
                <a:gd name="T32" fmla="*/ 46 w 53"/>
                <a:gd name="T33" fmla="*/ 21 h 34"/>
                <a:gd name="T34" fmla="*/ 42 w 53"/>
                <a:gd name="T35" fmla="*/ 24 h 34"/>
                <a:gd name="T36" fmla="*/ 36 w 53"/>
                <a:gd name="T37" fmla="*/ 22 h 34"/>
                <a:gd name="T38" fmla="*/ 34 w 53"/>
                <a:gd name="T39" fmla="*/ 26 h 34"/>
                <a:gd name="T40" fmla="*/ 32 w 53"/>
                <a:gd name="T41" fmla="*/ 29 h 34"/>
                <a:gd name="T42" fmla="*/ 30 w 53"/>
                <a:gd name="T43" fmla="*/ 27 h 34"/>
                <a:gd name="T44" fmla="*/ 29 w 53"/>
                <a:gd name="T45" fmla="*/ 27 h 34"/>
                <a:gd name="T46" fmla="*/ 27 w 53"/>
                <a:gd name="T47" fmla="*/ 25 h 34"/>
                <a:gd name="T48" fmla="*/ 22 w 53"/>
                <a:gd name="T49" fmla="*/ 29 h 34"/>
                <a:gd name="T50" fmla="*/ 17 w 53"/>
                <a:gd name="T51" fmla="*/ 28 h 34"/>
                <a:gd name="T52" fmla="*/ 13 w 53"/>
                <a:gd name="T53" fmla="*/ 19 h 34"/>
                <a:gd name="T54" fmla="*/ 13 w 53"/>
                <a:gd name="T55" fmla="*/ 19 h 34"/>
                <a:gd name="T56" fmla="*/ 13 w 53"/>
                <a:gd name="T57" fmla="*/ 18 h 34"/>
                <a:gd name="T58" fmla="*/ 13 w 53"/>
                <a:gd name="T59" fmla="*/ 17 h 34"/>
                <a:gd name="T60" fmla="*/ 8 w 53"/>
                <a:gd name="T61" fmla="*/ 14 h 34"/>
                <a:gd name="T62" fmla="*/ 7 w 53"/>
                <a:gd name="T63" fmla="*/ 14 h 34"/>
                <a:gd name="T64" fmla="*/ 7 w 53"/>
                <a:gd name="T65" fmla="*/ 13 h 34"/>
                <a:gd name="T66" fmla="*/ 6 w 53"/>
                <a:gd name="T67" fmla="*/ 13 h 34"/>
                <a:gd name="T68" fmla="*/ 6 w 53"/>
                <a:gd name="T69" fmla="*/ 13 h 34"/>
                <a:gd name="T70" fmla="*/ 6 w 53"/>
                <a:gd name="T71" fmla="*/ 13 h 34"/>
                <a:gd name="T72" fmla="*/ 6 w 53"/>
                <a:gd name="T73" fmla="*/ 12 h 34"/>
                <a:gd name="T74" fmla="*/ 7 w 53"/>
                <a:gd name="T75" fmla="*/ 11 h 34"/>
                <a:gd name="T76" fmla="*/ 7 w 53"/>
                <a:gd name="T77" fmla="*/ 11 h 34"/>
                <a:gd name="T78" fmla="*/ 8 w 53"/>
                <a:gd name="T79" fmla="*/ 10 h 34"/>
                <a:gd name="T80" fmla="*/ 8 w 53"/>
                <a:gd name="T81" fmla="*/ 10 h 34"/>
                <a:gd name="T82" fmla="*/ 9 w 53"/>
                <a:gd name="T83" fmla="*/ 10 h 34"/>
                <a:gd name="T84" fmla="*/ 9 w 53"/>
                <a:gd name="T85" fmla="*/ 10 h 34"/>
                <a:gd name="T86" fmla="*/ 12 w 53"/>
                <a:gd name="T87" fmla="*/ 11 h 34"/>
                <a:gd name="T88" fmla="*/ 14 w 53"/>
                <a:gd name="T89" fmla="*/ 12 h 34"/>
                <a:gd name="T90" fmla="*/ 11 w 53"/>
                <a:gd name="T91" fmla="*/ 7 h 34"/>
                <a:gd name="T92" fmla="*/ 8 w 53"/>
                <a:gd name="T93" fmla="*/ 6 h 34"/>
                <a:gd name="T94" fmla="*/ 5 w 53"/>
                <a:gd name="T95" fmla="*/ 18 h 34"/>
                <a:gd name="T96" fmla="*/ 9 w 53"/>
                <a:gd name="T97" fmla="*/ 20 h 34"/>
                <a:gd name="T98" fmla="*/ 18 w 53"/>
                <a:gd name="T99" fmla="*/ 33 h 34"/>
                <a:gd name="T100" fmla="*/ 22 w 53"/>
                <a:gd name="T101" fmla="*/ 34 h 34"/>
                <a:gd name="T102" fmla="*/ 33 w 53"/>
                <a:gd name="T103" fmla="*/ 33 h 34"/>
                <a:gd name="T104" fmla="*/ 37 w 53"/>
                <a:gd name="T105" fmla="*/ 30 h 34"/>
                <a:gd name="T106" fmla="*/ 43 w 53"/>
                <a:gd name="T107" fmla="*/ 27 h 34"/>
                <a:gd name="T108" fmla="*/ 47 w 53"/>
                <a:gd name="T109" fmla="*/ 26 h 34"/>
                <a:gd name="T110" fmla="*/ 51 w 53"/>
                <a:gd name="T111" fmla="*/ 18 h 34"/>
                <a:gd name="T112" fmla="*/ 47 w 53"/>
                <a:gd name="T113" fmla="*/ 14 h 34"/>
                <a:gd name="T114" fmla="*/ 45 w 53"/>
                <a:gd name="T115" fmla="*/ 4 h 34"/>
                <a:gd name="T116" fmla="*/ 39 w 53"/>
                <a:gd name="T117" fmla="*/ 1 h 34"/>
                <a:gd name="T118" fmla="*/ 35 w 53"/>
                <a:gd name="T119" fmla="*/ 4 h 34"/>
                <a:gd name="T120" fmla="*/ 34 w 53"/>
                <a:gd name="T121" fmla="*/ 4 h 34"/>
                <a:gd name="T122" fmla="*/ 30 w 53"/>
                <a:gd name="T123" fmla="*/ 1 h 34"/>
                <a:gd name="T124" fmla="*/ 19 w 53"/>
                <a:gd name="T12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3" h="34">
                  <a:moveTo>
                    <a:pt x="14" y="12"/>
                  </a:moveTo>
                  <a:cubicBezTo>
                    <a:pt x="14" y="12"/>
                    <a:pt x="15" y="12"/>
                    <a:pt x="15" y="11"/>
                  </a:cubicBezTo>
                  <a:cubicBezTo>
                    <a:pt x="16" y="9"/>
                    <a:pt x="16" y="7"/>
                    <a:pt x="16" y="6"/>
                  </a:cubicBezTo>
                  <a:cubicBezTo>
                    <a:pt x="17" y="5"/>
                    <a:pt x="18" y="5"/>
                    <a:pt x="19" y="5"/>
                  </a:cubicBezTo>
                  <a:cubicBezTo>
                    <a:pt x="22" y="5"/>
                    <a:pt x="24" y="7"/>
                    <a:pt x="24" y="10"/>
                  </a:cubicBezTo>
                  <a:cubicBezTo>
                    <a:pt x="25" y="10"/>
                    <a:pt x="25" y="11"/>
                    <a:pt x="26" y="11"/>
                  </a:cubicBezTo>
                  <a:cubicBezTo>
                    <a:pt x="27" y="11"/>
                    <a:pt x="27" y="10"/>
                    <a:pt x="27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8" y="8"/>
                    <a:pt x="28" y="6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2" y="5"/>
                    <a:pt x="33" y="8"/>
                    <a:pt x="33" y="9"/>
                  </a:cubicBezTo>
                  <a:cubicBezTo>
                    <a:pt x="33" y="9"/>
                    <a:pt x="34" y="10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6" y="9"/>
                    <a:pt x="37" y="9"/>
                    <a:pt x="37" y="8"/>
                  </a:cubicBezTo>
                  <a:cubicBezTo>
                    <a:pt x="38" y="8"/>
                    <a:pt x="38" y="7"/>
                    <a:pt x="39" y="7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7"/>
                    <a:pt x="40" y="7"/>
                    <a:pt x="41" y="8"/>
                  </a:cubicBezTo>
                  <a:cubicBezTo>
                    <a:pt x="42" y="9"/>
                    <a:pt x="42" y="10"/>
                    <a:pt x="42" y="12"/>
                  </a:cubicBezTo>
                  <a:cubicBezTo>
                    <a:pt x="43" y="12"/>
                    <a:pt x="43" y="13"/>
                    <a:pt x="43" y="13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1" y="15"/>
                    <a:pt x="41" y="16"/>
                    <a:pt x="42" y="17"/>
                  </a:cubicBezTo>
                  <a:cubicBezTo>
                    <a:pt x="43" y="18"/>
                    <a:pt x="44" y="18"/>
                    <a:pt x="46" y="18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7" y="20"/>
                    <a:pt x="47" y="20"/>
                    <a:pt x="47" y="20"/>
                  </a:cubicBezTo>
                  <a:cubicBezTo>
                    <a:pt x="46" y="21"/>
                    <a:pt x="46" y="21"/>
                    <a:pt x="46" y="21"/>
                  </a:cubicBezTo>
                  <a:cubicBezTo>
                    <a:pt x="46" y="22"/>
                    <a:pt x="44" y="23"/>
                    <a:pt x="43" y="23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0" y="24"/>
                    <a:pt x="38" y="23"/>
                    <a:pt x="37" y="22"/>
                  </a:cubicBezTo>
                  <a:cubicBezTo>
                    <a:pt x="37" y="22"/>
                    <a:pt x="37" y="22"/>
                    <a:pt x="36" y="22"/>
                  </a:cubicBezTo>
                  <a:cubicBezTo>
                    <a:pt x="35" y="22"/>
                    <a:pt x="35" y="23"/>
                    <a:pt x="35" y="24"/>
                  </a:cubicBezTo>
                  <a:cubicBezTo>
                    <a:pt x="34" y="24"/>
                    <a:pt x="33" y="25"/>
                    <a:pt x="34" y="26"/>
                  </a:cubicBezTo>
                  <a:cubicBezTo>
                    <a:pt x="34" y="27"/>
                    <a:pt x="34" y="28"/>
                    <a:pt x="34" y="28"/>
                  </a:cubicBezTo>
                  <a:cubicBezTo>
                    <a:pt x="33" y="29"/>
                    <a:pt x="33" y="29"/>
                    <a:pt x="32" y="29"/>
                  </a:cubicBezTo>
                  <a:cubicBezTo>
                    <a:pt x="32" y="29"/>
                    <a:pt x="31" y="28"/>
                    <a:pt x="30" y="28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0" y="27"/>
                    <a:pt x="29" y="27"/>
                    <a:pt x="29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8" y="25"/>
                    <a:pt x="27" y="25"/>
                    <a:pt x="27" y="25"/>
                  </a:cubicBezTo>
                  <a:cubicBezTo>
                    <a:pt x="26" y="25"/>
                    <a:pt x="25" y="26"/>
                    <a:pt x="25" y="27"/>
                  </a:cubicBezTo>
                  <a:cubicBezTo>
                    <a:pt x="24" y="28"/>
                    <a:pt x="23" y="29"/>
                    <a:pt x="22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0" y="29"/>
                    <a:pt x="18" y="28"/>
                    <a:pt x="17" y="28"/>
                  </a:cubicBezTo>
                  <a:cubicBezTo>
                    <a:pt x="16" y="26"/>
                    <a:pt x="14" y="24"/>
                    <a:pt x="13" y="22"/>
                  </a:cubicBezTo>
                  <a:cubicBezTo>
                    <a:pt x="13" y="21"/>
                    <a:pt x="13" y="20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4" y="19"/>
                    <a:pt x="14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5"/>
                    <a:pt x="11" y="15"/>
                    <a:pt x="10" y="15"/>
                  </a:cubicBezTo>
                  <a:cubicBezTo>
                    <a:pt x="9" y="15"/>
                    <a:pt x="9" y="15"/>
                    <a:pt x="8" y="14"/>
                  </a:cubicBezTo>
                  <a:cubicBezTo>
                    <a:pt x="8" y="14"/>
                    <a:pt x="8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0" y="11"/>
                    <a:pt x="11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3" y="12"/>
                    <a:pt x="13" y="12"/>
                    <a:pt x="14" y="12"/>
                  </a:cubicBezTo>
                  <a:moveTo>
                    <a:pt x="18" y="0"/>
                  </a:moveTo>
                  <a:cubicBezTo>
                    <a:pt x="15" y="0"/>
                    <a:pt x="12" y="4"/>
                    <a:pt x="11" y="7"/>
                  </a:cubicBezTo>
                  <a:cubicBezTo>
                    <a:pt x="10" y="6"/>
                    <a:pt x="9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6" y="6"/>
                    <a:pt x="4" y="7"/>
                    <a:pt x="3" y="9"/>
                  </a:cubicBezTo>
                  <a:cubicBezTo>
                    <a:pt x="0" y="12"/>
                    <a:pt x="2" y="17"/>
                    <a:pt x="5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7" y="19"/>
                    <a:pt x="8" y="19"/>
                    <a:pt x="9" y="20"/>
                  </a:cubicBezTo>
                  <a:cubicBezTo>
                    <a:pt x="8" y="24"/>
                    <a:pt x="11" y="29"/>
                    <a:pt x="14" y="31"/>
                  </a:cubicBezTo>
                  <a:cubicBezTo>
                    <a:pt x="15" y="32"/>
                    <a:pt x="17" y="33"/>
                    <a:pt x="18" y="33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20" y="34"/>
                    <a:pt x="21" y="34"/>
                    <a:pt x="22" y="34"/>
                  </a:cubicBezTo>
                  <a:cubicBezTo>
                    <a:pt x="24" y="34"/>
                    <a:pt x="27" y="33"/>
                    <a:pt x="28" y="32"/>
                  </a:cubicBezTo>
                  <a:cubicBezTo>
                    <a:pt x="30" y="33"/>
                    <a:pt x="31" y="33"/>
                    <a:pt x="33" y="33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5" y="33"/>
                    <a:pt x="37" y="32"/>
                    <a:pt x="37" y="30"/>
                  </a:cubicBezTo>
                  <a:cubicBezTo>
                    <a:pt x="39" y="30"/>
                    <a:pt x="40" y="28"/>
                    <a:pt x="40" y="27"/>
                  </a:cubicBezTo>
                  <a:cubicBezTo>
                    <a:pt x="41" y="27"/>
                    <a:pt x="42" y="27"/>
                    <a:pt x="43" y="27"/>
                  </a:cubicBezTo>
                  <a:cubicBezTo>
                    <a:pt x="43" y="27"/>
                    <a:pt x="43" y="27"/>
                    <a:pt x="44" y="27"/>
                  </a:cubicBezTo>
                  <a:cubicBezTo>
                    <a:pt x="45" y="27"/>
                    <a:pt x="46" y="27"/>
                    <a:pt x="47" y="26"/>
                  </a:cubicBezTo>
                  <a:cubicBezTo>
                    <a:pt x="49" y="26"/>
                    <a:pt x="50" y="25"/>
                    <a:pt x="51" y="24"/>
                  </a:cubicBezTo>
                  <a:cubicBezTo>
                    <a:pt x="52" y="22"/>
                    <a:pt x="53" y="20"/>
                    <a:pt x="51" y="18"/>
                  </a:cubicBezTo>
                  <a:cubicBezTo>
                    <a:pt x="51" y="17"/>
                    <a:pt x="51" y="17"/>
                    <a:pt x="51" y="16"/>
                  </a:cubicBezTo>
                  <a:cubicBezTo>
                    <a:pt x="50" y="15"/>
                    <a:pt x="49" y="14"/>
                    <a:pt x="47" y="14"/>
                  </a:cubicBezTo>
                  <a:cubicBezTo>
                    <a:pt x="49" y="12"/>
                    <a:pt x="49" y="11"/>
                    <a:pt x="49" y="9"/>
                  </a:cubicBezTo>
                  <a:cubicBezTo>
                    <a:pt x="49" y="7"/>
                    <a:pt x="47" y="5"/>
                    <a:pt x="45" y="4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3" y="2"/>
                    <a:pt x="41" y="1"/>
                    <a:pt x="39" y="1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37" y="1"/>
                    <a:pt x="36" y="3"/>
                    <a:pt x="35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3" y="2"/>
                    <a:pt x="32" y="2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28" y="1"/>
                    <a:pt x="27" y="3"/>
                    <a:pt x="25" y="4"/>
                  </a:cubicBezTo>
                  <a:cubicBezTo>
                    <a:pt x="24" y="2"/>
                    <a:pt x="22" y="1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0"/>
            <p:cNvSpPr>
              <a:spLocks noEditPoints="1"/>
            </p:cNvSpPr>
            <p:nvPr/>
          </p:nvSpPr>
          <p:spPr bwMode="auto">
            <a:xfrm>
              <a:off x="4638981" y="3106186"/>
              <a:ext cx="175954" cy="127336"/>
            </a:xfrm>
            <a:custGeom>
              <a:avLst/>
              <a:gdLst>
                <a:gd name="T0" fmla="*/ 11 w 56"/>
                <a:gd name="T1" fmla="*/ 14 h 41"/>
                <a:gd name="T2" fmla="*/ 12 w 56"/>
                <a:gd name="T3" fmla="*/ 12 h 41"/>
                <a:gd name="T4" fmla="*/ 12 w 56"/>
                <a:gd name="T5" fmla="*/ 8 h 41"/>
                <a:gd name="T6" fmla="*/ 18 w 56"/>
                <a:gd name="T7" fmla="*/ 5 h 41"/>
                <a:gd name="T8" fmla="*/ 26 w 56"/>
                <a:gd name="T9" fmla="*/ 10 h 41"/>
                <a:gd name="T10" fmla="*/ 26 w 56"/>
                <a:gd name="T11" fmla="*/ 10 h 41"/>
                <a:gd name="T12" fmla="*/ 27 w 56"/>
                <a:gd name="T13" fmla="*/ 11 h 41"/>
                <a:gd name="T14" fmla="*/ 27 w 56"/>
                <a:gd name="T15" fmla="*/ 11 h 41"/>
                <a:gd name="T16" fmla="*/ 28 w 56"/>
                <a:gd name="T17" fmla="*/ 10 h 41"/>
                <a:gd name="T18" fmla="*/ 29 w 56"/>
                <a:gd name="T19" fmla="*/ 8 h 41"/>
                <a:gd name="T20" fmla="*/ 33 w 56"/>
                <a:gd name="T21" fmla="*/ 6 h 41"/>
                <a:gd name="T22" fmla="*/ 34 w 56"/>
                <a:gd name="T23" fmla="*/ 6 h 41"/>
                <a:gd name="T24" fmla="*/ 38 w 56"/>
                <a:gd name="T25" fmla="*/ 9 h 41"/>
                <a:gd name="T26" fmla="*/ 41 w 56"/>
                <a:gd name="T27" fmla="*/ 15 h 41"/>
                <a:gd name="T28" fmla="*/ 43 w 56"/>
                <a:gd name="T29" fmla="*/ 13 h 41"/>
                <a:gd name="T30" fmla="*/ 51 w 56"/>
                <a:gd name="T31" fmla="*/ 15 h 41"/>
                <a:gd name="T32" fmla="*/ 50 w 56"/>
                <a:gd name="T33" fmla="*/ 19 h 41"/>
                <a:gd name="T34" fmla="*/ 46 w 56"/>
                <a:gd name="T35" fmla="*/ 24 h 41"/>
                <a:gd name="T36" fmla="*/ 48 w 56"/>
                <a:gd name="T37" fmla="*/ 27 h 41"/>
                <a:gd name="T38" fmla="*/ 47 w 56"/>
                <a:gd name="T39" fmla="*/ 28 h 41"/>
                <a:gd name="T40" fmla="*/ 42 w 56"/>
                <a:gd name="T41" fmla="*/ 27 h 41"/>
                <a:gd name="T42" fmla="*/ 40 w 56"/>
                <a:gd name="T43" fmla="*/ 26 h 41"/>
                <a:gd name="T44" fmla="*/ 37 w 56"/>
                <a:gd name="T45" fmla="*/ 29 h 41"/>
                <a:gd name="T46" fmla="*/ 31 w 56"/>
                <a:gd name="T47" fmla="*/ 36 h 41"/>
                <a:gd name="T48" fmla="*/ 30 w 56"/>
                <a:gd name="T49" fmla="*/ 36 h 41"/>
                <a:gd name="T50" fmla="*/ 25 w 56"/>
                <a:gd name="T51" fmla="*/ 32 h 41"/>
                <a:gd name="T52" fmla="*/ 24 w 56"/>
                <a:gd name="T53" fmla="*/ 31 h 41"/>
                <a:gd name="T54" fmla="*/ 22 w 56"/>
                <a:gd name="T55" fmla="*/ 30 h 41"/>
                <a:gd name="T56" fmla="*/ 19 w 56"/>
                <a:gd name="T57" fmla="*/ 33 h 41"/>
                <a:gd name="T58" fmla="*/ 13 w 56"/>
                <a:gd name="T59" fmla="*/ 32 h 41"/>
                <a:gd name="T60" fmla="*/ 12 w 56"/>
                <a:gd name="T61" fmla="*/ 30 h 41"/>
                <a:gd name="T62" fmla="*/ 11 w 56"/>
                <a:gd name="T63" fmla="*/ 29 h 41"/>
                <a:gd name="T64" fmla="*/ 6 w 56"/>
                <a:gd name="T65" fmla="*/ 27 h 41"/>
                <a:gd name="T66" fmla="*/ 8 w 56"/>
                <a:gd name="T67" fmla="*/ 20 h 41"/>
                <a:gd name="T68" fmla="*/ 5 w 56"/>
                <a:gd name="T69" fmla="*/ 19 h 41"/>
                <a:gd name="T70" fmla="*/ 6 w 56"/>
                <a:gd name="T71" fmla="*/ 14 h 41"/>
                <a:gd name="T72" fmla="*/ 8 w 56"/>
                <a:gd name="T73" fmla="*/ 14 h 41"/>
                <a:gd name="T74" fmla="*/ 17 w 56"/>
                <a:gd name="T75" fmla="*/ 0 h 41"/>
                <a:gd name="T76" fmla="*/ 8 w 56"/>
                <a:gd name="T77" fmla="*/ 11 h 41"/>
                <a:gd name="T78" fmla="*/ 5 w 56"/>
                <a:gd name="T79" fmla="*/ 11 h 41"/>
                <a:gd name="T80" fmla="*/ 1 w 56"/>
                <a:gd name="T81" fmla="*/ 19 h 41"/>
                <a:gd name="T82" fmla="*/ 1 w 56"/>
                <a:gd name="T83" fmla="*/ 23 h 41"/>
                <a:gd name="T84" fmla="*/ 8 w 56"/>
                <a:gd name="T85" fmla="*/ 33 h 41"/>
                <a:gd name="T86" fmla="*/ 9 w 56"/>
                <a:gd name="T87" fmla="*/ 36 h 41"/>
                <a:gd name="T88" fmla="*/ 15 w 56"/>
                <a:gd name="T89" fmla="*/ 41 h 41"/>
                <a:gd name="T90" fmla="*/ 23 w 56"/>
                <a:gd name="T91" fmla="*/ 37 h 41"/>
                <a:gd name="T92" fmla="*/ 33 w 56"/>
                <a:gd name="T93" fmla="*/ 40 h 41"/>
                <a:gd name="T94" fmla="*/ 41 w 56"/>
                <a:gd name="T95" fmla="*/ 34 h 41"/>
                <a:gd name="T96" fmla="*/ 45 w 56"/>
                <a:gd name="T97" fmla="*/ 35 h 41"/>
                <a:gd name="T98" fmla="*/ 53 w 56"/>
                <a:gd name="T99" fmla="*/ 26 h 41"/>
                <a:gd name="T100" fmla="*/ 55 w 56"/>
                <a:gd name="T101" fmla="*/ 20 h 41"/>
                <a:gd name="T102" fmla="*/ 48 w 56"/>
                <a:gd name="T103" fmla="*/ 8 h 41"/>
                <a:gd name="T104" fmla="*/ 43 w 56"/>
                <a:gd name="T105" fmla="*/ 9 h 41"/>
                <a:gd name="T106" fmla="*/ 36 w 56"/>
                <a:gd name="T107" fmla="*/ 2 h 41"/>
                <a:gd name="T108" fmla="*/ 28 w 56"/>
                <a:gd name="T109" fmla="*/ 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6" h="41">
                  <a:moveTo>
                    <a:pt x="10" y="15"/>
                  </a:moveTo>
                  <a:cubicBezTo>
                    <a:pt x="10" y="15"/>
                    <a:pt x="10" y="15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2" y="14"/>
                    <a:pt x="12" y="13"/>
                    <a:pt x="12" y="12"/>
                  </a:cubicBezTo>
                  <a:cubicBezTo>
                    <a:pt x="12" y="11"/>
                    <a:pt x="11" y="9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3" y="6"/>
                    <a:pt x="15" y="5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22" y="5"/>
                    <a:pt x="24" y="7"/>
                    <a:pt x="25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8" y="11"/>
                    <a:pt x="28" y="11"/>
                    <a:pt x="28" y="10"/>
                  </a:cubicBezTo>
                  <a:cubicBezTo>
                    <a:pt x="29" y="10"/>
                    <a:pt x="29" y="9"/>
                    <a:pt x="29" y="9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30" y="7"/>
                    <a:pt x="31" y="7"/>
                    <a:pt x="33" y="6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6"/>
                    <a:pt x="34" y="6"/>
                    <a:pt x="34" y="6"/>
                  </a:cubicBezTo>
                  <a:cubicBezTo>
                    <a:pt x="34" y="6"/>
                    <a:pt x="35" y="6"/>
                    <a:pt x="35" y="6"/>
                  </a:cubicBezTo>
                  <a:cubicBezTo>
                    <a:pt x="37" y="7"/>
                    <a:pt x="38" y="8"/>
                    <a:pt x="38" y="9"/>
                  </a:cubicBezTo>
                  <a:cubicBezTo>
                    <a:pt x="39" y="10"/>
                    <a:pt x="38" y="12"/>
                    <a:pt x="39" y="13"/>
                  </a:cubicBezTo>
                  <a:cubicBezTo>
                    <a:pt x="39" y="14"/>
                    <a:pt x="40" y="15"/>
                    <a:pt x="41" y="15"/>
                  </a:cubicBezTo>
                  <a:cubicBezTo>
                    <a:pt x="41" y="15"/>
                    <a:pt x="42" y="15"/>
                    <a:pt x="42" y="14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44" y="13"/>
                    <a:pt x="45" y="12"/>
                    <a:pt x="47" y="12"/>
                  </a:cubicBezTo>
                  <a:cubicBezTo>
                    <a:pt x="48" y="12"/>
                    <a:pt x="50" y="13"/>
                    <a:pt x="51" y="15"/>
                  </a:cubicBezTo>
                  <a:cubicBezTo>
                    <a:pt x="52" y="16"/>
                    <a:pt x="52" y="17"/>
                    <a:pt x="51" y="18"/>
                  </a:cubicBezTo>
                  <a:cubicBezTo>
                    <a:pt x="51" y="18"/>
                    <a:pt x="50" y="19"/>
                    <a:pt x="50" y="19"/>
                  </a:cubicBezTo>
                  <a:cubicBezTo>
                    <a:pt x="48" y="20"/>
                    <a:pt x="46" y="20"/>
                    <a:pt x="45" y="21"/>
                  </a:cubicBezTo>
                  <a:cubicBezTo>
                    <a:pt x="44" y="22"/>
                    <a:pt x="45" y="24"/>
                    <a:pt x="46" y="24"/>
                  </a:cubicBezTo>
                  <a:cubicBezTo>
                    <a:pt x="46" y="25"/>
                    <a:pt x="47" y="25"/>
                    <a:pt x="48" y="25"/>
                  </a:cubicBezTo>
                  <a:cubicBezTo>
                    <a:pt x="48" y="25"/>
                    <a:pt x="48" y="26"/>
                    <a:pt x="48" y="27"/>
                  </a:cubicBezTo>
                  <a:cubicBezTo>
                    <a:pt x="48" y="27"/>
                    <a:pt x="48" y="27"/>
                    <a:pt x="48" y="28"/>
                  </a:cubicBezTo>
                  <a:cubicBezTo>
                    <a:pt x="48" y="28"/>
                    <a:pt x="47" y="28"/>
                    <a:pt x="47" y="28"/>
                  </a:cubicBezTo>
                  <a:cubicBezTo>
                    <a:pt x="47" y="28"/>
                    <a:pt x="46" y="28"/>
                    <a:pt x="45" y="28"/>
                  </a:cubicBezTo>
                  <a:cubicBezTo>
                    <a:pt x="44" y="27"/>
                    <a:pt x="43" y="27"/>
                    <a:pt x="42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6"/>
                    <a:pt x="41" y="26"/>
                    <a:pt x="40" y="26"/>
                  </a:cubicBezTo>
                  <a:cubicBezTo>
                    <a:pt x="40" y="26"/>
                    <a:pt x="39" y="26"/>
                    <a:pt x="39" y="27"/>
                  </a:cubicBezTo>
                  <a:cubicBezTo>
                    <a:pt x="38" y="27"/>
                    <a:pt x="37" y="28"/>
                    <a:pt x="37" y="29"/>
                  </a:cubicBezTo>
                  <a:cubicBezTo>
                    <a:pt x="37" y="31"/>
                    <a:pt x="35" y="34"/>
                    <a:pt x="32" y="35"/>
                  </a:cubicBezTo>
                  <a:cubicBezTo>
                    <a:pt x="32" y="36"/>
                    <a:pt x="31" y="36"/>
                    <a:pt x="31" y="36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28" y="35"/>
                    <a:pt x="27" y="33"/>
                    <a:pt x="2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30"/>
                  </a:cubicBezTo>
                  <a:cubicBezTo>
                    <a:pt x="22" y="30"/>
                    <a:pt x="21" y="30"/>
                    <a:pt x="21" y="30"/>
                  </a:cubicBezTo>
                  <a:cubicBezTo>
                    <a:pt x="20" y="31"/>
                    <a:pt x="19" y="32"/>
                    <a:pt x="19" y="33"/>
                  </a:cubicBezTo>
                  <a:cubicBezTo>
                    <a:pt x="18" y="33"/>
                    <a:pt x="18" y="33"/>
                    <a:pt x="17" y="33"/>
                  </a:cubicBezTo>
                  <a:cubicBezTo>
                    <a:pt x="16" y="33"/>
                    <a:pt x="14" y="33"/>
                    <a:pt x="13" y="32"/>
                  </a:cubicBezTo>
                  <a:cubicBezTo>
                    <a:pt x="13" y="32"/>
                    <a:pt x="13" y="31"/>
                    <a:pt x="13" y="30"/>
                  </a:cubicBezTo>
                  <a:cubicBezTo>
                    <a:pt x="13" y="30"/>
                    <a:pt x="13" y="30"/>
                    <a:pt x="12" y="30"/>
                  </a:cubicBezTo>
                  <a:cubicBezTo>
                    <a:pt x="12" y="29"/>
                    <a:pt x="12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0" y="29"/>
                    <a:pt x="10" y="29"/>
                    <a:pt x="9" y="29"/>
                  </a:cubicBezTo>
                  <a:cubicBezTo>
                    <a:pt x="8" y="29"/>
                    <a:pt x="7" y="29"/>
                    <a:pt x="6" y="27"/>
                  </a:cubicBezTo>
                  <a:cubicBezTo>
                    <a:pt x="6" y="25"/>
                    <a:pt x="7" y="23"/>
                    <a:pt x="8" y="22"/>
                  </a:cubicBezTo>
                  <a:cubicBezTo>
                    <a:pt x="9" y="22"/>
                    <a:pt x="9" y="20"/>
                    <a:pt x="8" y="20"/>
                  </a:cubicBezTo>
                  <a:cubicBezTo>
                    <a:pt x="7" y="20"/>
                    <a:pt x="6" y="20"/>
                    <a:pt x="6" y="20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4" y="18"/>
                    <a:pt x="4" y="17"/>
                    <a:pt x="5" y="15"/>
                  </a:cubicBezTo>
                  <a:cubicBezTo>
                    <a:pt x="5" y="15"/>
                    <a:pt x="6" y="15"/>
                    <a:pt x="6" y="14"/>
                  </a:cubicBezTo>
                  <a:cubicBezTo>
                    <a:pt x="6" y="14"/>
                    <a:pt x="7" y="14"/>
                    <a:pt x="7" y="14"/>
                  </a:cubicBezTo>
                  <a:cubicBezTo>
                    <a:pt x="7" y="14"/>
                    <a:pt x="8" y="14"/>
                    <a:pt x="8" y="14"/>
                  </a:cubicBezTo>
                  <a:cubicBezTo>
                    <a:pt x="9" y="14"/>
                    <a:pt x="9" y="15"/>
                    <a:pt x="10" y="15"/>
                  </a:cubicBezTo>
                  <a:moveTo>
                    <a:pt x="17" y="0"/>
                  </a:moveTo>
                  <a:cubicBezTo>
                    <a:pt x="16" y="0"/>
                    <a:pt x="15" y="0"/>
                    <a:pt x="14" y="1"/>
                  </a:cubicBezTo>
                  <a:cubicBezTo>
                    <a:pt x="9" y="2"/>
                    <a:pt x="6" y="7"/>
                    <a:pt x="8" y="11"/>
                  </a:cubicBezTo>
                  <a:cubicBezTo>
                    <a:pt x="8" y="11"/>
                    <a:pt x="7" y="11"/>
                    <a:pt x="7" y="11"/>
                  </a:cubicBezTo>
                  <a:cubicBezTo>
                    <a:pt x="6" y="11"/>
                    <a:pt x="6" y="11"/>
                    <a:pt x="5" y="11"/>
                  </a:cubicBezTo>
                  <a:cubicBezTo>
                    <a:pt x="3" y="11"/>
                    <a:pt x="1" y="13"/>
                    <a:pt x="1" y="14"/>
                  </a:cubicBezTo>
                  <a:cubicBezTo>
                    <a:pt x="0" y="16"/>
                    <a:pt x="0" y="18"/>
                    <a:pt x="1" y="19"/>
                  </a:cubicBezTo>
                  <a:cubicBezTo>
                    <a:pt x="1" y="20"/>
                    <a:pt x="2" y="21"/>
                    <a:pt x="3" y="21"/>
                  </a:cubicBezTo>
                  <a:cubicBezTo>
                    <a:pt x="2" y="22"/>
                    <a:pt x="1" y="23"/>
                    <a:pt x="1" y="23"/>
                  </a:cubicBezTo>
                  <a:cubicBezTo>
                    <a:pt x="0" y="25"/>
                    <a:pt x="0" y="27"/>
                    <a:pt x="0" y="29"/>
                  </a:cubicBezTo>
                  <a:cubicBezTo>
                    <a:pt x="2" y="32"/>
                    <a:pt x="5" y="33"/>
                    <a:pt x="8" y="33"/>
                  </a:cubicBezTo>
                  <a:cubicBezTo>
                    <a:pt x="8" y="33"/>
                    <a:pt x="9" y="33"/>
                    <a:pt x="9" y="33"/>
                  </a:cubicBezTo>
                  <a:cubicBezTo>
                    <a:pt x="9" y="34"/>
                    <a:pt x="9" y="35"/>
                    <a:pt x="9" y="36"/>
                  </a:cubicBezTo>
                  <a:cubicBezTo>
                    <a:pt x="9" y="37"/>
                    <a:pt x="10" y="39"/>
                    <a:pt x="11" y="40"/>
                  </a:cubicBezTo>
                  <a:cubicBezTo>
                    <a:pt x="12" y="41"/>
                    <a:pt x="14" y="41"/>
                    <a:pt x="15" y="41"/>
                  </a:cubicBezTo>
                  <a:cubicBezTo>
                    <a:pt x="15" y="41"/>
                    <a:pt x="16" y="41"/>
                    <a:pt x="16" y="41"/>
                  </a:cubicBezTo>
                  <a:cubicBezTo>
                    <a:pt x="19" y="41"/>
                    <a:pt x="22" y="39"/>
                    <a:pt x="23" y="37"/>
                  </a:cubicBezTo>
                  <a:cubicBezTo>
                    <a:pt x="25" y="39"/>
                    <a:pt x="28" y="41"/>
                    <a:pt x="31" y="41"/>
                  </a:cubicBezTo>
                  <a:cubicBezTo>
                    <a:pt x="32" y="41"/>
                    <a:pt x="32" y="41"/>
                    <a:pt x="33" y="40"/>
                  </a:cubicBezTo>
                  <a:cubicBezTo>
                    <a:pt x="36" y="40"/>
                    <a:pt x="38" y="38"/>
                    <a:pt x="40" y="35"/>
                  </a:cubicBezTo>
                  <a:cubicBezTo>
                    <a:pt x="40" y="35"/>
                    <a:pt x="41" y="34"/>
                    <a:pt x="41" y="34"/>
                  </a:cubicBezTo>
                  <a:cubicBezTo>
                    <a:pt x="42" y="34"/>
                    <a:pt x="43" y="35"/>
                    <a:pt x="44" y="35"/>
                  </a:cubicBezTo>
                  <a:cubicBezTo>
                    <a:pt x="44" y="35"/>
                    <a:pt x="45" y="35"/>
                    <a:pt x="45" y="35"/>
                  </a:cubicBezTo>
                  <a:cubicBezTo>
                    <a:pt x="47" y="35"/>
                    <a:pt x="49" y="34"/>
                    <a:pt x="51" y="33"/>
                  </a:cubicBezTo>
                  <a:cubicBezTo>
                    <a:pt x="53" y="31"/>
                    <a:pt x="53" y="28"/>
                    <a:pt x="53" y="26"/>
                  </a:cubicBezTo>
                  <a:cubicBezTo>
                    <a:pt x="53" y="25"/>
                    <a:pt x="52" y="24"/>
                    <a:pt x="52" y="24"/>
                  </a:cubicBezTo>
                  <a:cubicBezTo>
                    <a:pt x="53" y="23"/>
                    <a:pt x="54" y="22"/>
                    <a:pt x="55" y="20"/>
                  </a:cubicBezTo>
                  <a:cubicBezTo>
                    <a:pt x="56" y="18"/>
                    <a:pt x="56" y="15"/>
                    <a:pt x="54" y="12"/>
                  </a:cubicBezTo>
                  <a:cubicBezTo>
                    <a:pt x="53" y="10"/>
                    <a:pt x="50" y="8"/>
                    <a:pt x="48" y="8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5" y="8"/>
                    <a:pt x="44" y="8"/>
                    <a:pt x="43" y="9"/>
                  </a:cubicBezTo>
                  <a:cubicBezTo>
                    <a:pt x="42" y="8"/>
                    <a:pt x="42" y="7"/>
                    <a:pt x="42" y="6"/>
                  </a:cubicBezTo>
                  <a:cubicBezTo>
                    <a:pt x="40" y="4"/>
                    <a:pt x="38" y="3"/>
                    <a:pt x="36" y="2"/>
                  </a:cubicBezTo>
                  <a:cubicBezTo>
                    <a:pt x="35" y="2"/>
                    <a:pt x="35" y="2"/>
                    <a:pt x="34" y="2"/>
                  </a:cubicBezTo>
                  <a:cubicBezTo>
                    <a:pt x="32" y="2"/>
                    <a:pt x="29" y="3"/>
                    <a:pt x="28" y="5"/>
                  </a:cubicBezTo>
                  <a:cubicBezTo>
                    <a:pt x="26" y="2"/>
                    <a:pt x="21" y="0"/>
                    <a:pt x="17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1"/>
            <p:cNvSpPr>
              <a:spLocks/>
            </p:cNvSpPr>
            <p:nvPr/>
          </p:nvSpPr>
          <p:spPr bwMode="auto">
            <a:xfrm>
              <a:off x="2824397" y="3578482"/>
              <a:ext cx="361168" cy="212996"/>
            </a:xfrm>
            <a:custGeom>
              <a:avLst/>
              <a:gdLst>
                <a:gd name="T0" fmla="*/ 105 w 115"/>
                <a:gd name="T1" fmla="*/ 0 h 68"/>
                <a:gd name="T2" fmla="*/ 71 w 115"/>
                <a:gd name="T3" fmla="*/ 20 h 68"/>
                <a:gd name="T4" fmla="*/ 70 w 115"/>
                <a:gd name="T5" fmla="*/ 20 h 68"/>
                <a:gd name="T6" fmla="*/ 70 w 115"/>
                <a:gd name="T7" fmla="*/ 20 h 68"/>
                <a:gd name="T8" fmla="*/ 46 w 115"/>
                <a:gd name="T9" fmla="*/ 23 h 68"/>
                <a:gd name="T10" fmla="*/ 29 w 115"/>
                <a:gd name="T11" fmla="*/ 29 h 68"/>
                <a:gd name="T12" fmla="*/ 31 w 115"/>
                <a:gd name="T13" fmla="*/ 35 h 68"/>
                <a:gd name="T14" fmla="*/ 46 w 115"/>
                <a:gd name="T15" fmla="*/ 36 h 68"/>
                <a:gd name="T16" fmla="*/ 40 w 115"/>
                <a:gd name="T17" fmla="*/ 39 h 68"/>
                <a:gd name="T18" fmla="*/ 28 w 115"/>
                <a:gd name="T19" fmla="*/ 47 h 68"/>
                <a:gd name="T20" fmla="*/ 8 w 115"/>
                <a:gd name="T21" fmla="*/ 36 h 68"/>
                <a:gd name="T22" fmla="*/ 7 w 115"/>
                <a:gd name="T23" fmla="*/ 36 h 68"/>
                <a:gd name="T24" fmla="*/ 5 w 115"/>
                <a:gd name="T25" fmla="*/ 48 h 68"/>
                <a:gd name="T26" fmla="*/ 15 w 115"/>
                <a:gd name="T27" fmla="*/ 64 h 68"/>
                <a:gd name="T28" fmla="*/ 22 w 115"/>
                <a:gd name="T29" fmla="*/ 68 h 68"/>
                <a:gd name="T30" fmla="*/ 23 w 115"/>
                <a:gd name="T31" fmla="*/ 68 h 68"/>
                <a:gd name="T32" fmla="*/ 49 w 115"/>
                <a:gd name="T33" fmla="*/ 53 h 68"/>
                <a:gd name="T34" fmla="*/ 46 w 115"/>
                <a:gd name="T35" fmla="*/ 60 h 68"/>
                <a:gd name="T36" fmla="*/ 47 w 115"/>
                <a:gd name="T37" fmla="*/ 62 h 68"/>
                <a:gd name="T38" fmla="*/ 49 w 115"/>
                <a:gd name="T39" fmla="*/ 68 h 68"/>
                <a:gd name="T40" fmla="*/ 50 w 115"/>
                <a:gd name="T41" fmla="*/ 68 h 68"/>
                <a:gd name="T42" fmla="*/ 51 w 115"/>
                <a:gd name="T43" fmla="*/ 68 h 68"/>
                <a:gd name="T44" fmla="*/ 58 w 115"/>
                <a:gd name="T45" fmla="*/ 59 h 68"/>
                <a:gd name="T46" fmla="*/ 77 w 115"/>
                <a:gd name="T47" fmla="*/ 37 h 68"/>
                <a:gd name="T48" fmla="*/ 98 w 115"/>
                <a:gd name="T49" fmla="*/ 22 h 68"/>
                <a:gd name="T50" fmla="*/ 115 w 115"/>
                <a:gd name="T51" fmla="*/ 8 h 68"/>
                <a:gd name="T52" fmla="*/ 115 w 115"/>
                <a:gd name="T53" fmla="*/ 5 h 68"/>
                <a:gd name="T54" fmla="*/ 105 w 115"/>
                <a:gd name="T5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5" h="68">
                  <a:moveTo>
                    <a:pt x="105" y="0"/>
                  </a:moveTo>
                  <a:cubicBezTo>
                    <a:pt x="93" y="0"/>
                    <a:pt x="78" y="13"/>
                    <a:pt x="71" y="20"/>
                  </a:cubicBezTo>
                  <a:cubicBezTo>
                    <a:pt x="70" y="20"/>
                    <a:pt x="70" y="20"/>
                    <a:pt x="70" y="20"/>
                  </a:cubicBezTo>
                  <a:cubicBezTo>
                    <a:pt x="70" y="20"/>
                    <a:pt x="70" y="20"/>
                    <a:pt x="70" y="20"/>
                  </a:cubicBezTo>
                  <a:cubicBezTo>
                    <a:pt x="62" y="21"/>
                    <a:pt x="54" y="22"/>
                    <a:pt x="46" y="23"/>
                  </a:cubicBezTo>
                  <a:cubicBezTo>
                    <a:pt x="41" y="24"/>
                    <a:pt x="32" y="25"/>
                    <a:pt x="29" y="29"/>
                  </a:cubicBezTo>
                  <a:cubicBezTo>
                    <a:pt x="27" y="31"/>
                    <a:pt x="29" y="34"/>
                    <a:pt x="31" y="35"/>
                  </a:cubicBezTo>
                  <a:cubicBezTo>
                    <a:pt x="36" y="36"/>
                    <a:pt x="41" y="35"/>
                    <a:pt x="46" y="36"/>
                  </a:cubicBezTo>
                  <a:cubicBezTo>
                    <a:pt x="44" y="37"/>
                    <a:pt x="42" y="38"/>
                    <a:pt x="40" y="39"/>
                  </a:cubicBezTo>
                  <a:cubicBezTo>
                    <a:pt x="36" y="41"/>
                    <a:pt x="32" y="44"/>
                    <a:pt x="28" y="47"/>
                  </a:cubicBezTo>
                  <a:cubicBezTo>
                    <a:pt x="23" y="42"/>
                    <a:pt x="16" y="36"/>
                    <a:pt x="8" y="36"/>
                  </a:cubicBezTo>
                  <a:cubicBezTo>
                    <a:pt x="8" y="36"/>
                    <a:pt x="7" y="36"/>
                    <a:pt x="7" y="36"/>
                  </a:cubicBezTo>
                  <a:cubicBezTo>
                    <a:pt x="0" y="37"/>
                    <a:pt x="3" y="44"/>
                    <a:pt x="5" y="48"/>
                  </a:cubicBezTo>
                  <a:cubicBezTo>
                    <a:pt x="8" y="53"/>
                    <a:pt x="12" y="60"/>
                    <a:pt x="15" y="64"/>
                  </a:cubicBezTo>
                  <a:cubicBezTo>
                    <a:pt x="17" y="66"/>
                    <a:pt x="19" y="68"/>
                    <a:pt x="22" y="68"/>
                  </a:cubicBezTo>
                  <a:cubicBezTo>
                    <a:pt x="22" y="68"/>
                    <a:pt x="23" y="68"/>
                    <a:pt x="23" y="68"/>
                  </a:cubicBezTo>
                  <a:cubicBezTo>
                    <a:pt x="32" y="64"/>
                    <a:pt x="41" y="59"/>
                    <a:pt x="49" y="53"/>
                  </a:cubicBezTo>
                  <a:cubicBezTo>
                    <a:pt x="48" y="55"/>
                    <a:pt x="47" y="57"/>
                    <a:pt x="46" y="60"/>
                  </a:cubicBezTo>
                  <a:cubicBezTo>
                    <a:pt x="46" y="60"/>
                    <a:pt x="46" y="61"/>
                    <a:pt x="47" y="62"/>
                  </a:cubicBezTo>
                  <a:cubicBezTo>
                    <a:pt x="46" y="64"/>
                    <a:pt x="47" y="66"/>
                    <a:pt x="49" y="68"/>
                  </a:cubicBezTo>
                  <a:cubicBezTo>
                    <a:pt x="49" y="68"/>
                    <a:pt x="49" y="68"/>
                    <a:pt x="50" y="68"/>
                  </a:cubicBezTo>
                  <a:cubicBezTo>
                    <a:pt x="50" y="68"/>
                    <a:pt x="51" y="68"/>
                    <a:pt x="51" y="68"/>
                  </a:cubicBezTo>
                  <a:cubicBezTo>
                    <a:pt x="54" y="66"/>
                    <a:pt x="56" y="62"/>
                    <a:pt x="58" y="59"/>
                  </a:cubicBezTo>
                  <a:cubicBezTo>
                    <a:pt x="64" y="51"/>
                    <a:pt x="69" y="43"/>
                    <a:pt x="77" y="37"/>
                  </a:cubicBezTo>
                  <a:cubicBezTo>
                    <a:pt x="84" y="32"/>
                    <a:pt x="91" y="27"/>
                    <a:pt x="98" y="22"/>
                  </a:cubicBezTo>
                  <a:cubicBezTo>
                    <a:pt x="104" y="18"/>
                    <a:pt x="111" y="14"/>
                    <a:pt x="115" y="8"/>
                  </a:cubicBezTo>
                  <a:cubicBezTo>
                    <a:pt x="115" y="7"/>
                    <a:pt x="115" y="6"/>
                    <a:pt x="115" y="5"/>
                  </a:cubicBezTo>
                  <a:cubicBezTo>
                    <a:pt x="112" y="2"/>
                    <a:pt x="109" y="0"/>
                    <a:pt x="105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2"/>
            <p:cNvSpPr>
              <a:spLocks noEditPoints="1"/>
            </p:cNvSpPr>
            <p:nvPr/>
          </p:nvSpPr>
          <p:spPr bwMode="auto">
            <a:xfrm>
              <a:off x="3058230" y="3691925"/>
              <a:ext cx="162063" cy="106498"/>
            </a:xfrm>
            <a:custGeom>
              <a:avLst/>
              <a:gdLst>
                <a:gd name="T0" fmla="*/ 15 w 52"/>
                <a:gd name="T1" fmla="*/ 10 h 34"/>
                <a:gd name="T2" fmla="*/ 19 w 52"/>
                <a:gd name="T3" fmla="*/ 4 h 34"/>
                <a:gd name="T4" fmla="*/ 26 w 52"/>
                <a:gd name="T5" fmla="*/ 10 h 34"/>
                <a:gd name="T6" fmla="*/ 27 w 52"/>
                <a:gd name="T7" fmla="*/ 9 h 34"/>
                <a:gd name="T8" fmla="*/ 30 w 52"/>
                <a:gd name="T9" fmla="*/ 5 h 34"/>
                <a:gd name="T10" fmla="*/ 34 w 52"/>
                <a:gd name="T11" fmla="*/ 9 h 34"/>
                <a:gd name="T12" fmla="*/ 35 w 52"/>
                <a:gd name="T13" fmla="*/ 9 h 34"/>
                <a:gd name="T14" fmla="*/ 38 w 52"/>
                <a:gd name="T15" fmla="*/ 6 h 34"/>
                <a:gd name="T16" fmla="*/ 40 w 52"/>
                <a:gd name="T17" fmla="*/ 6 h 34"/>
                <a:gd name="T18" fmla="*/ 42 w 52"/>
                <a:gd name="T19" fmla="*/ 11 h 34"/>
                <a:gd name="T20" fmla="*/ 42 w 52"/>
                <a:gd name="T21" fmla="*/ 14 h 34"/>
                <a:gd name="T22" fmla="*/ 46 w 52"/>
                <a:gd name="T23" fmla="*/ 18 h 34"/>
                <a:gd name="T24" fmla="*/ 47 w 52"/>
                <a:gd name="T25" fmla="*/ 18 h 34"/>
                <a:gd name="T26" fmla="*/ 47 w 52"/>
                <a:gd name="T27" fmla="*/ 19 h 34"/>
                <a:gd name="T28" fmla="*/ 47 w 52"/>
                <a:gd name="T29" fmla="*/ 19 h 34"/>
                <a:gd name="T30" fmla="*/ 47 w 52"/>
                <a:gd name="T31" fmla="*/ 19 h 34"/>
                <a:gd name="T32" fmla="*/ 46 w 52"/>
                <a:gd name="T33" fmla="*/ 21 h 34"/>
                <a:gd name="T34" fmla="*/ 42 w 52"/>
                <a:gd name="T35" fmla="*/ 23 h 34"/>
                <a:gd name="T36" fmla="*/ 36 w 52"/>
                <a:gd name="T37" fmla="*/ 21 h 34"/>
                <a:gd name="T38" fmla="*/ 34 w 52"/>
                <a:gd name="T39" fmla="*/ 26 h 34"/>
                <a:gd name="T40" fmla="*/ 32 w 52"/>
                <a:gd name="T41" fmla="*/ 28 h 34"/>
                <a:gd name="T42" fmla="*/ 30 w 52"/>
                <a:gd name="T43" fmla="*/ 27 h 34"/>
                <a:gd name="T44" fmla="*/ 29 w 52"/>
                <a:gd name="T45" fmla="*/ 26 h 34"/>
                <a:gd name="T46" fmla="*/ 26 w 52"/>
                <a:gd name="T47" fmla="*/ 25 h 34"/>
                <a:gd name="T48" fmla="*/ 21 w 52"/>
                <a:gd name="T49" fmla="*/ 29 h 34"/>
                <a:gd name="T50" fmla="*/ 17 w 52"/>
                <a:gd name="T51" fmla="*/ 27 h 34"/>
                <a:gd name="T52" fmla="*/ 13 w 52"/>
                <a:gd name="T53" fmla="*/ 19 h 34"/>
                <a:gd name="T54" fmla="*/ 13 w 52"/>
                <a:gd name="T55" fmla="*/ 19 h 34"/>
                <a:gd name="T56" fmla="*/ 13 w 52"/>
                <a:gd name="T57" fmla="*/ 17 h 34"/>
                <a:gd name="T58" fmla="*/ 13 w 52"/>
                <a:gd name="T59" fmla="*/ 17 h 34"/>
                <a:gd name="T60" fmla="*/ 8 w 52"/>
                <a:gd name="T61" fmla="*/ 14 h 34"/>
                <a:gd name="T62" fmla="*/ 7 w 52"/>
                <a:gd name="T63" fmla="*/ 14 h 34"/>
                <a:gd name="T64" fmla="*/ 7 w 52"/>
                <a:gd name="T65" fmla="*/ 13 h 34"/>
                <a:gd name="T66" fmla="*/ 6 w 52"/>
                <a:gd name="T67" fmla="*/ 13 h 34"/>
                <a:gd name="T68" fmla="*/ 6 w 52"/>
                <a:gd name="T69" fmla="*/ 13 h 34"/>
                <a:gd name="T70" fmla="*/ 6 w 52"/>
                <a:gd name="T71" fmla="*/ 12 h 34"/>
                <a:gd name="T72" fmla="*/ 6 w 52"/>
                <a:gd name="T73" fmla="*/ 12 h 34"/>
                <a:gd name="T74" fmla="*/ 7 w 52"/>
                <a:gd name="T75" fmla="*/ 11 h 34"/>
                <a:gd name="T76" fmla="*/ 7 w 52"/>
                <a:gd name="T77" fmla="*/ 11 h 34"/>
                <a:gd name="T78" fmla="*/ 8 w 52"/>
                <a:gd name="T79" fmla="*/ 10 h 34"/>
                <a:gd name="T80" fmla="*/ 8 w 52"/>
                <a:gd name="T81" fmla="*/ 10 h 34"/>
                <a:gd name="T82" fmla="*/ 8 w 52"/>
                <a:gd name="T83" fmla="*/ 10 h 34"/>
                <a:gd name="T84" fmla="*/ 9 w 52"/>
                <a:gd name="T85" fmla="*/ 10 h 34"/>
                <a:gd name="T86" fmla="*/ 12 w 52"/>
                <a:gd name="T87" fmla="*/ 11 h 34"/>
                <a:gd name="T88" fmla="*/ 14 w 52"/>
                <a:gd name="T89" fmla="*/ 12 h 34"/>
                <a:gd name="T90" fmla="*/ 11 w 52"/>
                <a:gd name="T91" fmla="*/ 7 h 34"/>
                <a:gd name="T92" fmla="*/ 8 w 52"/>
                <a:gd name="T93" fmla="*/ 6 h 34"/>
                <a:gd name="T94" fmla="*/ 5 w 52"/>
                <a:gd name="T95" fmla="*/ 18 h 34"/>
                <a:gd name="T96" fmla="*/ 9 w 52"/>
                <a:gd name="T97" fmla="*/ 19 h 34"/>
                <a:gd name="T98" fmla="*/ 18 w 52"/>
                <a:gd name="T99" fmla="*/ 33 h 34"/>
                <a:gd name="T100" fmla="*/ 22 w 52"/>
                <a:gd name="T101" fmla="*/ 34 h 34"/>
                <a:gd name="T102" fmla="*/ 33 w 52"/>
                <a:gd name="T103" fmla="*/ 33 h 34"/>
                <a:gd name="T104" fmla="*/ 37 w 52"/>
                <a:gd name="T105" fmla="*/ 30 h 34"/>
                <a:gd name="T106" fmla="*/ 42 w 52"/>
                <a:gd name="T107" fmla="*/ 27 h 34"/>
                <a:gd name="T108" fmla="*/ 47 w 52"/>
                <a:gd name="T109" fmla="*/ 26 h 34"/>
                <a:gd name="T110" fmla="*/ 51 w 52"/>
                <a:gd name="T111" fmla="*/ 17 h 34"/>
                <a:gd name="T112" fmla="*/ 47 w 52"/>
                <a:gd name="T113" fmla="*/ 14 h 34"/>
                <a:gd name="T114" fmla="*/ 45 w 52"/>
                <a:gd name="T115" fmla="*/ 4 h 34"/>
                <a:gd name="T116" fmla="*/ 39 w 52"/>
                <a:gd name="T117" fmla="*/ 1 h 34"/>
                <a:gd name="T118" fmla="*/ 34 w 52"/>
                <a:gd name="T119" fmla="*/ 4 h 34"/>
                <a:gd name="T120" fmla="*/ 34 w 52"/>
                <a:gd name="T121" fmla="*/ 3 h 34"/>
                <a:gd name="T122" fmla="*/ 30 w 52"/>
                <a:gd name="T123" fmla="*/ 1 h 34"/>
                <a:gd name="T124" fmla="*/ 18 w 52"/>
                <a:gd name="T12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2" h="34">
                  <a:moveTo>
                    <a:pt x="14" y="12"/>
                  </a:moveTo>
                  <a:cubicBezTo>
                    <a:pt x="14" y="12"/>
                    <a:pt x="15" y="11"/>
                    <a:pt x="15" y="10"/>
                  </a:cubicBezTo>
                  <a:cubicBezTo>
                    <a:pt x="16" y="9"/>
                    <a:pt x="16" y="7"/>
                    <a:pt x="16" y="6"/>
                  </a:cubicBezTo>
                  <a:cubicBezTo>
                    <a:pt x="17" y="5"/>
                    <a:pt x="18" y="4"/>
                    <a:pt x="19" y="4"/>
                  </a:cubicBezTo>
                  <a:cubicBezTo>
                    <a:pt x="22" y="4"/>
                    <a:pt x="24" y="7"/>
                    <a:pt x="24" y="9"/>
                  </a:cubicBezTo>
                  <a:cubicBezTo>
                    <a:pt x="24" y="10"/>
                    <a:pt x="25" y="10"/>
                    <a:pt x="26" y="10"/>
                  </a:cubicBezTo>
                  <a:cubicBezTo>
                    <a:pt x="26" y="10"/>
                    <a:pt x="27" y="10"/>
                    <a:pt x="27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8" y="8"/>
                    <a:pt x="28" y="5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2" y="5"/>
                    <a:pt x="33" y="8"/>
                    <a:pt x="33" y="9"/>
                  </a:cubicBezTo>
                  <a:cubicBezTo>
                    <a:pt x="33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6" y="9"/>
                    <a:pt x="37" y="9"/>
                    <a:pt x="37" y="8"/>
                  </a:cubicBezTo>
                  <a:cubicBezTo>
                    <a:pt x="37" y="7"/>
                    <a:pt x="38" y="7"/>
                    <a:pt x="38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7"/>
                    <a:pt x="40" y="7"/>
                    <a:pt x="41" y="8"/>
                  </a:cubicBezTo>
                  <a:cubicBezTo>
                    <a:pt x="41" y="9"/>
                    <a:pt x="42" y="10"/>
                    <a:pt x="42" y="11"/>
                  </a:cubicBezTo>
                  <a:cubicBezTo>
                    <a:pt x="42" y="12"/>
                    <a:pt x="43" y="13"/>
                    <a:pt x="43" y="13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1" y="15"/>
                    <a:pt x="41" y="16"/>
                    <a:pt x="42" y="17"/>
                  </a:cubicBezTo>
                  <a:cubicBezTo>
                    <a:pt x="43" y="18"/>
                    <a:pt x="44" y="17"/>
                    <a:pt x="46" y="18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7" y="20"/>
                    <a:pt x="47" y="20"/>
                    <a:pt x="47" y="20"/>
                  </a:cubicBezTo>
                  <a:cubicBezTo>
                    <a:pt x="46" y="21"/>
                    <a:pt x="46" y="21"/>
                    <a:pt x="46" y="21"/>
                  </a:cubicBezTo>
                  <a:cubicBezTo>
                    <a:pt x="46" y="22"/>
                    <a:pt x="44" y="23"/>
                    <a:pt x="43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0" y="23"/>
                    <a:pt x="38" y="23"/>
                    <a:pt x="37" y="22"/>
                  </a:cubicBezTo>
                  <a:cubicBezTo>
                    <a:pt x="37" y="21"/>
                    <a:pt x="37" y="21"/>
                    <a:pt x="36" y="21"/>
                  </a:cubicBezTo>
                  <a:cubicBezTo>
                    <a:pt x="35" y="21"/>
                    <a:pt x="35" y="23"/>
                    <a:pt x="35" y="24"/>
                  </a:cubicBezTo>
                  <a:cubicBezTo>
                    <a:pt x="34" y="24"/>
                    <a:pt x="33" y="25"/>
                    <a:pt x="34" y="26"/>
                  </a:cubicBezTo>
                  <a:cubicBezTo>
                    <a:pt x="34" y="27"/>
                    <a:pt x="34" y="28"/>
                    <a:pt x="34" y="28"/>
                  </a:cubicBezTo>
                  <a:cubicBezTo>
                    <a:pt x="33" y="28"/>
                    <a:pt x="33" y="28"/>
                    <a:pt x="32" y="28"/>
                  </a:cubicBezTo>
                  <a:cubicBezTo>
                    <a:pt x="31" y="28"/>
                    <a:pt x="31" y="28"/>
                    <a:pt x="30" y="28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0" y="27"/>
                    <a:pt x="29" y="26"/>
                    <a:pt x="29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8" y="25"/>
                    <a:pt x="27" y="25"/>
                    <a:pt x="26" y="25"/>
                  </a:cubicBezTo>
                  <a:cubicBezTo>
                    <a:pt x="25" y="25"/>
                    <a:pt x="25" y="26"/>
                    <a:pt x="25" y="27"/>
                  </a:cubicBezTo>
                  <a:cubicBezTo>
                    <a:pt x="24" y="28"/>
                    <a:pt x="23" y="29"/>
                    <a:pt x="21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0" y="29"/>
                    <a:pt x="18" y="28"/>
                    <a:pt x="17" y="27"/>
                  </a:cubicBezTo>
                  <a:cubicBezTo>
                    <a:pt x="16" y="26"/>
                    <a:pt x="14" y="24"/>
                    <a:pt x="13" y="22"/>
                  </a:cubicBezTo>
                  <a:cubicBezTo>
                    <a:pt x="13" y="21"/>
                    <a:pt x="13" y="20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4" y="18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5"/>
                    <a:pt x="11" y="15"/>
                    <a:pt x="9" y="15"/>
                  </a:cubicBezTo>
                  <a:cubicBezTo>
                    <a:pt x="9" y="15"/>
                    <a:pt x="8" y="14"/>
                    <a:pt x="8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0" y="10"/>
                    <a:pt x="11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3" y="12"/>
                    <a:pt x="13" y="12"/>
                    <a:pt x="14" y="12"/>
                  </a:cubicBezTo>
                  <a:moveTo>
                    <a:pt x="18" y="0"/>
                  </a:moveTo>
                  <a:cubicBezTo>
                    <a:pt x="15" y="0"/>
                    <a:pt x="12" y="3"/>
                    <a:pt x="11" y="7"/>
                  </a:cubicBezTo>
                  <a:cubicBezTo>
                    <a:pt x="10" y="6"/>
                    <a:pt x="9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6" y="6"/>
                    <a:pt x="4" y="7"/>
                    <a:pt x="3" y="8"/>
                  </a:cubicBezTo>
                  <a:cubicBezTo>
                    <a:pt x="0" y="12"/>
                    <a:pt x="2" y="16"/>
                    <a:pt x="5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7" y="19"/>
                    <a:pt x="8" y="19"/>
                    <a:pt x="9" y="19"/>
                  </a:cubicBezTo>
                  <a:cubicBezTo>
                    <a:pt x="8" y="24"/>
                    <a:pt x="10" y="28"/>
                    <a:pt x="14" y="31"/>
                  </a:cubicBezTo>
                  <a:cubicBezTo>
                    <a:pt x="15" y="32"/>
                    <a:pt x="17" y="33"/>
                    <a:pt x="18" y="33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20" y="34"/>
                    <a:pt x="21" y="34"/>
                    <a:pt x="22" y="34"/>
                  </a:cubicBezTo>
                  <a:cubicBezTo>
                    <a:pt x="24" y="34"/>
                    <a:pt x="27" y="33"/>
                    <a:pt x="28" y="32"/>
                  </a:cubicBezTo>
                  <a:cubicBezTo>
                    <a:pt x="29" y="33"/>
                    <a:pt x="31" y="33"/>
                    <a:pt x="33" y="33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5" y="33"/>
                    <a:pt x="37" y="32"/>
                    <a:pt x="37" y="30"/>
                  </a:cubicBezTo>
                  <a:cubicBezTo>
                    <a:pt x="39" y="29"/>
                    <a:pt x="39" y="28"/>
                    <a:pt x="39" y="27"/>
                  </a:cubicBezTo>
                  <a:cubicBezTo>
                    <a:pt x="40" y="27"/>
                    <a:pt x="41" y="27"/>
                    <a:pt x="42" y="27"/>
                  </a:cubicBezTo>
                  <a:cubicBezTo>
                    <a:pt x="43" y="27"/>
                    <a:pt x="43" y="27"/>
                    <a:pt x="44" y="27"/>
                  </a:cubicBezTo>
                  <a:cubicBezTo>
                    <a:pt x="45" y="27"/>
                    <a:pt x="46" y="27"/>
                    <a:pt x="47" y="26"/>
                  </a:cubicBezTo>
                  <a:cubicBezTo>
                    <a:pt x="48" y="26"/>
                    <a:pt x="50" y="25"/>
                    <a:pt x="51" y="23"/>
                  </a:cubicBezTo>
                  <a:cubicBezTo>
                    <a:pt x="52" y="21"/>
                    <a:pt x="52" y="19"/>
                    <a:pt x="51" y="17"/>
                  </a:cubicBezTo>
                  <a:cubicBezTo>
                    <a:pt x="51" y="17"/>
                    <a:pt x="51" y="16"/>
                    <a:pt x="51" y="16"/>
                  </a:cubicBezTo>
                  <a:cubicBezTo>
                    <a:pt x="50" y="15"/>
                    <a:pt x="49" y="14"/>
                    <a:pt x="47" y="14"/>
                  </a:cubicBezTo>
                  <a:cubicBezTo>
                    <a:pt x="49" y="12"/>
                    <a:pt x="49" y="10"/>
                    <a:pt x="49" y="9"/>
                  </a:cubicBezTo>
                  <a:cubicBezTo>
                    <a:pt x="48" y="7"/>
                    <a:pt x="47" y="5"/>
                    <a:pt x="45" y="4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3" y="2"/>
                    <a:pt x="41" y="1"/>
                    <a:pt x="39" y="1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37" y="1"/>
                    <a:pt x="36" y="2"/>
                    <a:pt x="34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3" y="2"/>
                    <a:pt x="32" y="1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28" y="1"/>
                    <a:pt x="26" y="3"/>
                    <a:pt x="25" y="4"/>
                  </a:cubicBezTo>
                  <a:cubicBezTo>
                    <a:pt x="24" y="2"/>
                    <a:pt x="21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3"/>
            <p:cNvSpPr>
              <a:spLocks noEditPoints="1"/>
            </p:cNvSpPr>
            <p:nvPr/>
          </p:nvSpPr>
          <p:spPr bwMode="auto">
            <a:xfrm>
              <a:off x="2847549" y="3506711"/>
              <a:ext cx="175954" cy="127336"/>
            </a:xfrm>
            <a:custGeom>
              <a:avLst/>
              <a:gdLst>
                <a:gd name="T0" fmla="*/ 10 w 56"/>
                <a:gd name="T1" fmla="*/ 14 h 41"/>
                <a:gd name="T2" fmla="*/ 12 w 56"/>
                <a:gd name="T3" fmla="*/ 12 h 41"/>
                <a:gd name="T4" fmla="*/ 12 w 56"/>
                <a:gd name="T5" fmla="*/ 8 h 41"/>
                <a:gd name="T6" fmla="*/ 18 w 56"/>
                <a:gd name="T7" fmla="*/ 4 h 41"/>
                <a:gd name="T8" fmla="*/ 26 w 56"/>
                <a:gd name="T9" fmla="*/ 10 h 41"/>
                <a:gd name="T10" fmla="*/ 26 w 56"/>
                <a:gd name="T11" fmla="*/ 10 h 41"/>
                <a:gd name="T12" fmla="*/ 27 w 56"/>
                <a:gd name="T13" fmla="*/ 11 h 41"/>
                <a:gd name="T14" fmla="*/ 27 w 56"/>
                <a:gd name="T15" fmla="*/ 11 h 41"/>
                <a:gd name="T16" fmla="*/ 28 w 56"/>
                <a:gd name="T17" fmla="*/ 10 h 41"/>
                <a:gd name="T18" fmla="*/ 29 w 56"/>
                <a:gd name="T19" fmla="*/ 8 h 41"/>
                <a:gd name="T20" fmla="*/ 33 w 56"/>
                <a:gd name="T21" fmla="*/ 6 h 41"/>
                <a:gd name="T22" fmla="*/ 34 w 56"/>
                <a:gd name="T23" fmla="*/ 6 h 41"/>
                <a:gd name="T24" fmla="*/ 38 w 56"/>
                <a:gd name="T25" fmla="*/ 9 h 41"/>
                <a:gd name="T26" fmla="*/ 41 w 56"/>
                <a:gd name="T27" fmla="*/ 14 h 41"/>
                <a:gd name="T28" fmla="*/ 43 w 56"/>
                <a:gd name="T29" fmla="*/ 13 h 41"/>
                <a:gd name="T30" fmla="*/ 51 w 56"/>
                <a:gd name="T31" fmla="*/ 14 h 41"/>
                <a:gd name="T32" fmla="*/ 49 w 56"/>
                <a:gd name="T33" fmla="*/ 19 h 41"/>
                <a:gd name="T34" fmla="*/ 46 w 56"/>
                <a:gd name="T35" fmla="*/ 24 h 41"/>
                <a:gd name="T36" fmla="*/ 48 w 56"/>
                <a:gd name="T37" fmla="*/ 26 h 41"/>
                <a:gd name="T38" fmla="*/ 47 w 56"/>
                <a:gd name="T39" fmla="*/ 28 h 41"/>
                <a:gd name="T40" fmla="*/ 42 w 56"/>
                <a:gd name="T41" fmla="*/ 26 h 41"/>
                <a:gd name="T42" fmla="*/ 40 w 56"/>
                <a:gd name="T43" fmla="*/ 26 h 41"/>
                <a:gd name="T44" fmla="*/ 37 w 56"/>
                <a:gd name="T45" fmla="*/ 28 h 41"/>
                <a:gd name="T46" fmla="*/ 30 w 56"/>
                <a:gd name="T47" fmla="*/ 36 h 41"/>
                <a:gd name="T48" fmla="*/ 30 w 56"/>
                <a:gd name="T49" fmla="*/ 35 h 41"/>
                <a:gd name="T50" fmla="*/ 25 w 56"/>
                <a:gd name="T51" fmla="*/ 31 h 41"/>
                <a:gd name="T52" fmla="*/ 23 w 56"/>
                <a:gd name="T53" fmla="*/ 31 h 41"/>
                <a:gd name="T54" fmla="*/ 22 w 56"/>
                <a:gd name="T55" fmla="*/ 29 h 41"/>
                <a:gd name="T56" fmla="*/ 18 w 56"/>
                <a:gd name="T57" fmla="*/ 33 h 41"/>
                <a:gd name="T58" fmla="*/ 13 w 56"/>
                <a:gd name="T59" fmla="*/ 32 h 41"/>
                <a:gd name="T60" fmla="*/ 12 w 56"/>
                <a:gd name="T61" fmla="*/ 29 h 41"/>
                <a:gd name="T62" fmla="*/ 11 w 56"/>
                <a:gd name="T63" fmla="*/ 28 h 41"/>
                <a:gd name="T64" fmla="*/ 6 w 56"/>
                <a:gd name="T65" fmla="*/ 27 h 41"/>
                <a:gd name="T66" fmla="*/ 7 w 56"/>
                <a:gd name="T67" fmla="*/ 20 h 41"/>
                <a:gd name="T68" fmla="*/ 5 w 56"/>
                <a:gd name="T69" fmla="*/ 18 h 41"/>
                <a:gd name="T70" fmla="*/ 6 w 56"/>
                <a:gd name="T71" fmla="*/ 14 h 41"/>
                <a:gd name="T72" fmla="*/ 8 w 56"/>
                <a:gd name="T73" fmla="*/ 14 h 41"/>
                <a:gd name="T74" fmla="*/ 17 w 56"/>
                <a:gd name="T75" fmla="*/ 0 h 41"/>
                <a:gd name="T76" fmla="*/ 8 w 56"/>
                <a:gd name="T77" fmla="*/ 11 h 41"/>
                <a:gd name="T78" fmla="*/ 5 w 56"/>
                <a:gd name="T79" fmla="*/ 11 h 41"/>
                <a:gd name="T80" fmla="*/ 1 w 56"/>
                <a:gd name="T81" fmla="*/ 19 h 41"/>
                <a:gd name="T82" fmla="*/ 1 w 56"/>
                <a:gd name="T83" fmla="*/ 23 h 41"/>
                <a:gd name="T84" fmla="*/ 8 w 56"/>
                <a:gd name="T85" fmla="*/ 32 h 41"/>
                <a:gd name="T86" fmla="*/ 9 w 56"/>
                <a:gd name="T87" fmla="*/ 36 h 41"/>
                <a:gd name="T88" fmla="*/ 15 w 56"/>
                <a:gd name="T89" fmla="*/ 41 h 41"/>
                <a:gd name="T90" fmla="*/ 23 w 56"/>
                <a:gd name="T91" fmla="*/ 36 h 41"/>
                <a:gd name="T92" fmla="*/ 33 w 56"/>
                <a:gd name="T93" fmla="*/ 40 h 41"/>
                <a:gd name="T94" fmla="*/ 41 w 56"/>
                <a:gd name="T95" fmla="*/ 34 h 41"/>
                <a:gd name="T96" fmla="*/ 45 w 56"/>
                <a:gd name="T97" fmla="*/ 35 h 41"/>
                <a:gd name="T98" fmla="*/ 53 w 56"/>
                <a:gd name="T99" fmla="*/ 26 h 41"/>
                <a:gd name="T100" fmla="*/ 55 w 56"/>
                <a:gd name="T101" fmla="*/ 20 h 41"/>
                <a:gd name="T102" fmla="*/ 47 w 56"/>
                <a:gd name="T103" fmla="*/ 8 h 41"/>
                <a:gd name="T104" fmla="*/ 43 w 56"/>
                <a:gd name="T105" fmla="*/ 9 h 41"/>
                <a:gd name="T106" fmla="*/ 36 w 56"/>
                <a:gd name="T107" fmla="*/ 2 h 41"/>
                <a:gd name="T108" fmla="*/ 28 w 56"/>
                <a:gd name="T109" fmla="*/ 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6" h="41">
                  <a:moveTo>
                    <a:pt x="9" y="14"/>
                  </a:moveTo>
                  <a:cubicBezTo>
                    <a:pt x="10" y="14"/>
                    <a:pt x="10" y="14"/>
                    <a:pt x="10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2" y="13"/>
                    <a:pt x="12" y="12"/>
                    <a:pt x="12" y="12"/>
                  </a:cubicBezTo>
                  <a:cubicBezTo>
                    <a:pt x="11" y="10"/>
                    <a:pt x="11" y="9"/>
                    <a:pt x="11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3" y="5"/>
                    <a:pt x="15" y="5"/>
                    <a:pt x="17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21" y="4"/>
                    <a:pt x="24" y="7"/>
                    <a:pt x="25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8" y="10"/>
                    <a:pt x="28" y="10"/>
                  </a:cubicBezTo>
                  <a:cubicBezTo>
                    <a:pt x="29" y="10"/>
                    <a:pt x="29" y="9"/>
                    <a:pt x="29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30" y="7"/>
                    <a:pt x="31" y="6"/>
                    <a:pt x="33" y="6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6"/>
                    <a:pt x="33" y="6"/>
                    <a:pt x="34" y="6"/>
                  </a:cubicBezTo>
                  <a:cubicBezTo>
                    <a:pt x="34" y="6"/>
                    <a:pt x="35" y="6"/>
                    <a:pt x="35" y="6"/>
                  </a:cubicBezTo>
                  <a:cubicBezTo>
                    <a:pt x="36" y="6"/>
                    <a:pt x="37" y="7"/>
                    <a:pt x="38" y="9"/>
                  </a:cubicBezTo>
                  <a:cubicBezTo>
                    <a:pt x="39" y="10"/>
                    <a:pt x="38" y="12"/>
                    <a:pt x="39" y="13"/>
                  </a:cubicBezTo>
                  <a:cubicBezTo>
                    <a:pt x="39" y="14"/>
                    <a:pt x="40" y="14"/>
                    <a:pt x="41" y="14"/>
                  </a:cubicBezTo>
                  <a:cubicBezTo>
                    <a:pt x="41" y="14"/>
                    <a:pt x="41" y="14"/>
                    <a:pt x="42" y="14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44" y="13"/>
                    <a:pt x="45" y="12"/>
                    <a:pt x="47" y="12"/>
                  </a:cubicBezTo>
                  <a:cubicBezTo>
                    <a:pt x="48" y="12"/>
                    <a:pt x="50" y="13"/>
                    <a:pt x="51" y="14"/>
                  </a:cubicBezTo>
                  <a:cubicBezTo>
                    <a:pt x="51" y="16"/>
                    <a:pt x="51" y="17"/>
                    <a:pt x="51" y="18"/>
                  </a:cubicBezTo>
                  <a:cubicBezTo>
                    <a:pt x="51" y="18"/>
                    <a:pt x="50" y="19"/>
                    <a:pt x="49" y="19"/>
                  </a:cubicBezTo>
                  <a:cubicBezTo>
                    <a:pt x="48" y="19"/>
                    <a:pt x="46" y="19"/>
                    <a:pt x="45" y="21"/>
                  </a:cubicBezTo>
                  <a:cubicBezTo>
                    <a:pt x="44" y="22"/>
                    <a:pt x="44" y="23"/>
                    <a:pt x="46" y="24"/>
                  </a:cubicBezTo>
                  <a:cubicBezTo>
                    <a:pt x="46" y="25"/>
                    <a:pt x="47" y="25"/>
                    <a:pt x="48" y="25"/>
                  </a:cubicBezTo>
                  <a:cubicBezTo>
                    <a:pt x="48" y="25"/>
                    <a:pt x="48" y="26"/>
                    <a:pt x="48" y="26"/>
                  </a:cubicBezTo>
                  <a:cubicBezTo>
                    <a:pt x="48" y="27"/>
                    <a:pt x="48" y="27"/>
                    <a:pt x="48" y="28"/>
                  </a:cubicBezTo>
                  <a:cubicBezTo>
                    <a:pt x="48" y="28"/>
                    <a:pt x="47" y="28"/>
                    <a:pt x="47" y="28"/>
                  </a:cubicBezTo>
                  <a:cubicBezTo>
                    <a:pt x="46" y="28"/>
                    <a:pt x="46" y="28"/>
                    <a:pt x="45" y="27"/>
                  </a:cubicBezTo>
                  <a:cubicBezTo>
                    <a:pt x="44" y="27"/>
                    <a:pt x="43" y="27"/>
                    <a:pt x="42" y="26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41" y="26"/>
                    <a:pt x="40" y="26"/>
                    <a:pt x="40" y="26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8" y="27"/>
                    <a:pt x="37" y="27"/>
                    <a:pt x="37" y="28"/>
                  </a:cubicBezTo>
                  <a:cubicBezTo>
                    <a:pt x="37" y="31"/>
                    <a:pt x="35" y="34"/>
                    <a:pt x="32" y="35"/>
                  </a:cubicBezTo>
                  <a:cubicBezTo>
                    <a:pt x="31" y="35"/>
                    <a:pt x="31" y="36"/>
                    <a:pt x="30" y="36"/>
                  </a:cubicBezTo>
                  <a:cubicBezTo>
                    <a:pt x="30" y="36"/>
                    <a:pt x="30" y="35"/>
                    <a:pt x="30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28" y="35"/>
                    <a:pt x="27" y="33"/>
                    <a:pt x="26" y="32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1"/>
                    <a:pt x="24" y="31"/>
                    <a:pt x="24" y="31"/>
                  </a:cubicBezTo>
                  <a:cubicBezTo>
                    <a:pt x="24" y="31"/>
                    <a:pt x="24" y="31"/>
                    <a:pt x="23" y="31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29"/>
                    <a:pt x="22" y="29"/>
                  </a:cubicBezTo>
                  <a:cubicBezTo>
                    <a:pt x="22" y="29"/>
                    <a:pt x="21" y="29"/>
                    <a:pt x="21" y="30"/>
                  </a:cubicBezTo>
                  <a:cubicBezTo>
                    <a:pt x="20" y="31"/>
                    <a:pt x="19" y="32"/>
                    <a:pt x="18" y="33"/>
                  </a:cubicBezTo>
                  <a:cubicBezTo>
                    <a:pt x="18" y="33"/>
                    <a:pt x="18" y="33"/>
                    <a:pt x="17" y="33"/>
                  </a:cubicBezTo>
                  <a:cubicBezTo>
                    <a:pt x="15" y="33"/>
                    <a:pt x="14" y="33"/>
                    <a:pt x="13" y="32"/>
                  </a:cubicBezTo>
                  <a:cubicBezTo>
                    <a:pt x="13" y="31"/>
                    <a:pt x="13" y="31"/>
                    <a:pt x="13" y="30"/>
                  </a:cubicBezTo>
                  <a:cubicBezTo>
                    <a:pt x="13" y="30"/>
                    <a:pt x="13" y="30"/>
                    <a:pt x="12" y="29"/>
                  </a:cubicBezTo>
                  <a:cubicBezTo>
                    <a:pt x="12" y="29"/>
                    <a:pt x="12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0" y="29"/>
                    <a:pt x="10" y="29"/>
                    <a:pt x="9" y="29"/>
                  </a:cubicBezTo>
                  <a:cubicBezTo>
                    <a:pt x="8" y="29"/>
                    <a:pt x="7" y="28"/>
                    <a:pt x="6" y="27"/>
                  </a:cubicBezTo>
                  <a:cubicBezTo>
                    <a:pt x="6" y="25"/>
                    <a:pt x="7" y="23"/>
                    <a:pt x="8" y="22"/>
                  </a:cubicBezTo>
                  <a:cubicBezTo>
                    <a:pt x="9" y="21"/>
                    <a:pt x="9" y="20"/>
                    <a:pt x="7" y="20"/>
                  </a:cubicBezTo>
                  <a:cubicBezTo>
                    <a:pt x="7" y="20"/>
                    <a:pt x="6" y="20"/>
                    <a:pt x="6" y="19"/>
                  </a:cubicBezTo>
                  <a:cubicBezTo>
                    <a:pt x="5" y="19"/>
                    <a:pt x="5" y="19"/>
                    <a:pt x="5" y="18"/>
                  </a:cubicBezTo>
                  <a:cubicBezTo>
                    <a:pt x="4" y="17"/>
                    <a:pt x="4" y="16"/>
                    <a:pt x="5" y="15"/>
                  </a:cubicBezTo>
                  <a:cubicBezTo>
                    <a:pt x="5" y="15"/>
                    <a:pt x="6" y="14"/>
                    <a:pt x="6" y="14"/>
                  </a:cubicBezTo>
                  <a:cubicBezTo>
                    <a:pt x="6" y="14"/>
                    <a:pt x="6" y="14"/>
                    <a:pt x="7" y="14"/>
                  </a:cubicBezTo>
                  <a:cubicBezTo>
                    <a:pt x="7" y="14"/>
                    <a:pt x="8" y="14"/>
                    <a:pt x="8" y="14"/>
                  </a:cubicBezTo>
                  <a:cubicBezTo>
                    <a:pt x="9" y="14"/>
                    <a:pt x="9" y="14"/>
                    <a:pt x="9" y="14"/>
                  </a:cubicBezTo>
                  <a:moveTo>
                    <a:pt x="17" y="0"/>
                  </a:moveTo>
                  <a:cubicBezTo>
                    <a:pt x="16" y="0"/>
                    <a:pt x="15" y="0"/>
                    <a:pt x="14" y="0"/>
                  </a:cubicBezTo>
                  <a:cubicBezTo>
                    <a:pt x="9" y="2"/>
                    <a:pt x="6" y="7"/>
                    <a:pt x="8" y="11"/>
                  </a:cubicBezTo>
                  <a:cubicBezTo>
                    <a:pt x="8" y="11"/>
                    <a:pt x="7" y="11"/>
                    <a:pt x="7" y="11"/>
                  </a:cubicBezTo>
                  <a:cubicBezTo>
                    <a:pt x="6" y="11"/>
                    <a:pt x="5" y="11"/>
                    <a:pt x="5" y="11"/>
                  </a:cubicBezTo>
                  <a:cubicBezTo>
                    <a:pt x="3" y="11"/>
                    <a:pt x="1" y="13"/>
                    <a:pt x="1" y="14"/>
                  </a:cubicBezTo>
                  <a:cubicBezTo>
                    <a:pt x="0" y="16"/>
                    <a:pt x="0" y="18"/>
                    <a:pt x="1" y="19"/>
                  </a:cubicBezTo>
                  <a:cubicBezTo>
                    <a:pt x="1" y="20"/>
                    <a:pt x="2" y="21"/>
                    <a:pt x="3" y="21"/>
                  </a:cubicBezTo>
                  <a:cubicBezTo>
                    <a:pt x="2" y="22"/>
                    <a:pt x="1" y="22"/>
                    <a:pt x="1" y="23"/>
                  </a:cubicBezTo>
                  <a:cubicBezTo>
                    <a:pt x="0" y="25"/>
                    <a:pt x="0" y="27"/>
                    <a:pt x="0" y="28"/>
                  </a:cubicBezTo>
                  <a:cubicBezTo>
                    <a:pt x="2" y="31"/>
                    <a:pt x="5" y="32"/>
                    <a:pt x="8" y="32"/>
                  </a:cubicBezTo>
                  <a:cubicBezTo>
                    <a:pt x="8" y="32"/>
                    <a:pt x="9" y="32"/>
                    <a:pt x="9" y="32"/>
                  </a:cubicBezTo>
                  <a:cubicBezTo>
                    <a:pt x="9" y="34"/>
                    <a:pt x="9" y="35"/>
                    <a:pt x="9" y="36"/>
                  </a:cubicBezTo>
                  <a:cubicBezTo>
                    <a:pt x="9" y="37"/>
                    <a:pt x="10" y="39"/>
                    <a:pt x="11" y="40"/>
                  </a:cubicBezTo>
                  <a:cubicBezTo>
                    <a:pt x="12" y="40"/>
                    <a:pt x="14" y="41"/>
                    <a:pt x="15" y="41"/>
                  </a:cubicBezTo>
                  <a:cubicBezTo>
                    <a:pt x="15" y="41"/>
                    <a:pt x="16" y="41"/>
                    <a:pt x="16" y="41"/>
                  </a:cubicBezTo>
                  <a:cubicBezTo>
                    <a:pt x="19" y="41"/>
                    <a:pt x="21" y="39"/>
                    <a:pt x="23" y="36"/>
                  </a:cubicBezTo>
                  <a:cubicBezTo>
                    <a:pt x="24" y="39"/>
                    <a:pt x="28" y="40"/>
                    <a:pt x="31" y="40"/>
                  </a:cubicBezTo>
                  <a:cubicBezTo>
                    <a:pt x="32" y="40"/>
                    <a:pt x="32" y="40"/>
                    <a:pt x="33" y="40"/>
                  </a:cubicBezTo>
                  <a:cubicBezTo>
                    <a:pt x="36" y="39"/>
                    <a:pt x="38" y="37"/>
                    <a:pt x="40" y="35"/>
                  </a:cubicBezTo>
                  <a:cubicBezTo>
                    <a:pt x="40" y="35"/>
                    <a:pt x="41" y="34"/>
                    <a:pt x="41" y="34"/>
                  </a:cubicBezTo>
                  <a:cubicBezTo>
                    <a:pt x="42" y="34"/>
                    <a:pt x="43" y="35"/>
                    <a:pt x="44" y="35"/>
                  </a:cubicBezTo>
                  <a:cubicBezTo>
                    <a:pt x="44" y="35"/>
                    <a:pt x="44" y="35"/>
                    <a:pt x="45" y="35"/>
                  </a:cubicBezTo>
                  <a:cubicBezTo>
                    <a:pt x="47" y="35"/>
                    <a:pt x="49" y="34"/>
                    <a:pt x="51" y="32"/>
                  </a:cubicBezTo>
                  <a:cubicBezTo>
                    <a:pt x="52" y="31"/>
                    <a:pt x="53" y="28"/>
                    <a:pt x="53" y="26"/>
                  </a:cubicBezTo>
                  <a:cubicBezTo>
                    <a:pt x="53" y="25"/>
                    <a:pt x="52" y="24"/>
                    <a:pt x="52" y="23"/>
                  </a:cubicBezTo>
                  <a:cubicBezTo>
                    <a:pt x="53" y="23"/>
                    <a:pt x="54" y="21"/>
                    <a:pt x="55" y="20"/>
                  </a:cubicBezTo>
                  <a:cubicBezTo>
                    <a:pt x="56" y="18"/>
                    <a:pt x="56" y="15"/>
                    <a:pt x="54" y="12"/>
                  </a:cubicBezTo>
                  <a:cubicBezTo>
                    <a:pt x="53" y="10"/>
                    <a:pt x="50" y="8"/>
                    <a:pt x="47" y="8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5" y="8"/>
                    <a:pt x="44" y="8"/>
                    <a:pt x="43" y="9"/>
                  </a:cubicBezTo>
                  <a:cubicBezTo>
                    <a:pt x="42" y="8"/>
                    <a:pt x="42" y="7"/>
                    <a:pt x="41" y="6"/>
                  </a:cubicBezTo>
                  <a:cubicBezTo>
                    <a:pt x="40" y="4"/>
                    <a:pt x="38" y="3"/>
                    <a:pt x="36" y="2"/>
                  </a:cubicBezTo>
                  <a:cubicBezTo>
                    <a:pt x="35" y="2"/>
                    <a:pt x="35" y="2"/>
                    <a:pt x="34" y="2"/>
                  </a:cubicBezTo>
                  <a:cubicBezTo>
                    <a:pt x="31" y="2"/>
                    <a:pt x="29" y="3"/>
                    <a:pt x="28" y="4"/>
                  </a:cubicBezTo>
                  <a:cubicBezTo>
                    <a:pt x="25" y="2"/>
                    <a:pt x="21" y="0"/>
                    <a:pt x="17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2370105" y="4856461"/>
              <a:ext cx="238463" cy="85662"/>
            </a:xfrm>
            <a:custGeom>
              <a:avLst/>
              <a:gdLst>
                <a:gd name="T0" fmla="*/ 66 w 76"/>
                <a:gd name="T1" fmla="*/ 0 h 27"/>
                <a:gd name="T2" fmla="*/ 32 w 76"/>
                <a:gd name="T3" fmla="*/ 19 h 27"/>
                <a:gd name="T4" fmla="*/ 31 w 76"/>
                <a:gd name="T5" fmla="*/ 19 h 27"/>
                <a:gd name="T6" fmla="*/ 31 w 76"/>
                <a:gd name="T7" fmla="*/ 19 h 27"/>
                <a:gd name="T8" fmla="*/ 8 w 76"/>
                <a:gd name="T9" fmla="*/ 23 h 27"/>
                <a:gd name="T10" fmla="*/ 0 w 76"/>
                <a:gd name="T11" fmla="*/ 24 h 27"/>
                <a:gd name="T12" fmla="*/ 46 w 76"/>
                <a:gd name="T13" fmla="*/ 27 h 27"/>
                <a:gd name="T14" fmla="*/ 52 w 76"/>
                <a:gd name="T15" fmla="*/ 27 h 27"/>
                <a:gd name="T16" fmla="*/ 59 w 76"/>
                <a:gd name="T17" fmla="*/ 21 h 27"/>
                <a:gd name="T18" fmla="*/ 76 w 76"/>
                <a:gd name="T19" fmla="*/ 7 h 27"/>
                <a:gd name="T20" fmla="*/ 76 w 76"/>
                <a:gd name="T21" fmla="*/ 5 h 27"/>
                <a:gd name="T22" fmla="*/ 66 w 76"/>
                <a:gd name="T2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" h="27">
                  <a:moveTo>
                    <a:pt x="66" y="0"/>
                  </a:moveTo>
                  <a:cubicBezTo>
                    <a:pt x="54" y="0"/>
                    <a:pt x="40" y="13"/>
                    <a:pt x="32" y="19"/>
                  </a:cubicBezTo>
                  <a:cubicBezTo>
                    <a:pt x="32" y="19"/>
                    <a:pt x="31" y="19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23" y="20"/>
                    <a:pt x="15" y="22"/>
                    <a:pt x="8" y="23"/>
                  </a:cubicBezTo>
                  <a:cubicBezTo>
                    <a:pt x="5" y="23"/>
                    <a:pt x="3" y="23"/>
                    <a:pt x="0" y="24"/>
                  </a:cubicBezTo>
                  <a:cubicBezTo>
                    <a:pt x="15" y="26"/>
                    <a:pt x="30" y="27"/>
                    <a:pt x="46" y="27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4" y="25"/>
                    <a:pt x="57" y="23"/>
                    <a:pt x="59" y="21"/>
                  </a:cubicBezTo>
                  <a:cubicBezTo>
                    <a:pt x="65" y="17"/>
                    <a:pt x="72" y="13"/>
                    <a:pt x="76" y="7"/>
                  </a:cubicBezTo>
                  <a:cubicBezTo>
                    <a:pt x="76" y="6"/>
                    <a:pt x="76" y="6"/>
                    <a:pt x="76" y="5"/>
                  </a:cubicBezTo>
                  <a:cubicBezTo>
                    <a:pt x="73" y="1"/>
                    <a:pt x="70" y="0"/>
                    <a:pt x="66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5"/>
            <p:cNvSpPr>
              <a:spLocks noEditPoints="1"/>
            </p:cNvSpPr>
            <p:nvPr/>
          </p:nvSpPr>
          <p:spPr bwMode="auto">
            <a:xfrm>
              <a:off x="2270553" y="4784689"/>
              <a:ext cx="178268" cy="125020"/>
            </a:xfrm>
            <a:custGeom>
              <a:avLst/>
              <a:gdLst>
                <a:gd name="T0" fmla="*/ 11 w 57"/>
                <a:gd name="T1" fmla="*/ 14 h 40"/>
                <a:gd name="T2" fmla="*/ 12 w 57"/>
                <a:gd name="T3" fmla="*/ 11 h 40"/>
                <a:gd name="T4" fmla="*/ 12 w 57"/>
                <a:gd name="T5" fmla="*/ 7 h 40"/>
                <a:gd name="T6" fmla="*/ 18 w 57"/>
                <a:gd name="T7" fmla="*/ 4 h 40"/>
                <a:gd name="T8" fmla="*/ 26 w 57"/>
                <a:gd name="T9" fmla="*/ 10 h 40"/>
                <a:gd name="T10" fmla="*/ 26 w 57"/>
                <a:gd name="T11" fmla="*/ 10 h 40"/>
                <a:gd name="T12" fmla="*/ 27 w 57"/>
                <a:gd name="T13" fmla="*/ 10 h 40"/>
                <a:gd name="T14" fmla="*/ 27 w 57"/>
                <a:gd name="T15" fmla="*/ 10 h 40"/>
                <a:gd name="T16" fmla="*/ 29 w 57"/>
                <a:gd name="T17" fmla="*/ 9 h 40"/>
                <a:gd name="T18" fmla="*/ 29 w 57"/>
                <a:gd name="T19" fmla="*/ 8 h 40"/>
                <a:gd name="T20" fmla="*/ 33 w 57"/>
                <a:gd name="T21" fmla="*/ 5 h 40"/>
                <a:gd name="T22" fmla="*/ 34 w 57"/>
                <a:gd name="T23" fmla="*/ 5 h 40"/>
                <a:gd name="T24" fmla="*/ 38 w 57"/>
                <a:gd name="T25" fmla="*/ 8 h 40"/>
                <a:gd name="T26" fmla="*/ 41 w 57"/>
                <a:gd name="T27" fmla="*/ 14 h 40"/>
                <a:gd name="T28" fmla="*/ 43 w 57"/>
                <a:gd name="T29" fmla="*/ 13 h 40"/>
                <a:gd name="T30" fmla="*/ 51 w 57"/>
                <a:gd name="T31" fmla="*/ 14 h 40"/>
                <a:gd name="T32" fmla="*/ 50 w 57"/>
                <a:gd name="T33" fmla="*/ 18 h 40"/>
                <a:gd name="T34" fmla="*/ 46 w 57"/>
                <a:gd name="T35" fmla="*/ 24 h 40"/>
                <a:gd name="T36" fmla="*/ 49 w 57"/>
                <a:gd name="T37" fmla="*/ 26 h 40"/>
                <a:gd name="T38" fmla="*/ 47 w 57"/>
                <a:gd name="T39" fmla="*/ 27 h 40"/>
                <a:gd name="T40" fmla="*/ 42 w 57"/>
                <a:gd name="T41" fmla="*/ 26 h 40"/>
                <a:gd name="T42" fmla="*/ 40 w 57"/>
                <a:gd name="T43" fmla="*/ 25 h 40"/>
                <a:gd name="T44" fmla="*/ 37 w 57"/>
                <a:gd name="T45" fmla="*/ 28 h 40"/>
                <a:gd name="T46" fmla="*/ 31 w 57"/>
                <a:gd name="T47" fmla="*/ 35 h 40"/>
                <a:gd name="T48" fmla="*/ 30 w 57"/>
                <a:gd name="T49" fmla="*/ 35 h 40"/>
                <a:gd name="T50" fmla="*/ 25 w 57"/>
                <a:gd name="T51" fmla="*/ 31 h 40"/>
                <a:gd name="T52" fmla="*/ 24 w 57"/>
                <a:gd name="T53" fmla="*/ 30 h 40"/>
                <a:gd name="T54" fmla="*/ 22 w 57"/>
                <a:gd name="T55" fmla="*/ 29 h 40"/>
                <a:gd name="T56" fmla="*/ 19 w 57"/>
                <a:gd name="T57" fmla="*/ 33 h 40"/>
                <a:gd name="T58" fmla="*/ 14 w 57"/>
                <a:gd name="T59" fmla="*/ 32 h 40"/>
                <a:gd name="T60" fmla="*/ 13 w 57"/>
                <a:gd name="T61" fmla="*/ 29 h 40"/>
                <a:gd name="T62" fmla="*/ 11 w 57"/>
                <a:gd name="T63" fmla="*/ 28 h 40"/>
                <a:gd name="T64" fmla="*/ 6 w 57"/>
                <a:gd name="T65" fmla="*/ 26 h 40"/>
                <a:gd name="T66" fmla="*/ 8 w 57"/>
                <a:gd name="T67" fmla="*/ 19 h 40"/>
                <a:gd name="T68" fmla="*/ 5 w 57"/>
                <a:gd name="T69" fmla="*/ 18 h 40"/>
                <a:gd name="T70" fmla="*/ 6 w 57"/>
                <a:gd name="T71" fmla="*/ 14 h 40"/>
                <a:gd name="T72" fmla="*/ 8 w 57"/>
                <a:gd name="T73" fmla="*/ 14 h 40"/>
                <a:gd name="T74" fmla="*/ 17 w 57"/>
                <a:gd name="T75" fmla="*/ 0 h 40"/>
                <a:gd name="T76" fmla="*/ 9 w 57"/>
                <a:gd name="T77" fmla="*/ 10 h 40"/>
                <a:gd name="T78" fmla="*/ 5 w 57"/>
                <a:gd name="T79" fmla="*/ 11 h 40"/>
                <a:gd name="T80" fmla="*/ 1 w 57"/>
                <a:gd name="T81" fmla="*/ 19 h 40"/>
                <a:gd name="T82" fmla="*/ 1 w 57"/>
                <a:gd name="T83" fmla="*/ 23 h 40"/>
                <a:gd name="T84" fmla="*/ 8 w 57"/>
                <a:gd name="T85" fmla="*/ 32 h 40"/>
                <a:gd name="T86" fmla="*/ 9 w 57"/>
                <a:gd name="T87" fmla="*/ 35 h 40"/>
                <a:gd name="T88" fmla="*/ 15 w 57"/>
                <a:gd name="T89" fmla="*/ 40 h 40"/>
                <a:gd name="T90" fmla="*/ 23 w 57"/>
                <a:gd name="T91" fmla="*/ 36 h 40"/>
                <a:gd name="T92" fmla="*/ 33 w 57"/>
                <a:gd name="T93" fmla="*/ 40 h 40"/>
                <a:gd name="T94" fmla="*/ 41 w 57"/>
                <a:gd name="T95" fmla="*/ 33 h 40"/>
                <a:gd name="T96" fmla="*/ 45 w 57"/>
                <a:gd name="T97" fmla="*/ 34 h 40"/>
                <a:gd name="T98" fmla="*/ 53 w 57"/>
                <a:gd name="T99" fmla="*/ 25 h 40"/>
                <a:gd name="T100" fmla="*/ 55 w 57"/>
                <a:gd name="T101" fmla="*/ 20 h 40"/>
                <a:gd name="T102" fmla="*/ 48 w 57"/>
                <a:gd name="T103" fmla="*/ 7 h 40"/>
                <a:gd name="T104" fmla="*/ 43 w 57"/>
                <a:gd name="T105" fmla="*/ 9 h 40"/>
                <a:gd name="T106" fmla="*/ 36 w 57"/>
                <a:gd name="T107" fmla="*/ 2 h 40"/>
                <a:gd name="T108" fmla="*/ 28 w 57"/>
                <a:gd name="T109" fmla="*/ 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7" h="40">
                  <a:moveTo>
                    <a:pt x="10" y="14"/>
                  </a:moveTo>
                  <a:cubicBezTo>
                    <a:pt x="10" y="14"/>
                    <a:pt x="10" y="14"/>
                    <a:pt x="11" y="14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2" y="13"/>
                    <a:pt x="13" y="12"/>
                    <a:pt x="12" y="11"/>
                  </a:cubicBezTo>
                  <a:cubicBezTo>
                    <a:pt x="12" y="10"/>
                    <a:pt x="12" y="9"/>
                    <a:pt x="12" y="8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3" y="5"/>
                    <a:pt x="16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22" y="4"/>
                    <a:pt x="24" y="6"/>
                    <a:pt x="25" y="9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10"/>
                    <a:pt x="26" y="11"/>
                    <a:pt x="27" y="11"/>
                  </a:cubicBezTo>
                  <a:cubicBezTo>
                    <a:pt x="27" y="11"/>
                    <a:pt x="27" y="10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8" y="10"/>
                    <a:pt x="28" y="10"/>
                    <a:pt x="29" y="9"/>
                  </a:cubicBezTo>
                  <a:cubicBezTo>
                    <a:pt x="29" y="9"/>
                    <a:pt x="29" y="9"/>
                    <a:pt x="29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7"/>
                    <a:pt x="31" y="6"/>
                    <a:pt x="33" y="5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5"/>
                    <a:pt x="35" y="5"/>
                    <a:pt x="35" y="5"/>
                  </a:cubicBezTo>
                  <a:cubicBezTo>
                    <a:pt x="37" y="6"/>
                    <a:pt x="38" y="7"/>
                    <a:pt x="38" y="8"/>
                  </a:cubicBezTo>
                  <a:cubicBezTo>
                    <a:pt x="39" y="10"/>
                    <a:pt x="39" y="11"/>
                    <a:pt x="39" y="13"/>
                  </a:cubicBezTo>
                  <a:cubicBezTo>
                    <a:pt x="39" y="13"/>
                    <a:pt x="40" y="14"/>
                    <a:pt x="41" y="14"/>
                  </a:cubicBezTo>
                  <a:cubicBezTo>
                    <a:pt x="41" y="14"/>
                    <a:pt x="42" y="14"/>
                    <a:pt x="42" y="14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44" y="12"/>
                    <a:pt x="46" y="12"/>
                    <a:pt x="47" y="11"/>
                  </a:cubicBezTo>
                  <a:cubicBezTo>
                    <a:pt x="49" y="12"/>
                    <a:pt x="50" y="12"/>
                    <a:pt x="51" y="14"/>
                  </a:cubicBezTo>
                  <a:cubicBezTo>
                    <a:pt x="52" y="15"/>
                    <a:pt x="52" y="16"/>
                    <a:pt x="51" y="17"/>
                  </a:cubicBezTo>
                  <a:cubicBezTo>
                    <a:pt x="51" y="18"/>
                    <a:pt x="50" y="18"/>
                    <a:pt x="50" y="18"/>
                  </a:cubicBezTo>
                  <a:cubicBezTo>
                    <a:pt x="48" y="19"/>
                    <a:pt x="47" y="19"/>
                    <a:pt x="45" y="20"/>
                  </a:cubicBezTo>
                  <a:cubicBezTo>
                    <a:pt x="44" y="21"/>
                    <a:pt x="45" y="23"/>
                    <a:pt x="46" y="24"/>
                  </a:cubicBezTo>
                  <a:cubicBezTo>
                    <a:pt x="47" y="24"/>
                    <a:pt x="47" y="24"/>
                    <a:pt x="48" y="24"/>
                  </a:cubicBezTo>
                  <a:cubicBezTo>
                    <a:pt x="48" y="25"/>
                    <a:pt x="49" y="25"/>
                    <a:pt x="49" y="26"/>
                  </a:cubicBezTo>
                  <a:cubicBezTo>
                    <a:pt x="49" y="26"/>
                    <a:pt x="48" y="27"/>
                    <a:pt x="48" y="27"/>
                  </a:cubicBezTo>
                  <a:cubicBezTo>
                    <a:pt x="48" y="27"/>
                    <a:pt x="48" y="27"/>
                    <a:pt x="47" y="27"/>
                  </a:cubicBezTo>
                  <a:cubicBezTo>
                    <a:pt x="47" y="27"/>
                    <a:pt x="46" y="27"/>
                    <a:pt x="45" y="27"/>
                  </a:cubicBezTo>
                  <a:cubicBezTo>
                    <a:pt x="44" y="27"/>
                    <a:pt x="43" y="26"/>
                    <a:pt x="42" y="26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41" y="25"/>
                    <a:pt x="41" y="25"/>
                    <a:pt x="40" y="25"/>
                  </a:cubicBezTo>
                  <a:cubicBezTo>
                    <a:pt x="40" y="25"/>
                    <a:pt x="39" y="26"/>
                    <a:pt x="39" y="26"/>
                  </a:cubicBezTo>
                  <a:cubicBezTo>
                    <a:pt x="38" y="26"/>
                    <a:pt x="37" y="27"/>
                    <a:pt x="37" y="28"/>
                  </a:cubicBezTo>
                  <a:cubicBezTo>
                    <a:pt x="37" y="31"/>
                    <a:pt x="35" y="34"/>
                    <a:pt x="32" y="35"/>
                  </a:cubicBezTo>
                  <a:cubicBezTo>
                    <a:pt x="32" y="35"/>
                    <a:pt x="31" y="35"/>
                    <a:pt x="31" y="35"/>
                  </a:cubicBezTo>
                  <a:cubicBezTo>
                    <a:pt x="31" y="35"/>
                    <a:pt x="30" y="35"/>
                    <a:pt x="30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28" y="35"/>
                    <a:pt x="28" y="33"/>
                    <a:pt x="2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1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29"/>
                    <a:pt x="23" y="29"/>
                    <a:pt x="22" y="29"/>
                  </a:cubicBezTo>
                  <a:cubicBezTo>
                    <a:pt x="22" y="29"/>
                    <a:pt x="21" y="29"/>
                    <a:pt x="21" y="29"/>
                  </a:cubicBezTo>
                  <a:cubicBezTo>
                    <a:pt x="20" y="31"/>
                    <a:pt x="20" y="32"/>
                    <a:pt x="19" y="33"/>
                  </a:cubicBezTo>
                  <a:cubicBezTo>
                    <a:pt x="18" y="33"/>
                    <a:pt x="18" y="33"/>
                    <a:pt x="17" y="33"/>
                  </a:cubicBezTo>
                  <a:cubicBezTo>
                    <a:pt x="16" y="33"/>
                    <a:pt x="14" y="32"/>
                    <a:pt x="14" y="32"/>
                  </a:cubicBezTo>
                  <a:cubicBezTo>
                    <a:pt x="14" y="31"/>
                    <a:pt x="14" y="30"/>
                    <a:pt x="13" y="30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2" y="28"/>
                    <a:pt x="12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0" y="28"/>
                    <a:pt x="9" y="28"/>
                  </a:cubicBezTo>
                  <a:cubicBezTo>
                    <a:pt x="8" y="28"/>
                    <a:pt x="7" y="28"/>
                    <a:pt x="6" y="26"/>
                  </a:cubicBezTo>
                  <a:cubicBezTo>
                    <a:pt x="6" y="25"/>
                    <a:pt x="7" y="23"/>
                    <a:pt x="8" y="22"/>
                  </a:cubicBezTo>
                  <a:cubicBezTo>
                    <a:pt x="9" y="21"/>
                    <a:pt x="9" y="19"/>
                    <a:pt x="8" y="19"/>
                  </a:cubicBezTo>
                  <a:cubicBezTo>
                    <a:pt x="7" y="19"/>
                    <a:pt x="6" y="19"/>
                    <a:pt x="6" y="19"/>
                  </a:cubicBezTo>
                  <a:cubicBezTo>
                    <a:pt x="6" y="19"/>
                    <a:pt x="5" y="18"/>
                    <a:pt x="5" y="18"/>
                  </a:cubicBezTo>
                  <a:cubicBezTo>
                    <a:pt x="4" y="17"/>
                    <a:pt x="5" y="16"/>
                    <a:pt x="5" y="15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7" y="14"/>
                    <a:pt x="7" y="14"/>
                  </a:cubicBezTo>
                  <a:cubicBezTo>
                    <a:pt x="7" y="14"/>
                    <a:pt x="8" y="14"/>
                    <a:pt x="8" y="14"/>
                  </a:cubicBezTo>
                  <a:cubicBezTo>
                    <a:pt x="9" y="14"/>
                    <a:pt x="9" y="14"/>
                    <a:pt x="10" y="14"/>
                  </a:cubicBezTo>
                  <a:moveTo>
                    <a:pt x="17" y="0"/>
                  </a:moveTo>
                  <a:cubicBezTo>
                    <a:pt x="16" y="0"/>
                    <a:pt x="15" y="0"/>
                    <a:pt x="14" y="0"/>
                  </a:cubicBezTo>
                  <a:cubicBezTo>
                    <a:pt x="9" y="1"/>
                    <a:pt x="7" y="6"/>
                    <a:pt x="9" y="10"/>
                  </a:cubicBezTo>
                  <a:cubicBezTo>
                    <a:pt x="8" y="10"/>
                    <a:pt x="8" y="10"/>
                    <a:pt x="7" y="10"/>
                  </a:cubicBezTo>
                  <a:cubicBezTo>
                    <a:pt x="6" y="10"/>
                    <a:pt x="6" y="10"/>
                    <a:pt x="5" y="11"/>
                  </a:cubicBezTo>
                  <a:cubicBezTo>
                    <a:pt x="3" y="11"/>
                    <a:pt x="2" y="12"/>
                    <a:pt x="1" y="14"/>
                  </a:cubicBezTo>
                  <a:cubicBezTo>
                    <a:pt x="0" y="15"/>
                    <a:pt x="0" y="17"/>
                    <a:pt x="1" y="19"/>
                  </a:cubicBezTo>
                  <a:cubicBezTo>
                    <a:pt x="2" y="20"/>
                    <a:pt x="2" y="20"/>
                    <a:pt x="3" y="21"/>
                  </a:cubicBezTo>
                  <a:cubicBezTo>
                    <a:pt x="2" y="21"/>
                    <a:pt x="2" y="22"/>
                    <a:pt x="1" y="23"/>
                  </a:cubicBezTo>
                  <a:cubicBezTo>
                    <a:pt x="0" y="24"/>
                    <a:pt x="0" y="26"/>
                    <a:pt x="1" y="28"/>
                  </a:cubicBezTo>
                  <a:cubicBezTo>
                    <a:pt x="2" y="31"/>
                    <a:pt x="5" y="32"/>
                    <a:pt x="8" y="32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9" y="33"/>
                    <a:pt x="9" y="34"/>
                    <a:pt x="9" y="35"/>
                  </a:cubicBezTo>
                  <a:cubicBezTo>
                    <a:pt x="10" y="37"/>
                    <a:pt x="10" y="39"/>
                    <a:pt x="11" y="39"/>
                  </a:cubicBezTo>
                  <a:cubicBezTo>
                    <a:pt x="12" y="40"/>
                    <a:pt x="14" y="40"/>
                    <a:pt x="15" y="40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9" y="40"/>
                    <a:pt x="22" y="38"/>
                    <a:pt x="23" y="36"/>
                  </a:cubicBezTo>
                  <a:cubicBezTo>
                    <a:pt x="25" y="38"/>
                    <a:pt x="28" y="40"/>
                    <a:pt x="31" y="40"/>
                  </a:cubicBezTo>
                  <a:cubicBezTo>
                    <a:pt x="32" y="40"/>
                    <a:pt x="33" y="40"/>
                    <a:pt x="33" y="40"/>
                  </a:cubicBezTo>
                  <a:cubicBezTo>
                    <a:pt x="36" y="39"/>
                    <a:pt x="38" y="37"/>
                    <a:pt x="40" y="35"/>
                  </a:cubicBezTo>
                  <a:cubicBezTo>
                    <a:pt x="40" y="34"/>
                    <a:pt x="41" y="34"/>
                    <a:pt x="41" y="33"/>
                  </a:cubicBezTo>
                  <a:cubicBezTo>
                    <a:pt x="42" y="34"/>
                    <a:pt x="43" y="34"/>
                    <a:pt x="44" y="34"/>
                  </a:cubicBezTo>
                  <a:cubicBezTo>
                    <a:pt x="44" y="34"/>
                    <a:pt x="45" y="34"/>
                    <a:pt x="45" y="34"/>
                  </a:cubicBezTo>
                  <a:cubicBezTo>
                    <a:pt x="47" y="34"/>
                    <a:pt x="49" y="33"/>
                    <a:pt x="51" y="32"/>
                  </a:cubicBezTo>
                  <a:cubicBezTo>
                    <a:pt x="53" y="30"/>
                    <a:pt x="53" y="28"/>
                    <a:pt x="53" y="25"/>
                  </a:cubicBezTo>
                  <a:cubicBezTo>
                    <a:pt x="53" y="24"/>
                    <a:pt x="52" y="24"/>
                    <a:pt x="52" y="23"/>
                  </a:cubicBezTo>
                  <a:cubicBezTo>
                    <a:pt x="53" y="22"/>
                    <a:pt x="55" y="21"/>
                    <a:pt x="55" y="20"/>
                  </a:cubicBezTo>
                  <a:cubicBezTo>
                    <a:pt x="57" y="17"/>
                    <a:pt x="56" y="14"/>
                    <a:pt x="55" y="12"/>
                  </a:cubicBezTo>
                  <a:cubicBezTo>
                    <a:pt x="53" y="9"/>
                    <a:pt x="51" y="8"/>
                    <a:pt x="48" y="7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45" y="7"/>
                    <a:pt x="44" y="8"/>
                    <a:pt x="43" y="9"/>
                  </a:cubicBezTo>
                  <a:cubicBezTo>
                    <a:pt x="43" y="7"/>
                    <a:pt x="42" y="6"/>
                    <a:pt x="42" y="6"/>
                  </a:cubicBezTo>
                  <a:cubicBezTo>
                    <a:pt x="41" y="4"/>
                    <a:pt x="39" y="2"/>
                    <a:pt x="36" y="2"/>
                  </a:cubicBezTo>
                  <a:cubicBezTo>
                    <a:pt x="36" y="1"/>
                    <a:pt x="35" y="1"/>
                    <a:pt x="34" y="1"/>
                  </a:cubicBezTo>
                  <a:cubicBezTo>
                    <a:pt x="32" y="1"/>
                    <a:pt x="30" y="2"/>
                    <a:pt x="28" y="4"/>
                  </a:cubicBezTo>
                  <a:cubicBezTo>
                    <a:pt x="26" y="1"/>
                    <a:pt x="21" y="0"/>
                    <a:pt x="17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6"/>
            <p:cNvSpPr>
              <a:spLocks noEditPoints="1"/>
            </p:cNvSpPr>
            <p:nvPr/>
          </p:nvSpPr>
          <p:spPr bwMode="auto">
            <a:xfrm>
              <a:off x="1425512" y="4073930"/>
              <a:ext cx="361168" cy="268561"/>
            </a:xfrm>
            <a:custGeom>
              <a:avLst/>
              <a:gdLst>
                <a:gd name="T0" fmla="*/ 72 w 115"/>
                <a:gd name="T1" fmla="*/ 37 h 86"/>
                <a:gd name="T2" fmla="*/ 80 w 115"/>
                <a:gd name="T3" fmla="*/ 21 h 86"/>
                <a:gd name="T4" fmla="*/ 84 w 115"/>
                <a:gd name="T5" fmla="*/ 38 h 86"/>
                <a:gd name="T6" fmla="*/ 99 w 115"/>
                <a:gd name="T7" fmla="*/ 52 h 86"/>
                <a:gd name="T8" fmla="*/ 95 w 115"/>
                <a:gd name="T9" fmla="*/ 51 h 86"/>
                <a:gd name="T10" fmla="*/ 85 w 115"/>
                <a:gd name="T11" fmla="*/ 46 h 86"/>
                <a:gd name="T12" fmla="*/ 84 w 115"/>
                <a:gd name="T13" fmla="*/ 47 h 86"/>
                <a:gd name="T14" fmla="*/ 81 w 115"/>
                <a:gd name="T15" fmla="*/ 59 h 86"/>
                <a:gd name="T16" fmla="*/ 85 w 115"/>
                <a:gd name="T17" fmla="*/ 69 h 86"/>
                <a:gd name="T18" fmla="*/ 78 w 115"/>
                <a:gd name="T19" fmla="*/ 70 h 86"/>
                <a:gd name="T20" fmla="*/ 70 w 115"/>
                <a:gd name="T21" fmla="*/ 68 h 86"/>
                <a:gd name="T22" fmla="*/ 72 w 115"/>
                <a:gd name="T23" fmla="*/ 47 h 86"/>
                <a:gd name="T24" fmla="*/ 57 w 115"/>
                <a:gd name="T25" fmla="*/ 53 h 86"/>
                <a:gd name="T26" fmla="*/ 62 w 115"/>
                <a:gd name="T27" fmla="*/ 44 h 86"/>
                <a:gd name="T28" fmla="*/ 71 w 115"/>
                <a:gd name="T29" fmla="*/ 38 h 86"/>
                <a:gd name="T30" fmla="*/ 0 w 115"/>
                <a:gd name="T31" fmla="*/ 2 h 86"/>
                <a:gd name="T32" fmla="*/ 3 w 115"/>
                <a:gd name="T33" fmla="*/ 15 h 86"/>
                <a:gd name="T34" fmla="*/ 15 w 115"/>
                <a:gd name="T35" fmla="*/ 15 h 86"/>
                <a:gd name="T36" fmla="*/ 33 w 115"/>
                <a:gd name="T37" fmla="*/ 18 h 86"/>
                <a:gd name="T38" fmla="*/ 4 w 115"/>
                <a:gd name="T39" fmla="*/ 20 h 86"/>
                <a:gd name="T40" fmla="*/ 46 w 115"/>
                <a:gd name="T41" fmla="*/ 24 h 86"/>
                <a:gd name="T42" fmla="*/ 46 w 115"/>
                <a:gd name="T43" fmla="*/ 35 h 86"/>
                <a:gd name="T44" fmla="*/ 8 w 115"/>
                <a:gd name="T45" fmla="*/ 36 h 86"/>
                <a:gd name="T46" fmla="*/ 14 w 115"/>
                <a:gd name="T47" fmla="*/ 43 h 86"/>
                <a:gd name="T48" fmla="*/ 24 w 115"/>
                <a:gd name="T49" fmla="*/ 42 h 86"/>
                <a:gd name="T50" fmla="*/ 46 w 115"/>
                <a:gd name="T51" fmla="*/ 42 h 86"/>
                <a:gd name="T52" fmla="*/ 43 w 115"/>
                <a:gd name="T53" fmla="*/ 46 h 86"/>
                <a:gd name="T54" fmla="*/ 12 w 115"/>
                <a:gd name="T55" fmla="*/ 48 h 86"/>
                <a:gd name="T56" fmla="*/ 53 w 115"/>
                <a:gd name="T57" fmla="*/ 85 h 86"/>
                <a:gd name="T58" fmla="*/ 87 w 115"/>
                <a:gd name="T59" fmla="*/ 85 h 86"/>
                <a:gd name="T60" fmla="*/ 109 w 115"/>
                <a:gd name="T61" fmla="*/ 82 h 86"/>
                <a:gd name="T62" fmla="*/ 113 w 115"/>
                <a:gd name="T63" fmla="*/ 54 h 86"/>
                <a:gd name="T64" fmla="*/ 109 w 115"/>
                <a:gd name="T65" fmla="*/ 5 h 86"/>
                <a:gd name="T66" fmla="*/ 97 w 115"/>
                <a:gd name="T67" fmla="*/ 2 h 86"/>
                <a:gd name="T68" fmla="*/ 80 w 115"/>
                <a:gd name="T69" fmla="*/ 3 h 86"/>
                <a:gd name="T70" fmla="*/ 32 w 115"/>
                <a:gd name="T71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15" h="86">
                  <a:moveTo>
                    <a:pt x="71" y="38"/>
                  </a:moveTo>
                  <a:cubicBezTo>
                    <a:pt x="72" y="38"/>
                    <a:pt x="72" y="37"/>
                    <a:pt x="72" y="37"/>
                  </a:cubicBezTo>
                  <a:cubicBezTo>
                    <a:pt x="72" y="34"/>
                    <a:pt x="72" y="23"/>
                    <a:pt x="75" y="20"/>
                  </a:cubicBezTo>
                  <a:cubicBezTo>
                    <a:pt x="77" y="20"/>
                    <a:pt x="79" y="21"/>
                    <a:pt x="80" y="21"/>
                  </a:cubicBezTo>
                  <a:cubicBezTo>
                    <a:pt x="83" y="25"/>
                    <a:pt x="80" y="37"/>
                    <a:pt x="83" y="38"/>
                  </a:cubicBezTo>
                  <a:cubicBezTo>
                    <a:pt x="84" y="38"/>
                    <a:pt x="84" y="38"/>
                    <a:pt x="84" y="38"/>
                  </a:cubicBezTo>
                  <a:cubicBezTo>
                    <a:pt x="88" y="43"/>
                    <a:pt x="96" y="42"/>
                    <a:pt x="99" y="47"/>
                  </a:cubicBezTo>
                  <a:cubicBezTo>
                    <a:pt x="100" y="48"/>
                    <a:pt x="100" y="51"/>
                    <a:pt x="99" y="52"/>
                  </a:cubicBezTo>
                  <a:cubicBezTo>
                    <a:pt x="99" y="52"/>
                    <a:pt x="98" y="52"/>
                    <a:pt x="98" y="52"/>
                  </a:cubicBezTo>
                  <a:cubicBezTo>
                    <a:pt x="97" y="52"/>
                    <a:pt x="96" y="51"/>
                    <a:pt x="95" y="51"/>
                  </a:cubicBezTo>
                  <a:cubicBezTo>
                    <a:pt x="92" y="50"/>
                    <a:pt x="89" y="48"/>
                    <a:pt x="86" y="47"/>
                  </a:cubicBezTo>
                  <a:cubicBezTo>
                    <a:pt x="86" y="46"/>
                    <a:pt x="86" y="46"/>
                    <a:pt x="85" y="46"/>
                  </a:cubicBezTo>
                  <a:cubicBezTo>
                    <a:pt x="85" y="46"/>
                    <a:pt x="85" y="46"/>
                    <a:pt x="84" y="47"/>
                  </a:cubicBezTo>
                  <a:cubicBezTo>
                    <a:pt x="84" y="47"/>
                    <a:pt x="84" y="47"/>
                    <a:pt x="84" y="47"/>
                  </a:cubicBezTo>
                  <a:cubicBezTo>
                    <a:pt x="83" y="47"/>
                    <a:pt x="81" y="47"/>
                    <a:pt x="81" y="49"/>
                  </a:cubicBezTo>
                  <a:cubicBezTo>
                    <a:pt x="81" y="52"/>
                    <a:pt x="80" y="55"/>
                    <a:pt x="81" y="59"/>
                  </a:cubicBezTo>
                  <a:cubicBezTo>
                    <a:pt x="81" y="60"/>
                    <a:pt x="82" y="62"/>
                    <a:pt x="83" y="63"/>
                  </a:cubicBezTo>
                  <a:cubicBezTo>
                    <a:pt x="85" y="65"/>
                    <a:pt x="87" y="67"/>
                    <a:pt x="85" y="69"/>
                  </a:cubicBezTo>
                  <a:cubicBezTo>
                    <a:pt x="84" y="68"/>
                    <a:pt x="83" y="68"/>
                    <a:pt x="82" y="68"/>
                  </a:cubicBezTo>
                  <a:cubicBezTo>
                    <a:pt x="80" y="68"/>
                    <a:pt x="79" y="69"/>
                    <a:pt x="78" y="70"/>
                  </a:cubicBezTo>
                  <a:cubicBezTo>
                    <a:pt x="76" y="68"/>
                    <a:pt x="74" y="68"/>
                    <a:pt x="72" y="68"/>
                  </a:cubicBezTo>
                  <a:cubicBezTo>
                    <a:pt x="71" y="68"/>
                    <a:pt x="71" y="68"/>
                    <a:pt x="70" y="68"/>
                  </a:cubicBezTo>
                  <a:cubicBezTo>
                    <a:pt x="72" y="62"/>
                    <a:pt x="78" y="56"/>
                    <a:pt x="73" y="51"/>
                  </a:cubicBezTo>
                  <a:cubicBezTo>
                    <a:pt x="75" y="49"/>
                    <a:pt x="74" y="47"/>
                    <a:pt x="72" y="47"/>
                  </a:cubicBezTo>
                  <a:cubicBezTo>
                    <a:pt x="72" y="47"/>
                    <a:pt x="72" y="47"/>
                    <a:pt x="71" y="47"/>
                  </a:cubicBezTo>
                  <a:cubicBezTo>
                    <a:pt x="69" y="48"/>
                    <a:pt x="61" y="53"/>
                    <a:pt x="57" y="53"/>
                  </a:cubicBezTo>
                  <a:cubicBezTo>
                    <a:pt x="56" y="53"/>
                    <a:pt x="56" y="53"/>
                    <a:pt x="55" y="52"/>
                  </a:cubicBezTo>
                  <a:cubicBezTo>
                    <a:pt x="54" y="48"/>
                    <a:pt x="60" y="46"/>
                    <a:pt x="62" y="44"/>
                  </a:cubicBezTo>
                  <a:cubicBezTo>
                    <a:pt x="65" y="43"/>
                    <a:pt x="69" y="41"/>
                    <a:pt x="71" y="38"/>
                  </a:cubicBezTo>
                  <a:cubicBezTo>
                    <a:pt x="71" y="38"/>
                    <a:pt x="71" y="38"/>
                    <a:pt x="71" y="38"/>
                  </a:cubicBezTo>
                  <a:moveTo>
                    <a:pt x="32" y="0"/>
                  </a:moveTo>
                  <a:cubicBezTo>
                    <a:pt x="21" y="0"/>
                    <a:pt x="10" y="1"/>
                    <a:pt x="0" y="2"/>
                  </a:cubicBezTo>
                  <a:cubicBezTo>
                    <a:pt x="1" y="7"/>
                    <a:pt x="1" y="11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4" y="15"/>
                    <a:pt x="5" y="15"/>
                    <a:pt x="5" y="15"/>
                  </a:cubicBezTo>
                  <a:cubicBezTo>
                    <a:pt x="8" y="15"/>
                    <a:pt x="12" y="15"/>
                    <a:pt x="15" y="15"/>
                  </a:cubicBezTo>
                  <a:cubicBezTo>
                    <a:pt x="21" y="15"/>
                    <a:pt x="26" y="15"/>
                    <a:pt x="32" y="15"/>
                  </a:cubicBezTo>
                  <a:cubicBezTo>
                    <a:pt x="32" y="16"/>
                    <a:pt x="32" y="17"/>
                    <a:pt x="33" y="18"/>
                  </a:cubicBezTo>
                  <a:cubicBezTo>
                    <a:pt x="28" y="19"/>
                    <a:pt x="23" y="19"/>
                    <a:pt x="19" y="20"/>
                  </a:cubicBezTo>
                  <a:cubicBezTo>
                    <a:pt x="14" y="20"/>
                    <a:pt x="9" y="20"/>
                    <a:pt x="4" y="20"/>
                  </a:cubicBezTo>
                  <a:cubicBezTo>
                    <a:pt x="4" y="22"/>
                    <a:pt x="5" y="24"/>
                    <a:pt x="5" y="26"/>
                  </a:cubicBezTo>
                  <a:cubicBezTo>
                    <a:pt x="19" y="26"/>
                    <a:pt x="33" y="25"/>
                    <a:pt x="46" y="24"/>
                  </a:cubicBezTo>
                  <a:cubicBezTo>
                    <a:pt x="46" y="26"/>
                    <a:pt x="46" y="28"/>
                    <a:pt x="46" y="29"/>
                  </a:cubicBezTo>
                  <a:cubicBezTo>
                    <a:pt x="46" y="31"/>
                    <a:pt x="46" y="33"/>
                    <a:pt x="46" y="35"/>
                  </a:cubicBezTo>
                  <a:cubicBezTo>
                    <a:pt x="45" y="35"/>
                    <a:pt x="44" y="35"/>
                    <a:pt x="43" y="35"/>
                  </a:cubicBezTo>
                  <a:cubicBezTo>
                    <a:pt x="31" y="35"/>
                    <a:pt x="20" y="35"/>
                    <a:pt x="8" y="36"/>
                  </a:cubicBezTo>
                  <a:cubicBezTo>
                    <a:pt x="9" y="38"/>
                    <a:pt x="10" y="41"/>
                    <a:pt x="11" y="43"/>
                  </a:cubicBezTo>
                  <a:cubicBezTo>
                    <a:pt x="12" y="43"/>
                    <a:pt x="13" y="43"/>
                    <a:pt x="14" y="43"/>
                  </a:cubicBezTo>
                  <a:cubicBezTo>
                    <a:pt x="16" y="42"/>
                    <a:pt x="19" y="42"/>
                    <a:pt x="22" y="42"/>
                  </a:cubicBezTo>
                  <a:cubicBezTo>
                    <a:pt x="23" y="42"/>
                    <a:pt x="24" y="42"/>
                    <a:pt x="24" y="42"/>
                  </a:cubicBezTo>
                  <a:cubicBezTo>
                    <a:pt x="28" y="42"/>
                    <a:pt x="32" y="43"/>
                    <a:pt x="36" y="43"/>
                  </a:cubicBezTo>
                  <a:cubicBezTo>
                    <a:pt x="40" y="43"/>
                    <a:pt x="43" y="43"/>
                    <a:pt x="46" y="42"/>
                  </a:cubicBezTo>
                  <a:cubicBezTo>
                    <a:pt x="46" y="43"/>
                    <a:pt x="47" y="45"/>
                    <a:pt x="47" y="46"/>
                  </a:cubicBezTo>
                  <a:cubicBezTo>
                    <a:pt x="46" y="46"/>
                    <a:pt x="44" y="46"/>
                    <a:pt x="43" y="46"/>
                  </a:cubicBezTo>
                  <a:cubicBezTo>
                    <a:pt x="36" y="46"/>
                    <a:pt x="28" y="47"/>
                    <a:pt x="22" y="48"/>
                  </a:cubicBezTo>
                  <a:cubicBezTo>
                    <a:pt x="19" y="48"/>
                    <a:pt x="16" y="48"/>
                    <a:pt x="12" y="48"/>
                  </a:cubicBezTo>
                  <a:cubicBezTo>
                    <a:pt x="17" y="61"/>
                    <a:pt x="23" y="73"/>
                    <a:pt x="29" y="86"/>
                  </a:cubicBezTo>
                  <a:cubicBezTo>
                    <a:pt x="37" y="85"/>
                    <a:pt x="45" y="85"/>
                    <a:pt x="53" y="85"/>
                  </a:cubicBezTo>
                  <a:cubicBezTo>
                    <a:pt x="58" y="85"/>
                    <a:pt x="63" y="84"/>
                    <a:pt x="69" y="84"/>
                  </a:cubicBezTo>
                  <a:cubicBezTo>
                    <a:pt x="75" y="84"/>
                    <a:pt x="81" y="85"/>
                    <a:pt x="87" y="85"/>
                  </a:cubicBezTo>
                  <a:cubicBezTo>
                    <a:pt x="90" y="85"/>
                    <a:pt x="93" y="85"/>
                    <a:pt x="96" y="85"/>
                  </a:cubicBezTo>
                  <a:cubicBezTo>
                    <a:pt x="101" y="85"/>
                    <a:pt x="106" y="84"/>
                    <a:pt x="109" y="82"/>
                  </a:cubicBezTo>
                  <a:cubicBezTo>
                    <a:pt x="110" y="81"/>
                    <a:pt x="110" y="81"/>
                    <a:pt x="110" y="80"/>
                  </a:cubicBezTo>
                  <a:cubicBezTo>
                    <a:pt x="115" y="76"/>
                    <a:pt x="113" y="57"/>
                    <a:pt x="113" y="54"/>
                  </a:cubicBezTo>
                  <a:cubicBezTo>
                    <a:pt x="112" y="39"/>
                    <a:pt x="115" y="21"/>
                    <a:pt x="110" y="7"/>
                  </a:cubicBezTo>
                  <a:cubicBezTo>
                    <a:pt x="110" y="6"/>
                    <a:pt x="110" y="5"/>
                    <a:pt x="109" y="5"/>
                  </a:cubicBezTo>
                  <a:cubicBezTo>
                    <a:pt x="109" y="4"/>
                    <a:pt x="109" y="4"/>
                    <a:pt x="108" y="4"/>
                  </a:cubicBezTo>
                  <a:cubicBezTo>
                    <a:pt x="104" y="3"/>
                    <a:pt x="101" y="2"/>
                    <a:pt x="97" y="2"/>
                  </a:cubicBezTo>
                  <a:cubicBezTo>
                    <a:pt x="93" y="2"/>
                    <a:pt x="89" y="3"/>
                    <a:pt x="85" y="3"/>
                  </a:cubicBezTo>
                  <a:cubicBezTo>
                    <a:pt x="83" y="3"/>
                    <a:pt x="82" y="3"/>
                    <a:pt x="80" y="3"/>
                  </a:cubicBezTo>
                  <a:cubicBezTo>
                    <a:pt x="71" y="3"/>
                    <a:pt x="62" y="2"/>
                    <a:pt x="53" y="1"/>
                  </a:cubicBezTo>
                  <a:cubicBezTo>
                    <a:pt x="46" y="1"/>
                    <a:pt x="39" y="0"/>
                    <a:pt x="32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7"/>
            <p:cNvSpPr>
              <a:spLocks noEditPoints="1"/>
            </p:cNvSpPr>
            <p:nvPr/>
          </p:nvSpPr>
          <p:spPr bwMode="auto">
            <a:xfrm>
              <a:off x="4363475" y="4812472"/>
              <a:ext cx="416732" cy="129650"/>
            </a:xfrm>
            <a:custGeom>
              <a:avLst/>
              <a:gdLst>
                <a:gd name="T0" fmla="*/ 19 w 133"/>
                <a:gd name="T1" fmla="*/ 25 h 41"/>
                <a:gd name="T2" fmla="*/ 66 w 133"/>
                <a:gd name="T3" fmla="*/ 23 h 41"/>
                <a:gd name="T4" fmla="*/ 66 w 133"/>
                <a:gd name="T5" fmla="*/ 28 h 41"/>
                <a:gd name="T6" fmla="*/ 65 w 133"/>
                <a:gd name="T7" fmla="*/ 34 h 41"/>
                <a:gd name="T8" fmla="*/ 62 w 133"/>
                <a:gd name="T9" fmla="*/ 34 h 41"/>
                <a:gd name="T10" fmla="*/ 14 w 133"/>
                <a:gd name="T11" fmla="*/ 37 h 41"/>
                <a:gd name="T12" fmla="*/ 14 w 133"/>
                <a:gd name="T13" fmla="*/ 36 h 41"/>
                <a:gd name="T14" fmla="*/ 13 w 133"/>
                <a:gd name="T15" fmla="*/ 25 h 41"/>
                <a:gd name="T16" fmla="*/ 19 w 133"/>
                <a:gd name="T17" fmla="*/ 25 h 41"/>
                <a:gd name="T18" fmla="*/ 34 w 133"/>
                <a:gd name="T19" fmla="*/ 15 h 41"/>
                <a:gd name="T20" fmla="*/ 51 w 133"/>
                <a:gd name="T21" fmla="*/ 14 h 41"/>
                <a:gd name="T22" fmla="*/ 52 w 133"/>
                <a:gd name="T23" fmla="*/ 18 h 41"/>
                <a:gd name="T24" fmla="*/ 38 w 133"/>
                <a:gd name="T25" fmla="*/ 19 h 41"/>
                <a:gd name="T26" fmla="*/ 13 w 133"/>
                <a:gd name="T27" fmla="*/ 21 h 41"/>
                <a:gd name="T28" fmla="*/ 12 w 133"/>
                <a:gd name="T29" fmla="*/ 15 h 41"/>
                <a:gd name="T30" fmla="*/ 14 w 133"/>
                <a:gd name="T31" fmla="*/ 15 h 41"/>
                <a:gd name="T32" fmla="*/ 18 w 133"/>
                <a:gd name="T33" fmla="*/ 14 h 41"/>
                <a:gd name="T34" fmla="*/ 23 w 133"/>
                <a:gd name="T35" fmla="*/ 14 h 41"/>
                <a:gd name="T36" fmla="*/ 24 w 133"/>
                <a:gd name="T37" fmla="*/ 14 h 41"/>
                <a:gd name="T38" fmla="*/ 34 w 133"/>
                <a:gd name="T39" fmla="*/ 15 h 41"/>
                <a:gd name="T40" fmla="*/ 51 w 133"/>
                <a:gd name="T41" fmla="*/ 0 h 41"/>
                <a:gd name="T42" fmla="*/ 5 w 133"/>
                <a:gd name="T43" fmla="*/ 4 h 41"/>
                <a:gd name="T44" fmla="*/ 4 w 133"/>
                <a:gd name="T45" fmla="*/ 4 h 41"/>
                <a:gd name="T46" fmla="*/ 4 w 133"/>
                <a:gd name="T47" fmla="*/ 4 h 41"/>
                <a:gd name="T48" fmla="*/ 4 w 133"/>
                <a:gd name="T49" fmla="*/ 4 h 41"/>
                <a:gd name="T50" fmla="*/ 1 w 133"/>
                <a:gd name="T51" fmla="*/ 41 h 41"/>
                <a:gd name="T52" fmla="*/ 65 w 133"/>
                <a:gd name="T53" fmla="*/ 41 h 41"/>
                <a:gd name="T54" fmla="*/ 66 w 133"/>
                <a:gd name="T55" fmla="*/ 41 h 41"/>
                <a:gd name="T56" fmla="*/ 66 w 133"/>
                <a:gd name="T57" fmla="*/ 41 h 41"/>
                <a:gd name="T58" fmla="*/ 86 w 133"/>
                <a:gd name="T59" fmla="*/ 41 h 41"/>
                <a:gd name="T60" fmla="*/ 90 w 133"/>
                <a:gd name="T61" fmla="*/ 37 h 41"/>
                <a:gd name="T62" fmla="*/ 90 w 133"/>
                <a:gd name="T63" fmla="*/ 37 h 41"/>
                <a:gd name="T64" fmla="*/ 92 w 133"/>
                <a:gd name="T65" fmla="*/ 36 h 41"/>
                <a:gd name="T66" fmla="*/ 95 w 133"/>
                <a:gd name="T67" fmla="*/ 19 h 41"/>
                <a:gd name="T68" fmla="*/ 100 w 133"/>
                <a:gd name="T69" fmla="*/ 20 h 41"/>
                <a:gd name="T70" fmla="*/ 103 w 133"/>
                <a:gd name="T71" fmla="*/ 37 h 41"/>
                <a:gd name="T72" fmla="*/ 103 w 133"/>
                <a:gd name="T73" fmla="*/ 37 h 41"/>
                <a:gd name="T74" fmla="*/ 109 w 133"/>
                <a:gd name="T75" fmla="*/ 41 h 41"/>
                <a:gd name="T76" fmla="*/ 132 w 133"/>
                <a:gd name="T77" fmla="*/ 41 h 41"/>
                <a:gd name="T78" fmla="*/ 130 w 133"/>
                <a:gd name="T79" fmla="*/ 6 h 41"/>
                <a:gd name="T80" fmla="*/ 129 w 133"/>
                <a:gd name="T81" fmla="*/ 4 h 41"/>
                <a:gd name="T82" fmla="*/ 127 w 133"/>
                <a:gd name="T83" fmla="*/ 3 h 41"/>
                <a:gd name="T84" fmla="*/ 116 w 133"/>
                <a:gd name="T85" fmla="*/ 1 h 41"/>
                <a:gd name="T86" fmla="*/ 104 w 133"/>
                <a:gd name="T87" fmla="*/ 2 h 41"/>
                <a:gd name="T88" fmla="*/ 99 w 133"/>
                <a:gd name="T89" fmla="*/ 2 h 41"/>
                <a:gd name="T90" fmla="*/ 72 w 133"/>
                <a:gd name="T91" fmla="*/ 0 h 41"/>
                <a:gd name="T92" fmla="*/ 51 w 133"/>
                <a:gd name="T93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3" h="41">
                  <a:moveTo>
                    <a:pt x="19" y="25"/>
                  </a:moveTo>
                  <a:cubicBezTo>
                    <a:pt x="34" y="25"/>
                    <a:pt x="50" y="24"/>
                    <a:pt x="66" y="23"/>
                  </a:cubicBezTo>
                  <a:cubicBezTo>
                    <a:pt x="66" y="25"/>
                    <a:pt x="66" y="27"/>
                    <a:pt x="66" y="28"/>
                  </a:cubicBezTo>
                  <a:cubicBezTo>
                    <a:pt x="66" y="30"/>
                    <a:pt x="65" y="32"/>
                    <a:pt x="65" y="34"/>
                  </a:cubicBezTo>
                  <a:cubicBezTo>
                    <a:pt x="64" y="34"/>
                    <a:pt x="63" y="34"/>
                    <a:pt x="62" y="34"/>
                  </a:cubicBezTo>
                  <a:cubicBezTo>
                    <a:pt x="46" y="34"/>
                    <a:pt x="30" y="35"/>
                    <a:pt x="14" y="37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3"/>
                    <a:pt x="14" y="29"/>
                    <a:pt x="13" y="25"/>
                  </a:cubicBezTo>
                  <a:cubicBezTo>
                    <a:pt x="15" y="25"/>
                    <a:pt x="17" y="25"/>
                    <a:pt x="19" y="25"/>
                  </a:cubicBezTo>
                  <a:moveTo>
                    <a:pt x="34" y="15"/>
                  </a:moveTo>
                  <a:cubicBezTo>
                    <a:pt x="40" y="15"/>
                    <a:pt x="45" y="14"/>
                    <a:pt x="51" y="14"/>
                  </a:cubicBezTo>
                  <a:cubicBezTo>
                    <a:pt x="51" y="15"/>
                    <a:pt x="52" y="17"/>
                    <a:pt x="52" y="18"/>
                  </a:cubicBezTo>
                  <a:cubicBezTo>
                    <a:pt x="47" y="18"/>
                    <a:pt x="43" y="19"/>
                    <a:pt x="38" y="19"/>
                  </a:cubicBezTo>
                  <a:cubicBezTo>
                    <a:pt x="29" y="19"/>
                    <a:pt x="21" y="19"/>
                    <a:pt x="13" y="21"/>
                  </a:cubicBezTo>
                  <a:cubicBezTo>
                    <a:pt x="13" y="19"/>
                    <a:pt x="12" y="17"/>
                    <a:pt x="12" y="15"/>
                  </a:cubicBezTo>
                  <a:cubicBezTo>
                    <a:pt x="13" y="15"/>
                    <a:pt x="13" y="15"/>
                    <a:pt x="14" y="15"/>
                  </a:cubicBezTo>
                  <a:cubicBezTo>
                    <a:pt x="15" y="15"/>
                    <a:pt x="17" y="15"/>
                    <a:pt x="18" y="14"/>
                  </a:cubicBezTo>
                  <a:cubicBezTo>
                    <a:pt x="20" y="14"/>
                    <a:pt x="21" y="14"/>
                    <a:pt x="23" y="14"/>
                  </a:cubicBezTo>
                  <a:cubicBezTo>
                    <a:pt x="23" y="14"/>
                    <a:pt x="24" y="14"/>
                    <a:pt x="24" y="14"/>
                  </a:cubicBezTo>
                  <a:cubicBezTo>
                    <a:pt x="28" y="15"/>
                    <a:pt x="31" y="15"/>
                    <a:pt x="34" y="15"/>
                  </a:cubicBezTo>
                  <a:moveTo>
                    <a:pt x="51" y="0"/>
                  </a:moveTo>
                  <a:cubicBezTo>
                    <a:pt x="35" y="0"/>
                    <a:pt x="19" y="1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0" y="15"/>
                    <a:pt x="1" y="29"/>
                    <a:pt x="1" y="41"/>
                  </a:cubicBezTo>
                  <a:cubicBezTo>
                    <a:pt x="65" y="41"/>
                    <a:pt x="65" y="41"/>
                    <a:pt x="65" y="41"/>
                  </a:cubicBezTo>
                  <a:cubicBezTo>
                    <a:pt x="65" y="41"/>
                    <a:pt x="65" y="41"/>
                    <a:pt x="66" y="41"/>
                  </a:cubicBezTo>
                  <a:cubicBezTo>
                    <a:pt x="66" y="41"/>
                    <a:pt x="66" y="41"/>
                    <a:pt x="66" y="41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8" y="40"/>
                    <a:pt x="89" y="39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91" y="37"/>
                    <a:pt x="92" y="37"/>
                    <a:pt x="92" y="36"/>
                  </a:cubicBezTo>
                  <a:cubicBezTo>
                    <a:pt x="91" y="33"/>
                    <a:pt x="92" y="23"/>
                    <a:pt x="95" y="19"/>
                  </a:cubicBezTo>
                  <a:cubicBezTo>
                    <a:pt x="96" y="19"/>
                    <a:pt x="98" y="20"/>
                    <a:pt x="100" y="20"/>
                  </a:cubicBezTo>
                  <a:cubicBezTo>
                    <a:pt x="102" y="24"/>
                    <a:pt x="99" y="36"/>
                    <a:pt x="103" y="37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4" y="39"/>
                    <a:pt x="107" y="40"/>
                    <a:pt x="109" y="41"/>
                  </a:cubicBezTo>
                  <a:cubicBezTo>
                    <a:pt x="132" y="41"/>
                    <a:pt x="132" y="41"/>
                    <a:pt x="132" y="41"/>
                  </a:cubicBezTo>
                  <a:cubicBezTo>
                    <a:pt x="133" y="29"/>
                    <a:pt x="133" y="17"/>
                    <a:pt x="130" y="6"/>
                  </a:cubicBezTo>
                  <a:cubicBezTo>
                    <a:pt x="129" y="5"/>
                    <a:pt x="129" y="5"/>
                    <a:pt x="129" y="4"/>
                  </a:cubicBezTo>
                  <a:cubicBezTo>
                    <a:pt x="128" y="4"/>
                    <a:pt x="128" y="3"/>
                    <a:pt x="127" y="3"/>
                  </a:cubicBezTo>
                  <a:cubicBezTo>
                    <a:pt x="123" y="2"/>
                    <a:pt x="120" y="1"/>
                    <a:pt x="116" y="1"/>
                  </a:cubicBezTo>
                  <a:cubicBezTo>
                    <a:pt x="112" y="1"/>
                    <a:pt x="108" y="2"/>
                    <a:pt x="104" y="2"/>
                  </a:cubicBezTo>
                  <a:cubicBezTo>
                    <a:pt x="103" y="2"/>
                    <a:pt x="101" y="2"/>
                    <a:pt x="99" y="2"/>
                  </a:cubicBezTo>
                  <a:cubicBezTo>
                    <a:pt x="90" y="2"/>
                    <a:pt x="81" y="1"/>
                    <a:pt x="72" y="0"/>
                  </a:cubicBezTo>
                  <a:cubicBezTo>
                    <a:pt x="65" y="0"/>
                    <a:pt x="58" y="0"/>
                    <a:pt x="5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8"/>
            <p:cNvSpPr>
              <a:spLocks/>
            </p:cNvSpPr>
            <p:nvPr/>
          </p:nvSpPr>
          <p:spPr bwMode="auto">
            <a:xfrm>
              <a:off x="1849190" y="2939493"/>
              <a:ext cx="442199" cy="379689"/>
            </a:xfrm>
            <a:custGeom>
              <a:avLst/>
              <a:gdLst>
                <a:gd name="T0" fmla="*/ 94 w 141"/>
                <a:gd name="T1" fmla="*/ 0 h 121"/>
                <a:gd name="T2" fmla="*/ 67 w 141"/>
                <a:gd name="T3" fmla="*/ 12 h 121"/>
                <a:gd name="T4" fmla="*/ 70 w 141"/>
                <a:gd name="T5" fmla="*/ 12 h 121"/>
                <a:gd name="T6" fmla="*/ 119 w 141"/>
                <a:gd name="T7" fmla="*/ 45 h 121"/>
                <a:gd name="T8" fmla="*/ 86 w 141"/>
                <a:gd name="T9" fmla="*/ 104 h 121"/>
                <a:gd name="T10" fmla="*/ 72 w 141"/>
                <a:gd name="T11" fmla="*/ 106 h 121"/>
                <a:gd name="T12" fmla="*/ 26 w 141"/>
                <a:gd name="T13" fmla="*/ 72 h 121"/>
                <a:gd name="T14" fmla="*/ 34 w 141"/>
                <a:gd name="T15" fmla="*/ 33 h 121"/>
                <a:gd name="T16" fmla="*/ 41 w 141"/>
                <a:gd name="T17" fmla="*/ 25 h 121"/>
                <a:gd name="T18" fmla="*/ 12 w 141"/>
                <a:gd name="T19" fmla="*/ 42 h 121"/>
                <a:gd name="T20" fmla="*/ 11 w 141"/>
                <a:gd name="T21" fmla="*/ 44 h 121"/>
                <a:gd name="T22" fmla="*/ 58 w 141"/>
                <a:gd name="T23" fmla="*/ 119 h 121"/>
                <a:gd name="T24" fmla="*/ 74 w 141"/>
                <a:gd name="T25" fmla="*/ 121 h 121"/>
                <a:gd name="T26" fmla="*/ 134 w 141"/>
                <a:gd name="T27" fmla="*/ 71 h 121"/>
                <a:gd name="T28" fmla="*/ 94 w 141"/>
                <a:gd name="T29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1" h="121">
                  <a:moveTo>
                    <a:pt x="94" y="0"/>
                  </a:moveTo>
                  <a:cubicBezTo>
                    <a:pt x="84" y="4"/>
                    <a:pt x="75" y="8"/>
                    <a:pt x="67" y="12"/>
                  </a:cubicBezTo>
                  <a:cubicBezTo>
                    <a:pt x="68" y="12"/>
                    <a:pt x="69" y="12"/>
                    <a:pt x="70" y="12"/>
                  </a:cubicBezTo>
                  <a:cubicBezTo>
                    <a:pt x="91" y="12"/>
                    <a:pt x="112" y="23"/>
                    <a:pt x="119" y="45"/>
                  </a:cubicBezTo>
                  <a:cubicBezTo>
                    <a:pt x="126" y="69"/>
                    <a:pt x="108" y="96"/>
                    <a:pt x="86" y="104"/>
                  </a:cubicBezTo>
                  <a:cubicBezTo>
                    <a:pt x="81" y="106"/>
                    <a:pt x="77" y="106"/>
                    <a:pt x="72" y="106"/>
                  </a:cubicBezTo>
                  <a:cubicBezTo>
                    <a:pt x="51" y="106"/>
                    <a:pt x="32" y="92"/>
                    <a:pt x="26" y="72"/>
                  </a:cubicBezTo>
                  <a:cubicBezTo>
                    <a:pt x="22" y="58"/>
                    <a:pt x="27" y="44"/>
                    <a:pt x="34" y="33"/>
                  </a:cubicBezTo>
                  <a:cubicBezTo>
                    <a:pt x="36" y="30"/>
                    <a:pt x="38" y="28"/>
                    <a:pt x="41" y="25"/>
                  </a:cubicBezTo>
                  <a:cubicBezTo>
                    <a:pt x="31" y="30"/>
                    <a:pt x="21" y="36"/>
                    <a:pt x="12" y="42"/>
                  </a:cubicBezTo>
                  <a:cubicBezTo>
                    <a:pt x="12" y="43"/>
                    <a:pt x="12" y="44"/>
                    <a:pt x="11" y="44"/>
                  </a:cubicBezTo>
                  <a:cubicBezTo>
                    <a:pt x="0" y="80"/>
                    <a:pt x="24" y="111"/>
                    <a:pt x="58" y="119"/>
                  </a:cubicBezTo>
                  <a:cubicBezTo>
                    <a:pt x="63" y="121"/>
                    <a:pt x="69" y="121"/>
                    <a:pt x="74" y="121"/>
                  </a:cubicBezTo>
                  <a:cubicBezTo>
                    <a:pt x="103" y="121"/>
                    <a:pt x="127" y="102"/>
                    <a:pt x="134" y="71"/>
                  </a:cubicBezTo>
                  <a:cubicBezTo>
                    <a:pt x="141" y="39"/>
                    <a:pt x="122" y="9"/>
                    <a:pt x="94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9"/>
            <p:cNvSpPr>
              <a:spLocks noEditPoints="1"/>
            </p:cNvSpPr>
            <p:nvPr/>
          </p:nvSpPr>
          <p:spPr bwMode="auto">
            <a:xfrm>
              <a:off x="1948742" y="2992741"/>
              <a:ext cx="263930" cy="263930"/>
            </a:xfrm>
            <a:custGeom>
              <a:avLst/>
              <a:gdLst>
                <a:gd name="T0" fmla="*/ 32 w 84"/>
                <a:gd name="T1" fmla="*/ 45 h 84"/>
                <a:gd name="T2" fmla="*/ 40 w 84"/>
                <a:gd name="T3" fmla="*/ 31 h 84"/>
                <a:gd name="T4" fmla="*/ 45 w 84"/>
                <a:gd name="T5" fmla="*/ 48 h 84"/>
                <a:gd name="T6" fmla="*/ 40 w 84"/>
                <a:gd name="T7" fmla="*/ 0 h 84"/>
                <a:gd name="T8" fmla="*/ 31 w 84"/>
                <a:gd name="T9" fmla="*/ 2 h 84"/>
                <a:gd name="T10" fmla="*/ 29 w 84"/>
                <a:gd name="T11" fmla="*/ 4 h 84"/>
                <a:gd name="T12" fmla="*/ 31 w 84"/>
                <a:gd name="T13" fmla="*/ 21 h 84"/>
                <a:gd name="T14" fmla="*/ 14 w 84"/>
                <a:gd name="T15" fmla="*/ 17 h 84"/>
                <a:gd name="T16" fmla="*/ 11 w 84"/>
                <a:gd name="T17" fmla="*/ 15 h 84"/>
                <a:gd name="T18" fmla="*/ 4 w 84"/>
                <a:gd name="T19" fmla="*/ 21 h 84"/>
                <a:gd name="T20" fmla="*/ 1 w 84"/>
                <a:gd name="T21" fmla="*/ 30 h 84"/>
                <a:gd name="T22" fmla="*/ 3 w 84"/>
                <a:gd name="T23" fmla="*/ 34 h 84"/>
                <a:gd name="T24" fmla="*/ 20 w 84"/>
                <a:gd name="T25" fmla="*/ 43 h 84"/>
                <a:gd name="T26" fmla="*/ 2 w 84"/>
                <a:gd name="T27" fmla="*/ 52 h 84"/>
                <a:gd name="T28" fmla="*/ 2 w 84"/>
                <a:gd name="T29" fmla="*/ 54 h 84"/>
                <a:gd name="T30" fmla="*/ 2 w 84"/>
                <a:gd name="T31" fmla="*/ 55 h 84"/>
                <a:gd name="T32" fmla="*/ 11 w 84"/>
                <a:gd name="T33" fmla="*/ 70 h 84"/>
                <a:gd name="T34" fmla="*/ 13 w 84"/>
                <a:gd name="T35" fmla="*/ 69 h 84"/>
                <a:gd name="T36" fmla="*/ 20 w 84"/>
                <a:gd name="T37" fmla="*/ 61 h 84"/>
                <a:gd name="T38" fmla="*/ 31 w 84"/>
                <a:gd name="T39" fmla="*/ 60 h 84"/>
                <a:gd name="T40" fmla="*/ 31 w 84"/>
                <a:gd name="T41" fmla="*/ 78 h 84"/>
                <a:gd name="T42" fmla="*/ 45 w 84"/>
                <a:gd name="T43" fmla="*/ 84 h 84"/>
                <a:gd name="T44" fmla="*/ 52 w 84"/>
                <a:gd name="T45" fmla="*/ 81 h 84"/>
                <a:gd name="T46" fmla="*/ 52 w 84"/>
                <a:gd name="T47" fmla="*/ 58 h 84"/>
                <a:gd name="T48" fmla="*/ 68 w 84"/>
                <a:gd name="T49" fmla="*/ 69 h 84"/>
                <a:gd name="T50" fmla="*/ 71 w 84"/>
                <a:gd name="T51" fmla="*/ 69 h 84"/>
                <a:gd name="T52" fmla="*/ 80 w 84"/>
                <a:gd name="T53" fmla="*/ 54 h 84"/>
                <a:gd name="T54" fmla="*/ 76 w 84"/>
                <a:gd name="T55" fmla="*/ 51 h 84"/>
                <a:gd name="T56" fmla="*/ 66 w 84"/>
                <a:gd name="T57" fmla="*/ 50 h 84"/>
                <a:gd name="T58" fmla="*/ 73 w 84"/>
                <a:gd name="T59" fmla="*/ 32 h 84"/>
                <a:gd name="T60" fmla="*/ 79 w 84"/>
                <a:gd name="T61" fmla="*/ 34 h 84"/>
                <a:gd name="T62" fmla="*/ 79 w 84"/>
                <a:gd name="T63" fmla="*/ 23 h 84"/>
                <a:gd name="T64" fmla="*/ 69 w 84"/>
                <a:gd name="T65" fmla="*/ 15 h 84"/>
                <a:gd name="T66" fmla="*/ 55 w 84"/>
                <a:gd name="T67" fmla="*/ 25 h 84"/>
                <a:gd name="T68" fmla="*/ 50 w 84"/>
                <a:gd name="T69" fmla="*/ 4 h 84"/>
                <a:gd name="T70" fmla="*/ 49 w 84"/>
                <a:gd name="T71" fmla="*/ 2 h 84"/>
                <a:gd name="T72" fmla="*/ 40 w 84"/>
                <a:gd name="T73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4" h="84">
                  <a:moveTo>
                    <a:pt x="40" y="50"/>
                  </a:moveTo>
                  <a:cubicBezTo>
                    <a:pt x="37" y="50"/>
                    <a:pt x="33" y="48"/>
                    <a:pt x="32" y="45"/>
                  </a:cubicBezTo>
                  <a:cubicBezTo>
                    <a:pt x="30" y="41"/>
                    <a:pt x="31" y="37"/>
                    <a:pt x="34" y="34"/>
                  </a:cubicBezTo>
                  <a:cubicBezTo>
                    <a:pt x="35" y="32"/>
                    <a:pt x="38" y="32"/>
                    <a:pt x="40" y="31"/>
                  </a:cubicBezTo>
                  <a:cubicBezTo>
                    <a:pt x="43" y="32"/>
                    <a:pt x="46" y="32"/>
                    <a:pt x="48" y="36"/>
                  </a:cubicBezTo>
                  <a:cubicBezTo>
                    <a:pt x="49" y="40"/>
                    <a:pt x="48" y="45"/>
                    <a:pt x="45" y="48"/>
                  </a:cubicBezTo>
                  <a:cubicBezTo>
                    <a:pt x="44" y="49"/>
                    <a:pt x="42" y="50"/>
                    <a:pt x="40" y="50"/>
                  </a:cubicBezTo>
                  <a:moveTo>
                    <a:pt x="40" y="0"/>
                  </a:moveTo>
                  <a:cubicBezTo>
                    <a:pt x="37" y="0"/>
                    <a:pt x="33" y="1"/>
                    <a:pt x="31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2"/>
                    <a:pt x="30" y="2"/>
                    <a:pt x="30" y="2"/>
                  </a:cubicBezTo>
                  <a:cubicBezTo>
                    <a:pt x="29" y="3"/>
                    <a:pt x="29" y="3"/>
                    <a:pt x="29" y="4"/>
                  </a:cubicBezTo>
                  <a:cubicBezTo>
                    <a:pt x="29" y="6"/>
                    <a:pt x="32" y="8"/>
                    <a:pt x="33" y="11"/>
                  </a:cubicBezTo>
                  <a:cubicBezTo>
                    <a:pt x="33" y="14"/>
                    <a:pt x="32" y="18"/>
                    <a:pt x="31" y="21"/>
                  </a:cubicBezTo>
                  <a:cubicBezTo>
                    <a:pt x="29" y="25"/>
                    <a:pt x="27" y="26"/>
                    <a:pt x="24" y="26"/>
                  </a:cubicBezTo>
                  <a:cubicBezTo>
                    <a:pt x="20" y="26"/>
                    <a:pt x="15" y="22"/>
                    <a:pt x="14" y="17"/>
                  </a:cubicBezTo>
                  <a:cubicBezTo>
                    <a:pt x="14" y="17"/>
                    <a:pt x="14" y="16"/>
                    <a:pt x="13" y="16"/>
                  </a:cubicBezTo>
                  <a:cubicBezTo>
                    <a:pt x="13" y="15"/>
                    <a:pt x="12" y="15"/>
                    <a:pt x="11" y="15"/>
                  </a:cubicBezTo>
                  <a:cubicBezTo>
                    <a:pt x="11" y="15"/>
                    <a:pt x="11" y="15"/>
                    <a:pt x="10" y="15"/>
                  </a:cubicBezTo>
                  <a:cubicBezTo>
                    <a:pt x="8" y="16"/>
                    <a:pt x="6" y="19"/>
                    <a:pt x="4" y="21"/>
                  </a:cubicBezTo>
                  <a:cubicBezTo>
                    <a:pt x="3" y="24"/>
                    <a:pt x="1" y="27"/>
                    <a:pt x="1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2"/>
                    <a:pt x="1" y="34"/>
                    <a:pt x="3" y="34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4" y="34"/>
                    <a:pt x="5" y="34"/>
                    <a:pt x="6" y="34"/>
                  </a:cubicBezTo>
                  <a:cubicBezTo>
                    <a:pt x="12" y="34"/>
                    <a:pt x="20" y="36"/>
                    <a:pt x="20" y="43"/>
                  </a:cubicBezTo>
                  <a:cubicBezTo>
                    <a:pt x="19" y="49"/>
                    <a:pt x="12" y="53"/>
                    <a:pt x="6" y="53"/>
                  </a:cubicBezTo>
                  <a:cubicBezTo>
                    <a:pt x="5" y="53"/>
                    <a:pt x="4" y="53"/>
                    <a:pt x="2" y="52"/>
                  </a:cubicBezTo>
                  <a:cubicBezTo>
                    <a:pt x="2" y="52"/>
                    <a:pt x="2" y="52"/>
                    <a:pt x="2" y="52"/>
                  </a:cubicBezTo>
                  <a:cubicBezTo>
                    <a:pt x="1" y="52"/>
                    <a:pt x="1" y="54"/>
                    <a:pt x="2" y="54"/>
                  </a:cubicBezTo>
                  <a:cubicBezTo>
                    <a:pt x="2" y="55"/>
                    <a:pt x="2" y="55"/>
                    <a:pt x="2" y="55"/>
                  </a:cubicBezTo>
                  <a:cubicBezTo>
                    <a:pt x="2" y="55"/>
                    <a:pt x="2" y="55"/>
                    <a:pt x="2" y="55"/>
                  </a:cubicBezTo>
                  <a:cubicBezTo>
                    <a:pt x="2" y="60"/>
                    <a:pt x="5" y="66"/>
                    <a:pt x="10" y="70"/>
                  </a:cubicBezTo>
                  <a:cubicBezTo>
                    <a:pt x="10" y="70"/>
                    <a:pt x="10" y="70"/>
                    <a:pt x="11" y="70"/>
                  </a:cubicBezTo>
                  <a:cubicBezTo>
                    <a:pt x="11" y="70"/>
                    <a:pt x="12" y="70"/>
                    <a:pt x="12" y="70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4" y="69"/>
                    <a:pt x="14" y="68"/>
                    <a:pt x="15" y="66"/>
                  </a:cubicBezTo>
                  <a:cubicBezTo>
                    <a:pt x="16" y="64"/>
                    <a:pt x="18" y="63"/>
                    <a:pt x="20" y="61"/>
                  </a:cubicBezTo>
                  <a:cubicBezTo>
                    <a:pt x="22" y="60"/>
                    <a:pt x="24" y="59"/>
                    <a:pt x="27" y="59"/>
                  </a:cubicBezTo>
                  <a:cubicBezTo>
                    <a:pt x="28" y="59"/>
                    <a:pt x="30" y="59"/>
                    <a:pt x="31" y="60"/>
                  </a:cubicBezTo>
                  <a:cubicBezTo>
                    <a:pt x="35" y="64"/>
                    <a:pt x="36" y="74"/>
                    <a:pt x="31" y="77"/>
                  </a:cubicBezTo>
                  <a:cubicBezTo>
                    <a:pt x="31" y="77"/>
                    <a:pt x="31" y="78"/>
                    <a:pt x="31" y="78"/>
                  </a:cubicBezTo>
                  <a:cubicBezTo>
                    <a:pt x="29" y="79"/>
                    <a:pt x="29" y="82"/>
                    <a:pt x="31" y="83"/>
                  </a:cubicBezTo>
                  <a:cubicBezTo>
                    <a:pt x="36" y="84"/>
                    <a:pt x="40" y="84"/>
                    <a:pt x="45" y="84"/>
                  </a:cubicBezTo>
                  <a:cubicBezTo>
                    <a:pt x="47" y="84"/>
                    <a:pt x="48" y="84"/>
                    <a:pt x="50" y="84"/>
                  </a:cubicBezTo>
                  <a:cubicBezTo>
                    <a:pt x="51" y="84"/>
                    <a:pt x="52" y="82"/>
                    <a:pt x="52" y="81"/>
                  </a:cubicBezTo>
                  <a:cubicBezTo>
                    <a:pt x="53" y="81"/>
                    <a:pt x="54" y="79"/>
                    <a:pt x="53" y="78"/>
                  </a:cubicBezTo>
                  <a:cubicBezTo>
                    <a:pt x="50" y="73"/>
                    <a:pt x="46" y="62"/>
                    <a:pt x="52" y="58"/>
                  </a:cubicBezTo>
                  <a:cubicBezTo>
                    <a:pt x="53" y="57"/>
                    <a:pt x="53" y="57"/>
                    <a:pt x="54" y="57"/>
                  </a:cubicBezTo>
                  <a:cubicBezTo>
                    <a:pt x="59" y="57"/>
                    <a:pt x="66" y="66"/>
                    <a:pt x="68" y="69"/>
                  </a:cubicBezTo>
                  <a:cubicBezTo>
                    <a:pt x="69" y="69"/>
                    <a:pt x="69" y="69"/>
                    <a:pt x="70" y="69"/>
                  </a:cubicBezTo>
                  <a:cubicBezTo>
                    <a:pt x="70" y="69"/>
                    <a:pt x="71" y="69"/>
                    <a:pt x="71" y="69"/>
                  </a:cubicBezTo>
                  <a:cubicBezTo>
                    <a:pt x="76" y="67"/>
                    <a:pt x="80" y="62"/>
                    <a:pt x="81" y="56"/>
                  </a:cubicBezTo>
                  <a:cubicBezTo>
                    <a:pt x="81" y="55"/>
                    <a:pt x="80" y="54"/>
                    <a:pt x="80" y="54"/>
                  </a:cubicBezTo>
                  <a:cubicBezTo>
                    <a:pt x="80" y="52"/>
                    <a:pt x="78" y="51"/>
                    <a:pt x="77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4" y="52"/>
                    <a:pt x="73" y="52"/>
                    <a:pt x="71" y="52"/>
                  </a:cubicBezTo>
                  <a:cubicBezTo>
                    <a:pt x="69" y="52"/>
                    <a:pt x="68" y="51"/>
                    <a:pt x="66" y="50"/>
                  </a:cubicBezTo>
                  <a:cubicBezTo>
                    <a:pt x="63" y="49"/>
                    <a:pt x="59" y="46"/>
                    <a:pt x="60" y="42"/>
                  </a:cubicBezTo>
                  <a:cubicBezTo>
                    <a:pt x="61" y="37"/>
                    <a:pt x="67" y="32"/>
                    <a:pt x="73" y="32"/>
                  </a:cubicBezTo>
                  <a:cubicBezTo>
                    <a:pt x="75" y="32"/>
                    <a:pt x="77" y="32"/>
                    <a:pt x="78" y="33"/>
                  </a:cubicBezTo>
                  <a:cubicBezTo>
                    <a:pt x="78" y="34"/>
                    <a:pt x="79" y="34"/>
                    <a:pt x="79" y="34"/>
                  </a:cubicBezTo>
                  <a:cubicBezTo>
                    <a:pt x="80" y="34"/>
                    <a:pt x="81" y="33"/>
                    <a:pt x="81" y="32"/>
                  </a:cubicBezTo>
                  <a:cubicBezTo>
                    <a:pt x="84" y="30"/>
                    <a:pt x="81" y="25"/>
                    <a:pt x="79" y="23"/>
                  </a:cubicBezTo>
                  <a:cubicBezTo>
                    <a:pt x="77" y="21"/>
                    <a:pt x="75" y="19"/>
                    <a:pt x="72" y="17"/>
                  </a:cubicBezTo>
                  <a:cubicBezTo>
                    <a:pt x="72" y="16"/>
                    <a:pt x="71" y="15"/>
                    <a:pt x="69" y="15"/>
                  </a:cubicBezTo>
                  <a:cubicBezTo>
                    <a:pt x="68" y="15"/>
                    <a:pt x="68" y="16"/>
                    <a:pt x="67" y="17"/>
                  </a:cubicBezTo>
                  <a:cubicBezTo>
                    <a:pt x="65" y="21"/>
                    <a:pt x="60" y="25"/>
                    <a:pt x="55" y="25"/>
                  </a:cubicBezTo>
                  <a:cubicBezTo>
                    <a:pt x="53" y="25"/>
                    <a:pt x="51" y="24"/>
                    <a:pt x="50" y="23"/>
                  </a:cubicBezTo>
                  <a:cubicBezTo>
                    <a:pt x="45" y="18"/>
                    <a:pt x="46" y="8"/>
                    <a:pt x="50" y="4"/>
                  </a:cubicBezTo>
                  <a:cubicBezTo>
                    <a:pt x="50" y="3"/>
                    <a:pt x="50" y="2"/>
                    <a:pt x="49" y="2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6" y="0"/>
                    <a:pt x="43" y="0"/>
                    <a:pt x="4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1"/>
            <p:cNvSpPr>
              <a:spLocks noEditPoints="1"/>
            </p:cNvSpPr>
            <p:nvPr/>
          </p:nvSpPr>
          <p:spPr bwMode="auto">
            <a:xfrm>
              <a:off x="4372736" y="4518445"/>
              <a:ext cx="303288" cy="280137"/>
            </a:xfrm>
            <a:custGeom>
              <a:avLst/>
              <a:gdLst>
                <a:gd name="T0" fmla="*/ 49 w 97"/>
                <a:gd name="T1" fmla="*/ 79 h 89"/>
                <a:gd name="T2" fmla="*/ 18 w 97"/>
                <a:gd name="T3" fmla="*/ 54 h 89"/>
                <a:gd name="T4" fmla="*/ 23 w 97"/>
                <a:gd name="T5" fmla="*/ 26 h 89"/>
                <a:gd name="T6" fmla="*/ 40 w 97"/>
                <a:gd name="T7" fmla="*/ 12 h 89"/>
                <a:gd name="T8" fmla="*/ 48 w 97"/>
                <a:gd name="T9" fmla="*/ 11 h 89"/>
                <a:gd name="T10" fmla="*/ 81 w 97"/>
                <a:gd name="T11" fmla="*/ 35 h 89"/>
                <a:gd name="T12" fmla="*/ 58 w 97"/>
                <a:gd name="T13" fmla="*/ 77 h 89"/>
                <a:gd name="T14" fmla="*/ 49 w 97"/>
                <a:gd name="T15" fmla="*/ 79 h 89"/>
                <a:gd name="T16" fmla="*/ 49 w 97"/>
                <a:gd name="T17" fmla="*/ 0 h 89"/>
                <a:gd name="T18" fmla="*/ 31 w 97"/>
                <a:gd name="T19" fmla="*/ 6 h 89"/>
                <a:gd name="T20" fmla="*/ 7 w 97"/>
                <a:gd name="T21" fmla="*/ 34 h 89"/>
                <a:gd name="T22" fmla="*/ 39 w 97"/>
                <a:gd name="T23" fmla="*/ 88 h 89"/>
                <a:gd name="T24" fmla="*/ 50 w 97"/>
                <a:gd name="T25" fmla="*/ 89 h 89"/>
                <a:gd name="T26" fmla="*/ 92 w 97"/>
                <a:gd name="T27" fmla="*/ 54 h 89"/>
                <a:gd name="T28" fmla="*/ 54 w 97"/>
                <a:gd name="T29" fmla="*/ 1 h 89"/>
                <a:gd name="T30" fmla="*/ 49 w 97"/>
                <a:gd name="T31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7" h="89">
                  <a:moveTo>
                    <a:pt x="49" y="79"/>
                  </a:moveTo>
                  <a:cubicBezTo>
                    <a:pt x="35" y="79"/>
                    <a:pt x="22" y="68"/>
                    <a:pt x="18" y="54"/>
                  </a:cubicBezTo>
                  <a:cubicBezTo>
                    <a:pt x="15" y="44"/>
                    <a:pt x="18" y="34"/>
                    <a:pt x="23" y="26"/>
                  </a:cubicBezTo>
                  <a:cubicBezTo>
                    <a:pt x="26" y="21"/>
                    <a:pt x="33" y="15"/>
                    <a:pt x="40" y="12"/>
                  </a:cubicBezTo>
                  <a:cubicBezTo>
                    <a:pt x="42" y="11"/>
                    <a:pt x="45" y="11"/>
                    <a:pt x="48" y="11"/>
                  </a:cubicBezTo>
                  <a:cubicBezTo>
                    <a:pt x="62" y="11"/>
                    <a:pt x="77" y="19"/>
                    <a:pt x="81" y="35"/>
                  </a:cubicBezTo>
                  <a:cubicBezTo>
                    <a:pt x="86" y="52"/>
                    <a:pt x="74" y="71"/>
                    <a:pt x="58" y="77"/>
                  </a:cubicBezTo>
                  <a:cubicBezTo>
                    <a:pt x="55" y="78"/>
                    <a:pt x="52" y="79"/>
                    <a:pt x="49" y="79"/>
                  </a:cubicBezTo>
                  <a:moveTo>
                    <a:pt x="49" y="0"/>
                  </a:moveTo>
                  <a:cubicBezTo>
                    <a:pt x="43" y="0"/>
                    <a:pt x="35" y="4"/>
                    <a:pt x="31" y="6"/>
                  </a:cubicBezTo>
                  <a:cubicBezTo>
                    <a:pt x="19" y="12"/>
                    <a:pt x="11" y="22"/>
                    <a:pt x="7" y="34"/>
                  </a:cubicBezTo>
                  <a:cubicBezTo>
                    <a:pt x="0" y="59"/>
                    <a:pt x="16" y="82"/>
                    <a:pt x="39" y="88"/>
                  </a:cubicBezTo>
                  <a:cubicBezTo>
                    <a:pt x="43" y="89"/>
                    <a:pt x="47" y="89"/>
                    <a:pt x="50" y="89"/>
                  </a:cubicBezTo>
                  <a:cubicBezTo>
                    <a:pt x="70" y="89"/>
                    <a:pt x="87" y="75"/>
                    <a:pt x="92" y="54"/>
                  </a:cubicBezTo>
                  <a:cubicBezTo>
                    <a:pt x="97" y="27"/>
                    <a:pt x="79" y="3"/>
                    <a:pt x="54" y="1"/>
                  </a:cubicBezTo>
                  <a:cubicBezTo>
                    <a:pt x="52" y="0"/>
                    <a:pt x="51" y="0"/>
                    <a:pt x="49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2"/>
            <p:cNvSpPr>
              <a:spLocks noEditPoints="1"/>
            </p:cNvSpPr>
            <p:nvPr/>
          </p:nvSpPr>
          <p:spPr bwMode="auto">
            <a:xfrm>
              <a:off x="4442191" y="4564748"/>
              <a:ext cx="178268" cy="185214"/>
            </a:xfrm>
            <a:custGeom>
              <a:avLst/>
              <a:gdLst>
                <a:gd name="T0" fmla="*/ 21 w 57"/>
                <a:gd name="T1" fmla="*/ 32 h 59"/>
                <a:gd name="T2" fmla="*/ 27 w 57"/>
                <a:gd name="T3" fmla="*/ 22 h 59"/>
                <a:gd name="T4" fmla="*/ 31 w 57"/>
                <a:gd name="T5" fmla="*/ 34 h 59"/>
                <a:gd name="T6" fmla="*/ 27 w 57"/>
                <a:gd name="T7" fmla="*/ 0 h 59"/>
                <a:gd name="T8" fmla="*/ 21 w 57"/>
                <a:gd name="T9" fmla="*/ 1 h 59"/>
                <a:gd name="T10" fmla="*/ 19 w 57"/>
                <a:gd name="T11" fmla="*/ 3 h 59"/>
                <a:gd name="T12" fmla="*/ 21 w 57"/>
                <a:gd name="T13" fmla="*/ 15 h 59"/>
                <a:gd name="T14" fmla="*/ 9 w 57"/>
                <a:gd name="T15" fmla="*/ 12 h 59"/>
                <a:gd name="T16" fmla="*/ 7 w 57"/>
                <a:gd name="T17" fmla="*/ 10 h 59"/>
                <a:gd name="T18" fmla="*/ 3 w 57"/>
                <a:gd name="T19" fmla="*/ 15 h 59"/>
                <a:gd name="T20" fmla="*/ 0 w 57"/>
                <a:gd name="T21" fmla="*/ 21 h 59"/>
                <a:gd name="T22" fmla="*/ 2 w 57"/>
                <a:gd name="T23" fmla="*/ 24 h 59"/>
                <a:gd name="T24" fmla="*/ 13 w 57"/>
                <a:gd name="T25" fmla="*/ 31 h 59"/>
                <a:gd name="T26" fmla="*/ 1 w 57"/>
                <a:gd name="T27" fmla="*/ 37 h 59"/>
                <a:gd name="T28" fmla="*/ 1 w 57"/>
                <a:gd name="T29" fmla="*/ 38 h 59"/>
                <a:gd name="T30" fmla="*/ 1 w 57"/>
                <a:gd name="T31" fmla="*/ 39 h 59"/>
                <a:gd name="T32" fmla="*/ 7 w 57"/>
                <a:gd name="T33" fmla="*/ 50 h 59"/>
                <a:gd name="T34" fmla="*/ 8 w 57"/>
                <a:gd name="T35" fmla="*/ 49 h 59"/>
                <a:gd name="T36" fmla="*/ 13 w 57"/>
                <a:gd name="T37" fmla="*/ 43 h 59"/>
                <a:gd name="T38" fmla="*/ 21 w 57"/>
                <a:gd name="T39" fmla="*/ 43 h 59"/>
                <a:gd name="T40" fmla="*/ 21 w 57"/>
                <a:gd name="T41" fmla="*/ 56 h 59"/>
                <a:gd name="T42" fmla="*/ 31 w 57"/>
                <a:gd name="T43" fmla="*/ 59 h 59"/>
                <a:gd name="T44" fmla="*/ 35 w 57"/>
                <a:gd name="T45" fmla="*/ 58 h 59"/>
                <a:gd name="T46" fmla="*/ 35 w 57"/>
                <a:gd name="T47" fmla="*/ 41 h 59"/>
                <a:gd name="T48" fmla="*/ 46 w 57"/>
                <a:gd name="T49" fmla="*/ 49 h 59"/>
                <a:gd name="T50" fmla="*/ 48 w 57"/>
                <a:gd name="T51" fmla="*/ 49 h 59"/>
                <a:gd name="T52" fmla="*/ 54 w 57"/>
                <a:gd name="T53" fmla="*/ 38 h 59"/>
                <a:gd name="T54" fmla="*/ 52 w 57"/>
                <a:gd name="T55" fmla="*/ 36 h 59"/>
                <a:gd name="T56" fmla="*/ 45 w 57"/>
                <a:gd name="T57" fmla="*/ 36 h 59"/>
                <a:gd name="T58" fmla="*/ 50 w 57"/>
                <a:gd name="T59" fmla="*/ 23 h 59"/>
                <a:gd name="T60" fmla="*/ 54 w 57"/>
                <a:gd name="T61" fmla="*/ 24 h 59"/>
                <a:gd name="T62" fmla="*/ 54 w 57"/>
                <a:gd name="T63" fmla="*/ 16 h 59"/>
                <a:gd name="T64" fmla="*/ 47 w 57"/>
                <a:gd name="T65" fmla="*/ 11 h 59"/>
                <a:gd name="T66" fmla="*/ 37 w 57"/>
                <a:gd name="T67" fmla="*/ 18 h 59"/>
                <a:gd name="T68" fmla="*/ 34 w 57"/>
                <a:gd name="T69" fmla="*/ 3 h 59"/>
                <a:gd name="T70" fmla="*/ 33 w 57"/>
                <a:gd name="T71" fmla="*/ 1 h 59"/>
                <a:gd name="T72" fmla="*/ 27 w 57"/>
                <a:gd name="T7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7" h="59">
                  <a:moveTo>
                    <a:pt x="27" y="36"/>
                  </a:moveTo>
                  <a:cubicBezTo>
                    <a:pt x="25" y="36"/>
                    <a:pt x="22" y="34"/>
                    <a:pt x="21" y="32"/>
                  </a:cubicBezTo>
                  <a:cubicBezTo>
                    <a:pt x="20" y="29"/>
                    <a:pt x="21" y="26"/>
                    <a:pt x="23" y="24"/>
                  </a:cubicBezTo>
                  <a:cubicBezTo>
                    <a:pt x="24" y="23"/>
                    <a:pt x="26" y="22"/>
                    <a:pt x="27" y="22"/>
                  </a:cubicBezTo>
                  <a:cubicBezTo>
                    <a:pt x="29" y="23"/>
                    <a:pt x="31" y="23"/>
                    <a:pt x="32" y="26"/>
                  </a:cubicBezTo>
                  <a:cubicBezTo>
                    <a:pt x="33" y="28"/>
                    <a:pt x="33" y="32"/>
                    <a:pt x="31" y="34"/>
                  </a:cubicBezTo>
                  <a:cubicBezTo>
                    <a:pt x="30" y="35"/>
                    <a:pt x="28" y="36"/>
                    <a:pt x="27" y="36"/>
                  </a:cubicBezTo>
                  <a:moveTo>
                    <a:pt x="27" y="0"/>
                  </a:moveTo>
                  <a:cubicBezTo>
                    <a:pt x="25" y="0"/>
                    <a:pt x="22" y="0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19" y="2"/>
                    <a:pt x="19" y="3"/>
                  </a:cubicBezTo>
                  <a:cubicBezTo>
                    <a:pt x="20" y="4"/>
                    <a:pt x="21" y="6"/>
                    <a:pt x="22" y="8"/>
                  </a:cubicBezTo>
                  <a:cubicBezTo>
                    <a:pt x="22" y="10"/>
                    <a:pt x="22" y="13"/>
                    <a:pt x="21" y="15"/>
                  </a:cubicBezTo>
                  <a:cubicBezTo>
                    <a:pt x="20" y="17"/>
                    <a:pt x="18" y="18"/>
                    <a:pt x="16" y="18"/>
                  </a:cubicBezTo>
                  <a:cubicBezTo>
                    <a:pt x="13" y="18"/>
                    <a:pt x="10" y="16"/>
                    <a:pt x="9" y="12"/>
                  </a:cubicBezTo>
                  <a:cubicBezTo>
                    <a:pt x="9" y="12"/>
                    <a:pt x="9" y="12"/>
                    <a:pt x="9" y="11"/>
                  </a:cubicBezTo>
                  <a:cubicBezTo>
                    <a:pt x="9" y="11"/>
                    <a:pt x="8" y="10"/>
                    <a:pt x="7" y="10"/>
                  </a:cubicBezTo>
                  <a:cubicBezTo>
                    <a:pt x="7" y="10"/>
                    <a:pt x="7" y="10"/>
                    <a:pt x="7" y="11"/>
                  </a:cubicBezTo>
                  <a:cubicBezTo>
                    <a:pt x="5" y="11"/>
                    <a:pt x="4" y="13"/>
                    <a:pt x="3" y="15"/>
                  </a:cubicBezTo>
                  <a:cubicBezTo>
                    <a:pt x="1" y="17"/>
                    <a:pt x="1" y="19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3"/>
                    <a:pt x="0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3" y="24"/>
                    <a:pt x="4" y="24"/>
                  </a:cubicBezTo>
                  <a:cubicBezTo>
                    <a:pt x="8" y="24"/>
                    <a:pt x="13" y="25"/>
                    <a:pt x="13" y="31"/>
                  </a:cubicBezTo>
                  <a:cubicBezTo>
                    <a:pt x="13" y="35"/>
                    <a:pt x="8" y="38"/>
                    <a:pt x="4" y="38"/>
                  </a:cubicBezTo>
                  <a:cubicBezTo>
                    <a:pt x="3" y="38"/>
                    <a:pt x="2" y="38"/>
                    <a:pt x="1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0" y="37"/>
                    <a:pt x="0" y="38"/>
                    <a:pt x="1" y="38"/>
                  </a:cubicBezTo>
                  <a:cubicBezTo>
                    <a:pt x="1" y="39"/>
                    <a:pt x="1" y="39"/>
                    <a:pt x="1" y="39"/>
                  </a:cubicBezTo>
                  <a:cubicBezTo>
                    <a:pt x="1" y="39"/>
                    <a:pt x="1" y="39"/>
                    <a:pt x="1" y="39"/>
                  </a:cubicBezTo>
                  <a:cubicBezTo>
                    <a:pt x="1" y="43"/>
                    <a:pt x="3" y="47"/>
                    <a:pt x="6" y="49"/>
                  </a:cubicBezTo>
                  <a:cubicBezTo>
                    <a:pt x="6" y="50"/>
                    <a:pt x="7" y="50"/>
                    <a:pt x="7" y="50"/>
                  </a:cubicBezTo>
                  <a:cubicBezTo>
                    <a:pt x="7" y="50"/>
                    <a:pt x="8" y="50"/>
                    <a:pt x="8" y="49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9" y="49"/>
                    <a:pt x="9" y="48"/>
                    <a:pt x="10" y="47"/>
                  </a:cubicBezTo>
                  <a:cubicBezTo>
                    <a:pt x="11" y="46"/>
                    <a:pt x="12" y="44"/>
                    <a:pt x="13" y="43"/>
                  </a:cubicBezTo>
                  <a:cubicBezTo>
                    <a:pt x="14" y="42"/>
                    <a:pt x="16" y="42"/>
                    <a:pt x="18" y="42"/>
                  </a:cubicBezTo>
                  <a:cubicBezTo>
                    <a:pt x="19" y="42"/>
                    <a:pt x="20" y="42"/>
                    <a:pt x="21" y="43"/>
                  </a:cubicBezTo>
                  <a:cubicBezTo>
                    <a:pt x="23" y="45"/>
                    <a:pt x="24" y="53"/>
                    <a:pt x="21" y="55"/>
                  </a:cubicBezTo>
                  <a:cubicBezTo>
                    <a:pt x="21" y="55"/>
                    <a:pt x="21" y="55"/>
                    <a:pt x="21" y="56"/>
                  </a:cubicBezTo>
                  <a:cubicBezTo>
                    <a:pt x="19" y="56"/>
                    <a:pt x="19" y="58"/>
                    <a:pt x="21" y="59"/>
                  </a:cubicBezTo>
                  <a:cubicBezTo>
                    <a:pt x="24" y="59"/>
                    <a:pt x="27" y="59"/>
                    <a:pt x="31" y="59"/>
                  </a:cubicBezTo>
                  <a:cubicBezTo>
                    <a:pt x="32" y="59"/>
                    <a:pt x="33" y="59"/>
                    <a:pt x="34" y="59"/>
                  </a:cubicBezTo>
                  <a:cubicBezTo>
                    <a:pt x="35" y="59"/>
                    <a:pt x="35" y="59"/>
                    <a:pt x="35" y="58"/>
                  </a:cubicBezTo>
                  <a:cubicBezTo>
                    <a:pt x="36" y="57"/>
                    <a:pt x="37" y="56"/>
                    <a:pt x="36" y="55"/>
                  </a:cubicBezTo>
                  <a:cubicBezTo>
                    <a:pt x="34" y="51"/>
                    <a:pt x="31" y="44"/>
                    <a:pt x="35" y="41"/>
                  </a:cubicBezTo>
                  <a:cubicBezTo>
                    <a:pt x="36" y="41"/>
                    <a:pt x="36" y="41"/>
                    <a:pt x="37" y="41"/>
                  </a:cubicBezTo>
                  <a:cubicBezTo>
                    <a:pt x="40" y="41"/>
                    <a:pt x="45" y="47"/>
                    <a:pt x="46" y="49"/>
                  </a:cubicBezTo>
                  <a:cubicBezTo>
                    <a:pt x="47" y="49"/>
                    <a:pt x="47" y="49"/>
                    <a:pt x="47" y="49"/>
                  </a:cubicBezTo>
                  <a:cubicBezTo>
                    <a:pt x="48" y="49"/>
                    <a:pt x="48" y="49"/>
                    <a:pt x="48" y="49"/>
                  </a:cubicBezTo>
                  <a:cubicBezTo>
                    <a:pt x="52" y="47"/>
                    <a:pt x="55" y="44"/>
                    <a:pt x="55" y="40"/>
                  </a:cubicBezTo>
                  <a:cubicBezTo>
                    <a:pt x="55" y="39"/>
                    <a:pt x="55" y="39"/>
                    <a:pt x="54" y="38"/>
                  </a:cubicBezTo>
                  <a:cubicBezTo>
                    <a:pt x="54" y="37"/>
                    <a:pt x="53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1" y="37"/>
                    <a:pt x="50" y="37"/>
                    <a:pt x="49" y="37"/>
                  </a:cubicBezTo>
                  <a:cubicBezTo>
                    <a:pt x="47" y="37"/>
                    <a:pt x="46" y="36"/>
                    <a:pt x="45" y="36"/>
                  </a:cubicBezTo>
                  <a:cubicBezTo>
                    <a:pt x="43" y="35"/>
                    <a:pt x="40" y="32"/>
                    <a:pt x="41" y="30"/>
                  </a:cubicBezTo>
                  <a:cubicBezTo>
                    <a:pt x="41" y="26"/>
                    <a:pt x="46" y="23"/>
                    <a:pt x="50" y="23"/>
                  </a:cubicBezTo>
                  <a:cubicBezTo>
                    <a:pt x="51" y="23"/>
                    <a:pt x="52" y="23"/>
                    <a:pt x="53" y="24"/>
                  </a:cubicBezTo>
                  <a:cubicBezTo>
                    <a:pt x="53" y="24"/>
                    <a:pt x="54" y="24"/>
                    <a:pt x="54" y="24"/>
                  </a:cubicBezTo>
                  <a:cubicBezTo>
                    <a:pt x="55" y="24"/>
                    <a:pt x="55" y="23"/>
                    <a:pt x="55" y="23"/>
                  </a:cubicBezTo>
                  <a:cubicBezTo>
                    <a:pt x="57" y="21"/>
                    <a:pt x="55" y="18"/>
                    <a:pt x="54" y="16"/>
                  </a:cubicBezTo>
                  <a:cubicBezTo>
                    <a:pt x="53" y="15"/>
                    <a:pt x="51" y="13"/>
                    <a:pt x="49" y="12"/>
                  </a:cubicBezTo>
                  <a:cubicBezTo>
                    <a:pt x="49" y="11"/>
                    <a:pt x="48" y="11"/>
                    <a:pt x="47" y="11"/>
                  </a:cubicBezTo>
                  <a:cubicBezTo>
                    <a:pt x="47" y="11"/>
                    <a:pt x="46" y="11"/>
                    <a:pt x="46" y="12"/>
                  </a:cubicBezTo>
                  <a:cubicBezTo>
                    <a:pt x="44" y="15"/>
                    <a:pt x="41" y="18"/>
                    <a:pt x="37" y="18"/>
                  </a:cubicBezTo>
                  <a:cubicBezTo>
                    <a:pt x="36" y="18"/>
                    <a:pt x="35" y="17"/>
                    <a:pt x="34" y="16"/>
                  </a:cubicBezTo>
                  <a:cubicBezTo>
                    <a:pt x="31" y="13"/>
                    <a:pt x="31" y="6"/>
                    <a:pt x="34" y="3"/>
                  </a:cubicBezTo>
                  <a:cubicBezTo>
                    <a:pt x="34" y="2"/>
                    <a:pt x="34" y="1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1" y="0"/>
                    <a:pt x="29" y="0"/>
                    <a:pt x="27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3"/>
            <p:cNvSpPr>
              <a:spLocks/>
            </p:cNvSpPr>
            <p:nvPr/>
          </p:nvSpPr>
          <p:spPr bwMode="auto">
            <a:xfrm>
              <a:off x="4594993" y="2548227"/>
              <a:ext cx="317179" cy="173639"/>
            </a:xfrm>
            <a:custGeom>
              <a:avLst/>
              <a:gdLst>
                <a:gd name="T0" fmla="*/ 20 w 101"/>
                <a:gd name="T1" fmla="*/ 0 h 56"/>
                <a:gd name="T2" fmla="*/ 12 w 101"/>
                <a:gd name="T3" fmla="*/ 3 h 56"/>
                <a:gd name="T4" fmla="*/ 31 w 101"/>
                <a:gd name="T5" fmla="*/ 22 h 56"/>
                <a:gd name="T6" fmla="*/ 18 w 101"/>
                <a:gd name="T7" fmla="*/ 29 h 56"/>
                <a:gd name="T8" fmla="*/ 18 w 101"/>
                <a:gd name="T9" fmla="*/ 29 h 56"/>
                <a:gd name="T10" fmla="*/ 5 w 101"/>
                <a:gd name="T11" fmla="*/ 21 h 56"/>
                <a:gd name="T12" fmla="*/ 1 w 101"/>
                <a:gd name="T13" fmla="*/ 22 h 56"/>
                <a:gd name="T14" fmla="*/ 1 w 101"/>
                <a:gd name="T15" fmla="*/ 27 h 56"/>
                <a:gd name="T16" fmla="*/ 5 w 101"/>
                <a:gd name="T17" fmla="*/ 31 h 56"/>
                <a:gd name="T18" fmla="*/ 4 w 101"/>
                <a:gd name="T19" fmla="*/ 38 h 56"/>
                <a:gd name="T20" fmla="*/ 14 w 101"/>
                <a:gd name="T21" fmla="*/ 47 h 56"/>
                <a:gd name="T22" fmla="*/ 16 w 101"/>
                <a:gd name="T23" fmla="*/ 47 h 56"/>
                <a:gd name="T24" fmla="*/ 29 w 101"/>
                <a:gd name="T25" fmla="*/ 44 h 56"/>
                <a:gd name="T26" fmla="*/ 40 w 101"/>
                <a:gd name="T27" fmla="*/ 41 h 56"/>
                <a:gd name="T28" fmla="*/ 56 w 101"/>
                <a:gd name="T29" fmla="*/ 38 h 56"/>
                <a:gd name="T30" fmla="*/ 62 w 101"/>
                <a:gd name="T31" fmla="*/ 46 h 56"/>
                <a:gd name="T32" fmla="*/ 68 w 101"/>
                <a:gd name="T33" fmla="*/ 53 h 56"/>
                <a:gd name="T34" fmla="*/ 74 w 101"/>
                <a:gd name="T35" fmla="*/ 56 h 56"/>
                <a:gd name="T36" fmla="*/ 78 w 101"/>
                <a:gd name="T37" fmla="*/ 54 h 56"/>
                <a:gd name="T38" fmla="*/ 80 w 101"/>
                <a:gd name="T39" fmla="*/ 29 h 56"/>
                <a:gd name="T40" fmla="*/ 90 w 101"/>
                <a:gd name="T41" fmla="*/ 23 h 56"/>
                <a:gd name="T42" fmla="*/ 96 w 101"/>
                <a:gd name="T43" fmla="*/ 17 h 56"/>
                <a:gd name="T44" fmla="*/ 101 w 101"/>
                <a:gd name="T45" fmla="*/ 11 h 56"/>
                <a:gd name="T46" fmla="*/ 100 w 101"/>
                <a:gd name="T47" fmla="*/ 8 h 56"/>
                <a:gd name="T48" fmla="*/ 82 w 101"/>
                <a:gd name="T49" fmla="*/ 3 h 56"/>
                <a:gd name="T50" fmla="*/ 82 w 101"/>
                <a:gd name="T51" fmla="*/ 3 h 56"/>
                <a:gd name="T52" fmla="*/ 60 w 101"/>
                <a:gd name="T53" fmla="*/ 10 h 56"/>
                <a:gd name="T54" fmla="*/ 59 w 101"/>
                <a:gd name="T55" fmla="*/ 9 h 56"/>
                <a:gd name="T56" fmla="*/ 28 w 101"/>
                <a:gd name="T57" fmla="*/ 1 h 56"/>
                <a:gd name="T58" fmla="*/ 20 w 101"/>
                <a:gd name="T5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1" h="56">
                  <a:moveTo>
                    <a:pt x="20" y="0"/>
                  </a:moveTo>
                  <a:cubicBezTo>
                    <a:pt x="16" y="0"/>
                    <a:pt x="13" y="1"/>
                    <a:pt x="12" y="3"/>
                  </a:cubicBezTo>
                  <a:cubicBezTo>
                    <a:pt x="8" y="13"/>
                    <a:pt x="25" y="17"/>
                    <a:pt x="31" y="22"/>
                  </a:cubicBezTo>
                  <a:cubicBezTo>
                    <a:pt x="27" y="24"/>
                    <a:pt x="22" y="26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5" y="26"/>
                    <a:pt x="10" y="21"/>
                    <a:pt x="5" y="21"/>
                  </a:cubicBezTo>
                  <a:cubicBezTo>
                    <a:pt x="4" y="21"/>
                    <a:pt x="3" y="21"/>
                    <a:pt x="1" y="22"/>
                  </a:cubicBezTo>
                  <a:cubicBezTo>
                    <a:pt x="0" y="24"/>
                    <a:pt x="1" y="26"/>
                    <a:pt x="1" y="27"/>
                  </a:cubicBezTo>
                  <a:cubicBezTo>
                    <a:pt x="2" y="29"/>
                    <a:pt x="4" y="30"/>
                    <a:pt x="5" y="31"/>
                  </a:cubicBezTo>
                  <a:cubicBezTo>
                    <a:pt x="8" y="35"/>
                    <a:pt x="5" y="36"/>
                    <a:pt x="4" y="38"/>
                  </a:cubicBezTo>
                  <a:cubicBezTo>
                    <a:pt x="2" y="45"/>
                    <a:pt x="8" y="47"/>
                    <a:pt x="14" y="47"/>
                  </a:cubicBezTo>
                  <a:cubicBezTo>
                    <a:pt x="15" y="47"/>
                    <a:pt x="15" y="47"/>
                    <a:pt x="16" y="47"/>
                  </a:cubicBezTo>
                  <a:cubicBezTo>
                    <a:pt x="20" y="46"/>
                    <a:pt x="25" y="45"/>
                    <a:pt x="29" y="44"/>
                  </a:cubicBezTo>
                  <a:cubicBezTo>
                    <a:pt x="32" y="43"/>
                    <a:pt x="36" y="42"/>
                    <a:pt x="40" y="41"/>
                  </a:cubicBezTo>
                  <a:cubicBezTo>
                    <a:pt x="46" y="40"/>
                    <a:pt x="51" y="39"/>
                    <a:pt x="56" y="38"/>
                  </a:cubicBezTo>
                  <a:cubicBezTo>
                    <a:pt x="57" y="41"/>
                    <a:pt x="60" y="43"/>
                    <a:pt x="62" y="46"/>
                  </a:cubicBezTo>
                  <a:cubicBezTo>
                    <a:pt x="64" y="49"/>
                    <a:pt x="66" y="51"/>
                    <a:pt x="68" y="53"/>
                  </a:cubicBezTo>
                  <a:cubicBezTo>
                    <a:pt x="70" y="55"/>
                    <a:pt x="72" y="56"/>
                    <a:pt x="74" y="56"/>
                  </a:cubicBezTo>
                  <a:cubicBezTo>
                    <a:pt x="76" y="56"/>
                    <a:pt x="77" y="56"/>
                    <a:pt x="78" y="54"/>
                  </a:cubicBezTo>
                  <a:cubicBezTo>
                    <a:pt x="84" y="49"/>
                    <a:pt x="82" y="36"/>
                    <a:pt x="80" y="29"/>
                  </a:cubicBezTo>
                  <a:cubicBezTo>
                    <a:pt x="84" y="27"/>
                    <a:pt x="87" y="25"/>
                    <a:pt x="90" y="23"/>
                  </a:cubicBezTo>
                  <a:cubicBezTo>
                    <a:pt x="92" y="21"/>
                    <a:pt x="94" y="19"/>
                    <a:pt x="96" y="17"/>
                  </a:cubicBezTo>
                  <a:cubicBezTo>
                    <a:pt x="98" y="16"/>
                    <a:pt x="101" y="14"/>
                    <a:pt x="101" y="11"/>
                  </a:cubicBezTo>
                  <a:cubicBezTo>
                    <a:pt x="101" y="10"/>
                    <a:pt x="100" y="9"/>
                    <a:pt x="100" y="8"/>
                  </a:cubicBezTo>
                  <a:cubicBezTo>
                    <a:pt x="96" y="2"/>
                    <a:pt x="88" y="3"/>
                    <a:pt x="82" y="3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74" y="3"/>
                    <a:pt x="66" y="6"/>
                    <a:pt x="60" y="10"/>
                  </a:cubicBezTo>
                  <a:cubicBezTo>
                    <a:pt x="59" y="10"/>
                    <a:pt x="59" y="10"/>
                    <a:pt x="59" y="9"/>
                  </a:cubicBezTo>
                  <a:cubicBezTo>
                    <a:pt x="49" y="6"/>
                    <a:pt x="38" y="3"/>
                    <a:pt x="28" y="1"/>
                  </a:cubicBezTo>
                  <a:cubicBezTo>
                    <a:pt x="26" y="0"/>
                    <a:pt x="23" y="0"/>
                    <a:pt x="2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4"/>
            <p:cNvSpPr>
              <a:spLocks noEditPoints="1"/>
            </p:cNvSpPr>
            <p:nvPr/>
          </p:nvSpPr>
          <p:spPr bwMode="auto">
            <a:xfrm>
              <a:off x="4611198" y="2309764"/>
              <a:ext cx="449145" cy="375059"/>
            </a:xfrm>
            <a:custGeom>
              <a:avLst/>
              <a:gdLst>
                <a:gd name="T0" fmla="*/ 121 w 143"/>
                <a:gd name="T1" fmla="*/ 58 h 120"/>
                <a:gd name="T2" fmla="*/ 118 w 143"/>
                <a:gd name="T3" fmla="*/ 61 h 120"/>
                <a:gd name="T4" fmla="*/ 118 w 143"/>
                <a:gd name="T5" fmla="*/ 60 h 120"/>
                <a:gd name="T6" fmla="*/ 39 w 143"/>
                <a:gd name="T7" fmla="*/ 9 h 120"/>
                <a:gd name="T8" fmla="*/ 14 w 143"/>
                <a:gd name="T9" fmla="*/ 72 h 120"/>
                <a:gd name="T10" fmla="*/ 19 w 143"/>
                <a:gd name="T11" fmla="*/ 37 h 120"/>
                <a:gd name="T12" fmla="*/ 27 w 143"/>
                <a:gd name="T13" fmla="*/ 50 h 120"/>
                <a:gd name="T14" fmla="*/ 30 w 143"/>
                <a:gd name="T15" fmla="*/ 59 h 120"/>
                <a:gd name="T16" fmla="*/ 25 w 143"/>
                <a:gd name="T17" fmla="*/ 70 h 120"/>
                <a:gd name="T18" fmla="*/ 24 w 143"/>
                <a:gd name="T19" fmla="*/ 75 h 120"/>
                <a:gd name="T20" fmla="*/ 47 w 143"/>
                <a:gd name="T21" fmla="*/ 81 h 120"/>
                <a:gd name="T22" fmla="*/ 51 w 143"/>
                <a:gd name="T23" fmla="*/ 78 h 120"/>
                <a:gd name="T24" fmla="*/ 52 w 143"/>
                <a:gd name="T25" fmla="*/ 82 h 120"/>
                <a:gd name="T26" fmla="*/ 52 w 143"/>
                <a:gd name="T27" fmla="*/ 74 h 120"/>
                <a:gd name="T28" fmla="*/ 41 w 143"/>
                <a:gd name="T29" fmla="*/ 56 h 120"/>
                <a:gd name="T30" fmla="*/ 81 w 143"/>
                <a:gd name="T31" fmla="*/ 16 h 120"/>
                <a:gd name="T32" fmla="*/ 54 w 143"/>
                <a:gd name="T33" fmla="*/ 8 h 120"/>
                <a:gd name="T34" fmla="*/ 113 w 143"/>
                <a:gd name="T35" fmla="*/ 22 h 120"/>
                <a:gd name="T36" fmla="*/ 120 w 143"/>
                <a:gd name="T37" fmla="*/ 31 h 120"/>
                <a:gd name="T38" fmla="*/ 117 w 143"/>
                <a:gd name="T39" fmla="*/ 37 h 120"/>
                <a:gd name="T40" fmla="*/ 114 w 143"/>
                <a:gd name="T41" fmla="*/ 59 h 120"/>
                <a:gd name="T42" fmla="*/ 121 w 143"/>
                <a:gd name="T43" fmla="*/ 64 h 120"/>
                <a:gd name="T44" fmla="*/ 123 w 143"/>
                <a:gd name="T45" fmla="*/ 58 h 120"/>
                <a:gd name="T46" fmla="*/ 126 w 143"/>
                <a:gd name="T47" fmla="*/ 59 h 120"/>
                <a:gd name="T48" fmla="*/ 127 w 143"/>
                <a:gd name="T49" fmla="*/ 59 h 120"/>
                <a:gd name="T50" fmla="*/ 130 w 143"/>
                <a:gd name="T51" fmla="*/ 55 h 120"/>
                <a:gd name="T52" fmla="*/ 132 w 143"/>
                <a:gd name="T53" fmla="*/ 60 h 120"/>
                <a:gd name="T54" fmla="*/ 129 w 143"/>
                <a:gd name="T55" fmla="*/ 61 h 120"/>
                <a:gd name="T56" fmla="*/ 129 w 143"/>
                <a:gd name="T57" fmla="*/ 61 h 120"/>
                <a:gd name="T58" fmla="*/ 127 w 143"/>
                <a:gd name="T59" fmla="*/ 64 h 120"/>
                <a:gd name="T60" fmla="*/ 125 w 143"/>
                <a:gd name="T61" fmla="*/ 65 h 120"/>
                <a:gd name="T62" fmla="*/ 117 w 143"/>
                <a:gd name="T63" fmla="*/ 66 h 120"/>
                <a:gd name="T64" fmla="*/ 112 w 143"/>
                <a:gd name="T65" fmla="*/ 81 h 120"/>
                <a:gd name="T66" fmla="*/ 109 w 143"/>
                <a:gd name="T67" fmla="*/ 98 h 120"/>
                <a:gd name="T68" fmla="*/ 108 w 143"/>
                <a:gd name="T69" fmla="*/ 108 h 120"/>
                <a:gd name="T70" fmla="*/ 111 w 143"/>
                <a:gd name="T71" fmla="*/ 107 h 120"/>
                <a:gd name="T72" fmla="*/ 111 w 143"/>
                <a:gd name="T73" fmla="*/ 107 h 120"/>
                <a:gd name="T74" fmla="*/ 92 w 143"/>
                <a:gd name="T75" fmla="*/ 116 h 120"/>
                <a:gd name="T76" fmla="*/ 92 w 143"/>
                <a:gd name="T77" fmla="*/ 120 h 120"/>
                <a:gd name="T78" fmla="*/ 114 w 143"/>
                <a:gd name="T79" fmla="*/ 15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43" h="120">
                  <a:moveTo>
                    <a:pt x="118" y="60"/>
                  </a:moveTo>
                  <a:cubicBezTo>
                    <a:pt x="119" y="60"/>
                    <a:pt x="120" y="60"/>
                    <a:pt x="121" y="58"/>
                  </a:cubicBezTo>
                  <a:cubicBezTo>
                    <a:pt x="121" y="58"/>
                    <a:pt x="121" y="59"/>
                    <a:pt x="121" y="59"/>
                  </a:cubicBezTo>
                  <a:cubicBezTo>
                    <a:pt x="120" y="60"/>
                    <a:pt x="119" y="61"/>
                    <a:pt x="118" y="61"/>
                  </a:cubicBezTo>
                  <a:cubicBezTo>
                    <a:pt x="118" y="61"/>
                    <a:pt x="117" y="61"/>
                    <a:pt x="117" y="60"/>
                  </a:cubicBezTo>
                  <a:cubicBezTo>
                    <a:pt x="117" y="60"/>
                    <a:pt x="117" y="60"/>
                    <a:pt x="118" y="60"/>
                  </a:cubicBezTo>
                  <a:moveTo>
                    <a:pt x="74" y="0"/>
                  </a:moveTo>
                  <a:cubicBezTo>
                    <a:pt x="62" y="0"/>
                    <a:pt x="49" y="3"/>
                    <a:pt x="39" y="9"/>
                  </a:cubicBezTo>
                  <a:cubicBezTo>
                    <a:pt x="21" y="19"/>
                    <a:pt x="0" y="51"/>
                    <a:pt x="13" y="72"/>
                  </a:cubicBezTo>
                  <a:cubicBezTo>
                    <a:pt x="13" y="72"/>
                    <a:pt x="13" y="72"/>
                    <a:pt x="14" y="72"/>
                  </a:cubicBezTo>
                  <a:cubicBezTo>
                    <a:pt x="15" y="72"/>
                    <a:pt x="16" y="72"/>
                    <a:pt x="15" y="71"/>
                  </a:cubicBezTo>
                  <a:cubicBezTo>
                    <a:pt x="11" y="59"/>
                    <a:pt x="14" y="47"/>
                    <a:pt x="19" y="37"/>
                  </a:cubicBezTo>
                  <a:cubicBezTo>
                    <a:pt x="20" y="38"/>
                    <a:pt x="21" y="39"/>
                    <a:pt x="21" y="40"/>
                  </a:cubicBezTo>
                  <a:cubicBezTo>
                    <a:pt x="23" y="43"/>
                    <a:pt x="25" y="47"/>
                    <a:pt x="27" y="50"/>
                  </a:cubicBezTo>
                  <a:cubicBezTo>
                    <a:pt x="28" y="51"/>
                    <a:pt x="28" y="51"/>
                    <a:pt x="28" y="51"/>
                  </a:cubicBezTo>
                  <a:cubicBezTo>
                    <a:pt x="29" y="55"/>
                    <a:pt x="30" y="58"/>
                    <a:pt x="30" y="59"/>
                  </a:cubicBezTo>
                  <a:cubicBezTo>
                    <a:pt x="30" y="62"/>
                    <a:pt x="31" y="67"/>
                    <a:pt x="27" y="68"/>
                  </a:cubicBezTo>
                  <a:cubicBezTo>
                    <a:pt x="26" y="69"/>
                    <a:pt x="25" y="69"/>
                    <a:pt x="25" y="70"/>
                  </a:cubicBezTo>
                  <a:cubicBezTo>
                    <a:pt x="24" y="71"/>
                    <a:pt x="24" y="71"/>
                    <a:pt x="24" y="71"/>
                  </a:cubicBezTo>
                  <a:cubicBezTo>
                    <a:pt x="22" y="72"/>
                    <a:pt x="22" y="75"/>
                    <a:pt x="24" y="75"/>
                  </a:cubicBezTo>
                  <a:cubicBezTo>
                    <a:pt x="29" y="76"/>
                    <a:pt x="34" y="78"/>
                    <a:pt x="40" y="79"/>
                  </a:cubicBezTo>
                  <a:cubicBezTo>
                    <a:pt x="41" y="80"/>
                    <a:pt x="44" y="81"/>
                    <a:pt x="47" y="81"/>
                  </a:cubicBezTo>
                  <a:cubicBezTo>
                    <a:pt x="48" y="81"/>
                    <a:pt x="49" y="81"/>
                    <a:pt x="50" y="80"/>
                  </a:cubicBezTo>
                  <a:cubicBezTo>
                    <a:pt x="50" y="79"/>
                    <a:pt x="51" y="79"/>
                    <a:pt x="51" y="78"/>
                  </a:cubicBezTo>
                  <a:cubicBezTo>
                    <a:pt x="51" y="79"/>
                    <a:pt x="51" y="79"/>
                    <a:pt x="51" y="80"/>
                  </a:cubicBezTo>
                  <a:cubicBezTo>
                    <a:pt x="50" y="81"/>
                    <a:pt x="51" y="82"/>
                    <a:pt x="52" y="82"/>
                  </a:cubicBezTo>
                  <a:cubicBezTo>
                    <a:pt x="53" y="82"/>
                    <a:pt x="53" y="82"/>
                    <a:pt x="53" y="81"/>
                  </a:cubicBezTo>
                  <a:cubicBezTo>
                    <a:pt x="55" y="78"/>
                    <a:pt x="54" y="76"/>
                    <a:pt x="52" y="74"/>
                  </a:cubicBezTo>
                  <a:cubicBezTo>
                    <a:pt x="52" y="74"/>
                    <a:pt x="52" y="73"/>
                    <a:pt x="52" y="72"/>
                  </a:cubicBezTo>
                  <a:cubicBezTo>
                    <a:pt x="49" y="66"/>
                    <a:pt x="44" y="62"/>
                    <a:pt x="41" y="56"/>
                  </a:cubicBezTo>
                  <a:cubicBezTo>
                    <a:pt x="46" y="50"/>
                    <a:pt x="61" y="38"/>
                    <a:pt x="61" y="37"/>
                  </a:cubicBezTo>
                  <a:cubicBezTo>
                    <a:pt x="70" y="34"/>
                    <a:pt x="84" y="27"/>
                    <a:pt x="81" y="16"/>
                  </a:cubicBezTo>
                  <a:cubicBezTo>
                    <a:pt x="78" y="9"/>
                    <a:pt x="67" y="8"/>
                    <a:pt x="58" y="8"/>
                  </a:cubicBezTo>
                  <a:cubicBezTo>
                    <a:pt x="56" y="8"/>
                    <a:pt x="55" y="8"/>
                    <a:pt x="54" y="8"/>
                  </a:cubicBezTo>
                  <a:cubicBezTo>
                    <a:pt x="59" y="6"/>
                    <a:pt x="65" y="5"/>
                    <a:pt x="71" y="5"/>
                  </a:cubicBezTo>
                  <a:cubicBezTo>
                    <a:pt x="87" y="5"/>
                    <a:pt x="102" y="11"/>
                    <a:pt x="113" y="22"/>
                  </a:cubicBezTo>
                  <a:cubicBezTo>
                    <a:pt x="116" y="24"/>
                    <a:pt x="118" y="28"/>
                    <a:pt x="121" y="31"/>
                  </a:cubicBezTo>
                  <a:cubicBezTo>
                    <a:pt x="121" y="31"/>
                    <a:pt x="120" y="31"/>
                    <a:pt x="120" y="31"/>
                  </a:cubicBezTo>
                  <a:cubicBezTo>
                    <a:pt x="120" y="31"/>
                    <a:pt x="120" y="31"/>
                    <a:pt x="120" y="31"/>
                  </a:cubicBezTo>
                  <a:cubicBezTo>
                    <a:pt x="118" y="33"/>
                    <a:pt x="117" y="35"/>
                    <a:pt x="117" y="37"/>
                  </a:cubicBezTo>
                  <a:cubicBezTo>
                    <a:pt x="116" y="41"/>
                    <a:pt x="118" y="47"/>
                    <a:pt x="115" y="50"/>
                  </a:cubicBezTo>
                  <a:cubicBezTo>
                    <a:pt x="112" y="52"/>
                    <a:pt x="113" y="56"/>
                    <a:pt x="114" y="59"/>
                  </a:cubicBezTo>
                  <a:cubicBezTo>
                    <a:pt x="115" y="62"/>
                    <a:pt x="117" y="64"/>
                    <a:pt x="119" y="64"/>
                  </a:cubicBezTo>
                  <a:cubicBezTo>
                    <a:pt x="120" y="64"/>
                    <a:pt x="120" y="64"/>
                    <a:pt x="121" y="64"/>
                  </a:cubicBezTo>
                  <a:cubicBezTo>
                    <a:pt x="124" y="63"/>
                    <a:pt x="123" y="60"/>
                    <a:pt x="123" y="57"/>
                  </a:cubicBezTo>
                  <a:cubicBezTo>
                    <a:pt x="123" y="57"/>
                    <a:pt x="123" y="58"/>
                    <a:pt x="123" y="58"/>
                  </a:cubicBezTo>
                  <a:cubicBezTo>
                    <a:pt x="124" y="59"/>
                    <a:pt x="124" y="59"/>
                    <a:pt x="125" y="59"/>
                  </a:cubicBezTo>
                  <a:cubicBezTo>
                    <a:pt x="125" y="59"/>
                    <a:pt x="125" y="59"/>
                    <a:pt x="126" y="59"/>
                  </a:cubicBezTo>
                  <a:cubicBezTo>
                    <a:pt x="126" y="59"/>
                    <a:pt x="126" y="59"/>
                    <a:pt x="126" y="59"/>
                  </a:cubicBezTo>
                  <a:cubicBezTo>
                    <a:pt x="126" y="59"/>
                    <a:pt x="127" y="59"/>
                    <a:pt x="127" y="59"/>
                  </a:cubicBezTo>
                  <a:cubicBezTo>
                    <a:pt x="128" y="58"/>
                    <a:pt x="128" y="57"/>
                    <a:pt x="129" y="56"/>
                  </a:cubicBezTo>
                  <a:cubicBezTo>
                    <a:pt x="129" y="55"/>
                    <a:pt x="130" y="55"/>
                    <a:pt x="130" y="55"/>
                  </a:cubicBezTo>
                  <a:cubicBezTo>
                    <a:pt x="130" y="55"/>
                    <a:pt x="131" y="56"/>
                    <a:pt x="131" y="56"/>
                  </a:cubicBezTo>
                  <a:cubicBezTo>
                    <a:pt x="132" y="58"/>
                    <a:pt x="132" y="59"/>
                    <a:pt x="132" y="60"/>
                  </a:cubicBezTo>
                  <a:cubicBezTo>
                    <a:pt x="131" y="60"/>
                    <a:pt x="131" y="60"/>
                    <a:pt x="131" y="60"/>
                  </a:cubicBezTo>
                  <a:cubicBezTo>
                    <a:pt x="131" y="61"/>
                    <a:pt x="130" y="60"/>
                    <a:pt x="129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8" y="61"/>
                    <a:pt x="128" y="61"/>
                    <a:pt x="127" y="62"/>
                  </a:cubicBezTo>
                  <a:cubicBezTo>
                    <a:pt x="127" y="62"/>
                    <a:pt x="126" y="63"/>
                    <a:pt x="127" y="64"/>
                  </a:cubicBezTo>
                  <a:cubicBezTo>
                    <a:pt x="130" y="65"/>
                    <a:pt x="129" y="65"/>
                    <a:pt x="127" y="65"/>
                  </a:cubicBezTo>
                  <a:cubicBezTo>
                    <a:pt x="126" y="65"/>
                    <a:pt x="125" y="65"/>
                    <a:pt x="125" y="65"/>
                  </a:cubicBezTo>
                  <a:cubicBezTo>
                    <a:pt x="124" y="65"/>
                    <a:pt x="124" y="65"/>
                    <a:pt x="123" y="65"/>
                  </a:cubicBezTo>
                  <a:cubicBezTo>
                    <a:pt x="121" y="65"/>
                    <a:pt x="119" y="65"/>
                    <a:pt x="117" y="66"/>
                  </a:cubicBezTo>
                  <a:cubicBezTo>
                    <a:pt x="114" y="66"/>
                    <a:pt x="111" y="69"/>
                    <a:pt x="111" y="72"/>
                  </a:cubicBezTo>
                  <a:cubicBezTo>
                    <a:pt x="110" y="76"/>
                    <a:pt x="111" y="78"/>
                    <a:pt x="112" y="81"/>
                  </a:cubicBezTo>
                  <a:cubicBezTo>
                    <a:pt x="112" y="82"/>
                    <a:pt x="113" y="83"/>
                    <a:pt x="113" y="83"/>
                  </a:cubicBezTo>
                  <a:cubicBezTo>
                    <a:pt x="111" y="88"/>
                    <a:pt x="109" y="93"/>
                    <a:pt x="109" y="98"/>
                  </a:cubicBezTo>
                  <a:cubicBezTo>
                    <a:pt x="109" y="98"/>
                    <a:pt x="109" y="98"/>
                    <a:pt x="109" y="98"/>
                  </a:cubicBezTo>
                  <a:cubicBezTo>
                    <a:pt x="107" y="102"/>
                    <a:pt x="105" y="106"/>
                    <a:pt x="108" y="108"/>
                  </a:cubicBezTo>
                  <a:cubicBezTo>
                    <a:pt x="108" y="109"/>
                    <a:pt x="109" y="109"/>
                    <a:pt x="109" y="109"/>
                  </a:cubicBezTo>
                  <a:cubicBezTo>
                    <a:pt x="110" y="109"/>
                    <a:pt x="111" y="108"/>
                    <a:pt x="111" y="107"/>
                  </a:cubicBezTo>
                  <a:cubicBezTo>
                    <a:pt x="111" y="107"/>
                    <a:pt x="111" y="107"/>
                    <a:pt x="111" y="107"/>
                  </a:cubicBezTo>
                  <a:cubicBezTo>
                    <a:pt x="111" y="107"/>
                    <a:pt x="111" y="107"/>
                    <a:pt x="111" y="107"/>
                  </a:cubicBezTo>
                  <a:cubicBezTo>
                    <a:pt x="111" y="108"/>
                    <a:pt x="111" y="108"/>
                    <a:pt x="111" y="108"/>
                  </a:cubicBezTo>
                  <a:cubicBezTo>
                    <a:pt x="106" y="112"/>
                    <a:pt x="99" y="115"/>
                    <a:pt x="92" y="116"/>
                  </a:cubicBezTo>
                  <a:cubicBezTo>
                    <a:pt x="89" y="116"/>
                    <a:pt x="89" y="120"/>
                    <a:pt x="92" y="120"/>
                  </a:cubicBezTo>
                  <a:cubicBezTo>
                    <a:pt x="92" y="120"/>
                    <a:pt x="92" y="120"/>
                    <a:pt x="92" y="120"/>
                  </a:cubicBezTo>
                  <a:cubicBezTo>
                    <a:pt x="114" y="119"/>
                    <a:pt x="128" y="103"/>
                    <a:pt x="134" y="83"/>
                  </a:cubicBezTo>
                  <a:cubicBezTo>
                    <a:pt x="143" y="58"/>
                    <a:pt x="132" y="32"/>
                    <a:pt x="114" y="15"/>
                  </a:cubicBezTo>
                  <a:cubicBezTo>
                    <a:pt x="103" y="4"/>
                    <a:pt x="89" y="0"/>
                    <a:pt x="74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5"/>
            <p:cNvSpPr>
              <a:spLocks/>
            </p:cNvSpPr>
            <p:nvPr/>
          </p:nvSpPr>
          <p:spPr bwMode="auto">
            <a:xfrm>
              <a:off x="3962948" y="1726339"/>
              <a:ext cx="136595" cy="557959"/>
            </a:xfrm>
            <a:custGeom>
              <a:avLst/>
              <a:gdLst>
                <a:gd name="T0" fmla="*/ 43 w 43"/>
                <a:gd name="T1" fmla="*/ 0 h 178"/>
                <a:gd name="T2" fmla="*/ 15 w 43"/>
                <a:gd name="T3" fmla="*/ 0 h 178"/>
                <a:gd name="T4" fmla="*/ 0 w 43"/>
                <a:gd name="T5" fmla="*/ 15 h 178"/>
                <a:gd name="T6" fmla="*/ 0 w 43"/>
                <a:gd name="T7" fmla="*/ 164 h 178"/>
                <a:gd name="T8" fmla="*/ 15 w 43"/>
                <a:gd name="T9" fmla="*/ 178 h 178"/>
                <a:gd name="T10" fmla="*/ 43 w 43"/>
                <a:gd name="T11" fmla="*/ 178 h 178"/>
                <a:gd name="T12" fmla="*/ 43 w 43"/>
                <a:gd name="T13" fmla="*/ 172 h 178"/>
                <a:gd name="T14" fmla="*/ 43 w 43"/>
                <a:gd name="T15" fmla="*/ 172 h 178"/>
                <a:gd name="T16" fmla="*/ 36 w 43"/>
                <a:gd name="T17" fmla="*/ 165 h 178"/>
                <a:gd name="T18" fmla="*/ 43 w 43"/>
                <a:gd name="T19" fmla="*/ 158 h 178"/>
                <a:gd name="T20" fmla="*/ 43 w 43"/>
                <a:gd name="T21" fmla="*/ 158 h 178"/>
                <a:gd name="T22" fmla="*/ 43 w 43"/>
                <a:gd name="T23" fmla="*/ 152 h 178"/>
                <a:gd name="T24" fmla="*/ 6 w 43"/>
                <a:gd name="T25" fmla="*/ 152 h 178"/>
                <a:gd name="T26" fmla="*/ 6 w 43"/>
                <a:gd name="T27" fmla="*/ 25 h 178"/>
                <a:gd name="T28" fmla="*/ 43 w 43"/>
                <a:gd name="T29" fmla="*/ 25 h 178"/>
                <a:gd name="T30" fmla="*/ 43 w 43"/>
                <a:gd name="T31" fmla="*/ 15 h 178"/>
                <a:gd name="T32" fmla="*/ 38 w 43"/>
                <a:gd name="T33" fmla="*/ 15 h 178"/>
                <a:gd name="T34" fmla="*/ 36 w 43"/>
                <a:gd name="T35" fmla="*/ 13 h 178"/>
                <a:gd name="T36" fmla="*/ 38 w 43"/>
                <a:gd name="T37" fmla="*/ 12 h 178"/>
                <a:gd name="T38" fmla="*/ 43 w 43"/>
                <a:gd name="T39" fmla="*/ 12 h 178"/>
                <a:gd name="T40" fmla="*/ 43 w 43"/>
                <a:gd name="T41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3" h="178">
                  <a:moveTo>
                    <a:pt x="43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72"/>
                    <a:pt x="7" y="178"/>
                    <a:pt x="15" y="178"/>
                  </a:cubicBezTo>
                  <a:cubicBezTo>
                    <a:pt x="43" y="178"/>
                    <a:pt x="43" y="178"/>
                    <a:pt x="43" y="178"/>
                  </a:cubicBezTo>
                  <a:cubicBezTo>
                    <a:pt x="43" y="172"/>
                    <a:pt x="43" y="172"/>
                    <a:pt x="43" y="172"/>
                  </a:cubicBezTo>
                  <a:cubicBezTo>
                    <a:pt x="43" y="172"/>
                    <a:pt x="43" y="172"/>
                    <a:pt x="43" y="172"/>
                  </a:cubicBezTo>
                  <a:cubicBezTo>
                    <a:pt x="39" y="172"/>
                    <a:pt x="36" y="169"/>
                    <a:pt x="36" y="165"/>
                  </a:cubicBezTo>
                  <a:cubicBezTo>
                    <a:pt x="36" y="161"/>
                    <a:pt x="39" y="158"/>
                    <a:pt x="43" y="158"/>
                  </a:cubicBezTo>
                  <a:cubicBezTo>
                    <a:pt x="43" y="158"/>
                    <a:pt x="43" y="158"/>
                    <a:pt x="43" y="158"/>
                  </a:cubicBezTo>
                  <a:cubicBezTo>
                    <a:pt x="43" y="152"/>
                    <a:pt x="43" y="152"/>
                    <a:pt x="43" y="152"/>
                  </a:cubicBezTo>
                  <a:cubicBezTo>
                    <a:pt x="6" y="152"/>
                    <a:pt x="6" y="152"/>
                    <a:pt x="6" y="152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7" y="15"/>
                    <a:pt x="36" y="14"/>
                    <a:pt x="36" y="13"/>
                  </a:cubicBezTo>
                  <a:cubicBezTo>
                    <a:pt x="36" y="12"/>
                    <a:pt x="37" y="12"/>
                    <a:pt x="38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0"/>
                    <a:pt x="43" y="0"/>
                    <a:pt x="43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6"/>
            <p:cNvSpPr>
              <a:spLocks/>
            </p:cNvSpPr>
            <p:nvPr/>
          </p:nvSpPr>
          <p:spPr bwMode="auto">
            <a:xfrm>
              <a:off x="4099545" y="1726339"/>
              <a:ext cx="131964" cy="557959"/>
            </a:xfrm>
            <a:custGeom>
              <a:avLst/>
              <a:gdLst>
                <a:gd name="T0" fmla="*/ 7 w 42"/>
                <a:gd name="T1" fmla="*/ 0 h 178"/>
                <a:gd name="T2" fmla="*/ 0 w 42"/>
                <a:gd name="T3" fmla="*/ 0 h 178"/>
                <a:gd name="T4" fmla="*/ 0 w 42"/>
                <a:gd name="T5" fmla="*/ 12 h 178"/>
                <a:gd name="T6" fmla="*/ 11 w 42"/>
                <a:gd name="T7" fmla="*/ 12 h 178"/>
                <a:gd name="T8" fmla="*/ 13 w 42"/>
                <a:gd name="T9" fmla="*/ 13 h 178"/>
                <a:gd name="T10" fmla="*/ 11 w 42"/>
                <a:gd name="T11" fmla="*/ 15 h 178"/>
                <a:gd name="T12" fmla="*/ 0 w 42"/>
                <a:gd name="T13" fmla="*/ 15 h 178"/>
                <a:gd name="T14" fmla="*/ 0 w 42"/>
                <a:gd name="T15" fmla="*/ 25 h 178"/>
                <a:gd name="T16" fmla="*/ 36 w 42"/>
                <a:gd name="T17" fmla="*/ 25 h 178"/>
                <a:gd name="T18" fmla="*/ 36 w 42"/>
                <a:gd name="T19" fmla="*/ 152 h 178"/>
                <a:gd name="T20" fmla="*/ 0 w 42"/>
                <a:gd name="T21" fmla="*/ 152 h 178"/>
                <a:gd name="T22" fmla="*/ 0 w 42"/>
                <a:gd name="T23" fmla="*/ 158 h 178"/>
                <a:gd name="T24" fmla="*/ 6 w 42"/>
                <a:gd name="T25" fmla="*/ 165 h 178"/>
                <a:gd name="T26" fmla="*/ 0 w 42"/>
                <a:gd name="T27" fmla="*/ 172 h 178"/>
                <a:gd name="T28" fmla="*/ 0 w 42"/>
                <a:gd name="T29" fmla="*/ 178 h 178"/>
                <a:gd name="T30" fmla="*/ 27 w 42"/>
                <a:gd name="T31" fmla="*/ 178 h 178"/>
                <a:gd name="T32" fmla="*/ 42 w 42"/>
                <a:gd name="T33" fmla="*/ 164 h 178"/>
                <a:gd name="T34" fmla="*/ 42 w 42"/>
                <a:gd name="T35" fmla="*/ 15 h 178"/>
                <a:gd name="T36" fmla="*/ 41 w 42"/>
                <a:gd name="T37" fmla="*/ 9 h 178"/>
                <a:gd name="T38" fmla="*/ 7 w 42"/>
                <a:gd name="T39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" h="178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2" y="12"/>
                    <a:pt x="13" y="12"/>
                    <a:pt x="13" y="13"/>
                  </a:cubicBezTo>
                  <a:cubicBezTo>
                    <a:pt x="13" y="14"/>
                    <a:pt x="12" y="15"/>
                    <a:pt x="11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152"/>
                    <a:pt x="36" y="152"/>
                    <a:pt x="36" y="152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3" y="158"/>
                    <a:pt x="6" y="161"/>
                    <a:pt x="6" y="165"/>
                  </a:cubicBezTo>
                  <a:cubicBezTo>
                    <a:pt x="6" y="169"/>
                    <a:pt x="3" y="172"/>
                    <a:pt x="0" y="172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27" y="178"/>
                    <a:pt x="27" y="178"/>
                    <a:pt x="27" y="178"/>
                  </a:cubicBezTo>
                  <a:cubicBezTo>
                    <a:pt x="35" y="178"/>
                    <a:pt x="42" y="172"/>
                    <a:pt x="42" y="164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2" y="13"/>
                    <a:pt x="42" y="11"/>
                    <a:pt x="41" y="9"/>
                  </a:cubicBezTo>
                  <a:cubicBezTo>
                    <a:pt x="30" y="6"/>
                    <a:pt x="19" y="3"/>
                    <a:pt x="7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7"/>
            <p:cNvSpPr>
              <a:spLocks/>
            </p:cNvSpPr>
            <p:nvPr/>
          </p:nvSpPr>
          <p:spPr bwMode="auto">
            <a:xfrm>
              <a:off x="5581259" y="3048305"/>
              <a:ext cx="136595" cy="407471"/>
            </a:xfrm>
            <a:custGeom>
              <a:avLst/>
              <a:gdLst>
                <a:gd name="T0" fmla="*/ 0 w 43"/>
                <a:gd name="T1" fmla="*/ 0 h 130"/>
                <a:gd name="T2" fmla="*/ 0 w 43"/>
                <a:gd name="T3" fmla="*/ 115 h 130"/>
                <a:gd name="T4" fmla="*/ 15 w 43"/>
                <a:gd name="T5" fmla="*/ 130 h 130"/>
                <a:gd name="T6" fmla="*/ 43 w 43"/>
                <a:gd name="T7" fmla="*/ 130 h 130"/>
                <a:gd name="T8" fmla="*/ 43 w 43"/>
                <a:gd name="T9" fmla="*/ 123 h 130"/>
                <a:gd name="T10" fmla="*/ 43 w 43"/>
                <a:gd name="T11" fmla="*/ 123 h 130"/>
                <a:gd name="T12" fmla="*/ 36 w 43"/>
                <a:gd name="T13" fmla="*/ 117 h 130"/>
                <a:gd name="T14" fmla="*/ 43 w 43"/>
                <a:gd name="T15" fmla="*/ 110 h 130"/>
                <a:gd name="T16" fmla="*/ 43 w 43"/>
                <a:gd name="T17" fmla="*/ 110 h 130"/>
                <a:gd name="T18" fmla="*/ 43 w 43"/>
                <a:gd name="T19" fmla="*/ 104 h 130"/>
                <a:gd name="T20" fmla="*/ 6 w 43"/>
                <a:gd name="T21" fmla="*/ 104 h 130"/>
                <a:gd name="T22" fmla="*/ 6 w 43"/>
                <a:gd name="T23" fmla="*/ 4 h 130"/>
                <a:gd name="T24" fmla="*/ 0 w 43"/>
                <a:gd name="T25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130">
                  <a:moveTo>
                    <a:pt x="0" y="0"/>
                  </a:moveTo>
                  <a:cubicBezTo>
                    <a:pt x="0" y="115"/>
                    <a:pt x="0" y="115"/>
                    <a:pt x="0" y="115"/>
                  </a:cubicBezTo>
                  <a:cubicBezTo>
                    <a:pt x="0" y="123"/>
                    <a:pt x="7" y="130"/>
                    <a:pt x="15" y="130"/>
                  </a:cubicBezTo>
                  <a:cubicBezTo>
                    <a:pt x="43" y="130"/>
                    <a:pt x="43" y="130"/>
                    <a:pt x="43" y="130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39" y="123"/>
                    <a:pt x="36" y="120"/>
                    <a:pt x="36" y="117"/>
                  </a:cubicBezTo>
                  <a:cubicBezTo>
                    <a:pt x="36" y="113"/>
                    <a:pt x="39" y="110"/>
                    <a:pt x="43" y="110"/>
                  </a:cubicBezTo>
                  <a:cubicBezTo>
                    <a:pt x="43" y="110"/>
                    <a:pt x="43" y="110"/>
                    <a:pt x="43" y="110"/>
                  </a:cubicBezTo>
                  <a:cubicBezTo>
                    <a:pt x="43" y="104"/>
                    <a:pt x="43" y="104"/>
                    <a:pt x="43" y="104"/>
                  </a:cubicBezTo>
                  <a:cubicBezTo>
                    <a:pt x="6" y="104"/>
                    <a:pt x="6" y="104"/>
                    <a:pt x="6" y="10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4" y="2"/>
                    <a:pt x="2" y="1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8"/>
            <p:cNvSpPr>
              <a:spLocks/>
            </p:cNvSpPr>
            <p:nvPr/>
          </p:nvSpPr>
          <p:spPr bwMode="auto">
            <a:xfrm>
              <a:off x="5717854" y="3249727"/>
              <a:ext cx="131964" cy="206052"/>
            </a:xfrm>
            <a:custGeom>
              <a:avLst/>
              <a:gdLst>
                <a:gd name="T0" fmla="*/ 36 w 42"/>
                <a:gd name="T1" fmla="*/ 0 h 66"/>
                <a:gd name="T2" fmla="*/ 36 w 42"/>
                <a:gd name="T3" fmla="*/ 40 h 66"/>
                <a:gd name="T4" fmla="*/ 0 w 42"/>
                <a:gd name="T5" fmla="*/ 40 h 66"/>
                <a:gd name="T6" fmla="*/ 0 w 42"/>
                <a:gd name="T7" fmla="*/ 46 h 66"/>
                <a:gd name="T8" fmla="*/ 6 w 42"/>
                <a:gd name="T9" fmla="*/ 53 h 66"/>
                <a:gd name="T10" fmla="*/ 0 w 42"/>
                <a:gd name="T11" fmla="*/ 59 h 66"/>
                <a:gd name="T12" fmla="*/ 0 w 42"/>
                <a:gd name="T13" fmla="*/ 66 h 66"/>
                <a:gd name="T14" fmla="*/ 27 w 42"/>
                <a:gd name="T15" fmla="*/ 66 h 66"/>
                <a:gd name="T16" fmla="*/ 42 w 42"/>
                <a:gd name="T17" fmla="*/ 51 h 66"/>
                <a:gd name="T18" fmla="*/ 42 w 42"/>
                <a:gd name="T19" fmla="*/ 6 h 66"/>
                <a:gd name="T20" fmla="*/ 36 w 42"/>
                <a:gd name="T2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66">
                  <a:moveTo>
                    <a:pt x="36" y="0"/>
                  </a:moveTo>
                  <a:cubicBezTo>
                    <a:pt x="36" y="40"/>
                    <a:pt x="36" y="40"/>
                    <a:pt x="36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3" y="46"/>
                    <a:pt x="6" y="49"/>
                    <a:pt x="6" y="53"/>
                  </a:cubicBezTo>
                  <a:cubicBezTo>
                    <a:pt x="6" y="56"/>
                    <a:pt x="3" y="59"/>
                    <a:pt x="0" y="59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35" y="66"/>
                    <a:pt x="42" y="59"/>
                    <a:pt x="42" y="51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0" y="4"/>
                    <a:pt x="38" y="2"/>
                    <a:pt x="36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9"/>
            <p:cNvSpPr>
              <a:spLocks noEditPoints="1"/>
            </p:cNvSpPr>
            <p:nvPr/>
          </p:nvSpPr>
          <p:spPr bwMode="auto">
            <a:xfrm>
              <a:off x="2032089" y="3666459"/>
              <a:ext cx="432938" cy="425993"/>
            </a:xfrm>
            <a:custGeom>
              <a:avLst/>
              <a:gdLst>
                <a:gd name="T0" fmla="*/ 31 w 138"/>
                <a:gd name="T1" fmla="*/ 80 h 136"/>
                <a:gd name="T2" fmla="*/ 69 w 138"/>
                <a:gd name="T3" fmla="*/ 29 h 136"/>
                <a:gd name="T4" fmla="*/ 107 w 138"/>
                <a:gd name="T5" fmla="*/ 56 h 136"/>
                <a:gd name="T6" fmla="*/ 69 w 138"/>
                <a:gd name="T7" fmla="*/ 108 h 136"/>
                <a:gd name="T8" fmla="*/ 73 w 138"/>
                <a:gd name="T9" fmla="*/ 5 h 136"/>
                <a:gd name="T10" fmla="*/ 64 w 138"/>
                <a:gd name="T11" fmla="*/ 12 h 136"/>
                <a:gd name="T12" fmla="*/ 59 w 138"/>
                <a:gd name="T13" fmla="*/ 6 h 136"/>
                <a:gd name="T14" fmla="*/ 48 w 138"/>
                <a:gd name="T15" fmla="*/ 3 h 136"/>
                <a:gd name="T16" fmla="*/ 37 w 138"/>
                <a:gd name="T17" fmla="*/ 22 h 136"/>
                <a:gd name="T18" fmla="*/ 29 w 138"/>
                <a:gd name="T19" fmla="*/ 20 h 136"/>
                <a:gd name="T20" fmla="*/ 18 w 138"/>
                <a:gd name="T21" fmla="*/ 22 h 136"/>
                <a:gd name="T22" fmla="*/ 18 w 138"/>
                <a:gd name="T23" fmla="*/ 44 h 136"/>
                <a:gd name="T24" fmla="*/ 10 w 138"/>
                <a:gd name="T25" fmla="*/ 46 h 136"/>
                <a:gd name="T26" fmla="*/ 1 w 138"/>
                <a:gd name="T27" fmla="*/ 54 h 136"/>
                <a:gd name="T28" fmla="*/ 13 w 138"/>
                <a:gd name="T29" fmla="*/ 73 h 136"/>
                <a:gd name="T30" fmla="*/ 3 w 138"/>
                <a:gd name="T31" fmla="*/ 89 h 136"/>
                <a:gd name="T32" fmla="*/ 12 w 138"/>
                <a:gd name="T33" fmla="*/ 96 h 136"/>
                <a:gd name="T34" fmla="*/ 21 w 138"/>
                <a:gd name="T35" fmla="*/ 97 h 136"/>
                <a:gd name="T36" fmla="*/ 23 w 138"/>
                <a:gd name="T37" fmla="*/ 119 h 136"/>
                <a:gd name="T38" fmla="*/ 34 w 138"/>
                <a:gd name="T39" fmla="*/ 121 h 136"/>
                <a:gd name="T40" fmla="*/ 45 w 138"/>
                <a:gd name="T41" fmla="*/ 119 h 136"/>
                <a:gd name="T42" fmla="*/ 54 w 138"/>
                <a:gd name="T43" fmla="*/ 136 h 136"/>
                <a:gd name="T44" fmla="*/ 65 w 138"/>
                <a:gd name="T45" fmla="*/ 131 h 136"/>
                <a:gd name="T46" fmla="*/ 74 w 138"/>
                <a:gd name="T47" fmla="*/ 125 h 136"/>
                <a:gd name="T48" fmla="*/ 79 w 138"/>
                <a:gd name="T49" fmla="*/ 130 h 136"/>
                <a:gd name="T50" fmla="*/ 90 w 138"/>
                <a:gd name="T51" fmla="*/ 134 h 136"/>
                <a:gd name="T52" fmla="*/ 101 w 138"/>
                <a:gd name="T53" fmla="*/ 115 h 136"/>
                <a:gd name="T54" fmla="*/ 109 w 138"/>
                <a:gd name="T55" fmla="*/ 117 h 136"/>
                <a:gd name="T56" fmla="*/ 120 w 138"/>
                <a:gd name="T57" fmla="*/ 115 h 136"/>
                <a:gd name="T58" fmla="*/ 120 w 138"/>
                <a:gd name="T59" fmla="*/ 92 h 136"/>
                <a:gd name="T60" fmla="*/ 128 w 138"/>
                <a:gd name="T61" fmla="*/ 90 h 136"/>
                <a:gd name="T62" fmla="*/ 137 w 138"/>
                <a:gd name="T63" fmla="*/ 83 h 136"/>
                <a:gd name="T64" fmla="*/ 125 w 138"/>
                <a:gd name="T65" fmla="*/ 64 h 136"/>
                <a:gd name="T66" fmla="*/ 135 w 138"/>
                <a:gd name="T67" fmla="*/ 47 h 136"/>
                <a:gd name="T68" fmla="*/ 126 w 138"/>
                <a:gd name="T69" fmla="*/ 40 h 136"/>
                <a:gd name="T70" fmla="*/ 115 w 138"/>
                <a:gd name="T71" fmla="*/ 36 h 136"/>
                <a:gd name="T72" fmla="*/ 115 w 138"/>
                <a:gd name="T73" fmla="*/ 17 h 136"/>
                <a:gd name="T74" fmla="*/ 104 w 138"/>
                <a:gd name="T75" fmla="*/ 16 h 136"/>
                <a:gd name="T76" fmla="*/ 93 w 138"/>
                <a:gd name="T77" fmla="*/ 17 h 136"/>
                <a:gd name="T78" fmla="*/ 84 w 138"/>
                <a:gd name="T79" fmla="*/ 1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8" h="136">
                  <a:moveTo>
                    <a:pt x="69" y="108"/>
                  </a:moveTo>
                  <a:cubicBezTo>
                    <a:pt x="52" y="108"/>
                    <a:pt x="37" y="97"/>
                    <a:pt x="31" y="80"/>
                  </a:cubicBezTo>
                  <a:cubicBezTo>
                    <a:pt x="25" y="60"/>
                    <a:pt x="36" y="37"/>
                    <a:pt x="57" y="31"/>
                  </a:cubicBezTo>
                  <a:cubicBezTo>
                    <a:pt x="61" y="29"/>
                    <a:pt x="65" y="29"/>
                    <a:pt x="69" y="29"/>
                  </a:cubicBezTo>
                  <a:cubicBezTo>
                    <a:pt x="69" y="29"/>
                    <a:pt x="69" y="29"/>
                    <a:pt x="69" y="29"/>
                  </a:cubicBezTo>
                  <a:cubicBezTo>
                    <a:pt x="86" y="29"/>
                    <a:pt x="101" y="39"/>
                    <a:pt x="107" y="56"/>
                  </a:cubicBezTo>
                  <a:cubicBezTo>
                    <a:pt x="113" y="77"/>
                    <a:pt x="102" y="99"/>
                    <a:pt x="81" y="106"/>
                  </a:cubicBezTo>
                  <a:cubicBezTo>
                    <a:pt x="77" y="107"/>
                    <a:pt x="73" y="108"/>
                    <a:pt x="69" y="108"/>
                  </a:cubicBezTo>
                  <a:moveTo>
                    <a:pt x="81" y="0"/>
                  </a:moveTo>
                  <a:cubicBezTo>
                    <a:pt x="77" y="0"/>
                    <a:pt x="74" y="2"/>
                    <a:pt x="73" y="5"/>
                  </a:cubicBezTo>
                  <a:cubicBezTo>
                    <a:pt x="73" y="7"/>
                    <a:pt x="71" y="9"/>
                    <a:pt x="69" y="10"/>
                  </a:cubicBezTo>
                  <a:cubicBezTo>
                    <a:pt x="67" y="11"/>
                    <a:pt x="65" y="12"/>
                    <a:pt x="64" y="12"/>
                  </a:cubicBezTo>
                  <a:cubicBezTo>
                    <a:pt x="64" y="12"/>
                    <a:pt x="64" y="12"/>
                    <a:pt x="64" y="12"/>
                  </a:cubicBezTo>
                  <a:cubicBezTo>
                    <a:pt x="62" y="12"/>
                    <a:pt x="60" y="9"/>
                    <a:pt x="59" y="6"/>
                  </a:cubicBezTo>
                  <a:cubicBezTo>
                    <a:pt x="58" y="3"/>
                    <a:pt x="55" y="2"/>
                    <a:pt x="52" y="2"/>
                  </a:cubicBezTo>
                  <a:cubicBezTo>
                    <a:pt x="50" y="2"/>
                    <a:pt x="49" y="2"/>
                    <a:pt x="48" y="3"/>
                  </a:cubicBezTo>
                  <a:cubicBezTo>
                    <a:pt x="43" y="4"/>
                    <a:pt x="40" y="8"/>
                    <a:pt x="41" y="12"/>
                  </a:cubicBezTo>
                  <a:cubicBezTo>
                    <a:pt x="42" y="15"/>
                    <a:pt x="38" y="21"/>
                    <a:pt x="37" y="22"/>
                  </a:cubicBezTo>
                  <a:cubicBezTo>
                    <a:pt x="36" y="22"/>
                    <a:pt x="36" y="22"/>
                    <a:pt x="35" y="22"/>
                  </a:cubicBezTo>
                  <a:cubicBezTo>
                    <a:pt x="33" y="22"/>
                    <a:pt x="31" y="21"/>
                    <a:pt x="29" y="20"/>
                  </a:cubicBezTo>
                  <a:cubicBezTo>
                    <a:pt x="28" y="19"/>
                    <a:pt x="27" y="18"/>
                    <a:pt x="25" y="18"/>
                  </a:cubicBezTo>
                  <a:cubicBezTo>
                    <a:pt x="23" y="18"/>
                    <a:pt x="20" y="20"/>
                    <a:pt x="18" y="22"/>
                  </a:cubicBezTo>
                  <a:cubicBezTo>
                    <a:pt x="14" y="26"/>
                    <a:pt x="14" y="31"/>
                    <a:pt x="17" y="33"/>
                  </a:cubicBezTo>
                  <a:cubicBezTo>
                    <a:pt x="19" y="36"/>
                    <a:pt x="19" y="42"/>
                    <a:pt x="18" y="44"/>
                  </a:cubicBezTo>
                  <a:cubicBezTo>
                    <a:pt x="17" y="46"/>
                    <a:pt x="15" y="46"/>
                    <a:pt x="12" y="46"/>
                  </a:cubicBezTo>
                  <a:cubicBezTo>
                    <a:pt x="12" y="46"/>
                    <a:pt x="11" y="46"/>
                    <a:pt x="10" y="46"/>
                  </a:cubicBezTo>
                  <a:cubicBezTo>
                    <a:pt x="10" y="46"/>
                    <a:pt x="9" y="46"/>
                    <a:pt x="9" y="46"/>
                  </a:cubicBezTo>
                  <a:cubicBezTo>
                    <a:pt x="6" y="46"/>
                    <a:pt x="2" y="49"/>
                    <a:pt x="1" y="54"/>
                  </a:cubicBezTo>
                  <a:cubicBezTo>
                    <a:pt x="0" y="59"/>
                    <a:pt x="2" y="63"/>
                    <a:pt x="6" y="64"/>
                  </a:cubicBezTo>
                  <a:cubicBezTo>
                    <a:pt x="10" y="65"/>
                    <a:pt x="12" y="71"/>
                    <a:pt x="13" y="73"/>
                  </a:cubicBezTo>
                  <a:cubicBezTo>
                    <a:pt x="13" y="75"/>
                    <a:pt x="10" y="78"/>
                    <a:pt x="7" y="79"/>
                  </a:cubicBezTo>
                  <a:cubicBezTo>
                    <a:pt x="3" y="80"/>
                    <a:pt x="2" y="85"/>
                    <a:pt x="3" y="89"/>
                  </a:cubicBezTo>
                  <a:cubicBezTo>
                    <a:pt x="5" y="94"/>
                    <a:pt x="8" y="96"/>
                    <a:pt x="11" y="96"/>
                  </a:cubicBezTo>
                  <a:cubicBezTo>
                    <a:pt x="11" y="96"/>
                    <a:pt x="12" y="96"/>
                    <a:pt x="12" y="96"/>
                  </a:cubicBezTo>
                  <a:cubicBezTo>
                    <a:pt x="14" y="96"/>
                    <a:pt x="15" y="95"/>
                    <a:pt x="16" y="95"/>
                  </a:cubicBezTo>
                  <a:cubicBezTo>
                    <a:pt x="18" y="95"/>
                    <a:pt x="20" y="96"/>
                    <a:pt x="21" y="97"/>
                  </a:cubicBezTo>
                  <a:cubicBezTo>
                    <a:pt x="22" y="99"/>
                    <a:pt x="23" y="106"/>
                    <a:pt x="20" y="108"/>
                  </a:cubicBezTo>
                  <a:cubicBezTo>
                    <a:pt x="18" y="111"/>
                    <a:pt x="19" y="116"/>
                    <a:pt x="23" y="119"/>
                  </a:cubicBezTo>
                  <a:cubicBezTo>
                    <a:pt x="25" y="121"/>
                    <a:pt x="27" y="122"/>
                    <a:pt x="30" y="122"/>
                  </a:cubicBezTo>
                  <a:cubicBezTo>
                    <a:pt x="31" y="122"/>
                    <a:pt x="33" y="122"/>
                    <a:pt x="34" y="121"/>
                  </a:cubicBezTo>
                  <a:cubicBezTo>
                    <a:pt x="35" y="119"/>
                    <a:pt x="38" y="119"/>
                    <a:pt x="40" y="119"/>
                  </a:cubicBezTo>
                  <a:cubicBezTo>
                    <a:pt x="42" y="119"/>
                    <a:pt x="44" y="119"/>
                    <a:pt x="45" y="119"/>
                  </a:cubicBezTo>
                  <a:cubicBezTo>
                    <a:pt x="47" y="120"/>
                    <a:pt x="48" y="124"/>
                    <a:pt x="47" y="127"/>
                  </a:cubicBezTo>
                  <a:cubicBezTo>
                    <a:pt x="46" y="131"/>
                    <a:pt x="50" y="135"/>
                    <a:pt x="54" y="136"/>
                  </a:cubicBezTo>
                  <a:cubicBezTo>
                    <a:pt x="55" y="136"/>
                    <a:pt x="56" y="136"/>
                    <a:pt x="57" y="136"/>
                  </a:cubicBezTo>
                  <a:cubicBezTo>
                    <a:pt x="61" y="136"/>
                    <a:pt x="64" y="134"/>
                    <a:pt x="65" y="131"/>
                  </a:cubicBezTo>
                  <a:cubicBezTo>
                    <a:pt x="65" y="129"/>
                    <a:pt x="67" y="128"/>
                    <a:pt x="69" y="126"/>
                  </a:cubicBezTo>
                  <a:cubicBezTo>
                    <a:pt x="71" y="125"/>
                    <a:pt x="73" y="125"/>
                    <a:pt x="74" y="125"/>
                  </a:cubicBezTo>
                  <a:cubicBezTo>
                    <a:pt x="74" y="125"/>
                    <a:pt x="74" y="125"/>
                    <a:pt x="74" y="125"/>
                  </a:cubicBezTo>
                  <a:cubicBezTo>
                    <a:pt x="76" y="125"/>
                    <a:pt x="78" y="127"/>
                    <a:pt x="79" y="130"/>
                  </a:cubicBezTo>
                  <a:cubicBezTo>
                    <a:pt x="80" y="133"/>
                    <a:pt x="83" y="135"/>
                    <a:pt x="87" y="135"/>
                  </a:cubicBezTo>
                  <a:cubicBezTo>
                    <a:pt x="88" y="135"/>
                    <a:pt x="89" y="134"/>
                    <a:pt x="90" y="134"/>
                  </a:cubicBezTo>
                  <a:cubicBezTo>
                    <a:pt x="95" y="132"/>
                    <a:pt x="98" y="128"/>
                    <a:pt x="97" y="125"/>
                  </a:cubicBezTo>
                  <a:cubicBezTo>
                    <a:pt x="96" y="121"/>
                    <a:pt x="100" y="116"/>
                    <a:pt x="101" y="115"/>
                  </a:cubicBezTo>
                  <a:cubicBezTo>
                    <a:pt x="102" y="114"/>
                    <a:pt x="102" y="114"/>
                    <a:pt x="103" y="114"/>
                  </a:cubicBezTo>
                  <a:cubicBezTo>
                    <a:pt x="105" y="114"/>
                    <a:pt x="107" y="115"/>
                    <a:pt x="109" y="117"/>
                  </a:cubicBezTo>
                  <a:cubicBezTo>
                    <a:pt x="110" y="118"/>
                    <a:pt x="111" y="118"/>
                    <a:pt x="113" y="118"/>
                  </a:cubicBezTo>
                  <a:cubicBezTo>
                    <a:pt x="115" y="118"/>
                    <a:pt x="118" y="117"/>
                    <a:pt x="120" y="115"/>
                  </a:cubicBezTo>
                  <a:cubicBezTo>
                    <a:pt x="124" y="111"/>
                    <a:pt x="124" y="106"/>
                    <a:pt x="121" y="103"/>
                  </a:cubicBezTo>
                  <a:cubicBezTo>
                    <a:pt x="119" y="101"/>
                    <a:pt x="119" y="94"/>
                    <a:pt x="120" y="92"/>
                  </a:cubicBezTo>
                  <a:cubicBezTo>
                    <a:pt x="121" y="91"/>
                    <a:pt x="123" y="90"/>
                    <a:pt x="126" y="90"/>
                  </a:cubicBezTo>
                  <a:cubicBezTo>
                    <a:pt x="126" y="90"/>
                    <a:pt x="127" y="90"/>
                    <a:pt x="128" y="90"/>
                  </a:cubicBezTo>
                  <a:cubicBezTo>
                    <a:pt x="128" y="90"/>
                    <a:pt x="129" y="90"/>
                    <a:pt x="129" y="90"/>
                  </a:cubicBezTo>
                  <a:cubicBezTo>
                    <a:pt x="132" y="90"/>
                    <a:pt x="136" y="87"/>
                    <a:pt x="137" y="83"/>
                  </a:cubicBezTo>
                  <a:cubicBezTo>
                    <a:pt x="138" y="78"/>
                    <a:pt x="136" y="73"/>
                    <a:pt x="132" y="73"/>
                  </a:cubicBezTo>
                  <a:cubicBezTo>
                    <a:pt x="128" y="72"/>
                    <a:pt x="126" y="66"/>
                    <a:pt x="125" y="64"/>
                  </a:cubicBezTo>
                  <a:cubicBezTo>
                    <a:pt x="125" y="62"/>
                    <a:pt x="128" y="59"/>
                    <a:pt x="131" y="58"/>
                  </a:cubicBezTo>
                  <a:cubicBezTo>
                    <a:pt x="135" y="57"/>
                    <a:pt x="136" y="52"/>
                    <a:pt x="135" y="47"/>
                  </a:cubicBezTo>
                  <a:cubicBezTo>
                    <a:pt x="133" y="43"/>
                    <a:pt x="130" y="40"/>
                    <a:pt x="127" y="40"/>
                  </a:cubicBezTo>
                  <a:cubicBezTo>
                    <a:pt x="127" y="40"/>
                    <a:pt x="126" y="40"/>
                    <a:pt x="126" y="40"/>
                  </a:cubicBezTo>
                  <a:cubicBezTo>
                    <a:pt x="125" y="41"/>
                    <a:pt x="125" y="41"/>
                    <a:pt x="124" y="41"/>
                  </a:cubicBezTo>
                  <a:cubicBezTo>
                    <a:pt x="121" y="41"/>
                    <a:pt x="116" y="37"/>
                    <a:pt x="115" y="36"/>
                  </a:cubicBezTo>
                  <a:cubicBezTo>
                    <a:pt x="114" y="34"/>
                    <a:pt x="115" y="31"/>
                    <a:pt x="118" y="28"/>
                  </a:cubicBezTo>
                  <a:cubicBezTo>
                    <a:pt x="120" y="25"/>
                    <a:pt x="119" y="20"/>
                    <a:pt x="115" y="17"/>
                  </a:cubicBezTo>
                  <a:cubicBezTo>
                    <a:pt x="113" y="15"/>
                    <a:pt x="111" y="14"/>
                    <a:pt x="108" y="14"/>
                  </a:cubicBezTo>
                  <a:cubicBezTo>
                    <a:pt x="107" y="14"/>
                    <a:pt x="105" y="15"/>
                    <a:pt x="104" y="16"/>
                  </a:cubicBezTo>
                  <a:cubicBezTo>
                    <a:pt x="103" y="17"/>
                    <a:pt x="100" y="18"/>
                    <a:pt x="98" y="18"/>
                  </a:cubicBezTo>
                  <a:cubicBezTo>
                    <a:pt x="96" y="18"/>
                    <a:pt x="94" y="18"/>
                    <a:pt x="93" y="17"/>
                  </a:cubicBezTo>
                  <a:cubicBezTo>
                    <a:pt x="91" y="16"/>
                    <a:pt x="90" y="13"/>
                    <a:pt x="91" y="9"/>
                  </a:cubicBezTo>
                  <a:cubicBezTo>
                    <a:pt x="92" y="6"/>
                    <a:pt x="88" y="2"/>
                    <a:pt x="84" y="1"/>
                  </a:cubicBezTo>
                  <a:cubicBezTo>
                    <a:pt x="83" y="1"/>
                    <a:pt x="82" y="0"/>
                    <a:pt x="8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50"/>
            <p:cNvSpPr>
              <a:spLocks noEditPoints="1"/>
            </p:cNvSpPr>
            <p:nvPr/>
          </p:nvSpPr>
          <p:spPr bwMode="auto">
            <a:xfrm>
              <a:off x="4900597" y="3363170"/>
              <a:ext cx="430623" cy="425993"/>
            </a:xfrm>
            <a:custGeom>
              <a:avLst/>
              <a:gdLst>
                <a:gd name="T0" fmla="*/ 31 w 137"/>
                <a:gd name="T1" fmla="*/ 80 h 136"/>
                <a:gd name="T2" fmla="*/ 69 w 137"/>
                <a:gd name="T3" fmla="*/ 28 h 136"/>
                <a:gd name="T4" fmla="*/ 106 w 137"/>
                <a:gd name="T5" fmla="*/ 56 h 136"/>
                <a:gd name="T6" fmla="*/ 69 w 137"/>
                <a:gd name="T7" fmla="*/ 108 h 136"/>
                <a:gd name="T8" fmla="*/ 73 w 137"/>
                <a:gd name="T9" fmla="*/ 5 h 136"/>
                <a:gd name="T10" fmla="*/ 64 w 137"/>
                <a:gd name="T11" fmla="*/ 12 h 136"/>
                <a:gd name="T12" fmla="*/ 58 w 137"/>
                <a:gd name="T13" fmla="*/ 6 h 136"/>
                <a:gd name="T14" fmla="*/ 47 w 137"/>
                <a:gd name="T15" fmla="*/ 2 h 136"/>
                <a:gd name="T16" fmla="*/ 36 w 137"/>
                <a:gd name="T17" fmla="*/ 21 h 136"/>
                <a:gd name="T18" fmla="*/ 28 w 137"/>
                <a:gd name="T19" fmla="*/ 19 h 136"/>
                <a:gd name="T20" fmla="*/ 17 w 137"/>
                <a:gd name="T21" fmla="*/ 22 h 136"/>
                <a:gd name="T22" fmla="*/ 17 w 137"/>
                <a:gd name="T23" fmla="*/ 44 h 136"/>
                <a:gd name="T24" fmla="*/ 9 w 137"/>
                <a:gd name="T25" fmla="*/ 46 h 136"/>
                <a:gd name="T26" fmla="*/ 1 w 137"/>
                <a:gd name="T27" fmla="*/ 53 h 136"/>
                <a:gd name="T28" fmla="*/ 12 w 137"/>
                <a:gd name="T29" fmla="*/ 73 h 136"/>
                <a:gd name="T30" fmla="*/ 3 w 137"/>
                <a:gd name="T31" fmla="*/ 89 h 136"/>
                <a:gd name="T32" fmla="*/ 12 w 137"/>
                <a:gd name="T33" fmla="*/ 96 h 136"/>
                <a:gd name="T34" fmla="*/ 20 w 137"/>
                <a:gd name="T35" fmla="*/ 97 h 136"/>
                <a:gd name="T36" fmla="*/ 22 w 137"/>
                <a:gd name="T37" fmla="*/ 119 h 136"/>
                <a:gd name="T38" fmla="*/ 33 w 137"/>
                <a:gd name="T39" fmla="*/ 120 h 136"/>
                <a:gd name="T40" fmla="*/ 44 w 137"/>
                <a:gd name="T41" fmla="*/ 119 h 136"/>
                <a:gd name="T42" fmla="*/ 54 w 137"/>
                <a:gd name="T43" fmla="*/ 135 h 136"/>
                <a:gd name="T44" fmla="*/ 64 w 137"/>
                <a:gd name="T45" fmla="*/ 131 h 136"/>
                <a:gd name="T46" fmla="*/ 73 w 137"/>
                <a:gd name="T47" fmla="*/ 124 h 136"/>
                <a:gd name="T48" fmla="*/ 79 w 137"/>
                <a:gd name="T49" fmla="*/ 130 h 136"/>
                <a:gd name="T50" fmla="*/ 90 w 137"/>
                <a:gd name="T51" fmla="*/ 134 h 136"/>
                <a:gd name="T52" fmla="*/ 101 w 137"/>
                <a:gd name="T53" fmla="*/ 114 h 136"/>
                <a:gd name="T54" fmla="*/ 109 w 137"/>
                <a:gd name="T55" fmla="*/ 117 h 136"/>
                <a:gd name="T56" fmla="*/ 120 w 137"/>
                <a:gd name="T57" fmla="*/ 114 h 136"/>
                <a:gd name="T58" fmla="*/ 120 w 137"/>
                <a:gd name="T59" fmla="*/ 92 h 136"/>
                <a:gd name="T60" fmla="*/ 128 w 137"/>
                <a:gd name="T61" fmla="*/ 90 h 136"/>
                <a:gd name="T62" fmla="*/ 136 w 137"/>
                <a:gd name="T63" fmla="*/ 82 h 136"/>
                <a:gd name="T64" fmla="*/ 125 w 137"/>
                <a:gd name="T65" fmla="*/ 63 h 136"/>
                <a:gd name="T66" fmla="*/ 134 w 137"/>
                <a:gd name="T67" fmla="*/ 47 h 136"/>
                <a:gd name="T68" fmla="*/ 125 w 137"/>
                <a:gd name="T69" fmla="*/ 40 h 136"/>
                <a:gd name="T70" fmla="*/ 115 w 137"/>
                <a:gd name="T71" fmla="*/ 36 h 136"/>
                <a:gd name="T72" fmla="*/ 115 w 137"/>
                <a:gd name="T73" fmla="*/ 17 h 136"/>
                <a:gd name="T74" fmla="*/ 104 w 137"/>
                <a:gd name="T75" fmla="*/ 16 h 136"/>
                <a:gd name="T76" fmla="*/ 93 w 137"/>
                <a:gd name="T77" fmla="*/ 17 h 136"/>
                <a:gd name="T78" fmla="*/ 83 w 137"/>
                <a:gd name="T79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7" h="136">
                  <a:moveTo>
                    <a:pt x="69" y="108"/>
                  </a:moveTo>
                  <a:cubicBezTo>
                    <a:pt x="52" y="108"/>
                    <a:pt x="36" y="97"/>
                    <a:pt x="31" y="80"/>
                  </a:cubicBezTo>
                  <a:cubicBezTo>
                    <a:pt x="24" y="59"/>
                    <a:pt x="36" y="37"/>
                    <a:pt x="56" y="30"/>
                  </a:cubicBezTo>
                  <a:cubicBezTo>
                    <a:pt x="60" y="29"/>
                    <a:pt x="65" y="28"/>
                    <a:pt x="69" y="28"/>
                  </a:cubicBezTo>
                  <a:cubicBezTo>
                    <a:pt x="69" y="28"/>
                    <a:pt x="69" y="28"/>
                    <a:pt x="69" y="28"/>
                  </a:cubicBezTo>
                  <a:cubicBezTo>
                    <a:pt x="85" y="28"/>
                    <a:pt x="101" y="39"/>
                    <a:pt x="106" y="56"/>
                  </a:cubicBezTo>
                  <a:cubicBezTo>
                    <a:pt x="113" y="77"/>
                    <a:pt x="102" y="99"/>
                    <a:pt x="81" y="106"/>
                  </a:cubicBezTo>
                  <a:cubicBezTo>
                    <a:pt x="77" y="107"/>
                    <a:pt x="73" y="108"/>
                    <a:pt x="69" y="108"/>
                  </a:cubicBezTo>
                  <a:moveTo>
                    <a:pt x="81" y="0"/>
                  </a:moveTo>
                  <a:cubicBezTo>
                    <a:pt x="77" y="0"/>
                    <a:pt x="74" y="2"/>
                    <a:pt x="73" y="5"/>
                  </a:cubicBezTo>
                  <a:cubicBezTo>
                    <a:pt x="72" y="7"/>
                    <a:pt x="71" y="8"/>
                    <a:pt x="69" y="10"/>
                  </a:cubicBezTo>
                  <a:cubicBezTo>
                    <a:pt x="67" y="11"/>
                    <a:pt x="65" y="11"/>
                    <a:pt x="64" y="12"/>
                  </a:cubicBezTo>
                  <a:cubicBezTo>
                    <a:pt x="64" y="12"/>
                    <a:pt x="64" y="12"/>
                    <a:pt x="64" y="12"/>
                  </a:cubicBezTo>
                  <a:cubicBezTo>
                    <a:pt x="62" y="12"/>
                    <a:pt x="59" y="9"/>
                    <a:pt x="58" y="6"/>
                  </a:cubicBezTo>
                  <a:cubicBezTo>
                    <a:pt x="57" y="3"/>
                    <a:pt x="54" y="2"/>
                    <a:pt x="51" y="2"/>
                  </a:cubicBezTo>
                  <a:cubicBezTo>
                    <a:pt x="50" y="2"/>
                    <a:pt x="49" y="2"/>
                    <a:pt x="47" y="2"/>
                  </a:cubicBezTo>
                  <a:cubicBezTo>
                    <a:pt x="43" y="4"/>
                    <a:pt x="40" y="8"/>
                    <a:pt x="41" y="11"/>
                  </a:cubicBezTo>
                  <a:cubicBezTo>
                    <a:pt x="42" y="15"/>
                    <a:pt x="38" y="20"/>
                    <a:pt x="36" y="21"/>
                  </a:cubicBezTo>
                  <a:cubicBezTo>
                    <a:pt x="36" y="22"/>
                    <a:pt x="35" y="22"/>
                    <a:pt x="35" y="22"/>
                  </a:cubicBezTo>
                  <a:cubicBezTo>
                    <a:pt x="33" y="22"/>
                    <a:pt x="30" y="21"/>
                    <a:pt x="28" y="19"/>
                  </a:cubicBezTo>
                  <a:cubicBezTo>
                    <a:pt x="27" y="18"/>
                    <a:pt x="26" y="18"/>
                    <a:pt x="25" y="18"/>
                  </a:cubicBezTo>
                  <a:cubicBezTo>
                    <a:pt x="22" y="18"/>
                    <a:pt x="20" y="19"/>
                    <a:pt x="17" y="22"/>
                  </a:cubicBezTo>
                  <a:cubicBezTo>
                    <a:pt x="14" y="25"/>
                    <a:pt x="14" y="30"/>
                    <a:pt x="16" y="33"/>
                  </a:cubicBezTo>
                  <a:cubicBezTo>
                    <a:pt x="19" y="35"/>
                    <a:pt x="18" y="42"/>
                    <a:pt x="17" y="44"/>
                  </a:cubicBezTo>
                  <a:cubicBezTo>
                    <a:pt x="17" y="45"/>
                    <a:pt x="15" y="46"/>
                    <a:pt x="12" y="46"/>
                  </a:cubicBezTo>
                  <a:cubicBezTo>
                    <a:pt x="11" y="46"/>
                    <a:pt x="10" y="46"/>
                    <a:pt x="9" y="46"/>
                  </a:cubicBezTo>
                  <a:cubicBezTo>
                    <a:pt x="9" y="46"/>
                    <a:pt x="9" y="46"/>
                    <a:pt x="8" y="46"/>
                  </a:cubicBezTo>
                  <a:cubicBezTo>
                    <a:pt x="5" y="46"/>
                    <a:pt x="2" y="49"/>
                    <a:pt x="1" y="53"/>
                  </a:cubicBezTo>
                  <a:cubicBezTo>
                    <a:pt x="0" y="58"/>
                    <a:pt x="2" y="63"/>
                    <a:pt x="6" y="64"/>
                  </a:cubicBezTo>
                  <a:cubicBezTo>
                    <a:pt x="9" y="64"/>
                    <a:pt x="12" y="70"/>
                    <a:pt x="12" y="73"/>
                  </a:cubicBezTo>
                  <a:cubicBezTo>
                    <a:pt x="12" y="75"/>
                    <a:pt x="10" y="77"/>
                    <a:pt x="6" y="78"/>
                  </a:cubicBezTo>
                  <a:cubicBezTo>
                    <a:pt x="3" y="79"/>
                    <a:pt x="1" y="84"/>
                    <a:pt x="3" y="89"/>
                  </a:cubicBezTo>
                  <a:cubicBezTo>
                    <a:pt x="4" y="93"/>
                    <a:pt x="7" y="96"/>
                    <a:pt x="10" y="96"/>
                  </a:cubicBezTo>
                  <a:cubicBezTo>
                    <a:pt x="11" y="96"/>
                    <a:pt x="11" y="96"/>
                    <a:pt x="12" y="96"/>
                  </a:cubicBezTo>
                  <a:cubicBezTo>
                    <a:pt x="13" y="95"/>
                    <a:pt x="14" y="95"/>
                    <a:pt x="15" y="95"/>
                  </a:cubicBezTo>
                  <a:cubicBezTo>
                    <a:pt x="18" y="95"/>
                    <a:pt x="19" y="96"/>
                    <a:pt x="20" y="97"/>
                  </a:cubicBezTo>
                  <a:cubicBezTo>
                    <a:pt x="21" y="99"/>
                    <a:pt x="22" y="105"/>
                    <a:pt x="20" y="108"/>
                  </a:cubicBezTo>
                  <a:cubicBezTo>
                    <a:pt x="17" y="111"/>
                    <a:pt x="19" y="116"/>
                    <a:pt x="22" y="119"/>
                  </a:cubicBezTo>
                  <a:cubicBezTo>
                    <a:pt x="24" y="121"/>
                    <a:pt x="27" y="122"/>
                    <a:pt x="29" y="122"/>
                  </a:cubicBezTo>
                  <a:cubicBezTo>
                    <a:pt x="31" y="122"/>
                    <a:pt x="32" y="121"/>
                    <a:pt x="33" y="120"/>
                  </a:cubicBezTo>
                  <a:cubicBezTo>
                    <a:pt x="35" y="119"/>
                    <a:pt x="37" y="118"/>
                    <a:pt x="40" y="118"/>
                  </a:cubicBezTo>
                  <a:cubicBezTo>
                    <a:pt x="42" y="118"/>
                    <a:pt x="44" y="119"/>
                    <a:pt x="44" y="119"/>
                  </a:cubicBezTo>
                  <a:cubicBezTo>
                    <a:pt x="46" y="120"/>
                    <a:pt x="47" y="123"/>
                    <a:pt x="47" y="127"/>
                  </a:cubicBezTo>
                  <a:cubicBezTo>
                    <a:pt x="46" y="131"/>
                    <a:pt x="49" y="134"/>
                    <a:pt x="54" y="135"/>
                  </a:cubicBezTo>
                  <a:cubicBezTo>
                    <a:pt x="55" y="136"/>
                    <a:pt x="56" y="136"/>
                    <a:pt x="57" y="136"/>
                  </a:cubicBezTo>
                  <a:cubicBezTo>
                    <a:pt x="60" y="136"/>
                    <a:pt x="64" y="134"/>
                    <a:pt x="64" y="131"/>
                  </a:cubicBezTo>
                  <a:cubicBezTo>
                    <a:pt x="65" y="129"/>
                    <a:pt x="67" y="127"/>
                    <a:pt x="69" y="126"/>
                  </a:cubicBezTo>
                  <a:cubicBezTo>
                    <a:pt x="70" y="125"/>
                    <a:pt x="72" y="124"/>
                    <a:pt x="73" y="124"/>
                  </a:cubicBezTo>
                  <a:cubicBezTo>
                    <a:pt x="73" y="124"/>
                    <a:pt x="73" y="124"/>
                    <a:pt x="73" y="124"/>
                  </a:cubicBezTo>
                  <a:cubicBezTo>
                    <a:pt x="76" y="124"/>
                    <a:pt x="78" y="127"/>
                    <a:pt x="79" y="130"/>
                  </a:cubicBezTo>
                  <a:cubicBezTo>
                    <a:pt x="80" y="133"/>
                    <a:pt x="83" y="134"/>
                    <a:pt x="86" y="134"/>
                  </a:cubicBezTo>
                  <a:cubicBezTo>
                    <a:pt x="87" y="134"/>
                    <a:pt x="89" y="134"/>
                    <a:pt x="90" y="134"/>
                  </a:cubicBezTo>
                  <a:cubicBezTo>
                    <a:pt x="95" y="132"/>
                    <a:pt x="97" y="128"/>
                    <a:pt x="96" y="125"/>
                  </a:cubicBezTo>
                  <a:cubicBezTo>
                    <a:pt x="95" y="121"/>
                    <a:pt x="99" y="116"/>
                    <a:pt x="101" y="114"/>
                  </a:cubicBezTo>
                  <a:cubicBezTo>
                    <a:pt x="101" y="114"/>
                    <a:pt x="102" y="114"/>
                    <a:pt x="103" y="114"/>
                  </a:cubicBezTo>
                  <a:cubicBezTo>
                    <a:pt x="105" y="114"/>
                    <a:pt x="107" y="115"/>
                    <a:pt x="109" y="117"/>
                  </a:cubicBezTo>
                  <a:cubicBezTo>
                    <a:pt x="110" y="117"/>
                    <a:pt x="111" y="118"/>
                    <a:pt x="112" y="118"/>
                  </a:cubicBezTo>
                  <a:cubicBezTo>
                    <a:pt x="115" y="118"/>
                    <a:pt x="118" y="117"/>
                    <a:pt x="120" y="114"/>
                  </a:cubicBezTo>
                  <a:cubicBezTo>
                    <a:pt x="123" y="111"/>
                    <a:pt x="124" y="106"/>
                    <a:pt x="121" y="103"/>
                  </a:cubicBezTo>
                  <a:cubicBezTo>
                    <a:pt x="118" y="101"/>
                    <a:pt x="119" y="94"/>
                    <a:pt x="120" y="92"/>
                  </a:cubicBezTo>
                  <a:cubicBezTo>
                    <a:pt x="120" y="91"/>
                    <a:pt x="123" y="90"/>
                    <a:pt x="125" y="90"/>
                  </a:cubicBezTo>
                  <a:cubicBezTo>
                    <a:pt x="126" y="90"/>
                    <a:pt x="127" y="90"/>
                    <a:pt x="128" y="90"/>
                  </a:cubicBezTo>
                  <a:cubicBezTo>
                    <a:pt x="128" y="90"/>
                    <a:pt x="128" y="90"/>
                    <a:pt x="129" y="90"/>
                  </a:cubicBezTo>
                  <a:cubicBezTo>
                    <a:pt x="132" y="90"/>
                    <a:pt x="135" y="87"/>
                    <a:pt x="136" y="82"/>
                  </a:cubicBezTo>
                  <a:cubicBezTo>
                    <a:pt x="137" y="78"/>
                    <a:pt x="135" y="73"/>
                    <a:pt x="132" y="72"/>
                  </a:cubicBezTo>
                  <a:cubicBezTo>
                    <a:pt x="128" y="71"/>
                    <a:pt x="125" y="65"/>
                    <a:pt x="125" y="63"/>
                  </a:cubicBezTo>
                  <a:cubicBezTo>
                    <a:pt x="125" y="61"/>
                    <a:pt x="127" y="59"/>
                    <a:pt x="131" y="57"/>
                  </a:cubicBezTo>
                  <a:cubicBezTo>
                    <a:pt x="134" y="56"/>
                    <a:pt x="136" y="52"/>
                    <a:pt x="134" y="47"/>
                  </a:cubicBezTo>
                  <a:cubicBezTo>
                    <a:pt x="133" y="43"/>
                    <a:pt x="130" y="40"/>
                    <a:pt x="127" y="40"/>
                  </a:cubicBezTo>
                  <a:cubicBezTo>
                    <a:pt x="126" y="40"/>
                    <a:pt x="126" y="40"/>
                    <a:pt x="125" y="40"/>
                  </a:cubicBezTo>
                  <a:cubicBezTo>
                    <a:pt x="125" y="40"/>
                    <a:pt x="124" y="40"/>
                    <a:pt x="124" y="40"/>
                  </a:cubicBezTo>
                  <a:cubicBezTo>
                    <a:pt x="121" y="40"/>
                    <a:pt x="116" y="37"/>
                    <a:pt x="115" y="36"/>
                  </a:cubicBezTo>
                  <a:cubicBezTo>
                    <a:pt x="114" y="34"/>
                    <a:pt x="115" y="30"/>
                    <a:pt x="117" y="28"/>
                  </a:cubicBezTo>
                  <a:cubicBezTo>
                    <a:pt x="120" y="25"/>
                    <a:pt x="119" y="20"/>
                    <a:pt x="115" y="17"/>
                  </a:cubicBezTo>
                  <a:cubicBezTo>
                    <a:pt x="113" y="15"/>
                    <a:pt x="110" y="14"/>
                    <a:pt x="108" y="14"/>
                  </a:cubicBezTo>
                  <a:cubicBezTo>
                    <a:pt x="106" y="14"/>
                    <a:pt x="105" y="14"/>
                    <a:pt x="104" y="16"/>
                  </a:cubicBezTo>
                  <a:cubicBezTo>
                    <a:pt x="102" y="17"/>
                    <a:pt x="100" y="17"/>
                    <a:pt x="97" y="17"/>
                  </a:cubicBezTo>
                  <a:cubicBezTo>
                    <a:pt x="95" y="17"/>
                    <a:pt x="94" y="17"/>
                    <a:pt x="93" y="17"/>
                  </a:cubicBezTo>
                  <a:cubicBezTo>
                    <a:pt x="91" y="16"/>
                    <a:pt x="90" y="12"/>
                    <a:pt x="91" y="9"/>
                  </a:cubicBezTo>
                  <a:cubicBezTo>
                    <a:pt x="91" y="5"/>
                    <a:pt x="88" y="1"/>
                    <a:pt x="83" y="0"/>
                  </a:cubicBezTo>
                  <a:cubicBezTo>
                    <a:pt x="82" y="0"/>
                    <a:pt x="81" y="0"/>
                    <a:pt x="8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1"/>
            <p:cNvSpPr>
              <a:spLocks noEditPoints="1"/>
            </p:cNvSpPr>
            <p:nvPr/>
          </p:nvSpPr>
          <p:spPr bwMode="auto">
            <a:xfrm>
              <a:off x="3587036" y="2022682"/>
              <a:ext cx="263930" cy="273191"/>
            </a:xfrm>
            <a:custGeom>
              <a:avLst/>
              <a:gdLst>
                <a:gd name="T0" fmla="*/ 19 w 84"/>
                <a:gd name="T1" fmla="*/ 51 h 87"/>
                <a:gd name="T2" fmla="*/ 42 w 84"/>
                <a:gd name="T3" fmla="*/ 18 h 87"/>
                <a:gd name="T4" fmla="*/ 49 w 84"/>
                <a:gd name="T5" fmla="*/ 67 h 87"/>
                <a:gd name="T6" fmla="*/ 49 w 84"/>
                <a:gd name="T7" fmla="*/ 0 h 87"/>
                <a:gd name="T8" fmla="*/ 42 w 84"/>
                <a:gd name="T9" fmla="*/ 6 h 87"/>
                <a:gd name="T10" fmla="*/ 39 w 84"/>
                <a:gd name="T11" fmla="*/ 7 h 87"/>
                <a:gd name="T12" fmla="*/ 31 w 84"/>
                <a:gd name="T13" fmla="*/ 1 h 87"/>
                <a:gd name="T14" fmla="*/ 25 w 84"/>
                <a:gd name="T15" fmla="*/ 7 h 87"/>
                <a:gd name="T16" fmla="*/ 21 w 84"/>
                <a:gd name="T17" fmla="*/ 14 h 87"/>
                <a:gd name="T18" fmla="*/ 15 w 84"/>
                <a:gd name="T19" fmla="*/ 12 h 87"/>
                <a:gd name="T20" fmla="*/ 10 w 84"/>
                <a:gd name="T21" fmla="*/ 21 h 87"/>
                <a:gd name="T22" fmla="*/ 7 w 84"/>
                <a:gd name="T23" fmla="*/ 29 h 87"/>
                <a:gd name="T24" fmla="*/ 5 w 84"/>
                <a:gd name="T25" fmla="*/ 29 h 87"/>
                <a:gd name="T26" fmla="*/ 4 w 84"/>
                <a:gd name="T27" fmla="*/ 41 h 87"/>
                <a:gd name="T28" fmla="*/ 4 w 84"/>
                <a:gd name="T29" fmla="*/ 50 h 87"/>
                <a:gd name="T30" fmla="*/ 6 w 84"/>
                <a:gd name="T31" fmla="*/ 61 h 87"/>
                <a:gd name="T32" fmla="*/ 10 w 84"/>
                <a:gd name="T33" fmla="*/ 61 h 87"/>
                <a:gd name="T34" fmla="*/ 12 w 84"/>
                <a:gd name="T35" fmla="*/ 69 h 87"/>
                <a:gd name="T36" fmla="*/ 18 w 84"/>
                <a:gd name="T37" fmla="*/ 78 h 87"/>
                <a:gd name="T38" fmla="*/ 24 w 84"/>
                <a:gd name="T39" fmla="*/ 75 h 87"/>
                <a:gd name="T40" fmla="*/ 29 w 84"/>
                <a:gd name="T41" fmla="*/ 81 h 87"/>
                <a:gd name="T42" fmla="*/ 35 w 84"/>
                <a:gd name="T43" fmla="*/ 87 h 87"/>
                <a:gd name="T44" fmla="*/ 42 w 84"/>
                <a:gd name="T45" fmla="*/ 80 h 87"/>
                <a:gd name="T46" fmla="*/ 45 w 84"/>
                <a:gd name="T47" fmla="*/ 79 h 87"/>
                <a:gd name="T48" fmla="*/ 53 w 84"/>
                <a:gd name="T49" fmla="*/ 86 h 87"/>
                <a:gd name="T50" fmla="*/ 59 w 84"/>
                <a:gd name="T51" fmla="*/ 79 h 87"/>
                <a:gd name="T52" fmla="*/ 63 w 84"/>
                <a:gd name="T53" fmla="*/ 73 h 87"/>
                <a:gd name="T54" fmla="*/ 69 w 84"/>
                <a:gd name="T55" fmla="*/ 75 h 87"/>
                <a:gd name="T56" fmla="*/ 74 w 84"/>
                <a:gd name="T57" fmla="*/ 66 h 87"/>
                <a:gd name="T58" fmla="*/ 77 w 84"/>
                <a:gd name="T59" fmla="*/ 57 h 87"/>
                <a:gd name="T60" fmla="*/ 79 w 84"/>
                <a:gd name="T61" fmla="*/ 57 h 87"/>
                <a:gd name="T62" fmla="*/ 80 w 84"/>
                <a:gd name="T63" fmla="*/ 46 h 87"/>
                <a:gd name="T64" fmla="*/ 80 w 84"/>
                <a:gd name="T65" fmla="*/ 37 h 87"/>
                <a:gd name="T66" fmla="*/ 78 w 84"/>
                <a:gd name="T67" fmla="*/ 26 h 87"/>
                <a:gd name="T68" fmla="*/ 76 w 84"/>
                <a:gd name="T69" fmla="*/ 26 h 87"/>
                <a:gd name="T70" fmla="*/ 72 w 84"/>
                <a:gd name="T71" fmla="*/ 18 h 87"/>
                <a:gd name="T72" fmla="*/ 66 w 84"/>
                <a:gd name="T73" fmla="*/ 9 h 87"/>
                <a:gd name="T74" fmla="*/ 60 w 84"/>
                <a:gd name="T75" fmla="*/ 11 h 87"/>
                <a:gd name="T76" fmla="*/ 55 w 84"/>
                <a:gd name="T77" fmla="*/ 6 h 87"/>
                <a:gd name="T78" fmla="*/ 49 w 84"/>
                <a:gd name="T79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4" h="87">
                  <a:moveTo>
                    <a:pt x="42" y="69"/>
                  </a:moveTo>
                  <a:cubicBezTo>
                    <a:pt x="32" y="69"/>
                    <a:pt x="22" y="62"/>
                    <a:pt x="19" y="51"/>
                  </a:cubicBezTo>
                  <a:cubicBezTo>
                    <a:pt x="15" y="38"/>
                    <a:pt x="22" y="24"/>
                    <a:pt x="35" y="19"/>
                  </a:cubicBezTo>
                  <a:cubicBezTo>
                    <a:pt x="37" y="18"/>
                    <a:pt x="40" y="18"/>
                    <a:pt x="42" y="18"/>
                  </a:cubicBezTo>
                  <a:cubicBezTo>
                    <a:pt x="52" y="18"/>
                    <a:pt x="62" y="25"/>
                    <a:pt x="65" y="36"/>
                  </a:cubicBezTo>
                  <a:cubicBezTo>
                    <a:pt x="69" y="49"/>
                    <a:pt x="62" y="63"/>
                    <a:pt x="49" y="67"/>
                  </a:cubicBezTo>
                  <a:cubicBezTo>
                    <a:pt x="47" y="68"/>
                    <a:pt x="44" y="69"/>
                    <a:pt x="42" y="69"/>
                  </a:cubicBezTo>
                  <a:moveTo>
                    <a:pt x="49" y="0"/>
                  </a:moveTo>
                  <a:cubicBezTo>
                    <a:pt x="47" y="0"/>
                    <a:pt x="45" y="1"/>
                    <a:pt x="45" y="3"/>
                  </a:cubicBezTo>
                  <a:cubicBezTo>
                    <a:pt x="44" y="4"/>
                    <a:pt x="43" y="6"/>
                    <a:pt x="42" y="6"/>
                  </a:cubicBezTo>
                  <a:cubicBezTo>
                    <a:pt x="41" y="7"/>
                    <a:pt x="40" y="7"/>
                    <a:pt x="39" y="7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8" y="7"/>
                    <a:pt x="36" y="6"/>
                    <a:pt x="36" y="4"/>
                  </a:cubicBezTo>
                  <a:cubicBezTo>
                    <a:pt x="35" y="2"/>
                    <a:pt x="33" y="1"/>
                    <a:pt x="31" y="1"/>
                  </a:cubicBezTo>
                  <a:cubicBezTo>
                    <a:pt x="31" y="1"/>
                    <a:pt x="30" y="1"/>
                    <a:pt x="29" y="1"/>
                  </a:cubicBezTo>
                  <a:cubicBezTo>
                    <a:pt x="26" y="2"/>
                    <a:pt x="24" y="5"/>
                    <a:pt x="25" y="7"/>
                  </a:cubicBezTo>
                  <a:cubicBezTo>
                    <a:pt x="26" y="9"/>
                    <a:pt x="23" y="13"/>
                    <a:pt x="22" y="14"/>
                  </a:cubicBezTo>
                  <a:cubicBezTo>
                    <a:pt x="22" y="14"/>
                    <a:pt x="22" y="14"/>
                    <a:pt x="21" y="14"/>
                  </a:cubicBezTo>
                  <a:cubicBezTo>
                    <a:pt x="20" y="14"/>
                    <a:pt x="19" y="13"/>
                    <a:pt x="17" y="12"/>
                  </a:cubicBezTo>
                  <a:cubicBezTo>
                    <a:pt x="17" y="12"/>
                    <a:pt x="16" y="12"/>
                    <a:pt x="15" y="12"/>
                  </a:cubicBezTo>
                  <a:cubicBezTo>
                    <a:pt x="14" y="12"/>
                    <a:pt x="12" y="12"/>
                    <a:pt x="11" y="14"/>
                  </a:cubicBezTo>
                  <a:cubicBezTo>
                    <a:pt x="9" y="16"/>
                    <a:pt x="8" y="19"/>
                    <a:pt x="10" y="21"/>
                  </a:cubicBezTo>
                  <a:cubicBezTo>
                    <a:pt x="12" y="22"/>
                    <a:pt x="11" y="27"/>
                    <a:pt x="11" y="28"/>
                  </a:cubicBezTo>
                  <a:cubicBezTo>
                    <a:pt x="10" y="29"/>
                    <a:pt x="9" y="29"/>
                    <a:pt x="7" y="29"/>
                  </a:cubicBezTo>
                  <a:cubicBezTo>
                    <a:pt x="7" y="29"/>
                    <a:pt x="6" y="29"/>
                    <a:pt x="6" y="29"/>
                  </a:cubicBezTo>
                  <a:cubicBezTo>
                    <a:pt x="6" y="29"/>
                    <a:pt x="5" y="29"/>
                    <a:pt x="5" y="29"/>
                  </a:cubicBezTo>
                  <a:cubicBezTo>
                    <a:pt x="3" y="29"/>
                    <a:pt x="1" y="31"/>
                    <a:pt x="1" y="34"/>
                  </a:cubicBezTo>
                  <a:cubicBezTo>
                    <a:pt x="0" y="37"/>
                    <a:pt x="1" y="40"/>
                    <a:pt x="4" y="41"/>
                  </a:cubicBezTo>
                  <a:cubicBezTo>
                    <a:pt x="6" y="41"/>
                    <a:pt x="7" y="45"/>
                    <a:pt x="8" y="46"/>
                  </a:cubicBezTo>
                  <a:cubicBezTo>
                    <a:pt x="8" y="48"/>
                    <a:pt x="6" y="49"/>
                    <a:pt x="4" y="50"/>
                  </a:cubicBezTo>
                  <a:cubicBezTo>
                    <a:pt x="2" y="51"/>
                    <a:pt x="1" y="54"/>
                    <a:pt x="2" y="57"/>
                  </a:cubicBezTo>
                  <a:cubicBezTo>
                    <a:pt x="3" y="59"/>
                    <a:pt x="5" y="61"/>
                    <a:pt x="6" y="61"/>
                  </a:cubicBezTo>
                  <a:cubicBezTo>
                    <a:pt x="7" y="61"/>
                    <a:pt x="7" y="61"/>
                    <a:pt x="7" y="61"/>
                  </a:cubicBezTo>
                  <a:cubicBezTo>
                    <a:pt x="8" y="61"/>
                    <a:pt x="9" y="61"/>
                    <a:pt x="10" y="61"/>
                  </a:cubicBezTo>
                  <a:cubicBezTo>
                    <a:pt x="11" y="61"/>
                    <a:pt x="12" y="61"/>
                    <a:pt x="12" y="62"/>
                  </a:cubicBezTo>
                  <a:cubicBezTo>
                    <a:pt x="13" y="63"/>
                    <a:pt x="14" y="67"/>
                    <a:pt x="12" y="69"/>
                  </a:cubicBezTo>
                  <a:cubicBezTo>
                    <a:pt x="11" y="71"/>
                    <a:pt x="11" y="74"/>
                    <a:pt x="14" y="76"/>
                  </a:cubicBezTo>
                  <a:cubicBezTo>
                    <a:pt x="15" y="77"/>
                    <a:pt x="17" y="78"/>
                    <a:pt x="18" y="78"/>
                  </a:cubicBezTo>
                  <a:cubicBezTo>
                    <a:pt x="19" y="78"/>
                    <a:pt x="20" y="77"/>
                    <a:pt x="21" y="77"/>
                  </a:cubicBezTo>
                  <a:cubicBezTo>
                    <a:pt x="21" y="76"/>
                    <a:pt x="23" y="75"/>
                    <a:pt x="24" y="75"/>
                  </a:cubicBezTo>
                  <a:cubicBezTo>
                    <a:pt x="26" y="75"/>
                    <a:pt x="27" y="76"/>
                    <a:pt x="27" y="76"/>
                  </a:cubicBezTo>
                  <a:cubicBezTo>
                    <a:pt x="28" y="76"/>
                    <a:pt x="29" y="79"/>
                    <a:pt x="29" y="81"/>
                  </a:cubicBezTo>
                  <a:cubicBezTo>
                    <a:pt x="28" y="83"/>
                    <a:pt x="30" y="86"/>
                    <a:pt x="33" y="86"/>
                  </a:cubicBezTo>
                  <a:cubicBezTo>
                    <a:pt x="34" y="86"/>
                    <a:pt x="34" y="87"/>
                    <a:pt x="35" y="87"/>
                  </a:cubicBezTo>
                  <a:cubicBezTo>
                    <a:pt x="37" y="87"/>
                    <a:pt x="39" y="85"/>
                    <a:pt x="39" y="83"/>
                  </a:cubicBezTo>
                  <a:cubicBezTo>
                    <a:pt x="40" y="82"/>
                    <a:pt x="41" y="81"/>
                    <a:pt x="42" y="80"/>
                  </a:cubicBezTo>
                  <a:cubicBezTo>
                    <a:pt x="43" y="80"/>
                    <a:pt x="44" y="79"/>
                    <a:pt x="45" y="79"/>
                  </a:cubicBezTo>
                  <a:cubicBezTo>
                    <a:pt x="45" y="79"/>
                    <a:pt x="45" y="79"/>
                    <a:pt x="45" y="79"/>
                  </a:cubicBezTo>
                  <a:cubicBezTo>
                    <a:pt x="46" y="79"/>
                    <a:pt x="48" y="81"/>
                    <a:pt x="48" y="83"/>
                  </a:cubicBezTo>
                  <a:cubicBezTo>
                    <a:pt x="49" y="85"/>
                    <a:pt x="51" y="86"/>
                    <a:pt x="53" y="86"/>
                  </a:cubicBezTo>
                  <a:cubicBezTo>
                    <a:pt x="53" y="86"/>
                    <a:pt x="54" y="85"/>
                    <a:pt x="55" y="85"/>
                  </a:cubicBezTo>
                  <a:cubicBezTo>
                    <a:pt x="58" y="84"/>
                    <a:pt x="60" y="82"/>
                    <a:pt x="59" y="79"/>
                  </a:cubicBezTo>
                  <a:cubicBezTo>
                    <a:pt x="58" y="77"/>
                    <a:pt x="61" y="74"/>
                    <a:pt x="62" y="73"/>
                  </a:cubicBezTo>
                  <a:cubicBezTo>
                    <a:pt x="62" y="73"/>
                    <a:pt x="62" y="73"/>
                    <a:pt x="63" y="73"/>
                  </a:cubicBezTo>
                  <a:cubicBezTo>
                    <a:pt x="64" y="73"/>
                    <a:pt x="65" y="73"/>
                    <a:pt x="67" y="74"/>
                  </a:cubicBezTo>
                  <a:cubicBezTo>
                    <a:pt x="67" y="75"/>
                    <a:pt x="68" y="75"/>
                    <a:pt x="69" y="75"/>
                  </a:cubicBezTo>
                  <a:cubicBezTo>
                    <a:pt x="70" y="75"/>
                    <a:pt x="72" y="74"/>
                    <a:pt x="73" y="73"/>
                  </a:cubicBezTo>
                  <a:cubicBezTo>
                    <a:pt x="75" y="71"/>
                    <a:pt x="76" y="67"/>
                    <a:pt x="74" y="66"/>
                  </a:cubicBezTo>
                  <a:cubicBezTo>
                    <a:pt x="72" y="64"/>
                    <a:pt x="73" y="60"/>
                    <a:pt x="73" y="59"/>
                  </a:cubicBezTo>
                  <a:cubicBezTo>
                    <a:pt x="74" y="58"/>
                    <a:pt x="75" y="57"/>
                    <a:pt x="77" y="57"/>
                  </a:cubicBezTo>
                  <a:cubicBezTo>
                    <a:pt x="77" y="57"/>
                    <a:pt x="78" y="57"/>
                    <a:pt x="78" y="57"/>
                  </a:cubicBezTo>
                  <a:cubicBezTo>
                    <a:pt x="78" y="57"/>
                    <a:pt x="79" y="57"/>
                    <a:pt x="79" y="57"/>
                  </a:cubicBezTo>
                  <a:cubicBezTo>
                    <a:pt x="81" y="57"/>
                    <a:pt x="83" y="55"/>
                    <a:pt x="83" y="53"/>
                  </a:cubicBezTo>
                  <a:cubicBezTo>
                    <a:pt x="84" y="49"/>
                    <a:pt x="83" y="47"/>
                    <a:pt x="80" y="46"/>
                  </a:cubicBezTo>
                  <a:cubicBezTo>
                    <a:pt x="78" y="46"/>
                    <a:pt x="77" y="42"/>
                    <a:pt x="76" y="40"/>
                  </a:cubicBezTo>
                  <a:cubicBezTo>
                    <a:pt x="76" y="39"/>
                    <a:pt x="78" y="37"/>
                    <a:pt x="80" y="37"/>
                  </a:cubicBezTo>
                  <a:cubicBezTo>
                    <a:pt x="82" y="36"/>
                    <a:pt x="83" y="33"/>
                    <a:pt x="82" y="30"/>
                  </a:cubicBezTo>
                  <a:cubicBezTo>
                    <a:pt x="81" y="27"/>
                    <a:pt x="79" y="26"/>
                    <a:pt x="78" y="26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4" y="26"/>
                    <a:pt x="71" y="24"/>
                    <a:pt x="70" y="23"/>
                  </a:cubicBezTo>
                  <a:cubicBezTo>
                    <a:pt x="70" y="22"/>
                    <a:pt x="70" y="19"/>
                    <a:pt x="72" y="18"/>
                  </a:cubicBezTo>
                  <a:cubicBezTo>
                    <a:pt x="73" y="16"/>
                    <a:pt x="73" y="13"/>
                    <a:pt x="70" y="11"/>
                  </a:cubicBezTo>
                  <a:cubicBezTo>
                    <a:pt x="69" y="10"/>
                    <a:pt x="67" y="9"/>
                    <a:pt x="66" y="9"/>
                  </a:cubicBezTo>
                  <a:cubicBezTo>
                    <a:pt x="65" y="9"/>
                    <a:pt x="64" y="9"/>
                    <a:pt x="63" y="10"/>
                  </a:cubicBezTo>
                  <a:cubicBezTo>
                    <a:pt x="63" y="11"/>
                    <a:pt x="61" y="11"/>
                    <a:pt x="60" y="11"/>
                  </a:cubicBezTo>
                  <a:cubicBezTo>
                    <a:pt x="58" y="11"/>
                    <a:pt x="57" y="11"/>
                    <a:pt x="57" y="11"/>
                  </a:cubicBezTo>
                  <a:cubicBezTo>
                    <a:pt x="56" y="10"/>
                    <a:pt x="55" y="8"/>
                    <a:pt x="55" y="6"/>
                  </a:cubicBezTo>
                  <a:cubicBezTo>
                    <a:pt x="56" y="3"/>
                    <a:pt x="54" y="1"/>
                    <a:pt x="51" y="0"/>
                  </a:cubicBezTo>
                  <a:cubicBezTo>
                    <a:pt x="50" y="0"/>
                    <a:pt x="50" y="0"/>
                    <a:pt x="49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2"/>
            <p:cNvSpPr>
              <a:spLocks noEditPoints="1"/>
            </p:cNvSpPr>
            <p:nvPr/>
          </p:nvSpPr>
          <p:spPr bwMode="auto">
            <a:xfrm>
              <a:off x="4981627" y="3803054"/>
              <a:ext cx="166693" cy="155118"/>
            </a:xfrm>
            <a:custGeom>
              <a:avLst/>
              <a:gdLst>
                <a:gd name="T0" fmla="*/ 12 w 53"/>
                <a:gd name="T1" fmla="*/ 29 h 49"/>
                <a:gd name="T2" fmla="*/ 26 w 53"/>
                <a:gd name="T3" fmla="*/ 10 h 49"/>
                <a:gd name="T4" fmla="*/ 31 w 53"/>
                <a:gd name="T5" fmla="*/ 38 h 49"/>
                <a:gd name="T6" fmla="*/ 31 w 53"/>
                <a:gd name="T7" fmla="*/ 0 h 49"/>
                <a:gd name="T8" fmla="*/ 26 w 53"/>
                <a:gd name="T9" fmla="*/ 3 h 49"/>
                <a:gd name="T10" fmla="*/ 25 w 53"/>
                <a:gd name="T11" fmla="*/ 4 h 49"/>
                <a:gd name="T12" fmla="*/ 20 w 53"/>
                <a:gd name="T13" fmla="*/ 0 h 49"/>
                <a:gd name="T14" fmla="*/ 16 w 53"/>
                <a:gd name="T15" fmla="*/ 4 h 49"/>
                <a:gd name="T16" fmla="*/ 13 w 53"/>
                <a:gd name="T17" fmla="*/ 8 h 49"/>
                <a:gd name="T18" fmla="*/ 9 w 53"/>
                <a:gd name="T19" fmla="*/ 6 h 49"/>
                <a:gd name="T20" fmla="*/ 6 w 53"/>
                <a:gd name="T21" fmla="*/ 12 h 49"/>
                <a:gd name="T22" fmla="*/ 4 w 53"/>
                <a:gd name="T23" fmla="*/ 16 h 49"/>
                <a:gd name="T24" fmla="*/ 3 w 53"/>
                <a:gd name="T25" fmla="*/ 16 h 49"/>
                <a:gd name="T26" fmla="*/ 2 w 53"/>
                <a:gd name="T27" fmla="*/ 23 h 49"/>
                <a:gd name="T28" fmla="*/ 2 w 53"/>
                <a:gd name="T29" fmla="*/ 28 h 49"/>
                <a:gd name="T30" fmla="*/ 4 w 53"/>
                <a:gd name="T31" fmla="*/ 35 h 49"/>
                <a:gd name="T32" fmla="*/ 6 w 53"/>
                <a:gd name="T33" fmla="*/ 34 h 49"/>
                <a:gd name="T34" fmla="*/ 7 w 53"/>
                <a:gd name="T35" fmla="*/ 39 h 49"/>
                <a:gd name="T36" fmla="*/ 11 w 53"/>
                <a:gd name="T37" fmla="*/ 44 h 49"/>
                <a:gd name="T38" fmla="*/ 15 w 53"/>
                <a:gd name="T39" fmla="*/ 43 h 49"/>
                <a:gd name="T40" fmla="*/ 18 w 53"/>
                <a:gd name="T41" fmla="*/ 46 h 49"/>
                <a:gd name="T42" fmla="*/ 22 w 53"/>
                <a:gd name="T43" fmla="*/ 49 h 49"/>
                <a:gd name="T44" fmla="*/ 26 w 53"/>
                <a:gd name="T45" fmla="*/ 46 h 49"/>
                <a:gd name="T46" fmla="*/ 28 w 53"/>
                <a:gd name="T47" fmla="*/ 45 h 49"/>
                <a:gd name="T48" fmla="*/ 33 w 53"/>
                <a:gd name="T49" fmla="*/ 49 h 49"/>
                <a:gd name="T50" fmla="*/ 37 w 53"/>
                <a:gd name="T51" fmla="*/ 45 h 49"/>
                <a:gd name="T52" fmla="*/ 40 w 53"/>
                <a:gd name="T53" fmla="*/ 41 h 49"/>
                <a:gd name="T54" fmla="*/ 44 w 53"/>
                <a:gd name="T55" fmla="*/ 43 h 49"/>
                <a:gd name="T56" fmla="*/ 47 w 53"/>
                <a:gd name="T57" fmla="*/ 37 h 49"/>
                <a:gd name="T58" fmla="*/ 49 w 53"/>
                <a:gd name="T59" fmla="*/ 32 h 49"/>
                <a:gd name="T60" fmla="*/ 50 w 53"/>
                <a:gd name="T61" fmla="*/ 32 h 49"/>
                <a:gd name="T62" fmla="*/ 51 w 53"/>
                <a:gd name="T63" fmla="*/ 26 h 49"/>
                <a:gd name="T64" fmla="*/ 51 w 53"/>
                <a:gd name="T65" fmla="*/ 21 h 49"/>
                <a:gd name="T66" fmla="*/ 49 w 53"/>
                <a:gd name="T67" fmla="*/ 14 h 49"/>
                <a:gd name="T68" fmla="*/ 48 w 53"/>
                <a:gd name="T69" fmla="*/ 14 h 49"/>
                <a:gd name="T70" fmla="*/ 45 w 53"/>
                <a:gd name="T71" fmla="*/ 10 h 49"/>
                <a:gd name="T72" fmla="*/ 42 w 53"/>
                <a:gd name="T73" fmla="*/ 5 h 49"/>
                <a:gd name="T74" fmla="*/ 38 w 53"/>
                <a:gd name="T75" fmla="*/ 6 h 49"/>
                <a:gd name="T76" fmla="*/ 35 w 53"/>
                <a:gd name="T77" fmla="*/ 3 h 49"/>
                <a:gd name="T78" fmla="*/ 31 w 53"/>
                <a:gd name="T79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3" h="49">
                  <a:moveTo>
                    <a:pt x="26" y="39"/>
                  </a:moveTo>
                  <a:cubicBezTo>
                    <a:pt x="20" y="39"/>
                    <a:pt x="14" y="35"/>
                    <a:pt x="12" y="29"/>
                  </a:cubicBezTo>
                  <a:cubicBezTo>
                    <a:pt x="9" y="21"/>
                    <a:pt x="13" y="13"/>
                    <a:pt x="22" y="11"/>
                  </a:cubicBezTo>
                  <a:cubicBezTo>
                    <a:pt x="23" y="10"/>
                    <a:pt x="25" y="10"/>
                    <a:pt x="26" y="10"/>
                  </a:cubicBezTo>
                  <a:cubicBezTo>
                    <a:pt x="33" y="10"/>
                    <a:pt x="39" y="14"/>
                    <a:pt x="41" y="20"/>
                  </a:cubicBezTo>
                  <a:cubicBezTo>
                    <a:pt x="44" y="28"/>
                    <a:pt x="39" y="36"/>
                    <a:pt x="31" y="38"/>
                  </a:cubicBezTo>
                  <a:cubicBezTo>
                    <a:pt x="30" y="39"/>
                    <a:pt x="28" y="39"/>
                    <a:pt x="26" y="39"/>
                  </a:cubicBezTo>
                  <a:moveTo>
                    <a:pt x="31" y="0"/>
                  </a:moveTo>
                  <a:cubicBezTo>
                    <a:pt x="30" y="0"/>
                    <a:pt x="28" y="0"/>
                    <a:pt x="28" y="1"/>
                  </a:cubicBezTo>
                  <a:cubicBezTo>
                    <a:pt x="28" y="2"/>
                    <a:pt x="27" y="3"/>
                    <a:pt x="26" y="3"/>
                  </a:cubicBezTo>
                  <a:cubicBezTo>
                    <a:pt x="26" y="4"/>
                    <a:pt x="25" y="4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2" y="1"/>
                    <a:pt x="21" y="0"/>
                    <a:pt x="20" y="0"/>
                  </a:cubicBezTo>
                  <a:cubicBezTo>
                    <a:pt x="19" y="0"/>
                    <a:pt x="19" y="0"/>
                    <a:pt x="18" y="0"/>
                  </a:cubicBezTo>
                  <a:cubicBezTo>
                    <a:pt x="16" y="1"/>
                    <a:pt x="15" y="3"/>
                    <a:pt x="16" y="4"/>
                  </a:cubicBezTo>
                  <a:cubicBezTo>
                    <a:pt x="16" y="5"/>
                    <a:pt x="14" y="7"/>
                    <a:pt x="14" y="8"/>
                  </a:cubicBezTo>
                  <a:cubicBezTo>
                    <a:pt x="14" y="8"/>
                    <a:pt x="13" y="8"/>
                    <a:pt x="13" y="8"/>
                  </a:cubicBezTo>
                  <a:cubicBezTo>
                    <a:pt x="12" y="8"/>
                    <a:pt x="11" y="7"/>
                    <a:pt x="11" y="7"/>
                  </a:cubicBezTo>
                  <a:cubicBezTo>
                    <a:pt x="10" y="6"/>
                    <a:pt x="10" y="6"/>
                    <a:pt x="9" y="6"/>
                  </a:cubicBezTo>
                  <a:cubicBezTo>
                    <a:pt x="8" y="6"/>
                    <a:pt x="7" y="7"/>
                    <a:pt x="6" y="8"/>
                  </a:cubicBezTo>
                  <a:cubicBezTo>
                    <a:pt x="5" y="9"/>
                    <a:pt x="5" y="11"/>
                    <a:pt x="6" y="12"/>
                  </a:cubicBezTo>
                  <a:cubicBezTo>
                    <a:pt x="7" y="12"/>
                    <a:pt x="7" y="15"/>
                    <a:pt x="6" y="16"/>
                  </a:cubicBezTo>
                  <a:cubicBezTo>
                    <a:pt x="6" y="16"/>
                    <a:pt x="5" y="16"/>
                    <a:pt x="4" y="16"/>
                  </a:cubicBezTo>
                  <a:cubicBezTo>
                    <a:pt x="4" y="16"/>
                    <a:pt x="4" y="16"/>
                    <a:pt x="3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2" y="16"/>
                    <a:pt x="0" y="18"/>
                    <a:pt x="0" y="19"/>
                  </a:cubicBezTo>
                  <a:cubicBezTo>
                    <a:pt x="0" y="21"/>
                    <a:pt x="0" y="23"/>
                    <a:pt x="2" y="23"/>
                  </a:cubicBezTo>
                  <a:cubicBezTo>
                    <a:pt x="3" y="23"/>
                    <a:pt x="4" y="25"/>
                    <a:pt x="4" y="26"/>
                  </a:cubicBezTo>
                  <a:cubicBezTo>
                    <a:pt x="4" y="27"/>
                    <a:pt x="3" y="28"/>
                    <a:pt x="2" y="28"/>
                  </a:cubicBezTo>
                  <a:cubicBezTo>
                    <a:pt x="1" y="29"/>
                    <a:pt x="0" y="30"/>
                    <a:pt x="1" y="32"/>
                  </a:cubicBezTo>
                  <a:cubicBezTo>
                    <a:pt x="1" y="34"/>
                    <a:pt x="2" y="35"/>
                    <a:pt x="4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5" y="34"/>
                    <a:pt x="5" y="34"/>
                    <a:pt x="6" y="34"/>
                  </a:cubicBezTo>
                  <a:cubicBezTo>
                    <a:pt x="6" y="34"/>
                    <a:pt x="7" y="35"/>
                    <a:pt x="7" y="35"/>
                  </a:cubicBezTo>
                  <a:cubicBezTo>
                    <a:pt x="8" y="36"/>
                    <a:pt x="8" y="38"/>
                    <a:pt x="7" y="39"/>
                  </a:cubicBezTo>
                  <a:cubicBezTo>
                    <a:pt x="6" y="40"/>
                    <a:pt x="7" y="42"/>
                    <a:pt x="8" y="43"/>
                  </a:cubicBezTo>
                  <a:cubicBezTo>
                    <a:pt x="9" y="44"/>
                    <a:pt x="10" y="44"/>
                    <a:pt x="11" y="44"/>
                  </a:cubicBezTo>
                  <a:cubicBezTo>
                    <a:pt x="12" y="44"/>
                    <a:pt x="12" y="44"/>
                    <a:pt x="13" y="44"/>
                  </a:cubicBezTo>
                  <a:cubicBezTo>
                    <a:pt x="13" y="43"/>
                    <a:pt x="14" y="43"/>
                    <a:pt x="15" y="43"/>
                  </a:cubicBezTo>
                  <a:cubicBezTo>
                    <a:pt x="16" y="43"/>
                    <a:pt x="17" y="43"/>
                    <a:pt x="17" y="43"/>
                  </a:cubicBezTo>
                  <a:cubicBezTo>
                    <a:pt x="18" y="43"/>
                    <a:pt x="18" y="45"/>
                    <a:pt x="18" y="46"/>
                  </a:cubicBezTo>
                  <a:cubicBezTo>
                    <a:pt x="17" y="47"/>
                    <a:pt x="19" y="49"/>
                    <a:pt x="21" y="49"/>
                  </a:cubicBezTo>
                  <a:cubicBezTo>
                    <a:pt x="21" y="49"/>
                    <a:pt x="21" y="49"/>
                    <a:pt x="22" y="49"/>
                  </a:cubicBezTo>
                  <a:cubicBezTo>
                    <a:pt x="23" y="49"/>
                    <a:pt x="24" y="48"/>
                    <a:pt x="25" y="47"/>
                  </a:cubicBezTo>
                  <a:cubicBezTo>
                    <a:pt x="25" y="47"/>
                    <a:pt x="26" y="46"/>
                    <a:pt x="26" y="46"/>
                  </a:cubicBezTo>
                  <a:cubicBezTo>
                    <a:pt x="27" y="45"/>
                    <a:pt x="28" y="45"/>
                    <a:pt x="28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9" y="45"/>
                    <a:pt x="30" y="46"/>
                    <a:pt x="31" y="47"/>
                  </a:cubicBezTo>
                  <a:cubicBezTo>
                    <a:pt x="31" y="48"/>
                    <a:pt x="32" y="49"/>
                    <a:pt x="33" y="49"/>
                  </a:cubicBezTo>
                  <a:cubicBezTo>
                    <a:pt x="34" y="49"/>
                    <a:pt x="34" y="49"/>
                    <a:pt x="35" y="48"/>
                  </a:cubicBezTo>
                  <a:cubicBezTo>
                    <a:pt x="37" y="48"/>
                    <a:pt x="38" y="46"/>
                    <a:pt x="37" y="45"/>
                  </a:cubicBezTo>
                  <a:cubicBezTo>
                    <a:pt x="37" y="44"/>
                    <a:pt x="38" y="42"/>
                    <a:pt x="39" y="41"/>
                  </a:cubicBezTo>
                  <a:cubicBezTo>
                    <a:pt x="39" y="41"/>
                    <a:pt x="39" y="41"/>
                    <a:pt x="40" y="41"/>
                  </a:cubicBezTo>
                  <a:cubicBezTo>
                    <a:pt x="40" y="41"/>
                    <a:pt x="41" y="42"/>
                    <a:pt x="42" y="42"/>
                  </a:cubicBezTo>
                  <a:cubicBezTo>
                    <a:pt x="43" y="42"/>
                    <a:pt x="43" y="43"/>
                    <a:pt x="44" y="43"/>
                  </a:cubicBezTo>
                  <a:cubicBezTo>
                    <a:pt x="45" y="43"/>
                    <a:pt x="46" y="42"/>
                    <a:pt x="46" y="41"/>
                  </a:cubicBezTo>
                  <a:cubicBezTo>
                    <a:pt x="48" y="40"/>
                    <a:pt x="48" y="38"/>
                    <a:pt x="47" y="37"/>
                  </a:cubicBezTo>
                  <a:cubicBezTo>
                    <a:pt x="46" y="36"/>
                    <a:pt x="46" y="34"/>
                    <a:pt x="46" y="33"/>
                  </a:cubicBezTo>
                  <a:cubicBezTo>
                    <a:pt x="47" y="33"/>
                    <a:pt x="48" y="32"/>
                    <a:pt x="49" y="32"/>
                  </a:cubicBezTo>
                  <a:cubicBezTo>
                    <a:pt x="49" y="32"/>
                    <a:pt x="49" y="32"/>
                    <a:pt x="50" y="32"/>
                  </a:cubicBezTo>
                  <a:cubicBezTo>
                    <a:pt x="50" y="32"/>
                    <a:pt x="50" y="32"/>
                    <a:pt x="50" y="32"/>
                  </a:cubicBezTo>
                  <a:cubicBezTo>
                    <a:pt x="51" y="32"/>
                    <a:pt x="52" y="31"/>
                    <a:pt x="53" y="30"/>
                  </a:cubicBezTo>
                  <a:cubicBezTo>
                    <a:pt x="53" y="28"/>
                    <a:pt x="52" y="26"/>
                    <a:pt x="51" y="26"/>
                  </a:cubicBezTo>
                  <a:cubicBezTo>
                    <a:pt x="50" y="26"/>
                    <a:pt x="49" y="23"/>
                    <a:pt x="48" y="23"/>
                  </a:cubicBezTo>
                  <a:cubicBezTo>
                    <a:pt x="48" y="22"/>
                    <a:pt x="49" y="21"/>
                    <a:pt x="51" y="21"/>
                  </a:cubicBezTo>
                  <a:cubicBezTo>
                    <a:pt x="52" y="20"/>
                    <a:pt x="53" y="18"/>
                    <a:pt x="52" y="17"/>
                  </a:cubicBezTo>
                  <a:cubicBezTo>
                    <a:pt x="52" y="15"/>
                    <a:pt x="50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7" y="14"/>
                    <a:pt x="45" y="13"/>
                    <a:pt x="45" y="13"/>
                  </a:cubicBezTo>
                  <a:cubicBezTo>
                    <a:pt x="44" y="12"/>
                    <a:pt x="45" y="11"/>
                    <a:pt x="45" y="10"/>
                  </a:cubicBezTo>
                  <a:cubicBezTo>
                    <a:pt x="46" y="9"/>
                    <a:pt x="46" y="7"/>
                    <a:pt x="45" y="6"/>
                  </a:cubicBezTo>
                  <a:cubicBezTo>
                    <a:pt x="44" y="5"/>
                    <a:pt x="43" y="5"/>
                    <a:pt x="42" y="5"/>
                  </a:cubicBezTo>
                  <a:cubicBezTo>
                    <a:pt x="41" y="5"/>
                    <a:pt x="41" y="5"/>
                    <a:pt x="40" y="5"/>
                  </a:cubicBezTo>
                  <a:cubicBezTo>
                    <a:pt x="40" y="6"/>
                    <a:pt x="39" y="6"/>
                    <a:pt x="38" y="6"/>
                  </a:cubicBezTo>
                  <a:cubicBezTo>
                    <a:pt x="37" y="6"/>
                    <a:pt x="36" y="6"/>
                    <a:pt x="36" y="6"/>
                  </a:cubicBezTo>
                  <a:cubicBezTo>
                    <a:pt x="35" y="5"/>
                    <a:pt x="35" y="4"/>
                    <a:pt x="35" y="3"/>
                  </a:cubicBezTo>
                  <a:cubicBezTo>
                    <a:pt x="35" y="2"/>
                    <a:pt x="34" y="0"/>
                    <a:pt x="32" y="0"/>
                  </a:cubicBezTo>
                  <a:cubicBezTo>
                    <a:pt x="32" y="0"/>
                    <a:pt x="31" y="0"/>
                    <a:pt x="3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3"/>
            <p:cNvSpPr>
              <a:spLocks noEditPoints="1"/>
            </p:cNvSpPr>
            <p:nvPr/>
          </p:nvSpPr>
          <p:spPr bwMode="auto">
            <a:xfrm>
              <a:off x="4997834" y="3992898"/>
              <a:ext cx="169007" cy="152802"/>
            </a:xfrm>
            <a:custGeom>
              <a:avLst/>
              <a:gdLst>
                <a:gd name="T0" fmla="*/ 12 w 54"/>
                <a:gd name="T1" fmla="*/ 29 h 49"/>
                <a:gd name="T2" fmla="*/ 27 w 54"/>
                <a:gd name="T3" fmla="*/ 10 h 49"/>
                <a:gd name="T4" fmla="*/ 32 w 54"/>
                <a:gd name="T5" fmla="*/ 38 h 49"/>
                <a:gd name="T6" fmla="*/ 31 w 54"/>
                <a:gd name="T7" fmla="*/ 0 h 49"/>
                <a:gd name="T8" fmla="*/ 27 w 54"/>
                <a:gd name="T9" fmla="*/ 3 h 49"/>
                <a:gd name="T10" fmla="*/ 25 w 54"/>
                <a:gd name="T11" fmla="*/ 4 h 49"/>
                <a:gd name="T12" fmla="*/ 20 w 54"/>
                <a:gd name="T13" fmla="*/ 0 h 49"/>
                <a:gd name="T14" fmla="*/ 16 w 54"/>
                <a:gd name="T15" fmla="*/ 4 h 49"/>
                <a:gd name="T16" fmla="*/ 13 w 54"/>
                <a:gd name="T17" fmla="*/ 8 h 49"/>
                <a:gd name="T18" fmla="*/ 10 w 54"/>
                <a:gd name="T19" fmla="*/ 6 h 49"/>
                <a:gd name="T20" fmla="*/ 6 w 54"/>
                <a:gd name="T21" fmla="*/ 12 h 49"/>
                <a:gd name="T22" fmla="*/ 5 w 54"/>
                <a:gd name="T23" fmla="*/ 17 h 49"/>
                <a:gd name="T24" fmla="*/ 3 w 54"/>
                <a:gd name="T25" fmla="*/ 16 h 49"/>
                <a:gd name="T26" fmla="*/ 2 w 54"/>
                <a:gd name="T27" fmla="*/ 23 h 49"/>
                <a:gd name="T28" fmla="*/ 2 w 54"/>
                <a:gd name="T29" fmla="*/ 28 h 49"/>
                <a:gd name="T30" fmla="*/ 4 w 54"/>
                <a:gd name="T31" fmla="*/ 35 h 49"/>
                <a:gd name="T32" fmla="*/ 6 w 54"/>
                <a:gd name="T33" fmla="*/ 34 h 49"/>
                <a:gd name="T34" fmla="*/ 8 w 54"/>
                <a:gd name="T35" fmla="*/ 39 h 49"/>
                <a:gd name="T36" fmla="*/ 11 w 54"/>
                <a:gd name="T37" fmla="*/ 44 h 49"/>
                <a:gd name="T38" fmla="*/ 16 w 54"/>
                <a:gd name="T39" fmla="*/ 43 h 49"/>
                <a:gd name="T40" fmla="*/ 18 w 54"/>
                <a:gd name="T41" fmla="*/ 46 h 49"/>
                <a:gd name="T42" fmla="*/ 22 w 54"/>
                <a:gd name="T43" fmla="*/ 49 h 49"/>
                <a:gd name="T44" fmla="*/ 27 w 54"/>
                <a:gd name="T45" fmla="*/ 46 h 49"/>
                <a:gd name="T46" fmla="*/ 29 w 54"/>
                <a:gd name="T47" fmla="*/ 45 h 49"/>
                <a:gd name="T48" fmla="*/ 34 w 54"/>
                <a:gd name="T49" fmla="*/ 49 h 49"/>
                <a:gd name="T50" fmla="*/ 38 w 54"/>
                <a:gd name="T51" fmla="*/ 45 h 49"/>
                <a:gd name="T52" fmla="*/ 40 w 54"/>
                <a:gd name="T53" fmla="*/ 41 h 49"/>
                <a:gd name="T54" fmla="*/ 44 w 54"/>
                <a:gd name="T55" fmla="*/ 43 h 49"/>
                <a:gd name="T56" fmla="*/ 47 w 54"/>
                <a:gd name="T57" fmla="*/ 37 h 49"/>
                <a:gd name="T58" fmla="*/ 49 w 54"/>
                <a:gd name="T59" fmla="*/ 32 h 49"/>
                <a:gd name="T60" fmla="*/ 50 w 54"/>
                <a:gd name="T61" fmla="*/ 33 h 49"/>
                <a:gd name="T62" fmla="*/ 51 w 54"/>
                <a:gd name="T63" fmla="*/ 26 h 49"/>
                <a:gd name="T64" fmla="*/ 51 w 54"/>
                <a:gd name="T65" fmla="*/ 21 h 49"/>
                <a:gd name="T66" fmla="*/ 50 w 54"/>
                <a:gd name="T67" fmla="*/ 14 h 49"/>
                <a:gd name="T68" fmla="*/ 48 w 54"/>
                <a:gd name="T69" fmla="*/ 14 h 49"/>
                <a:gd name="T70" fmla="*/ 46 w 54"/>
                <a:gd name="T71" fmla="*/ 10 h 49"/>
                <a:gd name="T72" fmla="*/ 42 w 54"/>
                <a:gd name="T73" fmla="*/ 5 h 49"/>
                <a:gd name="T74" fmla="*/ 38 w 54"/>
                <a:gd name="T75" fmla="*/ 6 h 49"/>
                <a:gd name="T76" fmla="*/ 35 w 54"/>
                <a:gd name="T77" fmla="*/ 3 h 49"/>
                <a:gd name="T78" fmla="*/ 31 w 54"/>
                <a:gd name="T79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4" h="49">
                  <a:moveTo>
                    <a:pt x="27" y="39"/>
                  </a:moveTo>
                  <a:cubicBezTo>
                    <a:pt x="20" y="39"/>
                    <a:pt x="14" y="35"/>
                    <a:pt x="12" y="29"/>
                  </a:cubicBezTo>
                  <a:cubicBezTo>
                    <a:pt x="9" y="21"/>
                    <a:pt x="14" y="13"/>
                    <a:pt x="22" y="11"/>
                  </a:cubicBezTo>
                  <a:cubicBezTo>
                    <a:pt x="24" y="10"/>
                    <a:pt x="25" y="10"/>
                    <a:pt x="27" y="10"/>
                  </a:cubicBezTo>
                  <a:cubicBezTo>
                    <a:pt x="33" y="10"/>
                    <a:pt x="39" y="14"/>
                    <a:pt x="42" y="20"/>
                  </a:cubicBezTo>
                  <a:cubicBezTo>
                    <a:pt x="44" y="28"/>
                    <a:pt x="40" y="36"/>
                    <a:pt x="32" y="38"/>
                  </a:cubicBezTo>
                  <a:cubicBezTo>
                    <a:pt x="30" y="39"/>
                    <a:pt x="28" y="39"/>
                    <a:pt x="27" y="39"/>
                  </a:cubicBezTo>
                  <a:moveTo>
                    <a:pt x="31" y="0"/>
                  </a:moveTo>
                  <a:cubicBezTo>
                    <a:pt x="30" y="0"/>
                    <a:pt x="29" y="1"/>
                    <a:pt x="28" y="2"/>
                  </a:cubicBezTo>
                  <a:cubicBezTo>
                    <a:pt x="28" y="2"/>
                    <a:pt x="28" y="3"/>
                    <a:pt x="27" y="3"/>
                  </a:cubicBezTo>
                  <a:cubicBezTo>
                    <a:pt x="26" y="4"/>
                    <a:pt x="25" y="4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4" y="4"/>
                    <a:pt x="23" y="3"/>
                    <a:pt x="23" y="2"/>
                  </a:cubicBezTo>
                  <a:cubicBezTo>
                    <a:pt x="22" y="1"/>
                    <a:pt x="21" y="0"/>
                    <a:pt x="20" y="0"/>
                  </a:cubicBezTo>
                  <a:cubicBezTo>
                    <a:pt x="19" y="0"/>
                    <a:pt x="19" y="0"/>
                    <a:pt x="19" y="1"/>
                  </a:cubicBezTo>
                  <a:cubicBezTo>
                    <a:pt x="17" y="1"/>
                    <a:pt x="15" y="3"/>
                    <a:pt x="16" y="4"/>
                  </a:cubicBezTo>
                  <a:cubicBezTo>
                    <a:pt x="16" y="5"/>
                    <a:pt x="15" y="7"/>
                    <a:pt x="14" y="8"/>
                  </a:cubicBezTo>
                  <a:cubicBezTo>
                    <a:pt x="14" y="8"/>
                    <a:pt x="14" y="8"/>
                    <a:pt x="13" y="8"/>
                  </a:cubicBezTo>
                  <a:cubicBezTo>
                    <a:pt x="13" y="8"/>
                    <a:pt x="12" y="7"/>
                    <a:pt x="11" y="7"/>
                  </a:cubicBezTo>
                  <a:cubicBezTo>
                    <a:pt x="11" y="6"/>
                    <a:pt x="10" y="6"/>
                    <a:pt x="10" y="6"/>
                  </a:cubicBezTo>
                  <a:cubicBezTo>
                    <a:pt x="9" y="6"/>
                    <a:pt x="8" y="7"/>
                    <a:pt x="7" y="8"/>
                  </a:cubicBezTo>
                  <a:cubicBezTo>
                    <a:pt x="5" y="9"/>
                    <a:pt x="5" y="11"/>
                    <a:pt x="6" y="12"/>
                  </a:cubicBezTo>
                  <a:cubicBezTo>
                    <a:pt x="7" y="13"/>
                    <a:pt x="7" y="15"/>
                    <a:pt x="7" y="16"/>
                  </a:cubicBezTo>
                  <a:cubicBezTo>
                    <a:pt x="7" y="16"/>
                    <a:pt x="6" y="17"/>
                    <a:pt x="5" y="17"/>
                  </a:cubicBezTo>
                  <a:cubicBezTo>
                    <a:pt x="4" y="17"/>
                    <a:pt x="4" y="17"/>
                    <a:pt x="4" y="16"/>
                  </a:cubicBezTo>
                  <a:cubicBezTo>
                    <a:pt x="4" y="16"/>
                    <a:pt x="3" y="16"/>
                    <a:pt x="3" y="16"/>
                  </a:cubicBezTo>
                  <a:cubicBezTo>
                    <a:pt x="2" y="16"/>
                    <a:pt x="1" y="18"/>
                    <a:pt x="0" y="19"/>
                  </a:cubicBezTo>
                  <a:cubicBezTo>
                    <a:pt x="0" y="21"/>
                    <a:pt x="1" y="23"/>
                    <a:pt x="2" y="23"/>
                  </a:cubicBezTo>
                  <a:cubicBezTo>
                    <a:pt x="4" y="23"/>
                    <a:pt x="5" y="25"/>
                    <a:pt x="5" y="26"/>
                  </a:cubicBezTo>
                  <a:cubicBezTo>
                    <a:pt x="5" y="27"/>
                    <a:pt x="4" y="28"/>
                    <a:pt x="2" y="28"/>
                  </a:cubicBezTo>
                  <a:cubicBezTo>
                    <a:pt x="1" y="29"/>
                    <a:pt x="0" y="30"/>
                    <a:pt x="1" y="32"/>
                  </a:cubicBezTo>
                  <a:cubicBezTo>
                    <a:pt x="2" y="34"/>
                    <a:pt x="3" y="35"/>
                    <a:pt x="4" y="35"/>
                  </a:cubicBezTo>
                  <a:cubicBezTo>
                    <a:pt x="4" y="35"/>
                    <a:pt x="4" y="35"/>
                    <a:pt x="5" y="35"/>
                  </a:cubicBezTo>
                  <a:cubicBezTo>
                    <a:pt x="5" y="34"/>
                    <a:pt x="6" y="34"/>
                    <a:pt x="6" y="34"/>
                  </a:cubicBezTo>
                  <a:cubicBezTo>
                    <a:pt x="7" y="34"/>
                    <a:pt x="8" y="35"/>
                    <a:pt x="8" y="35"/>
                  </a:cubicBezTo>
                  <a:cubicBezTo>
                    <a:pt x="8" y="36"/>
                    <a:pt x="9" y="38"/>
                    <a:pt x="8" y="39"/>
                  </a:cubicBezTo>
                  <a:cubicBezTo>
                    <a:pt x="7" y="40"/>
                    <a:pt x="7" y="42"/>
                    <a:pt x="9" y="43"/>
                  </a:cubicBezTo>
                  <a:cubicBezTo>
                    <a:pt x="9" y="44"/>
                    <a:pt x="10" y="44"/>
                    <a:pt x="11" y="44"/>
                  </a:cubicBezTo>
                  <a:cubicBezTo>
                    <a:pt x="12" y="44"/>
                    <a:pt x="13" y="44"/>
                    <a:pt x="13" y="44"/>
                  </a:cubicBezTo>
                  <a:cubicBezTo>
                    <a:pt x="14" y="43"/>
                    <a:pt x="15" y="43"/>
                    <a:pt x="16" y="43"/>
                  </a:cubicBezTo>
                  <a:cubicBezTo>
                    <a:pt x="16" y="43"/>
                    <a:pt x="17" y="43"/>
                    <a:pt x="17" y="43"/>
                  </a:cubicBezTo>
                  <a:cubicBezTo>
                    <a:pt x="18" y="43"/>
                    <a:pt x="18" y="45"/>
                    <a:pt x="18" y="46"/>
                  </a:cubicBezTo>
                  <a:cubicBezTo>
                    <a:pt x="18" y="47"/>
                    <a:pt x="19" y="49"/>
                    <a:pt x="21" y="49"/>
                  </a:cubicBezTo>
                  <a:cubicBezTo>
                    <a:pt x="21" y="49"/>
                    <a:pt x="22" y="49"/>
                    <a:pt x="22" y="49"/>
                  </a:cubicBezTo>
                  <a:cubicBezTo>
                    <a:pt x="24" y="49"/>
                    <a:pt x="25" y="49"/>
                    <a:pt x="25" y="47"/>
                  </a:cubicBezTo>
                  <a:cubicBezTo>
                    <a:pt x="25" y="47"/>
                    <a:pt x="26" y="46"/>
                    <a:pt x="27" y="46"/>
                  </a:cubicBezTo>
                  <a:cubicBezTo>
                    <a:pt x="28" y="45"/>
                    <a:pt x="28" y="45"/>
                    <a:pt x="29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30" y="45"/>
                    <a:pt x="30" y="46"/>
                    <a:pt x="31" y="47"/>
                  </a:cubicBezTo>
                  <a:cubicBezTo>
                    <a:pt x="31" y="48"/>
                    <a:pt x="32" y="49"/>
                    <a:pt x="34" y="49"/>
                  </a:cubicBezTo>
                  <a:cubicBezTo>
                    <a:pt x="34" y="49"/>
                    <a:pt x="35" y="49"/>
                    <a:pt x="35" y="48"/>
                  </a:cubicBezTo>
                  <a:cubicBezTo>
                    <a:pt x="37" y="48"/>
                    <a:pt x="38" y="46"/>
                    <a:pt x="38" y="45"/>
                  </a:cubicBezTo>
                  <a:cubicBezTo>
                    <a:pt x="37" y="44"/>
                    <a:pt x="39" y="42"/>
                    <a:pt x="39" y="41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1" y="41"/>
                    <a:pt x="42" y="42"/>
                    <a:pt x="43" y="42"/>
                  </a:cubicBezTo>
                  <a:cubicBezTo>
                    <a:pt x="43" y="43"/>
                    <a:pt x="43" y="43"/>
                    <a:pt x="44" y="43"/>
                  </a:cubicBezTo>
                  <a:cubicBezTo>
                    <a:pt x="45" y="43"/>
                    <a:pt x="46" y="42"/>
                    <a:pt x="47" y="41"/>
                  </a:cubicBezTo>
                  <a:cubicBezTo>
                    <a:pt x="48" y="40"/>
                    <a:pt x="48" y="38"/>
                    <a:pt x="47" y="37"/>
                  </a:cubicBezTo>
                  <a:cubicBezTo>
                    <a:pt x="46" y="36"/>
                    <a:pt x="46" y="34"/>
                    <a:pt x="47" y="33"/>
                  </a:cubicBezTo>
                  <a:cubicBezTo>
                    <a:pt x="47" y="33"/>
                    <a:pt x="48" y="32"/>
                    <a:pt x="49" y="32"/>
                  </a:cubicBezTo>
                  <a:cubicBezTo>
                    <a:pt x="49" y="32"/>
                    <a:pt x="50" y="32"/>
                    <a:pt x="50" y="33"/>
                  </a:cubicBezTo>
                  <a:cubicBezTo>
                    <a:pt x="50" y="33"/>
                    <a:pt x="50" y="33"/>
                    <a:pt x="50" y="33"/>
                  </a:cubicBezTo>
                  <a:cubicBezTo>
                    <a:pt x="52" y="33"/>
                    <a:pt x="53" y="31"/>
                    <a:pt x="53" y="30"/>
                  </a:cubicBezTo>
                  <a:cubicBezTo>
                    <a:pt x="54" y="28"/>
                    <a:pt x="53" y="26"/>
                    <a:pt x="51" y="26"/>
                  </a:cubicBezTo>
                  <a:cubicBezTo>
                    <a:pt x="50" y="26"/>
                    <a:pt x="49" y="24"/>
                    <a:pt x="49" y="23"/>
                  </a:cubicBezTo>
                  <a:cubicBezTo>
                    <a:pt x="49" y="22"/>
                    <a:pt x="50" y="21"/>
                    <a:pt x="51" y="21"/>
                  </a:cubicBezTo>
                  <a:cubicBezTo>
                    <a:pt x="53" y="20"/>
                    <a:pt x="53" y="19"/>
                    <a:pt x="53" y="17"/>
                  </a:cubicBezTo>
                  <a:cubicBezTo>
                    <a:pt x="52" y="15"/>
                    <a:pt x="51" y="14"/>
                    <a:pt x="50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8" y="14"/>
                  </a:cubicBezTo>
                  <a:cubicBezTo>
                    <a:pt x="47" y="14"/>
                    <a:pt x="45" y="13"/>
                    <a:pt x="45" y="13"/>
                  </a:cubicBezTo>
                  <a:cubicBezTo>
                    <a:pt x="45" y="12"/>
                    <a:pt x="45" y="11"/>
                    <a:pt x="46" y="10"/>
                  </a:cubicBezTo>
                  <a:cubicBezTo>
                    <a:pt x="47" y="9"/>
                    <a:pt x="46" y="7"/>
                    <a:pt x="45" y="6"/>
                  </a:cubicBezTo>
                  <a:cubicBezTo>
                    <a:pt x="44" y="5"/>
                    <a:pt x="43" y="5"/>
                    <a:pt x="42" y="5"/>
                  </a:cubicBezTo>
                  <a:cubicBezTo>
                    <a:pt x="42" y="5"/>
                    <a:pt x="41" y="5"/>
                    <a:pt x="41" y="5"/>
                  </a:cubicBezTo>
                  <a:cubicBezTo>
                    <a:pt x="40" y="6"/>
                    <a:pt x="39" y="6"/>
                    <a:pt x="38" y="6"/>
                  </a:cubicBezTo>
                  <a:cubicBezTo>
                    <a:pt x="37" y="6"/>
                    <a:pt x="37" y="6"/>
                    <a:pt x="36" y="6"/>
                  </a:cubicBezTo>
                  <a:cubicBezTo>
                    <a:pt x="35" y="6"/>
                    <a:pt x="35" y="4"/>
                    <a:pt x="35" y="3"/>
                  </a:cubicBezTo>
                  <a:cubicBezTo>
                    <a:pt x="36" y="2"/>
                    <a:pt x="34" y="0"/>
                    <a:pt x="33" y="0"/>
                  </a:cubicBezTo>
                  <a:cubicBezTo>
                    <a:pt x="32" y="0"/>
                    <a:pt x="32" y="0"/>
                    <a:pt x="3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4"/>
            <p:cNvSpPr>
              <a:spLocks/>
            </p:cNvSpPr>
            <p:nvPr/>
          </p:nvSpPr>
          <p:spPr bwMode="auto">
            <a:xfrm>
              <a:off x="4780207" y="2096768"/>
              <a:ext cx="148171" cy="143541"/>
            </a:xfrm>
            <a:custGeom>
              <a:avLst/>
              <a:gdLst>
                <a:gd name="T0" fmla="*/ 9 w 47"/>
                <a:gd name="T1" fmla="*/ 0 h 46"/>
                <a:gd name="T2" fmla="*/ 9 w 47"/>
                <a:gd name="T3" fmla="*/ 2 h 46"/>
                <a:gd name="T4" fmla="*/ 6 w 47"/>
                <a:gd name="T5" fmla="*/ 3 h 46"/>
                <a:gd name="T6" fmla="*/ 4 w 47"/>
                <a:gd name="T7" fmla="*/ 3 h 46"/>
                <a:gd name="T8" fmla="*/ 4 w 47"/>
                <a:gd name="T9" fmla="*/ 3 h 46"/>
                <a:gd name="T10" fmla="*/ 0 w 47"/>
                <a:gd name="T11" fmla="*/ 6 h 46"/>
                <a:gd name="T12" fmla="*/ 2 w 47"/>
                <a:gd name="T13" fmla="*/ 11 h 46"/>
                <a:gd name="T14" fmla="*/ 6 w 47"/>
                <a:gd name="T15" fmla="*/ 16 h 46"/>
                <a:gd name="T16" fmla="*/ 3 w 47"/>
                <a:gd name="T17" fmla="*/ 18 h 46"/>
                <a:gd name="T18" fmla="*/ 1 w 47"/>
                <a:gd name="T19" fmla="*/ 24 h 46"/>
                <a:gd name="T20" fmla="*/ 5 w 47"/>
                <a:gd name="T21" fmla="*/ 27 h 46"/>
                <a:gd name="T22" fmla="*/ 6 w 47"/>
                <a:gd name="T23" fmla="*/ 27 h 46"/>
                <a:gd name="T24" fmla="*/ 8 w 47"/>
                <a:gd name="T25" fmla="*/ 26 h 46"/>
                <a:gd name="T26" fmla="*/ 10 w 47"/>
                <a:gd name="T27" fmla="*/ 27 h 46"/>
                <a:gd name="T28" fmla="*/ 10 w 47"/>
                <a:gd name="T29" fmla="*/ 33 h 46"/>
                <a:gd name="T30" fmla="*/ 11 w 47"/>
                <a:gd name="T31" fmla="*/ 38 h 46"/>
                <a:gd name="T32" fmla="*/ 15 w 47"/>
                <a:gd name="T33" fmla="*/ 39 h 46"/>
                <a:gd name="T34" fmla="*/ 17 w 47"/>
                <a:gd name="T35" fmla="*/ 39 h 46"/>
                <a:gd name="T36" fmla="*/ 20 w 47"/>
                <a:gd name="T37" fmla="*/ 38 h 46"/>
                <a:gd name="T38" fmla="*/ 23 w 47"/>
                <a:gd name="T39" fmla="*/ 38 h 46"/>
                <a:gd name="T40" fmla="*/ 24 w 47"/>
                <a:gd name="T41" fmla="*/ 42 h 46"/>
                <a:gd name="T42" fmla="*/ 28 w 47"/>
                <a:gd name="T43" fmla="*/ 46 h 46"/>
                <a:gd name="T44" fmla="*/ 29 w 47"/>
                <a:gd name="T45" fmla="*/ 46 h 46"/>
                <a:gd name="T46" fmla="*/ 33 w 47"/>
                <a:gd name="T47" fmla="*/ 44 h 46"/>
                <a:gd name="T48" fmla="*/ 35 w 47"/>
                <a:gd name="T49" fmla="*/ 41 h 46"/>
                <a:gd name="T50" fmla="*/ 38 w 47"/>
                <a:gd name="T51" fmla="*/ 40 h 46"/>
                <a:gd name="T52" fmla="*/ 38 w 47"/>
                <a:gd name="T53" fmla="*/ 40 h 46"/>
                <a:gd name="T54" fmla="*/ 41 w 47"/>
                <a:gd name="T55" fmla="*/ 43 h 46"/>
                <a:gd name="T56" fmla="*/ 44 w 47"/>
                <a:gd name="T57" fmla="*/ 45 h 46"/>
                <a:gd name="T58" fmla="*/ 46 w 47"/>
                <a:gd name="T59" fmla="*/ 45 h 46"/>
                <a:gd name="T60" fmla="*/ 47 w 47"/>
                <a:gd name="T61" fmla="*/ 45 h 46"/>
                <a:gd name="T62" fmla="*/ 38 w 47"/>
                <a:gd name="T63" fmla="*/ 32 h 46"/>
                <a:gd name="T64" fmla="*/ 35 w 47"/>
                <a:gd name="T65" fmla="*/ 32 h 46"/>
                <a:gd name="T66" fmla="*/ 16 w 47"/>
                <a:gd name="T67" fmla="*/ 19 h 46"/>
                <a:gd name="T68" fmla="*/ 16 w 47"/>
                <a:gd name="T69" fmla="*/ 7 h 46"/>
                <a:gd name="T70" fmla="*/ 9 w 47"/>
                <a:gd name="T7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7" h="46">
                  <a:moveTo>
                    <a:pt x="9" y="0"/>
                  </a:moveTo>
                  <a:cubicBezTo>
                    <a:pt x="9" y="1"/>
                    <a:pt x="9" y="1"/>
                    <a:pt x="9" y="2"/>
                  </a:cubicBezTo>
                  <a:cubicBezTo>
                    <a:pt x="8" y="2"/>
                    <a:pt x="7" y="3"/>
                    <a:pt x="6" y="3"/>
                  </a:cubicBezTo>
                  <a:cubicBezTo>
                    <a:pt x="5" y="3"/>
                    <a:pt x="5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2" y="3"/>
                    <a:pt x="1" y="4"/>
                    <a:pt x="0" y="6"/>
                  </a:cubicBezTo>
                  <a:cubicBezTo>
                    <a:pt x="0" y="9"/>
                    <a:pt x="1" y="11"/>
                    <a:pt x="2" y="11"/>
                  </a:cubicBezTo>
                  <a:cubicBezTo>
                    <a:pt x="4" y="12"/>
                    <a:pt x="6" y="15"/>
                    <a:pt x="6" y="16"/>
                  </a:cubicBezTo>
                  <a:cubicBezTo>
                    <a:pt x="6" y="17"/>
                    <a:pt x="5" y="18"/>
                    <a:pt x="3" y="18"/>
                  </a:cubicBezTo>
                  <a:cubicBezTo>
                    <a:pt x="1" y="19"/>
                    <a:pt x="0" y="21"/>
                    <a:pt x="1" y="24"/>
                  </a:cubicBezTo>
                  <a:cubicBezTo>
                    <a:pt x="2" y="25"/>
                    <a:pt x="3" y="27"/>
                    <a:pt x="5" y="27"/>
                  </a:cubicBezTo>
                  <a:cubicBezTo>
                    <a:pt x="5" y="27"/>
                    <a:pt x="5" y="27"/>
                    <a:pt x="6" y="27"/>
                  </a:cubicBezTo>
                  <a:cubicBezTo>
                    <a:pt x="6" y="27"/>
                    <a:pt x="7" y="26"/>
                    <a:pt x="8" y="26"/>
                  </a:cubicBezTo>
                  <a:cubicBezTo>
                    <a:pt x="9" y="26"/>
                    <a:pt x="10" y="27"/>
                    <a:pt x="10" y="27"/>
                  </a:cubicBezTo>
                  <a:cubicBezTo>
                    <a:pt x="11" y="28"/>
                    <a:pt x="11" y="31"/>
                    <a:pt x="10" y="33"/>
                  </a:cubicBezTo>
                  <a:cubicBezTo>
                    <a:pt x="9" y="34"/>
                    <a:pt x="9" y="36"/>
                    <a:pt x="11" y="38"/>
                  </a:cubicBezTo>
                  <a:cubicBezTo>
                    <a:pt x="12" y="39"/>
                    <a:pt x="13" y="39"/>
                    <a:pt x="15" y="39"/>
                  </a:cubicBezTo>
                  <a:cubicBezTo>
                    <a:pt x="16" y="39"/>
                    <a:pt x="16" y="39"/>
                    <a:pt x="17" y="39"/>
                  </a:cubicBezTo>
                  <a:cubicBezTo>
                    <a:pt x="18" y="38"/>
                    <a:pt x="19" y="38"/>
                    <a:pt x="20" y="38"/>
                  </a:cubicBezTo>
                  <a:cubicBezTo>
                    <a:pt x="21" y="38"/>
                    <a:pt x="22" y="38"/>
                    <a:pt x="23" y="38"/>
                  </a:cubicBezTo>
                  <a:cubicBezTo>
                    <a:pt x="24" y="38"/>
                    <a:pt x="24" y="40"/>
                    <a:pt x="24" y="42"/>
                  </a:cubicBezTo>
                  <a:cubicBezTo>
                    <a:pt x="23" y="44"/>
                    <a:pt x="25" y="45"/>
                    <a:pt x="28" y="46"/>
                  </a:cubicBezTo>
                  <a:cubicBezTo>
                    <a:pt x="28" y="46"/>
                    <a:pt x="28" y="46"/>
                    <a:pt x="29" y="46"/>
                  </a:cubicBezTo>
                  <a:cubicBezTo>
                    <a:pt x="31" y="46"/>
                    <a:pt x="33" y="45"/>
                    <a:pt x="33" y="44"/>
                  </a:cubicBezTo>
                  <a:cubicBezTo>
                    <a:pt x="33" y="43"/>
                    <a:pt x="34" y="42"/>
                    <a:pt x="35" y="41"/>
                  </a:cubicBezTo>
                  <a:cubicBezTo>
                    <a:pt x="36" y="41"/>
                    <a:pt x="37" y="41"/>
                    <a:pt x="38" y="40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9" y="40"/>
                    <a:pt x="40" y="42"/>
                    <a:pt x="41" y="43"/>
                  </a:cubicBezTo>
                  <a:cubicBezTo>
                    <a:pt x="41" y="45"/>
                    <a:pt x="42" y="45"/>
                    <a:pt x="44" y="45"/>
                  </a:cubicBezTo>
                  <a:cubicBezTo>
                    <a:pt x="45" y="45"/>
                    <a:pt x="45" y="45"/>
                    <a:pt x="46" y="45"/>
                  </a:cubicBezTo>
                  <a:cubicBezTo>
                    <a:pt x="47" y="45"/>
                    <a:pt x="47" y="45"/>
                    <a:pt x="47" y="45"/>
                  </a:cubicBezTo>
                  <a:cubicBezTo>
                    <a:pt x="44" y="40"/>
                    <a:pt x="41" y="36"/>
                    <a:pt x="38" y="32"/>
                  </a:cubicBezTo>
                  <a:cubicBezTo>
                    <a:pt x="37" y="32"/>
                    <a:pt x="36" y="32"/>
                    <a:pt x="35" y="32"/>
                  </a:cubicBezTo>
                  <a:cubicBezTo>
                    <a:pt x="26" y="32"/>
                    <a:pt x="18" y="27"/>
                    <a:pt x="16" y="19"/>
                  </a:cubicBezTo>
                  <a:cubicBezTo>
                    <a:pt x="14" y="15"/>
                    <a:pt x="14" y="11"/>
                    <a:pt x="16" y="7"/>
                  </a:cubicBezTo>
                  <a:cubicBezTo>
                    <a:pt x="13" y="5"/>
                    <a:pt x="11" y="2"/>
                    <a:pt x="9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5"/>
            <p:cNvSpPr>
              <a:spLocks noEditPoints="1"/>
            </p:cNvSpPr>
            <p:nvPr/>
          </p:nvSpPr>
          <p:spPr bwMode="auto">
            <a:xfrm>
              <a:off x="3765098" y="2321813"/>
              <a:ext cx="222257" cy="206052"/>
            </a:xfrm>
            <a:custGeom>
              <a:avLst/>
              <a:gdLst>
                <a:gd name="T0" fmla="*/ 16 w 71"/>
                <a:gd name="T1" fmla="*/ 39 h 66"/>
                <a:gd name="T2" fmla="*/ 36 w 71"/>
                <a:gd name="T3" fmla="*/ 14 h 66"/>
                <a:gd name="T4" fmla="*/ 42 w 71"/>
                <a:gd name="T5" fmla="*/ 51 h 66"/>
                <a:gd name="T6" fmla="*/ 42 w 71"/>
                <a:gd name="T7" fmla="*/ 0 h 66"/>
                <a:gd name="T8" fmla="*/ 36 w 71"/>
                <a:gd name="T9" fmla="*/ 5 h 66"/>
                <a:gd name="T10" fmla="*/ 33 w 71"/>
                <a:gd name="T11" fmla="*/ 6 h 66"/>
                <a:gd name="T12" fmla="*/ 27 w 71"/>
                <a:gd name="T13" fmla="*/ 1 h 66"/>
                <a:gd name="T14" fmla="*/ 21 w 71"/>
                <a:gd name="T15" fmla="*/ 5 h 66"/>
                <a:gd name="T16" fmla="*/ 18 w 71"/>
                <a:gd name="T17" fmla="*/ 11 h 66"/>
                <a:gd name="T18" fmla="*/ 13 w 71"/>
                <a:gd name="T19" fmla="*/ 9 h 66"/>
                <a:gd name="T20" fmla="*/ 9 w 71"/>
                <a:gd name="T21" fmla="*/ 16 h 66"/>
                <a:gd name="T22" fmla="*/ 6 w 71"/>
                <a:gd name="T23" fmla="*/ 22 h 66"/>
                <a:gd name="T24" fmla="*/ 5 w 71"/>
                <a:gd name="T25" fmla="*/ 22 h 66"/>
                <a:gd name="T26" fmla="*/ 3 w 71"/>
                <a:gd name="T27" fmla="*/ 31 h 66"/>
                <a:gd name="T28" fmla="*/ 4 w 71"/>
                <a:gd name="T29" fmla="*/ 38 h 66"/>
                <a:gd name="T30" fmla="*/ 6 w 71"/>
                <a:gd name="T31" fmla="*/ 46 h 66"/>
                <a:gd name="T32" fmla="*/ 8 w 71"/>
                <a:gd name="T33" fmla="*/ 46 h 66"/>
                <a:gd name="T34" fmla="*/ 11 w 71"/>
                <a:gd name="T35" fmla="*/ 52 h 66"/>
                <a:gd name="T36" fmla="*/ 15 w 71"/>
                <a:gd name="T37" fmla="*/ 59 h 66"/>
                <a:gd name="T38" fmla="*/ 21 w 71"/>
                <a:gd name="T39" fmla="*/ 57 h 66"/>
                <a:gd name="T40" fmla="*/ 24 w 71"/>
                <a:gd name="T41" fmla="*/ 61 h 66"/>
                <a:gd name="T42" fmla="*/ 30 w 71"/>
                <a:gd name="T43" fmla="*/ 66 h 66"/>
                <a:gd name="T44" fmla="*/ 36 w 71"/>
                <a:gd name="T45" fmla="*/ 61 h 66"/>
                <a:gd name="T46" fmla="*/ 38 w 71"/>
                <a:gd name="T47" fmla="*/ 60 h 66"/>
                <a:gd name="T48" fmla="*/ 45 w 71"/>
                <a:gd name="T49" fmla="*/ 65 h 66"/>
                <a:gd name="T50" fmla="*/ 50 w 71"/>
                <a:gd name="T51" fmla="*/ 60 h 66"/>
                <a:gd name="T52" fmla="*/ 54 w 71"/>
                <a:gd name="T53" fmla="*/ 55 h 66"/>
                <a:gd name="T54" fmla="*/ 59 w 71"/>
                <a:gd name="T55" fmla="*/ 57 h 66"/>
                <a:gd name="T56" fmla="*/ 63 w 71"/>
                <a:gd name="T57" fmla="*/ 50 h 66"/>
                <a:gd name="T58" fmla="*/ 65 w 71"/>
                <a:gd name="T59" fmla="*/ 43 h 66"/>
                <a:gd name="T60" fmla="*/ 67 w 71"/>
                <a:gd name="T61" fmla="*/ 43 h 66"/>
                <a:gd name="T62" fmla="*/ 69 w 71"/>
                <a:gd name="T63" fmla="*/ 35 h 66"/>
                <a:gd name="T64" fmla="*/ 68 w 71"/>
                <a:gd name="T65" fmla="*/ 28 h 66"/>
                <a:gd name="T66" fmla="*/ 66 w 71"/>
                <a:gd name="T67" fmla="*/ 19 h 66"/>
                <a:gd name="T68" fmla="*/ 65 w 71"/>
                <a:gd name="T69" fmla="*/ 19 h 66"/>
                <a:gd name="T70" fmla="*/ 61 w 71"/>
                <a:gd name="T71" fmla="*/ 13 h 66"/>
                <a:gd name="T72" fmla="*/ 56 w 71"/>
                <a:gd name="T73" fmla="*/ 7 h 66"/>
                <a:gd name="T74" fmla="*/ 51 w 71"/>
                <a:gd name="T75" fmla="*/ 8 h 66"/>
                <a:gd name="T76" fmla="*/ 47 w 71"/>
                <a:gd name="T77" fmla="*/ 4 h 66"/>
                <a:gd name="T78" fmla="*/ 42 w 71"/>
                <a:gd name="T7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1" h="66">
                  <a:moveTo>
                    <a:pt x="36" y="52"/>
                  </a:moveTo>
                  <a:cubicBezTo>
                    <a:pt x="27" y="52"/>
                    <a:pt x="19" y="47"/>
                    <a:pt x="16" y="39"/>
                  </a:cubicBezTo>
                  <a:cubicBezTo>
                    <a:pt x="13" y="29"/>
                    <a:pt x="19" y="18"/>
                    <a:pt x="30" y="15"/>
                  </a:cubicBezTo>
                  <a:cubicBezTo>
                    <a:pt x="32" y="14"/>
                    <a:pt x="34" y="14"/>
                    <a:pt x="36" y="14"/>
                  </a:cubicBezTo>
                  <a:cubicBezTo>
                    <a:pt x="45" y="14"/>
                    <a:pt x="53" y="19"/>
                    <a:pt x="55" y="27"/>
                  </a:cubicBezTo>
                  <a:cubicBezTo>
                    <a:pt x="59" y="37"/>
                    <a:pt x="53" y="48"/>
                    <a:pt x="42" y="51"/>
                  </a:cubicBezTo>
                  <a:cubicBezTo>
                    <a:pt x="40" y="52"/>
                    <a:pt x="38" y="52"/>
                    <a:pt x="36" y="52"/>
                  </a:cubicBezTo>
                  <a:moveTo>
                    <a:pt x="42" y="0"/>
                  </a:moveTo>
                  <a:cubicBezTo>
                    <a:pt x="40" y="0"/>
                    <a:pt x="38" y="1"/>
                    <a:pt x="38" y="2"/>
                  </a:cubicBezTo>
                  <a:cubicBezTo>
                    <a:pt x="38" y="3"/>
                    <a:pt x="37" y="4"/>
                    <a:pt x="36" y="5"/>
                  </a:cubicBezTo>
                  <a:cubicBezTo>
                    <a:pt x="35" y="5"/>
                    <a:pt x="34" y="6"/>
                    <a:pt x="33" y="6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2" y="6"/>
                    <a:pt x="31" y="4"/>
                    <a:pt x="30" y="3"/>
                  </a:cubicBezTo>
                  <a:cubicBezTo>
                    <a:pt x="30" y="1"/>
                    <a:pt x="29" y="1"/>
                    <a:pt x="27" y="1"/>
                  </a:cubicBezTo>
                  <a:cubicBezTo>
                    <a:pt x="26" y="1"/>
                    <a:pt x="26" y="1"/>
                    <a:pt x="25" y="1"/>
                  </a:cubicBezTo>
                  <a:cubicBezTo>
                    <a:pt x="22" y="2"/>
                    <a:pt x="21" y="4"/>
                    <a:pt x="21" y="5"/>
                  </a:cubicBezTo>
                  <a:cubicBezTo>
                    <a:pt x="22" y="7"/>
                    <a:pt x="20" y="10"/>
                    <a:pt x="19" y="10"/>
                  </a:cubicBezTo>
                  <a:cubicBezTo>
                    <a:pt x="19" y="11"/>
                    <a:pt x="19" y="11"/>
                    <a:pt x="18" y="11"/>
                  </a:cubicBezTo>
                  <a:cubicBezTo>
                    <a:pt x="17" y="11"/>
                    <a:pt x="16" y="10"/>
                    <a:pt x="15" y="9"/>
                  </a:cubicBezTo>
                  <a:cubicBezTo>
                    <a:pt x="14" y="9"/>
                    <a:pt x="14" y="9"/>
                    <a:pt x="13" y="9"/>
                  </a:cubicBezTo>
                  <a:cubicBezTo>
                    <a:pt x="12" y="9"/>
                    <a:pt x="10" y="9"/>
                    <a:pt x="9" y="10"/>
                  </a:cubicBezTo>
                  <a:cubicBezTo>
                    <a:pt x="8" y="12"/>
                    <a:pt x="7" y="15"/>
                    <a:pt x="9" y="16"/>
                  </a:cubicBezTo>
                  <a:cubicBezTo>
                    <a:pt x="10" y="17"/>
                    <a:pt x="10" y="20"/>
                    <a:pt x="9" y="21"/>
                  </a:cubicBezTo>
                  <a:cubicBezTo>
                    <a:pt x="9" y="22"/>
                    <a:pt x="8" y="22"/>
                    <a:pt x="6" y="22"/>
                  </a:cubicBezTo>
                  <a:cubicBezTo>
                    <a:pt x="6" y="22"/>
                    <a:pt x="6" y="22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3" y="22"/>
                    <a:pt x="1" y="24"/>
                    <a:pt x="1" y="26"/>
                  </a:cubicBezTo>
                  <a:cubicBezTo>
                    <a:pt x="0" y="28"/>
                    <a:pt x="1" y="30"/>
                    <a:pt x="3" y="31"/>
                  </a:cubicBezTo>
                  <a:cubicBezTo>
                    <a:pt x="5" y="31"/>
                    <a:pt x="7" y="34"/>
                    <a:pt x="7" y="35"/>
                  </a:cubicBezTo>
                  <a:cubicBezTo>
                    <a:pt x="7" y="36"/>
                    <a:pt x="5" y="37"/>
                    <a:pt x="4" y="38"/>
                  </a:cubicBezTo>
                  <a:cubicBezTo>
                    <a:pt x="2" y="38"/>
                    <a:pt x="1" y="41"/>
                    <a:pt x="2" y="43"/>
                  </a:cubicBezTo>
                  <a:cubicBezTo>
                    <a:pt x="2" y="45"/>
                    <a:pt x="4" y="46"/>
                    <a:pt x="6" y="46"/>
                  </a:cubicBezTo>
                  <a:cubicBezTo>
                    <a:pt x="6" y="46"/>
                    <a:pt x="6" y="46"/>
                    <a:pt x="6" y="46"/>
                  </a:cubicBezTo>
                  <a:cubicBezTo>
                    <a:pt x="7" y="46"/>
                    <a:pt x="8" y="46"/>
                    <a:pt x="8" y="46"/>
                  </a:cubicBezTo>
                  <a:cubicBezTo>
                    <a:pt x="9" y="46"/>
                    <a:pt x="10" y="46"/>
                    <a:pt x="11" y="47"/>
                  </a:cubicBezTo>
                  <a:cubicBezTo>
                    <a:pt x="11" y="48"/>
                    <a:pt x="12" y="51"/>
                    <a:pt x="11" y="52"/>
                  </a:cubicBezTo>
                  <a:cubicBezTo>
                    <a:pt x="9" y="54"/>
                    <a:pt x="10" y="56"/>
                    <a:pt x="12" y="58"/>
                  </a:cubicBezTo>
                  <a:cubicBezTo>
                    <a:pt x="13" y="58"/>
                    <a:pt x="14" y="59"/>
                    <a:pt x="15" y="59"/>
                  </a:cubicBezTo>
                  <a:cubicBezTo>
                    <a:pt x="16" y="59"/>
                    <a:pt x="17" y="59"/>
                    <a:pt x="18" y="58"/>
                  </a:cubicBezTo>
                  <a:cubicBezTo>
                    <a:pt x="18" y="57"/>
                    <a:pt x="20" y="57"/>
                    <a:pt x="21" y="57"/>
                  </a:cubicBezTo>
                  <a:cubicBezTo>
                    <a:pt x="22" y="57"/>
                    <a:pt x="23" y="57"/>
                    <a:pt x="23" y="57"/>
                  </a:cubicBezTo>
                  <a:cubicBezTo>
                    <a:pt x="24" y="58"/>
                    <a:pt x="25" y="60"/>
                    <a:pt x="24" y="61"/>
                  </a:cubicBezTo>
                  <a:cubicBezTo>
                    <a:pt x="24" y="63"/>
                    <a:pt x="26" y="65"/>
                    <a:pt x="28" y="65"/>
                  </a:cubicBezTo>
                  <a:cubicBezTo>
                    <a:pt x="29" y="65"/>
                    <a:pt x="29" y="66"/>
                    <a:pt x="30" y="66"/>
                  </a:cubicBezTo>
                  <a:cubicBezTo>
                    <a:pt x="32" y="66"/>
                    <a:pt x="33" y="65"/>
                    <a:pt x="34" y="63"/>
                  </a:cubicBezTo>
                  <a:cubicBezTo>
                    <a:pt x="34" y="62"/>
                    <a:pt x="35" y="61"/>
                    <a:pt x="36" y="61"/>
                  </a:cubicBezTo>
                  <a:cubicBezTo>
                    <a:pt x="37" y="60"/>
                    <a:pt x="38" y="60"/>
                    <a:pt x="38" y="60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39" y="60"/>
                    <a:pt x="41" y="61"/>
                    <a:pt x="41" y="63"/>
                  </a:cubicBezTo>
                  <a:cubicBezTo>
                    <a:pt x="42" y="64"/>
                    <a:pt x="43" y="65"/>
                    <a:pt x="45" y="65"/>
                  </a:cubicBezTo>
                  <a:cubicBezTo>
                    <a:pt x="46" y="65"/>
                    <a:pt x="46" y="65"/>
                    <a:pt x="47" y="65"/>
                  </a:cubicBezTo>
                  <a:cubicBezTo>
                    <a:pt x="49" y="64"/>
                    <a:pt x="51" y="62"/>
                    <a:pt x="50" y="60"/>
                  </a:cubicBezTo>
                  <a:cubicBezTo>
                    <a:pt x="50" y="58"/>
                    <a:pt x="52" y="56"/>
                    <a:pt x="53" y="55"/>
                  </a:cubicBezTo>
                  <a:cubicBezTo>
                    <a:pt x="53" y="55"/>
                    <a:pt x="53" y="55"/>
                    <a:pt x="54" y="55"/>
                  </a:cubicBezTo>
                  <a:cubicBezTo>
                    <a:pt x="55" y="55"/>
                    <a:pt x="56" y="55"/>
                    <a:pt x="57" y="56"/>
                  </a:cubicBezTo>
                  <a:cubicBezTo>
                    <a:pt x="57" y="57"/>
                    <a:pt x="58" y="57"/>
                    <a:pt x="59" y="57"/>
                  </a:cubicBezTo>
                  <a:cubicBezTo>
                    <a:pt x="60" y="57"/>
                    <a:pt x="61" y="56"/>
                    <a:pt x="62" y="55"/>
                  </a:cubicBezTo>
                  <a:cubicBezTo>
                    <a:pt x="64" y="53"/>
                    <a:pt x="64" y="51"/>
                    <a:pt x="63" y="50"/>
                  </a:cubicBezTo>
                  <a:cubicBezTo>
                    <a:pt x="62" y="49"/>
                    <a:pt x="62" y="45"/>
                    <a:pt x="62" y="44"/>
                  </a:cubicBezTo>
                  <a:cubicBezTo>
                    <a:pt x="63" y="44"/>
                    <a:pt x="64" y="43"/>
                    <a:pt x="65" y="43"/>
                  </a:cubicBezTo>
                  <a:cubicBezTo>
                    <a:pt x="66" y="43"/>
                    <a:pt x="66" y="43"/>
                    <a:pt x="67" y="43"/>
                  </a:cubicBezTo>
                  <a:cubicBezTo>
                    <a:pt x="67" y="43"/>
                    <a:pt x="67" y="43"/>
                    <a:pt x="67" y="43"/>
                  </a:cubicBezTo>
                  <a:cubicBezTo>
                    <a:pt x="69" y="43"/>
                    <a:pt x="70" y="42"/>
                    <a:pt x="71" y="40"/>
                  </a:cubicBezTo>
                  <a:cubicBezTo>
                    <a:pt x="71" y="37"/>
                    <a:pt x="70" y="35"/>
                    <a:pt x="69" y="35"/>
                  </a:cubicBezTo>
                  <a:cubicBezTo>
                    <a:pt x="67" y="34"/>
                    <a:pt x="65" y="32"/>
                    <a:pt x="65" y="31"/>
                  </a:cubicBezTo>
                  <a:cubicBezTo>
                    <a:pt x="65" y="30"/>
                    <a:pt x="66" y="28"/>
                    <a:pt x="68" y="28"/>
                  </a:cubicBezTo>
                  <a:cubicBezTo>
                    <a:pt x="70" y="27"/>
                    <a:pt x="71" y="25"/>
                    <a:pt x="70" y="23"/>
                  </a:cubicBezTo>
                  <a:cubicBezTo>
                    <a:pt x="69" y="21"/>
                    <a:pt x="68" y="19"/>
                    <a:pt x="66" y="19"/>
                  </a:cubicBezTo>
                  <a:cubicBezTo>
                    <a:pt x="66" y="19"/>
                    <a:pt x="66" y="19"/>
                    <a:pt x="65" y="19"/>
                  </a:cubicBezTo>
                  <a:cubicBezTo>
                    <a:pt x="65" y="19"/>
                    <a:pt x="65" y="19"/>
                    <a:pt x="65" y="19"/>
                  </a:cubicBezTo>
                  <a:cubicBezTo>
                    <a:pt x="63" y="19"/>
                    <a:pt x="61" y="18"/>
                    <a:pt x="60" y="17"/>
                  </a:cubicBezTo>
                  <a:cubicBezTo>
                    <a:pt x="59" y="16"/>
                    <a:pt x="60" y="15"/>
                    <a:pt x="61" y="13"/>
                  </a:cubicBezTo>
                  <a:cubicBezTo>
                    <a:pt x="62" y="12"/>
                    <a:pt x="62" y="10"/>
                    <a:pt x="60" y="8"/>
                  </a:cubicBezTo>
                  <a:cubicBezTo>
                    <a:pt x="59" y="7"/>
                    <a:pt x="58" y="7"/>
                    <a:pt x="56" y="7"/>
                  </a:cubicBezTo>
                  <a:cubicBezTo>
                    <a:pt x="55" y="7"/>
                    <a:pt x="55" y="7"/>
                    <a:pt x="54" y="7"/>
                  </a:cubicBezTo>
                  <a:cubicBezTo>
                    <a:pt x="53" y="8"/>
                    <a:pt x="52" y="8"/>
                    <a:pt x="51" y="8"/>
                  </a:cubicBezTo>
                  <a:cubicBezTo>
                    <a:pt x="50" y="8"/>
                    <a:pt x="49" y="8"/>
                    <a:pt x="48" y="8"/>
                  </a:cubicBezTo>
                  <a:cubicBezTo>
                    <a:pt x="47" y="8"/>
                    <a:pt x="47" y="6"/>
                    <a:pt x="47" y="4"/>
                  </a:cubicBezTo>
                  <a:cubicBezTo>
                    <a:pt x="48" y="3"/>
                    <a:pt x="46" y="1"/>
                    <a:pt x="43" y="0"/>
                  </a:cubicBezTo>
                  <a:cubicBezTo>
                    <a:pt x="43" y="0"/>
                    <a:pt x="43" y="0"/>
                    <a:pt x="42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6"/>
            <p:cNvSpPr>
              <a:spLocks noEditPoints="1"/>
            </p:cNvSpPr>
            <p:nvPr/>
          </p:nvSpPr>
          <p:spPr bwMode="auto">
            <a:xfrm>
              <a:off x="1791310" y="3608579"/>
              <a:ext cx="224572" cy="208366"/>
            </a:xfrm>
            <a:custGeom>
              <a:avLst/>
              <a:gdLst>
                <a:gd name="T0" fmla="*/ 16 w 71"/>
                <a:gd name="T1" fmla="*/ 39 h 66"/>
                <a:gd name="T2" fmla="*/ 35 w 71"/>
                <a:gd name="T3" fmla="*/ 14 h 66"/>
                <a:gd name="T4" fmla="*/ 42 w 71"/>
                <a:gd name="T5" fmla="*/ 51 h 66"/>
                <a:gd name="T6" fmla="*/ 42 w 71"/>
                <a:gd name="T7" fmla="*/ 0 h 66"/>
                <a:gd name="T8" fmla="*/ 35 w 71"/>
                <a:gd name="T9" fmla="*/ 5 h 66"/>
                <a:gd name="T10" fmla="*/ 33 w 71"/>
                <a:gd name="T11" fmla="*/ 6 h 66"/>
                <a:gd name="T12" fmla="*/ 26 w 71"/>
                <a:gd name="T13" fmla="*/ 1 h 66"/>
                <a:gd name="T14" fmla="*/ 21 w 71"/>
                <a:gd name="T15" fmla="*/ 6 h 66"/>
                <a:gd name="T16" fmla="*/ 18 w 71"/>
                <a:gd name="T17" fmla="*/ 11 h 66"/>
                <a:gd name="T18" fmla="*/ 12 w 71"/>
                <a:gd name="T19" fmla="*/ 9 h 66"/>
                <a:gd name="T20" fmla="*/ 8 w 71"/>
                <a:gd name="T21" fmla="*/ 16 h 66"/>
                <a:gd name="T22" fmla="*/ 6 w 71"/>
                <a:gd name="T23" fmla="*/ 23 h 66"/>
                <a:gd name="T24" fmla="*/ 4 w 71"/>
                <a:gd name="T25" fmla="*/ 22 h 66"/>
                <a:gd name="T26" fmla="*/ 3 w 71"/>
                <a:gd name="T27" fmla="*/ 31 h 66"/>
                <a:gd name="T28" fmla="*/ 3 w 71"/>
                <a:gd name="T29" fmla="*/ 38 h 66"/>
                <a:gd name="T30" fmla="*/ 5 w 71"/>
                <a:gd name="T31" fmla="*/ 47 h 66"/>
                <a:gd name="T32" fmla="*/ 8 w 71"/>
                <a:gd name="T33" fmla="*/ 46 h 66"/>
                <a:gd name="T34" fmla="*/ 10 w 71"/>
                <a:gd name="T35" fmla="*/ 53 h 66"/>
                <a:gd name="T36" fmla="*/ 15 w 71"/>
                <a:gd name="T37" fmla="*/ 59 h 66"/>
                <a:gd name="T38" fmla="*/ 20 w 71"/>
                <a:gd name="T39" fmla="*/ 57 h 66"/>
                <a:gd name="T40" fmla="*/ 24 w 71"/>
                <a:gd name="T41" fmla="*/ 62 h 66"/>
                <a:gd name="T42" fmla="*/ 29 w 71"/>
                <a:gd name="T43" fmla="*/ 66 h 66"/>
                <a:gd name="T44" fmla="*/ 35 w 71"/>
                <a:gd name="T45" fmla="*/ 61 h 66"/>
                <a:gd name="T46" fmla="*/ 38 w 71"/>
                <a:gd name="T47" fmla="*/ 60 h 66"/>
                <a:gd name="T48" fmla="*/ 44 w 71"/>
                <a:gd name="T49" fmla="*/ 65 h 66"/>
                <a:gd name="T50" fmla="*/ 50 w 71"/>
                <a:gd name="T51" fmla="*/ 60 h 66"/>
                <a:gd name="T52" fmla="*/ 53 w 71"/>
                <a:gd name="T53" fmla="*/ 55 h 66"/>
                <a:gd name="T54" fmla="*/ 58 w 71"/>
                <a:gd name="T55" fmla="*/ 57 h 66"/>
                <a:gd name="T56" fmla="*/ 62 w 71"/>
                <a:gd name="T57" fmla="*/ 50 h 66"/>
                <a:gd name="T58" fmla="*/ 65 w 71"/>
                <a:gd name="T59" fmla="*/ 44 h 66"/>
                <a:gd name="T60" fmla="*/ 67 w 71"/>
                <a:gd name="T61" fmla="*/ 44 h 66"/>
                <a:gd name="T62" fmla="*/ 68 w 71"/>
                <a:gd name="T63" fmla="*/ 35 h 66"/>
                <a:gd name="T64" fmla="*/ 68 w 71"/>
                <a:gd name="T65" fmla="*/ 28 h 66"/>
                <a:gd name="T66" fmla="*/ 65 w 71"/>
                <a:gd name="T67" fmla="*/ 20 h 66"/>
                <a:gd name="T68" fmla="*/ 64 w 71"/>
                <a:gd name="T69" fmla="*/ 20 h 66"/>
                <a:gd name="T70" fmla="*/ 61 w 71"/>
                <a:gd name="T71" fmla="*/ 14 h 66"/>
                <a:gd name="T72" fmla="*/ 56 w 71"/>
                <a:gd name="T73" fmla="*/ 7 h 66"/>
                <a:gd name="T74" fmla="*/ 50 w 71"/>
                <a:gd name="T75" fmla="*/ 9 h 66"/>
                <a:gd name="T76" fmla="*/ 47 w 71"/>
                <a:gd name="T77" fmla="*/ 5 h 66"/>
                <a:gd name="T78" fmla="*/ 42 w 71"/>
                <a:gd name="T7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1" h="66">
                  <a:moveTo>
                    <a:pt x="35" y="52"/>
                  </a:moveTo>
                  <a:cubicBezTo>
                    <a:pt x="27" y="52"/>
                    <a:pt x="18" y="47"/>
                    <a:pt x="16" y="39"/>
                  </a:cubicBezTo>
                  <a:cubicBezTo>
                    <a:pt x="12" y="29"/>
                    <a:pt x="18" y="18"/>
                    <a:pt x="29" y="15"/>
                  </a:cubicBezTo>
                  <a:cubicBezTo>
                    <a:pt x="31" y="14"/>
                    <a:pt x="33" y="14"/>
                    <a:pt x="35" y="14"/>
                  </a:cubicBezTo>
                  <a:cubicBezTo>
                    <a:pt x="44" y="14"/>
                    <a:pt x="52" y="19"/>
                    <a:pt x="55" y="27"/>
                  </a:cubicBezTo>
                  <a:cubicBezTo>
                    <a:pt x="58" y="37"/>
                    <a:pt x="52" y="48"/>
                    <a:pt x="42" y="51"/>
                  </a:cubicBezTo>
                  <a:cubicBezTo>
                    <a:pt x="39" y="52"/>
                    <a:pt x="37" y="52"/>
                    <a:pt x="35" y="52"/>
                  </a:cubicBezTo>
                  <a:moveTo>
                    <a:pt x="42" y="0"/>
                  </a:moveTo>
                  <a:cubicBezTo>
                    <a:pt x="40" y="0"/>
                    <a:pt x="38" y="1"/>
                    <a:pt x="38" y="3"/>
                  </a:cubicBezTo>
                  <a:cubicBezTo>
                    <a:pt x="37" y="4"/>
                    <a:pt x="36" y="4"/>
                    <a:pt x="35" y="5"/>
                  </a:cubicBezTo>
                  <a:cubicBezTo>
                    <a:pt x="34" y="6"/>
                    <a:pt x="33" y="6"/>
                    <a:pt x="33" y="6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2" y="6"/>
                    <a:pt x="30" y="5"/>
                    <a:pt x="30" y="3"/>
                  </a:cubicBezTo>
                  <a:cubicBezTo>
                    <a:pt x="29" y="2"/>
                    <a:pt x="28" y="1"/>
                    <a:pt x="26" y="1"/>
                  </a:cubicBezTo>
                  <a:cubicBezTo>
                    <a:pt x="26" y="1"/>
                    <a:pt x="25" y="1"/>
                    <a:pt x="24" y="1"/>
                  </a:cubicBezTo>
                  <a:cubicBezTo>
                    <a:pt x="22" y="2"/>
                    <a:pt x="20" y="4"/>
                    <a:pt x="21" y="6"/>
                  </a:cubicBezTo>
                  <a:cubicBezTo>
                    <a:pt x="21" y="7"/>
                    <a:pt x="19" y="10"/>
                    <a:pt x="19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1"/>
                    <a:pt x="15" y="10"/>
                    <a:pt x="14" y="10"/>
                  </a:cubicBezTo>
                  <a:cubicBezTo>
                    <a:pt x="14" y="9"/>
                    <a:pt x="13" y="9"/>
                    <a:pt x="12" y="9"/>
                  </a:cubicBezTo>
                  <a:cubicBezTo>
                    <a:pt x="11" y="9"/>
                    <a:pt x="10" y="10"/>
                    <a:pt x="9" y="11"/>
                  </a:cubicBezTo>
                  <a:cubicBezTo>
                    <a:pt x="7" y="12"/>
                    <a:pt x="7" y="15"/>
                    <a:pt x="8" y="16"/>
                  </a:cubicBezTo>
                  <a:cubicBezTo>
                    <a:pt x="9" y="17"/>
                    <a:pt x="9" y="21"/>
                    <a:pt x="9" y="21"/>
                  </a:cubicBezTo>
                  <a:cubicBezTo>
                    <a:pt x="8" y="22"/>
                    <a:pt x="7" y="23"/>
                    <a:pt x="6" y="23"/>
                  </a:cubicBezTo>
                  <a:cubicBezTo>
                    <a:pt x="5" y="23"/>
                    <a:pt x="5" y="23"/>
                    <a:pt x="5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2" y="22"/>
                    <a:pt x="1" y="24"/>
                    <a:pt x="0" y="26"/>
                  </a:cubicBezTo>
                  <a:cubicBezTo>
                    <a:pt x="0" y="28"/>
                    <a:pt x="1" y="31"/>
                    <a:pt x="3" y="31"/>
                  </a:cubicBezTo>
                  <a:cubicBezTo>
                    <a:pt x="4" y="31"/>
                    <a:pt x="6" y="34"/>
                    <a:pt x="6" y="35"/>
                  </a:cubicBezTo>
                  <a:cubicBezTo>
                    <a:pt x="6" y="36"/>
                    <a:pt x="5" y="38"/>
                    <a:pt x="3" y="38"/>
                  </a:cubicBezTo>
                  <a:cubicBezTo>
                    <a:pt x="1" y="39"/>
                    <a:pt x="0" y="41"/>
                    <a:pt x="1" y="43"/>
                  </a:cubicBezTo>
                  <a:cubicBezTo>
                    <a:pt x="2" y="45"/>
                    <a:pt x="3" y="47"/>
                    <a:pt x="5" y="47"/>
                  </a:cubicBezTo>
                  <a:cubicBezTo>
                    <a:pt x="5" y="47"/>
                    <a:pt x="6" y="47"/>
                    <a:pt x="6" y="47"/>
                  </a:cubicBezTo>
                  <a:cubicBezTo>
                    <a:pt x="6" y="46"/>
                    <a:pt x="7" y="46"/>
                    <a:pt x="8" y="46"/>
                  </a:cubicBezTo>
                  <a:cubicBezTo>
                    <a:pt x="9" y="46"/>
                    <a:pt x="10" y="47"/>
                    <a:pt x="10" y="47"/>
                  </a:cubicBezTo>
                  <a:cubicBezTo>
                    <a:pt x="11" y="48"/>
                    <a:pt x="11" y="51"/>
                    <a:pt x="10" y="53"/>
                  </a:cubicBezTo>
                  <a:cubicBezTo>
                    <a:pt x="9" y="54"/>
                    <a:pt x="9" y="56"/>
                    <a:pt x="11" y="58"/>
                  </a:cubicBezTo>
                  <a:cubicBezTo>
                    <a:pt x="12" y="59"/>
                    <a:pt x="14" y="59"/>
                    <a:pt x="15" y="59"/>
                  </a:cubicBezTo>
                  <a:cubicBezTo>
                    <a:pt x="16" y="59"/>
                    <a:pt x="16" y="59"/>
                    <a:pt x="17" y="58"/>
                  </a:cubicBezTo>
                  <a:cubicBezTo>
                    <a:pt x="18" y="58"/>
                    <a:pt x="19" y="57"/>
                    <a:pt x="20" y="57"/>
                  </a:cubicBezTo>
                  <a:cubicBezTo>
                    <a:pt x="21" y="57"/>
                    <a:pt x="22" y="58"/>
                    <a:pt x="23" y="58"/>
                  </a:cubicBezTo>
                  <a:cubicBezTo>
                    <a:pt x="24" y="58"/>
                    <a:pt x="24" y="60"/>
                    <a:pt x="24" y="62"/>
                  </a:cubicBezTo>
                  <a:cubicBezTo>
                    <a:pt x="23" y="63"/>
                    <a:pt x="25" y="65"/>
                    <a:pt x="28" y="66"/>
                  </a:cubicBezTo>
                  <a:cubicBezTo>
                    <a:pt x="28" y="66"/>
                    <a:pt x="29" y="66"/>
                    <a:pt x="29" y="66"/>
                  </a:cubicBezTo>
                  <a:cubicBezTo>
                    <a:pt x="31" y="66"/>
                    <a:pt x="33" y="65"/>
                    <a:pt x="33" y="64"/>
                  </a:cubicBezTo>
                  <a:cubicBezTo>
                    <a:pt x="33" y="63"/>
                    <a:pt x="34" y="62"/>
                    <a:pt x="35" y="61"/>
                  </a:cubicBezTo>
                  <a:cubicBezTo>
                    <a:pt x="36" y="61"/>
                    <a:pt x="37" y="60"/>
                    <a:pt x="38" y="60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39" y="60"/>
                    <a:pt x="40" y="62"/>
                    <a:pt x="41" y="63"/>
                  </a:cubicBezTo>
                  <a:cubicBezTo>
                    <a:pt x="41" y="64"/>
                    <a:pt x="43" y="65"/>
                    <a:pt x="44" y="65"/>
                  </a:cubicBezTo>
                  <a:cubicBezTo>
                    <a:pt x="45" y="65"/>
                    <a:pt x="46" y="65"/>
                    <a:pt x="46" y="65"/>
                  </a:cubicBezTo>
                  <a:cubicBezTo>
                    <a:pt x="49" y="64"/>
                    <a:pt x="50" y="62"/>
                    <a:pt x="50" y="60"/>
                  </a:cubicBezTo>
                  <a:cubicBezTo>
                    <a:pt x="49" y="59"/>
                    <a:pt x="51" y="56"/>
                    <a:pt x="52" y="56"/>
                  </a:cubicBezTo>
                  <a:cubicBezTo>
                    <a:pt x="52" y="55"/>
                    <a:pt x="53" y="55"/>
                    <a:pt x="53" y="55"/>
                  </a:cubicBezTo>
                  <a:cubicBezTo>
                    <a:pt x="54" y="55"/>
                    <a:pt x="55" y="56"/>
                    <a:pt x="56" y="57"/>
                  </a:cubicBezTo>
                  <a:cubicBezTo>
                    <a:pt x="57" y="57"/>
                    <a:pt x="57" y="57"/>
                    <a:pt x="58" y="57"/>
                  </a:cubicBezTo>
                  <a:cubicBezTo>
                    <a:pt x="59" y="57"/>
                    <a:pt x="61" y="57"/>
                    <a:pt x="62" y="55"/>
                  </a:cubicBezTo>
                  <a:cubicBezTo>
                    <a:pt x="64" y="54"/>
                    <a:pt x="64" y="51"/>
                    <a:pt x="62" y="50"/>
                  </a:cubicBezTo>
                  <a:cubicBezTo>
                    <a:pt x="61" y="49"/>
                    <a:pt x="61" y="46"/>
                    <a:pt x="62" y="45"/>
                  </a:cubicBezTo>
                  <a:cubicBezTo>
                    <a:pt x="62" y="44"/>
                    <a:pt x="63" y="44"/>
                    <a:pt x="65" y="44"/>
                  </a:cubicBezTo>
                  <a:cubicBezTo>
                    <a:pt x="65" y="44"/>
                    <a:pt x="66" y="44"/>
                    <a:pt x="66" y="44"/>
                  </a:cubicBezTo>
                  <a:cubicBezTo>
                    <a:pt x="66" y="44"/>
                    <a:pt x="66" y="44"/>
                    <a:pt x="67" y="44"/>
                  </a:cubicBezTo>
                  <a:cubicBezTo>
                    <a:pt x="68" y="44"/>
                    <a:pt x="70" y="42"/>
                    <a:pt x="70" y="40"/>
                  </a:cubicBezTo>
                  <a:cubicBezTo>
                    <a:pt x="71" y="38"/>
                    <a:pt x="70" y="36"/>
                    <a:pt x="68" y="35"/>
                  </a:cubicBezTo>
                  <a:cubicBezTo>
                    <a:pt x="66" y="35"/>
                    <a:pt x="65" y="32"/>
                    <a:pt x="65" y="31"/>
                  </a:cubicBezTo>
                  <a:cubicBezTo>
                    <a:pt x="64" y="30"/>
                    <a:pt x="66" y="29"/>
                    <a:pt x="68" y="28"/>
                  </a:cubicBezTo>
                  <a:cubicBezTo>
                    <a:pt x="69" y="28"/>
                    <a:pt x="70" y="25"/>
                    <a:pt x="69" y="23"/>
                  </a:cubicBezTo>
                  <a:cubicBezTo>
                    <a:pt x="69" y="21"/>
                    <a:pt x="67" y="20"/>
                    <a:pt x="65" y="20"/>
                  </a:cubicBezTo>
                  <a:cubicBezTo>
                    <a:pt x="65" y="20"/>
                    <a:pt x="65" y="20"/>
                    <a:pt x="65" y="20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2" y="20"/>
                    <a:pt x="60" y="18"/>
                    <a:pt x="59" y="18"/>
                  </a:cubicBezTo>
                  <a:cubicBezTo>
                    <a:pt x="59" y="17"/>
                    <a:pt x="59" y="15"/>
                    <a:pt x="61" y="14"/>
                  </a:cubicBezTo>
                  <a:cubicBezTo>
                    <a:pt x="62" y="12"/>
                    <a:pt x="61" y="10"/>
                    <a:pt x="59" y="8"/>
                  </a:cubicBezTo>
                  <a:cubicBezTo>
                    <a:pt x="58" y="7"/>
                    <a:pt x="57" y="7"/>
                    <a:pt x="56" y="7"/>
                  </a:cubicBezTo>
                  <a:cubicBezTo>
                    <a:pt x="55" y="7"/>
                    <a:pt x="54" y="7"/>
                    <a:pt x="54" y="8"/>
                  </a:cubicBezTo>
                  <a:cubicBezTo>
                    <a:pt x="53" y="9"/>
                    <a:pt x="51" y="9"/>
                    <a:pt x="50" y="9"/>
                  </a:cubicBezTo>
                  <a:cubicBezTo>
                    <a:pt x="49" y="9"/>
                    <a:pt x="48" y="9"/>
                    <a:pt x="48" y="8"/>
                  </a:cubicBezTo>
                  <a:cubicBezTo>
                    <a:pt x="47" y="8"/>
                    <a:pt x="46" y="6"/>
                    <a:pt x="47" y="5"/>
                  </a:cubicBezTo>
                  <a:cubicBezTo>
                    <a:pt x="47" y="3"/>
                    <a:pt x="45" y="1"/>
                    <a:pt x="43" y="0"/>
                  </a:cubicBez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7"/>
            <p:cNvSpPr>
              <a:spLocks noEditPoints="1"/>
            </p:cNvSpPr>
            <p:nvPr/>
          </p:nvSpPr>
          <p:spPr bwMode="auto">
            <a:xfrm>
              <a:off x="1821408" y="3886400"/>
              <a:ext cx="222257" cy="203736"/>
            </a:xfrm>
            <a:custGeom>
              <a:avLst/>
              <a:gdLst>
                <a:gd name="T0" fmla="*/ 16 w 71"/>
                <a:gd name="T1" fmla="*/ 39 h 65"/>
                <a:gd name="T2" fmla="*/ 35 w 71"/>
                <a:gd name="T3" fmla="*/ 14 h 65"/>
                <a:gd name="T4" fmla="*/ 42 w 71"/>
                <a:gd name="T5" fmla="*/ 51 h 65"/>
                <a:gd name="T6" fmla="*/ 41 w 71"/>
                <a:gd name="T7" fmla="*/ 0 h 65"/>
                <a:gd name="T8" fmla="*/ 35 w 71"/>
                <a:gd name="T9" fmla="*/ 5 h 65"/>
                <a:gd name="T10" fmla="*/ 33 w 71"/>
                <a:gd name="T11" fmla="*/ 6 h 65"/>
                <a:gd name="T12" fmla="*/ 26 w 71"/>
                <a:gd name="T13" fmla="*/ 1 h 65"/>
                <a:gd name="T14" fmla="*/ 21 w 71"/>
                <a:gd name="T15" fmla="*/ 5 h 65"/>
                <a:gd name="T16" fmla="*/ 18 w 71"/>
                <a:gd name="T17" fmla="*/ 11 h 65"/>
                <a:gd name="T18" fmla="*/ 12 w 71"/>
                <a:gd name="T19" fmla="*/ 9 h 65"/>
                <a:gd name="T20" fmla="*/ 8 w 71"/>
                <a:gd name="T21" fmla="*/ 16 h 65"/>
                <a:gd name="T22" fmla="*/ 6 w 71"/>
                <a:gd name="T23" fmla="*/ 22 h 65"/>
                <a:gd name="T24" fmla="*/ 4 w 71"/>
                <a:gd name="T25" fmla="*/ 22 h 65"/>
                <a:gd name="T26" fmla="*/ 3 w 71"/>
                <a:gd name="T27" fmla="*/ 31 h 65"/>
                <a:gd name="T28" fmla="*/ 3 w 71"/>
                <a:gd name="T29" fmla="*/ 38 h 65"/>
                <a:gd name="T30" fmla="*/ 5 w 71"/>
                <a:gd name="T31" fmla="*/ 46 h 65"/>
                <a:gd name="T32" fmla="*/ 8 w 71"/>
                <a:gd name="T33" fmla="*/ 46 h 65"/>
                <a:gd name="T34" fmla="*/ 10 w 71"/>
                <a:gd name="T35" fmla="*/ 52 h 65"/>
                <a:gd name="T36" fmla="*/ 15 w 71"/>
                <a:gd name="T37" fmla="*/ 59 h 65"/>
                <a:gd name="T38" fmla="*/ 20 w 71"/>
                <a:gd name="T39" fmla="*/ 57 h 65"/>
                <a:gd name="T40" fmla="*/ 24 w 71"/>
                <a:gd name="T41" fmla="*/ 61 h 65"/>
                <a:gd name="T42" fmla="*/ 29 w 71"/>
                <a:gd name="T43" fmla="*/ 65 h 65"/>
                <a:gd name="T44" fmla="*/ 35 w 71"/>
                <a:gd name="T45" fmla="*/ 61 h 65"/>
                <a:gd name="T46" fmla="*/ 38 w 71"/>
                <a:gd name="T47" fmla="*/ 60 h 65"/>
                <a:gd name="T48" fmla="*/ 44 w 71"/>
                <a:gd name="T49" fmla="*/ 65 h 65"/>
                <a:gd name="T50" fmla="*/ 50 w 71"/>
                <a:gd name="T51" fmla="*/ 60 h 65"/>
                <a:gd name="T52" fmla="*/ 53 w 71"/>
                <a:gd name="T53" fmla="*/ 55 h 65"/>
                <a:gd name="T54" fmla="*/ 58 w 71"/>
                <a:gd name="T55" fmla="*/ 57 h 65"/>
                <a:gd name="T56" fmla="*/ 62 w 71"/>
                <a:gd name="T57" fmla="*/ 50 h 65"/>
                <a:gd name="T58" fmla="*/ 65 w 71"/>
                <a:gd name="T59" fmla="*/ 43 h 65"/>
                <a:gd name="T60" fmla="*/ 66 w 71"/>
                <a:gd name="T61" fmla="*/ 43 h 65"/>
                <a:gd name="T62" fmla="*/ 68 w 71"/>
                <a:gd name="T63" fmla="*/ 35 h 65"/>
                <a:gd name="T64" fmla="*/ 68 w 71"/>
                <a:gd name="T65" fmla="*/ 28 h 65"/>
                <a:gd name="T66" fmla="*/ 65 w 71"/>
                <a:gd name="T67" fmla="*/ 19 h 65"/>
                <a:gd name="T68" fmla="*/ 64 w 71"/>
                <a:gd name="T69" fmla="*/ 19 h 65"/>
                <a:gd name="T70" fmla="*/ 60 w 71"/>
                <a:gd name="T71" fmla="*/ 13 h 65"/>
                <a:gd name="T72" fmla="*/ 56 w 71"/>
                <a:gd name="T73" fmla="*/ 7 h 65"/>
                <a:gd name="T74" fmla="*/ 50 w 71"/>
                <a:gd name="T75" fmla="*/ 8 h 65"/>
                <a:gd name="T76" fmla="*/ 47 w 71"/>
                <a:gd name="T77" fmla="*/ 4 h 65"/>
                <a:gd name="T78" fmla="*/ 41 w 71"/>
                <a:gd name="T7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1" h="65">
                  <a:moveTo>
                    <a:pt x="35" y="52"/>
                  </a:moveTo>
                  <a:cubicBezTo>
                    <a:pt x="27" y="52"/>
                    <a:pt x="18" y="47"/>
                    <a:pt x="16" y="39"/>
                  </a:cubicBezTo>
                  <a:cubicBezTo>
                    <a:pt x="12" y="29"/>
                    <a:pt x="18" y="18"/>
                    <a:pt x="29" y="14"/>
                  </a:cubicBezTo>
                  <a:cubicBezTo>
                    <a:pt x="31" y="14"/>
                    <a:pt x="33" y="14"/>
                    <a:pt x="35" y="14"/>
                  </a:cubicBezTo>
                  <a:cubicBezTo>
                    <a:pt x="44" y="14"/>
                    <a:pt x="52" y="19"/>
                    <a:pt x="55" y="27"/>
                  </a:cubicBezTo>
                  <a:cubicBezTo>
                    <a:pt x="58" y="37"/>
                    <a:pt x="52" y="48"/>
                    <a:pt x="42" y="51"/>
                  </a:cubicBezTo>
                  <a:cubicBezTo>
                    <a:pt x="39" y="52"/>
                    <a:pt x="37" y="52"/>
                    <a:pt x="35" y="52"/>
                  </a:cubicBezTo>
                  <a:moveTo>
                    <a:pt x="41" y="0"/>
                  </a:moveTo>
                  <a:cubicBezTo>
                    <a:pt x="39" y="0"/>
                    <a:pt x="38" y="1"/>
                    <a:pt x="37" y="2"/>
                  </a:cubicBezTo>
                  <a:cubicBezTo>
                    <a:pt x="37" y="3"/>
                    <a:pt x="36" y="4"/>
                    <a:pt x="35" y="5"/>
                  </a:cubicBezTo>
                  <a:cubicBezTo>
                    <a:pt x="34" y="5"/>
                    <a:pt x="33" y="5"/>
                    <a:pt x="33" y="6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2" y="6"/>
                    <a:pt x="30" y="4"/>
                    <a:pt x="30" y="3"/>
                  </a:cubicBezTo>
                  <a:cubicBezTo>
                    <a:pt x="29" y="1"/>
                    <a:pt x="28" y="1"/>
                    <a:pt x="26" y="1"/>
                  </a:cubicBezTo>
                  <a:cubicBezTo>
                    <a:pt x="26" y="1"/>
                    <a:pt x="25" y="1"/>
                    <a:pt x="24" y="1"/>
                  </a:cubicBezTo>
                  <a:cubicBezTo>
                    <a:pt x="22" y="2"/>
                    <a:pt x="20" y="4"/>
                    <a:pt x="21" y="5"/>
                  </a:cubicBezTo>
                  <a:cubicBezTo>
                    <a:pt x="21" y="7"/>
                    <a:pt x="19" y="10"/>
                    <a:pt x="18" y="10"/>
                  </a:cubicBezTo>
                  <a:cubicBezTo>
                    <a:pt x="18" y="10"/>
                    <a:pt x="18" y="11"/>
                    <a:pt x="18" y="11"/>
                  </a:cubicBezTo>
                  <a:cubicBezTo>
                    <a:pt x="17" y="11"/>
                    <a:pt x="15" y="10"/>
                    <a:pt x="14" y="9"/>
                  </a:cubicBezTo>
                  <a:cubicBezTo>
                    <a:pt x="14" y="9"/>
                    <a:pt x="13" y="9"/>
                    <a:pt x="12" y="9"/>
                  </a:cubicBezTo>
                  <a:cubicBezTo>
                    <a:pt x="11" y="9"/>
                    <a:pt x="10" y="9"/>
                    <a:pt x="9" y="10"/>
                  </a:cubicBezTo>
                  <a:cubicBezTo>
                    <a:pt x="7" y="12"/>
                    <a:pt x="7" y="15"/>
                    <a:pt x="8" y="16"/>
                  </a:cubicBezTo>
                  <a:cubicBezTo>
                    <a:pt x="9" y="17"/>
                    <a:pt x="9" y="20"/>
                    <a:pt x="9" y="21"/>
                  </a:cubicBezTo>
                  <a:cubicBezTo>
                    <a:pt x="8" y="22"/>
                    <a:pt x="7" y="22"/>
                    <a:pt x="6" y="22"/>
                  </a:cubicBezTo>
                  <a:cubicBezTo>
                    <a:pt x="5" y="22"/>
                    <a:pt x="5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2" y="22"/>
                    <a:pt x="1" y="24"/>
                    <a:pt x="0" y="26"/>
                  </a:cubicBezTo>
                  <a:cubicBezTo>
                    <a:pt x="0" y="28"/>
                    <a:pt x="1" y="30"/>
                    <a:pt x="3" y="31"/>
                  </a:cubicBezTo>
                  <a:cubicBezTo>
                    <a:pt x="4" y="31"/>
                    <a:pt x="6" y="34"/>
                    <a:pt x="6" y="35"/>
                  </a:cubicBezTo>
                  <a:cubicBezTo>
                    <a:pt x="6" y="36"/>
                    <a:pt x="5" y="37"/>
                    <a:pt x="3" y="38"/>
                  </a:cubicBezTo>
                  <a:cubicBezTo>
                    <a:pt x="1" y="38"/>
                    <a:pt x="0" y="41"/>
                    <a:pt x="1" y="43"/>
                  </a:cubicBezTo>
                  <a:cubicBezTo>
                    <a:pt x="2" y="45"/>
                    <a:pt x="3" y="46"/>
                    <a:pt x="5" y="46"/>
                  </a:cubicBezTo>
                  <a:cubicBezTo>
                    <a:pt x="5" y="46"/>
                    <a:pt x="6" y="46"/>
                    <a:pt x="6" y="46"/>
                  </a:cubicBezTo>
                  <a:cubicBezTo>
                    <a:pt x="6" y="46"/>
                    <a:pt x="7" y="46"/>
                    <a:pt x="8" y="46"/>
                  </a:cubicBezTo>
                  <a:cubicBezTo>
                    <a:pt x="9" y="46"/>
                    <a:pt x="10" y="46"/>
                    <a:pt x="10" y="47"/>
                  </a:cubicBezTo>
                  <a:cubicBezTo>
                    <a:pt x="11" y="48"/>
                    <a:pt x="11" y="51"/>
                    <a:pt x="10" y="52"/>
                  </a:cubicBezTo>
                  <a:cubicBezTo>
                    <a:pt x="9" y="53"/>
                    <a:pt x="9" y="56"/>
                    <a:pt x="11" y="57"/>
                  </a:cubicBezTo>
                  <a:cubicBezTo>
                    <a:pt x="12" y="58"/>
                    <a:pt x="14" y="59"/>
                    <a:pt x="15" y="59"/>
                  </a:cubicBezTo>
                  <a:cubicBezTo>
                    <a:pt x="16" y="59"/>
                    <a:pt x="16" y="59"/>
                    <a:pt x="17" y="58"/>
                  </a:cubicBezTo>
                  <a:cubicBezTo>
                    <a:pt x="18" y="57"/>
                    <a:pt x="19" y="57"/>
                    <a:pt x="20" y="57"/>
                  </a:cubicBezTo>
                  <a:cubicBezTo>
                    <a:pt x="21" y="57"/>
                    <a:pt x="22" y="57"/>
                    <a:pt x="23" y="57"/>
                  </a:cubicBezTo>
                  <a:cubicBezTo>
                    <a:pt x="24" y="58"/>
                    <a:pt x="24" y="60"/>
                    <a:pt x="24" y="61"/>
                  </a:cubicBezTo>
                  <a:cubicBezTo>
                    <a:pt x="23" y="63"/>
                    <a:pt x="25" y="65"/>
                    <a:pt x="28" y="65"/>
                  </a:cubicBezTo>
                  <a:cubicBezTo>
                    <a:pt x="28" y="65"/>
                    <a:pt x="29" y="65"/>
                    <a:pt x="29" y="65"/>
                  </a:cubicBezTo>
                  <a:cubicBezTo>
                    <a:pt x="31" y="65"/>
                    <a:pt x="33" y="65"/>
                    <a:pt x="33" y="63"/>
                  </a:cubicBezTo>
                  <a:cubicBezTo>
                    <a:pt x="33" y="62"/>
                    <a:pt x="34" y="61"/>
                    <a:pt x="35" y="61"/>
                  </a:cubicBezTo>
                  <a:cubicBezTo>
                    <a:pt x="36" y="60"/>
                    <a:pt x="37" y="60"/>
                    <a:pt x="38" y="60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39" y="60"/>
                    <a:pt x="40" y="61"/>
                    <a:pt x="41" y="63"/>
                  </a:cubicBezTo>
                  <a:cubicBezTo>
                    <a:pt x="41" y="64"/>
                    <a:pt x="43" y="65"/>
                    <a:pt x="44" y="65"/>
                  </a:cubicBezTo>
                  <a:cubicBezTo>
                    <a:pt x="45" y="65"/>
                    <a:pt x="46" y="65"/>
                    <a:pt x="46" y="64"/>
                  </a:cubicBezTo>
                  <a:cubicBezTo>
                    <a:pt x="49" y="64"/>
                    <a:pt x="50" y="62"/>
                    <a:pt x="50" y="60"/>
                  </a:cubicBezTo>
                  <a:cubicBezTo>
                    <a:pt x="49" y="58"/>
                    <a:pt x="51" y="56"/>
                    <a:pt x="52" y="55"/>
                  </a:cubicBezTo>
                  <a:cubicBezTo>
                    <a:pt x="52" y="55"/>
                    <a:pt x="53" y="55"/>
                    <a:pt x="53" y="55"/>
                  </a:cubicBezTo>
                  <a:cubicBezTo>
                    <a:pt x="54" y="55"/>
                    <a:pt x="55" y="55"/>
                    <a:pt x="56" y="56"/>
                  </a:cubicBezTo>
                  <a:cubicBezTo>
                    <a:pt x="57" y="57"/>
                    <a:pt x="57" y="57"/>
                    <a:pt x="58" y="57"/>
                  </a:cubicBezTo>
                  <a:cubicBezTo>
                    <a:pt x="59" y="57"/>
                    <a:pt x="61" y="56"/>
                    <a:pt x="62" y="55"/>
                  </a:cubicBezTo>
                  <a:cubicBezTo>
                    <a:pt x="64" y="53"/>
                    <a:pt x="64" y="51"/>
                    <a:pt x="62" y="50"/>
                  </a:cubicBezTo>
                  <a:cubicBezTo>
                    <a:pt x="61" y="49"/>
                    <a:pt x="61" y="45"/>
                    <a:pt x="62" y="44"/>
                  </a:cubicBezTo>
                  <a:cubicBezTo>
                    <a:pt x="62" y="44"/>
                    <a:pt x="63" y="43"/>
                    <a:pt x="65" y="43"/>
                  </a:cubicBezTo>
                  <a:cubicBezTo>
                    <a:pt x="65" y="43"/>
                    <a:pt x="65" y="43"/>
                    <a:pt x="66" y="43"/>
                  </a:cubicBezTo>
                  <a:cubicBezTo>
                    <a:pt x="66" y="43"/>
                    <a:pt x="66" y="43"/>
                    <a:pt x="66" y="43"/>
                  </a:cubicBezTo>
                  <a:cubicBezTo>
                    <a:pt x="68" y="43"/>
                    <a:pt x="70" y="42"/>
                    <a:pt x="70" y="40"/>
                  </a:cubicBezTo>
                  <a:cubicBezTo>
                    <a:pt x="71" y="37"/>
                    <a:pt x="70" y="35"/>
                    <a:pt x="68" y="35"/>
                  </a:cubicBezTo>
                  <a:cubicBezTo>
                    <a:pt x="66" y="34"/>
                    <a:pt x="65" y="31"/>
                    <a:pt x="64" y="30"/>
                  </a:cubicBezTo>
                  <a:cubicBezTo>
                    <a:pt x="64" y="29"/>
                    <a:pt x="66" y="28"/>
                    <a:pt x="68" y="28"/>
                  </a:cubicBezTo>
                  <a:cubicBezTo>
                    <a:pt x="69" y="27"/>
                    <a:pt x="70" y="25"/>
                    <a:pt x="69" y="23"/>
                  </a:cubicBezTo>
                  <a:cubicBezTo>
                    <a:pt x="69" y="21"/>
                    <a:pt x="67" y="19"/>
                    <a:pt x="65" y="19"/>
                  </a:cubicBezTo>
                  <a:cubicBezTo>
                    <a:pt x="65" y="19"/>
                    <a:pt x="65" y="19"/>
                    <a:pt x="65" y="19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62" y="19"/>
                    <a:pt x="60" y="18"/>
                    <a:pt x="59" y="17"/>
                  </a:cubicBezTo>
                  <a:cubicBezTo>
                    <a:pt x="59" y="16"/>
                    <a:pt x="59" y="15"/>
                    <a:pt x="60" y="13"/>
                  </a:cubicBezTo>
                  <a:cubicBezTo>
                    <a:pt x="62" y="12"/>
                    <a:pt x="61" y="10"/>
                    <a:pt x="59" y="8"/>
                  </a:cubicBezTo>
                  <a:cubicBezTo>
                    <a:pt x="58" y="7"/>
                    <a:pt x="57" y="7"/>
                    <a:pt x="56" y="7"/>
                  </a:cubicBezTo>
                  <a:cubicBezTo>
                    <a:pt x="55" y="7"/>
                    <a:pt x="54" y="7"/>
                    <a:pt x="53" y="7"/>
                  </a:cubicBezTo>
                  <a:cubicBezTo>
                    <a:pt x="53" y="8"/>
                    <a:pt x="51" y="8"/>
                    <a:pt x="50" y="8"/>
                  </a:cubicBezTo>
                  <a:cubicBezTo>
                    <a:pt x="49" y="8"/>
                    <a:pt x="48" y="8"/>
                    <a:pt x="48" y="8"/>
                  </a:cubicBezTo>
                  <a:cubicBezTo>
                    <a:pt x="47" y="8"/>
                    <a:pt x="46" y="6"/>
                    <a:pt x="47" y="4"/>
                  </a:cubicBezTo>
                  <a:cubicBezTo>
                    <a:pt x="47" y="2"/>
                    <a:pt x="45" y="1"/>
                    <a:pt x="43" y="0"/>
                  </a:cubicBezTo>
                  <a:cubicBezTo>
                    <a:pt x="42" y="0"/>
                    <a:pt x="42" y="0"/>
                    <a:pt x="4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8"/>
            <p:cNvSpPr>
              <a:spLocks noEditPoints="1"/>
            </p:cNvSpPr>
            <p:nvPr/>
          </p:nvSpPr>
          <p:spPr bwMode="auto">
            <a:xfrm>
              <a:off x="5784995" y="3478929"/>
              <a:ext cx="224572" cy="206052"/>
            </a:xfrm>
            <a:custGeom>
              <a:avLst/>
              <a:gdLst>
                <a:gd name="T0" fmla="*/ 16 w 71"/>
                <a:gd name="T1" fmla="*/ 39 h 66"/>
                <a:gd name="T2" fmla="*/ 36 w 71"/>
                <a:gd name="T3" fmla="*/ 14 h 66"/>
                <a:gd name="T4" fmla="*/ 42 w 71"/>
                <a:gd name="T5" fmla="*/ 51 h 66"/>
                <a:gd name="T6" fmla="*/ 42 w 71"/>
                <a:gd name="T7" fmla="*/ 0 h 66"/>
                <a:gd name="T8" fmla="*/ 36 w 71"/>
                <a:gd name="T9" fmla="*/ 5 h 66"/>
                <a:gd name="T10" fmla="*/ 33 w 71"/>
                <a:gd name="T11" fmla="*/ 6 h 66"/>
                <a:gd name="T12" fmla="*/ 27 w 71"/>
                <a:gd name="T13" fmla="*/ 1 h 66"/>
                <a:gd name="T14" fmla="*/ 21 w 71"/>
                <a:gd name="T15" fmla="*/ 5 h 66"/>
                <a:gd name="T16" fmla="*/ 18 w 71"/>
                <a:gd name="T17" fmla="*/ 11 h 66"/>
                <a:gd name="T18" fmla="*/ 13 w 71"/>
                <a:gd name="T19" fmla="*/ 9 h 66"/>
                <a:gd name="T20" fmla="*/ 8 w 71"/>
                <a:gd name="T21" fmla="*/ 16 h 66"/>
                <a:gd name="T22" fmla="*/ 6 w 71"/>
                <a:gd name="T23" fmla="*/ 22 h 66"/>
                <a:gd name="T24" fmla="*/ 4 w 71"/>
                <a:gd name="T25" fmla="*/ 22 h 66"/>
                <a:gd name="T26" fmla="*/ 3 w 71"/>
                <a:gd name="T27" fmla="*/ 31 h 66"/>
                <a:gd name="T28" fmla="*/ 3 w 71"/>
                <a:gd name="T29" fmla="*/ 38 h 66"/>
                <a:gd name="T30" fmla="*/ 5 w 71"/>
                <a:gd name="T31" fmla="*/ 46 h 66"/>
                <a:gd name="T32" fmla="*/ 8 w 71"/>
                <a:gd name="T33" fmla="*/ 46 h 66"/>
                <a:gd name="T34" fmla="*/ 10 w 71"/>
                <a:gd name="T35" fmla="*/ 52 h 66"/>
                <a:gd name="T36" fmla="*/ 15 w 71"/>
                <a:gd name="T37" fmla="*/ 59 h 66"/>
                <a:gd name="T38" fmla="*/ 21 w 71"/>
                <a:gd name="T39" fmla="*/ 57 h 66"/>
                <a:gd name="T40" fmla="*/ 24 w 71"/>
                <a:gd name="T41" fmla="*/ 61 h 66"/>
                <a:gd name="T42" fmla="*/ 29 w 71"/>
                <a:gd name="T43" fmla="*/ 66 h 66"/>
                <a:gd name="T44" fmla="*/ 36 w 71"/>
                <a:gd name="T45" fmla="*/ 61 h 66"/>
                <a:gd name="T46" fmla="*/ 38 w 71"/>
                <a:gd name="T47" fmla="*/ 60 h 66"/>
                <a:gd name="T48" fmla="*/ 45 w 71"/>
                <a:gd name="T49" fmla="*/ 65 h 66"/>
                <a:gd name="T50" fmla="*/ 50 w 71"/>
                <a:gd name="T51" fmla="*/ 60 h 66"/>
                <a:gd name="T52" fmla="*/ 53 w 71"/>
                <a:gd name="T53" fmla="*/ 55 h 66"/>
                <a:gd name="T54" fmla="*/ 58 w 71"/>
                <a:gd name="T55" fmla="*/ 57 h 66"/>
                <a:gd name="T56" fmla="*/ 63 w 71"/>
                <a:gd name="T57" fmla="*/ 50 h 66"/>
                <a:gd name="T58" fmla="*/ 65 w 71"/>
                <a:gd name="T59" fmla="*/ 43 h 66"/>
                <a:gd name="T60" fmla="*/ 67 w 71"/>
                <a:gd name="T61" fmla="*/ 43 h 66"/>
                <a:gd name="T62" fmla="*/ 68 w 71"/>
                <a:gd name="T63" fmla="*/ 35 h 66"/>
                <a:gd name="T64" fmla="*/ 68 w 71"/>
                <a:gd name="T65" fmla="*/ 28 h 66"/>
                <a:gd name="T66" fmla="*/ 66 w 71"/>
                <a:gd name="T67" fmla="*/ 19 h 66"/>
                <a:gd name="T68" fmla="*/ 64 w 71"/>
                <a:gd name="T69" fmla="*/ 19 h 66"/>
                <a:gd name="T70" fmla="*/ 61 w 71"/>
                <a:gd name="T71" fmla="*/ 13 h 66"/>
                <a:gd name="T72" fmla="*/ 56 w 71"/>
                <a:gd name="T73" fmla="*/ 7 h 66"/>
                <a:gd name="T74" fmla="*/ 51 w 71"/>
                <a:gd name="T75" fmla="*/ 8 h 66"/>
                <a:gd name="T76" fmla="*/ 47 w 71"/>
                <a:gd name="T77" fmla="*/ 4 h 66"/>
                <a:gd name="T78" fmla="*/ 42 w 71"/>
                <a:gd name="T7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1" h="66">
                  <a:moveTo>
                    <a:pt x="36" y="52"/>
                  </a:moveTo>
                  <a:cubicBezTo>
                    <a:pt x="27" y="52"/>
                    <a:pt x="19" y="47"/>
                    <a:pt x="16" y="39"/>
                  </a:cubicBezTo>
                  <a:cubicBezTo>
                    <a:pt x="13" y="29"/>
                    <a:pt x="18" y="18"/>
                    <a:pt x="29" y="15"/>
                  </a:cubicBezTo>
                  <a:cubicBezTo>
                    <a:pt x="31" y="14"/>
                    <a:pt x="34" y="14"/>
                    <a:pt x="36" y="14"/>
                  </a:cubicBezTo>
                  <a:cubicBezTo>
                    <a:pt x="44" y="14"/>
                    <a:pt x="52" y="19"/>
                    <a:pt x="55" y="27"/>
                  </a:cubicBezTo>
                  <a:cubicBezTo>
                    <a:pt x="59" y="37"/>
                    <a:pt x="53" y="48"/>
                    <a:pt x="42" y="51"/>
                  </a:cubicBezTo>
                  <a:cubicBezTo>
                    <a:pt x="40" y="52"/>
                    <a:pt x="38" y="52"/>
                    <a:pt x="36" y="52"/>
                  </a:cubicBezTo>
                  <a:moveTo>
                    <a:pt x="42" y="0"/>
                  </a:moveTo>
                  <a:cubicBezTo>
                    <a:pt x="40" y="0"/>
                    <a:pt x="38" y="1"/>
                    <a:pt x="38" y="2"/>
                  </a:cubicBezTo>
                  <a:cubicBezTo>
                    <a:pt x="38" y="3"/>
                    <a:pt x="37" y="4"/>
                    <a:pt x="36" y="5"/>
                  </a:cubicBezTo>
                  <a:cubicBezTo>
                    <a:pt x="35" y="5"/>
                    <a:pt x="34" y="6"/>
                    <a:pt x="33" y="6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2" y="6"/>
                    <a:pt x="31" y="4"/>
                    <a:pt x="30" y="3"/>
                  </a:cubicBezTo>
                  <a:cubicBezTo>
                    <a:pt x="30" y="1"/>
                    <a:pt x="28" y="1"/>
                    <a:pt x="27" y="1"/>
                  </a:cubicBezTo>
                  <a:cubicBezTo>
                    <a:pt x="26" y="1"/>
                    <a:pt x="25" y="1"/>
                    <a:pt x="25" y="1"/>
                  </a:cubicBezTo>
                  <a:cubicBezTo>
                    <a:pt x="22" y="2"/>
                    <a:pt x="21" y="4"/>
                    <a:pt x="21" y="5"/>
                  </a:cubicBezTo>
                  <a:cubicBezTo>
                    <a:pt x="22" y="7"/>
                    <a:pt x="20" y="10"/>
                    <a:pt x="19" y="10"/>
                  </a:cubicBezTo>
                  <a:cubicBezTo>
                    <a:pt x="19" y="11"/>
                    <a:pt x="18" y="11"/>
                    <a:pt x="18" y="11"/>
                  </a:cubicBezTo>
                  <a:cubicBezTo>
                    <a:pt x="17" y="11"/>
                    <a:pt x="16" y="10"/>
                    <a:pt x="15" y="9"/>
                  </a:cubicBezTo>
                  <a:cubicBezTo>
                    <a:pt x="14" y="9"/>
                    <a:pt x="14" y="9"/>
                    <a:pt x="13" y="9"/>
                  </a:cubicBezTo>
                  <a:cubicBezTo>
                    <a:pt x="12" y="9"/>
                    <a:pt x="10" y="9"/>
                    <a:pt x="9" y="10"/>
                  </a:cubicBezTo>
                  <a:cubicBezTo>
                    <a:pt x="7" y="12"/>
                    <a:pt x="7" y="15"/>
                    <a:pt x="8" y="16"/>
                  </a:cubicBezTo>
                  <a:cubicBezTo>
                    <a:pt x="10" y="17"/>
                    <a:pt x="10" y="20"/>
                    <a:pt x="9" y="21"/>
                  </a:cubicBezTo>
                  <a:cubicBezTo>
                    <a:pt x="9" y="22"/>
                    <a:pt x="8" y="22"/>
                    <a:pt x="6" y="22"/>
                  </a:cubicBezTo>
                  <a:cubicBezTo>
                    <a:pt x="6" y="22"/>
                    <a:pt x="5" y="22"/>
                    <a:pt x="5" y="22"/>
                  </a:cubicBezTo>
                  <a:cubicBezTo>
                    <a:pt x="5" y="22"/>
                    <a:pt x="5" y="22"/>
                    <a:pt x="4" y="22"/>
                  </a:cubicBezTo>
                  <a:cubicBezTo>
                    <a:pt x="3" y="22"/>
                    <a:pt x="1" y="24"/>
                    <a:pt x="1" y="26"/>
                  </a:cubicBezTo>
                  <a:cubicBezTo>
                    <a:pt x="0" y="28"/>
                    <a:pt x="1" y="30"/>
                    <a:pt x="3" y="31"/>
                  </a:cubicBezTo>
                  <a:cubicBezTo>
                    <a:pt x="5" y="31"/>
                    <a:pt x="6" y="34"/>
                    <a:pt x="6" y="35"/>
                  </a:cubicBezTo>
                  <a:cubicBezTo>
                    <a:pt x="6" y="36"/>
                    <a:pt x="5" y="37"/>
                    <a:pt x="3" y="38"/>
                  </a:cubicBezTo>
                  <a:cubicBezTo>
                    <a:pt x="1" y="38"/>
                    <a:pt x="1" y="41"/>
                    <a:pt x="1" y="43"/>
                  </a:cubicBezTo>
                  <a:cubicBezTo>
                    <a:pt x="2" y="45"/>
                    <a:pt x="4" y="46"/>
                    <a:pt x="5" y="46"/>
                  </a:cubicBezTo>
                  <a:cubicBezTo>
                    <a:pt x="6" y="46"/>
                    <a:pt x="6" y="46"/>
                    <a:pt x="6" y="46"/>
                  </a:cubicBezTo>
                  <a:cubicBezTo>
                    <a:pt x="7" y="46"/>
                    <a:pt x="7" y="46"/>
                    <a:pt x="8" y="46"/>
                  </a:cubicBezTo>
                  <a:cubicBezTo>
                    <a:pt x="9" y="46"/>
                    <a:pt x="10" y="46"/>
                    <a:pt x="10" y="47"/>
                  </a:cubicBezTo>
                  <a:cubicBezTo>
                    <a:pt x="11" y="48"/>
                    <a:pt x="12" y="51"/>
                    <a:pt x="10" y="52"/>
                  </a:cubicBezTo>
                  <a:cubicBezTo>
                    <a:pt x="9" y="53"/>
                    <a:pt x="10" y="56"/>
                    <a:pt x="12" y="57"/>
                  </a:cubicBezTo>
                  <a:cubicBezTo>
                    <a:pt x="13" y="58"/>
                    <a:pt x="14" y="59"/>
                    <a:pt x="15" y="59"/>
                  </a:cubicBezTo>
                  <a:cubicBezTo>
                    <a:pt x="16" y="59"/>
                    <a:pt x="17" y="59"/>
                    <a:pt x="17" y="58"/>
                  </a:cubicBezTo>
                  <a:cubicBezTo>
                    <a:pt x="18" y="57"/>
                    <a:pt x="19" y="57"/>
                    <a:pt x="21" y="57"/>
                  </a:cubicBezTo>
                  <a:cubicBezTo>
                    <a:pt x="22" y="57"/>
                    <a:pt x="23" y="57"/>
                    <a:pt x="23" y="57"/>
                  </a:cubicBezTo>
                  <a:cubicBezTo>
                    <a:pt x="24" y="58"/>
                    <a:pt x="25" y="60"/>
                    <a:pt x="24" y="61"/>
                  </a:cubicBezTo>
                  <a:cubicBezTo>
                    <a:pt x="24" y="63"/>
                    <a:pt x="26" y="65"/>
                    <a:pt x="28" y="65"/>
                  </a:cubicBezTo>
                  <a:cubicBezTo>
                    <a:pt x="28" y="65"/>
                    <a:pt x="29" y="66"/>
                    <a:pt x="29" y="66"/>
                  </a:cubicBezTo>
                  <a:cubicBezTo>
                    <a:pt x="31" y="66"/>
                    <a:pt x="33" y="65"/>
                    <a:pt x="33" y="63"/>
                  </a:cubicBezTo>
                  <a:cubicBezTo>
                    <a:pt x="34" y="62"/>
                    <a:pt x="35" y="61"/>
                    <a:pt x="36" y="61"/>
                  </a:cubicBezTo>
                  <a:cubicBezTo>
                    <a:pt x="37" y="60"/>
                    <a:pt x="38" y="60"/>
                    <a:pt x="38" y="60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39" y="60"/>
                    <a:pt x="40" y="61"/>
                    <a:pt x="41" y="63"/>
                  </a:cubicBezTo>
                  <a:cubicBezTo>
                    <a:pt x="41" y="64"/>
                    <a:pt x="43" y="65"/>
                    <a:pt x="45" y="65"/>
                  </a:cubicBezTo>
                  <a:cubicBezTo>
                    <a:pt x="45" y="65"/>
                    <a:pt x="46" y="65"/>
                    <a:pt x="47" y="65"/>
                  </a:cubicBezTo>
                  <a:cubicBezTo>
                    <a:pt x="49" y="64"/>
                    <a:pt x="51" y="62"/>
                    <a:pt x="50" y="60"/>
                  </a:cubicBezTo>
                  <a:cubicBezTo>
                    <a:pt x="49" y="58"/>
                    <a:pt x="51" y="56"/>
                    <a:pt x="52" y="55"/>
                  </a:cubicBezTo>
                  <a:cubicBezTo>
                    <a:pt x="53" y="55"/>
                    <a:pt x="53" y="55"/>
                    <a:pt x="53" y="55"/>
                  </a:cubicBezTo>
                  <a:cubicBezTo>
                    <a:pt x="54" y="55"/>
                    <a:pt x="55" y="55"/>
                    <a:pt x="56" y="56"/>
                  </a:cubicBezTo>
                  <a:cubicBezTo>
                    <a:pt x="57" y="57"/>
                    <a:pt x="58" y="57"/>
                    <a:pt x="58" y="57"/>
                  </a:cubicBezTo>
                  <a:cubicBezTo>
                    <a:pt x="60" y="57"/>
                    <a:pt x="61" y="56"/>
                    <a:pt x="62" y="55"/>
                  </a:cubicBezTo>
                  <a:cubicBezTo>
                    <a:pt x="64" y="53"/>
                    <a:pt x="64" y="51"/>
                    <a:pt x="63" y="50"/>
                  </a:cubicBezTo>
                  <a:cubicBezTo>
                    <a:pt x="61" y="49"/>
                    <a:pt x="62" y="45"/>
                    <a:pt x="62" y="44"/>
                  </a:cubicBezTo>
                  <a:cubicBezTo>
                    <a:pt x="62" y="44"/>
                    <a:pt x="64" y="43"/>
                    <a:pt x="65" y="43"/>
                  </a:cubicBezTo>
                  <a:cubicBezTo>
                    <a:pt x="65" y="43"/>
                    <a:pt x="66" y="43"/>
                    <a:pt x="66" y="43"/>
                  </a:cubicBezTo>
                  <a:cubicBezTo>
                    <a:pt x="66" y="43"/>
                    <a:pt x="67" y="43"/>
                    <a:pt x="67" y="43"/>
                  </a:cubicBezTo>
                  <a:cubicBezTo>
                    <a:pt x="69" y="43"/>
                    <a:pt x="70" y="42"/>
                    <a:pt x="71" y="40"/>
                  </a:cubicBezTo>
                  <a:cubicBezTo>
                    <a:pt x="71" y="37"/>
                    <a:pt x="70" y="35"/>
                    <a:pt x="68" y="35"/>
                  </a:cubicBezTo>
                  <a:cubicBezTo>
                    <a:pt x="66" y="34"/>
                    <a:pt x="65" y="32"/>
                    <a:pt x="65" y="31"/>
                  </a:cubicBezTo>
                  <a:cubicBezTo>
                    <a:pt x="65" y="30"/>
                    <a:pt x="66" y="28"/>
                    <a:pt x="68" y="28"/>
                  </a:cubicBezTo>
                  <a:cubicBezTo>
                    <a:pt x="70" y="27"/>
                    <a:pt x="71" y="25"/>
                    <a:pt x="70" y="23"/>
                  </a:cubicBezTo>
                  <a:cubicBezTo>
                    <a:pt x="69" y="21"/>
                    <a:pt x="67" y="19"/>
                    <a:pt x="66" y="19"/>
                  </a:cubicBezTo>
                  <a:cubicBezTo>
                    <a:pt x="66" y="19"/>
                    <a:pt x="65" y="19"/>
                    <a:pt x="65" y="19"/>
                  </a:cubicBezTo>
                  <a:cubicBezTo>
                    <a:pt x="65" y="19"/>
                    <a:pt x="65" y="19"/>
                    <a:pt x="64" y="19"/>
                  </a:cubicBezTo>
                  <a:cubicBezTo>
                    <a:pt x="63" y="19"/>
                    <a:pt x="60" y="18"/>
                    <a:pt x="60" y="17"/>
                  </a:cubicBezTo>
                  <a:cubicBezTo>
                    <a:pt x="59" y="16"/>
                    <a:pt x="60" y="15"/>
                    <a:pt x="61" y="13"/>
                  </a:cubicBezTo>
                  <a:cubicBezTo>
                    <a:pt x="62" y="12"/>
                    <a:pt x="62" y="10"/>
                    <a:pt x="60" y="8"/>
                  </a:cubicBezTo>
                  <a:cubicBezTo>
                    <a:pt x="59" y="7"/>
                    <a:pt x="57" y="7"/>
                    <a:pt x="56" y="7"/>
                  </a:cubicBezTo>
                  <a:cubicBezTo>
                    <a:pt x="55" y="7"/>
                    <a:pt x="54" y="7"/>
                    <a:pt x="54" y="7"/>
                  </a:cubicBezTo>
                  <a:cubicBezTo>
                    <a:pt x="53" y="8"/>
                    <a:pt x="52" y="8"/>
                    <a:pt x="51" y="8"/>
                  </a:cubicBezTo>
                  <a:cubicBezTo>
                    <a:pt x="50" y="8"/>
                    <a:pt x="49" y="8"/>
                    <a:pt x="48" y="8"/>
                  </a:cubicBezTo>
                  <a:cubicBezTo>
                    <a:pt x="47" y="8"/>
                    <a:pt x="47" y="6"/>
                    <a:pt x="47" y="4"/>
                  </a:cubicBezTo>
                  <a:cubicBezTo>
                    <a:pt x="47" y="2"/>
                    <a:pt x="46" y="1"/>
                    <a:pt x="43" y="0"/>
                  </a:cubicBezTo>
                  <a:cubicBezTo>
                    <a:pt x="43" y="0"/>
                    <a:pt x="42" y="0"/>
                    <a:pt x="42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9"/>
            <p:cNvSpPr>
              <a:spLocks/>
            </p:cNvSpPr>
            <p:nvPr/>
          </p:nvSpPr>
          <p:spPr bwMode="auto">
            <a:xfrm>
              <a:off x="5986415" y="3816945"/>
              <a:ext cx="113443" cy="203736"/>
            </a:xfrm>
            <a:custGeom>
              <a:avLst/>
              <a:gdLst>
                <a:gd name="T0" fmla="*/ 27 w 36"/>
                <a:gd name="T1" fmla="*/ 0 h 65"/>
                <a:gd name="T2" fmla="*/ 25 w 36"/>
                <a:gd name="T3" fmla="*/ 0 h 65"/>
                <a:gd name="T4" fmla="*/ 21 w 36"/>
                <a:gd name="T5" fmla="*/ 5 h 65"/>
                <a:gd name="T6" fmla="*/ 19 w 36"/>
                <a:gd name="T7" fmla="*/ 10 h 65"/>
                <a:gd name="T8" fmla="*/ 18 w 36"/>
                <a:gd name="T9" fmla="*/ 10 h 65"/>
                <a:gd name="T10" fmla="*/ 15 w 36"/>
                <a:gd name="T11" fmla="*/ 9 h 65"/>
                <a:gd name="T12" fmla="*/ 13 w 36"/>
                <a:gd name="T13" fmla="*/ 8 h 65"/>
                <a:gd name="T14" fmla="*/ 9 w 36"/>
                <a:gd name="T15" fmla="*/ 10 h 65"/>
                <a:gd name="T16" fmla="*/ 9 w 36"/>
                <a:gd name="T17" fmla="*/ 15 h 65"/>
                <a:gd name="T18" fmla="*/ 9 w 36"/>
                <a:gd name="T19" fmla="*/ 20 h 65"/>
                <a:gd name="T20" fmla="*/ 6 w 36"/>
                <a:gd name="T21" fmla="*/ 22 h 65"/>
                <a:gd name="T22" fmla="*/ 5 w 36"/>
                <a:gd name="T23" fmla="*/ 21 h 65"/>
                <a:gd name="T24" fmla="*/ 5 w 36"/>
                <a:gd name="T25" fmla="*/ 21 h 65"/>
                <a:gd name="T26" fmla="*/ 1 w 36"/>
                <a:gd name="T27" fmla="*/ 25 h 65"/>
                <a:gd name="T28" fmla="*/ 3 w 36"/>
                <a:gd name="T29" fmla="*/ 30 h 65"/>
                <a:gd name="T30" fmla="*/ 6 w 36"/>
                <a:gd name="T31" fmla="*/ 34 h 65"/>
                <a:gd name="T32" fmla="*/ 3 w 36"/>
                <a:gd name="T33" fmla="*/ 37 h 65"/>
                <a:gd name="T34" fmla="*/ 2 w 36"/>
                <a:gd name="T35" fmla="*/ 42 h 65"/>
                <a:gd name="T36" fmla="*/ 6 w 36"/>
                <a:gd name="T37" fmla="*/ 46 h 65"/>
                <a:gd name="T38" fmla="*/ 6 w 36"/>
                <a:gd name="T39" fmla="*/ 46 h 65"/>
                <a:gd name="T40" fmla="*/ 8 w 36"/>
                <a:gd name="T41" fmla="*/ 45 h 65"/>
                <a:gd name="T42" fmla="*/ 11 w 36"/>
                <a:gd name="T43" fmla="*/ 46 h 65"/>
                <a:gd name="T44" fmla="*/ 10 w 36"/>
                <a:gd name="T45" fmla="*/ 52 h 65"/>
                <a:gd name="T46" fmla="*/ 12 w 36"/>
                <a:gd name="T47" fmla="*/ 57 h 65"/>
                <a:gd name="T48" fmla="*/ 15 w 36"/>
                <a:gd name="T49" fmla="*/ 58 h 65"/>
                <a:gd name="T50" fmla="*/ 17 w 36"/>
                <a:gd name="T51" fmla="*/ 57 h 65"/>
                <a:gd name="T52" fmla="*/ 21 w 36"/>
                <a:gd name="T53" fmla="*/ 56 h 65"/>
                <a:gd name="T54" fmla="*/ 23 w 36"/>
                <a:gd name="T55" fmla="*/ 57 h 65"/>
                <a:gd name="T56" fmla="*/ 24 w 36"/>
                <a:gd name="T57" fmla="*/ 61 h 65"/>
                <a:gd name="T58" fmla="*/ 28 w 36"/>
                <a:gd name="T59" fmla="*/ 65 h 65"/>
                <a:gd name="T60" fmla="*/ 30 w 36"/>
                <a:gd name="T61" fmla="*/ 65 h 65"/>
                <a:gd name="T62" fmla="*/ 34 w 36"/>
                <a:gd name="T63" fmla="*/ 63 h 65"/>
                <a:gd name="T64" fmla="*/ 34 w 36"/>
                <a:gd name="T65" fmla="*/ 62 h 65"/>
                <a:gd name="T66" fmla="*/ 35 w 36"/>
                <a:gd name="T67" fmla="*/ 51 h 65"/>
                <a:gd name="T68" fmla="*/ 16 w 36"/>
                <a:gd name="T69" fmla="*/ 38 h 65"/>
                <a:gd name="T70" fmla="*/ 29 w 36"/>
                <a:gd name="T71" fmla="*/ 14 h 65"/>
                <a:gd name="T72" fmla="*/ 36 w 36"/>
                <a:gd name="T73" fmla="*/ 13 h 65"/>
                <a:gd name="T74" fmla="*/ 35 w 36"/>
                <a:gd name="T75" fmla="*/ 4 h 65"/>
                <a:gd name="T76" fmla="*/ 33 w 36"/>
                <a:gd name="T77" fmla="*/ 5 h 65"/>
                <a:gd name="T78" fmla="*/ 33 w 36"/>
                <a:gd name="T79" fmla="*/ 5 h 65"/>
                <a:gd name="T80" fmla="*/ 30 w 36"/>
                <a:gd name="T81" fmla="*/ 2 h 65"/>
                <a:gd name="T82" fmla="*/ 27 w 36"/>
                <a:gd name="T83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6" h="65">
                  <a:moveTo>
                    <a:pt x="27" y="0"/>
                  </a:moveTo>
                  <a:cubicBezTo>
                    <a:pt x="26" y="0"/>
                    <a:pt x="25" y="0"/>
                    <a:pt x="25" y="0"/>
                  </a:cubicBezTo>
                  <a:cubicBezTo>
                    <a:pt x="22" y="1"/>
                    <a:pt x="21" y="3"/>
                    <a:pt x="21" y="5"/>
                  </a:cubicBezTo>
                  <a:cubicBezTo>
                    <a:pt x="22" y="6"/>
                    <a:pt x="20" y="9"/>
                    <a:pt x="19" y="10"/>
                  </a:cubicBezTo>
                  <a:cubicBezTo>
                    <a:pt x="19" y="10"/>
                    <a:pt x="18" y="10"/>
                    <a:pt x="18" y="10"/>
                  </a:cubicBezTo>
                  <a:cubicBezTo>
                    <a:pt x="17" y="10"/>
                    <a:pt x="16" y="9"/>
                    <a:pt x="15" y="9"/>
                  </a:cubicBezTo>
                  <a:cubicBezTo>
                    <a:pt x="14" y="8"/>
                    <a:pt x="14" y="8"/>
                    <a:pt x="13" y="8"/>
                  </a:cubicBezTo>
                  <a:cubicBezTo>
                    <a:pt x="12" y="8"/>
                    <a:pt x="10" y="9"/>
                    <a:pt x="9" y="10"/>
                  </a:cubicBezTo>
                  <a:cubicBezTo>
                    <a:pt x="7" y="12"/>
                    <a:pt x="7" y="14"/>
                    <a:pt x="9" y="15"/>
                  </a:cubicBezTo>
                  <a:cubicBezTo>
                    <a:pt x="10" y="16"/>
                    <a:pt x="10" y="20"/>
                    <a:pt x="9" y="20"/>
                  </a:cubicBezTo>
                  <a:cubicBezTo>
                    <a:pt x="9" y="21"/>
                    <a:pt x="8" y="22"/>
                    <a:pt x="6" y="22"/>
                  </a:cubicBezTo>
                  <a:cubicBezTo>
                    <a:pt x="6" y="22"/>
                    <a:pt x="5" y="22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3" y="21"/>
                    <a:pt x="1" y="23"/>
                    <a:pt x="1" y="25"/>
                  </a:cubicBezTo>
                  <a:cubicBezTo>
                    <a:pt x="0" y="27"/>
                    <a:pt x="1" y="30"/>
                    <a:pt x="3" y="30"/>
                  </a:cubicBezTo>
                  <a:cubicBezTo>
                    <a:pt x="5" y="30"/>
                    <a:pt x="6" y="33"/>
                    <a:pt x="6" y="34"/>
                  </a:cubicBezTo>
                  <a:cubicBezTo>
                    <a:pt x="7" y="35"/>
                    <a:pt x="5" y="37"/>
                    <a:pt x="3" y="37"/>
                  </a:cubicBezTo>
                  <a:cubicBezTo>
                    <a:pt x="2" y="38"/>
                    <a:pt x="1" y="40"/>
                    <a:pt x="2" y="42"/>
                  </a:cubicBezTo>
                  <a:cubicBezTo>
                    <a:pt x="2" y="44"/>
                    <a:pt x="4" y="46"/>
                    <a:pt x="6" y="46"/>
                  </a:cubicBezTo>
                  <a:cubicBezTo>
                    <a:pt x="6" y="46"/>
                    <a:pt x="6" y="46"/>
                    <a:pt x="6" y="46"/>
                  </a:cubicBezTo>
                  <a:cubicBezTo>
                    <a:pt x="7" y="45"/>
                    <a:pt x="8" y="45"/>
                    <a:pt x="8" y="45"/>
                  </a:cubicBezTo>
                  <a:cubicBezTo>
                    <a:pt x="9" y="45"/>
                    <a:pt x="10" y="46"/>
                    <a:pt x="11" y="46"/>
                  </a:cubicBezTo>
                  <a:cubicBezTo>
                    <a:pt x="11" y="47"/>
                    <a:pt x="12" y="50"/>
                    <a:pt x="10" y="52"/>
                  </a:cubicBezTo>
                  <a:cubicBezTo>
                    <a:pt x="9" y="53"/>
                    <a:pt x="10" y="55"/>
                    <a:pt x="12" y="57"/>
                  </a:cubicBezTo>
                  <a:cubicBezTo>
                    <a:pt x="13" y="58"/>
                    <a:pt x="14" y="58"/>
                    <a:pt x="15" y="58"/>
                  </a:cubicBezTo>
                  <a:cubicBezTo>
                    <a:pt x="16" y="58"/>
                    <a:pt x="17" y="58"/>
                    <a:pt x="17" y="57"/>
                  </a:cubicBezTo>
                  <a:cubicBezTo>
                    <a:pt x="18" y="57"/>
                    <a:pt x="20" y="56"/>
                    <a:pt x="21" y="56"/>
                  </a:cubicBezTo>
                  <a:cubicBezTo>
                    <a:pt x="22" y="56"/>
                    <a:pt x="23" y="57"/>
                    <a:pt x="23" y="57"/>
                  </a:cubicBezTo>
                  <a:cubicBezTo>
                    <a:pt x="24" y="57"/>
                    <a:pt x="25" y="59"/>
                    <a:pt x="24" y="61"/>
                  </a:cubicBezTo>
                  <a:cubicBezTo>
                    <a:pt x="24" y="62"/>
                    <a:pt x="26" y="64"/>
                    <a:pt x="28" y="65"/>
                  </a:cubicBezTo>
                  <a:cubicBezTo>
                    <a:pt x="29" y="65"/>
                    <a:pt x="29" y="65"/>
                    <a:pt x="30" y="65"/>
                  </a:cubicBezTo>
                  <a:cubicBezTo>
                    <a:pt x="32" y="65"/>
                    <a:pt x="33" y="64"/>
                    <a:pt x="34" y="63"/>
                  </a:cubicBezTo>
                  <a:cubicBezTo>
                    <a:pt x="34" y="62"/>
                    <a:pt x="34" y="62"/>
                    <a:pt x="34" y="62"/>
                  </a:cubicBezTo>
                  <a:cubicBezTo>
                    <a:pt x="34" y="58"/>
                    <a:pt x="35" y="55"/>
                    <a:pt x="35" y="51"/>
                  </a:cubicBezTo>
                  <a:cubicBezTo>
                    <a:pt x="27" y="51"/>
                    <a:pt x="19" y="46"/>
                    <a:pt x="16" y="38"/>
                  </a:cubicBezTo>
                  <a:cubicBezTo>
                    <a:pt x="13" y="28"/>
                    <a:pt x="19" y="17"/>
                    <a:pt x="29" y="14"/>
                  </a:cubicBezTo>
                  <a:cubicBezTo>
                    <a:pt x="31" y="13"/>
                    <a:pt x="34" y="13"/>
                    <a:pt x="36" y="13"/>
                  </a:cubicBezTo>
                  <a:cubicBezTo>
                    <a:pt x="35" y="10"/>
                    <a:pt x="35" y="7"/>
                    <a:pt x="35" y="4"/>
                  </a:cubicBezTo>
                  <a:cubicBezTo>
                    <a:pt x="34" y="5"/>
                    <a:pt x="34" y="5"/>
                    <a:pt x="33" y="5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2" y="5"/>
                    <a:pt x="31" y="4"/>
                    <a:pt x="30" y="2"/>
                  </a:cubicBezTo>
                  <a:cubicBezTo>
                    <a:pt x="30" y="1"/>
                    <a:pt x="28" y="0"/>
                    <a:pt x="27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60"/>
            <p:cNvSpPr>
              <a:spLocks noEditPoints="1"/>
            </p:cNvSpPr>
            <p:nvPr/>
          </p:nvSpPr>
          <p:spPr bwMode="auto">
            <a:xfrm>
              <a:off x="2763685" y="2673247"/>
              <a:ext cx="300973" cy="266246"/>
            </a:xfrm>
            <a:custGeom>
              <a:avLst/>
              <a:gdLst>
                <a:gd name="T0" fmla="*/ 22 w 96"/>
                <a:gd name="T1" fmla="*/ 50 h 85"/>
                <a:gd name="T2" fmla="*/ 48 w 96"/>
                <a:gd name="T3" fmla="*/ 18 h 85"/>
                <a:gd name="T4" fmla="*/ 57 w 96"/>
                <a:gd name="T5" fmla="*/ 66 h 85"/>
                <a:gd name="T6" fmla="*/ 56 w 96"/>
                <a:gd name="T7" fmla="*/ 0 h 85"/>
                <a:gd name="T8" fmla="*/ 48 w 96"/>
                <a:gd name="T9" fmla="*/ 6 h 85"/>
                <a:gd name="T10" fmla="*/ 45 w 96"/>
                <a:gd name="T11" fmla="*/ 7 h 85"/>
                <a:gd name="T12" fmla="*/ 36 w 96"/>
                <a:gd name="T13" fmla="*/ 1 h 85"/>
                <a:gd name="T14" fmla="*/ 29 w 96"/>
                <a:gd name="T15" fmla="*/ 7 h 85"/>
                <a:gd name="T16" fmla="*/ 24 w 96"/>
                <a:gd name="T17" fmla="*/ 14 h 85"/>
                <a:gd name="T18" fmla="*/ 17 w 96"/>
                <a:gd name="T19" fmla="*/ 11 h 85"/>
                <a:gd name="T20" fmla="*/ 11 w 96"/>
                <a:gd name="T21" fmla="*/ 20 h 85"/>
                <a:gd name="T22" fmla="*/ 8 w 96"/>
                <a:gd name="T23" fmla="*/ 29 h 85"/>
                <a:gd name="T24" fmla="*/ 6 w 96"/>
                <a:gd name="T25" fmla="*/ 29 h 85"/>
                <a:gd name="T26" fmla="*/ 4 w 96"/>
                <a:gd name="T27" fmla="*/ 40 h 85"/>
                <a:gd name="T28" fmla="*/ 4 w 96"/>
                <a:gd name="T29" fmla="*/ 49 h 85"/>
                <a:gd name="T30" fmla="*/ 7 w 96"/>
                <a:gd name="T31" fmla="*/ 60 h 85"/>
                <a:gd name="T32" fmla="*/ 11 w 96"/>
                <a:gd name="T33" fmla="*/ 60 h 85"/>
                <a:gd name="T34" fmla="*/ 14 w 96"/>
                <a:gd name="T35" fmla="*/ 68 h 85"/>
                <a:gd name="T36" fmla="*/ 20 w 96"/>
                <a:gd name="T37" fmla="*/ 77 h 85"/>
                <a:gd name="T38" fmla="*/ 28 w 96"/>
                <a:gd name="T39" fmla="*/ 74 h 85"/>
                <a:gd name="T40" fmla="*/ 33 w 96"/>
                <a:gd name="T41" fmla="*/ 80 h 85"/>
                <a:gd name="T42" fmla="*/ 40 w 96"/>
                <a:gd name="T43" fmla="*/ 85 h 85"/>
                <a:gd name="T44" fmla="*/ 48 w 96"/>
                <a:gd name="T45" fmla="*/ 79 h 85"/>
                <a:gd name="T46" fmla="*/ 52 w 96"/>
                <a:gd name="T47" fmla="*/ 78 h 85"/>
                <a:gd name="T48" fmla="*/ 60 w 96"/>
                <a:gd name="T49" fmla="*/ 84 h 85"/>
                <a:gd name="T50" fmla="*/ 68 w 96"/>
                <a:gd name="T51" fmla="*/ 78 h 85"/>
                <a:gd name="T52" fmla="*/ 72 w 96"/>
                <a:gd name="T53" fmla="*/ 71 h 85"/>
                <a:gd name="T54" fmla="*/ 79 w 96"/>
                <a:gd name="T55" fmla="*/ 74 h 85"/>
                <a:gd name="T56" fmla="*/ 85 w 96"/>
                <a:gd name="T57" fmla="*/ 65 h 85"/>
                <a:gd name="T58" fmla="*/ 88 w 96"/>
                <a:gd name="T59" fmla="*/ 56 h 85"/>
                <a:gd name="T60" fmla="*/ 90 w 96"/>
                <a:gd name="T61" fmla="*/ 56 h 85"/>
                <a:gd name="T62" fmla="*/ 92 w 96"/>
                <a:gd name="T63" fmla="*/ 45 h 85"/>
                <a:gd name="T64" fmla="*/ 92 w 96"/>
                <a:gd name="T65" fmla="*/ 36 h 85"/>
                <a:gd name="T66" fmla="*/ 89 w 96"/>
                <a:gd name="T67" fmla="*/ 25 h 85"/>
                <a:gd name="T68" fmla="*/ 87 w 96"/>
                <a:gd name="T69" fmla="*/ 25 h 85"/>
                <a:gd name="T70" fmla="*/ 82 w 96"/>
                <a:gd name="T71" fmla="*/ 17 h 85"/>
                <a:gd name="T72" fmla="*/ 76 w 96"/>
                <a:gd name="T73" fmla="*/ 8 h 85"/>
                <a:gd name="T74" fmla="*/ 68 w 96"/>
                <a:gd name="T75" fmla="*/ 11 h 85"/>
                <a:gd name="T76" fmla="*/ 64 w 96"/>
                <a:gd name="T77" fmla="*/ 5 h 85"/>
                <a:gd name="T78" fmla="*/ 56 w 96"/>
                <a:gd name="T7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6" h="85">
                  <a:moveTo>
                    <a:pt x="48" y="67"/>
                  </a:moveTo>
                  <a:cubicBezTo>
                    <a:pt x="36" y="67"/>
                    <a:pt x="25" y="61"/>
                    <a:pt x="22" y="50"/>
                  </a:cubicBezTo>
                  <a:cubicBezTo>
                    <a:pt x="17" y="37"/>
                    <a:pt x="25" y="23"/>
                    <a:pt x="40" y="19"/>
                  </a:cubicBezTo>
                  <a:cubicBezTo>
                    <a:pt x="42" y="18"/>
                    <a:pt x="45" y="18"/>
                    <a:pt x="48" y="18"/>
                  </a:cubicBezTo>
                  <a:cubicBezTo>
                    <a:pt x="60" y="18"/>
                    <a:pt x="71" y="24"/>
                    <a:pt x="75" y="35"/>
                  </a:cubicBezTo>
                  <a:cubicBezTo>
                    <a:pt x="79" y="48"/>
                    <a:pt x="71" y="62"/>
                    <a:pt x="57" y="66"/>
                  </a:cubicBezTo>
                  <a:cubicBezTo>
                    <a:pt x="54" y="67"/>
                    <a:pt x="51" y="67"/>
                    <a:pt x="48" y="67"/>
                  </a:cubicBezTo>
                  <a:moveTo>
                    <a:pt x="56" y="0"/>
                  </a:moveTo>
                  <a:cubicBezTo>
                    <a:pt x="54" y="0"/>
                    <a:pt x="52" y="1"/>
                    <a:pt x="51" y="3"/>
                  </a:cubicBezTo>
                  <a:cubicBezTo>
                    <a:pt x="51" y="4"/>
                    <a:pt x="49" y="5"/>
                    <a:pt x="48" y="6"/>
                  </a:cubicBezTo>
                  <a:cubicBezTo>
                    <a:pt x="47" y="7"/>
                    <a:pt x="46" y="7"/>
                    <a:pt x="45" y="7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3" y="7"/>
                    <a:pt x="41" y="5"/>
                    <a:pt x="41" y="3"/>
                  </a:cubicBezTo>
                  <a:cubicBezTo>
                    <a:pt x="40" y="2"/>
                    <a:pt x="38" y="1"/>
                    <a:pt x="36" y="1"/>
                  </a:cubicBezTo>
                  <a:cubicBezTo>
                    <a:pt x="35" y="1"/>
                    <a:pt x="34" y="1"/>
                    <a:pt x="33" y="1"/>
                  </a:cubicBezTo>
                  <a:cubicBezTo>
                    <a:pt x="30" y="2"/>
                    <a:pt x="28" y="5"/>
                    <a:pt x="29" y="7"/>
                  </a:cubicBezTo>
                  <a:cubicBezTo>
                    <a:pt x="29" y="9"/>
                    <a:pt x="27" y="13"/>
                    <a:pt x="25" y="13"/>
                  </a:cubicBezTo>
                  <a:cubicBezTo>
                    <a:pt x="25" y="13"/>
                    <a:pt x="25" y="14"/>
                    <a:pt x="24" y="14"/>
                  </a:cubicBezTo>
                  <a:cubicBezTo>
                    <a:pt x="23" y="14"/>
                    <a:pt x="21" y="13"/>
                    <a:pt x="20" y="12"/>
                  </a:cubicBezTo>
                  <a:cubicBezTo>
                    <a:pt x="19" y="11"/>
                    <a:pt x="18" y="11"/>
                    <a:pt x="17" y="11"/>
                  </a:cubicBezTo>
                  <a:cubicBezTo>
                    <a:pt x="16" y="11"/>
                    <a:pt x="14" y="12"/>
                    <a:pt x="12" y="13"/>
                  </a:cubicBezTo>
                  <a:cubicBezTo>
                    <a:pt x="10" y="16"/>
                    <a:pt x="9" y="19"/>
                    <a:pt x="11" y="20"/>
                  </a:cubicBezTo>
                  <a:cubicBezTo>
                    <a:pt x="13" y="22"/>
                    <a:pt x="13" y="26"/>
                    <a:pt x="12" y="27"/>
                  </a:cubicBezTo>
                  <a:cubicBezTo>
                    <a:pt x="12" y="28"/>
                    <a:pt x="10" y="29"/>
                    <a:pt x="8" y="29"/>
                  </a:cubicBezTo>
                  <a:cubicBezTo>
                    <a:pt x="8" y="29"/>
                    <a:pt x="7" y="29"/>
                    <a:pt x="7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4" y="29"/>
                    <a:pt x="1" y="31"/>
                    <a:pt x="1" y="33"/>
                  </a:cubicBezTo>
                  <a:cubicBezTo>
                    <a:pt x="0" y="36"/>
                    <a:pt x="1" y="39"/>
                    <a:pt x="4" y="40"/>
                  </a:cubicBezTo>
                  <a:cubicBezTo>
                    <a:pt x="6" y="40"/>
                    <a:pt x="8" y="44"/>
                    <a:pt x="9" y="45"/>
                  </a:cubicBezTo>
                  <a:cubicBezTo>
                    <a:pt x="9" y="47"/>
                    <a:pt x="7" y="48"/>
                    <a:pt x="4" y="49"/>
                  </a:cubicBezTo>
                  <a:cubicBezTo>
                    <a:pt x="2" y="50"/>
                    <a:pt x="1" y="53"/>
                    <a:pt x="2" y="56"/>
                  </a:cubicBezTo>
                  <a:cubicBezTo>
                    <a:pt x="3" y="58"/>
                    <a:pt x="5" y="60"/>
                    <a:pt x="7" y="60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9" y="60"/>
                    <a:pt x="10" y="60"/>
                    <a:pt x="11" y="60"/>
                  </a:cubicBezTo>
                  <a:cubicBezTo>
                    <a:pt x="12" y="60"/>
                    <a:pt x="14" y="60"/>
                    <a:pt x="14" y="61"/>
                  </a:cubicBezTo>
                  <a:cubicBezTo>
                    <a:pt x="15" y="62"/>
                    <a:pt x="16" y="66"/>
                    <a:pt x="14" y="68"/>
                  </a:cubicBezTo>
                  <a:cubicBezTo>
                    <a:pt x="12" y="69"/>
                    <a:pt x="13" y="73"/>
                    <a:pt x="16" y="75"/>
                  </a:cubicBezTo>
                  <a:cubicBezTo>
                    <a:pt x="17" y="76"/>
                    <a:pt x="19" y="77"/>
                    <a:pt x="20" y="77"/>
                  </a:cubicBezTo>
                  <a:cubicBezTo>
                    <a:pt x="22" y="77"/>
                    <a:pt x="23" y="76"/>
                    <a:pt x="23" y="75"/>
                  </a:cubicBezTo>
                  <a:cubicBezTo>
                    <a:pt x="24" y="75"/>
                    <a:pt x="26" y="74"/>
                    <a:pt x="28" y="74"/>
                  </a:cubicBezTo>
                  <a:cubicBezTo>
                    <a:pt x="29" y="74"/>
                    <a:pt x="31" y="74"/>
                    <a:pt x="31" y="75"/>
                  </a:cubicBezTo>
                  <a:cubicBezTo>
                    <a:pt x="33" y="75"/>
                    <a:pt x="33" y="77"/>
                    <a:pt x="33" y="80"/>
                  </a:cubicBezTo>
                  <a:cubicBezTo>
                    <a:pt x="32" y="82"/>
                    <a:pt x="34" y="84"/>
                    <a:pt x="38" y="85"/>
                  </a:cubicBezTo>
                  <a:cubicBezTo>
                    <a:pt x="38" y="85"/>
                    <a:pt x="39" y="85"/>
                    <a:pt x="40" y="85"/>
                  </a:cubicBezTo>
                  <a:cubicBezTo>
                    <a:pt x="42" y="85"/>
                    <a:pt x="45" y="84"/>
                    <a:pt x="45" y="82"/>
                  </a:cubicBezTo>
                  <a:cubicBezTo>
                    <a:pt x="45" y="81"/>
                    <a:pt x="47" y="80"/>
                    <a:pt x="48" y="79"/>
                  </a:cubicBezTo>
                  <a:cubicBezTo>
                    <a:pt x="49" y="78"/>
                    <a:pt x="51" y="78"/>
                    <a:pt x="51" y="78"/>
                  </a:cubicBezTo>
                  <a:cubicBezTo>
                    <a:pt x="51" y="78"/>
                    <a:pt x="51" y="78"/>
                    <a:pt x="52" y="78"/>
                  </a:cubicBezTo>
                  <a:cubicBezTo>
                    <a:pt x="53" y="78"/>
                    <a:pt x="55" y="80"/>
                    <a:pt x="55" y="82"/>
                  </a:cubicBezTo>
                  <a:cubicBezTo>
                    <a:pt x="56" y="83"/>
                    <a:pt x="58" y="84"/>
                    <a:pt x="60" y="84"/>
                  </a:cubicBezTo>
                  <a:cubicBezTo>
                    <a:pt x="61" y="84"/>
                    <a:pt x="62" y="84"/>
                    <a:pt x="63" y="84"/>
                  </a:cubicBezTo>
                  <a:cubicBezTo>
                    <a:pt x="66" y="83"/>
                    <a:pt x="68" y="80"/>
                    <a:pt x="68" y="78"/>
                  </a:cubicBezTo>
                  <a:cubicBezTo>
                    <a:pt x="67" y="76"/>
                    <a:pt x="70" y="72"/>
                    <a:pt x="71" y="72"/>
                  </a:cubicBezTo>
                  <a:cubicBezTo>
                    <a:pt x="71" y="71"/>
                    <a:pt x="71" y="71"/>
                    <a:pt x="72" y="71"/>
                  </a:cubicBezTo>
                  <a:cubicBezTo>
                    <a:pt x="73" y="71"/>
                    <a:pt x="75" y="72"/>
                    <a:pt x="76" y="73"/>
                  </a:cubicBezTo>
                  <a:cubicBezTo>
                    <a:pt x="77" y="74"/>
                    <a:pt x="78" y="74"/>
                    <a:pt x="79" y="74"/>
                  </a:cubicBezTo>
                  <a:cubicBezTo>
                    <a:pt x="81" y="74"/>
                    <a:pt x="83" y="73"/>
                    <a:pt x="84" y="72"/>
                  </a:cubicBezTo>
                  <a:cubicBezTo>
                    <a:pt x="86" y="69"/>
                    <a:pt x="87" y="66"/>
                    <a:pt x="85" y="65"/>
                  </a:cubicBezTo>
                  <a:cubicBezTo>
                    <a:pt x="83" y="63"/>
                    <a:pt x="83" y="59"/>
                    <a:pt x="84" y="58"/>
                  </a:cubicBezTo>
                  <a:cubicBezTo>
                    <a:pt x="84" y="57"/>
                    <a:pt x="86" y="56"/>
                    <a:pt x="88" y="56"/>
                  </a:cubicBezTo>
                  <a:cubicBezTo>
                    <a:pt x="88" y="56"/>
                    <a:pt x="89" y="56"/>
                    <a:pt x="90" y="56"/>
                  </a:cubicBezTo>
                  <a:cubicBezTo>
                    <a:pt x="90" y="56"/>
                    <a:pt x="90" y="56"/>
                    <a:pt x="90" y="56"/>
                  </a:cubicBezTo>
                  <a:cubicBezTo>
                    <a:pt x="93" y="56"/>
                    <a:pt x="95" y="54"/>
                    <a:pt x="95" y="52"/>
                  </a:cubicBezTo>
                  <a:cubicBezTo>
                    <a:pt x="96" y="49"/>
                    <a:pt x="95" y="46"/>
                    <a:pt x="92" y="45"/>
                  </a:cubicBezTo>
                  <a:cubicBezTo>
                    <a:pt x="90" y="45"/>
                    <a:pt x="88" y="41"/>
                    <a:pt x="88" y="40"/>
                  </a:cubicBezTo>
                  <a:cubicBezTo>
                    <a:pt x="87" y="38"/>
                    <a:pt x="89" y="37"/>
                    <a:pt x="92" y="36"/>
                  </a:cubicBezTo>
                  <a:cubicBezTo>
                    <a:pt x="94" y="35"/>
                    <a:pt x="95" y="32"/>
                    <a:pt x="94" y="29"/>
                  </a:cubicBezTo>
                  <a:cubicBezTo>
                    <a:pt x="93" y="27"/>
                    <a:pt x="91" y="25"/>
                    <a:pt x="89" y="25"/>
                  </a:cubicBezTo>
                  <a:cubicBezTo>
                    <a:pt x="89" y="25"/>
                    <a:pt x="88" y="25"/>
                    <a:pt x="88" y="25"/>
                  </a:cubicBezTo>
                  <a:cubicBezTo>
                    <a:pt x="88" y="25"/>
                    <a:pt x="87" y="25"/>
                    <a:pt x="87" y="25"/>
                  </a:cubicBezTo>
                  <a:cubicBezTo>
                    <a:pt x="85" y="25"/>
                    <a:pt x="81" y="23"/>
                    <a:pt x="81" y="22"/>
                  </a:cubicBezTo>
                  <a:cubicBezTo>
                    <a:pt x="80" y="21"/>
                    <a:pt x="81" y="19"/>
                    <a:pt x="82" y="17"/>
                  </a:cubicBezTo>
                  <a:cubicBezTo>
                    <a:pt x="84" y="16"/>
                    <a:pt x="83" y="12"/>
                    <a:pt x="81" y="10"/>
                  </a:cubicBezTo>
                  <a:cubicBezTo>
                    <a:pt x="79" y="9"/>
                    <a:pt x="77" y="8"/>
                    <a:pt x="76" y="8"/>
                  </a:cubicBezTo>
                  <a:cubicBezTo>
                    <a:pt x="75" y="8"/>
                    <a:pt x="74" y="9"/>
                    <a:pt x="73" y="10"/>
                  </a:cubicBezTo>
                  <a:cubicBezTo>
                    <a:pt x="72" y="10"/>
                    <a:pt x="70" y="11"/>
                    <a:pt x="68" y="11"/>
                  </a:cubicBezTo>
                  <a:cubicBezTo>
                    <a:pt x="67" y="11"/>
                    <a:pt x="66" y="11"/>
                    <a:pt x="65" y="10"/>
                  </a:cubicBezTo>
                  <a:cubicBezTo>
                    <a:pt x="64" y="10"/>
                    <a:pt x="63" y="8"/>
                    <a:pt x="64" y="5"/>
                  </a:cubicBezTo>
                  <a:cubicBezTo>
                    <a:pt x="64" y="3"/>
                    <a:pt x="62" y="1"/>
                    <a:pt x="58" y="0"/>
                  </a:cubicBezTo>
                  <a:cubicBezTo>
                    <a:pt x="58" y="0"/>
                    <a:pt x="57" y="0"/>
                    <a:pt x="56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61"/>
            <p:cNvSpPr>
              <a:spLocks/>
            </p:cNvSpPr>
            <p:nvPr/>
          </p:nvSpPr>
          <p:spPr bwMode="auto">
            <a:xfrm>
              <a:off x="4768631" y="3722023"/>
              <a:ext cx="0" cy="4630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62"/>
            <p:cNvSpPr>
              <a:spLocks noEditPoints="1"/>
            </p:cNvSpPr>
            <p:nvPr/>
          </p:nvSpPr>
          <p:spPr bwMode="auto">
            <a:xfrm>
              <a:off x="4284759" y="3404843"/>
              <a:ext cx="263930" cy="407471"/>
            </a:xfrm>
            <a:custGeom>
              <a:avLst/>
              <a:gdLst>
                <a:gd name="T0" fmla="*/ 42 w 84"/>
                <a:gd name="T1" fmla="*/ 77 h 130"/>
                <a:gd name="T2" fmla="*/ 30 w 84"/>
                <a:gd name="T3" fmla="*/ 66 h 130"/>
                <a:gd name="T4" fmla="*/ 42 w 84"/>
                <a:gd name="T5" fmla="*/ 55 h 130"/>
                <a:gd name="T6" fmla="*/ 53 w 84"/>
                <a:gd name="T7" fmla="*/ 66 h 130"/>
                <a:gd name="T8" fmla="*/ 42 w 84"/>
                <a:gd name="T9" fmla="*/ 77 h 130"/>
                <a:gd name="T10" fmla="*/ 84 w 84"/>
                <a:gd name="T11" fmla="*/ 0 h 130"/>
                <a:gd name="T12" fmla="*/ 0 w 84"/>
                <a:gd name="T13" fmla="*/ 65 h 130"/>
                <a:gd name="T14" fmla="*/ 84 w 84"/>
                <a:gd name="T15" fmla="*/ 130 h 130"/>
                <a:gd name="T16" fmla="*/ 84 w 84"/>
                <a:gd name="T17" fmla="*/ 77 h 130"/>
                <a:gd name="T18" fmla="*/ 83 w 84"/>
                <a:gd name="T19" fmla="*/ 77 h 130"/>
                <a:gd name="T20" fmla="*/ 71 w 84"/>
                <a:gd name="T21" fmla="*/ 66 h 130"/>
                <a:gd name="T22" fmla="*/ 83 w 84"/>
                <a:gd name="T23" fmla="*/ 55 h 130"/>
                <a:gd name="T24" fmla="*/ 84 w 84"/>
                <a:gd name="T25" fmla="*/ 55 h 130"/>
                <a:gd name="T26" fmla="*/ 84 w 84"/>
                <a:gd name="T27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" h="130">
                  <a:moveTo>
                    <a:pt x="42" y="77"/>
                  </a:moveTo>
                  <a:cubicBezTo>
                    <a:pt x="35" y="77"/>
                    <a:pt x="30" y="72"/>
                    <a:pt x="30" y="66"/>
                  </a:cubicBezTo>
                  <a:cubicBezTo>
                    <a:pt x="30" y="60"/>
                    <a:pt x="35" y="55"/>
                    <a:pt x="42" y="55"/>
                  </a:cubicBezTo>
                  <a:cubicBezTo>
                    <a:pt x="48" y="55"/>
                    <a:pt x="53" y="60"/>
                    <a:pt x="53" y="66"/>
                  </a:cubicBezTo>
                  <a:cubicBezTo>
                    <a:pt x="53" y="72"/>
                    <a:pt x="48" y="77"/>
                    <a:pt x="42" y="77"/>
                  </a:cubicBezTo>
                  <a:moveTo>
                    <a:pt x="84" y="0"/>
                  </a:moveTo>
                  <a:cubicBezTo>
                    <a:pt x="38" y="0"/>
                    <a:pt x="0" y="29"/>
                    <a:pt x="0" y="65"/>
                  </a:cubicBezTo>
                  <a:cubicBezTo>
                    <a:pt x="0" y="101"/>
                    <a:pt x="38" y="130"/>
                    <a:pt x="84" y="130"/>
                  </a:cubicBezTo>
                  <a:cubicBezTo>
                    <a:pt x="84" y="77"/>
                    <a:pt x="84" y="77"/>
                    <a:pt x="84" y="77"/>
                  </a:cubicBezTo>
                  <a:cubicBezTo>
                    <a:pt x="84" y="77"/>
                    <a:pt x="83" y="77"/>
                    <a:pt x="83" y="77"/>
                  </a:cubicBezTo>
                  <a:cubicBezTo>
                    <a:pt x="76" y="77"/>
                    <a:pt x="71" y="72"/>
                    <a:pt x="71" y="66"/>
                  </a:cubicBezTo>
                  <a:cubicBezTo>
                    <a:pt x="71" y="60"/>
                    <a:pt x="76" y="55"/>
                    <a:pt x="83" y="55"/>
                  </a:cubicBezTo>
                  <a:cubicBezTo>
                    <a:pt x="83" y="55"/>
                    <a:pt x="84" y="55"/>
                    <a:pt x="84" y="55"/>
                  </a:cubicBezTo>
                  <a:cubicBezTo>
                    <a:pt x="84" y="0"/>
                    <a:pt x="84" y="0"/>
                    <a:pt x="84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63"/>
            <p:cNvSpPr>
              <a:spLocks noEditPoints="1"/>
            </p:cNvSpPr>
            <p:nvPr/>
          </p:nvSpPr>
          <p:spPr bwMode="auto">
            <a:xfrm>
              <a:off x="4548689" y="3404843"/>
              <a:ext cx="354222" cy="414418"/>
            </a:xfrm>
            <a:custGeom>
              <a:avLst/>
              <a:gdLst>
                <a:gd name="T0" fmla="*/ 40 w 113"/>
                <a:gd name="T1" fmla="*/ 77 h 132"/>
                <a:gd name="T2" fmla="*/ 28 w 113"/>
                <a:gd name="T3" fmla="*/ 66 h 132"/>
                <a:gd name="T4" fmla="*/ 40 w 113"/>
                <a:gd name="T5" fmla="*/ 55 h 132"/>
                <a:gd name="T6" fmla="*/ 51 w 113"/>
                <a:gd name="T7" fmla="*/ 66 h 132"/>
                <a:gd name="T8" fmla="*/ 40 w 113"/>
                <a:gd name="T9" fmla="*/ 77 h 132"/>
                <a:gd name="T10" fmla="*/ 0 w 113"/>
                <a:gd name="T11" fmla="*/ 0 h 132"/>
                <a:gd name="T12" fmla="*/ 0 w 113"/>
                <a:gd name="T13" fmla="*/ 55 h 132"/>
                <a:gd name="T14" fmla="*/ 10 w 113"/>
                <a:gd name="T15" fmla="*/ 66 h 132"/>
                <a:gd name="T16" fmla="*/ 0 w 113"/>
                <a:gd name="T17" fmla="*/ 77 h 132"/>
                <a:gd name="T18" fmla="*/ 0 w 113"/>
                <a:gd name="T19" fmla="*/ 130 h 132"/>
                <a:gd name="T20" fmla="*/ 46 w 113"/>
                <a:gd name="T21" fmla="*/ 120 h 132"/>
                <a:gd name="T22" fmla="*/ 72 w 113"/>
                <a:gd name="T23" fmla="*/ 132 h 132"/>
                <a:gd name="T24" fmla="*/ 113 w 113"/>
                <a:gd name="T25" fmla="*/ 116 h 132"/>
                <a:gd name="T26" fmla="*/ 98 w 113"/>
                <a:gd name="T27" fmla="*/ 118 h 132"/>
                <a:gd name="T28" fmla="*/ 70 w 113"/>
                <a:gd name="T29" fmla="*/ 102 h 132"/>
                <a:gd name="T30" fmla="*/ 70 w 113"/>
                <a:gd name="T31" fmla="*/ 102 h 132"/>
                <a:gd name="T32" fmla="*/ 70 w 113"/>
                <a:gd name="T33" fmla="*/ 101 h 132"/>
                <a:gd name="T34" fmla="*/ 85 w 113"/>
                <a:gd name="T35" fmla="*/ 65 h 132"/>
                <a:gd name="T36" fmla="*/ 0 w 113"/>
                <a:gd name="T3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3" h="132">
                  <a:moveTo>
                    <a:pt x="40" y="77"/>
                  </a:moveTo>
                  <a:cubicBezTo>
                    <a:pt x="33" y="77"/>
                    <a:pt x="28" y="72"/>
                    <a:pt x="28" y="66"/>
                  </a:cubicBezTo>
                  <a:cubicBezTo>
                    <a:pt x="28" y="60"/>
                    <a:pt x="33" y="55"/>
                    <a:pt x="40" y="55"/>
                  </a:cubicBezTo>
                  <a:cubicBezTo>
                    <a:pt x="46" y="55"/>
                    <a:pt x="51" y="60"/>
                    <a:pt x="51" y="66"/>
                  </a:cubicBezTo>
                  <a:cubicBezTo>
                    <a:pt x="51" y="72"/>
                    <a:pt x="46" y="77"/>
                    <a:pt x="40" y="77"/>
                  </a:cubicBezTo>
                  <a:moveTo>
                    <a:pt x="0" y="0"/>
                  </a:moveTo>
                  <a:cubicBezTo>
                    <a:pt x="0" y="55"/>
                    <a:pt x="0" y="55"/>
                    <a:pt x="0" y="55"/>
                  </a:cubicBezTo>
                  <a:cubicBezTo>
                    <a:pt x="6" y="56"/>
                    <a:pt x="10" y="60"/>
                    <a:pt x="10" y="66"/>
                  </a:cubicBezTo>
                  <a:cubicBezTo>
                    <a:pt x="10" y="72"/>
                    <a:pt x="6" y="76"/>
                    <a:pt x="0" y="77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17" y="130"/>
                    <a:pt x="33" y="126"/>
                    <a:pt x="46" y="120"/>
                  </a:cubicBezTo>
                  <a:cubicBezTo>
                    <a:pt x="54" y="129"/>
                    <a:pt x="63" y="132"/>
                    <a:pt x="72" y="132"/>
                  </a:cubicBezTo>
                  <a:cubicBezTo>
                    <a:pt x="93" y="132"/>
                    <a:pt x="113" y="116"/>
                    <a:pt x="113" y="116"/>
                  </a:cubicBezTo>
                  <a:cubicBezTo>
                    <a:pt x="107" y="118"/>
                    <a:pt x="102" y="118"/>
                    <a:pt x="98" y="118"/>
                  </a:cubicBezTo>
                  <a:cubicBezTo>
                    <a:pt x="80" y="118"/>
                    <a:pt x="72" y="105"/>
                    <a:pt x="70" y="102"/>
                  </a:cubicBezTo>
                  <a:cubicBezTo>
                    <a:pt x="70" y="102"/>
                    <a:pt x="70" y="102"/>
                    <a:pt x="70" y="102"/>
                  </a:cubicBezTo>
                  <a:cubicBezTo>
                    <a:pt x="70" y="101"/>
                    <a:pt x="70" y="101"/>
                    <a:pt x="70" y="101"/>
                  </a:cubicBezTo>
                  <a:cubicBezTo>
                    <a:pt x="79" y="91"/>
                    <a:pt x="85" y="78"/>
                    <a:pt x="85" y="65"/>
                  </a:cubicBezTo>
                  <a:cubicBezTo>
                    <a:pt x="85" y="29"/>
                    <a:pt x="47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4"/>
            <p:cNvSpPr>
              <a:spLocks/>
            </p:cNvSpPr>
            <p:nvPr/>
          </p:nvSpPr>
          <p:spPr bwMode="auto">
            <a:xfrm>
              <a:off x="3444348" y="2638520"/>
              <a:ext cx="0" cy="2316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65"/>
            <p:cNvSpPr>
              <a:spLocks noEditPoints="1"/>
            </p:cNvSpPr>
            <p:nvPr/>
          </p:nvSpPr>
          <p:spPr bwMode="auto">
            <a:xfrm>
              <a:off x="2960476" y="2319025"/>
              <a:ext cx="268561" cy="407471"/>
            </a:xfrm>
            <a:custGeom>
              <a:avLst/>
              <a:gdLst>
                <a:gd name="T0" fmla="*/ 42 w 85"/>
                <a:gd name="T1" fmla="*/ 78 h 130"/>
                <a:gd name="T2" fmla="*/ 30 w 85"/>
                <a:gd name="T3" fmla="*/ 66 h 130"/>
                <a:gd name="T4" fmla="*/ 42 w 85"/>
                <a:gd name="T5" fmla="*/ 55 h 130"/>
                <a:gd name="T6" fmla="*/ 53 w 85"/>
                <a:gd name="T7" fmla="*/ 66 h 130"/>
                <a:gd name="T8" fmla="*/ 42 w 85"/>
                <a:gd name="T9" fmla="*/ 78 h 130"/>
                <a:gd name="T10" fmla="*/ 85 w 85"/>
                <a:gd name="T11" fmla="*/ 0 h 130"/>
                <a:gd name="T12" fmla="*/ 0 w 85"/>
                <a:gd name="T13" fmla="*/ 65 h 130"/>
                <a:gd name="T14" fmla="*/ 85 w 85"/>
                <a:gd name="T15" fmla="*/ 130 h 130"/>
                <a:gd name="T16" fmla="*/ 85 w 85"/>
                <a:gd name="T17" fmla="*/ 78 h 130"/>
                <a:gd name="T18" fmla="*/ 83 w 85"/>
                <a:gd name="T19" fmla="*/ 78 h 130"/>
                <a:gd name="T20" fmla="*/ 71 w 85"/>
                <a:gd name="T21" fmla="*/ 66 h 130"/>
                <a:gd name="T22" fmla="*/ 83 w 85"/>
                <a:gd name="T23" fmla="*/ 55 h 130"/>
                <a:gd name="T24" fmla="*/ 85 w 85"/>
                <a:gd name="T25" fmla="*/ 55 h 130"/>
                <a:gd name="T26" fmla="*/ 85 w 85"/>
                <a:gd name="T27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5" h="130">
                  <a:moveTo>
                    <a:pt x="42" y="78"/>
                  </a:moveTo>
                  <a:cubicBezTo>
                    <a:pt x="35" y="78"/>
                    <a:pt x="30" y="73"/>
                    <a:pt x="30" y="66"/>
                  </a:cubicBezTo>
                  <a:cubicBezTo>
                    <a:pt x="30" y="60"/>
                    <a:pt x="35" y="55"/>
                    <a:pt x="42" y="55"/>
                  </a:cubicBezTo>
                  <a:cubicBezTo>
                    <a:pt x="48" y="55"/>
                    <a:pt x="53" y="60"/>
                    <a:pt x="53" y="66"/>
                  </a:cubicBezTo>
                  <a:cubicBezTo>
                    <a:pt x="53" y="73"/>
                    <a:pt x="48" y="78"/>
                    <a:pt x="42" y="78"/>
                  </a:cubicBezTo>
                  <a:moveTo>
                    <a:pt x="85" y="0"/>
                  </a:moveTo>
                  <a:cubicBezTo>
                    <a:pt x="38" y="0"/>
                    <a:pt x="0" y="29"/>
                    <a:pt x="0" y="65"/>
                  </a:cubicBezTo>
                  <a:cubicBezTo>
                    <a:pt x="0" y="101"/>
                    <a:pt x="38" y="130"/>
                    <a:pt x="85" y="130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4" y="78"/>
                    <a:pt x="83" y="78"/>
                    <a:pt x="83" y="78"/>
                  </a:cubicBezTo>
                  <a:cubicBezTo>
                    <a:pt x="77" y="78"/>
                    <a:pt x="71" y="73"/>
                    <a:pt x="71" y="66"/>
                  </a:cubicBezTo>
                  <a:cubicBezTo>
                    <a:pt x="71" y="60"/>
                    <a:pt x="77" y="55"/>
                    <a:pt x="83" y="55"/>
                  </a:cubicBezTo>
                  <a:cubicBezTo>
                    <a:pt x="83" y="55"/>
                    <a:pt x="84" y="55"/>
                    <a:pt x="85" y="55"/>
                  </a:cubicBezTo>
                  <a:cubicBezTo>
                    <a:pt x="85" y="0"/>
                    <a:pt x="85" y="0"/>
                    <a:pt x="85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6"/>
            <p:cNvSpPr>
              <a:spLocks noEditPoints="1"/>
            </p:cNvSpPr>
            <p:nvPr/>
          </p:nvSpPr>
          <p:spPr bwMode="auto">
            <a:xfrm>
              <a:off x="3229037" y="2319025"/>
              <a:ext cx="351907" cy="412102"/>
            </a:xfrm>
            <a:custGeom>
              <a:avLst/>
              <a:gdLst>
                <a:gd name="T0" fmla="*/ 39 w 112"/>
                <a:gd name="T1" fmla="*/ 78 h 132"/>
                <a:gd name="T2" fmla="*/ 27 w 112"/>
                <a:gd name="T3" fmla="*/ 66 h 132"/>
                <a:gd name="T4" fmla="*/ 39 w 112"/>
                <a:gd name="T5" fmla="*/ 55 h 132"/>
                <a:gd name="T6" fmla="*/ 50 w 112"/>
                <a:gd name="T7" fmla="*/ 66 h 132"/>
                <a:gd name="T8" fmla="*/ 39 w 112"/>
                <a:gd name="T9" fmla="*/ 78 h 132"/>
                <a:gd name="T10" fmla="*/ 0 w 112"/>
                <a:gd name="T11" fmla="*/ 0 h 132"/>
                <a:gd name="T12" fmla="*/ 0 w 112"/>
                <a:gd name="T13" fmla="*/ 55 h 132"/>
                <a:gd name="T14" fmla="*/ 9 w 112"/>
                <a:gd name="T15" fmla="*/ 66 h 132"/>
                <a:gd name="T16" fmla="*/ 0 w 112"/>
                <a:gd name="T17" fmla="*/ 78 h 132"/>
                <a:gd name="T18" fmla="*/ 0 w 112"/>
                <a:gd name="T19" fmla="*/ 130 h 132"/>
                <a:gd name="T20" fmla="*/ 45 w 112"/>
                <a:gd name="T21" fmla="*/ 120 h 132"/>
                <a:gd name="T22" fmla="*/ 71 w 112"/>
                <a:gd name="T23" fmla="*/ 132 h 132"/>
                <a:gd name="T24" fmla="*/ 112 w 112"/>
                <a:gd name="T25" fmla="*/ 116 h 132"/>
                <a:gd name="T26" fmla="*/ 97 w 112"/>
                <a:gd name="T27" fmla="*/ 119 h 132"/>
                <a:gd name="T28" fmla="*/ 69 w 112"/>
                <a:gd name="T29" fmla="*/ 103 h 132"/>
                <a:gd name="T30" fmla="*/ 69 w 112"/>
                <a:gd name="T31" fmla="*/ 102 h 132"/>
                <a:gd name="T32" fmla="*/ 69 w 112"/>
                <a:gd name="T33" fmla="*/ 102 h 132"/>
                <a:gd name="T34" fmla="*/ 84 w 112"/>
                <a:gd name="T35" fmla="*/ 65 h 132"/>
                <a:gd name="T36" fmla="*/ 0 w 112"/>
                <a:gd name="T3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2" h="132">
                  <a:moveTo>
                    <a:pt x="39" y="78"/>
                  </a:moveTo>
                  <a:cubicBezTo>
                    <a:pt x="33" y="78"/>
                    <a:pt x="27" y="73"/>
                    <a:pt x="27" y="66"/>
                  </a:cubicBezTo>
                  <a:cubicBezTo>
                    <a:pt x="27" y="60"/>
                    <a:pt x="33" y="55"/>
                    <a:pt x="39" y="55"/>
                  </a:cubicBezTo>
                  <a:cubicBezTo>
                    <a:pt x="45" y="55"/>
                    <a:pt x="50" y="60"/>
                    <a:pt x="50" y="66"/>
                  </a:cubicBezTo>
                  <a:cubicBezTo>
                    <a:pt x="50" y="73"/>
                    <a:pt x="45" y="78"/>
                    <a:pt x="39" y="78"/>
                  </a:cubicBezTo>
                  <a:moveTo>
                    <a:pt x="0" y="0"/>
                  </a:moveTo>
                  <a:cubicBezTo>
                    <a:pt x="0" y="55"/>
                    <a:pt x="0" y="55"/>
                    <a:pt x="0" y="55"/>
                  </a:cubicBezTo>
                  <a:cubicBezTo>
                    <a:pt x="5" y="56"/>
                    <a:pt x="9" y="61"/>
                    <a:pt x="9" y="66"/>
                  </a:cubicBezTo>
                  <a:cubicBezTo>
                    <a:pt x="9" y="72"/>
                    <a:pt x="5" y="77"/>
                    <a:pt x="0" y="78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16" y="130"/>
                    <a:pt x="32" y="126"/>
                    <a:pt x="45" y="120"/>
                  </a:cubicBezTo>
                  <a:cubicBezTo>
                    <a:pt x="53" y="129"/>
                    <a:pt x="62" y="132"/>
                    <a:pt x="71" y="132"/>
                  </a:cubicBezTo>
                  <a:cubicBezTo>
                    <a:pt x="92" y="132"/>
                    <a:pt x="112" y="116"/>
                    <a:pt x="112" y="116"/>
                  </a:cubicBezTo>
                  <a:cubicBezTo>
                    <a:pt x="106" y="118"/>
                    <a:pt x="102" y="119"/>
                    <a:pt x="97" y="119"/>
                  </a:cubicBezTo>
                  <a:cubicBezTo>
                    <a:pt x="79" y="119"/>
                    <a:pt x="71" y="106"/>
                    <a:pt x="69" y="103"/>
                  </a:cubicBezTo>
                  <a:cubicBezTo>
                    <a:pt x="69" y="102"/>
                    <a:pt x="69" y="102"/>
                    <a:pt x="69" y="102"/>
                  </a:cubicBezTo>
                  <a:cubicBezTo>
                    <a:pt x="69" y="102"/>
                    <a:pt x="69" y="102"/>
                    <a:pt x="69" y="102"/>
                  </a:cubicBezTo>
                  <a:cubicBezTo>
                    <a:pt x="78" y="91"/>
                    <a:pt x="84" y="79"/>
                    <a:pt x="84" y="65"/>
                  </a:cubicBezTo>
                  <a:cubicBezTo>
                    <a:pt x="84" y="29"/>
                    <a:pt x="46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7"/>
            <p:cNvSpPr>
              <a:spLocks/>
            </p:cNvSpPr>
            <p:nvPr/>
          </p:nvSpPr>
          <p:spPr bwMode="auto">
            <a:xfrm>
              <a:off x="1964949" y="4731441"/>
              <a:ext cx="0" cy="2316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68"/>
            <p:cNvSpPr>
              <a:spLocks/>
            </p:cNvSpPr>
            <p:nvPr/>
          </p:nvSpPr>
          <p:spPr bwMode="auto">
            <a:xfrm>
              <a:off x="1585260" y="4414261"/>
              <a:ext cx="159747" cy="192161"/>
            </a:xfrm>
            <a:custGeom>
              <a:avLst/>
              <a:gdLst>
                <a:gd name="T0" fmla="*/ 51 w 51"/>
                <a:gd name="T1" fmla="*/ 0 h 61"/>
                <a:gd name="T2" fmla="*/ 0 w 51"/>
                <a:gd name="T3" fmla="*/ 13 h 61"/>
                <a:gd name="T4" fmla="*/ 39 w 51"/>
                <a:gd name="T5" fmla="*/ 61 h 61"/>
                <a:gd name="T6" fmla="*/ 49 w 51"/>
                <a:gd name="T7" fmla="*/ 54 h 61"/>
                <a:gd name="T8" fmla="*/ 51 w 51"/>
                <a:gd name="T9" fmla="*/ 55 h 61"/>
                <a:gd name="T10" fmla="*/ 51 w 51"/>
                <a:gd name="T11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61">
                  <a:moveTo>
                    <a:pt x="51" y="0"/>
                  </a:moveTo>
                  <a:cubicBezTo>
                    <a:pt x="32" y="0"/>
                    <a:pt x="14" y="5"/>
                    <a:pt x="0" y="13"/>
                  </a:cubicBezTo>
                  <a:cubicBezTo>
                    <a:pt x="11" y="30"/>
                    <a:pt x="24" y="46"/>
                    <a:pt x="39" y="61"/>
                  </a:cubicBezTo>
                  <a:cubicBezTo>
                    <a:pt x="41" y="57"/>
                    <a:pt x="45" y="54"/>
                    <a:pt x="49" y="54"/>
                  </a:cubicBezTo>
                  <a:cubicBezTo>
                    <a:pt x="50" y="54"/>
                    <a:pt x="50" y="55"/>
                    <a:pt x="51" y="55"/>
                  </a:cubicBezTo>
                  <a:cubicBezTo>
                    <a:pt x="51" y="0"/>
                    <a:pt x="51" y="0"/>
                    <a:pt x="5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69"/>
            <p:cNvSpPr>
              <a:spLocks noEditPoints="1"/>
            </p:cNvSpPr>
            <p:nvPr/>
          </p:nvSpPr>
          <p:spPr bwMode="auto">
            <a:xfrm>
              <a:off x="1745007" y="4414261"/>
              <a:ext cx="351907" cy="407471"/>
            </a:xfrm>
            <a:custGeom>
              <a:avLst/>
              <a:gdLst>
                <a:gd name="T0" fmla="*/ 39 w 112"/>
                <a:gd name="T1" fmla="*/ 77 h 130"/>
                <a:gd name="T2" fmla="*/ 28 w 112"/>
                <a:gd name="T3" fmla="*/ 66 h 130"/>
                <a:gd name="T4" fmla="*/ 39 w 112"/>
                <a:gd name="T5" fmla="*/ 54 h 130"/>
                <a:gd name="T6" fmla="*/ 51 w 112"/>
                <a:gd name="T7" fmla="*/ 66 h 130"/>
                <a:gd name="T8" fmla="*/ 39 w 112"/>
                <a:gd name="T9" fmla="*/ 77 h 130"/>
                <a:gd name="T10" fmla="*/ 0 w 112"/>
                <a:gd name="T11" fmla="*/ 0 h 130"/>
                <a:gd name="T12" fmla="*/ 0 w 112"/>
                <a:gd name="T13" fmla="*/ 55 h 130"/>
                <a:gd name="T14" fmla="*/ 10 w 112"/>
                <a:gd name="T15" fmla="*/ 66 h 130"/>
                <a:gd name="T16" fmla="*/ 4 w 112"/>
                <a:gd name="T17" fmla="*/ 76 h 130"/>
                <a:gd name="T18" fmla="*/ 84 w 112"/>
                <a:gd name="T19" fmla="*/ 130 h 130"/>
                <a:gd name="T20" fmla="*/ 112 w 112"/>
                <a:gd name="T21" fmla="*/ 116 h 130"/>
                <a:gd name="T22" fmla="*/ 98 w 112"/>
                <a:gd name="T23" fmla="*/ 118 h 130"/>
                <a:gd name="T24" fmla="*/ 70 w 112"/>
                <a:gd name="T25" fmla="*/ 102 h 130"/>
                <a:gd name="T26" fmla="*/ 70 w 112"/>
                <a:gd name="T27" fmla="*/ 101 h 130"/>
                <a:gd name="T28" fmla="*/ 70 w 112"/>
                <a:gd name="T29" fmla="*/ 101 h 130"/>
                <a:gd name="T30" fmla="*/ 84 w 112"/>
                <a:gd name="T31" fmla="*/ 65 h 130"/>
                <a:gd name="T32" fmla="*/ 0 w 112"/>
                <a:gd name="T33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2" h="130">
                  <a:moveTo>
                    <a:pt x="39" y="77"/>
                  </a:moveTo>
                  <a:cubicBezTo>
                    <a:pt x="33" y="77"/>
                    <a:pt x="28" y="72"/>
                    <a:pt x="28" y="66"/>
                  </a:cubicBezTo>
                  <a:cubicBezTo>
                    <a:pt x="28" y="60"/>
                    <a:pt x="33" y="54"/>
                    <a:pt x="39" y="54"/>
                  </a:cubicBezTo>
                  <a:cubicBezTo>
                    <a:pt x="46" y="54"/>
                    <a:pt x="51" y="60"/>
                    <a:pt x="51" y="66"/>
                  </a:cubicBezTo>
                  <a:cubicBezTo>
                    <a:pt x="51" y="72"/>
                    <a:pt x="46" y="77"/>
                    <a:pt x="39" y="77"/>
                  </a:cubicBezTo>
                  <a:moveTo>
                    <a:pt x="0" y="0"/>
                  </a:moveTo>
                  <a:cubicBezTo>
                    <a:pt x="0" y="55"/>
                    <a:pt x="0" y="55"/>
                    <a:pt x="0" y="55"/>
                  </a:cubicBezTo>
                  <a:cubicBezTo>
                    <a:pt x="5" y="55"/>
                    <a:pt x="10" y="60"/>
                    <a:pt x="10" y="66"/>
                  </a:cubicBezTo>
                  <a:cubicBezTo>
                    <a:pt x="10" y="70"/>
                    <a:pt x="7" y="74"/>
                    <a:pt x="4" y="76"/>
                  </a:cubicBezTo>
                  <a:cubicBezTo>
                    <a:pt x="27" y="97"/>
                    <a:pt x="54" y="116"/>
                    <a:pt x="84" y="130"/>
                  </a:cubicBezTo>
                  <a:cubicBezTo>
                    <a:pt x="99" y="126"/>
                    <a:pt x="112" y="116"/>
                    <a:pt x="112" y="116"/>
                  </a:cubicBezTo>
                  <a:cubicBezTo>
                    <a:pt x="107" y="117"/>
                    <a:pt x="102" y="118"/>
                    <a:pt x="98" y="118"/>
                  </a:cubicBezTo>
                  <a:cubicBezTo>
                    <a:pt x="80" y="118"/>
                    <a:pt x="72" y="105"/>
                    <a:pt x="70" y="102"/>
                  </a:cubicBezTo>
                  <a:cubicBezTo>
                    <a:pt x="70" y="102"/>
                    <a:pt x="70" y="101"/>
                    <a:pt x="70" y="101"/>
                  </a:cubicBezTo>
                  <a:cubicBezTo>
                    <a:pt x="70" y="101"/>
                    <a:pt x="70" y="101"/>
                    <a:pt x="70" y="101"/>
                  </a:cubicBezTo>
                  <a:cubicBezTo>
                    <a:pt x="79" y="91"/>
                    <a:pt x="84" y="78"/>
                    <a:pt x="84" y="65"/>
                  </a:cubicBezTo>
                  <a:cubicBezTo>
                    <a:pt x="84" y="29"/>
                    <a:pt x="47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72"/>
            <p:cNvSpPr>
              <a:spLocks/>
            </p:cNvSpPr>
            <p:nvPr/>
          </p:nvSpPr>
          <p:spPr bwMode="auto">
            <a:xfrm>
              <a:off x="3768473" y="1788848"/>
              <a:ext cx="2314" cy="2316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73"/>
            <p:cNvSpPr>
              <a:spLocks/>
            </p:cNvSpPr>
            <p:nvPr/>
          </p:nvSpPr>
          <p:spPr bwMode="auto">
            <a:xfrm>
              <a:off x="3303123" y="1700872"/>
              <a:ext cx="247723" cy="178269"/>
            </a:xfrm>
            <a:custGeom>
              <a:avLst/>
              <a:gdLst>
                <a:gd name="T0" fmla="*/ 68 w 79"/>
                <a:gd name="T1" fmla="*/ 0 h 57"/>
                <a:gd name="T2" fmla="*/ 0 w 79"/>
                <a:gd name="T3" fmla="*/ 15 h 57"/>
                <a:gd name="T4" fmla="*/ 79 w 79"/>
                <a:gd name="T5" fmla="*/ 57 h 57"/>
                <a:gd name="T6" fmla="*/ 79 w 79"/>
                <a:gd name="T7" fmla="*/ 4 h 57"/>
                <a:gd name="T8" fmla="*/ 77 w 79"/>
                <a:gd name="T9" fmla="*/ 5 h 57"/>
                <a:gd name="T10" fmla="*/ 68 w 79"/>
                <a:gd name="T11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57">
                  <a:moveTo>
                    <a:pt x="68" y="0"/>
                  </a:moveTo>
                  <a:cubicBezTo>
                    <a:pt x="45" y="4"/>
                    <a:pt x="22" y="9"/>
                    <a:pt x="0" y="15"/>
                  </a:cubicBezTo>
                  <a:cubicBezTo>
                    <a:pt x="12" y="39"/>
                    <a:pt x="43" y="57"/>
                    <a:pt x="79" y="57"/>
                  </a:cubicBezTo>
                  <a:cubicBezTo>
                    <a:pt x="79" y="4"/>
                    <a:pt x="79" y="4"/>
                    <a:pt x="79" y="4"/>
                  </a:cubicBezTo>
                  <a:cubicBezTo>
                    <a:pt x="78" y="4"/>
                    <a:pt x="78" y="5"/>
                    <a:pt x="77" y="5"/>
                  </a:cubicBezTo>
                  <a:cubicBezTo>
                    <a:pt x="73" y="5"/>
                    <a:pt x="70" y="3"/>
                    <a:pt x="68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74"/>
            <p:cNvSpPr>
              <a:spLocks/>
            </p:cNvSpPr>
            <p:nvPr/>
          </p:nvSpPr>
          <p:spPr bwMode="auto">
            <a:xfrm>
              <a:off x="3550846" y="1684666"/>
              <a:ext cx="351907" cy="201421"/>
            </a:xfrm>
            <a:custGeom>
              <a:avLst/>
              <a:gdLst>
                <a:gd name="T0" fmla="*/ 64 w 112"/>
                <a:gd name="T1" fmla="*/ 0 h 64"/>
                <a:gd name="T2" fmla="*/ 50 w 112"/>
                <a:gd name="T3" fmla="*/ 0 h 64"/>
                <a:gd name="T4" fmla="*/ 39 w 112"/>
                <a:gd name="T5" fmla="*/ 10 h 64"/>
                <a:gd name="T6" fmla="*/ 28 w 112"/>
                <a:gd name="T7" fmla="*/ 1 h 64"/>
                <a:gd name="T8" fmla="*/ 8 w 112"/>
                <a:gd name="T9" fmla="*/ 3 h 64"/>
                <a:gd name="T10" fmla="*/ 0 w 112"/>
                <a:gd name="T11" fmla="*/ 9 h 64"/>
                <a:gd name="T12" fmla="*/ 0 w 112"/>
                <a:gd name="T13" fmla="*/ 62 h 64"/>
                <a:gd name="T14" fmla="*/ 45 w 112"/>
                <a:gd name="T15" fmla="*/ 52 h 64"/>
                <a:gd name="T16" fmla="*/ 72 w 112"/>
                <a:gd name="T17" fmla="*/ 64 h 64"/>
                <a:gd name="T18" fmla="*/ 112 w 112"/>
                <a:gd name="T19" fmla="*/ 48 h 64"/>
                <a:gd name="T20" fmla="*/ 98 w 112"/>
                <a:gd name="T21" fmla="*/ 50 h 64"/>
                <a:gd name="T22" fmla="*/ 70 w 112"/>
                <a:gd name="T23" fmla="*/ 34 h 64"/>
                <a:gd name="T24" fmla="*/ 69 w 112"/>
                <a:gd name="T25" fmla="*/ 34 h 64"/>
                <a:gd name="T26" fmla="*/ 70 w 112"/>
                <a:gd name="T27" fmla="*/ 33 h 64"/>
                <a:gd name="T28" fmla="*/ 84 w 112"/>
                <a:gd name="T29" fmla="*/ 0 h 64"/>
                <a:gd name="T30" fmla="*/ 64 w 112"/>
                <a:gd name="T31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2" h="64">
                  <a:moveTo>
                    <a:pt x="64" y="0"/>
                  </a:moveTo>
                  <a:cubicBezTo>
                    <a:pt x="59" y="0"/>
                    <a:pt x="55" y="0"/>
                    <a:pt x="50" y="0"/>
                  </a:cubicBezTo>
                  <a:cubicBezTo>
                    <a:pt x="49" y="5"/>
                    <a:pt x="45" y="10"/>
                    <a:pt x="39" y="10"/>
                  </a:cubicBezTo>
                  <a:cubicBezTo>
                    <a:pt x="34" y="10"/>
                    <a:pt x="29" y="6"/>
                    <a:pt x="28" y="1"/>
                  </a:cubicBezTo>
                  <a:cubicBezTo>
                    <a:pt x="22" y="2"/>
                    <a:pt x="15" y="2"/>
                    <a:pt x="8" y="3"/>
                  </a:cubicBezTo>
                  <a:cubicBezTo>
                    <a:pt x="7" y="6"/>
                    <a:pt x="4" y="9"/>
                    <a:pt x="0" y="9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16" y="62"/>
                    <a:pt x="32" y="58"/>
                    <a:pt x="45" y="52"/>
                  </a:cubicBezTo>
                  <a:cubicBezTo>
                    <a:pt x="53" y="61"/>
                    <a:pt x="63" y="64"/>
                    <a:pt x="72" y="64"/>
                  </a:cubicBezTo>
                  <a:cubicBezTo>
                    <a:pt x="92" y="64"/>
                    <a:pt x="112" y="48"/>
                    <a:pt x="112" y="48"/>
                  </a:cubicBezTo>
                  <a:cubicBezTo>
                    <a:pt x="107" y="50"/>
                    <a:pt x="102" y="50"/>
                    <a:pt x="98" y="50"/>
                  </a:cubicBezTo>
                  <a:cubicBezTo>
                    <a:pt x="79" y="50"/>
                    <a:pt x="71" y="38"/>
                    <a:pt x="70" y="34"/>
                  </a:cubicBezTo>
                  <a:cubicBezTo>
                    <a:pt x="69" y="34"/>
                    <a:pt x="69" y="34"/>
                    <a:pt x="69" y="34"/>
                  </a:cubicBezTo>
                  <a:cubicBezTo>
                    <a:pt x="69" y="34"/>
                    <a:pt x="70" y="33"/>
                    <a:pt x="70" y="33"/>
                  </a:cubicBezTo>
                  <a:cubicBezTo>
                    <a:pt x="78" y="24"/>
                    <a:pt x="83" y="12"/>
                    <a:pt x="84" y="0"/>
                  </a:cubicBezTo>
                  <a:cubicBezTo>
                    <a:pt x="77" y="0"/>
                    <a:pt x="71" y="0"/>
                    <a:pt x="64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75"/>
            <p:cNvSpPr>
              <a:spLocks/>
            </p:cNvSpPr>
            <p:nvPr/>
          </p:nvSpPr>
          <p:spPr bwMode="auto">
            <a:xfrm>
              <a:off x="3185048" y="1876825"/>
              <a:ext cx="268561" cy="400527"/>
            </a:xfrm>
            <a:custGeom>
              <a:avLst/>
              <a:gdLst>
                <a:gd name="T0" fmla="*/ 116 w 116"/>
                <a:gd name="T1" fmla="*/ 0 h 173"/>
                <a:gd name="T2" fmla="*/ 0 w 116"/>
                <a:gd name="T3" fmla="*/ 0 h 173"/>
                <a:gd name="T4" fmla="*/ 0 w 116"/>
                <a:gd name="T5" fmla="*/ 91 h 173"/>
                <a:gd name="T6" fmla="*/ 110 w 116"/>
                <a:gd name="T7" fmla="*/ 8 h 173"/>
                <a:gd name="T8" fmla="*/ 110 w 116"/>
                <a:gd name="T9" fmla="*/ 18 h 173"/>
                <a:gd name="T10" fmla="*/ 34 w 116"/>
                <a:gd name="T11" fmla="*/ 85 h 173"/>
                <a:gd name="T12" fmla="*/ 110 w 116"/>
                <a:gd name="T13" fmla="*/ 157 h 173"/>
                <a:gd name="T14" fmla="*/ 110 w 116"/>
                <a:gd name="T15" fmla="*/ 165 h 173"/>
                <a:gd name="T16" fmla="*/ 25 w 116"/>
                <a:gd name="T17" fmla="*/ 93 h 173"/>
                <a:gd name="T18" fmla="*/ 0 w 116"/>
                <a:gd name="T19" fmla="*/ 116 h 173"/>
                <a:gd name="T20" fmla="*/ 0 w 116"/>
                <a:gd name="T21" fmla="*/ 173 h 173"/>
                <a:gd name="T22" fmla="*/ 116 w 116"/>
                <a:gd name="T23" fmla="*/ 173 h 173"/>
                <a:gd name="T24" fmla="*/ 116 w 116"/>
                <a:gd name="T25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6" h="173">
                  <a:moveTo>
                    <a:pt x="116" y="0"/>
                  </a:moveTo>
                  <a:lnTo>
                    <a:pt x="0" y="0"/>
                  </a:lnTo>
                  <a:lnTo>
                    <a:pt x="0" y="91"/>
                  </a:lnTo>
                  <a:lnTo>
                    <a:pt x="110" y="8"/>
                  </a:lnTo>
                  <a:lnTo>
                    <a:pt x="110" y="18"/>
                  </a:lnTo>
                  <a:lnTo>
                    <a:pt x="34" y="85"/>
                  </a:lnTo>
                  <a:lnTo>
                    <a:pt x="110" y="157"/>
                  </a:lnTo>
                  <a:lnTo>
                    <a:pt x="110" y="165"/>
                  </a:lnTo>
                  <a:lnTo>
                    <a:pt x="25" y="93"/>
                  </a:lnTo>
                  <a:lnTo>
                    <a:pt x="0" y="116"/>
                  </a:lnTo>
                  <a:lnTo>
                    <a:pt x="0" y="173"/>
                  </a:lnTo>
                  <a:lnTo>
                    <a:pt x="116" y="173"/>
                  </a:lnTo>
                  <a:lnTo>
                    <a:pt x="11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76"/>
            <p:cNvSpPr>
              <a:spLocks/>
            </p:cNvSpPr>
            <p:nvPr/>
          </p:nvSpPr>
          <p:spPr bwMode="auto">
            <a:xfrm>
              <a:off x="3185048" y="1876825"/>
              <a:ext cx="268561" cy="400527"/>
            </a:xfrm>
            <a:custGeom>
              <a:avLst/>
              <a:gdLst>
                <a:gd name="T0" fmla="*/ 116 w 116"/>
                <a:gd name="T1" fmla="*/ 0 h 173"/>
                <a:gd name="T2" fmla="*/ 0 w 116"/>
                <a:gd name="T3" fmla="*/ 0 h 173"/>
                <a:gd name="T4" fmla="*/ 0 w 116"/>
                <a:gd name="T5" fmla="*/ 91 h 173"/>
                <a:gd name="T6" fmla="*/ 110 w 116"/>
                <a:gd name="T7" fmla="*/ 8 h 173"/>
                <a:gd name="T8" fmla="*/ 110 w 116"/>
                <a:gd name="T9" fmla="*/ 18 h 173"/>
                <a:gd name="T10" fmla="*/ 34 w 116"/>
                <a:gd name="T11" fmla="*/ 85 h 173"/>
                <a:gd name="T12" fmla="*/ 110 w 116"/>
                <a:gd name="T13" fmla="*/ 157 h 173"/>
                <a:gd name="T14" fmla="*/ 110 w 116"/>
                <a:gd name="T15" fmla="*/ 165 h 173"/>
                <a:gd name="T16" fmla="*/ 25 w 116"/>
                <a:gd name="T17" fmla="*/ 93 h 173"/>
                <a:gd name="T18" fmla="*/ 0 w 116"/>
                <a:gd name="T19" fmla="*/ 116 h 173"/>
                <a:gd name="T20" fmla="*/ 0 w 116"/>
                <a:gd name="T21" fmla="*/ 173 h 173"/>
                <a:gd name="T22" fmla="*/ 116 w 116"/>
                <a:gd name="T23" fmla="*/ 173 h 173"/>
                <a:gd name="T24" fmla="*/ 116 w 116"/>
                <a:gd name="T25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6" h="173">
                  <a:moveTo>
                    <a:pt x="116" y="0"/>
                  </a:moveTo>
                  <a:lnTo>
                    <a:pt x="0" y="0"/>
                  </a:lnTo>
                  <a:lnTo>
                    <a:pt x="0" y="91"/>
                  </a:lnTo>
                  <a:lnTo>
                    <a:pt x="110" y="8"/>
                  </a:lnTo>
                  <a:lnTo>
                    <a:pt x="110" y="18"/>
                  </a:lnTo>
                  <a:lnTo>
                    <a:pt x="34" y="85"/>
                  </a:lnTo>
                  <a:lnTo>
                    <a:pt x="110" y="157"/>
                  </a:lnTo>
                  <a:lnTo>
                    <a:pt x="110" y="165"/>
                  </a:lnTo>
                  <a:lnTo>
                    <a:pt x="25" y="93"/>
                  </a:lnTo>
                  <a:lnTo>
                    <a:pt x="0" y="116"/>
                  </a:lnTo>
                  <a:lnTo>
                    <a:pt x="0" y="173"/>
                  </a:lnTo>
                  <a:lnTo>
                    <a:pt x="116" y="173"/>
                  </a:lnTo>
                  <a:lnTo>
                    <a:pt x="116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77"/>
            <p:cNvSpPr>
              <a:spLocks noEditPoints="1"/>
            </p:cNvSpPr>
            <p:nvPr/>
          </p:nvSpPr>
          <p:spPr bwMode="auto">
            <a:xfrm>
              <a:off x="2916487" y="1876825"/>
              <a:ext cx="268561" cy="400527"/>
            </a:xfrm>
            <a:custGeom>
              <a:avLst/>
              <a:gdLst>
                <a:gd name="T0" fmla="*/ 5 w 85"/>
                <a:gd name="T1" fmla="*/ 11 h 128"/>
                <a:gd name="T2" fmla="*/ 0 w 85"/>
                <a:gd name="T3" fmla="*/ 14 h 128"/>
                <a:gd name="T4" fmla="*/ 0 w 85"/>
                <a:gd name="T5" fmla="*/ 128 h 128"/>
                <a:gd name="T6" fmla="*/ 85 w 85"/>
                <a:gd name="T7" fmla="*/ 128 h 128"/>
                <a:gd name="T8" fmla="*/ 85 w 85"/>
                <a:gd name="T9" fmla="*/ 86 h 128"/>
                <a:gd name="T10" fmla="*/ 67 w 85"/>
                <a:gd name="T11" fmla="*/ 69 h 128"/>
                <a:gd name="T12" fmla="*/ 5 w 85"/>
                <a:gd name="T13" fmla="*/ 122 h 128"/>
                <a:gd name="T14" fmla="*/ 5 w 85"/>
                <a:gd name="T15" fmla="*/ 116 h 128"/>
                <a:gd name="T16" fmla="*/ 60 w 85"/>
                <a:gd name="T17" fmla="*/ 63 h 128"/>
                <a:gd name="T18" fmla="*/ 5 w 85"/>
                <a:gd name="T19" fmla="*/ 13 h 128"/>
                <a:gd name="T20" fmla="*/ 5 w 85"/>
                <a:gd name="T21" fmla="*/ 11 h 128"/>
                <a:gd name="T22" fmla="*/ 85 w 85"/>
                <a:gd name="T23" fmla="*/ 0 h 128"/>
                <a:gd name="T24" fmla="*/ 23 w 85"/>
                <a:gd name="T25" fmla="*/ 0 h 128"/>
                <a:gd name="T26" fmla="*/ 9 w 85"/>
                <a:gd name="T27" fmla="*/ 9 h 128"/>
                <a:gd name="T28" fmla="*/ 85 w 85"/>
                <a:gd name="T29" fmla="*/ 67 h 128"/>
                <a:gd name="T30" fmla="*/ 85 w 85"/>
                <a:gd name="T31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5" h="128">
                  <a:moveTo>
                    <a:pt x="5" y="11"/>
                  </a:moveTo>
                  <a:cubicBezTo>
                    <a:pt x="3" y="12"/>
                    <a:pt x="1" y="13"/>
                    <a:pt x="0" y="14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85" y="128"/>
                    <a:pt x="85" y="128"/>
                    <a:pt x="85" y="128"/>
                  </a:cubicBezTo>
                  <a:cubicBezTo>
                    <a:pt x="85" y="86"/>
                    <a:pt x="85" y="86"/>
                    <a:pt x="85" y="86"/>
                  </a:cubicBezTo>
                  <a:cubicBezTo>
                    <a:pt x="67" y="69"/>
                    <a:pt x="67" y="69"/>
                    <a:pt x="67" y="69"/>
                  </a:cubicBezTo>
                  <a:cubicBezTo>
                    <a:pt x="5" y="122"/>
                    <a:pt x="5" y="122"/>
                    <a:pt x="5" y="122"/>
                  </a:cubicBezTo>
                  <a:cubicBezTo>
                    <a:pt x="5" y="116"/>
                    <a:pt x="5" y="116"/>
                    <a:pt x="5" y="116"/>
                  </a:cubicBezTo>
                  <a:cubicBezTo>
                    <a:pt x="60" y="63"/>
                    <a:pt x="60" y="63"/>
                    <a:pt x="60" y="6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1"/>
                    <a:pt x="5" y="11"/>
                    <a:pt x="5" y="11"/>
                  </a:cubicBezTo>
                  <a:moveTo>
                    <a:pt x="85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18" y="3"/>
                    <a:pt x="13" y="6"/>
                    <a:pt x="9" y="9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5" y="0"/>
                    <a:pt x="85" y="0"/>
                    <a:pt x="85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87" name="组合 186"/>
            <p:cNvGrpSpPr/>
            <p:nvPr/>
          </p:nvGrpSpPr>
          <p:grpSpPr>
            <a:xfrm>
              <a:off x="4268356" y="3981785"/>
              <a:ext cx="389145" cy="288937"/>
              <a:chOff x="4118066" y="3870195"/>
              <a:chExt cx="539436" cy="400527"/>
            </a:xfrm>
            <a:grpFill/>
          </p:grpSpPr>
          <p:sp>
            <p:nvSpPr>
              <p:cNvPr id="79" name="Freeform 78"/>
              <p:cNvSpPr>
                <a:spLocks/>
              </p:cNvSpPr>
              <p:nvPr/>
            </p:nvSpPr>
            <p:spPr bwMode="auto">
              <a:xfrm>
                <a:off x="4386627" y="3870195"/>
                <a:ext cx="270875" cy="400527"/>
              </a:xfrm>
              <a:custGeom>
                <a:avLst/>
                <a:gdLst>
                  <a:gd name="T0" fmla="*/ 86 w 86"/>
                  <a:gd name="T1" fmla="*/ 0 h 128"/>
                  <a:gd name="T2" fmla="*/ 0 w 86"/>
                  <a:gd name="T3" fmla="*/ 0 h 128"/>
                  <a:gd name="T4" fmla="*/ 0 w 86"/>
                  <a:gd name="T5" fmla="*/ 67 h 128"/>
                  <a:gd name="T6" fmla="*/ 80 w 86"/>
                  <a:gd name="T7" fmla="*/ 6 h 128"/>
                  <a:gd name="T8" fmla="*/ 80 w 86"/>
                  <a:gd name="T9" fmla="*/ 12 h 128"/>
                  <a:gd name="T10" fmla="*/ 25 w 86"/>
                  <a:gd name="T11" fmla="*/ 62 h 128"/>
                  <a:gd name="T12" fmla="*/ 80 w 86"/>
                  <a:gd name="T13" fmla="*/ 116 h 128"/>
                  <a:gd name="T14" fmla="*/ 80 w 86"/>
                  <a:gd name="T15" fmla="*/ 122 h 128"/>
                  <a:gd name="T16" fmla="*/ 19 w 86"/>
                  <a:gd name="T17" fmla="*/ 68 h 128"/>
                  <a:gd name="T18" fmla="*/ 0 w 86"/>
                  <a:gd name="T19" fmla="*/ 85 h 128"/>
                  <a:gd name="T20" fmla="*/ 0 w 86"/>
                  <a:gd name="T21" fmla="*/ 128 h 128"/>
                  <a:gd name="T22" fmla="*/ 79 w 86"/>
                  <a:gd name="T23" fmla="*/ 128 h 128"/>
                  <a:gd name="T24" fmla="*/ 86 w 86"/>
                  <a:gd name="T25" fmla="*/ 117 h 128"/>
                  <a:gd name="T26" fmla="*/ 86 w 86"/>
                  <a:gd name="T27" fmla="*/ 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6" h="128">
                    <a:moveTo>
                      <a:pt x="8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80" y="12"/>
                      <a:pt x="80" y="12"/>
                      <a:pt x="80" y="12"/>
                    </a:cubicBezTo>
                    <a:cubicBezTo>
                      <a:pt x="25" y="62"/>
                      <a:pt x="25" y="62"/>
                      <a:pt x="25" y="62"/>
                    </a:cubicBezTo>
                    <a:cubicBezTo>
                      <a:pt x="80" y="116"/>
                      <a:pt x="80" y="116"/>
                      <a:pt x="80" y="116"/>
                    </a:cubicBezTo>
                    <a:cubicBezTo>
                      <a:pt x="80" y="122"/>
                      <a:pt x="80" y="122"/>
                      <a:pt x="80" y="122"/>
                    </a:cubicBezTo>
                    <a:cubicBezTo>
                      <a:pt x="19" y="68"/>
                      <a:pt x="19" y="68"/>
                      <a:pt x="19" y="68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79" y="128"/>
                      <a:pt x="79" y="128"/>
                      <a:pt x="79" y="128"/>
                    </a:cubicBezTo>
                    <a:cubicBezTo>
                      <a:pt x="81" y="124"/>
                      <a:pt x="83" y="120"/>
                      <a:pt x="86" y="117"/>
                    </a:cubicBezTo>
                    <a:cubicBezTo>
                      <a:pt x="86" y="0"/>
                      <a:pt x="86" y="0"/>
                      <a:pt x="86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79"/>
              <p:cNvSpPr>
                <a:spLocks/>
              </p:cNvSpPr>
              <p:nvPr/>
            </p:nvSpPr>
            <p:spPr bwMode="auto">
              <a:xfrm>
                <a:off x="4118066" y="3870195"/>
                <a:ext cx="268561" cy="400527"/>
              </a:xfrm>
              <a:custGeom>
                <a:avLst/>
                <a:gdLst>
                  <a:gd name="T0" fmla="*/ 116 w 116"/>
                  <a:gd name="T1" fmla="*/ 0 h 173"/>
                  <a:gd name="T2" fmla="*/ 0 w 116"/>
                  <a:gd name="T3" fmla="*/ 0 h 173"/>
                  <a:gd name="T4" fmla="*/ 0 w 116"/>
                  <a:gd name="T5" fmla="*/ 173 h 173"/>
                  <a:gd name="T6" fmla="*/ 116 w 116"/>
                  <a:gd name="T7" fmla="*/ 173 h 173"/>
                  <a:gd name="T8" fmla="*/ 116 w 116"/>
                  <a:gd name="T9" fmla="*/ 115 h 173"/>
                  <a:gd name="T10" fmla="*/ 92 w 116"/>
                  <a:gd name="T11" fmla="*/ 92 h 173"/>
                  <a:gd name="T12" fmla="*/ 8 w 116"/>
                  <a:gd name="T13" fmla="*/ 165 h 173"/>
                  <a:gd name="T14" fmla="*/ 8 w 116"/>
                  <a:gd name="T15" fmla="*/ 157 h 173"/>
                  <a:gd name="T16" fmla="*/ 83 w 116"/>
                  <a:gd name="T17" fmla="*/ 84 h 173"/>
                  <a:gd name="T18" fmla="*/ 8 w 116"/>
                  <a:gd name="T19" fmla="*/ 16 h 173"/>
                  <a:gd name="T20" fmla="*/ 8 w 116"/>
                  <a:gd name="T21" fmla="*/ 8 h 173"/>
                  <a:gd name="T22" fmla="*/ 116 w 116"/>
                  <a:gd name="T23" fmla="*/ 91 h 173"/>
                  <a:gd name="T24" fmla="*/ 116 w 116"/>
                  <a:gd name="T25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6" h="173">
                    <a:moveTo>
                      <a:pt x="116" y="0"/>
                    </a:moveTo>
                    <a:lnTo>
                      <a:pt x="0" y="0"/>
                    </a:lnTo>
                    <a:lnTo>
                      <a:pt x="0" y="173"/>
                    </a:lnTo>
                    <a:lnTo>
                      <a:pt x="116" y="173"/>
                    </a:lnTo>
                    <a:lnTo>
                      <a:pt x="116" y="115"/>
                    </a:lnTo>
                    <a:lnTo>
                      <a:pt x="92" y="92"/>
                    </a:lnTo>
                    <a:lnTo>
                      <a:pt x="8" y="165"/>
                    </a:lnTo>
                    <a:lnTo>
                      <a:pt x="8" y="157"/>
                    </a:lnTo>
                    <a:lnTo>
                      <a:pt x="83" y="84"/>
                    </a:lnTo>
                    <a:lnTo>
                      <a:pt x="8" y="16"/>
                    </a:lnTo>
                    <a:lnTo>
                      <a:pt x="8" y="8"/>
                    </a:lnTo>
                    <a:lnTo>
                      <a:pt x="116" y="91"/>
                    </a:lnTo>
                    <a:lnTo>
                      <a:pt x="11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80"/>
              <p:cNvSpPr>
                <a:spLocks/>
              </p:cNvSpPr>
              <p:nvPr/>
            </p:nvSpPr>
            <p:spPr bwMode="auto">
              <a:xfrm>
                <a:off x="4118066" y="3870195"/>
                <a:ext cx="268561" cy="400527"/>
              </a:xfrm>
              <a:custGeom>
                <a:avLst/>
                <a:gdLst>
                  <a:gd name="T0" fmla="*/ 116 w 116"/>
                  <a:gd name="T1" fmla="*/ 0 h 173"/>
                  <a:gd name="T2" fmla="*/ 0 w 116"/>
                  <a:gd name="T3" fmla="*/ 0 h 173"/>
                  <a:gd name="T4" fmla="*/ 0 w 116"/>
                  <a:gd name="T5" fmla="*/ 173 h 173"/>
                  <a:gd name="T6" fmla="*/ 116 w 116"/>
                  <a:gd name="T7" fmla="*/ 173 h 173"/>
                  <a:gd name="T8" fmla="*/ 116 w 116"/>
                  <a:gd name="T9" fmla="*/ 115 h 173"/>
                  <a:gd name="T10" fmla="*/ 92 w 116"/>
                  <a:gd name="T11" fmla="*/ 92 h 173"/>
                  <a:gd name="T12" fmla="*/ 8 w 116"/>
                  <a:gd name="T13" fmla="*/ 165 h 173"/>
                  <a:gd name="T14" fmla="*/ 8 w 116"/>
                  <a:gd name="T15" fmla="*/ 157 h 173"/>
                  <a:gd name="T16" fmla="*/ 83 w 116"/>
                  <a:gd name="T17" fmla="*/ 84 h 173"/>
                  <a:gd name="T18" fmla="*/ 8 w 116"/>
                  <a:gd name="T19" fmla="*/ 16 h 173"/>
                  <a:gd name="T20" fmla="*/ 8 w 116"/>
                  <a:gd name="T21" fmla="*/ 8 h 173"/>
                  <a:gd name="T22" fmla="*/ 116 w 116"/>
                  <a:gd name="T23" fmla="*/ 91 h 173"/>
                  <a:gd name="T24" fmla="*/ 116 w 116"/>
                  <a:gd name="T25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6" h="173">
                    <a:moveTo>
                      <a:pt x="116" y="0"/>
                    </a:moveTo>
                    <a:lnTo>
                      <a:pt x="0" y="0"/>
                    </a:lnTo>
                    <a:lnTo>
                      <a:pt x="0" y="173"/>
                    </a:lnTo>
                    <a:lnTo>
                      <a:pt x="116" y="173"/>
                    </a:lnTo>
                    <a:lnTo>
                      <a:pt x="116" y="115"/>
                    </a:lnTo>
                    <a:lnTo>
                      <a:pt x="92" y="92"/>
                    </a:lnTo>
                    <a:lnTo>
                      <a:pt x="8" y="165"/>
                    </a:lnTo>
                    <a:lnTo>
                      <a:pt x="8" y="157"/>
                    </a:lnTo>
                    <a:lnTo>
                      <a:pt x="83" y="84"/>
                    </a:lnTo>
                    <a:lnTo>
                      <a:pt x="8" y="16"/>
                    </a:lnTo>
                    <a:lnTo>
                      <a:pt x="8" y="8"/>
                    </a:lnTo>
                    <a:lnTo>
                      <a:pt x="116" y="91"/>
                    </a:lnTo>
                    <a:lnTo>
                      <a:pt x="116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2" name="Freeform 81"/>
            <p:cNvSpPr>
              <a:spLocks/>
            </p:cNvSpPr>
            <p:nvPr/>
          </p:nvSpPr>
          <p:spPr bwMode="auto">
            <a:xfrm>
              <a:off x="5000149" y="2682507"/>
              <a:ext cx="94922" cy="87977"/>
            </a:xfrm>
            <a:custGeom>
              <a:avLst/>
              <a:gdLst>
                <a:gd name="T0" fmla="*/ 6 w 30"/>
                <a:gd name="T1" fmla="*/ 0 h 28"/>
                <a:gd name="T2" fmla="*/ 2 w 30"/>
                <a:gd name="T3" fmla="*/ 1 h 28"/>
                <a:gd name="T4" fmla="*/ 2 w 30"/>
                <a:gd name="T5" fmla="*/ 9 h 28"/>
                <a:gd name="T6" fmla="*/ 20 w 30"/>
                <a:gd name="T7" fmla="*/ 27 h 28"/>
                <a:gd name="T8" fmla="*/ 24 w 30"/>
                <a:gd name="T9" fmla="*/ 28 h 28"/>
                <a:gd name="T10" fmla="*/ 24 w 30"/>
                <a:gd name="T11" fmla="*/ 28 h 28"/>
                <a:gd name="T12" fmla="*/ 28 w 30"/>
                <a:gd name="T13" fmla="*/ 27 h 28"/>
                <a:gd name="T14" fmla="*/ 28 w 30"/>
                <a:gd name="T15" fmla="*/ 19 h 28"/>
                <a:gd name="T16" fmla="*/ 24 w 30"/>
                <a:gd name="T17" fmla="*/ 15 h 28"/>
                <a:gd name="T18" fmla="*/ 10 w 30"/>
                <a:gd name="T19" fmla="*/ 1 h 28"/>
                <a:gd name="T20" fmla="*/ 6 w 30"/>
                <a:gd name="T2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28">
                  <a:moveTo>
                    <a:pt x="6" y="0"/>
                  </a:moveTo>
                  <a:cubicBezTo>
                    <a:pt x="5" y="0"/>
                    <a:pt x="3" y="0"/>
                    <a:pt x="2" y="1"/>
                  </a:cubicBezTo>
                  <a:cubicBezTo>
                    <a:pt x="0" y="3"/>
                    <a:pt x="0" y="7"/>
                    <a:pt x="2" y="9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1" y="28"/>
                    <a:pt x="22" y="28"/>
                    <a:pt x="24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5" y="28"/>
                    <a:pt x="27" y="28"/>
                    <a:pt x="28" y="27"/>
                  </a:cubicBezTo>
                  <a:cubicBezTo>
                    <a:pt x="30" y="25"/>
                    <a:pt x="30" y="21"/>
                    <a:pt x="28" y="19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7" y="0"/>
                    <a:pt x="6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82"/>
            <p:cNvSpPr>
              <a:spLocks/>
            </p:cNvSpPr>
            <p:nvPr/>
          </p:nvSpPr>
          <p:spPr bwMode="auto">
            <a:xfrm>
              <a:off x="4912172" y="2897820"/>
              <a:ext cx="113443" cy="32413"/>
            </a:xfrm>
            <a:custGeom>
              <a:avLst/>
              <a:gdLst>
                <a:gd name="T0" fmla="*/ 31 w 36"/>
                <a:gd name="T1" fmla="*/ 0 h 10"/>
                <a:gd name="T2" fmla="*/ 5 w 36"/>
                <a:gd name="T3" fmla="*/ 0 h 10"/>
                <a:gd name="T4" fmla="*/ 0 w 36"/>
                <a:gd name="T5" fmla="*/ 5 h 10"/>
                <a:gd name="T6" fmla="*/ 5 w 36"/>
                <a:gd name="T7" fmla="*/ 10 h 10"/>
                <a:gd name="T8" fmla="*/ 31 w 36"/>
                <a:gd name="T9" fmla="*/ 10 h 10"/>
                <a:gd name="T10" fmla="*/ 36 w 36"/>
                <a:gd name="T11" fmla="*/ 5 h 10"/>
                <a:gd name="T12" fmla="*/ 31 w 36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10">
                  <a:moveTo>
                    <a:pt x="31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8"/>
                    <a:pt x="3" y="10"/>
                    <a:pt x="5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4" y="10"/>
                    <a:pt x="36" y="8"/>
                    <a:pt x="36" y="5"/>
                  </a:cubicBezTo>
                  <a:cubicBezTo>
                    <a:pt x="36" y="2"/>
                    <a:pt x="34" y="0"/>
                    <a:pt x="3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83"/>
            <p:cNvSpPr>
              <a:spLocks/>
            </p:cNvSpPr>
            <p:nvPr/>
          </p:nvSpPr>
          <p:spPr bwMode="auto">
            <a:xfrm>
              <a:off x="5000149" y="3055252"/>
              <a:ext cx="94922" cy="90293"/>
            </a:xfrm>
            <a:custGeom>
              <a:avLst/>
              <a:gdLst>
                <a:gd name="T0" fmla="*/ 24 w 30"/>
                <a:gd name="T1" fmla="*/ 0 h 29"/>
                <a:gd name="T2" fmla="*/ 24 w 30"/>
                <a:gd name="T3" fmla="*/ 0 h 29"/>
                <a:gd name="T4" fmla="*/ 20 w 30"/>
                <a:gd name="T5" fmla="*/ 2 h 29"/>
                <a:gd name="T6" fmla="*/ 2 w 30"/>
                <a:gd name="T7" fmla="*/ 20 h 29"/>
                <a:gd name="T8" fmla="*/ 2 w 30"/>
                <a:gd name="T9" fmla="*/ 27 h 29"/>
                <a:gd name="T10" fmla="*/ 6 w 30"/>
                <a:gd name="T11" fmla="*/ 29 h 29"/>
                <a:gd name="T12" fmla="*/ 10 w 30"/>
                <a:gd name="T13" fmla="*/ 27 h 29"/>
                <a:gd name="T14" fmla="*/ 24 w 30"/>
                <a:gd name="T15" fmla="*/ 13 h 29"/>
                <a:gd name="T16" fmla="*/ 28 w 30"/>
                <a:gd name="T17" fmla="*/ 9 h 29"/>
                <a:gd name="T18" fmla="*/ 28 w 30"/>
                <a:gd name="T19" fmla="*/ 2 h 29"/>
                <a:gd name="T20" fmla="*/ 24 w 30"/>
                <a:gd name="T2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29">
                  <a:moveTo>
                    <a:pt x="24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2" y="0"/>
                    <a:pt x="21" y="1"/>
                    <a:pt x="20" y="2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0" y="22"/>
                    <a:pt x="0" y="25"/>
                    <a:pt x="2" y="27"/>
                  </a:cubicBezTo>
                  <a:cubicBezTo>
                    <a:pt x="3" y="28"/>
                    <a:pt x="5" y="29"/>
                    <a:pt x="6" y="29"/>
                  </a:cubicBezTo>
                  <a:cubicBezTo>
                    <a:pt x="7" y="29"/>
                    <a:pt x="9" y="28"/>
                    <a:pt x="10" y="27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30" y="7"/>
                    <a:pt x="30" y="4"/>
                    <a:pt x="28" y="2"/>
                  </a:cubicBezTo>
                  <a:cubicBezTo>
                    <a:pt x="27" y="1"/>
                    <a:pt x="25" y="0"/>
                    <a:pt x="24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84"/>
            <p:cNvSpPr>
              <a:spLocks/>
            </p:cNvSpPr>
            <p:nvPr/>
          </p:nvSpPr>
          <p:spPr bwMode="auto">
            <a:xfrm>
              <a:off x="5058029" y="2770484"/>
              <a:ext cx="178268" cy="518600"/>
            </a:xfrm>
            <a:custGeom>
              <a:avLst/>
              <a:gdLst>
                <a:gd name="T0" fmla="*/ 23 w 57"/>
                <a:gd name="T1" fmla="*/ 0 h 166"/>
                <a:gd name="T2" fmla="*/ 6 w 57"/>
                <a:gd name="T3" fmla="*/ 22 h 166"/>
                <a:gd name="T4" fmla="*/ 0 w 57"/>
                <a:gd name="T5" fmla="*/ 46 h 166"/>
                <a:gd name="T6" fmla="*/ 6 w 57"/>
                <a:gd name="T7" fmla="*/ 70 h 166"/>
                <a:gd name="T8" fmla="*/ 25 w 57"/>
                <a:gd name="T9" fmla="*/ 93 h 166"/>
                <a:gd name="T10" fmla="*/ 25 w 57"/>
                <a:gd name="T11" fmla="*/ 138 h 166"/>
                <a:gd name="T12" fmla="*/ 53 w 57"/>
                <a:gd name="T13" fmla="*/ 166 h 166"/>
                <a:gd name="T14" fmla="*/ 57 w 57"/>
                <a:gd name="T15" fmla="*/ 166 h 166"/>
                <a:gd name="T16" fmla="*/ 57 w 57"/>
                <a:gd name="T17" fmla="*/ 115 h 166"/>
                <a:gd name="T18" fmla="*/ 37 w 57"/>
                <a:gd name="T19" fmla="*/ 115 h 166"/>
                <a:gd name="T20" fmla="*/ 37 w 57"/>
                <a:gd name="T21" fmla="*/ 89 h 166"/>
                <a:gd name="T22" fmla="*/ 34 w 57"/>
                <a:gd name="T23" fmla="*/ 84 h 166"/>
                <a:gd name="T24" fmla="*/ 12 w 57"/>
                <a:gd name="T25" fmla="*/ 46 h 166"/>
                <a:gd name="T26" fmla="*/ 24 w 57"/>
                <a:gd name="T27" fmla="*/ 15 h 166"/>
                <a:gd name="T28" fmla="*/ 23 w 57"/>
                <a:gd name="T29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7" h="166">
                  <a:moveTo>
                    <a:pt x="23" y="0"/>
                  </a:moveTo>
                  <a:cubicBezTo>
                    <a:pt x="16" y="6"/>
                    <a:pt x="10" y="13"/>
                    <a:pt x="6" y="22"/>
                  </a:cubicBezTo>
                  <a:cubicBezTo>
                    <a:pt x="2" y="29"/>
                    <a:pt x="0" y="37"/>
                    <a:pt x="0" y="46"/>
                  </a:cubicBezTo>
                  <a:cubicBezTo>
                    <a:pt x="0" y="54"/>
                    <a:pt x="2" y="62"/>
                    <a:pt x="6" y="70"/>
                  </a:cubicBezTo>
                  <a:cubicBezTo>
                    <a:pt x="10" y="79"/>
                    <a:pt x="17" y="87"/>
                    <a:pt x="25" y="93"/>
                  </a:cubicBezTo>
                  <a:cubicBezTo>
                    <a:pt x="25" y="138"/>
                    <a:pt x="25" y="138"/>
                    <a:pt x="25" y="138"/>
                  </a:cubicBezTo>
                  <a:cubicBezTo>
                    <a:pt x="25" y="153"/>
                    <a:pt x="38" y="166"/>
                    <a:pt x="53" y="166"/>
                  </a:cubicBezTo>
                  <a:cubicBezTo>
                    <a:pt x="57" y="166"/>
                    <a:pt x="57" y="166"/>
                    <a:pt x="57" y="166"/>
                  </a:cubicBezTo>
                  <a:cubicBezTo>
                    <a:pt x="57" y="115"/>
                    <a:pt x="57" y="115"/>
                    <a:pt x="57" y="115"/>
                  </a:cubicBezTo>
                  <a:cubicBezTo>
                    <a:pt x="37" y="115"/>
                    <a:pt x="37" y="115"/>
                    <a:pt x="37" y="115"/>
                  </a:cubicBezTo>
                  <a:cubicBezTo>
                    <a:pt x="37" y="89"/>
                    <a:pt x="37" y="89"/>
                    <a:pt x="37" y="89"/>
                  </a:cubicBezTo>
                  <a:cubicBezTo>
                    <a:pt x="37" y="87"/>
                    <a:pt x="36" y="85"/>
                    <a:pt x="34" y="84"/>
                  </a:cubicBezTo>
                  <a:cubicBezTo>
                    <a:pt x="21" y="76"/>
                    <a:pt x="12" y="62"/>
                    <a:pt x="12" y="46"/>
                  </a:cubicBezTo>
                  <a:cubicBezTo>
                    <a:pt x="12" y="34"/>
                    <a:pt x="17" y="23"/>
                    <a:pt x="24" y="15"/>
                  </a:cubicBezTo>
                  <a:cubicBezTo>
                    <a:pt x="24" y="10"/>
                    <a:pt x="24" y="5"/>
                    <a:pt x="23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85"/>
            <p:cNvSpPr>
              <a:spLocks/>
            </p:cNvSpPr>
            <p:nvPr/>
          </p:nvSpPr>
          <p:spPr bwMode="auto">
            <a:xfrm>
              <a:off x="5377524" y="3055252"/>
              <a:ext cx="90291" cy="90293"/>
            </a:xfrm>
            <a:custGeom>
              <a:avLst/>
              <a:gdLst>
                <a:gd name="T0" fmla="*/ 6 w 29"/>
                <a:gd name="T1" fmla="*/ 0 h 29"/>
                <a:gd name="T2" fmla="*/ 2 w 29"/>
                <a:gd name="T3" fmla="*/ 2 h 29"/>
                <a:gd name="T4" fmla="*/ 2 w 29"/>
                <a:gd name="T5" fmla="*/ 9 h 29"/>
                <a:gd name="T6" fmla="*/ 6 w 29"/>
                <a:gd name="T7" fmla="*/ 14 h 29"/>
                <a:gd name="T8" fmla="*/ 20 w 29"/>
                <a:gd name="T9" fmla="*/ 27 h 29"/>
                <a:gd name="T10" fmla="*/ 24 w 29"/>
                <a:gd name="T11" fmla="*/ 29 h 29"/>
                <a:gd name="T12" fmla="*/ 27 w 29"/>
                <a:gd name="T13" fmla="*/ 27 h 29"/>
                <a:gd name="T14" fmla="*/ 27 w 29"/>
                <a:gd name="T15" fmla="*/ 20 h 29"/>
                <a:gd name="T16" fmla="*/ 9 w 29"/>
                <a:gd name="T17" fmla="*/ 2 h 29"/>
                <a:gd name="T18" fmla="*/ 6 w 29"/>
                <a:gd name="T19" fmla="*/ 0 h 29"/>
                <a:gd name="T20" fmla="*/ 6 w 29"/>
                <a:gd name="T2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" h="29">
                  <a:moveTo>
                    <a:pt x="6" y="0"/>
                  </a:moveTo>
                  <a:cubicBezTo>
                    <a:pt x="4" y="0"/>
                    <a:pt x="3" y="1"/>
                    <a:pt x="2" y="2"/>
                  </a:cubicBezTo>
                  <a:cubicBezTo>
                    <a:pt x="0" y="4"/>
                    <a:pt x="0" y="7"/>
                    <a:pt x="2" y="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1" y="28"/>
                    <a:pt x="22" y="29"/>
                    <a:pt x="24" y="29"/>
                  </a:cubicBezTo>
                  <a:cubicBezTo>
                    <a:pt x="25" y="29"/>
                    <a:pt x="26" y="28"/>
                    <a:pt x="27" y="27"/>
                  </a:cubicBezTo>
                  <a:cubicBezTo>
                    <a:pt x="29" y="25"/>
                    <a:pt x="29" y="22"/>
                    <a:pt x="27" y="20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7" y="1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86"/>
            <p:cNvSpPr>
              <a:spLocks/>
            </p:cNvSpPr>
            <p:nvPr/>
          </p:nvSpPr>
          <p:spPr bwMode="auto">
            <a:xfrm>
              <a:off x="5236297" y="2946438"/>
              <a:ext cx="173638" cy="342646"/>
            </a:xfrm>
            <a:custGeom>
              <a:avLst/>
              <a:gdLst>
                <a:gd name="T0" fmla="*/ 44 w 55"/>
                <a:gd name="T1" fmla="*/ 0 h 110"/>
                <a:gd name="T2" fmla="*/ 22 w 55"/>
                <a:gd name="T3" fmla="*/ 29 h 110"/>
                <a:gd name="T4" fmla="*/ 19 w 55"/>
                <a:gd name="T5" fmla="*/ 34 h 110"/>
                <a:gd name="T6" fmla="*/ 19 w 55"/>
                <a:gd name="T7" fmla="*/ 59 h 110"/>
                <a:gd name="T8" fmla="*/ 0 w 55"/>
                <a:gd name="T9" fmla="*/ 59 h 110"/>
                <a:gd name="T10" fmla="*/ 0 w 55"/>
                <a:gd name="T11" fmla="*/ 110 h 110"/>
                <a:gd name="T12" fmla="*/ 3 w 55"/>
                <a:gd name="T13" fmla="*/ 110 h 110"/>
                <a:gd name="T14" fmla="*/ 31 w 55"/>
                <a:gd name="T15" fmla="*/ 82 h 110"/>
                <a:gd name="T16" fmla="*/ 31 w 55"/>
                <a:gd name="T17" fmla="*/ 37 h 110"/>
                <a:gd name="T18" fmla="*/ 51 w 55"/>
                <a:gd name="T19" fmla="*/ 15 h 110"/>
                <a:gd name="T20" fmla="*/ 55 w 55"/>
                <a:gd name="T21" fmla="*/ 4 h 110"/>
                <a:gd name="T22" fmla="*/ 44 w 55"/>
                <a:gd name="T23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" h="110">
                  <a:moveTo>
                    <a:pt x="44" y="0"/>
                  </a:moveTo>
                  <a:cubicBezTo>
                    <a:pt x="41" y="12"/>
                    <a:pt x="33" y="23"/>
                    <a:pt x="22" y="29"/>
                  </a:cubicBezTo>
                  <a:cubicBezTo>
                    <a:pt x="21" y="30"/>
                    <a:pt x="19" y="32"/>
                    <a:pt x="19" y="34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3" y="110"/>
                    <a:pt x="3" y="110"/>
                    <a:pt x="3" y="110"/>
                  </a:cubicBezTo>
                  <a:cubicBezTo>
                    <a:pt x="19" y="110"/>
                    <a:pt x="31" y="97"/>
                    <a:pt x="31" y="82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40" y="32"/>
                    <a:pt x="47" y="24"/>
                    <a:pt x="51" y="15"/>
                  </a:cubicBezTo>
                  <a:cubicBezTo>
                    <a:pt x="53" y="11"/>
                    <a:pt x="54" y="8"/>
                    <a:pt x="55" y="4"/>
                  </a:cubicBezTo>
                  <a:cubicBezTo>
                    <a:pt x="51" y="3"/>
                    <a:pt x="48" y="1"/>
                    <a:pt x="44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87"/>
            <p:cNvSpPr>
              <a:spLocks/>
            </p:cNvSpPr>
            <p:nvPr/>
          </p:nvSpPr>
          <p:spPr bwMode="auto">
            <a:xfrm>
              <a:off x="1437089" y="3640991"/>
              <a:ext cx="18521" cy="25468"/>
            </a:xfrm>
            <a:custGeom>
              <a:avLst/>
              <a:gdLst>
                <a:gd name="T0" fmla="*/ 2 w 6"/>
                <a:gd name="T1" fmla="*/ 0 h 8"/>
                <a:gd name="T2" fmla="*/ 0 w 6"/>
                <a:gd name="T3" fmla="*/ 7 h 8"/>
                <a:gd name="T4" fmla="*/ 3 w 6"/>
                <a:gd name="T5" fmla="*/ 8 h 8"/>
                <a:gd name="T6" fmla="*/ 3 w 6"/>
                <a:gd name="T7" fmla="*/ 8 h 8"/>
                <a:gd name="T8" fmla="*/ 5 w 6"/>
                <a:gd name="T9" fmla="*/ 7 h 8"/>
                <a:gd name="T10" fmla="*/ 5 w 6"/>
                <a:gd name="T11" fmla="*/ 3 h 8"/>
                <a:gd name="T12" fmla="*/ 3 w 6"/>
                <a:gd name="T13" fmla="*/ 0 h 8"/>
                <a:gd name="T14" fmla="*/ 2 w 6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8">
                  <a:moveTo>
                    <a:pt x="2" y="0"/>
                  </a:moveTo>
                  <a:cubicBezTo>
                    <a:pt x="2" y="2"/>
                    <a:pt x="1" y="5"/>
                    <a:pt x="0" y="7"/>
                  </a:cubicBezTo>
                  <a:cubicBezTo>
                    <a:pt x="1" y="8"/>
                    <a:pt x="2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4" y="8"/>
                    <a:pt x="5" y="7"/>
                  </a:cubicBezTo>
                  <a:cubicBezTo>
                    <a:pt x="6" y="6"/>
                    <a:pt x="6" y="4"/>
                    <a:pt x="5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88"/>
            <p:cNvSpPr>
              <a:spLocks/>
            </p:cNvSpPr>
            <p:nvPr/>
          </p:nvSpPr>
          <p:spPr bwMode="auto">
            <a:xfrm>
              <a:off x="1532010" y="3553014"/>
              <a:ext cx="9261" cy="71771"/>
            </a:xfrm>
            <a:custGeom>
              <a:avLst/>
              <a:gdLst>
                <a:gd name="T0" fmla="*/ 3 w 3"/>
                <a:gd name="T1" fmla="*/ 0 h 23"/>
                <a:gd name="T2" fmla="*/ 0 w 3"/>
                <a:gd name="T3" fmla="*/ 4 h 23"/>
                <a:gd name="T4" fmla="*/ 0 w 3"/>
                <a:gd name="T5" fmla="*/ 20 h 23"/>
                <a:gd name="T6" fmla="*/ 3 w 3"/>
                <a:gd name="T7" fmla="*/ 23 h 23"/>
                <a:gd name="T8" fmla="*/ 3 w 3"/>
                <a:gd name="T9" fmla="*/ 23 h 23"/>
                <a:gd name="T10" fmla="*/ 3 w 3"/>
                <a:gd name="T11" fmla="*/ 0 h 23"/>
                <a:gd name="T12" fmla="*/ 3 w 3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3">
                  <a:moveTo>
                    <a:pt x="3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2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89"/>
            <p:cNvSpPr>
              <a:spLocks/>
            </p:cNvSpPr>
            <p:nvPr/>
          </p:nvSpPr>
          <p:spPr bwMode="auto">
            <a:xfrm>
              <a:off x="1404676" y="3847043"/>
              <a:ext cx="50934" cy="57880"/>
            </a:xfrm>
            <a:custGeom>
              <a:avLst/>
              <a:gdLst>
                <a:gd name="T0" fmla="*/ 13 w 16"/>
                <a:gd name="T1" fmla="*/ 0 h 18"/>
                <a:gd name="T2" fmla="*/ 13 w 16"/>
                <a:gd name="T3" fmla="*/ 0 h 18"/>
                <a:gd name="T4" fmla="*/ 10 w 16"/>
                <a:gd name="T5" fmla="*/ 1 h 18"/>
                <a:gd name="T6" fmla="*/ 0 w 16"/>
                <a:gd name="T7" fmla="*/ 12 h 18"/>
                <a:gd name="T8" fmla="*/ 0 w 16"/>
                <a:gd name="T9" fmla="*/ 17 h 18"/>
                <a:gd name="T10" fmla="*/ 0 w 16"/>
                <a:gd name="T11" fmla="*/ 17 h 18"/>
                <a:gd name="T12" fmla="*/ 2 w 16"/>
                <a:gd name="T13" fmla="*/ 18 h 18"/>
                <a:gd name="T14" fmla="*/ 4 w 16"/>
                <a:gd name="T15" fmla="*/ 17 h 18"/>
                <a:gd name="T16" fmla="*/ 13 w 16"/>
                <a:gd name="T17" fmla="*/ 8 h 18"/>
                <a:gd name="T18" fmla="*/ 15 w 16"/>
                <a:gd name="T19" fmla="*/ 6 h 18"/>
                <a:gd name="T20" fmla="*/ 15 w 16"/>
                <a:gd name="T21" fmla="*/ 1 h 18"/>
                <a:gd name="T22" fmla="*/ 13 w 16"/>
                <a:gd name="T2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18"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1" y="0"/>
                    <a:pt x="10" y="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4"/>
                    <a:pt x="0" y="15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" y="18"/>
                    <a:pt x="1" y="18"/>
                    <a:pt x="2" y="18"/>
                  </a:cubicBezTo>
                  <a:cubicBezTo>
                    <a:pt x="3" y="18"/>
                    <a:pt x="3" y="18"/>
                    <a:pt x="4" y="17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6" y="4"/>
                    <a:pt x="16" y="2"/>
                    <a:pt x="15" y="1"/>
                  </a:cubicBezTo>
                  <a:cubicBezTo>
                    <a:pt x="14" y="0"/>
                    <a:pt x="13" y="0"/>
                    <a:pt x="13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90"/>
            <p:cNvSpPr>
              <a:spLocks/>
            </p:cNvSpPr>
            <p:nvPr/>
          </p:nvSpPr>
          <p:spPr bwMode="auto">
            <a:xfrm>
              <a:off x="1434773" y="3643307"/>
              <a:ext cx="106498" cy="351907"/>
            </a:xfrm>
            <a:custGeom>
              <a:avLst/>
              <a:gdLst>
                <a:gd name="T0" fmla="*/ 34 w 34"/>
                <a:gd name="T1" fmla="*/ 0 h 112"/>
                <a:gd name="T2" fmla="*/ 4 w 34"/>
                <a:gd name="T3" fmla="*/ 21 h 112"/>
                <a:gd name="T4" fmla="*/ 0 w 34"/>
                <a:gd name="T5" fmla="*/ 36 h 112"/>
                <a:gd name="T6" fmla="*/ 4 w 34"/>
                <a:gd name="T7" fmla="*/ 51 h 112"/>
                <a:gd name="T8" fmla="*/ 15 w 34"/>
                <a:gd name="T9" fmla="*/ 66 h 112"/>
                <a:gd name="T10" fmla="*/ 15 w 34"/>
                <a:gd name="T11" fmla="*/ 94 h 112"/>
                <a:gd name="T12" fmla="*/ 32 w 34"/>
                <a:gd name="T13" fmla="*/ 112 h 112"/>
                <a:gd name="T14" fmla="*/ 34 w 34"/>
                <a:gd name="T15" fmla="*/ 112 h 112"/>
                <a:gd name="T16" fmla="*/ 34 w 34"/>
                <a:gd name="T17" fmla="*/ 80 h 112"/>
                <a:gd name="T18" fmla="*/ 22 w 34"/>
                <a:gd name="T19" fmla="*/ 80 h 112"/>
                <a:gd name="T20" fmla="*/ 22 w 34"/>
                <a:gd name="T21" fmla="*/ 64 h 112"/>
                <a:gd name="T22" fmla="*/ 21 w 34"/>
                <a:gd name="T23" fmla="*/ 60 h 112"/>
                <a:gd name="T24" fmla="*/ 7 w 34"/>
                <a:gd name="T25" fmla="*/ 36 h 112"/>
                <a:gd name="T26" fmla="*/ 15 w 34"/>
                <a:gd name="T27" fmla="*/ 16 h 112"/>
                <a:gd name="T28" fmla="*/ 34 w 34"/>
                <a:gd name="T29" fmla="*/ 8 h 112"/>
                <a:gd name="T30" fmla="*/ 34 w 34"/>
                <a:gd name="T3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4" h="112">
                  <a:moveTo>
                    <a:pt x="34" y="0"/>
                  </a:moveTo>
                  <a:cubicBezTo>
                    <a:pt x="21" y="0"/>
                    <a:pt x="9" y="9"/>
                    <a:pt x="4" y="21"/>
                  </a:cubicBezTo>
                  <a:cubicBezTo>
                    <a:pt x="2" y="25"/>
                    <a:pt x="0" y="31"/>
                    <a:pt x="0" y="36"/>
                  </a:cubicBezTo>
                  <a:cubicBezTo>
                    <a:pt x="0" y="41"/>
                    <a:pt x="2" y="47"/>
                    <a:pt x="4" y="51"/>
                  </a:cubicBezTo>
                  <a:cubicBezTo>
                    <a:pt x="6" y="57"/>
                    <a:pt x="10" y="62"/>
                    <a:pt x="15" y="66"/>
                  </a:cubicBezTo>
                  <a:cubicBezTo>
                    <a:pt x="15" y="94"/>
                    <a:pt x="15" y="94"/>
                    <a:pt x="15" y="94"/>
                  </a:cubicBezTo>
                  <a:cubicBezTo>
                    <a:pt x="15" y="104"/>
                    <a:pt x="23" y="112"/>
                    <a:pt x="32" y="112"/>
                  </a:cubicBezTo>
                  <a:cubicBezTo>
                    <a:pt x="34" y="112"/>
                    <a:pt x="34" y="112"/>
                    <a:pt x="34" y="112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22" y="80"/>
                    <a:pt x="22" y="80"/>
                    <a:pt x="22" y="80"/>
                  </a:cubicBezTo>
                  <a:cubicBezTo>
                    <a:pt x="22" y="64"/>
                    <a:pt x="22" y="64"/>
                    <a:pt x="22" y="64"/>
                  </a:cubicBezTo>
                  <a:cubicBezTo>
                    <a:pt x="22" y="62"/>
                    <a:pt x="22" y="61"/>
                    <a:pt x="21" y="60"/>
                  </a:cubicBezTo>
                  <a:cubicBezTo>
                    <a:pt x="13" y="55"/>
                    <a:pt x="7" y="46"/>
                    <a:pt x="7" y="36"/>
                  </a:cubicBezTo>
                  <a:cubicBezTo>
                    <a:pt x="7" y="28"/>
                    <a:pt x="10" y="21"/>
                    <a:pt x="15" y="16"/>
                  </a:cubicBezTo>
                  <a:cubicBezTo>
                    <a:pt x="20" y="11"/>
                    <a:pt x="27" y="8"/>
                    <a:pt x="34" y="8"/>
                  </a:cubicBezTo>
                  <a:cubicBezTo>
                    <a:pt x="34" y="0"/>
                    <a:pt x="34" y="0"/>
                    <a:pt x="34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91"/>
            <p:cNvSpPr>
              <a:spLocks/>
            </p:cNvSpPr>
            <p:nvPr/>
          </p:nvSpPr>
          <p:spPr bwMode="auto">
            <a:xfrm>
              <a:off x="1541271" y="3553014"/>
              <a:ext cx="9261" cy="71771"/>
            </a:xfrm>
            <a:custGeom>
              <a:avLst/>
              <a:gdLst>
                <a:gd name="T0" fmla="*/ 0 w 3"/>
                <a:gd name="T1" fmla="*/ 0 h 23"/>
                <a:gd name="T2" fmla="*/ 0 w 3"/>
                <a:gd name="T3" fmla="*/ 23 h 23"/>
                <a:gd name="T4" fmla="*/ 3 w 3"/>
                <a:gd name="T5" fmla="*/ 20 h 23"/>
                <a:gd name="T6" fmla="*/ 3 w 3"/>
                <a:gd name="T7" fmla="*/ 4 h 23"/>
                <a:gd name="T8" fmla="*/ 0 w 3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3">
                  <a:moveTo>
                    <a:pt x="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2" y="23"/>
                    <a:pt x="3" y="21"/>
                    <a:pt x="3" y="20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2"/>
                    <a:pt x="2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92"/>
            <p:cNvSpPr>
              <a:spLocks/>
            </p:cNvSpPr>
            <p:nvPr/>
          </p:nvSpPr>
          <p:spPr bwMode="auto">
            <a:xfrm>
              <a:off x="1624617" y="3608579"/>
              <a:ext cx="57879" cy="57880"/>
            </a:xfrm>
            <a:custGeom>
              <a:avLst/>
              <a:gdLst>
                <a:gd name="T0" fmla="*/ 15 w 18"/>
                <a:gd name="T1" fmla="*/ 0 h 18"/>
                <a:gd name="T2" fmla="*/ 12 w 18"/>
                <a:gd name="T3" fmla="*/ 1 h 18"/>
                <a:gd name="T4" fmla="*/ 4 w 18"/>
                <a:gd name="T5" fmla="*/ 10 h 18"/>
                <a:gd name="T6" fmla="*/ 2 w 18"/>
                <a:gd name="T7" fmla="*/ 13 h 18"/>
                <a:gd name="T8" fmla="*/ 2 w 18"/>
                <a:gd name="T9" fmla="*/ 17 h 18"/>
                <a:gd name="T10" fmla="*/ 4 w 18"/>
                <a:gd name="T11" fmla="*/ 18 h 18"/>
                <a:gd name="T12" fmla="*/ 4 w 18"/>
                <a:gd name="T13" fmla="*/ 18 h 18"/>
                <a:gd name="T14" fmla="*/ 6 w 18"/>
                <a:gd name="T15" fmla="*/ 17 h 18"/>
                <a:gd name="T16" fmla="*/ 17 w 18"/>
                <a:gd name="T17" fmla="*/ 6 h 18"/>
                <a:gd name="T18" fmla="*/ 17 w 18"/>
                <a:gd name="T19" fmla="*/ 1 h 18"/>
                <a:gd name="T20" fmla="*/ 15 w 18"/>
                <a:gd name="T2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18">
                  <a:moveTo>
                    <a:pt x="15" y="0"/>
                  </a:moveTo>
                  <a:cubicBezTo>
                    <a:pt x="14" y="0"/>
                    <a:pt x="13" y="1"/>
                    <a:pt x="12" y="1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4"/>
                    <a:pt x="0" y="16"/>
                    <a:pt x="2" y="17"/>
                  </a:cubicBezTo>
                  <a:cubicBezTo>
                    <a:pt x="2" y="18"/>
                    <a:pt x="3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5" y="18"/>
                    <a:pt x="6" y="18"/>
                    <a:pt x="6" y="1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5"/>
                    <a:pt x="18" y="3"/>
                    <a:pt x="17" y="1"/>
                  </a:cubicBezTo>
                  <a:cubicBezTo>
                    <a:pt x="16" y="1"/>
                    <a:pt x="15" y="0"/>
                    <a:pt x="15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93"/>
            <p:cNvSpPr>
              <a:spLocks/>
            </p:cNvSpPr>
            <p:nvPr/>
          </p:nvSpPr>
          <p:spPr bwMode="auto">
            <a:xfrm>
              <a:off x="1666291" y="3747489"/>
              <a:ext cx="69455" cy="18521"/>
            </a:xfrm>
            <a:custGeom>
              <a:avLst/>
              <a:gdLst>
                <a:gd name="T0" fmla="*/ 19 w 22"/>
                <a:gd name="T1" fmla="*/ 0 h 6"/>
                <a:gd name="T2" fmla="*/ 4 w 22"/>
                <a:gd name="T3" fmla="*/ 0 h 6"/>
                <a:gd name="T4" fmla="*/ 0 w 22"/>
                <a:gd name="T5" fmla="*/ 3 h 6"/>
                <a:gd name="T6" fmla="*/ 4 w 22"/>
                <a:gd name="T7" fmla="*/ 6 h 6"/>
                <a:gd name="T8" fmla="*/ 19 w 22"/>
                <a:gd name="T9" fmla="*/ 6 h 6"/>
                <a:gd name="T10" fmla="*/ 22 w 22"/>
                <a:gd name="T11" fmla="*/ 3 h 6"/>
                <a:gd name="T12" fmla="*/ 19 w 22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6">
                  <a:moveTo>
                    <a:pt x="19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5"/>
                    <a:pt x="2" y="6"/>
                    <a:pt x="4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21" y="6"/>
                    <a:pt x="22" y="5"/>
                    <a:pt x="22" y="3"/>
                  </a:cubicBezTo>
                  <a:cubicBezTo>
                    <a:pt x="22" y="1"/>
                    <a:pt x="21" y="0"/>
                    <a:pt x="19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94"/>
            <p:cNvSpPr>
              <a:spLocks/>
            </p:cNvSpPr>
            <p:nvPr/>
          </p:nvSpPr>
          <p:spPr bwMode="auto">
            <a:xfrm>
              <a:off x="1624617" y="3847043"/>
              <a:ext cx="57879" cy="57880"/>
            </a:xfrm>
            <a:custGeom>
              <a:avLst/>
              <a:gdLst>
                <a:gd name="T0" fmla="*/ 4 w 18"/>
                <a:gd name="T1" fmla="*/ 0 h 18"/>
                <a:gd name="T2" fmla="*/ 2 w 18"/>
                <a:gd name="T3" fmla="*/ 1 h 18"/>
                <a:gd name="T4" fmla="*/ 2 w 18"/>
                <a:gd name="T5" fmla="*/ 6 h 18"/>
                <a:gd name="T6" fmla="*/ 4 w 18"/>
                <a:gd name="T7" fmla="*/ 8 h 18"/>
                <a:gd name="T8" fmla="*/ 12 w 18"/>
                <a:gd name="T9" fmla="*/ 17 h 18"/>
                <a:gd name="T10" fmla="*/ 15 w 18"/>
                <a:gd name="T11" fmla="*/ 18 h 18"/>
                <a:gd name="T12" fmla="*/ 17 w 18"/>
                <a:gd name="T13" fmla="*/ 17 h 18"/>
                <a:gd name="T14" fmla="*/ 17 w 18"/>
                <a:gd name="T15" fmla="*/ 12 h 18"/>
                <a:gd name="T16" fmla="*/ 6 w 18"/>
                <a:gd name="T17" fmla="*/ 1 h 18"/>
                <a:gd name="T18" fmla="*/ 4 w 18"/>
                <a:gd name="T19" fmla="*/ 0 h 18"/>
                <a:gd name="T20" fmla="*/ 4 w 18"/>
                <a:gd name="T2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18">
                  <a:moveTo>
                    <a:pt x="4" y="0"/>
                  </a:moveTo>
                  <a:cubicBezTo>
                    <a:pt x="3" y="0"/>
                    <a:pt x="2" y="0"/>
                    <a:pt x="2" y="1"/>
                  </a:cubicBezTo>
                  <a:cubicBezTo>
                    <a:pt x="0" y="2"/>
                    <a:pt x="0" y="4"/>
                    <a:pt x="2" y="6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3" y="18"/>
                    <a:pt x="14" y="18"/>
                    <a:pt x="15" y="18"/>
                  </a:cubicBezTo>
                  <a:cubicBezTo>
                    <a:pt x="15" y="18"/>
                    <a:pt x="16" y="18"/>
                    <a:pt x="17" y="17"/>
                  </a:cubicBezTo>
                  <a:cubicBezTo>
                    <a:pt x="18" y="16"/>
                    <a:pt x="18" y="14"/>
                    <a:pt x="17" y="1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95"/>
            <p:cNvSpPr>
              <a:spLocks/>
            </p:cNvSpPr>
            <p:nvPr/>
          </p:nvSpPr>
          <p:spPr bwMode="auto">
            <a:xfrm>
              <a:off x="1541271" y="3643307"/>
              <a:ext cx="108813" cy="351907"/>
            </a:xfrm>
            <a:custGeom>
              <a:avLst/>
              <a:gdLst>
                <a:gd name="T0" fmla="*/ 0 w 35"/>
                <a:gd name="T1" fmla="*/ 0 h 112"/>
                <a:gd name="T2" fmla="*/ 0 w 35"/>
                <a:gd name="T3" fmla="*/ 0 h 112"/>
                <a:gd name="T4" fmla="*/ 0 w 35"/>
                <a:gd name="T5" fmla="*/ 8 h 112"/>
                <a:gd name="T6" fmla="*/ 0 w 35"/>
                <a:gd name="T7" fmla="*/ 8 h 112"/>
                <a:gd name="T8" fmla="*/ 20 w 35"/>
                <a:gd name="T9" fmla="*/ 16 h 112"/>
                <a:gd name="T10" fmla="*/ 28 w 35"/>
                <a:gd name="T11" fmla="*/ 36 h 112"/>
                <a:gd name="T12" fmla="*/ 14 w 35"/>
                <a:gd name="T13" fmla="*/ 61 h 112"/>
                <a:gd name="T14" fmla="*/ 12 w 35"/>
                <a:gd name="T15" fmla="*/ 64 h 112"/>
                <a:gd name="T16" fmla="*/ 12 w 35"/>
                <a:gd name="T17" fmla="*/ 80 h 112"/>
                <a:gd name="T18" fmla="*/ 0 w 35"/>
                <a:gd name="T19" fmla="*/ 80 h 112"/>
                <a:gd name="T20" fmla="*/ 0 w 35"/>
                <a:gd name="T21" fmla="*/ 112 h 112"/>
                <a:gd name="T22" fmla="*/ 2 w 35"/>
                <a:gd name="T23" fmla="*/ 112 h 112"/>
                <a:gd name="T24" fmla="*/ 19 w 35"/>
                <a:gd name="T25" fmla="*/ 94 h 112"/>
                <a:gd name="T26" fmla="*/ 19 w 35"/>
                <a:gd name="T27" fmla="*/ 66 h 112"/>
                <a:gd name="T28" fmla="*/ 31 w 35"/>
                <a:gd name="T29" fmla="*/ 52 h 112"/>
                <a:gd name="T30" fmla="*/ 35 w 35"/>
                <a:gd name="T31" fmla="*/ 36 h 112"/>
                <a:gd name="T32" fmla="*/ 31 w 35"/>
                <a:gd name="T33" fmla="*/ 20 h 112"/>
                <a:gd name="T34" fmla="*/ 0 w 35"/>
                <a:gd name="T3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5" h="11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8" y="8"/>
                    <a:pt x="15" y="11"/>
                    <a:pt x="20" y="16"/>
                  </a:cubicBezTo>
                  <a:cubicBezTo>
                    <a:pt x="25" y="21"/>
                    <a:pt x="28" y="28"/>
                    <a:pt x="28" y="36"/>
                  </a:cubicBezTo>
                  <a:cubicBezTo>
                    <a:pt x="28" y="47"/>
                    <a:pt x="22" y="56"/>
                    <a:pt x="14" y="61"/>
                  </a:cubicBezTo>
                  <a:cubicBezTo>
                    <a:pt x="13" y="61"/>
                    <a:pt x="12" y="63"/>
                    <a:pt x="12" y="64"/>
                  </a:cubicBezTo>
                  <a:cubicBezTo>
                    <a:pt x="12" y="80"/>
                    <a:pt x="12" y="80"/>
                    <a:pt x="12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2" y="112"/>
                    <a:pt x="2" y="112"/>
                    <a:pt x="2" y="112"/>
                  </a:cubicBezTo>
                  <a:cubicBezTo>
                    <a:pt x="12" y="112"/>
                    <a:pt x="19" y="104"/>
                    <a:pt x="19" y="94"/>
                  </a:cubicBezTo>
                  <a:cubicBezTo>
                    <a:pt x="19" y="66"/>
                    <a:pt x="19" y="66"/>
                    <a:pt x="19" y="66"/>
                  </a:cubicBezTo>
                  <a:cubicBezTo>
                    <a:pt x="24" y="63"/>
                    <a:pt x="28" y="58"/>
                    <a:pt x="31" y="52"/>
                  </a:cubicBezTo>
                  <a:cubicBezTo>
                    <a:pt x="33" y="47"/>
                    <a:pt x="35" y="42"/>
                    <a:pt x="35" y="36"/>
                  </a:cubicBezTo>
                  <a:cubicBezTo>
                    <a:pt x="35" y="30"/>
                    <a:pt x="33" y="25"/>
                    <a:pt x="31" y="20"/>
                  </a:cubicBezTo>
                  <a:cubicBezTo>
                    <a:pt x="26" y="8"/>
                    <a:pt x="14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97"/>
            <p:cNvSpPr>
              <a:spLocks/>
            </p:cNvSpPr>
            <p:nvPr/>
          </p:nvSpPr>
          <p:spPr bwMode="auto">
            <a:xfrm>
              <a:off x="4136587" y="2717236"/>
              <a:ext cx="16206" cy="97238"/>
            </a:xfrm>
            <a:custGeom>
              <a:avLst/>
              <a:gdLst>
                <a:gd name="T0" fmla="*/ 4 w 5"/>
                <a:gd name="T1" fmla="*/ 0 h 31"/>
                <a:gd name="T2" fmla="*/ 0 w 5"/>
                <a:gd name="T3" fmla="*/ 4 h 31"/>
                <a:gd name="T4" fmla="*/ 0 w 5"/>
                <a:gd name="T5" fmla="*/ 26 h 31"/>
                <a:gd name="T6" fmla="*/ 4 w 5"/>
                <a:gd name="T7" fmla="*/ 31 h 31"/>
                <a:gd name="T8" fmla="*/ 5 w 5"/>
                <a:gd name="T9" fmla="*/ 31 h 31"/>
                <a:gd name="T10" fmla="*/ 5 w 5"/>
                <a:gd name="T11" fmla="*/ 0 h 31"/>
                <a:gd name="T12" fmla="*/ 4 w 5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1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9"/>
                    <a:pt x="2" y="31"/>
                    <a:pt x="4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01"/>
            <p:cNvSpPr>
              <a:spLocks/>
            </p:cNvSpPr>
            <p:nvPr/>
          </p:nvSpPr>
          <p:spPr bwMode="auto">
            <a:xfrm>
              <a:off x="4152793" y="2717236"/>
              <a:ext cx="11575" cy="97238"/>
            </a:xfrm>
            <a:custGeom>
              <a:avLst/>
              <a:gdLst>
                <a:gd name="T0" fmla="*/ 0 w 4"/>
                <a:gd name="T1" fmla="*/ 0 h 31"/>
                <a:gd name="T2" fmla="*/ 0 w 4"/>
                <a:gd name="T3" fmla="*/ 31 h 31"/>
                <a:gd name="T4" fmla="*/ 4 w 4"/>
                <a:gd name="T5" fmla="*/ 26 h 31"/>
                <a:gd name="T6" fmla="*/ 4 w 4"/>
                <a:gd name="T7" fmla="*/ 4 h 31"/>
                <a:gd name="T8" fmla="*/ 0 w 4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1">
                  <a:moveTo>
                    <a:pt x="0" y="0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2" y="31"/>
                    <a:pt x="4" y="29"/>
                    <a:pt x="4" y="26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2"/>
                    <a:pt x="2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16"/>
            <p:cNvSpPr>
              <a:spLocks/>
            </p:cNvSpPr>
            <p:nvPr/>
          </p:nvSpPr>
          <p:spPr bwMode="auto">
            <a:xfrm>
              <a:off x="2504385" y="4685137"/>
              <a:ext cx="85661" cy="16207"/>
            </a:xfrm>
            <a:custGeom>
              <a:avLst/>
              <a:gdLst>
                <a:gd name="T0" fmla="*/ 25 w 27"/>
                <a:gd name="T1" fmla="*/ 0 h 5"/>
                <a:gd name="T2" fmla="*/ 14 w 27"/>
                <a:gd name="T3" fmla="*/ 0 h 5"/>
                <a:gd name="T4" fmla="*/ 3 w 27"/>
                <a:gd name="T5" fmla="*/ 0 h 5"/>
                <a:gd name="T6" fmla="*/ 0 w 27"/>
                <a:gd name="T7" fmla="*/ 3 h 5"/>
                <a:gd name="T8" fmla="*/ 3 w 27"/>
                <a:gd name="T9" fmla="*/ 5 h 5"/>
                <a:gd name="T10" fmla="*/ 14 w 27"/>
                <a:gd name="T11" fmla="*/ 5 h 5"/>
                <a:gd name="T12" fmla="*/ 25 w 27"/>
                <a:gd name="T13" fmla="*/ 5 h 5"/>
                <a:gd name="T14" fmla="*/ 27 w 27"/>
                <a:gd name="T15" fmla="*/ 3 h 5"/>
                <a:gd name="T16" fmla="*/ 25 w 27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5">
                  <a:moveTo>
                    <a:pt x="25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2"/>
                    <a:pt x="0" y="3"/>
                  </a:cubicBezTo>
                  <a:cubicBezTo>
                    <a:pt x="0" y="4"/>
                    <a:pt x="2" y="5"/>
                    <a:pt x="3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6" y="5"/>
                    <a:pt x="27" y="4"/>
                    <a:pt x="27" y="3"/>
                  </a:cubicBezTo>
                  <a:cubicBezTo>
                    <a:pt x="27" y="2"/>
                    <a:pt x="26" y="0"/>
                    <a:pt x="25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17"/>
            <p:cNvSpPr>
              <a:spLocks noEditPoints="1"/>
            </p:cNvSpPr>
            <p:nvPr/>
          </p:nvSpPr>
          <p:spPr bwMode="auto">
            <a:xfrm>
              <a:off x="2386312" y="4326284"/>
              <a:ext cx="254670" cy="423678"/>
            </a:xfrm>
            <a:custGeom>
              <a:avLst/>
              <a:gdLst>
                <a:gd name="T0" fmla="*/ 38 w 81"/>
                <a:gd name="T1" fmla="*/ 117 h 135"/>
                <a:gd name="T2" fmla="*/ 38 w 81"/>
                <a:gd name="T3" fmla="*/ 117 h 135"/>
                <a:gd name="T4" fmla="*/ 41 w 81"/>
                <a:gd name="T5" fmla="*/ 114 h 135"/>
                <a:gd name="T6" fmla="*/ 52 w 81"/>
                <a:gd name="T7" fmla="*/ 114 h 135"/>
                <a:gd name="T8" fmla="*/ 63 w 81"/>
                <a:gd name="T9" fmla="*/ 114 h 135"/>
                <a:gd name="T10" fmla="*/ 65 w 81"/>
                <a:gd name="T11" fmla="*/ 117 h 135"/>
                <a:gd name="T12" fmla="*/ 65 w 81"/>
                <a:gd name="T13" fmla="*/ 117 h 135"/>
                <a:gd name="T14" fmla="*/ 63 w 81"/>
                <a:gd name="T15" fmla="*/ 119 h 135"/>
                <a:gd name="T16" fmla="*/ 52 w 81"/>
                <a:gd name="T17" fmla="*/ 119 h 135"/>
                <a:gd name="T18" fmla="*/ 41 w 81"/>
                <a:gd name="T19" fmla="*/ 119 h 135"/>
                <a:gd name="T20" fmla="*/ 38 w 81"/>
                <a:gd name="T21" fmla="*/ 117 h 135"/>
                <a:gd name="T22" fmla="*/ 81 w 81"/>
                <a:gd name="T23" fmla="*/ 0 h 135"/>
                <a:gd name="T24" fmla="*/ 52 w 81"/>
                <a:gd name="T25" fmla="*/ 0 h 135"/>
                <a:gd name="T26" fmla="*/ 13 w 81"/>
                <a:gd name="T27" fmla="*/ 0 h 135"/>
                <a:gd name="T28" fmla="*/ 0 w 81"/>
                <a:gd name="T29" fmla="*/ 14 h 135"/>
                <a:gd name="T30" fmla="*/ 0 w 81"/>
                <a:gd name="T31" fmla="*/ 82 h 135"/>
                <a:gd name="T32" fmla="*/ 13 w 81"/>
                <a:gd name="T33" fmla="*/ 95 h 135"/>
                <a:gd name="T34" fmla="*/ 52 w 81"/>
                <a:gd name="T35" fmla="*/ 95 h 135"/>
                <a:gd name="T36" fmla="*/ 66 w 81"/>
                <a:gd name="T37" fmla="*/ 95 h 135"/>
                <a:gd name="T38" fmla="*/ 66 w 81"/>
                <a:gd name="T39" fmla="*/ 108 h 135"/>
                <a:gd name="T40" fmla="*/ 52 w 81"/>
                <a:gd name="T41" fmla="*/ 108 h 135"/>
                <a:gd name="T42" fmla="*/ 41 w 81"/>
                <a:gd name="T43" fmla="*/ 108 h 135"/>
                <a:gd name="T44" fmla="*/ 28 w 81"/>
                <a:gd name="T45" fmla="*/ 121 h 135"/>
                <a:gd name="T46" fmla="*/ 28 w 81"/>
                <a:gd name="T47" fmla="*/ 122 h 135"/>
                <a:gd name="T48" fmla="*/ 41 w 81"/>
                <a:gd name="T49" fmla="*/ 135 h 135"/>
                <a:gd name="T50" fmla="*/ 52 w 81"/>
                <a:gd name="T51" fmla="*/ 135 h 135"/>
                <a:gd name="T52" fmla="*/ 81 w 81"/>
                <a:gd name="T53" fmla="*/ 135 h 135"/>
                <a:gd name="T54" fmla="*/ 81 w 81"/>
                <a:gd name="T55" fmla="*/ 86 h 135"/>
                <a:gd name="T56" fmla="*/ 52 w 81"/>
                <a:gd name="T57" fmla="*/ 86 h 135"/>
                <a:gd name="T58" fmla="*/ 20 w 81"/>
                <a:gd name="T59" fmla="*/ 86 h 135"/>
                <a:gd name="T60" fmla="*/ 10 w 81"/>
                <a:gd name="T61" fmla="*/ 76 h 135"/>
                <a:gd name="T62" fmla="*/ 10 w 81"/>
                <a:gd name="T63" fmla="*/ 20 h 135"/>
                <a:gd name="T64" fmla="*/ 20 w 81"/>
                <a:gd name="T65" fmla="*/ 9 h 135"/>
                <a:gd name="T66" fmla="*/ 52 w 81"/>
                <a:gd name="T67" fmla="*/ 9 h 135"/>
                <a:gd name="T68" fmla="*/ 81 w 81"/>
                <a:gd name="T69" fmla="*/ 9 h 135"/>
                <a:gd name="T70" fmla="*/ 81 w 81"/>
                <a:gd name="T71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1" h="135">
                  <a:moveTo>
                    <a:pt x="38" y="117"/>
                  </a:moveTo>
                  <a:cubicBezTo>
                    <a:pt x="38" y="117"/>
                    <a:pt x="38" y="117"/>
                    <a:pt x="38" y="117"/>
                  </a:cubicBezTo>
                  <a:cubicBezTo>
                    <a:pt x="38" y="116"/>
                    <a:pt x="40" y="114"/>
                    <a:pt x="41" y="114"/>
                  </a:cubicBezTo>
                  <a:cubicBezTo>
                    <a:pt x="52" y="114"/>
                    <a:pt x="52" y="114"/>
                    <a:pt x="52" y="114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4" y="114"/>
                    <a:pt x="65" y="116"/>
                    <a:pt x="65" y="117"/>
                  </a:cubicBezTo>
                  <a:cubicBezTo>
                    <a:pt x="65" y="117"/>
                    <a:pt x="65" y="117"/>
                    <a:pt x="65" y="117"/>
                  </a:cubicBezTo>
                  <a:cubicBezTo>
                    <a:pt x="65" y="118"/>
                    <a:pt x="64" y="119"/>
                    <a:pt x="63" y="119"/>
                  </a:cubicBezTo>
                  <a:cubicBezTo>
                    <a:pt x="52" y="119"/>
                    <a:pt x="52" y="119"/>
                    <a:pt x="52" y="119"/>
                  </a:cubicBezTo>
                  <a:cubicBezTo>
                    <a:pt x="41" y="119"/>
                    <a:pt x="41" y="119"/>
                    <a:pt x="41" y="119"/>
                  </a:cubicBezTo>
                  <a:cubicBezTo>
                    <a:pt x="40" y="119"/>
                    <a:pt x="38" y="118"/>
                    <a:pt x="38" y="117"/>
                  </a:cubicBezTo>
                  <a:moveTo>
                    <a:pt x="81" y="0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9"/>
                    <a:pt x="6" y="95"/>
                    <a:pt x="13" y="95"/>
                  </a:cubicBezTo>
                  <a:cubicBezTo>
                    <a:pt x="52" y="95"/>
                    <a:pt x="52" y="95"/>
                    <a:pt x="52" y="95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6" y="108"/>
                    <a:pt x="66" y="108"/>
                    <a:pt x="66" y="108"/>
                  </a:cubicBezTo>
                  <a:cubicBezTo>
                    <a:pt x="52" y="108"/>
                    <a:pt x="52" y="108"/>
                    <a:pt x="52" y="108"/>
                  </a:cubicBezTo>
                  <a:cubicBezTo>
                    <a:pt x="41" y="108"/>
                    <a:pt x="41" y="108"/>
                    <a:pt x="41" y="108"/>
                  </a:cubicBezTo>
                  <a:cubicBezTo>
                    <a:pt x="34" y="108"/>
                    <a:pt x="28" y="113"/>
                    <a:pt x="28" y="121"/>
                  </a:cubicBezTo>
                  <a:cubicBezTo>
                    <a:pt x="28" y="122"/>
                    <a:pt x="28" y="122"/>
                    <a:pt x="28" y="122"/>
                  </a:cubicBezTo>
                  <a:cubicBezTo>
                    <a:pt x="28" y="130"/>
                    <a:pt x="34" y="135"/>
                    <a:pt x="4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81" y="135"/>
                    <a:pt x="81" y="135"/>
                    <a:pt x="81" y="135"/>
                  </a:cubicBezTo>
                  <a:cubicBezTo>
                    <a:pt x="81" y="86"/>
                    <a:pt x="81" y="86"/>
                    <a:pt x="81" y="86"/>
                  </a:cubicBezTo>
                  <a:cubicBezTo>
                    <a:pt x="52" y="86"/>
                    <a:pt x="52" y="86"/>
                    <a:pt x="52" y="86"/>
                  </a:cubicBezTo>
                  <a:cubicBezTo>
                    <a:pt x="20" y="86"/>
                    <a:pt x="20" y="86"/>
                    <a:pt x="20" y="86"/>
                  </a:cubicBezTo>
                  <a:cubicBezTo>
                    <a:pt x="14" y="86"/>
                    <a:pt x="10" y="82"/>
                    <a:pt x="10" y="76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14"/>
                    <a:pt x="14" y="9"/>
                    <a:pt x="20" y="9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1" y="0"/>
                    <a:pt x="81" y="0"/>
                    <a:pt x="8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18"/>
            <p:cNvSpPr>
              <a:spLocks/>
            </p:cNvSpPr>
            <p:nvPr/>
          </p:nvSpPr>
          <p:spPr bwMode="auto">
            <a:xfrm>
              <a:off x="2640982" y="4326284"/>
              <a:ext cx="256984" cy="423678"/>
            </a:xfrm>
            <a:custGeom>
              <a:avLst/>
              <a:gdLst>
                <a:gd name="T0" fmla="*/ 69 w 82"/>
                <a:gd name="T1" fmla="*/ 0 h 135"/>
                <a:gd name="T2" fmla="*/ 0 w 82"/>
                <a:gd name="T3" fmla="*/ 0 h 135"/>
                <a:gd name="T4" fmla="*/ 0 w 82"/>
                <a:gd name="T5" fmla="*/ 0 h 135"/>
                <a:gd name="T6" fmla="*/ 0 w 82"/>
                <a:gd name="T7" fmla="*/ 9 h 135"/>
                <a:gd name="T8" fmla="*/ 0 w 82"/>
                <a:gd name="T9" fmla="*/ 9 h 135"/>
                <a:gd name="T10" fmla="*/ 62 w 82"/>
                <a:gd name="T11" fmla="*/ 9 h 135"/>
                <a:gd name="T12" fmla="*/ 72 w 82"/>
                <a:gd name="T13" fmla="*/ 20 h 135"/>
                <a:gd name="T14" fmla="*/ 72 w 82"/>
                <a:gd name="T15" fmla="*/ 76 h 135"/>
                <a:gd name="T16" fmla="*/ 62 w 82"/>
                <a:gd name="T17" fmla="*/ 86 h 135"/>
                <a:gd name="T18" fmla="*/ 0 w 82"/>
                <a:gd name="T19" fmla="*/ 86 h 135"/>
                <a:gd name="T20" fmla="*/ 0 w 82"/>
                <a:gd name="T21" fmla="*/ 86 h 135"/>
                <a:gd name="T22" fmla="*/ 0 w 82"/>
                <a:gd name="T23" fmla="*/ 135 h 135"/>
                <a:gd name="T24" fmla="*/ 0 w 82"/>
                <a:gd name="T25" fmla="*/ 135 h 135"/>
                <a:gd name="T26" fmla="*/ 40 w 82"/>
                <a:gd name="T27" fmla="*/ 135 h 135"/>
                <a:gd name="T28" fmla="*/ 53 w 82"/>
                <a:gd name="T29" fmla="*/ 122 h 135"/>
                <a:gd name="T30" fmla="*/ 53 w 82"/>
                <a:gd name="T31" fmla="*/ 121 h 135"/>
                <a:gd name="T32" fmla="*/ 40 w 82"/>
                <a:gd name="T33" fmla="*/ 108 h 135"/>
                <a:gd name="T34" fmla="*/ 17 w 82"/>
                <a:gd name="T35" fmla="*/ 108 h 135"/>
                <a:gd name="T36" fmla="*/ 17 w 82"/>
                <a:gd name="T37" fmla="*/ 95 h 135"/>
                <a:gd name="T38" fmla="*/ 69 w 82"/>
                <a:gd name="T39" fmla="*/ 95 h 135"/>
                <a:gd name="T40" fmla="*/ 82 w 82"/>
                <a:gd name="T41" fmla="*/ 82 h 135"/>
                <a:gd name="T42" fmla="*/ 82 w 82"/>
                <a:gd name="T43" fmla="*/ 14 h 135"/>
                <a:gd name="T44" fmla="*/ 69 w 82"/>
                <a:gd name="T45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2" h="135">
                  <a:moveTo>
                    <a:pt x="6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62" y="9"/>
                    <a:pt x="62" y="9"/>
                    <a:pt x="62" y="9"/>
                  </a:cubicBezTo>
                  <a:cubicBezTo>
                    <a:pt x="67" y="9"/>
                    <a:pt x="72" y="14"/>
                    <a:pt x="72" y="20"/>
                  </a:cubicBezTo>
                  <a:cubicBezTo>
                    <a:pt x="72" y="76"/>
                    <a:pt x="72" y="76"/>
                    <a:pt x="72" y="76"/>
                  </a:cubicBezTo>
                  <a:cubicBezTo>
                    <a:pt x="72" y="82"/>
                    <a:pt x="67" y="86"/>
                    <a:pt x="62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47" y="135"/>
                    <a:pt x="53" y="130"/>
                    <a:pt x="53" y="122"/>
                  </a:cubicBezTo>
                  <a:cubicBezTo>
                    <a:pt x="53" y="121"/>
                    <a:pt x="53" y="121"/>
                    <a:pt x="53" y="121"/>
                  </a:cubicBezTo>
                  <a:cubicBezTo>
                    <a:pt x="53" y="113"/>
                    <a:pt x="47" y="108"/>
                    <a:pt x="40" y="108"/>
                  </a:cubicBezTo>
                  <a:cubicBezTo>
                    <a:pt x="17" y="108"/>
                    <a:pt x="17" y="108"/>
                    <a:pt x="17" y="108"/>
                  </a:cubicBezTo>
                  <a:cubicBezTo>
                    <a:pt x="17" y="95"/>
                    <a:pt x="17" y="95"/>
                    <a:pt x="17" y="95"/>
                  </a:cubicBezTo>
                  <a:cubicBezTo>
                    <a:pt x="69" y="95"/>
                    <a:pt x="69" y="95"/>
                    <a:pt x="69" y="95"/>
                  </a:cubicBezTo>
                  <a:cubicBezTo>
                    <a:pt x="76" y="95"/>
                    <a:pt x="82" y="89"/>
                    <a:pt x="82" y="82"/>
                  </a:cubicBezTo>
                  <a:cubicBezTo>
                    <a:pt x="82" y="14"/>
                    <a:pt x="82" y="14"/>
                    <a:pt x="82" y="14"/>
                  </a:cubicBezTo>
                  <a:cubicBezTo>
                    <a:pt x="82" y="6"/>
                    <a:pt x="76" y="0"/>
                    <a:pt x="69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19"/>
            <p:cNvSpPr>
              <a:spLocks/>
            </p:cNvSpPr>
            <p:nvPr/>
          </p:nvSpPr>
          <p:spPr bwMode="auto">
            <a:xfrm>
              <a:off x="4182891" y="2654725"/>
              <a:ext cx="85661" cy="13891"/>
            </a:xfrm>
            <a:custGeom>
              <a:avLst/>
              <a:gdLst>
                <a:gd name="T0" fmla="*/ 25 w 27"/>
                <a:gd name="T1" fmla="*/ 0 h 5"/>
                <a:gd name="T2" fmla="*/ 14 w 27"/>
                <a:gd name="T3" fmla="*/ 0 h 5"/>
                <a:gd name="T4" fmla="*/ 3 w 27"/>
                <a:gd name="T5" fmla="*/ 0 h 5"/>
                <a:gd name="T6" fmla="*/ 0 w 27"/>
                <a:gd name="T7" fmla="*/ 3 h 5"/>
                <a:gd name="T8" fmla="*/ 3 w 27"/>
                <a:gd name="T9" fmla="*/ 5 h 5"/>
                <a:gd name="T10" fmla="*/ 14 w 27"/>
                <a:gd name="T11" fmla="*/ 5 h 5"/>
                <a:gd name="T12" fmla="*/ 25 w 27"/>
                <a:gd name="T13" fmla="*/ 5 h 5"/>
                <a:gd name="T14" fmla="*/ 27 w 27"/>
                <a:gd name="T15" fmla="*/ 3 h 5"/>
                <a:gd name="T16" fmla="*/ 25 w 27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5">
                  <a:moveTo>
                    <a:pt x="25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6" y="5"/>
                    <a:pt x="27" y="4"/>
                    <a:pt x="27" y="3"/>
                  </a:cubicBezTo>
                  <a:cubicBezTo>
                    <a:pt x="27" y="1"/>
                    <a:pt x="26" y="0"/>
                    <a:pt x="25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20"/>
            <p:cNvSpPr>
              <a:spLocks noEditPoints="1"/>
            </p:cNvSpPr>
            <p:nvPr/>
          </p:nvSpPr>
          <p:spPr bwMode="auto">
            <a:xfrm>
              <a:off x="4064816" y="2295873"/>
              <a:ext cx="254670" cy="423678"/>
            </a:xfrm>
            <a:custGeom>
              <a:avLst/>
              <a:gdLst>
                <a:gd name="T0" fmla="*/ 38 w 81"/>
                <a:gd name="T1" fmla="*/ 117 h 135"/>
                <a:gd name="T2" fmla="*/ 38 w 81"/>
                <a:gd name="T3" fmla="*/ 117 h 135"/>
                <a:gd name="T4" fmla="*/ 41 w 81"/>
                <a:gd name="T5" fmla="*/ 114 h 135"/>
                <a:gd name="T6" fmla="*/ 52 w 81"/>
                <a:gd name="T7" fmla="*/ 114 h 135"/>
                <a:gd name="T8" fmla="*/ 63 w 81"/>
                <a:gd name="T9" fmla="*/ 114 h 135"/>
                <a:gd name="T10" fmla="*/ 65 w 81"/>
                <a:gd name="T11" fmla="*/ 117 h 135"/>
                <a:gd name="T12" fmla="*/ 65 w 81"/>
                <a:gd name="T13" fmla="*/ 117 h 135"/>
                <a:gd name="T14" fmla="*/ 63 w 81"/>
                <a:gd name="T15" fmla="*/ 119 h 135"/>
                <a:gd name="T16" fmla="*/ 52 w 81"/>
                <a:gd name="T17" fmla="*/ 119 h 135"/>
                <a:gd name="T18" fmla="*/ 41 w 81"/>
                <a:gd name="T19" fmla="*/ 119 h 135"/>
                <a:gd name="T20" fmla="*/ 38 w 81"/>
                <a:gd name="T21" fmla="*/ 117 h 135"/>
                <a:gd name="T22" fmla="*/ 81 w 81"/>
                <a:gd name="T23" fmla="*/ 0 h 135"/>
                <a:gd name="T24" fmla="*/ 52 w 81"/>
                <a:gd name="T25" fmla="*/ 0 h 135"/>
                <a:gd name="T26" fmla="*/ 13 w 81"/>
                <a:gd name="T27" fmla="*/ 0 h 135"/>
                <a:gd name="T28" fmla="*/ 0 w 81"/>
                <a:gd name="T29" fmla="*/ 13 h 135"/>
                <a:gd name="T30" fmla="*/ 0 w 81"/>
                <a:gd name="T31" fmla="*/ 82 h 135"/>
                <a:gd name="T32" fmla="*/ 13 w 81"/>
                <a:gd name="T33" fmla="*/ 95 h 135"/>
                <a:gd name="T34" fmla="*/ 52 w 81"/>
                <a:gd name="T35" fmla="*/ 95 h 135"/>
                <a:gd name="T36" fmla="*/ 66 w 81"/>
                <a:gd name="T37" fmla="*/ 95 h 135"/>
                <a:gd name="T38" fmla="*/ 66 w 81"/>
                <a:gd name="T39" fmla="*/ 107 h 135"/>
                <a:gd name="T40" fmla="*/ 52 w 81"/>
                <a:gd name="T41" fmla="*/ 107 h 135"/>
                <a:gd name="T42" fmla="*/ 41 w 81"/>
                <a:gd name="T43" fmla="*/ 107 h 135"/>
                <a:gd name="T44" fmla="*/ 28 w 81"/>
                <a:gd name="T45" fmla="*/ 120 h 135"/>
                <a:gd name="T46" fmla="*/ 28 w 81"/>
                <a:gd name="T47" fmla="*/ 122 h 135"/>
                <a:gd name="T48" fmla="*/ 41 w 81"/>
                <a:gd name="T49" fmla="*/ 135 h 135"/>
                <a:gd name="T50" fmla="*/ 52 w 81"/>
                <a:gd name="T51" fmla="*/ 135 h 135"/>
                <a:gd name="T52" fmla="*/ 81 w 81"/>
                <a:gd name="T53" fmla="*/ 135 h 135"/>
                <a:gd name="T54" fmla="*/ 81 w 81"/>
                <a:gd name="T55" fmla="*/ 86 h 135"/>
                <a:gd name="T56" fmla="*/ 52 w 81"/>
                <a:gd name="T57" fmla="*/ 86 h 135"/>
                <a:gd name="T58" fmla="*/ 20 w 81"/>
                <a:gd name="T59" fmla="*/ 86 h 135"/>
                <a:gd name="T60" fmla="*/ 10 w 81"/>
                <a:gd name="T61" fmla="*/ 75 h 135"/>
                <a:gd name="T62" fmla="*/ 10 w 81"/>
                <a:gd name="T63" fmla="*/ 20 h 135"/>
                <a:gd name="T64" fmla="*/ 20 w 81"/>
                <a:gd name="T65" fmla="*/ 9 h 135"/>
                <a:gd name="T66" fmla="*/ 52 w 81"/>
                <a:gd name="T67" fmla="*/ 9 h 135"/>
                <a:gd name="T68" fmla="*/ 81 w 81"/>
                <a:gd name="T69" fmla="*/ 9 h 135"/>
                <a:gd name="T70" fmla="*/ 81 w 81"/>
                <a:gd name="T71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1" h="135">
                  <a:moveTo>
                    <a:pt x="38" y="117"/>
                  </a:moveTo>
                  <a:cubicBezTo>
                    <a:pt x="38" y="117"/>
                    <a:pt x="38" y="117"/>
                    <a:pt x="38" y="117"/>
                  </a:cubicBezTo>
                  <a:cubicBezTo>
                    <a:pt x="38" y="115"/>
                    <a:pt x="39" y="114"/>
                    <a:pt x="41" y="114"/>
                  </a:cubicBezTo>
                  <a:cubicBezTo>
                    <a:pt x="52" y="114"/>
                    <a:pt x="52" y="114"/>
                    <a:pt x="52" y="114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4" y="114"/>
                    <a:pt x="65" y="115"/>
                    <a:pt x="65" y="117"/>
                  </a:cubicBezTo>
                  <a:cubicBezTo>
                    <a:pt x="65" y="117"/>
                    <a:pt x="65" y="117"/>
                    <a:pt x="65" y="117"/>
                  </a:cubicBezTo>
                  <a:cubicBezTo>
                    <a:pt x="65" y="118"/>
                    <a:pt x="64" y="119"/>
                    <a:pt x="63" y="119"/>
                  </a:cubicBezTo>
                  <a:cubicBezTo>
                    <a:pt x="52" y="119"/>
                    <a:pt x="52" y="119"/>
                    <a:pt x="52" y="119"/>
                  </a:cubicBezTo>
                  <a:cubicBezTo>
                    <a:pt x="41" y="119"/>
                    <a:pt x="41" y="119"/>
                    <a:pt x="41" y="119"/>
                  </a:cubicBezTo>
                  <a:cubicBezTo>
                    <a:pt x="39" y="119"/>
                    <a:pt x="38" y="118"/>
                    <a:pt x="38" y="117"/>
                  </a:cubicBezTo>
                  <a:moveTo>
                    <a:pt x="81" y="0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9"/>
                    <a:pt x="6" y="95"/>
                    <a:pt x="13" y="95"/>
                  </a:cubicBezTo>
                  <a:cubicBezTo>
                    <a:pt x="52" y="95"/>
                    <a:pt x="52" y="95"/>
                    <a:pt x="52" y="95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52" y="107"/>
                    <a:pt x="52" y="107"/>
                    <a:pt x="52" y="107"/>
                  </a:cubicBezTo>
                  <a:cubicBezTo>
                    <a:pt x="41" y="107"/>
                    <a:pt x="41" y="107"/>
                    <a:pt x="41" y="107"/>
                  </a:cubicBezTo>
                  <a:cubicBezTo>
                    <a:pt x="34" y="107"/>
                    <a:pt x="28" y="113"/>
                    <a:pt x="28" y="120"/>
                  </a:cubicBezTo>
                  <a:cubicBezTo>
                    <a:pt x="28" y="122"/>
                    <a:pt x="28" y="122"/>
                    <a:pt x="28" y="122"/>
                  </a:cubicBezTo>
                  <a:cubicBezTo>
                    <a:pt x="28" y="129"/>
                    <a:pt x="34" y="135"/>
                    <a:pt x="4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81" y="135"/>
                    <a:pt x="81" y="135"/>
                    <a:pt x="81" y="135"/>
                  </a:cubicBezTo>
                  <a:cubicBezTo>
                    <a:pt x="81" y="86"/>
                    <a:pt x="81" y="86"/>
                    <a:pt x="81" y="86"/>
                  </a:cubicBezTo>
                  <a:cubicBezTo>
                    <a:pt x="52" y="86"/>
                    <a:pt x="52" y="86"/>
                    <a:pt x="52" y="86"/>
                  </a:cubicBezTo>
                  <a:cubicBezTo>
                    <a:pt x="20" y="86"/>
                    <a:pt x="20" y="86"/>
                    <a:pt x="20" y="86"/>
                  </a:cubicBezTo>
                  <a:cubicBezTo>
                    <a:pt x="14" y="86"/>
                    <a:pt x="10" y="81"/>
                    <a:pt x="10" y="75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14"/>
                    <a:pt x="14" y="9"/>
                    <a:pt x="20" y="9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1" y="0"/>
                    <a:pt x="81" y="0"/>
                    <a:pt x="8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21"/>
            <p:cNvSpPr>
              <a:spLocks/>
            </p:cNvSpPr>
            <p:nvPr/>
          </p:nvSpPr>
          <p:spPr bwMode="auto">
            <a:xfrm>
              <a:off x="4319486" y="2295873"/>
              <a:ext cx="256984" cy="423678"/>
            </a:xfrm>
            <a:custGeom>
              <a:avLst/>
              <a:gdLst>
                <a:gd name="T0" fmla="*/ 69 w 82"/>
                <a:gd name="T1" fmla="*/ 0 h 135"/>
                <a:gd name="T2" fmla="*/ 0 w 82"/>
                <a:gd name="T3" fmla="*/ 0 h 135"/>
                <a:gd name="T4" fmla="*/ 0 w 82"/>
                <a:gd name="T5" fmla="*/ 9 h 135"/>
                <a:gd name="T6" fmla="*/ 61 w 82"/>
                <a:gd name="T7" fmla="*/ 9 h 135"/>
                <a:gd name="T8" fmla="*/ 72 w 82"/>
                <a:gd name="T9" fmla="*/ 20 h 135"/>
                <a:gd name="T10" fmla="*/ 72 w 82"/>
                <a:gd name="T11" fmla="*/ 75 h 135"/>
                <a:gd name="T12" fmla="*/ 61 w 82"/>
                <a:gd name="T13" fmla="*/ 86 h 135"/>
                <a:gd name="T14" fmla="*/ 0 w 82"/>
                <a:gd name="T15" fmla="*/ 86 h 135"/>
                <a:gd name="T16" fmla="*/ 0 w 82"/>
                <a:gd name="T17" fmla="*/ 135 h 135"/>
                <a:gd name="T18" fmla="*/ 40 w 82"/>
                <a:gd name="T19" fmla="*/ 135 h 135"/>
                <a:gd name="T20" fmla="*/ 53 w 82"/>
                <a:gd name="T21" fmla="*/ 122 h 135"/>
                <a:gd name="T22" fmla="*/ 53 w 82"/>
                <a:gd name="T23" fmla="*/ 120 h 135"/>
                <a:gd name="T24" fmla="*/ 40 w 82"/>
                <a:gd name="T25" fmla="*/ 107 h 135"/>
                <a:gd name="T26" fmla="*/ 17 w 82"/>
                <a:gd name="T27" fmla="*/ 107 h 135"/>
                <a:gd name="T28" fmla="*/ 17 w 82"/>
                <a:gd name="T29" fmla="*/ 95 h 135"/>
                <a:gd name="T30" fmla="*/ 69 w 82"/>
                <a:gd name="T31" fmla="*/ 95 h 135"/>
                <a:gd name="T32" fmla="*/ 82 w 82"/>
                <a:gd name="T33" fmla="*/ 82 h 135"/>
                <a:gd name="T34" fmla="*/ 82 w 82"/>
                <a:gd name="T35" fmla="*/ 13 h 135"/>
                <a:gd name="T36" fmla="*/ 69 w 82"/>
                <a:gd name="T3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" h="135">
                  <a:moveTo>
                    <a:pt x="6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7" y="9"/>
                    <a:pt x="72" y="14"/>
                    <a:pt x="72" y="20"/>
                  </a:cubicBezTo>
                  <a:cubicBezTo>
                    <a:pt x="72" y="75"/>
                    <a:pt x="72" y="75"/>
                    <a:pt x="72" y="75"/>
                  </a:cubicBezTo>
                  <a:cubicBezTo>
                    <a:pt x="72" y="81"/>
                    <a:pt x="67" y="86"/>
                    <a:pt x="61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47" y="135"/>
                    <a:pt x="53" y="129"/>
                    <a:pt x="53" y="122"/>
                  </a:cubicBezTo>
                  <a:cubicBezTo>
                    <a:pt x="53" y="120"/>
                    <a:pt x="53" y="120"/>
                    <a:pt x="53" y="120"/>
                  </a:cubicBezTo>
                  <a:cubicBezTo>
                    <a:pt x="53" y="113"/>
                    <a:pt x="47" y="107"/>
                    <a:pt x="40" y="107"/>
                  </a:cubicBezTo>
                  <a:cubicBezTo>
                    <a:pt x="17" y="107"/>
                    <a:pt x="17" y="107"/>
                    <a:pt x="17" y="107"/>
                  </a:cubicBezTo>
                  <a:cubicBezTo>
                    <a:pt x="17" y="95"/>
                    <a:pt x="17" y="95"/>
                    <a:pt x="17" y="95"/>
                  </a:cubicBezTo>
                  <a:cubicBezTo>
                    <a:pt x="69" y="95"/>
                    <a:pt x="69" y="95"/>
                    <a:pt x="69" y="95"/>
                  </a:cubicBezTo>
                  <a:cubicBezTo>
                    <a:pt x="76" y="95"/>
                    <a:pt x="82" y="89"/>
                    <a:pt x="82" y="82"/>
                  </a:cubicBezTo>
                  <a:cubicBezTo>
                    <a:pt x="82" y="13"/>
                    <a:pt x="82" y="13"/>
                    <a:pt x="82" y="13"/>
                  </a:cubicBezTo>
                  <a:cubicBezTo>
                    <a:pt x="82" y="6"/>
                    <a:pt x="76" y="0"/>
                    <a:pt x="69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22"/>
            <p:cNvSpPr>
              <a:spLocks noEditPoints="1"/>
            </p:cNvSpPr>
            <p:nvPr/>
          </p:nvSpPr>
          <p:spPr bwMode="auto">
            <a:xfrm>
              <a:off x="2402518" y="2189375"/>
              <a:ext cx="210681" cy="518600"/>
            </a:xfrm>
            <a:custGeom>
              <a:avLst/>
              <a:gdLst>
                <a:gd name="T0" fmla="*/ 5 w 67"/>
                <a:gd name="T1" fmla="*/ 114 h 165"/>
                <a:gd name="T2" fmla="*/ 0 w 67"/>
                <a:gd name="T3" fmla="*/ 132 h 165"/>
                <a:gd name="T4" fmla="*/ 67 w 67"/>
                <a:gd name="T5" fmla="*/ 165 h 165"/>
                <a:gd name="T6" fmla="*/ 67 w 67"/>
                <a:gd name="T7" fmla="*/ 143 h 165"/>
                <a:gd name="T8" fmla="*/ 57 w 67"/>
                <a:gd name="T9" fmla="*/ 150 h 165"/>
                <a:gd name="T10" fmla="*/ 5 w 67"/>
                <a:gd name="T11" fmla="*/ 114 h 165"/>
                <a:gd name="T12" fmla="*/ 67 w 67"/>
                <a:gd name="T13" fmla="*/ 0 h 165"/>
                <a:gd name="T14" fmla="*/ 58 w 67"/>
                <a:gd name="T15" fmla="*/ 12 h 165"/>
                <a:gd name="T16" fmla="*/ 67 w 67"/>
                <a:gd name="T17" fmla="*/ 17 h 165"/>
                <a:gd name="T18" fmla="*/ 67 w 67"/>
                <a:gd name="T19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7" h="165">
                  <a:moveTo>
                    <a:pt x="5" y="114"/>
                  </a:moveTo>
                  <a:cubicBezTo>
                    <a:pt x="3" y="120"/>
                    <a:pt x="2" y="126"/>
                    <a:pt x="0" y="132"/>
                  </a:cubicBezTo>
                  <a:cubicBezTo>
                    <a:pt x="16" y="152"/>
                    <a:pt x="40" y="165"/>
                    <a:pt x="67" y="165"/>
                  </a:cubicBezTo>
                  <a:cubicBezTo>
                    <a:pt x="67" y="143"/>
                    <a:pt x="67" y="143"/>
                    <a:pt x="67" y="143"/>
                  </a:cubicBezTo>
                  <a:cubicBezTo>
                    <a:pt x="63" y="143"/>
                    <a:pt x="58" y="145"/>
                    <a:pt x="57" y="150"/>
                  </a:cubicBezTo>
                  <a:cubicBezTo>
                    <a:pt x="35" y="146"/>
                    <a:pt x="16" y="133"/>
                    <a:pt x="5" y="114"/>
                  </a:cubicBezTo>
                  <a:moveTo>
                    <a:pt x="67" y="0"/>
                  </a:moveTo>
                  <a:cubicBezTo>
                    <a:pt x="64" y="4"/>
                    <a:pt x="61" y="8"/>
                    <a:pt x="58" y="12"/>
                  </a:cubicBezTo>
                  <a:cubicBezTo>
                    <a:pt x="60" y="15"/>
                    <a:pt x="63" y="17"/>
                    <a:pt x="67" y="17"/>
                  </a:cubicBezTo>
                  <a:cubicBezTo>
                    <a:pt x="67" y="0"/>
                    <a:pt x="67" y="0"/>
                    <a:pt x="67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23"/>
            <p:cNvSpPr>
              <a:spLocks/>
            </p:cNvSpPr>
            <p:nvPr/>
          </p:nvSpPr>
          <p:spPr bwMode="auto">
            <a:xfrm>
              <a:off x="2515962" y="2339861"/>
              <a:ext cx="97238" cy="141227"/>
            </a:xfrm>
            <a:custGeom>
              <a:avLst/>
              <a:gdLst>
                <a:gd name="T0" fmla="*/ 6 w 31"/>
                <a:gd name="T1" fmla="*/ 0 h 45"/>
                <a:gd name="T2" fmla="*/ 0 w 31"/>
                <a:gd name="T3" fmla="*/ 7 h 45"/>
                <a:gd name="T4" fmla="*/ 19 w 31"/>
                <a:gd name="T5" fmla="*/ 26 h 45"/>
                <a:gd name="T6" fmla="*/ 18 w 31"/>
                <a:gd name="T7" fmla="*/ 32 h 45"/>
                <a:gd name="T8" fmla="*/ 31 w 31"/>
                <a:gd name="T9" fmla="*/ 45 h 45"/>
                <a:gd name="T10" fmla="*/ 31 w 31"/>
                <a:gd name="T11" fmla="*/ 19 h 45"/>
                <a:gd name="T12" fmla="*/ 25 w 31"/>
                <a:gd name="T13" fmla="*/ 20 h 45"/>
                <a:gd name="T14" fmla="*/ 6 w 31"/>
                <a:gd name="T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45">
                  <a:moveTo>
                    <a:pt x="6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8"/>
                    <a:pt x="18" y="30"/>
                    <a:pt x="18" y="32"/>
                  </a:cubicBezTo>
                  <a:cubicBezTo>
                    <a:pt x="18" y="39"/>
                    <a:pt x="24" y="45"/>
                    <a:pt x="31" y="45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29" y="19"/>
                    <a:pt x="27" y="19"/>
                    <a:pt x="25" y="2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24"/>
            <p:cNvSpPr>
              <a:spLocks/>
            </p:cNvSpPr>
            <p:nvPr/>
          </p:nvSpPr>
          <p:spPr bwMode="auto">
            <a:xfrm>
              <a:off x="2613200" y="2175484"/>
              <a:ext cx="266245" cy="532491"/>
            </a:xfrm>
            <a:custGeom>
              <a:avLst/>
              <a:gdLst>
                <a:gd name="T0" fmla="*/ 4 w 85"/>
                <a:gd name="T1" fmla="*/ 0 h 170"/>
                <a:gd name="T2" fmla="*/ 0 w 85"/>
                <a:gd name="T3" fmla="*/ 5 h 170"/>
                <a:gd name="T4" fmla="*/ 0 w 85"/>
                <a:gd name="T5" fmla="*/ 22 h 170"/>
                <a:gd name="T6" fmla="*/ 11 w 85"/>
                <a:gd name="T7" fmla="*/ 15 h 170"/>
                <a:gd name="T8" fmla="*/ 70 w 85"/>
                <a:gd name="T9" fmla="*/ 74 h 170"/>
                <a:gd name="T10" fmla="*/ 63 w 85"/>
                <a:gd name="T11" fmla="*/ 85 h 170"/>
                <a:gd name="T12" fmla="*/ 70 w 85"/>
                <a:gd name="T13" fmla="*/ 95 h 170"/>
                <a:gd name="T14" fmla="*/ 11 w 85"/>
                <a:gd name="T15" fmla="*/ 155 h 170"/>
                <a:gd name="T16" fmla="*/ 0 w 85"/>
                <a:gd name="T17" fmla="*/ 148 h 170"/>
                <a:gd name="T18" fmla="*/ 0 w 85"/>
                <a:gd name="T19" fmla="*/ 170 h 170"/>
                <a:gd name="T20" fmla="*/ 85 w 85"/>
                <a:gd name="T21" fmla="*/ 85 h 170"/>
                <a:gd name="T22" fmla="*/ 4 w 85"/>
                <a:gd name="T23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5" h="170">
                  <a:moveTo>
                    <a:pt x="4" y="0"/>
                  </a:moveTo>
                  <a:cubicBezTo>
                    <a:pt x="3" y="1"/>
                    <a:pt x="2" y="3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5" y="22"/>
                    <a:pt x="9" y="19"/>
                    <a:pt x="11" y="15"/>
                  </a:cubicBezTo>
                  <a:cubicBezTo>
                    <a:pt x="41" y="20"/>
                    <a:pt x="65" y="44"/>
                    <a:pt x="70" y="74"/>
                  </a:cubicBezTo>
                  <a:cubicBezTo>
                    <a:pt x="66" y="76"/>
                    <a:pt x="63" y="80"/>
                    <a:pt x="63" y="85"/>
                  </a:cubicBezTo>
                  <a:cubicBezTo>
                    <a:pt x="63" y="90"/>
                    <a:pt x="66" y="94"/>
                    <a:pt x="70" y="95"/>
                  </a:cubicBezTo>
                  <a:cubicBezTo>
                    <a:pt x="65" y="126"/>
                    <a:pt x="41" y="150"/>
                    <a:pt x="11" y="155"/>
                  </a:cubicBezTo>
                  <a:cubicBezTo>
                    <a:pt x="9" y="150"/>
                    <a:pt x="5" y="148"/>
                    <a:pt x="0" y="148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47" y="170"/>
                    <a:pt x="85" y="132"/>
                    <a:pt x="85" y="85"/>
                  </a:cubicBezTo>
                  <a:cubicBezTo>
                    <a:pt x="85" y="39"/>
                    <a:pt x="49" y="2"/>
                    <a:pt x="4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25"/>
            <p:cNvSpPr>
              <a:spLocks/>
            </p:cNvSpPr>
            <p:nvPr/>
          </p:nvSpPr>
          <p:spPr bwMode="auto">
            <a:xfrm>
              <a:off x="2613200" y="2400055"/>
              <a:ext cx="169007" cy="81032"/>
            </a:xfrm>
            <a:custGeom>
              <a:avLst/>
              <a:gdLst>
                <a:gd name="T0" fmla="*/ 0 w 54"/>
                <a:gd name="T1" fmla="*/ 0 h 26"/>
                <a:gd name="T2" fmla="*/ 0 w 54"/>
                <a:gd name="T3" fmla="*/ 26 h 26"/>
                <a:gd name="T4" fmla="*/ 13 w 54"/>
                <a:gd name="T5" fmla="*/ 17 h 26"/>
                <a:gd name="T6" fmla="*/ 54 w 54"/>
                <a:gd name="T7" fmla="*/ 17 h 26"/>
                <a:gd name="T8" fmla="*/ 54 w 54"/>
                <a:gd name="T9" fmla="*/ 9 h 26"/>
                <a:gd name="T10" fmla="*/ 13 w 54"/>
                <a:gd name="T11" fmla="*/ 9 h 26"/>
                <a:gd name="T12" fmla="*/ 0 w 54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26">
                  <a:moveTo>
                    <a:pt x="0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6" y="26"/>
                    <a:pt x="11" y="22"/>
                    <a:pt x="13" y="17"/>
                  </a:cubicBezTo>
                  <a:cubicBezTo>
                    <a:pt x="54" y="17"/>
                    <a:pt x="54" y="17"/>
                    <a:pt x="54" y="17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1" y="3"/>
                    <a:pt x="6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26"/>
            <p:cNvSpPr>
              <a:spLocks/>
            </p:cNvSpPr>
            <p:nvPr/>
          </p:nvSpPr>
          <p:spPr bwMode="auto">
            <a:xfrm>
              <a:off x="4601938" y="4134125"/>
              <a:ext cx="266245" cy="532491"/>
            </a:xfrm>
            <a:custGeom>
              <a:avLst/>
              <a:gdLst>
                <a:gd name="T0" fmla="*/ 85 w 85"/>
                <a:gd name="T1" fmla="*/ 0 h 170"/>
                <a:gd name="T2" fmla="*/ 18 w 85"/>
                <a:gd name="T3" fmla="*/ 33 h 170"/>
                <a:gd name="T4" fmla="*/ 11 w 85"/>
                <a:gd name="T5" fmla="*/ 44 h 170"/>
                <a:gd name="T6" fmla="*/ 0 w 85"/>
                <a:gd name="T7" fmla="*/ 85 h 170"/>
                <a:gd name="T8" fmla="*/ 85 w 85"/>
                <a:gd name="T9" fmla="*/ 170 h 170"/>
                <a:gd name="T10" fmla="*/ 85 w 85"/>
                <a:gd name="T11" fmla="*/ 148 h 170"/>
                <a:gd name="T12" fmla="*/ 75 w 85"/>
                <a:gd name="T13" fmla="*/ 155 h 170"/>
                <a:gd name="T14" fmla="*/ 15 w 85"/>
                <a:gd name="T15" fmla="*/ 96 h 170"/>
                <a:gd name="T16" fmla="*/ 22 w 85"/>
                <a:gd name="T17" fmla="*/ 85 h 170"/>
                <a:gd name="T18" fmla="*/ 15 w 85"/>
                <a:gd name="T19" fmla="*/ 75 h 170"/>
                <a:gd name="T20" fmla="*/ 75 w 85"/>
                <a:gd name="T21" fmla="*/ 16 h 170"/>
                <a:gd name="T22" fmla="*/ 85 w 85"/>
                <a:gd name="T23" fmla="*/ 23 h 170"/>
                <a:gd name="T24" fmla="*/ 85 w 85"/>
                <a:gd name="T25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5" h="170">
                  <a:moveTo>
                    <a:pt x="85" y="0"/>
                  </a:moveTo>
                  <a:cubicBezTo>
                    <a:pt x="58" y="0"/>
                    <a:pt x="34" y="13"/>
                    <a:pt x="18" y="33"/>
                  </a:cubicBezTo>
                  <a:cubicBezTo>
                    <a:pt x="15" y="36"/>
                    <a:pt x="13" y="40"/>
                    <a:pt x="11" y="44"/>
                  </a:cubicBezTo>
                  <a:cubicBezTo>
                    <a:pt x="4" y="56"/>
                    <a:pt x="0" y="70"/>
                    <a:pt x="0" y="85"/>
                  </a:cubicBezTo>
                  <a:cubicBezTo>
                    <a:pt x="0" y="132"/>
                    <a:pt x="38" y="170"/>
                    <a:pt x="85" y="170"/>
                  </a:cubicBezTo>
                  <a:cubicBezTo>
                    <a:pt x="85" y="148"/>
                    <a:pt x="85" y="148"/>
                    <a:pt x="85" y="148"/>
                  </a:cubicBezTo>
                  <a:cubicBezTo>
                    <a:pt x="80" y="148"/>
                    <a:pt x="76" y="151"/>
                    <a:pt x="75" y="155"/>
                  </a:cubicBezTo>
                  <a:cubicBezTo>
                    <a:pt x="44" y="151"/>
                    <a:pt x="20" y="126"/>
                    <a:pt x="15" y="96"/>
                  </a:cubicBezTo>
                  <a:cubicBezTo>
                    <a:pt x="19" y="94"/>
                    <a:pt x="22" y="90"/>
                    <a:pt x="22" y="85"/>
                  </a:cubicBezTo>
                  <a:cubicBezTo>
                    <a:pt x="22" y="81"/>
                    <a:pt x="19" y="77"/>
                    <a:pt x="15" y="75"/>
                  </a:cubicBezTo>
                  <a:cubicBezTo>
                    <a:pt x="20" y="44"/>
                    <a:pt x="44" y="20"/>
                    <a:pt x="75" y="16"/>
                  </a:cubicBezTo>
                  <a:cubicBezTo>
                    <a:pt x="76" y="20"/>
                    <a:pt x="80" y="23"/>
                    <a:pt x="85" y="23"/>
                  </a:cubicBezTo>
                  <a:cubicBezTo>
                    <a:pt x="85" y="0"/>
                    <a:pt x="85" y="0"/>
                    <a:pt x="85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27"/>
            <p:cNvSpPr>
              <a:spLocks/>
            </p:cNvSpPr>
            <p:nvPr/>
          </p:nvSpPr>
          <p:spPr bwMode="auto">
            <a:xfrm>
              <a:off x="4770947" y="4303132"/>
              <a:ext cx="97238" cy="141227"/>
            </a:xfrm>
            <a:custGeom>
              <a:avLst/>
              <a:gdLst>
                <a:gd name="T0" fmla="*/ 6 w 31"/>
                <a:gd name="T1" fmla="*/ 0 h 45"/>
                <a:gd name="T2" fmla="*/ 0 w 31"/>
                <a:gd name="T3" fmla="*/ 6 h 45"/>
                <a:gd name="T4" fmla="*/ 19 w 31"/>
                <a:gd name="T5" fmla="*/ 25 h 45"/>
                <a:gd name="T6" fmla="*/ 18 w 31"/>
                <a:gd name="T7" fmla="*/ 31 h 45"/>
                <a:gd name="T8" fmla="*/ 31 w 31"/>
                <a:gd name="T9" fmla="*/ 45 h 45"/>
                <a:gd name="T10" fmla="*/ 31 w 31"/>
                <a:gd name="T11" fmla="*/ 18 h 45"/>
                <a:gd name="T12" fmla="*/ 25 w 31"/>
                <a:gd name="T13" fmla="*/ 19 h 45"/>
                <a:gd name="T14" fmla="*/ 6 w 31"/>
                <a:gd name="T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45">
                  <a:moveTo>
                    <a:pt x="6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8" y="27"/>
                    <a:pt x="18" y="29"/>
                    <a:pt x="18" y="31"/>
                  </a:cubicBezTo>
                  <a:cubicBezTo>
                    <a:pt x="18" y="39"/>
                    <a:pt x="24" y="45"/>
                    <a:pt x="31" y="45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29" y="18"/>
                    <a:pt x="27" y="19"/>
                    <a:pt x="25" y="19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28"/>
            <p:cNvSpPr>
              <a:spLocks/>
            </p:cNvSpPr>
            <p:nvPr/>
          </p:nvSpPr>
          <p:spPr bwMode="auto">
            <a:xfrm>
              <a:off x="4868184" y="4134125"/>
              <a:ext cx="266245" cy="532491"/>
            </a:xfrm>
            <a:custGeom>
              <a:avLst/>
              <a:gdLst>
                <a:gd name="T0" fmla="*/ 0 w 85"/>
                <a:gd name="T1" fmla="*/ 0 h 170"/>
                <a:gd name="T2" fmla="*/ 0 w 85"/>
                <a:gd name="T3" fmla="*/ 23 h 170"/>
                <a:gd name="T4" fmla="*/ 11 w 85"/>
                <a:gd name="T5" fmla="*/ 16 h 170"/>
                <a:gd name="T6" fmla="*/ 70 w 85"/>
                <a:gd name="T7" fmla="*/ 75 h 170"/>
                <a:gd name="T8" fmla="*/ 63 w 85"/>
                <a:gd name="T9" fmla="*/ 85 h 170"/>
                <a:gd name="T10" fmla="*/ 70 w 85"/>
                <a:gd name="T11" fmla="*/ 96 h 170"/>
                <a:gd name="T12" fmla="*/ 11 w 85"/>
                <a:gd name="T13" fmla="*/ 155 h 170"/>
                <a:gd name="T14" fmla="*/ 0 w 85"/>
                <a:gd name="T15" fmla="*/ 148 h 170"/>
                <a:gd name="T16" fmla="*/ 0 w 85"/>
                <a:gd name="T17" fmla="*/ 170 h 170"/>
                <a:gd name="T18" fmla="*/ 85 w 85"/>
                <a:gd name="T19" fmla="*/ 85 h 170"/>
                <a:gd name="T20" fmla="*/ 0 w 85"/>
                <a:gd name="T21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5" h="170">
                  <a:moveTo>
                    <a:pt x="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5" y="23"/>
                    <a:pt x="9" y="20"/>
                    <a:pt x="11" y="16"/>
                  </a:cubicBezTo>
                  <a:cubicBezTo>
                    <a:pt x="41" y="20"/>
                    <a:pt x="65" y="44"/>
                    <a:pt x="70" y="75"/>
                  </a:cubicBezTo>
                  <a:cubicBezTo>
                    <a:pt x="66" y="77"/>
                    <a:pt x="63" y="81"/>
                    <a:pt x="63" y="85"/>
                  </a:cubicBezTo>
                  <a:cubicBezTo>
                    <a:pt x="63" y="90"/>
                    <a:pt x="66" y="94"/>
                    <a:pt x="70" y="96"/>
                  </a:cubicBezTo>
                  <a:cubicBezTo>
                    <a:pt x="65" y="126"/>
                    <a:pt x="41" y="151"/>
                    <a:pt x="11" y="155"/>
                  </a:cubicBezTo>
                  <a:cubicBezTo>
                    <a:pt x="9" y="151"/>
                    <a:pt x="5" y="148"/>
                    <a:pt x="0" y="148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47" y="170"/>
                    <a:pt x="85" y="132"/>
                    <a:pt x="85" y="85"/>
                  </a:cubicBezTo>
                  <a:cubicBezTo>
                    <a:pt x="85" y="38"/>
                    <a:pt x="47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29"/>
            <p:cNvSpPr>
              <a:spLocks/>
            </p:cNvSpPr>
            <p:nvPr/>
          </p:nvSpPr>
          <p:spPr bwMode="auto">
            <a:xfrm>
              <a:off x="4868184" y="4358697"/>
              <a:ext cx="169007" cy="85662"/>
            </a:xfrm>
            <a:custGeom>
              <a:avLst/>
              <a:gdLst>
                <a:gd name="T0" fmla="*/ 0 w 54"/>
                <a:gd name="T1" fmla="*/ 0 h 27"/>
                <a:gd name="T2" fmla="*/ 0 w 54"/>
                <a:gd name="T3" fmla="*/ 27 h 27"/>
                <a:gd name="T4" fmla="*/ 13 w 54"/>
                <a:gd name="T5" fmla="*/ 18 h 27"/>
                <a:gd name="T6" fmla="*/ 54 w 54"/>
                <a:gd name="T7" fmla="*/ 18 h 27"/>
                <a:gd name="T8" fmla="*/ 54 w 54"/>
                <a:gd name="T9" fmla="*/ 9 h 27"/>
                <a:gd name="T10" fmla="*/ 13 w 54"/>
                <a:gd name="T11" fmla="*/ 9 h 27"/>
                <a:gd name="T12" fmla="*/ 0 w 54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27">
                  <a:moveTo>
                    <a:pt x="0" y="0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6" y="27"/>
                    <a:pt x="11" y="23"/>
                    <a:pt x="13" y="18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1" y="4"/>
                    <a:pt x="6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30"/>
            <p:cNvSpPr>
              <a:spLocks/>
            </p:cNvSpPr>
            <p:nvPr/>
          </p:nvSpPr>
          <p:spPr bwMode="auto">
            <a:xfrm>
              <a:off x="2254346" y="2895504"/>
              <a:ext cx="113443" cy="90293"/>
            </a:xfrm>
            <a:custGeom>
              <a:avLst/>
              <a:gdLst>
                <a:gd name="T0" fmla="*/ 36 w 36"/>
                <a:gd name="T1" fmla="*/ 0 h 29"/>
                <a:gd name="T2" fmla="*/ 24 w 36"/>
                <a:gd name="T3" fmla="*/ 2 h 29"/>
                <a:gd name="T4" fmla="*/ 4 w 36"/>
                <a:gd name="T5" fmla="*/ 13 h 29"/>
                <a:gd name="T6" fmla="*/ 4 w 36"/>
                <a:gd name="T7" fmla="*/ 26 h 29"/>
                <a:gd name="T8" fmla="*/ 11 w 36"/>
                <a:gd name="T9" fmla="*/ 29 h 29"/>
                <a:gd name="T10" fmla="*/ 17 w 36"/>
                <a:gd name="T11" fmla="*/ 26 h 29"/>
                <a:gd name="T12" fmla="*/ 36 w 36"/>
                <a:gd name="T13" fmla="*/ 18 h 29"/>
                <a:gd name="T14" fmla="*/ 36 w 36"/>
                <a:gd name="T1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29">
                  <a:moveTo>
                    <a:pt x="36" y="0"/>
                  </a:moveTo>
                  <a:cubicBezTo>
                    <a:pt x="32" y="0"/>
                    <a:pt x="28" y="0"/>
                    <a:pt x="24" y="2"/>
                  </a:cubicBezTo>
                  <a:cubicBezTo>
                    <a:pt x="13" y="5"/>
                    <a:pt x="5" y="12"/>
                    <a:pt x="4" y="13"/>
                  </a:cubicBezTo>
                  <a:cubicBezTo>
                    <a:pt x="1" y="16"/>
                    <a:pt x="0" y="22"/>
                    <a:pt x="4" y="26"/>
                  </a:cubicBezTo>
                  <a:cubicBezTo>
                    <a:pt x="6" y="28"/>
                    <a:pt x="8" y="29"/>
                    <a:pt x="11" y="29"/>
                  </a:cubicBezTo>
                  <a:cubicBezTo>
                    <a:pt x="13" y="29"/>
                    <a:pt x="15" y="28"/>
                    <a:pt x="17" y="26"/>
                  </a:cubicBezTo>
                  <a:cubicBezTo>
                    <a:pt x="18" y="25"/>
                    <a:pt x="26" y="19"/>
                    <a:pt x="36" y="18"/>
                  </a:cubicBezTo>
                  <a:cubicBezTo>
                    <a:pt x="36" y="0"/>
                    <a:pt x="36" y="0"/>
                    <a:pt x="36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31"/>
            <p:cNvSpPr>
              <a:spLocks/>
            </p:cNvSpPr>
            <p:nvPr/>
          </p:nvSpPr>
          <p:spPr bwMode="auto">
            <a:xfrm>
              <a:off x="2367791" y="2895504"/>
              <a:ext cx="113443" cy="90293"/>
            </a:xfrm>
            <a:custGeom>
              <a:avLst/>
              <a:gdLst>
                <a:gd name="T0" fmla="*/ 2 w 36"/>
                <a:gd name="T1" fmla="*/ 0 h 29"/>
                <a:gd name="T2" fmla="*/ 0 w 36"/>
                <a:gd name="T3" fmla="*/ 0 h 29"/>
                <a:gd name="T4" fmla="*/ 0 w 36"/>
                <a:gd name="T5" fmla="*/ 18 h 29"/>
                <a:gd name="T6" fmla="*/ 1 w 36"/>
                <a:gd name="T7" fmla="*/ 18 h 29"/>
                <a:gd name="T8" fmla="*/ 19 w 36"/>
                <a:gd name="T9" fmla="*/ 26 h 29"/>
                <a:gd name="T10" fmla="*/ 26 w 36"/>
                <a:gd name="T11" fmla="*/ 29 h 29"/>
                <a:gd name="T12" fmla="*/ 32 w 36"/>
                <a:gd name="T13" fmla="*/ 26 h 29"/>
                <a:gd name="T14" fmla="*/ 32 w 36"/>
                <a:gd name="T15" fmla="*/ 13 h 29"/>
                <a:gd name="T16" fmla="*/ 2 w 36"/>
                <a:gd name="T1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29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7" y="18"/>
                    <a:pt x="13" y="20"/>
                    <a:pt x="19" y="26"/>
                  </a:cubicBezTo>
                  <a:cubicBezTo>
                    <a:pt x="21" y="28"/>
                    <a:pt x="23" y="29"/>
                    <a:pt x="26" y="29"/>
                  </a:cubicBezTo>
                  <a:cubicBezTo>
                    <a:pt x="28" y="29"/>
                    <a:pt x="31" y="28"/>
                    <a:pt x="32" y="26"/>
                  </a:cubicBezTo>
                  <a:cubicBezTo>
                    <a:pt x="36" y="23"/>
                    <a:pt x="36" y="17"/>
                    <a:pt x="32" y="13"/>
                  </a:cubicBezTo>
                  <a:cubicBezTo>
                    <a:pt x="23" y="4"/>
                    <a:pt x="13" y="0"/>
                    <a:pt x="2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32"/>
            <p:cNvSpPr>
              <a:spLocks/>
            </p:cNvSpPr>
            <p:nvPr/>
          </p:nvSpPr>
          <p:spPr bwMode="auto">
            <a:xfrm>
              <a:off x="2372421" y="2784375"/>
              <a:ext cx="173638" cy="120389"/>
            </a:xfrm>
            <a:custGeom>
              <a:avLst/>
              <a:gdLst>
                <a:gd name="T0" fmla="*/ 1 w 55"/>
                <a:gd name="T1" fmla="*/ 0 h 38"/>
                <a:gd name="T2" fmla="*/ 0 w 55"/>
                <a:gd name="T3" fmla="*/ 0 h 38"/>
                <a:gd name="T4" fmla="*/ 0 w 55"/>
                <a:gd name="T5" fmla="*/ 18 h 38"/>
                <a:gd name="T6" fmla="*/ 0 w 55"/>
                <a:gd name="T7" fmla="*/ 19 h 38"/>
                <a:gd name="T8" fmla="*/ 1 w 55"/>
                <a:gd name="T9" fmla="*/ 19 h 38"/>
                <a:gd name="T10" fmla="*/ 39 w 55"/>
                <a:gd name="T11" fmla="*/ 36 h 38"/>
                <a:gd name="T12" fmla="*/ 45 w 55"/>
                <a:gd name="T13" fmla="*/ 38 h 38"/>
                <a:gd name="T14" fmla="*/ 52 w 55"/>
                <a:gd name="T15" fmla="*/ 36 h 38"/>
                <a:gd name="T16" fmla="*/ 52 w 55"/>
                <a:gd name="T17" fmla="*/ 23 h 38"/>
                <a:gd name="T18" fmla="*/ 1 w 55"/>
                <a:gd name="T1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38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6"/>
                    <a:pt x="0" y="12"/>
                    <a:pt x="0" y="18"/>
                  </a:cubicBezTo>
                  <a:cubicBezTo>
                    <a:pt x="0" y="18"/>
                    <a:pt x="0" y="18"/>
                    <a:pt x="0" y="19"/>
                  </a:cubicBezTo>
                  <a:cubicBezTo>
                    <a:pt x="0" y="19"/>
                    <a:pt x="0" y="19"/>
                    <a:pt x="1" y="19"/>
                  </a:cubicBezTo>
                  <a:cubicBezTo>
                    <a:pt x="12" y="19"/>
                    <a:pt x="26" y="23"/>
                    <a:pt x="39" y="36"/>
                  </a:cubicBezTo>
                  <a:cubicBezTo>
                    <a:pt x="40" y="38"/>
                    <a:pt x="43" y="38"/>
                    <a:pt x="45" y="38"/>
                  </a:cubicBezTo>
                  <a:cubicBezTo>
                    <a:pt x="47" y="38"/>
                    <a:pt x="50" y="38"/>
                    <a:pt x="52" y="36"/>
                  </a:cubicBezTo>
                  <a:cubicBezTo>
                    <a:pt x="55" y="32"/>
                    <a:pt x="55" y="26"/>
                    <a:pt x="52" y="23"/>
                  </a:cubicBezTo>
                  <a:cubicBezTo>
                    <a:pt x="34" y="6"/>
                    <a:pt x="17" y="0"/>
                    <a:pt x="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33"/>
            <p:cNvSpPr>
              <a:spLocks/>
            </p:cNvSpPr>
            <p:nvPr/>
          </p:nvSpPr>
          <p:spPr bwMode="auto">
            <a:xfrm>
              <a:off x="2377051" y="2689454"/>
              <a:ext cx="238463" cy="145857"/>
            </a:xfrm>
            <a:custGeom>
              <a:avLst/>
              <a:gdLst>
                <a:gd name="T0" fmla="*/ 3 w 76"/>
                <a:gd name="T1" fmla="*/ 0 h 47"/>
                <a:gd name="T2" fmla="*/ 0 w 76"/>
                <a:gd name="T3" fmla="*/ 18 h 47"/>
                <a:gd name="T4" fmla="*/ 1 w 76"/>
                <a:gd name="T5" fmla="*/ 18 h 47"/>
                <a:gd name="T6" fmla="*/ 60 w 76"/>
                <a:gd name="T7" fmla="*/ 45 h 47"/>
                <a:gd name="T8" fmla="*/ 66 w 76"/>
                <a:gd name="T9" fmla="*/ 47 h 47"/>
                <a:gd name="T10" fmla="*/ 73 w 76"/>
                <a:gd name="T11" fmla="*/ 45 h 47"/>
                <a:gd name="T12" fmla="*/ 73 w 76"/>
                <a:gd name="T13" fmla="*/ 32 h 47"/>
                <a:gd name="T14" fmla="*/ 3 w 76"/>
                <a:gd name="T1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47">
                  <a:moveTo>
                    <a:pt x="3" y="0"/>
                  </a:moveTo>
                  <a:cubicBezTo>
                    <a:pt x="2" y="6"/>
                    <a:pt x="1" y="12"/>
                    <a:pt x="0" y="18"/>
                  </a:cubicBezTo>
                  <a:cubicBezTo>
                    <a:pt x="0" y="18"/>
                    <a:pt x="1" y="18"/>
                    <a:pt x="1" y="18"/>
                  </a:cubicBezTo>
                  <a:cubicBezTo>
                    <a:pt x="19" y="18"/>
                    <a:pt x="40" y="25"/>
                    <a:pt x="60" y="45"/>
                  </a:cubicBezTo>
                  <a:cubicBezTo>
                    <a:pt x="61" y="46"/>
                    <a:pt x="64" y="47"/>
                    <a:pt x="66" y="47"/>
                  </a:cubicBezTo>
                  <a:cubicBezTo>
                    <a:pt x="68" y="47"/>
                    <a:pt x="71" y="46"/>
                    <a:pt x="73" y="45"/>
                  </a:cubicBezTo>
                  <a:cubicBezTo>
                    <a:pt x="76" y="41"/>
                    <a:pt x="76" y="35"/>
                    <a:pt x="73" y="32"/>
                  </a:cubicBezTo>
                  <a:cubicBezTo>
                    <a:pt x="49" y="8"/>
                    <a:pt x="24" y="0"/>
                    <a:pt x="3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34"/>
            <p:cNvSpPr>
              <a:spLocks/>
            </p:cNvSpPr>
            <p:nvPr/>
          </p:nvSpPr>
          <p:spPr bwMode="auto">
            <a:xfrm>
              <a:off x="5277970" y="4411946"/>
              <a:ext cx="111129" cy="94923"/>
            </a:xfrm>
            <a:custGeom>
              <a:avLst/>
              <a:gdLst>
                <a:gd name="T0" fmla="*/ 36 w 36"/>
                <a:gd name="T1" fmla="*/ 0 h 30"/>
                <a:gd name="T2" fmla="*/ 24 w 36"/>
                <a:gd name="T3" fmla="*/ 2 h 30"/>
                <a:gd name="T4" fmla="*/ 4 w 36"/>
                <a:gd name="T5" fmla="*/ 14 h 30"/>
                <a:gd name="T6" fmla="*/ 4 w 36"/>
                <a:gd name="T7" fmla="*/ 27 h 30"/>
                <a:gd name="T8" fmla="*/ 11 w 36"/>
                <a:gd name="T9" fmla="*/ 30 h 30"/>
                <a:gd name="T10" fmla="*/ 17 w 36"/>
                <a:gd name="T11" fmla="*/ 27 h 30"/>
                <a:gd name="T12" fmla="*/ 36 w 36"/>
                <a:gd name="T13" fmla="*/ 19 h 30"/>
                <a:gd name="T14" fmla="*/ 36 w 36"/>
                <a:gd name="T1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30">
                  <a:moveTo>
                    <a:pt x="36" y="0"/>
                  </a:moveTo>
                  <a:cubicBezTo>
                    <a:pt x="32" y="1"/>
                    <a:pt x="28" y="1"/>
                    <a:pt x="24" y="2"/>
                  </a:cubicBezTo>
                  <a:cubicBezTo>
                    <a:pt x="13" y="6"/>
                    <a:pt x="5" y="13"/>
                    <a:pt x="4" y="14"/>
                  </a:cubicBezTo>
                  <a:cubicBezTo>
                    <a:pt x="1" y="17"/>
                    <a:pt x="0" y="23"/>
                    <a:pt x="4" y="27"/>
                  </a:cubicBezTo>
                  <a:cubicBezTo>
                    <a:pt x="6" y="29"/>
                    <a:pt x="8" y="30"/>
                    <a:pt x="11" y="30"/>
                  </a:cubicBezTo>
                  <a:cubicBezTo>
                    <a:pt x="13" y="30"/>
                    <a:pt x="15" y="29"/>
                    <a:pt x="17" y="27"/>
                  </a:cubicBezTo>
                  <a:cubicBezTo>
                    <a:pt x="18" y="26"/>
                    <a:pt x="26" y="19"/>
                    <a:pt x="36" y="19"/>
                  </a:cubicBezTo>
                  <a:cubicBezTo>
                    <a:pt x="36" y="0"/>
                    <a:pt x="36" y="0"/>
                    <a:pt x="36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35"/>
            <p:cNvSpPr>
              <a:spLocks/>
            </p:cNvSpPr>
            <p:nvPr/>
          </p:nvSpPr>
          <p:spPr bwMode="auto">
            <a:xfrm>
              <a:off x="5210831" y="4305448"/>
              <a:ext cx="178268" cy="118075"/>
            </a:xfrm>
            <a:custGeom>
              <a:avLst/>
              <a:gdLst>
                <a:gd name="T0" fmla="*/ 57 w 57"/>
                <a:gd name="T1" fmla="*/ 0 h 38"/>
                <a:gd name="T2" fmla="*/ 38 w 57"/>
                <a:gd name="T3" fmla="*/ 4 h 38"/>
                <a:gd name="T4" fmla="*/ 4 w 57"/>
                <a:gd name="T5" fmla="*/ 22 h 38"/>
                <a:gd name="T6" fmla="*/ 3 w 57"/>
                <a:gd name="T7" fmla="*/ 35 h 38"/>
                <a:gd name="T8" fmla="*/ 10 w 57"/>
                <a:gd name="T9" fmla="*/ 38 h 38"/>
                <a:gd name="T10" fmla="*/ 16 w 57"/>
                <a:gd name="T11" fmla="*/ 36 h 38"/>
                <a:gd name="T12" fmla="*/ 57 w 57"/>
                <a:gd name="T13" fmla="*/ 18 h 38"/>
                <a:gd name="T14" fmla="*/ 57 w 57"/>
                <a:gd name="T1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38">
                  <a:moveTo>
                    <a:pt x="57" y="0"/>
                  </a:moveTo>
                  <a:cubicBezTo>
                    <a:pt x="50" y="0"/>
                    <a:pt x="43" y="2"/>
                    <a:pt x="38" y="4"/>
                  </a:cubicBezTo>
                  <a:cubicBezTo>
                    <a:pt x="18" y="10"/>
                    <a:pt x="5" y="22"/>
                    <a:pt x="4" y="22"/>
                  </a:cubicBezTo>
                  <a:cubicBezTo>
                    <a:pt x="0" y="26"/>
                    <a:pt x="0" y="31"/>
                    <a:pt x="3" y="35"/>
                  </a:cubicBezTo>
                  <a:cubicBezTo>
                    <a:pt x="5" y="37"/>
                    <a:pt x="8" y="38"/>
                    <a:pt x="10" y="38"/>
                  </a:cubicBezTo>
                  <a:cubicBezTo>
                    <a:pt x="12" y="38"/>
                    <a:pt x="15" y="37"/>
                    <a:pt x="16" y="36"/>
                  </a:cubicBezTo>
                  <a:cubicBezTo>
                    <a:pt x="18" y="35"/>
                    <a:pt x="35" y="19"/>
                    <a:pt x="57" y="18"/>
                  </a:cubicBezTo>
                  <a:cubicBezTo>
                    <a:pt x="57" y="0"/>
                    <a:pt x="57" y="0"/>
                    <a:pt x="57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36"/>
            <p:cNvSpPr>
              <a:spLocks/>
            </p:cNvSpPr>
            <p:nvPr/>
          </p:nvSpPr>
          <p:spPr bwMode="auto">
            <a:xfrm>
              <a:off x="5141375" y="4208211"/>
              <a:ext cx="247723" cy="148171"/>
            </a:xfrm>
            <a:custGeom>
              <a:avLst/>
              <a:gdLst>
                <a:gd name="T0" fmla="*/ 79 w 79"/>
                <a:gd name="T1" fmla="*/ 0 h 47"/>
                <a:gd name="T2" fmla="*/ 52 w 79"/>
                <a:gd name="T3" fmla="*/ 5 h 47"/>
                <a:gd name="T4" fmla="*/ 4 w 79"/>
                <a:gd name="T5" fmla="*/ 31 h 47"/>
                <a:gd name="T6" fmla="*/ 4 w 79"/>
                <a:gd name="T7" fmla="*/ 44 h 47"/>
                <a:gd name="T8" fmla="*/ 10 w 79"/>
                <a:gd name="T9" fmla="*/ 47 h 47"/>
                <a:gd name="T10" fmla="*/ 17 w 79"/>
                <a:gd name="T11" fmla="*/ 45 h 47"/>
                <a:gd name="T12" fmla="*/ 79 w 79"/>
                <a:gd name="T13" fmla="*/ 18 h 47"/>
                <a:gd name="T14" fmla="*/ 79 w 79"/>
                <a:gd name="T1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" h="47">
                  <a:moveTo>
                    <a:pt x="79" y="0"/>
                  </a:moveTo>
                  <a:cubicBezTo>
                    <a:pt x="69" y="0"/>
                    <a:pt x="60" y="2"/>
                    <a:pt x="52" y="5"/>
                  </a:cubicBezTo>
                  <a:cubicBezTo>
                    <a:pt x="24" y="13"/>
                    <a:pt x="5" y="30"/>
                    <a:pt x="4" y="31"/>
                  </a:cubicBezTo>
                  <a:cubicBezTo>
                    <a:pt x="0" y="34"/>
                    <a:pt x="0" y="40"/>
                    <a:pt x="4" y="44"/>
                  </a:cubicBezTo>
                  <a:cubicBezTo>
                    <a:pt x="5" y="46"/>
                    <a:pt x="8" y="47"/>
                    <a:pt x="10" y="47"/>
                  </a:cubicBezTo>
                  <a:cubicBezTo>
                    <a:pt x="13" y="47"/>
                    <a:pt x="15" y="46"/>
                    <a:pt x="17" y="45"/>
                  </a:cubicBezTo>
                  <a:cubicBezTo>
                    <a:pt x="18" y="43"/>
                    <a:pt x="45" y="20"/>
                    <a:pt x="79" y="18"/>
                  </a:cubicBezTo>
                  <a:cubicBezTo>
                    <a:pt x="79" y="0"/>
                    <a:pt x="79" y="0"/>
                    <a:pt x="79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37"/>
            <p:cNvSpPr>
              <a:spLocks/>
            </p:cNvSpPr>
            <p:nvPr/>
          </p:nvSpPr>
          <p:spPr bwMode="auto">
            <a:xfrm>
              <a:off x="5389099" y="4411946"/>
              <a:ext cx="113443" cy="94923"/>
            </a:xfrm>
            <a:custGeom>
              <a:avLst/>
              <a:gdLst>
                <a:gd name="T0" fmla="*/ 2 w 36"/>
                <a:gd name="T1" fmla="*/ 0 h 30"/>
                <a:gd name="T2" fmla="*/ 0 w 36"/>
                <a:gd name="T3" fmla="*/ 0 h 30"/>
                <a:gd name="T4" fmla="*/ 0 w 36"/>
                <a:gd name="T5" fmla="*/ 19 h 30"/>
                <a:gd name="T6" fmla="*/ 1 w 36"/>
                <a:gd name="T7" fmla="*/ 19 h 30"/>
                <a:gd name="T8" fmla="*/ 19 w 36"/>
                <a:gd name="T9" fmla="*/ 27 h 30"/>
                <a:gd name="T10" fmla="*/ 26 w 36"/>
                <a:gd name="T11" fmla="*/ 30 h 30"/>
                <a:gd name="T12" fmla="*/ 32 w 36"/>
                <a:gd name="T13" fmla="*/ 27 h 30"/>
                <a:gd name="T14" fmla="*/ 32 w 36"/>
                <a:gd name="T15" fmla="*/ 14 h 30"/>
                <a:gd name="T16" fmla="*/ 2 w 36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30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7" y="19"/>
                    <a:pt x="13" y="21"/>
                    <a:pt x="19" y="27"/>
                  </a:cubicBezTo>
                  <a:cubicBezTo>
                    <a:pt x="21" y="29"/>
                    <a:pt x="23" y="30"/>
                    <a:pt x="26" y="30"/>
                  </a:cubicBezTo>
                  <a:cubicBezTo>
                    <a:pt x="28" y="30"/>
                    <a:pt x="30" y="29"/>
                    <a:pt x="32" y="27"/>
                  </a:cubicBezTo>
                  <a:cubicBezTo>
                    <a:pt x="36" y="23"/>
                    <a:pt x="36" y="17"/>
                    <a:pt x="32" y="14"/>
                  </a:cubicBezTo>
                  <a:cubicBezTo>
                    <a:pt x="23" y="5"/>
                    <a:pt x="13" y="0"/>
                    <a:pt x="2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38"/>
            <p:cNvSpPr>
              <a:spLocks/>
            </p:cNvSpPr>
            <p:nvPr/>
          </p:nvSpPr>
          <p:spPr bwMode="auto">
            <a:xfrm>
              <a:off x="5389099" y="4305448"/>
              <a:ext cx="180584" cy="118075"/>
            </a:xfrm>
            <a:custGeom>
              <a:avLst/>
              <a:gdLst>
                <a:gd name="T0" fmla="*/ 3 w 57"/>
                <a:gd name="T1" fmla="*/ 0 h 38"/>
                <a:gd name="T2" fmla="*/ 0 w 57"/>
                <a:gd name="T3" fmla="*/ 0 h 38"/>
                <a:gd name="T4" fmla="*/ 0 w 57"/>
                <a:gd name="T5" fmla="*/ 18 h 38"/>
                <a:gd name="T6" fmla="*/ 2 w 57"/>
                <a:gd name="T7" fmla="*/ 18 h 38"/>
                <a:gd name="T8" fmla="*/ 40 w 57"/>
                <a:gd name="T9" fmla="*/ 36 h 38"/>
                <a:gd name="T10" fmla="*/ 47 w 57"/>
                <a:gd name="T11" fmla="*/ 38 h 38"/>
                <a:gd name="T12" fmla="*/ 54 w 57"/>
                <a:gd name="T13" fmla="*/ 36 h 38"/>
                <a:gd name="T14" fmla="*/ 54 w 57"/>
                <a:gd name="T15" fmla="*/ 23 h 38"/>
                <a:gd name="T16" fmla="*/ 3 w 57"/>
                <a:gd name="T1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38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8"/>
                    <a:pt x="2" y="18"/>
                    <a:pt x="2" y="18"/>
                  </a:cubicBezTo>
                  <a:cubicBezTo>
                    <a:pt x="14" y="18"/>
                    <a:pt x="28" y="23"/>
                    <a:pt x="40" y="36"/>
                  </a:cubicBezTo>
                  <a:cubicBezTo>
                    <a:pt x="42" y="37"/>
                    <a:pt x="45" y="38"/>
                    <a:pt x="47" y="38"/>
                  </a:cubicBezTo>
                  <a:cubicBezTo>
                    <a:pt x="49" y="38"/>
                    <a:pt x="52" y="37"/>
                    <a:pt x="54" y="36"/>
                  </a:cubicBezTo>
                  <a:cubicBezTo>
                    <a:pt x="57" y="32"/>
                    <a:pt x="57" y="26"/>
                    <a:pt x="54" y="23"/>
                  </a:cubicBezTo>
                  <a:cubicBezTo>
                    <a:pt x="36" y="5"/>
                    <a:pt x="18" y="0"/>
                    <a:pt x="3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39"/>
            <p:cNvSpPr>
              <a:spLocks/>
            </p:cNvSpPr>
            <p:nvPr/>
          </p:nvSpPr>
          <p:spPr bwMode="auto">
            <a:xfrm>
              <a:off x="5389099" y="4208211"/>
              <a:ext cx="250039" cy="148171"/>
            </a:xfrm>
            <a:custGeom>
              <a:avLst/>
              <a:gdLst>
                <a:gd name="T0" fmla="*/ 4 w 79"/>
                <a:gd name="T1" fmla="*/ 0 h 47"/>
                <a:gd name="T2" fmla="*/ 0 w 79"/>
                <a:gd name="T3" fmla="*/ 0 h 47"/>
                <a:gd name="T4" fmla="*/ 0 w 79"/>
                <a:gd name="T5" fmla="*/ 18 h 47"/>
                <a:gd name="T6" fmla="*/ 4 w 79"/>
                <a:gd name="T7" fmla="*/ 18 h 47"/>
                <a:gd name="T8" fmla="*/ 62 w 79"/>
                <a:gd name="T9" fmla="*/ 44 h 47"/>
                <a:gd name="T10" fmla="*/ 69 w 79"/>
                <a:gd name="T11" fmla="*/ 47 h 47"/>
                <a:gd name="T12" fmla="*/ 75 w 79"/>
                <a:gd name="T13" fmla="*/ 44 h 47"/>
                <a:gd name="T14" fmla="*/ 75 w 79"/>
                <a:gd name="T15" fmla="*/ 31 h 47"/>
                <a:gd name="T16" fmla="*/ 4 w 79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" h="47">
                  <a:moveTo>
                    <a:pt x="4" y="0"/>
                  </a:moveTo>
                  <a:cubicBezTo>
                    <a:pt x="3" y="0"/>
                    <a:pt x="1" y="0"/>
                    <a:pt x="0" y="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8"/>
                    <a:pt x="3" y="18"/>
                    <a:pt x="4" y="18"/>
                  </a:cubicBezTo>
                  <a:cubicBezTo>
                    <a:pt x="22" y="18"/>
                    <a:pt x="43" y="25"/>
                    <a:pt x="62" y="44"/>
                  </a:cubicBezTo>
                  <a:cubicBezTo>
                    <a:pt x="64" y="46"/>
                    <a:pt x="67" y="47"/>
                    <a:pt x="69" y="47"/>
                  </a:cubicBezTo>
                  <a:cubicBezTo>
                    <a:pt x="71" y="47"/>
                    <a:pt x="74" y="46"/>
                    <a:pt x="75" y="44"/>
                  </a:cubicBezTo>
                  <a:cubicBezTo>
                    <a:pt x="79" y="41"/>
                    <a:pt x="79" y="35"/>
                    <a:pt x="75" y="31"/>
                  </a:cubicBezTo>
                  <a:cubicBezTo>
                    <a:pt x="51" y="7"/>
                    <a:pt x="26" y="0"/>
                    <a:pt x="4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88" name="组合 187"/>
            <p:cNvGrpSpPr/>
            <p:nvPr/>
          </p:nvGrpSpPr>
          <p:grpSpPr>
            <a:xfrm>
              <a:off x="3096412" y="2769328"/>
              <a:ext cx="205545" cy="331070"/>
              <a:chOff x="4011568" y="4349436"/>
              <a:chExt cx="303288" cy="488503"/>
            </a:xfrm>
            <a:grpFill/>
          </p:grpSpPr>
          <p:sp>
            <p:nvSpPr>
              <p:cNvPr id="141" name="Freeform 140"/>
              <p:cNvSpPr>
                <a:spLocks/>
              </p:cNvSpPr>
              <p:nvPr/>
            </p:nvSpPr>
            <p:spPr bwMode="auto">
              <a:xfrm>
                <a:off x="4011568" y="4483716"/>
                <a:ext cx="92607" cy="111129"/>
              </a:xfrm>
              <a:custGeom>
                <a:avLst/>
                <a:gdLst>
                  <a:gd name="T0" fmla="*/ 10 w 30"/>
                  <a:gd name="T1" fmla="*/ 0 h 35"/>
                  <a:gd name="T2" fmla="*/ 4 w 30"/>
                  <a:gd name="T3" fmla="*/ 3 h 35"/>
                  <a:gd name="T4" fmla="*/ 3 w 30"/>
                  <a:gd name="T5" fmla="*/ 16 h 35"/>
                  <a:gd name="T6" fmla="*/ 12 w 30"/>
                  <a:gd name="T7" fmla="*/ 35 h 35"/>
                  <a:gd name="T8" fmla="*/ 12 w 30"/>
                  <a:gd name="T9" fmla="*/ 35 h 35"/>
                  <a:gd name="T10" fmla="*/ 12 w 30"/>
                  <a:gd name="T11" fmla="*/ 35 h 35"/>
                  <a:gd name="T12" fmla="*/ 30 w 30"/>
                  <a:gd name="T13" fmla="*/ 35 h 35"/>
                  <a:gd name="T14" fmla="*/ 28 w 30"/>
                  <a:gd name="T15" fmla="*/ 23 h 35"/>
                  <a:gd name="T16" fmla="*/ 17 w 30"/>
                  <a:gd name="T17" fmla="*/ 3 h 35"/>
                  <a:gd name="T18" fmla="*/ 10 w 30"/>
                  <a:gd name="T1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35">
                    <a:moveTo>
                      <a:pt x="10" y="0"/>
                    </a:moveTo>
                    <a:cubicBezTo>
                      <a:pt x="8" y="0"/>
                      <a:pt x="6" y="1"/>
                      <a:pt x="4" y="3"/>
                    </a:cubicBezTo>
                    <a:cubicBezTo>
                      <a:pt x="0" y="6"/>
                      <a:pt x="0" y="12"/>
                      <a:pt x="3" y="16"/>
                    </a:cubicBezTo>
                    <a:cubicBezTo>
                      <a:pt x="5" y="17"/>
                      <a:pt x="11" y="25"/>
                      <a:pt x="12" y="35"/>
                    </a:cubicBezTo>
                    <a:cubicBezTo>
                      <a:pt x="12" y="35"/>
                      <a:pt x="12" y="35"/>
                      <a:pt x="12" y="35"/>
                    </a:cubicBezTo>
                    <a:cubicBezTo>
                      <a:pt x="12" y="35"/>
                      <a:pt x="12" y="35"/>
                      <a:pt x="12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1"/>
                      <a:pt x="29" y="27"/>
                      <a:pt x="28" y="23"/>
                    </a:cubicBezTo>
                    <a:cubicBezTo>
                      <a:pt x="25" y="12"/>
                      <a:pt x="18" y="4"/>
                      <a:pt x="17" y="3"/>
                    </a:cubicBezTo>
                    <a:cubicBezTo>
                      <a:pt x="15" y="1"/>
                      <a:pt x="13" y="0"/>
                      <a:pt x="1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141"/>
              <p:cNvSpPr>
                <a:spLocks/>
              </p:cNvSpPr>
              <p:nvPr/>
            </p:nvSpPr>
            <p:spPr bwMode="auto">
              <a:xfrm>
                <a:off x="4092598" y="4418891"/>
                <a:ext cx="122704" cy="175954"/>
              </a:xfrm>
              <a:custGeom>
                <a:avLst/>
                <a:gdLst>
                  <a:gd name="T0" fmla="*/ 10 w 39"/>
                  <a:gd name="T1" fmla="*/ 0 h 56"/>
                  <a:gd name="T2" fmla="*/ 3 w 39"/>
                  <a:gd name="T3" fmla="*/ 2 h 56"/>
                  <a:gd name="T4" fmla="*/ 0 w 39"/>
                  <a:gd name="T5" fmla="*/ 9 h 56"/>
                  <a:gd name="T6" fmla="*/ 3 w 39"/>
                  <a:gd name="T7" fmla="*/ 15 h 56"/>
                  <a:gd name="T8" fmla="*/ 20 w 39"/>
                  <a:gd name="T9" fmla="*/ 56 h 56"/>
                  <a:gd name="T10" fmla="*/ 20 w 39"/>
                  <a:gd name="T11" fmla="*/ 56 h 56"/>
                  <a:gd name="T12" fmla="*/ 20 w 39"/>
                  <a:gd name="T13" fmla="*/ 56 h 56"/>
                  <a:gd name="T14" fmla="*/ 39 w 39"/>
                  <a:gd name="T15" fmla="*/ 56 h 56"/>
                  <a:gd name="T16" fmla="*/ 35 w 39"/>
                  <a:gd name="T17" fmla="*/ 37 h 56"/>
                  <a:gd name="T18" fmla="*/ 16 w 39"/>
                  <a:gd name="T19" fmla="*/ 3 h 56"/>
                  <a:gd name="T20" fmla="*/ 10 w 39"/>
                  <a:gd name="T2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" h="56">
                    <a:moveTo>
                      <a:pt x="10" y="0"/>
                    </a:moveTo>
                    <a:cubicBezTo>
                      <a:pt x="7" y="0"/>
                      <a:pt x="5" y="1"/>
                      <a:pt x="3" y="2"/>
                    </a:cubicBezTo>
                    <a:cubicBezTo>
                      <a:pt x="1" y="4"/>
                      <a:pt x="0" y="7"/>
                      <a:pt x="0" y="9"/>
                    </a:cubicBezTo>
                    <a:cubicBezTo>
                      <a:pt x="0" y="11"/>
                      <a:pt x="1" y="14"/>
                      <a:pt x="3" y="15"/>
                    </a:cubicBezTo>
                    <a:cubicBezTo>
                      <a:pt x="4" y="17"/>
                      <a:pt x="19" y="34"/>
                      <a:pt x="20" y="56"/>
                    </a:cubicBezTo>
                    <a:cubicBezTo>
                      <a:pt x="20" y="56"/>
                      <a:pt x="20" y="56"/>
                      <a:pt x="20" y="56"/>
                    </a:cubicBezTo>
                    <a:cubicBezTo>
                      <a:pt x="20" y="56"/>
                      <a:pt x="20" y="56"/>
                      <a:pt x="20" y="56"/>
                    </a:cubicBezTo>
                    <a:cubicBezTo>
                      <a:pt x="39" y="56"/>
                      <a:pt x="39" y="56"/>
                      <a:pt x="39" y="56"/>
                    </a:cubicBezTo>
                    <a:cubicBezTo>
                      <a:pt x="38" y="49"/>
                      <a:pt x="37" y="42"/>
                      <a:pt x="35" y="37"/>
                    </a:cubicBezTo>
                    <a:cubicBezTo>
                      <a:pt x="29" y="17"/>
                      <a:pt x="17" y="4"/>
                      <a:pt x="16" y="3"/>
                    </a:cubicBezTo>
                    <a:cubicBezTo>
                      <a:pt x="15" y="1"/>
                      <a:pt x="12" y="0"/>
                      <a:pt x="1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142"/>
              <p:cNvSpPr>
                <a:spLocks/>
              </p:cNvSpPr>
              <p:nvPr/>
            </p:nvSpPr>
            <p:spPr bwMode="auto">
              <a:xfrm>
                <a:off x="4157423" y="4349436"/>
                <a:ext cx="155116" cy="245409"/>
              </a:xfrm>
              <a:custGeom>
                <a:avLst/>
                <a:gdLst>
                  <a:gd name="T0" fmla="*/ 11 w 49"/>
                  <a:gd name="T1" fmla="*/ 0 h 78"/>
                  <a:gd name="T2" fmla="*/ 5 w 49"/>
                  <a:gd name="T3" fmla="*/ 3 h 78"/>
                  <a:gd name="T4" fmla="*/ 4 w 49"/>
                  <a:gd name="T5" fmla="*/ 16 h 78"/>
                  <a:gd name="T6" fmla="*/ 31 w 49"/>
                  <a:gd name="T7" fmla="*/ 78 h 78"/>
                  <a:gd name="T8" fmla="*/ 31 w 49"/>
                  <a:gd name="T9" fmla="*/ 78 h 78"/>
                  <a:gd name="T10" fmla="*/ 31 w 49"/>
                  <a:gd name="T11" fmla="*/ 78 h 78"/>
                  <a:gd name="T12" fmla="*/ 49 w 49"/>
                  <a:gd name="T13" fmla="*/ 78 h 78"/>
                  <a:gd name="T14" fmla="*/ 44 w 49"/>
                  <a:gd name="T15" fmla="*/ 51 h 78"/>
                  <a:gd name="T16" fmla="*/ 18 w 49"/>
                  <a:gd name="T17" fmla="*/ 3 h 78"/>
                  <a:gd name="T18" fmla="*/ 11 w 49"/>
                  <a:gd name="T19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9" h="78">
                    <a:moveTo>
                      <a:pt x="11" y="0"/>
                    </a:moveTo>
                    <a:cubicBezTo>
                      <a:pt x="9" y="0"/>
                      <a:pt x="6" y="1"/>
                      <a:pt x="5" y="3"/>
                    </a:cubicBezTo>
                    <a:cubicBezTo>
                      <a:pt x="1" y="6"/>
                      <a:pt x="0" y="12"/>
                      <a:pt x="4" y="16"/>
                    </a:cubicBezTo>
                    <a:cubicBezTo>
                      <a:pt x="5" y="17"/>
                      <a:pt x="29" y="44"/>
                      <a:pt x="31" y="78"/>
                    </a:cubicBezTo>
                    <a:cubicBezTo>
                      <a:pt x="31" y="78"/>
                      <a:pt x="31" y="78"/>
                      <a:pt x="31" y="78"/>
                    </a:cubicBezTo>
                    <a:cubicBezTo>
                      <a:pt x="31" y="78"/>
                      <a:pt x="31" y="78"/>
                      <a:pt x="31" y="78"/>
                    </a:cubicBezTo>
                    <a:cubicBezTo>
                      <a:pt x="49" y="78"/>
                      <a:pt x="49" y="78"/>
                      <a:pt x="49" y="78"/>
                    </a:cubicBezTo>
                    <a:cubicBezTo>
                      <a:pt x="49" y="68"/>
                      <a:pt x="47" y="59"/>
                      <a:pt x="44" y="51"/>
                    </a:cubicBezTo>
                    <a:cubicBezTo>
                      <a:pt x="35" y="23"/>
                      <a:pt x="18" y="4"/>
                      <a:pt x="18" y="3"/>
                    </a:cubicBezTo>
                    <a:cubicBezTo>
                      <a:pt x="16" y="1"/>
                      <a:pt x="13" y="0"/>
                      <a:pt x="1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143"/>
              <p:cNvSpPr>
                <a:spLocks/>
              </p:cNvSpPr>
              <p:nvPr/>
            </p:nvSpPr>
            <p:spPr bwMode="auto">
              <a:xfrm>
                <a:off x="4013882" y="4594845"/>
                <a:ext cx="94922" cy="108814"/>
              </a:xfrm>
              <a:custGeom>
                <a:avLst/>
                <a:gdLst>
                  <a:gd name="T0" fmla="*/ 29 w 30"/>
                  <a:gd name="T1" fmla="*/ 0 h 35"/>
                  <a:gd name="T2" fmla="*/ 29 w 30"/>
                  <a:gd name="T3" fmla="*/ 0 h 35"/>
                  <a:gd name="T4" fmla="*/ 11 w 30"/>
                  <a:gd name="T5" fmla="*/ 0 h 35"/>
                  <a:gd name="T6" fmla="*/ 11 w 30"/>
                  <a:gd name="T7" fmla="*/ 0 h 35"/>
                  <a:gd name="T8" fmla="*/ 3 w 30"/>
                  <a:gd name="T9" fmla="*/ 19 h 35"/>
                  <a:gd name="T10" fmla="*/ 0 w 30"/>
                  <a:gd name="T11" fmla="*/ 26 h 35"/>
                  <a:gd name="T12" fmla="*/ 3 w 30"/>
                  <a:gd name="T13" fmla="*/ 32 h 35"/>
                  <a:gd name="T14" fmla="*/ 9 w 30"/>
                  <a:gd name="T15" fmla="*/ 35 h 35"/>
                  <a:gd name="T16" fmla="*/ 16 w 30"/>
                  <a:gd name="T17" fmla="*/ 32 h 35"/>
                  <a:gd name="T18" fmla="*/ 29 w 30"/>
                  <a:gd name="T1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35">
                    <a:moveTo>
                      <a:pt x="29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6"/>
                      <a:pt x="9" y="13"/>
                      <a:pt x="3" y="19"/>
                    </a:cubicBezTo>
                    <a:cubicBezTo>
                      <a:pt x="1" y="21"/>
                      <a:pt x="0" y="23"/>
                      <a:pt x="0" y="26"/>
                    </a:cubicBezTo>
                    <a:cubicBezTo>
                      <a:pt x="0" y="28"/>
                      <a:pt x="1" y="30"/>
                      <a:pt x="3" y="32"/>
                    </a:cubicBezTo>
                    <a:cubicBezTo>
                      <a:pt x="4" y="34"/>
                      <a:pt x="7" y="35"/>
                      <a:pt x="9" y="35"/>
                    </a:cubicBezTo>
                    <a:cubicBezTo>
                      <a:pt x="12" y="35"/>
                      <a:pt x="14" y="34"/>
                      <a:pt x="16" y="32"/>
                    </a:cubicBezTo>
                    <a:cubicBezTo>
                      <a:pt x="25" y="23"/>
                      <a:pt x="30" y="12"/>
                      <a:pt x="29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Freeform 144"/>
              <p:cNvSpPr>
                <a:spLocks/>
              </p:cNvSpPr>
              <p:nvPr/>
            </p:nvSpPr>
            <p:spPr bwMode="auto">
              <a:xfrm>
                <a:off x="4090284" y="4594845"/>
                <a:ext cx="125020" cy="173639"/>
              </a:xfrm>
              <a:custGeom>
                <a:avLst/>
                <a:gdLst>
                  <a:gd name="T0" fmla="*/ 40 w 40"/>
                  <a:gd name="T1" fmla="*/ 0 h 56"/>
                  <a:gd name="T2" fmla="*/ 40 w 40"/>
                  <a:gd name="T3" fmla="*/ 0 h 56"/>
                  <a:gd name="T4" fmla="*/ 21 w 40"/>
                  <a:gd name="T5" fmla="*/ 0 h 56"/>
                  <a:gd name="T6" fmla="*/ 21 w 40"/>
                  <a:gd name="T7" fmla="*/ 0 h 56"/>
                  <a:gd name="T8" fmla="*/ 4 w 40"/>
                  <a:gd name="T9" fmla="*/ 40 h 56"/>
                  <a:gd name="T10" fmla="*/ 4 w 40"/>
                  <a:gd name="T11" fmla="*/ 53 h 56"/>
                  <a:gd name="T12" fmla="*/ 11 w 40"/>
                  <a:gd name="T13" fmla="*/ 56 h 56"/>
                  <a:gd name="T14" fmla="*/ 17 w 40"/>
                  <a:gd name="T15" fmla="*/ 53 h 56"/>
                  <a:gd name="T16" fmla="*/ 40 w 40"/>
                  <a:gd name="T1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" h="56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2" y="13"/>
                      <a:pt x="18" y="27"/>
                      <a:pt x="4" y="40"/>
                    </a:cubicBezTo>
                    <a:cubicBezTo>
                      <a:pt x="0" y="44"/>
                      <a:pt x="0" y="50"/>
                      <a:pt x="4" y="53"/>
                    </a:cubicBezTo>
                    <a:cubicBezTo>
                      <a:pt x="6" y="55"/>
                      <a:pt x="8" y="56"/>
                      <a:pt x="11" y="56"/>
                    </a:cubicBezTo>
                    <a:cubicBezTo>
                      <a:pt x="13" y="56"/>
                      <a:pt x="15" y="55"/>
                      <a:pt x="17" y="53"/>
                    </a:cubicBezTo>
                    <a:cubicBezTo>
                      <a:pt x="35" y="35"/>
                      <a:pt x="40" y="16"/>
                      <a:pt x="4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Freeform 145"/>
              <p:cNvSpPr>
                <a:spLocks/>
              </p:cNvSpPr>
              <p:nvPr/>
            </p:nvSpPr>
            <p:spPr bwMode="auto">
              <a:xfrm>
                <a:off x="4164370" y="4594845"/>
                <a:ext cx="150486" cy="243094"/>
              </a:xfrm>
              <a:custGeom>
                <a:avLst/>
                <a:gdLst>
                  <a:gd name="T0" fmla="*/ 47 w 48"/>
                  <a:gd name="T1" fmla="*/ 0 h 78"/>
                  <a:gd name="T2" fmla="*/ 47 w 48"/>
                  <a:gd name="T3" fmla="*/ 0 h 78"/>
                  <a:gd name="T4" fmla="*/ 29 w 48"/>
                  <a:gd name="T5" fmla="*/ 0 h 78"/>
                  <a:gd name="T6" fmla="*/ 29 w 48"/>
                  <a:gd name="T7" fmla="*/ 0 h 78"/>
                  <a:gd name="T8" fmla="*/ 2 w 48"/>
                  <a:gd name="T9" fmla="*/ 62 h 78"/>
                  <a:gd name="T10" fmla="*/ 0 w 48"/>
                  <a:gd name="T11" fmla="*/ 69 h 78"/>
                  <a:gd name="T12" fmla="*/ 2 w 48"/>
                  <a:gd name="T13" fmla="*/ 75 h 78"/>
                  <a:gd name="T14" fmla="*/ 9 w 48"/>
                  <a:gd name="T15" fmla="*/ 78 h 78"/>
                  <a:gd name="T16" fmla="*/ 15 w 48"/>
                  <a:gd name="T17" fmla="*/ 75 h 78"/>
                  <a:gd name="T18" fmla="*/ 47 w 48"/>
                  <a:gd name="T19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8" h="78">
                    <a:moveTo>
                      <a:pt x="47" y="0"/>
                    </a:moveTo>
                    <a:cubicBezTo>
                      <a:pt x="47" y="0"/>
                      <a:pt x="47" y="0"/>
                      <a:pt x="47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19"/>
                      <a:pt x="23" y="41"/>
                      <a:pt x="2" y="62"/>
                    </a:cubicBezTo>
                    <a:cubicBezTo>
                      <a:pt x="0" y="64"/>
                      <a:pt x="0" y="67"/>
                      <a:pt x="0" y="69"/>
                    </a:cubicBezTo>
                    <a:cubicBezTo>
                      <a:pt x="0" y="71"/>
                      <a:pt x="0" y="74"/>
                      <a:pt x="2" y="75"/>
                    </a:cubicBezTo>
                    <a:cubicBezTo>
                      <a:pt x="4" y="77"/>
                      <a:pt x="6" y="78"/>
                      <a:pt x="9" y="78"/>
                    </a:cubicBezTo>
                    <a:cubicBezTo>
                      <a:pt x="11" y="78"/>
                      <a:pt x="13" y="77"/>
                      <a:pt x="15" y="75"/>
                    </a:cubicBezTo>
                    <a:cubicBezTo>
                      <a:pt x="41" y="50"/>
                      <a:pt x="48" y="23"/>
                      <a:pt x="47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7" name="Freeform 146"/>
            <p:cNvSpPr>
              <a:spLocks/>
            </p:cNvSpPr>
            <p:nvPr/>
          </p:nvSpPr>
          <p:spPr bwMode="auto">
            <a:xfrm>
              <a:off x="4331063" y="2048148"/>
              <a:ext cx="131964" cy="67141"/>
            </a:xfrm>
            <a:custGeom>
              <a:avLst/>
              <a:gdLst>
                <a:gd name="T0" fmla="*/ 22 w 42"/>
                <a:gd name="T1" fmla="*/ 0 h 21"/>
                <a:gd name="T2" fmla="*/ 8 w 42"/>
                <a:gd name="T3" fmla="*/ 1 h 21"/>
                <a:gd name="T4" fmla="*/ 1 w 42"/>
                <a:gd name="T5" fmla="*/ 13 h 21"/>
                <a:gd name="T6" fmla="*/ 10 w 42"/>
                <a:gd name="T7" fmla="*/ 20 h 21"/>
                <a:gd name="T8" fmla="*/ 13 w 42"/>
                <a:gd name="T9" fmla="*/ 19 h 21"/>
                <a:gd name="T10" fmla="*/ 22 w 42"/>
                <a:gd name="T11" fmla="*/ 18 h 21"/>
                <a:gd name="T12" fmla="*/ 34 w 42"/>
                <a:gd name="T13" fmla="*/ 21 h 21"/>
                <a:gd name="T14" fmla="*/ 34 w 42"/>
                <a:gd name="T15" fmla="*/ 21 h 21"/>
                <a:gd name="T16" fmla="*/ 34 w 42"/>
                <a:gd name="T17" fmla="*/ 21 h 21"/>
                <a:gd name="T18" fmla="*/ 42 w 42"/>
                <a:gd name="T19" fmla="*/ 4 h 21"/>
                <a:gd name="T20" fmla="*/ 31 w 42"/>
                <a:gd name="T21" fmla="*/ 1 h 21"/>
                <a:gd name="T22" fmla="*/ 22 w 42"/>
                <a:gd name="T2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" h="21">
                  <a:moveTo>
                    <a:pt x="22" y="0"/>
                  </a:moveTo>
                  <a:cubicBezTo>
                    <a:pt x="14" y="0"/>
                    <a:pt x="9" y="1"/>
                    <a:pt x="8" y="1"/>
                  </a:cubicBezTo>
                  <a:cubicBezTo>
                    <a:pt x="3" y="3"/>
                    <a:pt x="0" y="8"/>
                    <a:pt x="1" y="13"/>
                  </a:cubicBezTo>
                  <a:cubicBezTo>
                    <a:pt x="3" y="17"/>
                    <a:pt x="6" y="20"/>
                    <a:pt x="10" y="20"/>
                  </a:cubicBezTo>
                  <a:cubicBezTo>
                    <a:pt x="11" y="20"/>
                    <a:pt x="12" y="19"/>
                    <a:pt x="13" y="19"/>
                  </a:cubicBezTo>
                  <a:cubicBezTo>
                    <a:pt x="14" y="19"/>
                    <a:pt x="17" y="18"/>
                    <a:pt x="22" y="18"/>
                  </a:cubicBezTo>
                  <a:cubicBezTo>
                    <a:pt x="25" y="18"/>
                    <a:pt x="30" y="19"/>
                    <a:pt x="34" y="21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39" y="2"/>
                    <a:pt x="35" y="1"/>
                    <a:pt x="31" y="1"/>
                  </a:cubicBezTo>
                  <a:cubicBezTo>
                    <a:pt x="27" y="0"/>
                    <a:pt x="24" y="0"/>
                    <a:pt x="22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47"/>
            <p:cNvSpPr>
              <a:spLocks/>
            </p:cNvSpPr>
            <p:nvPr/>
          </p:nvSpPr>
          <p:spPr bwMode="auto">
            <a:xfrm>
              <a:off x="4310225" y="1946280"/>
              <a:ext cx="203736" cy="71771"/>
            </a:xfrm>
            <a:custGeom>
              <a:avLst/>
              <a:gdLst>
                <a:gd name="T0" fmla="*/ 31 w 65"/>
                <a:gd name="T1" fmla="*/ 0 h 23"/>
                <a:gd name="T2" fmla="*/ 7 w 65"/>
                <a:gd name="T3" fmla="*/ 2 h 23"/>
                <a:gd name="T4" fmla="*/ 1 w 65"/>
                <a:gd name="T5" fmla="*/ 14 h 23"/>
                <a:gd name="T6" fmla="*/ 6 w 65"/>
                <a:gd name="T7" fmla="*/ 19 h 23"/>
                <a:gd name="T8" fmla="*/ 10 w 65"/>
                <a:gd name="T9" fmla="*/ 20 h 23"/>
                <a:gd name="T10" fmla="*/ 12 w 65"/>
                <a:gd name="T11" fmla="*/ 20 h 23"/>
                <a:gd name="T12" fmla="*/ 31 w 65"/>
                <a:gd name="T13" fmla="*/ 18 h 23"/>
                <a:gd name="T14" fmla="*/ 56 w 65"/>
                <a:gd name="T15" fmla="*/ 23 h 23"/>
                <a:gd name="T16" fmla="*/ 56 w 65"/>
                <a:gd name="T17" fmla="*/ 23 h 23"/>
                <a:gd name="T18" fmla="*/ 56 w 65"/>
                <a:gd name="T19" fmla="*/ 23 h 23"/>
                <a:gd name="T20" fmla="*/ 65 w 65"/>
                <a:gd name="T21" fmla="*/ 7 h 23"/>
                <a:gd name="T22" fmla="*/ 46 w 65"/>
                <a:gd name="T23" fmla="*/ 1 h 23"/>
                <a:gd name="T24" fmla="*/ 31 w 65"/>
                <a:gd name="T2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5" h="23">
                  <a:moveTo>
                    <a:pt x="31" y="0"/>
                  </a:moveTo>
                  <a:cubicBezTo>
                    <a:pt x="18" y="0"/>
                    <a:pt x="8" y="2"/>
                    <a:pt x="7" y="2"/>
                  </a:cubicBezTo>
                  <a:cubicBezTo>
                    <a:pt x="2" y="4"/>
                    <a:pt x="0" y="9"/>
                    <a:pt x="1" y="14"/>
                  </a:cubicBezTo>
                  <a:cubicBezTo>
                    <a:pt x="2" y="16"/>
                    <a:pt x="3" y="18"/>
                    <a:pt x="6" y="19"/>
                  </a:cubicBezTo>
                  <a:cubicBezTo>
                    <a:pt x="7" y="20"/>
                    <a:pt x="8" y="20"/>
                    <a:pt x="10" y="20"/>
                  </a:cubicBezTo>
                  <a:cubicBezTo>
                    <a:pt x="11" y="20"/>
                    <a:pt x="11" y="20"/>
                    <a:pt x="12" y="20"/>
                  </a:cubicBezTo>
                  <a:cubicBezTo>
                    <a:pt x="13" y="20"/>
                    <a:pt x="21" y="18"/>
                    <a:pt x="31" y="18"/>
                  </a:cubicBezTo>
                  <a:cubicBezTo>
                    <a:pt x="38" y="18"/>
                    <a:pt x="48" y="19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58" y="4"/>
                    <a:pt x="52" y="2"/>
                    <a:pt x="46" y="1"/>
                  </a:cubicBezTo>
                  <a:cubicBezTo>
                    <a:pt x="40" y="0"/>
                    <a:pt x="35" y="0"/>
                    <a:pt x="3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48"/>
            <p:cNvSpPr>
              <a:spLocks/>
            </p:cNvSpPr>
            <p:nvPr/>
          </p:nvSpPr>
          <p:spPr bwMode="auto">
            <a:xfrm>
              <a:off x="4277813" y="1849043"/>
              <a:ext cx="270875" cy="81032"/>
            </a:xfrm>
            <a:custGeom>
              <a:avLst/>
              <a:gdLst>
                <a:gd name="T0" fmla="*/ 41 w 86"/>
                <a:gd name="T1" fmla="*/ 0 h 26"/>
                <a:gd name="T2" fmla="*/ 8 w 86"/>
                <a:gd name="T3" fmla="*/ 4 h 26"/>
                <a:gd name="T4" fmla="*/ 1 w 86"/>
                <a:gd name="T5" fmla="*/ 15 h 26"/>
                <a:gd name="T6" fmla="*/ 10 w 86"/>
                <a:gd name="T7" fmla="*/ 22 h 26"/>
                <a:gd name="T8" fmla="*/ 13 w 86"/>
                <a:gd name="T9" fmla="*/ 21 h 26"/>
                <a:gd name="T10" fmla="*/ 41 w 86"/>
                <a:gd name="T11" fmla="*/ 18 h 26"/>
                <a:gd name="T12" fmla="*/ 81 w 86"/>
                <a:gd name="T13" fmla="*/ 26 h 26"/>
                <a:gd name="T14" fmla="*/ 81 w 86"/>
                <a:gd name="T15" fmla="*/ 26 h 26"/>
                <a:gd name="T16" fmla="*/ 81 w 86"/>
                <a:gd name="T17" fmla="*/ 26 h 26"/>
                <a:gd name="T18" fmla="*/ 86 w 86"/>
                <a:gd name="T19" fmla="*/ 15 h 26"/>
                <a:gd name="T20" fmla="*/ 60 w 86"/>
                <a:gd name="T21" fmla="*/ 1 h 26"/>
                <a:gd name="T22" fmla="*/ 41 w 86"/>
                <a:gd name="T2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6" h="26">
                  <a:moveTo>
                    <a:pt x="41" y="0"/>
                  </a:moveTo>
                  <a:cubicBezTo>
                    <a:pt x="22" y="0"/>
                    <a:pt x="9" y="3"/>
                    <a:pt x="8" y="4"/>
                  </a:cubicBezTo>
                  <a:cubicBezTo>
                    <a:pt x="3" y="5"/>
                    <a:pt x="0" y="10"/>
                    <a:pt x="1" y="15"/>
                  </a:cubicBezTo>
                  <a:cubicBezTo>
                    <a:pt x="3" y="19"/>
                    <a:pt x="6" y="22"/>
                    <a:pt x="10" y="22"/>
                  </a:cubicBezTo>
                  <a:cubicBezTo>
                    <a:pt x="11" y="22"/>
                    <a:pt x="12" y="22"/>
                    <a:pt x="13" y="21"/>
                  </a:cubicBezTo>
                  <a:cubicBezTo>
                    <a:pt x="14" y="21"/>
                    <a:pt x="26" y="18"/>
                    <a:pt x="41" y="18"/>
                  </a:cubicBezTo>
                  <a:cubicBezTo>
                    <a:pt x="53" y="18"/>
                    <a:pt x="67" y="20"/>
                    <a:pt x="81" y="26"/>
                  </a:cubicBezTo>
                  <a:cubicBezTo>
                    <a:pt x="81" y="26"/>
                    <a:pt x="81" y="26"/>
                    <a:pt x="81" y="26"/>
                  </a:cubicBezTo>
                  <a:cubicBezTo>
                    <a:pt x="81" y="26"/>
                    <a:pt x="81" y="26"/>
                    <a:pt x="81" y="26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78" y="10"/>
                    <a:pt x="69" y="6"/>
                    <a:pt x="60" y="1"/>
                  </a:cubicBezTo>
                  <a:cubicBezTo>
                    <a:pt x="54" y="0"/>
                    <a:pt x="47" y="0"/>
                    <a:pt x="4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49"/>
            <p:cNvSpPr>
              <a:spLocks/>
            </p:cNvSpPr>
            <p:nvPr/>
          </p:nvSpPr>
          <p:spPr bwMode="auto">
            <a:xfrm>
              <a:off x="4437561" y="2062039"/>
              <a:ext cx="101868" cy="122705"/>
            </a:xfrm>
            <a:custGeom>
              <a:avLst/>
              <a:gdLst>
                <a:gd name="T0" fmla="*/ 8 w 32"/>
                <a:gd name="T1" fmla="*/ 0 h 39"/>
                <a:gd name="T2" fmla="*/ 8 w 32"/>
                <a:gd name="T3" fmla="*/ 0 h 39"/>
                <a:gd name="T4" fmla="*/ 0 w 32"/>
                <a:gd name="T5" fmla="*/ 17 h 39"/>
                <a:gd name="T6" fmla="*/ 0 w 32"/>
                <a:gd name="T7" fmla="*/ 17 h 39"/>
                <a:gd name="T8" fmla="*/ 13 w 32"/>
                <a:gd name="T9" fmla="*/ 32 h 39"/>
                <a:gd name="T10" fmla="*/ 18 w 32"/>
                <a:gd name="T11" fmla="*/ 38 h 39"/>
                <a:gd name="T12" fmla="*/ 22 w 32"/>
                <a:gd name="T13" fmla="*/ 39 h 39"/>
                <a:gd name="T14" fmla="*/ 25 w 32"/>
                <a:gd name="T15" fmla="*/ 38 h 39"/>
                <a:gd name="T16" fmla="*/ 31 w 32"/>
                <a:gd name="T17" fmla="*/ 27 h 39"/>
                <a:gd name="T18" fmla="*/ 8 w 32"/>
                <a:gd name="T1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9"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5" y="19"/>
                    <a:pt x="10" y="24"/>
                    <a:pt x="13" y="32"/>
                  </a:cubicBezTo>
                  <a:cubicBezTo>
                    <a:pt x="14" y="35"/>
                    <a:pt x="16" y="37"/>
                    <a:pt x="18" y="38"/>
                  </a:cubicBezTo>
                  <a:cubicBezTo>
                    <a:pt x="19" y="38"/>
                    <a:pt x="20" y="39"/>
                    <a:pt x="22" y="39"/>
                  </a:cubicBezTo>
                  <a:cubicBezTo>
                    <a:pt x="23" y="39"/>
                    <a:pt x="24" y="39"/>
                    <a:pt x="25" y="38"/>
                  </a:cubicBezTo>
                  <a:cubicBezTo>
                    <a:pt x="30" y="37"/>
                    <a:pt x="32" y="32"/>
                    <a:pt x="31" y="27"/>
                  </a:cubicBezTo>
                  <a:cubicBezTo>
                    <a:pt x="27" y="14"/>
                    <a:pt x="19" y="5"/>
                    <a:pt x="8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50"/>
            <p:cNvSpPr>
              <a:spLocks/>
            </p:cNvSpPr>
            <p:nvPr/>
          </p:nvSpPr>
          <p:spPr bwMode="auto">
            <a:xfrm>
              <a:off x="4486179" y="1967118"/>
              <a:ext cx="150486" cy="175954"/>
            </a:xfrm>
            <a:custGeom>
              <a:avLst/>
              <a:gdLst>
                <a:gd name="T0" fmla="*/ 9 w 48"/>
                <a:gd name="T1" fmla="*/ 0 h 56"/>
                <a:gd name="T2" fmla="*/ 9 w 48"/>
                <a:gd name="T3" fmla="*/ 0 h 56"/>
                <a:gd name="T4" fmla="*/ 0 w 48"/>
                <a:gd name="T5" fmla="*/ 16 h 56"/>
                <a:gd name="T6" fmla="*/ 0 w 48"/>
                <a:gd name="T7" fmla="*/ 16 h 56"/>
                <a:gd name="T8" fmla="*/ 29 w 48"/>
                <a:gd name="T9" fmla="*/ 49 h 56"/>
                <a:gd name="T10" fmla="*/ 37 w 48"/>
                <a:gd name="T11" fmla="*/ 56 h 56"/>
                <a:gd name="T12" fmla="*/ 40 w 48"/>
                <a:gd name="T13" fmla="*/ 55 h 56"/>
                <a:gd name="T14" fmla="*/ 46 w 48"/>
                <a:gd name="T15" fmla="*/ 44 h 56"/>
                <a:gd name="T16" fmla="*/ 9 w 48"/>
                <a:gd name="T17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6">
                  <a:moveTo>
                    <a:pt x="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2" y="21"/>
                    <a:pt x="23" y="31"/>
                    <a:pt x="29" y="49"/>
                  </a:cubicBezTo>
                  <a:cubicBezTo>
                    <a:pt x="30" y="53"/>
                    <a:pt x="34" y="56"/>
                    <a:pt x="37" y="56"/>
                  </a:cubicBezTo>
                  <a:cubicBezTo>
                    <a:pt x="38" y="56"/>
                    <a:pt x="39" y="56"/>
                    <a:pt x="40" y="55"/>
                  </a:cubicBezTo>
                  <a:cubicBezTo>
                    <a:pt x="45" y="54"/>
                    <a:pt x="48" y="49"/>
                    <a:pt x="46" y="44"/>
                  </a:cubicBezTo>
                  <a:cubicBezTo>
                    <a:pt x="38" y="19"/>
                    <a:pt x="23" y="6"/>
                    <a:pt x="9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51"/>
            <p:cNvSpPr>
              <a:spLocks/>
            </p:cNvSpPr>
            <p:nvPr/>
          </p:nvSpPr>
          <p:spPr bwMode="auto">
            <a:xfrm>
              <a:off x="4532482" y="1895347"/>
              <a:ext cx="194475" cy="215312"/>
            </a:xfrm>
            <a:custGeom>
              <a:avLst/>
              <a:gdLst>
                <a:gd name="T0" fmla="*/ 5 w 62"/>
                <a:gd name="T1" fmla="*/ 0 h 69"/>
                <a:gd name="T2" fmla="*/ 0 w 62"/>
                <a:gd name="T3" fmla="*/ 11 h 69"/>
                <a:gd name="T4" fmla="*/ 0 w 62"/>
                <a:gd name="T5" fmla="*/ 11 h 69"/>
                <a:gd name="T6" fmla="*/ 43 w 62"/>
                <a:gd name="T7" fmla="*/ 63 h 69"/>
                <a:gd name="T8" fmla="*/ 48 w 62"/>
                <a:gd name="T9" fmla="*/ 68 h 69"/>
                <a:gd name="T10" fmla="*/ 52 w 62"/>
                <a:gd name="T11" fmla="*/ 69 h 69"/>
                <a:gd name="T12" fmla="*/ 55 w 62"/>
                <a:gd name="T13" fmla="*/ 69 h 69"/>
                <a:gd name="T14" fmla="*/ 61 w 62"/>
                <a:gd name="T15" fmla="*/ 57 h 69"/>
                <a:gd name="T16" fmla="*/ 48 w 62"/>
                <a:gd name="T17" fmla="*/ 29 h 69"/>
                <a:gd name="T18" fmla="*/ 5 w 62"/>
                <a:gd name="T1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69">
                  <a:moveTo>
                    <a:pt x="5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7" y="19"/>
                    <a:pt x="34" y="34"/>
                    <a:pt x="43" y="63"/>
                  </a:cubicBezTo>
                  <a:cubicBezTo>
                    <a:pt x="44" y="65"/>
                    <a:pt x="46" y="67"/>
                    <a:pt x="48" y="68"/>
                  </a:cubicBezTo>
                  <a:cubicBezTo>
                    <a:pt x="49" y="69"/>
                    <a:pt x="51" y="69"/>
                    <a:pt x="52" y="69"/>
                  </a:cubicBezTo>
                  <a:cubicBezTo>
                    <a:pt x="53" y="69"/>
                    <a:pt x="54" y="69"/>
                    <a:pt x="55" y="69"/>
                  </a:cubicBezTo>
                  <a:cubicBezTo>
                    <a:pt x="60" y="67"/>
                    <a:pt x="62" y="62"/>
                    <a:pt x="61" y="57"/>
                  </a:cubicBezTo>
                  <a:cubicBezTo>
                    <a:pt x="57" y="46"/>
                    <a:pt x="53" y="37"/>
                    <a:pt x="48" y="29"/>
                  </a:cubicBezTo>
                  <a:cubicBezTo>
                    <a:pt x="34" y="19"/>
                    <a:pt x="20" y="9"/>
                    <a:pt x="5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52"/>
            <p:cNvSpPr>
              <a:spLocks noEditPoints="1"/>
            </p:cNvSpPr>
            <p:nvPr/>
          </p:nvSpPr>
          <p:spPr bwMode="auto">
            <a:xfrm>
              <a:off x="2701176" y="2960329"/>
              <a:ext cx="335700" cy="467666"/>
            </a:xfrm>
            <a:custGeom>
              <a:avLst/>
              <a:gdLst>
                <a:gd name="T0" fmla="*/ 41 w 107"/>
                <a:gd name="T1" fmla="*/ 127 h 149"/>
                <a:gd name="T2" fmla="*/ 50 w 107"/>
                <a:gd name="T3" fmla="*/ 95 h 149"/>
                <a:gd name="T4" fmla="*/ 42 w 107"/>
                <a:gd name="T5" fmla="*/ 84 h 149"/>
                <a:gd name="T6" fmla="*/ 54 w 107"/>
                <a:gd name="T7" fmla="*/ 72 h 149"/>
                <a:gd name="T8" fmla="*/ 66 w 107"/>
                <a:gd name="T9" fmla="*/ 84 h 149"/>
                <a:gd name="T10" fmla="*/ 58 w 107"/>
                <a:gd name="T11" fmla="*/ 95 h 149"/>
                <a:gd name="T12" fmla="*/ 67 w 107"/>
                <a:gd name="T13" fmla="*/ 127 h 149"/>
                <a:gd name="T14" fmla="*/ 54 w 107"/>
                <a:gd name="T15" fmla="*/ 127 h 149"/>
                <a:gd name="T16" fmla="*/ 41 w 107"/>
                <a:gd name="T17" fmla="*/ 127 h 149"/>
                <a:gd name="T18" fmla="*/ 29 w 107"/>
                <a:gd name="T19" fmla="*/ 51 h 149"/>
                <a:gd name="T20" fmla="*/ 54 w 107"/>
                <a:gd name="T21" fmla="*/ 15 h 149"/>
                <a:gd name="T22" fmla="*/ 79 w 107"/>
                <a:gd name="T23" fmla="*/ 51 h 149"/>
                <a:gd name="T24" fmla="*/ 54 w 107"/>
                <a:gd name="T25" fmla="*/ 51 h 149"/>
                <a:gd name="T26" fmla="*/ 29 w 107"/>
                <a:gd name="T27" fmla="*/ 51 h 149"/>
                <a:gd name="T28" fmla="*/ 54 w 107"/>
                <a:gd name="T29" fmla="*/ 0 h 149"/>
                <a:gd name="T30" fmla="*/ 13 w 107"/>
                <a:gd name="T31" fmla="*/ 51 h 149"/>
                <a:gd name="T32" fmla="*/ 13 w 107"/>
                <a:gd name="T33" fmla="*/ 51 h 149"/>
                <a:gd name="T34" fmla="*/ 0 w 107"/>
                <a:gd name="T35" fmla="*/ 64 h 149"/>
                <a:gd name="T36" fmla="*/ 0 w 107"/>
                <a:gd name="T37" fmla="*/ 136 h 149"/>
                <a:gd name="T38" fmla="*/ 14 w 107"/>
                <a:gd name="T39" fmla="*/ 149 h 149"/>
                <a:gd name="T40" fmla="*/ 54 w 107"/>
                <a:gd name="T41" fmla="*/ 149 h 149"/>
                <a:gd name="T42" fmla="*/ 94 w 107"/>
                <a:gd name="T43" fmla="*/ 149 h 149"/>
                <a:gd name="T44" fmla="*/ 107 w 107"/>
                <a:gd name="T45" fmla="*/ 136 h 149"/>
                <a:gd name="T46" fmla="*/ 107 w 107"/>
                <a:gd name="T47" fmla="*/ 64 h 149"/>
                <a:gd name="T48" fmla="*/ 95 w 107"/>
                <a:gd name="T49" fmla="*/ 51 h 149"/>
                <a:gd name="T50" fmla="*/ 95 w 107"/>
                <a:gd name="T51" fmla="*/ 51 h 149"/>
                <a:gd name="T52" fmla="*/ 54 w 107"/>
                <a:gd name="T53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7" h="149">
                  <a:moveTo>
                    <a:pt x="41" y="127"/>
                  </a:moveTo>
                  <a:cubicBezTo>
                    <a:pt x="50" y="95"/>
                    <a:pt x="50" y="95"/>
                    <a:pt x="50" y="95"/>
                  </a:cubicBezTo>
                  <a:cubicBezTo>
                    <a:pt x="45" y="93"/>
                    <a:pt x="42" y="89"/>
                    <a:pt x="42" y="84"/>
                  </a:cubicBezTo>
                  <a:cubicBezTo>
                    <a:pt x="42" y="78"/>
                    <a:pt x="47" y="72"/>
                    <a:pt x="54" y="72"/>
                  </a:cubicBezTo>
                  <a:cubicBezTo>
                    <a:pt x="60" y="72"/>
                    <a:pt x="66" y="78"/>
                    <a:pt x="66" y="84"/>
                  </a:cubicBezTo>
                  <a:cubicBezTo>
                    <a:pt x="66" y="89"/>
                    <a:pt x="63" y="93"/>
                    <a:pt x="58" y="95"/>
                  </a:cubicBezTo>
                  <a:cubicBezTo>
                    <a:pt x="67" y="127"/>
                    <a:pt x="67" y="127"/>
                    <a:pt x="67" y="127"/>
                  </a:cubicBezTo>
                  <a:cubicBezTo>
                    <a:pt x="54" y="127"/>
                    <a:pt x="54" y="127"/>
                    <a:pt x="54" y="127"/>
                  </a:cubicBezTo>
                  <a:cubicBezTo>
                    <a:pt x="41" y="127"/>
                    <a:pt x="41" y="127"/>
                    <a:pt x="41" y="127"/>
                  </a:cubicBezTo>
                  <a:moveTo>
                    <a:pt x="29" y="51"/>
                  </a:moveTo>
                  <a:cubicBezTo>
                    <a:pt x="29" y="32"/>
                    <a:pt x="40" y="15"/>
                    <a:pt x="54" y="15"/>
                  </a:cubicBezTo>
                  <a:cubicBezTo>
                    <a:pt x="68" y="15"/>
                    <a:pt x="79" y="32"/>
                    <a:pt x="79" y="51"/>
                  </a:cubicBezTo>
                  <a:cubicBezTo>
                    <a:pt x="54" y="51"/>
                    <a:pt x="54" y="51"/>
                    <a:pt x="54" y="51"/>
                  </a:cubicBezTo>
                  <a:cubicBezTo>
                    <a:pt x="29" y="51"/>
                    <a:pt x="29" y="51"/>
                    <a:pt x="29" y="51"/>
                  </a:cubicBezTo>
                  <a:moveTo>
                    <a:pt x="54" y="0"/>
                  </a:moveTo>
                  <a:cubicBezTo>
                    <a:pt x="31" y="0"/>
                    <a:pt x="13" y="23"/>
                    <a:pt x="13" y="51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6" y="51"/>
                    <a:pt x="0" y="57"/>
                    <a:pt x="0" y="64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44"/>
                    <a:pt x="6" y="149"/>
                    <a:pt x="14" y="149"/>
                  </a:cubicBezTo>
                  <a:cubicBezTo>
                    <a:pt x="54" y="149"/>
                    <a:pt x="54" y="149"/>
                    <a:pt x="54" y="149"/>
                  </a:cubicBezTo>
                  <a:cubicBezTo>
                    <a:pt x="94" y="149"/>
                    <a:pt x="94" y="149"/>
                    <a:pt x="94" y="149"/>
                  </a:cubicBezTo>
                  <a:cubicBezTo>
                    <a:pt x="101" y="149"/>
                    <a:pt x="107" y="144"/>
                    <a:pt x="107" y="136"/>
                  </a:cubicBezTo>
                  <a:cubicBezTo>
                    <a:pt x="107" y="64"/>
                    <a:pt x="107" y="64"/>
                    <a:pt x="107" y="64"/>
                  </a:cubicBezTo>
                  <a:cubicBezTo>
                    <a:pt x="107" y="57"/>
                    <a:pt x="102" y="51"/>
                    <a:pt x="95" y="51"/>
                  </a:cubicBezTo>
                  <a:cubicBezTo>
                    <a:pt x="95" y="51"/>
                    <a:pt x="95" y="51"/>
                    <a:pt x="95" y="51"/>
                  </a:cubicBezTo>
                  <a:cubicBezTo>
                    <a:pt x="95" y="23"/>
                    <a:pt x="76" y="0"/>
                    <a:pt x="54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53"/>
            <p:cNvSpPr>
              <a:spLocks noEditPoints="1"/>
            </p:cNvSpPr>
            <p:nvPr/>
          </p:nvSpPr>
          <p:spPr bwMode="auto">
            <a:xfrm>
              <a:off x="5664606" y="4101712"/>
              <a:ext cx="335700" cy="469982"/>
            </a:xfrm>
            <a:custGeom>
              <a:avLst/>
              <a:gdLst>
                <a:gd name="T0" fmla="*/ 40 w 107"/>
                <a:gd name="T1" fmla="*/ 127 h 150"/>
                <a:gd name="T2" fmla="*/ 49 w 107"/>
                <a:gd name="T3" fmla="*/ 95 h 150"/>
                <a:gd name="T4" fmla="*/ 42 w 107"/>
                <a:gd name="T5" fmla="*/ 84 h 150"/>
                <a:gd name="T6" fmla="*/ 53 w 107"/>
                <a:gd name="T7" fmla="*/ 72 h 150"/>
                <a:gd name="T8" fmla="*/ 65 w 107"/>
                <a:gd name="T9" fmla="*/ 84 h 150"/>
                <a:gd name="T10" fmla="*/ 58 w 107"/>
                <a:gd name="T11" fmla="*/ 95 h 150"/>
                <a:gd name="T12" fmla="*/ 66 w 107"/>
                <a:gd name="T13" fmla="*/ 127 h 150"/>
                <a:gd name="T14" fmla="*/ 53 w 107"/>
                <a:gd name="T15" fmla="*/ 127 h 150"/>
                <a:gd name="T16" fmla="*/ 40 w 107"/>
                <a:gd name="T17" fmla="*/ 127 h 150"/>
                <a:gd name="T18" fmla="*/ 28 w 107"/>
                <a:gd name="T19" fmla="*/ 51 h 150"/>
                <a:gd name="T20" fmla="*/ 53 w 107"/>
                <a:gd name="T21" fmla="*/ 16 h 150"/>
                <a:gd name="T22" fmla="*/ 79 w 107"/>
                <a:gd name="T23" fmla="*/ 51 h 150"/>
                <a:gd name="T24" fmla="*/ 53 w 107"/>
                <a:gd name="T25" fmla="*/ 51 h 150"/>
                <a:gd name="T26" fmla="*/ 28 w 107"/>
                <a:gd name="T27" fmla="*/ 51 h 150"/>
                <a:gd name="T28" fmla="*/ 53 w 107"/>
                <a:gd name="T29" fmla="*/ 0 h 150"/>
                <a:gd name="T30" fmla="*/ 13 w 107"/>
                <a:gd name="T31" fmla="*/ 51 h 150"/>
                <a:gd name="T32" fmla="*/ 13 w 107"/>
                <a:gd name="T33" fmla="*/ 51 h 150"/>
                <a:gd name="T34" fmla="*/ 0 w 107"/>
                <a:gd name="T35" fmla="*/ 65 h 150"/>
                <a:gd name="T36" fmla="*/ 0 w 107"/>
                <a:gd name="T37" fmla="*/ 136 h 150"/>
                <a:gd name="T38" fmla="*/ 13 w 107"/>
                <a:gd name="T39" fmla="*/ 150 h 150"/>
                <a:gd name="T40" fmla="*/ 53 w 107"/>
                <a:gd name="T41" fmla="*/ 150 h 150"/>
                <a:gd name="T42" fmla="*/ 59 w 107"/>
                <a:gd name="T43" fmla="*/ 150 h 150"/>
                <a:gd name="T44" fmla="*/ 107 w 107"/>
                <a:gd name="T45" fmla="*/ 75 h 150"/>
                <a:gd name="T46" fmla="*/ 107 w 107"/>
                <a:gd name="T47" fmla="*/ 65 h 150"/>
                <a:gd name="T48" fmla="*/ 94 w 107"/>
                <a:gd name="T49" fmla="*/ 51 h 150"/>
                <a:gd name="T50" fmla="*/ 94 w 107"/>
                <a:gd name="T51" fmla="*/ 51 h 150"/>
                <a:gd name="T52" fmla="*/ 53 w 107"/>
                <a:gd name="T53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7" h="150">
                  <a:moveTo>
                    <a:pt x="40" y="127"/>
                  </a:moveTo>
                  <a:cubicBezTo>
                    <a:pt x="49" y="95"/>
                    <a:pt x="49" y="95"/>
                    <a:pt x="49" y="95"/>
                  </a:cubicBezTo>
                  <a:cubicBezTo>
                    <a:pt x="45" y="93"/>
                    <a:pt x="42" y="89"/>
                    <a:pt x="42" y="84"/>
                  </a:cubicBezTo>
                  <a:cubicBezTo>
                    <a:pt x="42" y="78"/>
                    <a:pt x="47" y="72"/>
                    <a:pt x="53" y="72"/>
                  </a:cubicBezTo>
                  <a:cubicBezTo>
                    <a:pt x="60" y="72"/>
                    <a:pt x="65" y="78"/>
                    <a:pt x="65" y="84"/>
                  </a:cubicBezTo>
                  <a:cubicBezTo>
                    <a:pt x="65" y="89"/>
                    <a:pt x="62" y="93"/>
                    <a:pt x="58" y="95"/>
                  </a:cubicBezTo>
                  <a:cubicBezTo>
                    <a:pt x="66" y="127"/>
                    <a:pt x="66" y="127"/>
                    <a:pt x="66" y="127"/>
                  </a:cubicBezTo>
                  <a:cubicBezTo>
                    <a:pt x="53" y="127"/>
                    <a:pt x="53" y="127"/>
                    <a:pt x="53" y="127"/>
                  </a:cubicBezTo>
                  <a:cubicBezTo>
                    <a:pt x="40" y="127"/>
                    <a:pt x="40" y="127"/>
                    <a:pt x="40" y="127"/>
                  </a:cubicBezTo>
                  <a:moveTo>
                    <a:pt x="28" y="51"/>
                  </a:moveTo>
                  <a:cubicBezTo>
                    <a:pt x="28" y="32"/>
                    <a:pt x="40" y="16"/>
                    <a:pt x="53" y="16"/>
                  </a:cubicBezTo>
                  <a:cubicBezTo>
                    <a:pt x="67" y="16"/>
                    <a:pt x="79" y="32"/>
                    <a:pt x="79" y="51"/>
                  </a:cubicBezTo>
                  <a:cubicBezTo>
                    <a:pt x="53" y="51"/>
                    <a:pt x="53" y="51"/>
                    <a:pt x="53" y="51"/>
                  </a:cubicBezTo>
                  <a:cubicBezTo>
                    <a:pt x="28" y="51"/>
                    <a:pt x="28" y="51"/>
                    <a:pt x="28" y="51"/>
                  </a:cubicBezTo>
                  <a:moveTo>
                    <a:pt x="53" y="0"/>
                  </a:moveTo>
                  <a:cubicBezTo>
                    <a:pt x="31" y="0"/>
                    <a:pt x="13" y="23"/>
                    <a:pt x="13" y="51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6" y="52"/>
                    <a:pt x="0" y="57"/>
                    <a:pt x="0" y="65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44"/>
                    <a:pt x="6" y="150"/>
                    <a:pt x="13" y="150"/>
                  </a:cubicBezTo>
                  <a:cubicBezTo>
                    <a:pt x="53" y="150"/>
                    <a:pt x="53" y="150"/>
                    <a:pt x="53" y="150"/>
                  </a:cubicBezTo>
                  <a:cubicBezTo>
                    <a:pt x="59" y="150"/>
                    <a:pt x="59" y="150"/>
                    <a:pt x="59" y="150"/>
                  </a:cubicBezTo>
                  <a:cubicBezTo>
                    <a:pt x="78" y="127"/>
                    <a:pt x="94" y="101"/>
                    <a:pt x="107" y="75"/>
                  </a:cubicBezTo>
                  <a:cubicBezTo>
                    <a:pt x="107" y="65"/>
                    <a:pt x="107" y="65"/>
                    <a:pt x="107" y="65"/>
                  </a:cubicBezTo>
                  <a:cubicBezTo>
                    <a:pt x="107" y="57"/>
                    <a:pt x="101" y="52"/>
                    <a:pt x="94" y="51"/>
                  </a:cubicBezTo>
                  <a:cubicBezTo>
                    <a:pt x="94" y="51"/>
                    <a:pt x="94" y="51"/>
                    <a:pt x="94" y="51"/>
                  </a:cubicBezTo>
                  <a:cubicBezTo>
                    <a:pt x="94" y="23"/>
                    <a:pt x="76" y="0"/>
                    <a:pt x="53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54"/>
            <p:cNvSpPr>
              <a:spLocks noEditPoints="1"/>
            </p:cNvSpPr>
            <p:nvPr/>
          </p:nvSpPr>
          <p:spPr bwMode="auto">
            <a:xfrm>
              <a:off x="5203884" y="3691925"/>
              <a:ext cx="338016" cy="469982"/>
            </a:xfrm>
            <a:custGeom>
              <a:avLst/>
              <a:gdLst>
                <a:gd name="T0" fmla="*/ 40 w 107"/>
                <a:gd name="T1" fmla="*/ 128 h 150"/>
                <a:gd name="T2" fmla="*/ 49 w 107"/>
                <a:gd name="T3" fmla="*/ 96 h 150"/>
                <a:gd name="T4" fmla="*/ 41 w 107"/>
                <a:gd name="T5" fmla="*/ 85 h 150"/>
                <a:gd name="T6" fmla="*/ 53 w 107"/>
                <a:gd name="T7" fmla="*/ 73 h 150"/>
                <a:gd name="T8" fmla="*/ 65 w 107"/>
                <a:gd name="T9" fmla="*/ 85 h 150"/>
                <a:gd name="T10" fmla="*/ 57 w 107"/>
                <a:gd name="T11" fmla="*/ 96 h 150"/>
                <a:gd name="T12" fmla="*/ 66 w 107"/>
                <a:gd name="T13" fmla="*/ 128 h 150"/>
                <a:gd name="T14" fmla="*/ 53 w 107"/>
                <a:gd name="T15" fmla="*/ 128 h 150"/>
                <a:gd name="T16" fmla="*/ 40 w 107"/>
                <a:gd name="T17" fmla="*/ 128 h 150"/>
                <a:gd name="T18" fmla="*/ 28 w 107"/>
                <a:gd name="T19" fmla="*/ 52 h 150"/>
                <a:gd name="T20" fmla="*/ 53 w 107"/>
                <a:gd name="T21" fmla="*/ 16 h 150"/>
                <a:gd name="T22" fmla="*/ 78 w 107"/>
                <a:gd name="T23" fmla="*/ 52 h 150"/>
                <a:gd name="T24" fmla="*/ 53 w 107"/>
                <a:gd name="T25" fmla="*/ 52 h 150"/>
                <a:gd name="T26" fmla="*/ 28 w 107"/>
                <a:gd name="T27" fmla="*/ 52 h 150"/>
                <a:gd name="T28" fmla="*/ 53 w 107"/>
                <a:gd name="T29" fmla="*/ 0 h 150"/>
                <a:gd name="T30" fmla="*/ 12 w 107"/>
                <a:gd name="T31" fmla="*/ 52 h 150"/>
                <a:gd name="T32" fmla="*/ 12 w 107"/>
                <a:gd name="T33" fmla="*/ 52 h 150"/>
                <a:gd name="T34" fmla="*/ 0 w 107"/>
                <a:gd name="T35" fmla="*/ 65 h 150"/>
                <a:gd name="T36" fmla="*/ 0 w 107"/>
                <a:gd name="T37" fmla="*/ 137 h 150"/>
                <a:gd name="T38" fmla="*/ 13 w 107"/>
                <a:gd name="T39" fmla="*/ 150 h 150"/>
                <a:gd name="T40" fmla="*/ 53 w 107"/>
                <a:gd name="T41" fmla="*/ 150 h 150"/>
                <a:gd name="T42" fmla="*/ 93 w 107"/>
                <a:gd name="T43" fmla="*/ 150 h 150"/>
                <a:gd name="T44" fmla="*/ 107 w 107"/>
                <a:gd name="T45" fmla="*/ 137 h 150"/>
                <a:gd name="T46" fmla="*/ 107 w 107"/>
                <a:gd name="T47" fmla="*/ 65 h 150"/>
                <a:gd name="T48" fmla="*/ 94 w 107"/>
                <a:gd name="T49" fmla="*/ 52 h 150"/>
                <a:gd name="T50" fmla="*/ 94 w 107"/>
                <a:gd name="T51" fmla="*/ 52 h 150"/>
                <a:gd name="T52" fmla="*/ 53 w 107"/>
                <a:gd name="T53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7" h="150">
                  <a:moveTo>
                    <a:pt x="40" y="128"/>
                  </a:moveTo>
                  <a:cubicBezTo>
                    <a:pt x="49" y="96"/>
                    <a:pt x="49" y="96"/>
                    <a:pt x="49" y="96"/>
                  </a:cubicBezTo>
                  <a:cubicBezTo>
                    <a:pt x="44" y="94"/>
                    <a:pt x="41" y="90"/>
                    <a:pt x="41" y="85"/>
                  </a:cubicBezTo>
                  <a:cubicBezTo>
                    <a:pt x="41" y="78"/>
                    <a:pt x="47" y="73"/>
                    <a:pt x="53" y="73"/>
                  </a:cubicBezTo>
                  <a:cubicBezTo>
                    <a:pt x="60" y="73"/>
                    <a:pt x="65" y="78"/>
                    <a:pt x="65" y="85"/>
                  </a:cubicBezTo>
                  <a:cubicBezTo>
                    <a:pt x="65" y="90"/>
                    <a:pt x="62" y="94"/>
                    <a:pt x="57" y="96"/>
                  </a:cubicBezTo>
                  <a:cubicBezTo>
                    <a:pt x="66" y="128"/>
                    <a:pt x="66" y="128"/>
                    <a:pt x="66" y="128"/>
                  </a:cubicBezTo>
                  <a:cubicBezTo>
                    <a:pt x="53" y="128"/>
                    <a:pt x="53" y="128"/>
                    <a:pt x="53" y="128"/>
                  </a:cubicBezTo>
                  <a:cubicBezTo>
                    <a:pt x="40" y="128"/>
                    <a:pt x="40" y="128"/>
                    <a:pt x="40" y="128"/>
                  </a:cubicBezTo>
                  <a:moveTo>
                    <a:pt x="28" y="52"/>
                  </a:moveTo>
                  <a:cubicBezTo>
                    <a:pt x="28" y="32"/>
                    <a:pt x="39" y="16"/>
                    <a:pt x="53" y="16"/>
                  </a:cubicBezTo>
                  <a:cubicBezTo>
                    <a:pt x="67" y="16"/>
                    <a:pt x="78" y="32"/>
                    <a:pt x="78" y="52"/>
                  </a:cubicBezTo>
                  <a:cubicBezTo>
                    <a:pt x="53" y="52"/>
                    <a:pt x="53" y="52"/>
                    <a:pt x="53" y="52"/>
                  </a:cubicBezTo>
                  <a:cubicBezTo>
                    <a:pt x="28" y="52"/>
                    <a:pt x="28" y="52"/>
                    <a:pt x="28" y="52"/>
                  </a:cubicBezTo>
                  <a:moveTo>
                    <a:pt x="53" y="0"/>
                  </a:moveTo>
                  <a:cubicBezTo>
                    <a:pt x="31" y="0"/>
                    <a:pt x="12" y="23"/>
                    <a:pt x="12" y="52"/>
                  </a:cubicBezTo>
                  <a:cubicBezTo>
                    <a:pt x="12" y="52"/>
                    <a:pt x="12" y="52"/>
                    <a:pt x="12" y="52"/>
                  </a:cubicBezTo>
                  <a:cubicBezTo>
                    <a:pt x="5" y="52"/>
                    <a:pt x="0" y="58"/>
                    <a:pt x="0" y="65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44"/>
                    <a:pt x="6" y="150"/>
                    <a:pt x="13" y="150"/>
                  </a:cubicBezTo>
                  <a:cubicBezTo>
                    <a:pt x="53" y="150"/>
                    <a:pt x="53" y="150"/>
                    <a:pt x="53" y="150"/>
                  </a:cubicBezTo>
                  <a:cubicBezTo>
                    <a:pt x="93" y="150"/>
                    <a:pt x="93" y="150"/>
                    <a:pt x="93" y="150"/>
                  </a:cubicBezTo>
                  <a:cubicBezTo>
                    <a:pt x="101" y="150"/>
                    <a:pt x="107" y="144"/>
                    <a:pt x="107" y="137"/>
                  </a:cubicBezTo>
                  <a:cubicBezTo>
                    <a:pt x="107" y="65"/>
                    <a:pt x="107" y="65"/>
                    <a:pt x="107" y="65"/>
                  </a:cubicBezTo>
                  <a:cubicBezTo>
                    <a:pt x="107" y="58"/>
                    <a:pt x="101" y="52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4" y="23"/>
                    <a:pt x="76" y="0"/>
                    <a:pt x="53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55"/>
            <p:cNvSpPr>
              <a:spLocks/>
            </p:cNvSpPr>
            <p:nvPr/>
          </p:nvSpPr>
          <p:spPr bwMode="auto">
            <a:xfrm>
              <a:off x="2562266" y="3647937"/>
              <a:ext cx="245409" cy="456091"/>
            </a:xfrm>
            <a:custGeom>
              <a:avLst/>
              <a:gdLst>
                <a:gd name="T0" fmla="*/ 49 w 78"/>
                <a:gd name="T1" fmla="*/ 0 h 146"/>
                <a:gd name="T2" fmla="*/ 0 w 78"/>
                <a:gd name="T3" fmla="*/ 72 h 146"/>
                <a:gd name="T4" fmla="*/ 25 w 78"/>
                <a:gd name="T5" fmla="*/ 80 h 146"/>
                <a:gd name="T6" fmla="*/ 47 w 78"/>
                <a:gd name="T7" fmla="*/ 74 h 146"/>
                <a:gd name="T8" fmla="*/ 33 w 78"/>
                <a:gd name="T9" fmla="*/ 129 h 146"/>
                <a:gd name="T10" fmla="*/ 57 w 78"/>
                <a:gd name="T11" fmla="*/ 146 h 146"/>
                <a:gd name="T12" fmla="*/ 78 w 78"/>
                <a:gd name="T13" fmla="*/ 86 h 146"/>
                <a:gd name="T14" fmla="*/ 66 w 78"/>
                <a:gd name="T15" fmla="*/ 50 h 146"/>
                <a:gd name="T16" fmla="*/ 49 w 78"/>
                <a:gd name="T17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8" h="146">
                  <a:moveTo>
                    <a:pt x="49" y="0"/>
                  </a:moveTo>
                  <a:cubicBezTo>
                    <a:pt x="0" y="72"/>
                    <a:pt x="0" y="72"/>
                    <a:pt x="0" y="72"/>
                  </a:cubicBezTo>
                  <a:cubicBezTo>
                    <a:pt x="8" y="77"/>
                    <a:pt x="16" y="80"/>
                    <a:pt x="25" y="80"/>
                  </a:cubicBezTo>
                  <a:cubicBezTo>
                    <a:pt x="32" y="80"/>
                    <a:pt x="40" y="78"/>
                    <a:pt x="47" y="74"/>
                  </a:cubicBezTo>
                  <a:cubicBezTo>
                    <a:pt x="52" y="87"/>
                    <a:pt x="47" y="108"/>
                    <a:pt x="33" y="129"/>
                  </a:cubicBezTo>
                  <a:cubicBezTo>
                    <a:pt x="57" y="146"/>
                    <a:pt x="57" y="146"/>
                    <a:pt x="57" y="146"/>
                  </a:cubicBezTo>
                  <a:cubicBezTo>
                    <a:pt x="71" y="125"/>
                    <a:pt x="78" y="105"/>
                    <a:pt x="78" y="86"/>
                  </a:cubicBezTo>
                  <a:cubicBezTo>
                    <a:pt x="78" y="72"/>
                    <a:pt x="74" y="59"/>
                    <a:pt x="66" y="50"/>
                  </a:cubicBezTo>
                  <a:cubicBezTo>
                    <a:pt x="72" y="32"/>
                    <a:pt x="65" y="12"/>
                    <a:pt x="49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56"/>
            <p:cNvSpPr>
              <a:spLocks/>
            </p:cNvSpPr>
            <p:nvPr/>
          </p:nvSpPr>
          <p:spPr bwMode="auto">
            <a:xfrm>
              <a:off x="2305280" y="4022996"/>
              <a:ext cx="435254" cy="250039"/>
            </a:xfrm>
            <a:custGeom>
              <a:avLst/>
              <a:gdLst>
                <a:gd name="T0" fmla="*/ 49 w 139"/>
                <a:gd name="T1" fmla="*/ 0 h 80"/>
                <a:gd name="T2" fmla="*/ 0 w 139"/>
                <a:gd name="T3" fmla="*/ 72 h 80"/>
                <a:gd name="T4" fmla="*/ 24 w 139"/>
                <a:gd name="T5" fmla="*/ 80 h 80"/>
                <a:gd name="T6" fmla="*/ 52 w 139"/>
                <a:gd name="T7" fmla="*/ 70 h 80"/>
                <a:gd name="T8" fmla="*/ 68 w 139"/>
                <a:gd name="T9" fmla="*/ 72 h 80"/>
                <a:gd name="T10" fmla="*/ 90 w 139"/>
                <a:gd name="T11" fmla="*/ 68 h 80"/>
                <a:gd name="T12" fmla="*/ 139 w 139"/>
                <a:gd name="T13" fmla="*/ 26 h 80"/>
                <a:gd name="T14" fmla="*/ 139 w 139"/>
                <a:gd name="T15" fmla="*/ 26 h 80"/>
                <a:gd name="T16" fmla="*/ 115 w 139"/>
                <a:gd name="T17" fmla="*/ 9 h 80"/>
                <a:gd name="T18" fmla="*/ 115 w 139"/>
                <a:gd name="T19" fmla="*/ 10 h 80"/>
                <a:gd name="T20" fmla="*/ 68 w 139"/>
                <a:gd name="T21" fmla="*/ 43 h 80"/>
                <a:gd name="T22" fmla="*/ 67 w 139"/>
                <a:gd name="T23" fmla="*/ 43 h 80"/>
                <a:gd name="T24" fmla="*/ 49 w 139"/>
                <a:gd name="T2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9" h="80">
                  <a:moveTo>
                    <a:pt x="49" y="0"/>
                  </a:moveTo>
                  <a:cubicBezTo>
                    <a:pt x="0" y="72"/>
                    <a:pt x="0" y="72"/>
                    <a:pt x="0" y="72"/>
                  </a:cubicBezTo>
                  <a:cubicBezTo>
                    <a:pt x="7" y="77"/>
                    <a:pt x="16" y="80"/>
                    <a:pt x="24" y="80"/>
                  </a:cubicBezTo>
                  <a:cubicBezTo>
                    <a:pt x="34" y="80"/>
                    <a:pt x="44" y="76"/>
                    <a:pt x="52" y="70"/>
                  </a:cubicBezTo>
                  <a:cubicBezTo>
                    <a:pt x="57" y="71"/>
                    <a:pt x="62" y="72"/>
                    <a:pt x="68" y="72"/>
                  </a:cubicBezTo>
                  <a:cubicBezTo>
                    <a:pt x="75" y="72"/>
                    <a:pt x="82" y="71"/>
                    <a:pt x="90" y="68"/>
                  </a:cubicBezTo>
                  <a:cubicBezTo>
                    <a:pt x="108" y="61"/>
                    <a:pt x="125" y="47"/>
                    <a:pt x="139" y="26"/>
                  </a:cubicBezTo>
                  <a:cubicBezTo>
                    <a:pt x="139" y="26"/>
                    <a:pt x="139" y="26"/>
                    <a:pt x="139" y="26"/>
                  </a:cubicBezTo>
                  <a:cubicBezTo>
                    <a:pt x="115" y="9"/>
                    <a:pt x="115" y="9"/>
                    <a:pt x="115" y="9"/>
                  </a:cubicBezTo>
                  <a:cubicBezTo>
                    <a:pt x="115" y="10"/>
                    <a:pt x="115" y="10"/>
                    <a:pt x="115" y="10"/>
                  </a:cubicBezTo>
                  <a:cubicBezTo>
                    <a:pt x="100" y="31"/>
                    <a:pt x="82" y="43"/>
                    <a:pt x="68" y="43"/>
                  </a:cubicBezTo>
                  <a:cubicBezTo>
                    <a:pt x="68" y="43"/>
                    <a:pt x="67" y="43"/>
                    <a:pt x="67" y="43"/>
                  </a:cubicBezTo>
                  <a:cubicBezTo>
                    <a:pt x="70" y="27"/>
                    <a:pt x="63" y="10"/>
                    <a:pt x="49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57"/>
            <p:cNvSpPr>
              <a:spLocks/>
            </p:cNvSpPr>
            <p:nvPr/>
          </p:nvSpPr>
          <p:spPr bwMode="auto">
            <a:xfrm>
              <a:off x="1900124" y="4108657"/>
              <a:ext cx="328755" cy="655196"/>
            </a:xfrm>
            <a:custGeom>
              <a:avLst/>
              <a:gdLst>
                <a:gd name="T0" fmla="*/ 52 w 105"/>
                <a:gd name="T1" fmla="*/ 0 h 209"/>
                <a:gd name="T2" fmla="*/ 8 w 105"/>
                <a:gd name="T3" fmla="*/ 74 h 209"/>
                <a:gd name="T4" fmla="*/ 67 w 105"/>
                <a:gd name="T5" fmla="*/ 119 h 209"/>
                <a:gd name="T6" fmla="*/ 74 w 105"/>
                <a:gd name="T7" fmla="*/ 119 h 209"/>
                <a:gd name="T8" fmla="*/ 78 w 105"/>
                <a:gd name="T9" fmla="*/ 134 h 209"/>
                <a:gd name="T10" fmla="*/ 75 w 105"/>
                <a:gd name="T11" fmla="*/ 145 h 209"/>
                <a:gd name="T12" fmla="*/ 89 w 105"/>
                <a:gd name="T13" fmla="*/ 199 h 209"/>
                <a:gd name="T14" fmla="*/ 102 w 105"/>
                <a:gd name="T15" fmla="*/ 209 h 209"/>
                <a:gd name="T16" fmla="*/ 105 w 105"/>
                <a:gd name="T17" fmla="*/ 208 h 209"/>
                <a:gd name="T18" fmla="*/ 79 w 105"/>
                <a:gd name="T19" fmla="*/ 107 h 209"/>
                <a:gd name="T20" fmla="*/ 76 w 105"/>
                <a:gd name="T21" fmla="*/ 107 h 209"/>
                <a:gd name="T22" fmla="*/ 67 w 105"/>
                <a:gd name="T23" fmla="*/ 108 h 209"/>
                <a:gd name="T24" fmla="*/ 19 w 105"/>
                <a:gd name="T25" fmla="*/ 71 h 209"/>
                <a:gd name="T26" fmla="*/ 54 w 105"/>
                <a:gd name="T27" fmla="*/ 11 h 209"/>
                <a:gd name="T28" fmla="*/ 52 w 105"/>
                <a:gd name="T2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5" h="209">
                  <a:moveTo>
                    <a:pt x="52" y="0"/>
                  </a:moveTo>
                  <a:cubicBezTo>
                    <a:pt x="19" y="9"/>
                    <a:pt x="0" y="42"/>
                    <a:pt x="8" y="74"/>
                  </a:cubicBezTo>
                  <a:cubicBezTo>
                    <a:pt x="15" y="101"/>
                    <a:pt x="40" y="119"/>
                    <a:pt x="67" y="119"/>
                  </a:cubicBezTo>
                  <a:cubicBezTo>
                    <a:pt x="69" y="119"/>
                    <a:pt x="71" y="119"/>
                    <a:pt x="74" y="119"/>
                  </a:cubicBezTo>
                  <a:cubicBezTo>
                    <a:pt x="78" y="134"/>
                    <a:pt x="78" y="134"/>
                    <a:pt x="78" y="134"/>
                  </a:cubicBezTo>
                  <a:cubicBezTo>
                    <a:pt x="75" y="137"/>
                    <a:pt x="74" y="141"/>
                    <a:pt x="75" y="145"/>
                  </a:cubicBezTo>
                  <a:cubicBezTo>
                    <a:pt x="89" y="199"/>
                    <a:pt x="89" y="199"/>
                    <a:pt x="89" y="199"/>
                  </a:cubicBezTo>
                  <a:cubicBezTo>
                    <a:pt x="91" y="205"/>
                    <a:pt x="96" y="209"/>
                    <a:pt x="102" y="209"/>
                  </a:cubicBezTo>
                  <a:cubicBezTo>
                    <a:pt x="103" y="209"/>
                    <a:pt x="104" y="208"/>
                    <a:pt x="105" y="208"/>
                  </a:cubicBezTo>
                  <a:cubicBezTo>
                    <a:pt x="79" y="107"/>
                    <a:pt x="79" y="107"/>
                    <a:pt x="79" y="107"/>
                  </a:cubicBezTo>
                  <a:cubicBezTo>
                    <a:pt x="78" y="107"/>
                    <a:pt x="77" y="107"/>
                    <a:pt x="76" y="107"/>
                  </a:cubicBezTo>
                  <a:cubicBezTo>
                    <a:pt x="73" y="108"/>
                    <a:pt x="70" y="108"/>
                    <a:pt x="67" y="108"/>
                  </a:cubicBezTo>
                  <a:cubicBezTo>
                    <a:pt x="45" y="108"/>
                    <a:pt x="25" y="93"/>
                    <a:pt x="19" y="71"/>
                  </a:cubicBezTo>
                  <a:cubicBezTo>
                    <a:pt x="12" y="45"/>
                    <a:pt x="28" y="18"/>
                    <a:pt x="54" y="11"/>
                  </a:cubicBezTo>
                  <a:cubicBezTo>
                    <a:pt x="52" y="0"/>
                    <a:pt x="52" y="0"/>
                    <a:pt x="52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58"/>
            <p:cNvSpPr>
              <a:spLocks/>
            </p:cNvSpPr>
            <p:nvPr/>
          </p:nvSpPr>
          <p:spPr bwMode="auto">
            <a:xfrm>
              <a:off x="2062187" y="4101712"/>
              <a:ext cx="254670" cy="657511"/>
            </a:xfrm>
            <a:custGeom>
              <a:avLst/>
              <a:gdLst>
                <a:gd name="T0" fmla="*/ 15 w 81"/>
                <a:gd name="T1" fmla="*/ 0 h 210"/>
                <a:gd name="T2" fmla="*/ 3 w 81"/>
                <a:gd name="T3" fmla="*/ 2 h 210"/>
                <a:gd name="T4" fmla="*/ 0 w 81"/>
                <a:gd name="T5" fmla="*/ 2 h 210"/>
                <a:gd name="T6" fmla="*/ 0 w 81"/>
                <a:gd name="T7" fmla="*/ 2 h 210"/>
                <a:gd name="T8" fmla="*/ 2 w 81"/>
                <a:gd name="T9" fmla="*/ 13 h 210"/>
                <a:gd name="T10" fmla="*/ 3 w 81"/>
                <a:gd name="T11" fmla="*/ 13 h 210"/>
                <a:gd name="T12" fmla="*/ 5 w 81"/>
                <a:gd name="T13" fmla="*/ 13 h 210"/>
                <a:gd name="T14" fmla="*/ 15 w 81"/>
                <a:gd name="T15" fmla="*/ 12 h 210"/>
                <a:gd name="T16" fmla="*/ 62 w 81"/>
                <a:gd name="T17" fmla="*/ 49 h 210"/>
                <a:gd name="T18" fmla="*/ 27 w 81"/>
                <a:gd name="T19" fmla="*/ 109 h 210"/>
                <a:gd name="T20" fmla="*/ 27 w 81"/>
                <a:gd name="T21" fmla="*/ 109 h 210"/>
                <a:gd name="T22" fmla="*/ 53 w 81"/>
                <a:gd name="T23" fmla="*/ 210 h 210"/>
                <a:gd name="T24" fmla="*/ 62 w 81"/>
                <a:gd name="T25" fmla="*/ 194 h 210"/>
                <a:gd name="T26" fmla="*/ 49 w 81"/>
                <a:gd name="T27" fmla="*/ 140 h 210"/>
                <a:gd name="T28" fmla="*/ 41 w 81"/>
                <a:gd name="T29" fmla="*/ 132 h 210"/>
                <a:gd name="T30" fmla="*/ 38 w 81"/>
                <a:gd name="T31" fmla="*/ 117 h 210"/>
                <a:gd name="T32" fmla="*/ 73 w 81"/>
                <a:gd name="T33" fmla="*/ 46 h 210"/>
                <a:gd name="T34" fmla="*/ 15 w 81"/>
                <a:gd name="T35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1" h="210">
                  <a:moveTo>
                    <a:pt x="15" y="0"/>
                  </a:moveTo>
                  <a:cubicBezTo>
                    <a:pt x="11" y="0"/>
                    <a:pt x="7" y="1"/>
                    <a:pt x="3" y="2"/>
                  </a:cubicBezTo>
                  <a:cubicBezTo>
                    <a:pt x="2" y="2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4" y="13"/>
                    <a:pt x="5" y="13"/>
                  </a:cubicBezTo>
                  <a:cubicBezTo>
                    <a:pt x="8" y="12"/>
                    <a:pt x="12" y="12"/>
                    <a:pt x="15" y="12"/>
                  </a:cubicBezTo>
                  <a:cubicBezTo>
                    <a:pt x="37" y="12"/>
                    <a:pt x="57" y="26"/>
                    <a:pt x="62" y="49"/>
                  </a:cubicBezTo>
                  <a:cubicBezTo>
                    <a:pt x="69" y="75"/>
                    <a:pt x="53" y="102"/>
                    <a:pt x="27" y="109"/>
                  </a:cubicBezTo>
                  <a:cubicBezTo>
                    <a:pt x="27" y="109"/>
                    <a:pt x="27" y="109"/>
                    <a:pt x="27" y="109"/>
                  </a:cubicBezTo>
                  <a:cubicBezTo>
                    <a:pt x="53" y="210"/>
                    <a:pt x="53" y="210"/>
                    <a:pt x="53" y="210"/>
                  </a:cubicBezTo>
                  <a:cubicBezTo>
                    <a:pt x="60" y="208"/>
                    <a:pt x="64" y="201"/>
                    <a:pt x="62" y="194"/>
                  </a:cubicBezTo>
                  <a:cubicBezTo>
                    <a:pt x="49" y="140"/>
                    <a:pt x="49" y="140"/>
                    <a:pt x="49" y="140"/>
                  </a:cubicBezTo>
                  <a:cubicBezTo>
                    <a:pt x="48" y="136"/>
                    <a:pt x="45" y="133"/>
                    <a:pt x="41" y="132"/>
                  </a:cubicBezTo>
                  <a:cubicBezTo>
                    <a:pt x="38" y="117"/>
                    <a:pt x="38" y="117"/>
                    <a:pt x="38" y="117"/>
                  </a:cubicBezTo>
                  <a:cubicBezTo>
                    <a:pt x="65" y="106"/>
                    <a:pt x="81" y="76"/>
                    <a:pt x="73" y="46"/>
                  </a:cubicBezTo>
                  <a:cubicBezTo>
                    <a:pt x="66" y="19"/>
                    <a:pt x="42" y="0"/>
                    <a:pt x="15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6" name="PA_组合 115"/>
          <p:cNvGrpSpPr/>
          <p:nvPr>
            <p:custDataLst>
              <p:tags r:id="rId6"/>
            </p:custDataLst>
          </p:nvPr>
        </p:nvGrpSpPr>
        <p:grpSpPr>
          <a:xfrm>
            <a:off x="2620963" y="2282825"/>
            <a:ext cx="1654176" cy="3571875"/>
            <a:chOff x="2620963" y="2282825"/>
            <a:chExt cx="1654176" cy="3571875"/>
          </a:xfrm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3562351" y="4586288"/>
              <a:ext cx="114300" cy="153988"/>
            </a:xfrm>
            <a:custGeom>
              <a:avLst/>
              <a:gdLst>
                <a:gd name="T0" fmla="*/ 4 w 38"/>
                <a:gd name="T1" fmla="*/ 1 h 52"/>
                <a:gd name="T2" fmla="*/ 4 w 38"/>
                <a:gd name="T3" fmla="*/ 0 h 52"/>
                <a:gd name="T4" fmla="*/ 4 w 38"/>
                <a:gd name="T5" fmla="*/ 3 h 52"/>
                <a:gd name="T6" fmla="*/ 9 w 38"/>
                <a:gd name="T7" fmla="*/ 0 h 52"/>
                <a:gd name="T8" fmla="*/ 3 w 38"/>
                <a:gd name="T9" fmla="*/ 11 h 52"/>
                <a:gd name="T10" fmla="*/ 22 w 38"/>
                <a:gd name="T11" fmla="*/ 0 h 52"/>
                <a:gd name="T12" fmla="*/ 3 w 38"/>
                <a:gd name="T13" fmla="*/ 15 h 52"/>
                <a:gd name="T14" fmla="*/ 29 w 38"/>
                <a:gd name="T15" fmla="*/ 0 h 52"/>
                <a:gd name="T16" fmla="*/ 2 w 38"/>
                <a:gd name="T17" fmla="*/ 26 h 52"/>
                <a:gd name="T18" fmla="*/ 37 w 38"/>
                <a:gd name="T19" fmla="*/ 5 h 52"/>
                <a:gd name="T20" fmla="*/ 2 w 38"/>
                <a:gd name="T21" fmla="*/ 31 h 52"/>
                <a:gd name="T22" fmla="*/ 37 w 38"/>
                <a:gd name="T23" fmla="*/ 11 h 52"/>
                <a:gd name="T24" fmla="*/ 1 w 38"/>
                <a:gd name="T25" fmla="*/ 38 h 52"/>
                <a:gd name="T26" fmla="*/ 38 w 38"/>
                <a:gd name="T27" fmla="*/ 17 h 52"/>
                <a:gd name="T28" fmla="*/ 1 w 38"/>
                <a:gd name="T29" fmla="*/ 43 h 52"/>
                <a:gd name="T30" fmla="*/ 38 w 38"/>
                <a:gd name="T31" fmla="*/ 22 h 52"/>
                <a:gd name="T32" fmla="*/ 3 w 38"/>
                <a:gd name="T33" fmla="*/ 52 h 52"/>
                <a:gd name="T34" fmla="*/ 38 w 38"/>
                <a:gd name="T35" fmla="*/ 31 h 52"/>
                <a:gd name="T36" fmla="*/ 15 w 38"/>
                <a:gd name="T37" fmla="*/ 51 h 52"/>
                <a:gd name="T38" fmla="*/ 38 w 38"/>
                <a:gd name="T39" fmla="*/ 38 h 52"/>
                <a:gd name="T40" fmla="*/ 22 w 38"/>
                <a:gd name="T41" fmla="*/ 51 h 52"/>
                <a:gd name="T42" fmla="*/ 38 w 38"/>
                <a:gd name="T43" fmla="*/ 42 h 52"/>
                <a:gd name="T44" fmla="*/ 34 w 38"/>
                <a:gd name="T45" fmla="*/ 51 h 52"/>
                <a:gd name="T46" fmla="*/ 38 w 38"/>
                <a:gd name="T47" fmla="*/ 49 h 52"/>
                <a:gd name="T48" fmla="*/ 34 w 38"/>
                <a:gd name="T49" fmla="*/ 51 h 52"/>
                <a:gd name="T50" fmla="*/ 38 w 38"/>
                <a:gd name="T51" fmla="*/ 49 h 52"/>
                <a:gd name="T52" fmla="*/ 38 w 38"/>
                <a:gd name="T53" fmla="*/ 51 h 52"/>
                <a:gd name="T54" fmla="*/ 38 w 38"/>
                <a:gd name="T55" fmla="*/ 5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8" h="52">
                  <a:moveTo>
                    <a:pt x="4" y="1"/>
                  </a:moveTo>
                  <a:cubicBezTo>
                    <a:pt x="4" y="1"/>
                    <a:pt x="4" y="0"/>
                    <a:pt x="4" y="0"/>
                  </a:cubicBezTo>
                  <a:cubicBezTo>
                    <a:pt x="4" y="1"/>
                    <a:pt x="4" y="3"/>
                    <a:pt x="4" y="3"/>
                  </a:cubicBezTo>
                  <a:cubicBezTo>
                    <a:pt x="4" y="3"/>
                    <a:pt x="9" y="0"/>
                    <a:pt x="9" y="0"/>
                  </a:cubicBezTo>
                  <a:cubicBezTo>
                    <a:pt x="9" y="1"/>
                    <a:pt x="3" y="11"/>
                    <a:pt x="3" y="11"/>
                  </a:cubicBezTo>
                  <a:cubicBezTo>
                    <a:pt x="4" y="11"/>
                    <a:pt x="22" y="0"/>
                    <a:pt x="22" y="0"/>
                  </a:cubicBezTo>
                  <a:cubicBezTo>
                    <a:pt x="23" y="0"/>
                    <a:pt x="3" y="15"/>
                    <a:pt x="3" y="15"/>
                  </a:cubicBezTo>
                  <a:cubicBezTo>
                    <a:pt x="3" y="15"/>
                    <a:pt x="28" y="0"/>
                    <a:pt x="29" y="0"/>
                  </a:cubicBezTo>
                  <a:cubicBezTo>
                    <a:pt x="29" y="1"/>
                    <a:pt x="2" y="25"/>
                    <a:pt x="2" y="26"/>
                  </a:cubicBezTo>
                  <a:cubicBezTo>
                    <a:pt x="3" y="26"/>
                    <a:pt x="37" y="5"/>
                    <a:pt x="37" y="5"/>
                  </a:cubicBezTo>
                  <a:cubicBezTo>
                    <a:pt x="38" y="6"/>
                    <a:pt x="2" y="31"/>
                    <a:pt x="2" y="31"/>
                  </a:cubicBezTo>
                  <a:cubicBezTo>
                    <a:pt x="2" y="32"/>
                    <a:pt x="37" y="10"/>
                    <a:pt x="37" y="11"/>
                  </a:cubicBezTo>
                  <a:cubicBezTo>
                    <a:pt x="38" y="11"/>
                    <a:pt x="1" y="37"/>
                    <a:pt x="1" y="38"/>
                  </a:cubicBezTo>
                  <a:cubicBezTo>
                    <a:pt x="1" y="38"/>
                    <a:pt x="37" y="17"/>
                    <a:pt x="38" y="17"/>
                  </a:cubicBezTo>
                  <a:cubicBezTo>
                    <a:pt x="38" y="17"/>
                    <a:pt x="0" y="42"/>
                    <a:pt x="1" y="43"/>
                  </a:cubicBezTo>
                  <a:cubicBezTo>
                    <a:pt x="1" y="43"/>
                    <a:pt x="37" y="21"/>
                    <a:pt x="38" y="22"/>
                  </a:cubicBezTo>
                  <a:cubicBezTo>
                    <a:pt x="38" y="22"/>
                    <a:pt x="3" y="51"/>
                    <a:pt x="3" y="52"/>
                  </a:cubicBezTo>
                  <a:cubicBezTo>
                    <a:pt x="3" y="52"/>
                    <a:pt x="38" y="31"/>
                    <a:pt x="38" y="31"/>
                  </a:cubicBezTo>
                  <a:cubicBezTo>
                    <a:pt x="38" y="32"/>
                    <a:pt x="15" y="51"/>
                    <a:pt x="15" y="51"/>
                  </a:cubicBezTo>
                  <a:cubicBezTo>
                    <a:pt x="15" y="52"/>
                    <a:pt x="38" y="38"/>
                    <a:pt x="38" y="38"/>
                  </a:cubicBezTo>
                  <a:cubicBezTo>
                    <a:pt x="38" y="38"/>
                    <a:pt x="22" y="51"/>
                    <a:pt x="22" y="51"/>
                  </a:cubicBezTo>
                  <a:cubicBezTo>
                    <a:pt x="22" y="51"/>
                    <a:pt x="38" y="42"/>
                    <a:pt x="38" y="42"/>
                  </a:cubicBezTo>
                  <a:cubicBezTo>
                    <a:pt x="38" y="42"/>
                    <a:pt x="34" y="51"/>
                    <a:pt x="34" y="51"/>
                  </a:cubicBezTo>
                  <a:cubicBezTo>
                    <a:pt x="34" y="51"/>
                    <a:pt x="38" y="49"/>
                    <a:pt x="38" y="49"/>
                  </a:cubicBezTo>
                  <a:cubicBezTo>
                    <a:pt x="38" y="49"/>
                    <a:pt x="34" y="51"/>
                    <a:pt x="34" y="51"/>
                  </a:cubicBezTo>
                  <a:cubicBezTo>
                    <a:pt x="34" y="51"/>
                    <a:pt x="38" y="49"/>
                    <a:pt x="38" y="49"/>
                  </a:cubicBezTo>
                  <a:cubicBezTo>
                    <a:pt x="38" y="49"/>
                    <a:pt x="38" y="51"/>
                    <a:pt x="38" y="51"/>
                  </a:cubicBezTo>
                  <a:cubicBezTo>
                    <a:pt x="38" y="51"/>
                    <a:pt x="38" y="51"/>
                    <a:pt x="38" y="51"/>
                  </a:cubicBezTo>
                </a:path>
              </a:pathLst>
            </a:custGeom>
            <a:noFill/>
            <a:ln w="3175" cap="rnd">
              <a:solidFill>
                <a:srgbClr val="D2362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6"/>
            <p:cNvSpPr>
              <a:spLocks/>
            </p:cNvSpPr>
            <p:nvPr/>
          </p:nvSpPr>
          <p:spPr bwMode="auto">
            <a:xfrm>
              <a:off x="3204528" y="4585335"/>
              <a:ext cx="177800" cy="155575"/>
            </a:xfrm>
            <a:custGeom>
              <a:avLst/>
              <a:gdLst>
                <a:gd name="T0" fmla="*/ 0 w 59"/>
                <a:gd name="T1" fmla="*/ 1 h 52"/>
                <a:gd name="T2" fmla="*/ 0 w 59"/>
                <a:gd name="T3" fmla="*/ 1 h 52"/>
                <a:gd name="T4" fmla="*/ 0 w 59"/>
                <a:gd name="T5" fmla="*/ 4 h 52"/>
                <a:gd name="T6" fmla="*/ 4 w 59"/>
                <a:gd name="T7" fmla="*/ 1 h 52"/>
                <a:gd name="T8" fmla="*/ 0 w 59"/>
                <a:gd name="T9" fmla="*/ 11 h 52"/>
                <a:gd name="T10" fmla="*/ 18 w 59"/>
                <a:gd name="T11" fmla="*/ 1 h 52"/>
                <a:gd name="T12" fmla="*/ 0 w 59"/>
                <a:gd name="T13" fmla="*/ 15 h 52"/>
                <a:gd name="T14" fmla="*/ 24 w 59"/>
                <a:gd name="T15" fmla="*/ 1 h 52"/>
                <a:gd name="T16" fmla="*/ 0 w 59"/>
                <a:gd name="T17" fmla="*/ 25 h 52"/>
                <a:gd name="T18" fmla="*/ 43 w 59"/>
                <a:gd name="T19" fmla="*/ 1 h 52"/>
                <a:gd name="T20" fmla="*/ 0 w 59"/>
                <a:gd name="T21" fmla="*/ 31 h 52"/>
                <a:gd name="T22" fmla="*/ 52 w 59"/>
                <a:gd name="T23" fmla="*/ 0 h 52"/>
                <a:gd name="T24" fmla="*/ 0 w 59"/>
                <a:gd name="T25" fmla="*/ 36 h 52"/>
                <a:gd name="T26" fmla="*/ 54 w 59"/>
                <a:gd name="T27" fmla="*/ 5 h 52"/>
                <a:gd name="T28" fmla="*/ 0 w 59"/>
                <a:gd name="T29" fmla="*/ 41 h 52"/>
                <a:gd name="T30" fmla="*/ 54 w 59"/>
                <a:gd name="T31" fmla="*/ 10 h 52"/>
                <a:gd name="T32" fmla="*/ 0 w 59"/>
                <a:gd name="T33" fmla="*/ 51 h 52"/>
                <a:gd name="T34" fmla="*/ 55 w 59"/>
                <a:gd name="T35" fmla="*/ 19 h 52"/>
                <a:gd name="T36" fmla="*/ 11 w 59"/>
                <a:gd name="T37" fmla="*/ 52 h 52"/>
                <a:gd name="T38" fmla="*/ 56 w 59"/>
                <a:gd name="T39" fmla="*/ 26 h 52"/>
                <a:gd name="T40" fmla="*/ 17 w 59"/>
                <a:gd name="T41" fmla="*/ 52 h 52"/>
                <a:gd name="T42" fmla="*/ 56 w 59"/>
                <a:gd name="T43" fmla="*/ 29 h 52"/>
                <a:gd name="T44" fmla="*/ 30 w 59"/>
                <a:gd name="T45" fmla="*/ 52 h 52"/>
                <a:gd name="T46" fmla="*/ 57 w 59"/>
                <a:gd name="T47" fmla="*/ 36 h 52"/>
                <a:gd name="T48" fmla="*/ 30 w 59"/>
                <a:gd name="T49" fmla="*/ 52 h 52"/>
                <a:gd name="T50" fmla="*/ 57 w 59"/>
                <a:gd name="T51" fmla="*/ 36 h 52"/>
                <a:gd name="T52" fmla="*/ 38 w 59"/>
                <a:gd name="T53" fmla="*/ 52 h 52"/>
                <a:gd name="T54" fmla="*/ 58 w 59"/>
                <a:gd name="T55" fmla="*/ 40 h 52"/>
                <a:gd name="T56" fmla="*/ 52 w 59"/>
                <a:gd name="T57" fmla="*/ 51 h 52"/>
                <a:gd name="T58" fmla="*/ 59 w 59"/>
                <a:gd name="T59" fmla="*/ 48 h 52"/>
                <a:gd name="T60" fmla="*/ 59 w 59"/>
                <a:gd name="T61" fmla="*/ 51 h 52"/>
                <a:gd name="T62" fmla="*/ 59 w 59"/>
                <a:gd name="T63" fmla="*/ 5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9" h="52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4"/>
                    <a:pt x="0" y="4"/>
                  </a:cubicBezTo>
                  <a:cubicBezTo>
                    <a:pt x="0" y="4"/>
                    <a:pt x="4" y="1"/>
                    <a:pt x="4" y="1"/>
                  </a:cubicBezTo>
                  <a:cubicBezTo>
                    <a:pt x="4" y="1"/>
                    <a:pt x="0" y="11"/>
                    <a:pt x="0" y="11"/>
                  </a:cubicBezTo>
                  <a:cubicBezTo>
                    <a:pt x="0" y="12"/>
                    <a:pt x="18" y="1"/>
                    <a:pt x="18" y="1"/>
                  </a:cubicBezTo>
                  <a:cubicBezTo>
                    <a:pt x="18" y="1"/>
                    <a:pt x="0" y="15"/>
                    <a:pt x="0" y="15"/>
                  </a:cubicBezTo>
                  <a:cubicBezTo>
                    <a:pt x="0" y="15"/>
                    <a:pt x="24" y="0"/>
                    <a:pt x="24" y="1"/>
                  </a:cubicBezTo>
                  <a:cubicBezTo>
                    <a:pt x="24" y="1"/>
                    <a:pt x="0" y="25"/>
                    <a:pt x="0" y="25"/>
                  </a:cubicBezTo>
                  <a:cubicBezTo>
                    <a:pt x="0" y="25"/>
                    <a:pt x="42" y="0"/>
                    <a:pt x="43" y="1"/>
                  </a:cubicBezTo>
                  <a:cubicBezTo>
                    <a:pt x="43" y="1"/>
                    <a:pt x="0" y="30"/>
                    <a:pt x="0" y="31"/>
                  </a:cubicBezTo>
                  <a:cubicBezTo>
                    <a:pt x="0" y="31"/>
                    <a:pt x="52" y="0"/>
                    <a:pt x="52" y="0"/>
                  </a:cubicBezTo>
                  <a:cubicBezTo>
                    <a:pt x="53" y="1"/>
                    <a:pt x="0" y="36"/>
                    <a:pt x="0" y="36"/>
                  </a:cubicBezTo>
                  <a:cubicBezTo>
                    <a:pt x="1" y="37"/>
                    <a:pt x="54" y="5"/>
                    <a:pt x="54" y="5"/>
                  </a:cubicBezTo>
                  <a:cubicBezTo>
                    <a:pt x="54" y="6"/>
                    <a:pt x="0" y="40"/>
                    <a:pt x="0" y="41"/>
                  </a:cubicBezTo>
                  <a:cubicBezTo>
                    <a:pt x="1" y="42"/>
                    <a:pt x="54" y="10"/>
                    <a:pt x="54" y="10"/>
                  </a:cubicBezTo>
                  <a:cubicBezTo>
                    <a:pt x="55" y="11"/>
                    <a:pt x="0" y="50"/>
                    <a:pt x="0" y="51"/>
                  </a:cubicBezTo>
                  <a:cubicBezTo>
                    <a:pt x="1" y="51"/>
                    <a:pt x="55" y="19"/>
                    <a:pt x="55" y="19"/>
                  </a:cubicBezTo>
                  <a:cubicBezTo>
                    <a:pt x="56" y="20"/>
                    <a:pt x="10" y="51"/>
                    <a:pt x="11" y="52"/>
                  </a:cubicBezTo>
                  <a:cubicBezTo>
                    <a:pt x="11" y="52"/>
                    <a:pt x="55" y="25"/>
                    <a:pt x="56" y="26"/>
                  </a:cubicBezTo>
                  <a:cubicBezTo>
                    <a:pt x="56" y="26"/>
                    <a:pt x="17" y="51"/>
                    <a:pt x="17" y="52"/>
                  </a:cubicBezTo>
                  <a:cubicBezTo>
                    <a:pt x="17" y="52"/>
                    <a:pt x="56" y="29"/>
                    <a:pt x="56" y="29"/>
                  </a:cubicBezTo>
                  <a:cubicBezTo>
                    <a:pt x="56" y="30"/>
                    <a:pt x="30" y="52"/>
                    <a:pt x="30" y="52"/>
                  </a:cubicBezTo>
                  <a:cubicBezTo>
                    <a:pt x="30" y="52"/>
                    <a:pt x="57" y="36"/>
                    <a:pt x="57" y="36"/>
                  </a:cubicBezTo>
                  <a:cubicBezTo>
                    <a:pt x="57" y="36"/>
                    <a:pt x="30" y="51"/>
                    <a:pt x="30" y="52"/>
                  </a:cubicBezTo>
                  <a:cubicBezTo>
                    <a:pt x="30" y="52"/>
                    <a:pt x="57" y="36"/>
                    <a:pt x="57" y="36"/>
                  </a:cubicBezTo>
                  <a:cubicBezTo>
                    <a:pt x="57" y="36"/>
                    <a:pt x="38" y="51"/>
                    <a:pt x="38" y="52"/>
                  </a:cubicBezTo>
                  <a:cubicBezTo>
                    <a:pt x="38" y="52"/>
                    <a:pt x="58" y="40"/>
                    <a:pt x="58" y="40"/>
                  </a:cubicBezTo>
                  <a:cubicBezTo>
                    <a:pt x="58" y="40"/>
                    <a:pt x="52" y="51"/>
                    <a:pt x="52" y="51"/>
                  </a:cubicBezTo>
                  <a:cubicBezTo>
                    <a:pt x="53" y="51"/>
                    <a:pt x="59" y="48"/>
                    <a:pt x="59" y="48"/>
                  </a:cubicBezTo>
                  <a:cubicBezTo>
                    <a:pt x="59" y="48"/>
                    <a:pt x="59" y="51"/>
                    <a:pt x="59" y="51"/>
                  </a:cubicBezTo>
                  <a:cubicBezTo>
                    <a:pt x="59" y="51"/>
                    <a:pt x="59" y="51"/>
                    <a:pt x="59" y="51"/>
                  </a:cubicBezTo>
                </a:path>
              </a:pathLst>
            </a:custGeom>
            <a:noFill/>
            <a:ln w="3175" cap="rnd">
              <a:solidFill>
                <a:srgbClr val="D2362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15" name="组合 114"/>
            <p:cNvGrpSpPr/>
            <p:nvPr/>
          </p:nvGrpSpPr>
          <p:grpSpPr>
            <a:xfrm>
              <a:off x="3217661" y="4586288"/>
              <a:ext cx="474663" cy="157162"/>
              <a:chOff x="3201988" y="4586288"/>
              <a:chExt cx="474663" cy="157162"/>
            </a:xfrm>
          </p:grpSpPr>
          <p:sp>
            <p:nvSpPr>
              <p:cNvPr id="71" name="Freeform 7"/>
              <p:cNvSpPr>
                <a:spLocks/>
              </p:cNvSpPr>
              <p:nvPr/>
            </p:nvSpPr>
            <p:spPr bwMode="auto">
              <a:xfrm>
                <a:off x="3562351" y="4586288"/>
                <a:ext cx="114300" cy="153988"/>
              </a:xfrm>
              <a:custGeom>
                <a:avLst/>
                <a:gdLst>
                  <a:gd name="T0" fmla="*/ 4 w 38"/>
                  <a:gd name="T1" fmla="*/ 1 h 52"/>
                  <a:gd name="T2" fmla="*/ 4 w 38"/>
                  <a:gd name="T3" fmla="*/ 0 h 52"/>
                  <a:gd name="T4" fmla="*/ 4 w 38"/>
                  <a:gd name="T5" fmla="*/ 3 h 52"/>
                  <a:gd name="T6" fmla="*/ 9 w 38"/>
                  <a:gd name="T7" fmla="*/ 0 h 52"/>
                  <a:gd name="T8" fmla="*/ 3 w 38"/>
                  <a:gd name="T9" fmla="*/ 11 h 52"/>
                  <a:gd name="T10" fmla="*/ 22 w 38"/>
                  <a:gd name="T11" fmla="*/ 0 h 52"/>
                  <a:gd name="T12" fmla="*/ 3 w 38"/>
                  <a:gd name="T13" fmla="*/ 15 h 52"/>
                  <a:gd name="T14" fmla="*/ 29 w 38"/>
                  <a:gd name="T15" fmla="*/ 0 h 52"/>
                  <a:gd name="T16" fmla="*/ 2 w 38"/>
                  <a:gd name="T17" fmla="*/ 26 h 52"/>
                  <a:gd name="T18" fmla="*/ 37 w 38"/>
                  <a:gd name="T19" fmla="*/ 5 h 52"/>
                  <a:gd name="T20" fmla="*/ 2 w 38"/>
                  <a:gd name="T21" fmla="*/ 31 h 52"/>
                  <a:gd name="T22" fmla="*/ 37 w 38"/>
                  <a:gd name="T23" fmla="*/ 11 h 52"/>
                  <a:gd name="T24" fmla="*/ 1 w 38"/>
                  <a:gd name="T25" fmla="*/ 38 h 52"/>
                  <a:gd name="T26" fmla="*/ 38 w 38"/>
                  <a:gd name="T27" fmla="*/ 17 h 52"/>
                  <a:gd name="T28" fmla="*/ 1 w 38"/>
                  <a:gd name="T29" fmla="*/ 43 h 52"/>
                  <a:gd name="T30" fmla="*/ 38 w 38"/>
                  <a:gd name="T31" fmla="*/ 22 h 52"/>
                  <a:gd name="T32" fmla="*/ 3 w 38"/>
                  <a:gd name="T33" fmla="*/ 52 h 52"/>
                  <a:gd name="T34" fmla="*/ 38 w 38"/>
                  <a:gd name="T35" fmla="*/ 31 h 52"/>
                  <a:gd name="T36" fmla="*/ 15 w 38"/>
                  <a:gd name="T37" fmla="*/ 51 h 52"/>
                  <a:gd name="T38" fmla="*/ 38 w 38"/>
                  <a:gd name="T39" fmla="*/ 38 h 52"/>
                  <a:gd name="T40" fmla="*/ 22 w 38"/>
                  <a:gd name="T41" fmla="*/ 51 h 52"/>
                  <a:gd name="T42" fmla="*/ 38 w 38"/>
                  <a:gd name="T43" fmla="*/ 42 h 52"/>
                  <a:gd name="T44" fmla="*/ 34 w 38"/>
                  <a:gd name="T45" fmla="*/ 51 h 52"/>
                  <a:gd name="T46" fmla="*/ 38 w 38"/>
                  <a:gd name="T47" fmla="*/ 49 h 52"/>
                  <a:gd name="T48" fmla="*/ 34 w 38"/>
                  <a:gd name="T49" fmla="*/ 51 h 52"/>
                  <a:gd name="T50" fmla="*/ 38 w 38"/>
                  <a:gd name="T51" fmla="*/ 49 h 52"/>
                  <a:gd name="T52" fmla="*/ 38 w 38"/>
                  <a:gd name="T53" fmla="*/ 51 h 52"/>
                  <a:gd name="T54" fmla="*/ 38 w 38"/>
                  <a:gd name="T55" fmla="*/ 51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8" h="52">
                    <a:moveTo>
                      <a:pt x="4" y="1"/>
                    </a:moveTo>
                    <a:cubicBezTo>
                      <a:pt x="4" y="1"/>
                      <a:pt x="4" y="0"/>
                      <a:pt x="4" y="0"/>
                    </a:cubicBezTo>
                    <a:cubicBezTo>
                      <a:pt x="4" y="1"/>
                      <a:pt x="4" y="3"/>
                      <a:pt x="4" y="3"/>
                    </a:cubicBezTo>
                    <a:cubicBezTo>
                      <a:pt x="4" y="3"/>
                      <a:pt x="9" y="0"/>
                      <a:pt x="9" y="0"/>
                    </a:cubicBezTo>
                    <a:cubicBezTo>
                      <a:pt x="9" y="1"/>
                      <a:pt x="3" y="11"/>
                      <a:pt x="3" y="11"/>
                    </a:cubicBezTo>
                    <a:cubicBezTo>
                      <a:pt x="4" y="11"/>
                      <a:pt x="22" y="0"/>
                      <a:pt x="22" y="0"/>
                    </a:cubicBezTo>
                    <a:cubicBezTo>
                      <a:pt x="23" y="0"/>
                      <a:pt x="3" y="15"/>
                      <a:pt x="3" y="15"/>
                    </a:cubicBezTo>
                    <a:cubicBezTo>
                      <a:pt x="3" y="15"/>
                      <a:pt x="28" y="0"/>
                      <a:pt x="29" y="0"/>
                    </a:cubicBezTo>
                    <a:cubicBezTo>
                      <a:pt x="29" y="1"/>
                      <a:pt x="2" y="25"/>
                      <a:pt x="2" y="26"/>
                    </a:cubicBezTo>
                    <a:cubicBezTo>
                      <a:pt x="3" y="26"/>
                      <a:pt x="37" y="5"/>
                      <a:pt x="37" y="5"/>
                    </a:cubicBezTo>
                    <a:cubicBezTo>
                      <a:pt x="38" y="6"/>
                      <a:pt x="2" y="31"/>
                      <a:pt x="2" y="31"/>
                    </a:cubicBezTo>
                    <a:cubicBezTo>
                      <a:pt x="2" y="32"/>
                      <a:pt x="37" y="10"/>
                      <a:pt x="37" y="11"/>
                    </a:cubicBezTo>
                    <a:cubicBezTo>
                      <a:pt x="38" y="11"/>
                      <a:pt x="1" y="37"/>
                      <a:pt x="1" y="38"/>
                    </a:cubicBezTo>
                    <a:cubicBezTo>
                      <a:pt x="1" y="38"/>
                      <a:pt x="37" y="17"/>
                      <a:pt x="38" y="17"/>
                    </a:cubicBezTo>
                    <a:cubicBezTo>
                      <a:pt x="38" y="17"/>
                      <a:pt x="0" y="42"/>
                      <a:pt x="1" y="43"/>
                    </a:cubicBezTo>
                    <a:cubicBezTo>
                      <a:pt x="1" y="43"/>
                      <a:pt x="37" y="21"/>
                      <a:pt x="38" y="22"/>
                    </a:cubicBezTo>
                    <a:cubicBezTo>
                      <a:pt x="38" y="22"/>
                      <a:pt x="3" y="51"/>
                      <a:pt x="3" y="52"/>
                    </a:cubicBezTo>
                    <a:cubicBezTo>
                      <a:pt x="3" y="52"/>
                      <a:pt x="38" y="31"/>
                      <a:pt x="38" y="31"/>
                    </a:cubicBezTo>
                    <a:cubicBezTo>
                      <a:pt x="38" y="32"/>
                      <a:pt x="15" y="51"/>
                      <a:pt x="15" y="51"/>
                    </a:cubicBezTo>
                    <a:cubicBezTo>
                      <a:pt x="15" y="52"/>
                      <a:pt x="38" y="38"/>
                      <a:pt x="38" y="38"/>
                    </a:cubicBezTo>
                    <a:cubicBezTo>
                      <a:pt x="38" y="38"/>
                      <a:pt x="22" y="51"/>
                      <a:pt x="22" y="51"/>
                    </a:cubicBezTo>
                    <a:cubicBezTo>
                      <a:pt x="22" y="51"/>
                      <a:pt x="38" y="42"/>
                      <a:pt x="38" y="42"/>
                    </a:cubicBezTo>
                    <a:cubicBezTo>
                      <a:pt x="38" y="42"/>
                      <a:pt x="34" y="51"/>
                      <a:pt x="34" y="51"/>
                    </a:cubicBezTo>
                    <a:cubicBezTo>
                      <a:pt x="34" y="51"/>
                      <a:pt x="38" y="49"/>
                      <a:pt x="38" y="49"/>
                    </a:cubicBezTo>
                    <a:cubicBezTo>
                      <a:pt x="38" y="49"/>
                      <a:pt x="34" y="51"/>
                      <a:pt x="34" y="51"/>
                    </a:cubicBezTo>
                    <a:cubicBezTo>
                      <a:pt x="34" y="51"/>
                      <a:pt x="38" y="49"/>
                      <a:pt x="38" y="49"/>
                    </a:cubicBezTo>
                    <a:cubicBezTo>
                      <a:pt x="38" y="49"/>
                      <a:pt x="38" y="51"/>
                      <a:pt x="38" y="51"/>
                    </a:cubicBezTo>
                    <a:cubicBezTo>
                      <a:pt x="38" y="51"/>
                      <a:pt x="38" y="51"/>
                      <a:pt x="38" y="51"/>
                    </a:cubicBezTo>
                  </a:path>
                </a:pathLst>
              </a:custGeom>
              <a:noFill/>
              <a:ln w="3175" cap="rnd">
                <a:solidFill>
                  <a:schemeClr val="accent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8"/>
              <p:cNvSpPr>
                <a:spLocks/>
              </p:cNvSpPr>
              <p:nvPr/>
            </p:nvSpPr>
            <p:spPr bwMode="auto">
              <a:xfrm>
                <a:off x="3201988" y="4587875"/>
                <a:ext cx="177800" cy="155575"/>
              </a:xfrm>
              <a:custGeom>
                <a:avLst/>
                <a:gdLst>
                  <a:gd name="T0" fmla="*/ 0 w 59"/>
                  <a:gd name="T1" fmla="*/ 1 h 52"/>
                  <a:gd name="T2" fmla="*/ 0 w 59"/>
                  <a:gd name="T3" fmla="*/ 1 h 52"/>
                  <a:gd name="T4" fmla="*/ 0 w 59"/>
                  <a:gd name="T5" fmla="*/ 4 h 52"/>
                  <a:gd name="T6" fmla="*/ 4 w 59"/>
                  <a:gd name="T7" fmla="*/ 1 h 52"/>
                  <a:gd name="T8" fmla="*/ 0 w 59"/>
                  <a:gd name="T9" fmla="*/ 11 h 52"/>
                  <a:gd name="T10" fmla="*/ 18 w 59"/>
                  <a:gd name="T11" fmla="*/ 1 h 52"/>
                  <a:gd name="T12" fmla="*/ 0 w 59"/>
                  <a:gd name="T13" fmla="*/ 15 h 52"/>
                  <a:gd name="T14" fmla="*/ 24 w 59"/>
                  <a:gd name="T15" fmla="*/ 1 h 52"/>
                  <a:gd name="T16" fmla="*/ 0 w 59"/>
                  <a:gd name="T17" fmla="*/ 25 h 52"/>
                  <a:gd name="T18" fmla="*/ 43 w 59"/>
                  <a:gd name="T19" fmla="*/ 1 h 52"/>
                  <a:gd name="T20" fmla="*/ 0 w 59"/>
                  <a:gd name="T21" fmla="*/ 31 h 52"/>
                  <a:gd name="T22" fmla="*/ 52 w 59"/>
                  <a:gd name="T23" fmla="*/ 0 h 52"/>
                  <a:gd name="T24" fmla="*/ 0 w 59"/>
                  <a:gd name="T25" fmla="*/ 36 h 52"/>
                  <a:gd name="T26" fmla="*/ 54 w 59"/>
                  <a:gd name="T27" fmla="*/ 5 h 52"/>
                  <a:gd name="T28" fmla="*/ 0 w 59"/>
                  <a:gd name="T29" fmla="*/ 41 h 52"/>
                  <a:gd name="T30" fmla="*/ 54 w 59"/>
                  <a:gd name="T31" fmla="*/ 10 h 52"/>
                  <a:gd name="T32" fmla="*/ 0 w 59"/>
                  <a:gd name="T33" fmla="*/ 51 h 52"/>
                  <a:gd name="T34" fmla="*/ 55 w 59"/>
                  <a:gd name="T35" fmla="*/ 19 h 52"/>
                  <a:gd name="T36" fmla="*/ 11 w 59"/>
                  <a:gd name="T37" fmla="*/ 52 h 52"/>
                  <a:gd name="T38" fmla="*/ 56 w 59"/>
                  <a:gd name="T39" fmla="*/ 26 h 52"/>
                  <a:gd name="T40" fmla="*/ 17 w 59"/>
                  <a:gd name="T41" fmla="*/ 52 h 52"/>
                  <a:gd name="T42" fmla="*/ 56 w 59"/>
                  <a:gd name="T43" fmla="*/ 29 h 52"/>
                  <a:gd name="T44" fmla="*/ 30 w 59"/>
                  <a:gd name="T45" fmla="*/ 52 h 52"/>
                  <a:gd name="T46" fmla="*/ 57 w 59"/>
                  <a:gd name="T47" fmla="*/ 36 h 52"/>
                  <a:gd name="T48" fmla="*/ 30 w 59"/>
                  <a:gd name="T49" fmla="*/ 52 h 52"/>
                  <a:gd name="T50" fmla="*/ 57 w 59"/>
                  <a:gd name="T51" fmla="*/ 36 h 52"/>
                  <a:gd name="T52" fmla="*/ 38 w 59"/>
                  <a:gd name="T53" fmla="*/ 52 h 52"/>
                  <a:gd name="T54" fmla="*/ 58 w 59"/>
                  <a:gd name="T55" fmla="*/ 40 h 52"/>
                  <a:gd name="T56" fmla="*/ 52 w 59"/>
                  <a:gd name="T57" fmla="*/ 51 h 52"/>
                  <a:gd name="T58" fmla="*/ 59 w 59"/>
                  <a:gd name="T59" fmla="*/ 48 h 52"/>
                  <a:gd name="T60" fmla="*/ 59 w 59"/>
                  <a:gd name="T61" fmla="*/ 51 h 52"/>
                  <a:gd name="T62" fmla="*/ 59 w 59"/>
                  <a:gd name="T63" fmla="*/ 51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9" h="52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4"/>
                      <a:pt x="0" y="4"/>
                    </a:cubicBezTo>
                    <a:cubicBezTo>
                      <a:pt x="0" y="4"/>
                      <a:pt x="4" y="1"/>
                      <a:pt x="4" y="1"/>
                    </a:cubicBezTo>
                    <a:cubicBezTo>
                      <a:pt x="4" y="1"/>
                      <a:pt x="0" y="11"/>
                      <a:pt x="0" y="11"/>
                    </a:cubicBezTo>
                    <a:cubicBezTo>
                      <a:pt x="0" y="12"/>
                      <a:pt x="18" y="1"/>
                      <a:pt x="18" y="1"/>
                    </a:cubicBezTo>
                    <a:cubicBezTo>
                      <a:pt x="18" y="1"/>
                      <a:pt x="0" y="15"/>
                      <a:pt x="0" y="15"/>
                    </a:cubicBezTo>
                    <a:cubicBezTo>
                      <a:pt x="0" y="15"/>
                      <a:pt x="24" y="0"/>
                      <a:pt x="24" y="1"/>
                    </a:cubicBezTo>
                    <a:cubicBezTo>
                      <a:pt x="24" y="1"/>
                      <a:pt x="0" y="25"/>
                      <a:pt x="0" y="25"/>
                    </a:cubicBezTo>
                    <a:cubicBezTo>
                      <a:pt x="0" y="25"/>
                      <a:pt x="42" y="0"/>
                      <a:pt x="43" y="1"/>
                    </a:cubicBezTo>
                    <a:cubicBezTo>
                      <a:pt x="43" y="1"/>
                      <a:pt x="0" y="30"/>
                      <a:pt x="0" y="31"/>
                    </a:cubicBezTo>
                    <a:cubicBezTo>
                      <a:pt x="0" y="31"/>
                      <a:pt x="52" y="0"/>
                      <a:pt x="52" y="0"/>
                    </a:cubicBezTo>
                    <a:cubicBezTo>
                      <a:pt x="53" y="1"/>
                      <a:pt x="0" y="36"/>
                      <a:pt x="0" y="36"/>
                    </a:cubicBezTo>
                    <a:cubicBezTo>
                      <a:pt x="1" y="37"/>
                      <a:pt x="54" y="5"/>
                      <a:pt x="54" y="5"/>
                    </a:cubicBezTo>
                    <a:cubicBezTo>
                      <a:pt x="54" y="6"/>
                      <a:pt x="0" y="40"/>
                      <a:pt x="0" y="41"/>
                    </a:cubicBezTo>
                    <a:cubicBezTo>
                      <a:pt x="1" y="42"/>
                      <a:pt x="54" y="10"/>
                      <a:pt x="54" y="10"/>
                    </a:cubicBezTo>
                    <a:cubicBezTo>
                      <a:pt x="55" y="11"/>
                      <a:pt x="0" y="50"/>
                      <a:pt x="0" y="51"/>
                    </a:cubicBezTo>
                    <a:cubicBezTo>
                      <a:pt x="1" y="51"/>
                      <a:pt x="55" y="19"/>
                      <a:pt x="55" y="19"/>
                    </a:cubicBezTo>
                    <a:cubicBezTo>
                      <a:pt x="56" y="20"/>
                      <a:pt x="10" y="51"/>
                      <a:pt x="11" y="52"/>
                    </a:cubicBezTo>
                    <a:cubicBezTo>
                      <a:pt x="11" y="52"/>
                      <a:pt x="55" y="25"/>
                      <a:pt x="56" y="26"/>
                    </a:cubicBezTo>
                    <a:cubicBezTo>
                      <a:pt x="56" y="26"/>
                      <a:pt x="17" y="51"/>
                      <a:pt x="17" y="52"/>
                    </a:cubicBezTo>
                    <a:cubicBezTo>
                      <a:pt x="17" y="52"/>
                      <a:pt x="56" y="29"/>
                      <a:pt x="56" y="29"/>
                    </a:cubicBezTo>
                    <a:cubicBezTo>
                      <a:pt x="56" y="30"/>
                      <a:pt x="30" y="52"/>
                      <a:pt x="30" y="52"/>
                    </a:cubicBezTo>
                    <a:cubicBezTo>
                      <a:pt x="30" y="52"/>
                      <a:pt x="57" y="36"/>
                      <a:pt x="57" y="36"/>
                    </a:cubicBezTo>
                    <a:cubicBezTo>
                      <a:pt x="57" y="36"/>
                      <a:pt x="30" y="51"/>
                      <a:pt x="30" y="52"/>
                    </a:cubicBezTo>
                    <a:cubicBezTo>
                      <a:pt x="30" y="52"/>
                      <a:pt x="57" y="36"/>
                      <a:pt x="57" y="36"/>
                    </a:cubicBezTo>
                    <a:cubicBezTo>
                      <a:pt x="57" y="36"/>
                      <a:pt x="38" y="51"/>
                      <a:pt x="38" y="52"/>
                    </a:cubicBezTo>
                    <a:cubicBezTo>
                      <a:pt x="38" y="52"/>
                      <a:pt x="58" y="40"/>
                      <a:pt x="58" y="40"/>
                    </a:cubicBezTo>
                    <a:cubicBezTo>
                      <a:pt x="58" y="40"/>
                      <a:pt x="52" y="51"/>
                      <a:pt x="52" y="51"/>
                    </a:cubicBezTo>
                    <a:cubicBezTo>
                      <a:pt x="53" y="51"/>
                      <a:pt x="59" y="48"/>
                      <a:pt x="59" y="48"/>
                    </a:cubicBezTo>
                    <a:cubicBezTo>
                      <a:pt x="59" y="48"/>
                      <a:pt x="59" y="51"/>
                      <a:pt x="59" y="51"/>
                    </a:cubicBezTo>
                    <a:cubicBezTo>
                      <a:pt x="59" y="51"/>
                      <a:pt x="59" y="51"/>
                      <a:pt x="59" y="51"/>
                    </a:cubicBezTo>
                  </a:path>
                </a:pathLst>
              </a:custGeom>
              <a:noFill/>
              <a:ln w="3175" cap="rnd">
                <a:solidFill>
                  <a:schemeClr val="accent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97" name="Freeform 9"/>
            <p:cNvSpPr>
              <a:spLocks/>
            </p:cNvSpPr>
            <p:nvPr/>
          </p:nvSpPr>
          <p:spPr bwMode="auto">
            <a:xfrm>
              <a:off x="3478213" y="3617913"/>
              <a:ext cx="473075" cy="1050925"/>
            </a:xfrm>
            <a:custGeom>
              <a:avLst/>
              <a:gdLst>
                <a:gd name="T0" fmla="*/ 2 w 158"/>
                <a:gd name="T1" fmla="*/ 95 h 353"/>
                <a:gd name="T2" fmla="*/ 156 w 158"/>
                <a:gd name="T3" fmla="*/ 7 h 353"/>
                <a:gd name="T4" fmla="*/ 9 w 158"/>
                <a:gd name="T5" fmla="*/ 110 h 353"/>
                <a:gd name="T6" fmla="*/ 157 w 158"/>
                <a:gd name="T7" fmla="*/ 35 h 353"/>
                <a:gd name="T8" fmla="*/ 15 w 158"/>
                <a:gd name="T9" fmla="*/ 123 h 353"/>
                <a:gd name="T10" fmla="*/ 157 w 158"/>
                <a:gd name="T11" fmla="*/ 43 h 353"/>
                <a:gd name="T12" fmla="*/ 19 w 158"/>
                <a:gd name="T13" fmla="*/ 137 h 353"/>
                <a:gd name="T14" fmla="*/ 156 w 158"/>
                <a:gd name="T15" fmla="*/ 60 h 353"/>
                <a:gd name="T16" fmla="*/ 23 w 158"/>
                <a:gd name="T17" fmla="*/ 150 h 353"/>
                <a:gd name="T18" fmla="*/ 156 w 158"/>
                <a:gd name="T19" fmla="*/ 74 h 353"/>
                <a:gd name="T20" fmla="*/ 26 w 158"/>
                <a:gd name="T21" fmla="*/ 161 h 353"/>
                <a:gd name="T22" fmla="*/ 154 w 158"/>
                <a:gd name="T23" fmla="*/ 97 h 353"/>
                <a:gd name="T24" fmla="*/ 30 w 158"/>
                <a:gd name="T25" fmla="*/ 182 h 353"/>
                <a:gd name="T26" fmla="*/ 153 w 158"/>
                <a:gd name="T27" fmla="*/ 115 h 353"/>
                <a:gd name="T28" fmla="*/ 32 w 158"/>
                <a:gd name="T29" fmla="*/ 194 h 353"/>
                <a:gd name="T30" fmla="*/ 151 w 158"/>
                <a:gd name="T31" fmla="*/ 131 h 353"/>
                <a:gd name="T32" fmla="*/ 34 w 158"/>
                <a:gd name="T33" fmla="*/ 206 h 353"/>
                <a:gd name="T34" fmla="*/ 149 w 158"/>
                <a:gd name="T35" fmla="*/ 145 h 353"/>
                <a:gd name="T36" fmla="*/ 35 w 158"/>
                <a:gd name="T37" fmla="*/ 220 h 353"/>
                <a:gd name="T38" fmla="*/ 146 w 158"/>
                <a:gd name="T39" fmla="*/ 163 h 353"/>
                <a:gd name="T40" fmla="*/ 36 w 158"/>
                <a:gd name="T41" fmla="*/ 231 h 353"/>
                <a:gd name="T42" fmla="*/ 146 w 158"/>
                <a:gd name="T43" fmla="*/ 168 h 353"/>
                <a:gd name="T44" fmla="*/ 37 w 158"/>
                <a:gd name="T45" fmla="*/ 238 h 353"/>
                <a:gd name="T46" fmla="*/ 143 w 158"/>
                <a:gd name="T47" fmla="*/ 184 h 353"/>
                <a:gd name="T48" fmla="*/ 38 w 158"/>
                <a:gd name="T49" fmla="*/ 251 h 353"/>
                <a:gd name="T50" fmla="*/ 140 w 158"/>
                <a:gd name="T51" fmla="*/ 199 h 353"/>
                <a:gd name="T52" fmla="*/ 39 w 158"/>
                <a:gd name="T53" fmla="*/ 272 h 353"/>
                <a:gd name="T54" fmla="*/ 134 w 158"/>
                <a:gd name="T55" fmla="*/ 225 h 353"/>
                <a:gd name="T56" fmla="*/ 39 w 158"/>
                <a:gd name="T57" fmla="*/ 295 h 353"/>
                <a:gd name="T58" fmla="*/ 128 w 158"/>
                <a:gd name="T59" fmla="*/ 248 h 353"/>
                <a:gd name="T60" fmla="*/ 39 w 158"/>
                <a:gd name="T61" fmla="*/ 308 h 353"/>
                <a:gd name="T62" fmla="*/ 124 w 158"/>
                <a:gd name="T63" fmla="*/ 260 h 353"/>
                <a:gd name="T64" fmla="*/ 39 w 158"/>
                <a:gd name="T65" fmla="*/ 312 h 353"/>
                <a:gd name="T66" fmla="*/ 121 w 158"/>
                <a:gd name="T67" fmla="*/ 272 h 353"/>
                <a:gd name="T68" fmla="*/ 38 w 158"/>
                <a:gd name="T69" fmla="*/ 335 h 353"/>
                <a:gd name="T70" fmla="*/ 114 w 158"/>
                <a:gd name="T71" fmla="*/ 291 h 353"/>
                <a:gd name="T72" fmla="*/ 41 w 158"/>
                <a:gd name="T73" fmla="*/ 343 h 353"/>
                <a:gd name="T74" fmla="*/ 105 w 158"/>
                <a:gd name="T75" fmla="*/ 316 h 353"/>
                <a:gd name="T76" fmla="*/ 66 w 158"/>
                <a:gd name="T77" fmla="*/ 348 h 353"/>
                <a:gd name="T78" fmla="*/ 98 w 158"/>
                <a:gd name="T79" fmla="*/ 333 h 353"/>
                <a:gd name="T80" fmla="*/ 78 w 158"/>
                <a:gd name="T81" fmla="*/ 351 h 353"/>
                <a:gd name="T82" fmla="*/ 92 w 158"/>
                <a:gd name="T83" fmla="*/ 347 h 353"/>
                <a:gd name="T84" fmla="*/ 89 w 158"/>
                <a:gd name="T85" fmla="*/ 353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58" h="353">
                  <a:moveTo>
                    <a:pt x="0" y="91"/>
                  </a:moveTo>
                  <a:cubicBezTo>
                    <a:pt x="1" y="93"/>
                    <a:pt x="155" y="0"/>
                    <a:pt x="156" y="1"/>
                  </a:cubicBezTo>
                  <a:cubicBezTo>
                    <a:pt x="157" y="2"/>
                    <a:pt x="1" y="93"/>
                    <a:pt x="2" y="95"/>
                  </a:cubicBezTo>
                  <a:cubicBezTo>
                    <a:pt x="2" y="96"/>
                    <a:pt x="155" y="3"/>
                    <a:pt x="156" y="6"/>
                  </a:cubicBezTo>
                  <a:cubicBezTo>
                    <a:pt x="157" y="7"/>
                    <a:pt x="1" y="94"/>
                    <a:pt x="2" y="96"/>
                  </a:cubicBezTo>
                  <a:cubicBezTo>
                    <a:pt x="3" y="98"/>
                    <a:pt x="155" y="5"/>
                    <a:pt x="156" y="7"/>
                  </a:cubicBezTo>
                  <a:cubicBezTo>
                    <a:pt x="158" y="9"/>
                    <a:pt x="6" y="102"/>
                    <a:pt x="6" y="103"/>
                  </a:cubicBezTo>
                  <a:cubicBezTo>
                    <a:pt x="7" y="104"/>
                    <a:pt x="156" y="15"/>
                    <a:pt x="157" y="16"/>
                  </a:cubicBezTo>
                  <a:cubicBezTo>
                    <a:pt x="158" y="18"/>
                    <a:pt x="9" y="109"/>
                    <a:pt x="9" y="110"/>
                  </a:cubicBezTo>
                  <a:cubicBezTo>
                    <a:pt x="10" y="111"/>
                    <a:pt x="156" y="24"/>
                    <a:pt x="157" y="25"/>
                  </a:cubicBezTo>
                  <a:cubicBezTo>
                    <a:pt x="157" y="26"/>
                    <a:pt x="12" y="116"/>
                    <a:pt x="13" y="118"/>
                  </a:cubicBezTo>
                  <a:cubicBezTo>
                    <a:pt x="13" y="119"/>
                    <a:pt x="156" y="34"/>
                    <a:pt x="157" y="35"/>
                  </a:cubicBezTo>
                  <a:cubicBezTo>
                    <a:pt x="158" y="37"/>
                    <a:pt x="13" y="121"/>
                    <a:pt x="14" y="122"/>
                  </a:cubicBezTo>
                  <a:cubicBezTo>
                    <a:pt x="15" y="124"/>
                    <a:pt x="156" y="39"/>
                    <a:pt x="157" y="40"/>
                  </a:cubicBezTo>
                  <a:cubicBezTo>
                    <a:pt x="157" y="42"/>
                    <a:pt x="14" y="122"/>
                    <a:pt x="15" y="123"/>
                  </a:cubicBezTo>
                  <a:cubicBezTo>
                    <a:pt x="16" y="125"/>
                    <a:pt x="156" y="39"/>
                    <a:pt x="157" y="41"/>
                  </a:cubicBezTo>
                  <a:cubicBezTo>
                    <a:pt x="157" y="42"/>
                    <a:pt x="14" y="123"/>
                    <a:pt x="15" y="125"/>
                  </a:cubicBezTo>
                  <a:cubicBezTo>
                    <a:pt x="16" y="126"/>
                    <a:pt x="156" y="41"/>
                    <a:pt x="157" y="43"/>
                  </a:cubicBezTo>
                  <a:cubicBezTo>
                    <a:pt x="158" y="45"/>
                    <a:pt x="17" y="131"/>
                    <a:pt x="18" y="133"/>
                  </a:cubicBezTo>
                  <a:cubicBezTo>
                    <a:pt x="19" y="135"/>
                    <a:pt x="156" y="51"/>
                    <a:pt x="156" y="53"/>
                  </a:cubicBezTo>
                  <a:cubicBezTo>
                    <a:pt x="158" y="55"/>
                    <a:pt x="18" y="135"/>
                    <a:pt x="19" y="137"/>
                  </a:cubicBezTo>
                  <a:cubicBezTo>
                    <a:pt x="20" y="138"/>
                    <a:pt x="156" y="56"/>
                    <a:pt x="156" y="57"/>
                  </a:cubicBezTo>
                  <a:cubicBezTo>
                    <a:pt x="157" y="59"/>
                    <a:pt x="19" y="138"/>
                    <a:pt x="20" y="139"/>
                  </a:cubicBezTo>
                  <a:cubicBezTo>
                    <a:pt x="21" y="140"/>
                    <a:pt x="155" y="58"/>
                    <a:pt x="156" y="60"/>
                  </a:cubicBezTo>
                  <a:cubicBezTo>
                    <a:pt x="157" y="61"/>
                    <a:pt x="22" y="147"/>
                    <a:pt x="22" y="148"/>
                  </a:cubicBezTo>
                  <a:cubicBezTo>
                    <a:pt x="23" y="149"/>
                    <a:pt x="155" y="70"/>
                    <a:pt x="156" y="70"/>
                  </a:cubicBezTo>
                  <a:cubicBezTo>
                    <a:pt x="157" y="72"/>
                    <a:pt x="22" y="148"/>
                    <a:pt x="23" y="150"/>
                  </a:cubicBezTo>
                  <a:cubicBezTo>
                    <a:pt x="23" y="151"/>
                    <a:pt x="155" y="72"/>
                    <a:pt x="156" y="73"/>
                  </a:cubicBezTo>
                  <a:cubicBezTo>
                    <a:pt x="157" y="75"/>
                    <a:pt x="22" y="149"/>
                    <a:pt x="23" y="150"/>
                  </a:cubicBezTo>
                  <a:cubicBezTo>
                    <a:pt x="24" y="152"/>
                    <a:pt x="155" y="72"/>
                    <a:pt x="156" y="74"/>
                  </a:cubicBezTo>
                  <a:cubicBezTo>
                    <a:pt x="156" y="74"/>
                    <a:pt x="23" y="153"/>
                    <a:pt x="24" y="154"/>
                  </a:cubicBezTo>
                  <a:cubicBezTo>
                    <a:pt x="25" y="155"/>
                    <a:pt x="155" y="77"/>
                    <a:pt x="155" y="78"/>
                  </a:cubicBezTo>
                  <a:cubicBezTo>
                    <a:pt x="156" y="80"/>
                    <a:pt x="24" y="159"/>
                    <a:pt x="26" y="161"/>
                  </a:cubicBezTo>
                  <a:cubicBezTo>
                    <a:pt x="26" y="162"/>
                    <a:pt x="154" y="85"/>
                    <a:pt x="155" y="87"/>
                  </a:cubicBezTo>
                  <a:cubicBezTo>
                    <a:pt x="156" y="88"/>
                    <a:pt x="27" y="169"/>
                    <a:pt x="28" y="170"/>
                  </a:cubicBezTo>
                  <a:cubicBezTo>
                    <a:pt x="28" y="171"/>
                    <a:pt x="153" y="96"/>
                    <a:pt x="154" y="97"/>
                  </a:cubicBezTo>
                  <a:cubicBezTo>
                    <a:pt x="155" y="99"/>
                    <a:pt x="28" y="173"/>
                    <a:pt x="28" y="174"/>
                  </a:cubicBezTo>
                  <a:cubicBezTo>
                    <a:pt x="29" y="175"/>
                    <a:pt x="154" y="100"/>
                    <a:pt x="154" y="101"/>
                  </a:cubicBezTo>
                  <a:cubicBezTo>
                    <a:pt x="155" y="103"/>
                    <a:pt x="29" y="181"/>
                    <a:pt x="30" y="182"/>
                  </a:cubicBezTo>
                  <a:cubicBezTo>
                    <a:pt x="30" y="183"/>
                    <a:pt x="152" y="110"/>
                    <a:pt x="153" y="111"/>
                  </a:cubicBezTo>
                  <a:cubicBezTo>
                    <a:pt x="154" y="113"/>
                    <a:pt x="29" y="184"/>
                    <a:pt x="30" y="185"/>
                  </a:cubicBezTo>
                  <a:cubicBezTo>
                    <a:pt x="31" y="186"/>
                    <a:pt x="152" y="113"/>
                    <a:pt x="153" y="115"/>
                  </a:cubicBezTo>
                  <a:cubicBezTo>
                    <a:pt x="153" y="116"/>
                    <a:pt x="31" y="193"/>
                    <a:pt x="32" y="193"/>
                  </a:cubicBezTo>
                  <a:cubicBezTo>
                    <a:pt x="32" y="194"/>
                    <a:pt x="151" y="124"/>
                    <a:pt x="152" y="124"/>
                  </a:cubicBezTo>
                  <a:cubicBezTo>
                    <a:pt x="152" y="126"/>
                    <a:pt x="31" y="192"/>
                    <a:pt x="32" y="194"/>
                  </a:cubicBezTo>
                  <a:cubicBezTo>
                    <a:pt x="32" y="195"/>
                    <a:pt x="150" y="123"/>
                    <a:pt x="152" y="124"/>
                  </a:cubicBezTo>
                  <a:cubicBezTo>
                    <a:pt x="152" y="126"/>
                    <a:pt x="32" y="198"/>
                    <a:pt x="33" y="199"/>
                  </a:cubicBezTo>
                  <a:cubicBezTo>
                    <a:pt x="33" y="200"/>
                    <a:pt x="150" y="130"/>
                    <a:pt x="151" y="131"/>
                  </a:cubicBezTo>
                  <a:cubicBezTo>
                    <a:pt x="152" y="132"/>
                    <a:pt x="33" y="203"/>
                    <a:pt x="33" y="204"/>
                  </a:cubicBezTo>
                  <a:cubicBezTo>
                    <a:pt x="34" y="205"/>
                    <a:pt x="150" y="135"/>
                    <a:pt x="150" y="136"/>
                  </a:cubicBezTo>
                  <a:cubicBezTo>
                    <a:pt x="151" y="137"/>
                    <a:pt x="33" y="205"/>
                    <a:pt x="34" y="206"/>
                  </a:cubicBezTo>
                  <a:cubicBezTo>
                    <a:pt x="34" y="207"/>
                    <a:pt x="150" y="138"/>
                    <a:pt x="150" y="139"/>
                  </a:cubicBezTo>
                  <a:cubicBezTo>
                    <a:pt x="150" y="139"/>
                    <a:pt x="34" y="211"/>
                    <a:pt x="34" y="212"/>
                  </a:cubicBezTo>
                  <a:cubicBezTo>
                    <a:pt x="35" y="212"/>
                    <a:pt x="148" y="144"/>
                    <a:pt x="149" y="145"/>
                  </a:cubicBezTo>
                  <a:cubicBezTo>
                    <a:pt x="150" y="147"/>
                    <a:pt x="35" y="219"/>
                    <a:pt x="35" y="220"/>
                  </a:cubicBezTo>
                  <a:cubicBezTo>
                    <a:pt x="36" y="221"/>
                    <a:pt x="147" y="154"/>
                    <a:pt x="148" y="155"/>
                  </a:cubicBezTo>
                  <a:cubicBezTo>
                    <a:pt x="148" y="156"/>
                    <a:pt x="35" y="219"/>
                    <a:pt x="35" y="220"/>
                  </a:cubicBezTo>
                  <a:cubicBezTo>
                    <a:pt x="36" y="221"/>
                    <a:pt x="147" y="154"/>
                    <a:pt x="148" y="155"/>
                  </a:cubicBezTo>
                  <a:cubicBezTo>
                    <a:pt x="148" y="156"/>
                    <a:pt x="35" y="225"/>
                    <a:pt x="36" y="227"/>
                  </a:cubicBezTo>
                  <a:cubicBezTo>
                    <a:pt x="37" y="228"/>
                    <a:pt x="146" y="162"/>
                    <a:pt x="146" y="163"/>
                  </a:cubicBezTo>
                  <a:cubicBezTo>
                    <a:pt x="147" y="164"/>
                    <a:pt x="35" y="227"/>
                    <a:pt x="36" y="228"/>
                  </a:cubicBezTo>
                  <a:cubicBezTo>
                    <a:pt x="37" y="229"/>
                    <a:pt x="146" y="164"/>
                    <a:pt x="146" y="164"/>
                  </a:cubicBezTo>
                  <a:cubicBezTo>
                    <a:pt x="147" y="166"/>
                    <a:pt x="36" y="230"/>
                    <a:pt x="36" y="231"/>
                  </a:cubicBezTo>
                  <a:cubicBezTo>
                    <a:pt x="37" y="232"/>
                    <a:pt x="145" y="167"/>
                    <a:pt x="146" y="168"/>
                  </a:cubicBezTo>
                  <a:cubicBezTo>
                    <a:pt x="146" y="169"/>
                    <a:pt x="36" y="230"/>
                    <a:pt x="36" y="231"/>
                  </a:cubicBezTo>
                  <a:cubicBezTo>
                    <a:pt x="37" y="233"/>
                    <a:pt x="145" y="167"/>
                    <a:pt x="146" y="168"/>
                  </a:cubicBezTo>
                  <a:cubicBezTo>
                    <a:pt x="146" y="170"/>
                    <a:pt x="36" y="234"/>
                    <a:pt x="37" y="235"/>
                  </a:cubicBezTo>
                  <a:cubicBezTo>
                    <a:pt x="37" y="236"/>
                    <a:pt x="144" y="172"/>
                    <a:pt x="145" y="173"/>
                  </a:cubicBezTo>
                  <a:cubicBezTo>
                    <a:pt x="145" y="174"/>
                    <a:pt x="36" y="237"/>
                    <a:pt x="37" y="238"/>
                  </a:cubicBezTo>
                  <a:cubicBezTo>
                    <a:pt x="37" y="238"/>
                    <a:pt x="144" y="175"/>
                    <a:pt x="144" y="176"/>
                  </a:cubicBezTo>
                  <a:cubicBezTo>
                    <a:pt x="145" y="177"/>
                    <a:pt x="37" y="244"/>
                    <a:pt x="37" y="245"/>
                  </a:cubicBezTo>
                  <a:cubicBezTo>
                    <a:pt x="38" y="246"/>
                    <a:pt x="142" y="183"/>
                    <a:pt x="143" y="184"/>
                  </a:cubicBezTo>
                  <a:cubicBezTo>
                    <a:pt x="144" y="186"/>
                    <a:pt x="37" y="246"/>
                    <a:pt x="38" y="247"/>
                  </a:cubicBezTo>
                  <a:cubicBezTo>
                    <a:pt x="38" y="248"/>
                    <a:pt x="142" y="185"/>
                    <a:pt x="142" y="186"/>
                  </a:cubicBezTo>
                  <a:cubicBezTo>
                    <a:pt x="143" y="187"/>
                    <a:pt x="37" y="250"/>
                    <a:pt x="38" y="251"/>
                  </a:cubicBezTo>
                  <a:cubicBezTo>
                    <a:pt x="39" y="252"/>
                    <a:pt x="141" y="190"/>
                    <a:pt x="141" y="191"/>
                  </a:cubicBezTo>
                  <a:cubicBezTo>
                    <a:pt x="142" y="192"/>
                    <a:pt x="38" y="256"/>
                    <a:pt x="38" y="258"/>
                  </a:cubicBezTo>
                  <a:cubicBezTo>
                    <a:pt x="39" y="259"/>
                    <a:pt x="139" y="198"/>
                    <a:pt x="140" y="199"/>
                  </a:cubicBezTo>
                  <a:cubicBezTo>
                    <a:pt x="140" y="201"/>
                    <a:pt x="38" y="263"/>
                    <a:pt x="39" y="264"/>
                  </a:cubicBezTo>
                  <a:cubicBezTo>
                    <a:pt x="39" y="265"/>
                    <a:pt x="138" y="206"/>
                    <a:pt x="138" y="207"/>
                  </a:cubicBezTo>
                  <a:cubicBezTo>
                    <a:pt x="139" y="208"/>
                    <a:pt x="38" y="271"/>
                    <a:pt x="39" y="272"/>
                  </a:cubicBezTo>
                  <a:cubicBezTo>
                    <a:pt x="39" y="273"/>
                    <a:pt x="136" y="214"/>
                    <a:pt x="136" y="215"/>
                  </a:cubicBezTo>
                  <a:cubicBezTo>
                    <a:pt x="137" y="216"/>
                    <a:pt x="39" y="279"/>
                    <a:pt x="39" y="280"/>
                  </a:cubicBezTo>
                  <a:cubicBezTo>
                    <a:pt x="39" y="281"/>
                    <a:pt x="133" y="224"/>
                    <a:pt x="134" y="225"/>
                  </a:cubicBezTo>
                  <a:cubicBezTo>
                    <a:pt x="134" y="226"/>
                    <a:pt x="39" y="284"/>
                    <a:pt x="39" y="285"/>
                  </a:cubicBezTo>
                  <a:cubicBezTo>
                    <a:pt x="40" y="286"/>
                    <a:pt x="132" y="230"/>
                    <a:pt x="132" y="231"/>
                  </a:cubicBezTo>
                  <a:cubicBezTo>
                    <a:pt x="133" y="232"/>
                    <a:pt x="39" y="293"/>
                    <a:pt x="39" y="295"/>
                  </a:cubicBezTo>
                  <a:cubicBezTo>
                    <a:pt x="40" y="295"/>
                    <a:pt x="129" y="242"/>
                    <a:pt x="129" y="242"/>
                  </a:cubicBezTo>
                  <a:cubicBezTo>
                    <a:pt x="130" y="244"/>
                    <a:pt x="39" y="298"/>
                    <a:pt x="39" y="299"/>
                  </a:cubicBezTo>
                  <a:cubicBezTo>
                    <a:pt x="40" y="300"/>
                    <a:pt x="127" y="247"/>
                    <a:pt x="128" y="248"/>
                  </a:cubicBezTo>
                  <a:cubicBezTo>
                    <a:pt x="129" y="248"/>
                    <a:pt x="38" y="301"/>
                    <a:pt x="39" y="302"/>
                  </a:cubicBezTo>
                  <a:cubicBezTo>
                    <a:pt x="39" y="303"/>
                    <a:pt x="126" y="250"/>
                    <a:pt x="127" y="251"/>
                  </a:cubicBezTo>
                  <a:cubicBezTo>
                    <a:pt x="128" y="252"/>
                    <a:pt x="39" y="307"/>
                    <a:pt x="39" y="308"/>
                  </a:cubicBezTo>
                  <a:cubicBezTo>
                    <a:pt x="39" y="308"/>
                    <a:pt x="125" y="258"/>
                    <a:pt x="125" y="258"/>
                  </a:cubicBezTo>
                  <a:cubicBezTo>
                    <a:pt x="126" y="259"/>
                    <a:pt x="38" y="308"/>
                    <a:pt x="39" y="309"/>
                  </a:cubicBezTo>
                  <a:cubicBezTo>
                    <a:pt x="40" y="310"/>
                    <a:pt x="124" y="259"/>
                    <a:pt x="124" y="260"/>
                  </a:cubicBezTo>
                  <a:cubicBezTo>
                    <a:pt x="125" y="261"/>
                    <a:pt x="39" y="311"/>
                    <a:pt x="39" y="312"/>
                  </a:cubicBezTo>
                  <a:cubicBezTo>
                    <a:pt x="39" y="312"/>
                    <a:pt x="123" y="262"/>
                    <a:pt x="124" y="263"/>
                  </a:cubicBezTo>
                  <a:cubicBezTo>
                    <a:pt x="124" y="264"/>
                    <a:pt x="38" y="311"/>
                    <a:pt x="39" y="312"/>
                  </a:cubicBezTo>
                  <a:cubicBezTo>
                    <a:pt x="40" y="313"/>
                    <a:pt x="123" y="263"/>
                    <a:pt x="123" y="263"/>
                  </a:cubicBezTo>
                  <a:cubicBezTo>
                    <a:pt x="124" y="264"/>
                    <a:pt x="38" y="318"/>
                    <a:pt x="39" y="319"/>
                  </a:cubicBezTo>
                  <a:cubicBezTo>
                    <a:pt x="39" y="320"/>
                    <a:pt x="120" y="271"/>
                    <a:pt x="121" y="272"/>
                  </a:cubicBezTo>
                  <a:cubicBezTo>
                    <a:pt x="121" y="273"/>
                    <a:pt x="38" y="324"/>
                    <a:pt x="38" y="325"/>
                  </a:cubicBezTo>
                  <a:cubicBezTo>
                    <a:pt x="39" y="326"/>
                    <a:pt x="118" y="278"/>
                    <a:pt x="118" y="279"/>
                  </a:cubicBezTo>
                  <a:cubicBezTo>
                    <a:pt x="119" y="279"/>
                    <a:pt x="38" y="334"/>
                    <a:pt x="38" y="335"/>
                  </a:cubicBezTo>
                  <a:cubicBezTo>
                    <a:pt x="39" y="336"/>
                    <a:pt x="114" y="290"/>
                    <a:pt x="115" y="291"/>
                  </a:cubicBezTo>
                  <a:cubicBezTo>
                    <a:pt x="115" y="291"/>
                    <a:pt x="38" y="334"/>
                    <a:pt x="38" y="335"/>
                  </a:cubicBezTo>
                  <a:cubicBezTo>
                    <a:pt x="38" y="336"/>
                    <a:pt x="114" y="290"/>
                    <a:pt x="114" y="291"/>
                  </a:cubicBezTo>
                  <a:cubicBezTo>
                    <a:pt x="115" y="292"/>
                    <a:pt x="37" y="342"/>
                    <a:pt x="38" y="343"/>
                  </a:cubicBezTo>
                  <a:cubicBezTo>
                    <a:pt x="38" y="344"/>
                    <a:pt x="110" y="300"/>
                    <a:pt x="111" y="301"/>
                  </a:cubicBezTo>
                  <a:cubicBezTo>
                    <a:pt x="111" y="302"/>
                    <a:pt x="41" y="343"/>
                    <a:pt x="41" y="343"/>
                  </a:cubicBezTo>
                  <a:cubicBezTo>
                    <a:pt x="41" y="344"/>
                    <a:pt x="109" y="303"/>
                    <a:pt x="110" y="304"/>
                  </a:cubicBezTo>
                  <a:cubicBezTo>
                    <a:pt x="110" y="304"/>
                    <a:pt x="54" y="345"/>
                    <a:pt x="55" y="345"/>
                  </a:cubicBezTo>
                  <a:cubicBezTo>
                    <a:pt x="55" y="346"/>
                    <a:pt x="104" y="316"/>
                    <a:pt x="105" y="316"/>
                  </a:cubicBezTo>
                  <a:cubicBezTo>
                    <a:pt x="105" y="317"/>
                    <a:pt x="56" y="345"/>
                    <a:pt x="56" y="346"/>
                  </a:cubicBezTo>
                  <a:cubicBezTo>
                    <a:pt x="56" y="346"/>
                    <a:pt x="104" y="317"/>
                    <a:pt x="104" y="318"/>
                  </a:cubicBezTo>
                  <a:cubicBezTo>
                    <a:pt x="104" y="318"/>
                    <a:pt x="66" y="347"/>
                    <a:pt x="66" y="348"/>
                  </a:cubicBezTo>
                  <a:cubicBezTo>
                    <a:pt x="67" y="348"/>
                    <a:pt x="100" y="328"/>
                    <a:pt x="100" y="328"/>
                  </a:cubicBezTo>
                  <a:cubicBezTo>
                    <a:pt x="100" y="328"/>
                    <a:pt x="70" y="348"/>
                    <a:pt x="70" y="349"/>
                  </a:cubicBezTo>
                  <a:cubicBezTo>
                    <a:pt x="71" y="349"/>
                    <a:pt x="98" y="332"/>
                    <a:pt x="98" y="333"/>
                  </a:cubicBezTo>
                  <a:cubicBezTo>
                    <a:pt x="98" y="333"/>
                    <a:pt x="78" y="350"/>
                    <a:pt x="78" y="350"/>
                  </a:cubicBezTo>
                  <a:cubicBezTo>
                    <a:pt x="78" y="351"/>
                    <a:pt x="94" y="341"/>
                    <a:pt x="94" y="341"/>
                  </a:cubicBezTo>
                  <a:cubicBezTo>
                    <a:pt x="94" y="341"/>
                    <a:pt x="78" y="350"/>
                    <a:pt x="78" y="351"/>
                  </a:cubicBezTo>
                  <a:cubicBezTo>
                    <a:pt x="78" y="351"/>
                    <a:pt x="94" y="341"/>
                    <a:pt x="94" y="342"/>
                  </a:cubicBezTo>
                  <a:cubicBezTo>
                    <a:pt x="94" y="342"/>
                    <a:pt x="83" y="352"/>
                    <a:pt x="83" y="352"/>
                  </a:cubicBezTo>
                  <a:cubicBezTo>
                    <a:pt x="83" y="352"/>
                    <a:pt x="92" y="347"/>
                    <a:pt x="92" y="347"/>
                  </a:cubicBezTo>
                  <a:cubicBezTo>
                    <a:pt x="92" y="347"/>
                    <a:pt x="83" y="352"/>
                    <a:pt x="83" y="352"/>
                  </a:cubicBezTo>
                  <a:cubicBezTo>
                    <a:pt x="83" y="352"/>
                    <a:pt x="91" y="347"/>
                    <a:pt x="91" y="347"/>
                  </a:cubicBezTo>
                  <a:cubicBezTo>
                    <a:pt x="92" y="347"/>
                    <a:pt x="89" y="353"/>
                    <a:pt x="89" y="353"/>
                  </a:cubicBezTo>
                  <a:cubicBezTo>
                    <a:pt x="89" y="353"/>
                    <a:pt x="89" y="353"/>
                    <a:pt x="89" y="353"/>
                  </a:cubicBezTo>
                </a:path>
              </a:pathLst>
            </a:custGeom>
            <a:noFill/>
            <a:ln w="3175" cap="rnd">
              <a:solidFill>
                <a:srgbClr val="5BC0C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13" name="组合 112"/>
            <p:cNvGrpSpPr/>
            <p:nvPr/>
          </p:nvGrpSpPr>
          <p:grpSpPr>
            <a:xfrm>
              <a:off x="2927351" y="2924175"/>
              <a:ext cx="1023938" cy="1754188"/>
              <a:chOff x="2927351" y="2924175"/>
              <a:chExt cx="1023938" cy="1754188"/>
            </a:xfrm>
          </p:grpSpPr>
          <p:sp>
            <p:nvSpPr>
              <p:cNvPr id="99" name="Freeform 10"/>
              <p:cNvSpPr>
                <a:spLocks/>
              </p:cNvSpPr>
              <p:nvPr/>
            </p:nvSpPr>
            <p:spPr bwMode="auto">
              <a:xfrm>
                <a:off x="3346451" y="2941638"/>
                <a:ext cx="581025" cy="646113"/>
              </a:xfrm>
              <a:custGeom>
                <a:avLst/>
                <a:gdLst>
                  <a:gd name="T0" fmla="*/ 144 w 194"/>
                  <a:gd name="T1" fmla="*/ 1 h 217"/>
                  <a:gd name="T2" fmla="*/ 148 w 194"/>
                  <a:gd name="T3" fmla="*/ 2 h 217"/>
                  <a:gd name="T4" fmla="*/ 149 w 194"/>
                  <a:gd name="T5" fmla="*/ 2 h 217"/>
                  <a:gd name="T6" fmla="*/ 160 w 194"/>
                  <a:gd name="T7" fmla="*/ 3 h 217"/>
                  <a:gd name="T8" fmla="*/ 162 w 194"/>
                  <a:gd name="T9" fmla="*/ 3 h 217"/>
                  <a:gd name="T10" fmla="*/ 163 w 194"/>
                  <a:gd name="T11" fmla="*/ 7 h 217"/>
                  <a:gd name="T12" fmla="*/ 164 w 194"/>
                  <a:gd name="T13" fmla="*/ 10 h 217"/>
                  <a:gd name="T14" fmla="*/ 166 w 194"/>
                  <a:gd name="T15" fmla="*/ 18 h 217"/>
                  <a:gd name="T16" fmla="*/ 169 w 194"/>
                  <a:gd name="T17" fmla="*/ 26 h 217"/>
                  <a:gd name="T18" fmla="*/ 170 w 194"/>
                  <a:gd name="T19" fmla="*/ 30 h 217"/>
                  <a:gd name="T20" fmla="*/ 171 w 194"/>
                  <a:gd name="T21" fmla="*/ 35 h 217"/>
                  <a:gd name="T22" fmla="*/ 172 w 194"/>
                  <a:gd name="T23" fmla="*/ 37 h 217"/>
                  <a:gd name="T24" fmla="*/ 173 w 194"/>
                  <a:gd name="T25" fmla="*/ 43 h 217"/>
                  <a:gd name="T26" fmla="*/ 174 w 194"/>
                  <a:gd name="T27" fmla="*/ 48 h 217"/>
                  <a:gd name="T28" fmla="*/ 174 w 194"/>
                  <a:gd name="T29" fmla="*/ 48 h 217"/>
                  <a:gd name="T30" fmla="*/ 177 w 194"/>
                  <a:gd name="T31" fmla="*/ 57 h 217"/>
                  <a:gd name="T32" fmla="*/ 177 w 194"/>
                  <a:gd name="T33" fmla="*/ 60 h 217"/>
                  <a:gd name="T34" fmla="*/ 179 w 194"/>
                  <a:gd name="T35" fmla="*/ 66 h 217"/>
                  <a:gd name="T36" fmla="*/ 180 w 194"/>
                  <a:gd name="T37" fmla="*/ 72 h 217"/>
                  <a:gd name="T38" fmla="*/ 182 w 194"/>
                  <a:gd name="T39" fmla="*/ 80 h 217"/>
                  <a:gd name="T40" fmla="*/ 183 w 194"/>
                  <a:gd name="T41" fmla="*/ 85 h 217"/>
                  <a:gd name="T42" fmla="*/ 184 w 194"/>
                  <a:gd name="T43" fmla="*/ 90 h 217"/>
                  <a:gd name="T44" fmla="*/ 184 w 194"/>
                  <a:gd name="T45" fmla="*/ 91 h 217"/>
                  <a:gd name="T46" fmla="*/ 185 w 194"/>
                  <a:gd name="T47" fmla="*/ 99 h 217"/>
                  <a:gd name="T48" fmla="*/ 187 w 194"/>
                  <a:gd name="T49" fmla="*/ 108 h 217"/>
                  <a:gd name="T50" fmla="*/ 188 w 194"/>
                  <a:gd name="T51" fmla="*/ 113 h 217"/>
                  <a:gd name="T52" fmla="*/ 188 w 194"/>
                  <a:gd name="T53" fmla="*/ 116 h 217"/>
                  <a:gd name="T54" fmla="*/ 189 w 194"/>
                  <a:gd name="T55" fmla="*/ 120 h 217"/>
                  <a:gd name="T56" fmla="*/ 190 w 194"/>
                  <a:gd name="T57" fmla="*/ 123 h 217"/>
                  <a:gd name="T58" fmla="*/ 191 w 194"/>
                  <a:gd name="T59" fmla="*/ 133 h 217"/>
                  <a:gd name="T60" fmla="*/ 192 w 194"/>
                  <a:gd name="T61" fmla="*/ 139 h 217"/>
                  <a:gd name="T62" fmla="*/ 193 w 194"/>
                  <a:gd name="T63" fmla="*/ 145 h 217"/>
                  <a:gd name="T64" fmla="*/ 193 w 194"/>
                  <a:gd name="T65" fmla="*/ 145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94" h="217">
                    <a:moveTo>
                      <a:pt x="0" y="85"/>
                    </a:moveTo>
                    <a:cubicBezTo>
                      <a:pt x="0" y="86"/>
                      <a:pt x="144" y="0"/>
                      <a:pt x="144" y="1"/>
                    </a:cubicBezTo>
                    <a:cubicBezTo>
                      <a:pt x="145" y="2"/>
                      <a:pt x="8" y="81"/>
                      <a:pt x="9" y="82"/>
                    </a:cubicBezTo>
                    <a:cubicBezTo>
                      <a:pt x="10" y="83"/>
                      <a:pt x="147" y="0"/>
                      <a:pt x="148" y="2"/>
                    </a:cubicBezTo>
                    <a:cubicBezTo>
                      <a:pt x="149" y="3"/>
                      <a:pt x="9" y="80"/>
                      <a:pt x="10" y="81"/>
                    </a:cubicBezTo>
                    <a:cubicBezTo>
                      <a:pt x="11" y="83"/>
                      <a:pt x="148" y="0"/>
                      <a:pt x="149" y="2"/>
                    </a:cubicBezTo>
                    <a:cubicBezTo>
                      <a:pt x="149" y="3"/>
                      <a:pt x="27" y="77"/>
                      <a:pt x="28" y="79"/>
                    </a:cubicBezTo>
                    <a:cubicBezTo>
                      <a:pt x="29" y="81"/>
                      <a:pt x="159" y="1"/>
                      <a:pt x="160" y="3"/>
                    </a:cubicBezTo>
                    <a:cubicBezTo>
                      <a:pt x="161" y="5"/>
                      <a:pt x="30" y="78"/>
                      <a:pt x="31" y="79"/>
                    </a:cubicBezTo>
                    <a:cubicBezTo>
                      <a:pt x="31" y="80"/>
                      <a:pt x="161" y="2"/>
                      <a:pt x="162" y="3"/>
                    </a:cubicBezTo>
                    <a:cubicBezTo>
                      <a:pt x="162" y="4"/>
                      <a:pt x="37" y="78"/>
                      <a:pt x="38" y="79"/>
                    </a:cubicBezTo>
                    <a:cubicBezTo>
                      <a:pt x="39" y="80"/>
                      <a:pt x="163" y="6"/>
                      <a:pt x="163" y="7"/>
                    </a:cubicBezTo>
                    <a:cubicBezTo>
                      <a:pt x="164" y="8"/>
                      <a:pt x="43" y="79"/>
                      <a:pt x="44" y="80"/>
                    </a:cubicBezTo>
                    <a:cubicBezTo>
                      <a:pt x="44" y="81"/>
                      <a:pt x="164" y="10"/>
                      <a:pt x="164" y="10"/>
                    </a:cubicBezTo>
                    <a:cubicBezTo>
                      <a:pt x="165" y="12"/>
                      <a:pt x="53" y="82"/>
                      <a:pt x="54" y="83"/>
                    </a:cubicBezTo>
                    <a:cubicBezTo>
                      <a:pt x="54" y="84"/>
                      <a:pt x="166" y="17"/>
                      <a:pt x="166" y="18"/>
                    </a:cubicBezTo>
                    <a:cubicBezTo>
                      <a:pt x="167" y="18"/>
                      <a:pt x="63" y="86"/>
                      <a:pt x="64" y="87"/>
                    </a:cubicBezTo>
                    <a:cubicBezTo>
                      <a:pt x="64" y="88"/>
                      <a:pt x="168" y="26"/>
                      <a:pt x="169" y="26"/>
                    </a:cubicBezTo>
                    <a:cubicBezTo>
                      <a:pt x="170" y="28"/>
                      <a:pt x="67" y="88"/>
                      <a:pt x="68" y="89"/>
                    </a:cubicBezTo>
                    <a:cubicBezTo>
                      <a:pt x="69" y="91"/>
                      <a:pt x="169" y="29"/>
                      <a:pt x="170" y="30"/>
                    </a:cubicBezTo>
                    <a:cubicBezTo>
                      <a:pt x="170" y="31"/>
                      <a:pt x="72" y="91"/>
                      <a:pt x="72" y="92"/>
                    </a:cubicBezTo>
                    <a:cubicBezTo>
                      <a:pt x="73" y="93"/>
                      <a:pt x="170" y="33"/>
                      <a:pt x="171" y="35"/>
                    </a:cubicBezTo>
                    <a:cubicBezTo>
                      <a:pt x="171" y="35"/>
                      <a:pt x="74" y="92"/>
                      <a:pt x="74" y="94"/>
                    </a:cubicBezTo>
                    <a:cubicBezTo>
                      <a:pt x="75" y="95"/>
                      <a:pt x="171" y="37"/>
                      <a:pt x="172" y="37"/>
                    </a:cubicBezTo>
                    <a:cubicBezTo>
                      <a:pt x="172" y="39"/>
                      <a:pt x="78" y="96"/>
                      <a:pt x="79" y="97"/>
                    </a:cubicBezTo>
                    <a:cubicBezTo>
                      <a:pt x="80" y="98"/>
                      <a:pt x="172" y="42"/>
                      <a:pt x="173" y="43"/>
                    </a:cubicBezTo>
                    <a:cubicBezTo>
                      <a:pt x="174" y="44"/>
                      <a:pt x="82" y="100"/>
                      <a:pt x="83" y="101"/>
                    </a:cubicBezTo>
                    <a:cubicBezTo>
                      <a:pt x="83" y="101"/>
                      <a:pt x="174" y="47"/>
                      <a:pt x="174" y="48"/>
                    </a:cubicBezTo>
                    <a:cubicBezTo>
                      <a:pt x="175" y="48"/>
                      <a:pt x="82" y="100"/>
                      <a:pt x="83" y="101"/>
                    </a:cubicBezTo>
                    <a:cubicBezTo>
                      <a:pt x="83" y="102"/>
                      <a:pt x="174" y="47"/>
                      <a:pt x="174" y="48"/>
                    </a:cubicBezTo>
                    <a:cubicBezTo>
                      <a:pt x="175" y="50"/>
                      <a:pt x="88" y="106"/>
                      <a:pt x="89" y="107"/>
                    </a:cubicBezTo>
                    <a:cubicBezTo>
                      <a:pt x="90" y="109"/>
                      <a:pt x="176" y="56"/>
                      <a:pt x="177" y="57"/>
                    </a:cubicBezTo>
                    <a:cubicBezTo>
                      <a:pt x="177" y="57"/>
                      <a:pt x="90" y="109"/>
                      <a:pt x="91" y="110"/>
                    </a:cubicBezTo>
                    <a:cubicBezTo>
                      <a:pt x="91" y="111"/>
                      <a:pt x="177" y="60"/>
                      <a:pt x="177" y="60"/>
                    </a:cubicBezTo>
                    <a:cubicBezTo>
                      <a:pt x="178" y="61"/>
                      <a:pt x="94" y="114"/>
                      <a:pt x="94" y="115"/>
                    </a:cubicBezTo>
                    <a:cubicBezTo>
                      <a:pt x="95" y="116"/>
                      <a:pt x="178" y="66"/>
                      <a:pt x="179" y="66"/>
                    </a:cubicBezTo>
                    <a:cubicBezTo>
                      <a:pt x="179" y="67"/>
                      <a:pt x="96" y="119"/>
                      <a:pt x="97" y="120"/>
                    </a:cubicBezTo>
                    <a:cubicBezTo>
                      <a:pt x="97" y="120"/>
                      <a:pt x="179" y="71"/>
                      <a:pt x="180" y="72"/>
                    </a:cubicBezTo>
                    <a:cubicBezTo>
                      <a:pt x="180" y="72"/>
                      <a:pt x="100" y="126"/>
                      <a:pt x="100" y="127"/>
                    </a:cubicBezTo>
                    <a:cubicBezTo>
                      <a:pt x="101" y="128"/>
                      <a:pt x="181" y="79"/>
                      <a:pt x="182" y="80"/>
                    </a:cubicBezTo>
                    <a:cubicBezTo>
                      <a:pt x="182" y="81"/>
                      <a:pt x="101" y="131"/>
                      <a:pt x="102" y="132"/>
                    </a:cubicBezTo>
                    <a:cubicBezTo>
                      <a:pt x="102" y="133"/>
                      <a:pt x="182" y="84"/>
                      <a:pt x="183" y="85"/>
                    </a:cubicBezTo>
                    <a:cubicBezTo>
                      <a:pt x="183" y="86"/>
                      <a:pt x="103" y="136"/>
                      <a:pt x="103" y="136"/>
                    </a:cubicBezTo>
                    <a:cubicBezTo>
                      <a:pt x="103" y="137"/>
                      <a:pt x="183" y="89"/>
                      <a:pt x="184" y="90"/>
                    </a:cubicBezTo>
                    <a:cubicBezTo>
                      <a:pt x="184" y="91"/>
                      <a:pt x="103" y="136"/>
                      <a:pt x="103" y="137"/>
                    </a:cubicBezTo>
                    <a:cubicBezTo>
                      <a:pt x="104" y="138"/>
                      <a:pt x="183" y="90"/>
                      <a:pt x="184" y="91"/>
                    </a:cubicBezTo>
                    <a:cubicBezTo>
                      <a:pt x="184" y="91"/>
                      <a:pt x="104" y="144"/>
                      <a:pt x="105" y="145"/>
                    </a:cubicBezTo>
                    <a:cubicBezTo>
                      <a:pt x="105" y="146"/>
                      <a:pt x="185" y="98"/>
                      <a:pt x="185" y="99"/>
                    </a:cubicBezTo>
                    <a:cubicBezTo>
                      <a:pt x="186" y="99"/>
                      <a:pt x="104" y="154"/>
                      <a:pt x="105" y="155"/>
                    </a:cubicBezTo>
                    <a:cubicBezTo>
                      <a:pt x="106" y="156"/>
                      <a:pt x="187" y="107"/>
                      <a:pt x="187" y="108"/>
                    </a:cubicBezTo>
                    <a:cubicBezTo>
                      <a:pt x="187" y="108"/>
                      <a:pt x="104" y="160"/>
                      <a:pt x="105" y="161"/>
                    </a:cubicBezTo>
                    <a:cubicBezTo>
                      <a:pt x="105" y="162"/>
                      <a:pt x="187" y="112"/>
                      <a:pt x="188" y="113"/>
                    </a:cubicBezTo>
                    <a:cubicBezTo>
                      <a:pt x="188" y="113"/>
                      <a:pt x="104" y="164"/>
                      <a:pt x="104" y="165"/>
                    </a:cubicBezTo>
                    <a:cubicBezTo>
                      <a:pt x="105" y="165"/>
                      <a:pt x="188" y="115"/>
                      <a:pt x="188" y="116"/>
                    </a:cubicBezTo>
                    <a:cubicBezTo>
                      <a:pt x="189" y="117"/>
                      <a:pt x="102" y="169"/>
                      <a:pt x="103" y="170"/>
                    </a:cubicBezTo>
                    <a:cubicBezTo>
                      <a:pt x="103" y="171"/>
                      <a:pt x="189" y="119"/>
                      <a:pt x="189" y="120"/>
                    </a:cubicBezTo>
                    <a:cubicBezTo>
                      <a:pt x="190" y="121"/>
                      <a:pt x="101" y="173"/>
                      <a:pt x="102" y="174"/>
                    </a:cubicBezTo>
                    <a:cubicBezTo>
                      <a:pt x="102" y="175"/>
                      <a:pt x="189" y="122"/>
                      <a:pt x="190" y="123"/>
                    </a:cubicBezTo>
                    <a:cubicBezTo>
                      <a:pt x="190" y="125"/>
                      <a:pt x="96" y="186"/>
                      <a:pt x="96" y="187"/>
                    </a:cubicBezTo>
                    <a:cubicBezTo>
                      <a:pt x="97" y="189"/>
                      <a:pt x="191" y="132"/>
                      <a:pt x="191" y="133"/>
                    </a:cubicBezTo>
                    <a:cubicBezTo>
                      <a:pt x="192" y="134"/>
                      <a:pt x="90" y="197"/>
                      <a:pt x="90" y="198"/>
                    </a:cubicBezTo>
                    <a:cubicBezTo>
                      <a:pt x="91" y="199"/>
                      <a:pt x="191" y="137"/>
                      <a:pt x="192" y="139"/>
                    </a:cubicBezTo>
                    <a:cubicBezTo>
                      <a:pt x="193" y="140"/>
                      <a:pt x="70" y="214"/>
                      <a:pt x="71" y="215"/>
                    </a:cubicBezTo>
                    <a:cubicBezTo>
                      <a:pt x="72" y="217"/>
                      <a:pt x="192" y="143"/>
                      <a:pt x="193" y="145"/>
                    </a:cubicBezTo>
                    <a:cubicBezTo>
                      <a:pt x="194" y="146"/>
                      <a:pt x="70" y="215"/>
                      <a:pt x="70" y="216"/>
                    </a:cubicBezTo>
                    <a:cubicBezTo>
                      <a:pt x="71" y="217"/>
                      <a:pt x="192" y="144"/>
                      <a:pt x="193" y="145"/>
                    </a:cubicBezTo>
                  </a:path>
                </a:pathLst>
              </a:custGeom>
              <a:noFill/>
              <a:ln w="3175" cap="rnd">
                <a:solidFill>
                  <a:schemeClr val="accent3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11"/>
              <p:cNvSpPr>
                <a:spLocks/>
              </p:cNvSpPr>
              <p:nvPr/>
            </p:nvSpPr>
            <p:spPr bwMode="auto">
              <a:xfrm>
                <a:off x="2927351" y="2924175"/>
                <a:ext cx="1023938" cy="1754188"/>
              </a:xfrm>
              <a:custGeom>
                <a:avLst/>
                <a:gdLst>
                  <a:gd name="T0" fmla="*/ 34 w 342"/>
                  <a:gd name="T1" fmla="*/ 8 h 589"/>
                  <a:gd name="T2" fmla="*/ 63 w 342"/>
                  <a:gd name="T3" fmla="*/ 7 h 589"/>
                  <a:gd name="T4" fmla="*/ 93 w 342"/>
                  <a:gd name="T5" fmla="*/ 5 h 589"/>
                  <a:gd name="T6" fmla="*/ 108 w 342"/>
                  <a:gd name="T7" fmla="*/ 4 h 589"/>
                  <a:gd name="T8" fmla="*/ 141 w 342"/>
                  <a:gd name="T9" fmla="*/ 3 h 589"/>
                  <a:gd name="T10" fmla="*/ 158 w 342"/>
                  <a:gd name="T11" fmla="*/ 2 h 589"/>
                  <a:gd name="T12" fmla="*/ 178 w 342"/>
                  <a:gd name="T13" fmla="*/ 2 h 589"/>
                  <a:gd name="T14" fmla="*/ 187 w 342"/>
                  <a:gd name="T15" fmla="*/ 2 h 589"/>
                  <a:gd name="T16" fmla="*/ 209 w 342"/>
                  <a:gd name="T17" fmla="*/ 2 h 589"/>
                  <a:gd name="T18" fmla="*/ 239 w 342"/>
                  <a:gd name="T19" fmla="*/ 3 h 589"/>
                  <a:gd name="T20" fmla="*/ 253 w 342"/>
                  <a:gd name="T21" fmla="*/ 4 h 589"/>
                  <a:gd name="T22" fmla="*/ 259 w 342"/>
                  <a:gd name="T23" fmla="*/ 5 h 589"/>
                  <a:gd name="T24" fmla="*/ 278 w 342"/>
                  <a:gd name="T25" fmla="*/ 7 h 589"/>
                  <a:gd name="T26" fmla="*/ 281 w 342"/>
                  <a:gd name="T27" fmla="*/ 7 h 589"/>
                  <a:gd name="T28" fmla="*/ 107 w 342"/>
                  <a:gd name="T29" fmla="*/ 117 h 589"/>
                  <a:gd name="T30" fmla="*/ 99 w 342"/>
                  <a:gd name="T31" fmla="*/ 133 h 589"/>
                  <a:gd name="T32" fmla="*/ 96 w 342"/>
                  <a:gd name="T33" fmla="*/ 140 h 589"/>
                  <a:gd name="T34" fmla="*/ 94 w 342"/>
                  <a:gd name="T35" fmla="*/ 153 h 589"/>
                  <a:gd name="T36" fmla="*/ 94 w 342"/>
                  <a:gd name="T37" fmla="*/ 156 h 589"/>
                  <a:gd name="T38" fmla="*/ 94 w 342"/>
                  <a:gd name="T39" fmla="*/ 164 h 589"/>
                  <a:gd name="T40" fmla="*/ 96 w 342"/>
                  <a:gd name="T41" fmla="*/ 175 h 589"/>
                  <a:gd name="T42" fmla="*/ 100 w 342"/>
                  <a:gd name="T43" fmla="*/ 188 h 589"/>
                  <a:gd name="T44" fmla="*/ 107 w 342"/>
                  <a:gd name="T45" fmla="*/ 200 h 589"/>
                  <a:gd name="T46" fmla="*/ 116 w 342"/>
                  <a:gd name="T47" fmla="*/ 211 h 589"/>
                  <a:gd name="T48" fmla="*/ 121 w 342"/>
                  <a:gd name="T49" fmla="*/ 216 h 589"/>
                  <a:gd name="T50" fmla="*/ 134 w 342"/>
                  <a:gd name="T51" fmla="*/ 224 h 589"/>
                  <a:gd name="T52" fmla="*/ 154 w 342"/>
                  <a:gd name="T53" fmla="*/ 232 h 589"/>
                  <a:gd name="T54" fmla="*/ 179 w 342"/>
                  <a:gd name="T55" fmla="*/ 233 h 589"/>
                  <a:gd name="T56" fmla="*/ 333 w 342"/>
                  <a:gd name="T57" fmla="*/ 152 h 589"/>
                  <a:gd name="T58" fmla="*/ 335 w 342"/>
                  <a:gd name="T59" fmla="*/ 165 h 589"/>
                  <a:gd name="T60" fmla="*/ 335 w 342"/>
                  <a:gd name="T61" fmla="*/ 169 h 589"/>
                  <a:gd name="T62" fmla="*/ 336 w 342"/>
                  <a:gd name="T63" fmla="*/ 175 h 589"/>
                  <a:gd name="T64" fmla="*/ 337 w 342"/>
                  <a:gd name="T65" fmla="*/ 184 h 589"/>
                  <a:gd name="T66" fmla="*/ 337 w 342"/>
                  <a:gd name="T67" fmla="*/ 189 h 589"/>
                  <a:gd name="T68" fmla="*/ 339 w 342"/>
                  <a:gd name="T69" fmla="*/ 206 h 589"/>
                  <a:gd name="T70" fmla="*/ 340 w 342"/>
                  <a:gd name="T71" fmla="*/ 217 h 589"/>
                  <a:gd name="T72" fmla="*/ 340 w 342"/>
                  <a:gd name="T73" fmla="*/ 229 h 589"/>
                  <a:gd name="T74" fmla="*/ 179 w 342"/>
                  <a:gd name="T75" fmla="*/ 333 h 589"/>
                  <a:gd name="T76" fmla="*/ 176 w 342"/>
                  <a:gd name="T77" fmla="*/ 341 h 589"/>
                  <a:gd name="T78" fmla="*/ 172 w 342"/>
                  <a:gd name="T79" fmla="*/ 350 h 589"/>
                  <a:gd name="T80" fmla="*/ 170 w 342"/>
                  <a:gd name="T81" fmla="*/ 358 h 589"/>
                  <a:gd name="T82" fmla="*/ 166 w 342"/>
                  <a:gd name="T83" fmla="*/ 370 h 589"/>
                  <a:gd name="T84" fmla="*/ 163 w 342"/>
                  <a:gd name="T85" fmla="*/ 382 h 589"/>
                  <a:gd name="T86" fmla="*/ 159 w 342"/>
                  <a:gd name="T87" fmla="*/ 400 h 589"/>
                  <a:gd name="T88" fmla="*/ 158 w 342"/>
                  <a:gd name="T89" fmla="*/ 407 h 589"/>
                  <a:gd name="T90" fmla="*/ 156 w 342"/>
                  <a:gd name="T91" fmla="*/ 416 h 589"/>
                  <a:gd name="T92" fmla="*/ 155 w 342"/>
                  <a:gd name="T93" fmla="*/ 427 h 589"/>
                  <a:gd name="T94" fmla="*/ 153 w 342"/>
                  <a:gd name="T95" fmla="*/ 443 h 589"/>
                  <a:gd name="T96" fmla="*/ 152 w 342"/>
                  <a:gd name="T97" fmla="*/ 451 h 589"/>
                  <a:gd name="T98" fmla="*/ 151 w 342"/>
                  <a:gd name="T99" fmla="*/ 462 h 589"/>
                  <a:gd name="T100" fmla="*/ 151 w 342"/>
                  <a:gd name="T101" fmla="*/ 470 h 589"/>
                  <a:gd name="T102" fmla="*/ 150 w 342"/>
                  <a:gd name="T103" fmla="*/ 482 h 589"/>
                  <a:gd name="T104" fmla="*/ 150 w 342"/>
                  <a:gd name="T105" fmla="*/ 489 h 589"/>
                  <a:gd name="T106" fmla="*/ 150 w 342"/>
                  <a:gd name="T107" fmla="*/ 501 h 589"/>
                  <a:gd name="T108" fmla="*/ 150 w 342"/>
                  <a:gd name="T109" fmla="*/ 517 h 589"/>
                  <a:gd name="T110" fmla="*/ 150 w 342"/>
                  <a:gd name="T111" fmla="*/ 528 h 589"/>
                  <a:gd name="T112" fmla="*/ 150 w 342"/>
                  <a:gd name="T113" fmla="*/ 539 h 589"/>
                  <a:gd name="T114" fmla="*/ 151 w 342"/>
                  <a:gd name="T115" fmla="*/ 554 h 589"/>
                  <a:gd name="T116" fmla="*/ 152 w 342"/>
                  <a:gd name="T117" fmla="*/ 560 h 589"/>
                  <a:gd name="T118" fmla="*/ 153 w 342"/>
                  <a:gd name="T119" fmla="*/ 574 h 5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42" h="589">
                    <a:moveTo>
                      <a:pt x="34" y="8"/>
                    </a:moveTo>
                    <a:cubicBezTo>
                      <a:pt x="34" y="8"/>
                      <a:pt x="34" y="8"/>
                      <a:pt x="34" y="8"/>
                    </a:cubicBezTo>
                    <a:cubicBezTo>
                      <a:pt x="34" y="8"/>
                      <a:pt x="34" y="9"/>
                      <a:pt x="34" y="9"/>
                    </a:cubicBezTo>
                    <a:cubicBezTo>
                      <a:pt x="34" y="9"/>
                      <a:pt x="34" y="8"/>
                      <a:pt x="34" y="8"/>
                    </a:cubicBezTo>
                    <a:cubicBezTo>
                      <a:pt x="34" y="9"/>
                      <a:pt x="31" y="20"/>
                      <a:pt x="31" y="20"/>
                    </a:cubicBezTo>
                    <a:cubicBezTo>
                      <a:pt x="31" y="20"/>
                      <a:pt x="51" y="8"/>
                      <a:pt x="51" y="9"/>
                    </a:cubicBezTo>
                    <a:cubicBezTo>
                      <a:pt x="51" y="9"/>
                      <a:pt x="29" y="26"/>
                      <a:pt x="29" y="27"/>
                    </a:cubicBezTo>
                    <a:cubicBezTo>
                      <a:pt x="29" y="27"/>
                      <a:pt x="63" y="7"/>
                      <a:pt x="63" y="7"/>
                    </a:cubicBezTo>
                    <a:cubicBezTo>
                      <a:pt x="63" y="8"/>
                      <a:pt x="28" y="32"/>
                      <a:pt x="28" y="32"/>
                    </a:cubicBezTo>
                    <a:cubicBezTo>
                      <a:pt x="28" y="33"/>
                      <a:pt x="72" y="6"/>
                      <a:pt x="73" y="7"/>
                    </a:cubicBezTo>
                    <a:cubicBezTo>
                      <a:pt x="73" y="7"/>
                      <a:pt x="25" y="44"/>
                      <a:pt x="25" y="44"/>
                    </a:cubicBezTo>
                    <a:cubicBezTo>
                      <a:pt x="25" y="45"/>
                      <a:pt x="92" y="5"/>
                      <a:pt x="93" y="5"/>
                    </a:cubicBezTo>
                    <a:cubicBezTo>
                      <a:pt x="93" y="6"/>
                      <a:pt x="24" y="46"/>
                      <a:pt x="24" y="46"/>
                    </a:cubicBezTo>
                    <a:cubicBezTo>
                      <a:pt x="25" y="47"/>
                      <a:pt x="96" y="4"/>
                      <a:pt x="96" y="5"/>
                    </a:cubicBezTo>
                    <a:cubicBezTo>
                      <a:pt x="97" y="6"/>
                      <a:pt x="22" y="53"/>
                      <a:pt x="23" y="54"/>
                    </a:cubicBezTo>
                    <a:cubicBezTo>
                      <a:pt x="24" y="55"/>
                      <a:pt x="108" y="3"/>
                      <a:pt x="108" y="4"/>
                    </a:cubicBezTo>
                    <a:cubicBezTo>
                      <a:pt x="109" y="5"/>
                      <a:pt x="20" y="61"/>
                      <a:pt x="21" y="62"/>
                    </a:cubicBezTo>
                    <a:cubicBezTo>
                      <a:pt x="22" y="64"/>
                      <a:pt x="122" y="2"/>
                      <a:pt x="123" y="3"/>
                    </a:cubicBezTo>
                    <a:cubicBezTo>
                      <a:pt x="123" y="4"/>
                      <a:pt x="18" y="72"/>
                      <a:pt x="19" y="74"/>
                    </a:cubicBezTo>
                    <a:cubicBezTo>
                      <a:pt x="20" y="75"/>
                      <a:pt x="140" y="1"/>
                      <a:pt x="141" y="3"/>
                    </a:cubicBezTo>
                    <a:cubicBezTo>
                      <a:pt x="142" y="4"/>
                      <a:pt x="16" y="78"/>
                      <a:pt x="17" y="80"/>
                    </a:cubicBezTo>
                    <a:cubicBezTo>
                      <a:pt x="18" y="81"/>
                      <a:pt x="151" y="1"/>
                      <a:pt x="152" y="2"/>
                    </a:cubicBezTo>
                    <a:cubicBezTo>
                      <a:pt x="153" y="4"/>
                      <a:pt x="16" y="82"/>
                      <a:pt x="17" y="84"/>
                    </a:cubicBezTo>
                    <a:cubicBezTo>
                      <a:pt x="17" y="85"/>
                      <a:pt x="157" y="1"/>
                      <a:pt x="158" y="2"/>
                    </a:cubicBezTo>
                    <a:cubicBezTo>
                      <a:pt x="159" y="3"/>
                      <a:pt x="15" y="85"/>
                      <a:pt x="16" y="86"/>
                    </a:cubicBezTo>
                    <a:cubicBezTo>
                      <a:pt x="17" y="88"/>
                      <a:pt x="160" y="0"/>
                      <a:pt x="161" y="2"/>
                    </a:cubicBezTo>
                    <a:cubicBezTo>
                      <a:pt x="162" y="4"/>
                      <a:pt x="13" y="95"/>
                      <a:pt x="14" y="96"/>
                    </a:cubicBezTo>
                    <a:cubicBezTo>
                      <a:pt x="15" y="97"/>
                      <a:pt x="176" y="0"/>
                      <a:pt x="178" y="2"/>
                    </a:cubicBezTo>
                    <a:cubicBezTo>
                      <a:pt x="178" y="3"/>
                      <a:pt x="13" y="95"/>
                      <a:pt x="14" y="97"/>
                    </a:cubicBezTo>
                    <a:cubicBezTo>
                      <a:pt x="16" y="99"/>
                      <a:pt x="178" y="1"/>
                      <a:pt x="178" y="2"/>
                    </a:cubicBezTo>
                    <a:cubicBezTo>
                      <a:pt x="180" y="4"/>
                      <a:pt x="12" y="100"/>
                      <a:pt x="13" y="103"/>
                    </a:cubicBezTo>
                    <a:cubicBezTo>
                      <a:pt x="14" y="104"/>
                      <a:pt x="186" y="0"/>
                      <a:pt x="187" y="2"/>
                    </a:cubicBezTo>
                    <a:cubicBezTo>
                      <a:pt x="188" y="4"/>
                      <a:pt x="10" y="111"/>
                      <a:pt x="12" y="113"/>
                    </a:cubicBezTo>
                    <a:cubicBezTo>
                      <a:pt x="12" y="115"/>
                      <a:pt x="203" y="0"/>
                      <a:pt x="204" y="2"/>
                    </a:cubicBezTo>
                    <a:cubicBezTo>
                      <a:pt x="204" y="3"/>
                      <a:pt x="10" y="115"/>
                      <a:pt x="11" y="117"/>
                    </a:cubicBezTo>
                    <a:cubicBezTo>
                      <a:pt x="12" y="118"/>
                      <a:pt x="209" y="1"/>
                      <a:pt x="209" y="2"/>
                    </a:cubicBezTo>
                    <a:cubicBezTo>
                      <a:pt x="211" y="5"/>
                      <a:pt x="8" y="124"/>
                      <a:pt x="10" y="126"/>
                    </a:cubicBezTo>
                    <a:cubicBezTo>
                      <a:pt x="11" y="129"/>
                      <a:pt x="222" y="1"/>
                      <a:pt x="223" y="3"/>
                    </a:cubicBezTo>
                    <a:cubicBezTo>
                      <a:pt x="225" y="6"/>
                      <a:pt x="7" y="135"/>
                      <a:pt x="8" y="137"/>
                    </a:cubicBezTo>
                    <a:cubicBezTo>
                      <a:pt x="10" y="140"/>
                      <a:pt x="238" y="2"/>
                      <a:pt x="239" y="3"/>
                    </a:cubicBezTo>
                    <a:cubicBezTo>
                      <a:pt x="240" y="6"/>
                      <a:pt x="6" y="144"/>
                      <a:pt x="7" y="146"/>
                    </a:cubicBezTo>
                    <a:cubicBezTo>
                      <a:pt x="9" y="149"/>
                      <a:pt x="250" y="2"/>
                      <a:pt x="252" y="4"/>
                    </a:cubicBezTo>
                    <a:cubicBezTo>
                      <a:pt x="254" y="8"/>
                      <a:pt x="6" y="145"/>
                      <a:pt x="7" y="147"/>
                    </a:cubicBezTo>
                    <a:cubicBezTo>
                      <a:pt x="8" y="148"/>
                      <a:pt x="251" y="1"/>
                      <a:pt x="253" y="4"/>
                    </a:cubicBezTo>
                    <a:cubicBezTo>
                      <a:pt x="255" y="7"/>
                      <a:pt x="5" y="145"/>
                      <a:pt x="7" y="149"/>
                    </a:cubicBezTo>
                    <a:cubicBezTo>
                      <a:pt x="8" y="151"/>
                      <a:pt x="255" y="2"/>
                      <a:pt x="256" y="5"/>
                    </a:cubicBezTo>
                    <a:cubicBezTo>
                      <a:pt x="258" y="7"/>
                      <a:pt x="6" y="149"/>
                      <a:pt x="7" y="150"/>
                    </a:cubicBezTo>
                    <a:cubicBezTo>
                      <a:pt x="8" y="153"/>
                      <a:pt x="257" y="2"/>
                      <a:pt x="259" y="5"/>
                    </a:cubicBezTo>
                    <a:cubicBezTo>
                      <a:pt x="260" y="8"/>
                      <a:pt x="5" y="154"/>
                      <a:pt x="6" y="155"/>
                    </a:cubicBezTo>
                    <a:cubicBezTo>
                      <a:pt x="7" y="157"/>
                      <a:pt x="265" y="4"/>
                      <a:pt x="266" y="5"/>
                    </a:cubicBezTo>
                    <a:cubicBezTo>
                      <a:pt x="268" y="9"/>
                      <a:pt x="4" y="162"/>
                      <a:pt x="5" y="164"/>
                    </a:cubicBezTo>
                    <a:cubicBezTo>
                      <a:pt x="7" y="168"/>
                      <a:pt x="276" y="3"/>
                      <a:pt x="278" y="7"/>
                    </a:cubicBezTo>
                    <a:cubicBezTo>
                      <a:pt x="280" y="10"/>
                      <a:pt x="3" y="163"/>
                      <a:pt x="5" y="166"/>
                    </a:cubicBezTo>
                    <a:cubicBezTo>
                      <a:pt x="6" y="167"/>
                      <a:pt x="279" y="4"/>
                      <a:pt x="280" y="7"/>
                    </a:cubicBezTo>
                    <a:cubicBezTo>
                      <a:pt x="282" y="10"/>
                      <a:pt x="4" y="165"/>
                      <a:pt x="5" y="167"/>
                    </a:cubicBezTo>
                    <a:cubicBezTo>
                      <a:pt x="7" y="171"/>
                      <a:pt x="280" y="5"/>
                      <a:pt x="281" y="7"/>
                    </a:cubicBezTo>
                    <a:cubicBezTo>
                      <a:pt x="283" y="11"/>
                      <a:pt x="2" y="170"/>
                      <a:pt x="4" y="173"/>
                    </a:cubicBezTo>
                    <a:cubicBezTo>
                      <a:pt x="5" y="174"/>
                      <a:pt x="112" y="110"/>
                      <a:pt x="112" y="111"/>
                    </a:cubicBezTo>
                    <a:cubicBezTo>
                      <a:pt x="113" y="113"/>
                      <a:pt x="4" y="176"/>
                      <a:pt x="4" y="177"/>
                    </a:cubicBezTo>
                    <a:cubicBezTo>
                      <a:pt x="5" y="178"/>
                      <a:pt x="107" y="116"/>
                      <a:pt x="107" y="117"/>
                    </a:cubicBezTo>
                    <a:cubicBezTo>
                      <a:pt x="108" y="118"/>
                      <a:pt x="3" y="177"/>
                      <a:pt x="4" y="178"/>
                    </a:cubicBezTo>
                    <a:cubicBezTo>
                      <a:pt x="5" y="179"/>
                      <a:pt x="106" y="118"/>
                      <a:pt x="106" y="118"/>
                    </a:cubicBezTo>
                    <a:cubicBezTo>
                      <a:pt x="107" y="120"/>
                      <a:pt x="3" y="187"/>
                      <a:pt x="3" y="188"/>
                    </a:cubicBezTo>
                    <a:cubicBezTo>
                      <a:pt x="3" y="189"/>
                      <a:pt x="99" y="132"/>
                      <a:pt x="99" y="133"/>
                    </a:cubicBezTo>
                    <a:cubicBezTo>
                      <a:pt x="100" y="134"/>
                      <a:pt x="2" y="190"/>
                      <a:pt x="3" y="191"/>
                    </a:cubicBezTo>
                    <a:cubicBezTo>
                      <a:pt x="3" y="192"/>
                      <a:pt x="97" y="135"/>
                      <a:pt x="97" y="136"/>
                    </a:cubicBezTo>
                    <a:cubicBezTo>
                      <a:pt x="98" y="137"/>
                      <a:pt x="2" y="193"/>
                      <a:pt x="2" y="195"/>
                    </a:cubicBezTo>
                    <a:cubicBezTo>
                      <a:pt x="3" y="196"/>
                      <a:pt x="96" y="140"/>
                      <a:pt x="96" y="140"/>
                    </a:cubicBezTo>
                    <a:cubicBezTo>
                      <a:pt x="97" y="141"/>
                      <a:pt x="2" y="203"/>
                      <a:pt x="2" y="204"/>
                    </a:cubicBezTo>
                    <a:cubicBezTo>
                      <a:pt x="2" y="204"/>
                      <a:pt x="94" y="149"/>
                      <a:pt x="94" y="150"/>
                    </a:cubicBezTo>
                    <a:cubicBezTo>
                      <a:pt x="95" y="151"/>
                      <a:pt x="1" y="205"/>
                      <a:pt x="2" y="206"/>
                    </a:cubicBezTo>
                    <a:cubicBezTo>
                      <a:pt x="2" y="207"/>
                      <a:pt x="94" y="152"/>
                      <a:pt x="94" y="153"/>
                    </a:cubicBezTo>
                    <a:cubicBezTo>
                      <a:pt x="95" y="153"/>
                      <a:pt x="1" y="207"/>
                      <a:pt x="2" y="208"/>
                    </a:cubicBezTo>
                    <a:cubicBezTo>
                      <a:pt x="2" y="209"/>
                      <a:pt x="94" y="153"/>
                      <a:pt x="94" y="154"/>
                    </a:cubicBezTo>
                    <a:cubicBezTo>
                      <a:pt x="95" y="155"/>
                      <a:pt x="1" y="208"/>
                      <a:pt x="2" y="209"/>
                    </a:cubicBezTo>
                    <a:cubicBezTo>
                      <a:pt x="2" y="210"/>
                      <a:pt x="94" y="156"/>
                      <a:pt x="94" y="156"/>
                    </a:cubicBezTo>
                    <a:cubicBezTo>
                      <a:pt x="95" y="157"/>
                      <a:pt x="1" y="213"/>
                      <a:pt x="2" y="214"/>
                    </a:cubicBezTo>
                    <a:cubicBezTo>
                      <a:pt x="2" y="215"/>
                      <a:pt x="93" y="160"/>
                      <a:pt x="94" y="161"/>
                    </a:cubicBezTo>
                    <a:cubicBezTo>
                      <a:pt x="94" y="161"/>
                      <a:pt x="1" y="217"/>
                      <a:pt x="1" y="217"/>
                    </a:cubicBezTo>
                    <a:cubicBezTo>
                      <a:pt x="2" y="218"/>
                      <a:pt x="94" y="163"/>
                      <a:pt x="94" y="164"/>
                    </a:cubicBezTo>
                    <a:cubicBezTo>
                      <a:pt x="95" y="165"/>
                      <a:pt x="1" y="221"/>
                      <a:pt x="1" y="222"/>
                    </a:cubicBezTo>
                    <a:cubicBezTo>
                      <a:pt x="2" y="223"/>
                      <a:pt x="94" y="167"/>
                      <a:pt x="95" y="168"/>
                    </a:cubicBezTo>
                    <a:cubicBezTo>
                      <a:pt x="95" y="169"/>
                      <a:pt x="0" y="228"/>
                      <a:pt x="1" y="229"/>
                    </a:cubicBezTo>
                    <a:cubicBezTo>
                      <a:pt x="2" y="231"/>
                      <a:pt x="95" y="174"/>
                      <a:pt x="96" y="175"/>
                    </a:cubicBezTo>
                    <a:cubicBezTo>
                      <a:pt x="96" y="176"/>
                      <a:pt x="1" y="238"/>
                      <a:pt x="1" y="239"/>
                    </a:cubicBezTo>
                    <a:cubicBezTo>
                      <a:pt x="1" y="239"/>
                      <a:pt x="98" y="182"/>
                      <a:pt x="98" y="183"/>
                    </a:cubicBezTo>
                    <a:cubicBezTo>
                      <a:pt x="99" y="184"/>
                      <a:pt x="1" y="245"/>
                      <a:pt x="1" y="245"/>
                    </a:cubicBezTo>
                    <a:cubicBezTo>
                      <a:pt x="1" y="246"/>
                      <a:pt x="100" y="187"/>
                      <a:pt x="100" y="188"/>
                    </a:cubicBezTo>
                    <a:cubicBezTo>
                      <a:pt x="101" y="189"/>
                      <a:pt x="0" y="252"/>
                      <a:pt x="1" y="254"/>
                    </a:cubicBezTo>
                    <a:cubicBezTo>
                      <a:pt x="1" y="254"/>
                      <a:pt x="103" y="194"/>
                      <a:pt x="103" y="194"/>
                    </a:cubicBezTo>
                    <a:cubicBezTo>
                      <a:pt x="104" y="195"/>
                      <a:pt x="0" y="260"/>
                      <a:pt x="1" y="261"/>
                    </a:cubicBezTo>
                    <a:cubicBezTo>
                      <a:pt x="2" y="262"/>
                      <a:pt x="106" y="199"/>
                      <a:pt x="107" y="200"/>
                    </a:cubicBezTo>
                    <a:cubicBezTo>
                      <a:pt x="107" y="201"/>
                      <a:pt x="1" y="270"/>
                      <a:pt x="1" y="270"/>
                    </a:cubicBezTo>
                    <a:cubicBezTo>
                      <a:pt x="2" y="272"/>
                      <a:pt x="111" y="206"/>
                      <a:pt x="112" y="207"/>
                    </a:cubicBezTo>
                    <a:cubicBezTo>
                      <a:pt x="112" y="208"/>
                      <a:pt x="1" y="276"/>
                      <a:pt x="2" y="277"/>
                    </a:cubicBezTo>
                    <a:cubicBezTo>
                      <a:pt x="2" y="278"/>
                      <a:pt x="115" y="210"/>
                      <a:pt x="116" y="211"/>
                    </a:cubicBezTo>
                    <a:cubicBezTo>
                      <a:pt x="117" y="212"/>
                      <a:pt x="1" y="278"/>
                      <a:pt x="2" y="279"/>
                    </a:cubicBezTo>
                    <a:cubicBezTo>
                      <a:pt x="2" y="280"/>
                      <a:pt x="117" y="211"/>
                      <a:pt x="117" y="212"/>
                    </a:cubicBezTo>
                    <a:cubicBezTo>
                      <a:pt x="118" y="213"/>
                      <a:pt x="1" y="283"/>
                      <a:pt x="2" y="284"/>
                    </a:cubicBezTo>
                    <a:cubicBezTo>
                      <a:pt x="3" y="285"/>
                      <a:pt x="120" y="214"/>
                      <a:pt x="121" y="216"/>
                    </a:cubicBezTo>
                    <a:cubicBezTo>
                      <a:pt x="121" y="217"/>
                      <a:pt x="1" y="289"/>
                      <a:pt x="2" y="291"/>
                    </a:cubicBezTo>
                    <a:cubicBezTo>
                      <a:pt x="3" y="292"/>
                      <a:pt x="125" y="218"/>
                      <a:pt x="126" y="219"/>
                    </a:cubicBezTo>
                    <a:cubicBezTo>
                      <a:pt x="126" y="220"/>
                      <a:pt x="2" y="299"/>
                      <a:pt x="3" y="300"/>
                    </a:cubicBezTo>
                    <a:cubicBezTo>
                      <a:pt x="4" y="302"/>
                      <a:pt x="133" y="223"/>
                      <a:pt x="134" y="224"/>
                    </a:cubicBezTo>
                    <a:cubicBezTo>
                      <a:pt x="135" y="226"/>
                      <a:pt x="2" y="308"/>
                      <a:pt x="4" y="310"/>
                    </a:cubicBezTo>
                    <a:cubicBezTo>
                      <a:pt x="5" y="312"/>
                      <a:pt x="143" y="228"/>
                      <a:pt x="144" y="229"/>
                    </a:cubicBezTo>
                    <a:cubicBezTo>
                      <a:pt x="145" y="231"/>
                      <a:pt x="3" y="316"/>
                      <a:pt x="4" y="318"/>
                    </a:cubicBezTo>
                    <a:cubicBezTo>
                      <a:pt x="5" y="319"/>
                      <a:pt x="153" y="230"/>
                      <a:pt x="154" y="232"/>
                    </a:cubicBezTo>
                    <a:cubicBezTo>
                      <a:pt x="154" y="232"/>
                      <a:pt x="4" y="323"/>
                      <a:pt x="5" y="325"/>
                    </a:cubicBezTo>
                    <a:cubicBezTo>
                      <a:pt x="6" y="327"/>
                      <a:pt x="164" y="232"/>
                      <a:pt x="165" y="233"/>
                    </a:cubicBezTo>
                    <a:cubicBezTo>
                      <a:pt x="166" y="235"/>
                      <a:pt x="5" y="332"/>
                      <a:pt x="6" y="333"/>
                    </a:cubicBezTo>
                    <a:cubicBezTo>
                      <a:pt x="6" y="334"/>
                      <a:pt x="178" y="231"/>
                      <a:pt x="179" y="233"/>
                    </a:cubicBezTo>
                    <a:cubicBezTo>
                      <a:pt x="180" y="235"/>
                      <a:pt x="4" y="332"/>
                      <a:pt x="6" y="334"/>
                    </a:cubicBezTo>
                    <a:cubicBezTo>
                      <a:pt x="7" y="336"/>
                      <a:pt x="182" y="231"/>
                      <a:pt x="183" y="232"/>
                    </a:cubicBezTo>
                    <a:cubicBezTo>
                      <a:pt x="184" y="233"/>
                      <a:pt x="6" y="339"/>
                      <a:pt x="6" y="340"/>
                    </a:cubicBezTo>
                    <a:cubicBezTo>
                      <a:pt x="9" y="345"/>
                      <a:pt x="331" y="148"/>
                      <a:pt x="333" y="152"/>
                    </a:cubicBezTo>
                    <a:cubicBezTo>
                      <a:pt x="334" y="153"/>
                      <a:pt x="6" y="347"/>
                      <a:pt x="7" y="349"/>
                    </a:cubicBezTo>
                    <a:cubicBezTo>
                      <a:pt x="8" y="351"/>
                      <a:pt x="333" y="159"/>
                      <a:pt x="334" y="161"/>
                    </a:cubicBezTo>
                    <a:cubicBezTo>
                      <a:pt x="336" y="164"/>
                      <a:pt x="7" y="352"/>
                      <a:pt x="8" y="354"/>
                    </a:cubicBezTo>
                    <a:cubicBezTo>
                      <a:pt x="9" y="356"/>
                      <a:pt x="332" y="161"/>
                      <a:pt x="335" y="165"/>
                    </a:cubicBezTo>
                    <a:cubicBezTo>
                      <a:pt x="336" y="168"/>
                      <a:pt x="7" y="353"/>
                      <a:pt x="8" y="356"/>
                    </a:cubicBezTo>
                    <a:cubicBezTo>
                      <a:pt x="10" y="359"/>
                      <a:pt x="333" y="163"/>
                      <a:pt x="335" y="167"/>
                    </a:cubicBezTo>
                    <a:cubicBezTo>
                      <a:pt x="336" y="169"/>
                      <a:pt x="7" y="354"/>
                      <a:pt x="9" y="358"/>
                    </a:cubicBezTo>
                    <a:cubicBezTo>
                      <a:pt x="11" y="362"/>
                      <a:pt x="333" y="165"/>
                      <a:pt x="335" y="169"/>
                    </a:cubicBezTo>
                    <a:cubicBezTo>
                      <a:pt x="337" y="172"/>
                      <a:pt x="7" y="357"/>
                      <a:pt x="9" y="360"/>
                    </a:cubicBezTo>
                    <a:cubicBezTo>
                      <a:pt x="12" y="365"/>
                      <a:pt x="333" y="167"/>
                      <a:pt x="336" y="171"/>
                    </a:cubicBezTo>
                    <a:cubicBezTo>
                      <a:pt x="337" y="173"/>
                      <a:pt x="7" y="359"/>
                      <a:pt x="9" y="363"/>
                    </a:cubicBezTo>
                    <a:cubicBezTo>
                      <a:pt x="11" y="366"/>
                      <a:pt x="334" y="171"/>
                      <a:pt x="336" y="175"/>
                    </a:cubicBezTo>
                    <a:cubicBezTo>
                      <a:pt x="337" y="177"/>
                      <a:pt x="8" y="366"/>
                      <a:pt x="10" y="370"/>
                    </a:cubicBezTo>
                    <a:cubicBezTo>
                      <a:pt x="13" y="374"/>
                      <a:pt x="335" y="179"/>
                      <a:pt x="337" y="181"/>
                    </a:cubicBezTo>
                    <a:cubicBezTo>
                      <a:pt x="339" y="185"/>
                      <a:pt x="8" y="368"/>
                      <a:pt x="11" y="372"/>
                    </a:cubicBezTo>
                    <a:cubicBezTo>
                      <a:pt x="13" y="375"/>
                      <a:pt x="335" y="180"/>
                      <a:pt x="337" y="184"/>
                    </a:cubicBezTo>
                    <a:cubicBezTo>
                      <a:pt x="338" y="186"/>
                      <a:pt x="8" y="369"/>
                      <a:pt x="11" y="373"/>
                    </a:cubicBezTo>
                    <a:cubicBezTo>
                      <a:pt x="13" y="376"/>
                      <a:pt x="336" y="183"/>
                      <a:pt x="337" y="185"/>
                    </a:cubicBezTo>
                    <a:cubicBezTo>
                      <a:pt x="338" y="187"/>
                      <a:pt x="10" y="374"/>
                      <a:pt x="11" y="377"/>
                    </a:cubicBezTo>
                    <a:cubicBezTo>
                      <a:pt x="13" y="379"/>
                      <a:pt x="335" y="184"/>
                      <a:pt x="337" y="189"/>
                    </a:cubicBezTo>
                    <a:cubicBezTo>
                      <a:pt x="339" y="192"/>
                      <a:pt x="10" y="381"/>
                      <a:pt x="13" y="385"/>
                    </a:cubicBezTo>
                    <a:cubicBezTo>
                      <a:pt x="15" y="390"/>
                      <a:pt x="336" y="194"/>
                      <a:pt x="338" y="197"/>
                    </a:cubicBezTo>
                    <a:cubicBezTo>
                      <a:pt x="340" y="201"/>
                      <a:pt x="13" y="392"/>
                      <a:pt x="14" y="394"/>
                    </a:cubicBezTo>
                    <a:cubicBezTo>
                      <a:pt x="16" y="397"/>
                      <a:pt x="337" y="203"/>
                      <a:pt x="339" y="206"/>
                    </a:cubicBezTo>
                    <a:cubicBezTo>
                      <a:pt x="342" y="211"/>
                      <a:pt x="13" y="397"/>
                      <a:pt x="16" y="401"/>
                    </a:cubicBezTo>
                    <a:cubicBezTo>
                      <a:pt x="18" y="405"/>
                      <a:pt x="337" y="210"/>
                      <a:pt x="339" y="214"/>
                    </a:cubicBezTo>
                    <a:cubicBezTo>
                      <a:pt x="342" y="218"/>
                      <a:pt x="14" y="400"/>
                      <a:pt x="16" y="404"/>
                    </a:cubicBezTo>
                    <a:cubicBezTo>
                      <a:pt x="18" y="407"/>
                      <a:pt x="338" y="215"/>
                      <a:pt x="340" y="217"/>
                    </a:cubicBezTo>
                    <a:cubicBezTo>
                      <a:pt x="342" y="221"/>
                      <a:pt x="14" y="402"/>
                      <a:pt x="17" y="406"/>
                    </a:cubicBezTo>
                    <a:cubicBezTo>
                      <a:pt x="19" y="411"/>
                      <a:pt x="337" y="215"/>
                      <a:pt x="340" y="220"/>
                    </a:cubicBezTo>
                    <a:cubicBezTo>
                      <a:pt x="341" y="221"/>
                      <a:pt x="16" y="411"/>
                      <a:pt x="18" y="414"/>
                    </a:cubicBezTo>
                    <a:cubicBezTo>
                      <a:pt x="20" y="417"/>
                      <a:pt x="338" y="226"/>
                      <a:pt x="340" y="229"/>
                    </a:cubicBezTo>
                    <a:cubicBezTo>
                      <a:pt x="342" y="233"/>
                      <a:pt x="18" y="418"/>
                      <a:pt x="20" y="420"/>
                    </a:cubicBezTo>
                    <a:cubicBezTo>
                      <a:pt x="20" y="422"/>
                      <a:pt x="181" y="324"/>
                      <a:pt x="183" y="326"/>
                    </a:cubicBezTo>
                    <a:cubicBezTo>
                      <a:pt x="184" y="328"/>
                      <a:pt x="19" y="423"/>
                      <a:pt x="20" y="424"/>
                    </a:cubicBezTo>
                    <a:cubicBezTo>
                      <a:pt x="21" y="426"/>
                      <a:pt x="179" y="331"/>
                      <a:pt x="179" y="333"/>
                    </a:cubicBezTo>
                    <a:cubicBezTo>
                      <a:pt x="181" y="334"/>
                      <a:pt x="20" y="427"/>
                      <a:pt x="21" y="430"/>
                    </a:cubicBezTo>
                    <a:cubicBezTo>
                      <a:pt x="23" y="432"/>
                      <a:pt x="175" y="339"/>
                      <a:pt x="176" y="341"/>
                    </a:cubicBezTo>
                    <a:cubicBezTo>
                      <a:pt x="176" y="342"/>
                      <a:pt x="21" y="429"/>
                      <a:pt x="22" y="430"/>
                    </a:cubicBezTo>
                    <a:cubicBezTo>
                      <a:pt x="23" y="432"/>
                      <a:pt x="175" y="340"/>
                      <a:pt x="176" y="341"/>
                    </a:cubicBezTo>
                    <a:cubicBezTo>
                      <a:pt x="177" y="343"/>
                      <a:pt x="22" y="433"/>
                      <a:pt x="22" y="434"/>
                    </a:cubicBezTo>
                    <a:cubicBezTo>
                      <a:pt x="23" y="435"/>
                      <a:pt x="172" y="344"/>
                      <a:pt x="174" y="346"/>
                    </a:cubicBezTo>
                    <a:cubicBezTo>
                      <a:pt x="174" y="347"/>
                      <a:pt x="22" y="434"/>
                      <a:pt x="23" y="436"/>
                    </a:cubicBezTo>
                    <a:cubicBezTo>
                      <a:pt x="23" y="437"/>
                      <a:pt x="171" y="348"/>
                      <a:pt x="172" y="350"/>
                    </a:cubicBezTo>
                    <a:cubicBezTo>
                      <a:pt x="173" y="352"/>
                      <a:pt x="23" y="440"/>
                      <a:pt x="24" y="441"/>
                    </a:cubicBezTo>
                    <a:cubicBezTo>
                      <a:pt x="25" y="443"/>
                      <a:pt x="169" y="355"/>
                      <a:pt x="170" y="357"/>
                    </a:cubicBezTo>
                    <a:cubicBezTo>
                      <a:pt x="171" y="359"/>
                      <a:pt x="23" y="440"/>
                      <a:pt x="24" y="441"/>
                    </a:cubicBezTo>
                    <a:cubicBezTo>
                      <a:pt x="25" y="443"/>
                      <a:pt x="168" y="356"/>
                      <a:pt x="170" y="358"/>
                    </a:cubicBezTo>
                    <a:cubicBezTo>
                      <a:pt x="171" y="359"/>
                      <a:pt x="25" y="445"/>
                      <a:pt x="26" y="447"/>
                    </a:cubicBezTo>
                    <a:cubicBezTo>
                      <a:pt x="27" y="449"/>
                      <a:pt x="166" y="364"/>
                      <a:pt x="167" y="366"/>
                    </a:cubicBezTo>
                    <a:cubicBezTo>
                      <a:pt x="167" y="366"/>
                      <a:pt x="26" y="450"/>
                      <a:pt x="27" y="451"/>
                    </a:cubicBezTo>
                    <a:cubicBezTo>
                      <a:pt x="27" y="452"/>
                      <a:pt x="165" y="369"/>
                      <a:pt x="166" y="370"/>
                    </a:cubicBezTo>
                    <a:cubicBezTo>
                      <a:pt x="167" y="372"/>
                      <a:pt x="27" y="452"/>
                      <a:pt x="28" y="454"/>
                    </a:cubicBezTo>
                    <a:cubicBezTo>
                      <a:pt x="29" y="456"/>
                      <a:pt x="164" y="375"/>
                      <a:pt x="164" y="375"/>
                    </a:cubicBezTo>
                    <a:cubicBezTo>
                      <a:pt x="165" y="377"/>
                      <a:pt x="28" y="458"/>
                      <a:pt x="29" y="459"/>
                    </a:cubicBezTo>
                    <a:cubicBezTo>
                      <a:pt x="30" y="461"/>
                      <a:pt x="162" y="380"/>
                      <a:pt x="163" y="382"/>
                    </a:cubicBezTo>
                    <a:cubicBezTo>
                      <a:pt x="164" y="383"/>
                      <a:pt x="30" y="463"/>
                      <a:pt x="30" y="465"/>
                    </a:cubicBezTo>
                    <a:cubicBezTo>
                      <a:pt x="31" y="466"/>
                      <a:pt x="160" y="388"/>
                      <a:pt x="161" y="389"/>
                    </a:cubicBezTo>
                    <a:cubicBezTo>
                      <a:pt x="162" y="390"/>
                      <a:pt x="32" y="471"/>
                      <a:pt x="33" y="473"/>
                    </a:cubicBezTo>
                    <a:cubicBezTo>
                      <a:pt x="33" y="474"/>
                      <a:pt x="158" y="398"/>
                      <a:pt x="159" y="400"/>
                    </a:cubicBezTo>
                    <a:cubicBezTo>
                      <a:pt x="160" y="401"/>
                      <a:pt x="33" y="474"/>
                      <a:pt x="33" y="474"/>
                    </a:cubicBezTo>
                    <a:cubicBezTo>
                      <a:pt x="34" y="475"/>
                      <a:pt x="158" y="401"/>
                      <a:pt x="159" y="402"/>
                    </a:cubicBezTo>
                    <a:cubicBezTo>
                      <a:pt x="160" y="404"/>
                      <a:pt x="33" y="477"/>
                      <a:pt x="34" y="478"/>
                    </a:cubicBezTo>
                    <a:cubicBezTo>
                      <a:pt x="34" y="479"/>
                      <a:pt x="157" y="405"/>
                      <a:pt x="158" y="407"/>
                    </a:cubicBezTo>
                    <a:cubicBezTo>
                      <a:pt x="158" y="408"/>
                      <a:pt x="35" y="483"/>
                      <a:pt x="36" y="484"/>
                    </a:cubicBezTo>
                    <a:cubicBezTo>
                      <a:pt x="37" y="486"/>
                      <a:pt x="155" y="413"/>
                      <a:pt x="156" y="415"/>
                    </a:cubicBezTo>
                    <a:cubicBezTo>
                      <a:pt x="157" y="416"/>
                      <a:pt x="36" y="484"/>
                      <a:pt x="36" y="485"/>
                    </a:cubicBezTo>
                    <a:cubicBezTo>
                      <a:pt x="37" y="486"/>
                      <a:pt x="156" y="415"/>
                      <a:pt x="156" y="416"/>
                    </a:cubicBezTo>
                    <a:cubicBezTo>
                      <a:pt x="157" y="418"/>
                      <a:pt x="38" y="491"/>
                      <a:pt x="38" y="491"/>
                    </a:cubicBezTo>
                    <a:cubicBezTo>
                      <a:pt x="39" y="492"/>
                      <a:pt x="154" y="422"/>
                      <a:pt x="155" y="424"/>
                    </a:cubicBezTo>
                    <a:cubicBezTo>
                      <a:pt x="156" y="425"/>
                      <a:pt x="39" y="493"/>
                      <a:pt x="39" y="494"/>
                    </a:cubicBezTo>
                    <a:cubicBezTo>
                      <a:pt x="40" y="495"/>
                      <a:pt x="154" y="427"/>
                      <a:pt x="155" y="427"/>
                    </a:cubicBezTo>
                    <a:cubicBezTo>
                      <a:pt x="155" y="428"/>
                      <a:pt x="40" y="496"/>
                      <a:pt x="41" y="498"/>
                    </a:cubicBezTo>
                    <a:cubicBezTo>
                      <a:pt x="42" y="500"/>
                      <a:pt x="153" y="431"/>
                      <a:pt x="154" y="432"/>
                    </a:cubicBezTo>
                    <a:cubicBezTo>
                      <a:pt x="155" y="433"/>
                      <a:pt x="43" y="505"/>
                      <a:pt x="43" y="506"/>
                    </a:cubicBezTo>
                    <a:cubicBezTo>
                      <a:pt x="44" y="507"/>
                      <a:pt x="152" y="442"/>
                      <a:pt x="153" y="443"/>
                    </a:cubicBezTo>
                    <a:cubicBezTo>
                      <a:pt x="153" y="443"/>
                      <a:pt x="43" y="506"/>
                      <a:pt x="44" y="507"/>
                    </a:cubicBezTo>
                    <a:cubicBezTo>
                      <a:pt x="44" y="508"/>
                      <a:pt x="152" y="443"/>
                      <a:pt x="153" y="444"/>
                    </a:cubicBezTo>
                    <a:cubicBezTo>
                      <a:pt x="154" y="445"/>
                      <a:pt x="45" y="512"/>
                      <a:pt x="46" y="513"/>
                    </a:cubicBezTo>
                    <a:cubicBezTo>
                      <a:pt x="46" y="513"/>
                      <a:pt x="152" y="451"/>
                      <a:pt x="152" y="451"/>
                    </a:cubicBezTo>
                    <a:cubicBezTo>
                      <a:pt x="153" y="452"/>
                      <a:pt x="45" y="512"/>
                      <a:pt x="46" y="513"/>
                    </a:cubicBezTo>
                    <a:cubicBezTo>
                      <a:pt x="46" y="514"/>
                      <a:pt x="152" y="451"/>
                      <a:pt x="152" y="451"/>
                    </a:cubicBezTo>
                    <a:cubicBezTo>
                      <a:pt x="153" y="453"/>
                      <a:pt x="48" y="519"/>
                      <a:pt x="49" y="521"/>
                    </a:cubicBezTo>
                    <a:cubicBezTo>
                      <a:pt x="49" y="522"/>
                      <a:pt x="151" y="460"/>
                      <a:pt x="151" y="462"/>
                    </a:cubicBezTo>
                    <a:cubicBezTo>
                      <a:pt x="152" y="462"/>
                      <a:pt x="50" y="524"/>
                      <a:pt x="50" y="525"/>
                    </a:cubicBezTo>
                    <a:cubicBezTo>
                      <a:pt x="51" y="526"/>
                      <a:pt x="150" y="466"/>
                      <a:pt x="151" y="467"/>
                    </a:cubicBezTo>
                    <a:cubicBezTo>
                      <a:pt x="152" y="468"/>
                      <a:pt x="51" y="527"/>
                      <a:pt x="51" y="528"/>
                    </a:cubicBezTo>
                    <a:cubicBezTo>
                      <a:pt x="52" y="528"/>
                      <a:pt x="150" y="469"/>
                      <a:pt x="151" y="470"/>
                    </a:cubicBezTo>
                    <a:cubicBezTo>
                      <a:pt x="151" y="471"/>
                      <a:pt x="52" y="529"/>
                      <a:pt x="52" y="530"/>
                    </a:cubicBezTo>
                    <a:cubicBezTo>
                      <a:pt x="53" y="531"/>
                      <a:pt x="150" y="473"/>
                      <a:pt x="151" y="473"/>
                    </a:cubicBezTo>
                    <a:cubicBezTo>
                      <a:pt x="151" y="474"/>
                      <a:pt x="55" y="536"/>
                      <a:pt x="55" y="537"/>
                    </a:cubicBezTo>
                    <a:cubicBezTo>
                      <a:pt x="55" y="538"/>
                      <a:pt x="150" y="482"/>
                      <a:pt x="150" y="482"/>
                    </a:cubicBezTo>
                    <a:cubicBezTo>
                      <a:pt x="151" y="483"/>
                      <a:pt x="55" y="537"/>
                      <a:pt x="55" y="537"/>
                    </a:cubicBezTo>
                    <a:cubicBezTo>
                      <a:pt x="56" y="538"/>
                      <a:pt x="150" y="481"/>
                      <a:pt x="150" y="482"/>
                    </a:cubicBezTo>
                    <a:cubicBezTo>
                      <a:pt x="151" y="483"/>
                      <a:pt x="57" y="542"/>
                      <a:pt x="57" y="542"/>
                    </a:cubicBezTo>
                    <a:cubicBezTo>
                      <a:pt x="58" y="544"/>
                      <a:pt x="149" y="488"/>
                      <a:pt x="150" y="489"/>
                    </a:cubicBezTo>
                    <a:cubicBezTo>
                      <a:pt x="151" y="490"/>
                      <a:pt x="59" y="547"/>
                      <a:pt x="59" y="548"/>
                    </a:cubicBezTo>
                    <a:cubicBezTo>
                      <a:pt x="60" y="549"/>
                      <a:pt x="149" y="495"/>
                      <a:pt x="150" y="495"/>
                    </a:cubicBezTo>
                    <a:cubicBezTo>
                      <a:pt x="150" y="496"/>
                      <a:pt x="61" y="551"/>
                      <a:pt x="61" y="552"/>
                    </a:cubicBezTo>
                    <a:cubicBezTo>
                      <a:pt x="62" y="553"/>
                      <a:pt x="149" y="500"/>
                      <a:pt x="150" y="501"/>
                    </a:cubicBezTo>
                    <a:cubicBezTo>
                      <a:pt x="151" y="502"/>
                      <a:pt x="64" y="558"/>
                      <a:pt x="64" y="560"/>
                    </a:cubicBezTo>
                    <a:cubicBezTo>
                      <a:pt x="65" y="560"/>
                      <a:pt x="149" y="509"/>
                      <a:pt x="150" y="510"/>
                    </a:cubicBezTo>
                    <a:cubicBezTo>
                      <a:pt x="150" y="511"/>
                      <a:pt x="67" y="564"/>
                      <a:pt x="67" y="565"/>
                    </a:cubicBezTo>
                    <a:cubicBezTo>
                      <a:pt x="67" y="566"/>
                      <a:pt x="149" y="517"/>
                      <a:pt x="150" y="517"/>
                    </a:cubicBezTo>
                    <a:cubicBezTo>
                      <a:pt x="150" y="518"/>
                      <a:pt x="68" y="567"/>
                      <a:pt x="68" y="568"/>
                    </a:cubicBezTo>
                    <a:cubicBezTo>
                      <a:pt x="69" y="569"/>
                      <a:pt x="149" y="520"/>
                      <a:pt x="150" y="521"/>
                    </a:cubicBezTo>
                    <a:cubicBezTo>
                      <a:pt x="150" y="522"/>
                      <a:pt x="71" y="573"/>
                      <a:pt x="71" y="574"/>
                    </a:cubicBezTo>
                    <a:cubicBezTo>
                      <a:pt x="72" y="575"/>
                      <a:pt x="150" y="527"/>
                      <a:pt x="150" y="528"/>
                    </a:cubicBezTo>
                    <a:cubicBezTo>
                      <a:pt x="151" y="529"/>
                      <a:pt x="73" y="578"/>
                      <a:pt x="74" y="579"/>
                    </a:cubicBezTo>
                    <a:cubicBezTo>
                      <a:pt x="74" y="580"/>
                      <a:pt x="150" y="534"/>
                      <a:pt x="150" y="535"/>
                    </a:cubicBezTo>
                    <a:cubicBezTo>
                      <a:pt x="151" y="536"/>
                      <a:pt x="75" y="581"/>
                      <a:pt x="75" y="582"/>
                    </a:cubicBezTo>
                    <a:cubicBezTo>
                      <a:pt x="76" y="583"/>
                      <a:pt x="150" y="537"/>
                      <a:pt x="150" y="539"/>
                    </a:cubicBezTo>
                    <a:cubicBezTo>
                      <a:pt x="151" y="539"/>
                      <a:pt x="78" y="587"/>
                      <a:pt x="78" y="588"/>
                    </a:cubicBezTo>
                    <a:cubicBezTo>
                      <a:pt x="78" y="589"/>
                      <a:pt x="150" y="545"/>
                      <a:pt x="151" y="546"/>
                    </a:cubicBezTo>
                    <a:cubicBezTo>
                      <a:pt x="151" y="546"/>
                      <a:pt x="104" y="581"/>
                      <a:pt x="104" y="582"/>
                    </a:cubicBezTo>
                    <a:cubicBezTo>
                      <a:pt x="104" y="582"/>
                      <a:pt x="151" y="554"/>
                      <a:pt x="151" y="554"/>
                    </a:cubicBezTo>
                    <a:cubicBezTo>
                      <a:pt x="152" y="555"/>
                      <a:pt x="112" y="580"/>
                      <a:pt x="112" y="580"/>
                    </a:cubicBezTo>
                    <a:cubicBezTo>
                      <a:pt x="113" y="580"/>
                      <a:pt x="151" y="557"/>
                      <a:pt x="152" y="557"/>
                    </a:cubicBezTo>
                    <a:cubicBezTo>
                      <a:pt x="152" y="558"/>
                      <a:pt x="120" y="578"/>
                      <a:pt x="120" y="578"/>
                    </a:cubicBezTo>
                    <a:cubicBezTo>
                      <a:pt x="120" y="579"/>
                      <a:pt x="152" y="560"/>
                      <a:pt x="152" y="560"/>
                    </a:cubicBezTo>
                    <a:cubicBezTo>
                      <a:pt x="152" y="560"/>
                      <a:pt x="136" y="576"/>
                      <a:pt x="136" y="576"/>
                    </a:cubicBezTo>
                    <a:cubicBezTo>
                      <a:pt x="136" y="576"/>
                      <a:pt x="152" y="566"/>
                      <a:pt x="152" y="566"/>
                    </a:cubicBezTo>
                    <a:cubicBezTo>
                      <a:pt x="152" y="567"/>
                      <a:pt x="153" y="574"/>
                      <a:pt x="153" y="574"/>
                    </a:cubicBezTo>
                    <a:cubicBezTo>
                      <a:pt x="153" y="574"/>
                      <a:pt x="153" y="574"/>
                      <a:pt x="153" y="574"/>
                    </a:cubicBezTo>
                  </a:path>
                </a:pathLst>
              </a:custGeom>
              <a:noFill/>
              <a:ln w="3175" cap="rnd">
                <a:solidFill>
                  <a:schemeClr val="accent3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01" name="Freeform 12"/>
            <p:cNvSpPr>
              <a:spLocks/>
            </p:cNvSpPr>
            <p:nvPr/>
          </p:nvSpPr>
          <p:spPr bwMode="auto">
            <a:xfrm>
              <a:off x="3265488" y="3230563"/>
              <a:ext cx="344488" cy="336550"/>
            </a:xfrm>
            <a:custGeom>
              <a:avLst/>
              <a:gdLst>
                <a:gd name="T0" fmla="*/ 25 w 115"/>
                <a:gd name="T1" fmla="*/ 11 h 113"/>
                <a:gd name="T2" fmla="*/ 33 w 115"/>
                <a:gd name="T3" fmla="*/ 6 h 113"/>
                <a:gd name="T4" fmla="*/ 7 w 115"/>
                <a:gd name="T5" fmla="*/ 31 h 113"/>
                <a:gd name="T6" fmla="*/ 60 w 115"/>
                <a:gd name="T7" fmla="*/ 0 h 113"/>
                <a:gd name="T8" fmla="*/ 4 w 115"/>
                <a:gd name="T9" fmla="*/ 38 h 113"/>
                <a:gd name="T10" fmla="*/ 68 w 115"/>
                <a:gd name="T11" fmla="*/ 1 h 113"/>
                <a:gd name="T12" fmla="*/ 2 w 115"/>
                <a:gd name="T13" fmla="*/ 49 h 113"/>
                <a:gd name="T14" fmla="*/ 79 w 115"/>
                <a:gd name="T15" fmla="*/ 4 h 113"/>
                <a:gd name="T16" fmla="*/ 1 w 115"/>
                <a:gd name="T17" fmla="*/ 51 h 113"/>
                <a:gd name="T18" fmla="*/ 81 w 115"/>
                <a:gd name="T19" fmla="*/ 5 h 113"/>
                <a:gd name="T20" fmla="*/ 1 w 115"/>
                <a:gd name="T21" fmla="*/ 56 h 113"/>
                <a:gd name="T22" fmla="*/ 85 w 115"/>
                <a:gd name="T23" fmla="*/ 7 h 113"/>
                <a:gd name="T24" fmla="*/ 2 w 115"/>
                <a:gd name="T25" fmla="*/ 65 h 113"/>
                <a:gd name="T26" fmla="*/ 93 w 115"/>
                <a:gd name="T27" fmla="*/ 12 h 113"/>
                <a:gd name="T28" fmla="*/ 4 w 115"/>
                <a:gd name="T29" fmla="*/ 74 h 113"/>
                <a:gd name="T30" fmla="*/ 100 w 115"/>
                <a:gd name="T31" fmla="*/ 18 h 113"/>
                <a:gd name="T32" fmla="*/ 5 w 115"/>
                <a:gd name="T33" fmla="*/ 78 h 113"/>
                <a:gd name="T34" fmla="*/ 103 w 115"/>
                <a:gd name="T35" fmla="*/ 22 h 113"/>
                <a:gd name="T36" fmla="*/ 9 w 115"/>
                <a:gd name="T37" fmla="*/ 84 h 113"/>
                <a:gd name="T38" fmla="*/ 107 w 115"/>
                <a:gd name="T39" fmla="*/ 28 h 113"/>
                <a:gd name="T40" fmla="*/ 12 w 115"/>
                <a:gd name="T41" fmla="*/ 89 h 113"/>
                <a:gd name="T42" fmla="*/ 109 w 115"/>
                <a:gd name="T43" fmla="*/ 32 h 113"/>
                <a:gd name="T44" fmla="*/ 14 w 115"/>
                <a:gd name="T45" fmla="*/ 92 h 113"/>
                <a:gd name="T46" fmla="*/ 111 w 115"/>
                <a:gd name="T47" fmla="*/ 36 h 113"/>
                <a:gd name="T48" fmla="*/ 19 w 115"/>
                <a:gd name="T49" fmla="*/ 97 h 113"/>
                <a:gd name="T50" fmla="*/ 113 w 115"/>
                <a:gd name="T51" fmla="*/ 43 h 113"/>
                <a:gd name="T52" fmla="*/ 26 w 115"/>
                <a:gd name="T53" fmla="*/ 103 h 113"/>
                <a:gd name="T54" fmla="*/ 114 w 115"/>
                <a:gd name="T55" fmla="*/ 52 h 113"/>
                <a:gd name="T56" fmla="*/ 29 w 115"/>
                <a:gd name="T57" fmla="*/ 104 h 113"/>
                <a:gd name="T58" fmla="*/ 115 w 115"/>
                <a:gd name="T59" fmla="*/ 55 h 113"/>
                <a:gd name="T60" fmla="*/ 37 w 115"/>
                <a:gd name="T61" fmla="*/ 108 h 113"/>
                <a:gd name="T62" fmla="*/ 114 w 115"/>
                <a:gd name="T63" fmla="*/ 63 h 113"/>
                <a:gd name="T64" fmla="*/ 42 w 115"/>
                <a:gd name="T65" fmla="*/ 110 h 113"/>
                <a:gd name="T66" fmla="*/ 113 w 115"/>
                <a:gd name="T67" fmla="*/ 69 h 113"/>
                <a:gd name="T68" fmla="*/ 43 w 115"/>
                <a:gd name="T69" fmla="*/ 110 h 113"/>
                <a:gd name="T70" fmla="*/ 113 w 115"/>
                <a:gd name="T71" fmla="*/ 69 h 113"/>
                <a:gd name="T72" fmla="*/ 47 w 115"/>
                <a:gd name="T73" fmla="*/ 111 h 113"/>
                <a:gd name="T74" fmla="*/ 112 w 115"/>
                <a:gd name="T75" fmla="*/ 74 h 113"/>
                <a:gd name="T76" fmla="*/ 55 w 115"/>
                <a:gd name="T77" fmla="*/ 112 h 113"/>
                <a:gd name="T78" fmla="*/ 109 w 115"/>
                <a:gd name="T79" fmla="*/ 81 h 113"/>
                <a:gd name="T80" fmla="*/ 64 w 115"/>
                <a:gd name="T81" fmla="*/ 111 h 113"/>
                <a:gd name="T82" fmla="*/ 104 w 115"/>
                <a:gd name="T83" fmla="*/ 89 h 113"/>
                <a:gd name="T84" fmla="*/ 83 w 115"/>
                <a:gd name="T85" fmla="*/ 106 h 113"/>
                <a:gd name="T86" fmla="*/ 91 w 115"/>
                <a:gd name="T87" fmla="*/ 10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5" h="113">
                  <a:moveTo>
                    <a:pt x="25" y="11"/>
                  </a:moveTo>
                  <a:cubicBezTo>
                    <a:pt x="25" y="11"/>
                    <a:pt x="33" y="6"/>
                    <a:pt x="33" y="6"/>
                  </a:cubicBezTo>
                  <a:cubicBezTo>
                    <a:pt x="33" y="6"/>
                    <a:pt x="7" y="31"/>
                    <a:pt x="7" y="31"/>
                  </a:cubicBezTo>
                  <a:cubicBezTo>
                    <a:pt x="7" y="32"/>
                    <a:pt x="60" y="0"/>
                    <a:pt x="60" y="0"/>
                  </a:cubicBezTo>
                  <a:cubicBezTo>
                    <a:pt x="61" y="1"/>
                    <a:pt x="4" y="37"/>
                    <a:pt x="4" y="38"/>
                  </a:cubicBezTo>
                  <a:cubicBezTo>
                    <a:pt x="4" y="38"/>
                    <a:pt x="67" y="0"/>
                    <a:pt x="68" y="1"/>
                  </a:cubicBezTo>
                  <a:cubicBezTo>
                    <a:pt x="68" y="2"/>
                    <a:pt x="1" y="48"/>
                    <a:pt x="2" y="49"/>
                  </a:cubicBezTo>
                  <a:cubicBezTo>
                    <a:pt x="2" y="50"/>
                    <a:pt x="79" y="4"/>
                    <a:pt x="79" y="4"/>
                  </a:cubicBezTo>
                  <a:cubicBezTo>
                    <a:pt x="80" y="5"/>
                    <a:pt x="1" y="51"/>
                    <a:pt x="1" y="51"/>
                  </a:cubicBezTo>
                  <a:cubicBezTo>
                    <a:pt x="2" y="52"/>
                    <a:pt x="81" y="4"/>
                    <a:pt x="81" y="5"/>
                  </a:cubicBezTo>
                  <a:cubicBezTo>
                    <a:pt x="82" y="6"/>
                    <a:pt x="0" y="55"/>
                    <a:pt x="1" y="56"/>
                  </a:cubicBezTo>
                  <a:cubicBezTo>
                    <a:pt x="2" y="57"/>
                    <a:pt x="85" y="6"/>
                    <a:pt x="85" y="7"/>
                  </a:cubicBezTo>
                  <a:cubicBezTo>
                    <a:pt x="86" y="8"/>
                    <a:pt x="1" y="64"/>
                    <a:pt x="2" y="65"/>
                  </a:cubicBezTo>
                  <a:cubicBezTo>
                    <a:pt x="2" y="66"/>
                    <a:pt x="92" y="11"/>
                    <a:pt x="93" y="12"/>
                  </a:cubicBezTo>
                  <a:cubicBezTo>
                    <a:pt x="94" y="13"/>
                    <a:pt x="3" y="73"/>
                    <a:pt x="4" y="74"/>
                  </a:cubicBezTo>
                  <a:cubicBezTo>
                    <a:pt x="4" y="74"/>
                    <a:pt x="99" y="17"/>
                    <a:pt x="100" y="18"/>
                  </a:cubicBezTo>
                  <a:cubicBezTo>
                    <a:pt x="100" y="20"/>
                    <a:pt x="5" y="77"/>
                    <a:pt x="5" y="78"/>
                  </a:cubicBezTo>
                  <a:cubicBezTo>
                    <a:pt x="6" y="79"/>
                    <a:pt x="102" y="21"/>
                    <a:pt x="103" y="22"/>
                  </a:cubicBezTo>
                  <a:cubicBezTo>
                    <a:pt x="103" y="23"/>
                    <a:pt x="8" y="83"/>
                    <a:pt x="9" y="84"/>
                  </a:cubicBezTo>
                  <a:cubicBezTo>
                    <a:pt x="9" y="85"/>
                    <a:pt x="106" y="26"/>
                    <a:pt x="107" y="28"/>
                  </a:cubicBezTo>
                  <a:cubicBezTo>
                    <a:pt x="107" y="29"/>
                    <a:pt x="11" y="88"/>
                    <a:pt x="12" y="89"/>
                  </a:cubicBezTo>
                  <a:cubicBezTo>
                    <a:pt x="12" y="89"/>
                    <a:pt x="109" y="32"/>
                    <a:pt x="109" y="32"/>
                  </a:cubicBezTo>
                  <a:cubicBezTo>
                    <a:pt x="110" y="34"/>
                    <a:pt x="14" y="91"/>
                    <a:pt x="14" y="92"/>
                  </a:cubicBezTo>
                  <a:cubicBezTo>
                    <a:pt x="15" y="93"/>
                    <a:pt x="110" y="35"/>
                    <a:pt x="111" y="36"/>
                  </a:cubicBezTo>
                  <a:cubicBezTo>
                    <a:pt x="111" y="37"/>
                    <a:pt x="19" y="97"/>
                    <a:pt x="19" y="97"/>
                  </a:cubicBezTo>
                  <a:cubicBezTo>
                    <a:pt x="20" y="98"/>
                    <a:pt x="113" y="42"/>
                    <a:pt x="113" y="43"/>
                  </a:cubicBezTo>
                  <a:cubicBezTo>
                    <a:pt x="114" y="44"/>
                    <a:pt x="26" y="102"/>
                    <a:pt x="26" y="103"/>
                  </a:cubicBezTo>
                  <a:cubicBezTo>
                    <a:pt x="27" y="103"/>
                    <a:pt x="114" y="51"/>
                    <a:pt x="114" y="52"/>
                  </a:cubicBezTo>
                  <a:cubicBezTo>
                    <a:pt x="115" y="52"/>
                    <a:pt x="29" y="104"/>
                    <a:pt x="29" y="104"/>
                  </a:cubicBezTo>
                  <a:cubicBezTo>
                    <a:pt x="30" y="105"/>
                    <a:pt x="114" y="54"/>
                    <a:pt x="115" y="55"/>
                  </a:cubicBezTo>
                  <a:cubicBezTo>
                    <a:pt x="115" y="56"/>
                    <a:pt x="36" y="107"/>
                    <a:pt x="37" y="108"/>
                  </a:cubicBezTo>
                  <a:cubicBezTo>
                    <a:pt x="37" y="109"/>
                    <a:pt x="114" y="62"/>
                    <a:pt x="114" y="63"/>
                  </a:cubicBezTo>
                  <a:cubicBezTo>
                    <a:pt x="115" y="64"/>
                    <a:pt x="42" y="109"/>
                    <a:pt x="42" y="110"/>
                  </a:cubicBezTo>
                  <a:cubicBezTo>
                    <a:pt x="43" y="110"/>
                    <a:pt x="113" y="68"/>
                    <a:pt x="113" y="69"/>
                  </a:cubicBezTo>
                  <a:cubicBezTo>
                    <a:pt x="114" y="70"/>
                    <a:pt x="42" y="109"/>
                    <a:pt x="43" y="110"/>
                  </a:cubicBezTo>
                  <a:cubicBezTo>
                    <a:pt x="43" y="111"/>
                    <a:pt x="113" y="68"/>
                    <a:pt x="113" y="69"/>
                  </a:cubicBezTo>
                  <a:cubicBezTo>
                    <a:pt x="113" y="70"/>
                    <a:pt x="47" y="111"/>
                    <a:pt x="47" y="111"/>
                  </a:cubicBezTo>
                  <a:cubicBezTo>
                    <a:pt x="47" y="112"/>
                    <a:pt x="111" y="73"/>
                    <a:pt x="112" y="74"/>
                  </a:cubicBezTo>
                  <a:cubicBezTo>
                    <a:pt x="112" y="74"/>
                    <a:pt x="55" y="111"/>
                    <a:pt x="55" y="112"/>
                  </a:cubicBezTo>
                  <a:cubicBezTo>
                    <a:pt x="56" y="113"/>
                    <a:pt x="108" y="80"/>
                    <a:pt x="109" y="81"/>
                  </a:cubicBezTo>
                  <a:cubicBezTo>
                    <a:pt x="109" y="81"/>
                    <a:pt x="64" y="111"/>
                    <a:pt x="64" y="111"/>
                  </a:cubicBezTo>
                  <a:cubicBezTo>
                    <a:pt x="65" y="112"/>
                    <a:pt x="104" y="88"/>
                    <a:pt x="104" y="89"/>
                  </a:cubicBezTo>
                  <a:cubicBezTo>
                    <a:pt x="104" y="89"/>
                    <a:pt x="83" y="106"/>
                    <a:pt x="83" y="106"/>
                  </a:cubicBezTo>
                  <a:cubicBezTo>
                    <a:pt x="83" y="106"/>
                    <a:pt x="91" y="101"/>
                    <a:pt x="91" y="101"/>
                  </a:cubicBezTo>
                </a:path>
              </a:pathLst>
            </a:custGeom>
            <a:noFill/>
            <a:ln w="3175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14" name="组合 113"/>
            <p:cNvGrpSpPr/>
            <p:nvPr/>
          </p:nvGrpSpPr>
          <p:grpSpPr>
            <a:xfrm>
              <a:off x="3194051" y="4733925"/>
              <a:ext cx="587375" cy="1120775"/>
              <a:chOff x="3194051" y="4733925"/>
              <a:chExt cx="587375" cy="1120775"/>
            </a:xfrm>
          </p:grpSpPr>
          <p:sp>
            <p:nvSpPr>
              <p:cNvPr id="103" name="Freeform 13"/>
              <p:cNvSpPr>
                <a:spLocks/>
              </p:cNvSpPr>
              <p:nvPr/>
            </p:nvSpPr>
            <p:spPr bwMode="auto">
              <a:xfrm>
                <a:off x="3463926" y="4733925"/>
                <a:ext cx="317500" cy="933450"/>
              </a:xfrm>
              <a:custGeom>
                <a:avLst/>
                <a:gdLst>
                  <a:gd name="T0" fmla="*/ 0 w 106"/>
                  <a:gd name="T1" fmla="*/ 1 h 313"/>
                  <a:gd name="T2" fmla="*/ 17 w 106"/>
                  <a:gd name="T3" fmla="*/ 1 h 313"/>
                  <a:gd name="T4" fmla="*/ 27 w 106"/>
                  <a:gd name="T5" fmla="*/ 1 h 313"/>
                  <a:gd name="T6" fmla="*/ 39 w 106"/>
                  <a:gd name="T7" fmla="*/ 1 h 313"/>
                  <a:gd name="T8" fmla="*/ 45 w 106"/>
                  <a:gd name="T9" fmla="*/ 1 h 313"/>
                  <a:gd name="T10" fmla="*/ 61 w 106"/>
                  <a:gd name="T11" fmla="*/ 1 h 313"/>
                  <a:gd name="T12" fmla="*/ 68 w 106"/>
                  <a:gd name="T13" fmla="*/ 1 h 313"/>
                  <a:gd name="T14" fmla="*/ 76 w 106"/>
                  <a:gd name="T15" fmla="*/ 5 h 313"/>
                  <a:gd name="T16" fmla="*/ 78 w 106"/>
                  <a:gd name="T17" fmla="*/ 8 h 313"/>
                  <a:gd name="T18" fmla="*/ 81 w 106"/>
                  <a:gd name="T19" fmla="*/ 13 h 313"/>
                  <a:gd name="T20" fmla="*/ 84 w 106"/>
                  <a:gd name="T21" fmla="*/ 19 h 313"/>
                  <a:gd name="T22" fmla="*/ 86 w 106"/>
                  <a:gd name="T23" fmla="*/ 21 h 313"/>
                  <a:gd name="T24" fmla="*/ 88 w 106"/>
                  <a:gd name="T25" fmla="*/ 26 h 313"/>
                  <a:gd name="T26" fmla="*/ 91 w 106"/>
                  <a:gd name="T27" fmla="*/ 32 h 313"/>
                  <a:gd name="T28" fmla="*/ 91 w 106"/>
                  <a:gd name="T29" fmla="*/ 33 h 313"/>
                  <a:gd name="T30" fmla="*/ 93 w 106"/>
                  <a:gd name="T31" fmla="*/ 38 h 313"/>
                  <a:gd name="T32" fmla="*/ 93 w 106"/>
                  <a:gd name="T33" fmla="*/ 38 h 313"/>
                  <a:gd name="T34" fmla="*/ 95 w 106"/>
                  <a:gd name="T35" fmla="*/ 44 h 313"/>
                  <a:gd name="T36" fmla="*/ 96 w 106"/>
                  <a:gd name="T37" fmla="*/ 46 h 313"/>
                  <a:gd name="T38" fmla="*/ 98 w 106"/>
                  <a:gd name="T39" fmla="*/ 54 h 313"/>
                  <a:gd name="T40" fmla="*/ 100 w 106"/>
                  <a:gd name="T41" fmla="*/ 58 h 313"/>
                  <a:gd name="T42" fmla="*/ 100 w 106"/>
                  <a:gd name="T43" fmla="*/ 60 h 313"/>
                  <a:gd name="T44" fmla="*/ 101 w 106"/>
                  <a:gd name="T45" fmla="*/ 66 h 313"/>
                  <a:gd name="T46" fmla="*/ 103 w 106"/>
                  <a:gd name="T47" fmla="*/ 72 h 313"/>
                  <a:gd name="T48" fmla="*/ 103 w 106"/>
                  <a:gd name="T49" fmla="*/ 73 h 313"/>
                  <a:gd name="T50" fmla="*/ 104 w 106"/>
                  <a:gd name="T51" fmla="*/ 79 h 313"/>
                  <a:gd name="T52" fmla="*/ 104 w 106"/>
                  <a:gd name="T53" fmla="*/ 86 h 313"/>
                  <a:gd name="T54" fmla="*/ 105 w 106"/>
                  <a:gd name="T55" fmla="*/ 87 h 313"/>
                  <a:gd name="T56" fmla="*/ 105 w 106"/>
                  <a:gd name="T57" fmla="*/ 95 h 313"/>
                  <a:gd name="T58" fmla="*/ 105 w 106"/>
                  <a:gd name="T59" fmla="*/ 99 h 313"/>
                  <a:gd name="T60" fmla="*/ 106 w 106"/>
                  <a:gd name="T61" fmla="*/ 106 h 313"/>
                  <a:gd name="T62" fmla="*/ 106 w 106"/>
                  <a:gd name="T63" fmla="*/ 111 h 313"/>
                  <a:gd name="T64" fmla="*/ 106 w 106"/>
                  <a:gd name="T65" fmla="*/ 121 h 313"/>
                  <a:gd name="T66" fmla="*/ 105 w 106"/>
                  <a:gd name="T67" fmla="*/ 129 h 313"/>
                  <a:gd name="T68" fmla="*/ 105 w 106"/>
                  <a:gd name="T69" fmla="*/ 137 h 313"/>
                  <a:gd name="T70" fmla="*/ 104 w 106"/>
                  <a:gd name="T71" fmla="*/ 140 h 313"/>
                  <a:gd name="T72" fmla="*/ 104 w 106"/>
                  <a:gd name="T73" fmla="*/ 143 h 313"/>
                  <a:gd name="T74" fmla="*/ 103 w 106"/>
                  <a:gd name="T75" fmla="*/ 151 h 313"/>
                  <a:gd name="T76" fmla="*/ 102 w 106"/>
                  <a:gd name="T77" fmla="*/ 156 h 313"/>
                  <a:gd name="T78" fmla="*/ 102 w 106"/>
                  <a:gd name="T79" fmla="*/ 161 h 313"/>
                  <a:gd name="T80" fmla="*/ 101 w 106"/>
                  <a:gd name="T81" fmla="*/ 163 h 313"/>
                  <a:gd name="T82" fmla="*/ 100 w 106"/>
                  <a:gd name="T83" fmla="*/ 168 h 313"/>
                  <a:gd name="T84" fmla="*/ 100 w 106"/>
                  <a:gd name="T85" fmla="*/ 171 h 313"/>
                  <a:gd name="T86" fmla="*/ 100 w 106"/>
                  <a:gd name="T87" fmla="*/ 172 h 313"/>
                  <a:gd name="T88" fmla="*/ 98 w 106"/>
                  <a:gd name="T89" fmla="*/ 180 h 313"/>
                  <a:gd name="T90" fmla="*/ 96 w 106"/>
                  <a:gd name="T91" fmla="*/ 187 h 313"/>
                  <a:gd name="T92" fmla="*/ 95 w 106"/>
                  <a:gd name="T93" fmla="*/ 193 h 313"/>
                  <a:gd name="T94" fmla="*/ 92 w 106"/>
                  <a:gd name="T95" fmla="*/ 202 h 313"/>
                  <a:gd name="T96" fmla="*/ 92 w 106"/>
                  <a:gd name="T97" fmla="*/ 205 h 313"/>
                  <a:gd name="T98" fmla="*/ 90 w 106"/>
                  <a:gd name="T99" fmla="*/ 211 h 313"/>
                  <a:gd name="T100" fmla="*/ 90 w 106"/>
                  <a:gd name="T101" fmla="*/ 211 h 313"/>
                  <a:gd name="T102" fmla="*/ 87 w 106"/>
                  <a:gd name="T103" fmla="*/ 220 h 313"/>
                  <a:gd name="T104" fmla="*/ 85 w 106"/>
                  <a:gd name="T105" fmla="*/ 225 h 313"/>
                  <a:gd name="T106" fmla="*/ 81 w 106"/>
                  <a:gd name="T107" fmla="*/ 235 h 313"/>
                  <a:gd name="T108" fmla="*/ 81 w 106"/>
                  <a:gd name="T109" fmla="*/ 237 h 313"/>
                  <a:gd name="T110" fmla="*/ 79 w 106"/>
                  <a:gd name="T111" fmla="*/ 241 h 313"/>
                  <a:gd name="T112" fmla="*/ 77 w 106"/>
                  <a:gd name="T113" fmla="*/ 246 h 313"/>
                  <a:gd name="T114" fmla="*/ 75 w 106"/>
                  <a:gd name="T115" fmla="*/ 251 h 313"/>
                  <a:gd name="T116" fmla="*/ 73 w 106"/>
                  <a:gd name="T117" fmla="*/ 256 h 313"/>
                  <a:gd name="T118" fmla="*/ 71 w 106"/>
                  <a:gd name="T119" fmla="*/ 261 h 313"/>
                  <a:gd name="T120" fmla="*/ 70 w 106"/>
                  <a:gd name="T121" fmla="*/ 264 h 313"/>
                  <a:gd name="T122" fmla="*/ 65 w 106"/>
                  <a:gd name="T123" fmla="*/ 274 h 313"/>
                  <a:gd name="T124" fmla="*/ 63 w 106"/>
                  <a:gd name="T125" fmla="*/ 279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6" h="313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5" y="2"/>
                      <a:pt x="15" y="2"/>
                    </a:cubicBezTo>
                    <a:cubicBezTo>
                      <a:pt x="15" y="2"/>
                      <a:pt x="17" y="1"/>
                      <a:pt x="17" y="1"/>
                    </a:cubicBezTo>
                    <a:cubicBezTo>
                      <a:pt x="18" y="1"/>
                      <a:pt x="24" y="2"/>
                      <a:pt x="24" y="2"/>
                    </a:cubicBezTo>
                    <a:cubicBezTo>
                      <a:pt x="24" y="2"/>
                      <a:pt x="27" y="1"/>
                      <a:pt x="27" y="1"/>
                    </a:cubicBezTo>
                    <a:cubicBezTo>
                      <a:pt x="27" y="1"/>
                      <a:pt x="37" y="2"/>
                      <a:pt x="37" y="2"/>
                    </a:cubicBezTo>
                    <a:cubicBezTo>
                      <a:pt x="37" y="2"/>
                      <a:pt x="39" y="1"/>
                      <a:pt x="39" y="1"/>
                    </a:cubicBezTo>
                    <a:cubicBezTo>
                      <a:pt x="39" y="1"/>
                      <a:pt x="42" y="2"/>
                      <a:pt x="42" y="2"/>
                    </a:cubicBezTo>
                    <a:cubicBezTo>
                      <a:pt x="42" y="2"/>
                      <a:pt x="45" y="1"/>
                      <a:pt x="45" y="1"/>
                    </a:cubicBezTo>
                    <a:cubicBezTo>
                      <a:pt x="45" y="1"/>
                      <a:pt x="47" y="8"/>
                      <a:pt x="47" y="9"/>
                    </a:cubicBezTo>
                    <a:cubicBezTo>
                      <a:pt x="47" y="9"/>
                      <a:pt x="61" y="0"/>
                      <a:pt x="61" y="1"/>
                    </a:cubicBezTo>
                    <a:cubicBezTo>
                      <a:pt x="61" y="1"/>
                      <a:pt x="49" y="11"/>
                      <a:pt x="49" y="11"/>
                    </a:cubicBezTo>
                    <a:cubicBezTo>
                      <a:pt x="49" y="12"/>
                      <a:pt x="67" y="0"/>
                      <a:pt x="68" y="1"/>
                    </a:cubicBezTo>
                    <a:cubicBezTo>
                      <a:pt x="68" y="1"/>
                      <a:pt x="53" y="18"/>
                      <a:pt x="53" y="18"/>
                    </a:cubicBezTo>
                    <a:cubicBezTo>
                      <a:pt x="53" y="18"/>
                      <a:pt x="76" y="5"/>
                      <a:pt x="76" y="5"/>
                    </a:cubicBezTo>
                    <a:cubicBezTo>
                      <a:pt x="76" y="5"/>
                      <a:pt x="55" y="21"/>
                      <a:pt x="55" y="21"/>
                    </a:cubicBezTo>
                    <a:cubicBezTo>
                      <a:pt x="55" y="22"/>
                      <a:pt x="78" y="8"/>
                      <a:pt x="78" y="8"/>
                    </a:cubicBezTo>
                    <a:cubicBezTo>
                      <a:pt x="78" y="8"/>
                      <a:pt x="57" y="27"/>
                      <a:pt x="58" y="27"/>
                    </a:cubicBezTo>
                    <a:cubicBezTo>
                      <a:pt x="58" y="27"/>
                      <a:pt x="81" y="13"/>
                      <a:pt x="81" y="13"/>
                    </a:cubicBezTo>
                    <a:cubicBezTo>
                      <a:pt x="82" y="14"/>
                      <a:pt x="60" y="32"/>
                      <a:pt x="60" y="33"/>
                    </a:cubicBezTo>
                    <a:cubicBezTo>
                      <a:pt x="60" y="33"/>
                      <a:pt x="84" y="19"/>
                      <a:pt x="84" y="19"/>
                    </a:cubicBezTo>
                    <a:cubicBezTo>
                      <a:pt x="85" y="19"/>
                      <a:pt x="61" y="35"/>
                      <a:pt x="61" y="35"/>
                    </a:cubicBezTo>
                    <a:cubicBezTo>
                      <a:pt x="61" y="35"/>
                      <a:pt x="86" y="21"/>
                      <a:pt x="86" y="21"/>
                    </a:cubicBezTo>
                    <a:cubicBezTo>
                      <a:pt x="86" y="21"/>
                      <a:pt x="63" y="41"/>
                      <a:pt x="63" y="41"/>
                    </a:cubicBezTo>
                    <a:cubicBezTo>
                      <a:pt x="64" y="41"/>
                      <a:pt x="88" y="26"/>
                      <a:pt x="88" y="26"/>
                    </a:cubicBezTo>
                    <a:cubicBezTo>
                      <a:pt x="89" y="27"/>
                      <a:pt x="65" y="46"/>
                      <a:pt x="65" y="46"/>
                    </a:cubicBezTo>
                    <a:cubicBezTo>
                      <a:pt x="66" y="47"/>
                      <a:pt x="91" y="31"/>
                      <a:pt x="91" y="32"/>
                    </a:cubicBezTo>
                    <a:cubicBezTo>
                      <a:pt x="91" y="32"/>
                      <a:pt x="66" y="48"/>
                      <a:pt x="66" y="48"/>
                    </a:cubicBezTo>
                    <a:cubicBezTo>
                      <a:pt x="66" y="48"/>
                      <a:pt x="91" y="33"/>
                      <a:pt x="91" y="33"/>
                    </a:cubicBezTo>
                    <a:cubicBezTo>
                      <a:pt x="92" y="34"/>
                      <a:pt x="67" y="52"/>
                      <a:pt x="68" y="53"/>
                    </a:cubicBezTo>
                    <a:cubicBezTo>
                      <a:pt x="68" y="53"/>
                      <a:pt x="93" y="38"/>
                      <a:pt x="93" y="38"/>
                    </a:cubicBezTo>
                    <a:cubicBezTo>
                      <a:pt x="93" y="38"/>
                      <a:pt x="67" y="53"/>
                      <a:pt x="68" y="53"/>
                    </a:cubicBezTo>
                    <a:cubicBezTo>
                      <a:pt x="68" y="53"/>
                      <a:pt x="93" y="38"/>
                      <a:pt x="93" y="38"/>
                    </a:cubicBezTo>
                    <a:cubicBezTo>
                      <a:pt x="93" y="38"/>
                      <a:pt x="69" y="59"/>
                      <a:pt x="69" y="59"/>
                    </a:cubicBezTo>
                    <a:cubicBezTo>
                      <a:pt x="69" y="59"/>
                      <a:pt x="95" y="44"/>
                      <a:pt x="95" y="44"/>
                    </a:cubicBezTo>
                    <a:cubicBezTo>
                      <a:pt x="96" y="44"/>
                      <a:pt x="70" y="60"/>
                      <a:pt x="70" y="61"/>
                    </a:cubicBezTo>
                    <a:cubicBezTo>
                      <a:pt x="70" y="61"/>
                      <a:pt x="96" y="45"/>
                      <a:pt x="96" y="46"/>
                    </a:cubicBezTo>
                    <a:cubicBezTo>
                      <a:pt x="96" y="46"/>
                      <a:pt x="72" y="69"/>
                      <a:pt x="72" y="69"/>
                    </a:cubicBezTo>
                    <a:cubicBezTo>
                      <a:pt x="72" y="69"/>
                      <a:pt x="98" y="54"/>
                      <a:pt x="98" y="54"/>
                    </a:cubicBezTo>
                    <a:cubicBezTo>
                      <a:pt x="99" y="54"/>
                      <a:pt x="72" y="74"/>
                      <a:pt x="73" y="74"/>
                    </a:cubicBezTo>
                    <a:cubicBezTo>
                      <a:pt x="73" y="74"/>
                      <a:pt x="99" y="58"/>
                      <a:pt x="100" y="58"/>
                    </a:cubicBezTo>
                    <a:cubicBezTo>
                      <a:pt x="100" y="59"/>
                      <a:pt x="73" y="75"/>
                      <a:pt x="73" y="75"/>
                    </a:cubicBezTo>
                    <a:cubicBezTo>
                      <a:pt x="73" y="76"/>
                      <a:pt x="100" y="59"/>
                      <a:pt x="100" y="60"/>
                    </a:cubicBezTo>
                    <a:cubicBezTo>
                      <a:pt x="100" y="60"/>
                      <a:pt x="74" y="81"/>
                      <a:pt x="74" y="81"/>
                    </a:cubicBezTo>
                    <a:cubicBezTo>
                      <a:pt x="74" y="82"/>
                      <a:pt x="101" y="66"/>
                      <a:pt x="101" y="66"/>
                    </a:cubicBezTo>
                    <a:cubicBezTo>
                      <a:pt x="101" y="66"/>
                      <a:pt x="75" y="88"/>
                      <a:pt x="75" y="88"/>
                    </a:cubicBezTo>
                    <a:cubicBezTo>
                      <a:pt x="75" y="89"/>
                      <a:pt x="102" y="72"/>
                      <a:pt x="103" y="72"/>
                    </a:cubicBezTo>
                    <a:cubicBezTo>
                      <a:pt x="103" y="72"/>
                      <a:pt x="75" y="89"/>
                      <a:pt x="75" y="89"/>
                    </a:cubicBezTo>
                    <a:cubicBezTo>
                      <a:pt x="75" y="90"/>
                      <a:pt x="103" y="73"/>
                      <a:pt x="103" y="73"/>
                    </a:cubicBezTo>
                    <a:cubicBezTo>
                      <a:pt x="103" y="73"/>
                      <a:pt x="75" y="95"/>
                      <a:pt x="76" y="95"/>
                    </a:cubicBezTo>
                    <a:cubicBezTo>
                      <a:pt x="76" y="96"/>
                      <a:pt x="103" y="79"/>
                      <a:pt x="104" y="79"/>
                    </a:cubicBezTo>
                    <a:cubicBezTo>
                      <a:pt x="104" y="80"/>
                      <a:pt x="76" y="102"/>
                      <a:pt x="76" y="102"/>
                    </a:cubicBezTo>
                    <a:cubicBezTo>
                      <a:pt x="76" y="102"/>
                      <a:pt x="104" y="85"/>
                      <a:pt x="104" y="86"/>
                    </a:cubicBezTo>
                    <a:cubicBezTo>
                      <a:pt x="104" y="86"/>
                      <a:pt x="76" y="103"/>
                      <a:pt x="76" y="103"/>
                    </a:cubicBezTo>
                    <a:cubicBezTo>
                      <a:pt x="76" y="104"/>
                      <a:pt x="104" y="87"/>
                      <a:pt x="105" y="87"/>
                    </a:cubicBezTo>
                    <a:cubicBezTo>
                      <a:pt x="105" y="87"/>
                      <a:pt x="76" y="111"/>
                      <a:pt x="76" y="111"/>
                    </a:cubicBezTo>
                    <a:cubicBezTo>
                      <a:pt x="77" y="112"/>
                      <a:pt x="105" y="94"/>
                      <a:pt x="105" y="95"/>
                    </a:cubicBezTo>
                    <a:cubicBezTo>
                      <a:pt x="105" y="95"/>
                      <a:pt x="76" y="115"/>
                      <a:pt x="76" y="115"/>
                    </a:cubicBezTo>
                    <a:cubicBezTo>
                      <a:pt x="77" y="115"/>
                      <a:pt x="105" y="98"/>
                      <a:pt x="105" y="99"/>
                    </a:cubicBezTo>
                    <a:cubicBezTo>
                      <a:pt x="106" y="99"/>
                      <a:pt x="76" y="123"/>
                      <a:pt x="76" y="123"/>
                    </a:cubicBezTo>
                    <a:cubicBezTo>
                      <a:pt x="76" y="124"/>
                      <a:pt x="106" y="106"/>
                      <a:pt x="106" y="106"/>
                    </a:cubicBezTo>
                    <a:cubicBezTo>
                      <a:pt x="106" y="107"/>
                      <a:pt x="76" y="128"/>
                      <a:pt x="76" y="129"/>
                    </a:cubicBezTo>
                    <a:cubicBezTo>
                      <a:pt x="76" y="129"/>
                      <a:pt x="106" y="111"/>
                      <a:pt x="106" y="111"/>
                    </a:cubicBezTo>
                    <a:cubicBezTo>
                      <a:pt x="106" y="112"/>
                      <a:pt x="75" y="138"/>
                      <a:pt x="75" y="138"/>
                    </a:cubicBezTo>
                    <a:cubicBezTo>
                      <a:pt x="75" y="139"/>
                      <a:pt x="106" y="121"/>
                      <a:pt x="106" y="121"/>
                    </a:cubicBezTo>
                    <a:cubicBezTo>
                      <a:pt x="106" y="121"/>
                      <a:pt x="74" y="147"/>
                      <a:pt x="74" y="147"/>
                    </a:cubicBezTo>
                    <a:cubicBezTo>
                      <a:pt x="74" y="147"/>
                      <a:pt x="105" y="129"/>
                      <a:pt x="105" y="129"/>
                    </a:cubicBezTo>
                    <a:cubicBezTo>
                      <a:pt x="106" y="130"/>
                      <a:pt x="73" y="155"/>
                      <a:pt x="73" y="155"/>
                    </a:cubicBezTo>
                    <a:cubicBezTo>
                      <a:pt x="73" y="156"/>
                      <a:pt x="105" y="137"/>
                      <a:pt x="105" y="137"/>
                    </a:cubicBezTo>
                    <a:cubicBezTo>
                      <a:pt x="105" y="137"/>
                      <a:pt x="72" y="158"/>
                      <a:pt x="73" y="159"/>
                    </a:cubicBezTo>
                    <a:cubicBezTo>
                      <a:pt x="73" y="159"/>
                      <a:pt x="104" y="140"/>
                      <a:pt x="104" y="140"/>
                    </a:cubicBezTo>
                    <a:cubicBezTo>
                      <a:pt x="105" y="140"/>
                      <a:pt x="72" y="162"/>
                      <a:pt x="72" y="162"/>
                    </a:cubicBezTo>
                    <a:cubicBezTo>
                      <a:pt x="72" y="162"/>
                      <a:pt x="104" y="143"/>
                      <a:pt x="104" y="143"/>
                    </a:cubicBezTo>
                    <a:cubicBezTo>
                      <a:pt x="104" y="144"/>
                      <a:pt x="70" y="170"/>
                      <a:pt x="70" y="170"/>
                    </a:cubicBezTo>
                    <a:cubicBezTo>
                      <a:pt x="70" y="170"/>
                      <a:pt x="103" y="151"/>
                      <a:pt x="103" y="151"/>
                    </a:cubicBezTo>
                    <a:cubicBezTo>
                      <a:pt x="103" y="151"/>
                      <a:pt x="69" y="175"/>
                      <a:pt x="69" y="176"/>
                    </a:cubicBezTo>
                    <a:cubicBezTo>
                      <a:pt x="69" y="176"/>
                      <a:pt x="102" y="156"/>
                      <a:pt x="102" y="156"/>
                    </a:cubicBezTo>
                    <a:cubicBezTo>
                      <a:pt x="103" y="157"/>
                      <a:pt x="68" y="180"/>
                      <a:pt x="68" y="181"/>
                    </a:cubicBezTo>
                    <a:cubicBezTo>
                      <a:pt x="68" y="181"/>
                      <a:pt x="101" y="161"/>
                      <a:pt x="102" y="161"/>
                    </a:cubicBezTo>
                    <a:cubicBezTo>
                      <a:pt x="102" y="162"/>
                      <a:pt x="67" y="183"/>
                      <a:pt x="67" y="183"/>
                    </a:cubicBezTo>
                    <a:cubicBezTo>
                      <a:pt x="67" y="183"/>
                      <a:pt x="101" y="163"/>
                      <a:pt x="101" y="163"/>
                    </a:cubicBezTo>
                    <a:cubicBezTo>
                      <a:pt x="101" y="164"/>
                      <a:pt x="66" y="187"/>
                      <a:pt x="66" y="188"/>
                    </a:cubicBezTo>
                    <a:cubicBezTo>
                      <a:pt x="66" y="188"/>
                      <a:pt x="100" y="167"/>
                      <a:pt x="100" y="168"/>
                    </a:cubicBezTo>
                    <a:cubicBezTo>
                      <a:pt x="101" y="168"/>
                      <a:pt x="64" y="191"/>
                      <a:pt x="65" y="191"/>
                    </a:cubicBezTo>
                    <a:cubicBezTo>
                      <a:pt x="65" y="192"/>
                      <a:pt x="100" y="171"/>
                      <a:pt x="100" y="171"/>
                    </a:cubicBezTo>
                    <a:cubicBezTo>
                      <a:pt x="100" y="171"/>
                      <a:pt x="64" y="192"/>
                      <a:pt x="65" y="192"/>
                    </a:cubicBezTo>
                    <a:cubicBezTo>
                      <a:pt x="65" y="192"/>
                      <a:pt x="99" y="171"/>
                      <a:pt x="100" y="172"/>
                    </a:cubicBezTo>
                    <a:cubicBezTo>
                      <a:pt x="100" y="172"/>
                      <a:pt x="62" y="200"/>
                      <a:pt x="62" y="200"/>
                    </a:cubicBezTo>
                    <a:cubicBezTo>
                      <a:pt x="62" y="201"/>
                      <a:pt x="98" y="179"/>
                      <a:pt x="98" y="180"/>
                    </a:cubicBezTo>
                    <a:cubicBezTo>
                      <a:pt x="98" y="180"/>
                      <a:pt x="59" y="208"/>
                      <a:pt x="59" y="208"/>
                    </a:cubicBezTo>
                    <a:cubicBezTo>
                      <a:pt x="59" y="209"/>
                      <a:pt x="96" y="187"/>
                      <a:pt x="96" y="187"/>
                    </a:cubicBezTo>
                    <a:cubicBezTo>
                      <a:pt x="96" y="187"/>
                      <a:pt x="57" y="215"/>
                      <a:pt x="57" y="215"/>
                    </a:cubicBezTo>
                    <a:cubicBezTo>
                      <a:pt x="57" y="215"/>
                      <a:pt x="94" y="193"/>
                      <a:pt x="95" y="193"/>
                    </a:cubicBezTo>
                    <a:cubicBezTo>
                      <a:pt x="95" y="194"/>
                      <a:pt x="53" y="224"/>
                      <a:pt x="53" y="225"/>
                    </a:cubicBezTo>
                    <a:cubicBezTo>
                      <a:pt x="53" y="225"/>
                      <a:pt x="92" y="202"/>
                      <a:pt x="92" y="202"/>
                    </a:cubicBezTo>
                    <a:cubicBezTo>
                      <a:pt x="93" y="203"/>
                      <a:pt x="51" y="227"/>
                      <a:pt x="52" y="228"/>
                    </a:cubicBezTo>
                    <a:cubicBezTo>
                      <a:pt x="52" y="228"/>
                      <a:pt x="91" y="204"/>
                      <a:pt x="92" y="205"/>
                    </a:cubicBezTo>
                    <a:cubicBezTo>
                      <a:pt x="92" y="205"/>
                      <a:pt x="49" y="234"/>
                      <a:pt x="49" y="234"/>
                    </a:cubicBezTo>
                    <a:cubicBezTo>
                      <a:pt x="49" y="234"/>
                      <a:pt x="90" y="210"/>
                      <a:pt x="90" y="211"/>
                    </a:cubicBezTo>
                    <a:cubicBezTo>
                      <a:pt x="90" y="211"/>
                      <a:pt x="49" y="235"/>
                      <a:pt x="49" y="235"/>
                    </a:cubicBezTo>
                    <a:cubicBezTo>
                      <a:pt x="49" y="235"/>
                      <a:pt x="89" y="211"/>
                      <a:pt x="90" y="211"/>
                    </a:cubicBezTo>
                    <a:cubicBezTo>
                      <a:pt x="90" y="212"/>
                      <a:pt x="44" y="244"/>
                      <a:pt x="44" y="245"/>
                    </a:cubicBezTo>
                    <a:cubicBezTo>
                      <a:pt x="45" y="245"/>
                      <a:pt x="86" y="220"/>
                      <a:pt x="87" y="220"/>
                    </a:cubicBezTo>
                    <a:cubicBezTo>
                      <a:pt x="87" y="221"/>
                      <a:pt x="42" y="249"/>
                      <a:pt x="42" y="250"/>
                    </a:cubicBezTo>
                    <a:cubicBezTo>
                      <a:pt x="42" y="250"/>
                      <a:pt x="85" y="224"/>
                      <a:pt x="85" y="225"/>
                    </a:cubicBezTo>
                    <a:cubicBezTo>
                      <a:pt x="85" y="225"/>
                      <a:pt x="36" y="261"/>
                      <a:pt x="36" y="261"/>
                    </a:cubicBezTo>
                    <a:cubicBezTo>
                      <a:pt x="36" y="262"/>
                      <a:pt x="81" y="235"/>
                      <a:pt x="81" y="235"/>
                    </a:cubicBezTo>
                    <a:cubicBezTo>
                      <a:pt x="82" y="236"/>
                      <a:pt x="35" y="263"/>
                      <a:pt x="35" y="263"/>
                    </a:cubicBezTo>
                    <a:cubicBezTo>
                      <a:pt x="36" y="263"/>
                      <a:pt x="81" y="236"/>
                      <a:pt x="81" y="237"/>
                    </a:cubicBezTo>
                    <a:cubicBezTo>
                      <a:pt x="81" y="237"/>
                      <a:pt x="33" y="267"/>
                      <a:pt x="33" y="267"/>
                    </a:cubicBezTo>
                    <a:cubicBezTo>
                      <a:pt x="33" y="268"/>
                      <a:pt x="79" y="240"/>
                      <a:pt x="79" y="241"/>
                    </a:cubicBezTo>
                    <a:cubicBezTo>
                      <a:pt x="80" y="241"/>
                      <a:pt x="29" y="273"/>
                      <a:pt x="30" y="273"/>
                    </a:cubicBezTo>
                    <a:cubicBezTo>
                      <a:pt x="30" y="274"/>
                      <a:pt x="77" y="245"/>
                      <a:pt x="77" y="246"/>
                    </a:cubicBezTo>
                    <a:cubicBezTo>
                      <a:pt x="78" y="246"/>
                      <a:pt x="26" y="279"/>
                      <a:pt x="26" y="279"/>
                    </a:cubicBezTo>
                    <a:cubicBezTo>
                      <a:pt x="26" y="279"/>
                      <a:pt x="75" y="250"/>
                      <a:pt x="75" y="251"/>
                    </a:cubicBezTo>
                    <a:cubicBezTo>
                      <a:pt x="76" y="251"/>
                      <a:pt x="23" y="285"/>
                      <a:pt x="23" y="285"/>
                    </a:cubicBezTo>
                    <a:cubicBezTo>
                      <a:pt x="23" y="286"/>
                      <a:pt x="73" y="256"/>
                      <a:pt x="73" y="256"/>
                    </a:cubicBezTo>
                    <a:cubicBezTo>
                      <a:pt x="73" y="257"/>
                      <a:pt x="20" y="290"/>
                      <a:pt x="20" y="290"/>
                    </a:cubicBezTo>
                    <a:cubicBezTo>
                      <a:pt x="20" y="291"/>
                      <a:pt x="71" y="260"/>
                      <a:pt x="71" y="261"/>
                    </a:cubicBezTo>
                    <a:cubicBezTo>
                      <a:pt x="72" y="261"/>
                      <a:pt x="17" y="294"/>
                      <a:pt x="17" y="294"/>
                    </a:cubicBezTo>
                    <a:cubicBezTo>
                      <a:pt x="18" y="295"/>
                      <a:pt x="69" y="263"/>
                      <a:pt x="70" y="264"/>
                    </a:cubicBezTo>
                    <a:cubicBezTo>
                      <a:pt x="70" y="265"/>
                      <a:pt x="10" y="306"/>
                      <a:pt x="10" y="306"/>
                    </a:cubicBezTo>
                    <a:cubicBezTo>
                      <a:pt x="10" y="307"/>
                      <a:pt x="65" y="274"/>
                      <a:pt x="65" y="274"/>
                    </a:cubicBezTo>
                    <a:cubicBezTo>
                      <a:pt x="66" y="275"/>
                      <a:pt x="6" y="312"/>
                      <a:pt x="6" y="312"/>
                    </a:cubicBezTo>
                    <a:cubicBezTo>
                      <a:pt x="6" y="313"/>
                      <a:pt x="62" y="279"/>
                      <a:pt x="63" y="279"/>
                    </a:cubicBezTo>
                  </a:path>
                </a:pathLst>
              </a:custGeom>
              <a:noFill/>
              <a:ln w="3175" cap="rnd">
                <a:solidFill>
                  <a:schemeClr val="accent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14"/>
              <p:cNvSpPr>
                <a:spLocks/>
              </p:cNvSpPr>
              <p:nvPr/>
            </p:nvSpPr>
            <p:spPr bwMode="auto">
              <a:xfrm>
                <a:off x="3194051" y="4733925"/>
                <a:ext cx="455613" cy="1120775"/>
              </a:xfrm>
              <a:custGeom>
                <a:avLst/>
                <a:gdLst>
                  <a:gd name="T0" fmla="*/ 24 w 152"/>
                  <a:gd name="T1" fmla="*/ 14 h 376"/>
                  <a:gd name="T2" fmla="*/ 55 w 152"/>
                  <a:gd name="T3" fmla="*/ 1 h 376"/>
                  <a:gd name="T4" fmla="*/ 13 w 152"/>
                  <a:gd name="T5" fmla="*/ 37 h 376"/>
                  <a:gd name="T6" fmla="*/ 45 w 152"/>
                  <a:gd name="T7" fmla="*/ 22 h 376"/>
                  <a:gd name="T8" fmla="*/ 8 w 152"/>
                  <a:gd name="T9" fmla="*/ 52 h 376"/>
                  <a:gd name="T10" fmla="*/ 38 w 152"/>
                  <a:gd name="T11" fmla="*/ 37 h 376"/>
                  <a:gd name="T12" fmla="*/ 4 w 152"/>
                  <a:gd name="T13" fmla="*/ 67 h 376"/>
                  <a:gd name="T14" fmla="*/ 33 w 152"/>
                  <a:gd name="T15" fmla="*/ 54 h 376"/>
                  <a:gd name="T16" fmla="*/ 2 w 152"/>
                  <a:gd name="T17" fmla="*/ 84 h 376"/>
                  <a:gd name="T18" fmla="*/ 29 w 152"/>
                  <a:gd name="T19" fmla="*/ 71 h 376"/>
                  <a:gd name="T20" fmla="*/ 1 w 152"/>
                  <a:gd name="T21" fmla="*/ 94 h 376"/>
                  <a:gd name="T22" fmla="*/ 28 w 152"/>
                  <a:gd name="T23" fmla="*/ 82 h 376"/>
                  <a:gd name="T24" fmla="*/ 0 w 152"/>
                  <a:gd name="T25" fmla="*/ 112 h 376"/>
                  <a:gd name="T26" fmla="*/ 28 w 152"/>
                  <a:gd name="T27" fmla="*/ 104 h 376"/>
                  <a:gd name="T28" fmla="*/ 1 w 152"/>
                  <a:gd name="T29" fmla="*/ 135 h 376"/>
                  <a:gd name="T30" fmla="*/ 30 w 152"/>
                  <a:gd name="T31" fmla="*/ 128 h 376"/>
                  <a:gd name="T32" fmla="*/ 4 w 152"/>
                  <a:gd name="T33" fmla="*/ 159 h 376"/>
                  <a:gd name="T34" fmla="*/ 33 w 152"/>
                  <a:gd name="T35" fmla="*/ 147 h 376"/>
                  <a:gd name="T36" fmla="*/ 6 w 152"/>
                  <a:gd name="T37" fmla="*/ 171 h 376"/>
                  <a:gd name="T38" fmla="*/ 36 w 152"/>
                  <a:gd name="T39" fmla="*/ 161 h 376"/>
                  <a:gd name="T40" fmla="*/ 9 w 152"/>
                  <a:gd name="T41" fmla="*/ 187 h 376"/>
                  <a:gd name="T42" fmla="*/ 39 w 152"/>
                  <a:gd name="T43" fmla="*/ 175 h 376"/>
                  <a:gd name="T44" fmla="*/ 13 w 152"/>
                  <a:gd name="T45" fmla="*/ 199 h 376"/>
                  <a:gd name="T46" fmla="*/ 41 w 152"/>
                  <a:gd name="T47" fmla="*/ 182 h 376"/>
                  <a:gd name="T48" fmla="*/ 15 w 152"/>
                  <a:gd name="T49" fmla="*/ 206 h 376"/>
                  <a:gd name="T50" fmla="*/ 46 w 152"/>
                  <a:gd name="T51" fmla="*/ 197 h 376"/>
                  <a:gd name="T52" fmla="*/ 19 w 152"/>
                  <a:gd name="T53" fmla="*/ 221 h 376"/>
                  <a:gd name="T54" fmla="*/ 49 w 152"/>
                  <a:gd name="T55" fmla="*/ 207 h 376"/>
                  <a:gd name="T56" fmla="*/ 21 w 152"/>
                  <a:gd name="T57" fmla="*/ 227 h 376"/>
                  <a:gd name="T58" fmla="*/ 53 w 152"/>
                  <a:gd name="T59" fmla="*/ 218 h 376"/>
                  <a:gd name="T60" fmla="*/ 27 w 152"/>
                  <a:gd name="T61" fmla="*/ 243 h 376"/>
                  <a:gd name="T62" fmla="*/ 57 w 152"/>
                  <a:gd name="T63" fmla="*/ 231 h 376"/>
                  <a:gd name="T64" fmla="*/ 32 w 152"/>
                  <a:gd name="T65" fmla="*/ 255 h 376"/>
                  <a:gd name="T66" fmla="*/ 61 w 152"/>
                  <a:gd name="T67" fmla="*/ 239 h 376"/>
                  <a:gd name="T68" fmla="*/ 37 w 152"/>
                  <a:gd name="T69" fmla="*/ 266 h 376"/>
                  <a:gd name="T70" fmla="*/ 67 w 152"/>
                  <a:gd name="T71" fmla="*/ 255 h 376"/>
                  <a:gd name="T72" fmla="*/ 44 w 152"/>
                  <a:gd name="T73" fmla="*/ 281 h 376"/>
                  <a:gd name="T74" fmla="*/ 74 w 152"/>
                  <a:gd name="T75" fmla="*/ 269 h 376"/>
                  <a:gd name="T76" fmla="*/ 48 w 152"/>
                  <a:gd name="T77" fmla="*/ 290 h 376"/>
                  <a:gd name="T78" fmla="*/ 77 w 152"/>
                  <a:gd name="T79" fmla="*/ 277 h 376"/>
                  <a:gd name="T80" fmla="*/ 53 w 152"/>
                  <a:gd name="T81" fmla="*/ 300 h 376"/>
                  <a:gd name="T82" fmla="*/ 81 w 152"/>
                  <a:gd name="T83" fmla="*/ 285 h 376"/>
                  <a:gd name="T84" fmla="*/ 57 w 152"/>
                  <a:gd name="T85" fmla="*/ 308 h 376"/>
                  <a:gd name="T86" fmla="*/ 85 w 152"/>
                  <a:gd name="T87" fmla="*/ 293 h 376"/>
                  <a:gd name="T88" fmla="*/ 63 w 152"/>
                  <a:gd name="T89" fmla="*/ 319 h 376"/>
                  <a:gd name="T90" fmla="*/ 93 w 152"/>
                  <a:gd name="T91" fmla="*/ 307 h 376"/>
                  <a:gd name="T92" fmla="*/ 72 w 152"/>
                  <a:gd name="T93" fmla="*/ 334 h 376"/>
                  <a:gd name="T94" fmla="*/ 144 w 152"/>
                  <a:gd name="T95" fmla="*/ 297 h 376"/>
                  <a:gd name="T96" fmla="*/ 78 w 152"/>
                  <a:gd name="T97" fmla="*/ 344 h 376"/>
                  <a:gd name="T98" fmla="*/ 132 w 152"/>
                  <a:gd name="T99" fmla="*/ 319 h 376"/>
                  <a:gd name="T100" fmla="*/ 87 w 152"/>
                  <a:gd name="T101" fmla="*/ 360 h 376"/>
                  <a:gd name="T102" fmla="*/ 110 w 152"/>
                  <a:gd name="T103" fmla="*/ 357 h 376"/>
                  <a:gd name="T104" fmla="*/ 97 w 152"/>
                  <a:gd name="T105" fmla="*/ 375 h 376"/>
                  <a:gd name="T106" fmla="*/ 98 w 152"/>
                  <a:gd name="T107" fmla="*/ 376 h 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52" h="376">
                    <a:moveTo>
                      <a:pt x="33" y="1"/>
                    </a:moveTo>
                    <a:cubicBezTo>
                      <a:pt x="33" y="1"/>
                      <a:pt x="34" y="1"/>
                      <a:pt x="34" y="1"/>
                    </a:cubicBezTo>
                    <a:cubicBezTo>
                      <a:pt x="34" y="1"/>
                      <a:pt x="24" y="14"/>
                      <a:pt x="24" y="14"/>
                    </a:cubicBezTo>
                    <a:cubicBezTo>
                      <a:pt x="24" y="14"/>
                      <a:pt x="47" y="0"/>
                      <a:pt x="47" y="1"/>
                    </a:cubicBezTo>
                    <a:cubicBezTo>
                      <a:pt x="48" y="1"/>
                      <a:pt x="20" y="21"/>
                      <a:pt x="20" y="21"/>
                    </a:cubicBezTo>
                    <a:cubicBezTo>
                      <a:pt x="20" y="21"/>
                      <a:pt x="55" y="0"/>
                      <a:pt x="55" y="1"/>
                    </a:cubicBezTo>
                    <a:cubicBezTo>
                      <a:pt x="56" y="1"/>
                      <a:pt x="16" y="27"/>
                      <a:pt x="17" y="28"/>
                    </a:cubicBezTo>
                    <a:cubicBezTo>
                      <a:pt x="17" y="28"/>
                      <a:pt x="57" y="4"/>
                      <a:pt x="57" y="5"/>
                    </a:cubicBezTo>
                    <a:cubicBezTo>
                      <a:pt x="57" y="5"/>
                      <a:pt x="13" y="36"/>
                      <a:pt x="13" y="37"/>
                    </a:cubicBezTo>
                    <a:cubicBezTo>
                      <a:pt x="13" y="37"/>
                      <a:pt x="48" y="16"/>
                      <a:pt x="48" y="16"/>
                    </a:cubicBezTo>
                    <a:cubicBezTo>
                      <a:pt x="48" y="17"/>
                      <a:pt x="11" y="41"/>
                      <a:pt x="11" y="42"/>
                    </a:cubicBezTo>
                    <a:cubicBezTo>
                      <a:pt x="11" y="42"/>
                      <a:pt x="45" y="22"/>
                      <a:pt x="45" y="22"/>
                    </a:cubicBezTo>
                    <a:cubicBezTo>
                      <a:pt x="45" y="22"/>
                      <a:pt x="10" y="44"/>
                      <a:pt x="10" y="45"/>
                    </a:cubicBezTo>
                    <a:cubicBezTo>
                      <a:pt x="10" y="45"/>
                      <a:pt x="43" y="25"/>
                      <a:pt x="43" y="26"/>
                    </a:cubicBezTo>
                    <a:cubicBezTo>
                      <a:pt x="43" y="26"/>
                      <a:pt x="7" y="52"/>
                      <a:pt x="8" y="52"/>
                    </a:cubicBezTo>
                    <a:cubicBezTo>
                      <a:pt x="8" y="53"/>
                      <a:pt x="39" y="34"/>
                      <a:pt x="39" y="34"/>
                    </a:cubicBezTo>
                    <a:cubicBezTo>
                      <a:pt x="39" y="35"/>
                      <a:pt x="7" y="55"/>
                      <a:pt x="7" y="55"/>
                    </a:cubicBezTo>
                    <a:cubicBezTo>
                      <a:pt x="7" y="56"/>
                      <a:pt x="38" y="37"/>
                      <a:pt x="38" y="37"/>
                    </a:cubicBezTo>
                    <a:cubicBezTo>
                      <a:pt x="38" y="38"/>
                      <a:pt x="6" y="58"/>
                      <a:pt x="6" y="58"/>
                    </a:cubicBezTo>
                    <a:cubicBezTo>
                      <a:pt x="6" y="58"/>
                      <a:pt x="36" y="40"/>
                      <a:pt x="36" y="40"/>
                    </a:cubicBezTo>
                    <a:cubicBezTo>
                      <a:pt x="37" y="41"/>
                      <a:pt x="4" y="66"/>
                      <a:pt x="4" y="67"/>
                    </a:cubicBezTo>
                    <a:cubicBezTo>
                      <a:pt x="5" y="67"/>
                      <a:pt x="33" y="49"/>
                      <a:pt x="34" y="50"/>
                    </a:cubicBezTo>
                    <a:cubicBezTo>
                      <a:pt x="34" y="50"/>
                      <a:pt x="3" y="70"/>
                      <a:pt x="4" y="70"/>
                    </a:cubicBezTo>
                    <a:cubicBezTo>
                      <a:pt x="4" y="71"/>
                      <a:pt x="32" y="53"/>
                      <a:pt x="33" y="54"/>
                    </a:cubicBezTo>
                    <a:cubicBezTo>
                      <a:pt x="33" y="54"/>
                      <a:pt x="3" y="73"/>
                      <a:pt x="3" y="74"/>
                    </a:cubicBezTo>
                    <a:cubicBezTo>
                      <a:pt x="3" y="74"/>
                      <a:pt x="31" y="57"/>
                      <a:pt x="32" y="57"/>
                    </a:cubicBezTo>
                    <a:cubicBezTo>
                      <a:pt x="32" y="58"/>
                      <a:pt x="1" y="84"/>
                      <a:pt x="2" y="84"/>
                    </a:cubicBezTo>
                    <a:cubicBezTo>
                      <a:pt x="2" y="85"/>
                      <a:pt x="30" y="68"/>
                      <a:pt x="30" y="68"/>
                    </a:cubicBezTo>
                    <a:cubicBezTo>
                      <a:pt x="30" y="68"/>
                      <a:pt x="1" y="87"/>
                      <a:pt x="1" y="87"/>
                    </a:cubicBezTo>
                    <a:cubicBezTo>
                      <a:pt x="1" y="87"/>
                      <a:pt x="29" y="70"/>
                      <a:pt x="29" y="71"/>
                    </a:cubicBezTo>
                    <a:cubicBezTo>
                      <a:pt x="30" y="71"/>
                      <a:pt x="1" y="87"/>
                      <a:pt x="1" y="88"/>
                    </a:cubicBezTo>
                    <a:cubicBezTo>
                      <a:pt x="1" y="88"/>
                      <a:pt x="29" y="71"/>
                      <a:pt x="29" y="71"/>
                    </a:cubicBezTo>
                    <a:cubicBezTo>
                      <a:pt x="29" y="72"/>
                      <a:pt x="0" y="94"/>
                      <a:pt x="1" y="94"/>
                    </a:cubicBezTo>
                    <a:cubicBezTo>
                      <a:pt x="1" y="94"/>
                      <a:pt x="28" y="78"/>
                      <a:pt x="29" y="78"/>
                    </a:cubicBezTo>
                    <a:cubicBezTo>
                      <a:pt x="29" y="78"/>
                      <a:pt x="0" y="98"/>
                      <a:pt x="0" y="98"/>
                    </a:cubicBezTo>
                    <a:cubicBezTo>
                      <a:pt x="0" y="98"/>
                      <a:pt x="28" y="82"/>
                      <a:pt x="28" y="82"/>
                    </a:cubicBezTo>
                    <a:cubicBezTo>
                      <a:pt x="28" y="82"/>
                      <a:pt x="0" y="102"/>
                      <a:pt x="0" y="102"/>
                    </a:cubicBezTo>
                    <a:cubicBezTo>
                      <a:pt x="0" y="103"/>
                      <a:pt x="28" y="86"/>
                      <a:pt x="28" y="86"/>
                    </a:cubicBezTo>
                    <a:cubicBezTo>
                      <a:pt x="28" y="87"/>
                      <a:pt x="0" y="112"/>
                      <a:pt x="0" y="112"/>
                    </a:cubicBezTo>
                    <a:cubicBezTo>
                      <a:pt x="0" y="112"/>
                      <a:pt x="28" y="96"/>
                      <a:pt x="28" y="96"/>
                    </a:cubicBezTo>
                    <a:cubicBezTo>
                      <a:pt x="28" y="96"/>
                      <a:pt x="0" y="120"/>
                      <a:pt x="0" y="120"/>
                    </a:cubicBezTo>
                    <a:cubicBezTo>
                      <a:pt x="0" y="120"/>
                      <a:pt x="28" y="104"/>
                      <a:pt x="28" y="104"/>
                    </a:cubicBezTo>
                    <a:cubicBezTo>
                      <a:pt x="28" y="104"/>
                      <a:pt x="0" y="127"/>
                      <a:pt x="0" y="127"/>
                    </a:cubicBezTo>
                    <a:cubicBezTo>
                      <a:pt x="1" y="128"/>
                      <a:pt x="28" y="111"/>
                      <a:pt x="28" y="111"/>
                    </a:cubicBezTo>
                    <a:cubicBezTo>
                      <a:pt x="29" y="112"/>
                      <a:pt x="1" y="135"/>
                      <a:pt x="1" y="135"/>
                    </a:cubicBezTo>
                    <a:cubicBezTo>
                      <a:pt x="1" y="135"/>
                      <a:pt x="29" y="119"/>
                      <a:pt x="29" y="119"/>
                    </a:cubicBezTo>
                    <a:cubicBezTo>
                      <a:pt x="29" y="119"/>
                      <a:pt x="2" y="144"/>
                      <a:pt x="2" y="145"/>
                    </a:cubicBezTo>
                    <a:cubicBezTo>
                      <a:pt x="2" y="145"/>
                      <a:pt x="30" y="128"/>
                      <a:pt x="30" y="128"/>
                    </a:cubicBezTo>
                    <a:cubicBezTo>
                      <a:pt x="30" y="129"/>
                      <a:pt x="2" y="150"/>
                      <a:pt x="3" y="150"/>
                    </a:cubicBezTo>
                    <a:cubicBezTo>
                      <a:pt x="3" y="150"/>
                      <a:pt x="31" y="133"/>
                      <a:pt x="31" y="134"/>
                    </a:cubicBezTo>
                    <a:cubicBezTo>
                      <a:pt x="31" y="134"/>
                      <a:pt x="4" y="159"/>
                      <a:pt x="4" y="159"/>
                    </a:cubicBezTo>
                    <a:cubicBezTo>
                      <a:pt x="4" y="159"/>
                      <a:pt x="32" y="142"/>
                      <a:pt x="32" y="143"/>
                    </a:cubicBezTo>
                    <a:cubicBezTo>
                      <a:pt x="32" y="143"/>
                      <a:pt x="4" y="163"/>
                      <a:pt x="4" y="163"/>
                    </a:cubicBezTo>
                    <a:cubicBezTo>
                      <a:pt x="5" y="163"/>
                      <a:pt x="33" y="146"/>
                      <a:pt x="33" y="147"/>
                    </a:cubicBezTo>
                    <a:cubicBezTo>
                      <a:pt x="33" y="147"/>
                      <a:pt x="6" y="170"/>
                      <a:pt x="6" y="170"/>
                    </a:cubicBezTo>
                    <a:cubicBezTo>
                      <a:pt x="6" y="170"/>
                      <a:pt x="34" y="153"/>
                      <a:pt x="34" y="153"/>
                    </a:cubicBezTo>
                    <a:cubicBezTo>
                      <a:pt x="34" y="154"/>
                      <a:pt x="6" y="170"/>
                      <a:pt x="6" y="171"/>
                    </a:cubicBezTo>
                    <a:cubicBezTo>
                      <a:pt x="6" y="171"/>
                      <a:pt x="34" y="154"/>
                      <a:pt x="34" y="154"/>
                    </a:cubicBezTo>
                    <a:cubicBezTo>
                      <a:pt x="34" y="154"/>
                      <a:pt x="7" y="177"/>
                      <a:pt x="7" y="177"/>
                    </a:cubicBezTo>
                    <a:cubicBezTo>
                      <a:pt x="7" y="177"/>
                      <a:pt x="36" y="160"/>
                      <a:pt x="36" y="161"/>
                    </a:cubicBezTo>
                    <a:cubicBezTo>
                      <a:pt x="36" y="161"/>
                      <a:pt x="8" y="179"/>
                      <a:pt x="8" y="180"/>
                    </a:cubicBezTo>
                    <a:cubicBezTo>
                      <a:pt x="8" y="180"/>
                      <a:pt x="36" y="163"/>
                      <a:pt x="36" y="163"/>
                    </a:cubicBezTo>
                    <a:cubicBezTo>
                      <a:pt x="36" y="163"/>
                      <a:pt x="9" y="187"/>
                      <a:pt x="9" y="187"/>
                    </a:cubicBezTo>
                    <a:cubicBezTo>
                      <a:pt x="10" y="187"/>
                      <a:pt x="38" y="170"/>
                      <a:pt x="38" y="171"/>
                    </a:cubicBezTo>
                    <a:cubicBezTo>
                      <a:pt x="38" y="171"/>
                      <a:pt x="10" y="191"/>
                      <a:pt x="11" y="192"/>
                    </a:cubicBezTo>
                    <a:cubicBezTo>
                      <a:pt x="11" y="192"/>
                      <a:pt x="39" y="175"/>
                      <a:pt x="39" y="175"/>
                    </a:cubicBezTo>
                    <a:cubicBezTo>
                      <a:pt x="39" y="176"/>
                      <a:pt x="12" y="198"/>
                      <a:pt x="12" y="198"/>
                    </a:cubicBezTo>
                    <a:cubicBezTo>
                      <a:pt x="13" y="199"/>
                      <a:pt x="41" y="181"/>
                      <a:pt x="41" y="182"/>
                    </a:cubicBezTo>
                    <a:cubicBezTo>
                      <a:pt x="41" y="182"/>
                      <a:pt x="12" y="198"/>
                      <a:pt x="13" y="199"/>
                    </a:cubicBezTo>
                    <a:cubicBezTo>
                      <a:pt x="13" y="199"/>
                      <a:pt x="41" y="182"/>
                      <a:pt x="41" y="182"/>
                    </a:cubicBezTo>
                    <a:cubicBezTo>
                      <a:pt x="41" y="182"/>
                      <a:pt x="12" y="199"/>
                      <a:pt x="13" y="199"/>
                    </a:cubicBezTo>
                    <a:cubicBezTo>
                      <a:pt x="13" y="199"/>
                      <a:pt x="41" y="182"/>
                      <a:pt x="41" y="182"/>
                    </a:cubicBezTo>
                    <a:cubicBezTo>
                      <a:pt x="41" y="183"/>
                      <a:pt x="14" y="206"/>
                      <a:pt x="14" y="206"/>
                    </a:cubicBezTo>
                    <a:cubicBezTo>
                      <a:pt x="15" y="206"/>
                      <a:pt x="43" y="189"/>
                      <a:pt x="43" y="189"/>
                    </a:cubicBezTo>
                    <a:cubicBezTo>
                      <a:pt x="43" y="190"/>
                      <a:pt x="14" y="206"/>
                      <a:pt x="15" y="206"/>
                    </a:cubicBezTo>
                    <a:cubicBezTo>
                      <a:pt x="15" y="207"/>
                      <a:pt x="43" y="190"/>
                      <a:pt x="43" y="190"/>
                    </a:cubicBezTo>
                    <a:cubicBezTo>
                      <a:pt x="43" y="190"/>
                      <a:pt x="17" y="213"/>
                      <a:pt x="17" y="214"/>
                    </a:cubicBezTo>
                    <a:cubicBezTo>
                      <a:pt x="17" y="214"/>
                      <a:pt x="45" y="197"/>
                      <a:pt x="46" y="197"/>
                    </a:cubicBezTo>
                    <a:cubicBezTo>
                      <a:pt x="46" y="197"/>
                      <a:pt x="18" y="216"/>
                      <a:pt x="18" y="216"/>
                    </a:cubicBezTo>
                    <a:cubicBezTo>
                      <a:pt x="18" y="216"/>
                      <a:pt x="46" y="199"/>
                      <a:pt x="46" y="200"/>
                    </a:cubicBezTo>
                    <a:cubicBezTo>
                      <a:pt x="46" y="200"/>
                      <a:pt x="19" y="220"/>
                      <a:pt x="19" y="221"/>
                    </a:cubicBezTo>
                    <a:cubicBezTo>
                      <a:pt x="19" y="221"/>
                      <a:pt x="48" y="204"/>
                      <a:pt x="48" y="204"/>
                    </a:cubicBezTo>
                    <a:cubicBezTo>
                      <a:pt x="48" y="205"/>
                      <a:pt x="20" y="223"/>
                      <a:pt x="20" y="224"/>
                    </a:cubicBezTo>
                    <a:cubicBezTo>
                      <a:pt x="20" y="224"/>
                      <a:pt x="49" y="207"/>
                      <a:pt x="49" y="207"/>
                    </a:cubicBezTo>
                    <a:cubicBezTo>
                      <a:pt x="49" y="207"/>
                      <a:pt x="20" y="224"/>
                      <a:pt x="20" y="224"/>
                    </a:cubicBezTo>
                    <a:cubicBezTo>
                      <a:pt x="20" y="224"/>
                      <a:pt x="49" y="207"/>
                      <a:pt x="49" y="207"/>
                    </a:cubicBezTo>
                    <a:cubicBezTo>
                      <a:pt x="49" y="208"/>
                      <a:pt x="21" y="227"/>
                      <a:pt x="21" y="227"/>
                    </a:cubicBezTo>
                    <a:cubicBezTo>
                      <a:pt x="21" y="227"/>
                      <a:pt x="50" y="210"/>
                      <a:pt x="50" y="211"/>
                    </a:cubicBezTo>
                    <a:cubicBezTo>
                      <a:pt x="50" y="211"/>
                      <a:pt x="24" y="234"/>
                      <a:pt x="24" y="235"/>
                    </a:cubicBezTo>
                    <a:cubicBezTo>
                      <a:pt x="24" y="235"/>
                      <a:pt x="52" y="218"/>
                      <a:pt x="53" y="218"/>
                    </a:cubicBezTo>
                    <a:cubicBezTo>
                      <a:pt x="53" y="219"/>
                      <a:pt x="25" y="237"/>
                      <a:pt x="25" y="237"/>
                    </a:cubicBezTo>
                    <a:cubicBezTo>
                      <a:pt x="25" y="238"/>
                      <a:pt x="54" y="221"/>
                      <a:pt x="54" y="221"/>
                    </a:cubicBezTo>
                    <a:cubicBezTo>
                      <a:pt x="54" y="221"/>
                      <a:pt x="27" y="243"/>
                      <a:pt x="27" y="243"/>
                    </a:cubicBezTo>
                    <a:cubicBezTo>
                      <a:pt x="28" y="244"/>
                      <a:pt x="56" y="226"/>
                      <a:pt x="56" y="227"/>
                    </a:cubicBezTo>
                    <a:cubicBezTo>
                      <a:pt x="56" y="227"/>
                      <a:pt x="29" y="247"/>
                      <a:pt x="29" y="248"/>
                    </a:cubicBezTo>
                    <a:cubicBezTo>
                      <a:pt x="29" y="248"/>
                      <a:pt x="57" y="231"/>
                      <a:pt x="57" y="231"/>
                    </a:cubicBezTo>
                    <a:cubicBezTo>
                      <a:pt x="57" y="231"/>
                      <a:pt x="29" y="249"/>
                      <a:pt x="30" y="249"/>
                    </a:cubicBezTo>
                    <a:cubicBezTo>
                      <a:pt x="30" y="249"/>
                      <a:pt x="58" y="232"/>
                      <a:pt x="58" y="233"/>
                    </a:cubicBezTo>
                    <a:cubicBezTo>
                      <a:pt x="58" y="233"/>
                      <a:pt x="32" y="255"/>
                      <a:pt x="32" y="255"/>
                    </a:cubicBezTo>
                    <a:cubicBezTo>
                      <a:pt x="32" y="255"/>
                      <a:pt x="60" y="238"/>
                      <a:pt x="60" y="239"/>
                    </a:cubicBezTo>
                    <a:cubicBezTo>
                      <a:pt x="61" y="239"/>
                      <a:pt x="32" y="255"/>
                      <a:pt x="32" y="256"/>
                    </a:cubicBezTo>
                    <a:cubicBezTo>
                      <a:pt x="32" y="256"/>
                      <a:pt x="61" y="239"/>
                      <a:pt x="61" y="239"/>
                    </a:cubicBezTo>
                    <a:cubicBezTo>
                      <a:pt x="61" y="240"/>
                      <a:pt x="35" y="262"/>
                      <a:pt x="35" y="263"/>
                    </a:cubicBezTo>
                    <a:cubicBezTo>
                      <a:pt x="36" y="263"/>
                      <a:pt x="63" y="246"/>
                      <a:pt x="64" y="247"/>
                    </a:cubicBezTo>
                    <a:cubicBezTo>
                      <a:pt x="64" y="247"/>
                      <a:pt x="37" y="266"/>
                      <a:pt x="37" y="266"/>
                    </a:cubicBezTo>
                    <a:cubicBezTo>
                      <a:pt x="37" y="266"/>
                      <a:pt x="65" y="249"/>
                      <a:pt x="65" y="250"/>
                    </a:cubicBezTo>
                    <a:cubicBezTo>
                      <a:pt x="65" y="250"/>
                      <a:pt x="39" y="271"/>
                      <a:pt x="39" y="272"/>
                    </a:cubicBezTo>
                    <a:cubicBezTo>
                      <a:pt x="39" y="272"/>
                      <a:pt x="67" y="255"/>
                      <a:pt x="67" y="255"/>
                    </a:cubicBezTo>
                    <a:cubicBezTo>
                      <a:pt x="68" y="256"/>
                      <a:pt x="42" y="277"/>
                      <a:pt x="42" y="277"/>
                    </a:cubicBezTo>
                    <a:cubicBezTo>
                      <a:pt x="42" y="277"/>
                      <a:pt x="70" y="260"/>
                      <a:pt x="70" y="261"/>
                    </a:cubicBezTo>
                    <a:cubicBezTo>
                      <a:pt x="70" y="261"/>
                      <a:pt x="44" y="281"/>
                      <a:pt x="44" y="281"/>
                    </a:cubicBezTo>
                    <a:cubicBezTo>
                      <a:pt x="44" y="281"/>
                      <a:pt x="72" y="265"/>
                      <a:pt x="72" y="265"/>
                    </a:cubicBezTo>
                    <a:cubicBezTo>
                      <a:pt x="72" y="265"/>
                      <a:pt x="46" y="285"/>
                      <a:pt x="46" y="285"/>
                    </a:cubicBezTo>
                    <a:cubicBezTo>
                      <a:pt x="46" y="285"/>
                      <a:pt x="73" y="269"/>
                      <a:pt x="74" y="269"/>
                    </a:cubicBezTo>
                    <a:cubicBezTo>
                      <a:pt x="74" y="270"/>
                      <a:pt x="46" y="286"/>
                      <a:pt x="46" y="286"/>
                    </a:cubicBezTo>
                    <a:cubicBezTo>
                      <a:pt x="46" y="286"/>
                      <a:pt x="74" y="270"/>
                      <a:pt x="74" y="270"/>
                    </a:cubicBezTo>
                    <a:cubicBezTo>
                      <a:pt x="74" y="270"/>
                      <a:pt x="48" y="290"/>
                      <a:pt x="48" y="290"/>
                    </a:cubicBezTo>
                    <a:cubicBezTo>
                      <a:pt x="48" y="291"/>
                      <a:pt x="76" y="274"/>
                      <a:pt x="76" y="274"/>
                    </a:cubicBezTo>
                    <a:cubicBezTo>
                      <a:pt x="76" y="274"/>
                      <a:pt x="50" y="293"/>
                      <a:pt x="50" y="293"/>
                    </a:cubicBezTo>
                    <a:cubicBezTo>
                      <a:pt x="50" y="294"/>
                      <a:pt x="77" y="277"/>
                      <a:pt x="77" y="277"/>
                    </a:cubicBezTo>
                    <a:cubicBezTo>
                      <a:pt x="78" y="278"/>
                      <a:pt x="50" y="293"/>
                      <a:pt x="50" y="294"/>
                    </a:cubicBezTo>
                    <a:cubicBezTo>
                      <a:pt x="50" y="294"/>
                      <a:pt x="77" y="277"/>
                      <a:pt x="77" y="278"/>
                    </a:cubicBezTo>
                    <a:cubicBezTo>
                      <a:pt x="78" y="278"/>
                      <a:pt x="53" y="300"/>
                      <a:pt x="53" y="300"/>
                    </a:cubicBezTo>
                    <a:cubicBezTo>
                      <a:pt x="53" y="300"/>
                      <a:pt x="81" y="284"/>
                      <a:pt x="81" y="284"/>
                    </a:cubicBezTo>
                    <a:cubicBezTo>
                      <a:pt x="81" y="284"/>
                      <a:pt x="53" y="300"/>
                      <a:pt x="53" y="301"/>
                    </a:cubicBezTo>
                    <a:cubicBezTo>
                      <a:pt x="54" y="301"/>
                      <a:pt x="81" y="285"/>
                      <a:pt x="81" y="285"/>
                    </a:cubicBezTo>
                    <a:cubicBezTo>
                      <a:pt x="81" y="285"/>
                      <a:pt x="55" y="303"/>
                      <a:pt x="55" y="303"/>
                    </a:cubicBezTo>
                    <a:cubicBezTo>
                      <a:pt x="55" y="303"/>
                      <a:pt x="82" y="287"/>
                      <a:pt x="82" y="287"/>
                    </a:cubicBezTo>
                    <a:cubicBezTo>
                      <a:pt x="82" y="288"/>
                      <a:pt x="57" y="308"/>
                      <a:pt x="57" y="308"/>
                    </a:cubicBezTo>
                    <a:cubicBezTo>
                      <a:pt x="58" y="309"/>
                      <a:pt x="85" y="292"/>
                      <a:pt x="85" y="292"/>
                    </a:cubicBezTo>
                    <a:cubicBezTo>
                      <a:pt x="85" y="293"/>
                      <a:pt x="58" y="309"/>
                      <a:pt x="58" y="309"/>
                    </a:cubicBezTo>
                    <a:cubicBezTo>
                      <a:pt x="58" y="309"/>
                      <a:pt x="85" y="293"/>
                      <a:pt x="85" y="293"/>
                    </a:cubicBezTo>
                    <a:cubicBezTo>
                      <a:pt x="85" y="294"/>
                      <a:pt x="61" y="315"/>
                      <a:pt x="61" y="315"/>
                    </a:cubicBezTo>
                    <a:cubicBezTo>
                      <a:pt x="61" y="316"/>
                      <a:pt x="88" y="299"/>
                      <a:pt x="88" y="299"/>
                    </a:cubicBezTo>
                    <a:cubicBezTo>
                      <a:pt x="89" y="300"/>
                      <a:pt x="63" y="319"/>
                      <a:pt x="63" y="319"/>
                    </a:cubicBezTo>
                    <a:cubicBezTo>
                      <a:pt x="63" y="319"/>
                      <a:pt x="90" y="303"/>
                      <a:pt x="90" y="303"/>
                    </a:cubicBezTo>
                    <a:cubicBezTo>
                      <a:pt x="91" y="304"/>
                      <a:pt x="65" y="323"/>
                      <a:pt x="65" y="323"/>
                    </a:cubicBezTo>
                    <a:cubicBezTo>
                      <a:pt x="65" y="323"/>
                      <a:pt x="92" y="307"/>
                      <a:pt x="93" y="307"/>
                    </a:cubicBezTo>
                    <a:cubicBezTo>
                      <a:pt x="93" y="307"/>
                      <a:pt x="69" y="329"/>
                      <a:pt x="69" y="329"/>
                    </a:cubicBezTo>
                    <a:cubicBezTo>
                      <a:pt x="70" y="330"/>
                      <a:pt x="151" y="280"/>
                      <a:pt x="152" y="281"/>
                    </a:cubicBezTo>
                    <a:cubicBezTo>
                      <a:pt x="152" y="282"/>
                      <a:pt x="72" y="334"/>
                      <a:pt x="72" y="334"/>
                    </a:cubicBezTo>
                    <a:cubicBezTo>
                      <a:pt x="72" y="335"/>
                      <a:pt x="147" y="290"/>
                      <a:pt x="147" y="290"/>
                    </a:cubicBezTo>
                    <a:cubicBezTo>
                      <a:pt x="148" y="291"/>
                      <a:pt x="73" y="337"/>
                      <a:pt x="74" y="338"/>
                    </a:cubicBezTo>
                    <a:cubicBezTo>
                      <a:pt x="74" y="338"/>
                      <a:pt x="144" y="296"/>
                      <a:pt x="144" y="297"/>
                    </a:cubicBezTo>
                    <a:cubicBezTo>
                      <a:pt x="145" y="298"/>
                      <a:pt x="76" y="342"/>
                      <a:pt x="77" y="342"/>
                    </a:cubicBezTo>
                    <a:cubicBezTo>
                      <a:pt x="77" y="343"/>
                      <a:pt x="139" y="306"/>
                      <a:pt x="139" y="306"/>
                    </a:cubicBezTo>
                    <a:cubicBezTo>
                      <a:pt x="140" y="307"/>
                      <a:pt x="78" y="344"/>
                      <a:pt x="78" y="344"/>
                    </a:cubicBezTo>
                    <a:cubicBezTo>
                      <a:pt x="78" y="345"/>
                      <a:pt x="137" y="310"/>
                      <a:pt x="137" y="310"/>
                    </a:cubicBezTo>
                    <a:cubicBezTo>
                      <a:pt x="138" y="311"/>
                      <a:pt x="80" y="349"/>
                      <a:pt x="81" y="349"/>
                    </a:cubicBezTo>
                    <a:cubicBezTo>
                      <a:pt x="81" y="350"/>
                      <a:pt x="132" y="319"/>
                      <a:pt x="132" y="319"/>
                    </a:cubicBezTo>
                    <a:cubicBezTo>
                      <a:pt x="133" y="320"/>
                      <a:pt x="83" y="352"/>
                      <a:pt x="83" y="353"/>
                    </a:cubicBezTo>
                    <a:cubicBezTo>
                      <a:pt x="83" y="353"/>
                      <a:pt x="128" y="326"/>
                      <a:pt x="128" y="327"/>
                    </a:cubicBezTo>
                    <a:cubicBezTo>
                      <a:pt x="129" y="327"/>
                      <a:pt x="87" y="359"/>
                      <a:pt x="87" y="360"/>
                    </a:cubicBezTo>
                    <a:cubicBezTo>
                      <a:pt x="88" y="360"/>
                      <a:pt x="120" y="341"/>
                      <a:pt x="120" y="341"/>
                    </a:cubicBezTo>
                    <a:cubicBezTo>
                      <a:pt x="120" y="341"/>
                      <a:pt x="92" y="367"/>
                      <a:pt x="92" y="367"/>
                    </a:cubicBezTo>
                    <a:cubicBezTo>
                      <a:pt x="92" y="367"/>
                      <a:pt x="110" y="357"/>
                      <a:pt x="110" y="357"/>
                    </a:cubicBezTo>
                    <a:cubicBezTo>
                      <a:pt x="110" y="357"/>
                      <a:pt x="95" y="372"/>
                      <a:pt x="95" y="372"/>
                    </a:cubicBezTo>
                    <a:cubicBezTo>
                      <a:pt x="95" y="372"/>
                      <a:pt x="103" y="367"/>
                      <a:pt x="104" y="367"/>
                    </a:cubicBezTo>
                    <a:cubicBezTo>
                      <a:pt x="104" y="367"/>
                      <a:pt x="97" y="375"/>
                      <a:pt x="97" y="375"/>
                    </a:cubicBezTo>
                    <a:cubicBezTo>
                      <a:pt x="97" y="375"/>
                      <a:pt x="99" y="375"/>
                      <a:pt x="99" y="375"/>
                    </a:cubicBezTo>
                    <a:cubicBezTo>
                      <a:pt x="99" y="375"/>
                      <a:pt x="98" y="376"/>
                      <a:pt x="98" y="376"/>
                    </a:cubicBezTo>
                    <a:cubicBezTo>
                      <a:pt x="98" y="376"/>
                      <a:pt x="98" y="376"/>
                      <a:pt x="98" y="376"/>
                    </a:cubicBezTo>
                  </a:path>
                </a:pathLst>
              </a:custGeom>
              <a:noFill/>
              <a:ln w="3175" cap="rnd">
                <a:solidFill>
                  <a:schemeClr val="accent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05" name="Freeform 15"/>
            <p:cNvSpPr>
              <a:spLocks/>
            </p:cNvSpPr>
            <p:nvPr/>
          </p:nvSpPr>
          <p:spPr bwMode="auto">
            <a:xfrm>
              <a:off x="3055938" y="4611688"/>
              <a:ext cx="61913" cy="39688"/>
            </a:xfrm>
            <a:custGeom>
              <a:avLst/>
              <a:gdLst>
                <a:gd name="T0" fmla="*/ 0 w 21"/>
                <a:gd name="T1" fmla="*/ 12 h 13"/>
                <a:gd name="T2" fmla="*/ 21 w 21"/>
                <a:gd name="T3" fmla="*/ 0 h 13"/>
                <a:gd name="T4" fmla="*/ 18 w 21"/>
                <a:gd name="T5" fmla="*/ 3 h 13"/>
                <a:gd name="T6" fmla="*/ 21 w 21"/>
                <a:gd name="T7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3">
                  <a:moveTo>
                    <a:pt x="0" y="12"/>
                  </a:moveTo>
                  <a:cubicBezTo>
                    <a:pt x="0" y="13"/>
                    <a:pt x="20" y="0"/>
                    <a:pt x="21" y="0"/>
                  </a:cubicBezTo>
                  <a:cubicBezTo>
                    <a:pt x="21" y="0"/>
                    <a:pt x="18" y="3"/>
                    <a:pt x="18" y="3"/>
                  </a:cubicBezTo>
                  <a:cubicBezTo>
                    <a:pt x="18" y="3"/>
                    <a:pt x="21" y="1"/>
                    <a:pt x="21" y="1"/>
                  </a:cubicBezTo>
                </a:path>
              </a:pathLst>
            </a:custGeom>
            <a:noFill/>
            <a:ln w="3175" cap="rnd">
              <a:solidFill>
                <a:srgbClr val="EC632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6"/>
            <p:cNvSpPr>
              <a:spLocks/>
            </p:cNvSpPr>
            <p:nvPr/>
          </p:nvSpPr>
          <p:spPr bwMode="auto">
            <a:xfrm>
              <a:off x="2620963" y="4114800"/>
              <a:ext cx="496888" cy="952500"/>
            </a:xfrm>
            <a:custGeom>
              <a:avLst/>
              <a:gdLst>
                <a:gd name="T0" fmla="*/ 115 w 166"/>
                <a:gd name="T1" fmla="*/ 0 h 320"/>
                <a:gd name="T2" fmla="*/ 116 w 166"/>
                <a:gd name="T3" fmla="*/ 6 h 320"/>
                <a:gd name="T4" fmla="*/ 117 w 166"/>
                <a:gd name="T5" fmla="*/ 12 h 320"/>
                <a:gd name="T6" fmla="*/ 118 w 166"/>
                <a:gd name="T7" fmla="*/ 16 h 320"/>
                <a:gd name="T8" fmla="*/ 119 w 166"/>
                <a:gd name="T9" fmla="*/ 21 h 320"/>
                <a:gd name="T10" fmla="*/ 121 w 166"/>
                <a:gd name="T11" fmla="*/ 30 h 320"/>
                <a:gd name="T12" fmla="*/ 122 w 166"/>
                <a:gd name="T13" fmla="*/ 37 h 320"/>
                <a:gd name="T14" fmla="*/ 122 w 166"/>
                <a:gd name="T15" fmla="*/ 38 h 320"/>
                <a:gd name="T16" fmla="*/ 123 w 166"/>
                <a:gd name="T17" fmla="*/ 39 h 320"/>
                <a:gd name="T18" fmla="*/ 123 w 166"/>
                <a:gd name="T19" fmla="*/ 41 h 320"/>
                <a:gd name="T20" fmla="*/ 123 w 166"/>
                <a:gd name="T21" fmla="*/ 41 h 320"/>
                <a:gd name="T22" fmla="*/ 125 w 166"/>
                <a:gd name="T23" fmla="*/ 49 h 320"/>
                <a:gd name="T24" fmla="*/ 127 w 166"/>
                <a:gd name="T25" fmla="*/ 56 h 320"/>
                <a:gd name="T26" fmla="*/ 127 w 166"/>
                <a:gd name="T27" fmla="*/ 58 h 320"/>
                <a:gd name="T28" fmla="*/ 130 w 166"/>
                <a:gd name="T29" fmla="*/ 67 h 320"/>
                <a:gd name="T30" fmla="*/ 130 w 166"/>
                <a:gd name="T31" fmla="*/ 68 h 320"/>
                <a:gd name="T32" fmla="*/ 132 w 166"/>
                <a:gd name="T33" fmla="*/ 75 h 320"/>
                <a:gd name="T34" fmla="*/ 133 w 166"/>
                <a:gd name="T35" fmla="*/ 78 h 320"/>
                <a:gd name="T36" fmla="*/ 133 w 166"/>
                <a:gd name="T37" fmla="*/ 79 h 320"/>
                <a:gd name="T38" fmla="*/ 136 w 166"/>
                <a:gd name="T39" fmla="*/ 87 h 320"/>
                <a:gd name="T40" fmla="*/ 136 w 166"/>
                <a:gd name="T41" fmla="*/ 87 h 320"/>
                <a:gd name="T42" fmla="*/ 136 w 166"/>
                <a:gd name="T43" fmla="*/ 90 h 320"/>
                <a:gd name="T44" fmla="*/ 137 w 166"/>
                <a:gd name="T45" fmla="*/ 93 h 320"/>
                <a:gd name="T46" fmla="*/ 140 w 166"/>
                <a:gd name="T47" fmla="*/ 101 h 320"/>
                <a:gd name="T48" fmla="*/ 141 w 166"/>
                <a:gd name="T49" fmla="*/ 105 h 320"/>
                <a:gd name="T50" fmla="*/ 143 w 166"/>
                <a:gd name="T51" fmla="*/ 110 h 320"/>
                <a:gd name="T52" fmla="*/ 144 w 166"/>
                <a:gd name="T53" fmla="*/ 113 h 320"/>
                <a:gd name="T54" fmla="*/ 145 w 166"/>
                <a:gd name="T55" fmla="*/ 115 h 320"/>
                <a:gd name="T56" fmla="*/ 148 w 166"/>
                <a:gd name="T57" fmla="*/ 123 h 320"/>
                <a:gd name="T58" fmla="*/ 150 w 166"/>
                <a:gd name="T59" fmla="*/ 131 h 320"/>
                <a:gd name="T60" fmla="*/ 151 w 166"/>
                <a:gd name="T61" fmla="*/ 131 h 320"/>
                <a:gd name="T62" fmla="*/ 152 w 166"/>
                <a:gd name="T63" fmla="*/ 135 h 320"/>
                <a:gd name="T64" fmla="*/ 152 w 166"/>
                <a:gd name="T65" fmla="*/ 135 h 320"/>
                <a:gd name="T66" fmla="*/ 154 w 166"/>
                <a:gd name="T67" fmla="*/ 141 h 320"/>
                <a:gd name="T68" fmla="*/ 157 w 166"/>
                <a:gd name="T69" fmla="*/ 147 h 320"/>
                <a:gd name="T70" fmla="*/ 158 w 166"/>
                <a:gd name="T71" fmla="*/ 150 h 320"/>
                <a:gd name="T72" fmla="*/ 162 w 166"/>
                <a:gd name="T73" fmla="*/ 158 h 320"/>
                <a:gd name="T74" fmla="*/ 162 w 166"/>
                <a:gd name="T75" fmla="*/ 160 h 320"/>
                <a:gd name="T76" fmla="*/ 163 w 166"/>
                <a:gd name="T77" fmla="*/ 162 h 320"/>
                <a:gd name="T78" fmla="*/ 165 w 166"/>
                <a:gd name="T79" fmla="*/ 167 h 320"/>
                <a:gd name="T80" fmla="*/ 117 w 166"/>
                <a:gd name="T81" fmla="*/ 197 h 320"/>
                <a:gd name="T82" fmla="*/ 116 w 166"/>
                <a:gd name="T83" fmla="*/ 198 h 320"/>
                <a:gd name="T84" fmla="*/ 90 w 166"/>
                <a:gd name="T85" fmla="*/ 219 h 320"/>
                <a:gd name="T86" fmla="*/ 69 w 166"/>
                <a:gd name="T87" fmla="*/ 241 h 320"/>
                <a:gd name="T88" fmla="*/ 69 w 166"/>
                <a:gd name="T89" fmla="*/ 241 h 320"/>
                <a:gd name="T90" fmla="*/ 63 w 166"/>
                <a:gd name="T91" fmla="*/ 248 h 320"/>
                <a:gd name="T92" fmla="*/ 52 w 166"/>
                <a:gd name="T93" fmla="*/ 263 h 320"/>
                <a:gd name="T94" fmla="*/ 49 w 166"/>
                <a:gd name="T95" fmla="*/ 268 h 320"/>
                <a:gd name="T96" fmla="*/ 48 w 166"/>
                <a:gd name="T97" fmla="*/ 269 h 320"/>
                <a:gd name="T98" fmla="*/ 45 w 166"/>
                <a:gd name="T99" fmla="*/ 273 h 320"/>
                <a:gd name="T100" fmla="*/ 44 w 166"/>
                <a:gd name="T101" fmla="*/ 276 h 320"/>
                <a:gd name="T102" fmla="*/ 40 w 166"/>
                <a:gd name="T103" fmla="*/ 281 h 320"/>
                <a:gd name="T104" fmla="*/ 37 w 166"/>
                <a:gd name="T105" fmla="*/ 287 h 320"/>
                <a:gd name="T106" fmla="*/ 37 w 166"/>
                <a:gd name="T107" fmla="*/ 288 h 320"/>
                <a:gd name="T108" fmla="*/ 31 w 166"/>
                <a:gd name="T109" fmla="*/ 298 h 320"/>
                <a:gd name="T110" fmla="*/ 30 w 166"/>
                <a:gd name="T111" fmla="*/ 301 h 320"/>
                <a:gd name="T112" fmla="*/ 29 w 166"/>
                <a:gd name="T113" fmla="*/ 303 h 320"/>
                <a:gd name="T114" fmla="*/ 25 w 166"/>
                <a:gd name="T115" fmla="*/ 312 h 320"/>
                <a:gd name="T116" fmla="*/ 23 w 166"/>
                <a:gd name="T117" fmla="*/ 317 h 320"/>
                <a:gd name="T118" fmla="*/ 22 w 166"/>
                <a:gd name="T119" fmla="*/ 32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6" h="320">
                  <a:moveTo>
                    <a:pt x="114" y="1"/>
                  </a:moveTo>
                  <a:cubicBezTo>
                    <a:pt x="114" y="1"/>
                    <a:pt x="115" y="0"/>
                    <a:pt x="115" y="0"/>
                  </a:cubicBezTo>
                  <a:cubicBezTo>
                    <a:pt x="115" y="1"/>
                    <a:pt x="88" y="22"/>
                    <a:pt x="88" y="22"/>
                  </a:cubicBezTo>
                  <a:cubicBezTo>
                    <a:pt x="88" y="22"/>
                    <a:pt x="116" y="6"/>
                    <a:pt x="116" y="6"/>
                  </a:cubicBezTo>
                  <a:cubicBezTo>
                    <a:pt x="116" y="7"/>
                    <a:pt x="73" y="36"/>
                    <a:pt x="73" y="37"/>
                  </a:cubicBezTo>
                  <a:cubicBezTo>
                    <a:pt x="73" y="37"/>
                    <a:pt x="117" y="11"/>
                    <a:pt x="117" y="12"/>
                  </a:cubicBezTo>
                  <a:cubicBezTo>
                    <a:pt x="117" y="12"/>
                    <a:pt x="64" y="47"/>
                    <a:pt x="64" y="47"/>
                  </a:cubicBezTo>
                  <a:cubicBezTo>
                    <a:pt x="64" y="48"/>
                    <a:pt x="118" y="16"/>
                    <a:pt x="118" y="16"/>
                  </a:cubicBezTo>
                  <a:cubicBezTo>
                    <a:pt x="118" y="17"/>
                    <a:pt x="55" y="57"/>
                    <a:pt x="55" y="58"/>
                  </a:cubicBezTo>
                  <a:cubicBezTo>
                    <a:pt x="56" y="59"/>
                    <a:pt x="119" y="21"/>
                    <a:pt x="119" y="21"/>
                  </a:cubicBezTo>
                  <a:cubicBezTo>
                    <a:pt x="119" y="22"/>
                    <a:pt x="43" y="74"/>
                    <a:pt x="44" y="74"/>
                  </a:cubicBezTo>
                  <a:cubicBezTo>
                    <a:pt x="44" y="75"/>
                    <a:pt x="120" y="29"/>
                    <a:pt x="121" y="30"/>
                  </a:cubicBezTo>
                  <a:cubicBezTo>
                    <a:pt x="121" y="31"/>
                    <a:pt x="37" y="85"/>
                    <a:pt x="37" y="85"/>
                  </a:cubicBezTo>
                  <a:cubicBezTo>
                    <a:pt x="38" y="86"/>
                    <a:pt x="121" y="35"/>
                    <a:pt x="122" y="37"/>
                  </a:cubicBezTo>
                  <a:cubicBezTo>
                    <a:pt x="122" y="37"/>
                    <a:pt x="36" y="87"/>
                    <a:pt x="36" y="88"/>
                  </a:cubicBezTo>
                  <a:cubicBezTo>
                    <a:pt x="36" y="89"/>
                    <a:pt x="122" y="37"/>
                    <a:pt x="122" y="38"/>
                  </a:cubicBezTo>
                  <a:cubicBezTo>
                    <a:pt x="123" y="39"/>
                    <a:pt x="35" y="88"/>
                    <a:pt x="35" y="89"/>
                  </a:cubicBezTo>
                  <a:cubicBezTo>
                    <a:pt x="36" y="90"/>
                    <a:pt x="122" y="38"/>
                    <a:pt x="123" y="39"/>
                  </a:cubicBezTo>
                  <a:cubicBezTo>
                    <a:pt x="123" y="40"/>
                    <a:pt x="33" y="92"/>
                    <a:pt x="33" y="92"/>
                  </a:cubicBezTo>
                  <a:cubicBezTo>
                    <a:pt x="34" y="93"/>
                    <a:pt x="123" y="40"/>
                    <a:pt x="123" y="41"/>
                  </a:cubicBezTo>
                  <a:cubicBezTo>
                    <a:pt x="124" y="42"/>
                    <a:pt x="32" y="92"/>
                    <a:pt x="33" y="93"/>
                  </a:cubicBezTo>
                  <a:cubicBezTo>
                    <a:pt x="34" y="94"/>
                    <a:pt x="123" y="40"/>
                    <a:pt x="123" y="41"/>
                  </a:cubicBezTo>
                  <a:cubicBezTo>
                    <a:pt x="124" y="43"/>
                    <a:pt x="26" y="105"/>
                    <a:pt x="26" y="106"/>
                  </a:cubicBezTo>
                  <a:cubicBezTo>
                    <a:pt x="27" y="107"/>
                    <a:pt x="124" y="48"/>
                    <a:pt x="125" y="49"/>
                  </a:cubicBezTo>
                  <a:cubicBezTo>
                    <a:pt x="126" y="51"/>
                    <a:pt x="21" y="115"/>
                    <a:pt x="22" y="116"/>
                  </a:cubicBezTo>
                  <a:cubicBezTo>
                    <a:pt x="22" y="117"/>
                    <a:pt x="126" y="55"/>
                    <a:pt x="127" y="56"/>
                  </a:cubicBezTo>
                  <a:cubicBezTo>
                    <a:pt x="127" y="56"/>
                    <a:pt x="19" y="118"/>
                    <a:pt x="20" y="120"/>
                  </a:cubicBezTo>
                  <a:cubicBezTo>
                    <a:pt x="21" y="121"/>
                    <a:pt x="127" y="57"/>
                    <a:pt x="127" y="58"/>
                  </a:cubicBezTo>
                  <a:cubicBezTo>
                    <a:pt x="128" y="59"/>
                    <a:pt x="15" y="132"/>
                    <a:pt x="16" y="133"/>
                  </a:cubicBezTo>
                  <a:cubicBezTo>
                    <a:pt x="17" y="134"/>
                    <a:pt x="129" y="66"/>
                    <a:pt x="130" y="67"/>
                  </a:cubicBezTo>
                  <a:cubicBezTo>
                    <a:pt x="130" y="68"/>
                    <a:pt x="14" y="133"/>
                    <a:pt x="15" y="134"/>
                  </a:cubicBezTo>
                  <a:cubicBezTo>
                    <a:pt x="16" y="135"/>
                    <a:pt x="129" y="67"/>
                    <a:pt x="130" y="68"/>
                  </a:cubicBezTo>
                  <a:cubicBezTo>
                    <a:pt x="130" y="69"/>
                    <a:pt x="11" y="142"/>
                    <a:pt x="12" y="144"/>
                  </a:cubicBezTo>
                  <a:cubicBezTo>
                    <a:pt x="13" y="145"/>
                    <a:pt x="131" y="74"/>
                    <a:pt x="132" y="75"/>
                  </a:cubicBezTo>
                  <a:cubicBezTo>
                    <a:pt x="132" y="76"/>
                    <a:pt x="10" y="146"/>
                    <a:pt x="11" y="148"/>
                  </a:cubicBezTo>
                  <a:cubicBezTo>
                    <a:pt x="12" y="149"/>
                    <a:pt x="132" y="76"/>
                    <a:pt x="133" y="78"/>
                  </a:cubicBezTo>
                  <a:cubicBezTo>
                    <a:pt x="134" y="79"/>
                    <a:pt x="10" y="149"/>
                    <a:pt x="11" y="150"/>
                  </a:cubicBezTo>
                  <a:cubicBezTo>
                    <a:pt x="11" y="152"/>
                    <a:pt x="133" y="78"/>
                    <a:pt x="133" y="79"/>
                  </a:cubicBezTo>
                  <a:cubicBezTo>
                    <a:pt x="134" y="81"/>
                    <a:pt x="7" y="159"/>
                    <a:pt x="8" y="160"/>
                  </a:cubicBezTo>
                  <a:cubicBezTo>
                    <a:pt x="9" y="162"/>
                    <a:pt x="135" y="86"/>
                    <a:pt x="136" y="87"/>
                  </a:cubicBezTo>
                  <a:cubicBezTo>
                    <a:pt x="136" y="88"/>
                    <a:pt x="8" y="160"/>
                    <a:pt x="8" y="161"/>
                  </a:cubicBezTo>
                  <a:cubicBezTo>
                    <a:pt x="9" y="163"/>
                    <a:pt x="135" y="86"/>
                    <a:pt x="136" y="87"/>
                  </a:cubicBezTo>
                  <a:cubicBezTo>
                    <a:pt x="137" y="89"/>
                    <a:pt x="7" y="164"/>
                    <a:pt x="7" y="164"/>
                  </a:cubicBezTo>
                  <a:cubicBezTo>
                    <a:pt x="8" y="166"/>
                    <a:pt x="135" y="88"/>
                    <a:pt x="136" y="90"/>
                  </a:cubicBezTo>
                  <a:cubicBezTo>
                    <a:pt x="137" y="91"/>
                    <a:pt x="5" y="167"/>
                    <a:pt x="6" y="169"/>
                  </a:cubicBezTo>
                  <a:cubicBezTo>
                    <a:pt x="7" y="170"/>
                    <a:pt x="137" y="92"/>
                    <a:pt x="137" y="93"/>
                  </a:cubicBezTo>
                  <a:cubicBezTo>
                    <a:pt x="138" y="94"/>
                    <a:pt x="4" y="178"/>
                    <a:pt x="5" y="179"/>
                  </a:cubicBezTo>
                  <a:cubicBezTo>
                    <a:pt x="6" y="181"/>
                    <a:pt x="139" y="100"/>
                    <a:pt x="140" y="101"/>
                  </a:cubicBezTo>
                  <a:cubicBezTo>
                    <a:pt x="141" y="103"/>
                    <a:pt x="3" y="182"/>
                    <a:pt x="4" y="184"/>
                  </a:cubicBezTo>
                  <a:cubicBezTo>
                    <a:pt x="5" y="186"/>
                    <a:pt x="140" y="103"/>
                    <a:pt x="141" y="105"/>
                  </a:cubicBezTo>
                  <a:cubicBezTo>
                    <a:pt x="141" y="106"/>
                    <a:pt x="3" y="189"/>
                    <a:pt x="3" y="190"/>
                  </a:cubicBezTo>
                  <a:cubicBezTo>
                    <a:pt x="4" y="192"/>
                    <a:pt x="142" y="108"/>
                    <a:pt x="143" y="110"/>
                  </a:cubicBezTo>
                  <a:cubicBezTo>
                    <a:pt x="144" y="111"/>
                    <a:pt x="1" y="192"/>
                    <a:pt x="3" y="194"/>
                  </a:cubicBezTo>
                  <a:cubicBezTo>
                    <a:pt x="3" y="196"/>
                    <a:pt x="143" y="112"/>
                    <a:pt x="144" y="113"/>
                  </a:cubicBezTo>
                  <a:cubicBezTo>
                    <a:pt x="145" y="115"/>
                    <a:pt x="1" y="195"/>
                    <a:pt x="2" y="197"/>
                  </a:cubicBezTo>
                  <a:cubicBezTo>
                    <a:pt x="3" y="198"/>
                    <a:pt x="144" y="113"/>
                    <a:pt x="145" y="115"/>
                  </a:cubicBezTo>
                  <a:cubicBezTo>
                    <a:pt x="146" y="117"/>
                    <a:pt x="1" y="207"/>
                    <a:pt x="2" y="207"/>
                  </a:cubicBezTo>
                  <a:cubicBezTo>
                    <a:pt x="3" y="209"/>
                    <a:pt x="147" y="122"/>
                    <a:pt x="148" y="123"/>
                  </a:cubicBezTo>
                  <a:cubicBezTo>
                    <a:pt x="149" y="125"/>
                    <a:pt x="1" y="215"/>
                    <a:pt x="2" y="216"/>
                  </a:cubicBezTo>
                  <a:cubicBezTo>
                    <a:pt x="3" y="218"/>
                    <a:pt x="149" y="129"/>
                    <a:pt x="150" y="131"/>
                  </a:cubicBezTo>
                  <a:cubicBezTo>
                    <a:pt x="152" y="133"/>
                    <a:pt x="1" y="216"/>
                    <a:pt x="2" y="217"/>
                  </a:cubicBezTo>
                  <a:cubicBezTo>
                    <a:pt x="2" y="219"/>
                    <a:pt x="150" y="130"/>
                    <a:pt x="151" y="131"/>
                  </a:cubicBezTo>
                  <a:cubicBezTo>
                    <a:pt x="152" y="133"/>
                    <a:pt x="1" y="220"/>
                    <a:pt x="1" y="221"/>
                  </a:cubicBezTo>
                  <a:cubicBezTo>
                    <a:pt x="3" y="224"/>
                    <a:pt x="151" y="133"/>
                    <a:pt x="152" y="135"/>
                  </a:cubicBezTo>
                  <a:cubicBezTo>
                    <a:pt x="153" y="136"/>
                    <a:pt x="0" y="220"/>
                    <a:pt x="1" y="222"/>
                  </a:cubicBezTo>
                  <a:cubicBezTo>
                    <a:pt x="3" y="223"/>
                    <a:pt x="151" y="133"/>
                    <a:pt x="152" y="135"/>
                  </a:cubicBezTo>
                  <a:cubicBezTo>
                    <a:pt x="153" y="137"/>
                    <a:pt x="1" y="228"/>
                    <a:pt x="2" y="229"/>
                  </a:cubicBezTo>
                  <a:cubicBezTo>
                    <a:pt x="3" y="230"/>
                    <a:pt x="153" y="139"/>
                    <a:pt x="154" y="141"/>
                  </a:cubicBezTo>
                  <a:cubicBezTo>
                    <a:pt x="156" y="143"/>
                    <a:pt x="2" y="235"/>
                    <a:pt x="2" y="237"/>
                  </a:cubicBezTo>
                  <a:cubicBezTo>
                    <a:pt x="3" y="238"/>
                    <a:pt x="156" y="146"/>
                    <a:pt x="157" y="147"/>
                  </a:cubicBezTo>
                  <a:cubicBezTo>
                    <a:pt x="158" y="149"/>
                    <a:pt x="2" y="239"/>
                    <a:pt x="3" y="240"/>
                  </a:cubicBezTo>
                  <a:cubicBezTo>
                    <a:pt x="4" y="242"/>
                    <a:pt x="158" y="149"/>
                    <a:pt x="158" y="150"/>
                  </a:cubicBezTo>
                  <a:cubicBezTo>
                    <a:pt x="159" y="152"/>
                    <a:pt x="2" y="247"/>
                    <a:pt x="3" y="249"/>
                  </a:cubicBezTo>
                  <a:cubicBezTo>
                    <a:pt x="4" y="251"/>
                    <a:pt x="161" y="157"/>
                    <a:pt x="162" y="158"/>
                  </a:cubicBezTo>
                  <a:cubicBezTo>
                    <a:pt x="162" y="159"/>
                    <a:pt x="3" y="250"/>
                    <a:pt x="4" y="252"/>
                  </a:cubicBezTo>
                  <a:cubicBezTo>
                    <a:pt x="4" y="253"/>
                    <a:pt x="161" y="158"/>
                    <a:pt x="162" y="160"/>
                  </a:cubicBezTo>
                  <a:cubicBezTo>
                    <a:pt x="163" y="162"/>
                    <a:pt x="3" y="252"/>
                    <a:pt x="4" y="254"/>
                  </a:cubicBezTo>
                  <a:cubicBezTo>
                    <a:pt x="5" y="255"/>
                    <a:pt x="162" y="160"/>
                    <a:pt x="163" y="162"/>
                  </a:cubicBezTo>
                  <a:cubicBezTo>
                    <a:pt x="164" y="164"/>
                    <a:pt x="4" y="257"/>
                    <a:pt x="5" y="260"/>
                  </a:cubicBezTo>
                  <a:cubicBezTo>
                    <a:pt x="6" y="261"/>
                    <a:pt x="164" y="165"/>
                    <a:pt x="165" y="167"/>
                  </a:cubicBezTo>
                  <a:cubicBezTo>
                    <a:pt x="166" y="169"/>
                    <a:pt x="4" y="260"/>
                    <a:pt x="5" y="261"/>
                  </a:cubicBezTo>
                  <a:cubicBezTo>
                    <a:pt x="6" y="263"/>
                    <a:pt x="117" y="196"/>
                    <a:pt x="117" y="197"/>
                  </a:cubicBezTo>
                  <a:cubicBezTo>
                    <a:pt x="118" y="198"/>
                    <a:pt x="5" y="260"/>
                    <a:pt x="5" y="262"/>
                  </a:cubicBezTo>
                  <a:cubicBezTo>
                    <a:pt x="6" y="263"/>
                    <a:pt x="115" y="196"/>
                    <a:pt x="116" y="198"/>
                  </a:cubicBezTo>
                  <a:cubicBezTo>
                    <a:pt x="117" y="199"/>
                    <a:pt x="6" y="267"/>
                    <a:pt x="6" y="268"/>
                  </a:cubicBezTo>
                  <a:cubicBezTo>
                    <a:pt x="6" y="268"/>
                    <a:pt x="90" y="219"/>
                    <a:pt x="90" y="219"/>
                  </a:cubicBezTo>
                  <a:cubicBezTo>
                    <a:pt x="90" y="220"/>
                    <a:pt x="7" y="275"/>
                    <a:pt x="8" y="276"/>
                  </a:cubicBezTo>
                  <a:cubicBezTo>
                    <a:pt x="8" y="277"/>
                    <a:pt x="69" y="240"/>
                    <a:pt x="69" y="241"/>
                  </a:cubicBezTo>
                  <a:cubicBezTo>
                    <a:pt x="69" y="242"/>
                    <a:pt x="8" y="276"/>
                    <a:pt x="8" y="276"/>
                  </a:cubicBezTo>
                  <a:cubicBezTo>
                    <a:pt x="8" y="277"/>
                    <a:pt x="69" y="241"/>
                    <a:pt x="69" y="241"/>
                  </a:cubicBezTo>
                  <a:cubicBezTo>
                    <a:pt x="69" y="242"/>
                    <a:pt x="9" y="279"/>
                    <a:pt x="9" y="279"/>
                  </a:cubicBezTo>
                  <a:cubicBezTo>
                    <a:pt x="9" y="280"/>
                    <a:pt x="63" y="248"/>
                    <a:pt x="63" y="248"/>
                  </a:cubicBezTo>
                  <a:cubicBezTo>
                    <a:pt x="63" y="249"/>
                    <a:pt x="10" y="286"/>
                    <a:pt x="11" y="287"/>
                  </a:cubicBezTo>
                  <a:cubicBezTo>
                    <a:pt x="11" y="288"/>
                    <a:pt x="52" y="263"/>
                    <a:pt x="52" y="263"/>
                  </a:cubicBezTo>
                  <a:cubicBezTo>
                    <a:pt x="52" y="264"/>
                    <a:pt x="11" y="289"/>
                    <a:pt x="11" y="290"/>
                  </a:cubicBezTo>
                  <a:cubicBezTo>
                    <a:pt x="12" y="290"/>
                    <a:pt x="48" y="268"/>
                    <a:pt x="49" y="268"/>
                  </a:cubicBezTo>
                  <a:cubicBezTo>
                    <a:pt x="49" y="268"/>
                    <a:pt x="11" y="290"/>
                    <a:pt x="11" y="290"/>
                  </a:cubicBezTo>
                  <a:cubicBezTo>
                    <a:pt x="12" y="290"/>
                    <a:pt x="48" y="269"/>
                    <a:pt x="48" y="269"/>
                  </a:cubicBezTo>
                  <a:cubicBezTo>
                    <a:pt x="48" y="269"/>
                    <a:pt x="12" y="292"/>
                    <a:pt x="12" y="292"/>
                  </a:cubicBezTo>
                  <a:cubicBezTo>
                    <a:pt x="12" y="293"/>
                    <a:pt x="45" y="273"/>
                    <a:pt x="45" y="273"/>
                  </a:cubicBezTo>
                  <a:cubicBezTo>
                    <a:pt x="45" y="273"/>
                    <a:pt x="12" y="293"/>
                    <a:pt x="12" y="294"/>
                  </a:cubicBezTo>
                  <a:cubicBezTo>
                    <a:pt x="13" y="294"/>
                    <a:pt x="43" y="275"/>
                    <a:pt x="44" y="276"/>
                  </a:cubicBezTo>
                  <a:cubicBezTo>
                    <a:pt x="44" y="276"/>
                    <a:pt x="13" y="297"/>
                    <a:pt x="13" y="297"/>
                  </a:cubicBezTo>
                  <a:cubicBezTo>
                    <a:pt x="13" y="297"/>
                    <a:pt x="40" y="281"/>
                    <a:pt x="40" y="281"/>
                  </a:cubicBezTo>
                  <a:cubicBezTo>
                    <a:pt x="41" y="282"/>
                    <a:pt x="14" y="300"/>
                    <a:pt x="14" y="300"/>
                  </a:cubicBezTo>
                  <a:cubicBezTo>
                    <a:pt x="15" y="301"/>
                    <a:pt x="37" y="287"/>
                    <a:pt x="37" y="287"/>
                  </a:cubicBezTo>
                  <a:cubicBezTo>
                    <a:pt x="37" y="287"/>
                    <a:pt x="14" y="300"/>
                    <a:pt x="15" y="301"/>
                  </a:cubicBezTo>
                  <a:cubicBezTo>
                    <a:pt x="15" y="301"/>
                    <a:pt x="37" y="287"/>
                    <a:pt x="37" y="288"/>
                  </a:cubicBezTo>
                  <a:cubicBezTo>
                    <a:pt x="37" y="288"/>
                    <a:pt x="17" y="307"/>
                    <a:pt x="17" y="307"/>
                  </a:cubicBezTo>
                  <a:cubicBezTo>
                    <a:pt x="17" y="307"/>
                    <a:pt x="31" y="298"/>
                    <a:pt x="31" y="298"/>
                  </a:cubicBezTo>
                  <a:cubicBezTo>
                    <a:pt x="31" y="299"/>
                    <a:pt x="17" y="308"/>
                    <a:pt x="17" y="308"/>
                  </a:cubicBezTo>
                  <a:cubicBezTo>
                    <a:pt x="17" y="308"/>
                    <a:pt x="30" y="301"/>
                    <a:pt x="30" y="301"/>
                  </a:cubicBezTo>
                  <a:cubicBezTo>
                    <a:pt x="30" y="301"/>
                    <a:pt x="18" y="309"/>
                    <a:pt x="18" y="309"/>
                  </a:cubicBezTo>
                  <a:cubicBezTo>
                    <a:pt x="18" y="310"/>
                    <a:pt x="29" y="303"/>
                    <a:pt x="29" y="303"/>
                  </a:cubicBezTo>
                  <a:cubicBezTo>
                    <a:pt x="29" y="303"/>
                    <a:pt x="20" y="315"/>
                    <a:pt x="20" y="315"/>
                  </a:cubicBezTo>
                  <a:cubicBezTo>
                    <a:pt x="20" y="315"/>
                    <a:pt x="25" y="312"/>
                    <a:pt x="25" y="312"/>
                  </a:cubicBezTo>
                  <a:cubicBezTo>
                    <a:pt x="25" y="312"/>
                    <a:pt x="21" y="318"/>
                    <a:pt x="21" y="318"/>
                  </a:cubicBezTo>
                  <a:cubicBezTo>
                    <a:pt x="21" y="318"/>
                    <a:pt x="23" y="317"/>
                    <a:pt x="23" y="317"/>
                  </a:cubicBezTo>
                  <a:cubicBezTo>
                    <a:pt x="23" y="317"/>
                    <a:pt x="22" y="320"/>
                    <a:pt x="22" y="320"/>
                  </a:cubicBezTo>
                  <a:cubicBezTo>
                    <a:pt x="22" y="320"/>
                    <a:pt x="22" y="320"/>
                    <a:pt x="22" y="320"/>
                  </a:cubicBezTo>
                </a:path>
              </a:pathLst>
            </a:custGeom>
            <a:noFill/>
            <a:ln w="3175" cap="rnd">
              <a:solidFill>
                <a:schemeClr val="accent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7"/>
            <p:cNvSpPr>
              <a:spLocks/>
            </p:cNvSpPr>
            <p:nvPr/>
          </p:nvSpPr>
          <p:spPr bwMode="auto">
            <a:xfrm>
              <a:off x="3778251" y="4103688"/>
              <a:ext cx="496888" cy="942975"/>
            </a:xfrm>
            <a:custGeom>
              <a:avLst/>
              <a:gdLst>
                <a:gd name="T0" fmla="*/ 46 w 166"/>
                <a:gd name="T1" fmla="*/ 7 h 317"/>
                <a:gd name="T2" fmla="*/ 57 w 166"/>
                <a:gd name="T3" fmla="*/ 7 h 317"/>
                <a:gd name="T4" fmla="*/ 42 w 166"/>
                <a:gd name="T5" fmla="*/ 26 h 317"/>
                <a:gd name="T6" fmla="*/ 72 w 166"/>
                <a:gd name="T7" fmla="*/ 19 h 317"/>
                <a:gd name="T8" fmla="*/ 38 w 166"/>
                <a:gd name="T9" fmla="*/ 47 h 317"/>
                <a:gd name="T10" fmla="*/ 78 w 166"/>
                <a:gd name="T11" fmla="*/ 25 h 317"/>
                <a:gd name="T12" fmla="*/ 37 w 166"/>
                <a:gd name="T13" fmla="*/ 51 h 317"/>
                <a:gd name="T14" fmla="*/ 87 w 166"/>
                <a:gd name="T15" fmla="*/ 32 h 317"/>
                <a:gd name="T16" fmla="*/ 32 w 166"/>
                <a:gd name="T17" fmla="*/ 74 h 317"/>
                <a:gd name="T18" fmla="*/ 99 w 166"/>
                <a:gd name="T19" fmla="*/ 46 h 317"/>
                <a:gd name="T20" fmla="*/ 26 w 166"/>
                <a:gd name="T21" fmla="*/ 97 h 317"/>
                <a:gd name="T22" fmla="*/ 106 w 166"/>
                <a:gd name="T23" fmla="*/ 54 h 317"/>
                <a:gd name="T24" fmla="*/ 21 w 166"/>
                <a:gd name="T25" fmla="*/ 114 h 317"/>
                <a:gd name="T26" fmla="*/ 112 w 166"/>
                <a:gd name="T27" fmla="*/ 62 h 317"/>
                <a:gd name="T28" fmla="*/ 18 w 166"/>
                <a:gd name="T29" fmla="*/ 123 h 317"/>
                <a:gd name="T30" fmla="*/ 120 w 166"/>
                <a:gd name="T31" fmla="*/ 73 h 317"/>
                <a:gd name="T32" fmla="*/ 9 w 166"/>
                <a:gd name="T33" fmla="*/ 148 h 317"/>
                <a:gd name="T34" fmla="*/ 127 w 166"/>
                <a:gd name="T35" fmla="*/ 83 h 317"/>
                <a:gd name="T36" fmla="*/ 1 w 166"/>
                <a:gd name="T37" fmla="*/ 169 h 317"/>
                <a:gd name="T38" fmla="*/ 136 w 166"/>
                <a:gd name="T39" fmla="*/ 100 h 317"/>
                <a:gd name="T40" fmla="*/ 13 w 166"/>
                <a:gd name="T41" fmla="*/ 176 h 317"/>
                <a:gd name="T42" fmla="*/ 138 w 166"/>
                <a:gd name="T43" fmla="*/ 104 h 317"/>
                <a:gd name="T44" fmla="*/ 28 w 166"/>
                <a:gd name="T45" fmla="*/ 183 h 317"/>
                <a:gd name="T46" fmla="*/ 145 w 166"/>
                <a:gd name="T47" fmla="*/ 119 h 317"/>
                <a:gd name="T48" fmla="*/ 41 w 166"/>
                <a:gd name="T49" fmla="*/ 191 h 317"/>
                <a:gd name="T50" fmla="*/ 150 w 166"/>
                <a:gd name="T51" fmla="*/ 131 h 317"/>
                <a:gd name="T52" fmla="*/ 50 w 166"/>
                <a:gd name="T53" fmla="*/ 196 h 317"/>
                <a:gd name="T54" fmla="*/ 152 w 166"/>
                <a:gd name="T55" fmla="*/ 137 h 317"/>
                <a:gd name="T56" fmla="*/ 62 w 166"/>
                <a:gd name="T57" fmla="*/ 206 h 317"/>
                <a:gd name="T58" fmla="*/ 156 w 166"/>
                <a:gd name="T59" fmla="*/ 152 h 317"/>
                <a:gd name="T60" fmla="*/ 72 w 166"/>
                <a:gd name="T61" fmla="*/ 213 h 317"/>
                <a:gd name="T62" fmla="*/ 160 w 166"/>
                <a:gd name="T63" fmla="*/ 165 h 317"/>
                <a:gd name="T64" fmla="*/ 76 w 166"/>
                <a:gd name="T65" fmla="*/ 216 h 317"/>
                <a:gd name="T66" fmla="*/ 161 w 166"/>
                <a:gd name="T67" fmla="*/ 169 h 317"/>
                <a:gd name="T68" fmla="*/ 82 w 166"/>
                <a:gd name="T69" fmla="*/ 222 h 317"/>
                <a:gd name="T70" fmla="*/ 162 w 166"/>
                <a:gd name="T71" fmla="*/ 176 h 317"/>
                <a:gd name="T72" fmla="*/ 88 w 166"/>
                <a:gd name="T73" fmla="*/ 228 h 317"/>
                <a:gd name="T74" fmla="*/ 164 w 166"/>
                <a:gd name="T75" fmla="*/ 186 h 317"/>
                <a:gd name="T76" fmla="*/ 96 w 166"/>
                <a:gd name="T77" fmla="*/ 236 h 317"/>
                <a:gd name="T78" fmla="*/ 165 w 166"/>
                <a:gd name="T79" fmla="*/ 204 h 317"/>
                <a:gd name="T80" fmla="*/ 105 w 166"/>
                <a:gd name="T81" fmla="*/ 246 h 317"/>
                <a:gd name="T82" fmla="*/ 166 w 166"/>
                <a:gd name="T83" fmla="*/ 213 h 317"/>
                <a:gd name="T84" fmla="*/ 112 w 166"/>
                <a:gd name="T85" fmla="*/ 254 h 317"/>
                <a:gd name="T86" fmla="*/ 166 w 166"/>
                <a:gd name="T87" fmla="*/ 226 h 317"/>
                <a:gd name="T88" fmla="*/ 121 w 166"/>
                <a:gd name="T89" fmla="*/ 267 h 317"/>
                <a:gd name="T90" fmla="*/ 165 w 166"/>
                <a:gd name="T91" fmla="*/ 242 h 317"/>
                <a:gd name="T92" fmla="*/ 126 w 166"/>
                <a:gd name="T93" fmla="*/ 274 h 317"/>
                <a:gd name="T94" fmla="*/ 164 w 166"/>
                <a:gd name="T95" fmla="*/ 255 h 317"/>
                <a:gd name="T96" fmla="*/ 132 w 166"/>
                <a:gd name="T97" fmla="*/ 285 h 317"/>
                <a:gd name="T98" fmla="*/ 162 w 166"/>
                <a:gd name="T99" fmla="*/ 268 h 317"/>
                <a:gd name="T100" fmla="*/ 135 w 166"/>
                <a:gd name="T101" fmla="*/ 289 h 317"/>
                <a:gd name="T102" fmla="*/ 160 w 166"/>
                <a:gd name="T103" fmla="*/ 281 h 317"/>
                <a:gd name="T104" fmla="*/ 141 w 166"/>
                <a:gd name="T105" fmla="*/ 301 h 317"/>
                <a:gd name="T106" fmla="*/ 155 w 166"/>
                <a:gd name="T107" fmla="*/ 300 h 317"/>
                <a:gd name="T108" fmla="*/ 149 w 166"/>
                <a:gd name="T109" fmla="*/ 317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66" h="317">
                  <a:moveTo>
                    <a:pt x="47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6" y="7"/>
                    <a:pt x="46" y="7"/>
                  </a:cubicBezTo>
                  <a:cubicBezTo>
                    <a:pt x="46" y="7"/>
                    <a:pt x="52" y="3"/>
                    <a:pt x="52" y="4"/>
                  </a:cubicBezTo>
                  <a:cubicBezTo>
                    <a:pt x="52" y="4"/>
                    <a:pt x="44" y="14"/>
                    <a:pt x="45" y="14"/>
                  </a:cubicBezTo>
                  <a:cubicBezTo>
                    <a:pt x="45" y="14"/>
                    <a:pt x="57" y="7"/>
                    <a:pt x="57" y="7"/>
                  </a:cubicBezTo>
                  <a:cubicBezTo>
                    <a:pt x="57" y="7"/>
                    <a:pt x="43" y="20"/>
                    <a:pt x="44" y="20"/>
                  </a:cubicBezTo>
                  <a:cubicBezTo>
                    <a:pt x="44" y="20"/>
                    <a:pt x="61" y="10"/>
                    <a:pt x="61" y="10"/>
                  </a:cubicBezTo>
                  <a:cubicBezTo>
                    <a:pt x="61" y="10"/>
                    <a:pt x="42" y="26"/>
                    <a:pt x="42" y="26"/>
                  </a:cubicBezTo>
                  <a:cubicBezTo>
                    <a:pt x="43" y="26"/>
                    <a:pt x="65" y="13"/>
                    <a:pt x="65" y="13"/>
                  </a:cubicBezTo>
                  <a:cubicBezTo>
                    <a:pt x="65" y="13"/>
                    <a:pt x="40" y="37"/>
                    <a:pt x="40" y="37"/>
                  </a:cubicBezTo>
                  <a:cubicBezTo>
                    <a:pt x="41" y="37"/>
                    <a:pt x="72" y="19"/>
                    <a:pt x="72" y="19"/>
                  </a:cubicBezTo>
                  <a:cubicBezTo>
                    <a:pt x="72" y="19"/>
                    <a:pt x="38" y="45"/>
                    <a:pt x="39" y="45"/>
                  </a:cubicBezTo>
                  <a:cubicBezTo>
                    <a:pt x="39" y="46"/>
                    <a:pt x="76" y="23"/>
                    <a:pt x="77" y="23"/>
                  </a:cubicBezTo>
                  <a:cubicBezTo>
                    <a:pt x="77" y="24"/>
                    <a:pt x="38" y="47"/>
                    <a:pt x="38" y="47"/>
                  </a:cubicBezTo>
                  <a:cubicBezTo>
                    <a:pt x="38" y="48"/>
                    <a:pt x="78" y="24"/>
                    <a:pt x="78" y="24"/>
                  </a:cubicBezTo>
                  <a:cubicBezTo>
                    <a:pt x="78" y="25"/>
                    <a:pt x="38" y="48"/>
                    <a:pt x="38" y="48"/>
                  </a:cubicBezTo>
                  <a:cubicBezTo>
                    <a:pt x="38" y="49"/>
                    <a:pt x="78" y="25"/>
                    <a:pt x="78" y="25"/>
                  </a:cubicBezTo>
                  <a:cubicBezTo>
                    <a:pt x="79" y="26"/>
                    <a:pt x="37" y="51"/>
                    <a:pt x="37" y="51"/>
                  </a:cubicBezTo>
                  <a:cubicBezTo>
                    <a:pt x="38" y="51"/>
                    <a:pt x="80" y="26"/>
                    <a:pt x="80" y="26"/>
                  </a:cubicBezTo>
                  <a:cubicBezTo>
                    <a:pt x="80" y="27"/>
                    <a:pt x="37" y="51"/>
                    <a:pt x="37" y="51"/>
                  </a:cubicBezTo>
                  <a:cubicBezTo>
                    <a:pt x="38" y="52"/>
                    <a:pt x="80" y="26"/>
                    <a:pt x="80" y="27"/>
                  </a:cubicBezTo>
                  <a:cubicBezTo>
                    <a:pt x="81" y="27"/>
                    <a:pt x="34" y="62"/>
                    <a:pt x="35" y="62"/>
                  </a:cubicBezTo>
                  <a:cubicBezTo>
                    <a:pt x="35" y="63"/>
                    <a:pt x="86" y="32"/>
                    <a:pt x="87" y="32"/>
                  </a:cubicBezTo>
                  <a:cubicBezTo>
                    <a:pt x="87" y="33"/>
                    <a:pt x="33" y="70"/>
                    <a:pt x="33" y="71"/>
                  </a:cubicBezTo>
                  <a:cubicBezTo>
                    <a:pt x="33" y="71"/>
                    <a:pt x="91" y="36"/>
                    <a:pt x="91" y="37"/>
                  </a:cubicBezTo>
                  <a:cubicBezTo>
                    <a:pt x="91" y="38"/>
                    <a:pt x="32" y="73"/>
                    <a:pt x="32" y="74"/>
                  </a:cubicBezTo>
                  <a:cubicBezTo>
                    <a:pt x="33" y="75"/>
                    <a:pt x="92" y="38"/>
                    <a:pt x="93" y="39"/>
                  </a:cubicBezTo>
                  <a:cubicBezTo>
                    <a:pt x="93" y="39"/>
                    <a:pt x="29" y="86"/>
                    <a:pt x="29" y="86"/>
                  </a:cubicBezTo>
                  <a:cubicBezTo>
                    <a:pt x="29" y="87"/>
                    <a:pt x="99" y="45"/>
                    <a:pt x="99" y="46"/>
                  </a:cubicBezTo>
                  <a:cubicBezTo>
                    <a:pt x="99" y="46"/>
                    <a:pt x="28" y="87"/>
                    <a:pt x="28" y="88"/>
                  </a:cubicBezTo>
                  <a:cubicBezTo>
                    <a:pt x="29" y="88"/>
                    <a:pt x="99" y="46"/>
                    <a:pt x="100" y="46"/>
                  </a:cubicBezTo>
                  <a:cubicBezTo>
                    <a:pt x="100" y="47"/>
                    <a:pt x="25" y="96"/>
                    <a:pt x="26" y="97"/>
                  </a:cubicBezTo>
                  <a:cubicBezTo>
                    <a:pt x="26" y="97"/>
                    <a:pt x="104" y="51"/>
                    <a:pt x="104" y="51"/>
                  </a:cubicBezTo>
                  <a:cubicBezTo>
                    <a:pt x="105" y="52"/>
                    <a:pt x="24" y="100"/>
                    <a:pt x="25" y="101"/>
                  </a:cubicBezTo>
                  <a:cubicBezTo>
                    <a:pt x="25" y="101"/>
                    <a:pt x="105" y="53"/>
                    <a:pt x="106" y="54"/>
                  </a:cubicBezTo>
                  <a:cubicBezTo>
                    <a:pt x="106" y="55"/>
                    <a:pt x="24" y="102"/>
                    <a:pt x="24" y="103"/>
                  </a:cubicBezTo>
                  <a:cubicBezTo>
                    <a:pt x="25" y="104"/>
                    <a:pt x="107" y="55"/>
                    <a:pt x="107" y="55"/>
                  </a:cubicBezTo>
                  <a:cubicBezTo>
                    <a:pt x="108" y="56"/>
                    <a:pt x="20" y="113"/>
                    <a:pt x="21" y="114"/>
                  </a:cubicBezTo>
                  <a:cubicBezTo>
                    <a:pt x="21" y="115"/>
                    <a:pt x="111" y="60"/>
                    <a:pt x="112" y="61"/>
                  </a:cubicBezTo>
                  <a:cubicBezTo>
                    <a:pt x="112" y="62"/>
                    <a:pt x="20" y="114"/>
                    <a:pt x="20" y="115"/>
                  </a:cubicBezTo>
                  <a:cubicBezTo>
                    <a:pt x="21" y="116"/>
                    <a:pt x="111" y="61"/>
                    <a:pt x="112" y="62"/>
                  </a:cubicBezTo>
                  <a:cubicBezTo>
                    <a:pt x="113" y="63"/>
                    <a:pt x="19" y="118"/>
                    <a:pt x="19" y="118"/>
                  </a:cubicBezTo>
                  <a:cubicBezTo>
                    <a:pt x="20" y="119"/>
                    <a:pt x="113" y="63"/>
                    <a:pt x="113" y="64"/>
                  </a:cubicBezTo>
                  <a:cubicBezTo>
                    <a:pt x="114" y="65"/>
                    <a:pt x="17" y="122"/>
                    <a:pt x="18" y="123"/>
                  </a:cubicBezTo>
                  <a:cubicBezTo>
                    <a:pt x="18" y="124"/>
                    <a:pt x="115" y="65"/>
                    <a:pt x="115" y="66"/>
                  </a:cubicBezTo>
                  <a:cubicBezTo>
                    <a:pt x="116" y="67"/>
                    <a:pt x="13" y="134"/>
                    <a:pt x="14" y="135"/>
                  </a:cubicBezTo>
                  <a:cubicBezTo>
                    <a:pt x="15" y="136"/>
                    <a:pt x="120" y="72"/>
                    <a:pt x="120" y="73"/>
                  </a:cubicBezTo>
                  <a:cubicBezTo>
                    <a:pt x="121" y="75"/>
                    <a:pt x="11" y="139"/>
                    <a:pt x="12" y="140"/>
                  </a:cubicBezTo>
                  <a:cubicBezTo>
                    <a:pt x="13" y="142"/>
                    <a:pt x="122" y="75"/>
                    <a:pt x="122" y="76"/>
                  </a:cubicBezTo>
                  <a:cubicBezTo>
                    <a:pt x="123" y="77"/>
                    <a:pt x="9" y="147"/>
                    <a:pt x="9" y="148"/>
                  </a:cubicBezTo>
                  <a:cubicBezTo>
                    <a:pt x="10" y="149"/>
                    <a:pt x="124" y="79"/>
                    <a:pt x="125" y="81"/>
                  </a:cubicBezTo>
                  <a:cubicBezTo>
                    <a:pt x="126" y="82"/>
                    <a:pt x="6" y="151"/>
                    <a:pt x="7" y="153"/>
                  </a:cubicBezTo>
                  <a:cubicBezTo>
                    <a:pt x="8" y="154"/>
                    <a:pt x="126" y="83"/>
                    <a:pt x="127" y="83"/>
                  </a:cubicBezTo>
                  <a:cubicBezTo>
                    <a:pt x="128" y="85"/>
                    <a:pt x="5" y="155"/>
                    <a:pt x="6" y="156"/>
                  </a:cubicBezTo>
                  <a:cubicBezTo>
                    <a:pt x="6" y="157"/>
                    <a:pt x="127" y="84"/>
                    <a:pt x="128" y="86"/>
                  </a:cubicBezTo>
                  <a:cubicBezTo>
                    <a:pt x="129" y="87"/>
                    <a:pt x="0" y="168"/>
                    <a:pt x="1" y="169"/>
                  </a:cubicBezTo>
                  <a:cubicBezTo>
                    <a:pt x="1" y="170"/>
                    <a:pt x="132" y="92"/>
                    <a:pt x="133" y="93"/>
                  </a:cubicBezTo>
                  <a:cubicBezTo>
                    <a:pt x="134" y="95"/>
                    <a:pt x="8" y="172"/>
                    <a:pt x="8" y="173"/>
                  </a:cubicBezTo>
                  <a:cubicBezTo>
                    <a:pt x="9" y="175"/>
                    <a:pt x="135" y="98"/>
                    <a:pt x="136" y="100"/>
                  </a:cubicBezTo>
                  <a:cubicBezTo>
                    <a:pt x="137" y="102"/>
                    <a:pt x="8" y="173"/>
                    <a:pt x="9" y="174"/>
                  </a:cubicBezTo>
                  <a:cubicBezTo>
                    <a:pt x="10" y="175"/>
                    <a:pt x="136" y="99"/>
                    <a:pt x="136" y="100"/>
                  </a:cubicBezTo>
                  <a:cubicBezTo>
                    <a:pt x="137" y="102"/>
                    <a:pt x="12" y="175"/>
                    <a:pt x="13" y="176"/>
                  </a:cubicBezTo>
                  <a:cubicBezTo>
                    <a:pt x="14" y="177"/>
                    <a:pt x="137" y="102"/>
                    <a:pt x="138" y="103"/>
                  </a:cubicBezTo>
                  <a:cubicBezTo>
                    <a:pt x="138" y="104"/>
                    <a:pt x="12" y="174"/>
                    <a:pt x="13" y="176"/>
                  </a:cubicBezTo>
                  <a:cubicBezTo>
                    <a:pt x="14" y="177"/>
                    <a:pt x="137" y="102"/>
                    <a:pt x="138" y="104"/>
                  </a:cubicBezTo>
                  <a:cubicBezTo>
                    <a:pt x="139" y="105"/>
                    <a:pt x="20" y="178"/>
                    <a:pt x="20" y="179"/>
                  </a:cubicBezTo>
                  <a:cubicBezTo>
                    <a:pt x="21" y="180"/>
                    <a:pt x="140" y="108"/>
                    <a:pt x="141" y="109"/>
                  </a:cubicBezTo>
                  <a:cubicBezTo>
                    <a:pt x="142" y="111"/>
                    <a:pt x="27" y="182"/>
                    <a:pt x="28" y="183"/>
                  </a:cubicBezTo>
                  <a:cubicBezTo>
                    <a:pt x="28" y="184"/>
                    <a:pt x="143" y="115"/>
                    <a:pt x="144" y="116"/>
                  </a:cubicBezTo>
                  <a:cubicBezTo>
                    <a:pt x="145" y="117"/>
                    <a:pt x="30" y="184"/>
                    <a:pt x="31" y="185"/>
                  </a:cubicBezTo>
                  <a:cubicBezTo>
                    <a:pt x="32" y="186"/>
                    <a:pt x="145" y="118"/>
                    <a:pt x="145" y="119"/>
                  </a:cubicBezTo>
                  <a:cubicBezTo>
                    <a:pt x="146" y="120"/>
                    <a:pt x="38" y="188"/>
                    <a:pt x="39" y="190"/>
                  </a:cubicBezTo>
                  <a:cubicBezTo>
                    <a:pt x="39" y="191"/>
                    <a:pt x="148" y="126"/>
                    <a:pt x="148" y="126"/>
                  </a:cubicBezTo>
                  <a:cubicBezTo>
                    <a:pt x="148" y="127"/>
                    <a:pt x="40" y="190"/>
                    <a:pt x="41" y="191"/>
                  </a:cubicBezTo>
                  <a:cubicBezTo>
                    <a:pt x="42" y="192"/>
                    <a:pt x="148" y="127"/>
                    <a:pt x="149" y="129"/>
                  </a:cubicBezTo>
                  <a:cubicBezTo>
                    <a:pt x="150" y="130"/>
                    <a:pt x="42" y="191"/>
                    <a:pt x="43" y="192"/>
                  </a:cubicBezTo>
                  <a:cubicBezTo>
                    <a:pt x="44" y="193"/>
                    <a:pt x="149" y="129"/>
                    <a:pt x="150" y="131"/>
                  </a:cubicBezTo>
                  <a:cubicBezTo>
                    <a:pt x="150" y="132"/>
                    <a:pt x="48" y="194"/>
                    <a:pt x="48" y="195"/>
                  </a:cubicBezTo>
                  <a:cubicBezTo>
                    <a:pt x="49" y="196"/>
                    <a:pt x="151" y="135"/>
                    <a:pt x="152" y="136"/>
                  </a:cubicBezTo>
                  <a:cubicBezTo>
                    <a:pt x="152" y="137"/>
                    <a:pt x="49" y="195"/>
                    <a:pt x="50" y="196"/>
                  </a:cubicBezTo>
                  <a:cubicBezTo>
                    <a:pt x="50" y="198"/>
                    <a:pt x="152" y="137"/>
                    <a:pt x="152" y="137"/>
                  </a:cubicBezTo>
                  <a:cubicBezTo>
                    <a:pt x="153" y="139"/>
                    <a:pt x="49" y="195"/>
                    <a:pt x="50" y="196"/>
                  </a:cubicBezTo>
                  <a:cubicBezTo>
                    <a:pt x="50" y="197"/>
                    <a:pt x="151" y="136"/>
                    <a:pt x="152" y="137"/>
                  </a:cubicBezTo>
                  <a:cubicBezTo>
                    <a:pt x="153" y="139"/>
                    <a:pt x="55" y="200"/>
                    <a:pt x="55" y="200"/>
                  </a:cubicBezTo>
                  <a:cubicBezTo>
                    <a:pt x="55" y="201"/>
                    <a:pt x="154" y="143"/>
                    <a:pt x="154" y="143"/>
                  </a:cubicBezTo>
                  <a:cubicBezTo>
                    <a:pt x="154" y="144"/>
                    <a:pt x="62" y="205"/>
                    <a:pt x="62" y="206"/>
                  </a:cubicBezTo>
                  <a:cubicBezTo>
                    <a:pt x="63" y="207"/>
                    <a:pt x="156" y="150"/>
                    <a:pt x="156" y="151"/>
                  </a:cubicBezTo>
                  <a:cubicBezTo>
                    <a:pt x="157" y="152"/>
                    <a:pt x="62" y="205"/>
                    <a:pt x="62" y="206"/>
                  </a:cubicBezTo>
                  <a:cubicBezTo>
                    <a:pt x="63" y="206"/>
                    <a:pt x="156" y="151"/>
                    <a:pt x="156" y="152"/>
                  </a:cubicBezTo>
                  <a:cubicBezTo>
                    <a:pt x="157" y="153"/>
                    <a:pt x="65" y="207"/>
                    <a:pt x="65" y="208"/>
                  </a:cubicBezTo>
                  <a:cubicBezTo>
                    <a:pt x="66" y="209"/>
                    <a:pt x="157" y="154"/>
                    <a:pt x="157" y="155"/>
                  </a:cubicBezTo>
                  <a:cubicBezTo>
                    <a:pt x="158" y="156"/>
                    <a:pt x="71" y="212"/>
                    <a:pt x="72" y="213"/>
                  </a:cubicBezTo>
                  <a:cubicBezTo>
                    <a:pt x="72" y="214"/>
                    <a:pt x="159" y="161"/>
                    <a:pt x="159" y="162"/>
                  </a:cubicBezTo>
                  <a:cubicBezTo>
                    <a:pt x="160" y="163"/>
                    <a:pt x="73" y="214"/>
                    <a:pt x="73" y="214"/>
                  </a:cubicBezTo>
                  <a:cubicBezTo>
                    <a:pt x="74" y="215"/>
                    <a:pt x="159" y="164"/>
                    <a:pt x="160" y="165"/>
                  </a:cubicBezTo>
                  <a:cubicBezTo>
                    <a:pt x="160" y="165"/>
                    <a:pt x="73" y="214"/>
                    <a:pt x="74" y="215"/>
                  </a:cubicBezTo>
                  <a:cubicBezTo>
                    <a:pt x="74" y="216"/>
                    <a:pt x="160" y="164"/>
                    <a:pt x="160" y="165"/>
                  </a:cubicBezTo>
                  <a:cubicBezTo>
                    <a:pt x="161" y="166"/>
                    <a:pt x="75" y="216"/>
                    <a:pt x="76" y="216"/>
                  </a:cubicBezTo>
                  <a:cubicBezTo>
                    <a:pt x="76" y="217"/>
                    <a:pt x="160" y="166"/>
                    <a:pt x="160" y="167"/>
                  </a:cubicBezTo>
                  <a:cubicBezTo>
                    <a:pt x="161" y="168"/>
                    <a:pt x="76" y="216"/>
                    <a:pt x="77" y="217"/>
                  </a:cubicBezTo>
                  <a:cubicBezTo>
                    <a:pt x="77" y="218"/>
                    <a:pt x="160" y="168"/>
                    <a:pt x="161" y="169"/>
                  </a:cubicBezTo>
                  <a:cubicBezTo>
                    <a:pt x="161" y="169"/>
                    <a:pt x="79" y="219"/>
                    <a:pt x="79" y="220"/>
                  </a:cubicBezTo>
                  <a:cubicBezTo>
                    <a:pt x="80" y="220"/>
                    <a:pt x="161" y="171"/>
                    <a:pt x="161" y="172"/>
                  </a:cubicBezTo>
                  <a:cubicBezTo>
                    <a:pt x="162" y="173"/>
                    <a:pt x="82" y="222"/>
                    <a:pt x="82" y="222"/>
                  </a:cubicBezTo>
                  <a:cubicBezTo>
                    <a:pt x="82" y="223"/>
                    <a:pt x="162" y="176"/>
                    <a:pt x="162" y="176"/>
                  </a:cubicBezTo>
                  <a:cubicBezTo>
                    <a:pt x="162" y="177"/>
                    <a:pt x="81" y="221"/>
                    <a:pt x="82" y="222"/>
                  </a:cubicBezTo>
                  <a:cubicBezTo>
                    <a:pt x="83" y="223"/>
                    <a:pt x="161" y="175"/>
                    <a:pt x="162" y="176"/>
                  </a:cubicBezTo>
                  <a:cubicBezTo>
                    <a:pt x="162" y="177"/>
                    <a:pt x="87" y="226"/>
                    <a:pt x="87" y="227"/>
                  </a:cubicBezTo>
                  <a:cubicBezTo>
                    <a:pt x="87" y="227"/>
                    <a:pt x="162" y="182"/>
                    <a:pt x="163" y="183"/>
                  </a:cubicBezTo>
                  <a:cubicBezTo>
                    <a:pt x="163" y="183"/>
                    <a:pt x="88" y="227"/>
                    <a:pt x="88" y="228"/>
                  </a:cubicBezTo>
                  <a:cubicBezTo>
                    <a:pt x="89" y="228"/>
                    <a:pt x="163" y="184"/>
                    <a:pt x="163" y="184"/>
                  </a:cubicBezTo>
                  <a:cubicBezTo>
                    <a:pt x="164" y="185"/>
                    <a:pt x="89" y="228"/>
                    <a:pt x="89" y="229"/>
                  </a:cubicBezTo>
                  <a:cubicBezTo>
                    <a:pt x="90" y="230"/>
                    <a:pt x="163" y="185"/>
                    <a:pt x="164" y="186"/>
                  </a:cubicBezTo>
                  <a:cubicBezTo>
                    <a:pt x="164" y="187"/>
                    <a:pt x="93" y="233"/>
                    <a:pt x="94" y="233"/>
                  </a:cubicBezTo>
                  <a:cubicBezTo>
                    <a:pt x="94" y="234"/>
                    <a:pt x="164" y="192"/>
                    <a:pt x="165" y="193"/>
                  </a:cubicBezTo>
                  <a:cubicBezTo>
                    <a:pt x="165" y="193"/>
                    <a:pt x="95" y="235"/>
                    <a:pt x="96" y="236"/>
                  </a:cubicBezTo>
                  <a:cubicBezTo>
                    <a:pt x="96" y="237"/>
                    <a:pt x="164" y="195"/>
                    <a:pt x="165" y="196"/>
                  </a:cubicBezTo>
                  <a:cubicBezTo>
                    <a:pt x="165" y="197"/>
                    <a:pt x="100" y="241"/>
                    <a:pt x="101" y="241"/>
                  </a:cubicBezTo>
                  <a:cubicBezTo>
                    <a:pt x="101" y="242"/>
                    <a:pt x="165" y="203"/>
                    <a:pt x="165" y="204"/>
                  </a:cubicBezTo>
                  <a:cubicBezTo>
                    <a:pt x="166" y="204"/>
                    <a:pt x="102" y="242"/>
                    <a:pt x="102" y="243"/>
                  </a:cubicBezTo>
                  <a:cubicBezTo>
                    <a:pt x="103" y="244"/>
                    <a:pt x="165" y="206"/>
                    <a:pt x="165" y="206"/>
                  </a:cubicBezTo>
                  <a:cubicBezTo>
                    <a:pt x="166" y="207"/>
                    <a:pt x="104" y="245"/>
                    <a:pt x="105" y="246"/>
                  </a:cubicBezTo>
                  <a:cubicBezTo>
                    <a:pt x="105" y="246"/>
                    <a:pt x="165" y="210"/>
                    <a:pt x="166" y="211"/>
                  </a:cubicBezTo>
                  <a:cubicBezTo>
                    <a:pt x="166" y="211"/>
                    <a:pt x="106" y="246"/>
                    <a:pt x="106" y="247"/>
                  </a:cubicBezTo>
                  <a:cubicBezTo>
                    <a:pt x="106" y="247"/>
                    <a:pt x="165" y="212"/>
                    <a:pt x="166" y="213"/>
                  </a:cubicBezTo>
                  <a:cubicBezTo>
                    <a:pt x="166" y="213"/>
                    <a:pt x="107" y="247"/>
                    <a:pt x="107" y="248"/>
                  </a:cubicBezTo>
                  <a:cubicBezTo>
                    <a:pt x="107" y="248"/>
                    <a:pt x="166" y="213"/>
                    <a:pt x="166" y="214"/>
                  </a:cubicBezTo>
                  <a:cubicBezTo>
                    <a:pt x="166" y="214"/>
                    <a:pt x="111" y="254"/>
                    <a:pt x="112" y="254"/>
                  </a:cubicBezTo>
                  <a:cubicBezTo>
                    <a:pt x="112" y="255"/>
                    <a:pt x="166" y="222"/>
                    <a:pt x="166" y="223"/>
                  </a:cubicBezTo>
                  <a:cubicBezTo>
                    <a:pt x="166" y="223"/>
                    <a:pt x="113" y="255"/>
                    <a:pt x="113" y="256"/>
                  </a:cubicBezTo>
                  <a:cubicBezTo>
                    <a:pt x="113" y="257"/>
                    <a:pt x="166" y="225"/>
                    <a:pt x="166" y="226"/>
                  </a:cubicBezTo>
                  <a:cubicBezTo>
                    <a:pt x="166" y="226"/>
                    <a:pt x="117" y="261"/>
                    <a:pt x="117" y="261"/>
                  </a:cubicBezTo>
                  <a:cubicBezTo>
                    <a:pt x="117" y="262"/>
                    <a:pt x="166" y="233"/>
                    <a:pt x="166" y="233"/>
                  </a:cubicBezTo>
                  <a:cubicBezTo>
                    <a:pt x="166" y="234"/>
                    <a:pt x="121" y="266"/>
                    <a:pt x="121" y="267"/>
                  </a:cubicBezTo>
                  <a:cubicBezTo>
                    <a:pt x="121" y="267"/>
                    <a:pt x="165" y="240"/>
                    <a:pt x="165" y="241"/>
                  </a:cubicBezTo>
                  <a:cubicBezTo>
                    <a:pt x="166" y="241"/>
                    <a:pt x="121" y="267"/>
                    <a:pt x="121" y="267"/>
                  </a:cubicBezTo>
                  <a:cubicBezTo>
                    <a:pt x="122" y="267"/>
                    <a:pt x="165" y="241"/>
                    <a:pt x="165" y="242"/>
                  </a:cubicBezTo>
                  <a:cubicBezTo>
                    <a:pt x="166" y="242"/>
                    <a:pt x="122" y="267"/>
                    <a:pt x="122" y="268"/>
                  </a:cubicBezTo>
                  <a:cubicBezTo>
                    <a:pt x="122" y="268"/>
                    <a:pt x="165" y="242"/>
                    <a:pt x="165" y="242"/>
                  </a:cubicBezTo>
                  <a:cubicBezTo>
                    <a:pt x="166" y="242"/>
                    <a:pt x="126" y="274"/>
                    <a:pt x="126" y="274"/>
                  </a:cubicBezTo>
                  <a:cubicBezTo>
                    <a:pt x="126" y="275"/>
                    <a:pt x="164" y="251"/>
                    <a:pt x="164" y="252"/>
                  </a:cubicBezTo>
                  <a:cubicBezTo>
                    <a:pt x="165" y="252"/>
                    <a:pt x="127" y="276"/>
                    <a:pt x="127" y="276"/>
                  </a:cubicBezTo>
                  <a:cubicBezTo>
                    <a:pt x="127" y="276"/>
                    <a:pt x="164" y="254"/>
                    <a:pt x="164" y="255"/>
                  </a:cubicBezTo>
                  <a:cubicBezTo>
                    <a:pt x="164" y="255"/>
                    <a:pt x="128" y="277"/>
                    <a:pt x="128" y="277"/>
                  </a:cubicBezTo>
                  <a:cubicBezTo>
                    <a:pt x="128" y="278"/>
                    <a:pt x="164" y="256"/>
                    <a:pt x="164" y="257"/>
                  </a:cubicBezTo>
                  <a:cubicBezTo>
                    <a:pt x="164" y="257"/>
                    <a:pt x="132" y="284"/>
                    <a:pt x="132" y="285"/>
                  </a:cubicBezTo>
                  <a:cubicBezTo>
                    <a:pt x="133" y="285"/>
                    <a:pt x="162" y="267"/>
                    <a:pt x="162" y="267"/>
                  </a:cubicBezTo>
                  <a:cubicBezTo>
                    <a:pt x="163" y="268"/>
                    <a:pt x="133" y="285"/>
                    <a:pt x="133" y="285"/>
                  </a:cubicBezTo>
                  <a:cubicBezTo>
                    <a:pt x="133" y="286"/>
                    <a:pt x="162" y="268"/>
                    <a:pt x="162" y="268"/>
                  </a:cubicBezTo>
                  <a:cubicBezTo>
                    <a:pt x="163" y="268"/>
                    <a:pt x="133" y="285"/>
                    <a:pt x="133" y="286"/>
                  </a:cubicBezTo>
                  <a:cubicBezTo>
                    <a:pt x="133" y="286"/>
                    <a:pt x="162" y="269"/>
                    <a:pt x="162" y="269"/>
                  </a:cubicBezTo>
                  <a:cubicBezTo>
                    <a:pt x="162" y="269"/>
                    <a:pt x="135" y="288"/>
                    <a:pt x="135" y="289"/>
                  </a:cubicBezTo>
                  <a:cubicBezTo>
                    <a:pt x="135" y="289"/>
                    <a:pt x="161" y="274"/>
                    <a:pt x="161" y="274"/>
                  </a:cubicBezTo>
                  <a:cubicBezTo>
                    <a:pt x="161" y="274"/>
                    <a:pt x="137" y="293"/>
                    <a:pt x="138" y="293"/>
                  </a:cubicBezTo>
                  <a:cubicBezTo>
                    <a:pt x="138" y="293"/>
                    <a:pt x="159" y="280"/>
                    <a:pt x="160" y="281"/>
                  </a:cubicBezTo>
                  <a:cubicBezTo>
                    <a:pt x="160" y="281"/>
                    <a:pt x="138" y="294"/>
                    <a:pt x="138" y="294"/>
                  </a:cubicBezTo>
                  <a:cubicBezTo>
                    <a:pt x="138" y="295"/>
                    <a:pt x="159" y="282"/>
                    <a:pt x="159" y="282"/>
                  </a:cubicBezTo>
                  <a:cubicBezTo>
                    <a:pt x="159" y="282"/>
                    <a:pt x="141" y="301"/>
                    <a:pt x="141" y="301"/>
                  </a:cubicBezTo>
                  <a:cubicBezTo>
                    <a:pt x="141" y="301"/>
                    <a:pt x="157" y="292"/>
                    <a:pt x="157" y="292"/>
                  </a:cubicBezTo>
                  <a:cubicBezTo>
                    <a:pt x="157" y="292"/>
                    <a:pt x="143" y="306"/>
                    <a:pt x="144" y="306"/>
                  </a:cubicBezTo>
                  <a:cubicBezTo>
                    <a:pt x="144" y="306"/>
                    <a:pt x="155" y="299"/>
                    <a:pt x="155" y="300"/>
                  </a:cubicBezTo>
                  <a:cubicBezTo>
                    <a:pt x="155" y="300"/>
                    <a:pt x="147" y="313"/>
                    <a:pt x="147" y="313"/>
                  </a:cubicBezTo>
                  <a:cubicBezTo>
                    <a:pt x="147" y="313"/>
                    <a:pt x="151" y="310"/>
                    <a:pt x="151" y="310"/>
                  </a:cubicBezTo>
                  <a:cubicBezTo>
                    <a:pt x="151" y="310"/>
                    <a:pt x="149" y="317"/>
                    <a:pt x="149" y="317"/>
                  </a:cubicBezTo>
                  <a:cubicBezTo>
                    <a:pt x="149" y="317"/>
                    <a:pt x="149" y="317"/>
                    <a:pt x="149" y="317"/>
                  </a:cubicBezTo>
                </a:path>
              </a:pathLst>
            </a:custGeom>
            <a:noFill/>
            <a:ln w="3175" cap="rnd">
              <a:solidFill>
                <a:schemeClr val="accent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8"/>
            <p:cNvSpPr>
              <a:spLocks/>
            </p:cNvSpPr>
            <p:nvPr/>
          </p:nvSpPr>
          <p:spPr bwMode="auto">
            <a:xfrm>
              <a:off x="3066258" y="2282825"/>
              <a:ext cx="746125" cy="590550"/>
            </a:xfrm>
            <a:custGeom>
              <a:avLst/>
              <a:gdLst>
                <a:gd name="T0" fmla="*/ 121 w 249"/>
                <a:gd name="T1" fmla="*/ 0 h 198"/>
                <a:gd name="T2" fmla="*/ 122 w 249"/>
                <a:gd name="T3" fmla="*/ 1 h 198"/>
                <a:gd name="T4" fmla="*/ 125 w 249"/>
                <a:gd name="T5" fmla="*/ 3 h 198"/>
                <a:gd name="T6" fmla="*/ 130 w 249"/>
                <a:gd name="T7" fmla="*/ 9 h 198"/>
                <a:gd name="T8" fmla="*/ 130 w 249"/>
                <a:gd name="T9" fmla="*/ 9 h 198"/>
                <a:gd name="T10" fmla="*/ 132 w 249"/>
                <a:gd name="T11" fmla="*/ 10 h 198"/>
                <a:gd name="T12" fmla="*/ 136 w 249"/>
                <a:gd name="T13" fmla="*/ 13 h 198"/>
                <a:gd name="T14" fmla="*/ 140 w 249"/>
                <a:gd name="T15" fmla="*/ 17 h 198"/>
                <a:gd name="T16" fmla="*/ 143 w 249"/>
                <a:gd name="T17" fmla="*/ 20 h 198"/>
                <a:gd name="T18" fmla="*/ 149 w 249"/>
                <a:gd name="T19" fmla="*/ 26 h 198"/>
                <a:gd name="T20" fmla="*/ 152 w 249"/>
                <a:gd name="T21" fmla="*/ 30 h 198"/>
                <a:gd name="T22" fmla="*/ 154 w 249"/>
                <a:gd name="T23" fmla="*/ 32 h 198"/>
                <a:gd name="T24" fmla="*/ 157 w 249"/>
                <a:gd name="T25" fmla="*/ 35 h 198"/>
                <a:gd name="T26" fmla="*/ 157 w 249"/>
                <a:gd name="T27" fmla="*/ 35 h 198"/>
                <a:gd name="T28" fmla="*/ 160 w 249"/>
                <a:gd name="T29" fmla="*/ 39 h 198"/>
                <a:gd name="T30" fmla="*/ 166 w 249"/>
                <a:gd name="T31" fmla="*/ 45 h 198"/>
                <a:gd name="T32" fmla="*/ 168 w 249"/>
                <a:gd name="T33" fmla="*/ 49 h 198"/>
                <a:gd name="T34" fmla="*/ 172 w 249"/>
                <a:gd name="T35" fmla="*/ 54 h 198"/>
                <a:gd name="T36" fmla="*/ 173 w 249"/>
                <a:gd name="T37" fmla="*/ 55 h 198"/>
                <a:gd name="T38" fmla="*/ 175 w 249"/>
                <a:gd name="T39" fmla="*/ 57 h 198"/>
                <a:gd name="T40" fmla="*/ 177 w 249"/>
                <a:gd name="T41" fmla="*/ 60 h 198"/>
                <a:gd name="T42" fmla="*/ 179 w 249"/>
                <a:gd name="T43" fmla="*/ 63 h 198"/>
                <a:gd name="T44" fmla="*/ 180 w 249"/>
                <a:gd name="T45" fmla="*/ 63 h 198"/>
                <a:gd name="T46" fmla="*/ 185 w 249"/>
                <a:gd name="T47" fmla="*/ 70 h 198"/>
                <a:gd name="T48" fmla="*/ 185 w 249"/>
                <a:gd name="T49" fmla="*/ 71 h 198"/>
                <a:gd name="T50" fmla="*/ 187 w 249"/>
                <a:gd name="T51" fmla="*/ 74 h 198"/>
                <a:gd name="T52" fmla="*/ 190 w 249"/>
                <a:gd name="T53" fmla="*/ 78 h 198"/>
                <a:gd name="T54" fmla="*/ 191 w 249"/>
                <a:gd name="T55" fmla="*/ 80 h 198"/>
                <a:gd name="T56" fmla="*/ 196 w 249"/>
                <a:gd name="T57" fmla="*/ 87 h 198"/>
                <a:gd name="T58" fmla="*/ 198 w 249"/>
                <a:gd name="T59" fmla="*/ 90 h 198"/>
                <a:gd name="T60" fmla="*/ 200 w 249"/>
                <a:gd name="T61" fmla="*/ 94 h 198"/>
                <a:gd name="T62" fmla="*/ 205 w 249"/>
                <a:gd name="T63" fmla="*/ 101 h 198"/>
                <a:gd name="T64" fmla="*/ 209 w 249"/>
                <a:gd name="T65" fmla="*/ 108 h 198"/>
                <a:gd name="T66" fmla="*/ 212 w 249"/>
                <a:gd name="T67" fmla="*/ 113 h 198"/>
                <a:gd name="T68" fmla="*/ 212 w 249"/>
                <a:gd name="T69" fmla="*/ 114 h 198"/>
                <a:gd name="T70" fmla="*/ 216 w 249"/>
                <a:gd name="T71" fmla="*/ 122 h 198"/>
                <a:gd name="T72" fmla="*/ 218 w 249"/>
                <a:gd name="T73" fmla="*/ 124 h 198"/>
                <a:gd name="T74" fmla="*/ 220 w 249"/>
                <a:gd name="T75" fmla="*/ 128 h 198"/>
                <a:gd name="T76" fmla="*/ 220 w 249"/>
                <a:gd name="T77" fmla="*/ 129 h 198"/>
                <a:gd name="T78" fmla="*/ 223 w 249"/>
                <a:gd name="T79" fmla="*/ 134 h 198"/>
                <a:gd name="T80" fmla="*/ 224 w 249"/>
                <a:gd name="T81" fmla="*/ 136 h 198"/>
                <a:gd name="T82" fmla="*/ 228 w 249"/>
                <a:gd name="T83" fmla="*/ 144 h 198"/>
                <a:gd name="T84" fmla="*/ 230 w 249"/>
                <a:gd name="T85" fmla="*/ 148 h 198"/>
                <a:gd name="T86" fmla="*/ 233 w 249"/>
                <a:gd name="T87" fmla="*/ 155 h 198"/>
                <a:gd name="T88" fmla="*/ 234 w 249"/>
                <a:gd name="T89" fmla="*/ 157 h 198"/>
                <a:gd name="T90" fmla="*/ 237 w 249"/>
                <a:gd name="T91" fmla="*/ 165 h 198"/>
                <a:gd name="T92" fmla="*/ 239 w 249"/>
                <a:gd name="T93" fmla="*/ 168 h 198"/>
                <a:gd name="T94" fmla="*/ 240 w 249"/>
                <a:gd name="T95" fmla="*/ 170 h 198"/>
                <a:gd name="T96" fmla="*/ 243 w 249"/>
                <a:gd name="T97" fmla="*/ 178 h 198"/>
                <a:gd name="T98" fmla="*/ 245 w 249"/>
                <a:gd name="T99" fmla="*/ 185 h 198"/>
                <a:gd name="T100" fmla="*/ 246 w 249"/>
                <a:gd name="T101" fmla="*/ 186 h 198"/>
                <a:gd name="T102" fmla="*/ 249 w 249"/>
                <a:gd name="T103" fmla="*/ 193 h 198"/>
                <a:gd name="T104" fmla="*/ 249 w 249"/>
                <a:gd name="T105" fmla="*/ 194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49" h="198">
                  <a:moveTo>
                    <a:pt x="121" y="1"/>
                  </a:moveTo>
                  <a:cubicBezTo>
                    <a:pt x="121" y="1"/>
                    <a:pt x="121" y="0"/>
                    <a:pt x="121" y="0"/>
                  </a:cubicBezTo>
                  <a:cubicBezTo>
                    <a:pt x="121" y="0"/>
                    <a:pt x="116" y="5"/>
                    <a:pt x="116" y="5"/>
                  </a:cubicBezTo>
                  <a:cubicBezTo>
                    <a:pt x="116" y="5"/>
                    <a:pt x="122" y="1"/>
                    <a:pt x="122" y="1"/>
                  </a:cubicBezTo>
                  <a:cubicBezTo>
                    <a:pt x="123" y="1"/>
                    <a:pt x="107" y="13"/>
                    <a:pt x="107" y="13"/>
                  </a:cubicBezTo>
                  <a:cubicBezTo>
                    <a:pt x="108" y="14"/>
                    <a:pt x="125" y="3"/>
                    <a:pt x="125" y="3"/>
                  </a:cubicBezTo>
                  <a:cubicBezTo>
                    <a:pt x="125" y="4"/>
                    <a:pt x="90" y="31"/>
                    <a:pt x="90" y="32"/>
                  </a:cubicBezTo>
                  <a:cubicBezTo>
                    <a:pt x="91" y="32"/>
                    <a:pt x="130" y="8"/>
                    <a:pt x="130" y="9"/>
                  </a:cubicBezTo>
                  <a:cubicBezTo>
                    <a:pt x="131" y="9"/>
                    <a:pt x="90" y="32"/>
                    <a:pt x="90" y="32"/>
                  </a:cubicBezTo>
                  <a:cubicBezTo>
                    <a:pt x="90" y="32"/>
                    <a:pt x="130" y="8"/>
                    <a:pt x="130" y="9"/>
                  </a:cubicBezTo>
                  <a:cubicBezTo>
                    <a:pt x="131" y="9"/>
                    <a:pt x="85" y="37"/>
                    <a:pt x="85" y="38"/>
                  </a:cubicBezTo>
                  <a:cubicBezTo>
                    <a:pt x="86" y="38"/>
                    <a:pt x="132" y="10"/>
                    <a:pt x="132" y="10"/>
                  </a:cubicBezTo>
                  <a:cubicBezTo>
                    <a:pt x="133" y="11"/>
                    <a:pt x="77" y="46"/>
                    <a:pt x="77" y="47"/>
                  </a:cubicBezTo>
                  <a:cubicBezTo>
                    <a:pt x="78" y="48"/>
                    <a:pt x="135" y="13"/>
                    <a:pt x="136" y="13"/>
                  </a:cubicBezTo>
                  <a:cubicBezTo>
                    <a:pt x="136" y="14"/>
                    <a:pt x="68" y="58"/>
                    <a:pt x="69" y="59"/>
                  </a:cubicBezTo>
                  <a:cubicBezTo>
                    <a:pt x="70" y="59"/>
                    <a:pt x="140" y="17"/>
                    <a:pt x="140" y="17"/>
                  </a:cubicBezTo>
                  <a:cubicBezTo>
                    <a:pt x="141" y="18"/>
                    <a:pt x="63" y="66"/>
                    <a:pt x="63" y="67"/>
                  </a:cubicBezTo>
                  <a:cubicBezTo>
                    <a:pt x="64" y="68"/>
                    <a:pt x="143" y="19"/>
                    <a:pt x="143" y="20"/>
                  </a:cubicBezTo>
                  <a:cubicBezTo>
                    <a:pt x="144" y="21"/>
                    <a:pt x="53" y="80"/>
                    <a:pt x="54" y="81"/>
                  </a:cubicBezTo>
                  <a:cubicBezTo>
                    <a:pt x="54" y="81"/>
                    <a:pt x="148" y="25"/>
                    <a:pt x="149" y="26"/>
                  </a:cubicBezTo>
                  <a:cubicBezTo>
                    <a:pt x="149" y="28"/>
                    <a:pt x="48" y="88"/>
                    <a:pt x="49" y="89"/>
                  </a:cubicBezTo>
                  <a:cubicBezTo>
                    <a:pt x="49" y="90"/>
                    <a:pt x="151" y="29"/>
                    <a:pt x="152" y="30"/>
                  </a:cubicBezTo>
                  <a:cubicBezTo>
                    <a:pt x="153" y="31"/>
                    <a:pt x="44" y="94"/>
                    <a:pt x="45" y="96"/>
                  </a:cubicBezTo>
                  <a:cubicBezTo>
                    <a:pt x="45" y="97"/>
                    <a:pt x="154" y="31"/>
                    <a:pt x="154" y="32"/>
                  </a:cubicBezTo>
                  <a:cubicBezTo>
                    <a:pt x="155" y="33"/>
                    <a:pt x="41" y="101"/>
                    <a:pt x="41" y="102"/>
                  </a:cubicBezTo>
                  <a:cubicBezTo>
                    <a:pt x="42" y="103"/>
                    <a:pt x="156" y="34"/>
                    <a:pt x="157" y="35"/>
                  </a:cubicBezTo>
                  <a:cubicBezTo>
                    <a:pt x="157" y="36"/>
                    <a:pt x="40" y="101"/>
                    <a:pt x="41" y="102"/>
                  </a:cubicBezTo>
                  <a:cubicBezTo>
                    <a:pt x="41" y="103"/>
                    <a:pt x="156" y="34"/>
                    <a:pt x="157" y="35"/>
                  </a:cubicBezTo>
                  <a:cubicBezTo>
                    <a:pt x="158" y="37"/>
                    <a:pt x="36" y="109"/>
                    <a:pt x="37" y="110"/>
                  </a:cubicBezTo>
                  <a:cubicBezTo>
                    <a:pt x="37" y="111"/>
                    <a:pt x="159" y="37"/>
                    <a:pt x="160" y="39"/>
                  </a:cubicBezTo>
                  <a:cubicBezTo>
                    <a:pt x="161" y="40"/>
                    <a:pt x="29" y="123"/>
                    <a:pt x="29" y="124"/>
                  </a:cubicBezTo>
                  <a:cubicBezTo>
                    <a:pt x="30" y="126"/>
                    <a:pt x="165" y="44"/>
                    <a:pt x="166" y="45"/>
                  </a:cubicBezTo>
                  <a:cubicBezTo>
                    <a:pt x="167" y="47"/>
                    <a:pt x="25" y="129"/>
                    <a:pt x="26" y="131"/>
                  </a:cubicBezTo>
                  <a:cubicBezTo>
                    <a:pt x="27" y="133"/>
                    <a:pt x="168" y="48"/>
                    <a:pt x="168" y="49"/>
                  </a:cubicBezTo>
                  <a:cubicBezTo>
                    <a:pt x="169" y="50"/>
                    <a:pt x="21" y="140"/>
                    <a:pt x="21" y="141"/>
                  </a:cubicBezTo>
                  <a:cubicBezTo>
                    <a:pt x="22" y="142"/>
                    <a:pt x="172" y="53"/>
                    <a:pt x="172" y="54"/>
                  </a:cubicBezTo>
                  <a:cubicBezTo>
                    <a:pt x="173" y="56"/>
                    <a:pt x="19" y="142"/>
                    <a:pt x="20" y="144"/>
                  </a:cubicBezTo>
                  <a:cubicBezTo>
                    <a:pt x="21" y="145"/>
                    <a:pt x="173" y="54"/>
                    <a:pt x="173" y="55"/>
                  </a:cubicBezTo>
                  <a:cubicBezTo>
                    <a:pt x="174" y="56"/>
                    <a:pt x="18" y="145"/>
                    <a:pt x="19" y="147"/>
                  </a:cubicBezTo>
                  <a:cubicBezTo>
                    <a:pt x="19" y="148"/>
                    <a:pt x="174" y="55"/>
                    <a:pt x="175" y="57"/>
                  </a:cubicBezTo>
                  <a:cubicBezTo>
                    <a:pt x="176" y="59"/>
                    <a:pt x="16" y="151"/>
                    <a:pt x="16" y="152"/>
                  </a:cubicBezTo>
                  <a:cubicBezTo>
                    <a:pt x="17" y="154"/>
                    <a:pt x="176" y="58"/>
                    <a:pt x="177" y="60"/>
                  </a:cubicBezTo>
                  <a:cubicBezTo>
                    <a:pt x="178" y="62"/>
                    <a:pt x="13" y="157"/>
                    <a:pt x="13" y="159"/>
                  </a:cubicBezTo>
                  <a:cubicBezTo>
                    <a:pt x="14" y="160"/>
                    <a:pt x="178" y="61"/>
                    <a:pt x="179" y="63"/>
                  </a:cubicBezTo>
                  <a:cubicBezTo>
                    <a:pt x="181" y="65"/>
                    <a:pt x="12" y="158"/>
                    <a:pt x="13" y="160"/>
                  </a:cubicBezTo>
                  <a:cubicBezTo>
                    <a:pt x="14" y="161"/>
                    <a:pt x="179" y="62"/>
                    <a:pt x="180" y="63"/>
                  </a:cubicBezTo>
                  <a:cubicBezTo>
                    <a:pt x="181" y="65"/>
                    <a:pt x="7" y="169"/>
                    <a:pt x="8" y="172"/>
                  </a:cubicBezTo>
                  <a:cubicBezTo>
                    <a:pt x="9" y="173"/>
                    <a:pt x="183" y="68"/>
                    <a:pt x="185" y="70"/>
                  </a:cubicBezTo>
                  <a:cubicBezTo>
                    <a:pt x="185" y="71"/>
                    <a:pt x="7" y="172"/>
                    <a:pt x="8" y="173"/>
                  </a:cubicBezTo>
                  <a:cubicBezTo>
                    <a:pt x="9" y="175"/>
                    <a:pt x="184" y="69"/>
                    <a:pt x="185" y="71"/>
                  </a:cubicBezTo>
                  <a:cubicBezTo>
                    <a:pt x="186" y="72"/>
                    <a:pt x="4" y="176"/>
                    <a:pt x="5" y="179"/>
                  </a:cubicBezTo>
                  <a:cubicBezTo>
                    <a:pt x="6" y="180"/>
                    <a:pt x="186" y="71"/>
                    <a:pt x="187" y="74"/>
                  </a:cubicBezTo>
                  <a:cubicBezTo>
                    <a:pt x="189" y="76"/>
                    <a:pt x="1" y="183"/>
                    <a:pt x="3" y="186"/>
                  </a:cubicBezTo>
                  <a:cubicBezTo>
                    <a:pt x="3" y="187"/>
                    <a:pt x="188" y="75"/>
                    <a:pt x="190" y="78"/>
                  </a:cubicBezTo>
                  <a:cubicBezTo>
                    <a:pt x="191" y="80"/>
                    <a:pt x="0" y="187"/>
                    <a:pt x="1" y="190"/>
                  </a:cubicBezTo>
                  <a:cubicBezTo>
                    <a:pt x="2" y="192"/>
                    <a:pt x="190" y="78"/>
                    <a:pt x="191" y="80"/>
                  </a:cubicBezTo>
                  <a:cubicBezTo>
                    <a:pt x="193" y="83"/>
                    <a:pt x="3" y="195"/>
                    <a:pt x="4" y="197"/>
                  </a:cubicBezTo>
                  <a:cubicBezTo>
                    <a:pt x="5" y="198"/>
                    <a:pt x="194" y="84"/>
                    <a:pt x="196" y="87"/>
                  </a:cubicBezTo>
                  <a:cubicBezTo>
                    <a:pt x="196" y="88"/>
                    <a:pt x="12" y="195"/>
                    <a:pt x="13" y="197"/>
                  </a:cubicBezTo>
                  <a:cubicBezTo>
                    <a:pt x="14" y="198"/>
                    <a:pt x="197" y="88"/>
                    <a:pt x="198" y="90"/>
                  </a:cubicBezTo>
                  <a:cubicBezTo>
                    <a:pt x="199" y="92"/>
                    <a:pt x="23" y="195"/>
                    <a:pt x="24" y="196"/>
                  </a:cubicBezTo>
                  <a:cubicBezTo>
                    <a:pt x="25" y="197"/>
                    <a:pt x="200" y="93"/>
                    <a:pt x="200" y="94"/>
                  </a:cubicBezTo>
                  <a:cubicBezTo>
                    <a:pt x="201" y="95"/>
                    <a:pt x="42" y="193"/>
                    <a:pt x="43" y="195"/>
                  </a:cubicBezTo>
                  <a:cubicBezTo>
                    <a:pt x="43" y="196"/>
                    <a:pt x="204" y="100"/>
                    <a:pt x="205" y="101"/>
                  </a:cubicBezTo>
                  <a:cubicBezTo>
                    <a:pt x="206" y="103"/>
                    <a:pt x="59" y="192"/>
                    <a:pt x="60" y="194"/>
                  </a:cubicBezTo>
                  <a:cubicBezTo>
                    <a:pt x="61" y="195"/>
                    <a:pt x="208" y="106"/>
                    <a:pt x="209" y="108"/>
                  </a:cubicBezTo>
                  <a:cubicBezTo>
                    <a:pt x="209" y="108"/>
                    <a:pt x="73" y="192"/>
                    <a:pt x="73" y="193"/>
                  </a:cubicBezTo>
                  <a:cubicBezTo>
                    <a:pt x="74" y="194"/>
                    <a:pt x="211" y="112"/>
                    <a:pt x="212" y="113"/>
                  </a:cubicBezTo>
                  <a:cubicBezTo>
                    <a:pt x="213" y="115"/>
                    <a:pt x="75" y="192"/>
                    <a:pt x="75" y="193"/>
                  </a:cubicBezTo>
                  <a:cubicBezTo>
                    <a:pt x="76" y="194"/>
                    <a:pt x="211" y="113"/>
                    <a:pt x="212" y="114"/>
                  </a:cubicBezTo>
                  <a:cubicBezTo>
                    <a:pt x="213" y="115"/>
                    <a:pt x="93" y="191"/>
                    <a:pt x="94" y="193"/>
                  </a:cubicBezTo>
                  <a:cubicBezTo>
                    <a:pt x="94" y="194"/>
                    <a:pt x="216" y="121"/>
                    <a:pt x="216" y="122"/>
                  </a:cubicBezTo>
                  <a:cubicBezTo>
                    <a:pt x="217" y="122"/>
                    <a:pt x="98" y="191"/>
                    <a:pt x="99" y="192"/>
                  </a:cubicBezTo>
                  <a:cubicBezTo>
                    <a:pt x="100" y="193"/>
                    <a:pt x="217" y="123"/>
                    <a:pt x="218" y="124"/>
                  </a:cubicBezTo>
                  <a:cubicBezTo>
                    <a:pt x="219" y="126"/>
                    <a:pt x="110" y="192"/>
                    <a:pt x="110" y="192"/>
                  </a:cubicBezTo>
                  <a:cubicBezTo>
                    <a:pt x="111" y="193"/>
                    <a:pt x="219" y="127"/>
                    <a:pt x="220" y="128"/>
                  </a:cubicBezTo>
                  <a:cubicBezTo>
                    <a:pt x="221" y="130"/>
                    <a:pt x="110" y="191"/>
                    <a:pt x="110" y="192"/>
                  </a:cubicBezTo>
                  <a:cubicBezTo>
                    <a:pt x="111" y="193"/>
                    <a:pt x="219" y="127"/>
                    <a:pt x="220" y="129"/>
                  </a:cubicBezTo>
                  <a:cubicBezTo>
                    <a:pt x="221" y="129"/>
                    <a:pt x="122" y="191"/>
                    <a:pt x="123" y="192"/>
                  </a:cubicBezTo>
                  <a:cubicBezTo>
                    <a:pt x="124" y="193"/>
                    <a:pt x="222" y="133"/>
                    <a:pt x="223" y="134"/>
                  </a:cubicBezTo>
                  <a:cubicBezTo>
                    <a:pt x="223" y="135"/>
                    <a:pt x="128" y="191"/>
                    <a:pt x="128" y="192"/>
                  </a:cubicBezTo>
                  <a:cubicBezTo>
                    <a:pt x="129" y="193"/>
                    <a:pt x="223" y="135"/>
                    <a:pt x="224" y="136"/>
                  </a:cubicBezTo>
                  <a:cubicBezTo>
                    <a:pt x="225" y="137"/>
                    <a:pt x="145" y="191"/>
                    <a:pt x="146" y="192"/>
                  </a:cubicBezTo>
                  <a:cubicBezTo>
                    <a:pt x="146" y="192"/>
                    <a:pt x="227" y="143"/>
                    <a:pt x="228" y="144"/>
                  </a:cubicBezTo>
                  <a:cubicBezTo>
                    <a:pt x="228" y="145"/>
                    <a:pt x="153" y="191"/>
                    <a:pt x="154" y="192"/>
                  </a:cubicBezTo>
                  <a:cubicBezTo>
                    <a:pt x="154" y="192"/>
                    <a:pt x="229" y="147"/>
                    <a:pt x="230" y="148"/>
                  </a:cubicBezTo>
                  <a:cubicBezTo>
                    <a:pt x="230" y="148"/>
                    <a:pt x="169" y="191"/>
                    <a:pt x="169" y="192"/>
                  </a:cubicBezTo>
                  <a:cubicBezTo>
                    <a:pt x="169" y="192"/>
                    <a:pt x="232" y="154"/>
                    <a:pt x="233" y="155"/>
                  </a:cubicBezTo>
                  <a:cubicBezTo>
                    <a:pt x="233" y="155"/>
                    <a:pt x="174" y="191"/>
                    <a:pt x="174" y="192"/>
                  </a:cubicBezTo>
                  <a:cubicBezTo>
                    <a:pt x="175" y="193"/>
                    <a:pt x="234" y="157"/>
                    <a:pt x="234" y="157"/>
                  </a:cubicBezTo>
                  <a:cubicBezTo>
                    <a:pt x="234" y="158"/>
                    <a:pt x="190" y="192"/>
                    <a:pt x="190" y="192"/>
                  </a:cubicBezTo>
                  <a:cubicBezTo>
                    <a:pt x="190" y="193"/>
                    <a:pt x="237" y="164"/>
                    <a:pt x="237" y="165"/>
                  </a:cubicBezTo>
                  <a:cubicBezTo>
                    <a:pt x="237" y="165"/>
                    <a:pt x="197" y="192"/>
                    <a:pt x="197" y="192"/>
                  </a:cubicBezTo>
                  <a:cubicBezTo>
                    <a:pt x="198" y="193"/>
                    <a:pt x="238" y="168"/>
                    <a:pt x="239" y="168"/>
                  </a:cubicBezTo>
                  <a:cubicBezTo>
                    <a:pt x="239" y="169"/>
                    <a:pt x="201" y="192"/>
                    <a:pt x="201" y="192"/>
                  </a:cubicBezTo>
                  <a:cubicBezTo>
                    <a:pt x="202" y="193"/>
                    <a:pt x="239" y="170"/>
                    <a:pt x="240" y="170"/>
                  </a:cubicBezTo>
                  <a:cubicBezTo>
                    <a:pt x="240" y="170"/>
                    <a:pt x="216" y="193"/>
                    <a:pt x="216" y="193"/>
                  </a:cubicBezTo>
                  <a:cubicBezTo>
                    <a:pt x="216" y="193"/>
                    <a:pt x="242" y="177"/>
                    <a:pt x="243" y="178"/>
                  </a:cubicBezTo>
                  <a:cubicBezTo>
                    <a:pt x="243" y="178"/>
                    <a:pt x="230" y="193"/>
                    <a:pt x="231" y="193"/>
                  </a:cubicBezTo>
                  <a:cubicBezTo>
                    <a:pt x="231" y="194"/>
                    <a:pt x="245" y="185"/>
                    <a:pt x="245" y="185"/>
                  </a:cubicBezTo>
                  <a:cubicBezTo>
                    <a:pt x="246" y="185"/>
                    <a:pt x="233" y="193"/>
                    <a:pt x="233" y="194"/>
                  </a:cubicBezTo>
                  <a:cubicBezTo>
                    <a:pt x="233" y="194"/>
                    <a:pt x="246" y="186"/>
                    <a:pt x="246" y="186"/>
                  </a:cubicBezTo>
                  <a:cubicBezTo>
                    <a:pt x="246" y="186"/>
                    <a:pt x="248" y="194"/>
                    <a:pt x="248" y="194"/>
                  </a:cubicBezTo>
                  <a:cubicBezTo>
                    <a:pt x="248" y="194"/>
                    <a:pt x="249" y="193"/>
                    <a:pt x="249" y="193"/>
                  </a:cubicBezTo>
                  <a:cubicBezTo>
                    <a:pt x="249" y="193"/>
                    <a:pt x="249" y="194"/>
                    <a:pt x="249" y="194"/>
                  </a:cubicBezTo>
                  <a:cubicBezTo>
                    <a:pt x="249" y="194"/>
                    <a:pt x="249" y="194"/>
                    <a:pt x="249" y="194"/>
                  </a:cubicBezTo>
                </a:path>
              </a:pathLst>
            </a:custGeom>
            <a:noFill/>
            <a:ln w="3175" cap="rnd">
              <a:solidFill>
                <a:schemeClr val="accent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9"/>
            <p:cNvSpPr>
              <a:spLocks/>
            </p:cNvSpPr>
            <p:nvPr/>
          </p:nvSpPr>
          <p:spPr bwMode="auto">
            <a:xfrm>
              <a:off x="3035301" y="2854325"/>
              <a:ext cx="808038" cy="87313"/>
            </a:xfrm>
            <a:custGeom>
              <a:avLst/>
              <a:gdLst>
                <a:gd name="T0" fmla="*/ 7 w 270"/>
                <a:gd name="T1" fmla="*/ 6 h 29"/>
                <a:gd name="T2" fmla="*/ 8 w 270"/>
                <a:gd name="T3" fmla="*/ 6 h 29"/>
                <a:gd name="T4" fmla="*/ 5 w 270"/>
                <a:gd name="T5" fmla="*/ 14 h 29"/>
                <a:gd name="T6" fmla="*/ 19 w 270"/>
                <a:gd name="T7" fmla="*/ 5 h 29"/>
                <a:gd name="T8" fmla="*/ 2 w 270"/>
                <a:gd name="T9" fmla="*/ 21 h 29"/>
                <a:gd name="T10" fmla="*/ 31 w 270"/>
                <a:gd name="T11" fmla="*/ 4 h 29"/>
                <a:gd name="T12" fmla="*/ 0 w 270"/>
                <a:gd name="T13" fmla="*/ 29 h 29"/>
                <a:gd name="T14" fmla="*/ 43 w 270"/>
                <a:gd name="T15" fmla="*/ 4 h 29"/>
                <a:gd name="T16" fmla="*/ 16 w 270"/>
                <a:gd name="T17" fmla="*/ 27 h 29"/>
                <a:gd name="T18" fmla="*/ 59 w 270"/>
                <a:gd name="T19" fmla="*/ 3 h 29"/>
                <a:gd name="T20" fmla="*/ 29 w 270"/>
                <a:gd name="T21" fmla="*/ 26 h 29"/>
                <a:gd name="T22" fmla="*/ 71 w 270"/>
                <a:gd name="T23" fmla="*/ 2 h 29"/>
                <a:gd name="T24" fmla="*/ 47 w 270"/>
                <a:gd name="T25" fmla="*/ 25 h 29"/>
                <a:gd name="T26" fmla="*/ 87 w 270"/>
                <a:gd name="T27" fmla="*/ 1 h 29"/>
                <a:gd name="T28" fmla="*/ 58 w 270"/>
                <a:gd name="T29" fmla="*/ 24 h 29"/>
                <a:gd name="T30" fmla="*/ 98 w 270"/>
                <a:gd name="T31" fmla="*/ 1 h 29"/>
                <a:gd name="T32" fmla="*/ 59 w 270"/>
                <a:gd name="T33" fmla="*/ 24 h 29"/>
                <a:gd name="T34" fmla="*/ 98 w 270"/>
                <a:gd name="T35" fmla="*/ 1 h 29"/>
                <a:gd name="T36" fmla="*/ 70 w 270"/>
                <a:gd name="T37" fmla="*/ 23 h 29"/>
                <a:gd name="T38" fmla="*/ 109 w 270"/>
                <a:gd name="T39" fmla="*/ 1 h 29"/>
                <a:gd name="T40" fmla="*/ 90 w 270"/>
                <a:gd name="T41" fmla="*/ 22 h 29"/>
                <a:gd name="T42" fmla="*/ 128 w 270"/>
                <a:gd name="T43" fmla="*/ 0 h 29"/>
                <a:gd name="T44" fmla="*/ 103 w 270"/>
                <a:gd name="T45" fmla="*/ 22 h 29"/>
                <a:gd name="T46" fmla="*/ 141 w 270"/>
                <a:gd name="T47" fmla="*/ 0 h 29"/>
                <a:gd name="T48" fmla="*/ 116 w 270"/>
                <a:gd name="T49" fmla="*/ 21 h 29"/>
                <a:gd name="T50" fmla="*/ 153 w 270"/>
                <a:gd name="T51" fmla="*/ 0 h 29"/>
                <a:gd name="T52" fmla="*/ 125 w 270"/>
                <a:gd name="T53" fmla="*/ 21 h 29"/>
                <a:gd name="T54" fmla="*/ 161 w 270"/>
                <a:gd name="T55" fmla="*/ 0 h 29"/>
                <a:gd name="T56" fmla="*/ 140 w 270"/>
                <a:gd name="T57" fmla="*/ 21 h 29"/>
                <a:gd name="T58" fmla="*/ 176 w 270"/>
                <a:gd name="T59" fmla="*/ 0 h 29"/>
                <a:gd name="T60" fmla="*/ 153 w 270"/>
                <a:gd name="T61" fmla="*/ 21 h 29"/>
                <a:gd name="T62" fmla="*/ 189 w 270"/>
                <a:gd name="T63" fmla="*/ 0 h 29"/>
                <a:gd name="T64" fmla="*/ 170 w 270"/>
                <a:gd name="T65" fmla="*/ 21 h 29"/>
                <a:gd name="T66" fmla="*/ 206 w 270"/>
                <a:gd name="T67" fmla="*/ 1 h 29"/>
                <a:gd name="T68" fmla="*/ 175 w 270"/>
                <a:gd name="T69" fmla="*/ 21 h 29"/>
                <a:gd name="T70" fmla="*/ 210 w 270"/>
                <a:gd name="T71" fmla="*/ 1 h 29"/>
                <a:gd name="T72" fmla="*/ 185 w 270"/>
                <a:gd name="T73" fmla="*/ 22 h 29"/>
                <a:gd name="T74" fmla="*/ 220 w 270"/>
                <a:gd name="T75" fmla="*/ 1 h 29"/>
                <a:gd name="T76" fmla="*/ 190 w 270"/>
                <a:gd name="T77" fmla="*/ 22 h 29"/>
                <a:gd name="T78" fmla="*/ 226 w 270"/>
                <a:gd name="T79" fmla="*/ 1 h 29"/>
                <a:gd name="T80" fmla="*/ 203 w 270"/>
                <a:gd name="T81" fmla="*/ 22 h 29"/>
                <a:gd name="T82" fmla="*/ 239 w 270"/>
                <a:gd name="T83" fmla="*/ 2 h 29"/>
                <a:gd name="T84" fmla="*/ 208 w 270"/>
                <a:gd name="T85" fmla="*/ 23 h 29"/>
                <a:gd name="T86" fmla="*/ 244 w 270"/>
                <a:gd name="T87" fmla="*/ 2 h 29"/>
                <a:gd name="T88" fmla="*/ 215 w 270"/>
                <a:gd name="T89" fmla="*/ 23 h 29"/>
                <a:gd name="T90" fmla="*/ 251 w 270"/>
                <a:gd name="T91" fmla="*/ 2 h 29"/>
                <a:gd name="T92" fmla="*/ 219 w 270"/>
                <a:gd name="T93" fmla="*/ 23 h 29"/>
                <a:gd name="T94" fmla="*/ 255 w 270"/>
                <a:gd name="T95" fmla="*/ 2 h 29"/>
                <a:gd name="T96" fmla="*/ 225 w 270"/>
                <a:gd name="T97" fmla="*/ 24 h 29"/>
                <a:gd name="T98" fmla="*/ 259 w 270"/>
                <a:gd name="T99" fmla="*/ 4 h 29"/>
                <a:gd name="T100" fmla="*/ 234 w 270"/>
                <a:gd name="T101" fmla="*/ 24 h 29"/>
                <a:gd name="T102" fmla="*/ 261 w 270"/>
                <a:gd name="T103" fmla="*/ 9 h 29"/>
                <a:gd name="T104" fmla="*/ 241 w 270"/>
                <a:gd name="T105" fmla="*/ 25 h 29"/>
                <a:gd name="T106" fmla="*/ 263 w 270"/>
                <a:gd name="T107" fmla="*/ 12 h 29"/>
                <a:gd name="T108" fmla="*/ 256 w 270"/>
                <a:gd name="T109" fmla="*/ 27 h 29"/>
                <a:gd name="T110" fmla="*/ 266 w 270"/>
                <a:gd name="T111" fmla="*/ 20 h 29"/>
                <a:gd name="T112" fmla="*/ 261 w 270"/>
                <a:gd name="T113" fmla="*/ 27 h 29"/>
                <a:gd name="T114" fmla="*/ 268 w 270"/>
                <a:gd name="T115" fmla="*/ 23 h 29"/>
                <a:gd name="T116" fmla="*/ 269 w 270"/>
                <a:gd name="T117" fmla="*/ 28 h 29"/>
                <a:gd name="T118" fmla="*/ 270 w 270"/>
                <a:gd name="T119" fmla="*/ 28 h 29"/>
                <a:gd name="T120" fmla="*/ 270 w 270"/>
                <a:gd name="T121" fmla="*/ 28 h 29"/>
                <a:gd name="T122" fmla="*/ 270 w 270"/>
                <a:gd name="T123" fmla="*/ 2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70" h="29">
                  <a:moveTo>
                    <a:pt x="7" y="6"/>
                  </a:moveTo>
                  <a:cubicBezTo>
                    <a:pt x="7" y="6"/>
                    <a:pt x="8" y="6"/>
                    <a:pt x="8" y="6"/>
                  </a:cubicBezTo>
                  <a:cubicBezTo>
                    <a:pt x="8" y="6"/>
                    <a:pt x="5" y="14"/>
                    <a:pt x="5" y="14"/>
                  </a:cubicBezTo>
                  <a:cubicBezTo>
                    <a:pt x="5" y="14"/>
                    <a:pt x="19" y="5"/>
                    <a:pt x="19" y="5"/>
                  </a:cubicBezTo>
                  <a:cubicBezTo>
                    <a:pt x="19" y="5"/>
                    <a:pt x="2" y="21"/>
                    <a:pt x="2" y="21"/>
                  </a:cubicBezTo>
                  <a:cubicBezTo>
                    <a:pt x="3" y="22"/>
                    <a:pt x="31" y="4"/>
                    <a:pt x="31" y="4"/>
                  </a:cubicBezTo>
                  <a:cubicBezTo>
                    <a:pt x="32" y="5"/>
                    <a:pt x="0" y="29"/>
                    <a:pt x="0" y="29"/>
                  </a:cubicBezTo>
                  <a:cubicBezTo>
                    <a:pt x="0" y="29"/>
                    <a:pt x="43" y="3"/>
                    <a:pt x="43" y="4"/>
                  </a:cubicBezTo>
                  <a:cubicBezTo>
                    <a:pt x="44" y="4"/>
                    <a:pt x="16" y="27"/>
                    <a:pt x="16" y="27"/>
                  </a:cubicBezTo>
                  <a:cubicBezTo>
                    <a:pt x="16" y="28"/>
                    <a:pt x="59" y="2"/>
                    <a:pt x="59" y="3"/>
                  </a:cubicBezTo>
                  <a:cubicBezTo>
                    <a:pt x="59" y="3"/>
                    <a:pt x="29" y="26"/>
                    <a:pt x="29" y="26"/>
                  </a:cubicBezTo>
                  <a:cubicBezTo>
                    <a:pt x="30" y="26"/>
                    <a:pt x="71" y="2"/>
                    <a:pt x="71" y="2"/>
                  </a:cubicBezTo>
                  <a:cubicBezTo>
                    <a:pt x="72" y="2"/>
                    <a:pt x="47" y="24"/>
                    <a:pt x="47" y="25"/>
                  </a:cubicBezTo>
                  <a:cubicBezTo>
                    <a:pt x="47" y="25"/>
                    <a:pt x="87" y="1"/>
                    <a:pt x="87" y="1"/>
                  </a:cubicBezTo>
                  <a:cubicBezTo>
                    <a:pt x="87" y="2"/>
                    <a:pt x="58" y="24"/>
                    <a:pt x="58" y="24"/>
                  </a:cubicBezTo>
                  <a:cubicBezTo>
                    <a:pt x="58" y="24"/>
                    <a:pt x="97" y="1"/>
                    <a:pt x="98" y="1"/>
                  </a:cubicBezTo>
                  <a:cubicBezTo>
                    <a:pt x="98" y="1"/>
                    <a:pt x="58" y="24"/>
                    <a:pt x="59" y="24"/>
                  </a:cubicBezTo>
                  <a:cubicBezTo>
                    <a:pt x="59" y="24"/>
                    <a:pt x="98" y="1"/>
                    <a:pt x="98" y="1"/>
                  </a:cubicBezTo>
                  <a:cubicBezTo>
                    <a:pt x="98" y="1"/>
                    <a:pt x="70" y="23"/>
                    <a:pt x="70" y="23"/>
                  </a:cubicBezTo>
                  <a:cubicBezTo>
                    <a:pt x="70" y="23"/>
                    <a:pt x="109" y="0"/>
                    <a:pt x="109" y="1"/>
                  </a:cubicBezTo>
                  <a:cubicBezTo>
                    <a:pt x="109" y="1"/>
                    <a:pt x="89" y="22"/>
                    <a:pt x="90" y="22"/>
                  </a:cubicBezTo>
                  <a:cubicBezTo>
                    <a:pt x="90" y="22"/>
                    <a:pt x="127" y="0"/>
                    <a:pt x="128" y="0"/>
                  </a:cubicBezTo>
                  <a:cubicBezTo>
                    <a:pt x="128" y="0"/>
                    <a:pt x="103" y="21"/>
                    <a:pt x="103" y="22"/>
                  </a:cubicBezTo>
                  <a:cubicBezTo>
                    <a:pt x="104" y="22"/>
                    <a:pt x="141" y="0"/>
                    <a:pt x="141" y="0"/>
                  </a:cubicBezTo>
                  <a:cubicBezTo>
                    <a:pt x="141" y="0"/>
                    <a:pt x="116" y="21"/>
                    <a:pt x="116" y="21"/>
                  </a:cubicBezTo>
                  <a:cubicBezTo>
                    <a:pt x="117" y="22"/>
                    <a:pt x="153" y="0"/>
                    <a:pt x="153" y="0"/>
                  </a:cubicBezTo>
                  <a:cubicBezTo>
                    <a:pt x="153" y="0"/>
                    <a:pt x="125" y="21"/>
                    <a:pt x="125" y="21"/>
                  </a:cubicBezTo>
                  <a:cubicBezTo>
                    <a:pt x="125" y="22"/>
                    <a:pt x="161" y="0"/>
                    <a:pt x="161" y="0"/>
                  </a:cubicBezTo>
                  <a:cubicBezTo>
                    <a:pt x="161" y="1"/>
                    <a:pt x="140" y="21"/>
                    <a:pt x="140" y="21"/>
                  </a:cubicBezTo>
                  <a:cubicBezTo>
                    <a:pt x="141" y="21"/>
                    <a:pt x="176" y="0"/>
                    <a:pt x="176" y="0"/>
                  </a:cubicBezTo>
                  <a:cubicBezTo>
                    <a:pt x="176" y="1"/>
                    <a:pt x="153" y="21"/>
                    <a:pt x="153" y="21"/>
                  </a:cubicBezTo>
                  <a:cubicBezTo>
                    <a:pt x="153" y="21"/>
                    <a:pt x="189" y="0"/>
                    <a:pt x="189" y="0"/>
                  </a:cubicBezTo>
                  <a:cubicBezTo>
                    <a:pt x="189" y="1"/>
                    <a:pt x="170" y="21"/>
                    <a:pt x="170" y="21"/>
                  </a:cubicBezTo>
                  <a:cubicBezTo>
                    <a:pt x="170" y="22"/>
                    <a:pt x="206" y="0"/>
                    <a:pt x="206" y="1"/>
                  </a:cubicBezTo>
                  <a:cubicBezTo>
                    <a:pt x="206" y="1"/>
                    <a:pt x="175" y="21"/>
                    <a:pt x="175" y="21"/>
                  </a:cubicBezTo>
                  <a:cubicBezTo>
                    <a:pt x="175" y="22"/>
                    <a:pt x="210" y="1"/>
                    <a:pt x="210" y="1"/>
                  </a:cubicBezTo>
                  <a:cubicBezTo>
                    <a:pt x="210" y="1"/>
                    <a:pt x="185" y="21"/>
                    <a:pt x="185" y="22"/>
                  </a:cubicBezTo>
                  <a:cubicBezTo>
                    <a:pt x="185" y="22"/>
                    <a:pt x="220" y="1"/>
                    <a:pt x="220" y="1"/>
                  </a:cubicBezTo>
                  <a:cubicBezTo>
                    <a:pt x="221" y="2"/>
                    <a:pt x="190" y="21"/>
                    <a:pt x="190" y="22"/>
                  </a:cubicBezTo>
                  <a:cubicBezTo>
                    <a:pt x="191" y="22"/>
                    <a:pt x="226" y="1"/>
                    <a:pt x="226" y="1"/>
                  </a:cubicBezTo>
                  <a:cubicBezTo>
                    <a:pt x="226" y="2"/>
                    <a:pt x="203" y="22"/>
                    <a:pt x="203" y="22"/>
                  </a:cubicBezTo>
                  <a:cubicBezTo>
                    <a:pt x="204" y="23"/>
                    <a:pt x="239" y="2"/>
                    <a:pt x="239" y="2"/>
                  </a:cubicBezTo>
                  <a:cubicBezTo>
                    <a:pt x="239" y="2"/>
                    <a:pt x="208" y="22"/>
                    <a:pt x="208" y="23"/>
                  </a:cubicBezTo>
                  <a:cubicBezTo>
                    <a:pt x="209" y="23"/>
                    <a:pt x="244" y="2"/>
                    <a:pt x="244" y="2"/>
                  </a:cubicBezTo>
                  <a:cubicBezTo>
                    <a:pt x="244" y="2"/>
                    <a:pt x="215" y="23"/>
                    <a:pt x="215" y="23"/>
                  </a:cubicBezTo>
                  <a:cubicBezTo>
                    <a:pt x="215" y="23"/>
                    <a:pt x="251" y="2"/>
                    <a:pt x="251" y="2"/>
                  </a:cubicBezTo>
                  <a:cubicBezTo>
                    <a:pt x="251" y="2"/>
                    <a:pt x="219" y="23"/>
                    <a:pt x="219" y="23"/>
                  </a:cubicBezTo>
                  <a:cubicBezTo>
                    <a:pt x="219" y="24"/>
                    <a:pt x="255" y="2"/>
                    <a:pt x="255" y="2"/>
                  </a:cubicBezTo>
                  <a:cubicBezTo>
                    <a:pt x="255" y="3"/>
                    <a:pt x="225" y="23"/>
                    <a:pt x="225" y="24"/>
                  </a:cubicBezTo>
                  <a:cubicBezTo>
                    <a:pt x="225" y="24"/>
                    <a:pt x="259" y="4"/>
                    <a:pt x="259" y="4"/>
                  </a:cubicBezTo>
                  <a:cubicBezTo>
                    <a:pt x="259" y="4"/>
                    <a:pt x="233" y="24"/>
                    <a:pt x="234" y="24"/>
                  </a:cubicBezTo>
                  <a:cubicBezTo>
                    <a:pt x="234" y="25"/>
                    <a:pt x="261" y="8"/>
                    <a:pt x="261" y="9"/>
                  </a:cubicBezTo>
                  <a:cubicBezTo>
                    <a:pt x="261" y="9"/>
                    <a:pt x="241" y="25"/>
                    <a:pt x="241" y="25"/>
                  </a:cubicBezTo>
                  <a:cubicBezTo>
                    <a:pt x="241" y="25"/>
                    <a:pt x="263" y="12"/>
                    <a:pt x="263" y="12"/>
                  </a:cubicBezTo>
                  <a:cubicBezTo>
                    <a:pt x="263" y="13"/>
                    <a:pt x="255" y="27"/>
                    <a:pt x="256" y="27"/>
                  </a:cubicBezTo>
                  <a:cubicBezTo>
                    <a:pt x="256" y="27"/>
                    <a:pt x="266" y="20"/>
                    <a:pt x="266" y="20"/>
                  </a:cubicBezTo>
                  <a:cubicBezTo>
                    <a:pt x="266" y="20"/>
                    <a:pt x="261" y="27"/>
                    <a:pt x="261" y="27"/>
                  </a:cubicBezTo>
                  <a:cubicBezTo>
                    <a:pt x="261" y="27"/>
                    <a:pt x="268" y="23"/>
                    <a:pt x="268" y="23"/>
                  </a:cubicBezTo>
                  <a:cubicBezTo>
                    <a:pt x="268" y="23"/>
                    <a:pt x="269" y="28"/>
                    <a:pt x="269" y="28"/>
                  </a:cubicBezTo>
                  <a:cubicBezTo>
                    <a:pt x="269" y="28"/>
                    <a:pt x="270" y="28"/>
                    <a:pt x="270" y="28"/>
                  </a:cubicBezTo>
                  <a:cubicBezTo>
                    <a:pt x="270" y="28"/>
                    <a:pt x="270" y="28"/>
                    <a:pt x="270" y="28"/>
                  </a:cubicBezTo>
                  <a:cubicBezTo>
                    <a:pt x="270" y="28"/>
                    <a:pt x="270" y="28"/>
                    <a:pt x="270" y="28"/>
                  </a:cubicBezTo>
                </a:path>
              </a:pathLst>
            </a:custGeom>
            <a:noFill/>
            <a:ln w="3175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20"/>
            <p:cNvSpPr>
              <a:spLocks/>
            </p:cNvSpPr>
            <p:nvPr/>
          </p:nvSpPr>
          <p:spPr bwMode="auto">
            <a:xfrm>
              <a:off x="3376613" y="3921125"/>
              <a:ext cx="222250" cy="1146175"/>
            </a:xfrm>
            <a:custGeom>
              <a:avLst/>
              <a:gdLst>
                <a:gd name="T0" fmla="*/ 32 w 74"/>
                <a:gd name="T1" fmla="*/ 4 h 385"/>
                <a:gd name="T2" fmla="*/ 39 w 74"/>
                <a:gd name="T3" fmla="*/ 9 h 385"/>
                <a:gd name="T4" fmla="*/ 19 w 74"/>
                <a:gd name="T5" fmla="*/ 35 h 385"/>
                <a:gd name="T6" fmla="*/ 45 w 74"/>
                <a:gd name="T7" fmla="*/ 21 h 385"/>
                <a:gd name="T8" fmla="*/ 16 w 74"/>
                <a:gd name="T9" fmla="*/ 47 h 385"/>
                <a:gd name="T10" fmla="*/ 49 w 74"/>
                <a:gd name="T11" fmla="*/ 31 h 385"/>
                <a:gd name="T12" fmla="*/ 11 w 74"/>
                <a:gd name="T13" fmla="*/ 66 h 385"/>
                <a:gd name="T14" fmla="*/ 53 w 74"/>
                <a:gd name="T15" fmla="*/ 44 h 385"/>
                <a:gd name="T16" fmla="*/ 9 w 74"/>
                <a:gd name="T17" fmla="*/ 80 h 385"/>
                <a:gd name="T18" fmla="*/ 58 w 74"/>
                <a:gd name="T19" fmla="*/ 61 h 385"/>
                <a:gd name="T20" fmla="*/ 6 w 74"/>
                <a:gd name="T21" fmla="*/ 99 h 385"/>
                <a:gd name="T22" fmla="*/ 60 w 74"/>
                <a:gd name="T23" fmla="*/ 71 h 385"/>
                <a:gd name="T24" fmla="*/ 3 w 74"/>
                <a:gd name="T25" fmla="*/ 122 h 385"/>
                <a:gd name="T26" fmla="*/ 64 w 74"/>
                <a:gd name="T27" fmla="*/ 88 h 385"/>
                <a:gd name="T28" fmla="*/ 2 w 74"/>
                <a:gd name="T29" fmla="*/ 139 h 385"/>
                <a:gd name="T30" fmla="*/ 67 w 74"/>
                <a:gd name="T31" fmla="*/ 109 h 385"/>
                <a:gd name="T32" fmla="*/ 1 w 74"/>
                <a:gd name="T33" fmla="*/ 160 h 385"/>
                <a:gd name="T34" fmla="*/ 69 w 74"/>
                <a:gd name="T35" fmla="*/ 128 h 385"/>
                <a:gd name="T36" fmla="*/ 1 w 74"/>
                <a:gd name="T37" fmla="*/ 173 h 385"/>
                <a:gd name="T38" fmla="*/ 71 w 74"/>
                <a:gd name="T39" fmla="*/ 142 h 385"/>
                <a:gd name="T40" fmla="*/ 0 w 74"/>
                <a:gd name="T41" fmla="*/ 193 h 385"/>
                <a:gd name="T42" fmla="*/ 72 w 74"/>
                <a:gd name="T43" fmla="*/ 158 h 385"/>
                <a:gd name="T44" fmla="*/ 1 w 74"/>
                <a:gd name="T45" fmla="*/ 212 h 385"/>
                <a:gd name="T46" fmla="*/ 73 w 74"/>
                <a:gd name="T47" fmla="*/ 176 h 385"/>
                <a:gd name="T48" fmla="*/ 2 w 74"/>
                <a:gd name="T49" fmla="*/ 222 h 385"/>
                <a:gd name="T50" fmla="*/ 73 w 74"/>
                <a:gd name="T51" fmla="*/ 182 h 385"/>
                <a:gd name="T52" fmla="*/ 2 w 74"/>
                <a:gd name="T53" fmla="*/ 233 h 385"/>
                <a:gd name="T54" fmla="*/ 73 w 74"/>
                <a:gd name="T55" fmla="*/ 201 h 385"/>
                <a:gd name="T56" fmla="*/ 3 w 74"/>
                <a:gd name="T57" fmla="*/ 242 h 385"/>
                <a:gd name="T58" fmla="*/ 73 w 74"/>
                <a:gd name="T59" fmla="*/ 210 h 385"/>
                <a:gd name="T60" fmla="*/ 5 w 74"/>
                <a:gd name="T61" fmla="*/ 260 h 385"/>
                <a:gd name="T62" fmla="*/ 73 w 74"/>
                <a:gd name="T63" fmla="*/ 230 h 385"/>
                <a:gd name="T64" fmla="*/ 7 w 74"/>
                <a:gd name="T65" fmla="*/ 276 h 385"/>
                <a:gd name="T66" fmla="*/ 72 w 74"/>
                <a:gd name="T67" fmla="*/ 248 h 385"/>
                <a:gd name="T68" fmla="*/ 10 w 74"/>
                <a:gd name="T69" fmla="*/ 296 h 385"/>
                <a:gd name="T70" fmla="*/ 71 w 74"/>
                <a:gd name="T71" fmla="*/ 261 h 385"/>
                <a:gd name="T72" fmla="*/ 13 w 74"/>
                <a:gd name="T73" fmla="*/ 309 h 385"/>
                <a:gd name="T74" fmla="*/ 68 w 74"/>
                <a:gd name="T75" fmla="*/ 283 h 385"/>
                <a:gd name="T76" fmla="*/ 18 w 74"/>
                <a:gd name="T77" fmla="*/ 330 h 385"/>
                <a:gd name="T78" fmla="*/ 65 w 74"/>
                <a:gd name="T79" fmla="*/ 304 h 385"/>
                <a:gd name="T80" fmla="*/ 21 w 74"/>
                <a:gd name="T81" fmla="*/ 343 h 385"/>
                <a:gd name="T82" fmla="*/ 60 w 74"/>
                <a:gd name="T83" fmla="*/ 329 h 385"/>
                <a:gd name="T84" fmla="*/ 28 w 74"/>
                <a:gd name="T85" fmla="*/ 361 h 385"/>
                <a:gd name="T86" fmla="*/ 52 w 74"/>
                <a:gd name="T87" fmla="*/ 358 h 385"/>
                <a:gd name="T88" fmla="*/ 35 w 74"/>
                <a:gd name="T89" fmla="*/ 377 h 385"/>
                <a:gd name="T90" fmla="*/ 44 w 74"/>
                <a:gd name="T91" fmla="*/ 376 h 385"/>
                <a:gd name="T92" fmla="*/ 39 w 74"/>
                <a:gd name="T93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4" h="385">
                  <a:moveTo>
                    <a:pt x="34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2" y="4"/>
                    <a:pt x="32" y="4"/>
                  </a:cubicBezTo>
                  <a:cubicBezTo>
                    <a:pt x="32" y="4"/>
                    <a:pt x="36" y="2"/>
                    <a:pt x="36" y="2"/>
                  </a:cubicBezTo>
                  <a:cubicBezTo>
                    <a:pt x="36" y="2"/>
                    <a:pt x="26" y="16"/>
                    <a:pt x="26" y="17"/>
                  </a:cubicBezTo>
                  <a:cubicBezTo>
                    <a:pt x="26" y="17"/>
                    <a:pt x="39" y="9"/>
                    <a:pt x="39" y="9"/>
                  </a:cubicBezTo>
                  <a:cubicBezTo>
                    <a:pt x="39" y="9"/>
                    <a:pt x="23" y="24"/>
                    <a:pt x="23" y="24"/>
                  </a:cubicBezTo>
                  <a:cubicBezTo>
                    <a:pt x="23" y="24"/>
                    <a:pt x="42" y="13"/>
                    <a:pt x="42" y="13"/>
                  </a:cubicBezTo>
                  <a:cubicBezTo>
                    <a:pt x="42" y="14"/>
                    <a:pt x="19" y="35"/>
                    <a:pt x="19" y="35"/>
                  </a:cubicBezTo>
                  <a:cubicBezTo>
                    <a:pt x="20" y="35"/>
                    <a:pt x="44" y="20"/>
                    <a:pt x="45" y="20"/>
                  </a:cubicBezTo>
                  <a:cubicBezTo>
                    <a:pt x="45" y="21"/>
                    <a:pt x="19" y="36"/>
                    <a:pt x="19" y="36"/>
                  </a:cubicBezTo>
                  <a:cubicBezTo>
                    <a:pt x="19" y="37"/>
                    <a:pt x="45" y="21"/>
                    <a:pt x="45" y="21"/>
                  </a:cubicBezTo>
                  <a:cubicBezTo>
                    <a:pt x="45" y="22"/>
                    <a:pt x="17" y="44"/>
                    <a:pt x="17" y="44"/>
                  </a:cubicBezTo>
                  <a:cubicBezTo>
                    <a:pt x="17" y="44"/>
                    <a:pt x="47" y="26"/>
                    <a:pt x="47" y="27"/>
                  </a:cubicBezTo>
                  <a:cubicBezTo>
                    <a:pt x="47" y="27"/>
                    <a:pt x="16" y="46"/>
                    <a:pt x="16" y="47"/>
                  </a:cubicBezTo>
                  <a:cubicBezTo>
                    <a:pt x="16" y="47"/>
                    <a:pt x="48" y="28"/>
                    <a:pt x="48" y="28"/>
                  </a:cubicBezTo>
                  <a:cubicBezTo>
                    <a:pt x="48" y="28"/>
                    <a:pt x="15" y="51"/>
                    <a:pt x="15" y="51"/>
                  </a:cubicBezTo>
                  <a:cubicBezTo>
                    <a:pt x="15" y="51"/>
                    <a:pt x="49" y="31"/>
                    <a:pt x="49" y="31"/>
                  </a:cubicBezTo>
                  <a:cubicBezTo>
                    <a:pt x="49" y="32"/>
                    <a:pt x="14" y="54"/>
                    <a:pt x="14" y="54"/>
                  </a:cubicBezTo>
                  <a:cubicBezTo>
                    <a:pt x="14" y="55"/>
                    <a:pt x="49" y="33"/>
                    <a:pt x="50" y="34"/>
                  </a:cubicBezTo>
                  <a:cubicBezTo>
                    <a:pt x="50" y="34"/>
                    <a:pt x="11" y="65"/>
                    <a:pt x="11" y="66"/>
                  </a:cubicBezTo>
                  <a:cubicBezTo>
                    <a:pt x="12" y="66"/>
                    <a:pt x="52" y="42"/>
                    <a:pt x="52" y="42"/>
                  </a:cubicBezTo>
                  <a:cubicBezTo>
                    <a:pt x="53" y="42"/>
                    <a:pt x="11" y="68"/>
                    <a:pt x="11" y="68"/>
                  </a:cubicBezTo>
                  <a:cubicBezTo>
                    <a:pt x="11" y="69"/>
                    <a:pt x="53" y="44"/>
                    <a:pt x="53" y="44"/>
                  </a:cubicBezTo>
                  <a:cubicBezTo>
                    <a:pt x="53" y="44"/>
                    <a:pt x="10" y="70"/>
                    <a:pt x="10" y="71"/>
                  </a:cubicBezTo>
                  <a:cubicBezTo>
                    <a:pt x="11" y="71"/>
                    <a:pt x="53" y="45"/>
                    <a:pt x="54" y="46"/>
                  </a:cubicBezTo>
                  <a:cubicBezTo>
                    <a:pt x="54" y="46"/>
                    <a:pt x="8" y="80"/>
                    <a:pt x="9" y="80"/>
                  </a:cubicBezTo>
                  <a:cubicBezTo>
                    <a:pt x="9" y="81"/>
                    <a:pt x="55" y="53"/>
                    <a:pt x="56" y="53"/>
                  </a:cubicBezTo>
                  <a:cubicBezTo>
                    <a:pt x="56" y="54"/>
                    <a:pt x="7" y="89"/>
                    <a:pt x="7" y="90"/>
                  </a:cubicBezTo>
                  <a:cubicBezTo>
                    <a:pt x="7" y="90"/>
                    <a:pt x="57" y="60"/>
                    <a:pt x="58" y="61"/>
                  </a:cubicBezTo>
                  <a:cubicBezTo>
                    <a:pt x="58" y="61"/>
                    <a:pt x="6" y="93"/>
                    <a:pt x="7" y="94"/>
                  </a:cubicBezTo>
                  <a:cubicBezTo>
                    <a:pt x="7" y="94"/>
                    <a:pt x="58" y="63"/>
                    <a:pt x="58" y="64"/>
                  </a:cubicBezTo>
                  <a:cubicBezTo>
                    <a:pt x="59" y="64"/>
                    <a:pt x="6" y="99"/>
                    <a:pt x="6" y="99"/>
                  </a:cubicBezTo>
                  <a:cubicBezTo>
                    <a:pt x="6" y="100"/>
                    <a:pt x="59" y="68"/>
                    <a:pt x="60" y="68"/>
                  </a:cubicBezTo>
                  <a:cubicBezTo>
                    <a:pt x="60" y="69"/>
                    <a:pt x="5" y="103"/>
                    <a:pt x="5" y="103"/>
                  </a:cubicBezTo>
                  <a:cubicBezTo>
                    <a:pt x="5" y="103"/>
                    <a:pt x="60" y="71"/>
                    <a:pt x="60" y="71"/>
                  </a:cubicBezTo>
                  <a:cubicBezTo>
                    <a:pt x="61" y="72"/>
                    <a:pt x="4" y="112"/>
                    <a:pt x="4" y="113"/>
                  </a:cubicBezTo>
                  <a:cubicBezTo>
                    <a:pt x="4" y="113"/>
                    <a:pt x="62" y="79"/>
                    <a:pt x="62" y="79"/>
                  </a:cubicBezTo>
                  <a:cubicBezTo>
                    <a:pt x="62" y="80"/>
                    <a:pt x="3" y="122"/>
                    <a:pt x="3" y="122"/>
                  </a:cubicBezTo>
                  <a:cubicBezTo>
                    <a:pt x="3" y="123"/>
                    <a:pt x="63" y="87"/>
                    <a:pt x="64" y="88"/>
                  </a:cubicBezTo>
                  <a:cubicBezTo>
                    <a:pt x="64" y="88"/>
                    <a:pt x="3" y="122"/>
                    <a:pt x="3" y="123"/>
                  </a:cubicBezTo>
                  <a:cubicBezTo>
                    <a:pt x="3" y="123"/>
                    <a:pt x="63" y="88"/>
                    <a:pt x="64" y="88"/>
                  </a:cubicBezTo>
                  <a:cubicBezTo>
                    <a:pt x="64" y="89"/>
                    <a:pt x="2" y="131"/>
                    <a:pt x="2" y="131"/>
                  </a:cubicBezTo>
                  <a:cubicBezTo>
                    <a:pt x="3" y="132"/>
                    <a:pt x="64" y="94"/>
                    <a:pt x="65" y="95"/>
                  </a:cubicBezTo>
                  <a:cubicBezTo>
                    <a:pt x="65" y="96"/>
                    <a:pt x="1" y="138"/>
                    <a:pt x="2" y="139"/>
                  </a:cubicBezTo>
                  <a:cubicBezTo>
                    <a:pt x="2" y="140"/>
                    <a:pt x="65" y="101"/>
                    <a:pt x="66" y="102"/>
                  </a:cubicBezTo>
                  <a:cubicBezTo>
                    <a:pt x="66" y="103"/>
                    <a:pt x="1" y="146"/>
                    <a:pt x="1" y="147"/>
                  </a:cubicBezTo>
                  <a:cubicBezTo>
                    <a:pt x="2" y="147"/>
                    <a:pt x="67" y="108"/>
                    <a:pt x="67" y="109"/>
                  </a:cubicBezTo>
                  <a:cubicBezTo>
                    <a:pt x="68" y="110"/>
                    <a:pt x="1" y="151"/>
                    <a:pt x="1" y="152"/>
                  </a:cubicBezTo>
                  <a:cubicBezTo>
                    <a:pt x="2" y="153"/>
                    <a:pt x="67" y="113"/>
                    <a:pt x="68" y="113"/>
                  </a:cubicBezTo>
                  <a:cubicBezTo>
                    <a:pt x="68" y="114"/>
                    <a:pt x="0" y="159"/>
                    <a:pt x="1" y="160"/>
                  </a:cubicBezTo>
                  <a:cubicBezTo>
                    <a:pt x="1" y="161"/>
                    <a:pt x="68" y="120"/>
                    <a:pt x="69" y="121"/>
                  </a:cubicBezTo>
                  <a:cubicBezTo>
                    <a:pt x="69" y="122"/>
                    <a:pt x="0" y="167"/>
                    <a:pt x="1" y="168"/>
                  </a:cubicBezTo>
                  <a:cubicBezTo>
                    <a:pt x="1" y="168"/>
                    <a:pt x="69" y="127"/>
                    <a:pt x="69" y="128"/>
                  </a:cubicBezTo>
                  <a:cubicBezTo>
                    <a:pt x="70" y="128"/>
                    <a:pt x="0" y="167"/>
                    <a:pt x="1" y="168"/>
                  </a:cubicBezTo>
                  <a:cubicBezTo>
                    <a:pt x="1" y="169"/>
                    <a:pt x="69" y="128"/>
                    <a:pt x="69" y="128"/>
                  </a:cubicBezTo>
                  <a:cubicBezTo>
                    <a:pt x="70" y="129"/>
                    <a:pt x="0" y="173"/>
                    <a:pt x="1" y="173"/>
                  </a:cubicBezTo>
                  <a:cubicBezTo>
                    <a:pt x="1" y="174"/>
                    <a:pt x="69" y="132"/>
                    <a:pt x="70" y="133"/>
                  </a:cubicBezTo>
                  <a:cubicBezTo>
                    <a:pt x="70" y="134"/>
                    <a:pt x="0" y="182"/>
                    <a:pt x="1" y="183"/>
                  </a:cubicBezTo>
                  <a:cubicBezTo>
                    <a:pt x="1" y="183"/>
                    <a:pt x="70" y="142"/>
                    <a:pt x="71" y="142"/>
                  </a:cubicBezTo>
                  <a:cubicBezTo>
                    <a:pt x="71" y="143"/>
                    <a:pt x="0" y="188"/>
                    <a:pt x="0" y="189"/>
                  </a:cubicBezTo>
                  <a:cubicBezTo>
                    <a:pt x="1" y="189"/>
                    <a:pt x="71" y="148"/>
                    <a:pt x="71" y="148"/>
                  </a:cubicBezTo>
                  <a:cubicBezTo>
                    <a:pt x="72" y="149"/>
                    <a:pt x="0" y="192"/>
                    <a:pt x="0" y="193"/>
                  </a:cubicBezTo>
                  <a:cubicBezTo>
                    <a:pt x="1" y="194"/>
                    <a:pt x="71" y="151"/>
                    <a:pt x="71" y="152"/>
                  </a:cubicBezTo>
                  <a:cubicBezTo>
                    <a:pt x="72" y="152"/>
                    <a:pt x="0" y="198"/>
                    <a:pt x="1" y="199"/>
                  </a:cubicBezTo>
                  <a:cubicBezTo>
                    <a:pt x="1" y="200"/>
                    <a:pt x="71" y="157"/>
                    <a:pt x="72" y="158"/>
                  </a:cubicBezTo>
                  <a:cubicBezTo>
                    <a:pt x="72" y="158"/>
                    <a:pt x="0" y="207"/>
                    <a:pt x="1" y="208"/>
                  </a:cubicBezTo>
                  <a:cubicBezTo>
                    <a:pt x="1" y="209"/>
                    <a:pt x="72" y="166"/>
                    <a:pt x="72" y="167"/>
                  </a:cubicBezTo>
                  <a:cubicBezTo>
                    <a:pt x="73" y="168"/>
                    <a:pt x="1" y="211"/>
                    <a:pt x="1" y="212"/>
                  </a:cubicBezTo>
                  <a:cubicBezTo>
                    <a:pt x="2" y="213"/>
                    <a:pt x="72" y="170"/>
                    <a:pt x="73" y="171"/>
                  </a:cubicBezTo>
                  <a:cubicBezTo>
                    <a:pt x="73" y="171"/>
                    <a:pt x="1" y="216"/>
                    <a:pt x="1" y="217"/>
                  </a:cubicBezTo>
                  <a:cubicBezTo>
                    <a:pt x="1" y="218"/>
                    <a:pt x="72" y="175"/>
                    <a:pt x="73" y="176"/>
                  </a:cubicBezTo>
                  <a:cubicBezTo>
                    <a:pt x="73" y="177"/>
                    <a:pt x="1" y="220"/>
                    <a:pt x="1" y="221"/>
                  </a:cubicBezTo>
                  <a:cubicBezTo>
                    <a:pt x="2" y="222"/>
                    <a:pt x="72" y="179"/>
                    <a:pt x="73" y="180"/>
                  </a:cubicBezTo>
                  <a:cubicBezTo>
                    <a:pt x="73" y="181"/>
                    <a:pt x="1" y="221"/>
                    <a:pt x="2" y="222"/>
                  </a:cubicBezTo>
                  <a:cubicBezTo>
                    <a:pt x="2" y="223"/>
                    <a:pt x="73" y="181"/>
                    <a:pt x="73" y="181"/>
                  </a:cubicBezTo>
                  <a:cubicBezTo>
                    <a:pt x="73" y="182"/>
                    <a:pt x="1" y="222"/>
                    <a:pt x="2" y="223"/>
                  </a:cubicBezTo>
                  <a:cubicBezTo>
                    <a:pt x="2" y="224"/>
                    <a:pt x="72" y="181"/>
                    <a:pt x="73" y="182"/>
                  </a:cubicBezTo>
                  <a:cubicBezTo>
                    <a:pt x="73" y="183"/>
                    <a:pt x="1" y="229"/>
                    <a:pt x="2" y="230"/>
                  </a:cubicBezTo>
                  <a:cubicBezTo>
                    <a:pt x="2" y="231"/>
                    <a:pt x="73" y="188"/>
                    <a:pt x="73" y="189"/>
                  </a:cubicBezTo>
                  <a:cubicBezTo>
                    <a:pt x="74" y="190"/>
                    <a:pt x="2" y="232"/>
                    <a:pt x="2" y="233"/>
                  </a:cubicBezTo>
                  <a:cubicBezTo>
                    <a:pt x="3" y="234"/>
                    <a:pt x="73" y="192"/>
                    <a:pt x="73" y="192"/>
                  </a:cubicBezTo>
                  <a:cubicBezTo>
                    <a:pt x="74" y="193"/>
                    <a:pt x="2" y="240"/>
                    <a:pt x="3" y="241"/>
                  </a:cubicBezTo>
                  <a:cubicBezTo>
                    <a:pt x="3" y="242"/>
                    <a:pt x="73" y="200"/>
                    <a:pt x="73" y="201"/>
                  </a:cubicBezTo>
                  <a:cubicBezTo>
                    <a:pt x="73" y="201"/>
                    <a:pt x="3" y="242"/>
                    <a:pt x="3" y="242"/>
                  </a:cubicBezTo>
                  <a:cubicBezTo>
                    <a:pt x="3" y="243"/>
                    <a:pt x="73" y="201"/>
                    <a:pt x="73" y="202"/>
                  </a:cubicBezTo>
                  <a:cubicBezTo>
                    <a:pt x="74" y="202"/>
                    <a:pt x="3" y="242"/>
                    <a:pt x="3" y="242"/>
                  </a:cubicBezTo>
                  <a:cubicBezTo>
                    <a:pt x="3" y="243"/>
                    <a:pt x="73" y="201"/>
                    <a:pt x="73" y="202"/>
                  </a:cubicBezTo>
                  <a:cubicBezTo>
                    <a:pt x="74" y="203"/>
                    <a:pt x="3" y="249"/>
                    <a:pt x="4" y="250"/>
                  </a:cubicBezTo>
                  <a:cubicBezTo>
                    <a:pt x="4" y="251"/>
                    <a:pt x="73" y="210"/>
                    <a:pt x="73" y="210"/>
                  </a:cubicBezTo>
                  <a:cubicBezTo>
                    <a:pt x="73" y="210"/>
                    <a:pt x="4" y="252"/>
                    <a:pt x="4" y="253"/>
                  </a:cubicBezTo>
                  <a:cubicBezTo>
                    <a:pt x="4" y="254"/>
                    <a:pt x="73" y="212"/>
                    <a:pt x="73" y="213"/>
                  </a:cubicBezTo>
                  <a:cubicBezTo>
                    <a:pt x="73" y="213"/>
                    <a:pt x="4" y="260"/>
                    <a:pt x="5" y="260"/>
                  </a:cubicBezTo>
                  <a:cubicBezTo>
                    <a:pt x="5" y="261"/>
                    <a:pt x="73" y="220"/>
                    <a:pt x="73" y="221"/>
                  </a:cubicBezTo>
                  <a:cubicBezTo>
                    <a:pt x="74" y="222"/>
                    <a:pt x="6" y="268"/>
                    <a:pt x="6" y="269"/>
                  </a:cubicBezTo>
                  <a:cubicBezTo>
                    <a:pt x="6" y="269"/>
                    <a:pt x="72" y="230"/>
                    <a:pt x="73" y="230"/>
                  </a:cubicBezTo>
                  <a:cubicBezTo>
                    <a:pt x="73" y="231"/>
                    <a:pt x="6" y="270"/>
                    <a:pt x="6" y="271"/>
                  </a:cubicBezTo>
                  <a:cubicBezTo>
                    <a:pt x="7" y="272"/>
                    <a:pt x="72" y="232"/>
                    <a:pt x="73" y="233"/>
                  </a:cubicBezTo>
                  <a:cubicBezTo>
                    <a:pt x="73" y="234"/>
                    <a:pt x="6" y="275"/>
                    <a:pt x="7" y="276"/>
                  </a:cubicBezTo>
                  <a:cubicBezTo>
                    <a:pt x="7" y="277"/>
                    <a:pt x="72" y="238"/>
                    <a:pt x="72" y="238"/>
                  </a:cubicBezTo>
                  <a:cubicBezTo>
                    <a:pt x="73" y="239"/>
                    <a:pt x="8" y="284"/>
                    <a:pt x="8" y="285"/>
                  </a:cubicBezTo>
                  <a:cubicBezTo>
                    <a:pt x="9" y="286"/>
                    <a:pt x="72" y="248"/>
                    <a:pt x="72" y="248"/>
                  </a:cubicBezTo>
                  <a:cubicBezTo>
                    <a:pt x="72" y="249"/>
                    <a:pt x="9" y="292"/>
                    <a:pt x="9" y="293"/>
                  </a:cubicBezTo>
                  <a:cubicBezTo>
                    <a:pt x="10" y="293"/>
                    <a:pt x="70" y="257"/>
                    <a:pt x="71" y="257"/>
                  </a:cubicBezTo>
                  <a:cubicBezTo>
                    <a:pt x="71" y="258"/>
                    <a:pt x="10" y="295"/>
                    <a:pt x="10" y="296"/>
                  </a:cubicBezTo>
                  <a:cubicBezTo>
                    <a:pt x="10" y="296"/>
                    <a:pt x="70" y="260"/>
                    <a:pt x="71" y="261"/>
                  </a:cubicBezTo>
                  <a:cubicBezTo>
                    <a:pt x="71" y="262"/>
                    <a:pt x="10" y="295"/>
                    <a:pt x="10" y="296"/>
                  </a:cubicBezTo>
                  <a:cubicBezTo>
                    <a:pt x="10" y="296"/>
                    <a:pt x="70" y="260"/>
                    <a:pt x="71" y="261"/>
                  </a:cubicBezTo>
                  <a:cubicBezTo>
                    <a:pt x="71" y="261"/>
                    <a:pt x="11" y="304"/>
                    <a:pt x="12" y="305"/>
                  </a:cubicBezTo>
                  <a:cubicBezTo>
                    <a:pt x="12" y="305"/>
                    <a:pt x="69" y="270"/>
                    <a:pt x="70" y="271"/>
                  </a:cubicBezTo>
                  <a:cubicBezTo>
                    <a:pt x="70" y="271"/>
                    <a:pt x="12" y="309"/>
                    <a:pt x="13" y="309"/>
                  </a:cubicBezTo>
                  <a:cubicBezTo>
                    <a:pt x="13" y="310"/>
                    <a:pt x="69" y="276"/>
                    <a:pt x="69" y="277"/>
                  </a:cubicBezTo>
                  <a:cubicBezTo>
                    <a:pt x="69" y="277"/>
                    <a:pt x="13" y="313"/>
                    <a:pt x="14" y="314"/>
                  </a:cubicBezTo>
                  <a:cubicBezTo>
                    <a:pt x="14" y="315"/>
                    <a:pt x="68" y="282"/>
                    <a:pt x="68" y="283"/>
                  </a:cubicBezTo>
                  <a:cubicBezTo>
                    <a:pt x="69" y="283"/>
                    <a:pt x="15" y="321"/>
                    <a:pt x="16" y="322"/>
                  </a:cubicBezTo>
                  <a:cubicBezTo>
                    <a:pt x="16" y="322"/>
                    <a:pt x="67" y="292"/>
                    <a:pt x="67" y="292"/>
                  </a:cubicBezTo>
                  <a:cubicBezTo>
                    <a:pt x="67" y="293"/>
                    <a:pt x="17" y="329"/>
                    <a:pt x="18" y="330"/>
                  </a:cubicBezTo>
                  <a:cubicBezTo>
                    <a:pt x="18" y="330"/>
                    <a:pt x="65" y="301"/>
                    <a:pt x="65" y="302"/>
                  </a:cubicBezTo>
                  <a:cubicBezTo>
                    <a:pt x="66" y="302"/>
                    <a:pt x="18" y="331"/>
                    <a:pt x="18" y="331"/>
                  </a:cubicBezTo>
                  <a:cubicBezTo>
                    <a:pt x="18" y="332"/>
                    <a:pt x="65" y="304"/>
                    <a:pt x="65" y="304"/>
                  </a:cubicBezTo>
                  <a:cubicBezTo>
                    <a:pt x="65" y="305"/>
                    <a:pt x="19" y="336"/>
                    <a:pt x="20" y="337"/>
                  </a:cubicBezTo>
                  <a:cubicBezTo>
                    <a:pt x="20" y="337"/>
                    <a:pt x="63" y="311"/>
                    <a:pt x="64" y="311"/>
                  </a:cubicBezTo>
                  <a:cubicBezTo>
                    <a:pt x="64" y="312"/>
                    <a:pt x="21" y="342"/>
                    <a:pt x="21" y="343"/>
                  </a:cubicBezTo>
                  <a:cubicBezTo>
                    <a:pt x="22" y="343"/>
                    <a:pt x="62" y="319"/>
                    <a:pt x="62" y="319"/>
                  </a:cubicBezTo>
                  <a:cubicBezTo>
                    <a:pt x="63" y="320"/>
                    <a:pt x="23" y="349"/>
                    <a:pt x="24" y="350"/>
                  </a:cubicBezTo>
                  <a:cubicBezTo>
                    <a:pt x="24" y="350"/>
                    <a:pt x="60" y="328"/>
                    <a:pt x="60" y="329"/>
                  </a:cubicBezTo>
                  <a:cubicBezTo>
                    <a:pt x="60" y="329"/>
                    <a:pt x="26" y="358"/>
                    <a:pt x="27" y="358"/>
                  </a:cubicBezTo>
                  <a:cubicBezTo>
                    <a:pt x="27" y="358"/>
                    <a:pt x="57" y="340"/>
                    <a:pt x="57" y="341"/>
                  </a:cubicBezTo>
                  <a:cubicBezTo>
                    <a:pt x="57" y="341"/>
                    <a:pt x="28" y="361"/>
                    <a:pt x="28" y="361"/>
                  </a:cubicBezTo>
                  <a:cubicBezTo>
                    <a:pt x="28" y="362"/>
                    <a:pt x="55" y="345"/>
                    <a:pt x="56" y="345"/>
                  </a:cubicBezTo>
                  <a:cubicBezTo>
                    <a:pt x="56" y="346"/>
                    <a:pt x="31" y="369"/>
                    <a:pt x="31" y="369"/>
                  </a:cubicBezTo>
                  <a:cubicBezTo>
                    <a:pt x="32" y="370"/>
                    <a:pt x="52" y="358"/>
                    <a:pt x="52" y="358"/>
                  </a:cubicBezTo>
                  <a:cubicBezTo>
                    <a:pt x="52" y="358"/>
                    <a:pt x="33" y="372"/>
                    <a:pt x="33" y="373"/>
                  </a:cubicBezTo>
                  <a:cubicBezTo>
                    <a:pt x="33" y="373"/>
                    <a:pt x="50" y="363"/>
                    <a:pt x="50" y="363"/>
                  </a:cubicBezTo>
                  <a:cubicBezTo>
                    <a:pt x="50" y="363"/>
                    <a:pt x="35" y="377"/>
                    <a:pt x="35" y="377"/>
                  </a:cubicBezTo>
                  <a:cubicBezTo>
                    <a:pt x="35" y="377"/>
                    <a:pt x="47" y="370"/>
                    <a:pt x="47" y="370"/>
                  </a:cubicBezTo>
                  <a:cubicBezTo>
                    <a:pt x="47" y="370"/>
                    <a:pt x="37" y="380"/>
                    <a:pt x="37" y="380"/>
                  </a:cubicBezTo>
                  <a:cubicBezTo>
                    <a:pt x="37" y="380"/>
                    <a:pt x="44" y="376"/>
                    <a:pt x="44" y="376"/>
                  </a:cubicBezTo>
                  <a:cubicBezTo>
                    <a:pt x="44" y="376"/>
                    <a:pt x="39" y="384"/>
                    <a:pt x="39" y="384"/>
                  </a:cubicBezTo>
                  <a:cubicBezTo>
                    <a:pt x="39" y="384"/>
                    <a:pt x="40" y="384"/>
                    <a:pt x="40" y="384"/>
                  </a:cubicBezTo>
                  <a:cubicBezTo>
                    <a:pt x="40" y="384"/>
                    <a:pt x="39" y="385"/>
                    <a:pt x="39" y="385"/>
                  </a:cubicBezTo>
                  <a:cubicBezTo>
                    <a:pt x="39" y="385"/>
                    <a:pt x="40" y="385"/>
                    <a:pt x="40" y="385"/>
                  </a:cubicBezTo>
                </a:path>
              </a:pathLst>
            </a:custGeom>
            <a:noFill/>
            <a:ln w="3175" cap="rnd">
              <a:solidFill>
                <a:schemeClr val="accent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21"/>
            <p:cNvSpPr>
              <a:spLocks/>
            </p:cNvSpPr>
            <p:nvPr/>
          </p:nvSpPr>
          <p:spPr bwMode="auto">
            <a:xfrm>
              <a:off x="3490913" y="4740275"/>
              <a:ext cx="190500" cy="322263"/>
            </a:xfrm>
            <a:custGeom>
              <a:avLst/>
              <a:gdLst>
                <a:gd name="T0" fmla="*/ 30 w 64"/>
                <a:gd name="T1" fmla="*/ 0 h 108"/>
                <a:gd name="T2" fmla="*/ 30 w 64"/>
                <a:gd name="T3" fmla="*/ 0 h 108"/>
                <a:gd name="T4" fmla="*/ 28 w 64"/>
                <a:gd name="T5" fmla="*/ 10 h 108"/>
                <a:gd name="T6" fmla="*/ 37 w 64"/>
                <a:gd name="T7" fmla="*/ 5 h 108"/>
                <a:gd name="T8" fmla="*/ 28 w 64"/>
                <a:gd name="T9" fmla="*/ 14 h 108"/>
                <a:gd name="T10" fmla="*/ 39 w 64"/>
                <a:gd name="T11" fmla="*/ 7 h 108"/>
                <a:gd name="T12" fmla="*/ 27 w 64"/>
                <a:gd name="T13" fmla="*/ 21 h 108"/>
                <a:gd name="T14" fmla="*/ 42 w 64"/>
                <a:gd name="T15" fmla="*/ 12 h 108"/>
                <a:gd name="T16" fmla="*/ 27 w 64"/>
                <a:gd name="T17" fmla="*/ 22 h 108"/>
                <a:gd name="T18" fmla="*/ 43 w 64"/>
                <a:gd name="T19" fmla="*/ 13 h 108"/>
                <a:gd name="T20" fmla="*/ 27 w 64"/>
                <a:gd name="T21" fmla="*/ 23 h 108"/>
                <a:gd name="T22" fmla="*/ 43 w 64"/>
                <a:gd name="T23" fmla="*/ 13 h 108"/>
                <a:gd name="T24" fmla="*/ 26 w 64"/>
                <a:gd name="T25" fmla="*/ 25 h 108"/>
                <a:gd name="T26" fmla="*/ 44 w 64"/>
                <a:gd name="T27" fmla="*/ 15 h 108"/>
                <a:gd name="T28" fmla="*/ 25 w 64"/>
                <a:gd name="T29" fmla="*/ 34 h 108"/>
                <a:gd name="T30" fmla="*/ 47 w 64"/>
                <a:gd name="T31" fmla="*/ 21 h 108"/>
                <a:gd name="T32" fmla="*/ 24 w 64"/>
                <a:gd name="T33" fmla="*/ 36 h 108"/>
                <a:gd name="T34" fmla="*/ 48 w 64"/>
                <a:gd name="T35" fmla="*/ 23 h 108"/>
                <a:gd name="T36" fmla="*/ 24 w 64"/>
                <a:gd name="T37" fmla="*/ 38 h 108"/>
                <a:gd name="T38" fmla="*/ 48 w 64"/>
                <a:gd name="T39" fmla="*/ 23 h 108"/>
                <a:gd name="T40" fmla="*/ 22 w 64"/>
                <a:gd name="T41" fmla="*/ 47 h 108"/>
                <a:gd name="T42" fmla="*/ 51 w 64"/>
                <a:gd name="T43" fmla="*/ 30 h 108"/>
                <a:gd name="T44" fmla="*/ 21 w 64"/>
                <a:gd name="T45" fmla="*/ 51 h 108"/>
                <a:gd name="T46" fmla="*/ 53 w 64"/>
                <a:gd name="T47" fmla="*/ 33 h 108"/>
                <a:gd name="T48" fmla="*/ 20 w 64"/>
                <a:gd name="T49" fmla="*/ 53 h 108"/>
                <a:gd name="T50" fmla="*/ 53 w 64"/>
                <a:gd name="T51" fmla="*/ 34 h 108"/>
                <a:gd name="T52" fmla="*/ 18 w 64"/>
                <a:gd name="T53" fmla="*/ 60 h 108"/>
                <a:gd name="T54" fmla="*/ 55 w 64"/>
                <a:gd name="T55" fmla="*/ 39 h 108"/>
                <a:gd name="T56" fmla="*/ 17 w 64"/>
                <a:gd name="T57" fmla="*/ 66 h 108"/>
                <a:gd name="T58" fmla="*/ 57 w 64"/>
                <a:gd name="T59" fmla="*/ 43 h 108"/>
                <a:gd name="T60" fmla="*/ 13 w 64"/>
                <a:gd name="T61" fmla="*/ 78 h 108"/>
                <a:gd name="T62" fmla="*/ 59 w 64"/>
                <a:gd name="T63" fmla="*/ 52 h 108"/>
                <a:gd name="T64" fmla="*/ 12 w 64"/>
                <a:gd name="T65" fmla="*/ 80 h 108"/>
                <a:gd name="T66" fmla="*/ 60 w 64"/>
                <a:gd name="T67" fmla="*/ 53 h 108"/>
                <a:gd name="T68" fmla="*/ 8 w 64"/>
                <a:gd name="T69" fmla="*/ 91 h 108"/>
                <a:gd name="T70" fmla="*/ 62 w 64"/>
                <a:gd name="T71" fmla="*/ 60 h 108"/>
                <a:gd name="T72" fmla="*/ 8 w 64"/>
                <a:gd name="T73" fmla="*/ 91 h 108"/>
                <a:gd name="T74" fmla="*/ 62 w 64"/>
                <a:gd name="T75" fmla="*/ 60 h 108"/>
                <a:gd name="T76" fmla="*/ 7 w 64"/>
                <a:gd name="T77" fmla="*/ 94 h 108"/>
                <a:gd name="T78" fmla="*/ 62 w 64"/>
                <a:gd name="T79" fmla="*/ 62 h 108"/>
                <a:gd name="T80" fmla="*/ 1 w 64"/>
                <a:gd name="T81" fmla="*/ 106 h 108"/>
                <a:gd name="T82" fmla="*/ 64 w 64"/>
                <a:gd name="T83" fmla="*/ 70 h 108"/>
                <a:gd name="T84" fmla="*/ 0 w 64"/>
                <a:gd name="T85" fmla="*/ 107 h 108"/>
                <a:gd name="T86" fmla="*/ 64 w 64"/>
                <a:gd name="T87" fmla="*/ 7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4" h="108">
                  <a:moveTo>
                    <a:pt x="30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28" y="10"/>
                    <a:pt x="28" y="10"/>
                  </a:cubicBezTo>
                  <a:cubicBezTo>
                    <a:pt x="28" y="10"/>
                    <a:pt x="37" y="5"/>
                    <a:pt x="37" y="5"/>
                  </a:cubicBezTo>
                  <a:cubicBezTo>
                    <a:pt x="37" y="5"/>
                    <a:pt x="28" y="14"/>
                    <a:pt x="28" y="14"/>
                  </a:cubicBezTo>
                  <a:cubicBezTo>
                    <a:pt x="28" y="14"/>
                    <a:pt x="39" y="7"/>
                    <a:pt x="39" y="7"/>
                  </a:cubicBezTo>
                  <a:cubicBezTo>
                    <a:pt x="39" y="7"/>
                    <a:pt x="27" y="21"/>
                    <a:pt x="27" y="21"/>
                  </a:cubicBezTo>
                  <a:cubicBezTo>
                    <a:pt x="27" y="21"/>
                    <a:pt x="42" y="12"/>
                    <a:pt x="42" y="12"/>
                  </a:cubicBezTo>
                  <a:cubicBezTo>
                    <a:pt x="42" y="12"/>
                    <a:pt x="27" y="22"/>
                    <a:pt x="27" y="22"/>
                  </a:cubicBezTo>
                  <a:cubicBezTo>
                    <a:pt x="27" y="22"/>
                    <a:pt x="42" y="13"/>
                    <a:pt x="43" y="13"/>
                  </a:cubicBezTo>
                  <a:cubicBezTo>
                    <a:pt x="43" y="13"/>
                    <a:pt x="27" y="22"/>
                    <a:pt x="27" y="23"/>
                  </a:cubicBezTo>
                  <a:cubicBezTo>
                    <a:pt x="27" y="23"/>
                    <a:pt x="43" y="13"/>
                    <a:pt x="43" y="13"/>
                  </a:cubicBezTo>
                  <a:cubicBezTo>
                    <a:pt x="43" y="13"/>
                    <a:pt x="26" y="25"/>
                    <a:pt x="26" y="25"/>
                  </a:cubicBezTo>
                  <a:cubicBezTo>
                    <a:pt x="26" y="25"/>
                    <a:pt x="43" y="14"/>
                    <a:pt x="44" y="15"/>
                  </a:cubicBezTo>
                  <a:cubicBezTo>
                    <a:pt x="44" y="15"/>
                    <a:pt x="24" y="34"/>
                    <a:pt x="25" y="34"/>
                  </a:cubicBezTo>
                  <a:cubicBezTo>
                    <a:pt x="25" y="34"/>
                    <a:pt x="47" y="21"/>
                    <a:pt x="47" y="21"/>
                  </a:cubicBezTo>
                  <a:cubicBezTo>
                    <a:pt x="47" y="21"/>
                    <a:pt x="24" y="36"/>
                    <a:pt x="24" y="36"/>
                  </a:cubicBezTo>
                  <a:cubicBezTo>
                    <a:pt x="24" y="37"/>
                    <a:pt x="48" y="22"/>
                    <a:pt x="48" y="23"/>
                  </a:cubicBezTo>
                  <a:cubicBezTo>
                    <a:pt x="48" y="23"/>
                    <a:pt x="24" y="37"/>
                    <a:pt x="24" y="38"/>
                  </a:cubicBezTo>
                  <a:cubicBezTo>
                    <a:pt x="24" y="38"/>
                    <a:pt x="48" y="23"/>
                    <a:pt x="48" y="23"/>
                  </a:cubicBezTo>
                  <a:cubicBezTo>
                    <a:pt x="48" y="24"/>
                    <a:pt x="22" y="47"/>
                    <a:pt x="22" y="47"/>
                  </a:cubicBezTo>
                  <a:cubicBezTo>
                    <a:pt x="22" y="47"/>
                    <a:pt x="51" y="30"/>
                    <a:pt x="51" y="30"/>
                  </a:cubicBezTo>
                  <a:cubicBezTo>
                    <a:pt x="52" y="30"/>
                    <a:pt x="20" y="51"/>
                    <a:pt x="21" y="51"/>
                  </a:cubicBezTo>
                  <a:cubicBezTo>
                    <a:pt x="21" y="52"/>
                    <a:pt x="52" y="33"/>
                    <a:pt x="53" y="33"/>
                  </a:cubicBezTo>
                  <a:cubicBezTo>
                    <a:pt x="53" y="33"/>
                    <a:pt x="20" y="53"/>
                    <a:pt x="20" y="53"/>
                  </a:cubicBezTo>
                  <a:cubicBezTo>
                    <a:pt x="21" y="54"/>
                    <a:pt x="53" y="34"/>
                    <a:pt x="53" y="34"/>
                  </a:cubicBezTo>
                  <a:cubicBezTo>
                    <a:pt x="53" y="35"/>
                    <a:pt x="18" y="60"/>
                    <a:pt x="18" y="60"/>
                  </a:cubicBezTo>
                  <a:cubicBezTo>
                    <a:pt x="19" y="61"/>
                    <a:pt x="55" y="39"/>
                    <a:pt x="55" y="39"/>
                  </a:cubicBezTo>
                  <a:cubicBezTo>
                    <a:pt x="55" y="40"/>
                    <a:pt x="17" y="66"/>
                    <a:pt x="17" y="66"/>
                  </a:cubicBezTo>
                  <a:cubicBezTo>
                    <a:pt x="17" y="67"/>
                    <a:pt x="56" y="43"/>
                    <a:pt x="57" y="43"/>
                  </a:cubicBezTo>
                  <a:cubicBezTo>
                    <a:pt x="57" y="44"/>
                    <a:pt x="13" y="78"/>
                    <a:pt x="13" y="78"/>
                  </a:cubicBezTo>
                  <a:cubicBezTo>
                    <a:pt x="13" y="78"/>
                    <a:pt x="59" y="51"/>
                    <a:pt x="59" y="52"/>
                  </a:cubicBezTo>
                  <a:cubicBezTo>
                    <a:pt x="60" y="52"/>
                    <a:pt x="12" y="80"/>
                    <a:pt x="12" y="80"/>
                  </a:cubicBezTo>
                  <a:cubicBezTo>
                    <a:pt x="13" y="80"/>
                    <a:pt x="60" y="53"/>
                    <a:pt x="60" y="53"/>
                  </a:cubicBezTo>
                  <a:cubicBezTo>
                    <a:pt x="60" y="53"/>
                    <a:pt x="8" y="90"/>
                    <a:pt x="8" y="91"/>
                  </a:cubicBezTo>
                  <a:cubicBezTo>
                    <a:pt x="9" y="91"/>
                    <a:pt x="61" y="59"/>
                    <a:pt x="62" y="60"/>
                  </a:cubicBezTo>
                  <a:cubicBezTo>
                    <a:pt x="62" y="61"/>
                    <a:pt x="8" y="90"/>
                    <a:pt x="8" y="91"/>
                  </a:cubicBezTo>
                  <a:cubicBezTo>
                    <a:pt x="9" y="92"/>
                    <a:pt x="61" y="60"/>
                    <a:pt x="62" y="60"/>
                  </a:cubicBezTo>
                  <a:cubicBezTo>
                    <a:pt x="62" y="61"/>
                    <a:pt x="7" y="94"/>
                    <a:pt x="7" y="94"/>
                  </a:cubicBezTo>
                  <a:cubicBezTo>
                    <a:pt x="7" y="95"/>
                    <a:pt x="62" y="62"/>
                    <a:pt x="62" y="62"/>
                  </a:cubicBezTo>
                  <a:cubicBezTo>
                    <a:pt x="63" y="63"/>
                    <a:pt x="0" y="105"/>
                    <a:pt x="1" y="106"/>
                  </a:cubicBezTo>
                  <a:cubicBezTo>
                    <a:pt x="1" y="107"/>
                    <a:pt x="63" y="69"/>
                    <a:pt x="64" y="70"/>
                  </a:cubicBezTo>
                  <a:cubicBezTo>
                    <a:pt x="64" y="70"/>
                    <a:pt x="0" y="106"/>
                    <a:pt x="0" y="107"/>
                  </a:cubicBezTo>
                  <a:cubicBezTo>
                    <a:pt x="1" y="108"/>
                    <a:pt x="63" y="69"/>
                    <a:pt x="64" y="70"/>
                  </a:cubicBezTo>
                </a:path>
              </a:pathLst>
            </a:custGeom>
            <a:noFill/>
            <a:ln w="3175" cap="rnd">
              <a:solidFill>
                <a:srgbClr val="F7E69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22"/>
            <p:cNvSpPr>
              <a:spLocks/>
            </p:cNvSpPr>
            <p:nvPr/>
          </p:nvSpPr>
          <p:spPr bwMode="auto">
            <a:xfrm>
              <a:off x="3278188" y="4733925"/>
              <a:ext cx="419100" cy="930275"/>
            </a:xfrm>
            <a:custGeom>
              <a:avLst/>
              <a:gdLst>
                <a:gd name="T0" fmla="*/ 22 w 140"/>
                <a:gd name="T1" fmla="*/ 14 h 312"/>
                <a:gd name="T2" fmla="*/ 39 w 140"/>
                <a:gd name="T3" fmla="*/ 7 h 312"/>
                <a:gd name="T4" fmla="*/ 13 w 140"/>
                <a:gd name="T5" fmla="*/ 31 h 312"/>
                <a:gd name="T6" fmla="*/ 42 w 140"/>
                <a:gd name="T7" fmla="*/ 20 h 312"/>
                <a:gd name="T8" fmla="*/ 8 w 140"/>
                <a:gd name="T9" fmla="*/ 46 h 312"/>
                <a:gd name="T10" fmla="*/ 43 w 140"/>
                <a:gd name="T11" fmla="*/ 26 h 312"/>
                <a:gd name="T12" fmla="*/ 4 w 140"/>
                <a:gd name="T13" fmla="*/ 63 h 312"/>
                <a:gd name="T14" fmla="*/ 46 w 140"/>
                <a:gd name="T15" fmla="*/ 43 h 312"/>
                <a:gd name="T16" fmla="*/ 1 w 140"/>
                <a:gd name="T17" fmla="*/ 86 h 312"/>
                <a:gd name="T18" fmla="*/ 51 w 140"/>
                <a:gd name="T19" fmla="*/ 62 h 312"/>
                <a:gd name="T20" fmla="*/ 1 w 140"/>
                <a:gd name="T21" fmla="*/ 104 h 312"/>
                <a:gd name="T22" fmla="*/ 56 w 140"/>
                <a:gd name="T23" fmla="*/ 76 h 312"/>
                <a:gd name="T24" fmla="*/ 1 w 140"/>
                <a:gd name="T25" fmla="*/ 113 h 312"/>
                <a:gd name="T26" fmla="*/ 58 w 140"/>
                <a:gd name="T27" fmla="*/ 81 h 312"/>
                <a:gd name="T28" fmla="*/ 3 w 140"/>
                <a:gd name="T29" fmla="*/ 130 h 312"/>
                <a:gd name="T30" fmla="*/ 64 w 140"/>
                <a:gd name="T31" fmla="*/ 97 h 312"/>
                <a:gd name="T32" fmla="*/ 5 w 140"/>
                <a:gd name="T33" fmla="*/ 140 h 312"/>
                <a:gd name="T34" fmla="*/ 135 w 140"/>
                <a:gd name="T35" fmla="*/ 74 h 312"/>
                <a:gd name="T36" fmla="*/ 8 w 140"/>
                <a:gd name="T37" fmla="*/ 158 h 312"/>
                <a:gd name="T38" fmla="*/ 138 w 140"/>
                <a:gd name="T39" fmla="*/ 91 h 312"/>
                <a:gd name="T40" fmla="*/ 11 w 140"/>
                <a:gd name="T41" fmla="*/ 170 h 312"/>
                <a:gd name="T42" fmla="*/ 139 w 140"/>
                <a:gd name="T43" fmla="*/ 102 h 312"/>
                <a:gd name="T44" fmla="*/ 14 w 140"/>
                <a:gd name="T45" fmla="*/ 183 h 312"/>
                <a:gd name="T46" fmla="*/ 139 w 140"/>
                <a:gd name="T47" fmla="*/ 115 h 312"/>
                <a:gd name="T48" fmla="*/ 18 w 140"/>
                <a:gd name="T49" fmla="*/ 194 h 312"/>
                <a:gd name="T50" fmla="*/ 138 w 140"/>
                <a:gd name="T51" fmla="*/ 129 h 312"/>
                <a:gd name="T52" fmla="*/ 22 w 140"/>
                <a:gd name="T53" fmla="*/ 207 h 312"/>
                <a:gd name="T54" fmla="*/ 136 w 140"/>
                <a:gd name="T55" fmla="*/ 150 h 312"/>
                <a:gd name="T56" fmla="*/ 28 w 140"/>
                <a:gd name="T57" fmla="*/ 223 h 312"/>
                <a:gd name="T58" fmla="*/ 134 w 140"/>
                <a:gd name="T59" fmla="*/ 163 h 312"/>
                <a:gd name="T60" fmla="*/ 30 w 140"/>
                <a:gd name="T61" fmla="*/ 231 h 312"/>
                <a:gd name="T62" fmla="*/ 131 w 140"/>
                <a:gd name="T63" fmla="*/ 176 h 312"/>
                <a:gd name="T64" fmla="*/ 34 w 140"/>
                <a:gd name="T65" fmla="*/ 239 h 312"/>
                <a:gd name="T66" fmla="*/ 127 w 140"/>
                <a:gd name="T67" fmla="*/ 194 h 312"/>
                <a:gd name="T68" fmla="*/ 42 w 140"/>
                <a:gd name="T69" fmla="*/ 259 h 312"/>
                <a:gd name="T70" fmla="*/ 115 w 140"/>
                <a:gd name="T71" fmla="*/ 225 h 312"/>
                <a:gd name="T72" fmla="*/ 50 w 140"/>
                <a:gd name="T73" fmla="*/ 277 h 312"/>
                <a:gd name="T74" fmla="*/ 105 w 140"/>
                <a:gd name="T75" fmla="*/ 249 h 312"/>
                <a:gd name="T76" fmla="*/ 54 w 140"/>
                <a:gd name="T77" fmla="*/ 284 h 312"/>
                <a:gd name="T78" fmla="*/ 100 w 140"/>
                <a:gd name="T79" fmla="*/ 259 h 312"/>
                <a:gd name="T80" fmla="*/ 59 w 140"/>
                <a:gd name="T81" fmla="*/ 294 h 312"/>
                <a:gd name="T82" fmla="*/ 84 w 140"/>
                <a:gd name="T83" fmla="*/ 288 h 312"/>
                <a:gd name="T84" fmla="*/ 64 w 140"/>
                <a:gd name="T85" fmla="*/ 305 h 312"/>
                <a:gd name="T86" fmla="*/ 72 w 140"/>
                <a:gd name="T87" fmla="*/ 307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0" h="312">
                  <a:moveTo>
                    <a:pt x="33" y="1"/>
                  </a:moveTo>
                  <a:cubicBezTo>
                    <a:pt x="33" y="1"/>
                    <a:pt x="35" y="0"/>
                    <a:pt x="35" y="0"/>
                  </a:cubicBezTo>
                  <a:cubicBezTo>
                    <a:pt x="36" y="0"/>
                    <a:pt x="22" y="14"/>
                    <a:pt x="22" y="14"/>
                  </a:cubicBezTo>
                  <a:cubicBezTo>
                    <a:pt x="22" y="14"/>
                    <a:pt x="39" y="5"/>
                    <a:pt x="39" y="5"/>
                  </a:cubicBezTo>
                  <a:cubicBezTo>
                    <a:pt x="39" y="5"/>
                    <a:pt x="20" y="18"/>
                    <a:pt x="20" y="18"/>
                  </a:cubicBezTo>
                  <a:cubicBezTo>
                    <a:pt x="20" y="18"/>
                    <a:pt x="39" y="7"/>
                    <a:pt x="39" y="7"/>
                  </a:cubicBezTo>
                  <a:cubicBezTo>
                    <a:pt x="40" y="7"/>
                    <a:pt x="16" y="25"/>
                    <a:pt x="16" y="25"/>
                  </a:cubicBezTo>
                  <a:cubicBezTo>
                    <a:pt x="17" y="25"/>
                    <a:pt x="40" y="11"/>
                    <a:pt x="40" y="11"/>
                  </a:cubicBezTo>
                  <a:cubicBezTo>
                    <a:pt x="40" y="11"/>
                    <a:pt x="13" y="31"/>
                    <a:pt x="13" y="31"/>
                  </a:cubicBezTo>
                  <a:cubicBezTo>
                    <a:pt x="13" y="31"/>
                    <a:pt x="41" y="15"/>
                    <a:pt x="41" y="15"/>
                  </a:cubicBezTo>
                  <a:cubicBezTo>
                    <a:pt x="41" y="16"/>
                    <a:pt x="10" y="38"/>
                    <a:pt x="10" y="38"/>
                  </a:cubicBezTo>
                  <a:cubicBezTo>
                    <a:pt x="11" y="38"/>
                    <a:pt x="41" y="20"/>
                    <a:pt x="42" y="20"/>
                  </a:cubicBezTo>
                  <a:cubicBezTo>
                    <a:pt x="42" y="20"/>
                    <a:pt x="10" y="38"/>
                    <a:pt x="10" y="38"/>
                  </a:cubicBezTo>
                  <a:cubicBezTo>
                    <a:pt x="10" y="39"/>
                    <a:pt x="42" y="20"/>
                    <a:pt x="42" y="20"/>
                  </a:cubicBezTo>
                  <a:cubicBezTo>
                    <a:pt x="42" y="21"/>
                    <a:pt x="8" y="45"/>
                    <a:pt x="8" y="46"/>
                  </a:cubicBezTo>
                  <a:cubicBezTo>
                    <a:pt x="8" y="46"/>
                    <a:pt x="42" y="25"/>
                    <a:pt x="43" y="25"/>
                  </a:cubicBezTo>
                  <a:cubicBezTo>
                    <a:pt x="43" y="26"/>
                    <a:pt x="7" y="45"/>
                    <a:pt x="8" y="46"/>
                  </a:cubicBezTo>
                  <a:cubicBezTo>
                    <a:pt x="8" y="46"/>
                    <a:pt x="43" y="25"/>
                    <a:pt x="43" y="26"/>
                  </a:cubicBezTo>
                  <a:cubicBezTo>
                    <a:pt x="43" y="26"/>
                    <a:pt x="5" y="53"/>
                    <a:pt x="6" y="53"/>
                  </a:cubicBezTo>
                  <a:cubicBezTo>
                    <a:pt x="6" y="54"/>
                    <a:pt x="44" y="31"/>
                    <a:pt x="44" y="31"/>
                  </a:cubicBezTo>
                  <a:cubicBezTo>
                    <a:pt x="44" y="32"/>
                    <a:pt x="3" y="63"/>
                    <a:pt x="4" y="63"/>
                  </a:cubicBezTo>
                  <a:cubicBezTo>
                    <a:pt x="4" y="64"/>
                    <a:pt x="45" y="39"/>
                    <a:pt x="46" y="39"/>
                  </a:cubicBezTo>
                  <a:cubicBezTo>
                    <a:pt x="46" y="40"/>
                    <a:pt x="3" y="67"/>
                    <a:pt x="3" y="68"/>
                  </a:cubicBezTo>
                  <a:cubicBezTo>
                    <a:pt x="3" y="68"/>
                    <a:pt x="46" y="42"/>
                    <a:pt x="46" y="43"/>
                  </a:cubicBezTo>
                  <a:cubicBezTo>
                    <a:pt x="46" y="43"/>
                    <a:pt x="1" y="76"/>
                    <a:pt x="2" y="76"/>
                  </a:cubicBezTo>
                  <a:cubicBezTo>
                    <a:pt x="2" y="77"/>
                    <a:pt x="48" y="49"/>
                    <a:pt x="48" y="49"/>
                  </a:cubicBezTo>
                  <a:cubicBezTo>
                    <a:pt x="48" y="50"/>
                    <a:pt x="1" y="85"/>
                    <a:pt x="1" y="86"/>
                  </a:cubicBezTo>
                  <a:cubicBezTo>
                    <a:pt x="1" y="87"/>
                    <a:pt x="50" y="57"/>
                    <a:pt x="50" y="58"/>
                  </a:cubicBezTo>
                  <a:cubicBezTo>
                    <a:pt x="51" y="58"/>
                    <a:pt x="0" y="91"/>
                    <a:pt x="1" y="91"/>
                  </a:cubicBezTo>
                  <a:cubicBezTo>
                    <a:pt x="1" y="92"/>
                    <a:pt x="51" y="61"/>
                    <a:pt x="51" y="62"/>
                  </a:cubicBezTo>
                  <a:cubicBezTo>
                    <a:pt x="52" y="62"/>
                    <a:pt x="1" y="96"/>
                    <a:pt x="1" y="96"/>
                  </a:cubicBezTo>
                  <a:cubicBezTo>
                    <a:pt x="1" y="97"/>
                    <a:pt x="52" y="66"/>
                    <a:pt x="53" y="66"/>
                  </a:cubicBezTo>
                  <a:cubicBezTo>
                    <a:pt x="53" y="67"/>
                    <a:pt x="1" y="103"/>
                    <a:pt x="1" y="104"/>
                  </a:cubicBezTo>
                  <a:cubicBezTo>
                    <a:pt x="1" y="104"/>
                    <a:pt x="55" y="72"/>
                    <a:pt x="55" y="73"/>
                  </a:cubicBezTo>
                  <a:cubicBezTo>
                    <a:pt x="55" y="73"/>
                    <a:pt x="1" y="108"/>
                    <a:pt x="1" y="108"/>
                  </a:cubicBezTo>
                  <a:cubicBezTo>
                    <a:pt x="2" y="109"/>
                    <a:pt x="56" y="76"/>
                    <a:pt x="56" y="76"/>
                  </a:cubicBezTo>
                  <a:cubicBezTo>
                    <a:pt x="57" y="77"/>
                    <a:pt x="1" y="110"/>
                    <a:pt x="1" y="111"/>
                  </a:cubicBezTo>
                  <a:cubicBezTo>
                    <a:pt x="2" y="111"/>
                    <a:pt x="57" y="78"/>
                    <a:pt x="57" y="79"/>
                  </a:cubicBezTo>
                  <a:cubicBezTo>
                    <a:pt x="57" y="79"/>
                    <a:pt x="1" y="112"/>
                    <a:pt x="1" y="113"/>
                  </a:cubicBezTo>
                  <a:cubicBezTo>
                    <a:pt x="2" y="114"/>
                    <a:pt x="57" y="80"/>
                    <a:pt x="58" y="81"/>
                  </a:cubicBezTo>
                  <a:cubicBezTo>
                    <a:pt x="58" y="81"/>
                    <a:pt x="1" y="113"/>
                    <a:pt x="1" y="114"/>
                  </a:cubicBezTo>
                  <a:cubicBezTo>
                    <a:pt x="2" y="114"/>
                    <a:pt x="58" y="81"/>
                    <a:pt x="58" y="81"/>
                  </a:cubicBezTo>
                  <a:cubicBezTo>
                    <a:pt x="58" y="82"/>
                    <a:pt x="2" y="121"/>
                    <a:pt x="2" y="121"/>
                  </a:cubicBezTo>
                  <a:cubicBezTo>
                    <a:pt x="3" y="122"/>
                    <a:pt x="60" y="87"/>
                    <a:pt x="61" y="88"/>
                  </a:cubicBezTo>
                  <a:cubicBezTo>
                    <a:pt x="61" y="89"/>
                    <a:pt x="3" y="130"/>
                    <a:pt x="3" y="130"/>
                  </a:cubicBezTo>
                  <a:cubicBezTo>
                    <a:pt x="4" y="131"/>
                    <a:pt x="63" y="95"/>
                    <a:pt x="64" y="95"/>
                  </a:cubicBezTo>
                  <a:cubicBezTo>
                    <a:pt x="64" y="96"/>
                    <a:pt x="3" y="132"/>
                    <a:pt x="4" y="132"/>
                  </a:cubicBezTo>
                  <a:cubicBezTo>
                    <a:pt x="4" y="133"/>
                    <a:pt x="64" y="96"/>
                    <a:pt x="64" y="97"/>
                  </a:cubicBezTo>
                  <a:cubicBezTo>
                    <a:pt x="65" y="98"/>
                    <a:pt x="4" y="136"/>
                    <a:pt x="4" y="137"/>
                  </a:cubicBezTo>
                  <a:cubicBezTo>
                    <a:pt x="5" y="138"/>
                    <a:pt x="66" y="100"/>
                    <a:pt x="67" y="101"/>
                  </a:cubicBezTo>
                  <a:cubicBezTo>
                    <a:pt x="67" y="102"/>
                    <a:pt x="4" y="140"/>
                    <a:pt x="5" y="140"/>
                  </a:cubicBezTo>
                  <a:cubicBezTo>
                    <a:pt x="5" y="141"/>
                    <a:pt x="68" y="103"/>
                    <a:pt x="68" y="104"/>
                  </a:cubicBezTo>
                  <a:cubicBezTo>
                    <a:pt x="68" y="104"/>
                    <a:pt x="6" y="148"/>
                    <a:pt x="6" y="148"/>
                  </a:cubicBezTo>
                  <a:cubicBezTo>
                    <a:pt x="7" y="150"/>
                    <a:pt x="135" y="73"/>
                    <a:pt x="135" y="74"/>
                  </a:cubicBezTo>
                  <a:cubicBezTo>
                    <a:pt x="136" y="75"/>
                    <a:pt x="6" y="152"/>
                    <a:pt x="7" y="153"/>
                  </a:cubicBezTo>
                  <a:cubicBezTo>
                    <a:pt x="8" y="154"/>
                    <a:pt x="135" y="77"/>
                    <a:pt x="136" y="78"/>
                  </a:cubicBezTo>
                  <a:cubicBezTo>
                    <a:pt x="137" y="79"/>
                    <a:pt x="8" y="157"/>
                    <a:pt x="8" y="158"/>
                  </a:cubicBezTo>
                  <a:cubicBezTo>
                    <a:pt x="9" y="160"/>
                    <a:pt x="136" y="83"/>
                    <a:pt x="137" y="84"/>
                  </a:cubicBezTo>
                  <a:cubicBezTo>
                    <a:pt x="137" y="85"/>
                    <a:pt x="9" y="163"/>
                    <a:pt x="10" y="165"/>
                  </a:cubicBezTo>
                  <a:cubicBezTo>
                    <a:pt x="10" y="166"/>
                    <a:pt x="137" y="89"/>
                    <a:pt x="138" y="91"/>
                  </a:cubicBezTo>
                  <a:cubicBezTo>
                    <a:pt x="138" y="91"/>
                    <a:pt x="10" y="166"/>
                    <a:pt x="10" y="167"/>
                  </a:cubicBezTo>
                  <a:cubicBezTo>
                    <a:pt x="11" y="169"/>
                    <a:pt x="137" y="92"/>
                    <a:pt x="138" y="93"/>
                  </a:cubicBezTo>
                  <a:cubicBezTo>
                    <a:pt x="139" y="94"/>
                    <a:pt x="10" y="168"/>
                    <a:pt x="11" y="170"/>
                  </a:cubicBezTo>
                  <a:cubicBezTo>
                    <a:pt x="12" y="172"/>
                    <a:pt x="138" y="96"/>
                    <a:pt x="138" y="97"/>
                  </a:cubicBezTo>
                  <a:cubicBezTo>
                    <a:pt x="139" y="98"/>
                    <a:pt x="11" y="174"/>
                    <a:pt x="12" y="175"/>
                  </a:cubicBezTo>
                  <a:cubicBezTo>
                    <a:pt x="13" y="177"/>
                    <a:pt x="138" y="101"/>
                    <a:pt x="139" y="102"/>
                  </a:cubicBezTo>
                  <a:cubicBezTo>
                    <a:pt x="139" y="104"/>
                    <a:pt x="12" y="175"/>
                    <a:pt x="12" y="176"/>
                  </a:cubicBezTo>
                  <a:cubicBezTo>
                    <a:pt x="13" y="177"/>
                    <a:pt x="138" y="101"/>
                    <a:pt x="139" y="103"/>
                  </a:cubicBezTo>
                  <a:cubicBezTo>
                    <a:pt x="139" y="104"/>
                    <a:pt x="14" y="182"/>
                    <a:pt x="14" y="183"/>
                  </a:cubicBezTo>
                  <a:cubicBezTo>
                    <a:pt x="15" y="184"/>
                    <a:pt x="138" y="109"/>
                    <a:pt x="139" y="111"/>
                  </a:cubicBezTo>
                  <a:cubicBezTo>
                    <a:pt x="140" y="112"/>
                    <a:pt x="14" y="185"/>
                    <a:pt x="15" y="186"/>
                  </a:cubicBezTo>
                  <a:cubicBezTo>
                    <a:pt x="16" y="188"/>
                    <a:pt x="138" y="114"/>
                    <a:pt x="139" y="115"/>
                  </a:cubicBezTo>
                  <a:cubicBezTo>
                    <a:pt x="140" y="116"/>
                    <a:pt x="16" y="188"/>
                    <a:pt x="16" y="189"/>
                  </a:cubicBezTo>
                  <a:cubicBezTo>
                    <a:pt x="17" y="190"/>
                    <a:pt x="138" y="117"/>
                    <a:pt x="139" y="118"/>
                  </a:cubicBezTo>
                  <a:cubicBezTo>
                    <a:pt x="140" y="120"/>
                    <a:pt x="17" y="193"/>
                    <a:pt x="18" y="194"/>
                  </a:cubicBezTo>
                  <a:cubicBezTo>
                    <a:pt x="18" y="196"/>
                    <a:pt x="138" y="123"/>
                    <a:pt x="139" y="124"/>
                  </a:cubicBezTo>
                  <a:cubicBezTo>
                    <a:pt x="139" y="126"/>
                    <a:pt x="18" y="197"/>
                    <a:pt x="19" y="198"/>
                  </a:cubicBezTo>
                  <a:cubicBezTo>
                    <a:pt x="19" y="199"/>
                    <a:pt x="137" y="127"/>
                    <a:pt x="138" y="129"/>
                  </a:cubicBezTo>
                  <a:cubicBezTo>
                    <a:pt x="139" y="130"/>
                    <a:pt x="20" y="202"/>
                    <a:pt x="20" y="203"/>
                  </a:cubicBezTo>
                  <a:cubicBezTo>
                    <a:pt x="21" y="204"/>
                    <a:pt x="138" y="134"/>
                    <a:pt x="138" y="135"/>
                  </a:cubicBezTo>
                  <a:cubicBezTo>
                    <a:pt x="139" y="136"/>
                    <a:pt x="21" y="206"/>
                    <a:pt x="22" y="207"/>
                  </a:cubicBezTo>
                  <a:cubicBezTo>
                    <a:pt x="23" y="209"/>
                    <a:pt x="137" y="139"/>
                    <a:pt x="137" y="141"/>
                  </a:cubicBezTo>
                  <a:cubicBezTo>
                    <a:pt x="138" y="142"/>
                    <a:pt x="24" y="214"/>
                    <a:pt x="24" y="215"/>
                  </a:cubicBezTo>
                  <a:cubicBezTo>
                    <a:pt x="25" y="216"/>
                    <a:pt x="135" y="149"/>
                    <a:pt x="136" y="150"/>
                  </a:cubicBezTo>
                  <a:cubicBezTo>
                    <a:pt x="137" y="152"/>
                    <a:pt x="25" y="216"/>
                    <a:pt x="26" y="218"/>
                  </a:cubicBezTo>
                  <a:cubicBezTo>
                    <a:pt x="26" y="219"/>
                    <a:pt x="135" y="153"/>
                    <a:pt x="136" y="154"/>
                  </a:cubicBezTo>
                  <a:cubicBezTo>
                    <a:pt x="136" y="155"/>
                    <a:pt x="27" y="222"/>
                    <a:pt x="28" y="223"/>
                  </a:cubicBezTo>
                  <a:cubicBezTo>
                    <a:pt x="28" y="224"/>
                    <a:pt x="134" y="161"/>
                    <a:pt x="134" y="162"/>
                  </a:cubicBezTo>
                  <a:cubicBezTo>
                    <a:pt x="135" y="163"/>
                    <a:pt x="27" y="223"/>
                    <a:pt x="28" y="224"/>
                  </a:cubicBezTo>
                  <a:cubicBezTo>
                    <a:pt x="29" y="225"/>
                    <a:pt x="133" y="162"/>
                    <a:pt x="134" y="163"/>
                  </a:cubicBezTo>
                  <a:cubicBezTo>
                    <a:pt x="135" y="164"/>
                    <a:pt x="28" y="224"/>
                    <a:pt x="28" y="226"/>
                  </a:cubicBezTo>
                  <a:cubicBezTo>
                    <a:pt x="29" y="227"/>
                    <a:pt x="133" y="164"/>
                    <a:pt x="134" y="165"/>
                  </a:cubicBezTo>
                  <a:cubicBezTo>
                    <a:pt x="134" y="166"/>
                    <a:pt x="30" y="230"/>
                    <a:pt x="30" y="231"/>
                  </a:cubicBezTo>
                  <a:cubicBezTo>
                    <a:pt x="31" y="233"/>
                    <a:pt x="131" y="171"/>
                    <a:pt x="132" y="172"/>
                  </a:cubicBezTo>
                  <a:cubicBezTo>
                    <a:pt x="133" y="173"/>
                    <a:pt x="31" y="233"/>
                    <a:pt x="31" y="234"/>
                  </a:cubicBezTo>
                  <a:cubicBezTo>
                    <a:pt x="32" y="235"/>
                    <a:pt x="131" y="175"/>
                    <a:pt x="131" y="176"/>
                  </a:cubicBezTo>
                  <a:cubicBezTo>
                    <a:pt x="132" y="177"/>
                    <a:pt x="33" y="238"/>
                    <a:pt x="34" y="239"/>
                  </a:cubicBezTo>
                  <a:cubicBezTo>
                    <a:pt x="34" y="240"/>
                    <a:pt x="129" y="182"/>
                    <a:pt x="129" y="184"/>
                  </a:cubicBezTo>
                  <a:cubicBezTo>
                    <a:pt x="130" y="185"/>
                    <a:pt x="33" y="238"/>
                    <a:pt x="34" y="239"/>
                  </a:cubicBezTo>
                  <a:cubicBezTo>
                    <a:pt x="34" y="240"/>
                    <a:pt x="129" y="182"/>
                    <a:pt x="129" y="184"/>
                  </a:cubicBezTo>
                  <a:cubicBezTo>
                    <a:pt x="130" y="185"/>
                    <a:pt x="36" y="245"/>
                    <a:pt x="36" y="246"/>
                  </a:cubicBezTo>
                  <a:cubicBezTo>
                    <a:pt x="37" y="247"/>
                    <a:pt x="126" y="193"/>
                    <a:pt x="127" y="194"/>
                  </a:cubicBezTo>
                  <a:cubicBezTo>
                    <a:pt x="127" y="194"/>
                    <a:pt x="38" y="250"/>
                    <a:pt x="38" y="250"/>
                  </a:cubicBezTo>
                  <a:cubicBezTo>
                    <a:pt x="39" y="251"/>
                    <a:pt x="124" y="200"/>
                    <a:pt x="124" y="201"/>
                  </a:cubicBezTo>
                  <a:cubicBezTo>
                    <a:pt x="125" y="202"/>
                    <a:pt x="41" y="258"/>
                    <a:pt x="42" y="259"/>
                  </a:cubicBezTo>
                  <a:cubicBezTo>
                    <a:pt x="42" y="259"/>
                    <a:pt x="119" y="213"/>
                    <a:pt x="120" y="214"/>
                  </a:cubicBezTo>
                  <a:cubicBezTo>
                    <a:pt x="120" y="215"/>
                    <a:pt x="45" y="265"/>
                    <a:pt x="45" y="266"/>
                  </a:cubicBezTo>
                  <a:cubicBezTo>
                    <a:pt x="45" y="267"/>
                    <a:pt x="115" y="224"/>
                    <a:pt x="115" y="225"/>
                  </a:cubicBezTo>
                  <a:cubicBezTo>
                    <a:pt x="116" y="226"/>
                    <a:pt x="47" y="269"/>
                    <a:pt x="47" y="270"/>
                  </a:cubicBezTo>
                  <a:cubicBezTo>
                    <a:pt x="47" y="271"/>
                    <a:pt x="112" y="231"/>
                    <a:pt x="113" y="232"/>
                  </a:cubicBezTo>
                  <a:cubicBezTo>
                    <a:pt x="113" y="232"/>
                    <a:pt x="50" y="276"/>
                    <a:pt x="50" y="277"/>
                  </a:cubicBezTo>
                  <a:cubicBezTo>
                    <a:pt x="51" y="278"/>
                    <a:pt x="107" y="244"/>
                    <a:pt x="107" y="244"/>
                  </a:cubicBezTo>
                  <a:cubicBezTo>
                    <a:pt x="108" y="245"/>
                    <a:pt x="51" y="279"/>
                    <a:pt x="52" y="280"/>
                  </a:cubicBezTo>
                  <a:cubicBezTo>
                    <a:pt x="52" y="280"/>
                    <a:pt x="104" y="249"/>
                    <a:pt x="105" y="249"/>
                  </a:cubicBezTo>
                  <a:cubicBezTo>
                    <a:pt x="105" y="249"/>
                    <a:pt x="53" y="283"/>
                    <a:pt x="54" y="284"/>
                  </a:cubicBezTo>
                  <a:cubicBezTo>
                    <a:pt x="54" y="284"/>
                    <a:pt x="101" y="256"/>
                    <a:pt x="101" y="256"/>
                  </a:cubicBezTo>
                  <a:cubicBezTo>
                    <a:pt x="102" y="257"/>
                    <a:pt x="53" y="284"/>
                    <a:pt x="54" y="284"/>
                  </a:cubicBezTo>
                  <a:cubicBezTo>
                    <a:pt x="54" y="285"/>
                    <a:pt x="101" y="256"/>
                    <a:pt x="101" y="257"/>
                  </a:cubicBezTo>
                  <a:cubicBezTo>
                    <a:pt x="101" y="257"/>
                    <a:pt x="54" y="285"/>
                    <a:pt x="54" y="285"/>
                  </a:cubicBezTo>
                  <a:cubicBezTo>
                    <a:pt x="54" y="286"/>
                    <a:pt x="100" y="258"/>
                    <a:pt x="100" y="259"/>
                  </a:cubicBezTo>
                  <a:cubicBezTo>
                    <a:pt x="100" y="259"/>
                    <a:pt x="54" y="286"/>
                    <a:pt x="55" y="286"/>
                  </a:cubicBezTo>
                  <a:cubicBezTo>
                    <a:pt x="55" y="287"/>
                    <a:pt x="99" y="260"/>
                    <a:pt x="99" y="260"/>
                  </a:cubicBezTo>
                  <a:cubicBezTo>
                    <a:pt x="99" y="261"/>
                    <a:pt x="58" y="293"/>
                    <a:pt x="59" y="294"/>
                  </a:cubicBezTo>
                  <a:cubicBezTo>
                    <a:pt x="59" y="294"/>
                    <a:pt x="91" y="275"/>
                    <a:pt x="91" y="275"/>
                  </a:cubicBezTo>
                  <a:cubicBezTo>
                    <a:pt x="91" y="276"/>
                    <a:pt x="62" y="301"/>
                    <a:pt x="62" y="301"/>
                  </a:cubicBezTo>
                  <a:cubicBezTo>
                    <a:pt x="62" y="301"/>
                    <a:pt x="83" y="288"/>
                    <a:pt x="84" y="288"/>
                  </a:cubicBezTo>
                  <a:cubicBezTo>
                    <a:pt x="84" y="289"/>
                    <a:pt x="64" y="304"/>
                    <a:pt x="64" y="304"/>
                  </a:cubicBezTo>
                  <a:cubicBezTo>
                    <a:pt x="64" y="304"/>
                    <a:pt x="79" y="296"/>
                    <a:pt x="79" y="296"/>
                  </a:cubicBezTo>
                  <a:cubicBezTo>
                    <a:pt x="79" y="296"/>
                    <a:pt x="64" y="305"/>
                    <a:pt x="64" y="305"/>
                  </a:cubicBezTo>
                  <a:cubicBezTo>
                    <a:pt x="64" y="305"/>
                    <a:pt x="78" y="296"/>
                    <a:pt x="79" y="296"/>
                  </a:cubicBezTo>
                  <a:cubicBezTo>
                    <a:pt x="79" y="296"/>
                    <a:pt x="67" y="310"/>
                    <a:pt x="67" y="310"/>
                  </a:cubicBezTo>
                  <a:cubicBezTo>
                    <a:pt x="67" y="310"/>
                    <a:pt x="72" y="307"/>
                    <a:pt x="72" y="307"/>
                  </a:cubicBezTo>
                  <a:cubicBezTo>
                    <a:pt x="72" y="307"/>
                    <a:pt x="68" y="312"/>
                    <a:pt x="68" y="312"/>
                  </a:cubicBezTo>
                  <a:cubicBezTo>
                    <a:pt x="68" y="312"/>
                    <a:pt x="69" y="312"/>
                    <a:pt x="69" y="312"/>
                  </a:cubicBezTo>
                </a:path>
              </a:pathLst>
            </a:custGeom>
            <a:noFill/>
            <a:ln w="3175" cap="rnd">
              <a:solidFill>
                <a:schemeClr val="accent4">
                  <a:lumMod val="40000"/>
                  <a:lumOff val="60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4" name="PA_组合 173"/>
          <p:cNvGrpSpPr/>
          <p:nvPr>
            <p:custDataLst>
              <p:tags r:id="rId7"/>
            </p:custDataLst>
          </p:nvPr>
        </p:nvGrpSpPr>
        <p:grpSpPr>
          <a:xfrm>
            <a:off x="2613966" y="2264366"/>
            <a:ext cx="1692792" cy="3600494"/>
            <a:chOff x="-1817682" y="1839912"/>
            <a:chExt cx="1211362" cy="2576514"/>
          </a:xfrm>
        </p:grpSpPr>
        <p:sp>
          <p:nvSpPr>
            <p:cNvPr id="163" name="Freeform 26"/>
            <p:cNvSpPr>
              <a:spLocks/>
            </p:cNvSpPr>
            <p:nvPr/>
          </p:nvSpPr>
          <p:spPr bwMode="auto">
            <a:xfrm>
              <a:off x="-1118336" y="3500438"/>
              <a:ext cx="80963" cy="112713"/>
            </a:xfrm>
            <a:custGeom>
              <a:avLst/>
              <a:gdLst>
                <a:gd name="T0" fmla="*/ 0 w 38"/>
                <a:gd name="T1" fmla="*/ 52 h 52"/>
                <a:gd name="T2" fmla="*/ 38 w 38"/>
                <a:gd name="T3" fmla="*/ 51 h 52"/>
                <a:gd name="T4" fmla="*/ 37 w 38"/>
                <a:gd name="T5" fmla="*/ 0 h 52"/>
                <a:gd name="T6" fmla="*/ 4 w 38"/>
                <a:gd name="T7" fmla="*/ 0 h 52"/>
                <a:gd name="T8" fmla="*/ 0 w 38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52">
                  <a:moveTo>
                    <a:pt x="0" y="52"/>
                  </a:moveTo>
                  <a:cubicBezTo>
                    <a:pt x="38" y="51"/>
                    <a:pt x="38" y="51"/>
                    <a:pt x="38" y="51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18"/>
                    <a:pt x="2" y="35"/>
                    <a:pt x="0" y="52"/>
                  </a:cubicBez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27"/>
            <p:cNvSpPr>
              <a:spLocks/>
            </p:cNvSpPr>
            <p:nvPr/>
          </p:nvSpPr>
          <p:spPr bwMode="auto">
            <a:xfrm>
              <a:off x="-1387776" y="3503613"/>
              <a:ext cx="127000" cy="111125"/>
            </a:xfrm>
            <a:custGeom>
              <a:avLst/>
              <a:gdLst>
                <a:gd name="T0" fmla="*/ 53 w 59"/>
                <a:gd name="T1" fmla="*/ 0 h 52"/>
                <a:gd name="T2" fmla="*/ 0 w 59"/>
                <a:gd name="T3" fmla="*/ 1 h 52"/>
                <a:gd name="T4" fmla="*/ 0 w 59"/>
                <a:gd name="T5" fmla="*/ 52 h 52"/>
                <a:gd name="T6" fmla="*/ 59 w 59"/>
                <a:gd name="T7" fmla="*/ 51 h 52"/>
                <a:gd name="T8" fmla="*/ 53 w 59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2">
                  <a:moveTo>
                    <a:pt x="53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59" y="51"/>
                    <a:pt x="59" y="51"/>
                    <a:pt x="59" y="51"/>
                  </a:cubicBezTo>
                  <a:cubicBezTo>
                    <a:pt x="57" y="35"/>
                    <a:pt x="55" y="18"/>
                    <a:pt x="53" y="0"/>
                  </a:cubicBez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28"/>
            <p:cNvSpPr>
              <a:spLocks noEditPoints="1"/>
            </p:cNvSpPr>
            <p:nvPr/>
          </p:nvSpPr>
          <p:spPr bwMode="auto">
            <a:xfrm>
              <a:off x="-1594383" y="2284413"/>
              <a:ext cx="744538" cy="1282700"/>
            </a:xfrm>
            <a:custGeom>
              <a:avLst/>
              <a:gdLst>
                <a:gd name="T0" fmla="*/ 342 w 344"/>
                <a:gd name="T1" fmla="*/ 259 h 597"/>
                <a:gd name="T2" fmla="*/ 303 w 344"/>
                <a:gd name="T3" fmla="*/ 17 h 597"/>
                <a:gd name="T4" fmla="*/ 35 w 344"/>
                <a:gd name="T5" fmla="*/ 18 h 597"/>
                <a:gd name="T6" fmla="*/ 36 w 344"/>
                <a:gd name="T7" fmla="*/ 16 h 597"/>
                <a:gd name="T8" fmla="*/ 35 w 344"/>
                <a:gd name="T9" fmla="*/ 16 h 597"/>
                <a:gd name="T10" fmla="*/ 2 w 344"/>
                <a:gd name="T11" fmla="*/ 263 h 597"/>
                <a:gd name="T12" fmla="*/ 79 w 344"/>
                <a:gd name="T13" fmla="*/ 597 h 597"/>
                <a:gd name="T14" fmla="*/ 154 w 344"/>
                <a:gd name="T15" fmla="*/ 582 h 597"/>
                <a:gd name="T16" fmla="*/ 151 w 344"/>
                <a:gd name="T17" fmla="*/ 526 h 597"/>
                <a:gd name="T18" fmla="*/ 185 w 344"/>
                <a:gd name="T19" fmla="*/ 333 h 597"/>
                <a:gd name="T20" fmla="*/ 224 w 344"/>
                <a:gd name="T21" fmla="*/ 525 h 597"/>
                <a:gd name="T22" fmla="*/ 222 w 344"/>
                <a:gd name="T23" fmla="*/ 584 h 597"/>
                <a:gd name="T24" fmla="*/ 274 w 344"/>
                <a:gd name="T25" fmla="*/ 594 h 597"/>
                <a:gd name="T26" fmla="*/ 342 w 344"/>
                <a:gd name="T27" fmla="*/ 259 h 597"/>
                <a:gd name="T28" fmla="*/ 172 w 344"/>
                <a:gd name="T29" fmla="*/ 241 h 597"/>
                <a:gd name="T30" fmla="*/ 171 w 344"/>
                <a:gd name="T31" fmla="*/ 241 h 597"/>
                <a:gd name="T32" fmla="*/ 95 w 344"/>
                <a:gd name="T33" fmla="*/ 168 h 597"/>
                <a:gd name="T34" fmla="*/ 116 w 344"/>
                <a:gd name="T35" fmla="*/ 115 h 597"/>
                <a:gd name="T36" fmla="*/ 170 w 344"/>
                <a:gd name="T37" fmla="*/ 93 h 597"/>
                <a:gd name="T38" fmla="*/ 171 w 344"/>
                <a:gd name="T39" fmla="*/ 93 h 597"/>
                <a:gd name="T40" fmla="*/ 246 w 344"/>
                <a:gd name="T41" fmla="*/ 166 h 597"/>
                <a:gd name="T42" fmla="*/ 172 w 344"/>
                <a:gd name="T43" fmla="*/ 241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44" h="597">
                  <a:moveTo>
                    <a:pt x="342" y="259"/>
                  </a:moveTo>
                  <a:cubicBezTo>
                    <a:pt x="341" y="159"/>
                    <a:pt x="319" y="68"/>
                    <a:pt x="303" y="17"/>
                  </a:cubicBezTo>
                  <a:cubicBezTo>
                    <a:pt x="179" y="0"/>
                    <a:pt x="35" y="18"/>
                    <a:pt x="35" y="18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6" y="16"/>
                    <a:pt x="35" y="16"/>
                    <a:pt x="35" y="16"/>
                  </a:cubicBezTo>
                  <a:cubicBezTo>
                    <a:pt x="21" y="66"/>
                    <a:pt x="0" y="160"/>
                    <a:pt x="2" y="263"/>
                  </a:cubicBezTo>
                  <a:cubicBezTo>
                    <a:pt x="3" y="391"/>
                    <a:pt x="33" y="507"/>
                    <a:pt x="79" y="597"/>
                  </a:cubicBezTo>
                  <a:cubicBezTo>
                    <a:pt x="103" y="589"/>
                    <a:pt x="128" y="584"/>
                    <a:pt x="154" y="582"/>
                  </a:cubicBezTo>
                  <a:cubicBezTo>
                    <a:pt x="152" y="564"/>
                    <a:pt x="151" y="546"/>
                    <a:pt x="151" y="526"/>
                  </a:cubicBezTo>
                  <a:cubicBezTo>
                    <a:pt x="150" y="442"/>
                    <a:pt x="164" y="369"/>
                    <a:pt x="185" y="333"/>
                  </a:cubicBezTo>
                  <a:cubicBezTo>
                    <a:pt x="207" y="368"/>
                    <a:pt x="223" y="441"/>
                    <a:pt x="224" y="525"/>
                  </a:cubicBezTo>
                  <a:cubicBezTo>
                    <a:pt x="224" y="545"/>
                    <a:pt x="224" y="565"/>
                    <a:pt x="222" y="584"/>
                  </a:cubicBezTo>
                  <a:cubicBezTo>
                    <a:pt x="240" y="586"/>
                    <a:pt x="257" y="590"/>
                    <a:pt x="274" y="594"/>
                  </a:cubicBezTo>
                  <a:cubicBezTo>
                    <a:pt x="318" y="503"/>
                    <a:pt x="344" y="386"/>
                    <a:pt x="342" y="259"/>
                  </a:cubicBezTo>
                  <a:close/>
                  <a:moveTo>
                    <a:pt x="172" y="241"/>
                  </a:moveTo>
                  <a:cubicBezTo>
                    <a:pt x="171" y="241"/>
                    <a:pt x="171" y="241"/>
                    <a:pt x="171" y="241"/>
                  </a:cubicBezTo>
                  <a:cubicBezTo>
                    <a:pt x="129" y="241"/>
                    <a:pt x="96" y="208"/>
                    <a:pt x="95" y="168"/>
                  </a:cubicBezTo>
                  <a:cubicBezTo>
                    <a:pt x="95" y="148"/>
                    <a:pt x="102" y="130"/>
                    <a:pt x="116" y="115"/>
                  </a:cubicBezTo>
                  <a:cubicBezTo>
                    <a:pt x="131" y="101"/>
                    <a:pt x="149" y="93"/>
                    <a:pt x="170" y="93"/>
                  </a:cubicBezTo>
                  <a:cubicBezTo>
                    <a:pt x="171" y="93"/>
                    <a:pt x="171" y="93"/>
                    <a:pt x="171" y="93"/>
                  </a:cubicBezTo>
                  <a:cubicBezTo>
                    <a:pt x="212" y="93"/>
                    <a:pt x="245" y="126"/>
                    <a:pt x="246" y="166"/>
                  </a:cubicBezTo>
                  <a:cubicBezTo>
                    <a:pt x="247" y="207"/>
                    <a:pt x="213" y="241"/>
                    <a:pt x="172" y="241"/>
                  </a:cubicBez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29"/>
            <p:cNvSpPr>
              <a:spLocks/>
            </p:cNvSpPr>
            <p:nvPr/>
          </p:nvSpPr>
          <p:spPr bwMode="auto">
            <a:xfrm>
              <a:off x="-1345939" y="2522538"/>
              <a:ext cx="247650" cy="242888"/>
            </a:xfrm>
            <a:custGeom>
              <a:avLst/>
              <a:gdLst>
                <a:gd name="T0" fmla="*/ 57 w 115"/>
                <a:gd name="T1" fmla="*/ 0 h 113"/>
                <a:gd name="T2" fmla="*/ 1 w 115"/>
                <a:gd name="T3" fmla="*/ 57 h 113"/>
                <a:gd name="T4" fmla="*/ 59 w 115"/>
                <a:gd name="T5" fmla="*/ 112 h 113"/>
                <a:gd name="T6" fmla="*/ 115 w 115"/>
                <a:gd name="T7" fmla="*/ 55 h 113"/>
                <a:gd name="T8" fmla="*/ 57 w 115"/>
                <a:gd name="T9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113">
                  <a:moveTo>
                    <a:pt x="57" y="0"/>
                  </a:moveTo>
                  <a:cubicBezTo>
                    <a:pt x="26" y="0"/>
                    <a:pt x="0" y="26"/>
                    <a:pt x="1" y="57"/>
                  </a:cubicBezTo>
                  <a:cubicBezTo>
                    <a:pt x="1" y="88"/>
                    <a:pt x="27" y="113"/>
                    <a:pt x="59" y="112"/>
                  </a:cubicBezTo>
                  <a:cubicBezTo>
                    <a:pt x="90" y="112"/>
                    <a:pt x="115" y="86"/>
                    <a:pt x="115" y="55"/>
                  </a:cubicBezTo>
                  <a:cubicBezTo>
                    <a:pt x="115" y="24"/>
                    <a:pt x="89" y="0"/>
                    <a:pt x="57" y="0"/>
                  </a:cubicBez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30"/>
            <p:cNvSpPr>
              <a:spLocks/>
            </p:cNvSpPr>
            <p:nvPr/>
          </p:nvSpPr>
          <p:spPr bwMode="auto">
            <a:xfrm>
              <a:off x="-1404520" y="3608406"/>
              <a:ext cx="423986" cy="808020"/>
            </a:xfrm>
            <a:custGeom>
              <a:avLst/>
              <a:gdLst>
                <a:gd name="T0" fmla="*/ 237 w 346"/>
                <a:gd name="T1" fmla="*/ 0 h 376"/>
                <a:gd name="T2" fmla="*/ 173 w 346"/>
                <a:gd name="T3" fmla="*/ 0 h 376"/>
                <a:gd name="T4" fmla="*/ 173 w 346"/>
                <a:gd name="T5" fmla="*/ 0 h 376"/>
                <a:gd name="T6" fmla="*/ 164 w 346"/>
                <a:gd name="T7" fmla="*/ 0 h 376"/>
                <a:gd name="T8" fmla="*/ 170 w 346"/>
                <a:gd name="T9" fmla="*/ 1 h 376"/>
                <a:gd name="T10" fmla="*/ 171 w 346"/>
                <a:gd name="T11" fmla="*/ 1 h 376"/>
                <a:gd name="T12" fmla="*/ 207 w 346"/>
                <a:gd name="T13" fmla="*/ 1 h 376"/>
                <a:gd name="T14" fmla="*/ 171 w 346"/>
                <a:gd name="T15" fmla="*/ 312 h 376"/>
                <a:gd name="T16" fmla="*/ 134 w 346"/>
                <a:gd name="T17" fmla="*/ 1 h 376"/>
                <a:gd name="T18" fmla="*/ 136 w 346"/>
                <a:gd name="T19" fmla="*/ 0 h 376"/>
                <a:gd name="T20" fmla="*/ 108 w 346"/>
                <a:gd name="T21" fmla="*/ 0 h 376"/>
                <a:gd name="T22" fmla="*/ 173 w 346"/>
                <a:gd name="T23" fmla="*/ 375 h 376"/>
                <a:gd name="T24" fmla="*/ 173 w 346"/>
                <a:gd name="T25" fmla="*/ 376 h 376"/>
                <a:gd name="T26" fmla="*/ 173 w 346"/>
                <a:gd name="T27" fmla="*/ 376 h 376"/>
                <a:gd name="T28" fmla="*/ 173 w 346"/>
                <a:gd name="T29" fmla="*/ 376 h 376"/>
                <a:gd name="T30" fmla="*/ 173 w 346"/>
                <a:gd name="T31" fmla="*/ 375 h 376"/>
                <a:gd name="T32" fmla="*/ 237 w 346"/>
                <a:gd name="T33" fmla="*/ 0 h 376"/>
                <a:gd name="connsiteX0" fmla="*/ 4692 w 5671"/>
                <a:gd name="connsiteY0" fmla="*/ 0 h 10000"/>
                <a:gd name="connsiteX1" fmla="*/ 2842 w 5671"/>
                <a:gd name="connsiteY1" fmla="*/ 0 h 10000"/>
                <a:gd name="connsiteX2" fmla="*/ 2842 w 5671"/>
                <a:gd name="connsiteY2" fmla="*/ 0 h 10000"/>
                <a:gd name="connsiteX3" fmla="*/ 2582 w 5671"/>
                <a:gd name="connsiteY3" fmla="*/ 0 h 10000"/>
                <a:gd name="connsiteX4" fmla="*/ 2755 w 5671"/>
                <a:gd name="connsiteY4" fmla="*/ 27 h 10000"/>
                <a:gd name="connsiteX5" fmla="*/ 3825 w 5671"/>
                <a:gd name="connsiteY5" fmla="*/ 27 h 10000"/>
                <a:gd name="connsiteX6" fmla="*/ 2784 w 5671"/>
                <a:gd name="connsiteY6" fmla="*/ 8298 h 10000"/>
                <a:gd name="connsiteX7" fmla="*/ 1715 w 5671"/>
                <a:gd name="connsiteY7" fmla="*/ 27 h 10000"/>
                <a:gd name="connsiteX8" fmla="*/ 1773 w 5671"/>
                <a:gd name="connsiteY8" fmla="*/ 0 h 10000"/>
                <a:gd name="connsiteX9" fmla="*/ 963 w 5671"/>
                <a:gd name="connsiteY9" fmla="*/ 0 h 10000"/>
                <a:gd name="connsiteX10" fmla="*/ 2842 w 5671"/>
                <a:gd name="connsiteY10" fmla="*/ 9973 h 10000"/>
                <a:gd name="connsiteX11" fmla="*/ 2842 w 5671"/>
                <a:gd name="connsiteY11" fmla="*/ 10000 h 10000"/>
                <a:gd name="connsiteX12" fmla="*/ 2842 w 5671"/>
                <a:gd name="connsiteY12" fmla="*/ 10000 h 10000"/>
                <a:gd name="connsiteX13" fmla="*/ 2842 w 5671"/>
                <a:gd name="connsiteY13" fmla="*/ 10000 h 10000"/>
                <a:gd name="connsiteX14" fmla="*/ 2842 w 5671"/>
                <a:gd name="connsiteY14" fmla="*/ 9973 h 10000"/>
                <a:gd name="connsiteX15" fmla="*/ 4692 w 5671"/>
                <a:gd name="connsiteY15" fmla="*/ 0 h 10000"/>
                <a:gd name="connsiteX0" fmla="*/ 8273 w 9999"/>
                <a:gd name="connsiteY0" fmla="*/ 593 h 10593"/>
                <a:gd name="connsiteX1" fmla="*/ 5010 w 9999"/>
                <a:gd name="connsiteY1" fmla="*/ 593 h 10593"/>
                <a:gd name="connsiteX2" fmla="*/ 5010 w 9999"/>
                <a:gd name="connsiteY2" fmla="*/ 593 h 10593"/>
                <a:gd name="connsiteX3" fmla="*/ 4552 w 9999"/>
                <a:gd name="connsiteY3" fmla="*/ 593 h 10593"/>
                <a:gd name="connsiteX4" fmla="*/ 6744 w 9999"/>
                <a:gd name="connsiteY4" fmla="*/ 620 h 10593"/>
                <a:gd name="connsiteX5" fmla="*/ 4908 w 9999"/>
                <a:gd name="connsiteY5" fmla="*/ 8891 h 10593"/>
                <a:gd name="connsiteX6" fmla="*/ 3023 w 9999"/>
                <a:gd name="connsiteY6" fmla="*/ 620 h 10593"/>
                <a:gd name="connsiteX7" fmla="*/ 3125 w 9999"/>
                <a:gd name="connsiteY7" fmla="*/ 593 h 10593"/>
                <a:gd name="connsiteX8" fmla="*/ 1697 w 9999"/>
                <a:gd name="connsiteY8" fmla="*/ 593 h 10593"/>
                <a:gd name="connsiteX9" fmla="*/ 5010 w 9999"/>
                <a:gd name="connsiteY9" fmla="*/ 10566 h 10593"/>
                <a:gd name="connsiteX10" fmla="*/ 5010 w 9999"/>
                <a:gd name="connsiteY10" fmla="*/ 10593 h 10593"/>
                <a:gd name="connsiteX11" fmla="*/ 5010 w 9999"/>
                <a:gd name="connsiteY11" fmla="*/ 10593 h 10593"/>
                <a:gd name="connsiteX12" fmla="*/ 5010 w 9999"/>
                <a:gd name="connsiteY12" fmla="*/ 10593 h 10593"/>
                <a:gd name="connsiteX13" fmla="*/ 5010 w 9999"/>
                <a:gd name="connsiteY13" fmla="*/ 10566 h 10593"/>
                <a:gd name="connsiteX14" fmla="*/ 8273 w 9999"/>
                <a:gd name="connsiteY14" fmla="*/ 593 h 10593"/>
                <a:gd name="connsiteX0" fmla="*/ 8274 w 10000"/>
                <a:gd name="connsiteY0" fmla="*/ 0 h 9440"/>
                <a:gd name="connsiteX1" fmla="*/ 5011 w 10000"/>
                <a:gd name="connsiteY1" fmla="*/ 0 h 9440"/>
                <a:gd name="connsiteX2" fmla="*/ 5011 w 10000"/>
                <a:gd name="connsiteY2" fmla="*/ 0 h 9440"/>
                <a:gd name="connsiteX3" fmla="*/ 6745 w 10000"/>
                <a:gd name="connsiteY3" fmla="*/ 25 h 9440"/>
                <a:gd name="connsiteX4" fmla="*/ 4908 w 10000"/>
                <a:gd name="connsiteY4" fmla="*/ 7833 h 9440"/>
                <a:gd name="connsiteX5" fmla="*/ 3023 w 10000"/>
                <a:gd name="connsiteY5" fmla="*/ 25 h 9440"/>
                <a:gd name="connsiteX6" fmla="*/ 3125 w 10000"/>
                <a:gd name="connsiteY6" fmla="*/ 0 h 9440"/>
                <a:gd name="connsiteX7" fmla="*/ 1697 w 10000"/>
                <a:gd name="connsiteY7" fmla="*/ 0 h 9440"/>
                <a:gd name="connsiteX8" fmla="*/ 5011 w 10000"/>
                <a:gd name="connsiteY8" fmla="*/ 9415 h 9440"/>
                <a:gd name="connsiteX9" fmla="*/ 5011 w 10000"/>
                <a:gd name="connsiteY9" fmla="*/ 9440 h 9440"/>
                <a:gd name="connsiteX10" fmla="*/ 5011 w 10000"/>
                <a:gd name="connsiteY10" fmla="*/ 9440 h 9440"/>
                <a:gd name="connsiteX11" fmla="*/ 5011 w 10000"/>
                <a:gd name="connsiteY11" fmla="*/ 9440 h 9440"/>
                <a:gd name="connsiteX12" fmla="*/ 5011 w 10000"/>
                <a:gd name="connsiteY12" fmla="*/ 9415 h 9440"/>
                <a:gd name="connsiteX13" fmla="*/ 8274 w 10000"/>
                <a:gd name="connsiteY13" fmla="*/ 0 h 9440"/>
                <a:gd name="connsiteX0" fmla="*/ 8274 w 10000"/>
                <a:gd name="connsiteY0" fmla="*/ 0 h 10000"/>
                <a:gd name="connsiteX1" fmla="*/ 5011 w 10000"/>
                <a:gd name="connsiteY1" fmla="*/ 0 h 10000"/>
                <a:gd name="connsiteX2" fmla="*/ 6745 w 10000"/>
                <a:gd name="connsiteY2" fmla="*/ 26 h 10000"/>
                <a:gd name="connsiteX3" fmla="*/ 4908 w 10000"/>
                <a:gd name="connsiteY3" fmla="*/ 8298 h 10000"/>
                <a:gd name="connsiteX4" fmla="*/ 3023 w 10000"/>
                <a:gd name="connsiteY4" fmla="*/ 26 h 10000"/>
                <a:gd name="connsiteX5" fmla="*/ 3125 w 10000"/>
                <a:gd name="connsiteY5" fmla="*/ 0 h 10000"/>
                <a:gd name="connsiteX6" fmla="*/ 1697 w 10000"/>
                <a:gd name="connsiteY6" fmla="*/ 0 h 10000"/>
                <a:gd name="connsiteX7" fmla="*/ 5011 w 10000"/>
                <a:gd name="connsiteY7" fmla="*/ 9974 h 10000"/>
                <a:gd name="connsiteX8" fmla="*/ 5011 w 10000"/>
                <a:gd name="connsiteY8" fmla="*/ 10000 h 10000"/>
                <a:gd name="connsiteX9" fmla="*/ 5011 w 10000"/>
                <a:gd name="connsiteY9" fmla="*/ 10000 h 10000"/>
                <a:gd name="connsiteX10" fmla="*/ 5011 w 10000"/>
                <a:gd name="connsiteY10" fmla="*/ 10000 h 10000"/>
                <a:gd name="connsiteX11" fmla="*/ 5011 w 10000"/>
                <a:gd name="connsiteY11" fmla="*/ 9974 h 10000"/>
                <a:gd name="connsiteX12" fmla="*/ 8274 w 10000"/>
                <a:gd name="connsiteY12" fmla="*/ 0 h 10000"/>
                <a:gd name="connsiteX0" fmla="*/ 8274 w 10000"/>
                <a:gd name="connsiteY0" fmla="*/ 0 h 10000"/>
                <a:gd name="connsiteX1" fmla="*/ 6745 w 10000"/>
                <a:gd name="connsiteY1" fmla="*/ 26 h 10000"/>
                <a:gd name="connsiteX2" fmla="*/ 4908 w 10000"/>
                <a:gd name="connsiteY2" fmla="*/ 8298 h 10000"/>
                <a:gd name="connsiteX3" fmla="*/ 3023 w 10000"/>
                <a:gd name="connsiteY3" fmla="*/ 26 h 10000"/>
                <a:gd name="connsiteX4" fmla="*/ 3125 w 10000"/>
                <a:gd name="connsiteY4" fmla="*/ 0 h 10000"/>
                <a:gd name="connsiteX5" fmla="*/ 1697 w 10000"/>
                <a:gd name="connsiteY5" fmla="*/ 0 h 10000"/>
                <a:gd name="connsiteX6" fmla="*/ 5011 w 10000"/>
                <a:gd name="connsiteY6" fmla="*/ 9974 h 10000"/>
                <a:gd name="connsiteX7" fmla="*/ 5011 w 10000"/>
                <a:gd name="connsiteY7" fmla="*/ 10000 h 10000"/>
                <a:gd name="connsiteX8" fmla="*/ 5011 w 10000"/>
                <a:gd name="connsiteY8" fmla="*/ 10000 h 10000"/>
                <a:gd name="connsiteX9" fmla="*/ 5011 w 10000"/>
                <a:gd name="connsiteY9" fmla="*/ 10000 h 10000"/>
                <a:gd name="connsiteX10" fmla="*/ 5011 w 10000"/>
                <a:gd name="connsiteY10" fmla="*/ 9974 h 10000"/>
                <a:gd name="connsiteX11" fmla="*/ 8274 w 10000"/>
                <a:gd name="connsiteY11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000" h="10000">
                  <a:moveTo>
                    <a:pt x="8274" y="0"/>
                  </a:moveTo>
                  <a:lnTo>
                    <a:pt x="6745" y="26"/>
                  </a:lnTo>
                  <a:cubicBezTo>
                    <a:pt x="6745" y="26"/>
                    <a:pt x="11739" y="2979"/>
                    <a:pt x="4908" y="8298"/>
                  </a:cubicBezTo>
                  <a:cubicBezTo>
                    <a:pt x="4908" y="8298"/>
                    <a:pt x="-1463" y="2606"/>
                    <a:pt x="3023" y="26"/>
                  </a:cubicBezTo>
                  <a:cubicBezTo>
                    <a:pt x="3074" y="26"/>
                    <a:pt x="3074" y="0"/>
                    <a:pt x="3125" y="0"/>
                  </a:cubicBezTo>
                  <a:lnTo>
                    <a:pt x="1697" y="0"/>
                  </a:lnTo>
                  <a:cubicBezTo>
                    <a:pt x="1697" y="0"/>
                    <a:pt x="-3806" y="3032"/>
                    <a:pt x="5011" y="9974"/>
                  </a:cubicBezTo>
                  <a:lnTo>
                    <a:pt x="5011" y="10000"/>
                  </a:lnTo>
                  <a:lnTo>
                    <a:pt x="5011" y="10000"/>
                  </a:lnTo>
                  <a:lnTo>
                    <a:pt x="5011" y="10000"/>
                  </a:lnTo>
                  <a:lnTo>
                    <a:pt x="5011" y="9974"/>
                  </a:lnTo>
                  <a:cubicBezTo>
                    <a:pt x="13828" y="3032"/>
                    <a:pt x="8274" y="0"/>
                    <a:pt x="8274" y="0"/>
                  </a:cubicBez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31"/>
            <p:cNvSpPr>
              <a:spLocks/>
            </p:cNvSpPr>
            <p:nvPr/>
          </p:nvSpPr>
          <p:spPr bwMode="auto">
            <a:xfrm>
              <a:off x="-1817682" y="3160713"/>
              <a:ext cx="358775" cy="688975"/>
            </a:xfrm>
            <a:custGeom>
              <a:avLst/>
              <a:gdLst>
                <a:gd name="T0" fmla="*/ 115 w 166"/>
                <a:gd name="T1" fmla="*/ 0 h 320"/>
                <a:gd name="T2" fmla="*/ 1 w 166"/>
                <a:gd name="T3" fmla="*/ 222 h 320"/>
                <a:gd name="T4" fmla="*/ 22 w 166"/>
                <a:gd name="T5" fmla="*/ 320 h 320"/>
                <a:gd name="T6" fmla="*/ 166 w 166"/>
                <a:gd name="T7" fmla="*/ 169 h 320"/>
                <a:gd name="T8" fmla="*/ 115 w 166"/>
                <a:gd name="T9" fmla="*/ 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320">
                  <a:moveTo>
                    <a:pt x="115" y="0"/>
                  </a:moveTo>
                  <a:cubicBezTo>
                    <a:pt x="45" y="50"/>
                    <a:pt x="0" y="131"/>
                    <a:pt x="1" y="222"/>
                  </a:cubicBezTo>
                  <a:cubicBezTo>
                    <a:pt x="2" y="257"/>
                    <a:pt x="9" y="290"/>
                    <a:pt x="22" y="320"/>
                  </a:cubicBezTo>
                  <a:cubicBezTo>
                    <a:pt x="47" y="253"/>
                    <a:pt x="100" y="198"/>
                    <a:pt x="166" y="169"/>
                  </a:cubicBezTo>
                  <a:cubicBezTo>
                    <a:pt x="143" y="119"/>
                    <a:pt x="126" y="62"/>
                    <a:pt x="115" y="0"/>
                  </a:cubicBez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32"/>
            <p:cNvSpPr>
              <a:spLocks/>
            </p:cNvSpPr>
            <p:nvPr/>
          </p:nvSpPr>
          <p:spPr bwMode="auto">
            <a:xfrm>
              <a:off x="-968270" y="3152775"/>
              <a:ext cx="361950" cy="681038"/>
            </a:xfrm>
            <a:custGeom>
              <a:avLst/>
              <a:gdLst>
                <a:gd name="T0" fmla="*/ 47 w 167"/>
                <a:gd name="T1" fmla="*/ 0 h 317"/>
                <a:gd name="T2" fmla="*/ 0 w 167"/>
                <a:gd name="T3" fmla="*/ 170 h 317"/>
                <a:gd name="T4" fmla="*/ 149 w 167"/>
                <a:gd name="T5" fmla="*/ 317 h 317"/>
                <a:gd name="T6" fmla="*/ 166 w 167"/>
                <a:gd name="T7" fmla="*/ 219 h 317"/>
                <a:gd name="T8" fmla="*/ 47 w 167"/>
                <a:gd name="T9" fmla="*/ 0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" h="317">
                  <a:moveTo>
                    <a:pt x="47" y="0"/>
                  </a:moveTo>
                  <a:cubicBezTo>
                    <a:pt x="38" y="62"/>
                    <a:pt x="22" y="119"/>
                    <a:pt x="0" y="170"/>
                  </a:cubicBezTo>
                  <a:cubicBezTo>
                    <a:pt x="67" y="197"/>
                    <a:pt x="121" y="251"/>
                    <a:pt x="149" y="317"/>
                  </a:cubicBezTo>
                  <a:cubicBezTo>
                    <a:pt x="161" y="287"/>
                    <a:pt x="167" y="254"/>
                    <a:pt x="166" y="219"/>
                  </a:cubicBezTo>
                  <a:cubicBezTo>
                    <a:pt x="165" y="128"/>
                    <a:pt x="118" y="48"/>
                    <a:pt x="47" y="0"/>
                  </a:cubicBez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33"/>
            <p:cNvSpPr>
              <a:spLocks/>
            </p:cNvSpPr>
            <p:nvPr/>
          </p:nvSpPr>
          <p:spPr bwMode="auto">
            <a:xfrm>
              <a:off x="-1503363" y="1839912"/>
              <a:ext cx="542925" cy="425450"/>
            </a:xfrm>
            <a:custGeom>
              <a:avLst/>
              <a:gdLst>
                <a:gd name="T0" fmla="*/ 0 w 251"/>
                <a:gd name="T1" fmla="*/ 198 h 198"/>
                <a:gd name="T2" fmla="*/ 126 w 251"/>
                <a:gd name="T3" fmla="*/ 192 h 198"/>
                <a:gd name="T4" fmla="*/ 251 w 251"/>
                <a:gd name="T5" fmla="*/ 194 h 198"/>
                <a:gd name="T6" fmla="*/ 123 w 251"/>
                <a:gd name="T7" fmla="*/ 0 h 198"/>
                <a:gd name="T8" fmla="*/ 0 w 251"/>
                <a:gd name="T9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198">
                  <a:moveTo>
                    <a:pt x="0" y="198"/>
                  </a:moveTo>
                  <a:cubicBezTo>
                    <a:pt x="41" y="194"/>
                    <a:pt x="83" y="192"/>
                    <a:pt x="126" y="192"/>
                  </a:cubicBezTo>
                  <a:cubicBezTo>
                    <a:pt x="169" y="191"/>
                    <a:pt x="211" y="192"/>
                    <a:pt x="251" y="194"/>
                  </a:cubicBezTo>
                  <a:cubicBezTo>
                    <a:pt x="220" y="111"/>
                    <a:pt x="176" y="44"/>
                    <a:pt x="123" y="0"/>
                  </a:cubicBezTo>
                  <a:cubicBezTo>
                    <a:pt x="72" y="45"/>
                    <a:pt x="29" y="114"/>
                    <a:pt x="0" y="198"/>
                  </a:cubicBez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34"/>
            <p:cNvSpPr>
              <a:spLocks/>
            </p:cNvSpPr>
            <p:nvPr/>
          </p:nvSpPr>
          <p:spPr bwMode="auto">
            <a:xfrm>
              <a:off x="-1524001" y="2249488"/>
              <a:ext cx="584200" cy="65088"/>
            </a:xfrm>
            <a:custGeom>
              <a:avLst/>
              <a:gdLst>
                <a:gd name="T0" fmla="*/ 258 w 270"/>
                <a:gd name="T1" fmla="*/ 3 h 30"/>
                <a:gd name="T2" fmla="*/ 133 w 270"/>
                <a:gd name="T3" fmla="*/ 1 h 30"/>
                <a:gd name="T4" fmla="*/ 7 w 270"/>
                <a:gd name="T5" fmla="*/ 7 h 30"/>
                <a:gd name="T6" fmla="*/ 0 w 270"/>
                <a:gd name="T7" fmla="*/ 30 h 30"/>
                <a:gd name="T8" fmla="*/ 270 w 270"/>
                <a:gd name="T9" fmla="*/ 29 h 30"/>
                <a:gd name="T10" fmla="*/ 258 w 270"/>
                <a:gd name="T11" fmla="*/ 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0" h="30">
                  <a:moveTo>
                    <a:pt x="258" y="3"/>
                  </a:moveTo>
                  <a:cubicBezTo>
                    <a:pt x="217" y="1"/>
                    <a:pt x="175" y="0"/>
                    <a:pt x="133" y="1"/>
                  </a:cubicBezTo>
                  <a:cubicBezTo>
                    <a:pt x="90" y="2"/>
                    <a:pt x="48" y="4"/>
                    <a:pt x="7" y="7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145" y="12"/>
                    <a:pt x="270" y="29"/>
                  </a:cubicBezTo>
                  <a:lnTo>
                    <a:pt x="258" y="3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35"/>
            <p:cNvSpPr>
              <a:spLocks/>
            </p:cNvSpPr>
            <p:nvPr/>
          </p:nvSpPr>
          <p:spPr bwMode="auto">
            <a:xfrm>
              <a:off x="-1271140" y="3012154"/>
              <a:ext cx="165100" cy="830263"/>
            </a:xfrm>
            <a:custGeom>
              <a:avLst/>
              <a:gdLst>
                <a:gd name="T0" fmla="*/ 1 w 76"/>
                <a:gd name="T1" fmla="*/ 194 h 386"/>
                <a:gd name="T2" fmla="*/ 41 w 76"/>
                <a:gd name="T3" fmla="*/ 386 h 386"/>
                <a:gd name="T4" fmla="*/ 74 w 76"/>
                <a:gd name="T5" fmla="*/ 193 h 386"/>
                <a:gd name="T6" fmla="*/ 35 w 76"/>
                <a:gd name="T7" fmla="*/ 0 h 386"/>
                <a:gd name="T8" fmla="*/ 1 w 76"/>
                <a:gd name="T9" fmla="*/ 194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386">
                  <a:moveTo>
                    <a:pt x="1" y="194"/>
                  </a:moveTo>
                  <a:cubicBezTo>
                    <a:pt x="3" y="278"/>
                    <a:pt x="18" y="351"/>
                    <a:pt x="41" y="386"/>
                  </a:cubicBezTo>
                  <a:cubicBezTo>
                    <a:pt x="62" y="350"/>
                    <a:pt x="76" y="277"/>
                    <a:pt x="74" y="193"/>
                  </a:cubicBezTo>
                  <a:cubicBezTo>
                    <a:pt x="73" y="109"/>
                    <a:pt x="57" y="36"/>
                    <a:pt x="35" y="0"/>
                  </a:cubicBezTo>
                  <a:cubicBezTo>
                    <a:pt x="14" y="36"/>
                    <a:pt x="0" y="109"/>
                    <a:pt x="1" y="194"/>
                  </a:cubicBez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735269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0" grpId="0"/>
      <p:bldP spid="181" grpId="0"/>
      <p:bldP spid="18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PA_组合 16"/>
          <p:cNvGrpSpPr/>
          <p:nvPr>
            <p:custDataLst>
              <p:tags r:id="rId1"/>
            </p:custDataLst>
          </p:nvPr>
        </p:nvGrpSpPr>
        <p:grpSpPr>
          <a:xfrm>
            <a:off x="1921714" y="453763"/>
            <a:ext cx="5375831" cy="823109"/>
            <a:chOff x="1786655" y="491683"/>
            <a:chExt cx="5375831" cy="823109"/>
          </a:xfrm>
        </p:grpSpPr>
        <p:sp>
          <p:nvSpPr>
            <p:cNvPr id="18" name="矩形 17"/>
            <p:cNvSpPr/>
            <p:nvPr/>
          </p:nvSpPr>
          <p:spPr>
            <a:xfrm>
              <a:off x="1786655" y="945460"/>
              <a:ext cx="537583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Lorem Ipsum is simply dummy text of the printing.</a:t>
              </a:r>
              <a:endPara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1786655" y="491683"/>
              <a:ext cx="444216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+mj-ea"/>
                  <a:ea typeface="+mj-ea"/>
                </a:rPr>
                <a:t>BUSINESS TEMPLATE</a:t>
              </a:r>
              <a:endParaRPr lang="zh-CN" altLang="en-US" sz="32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57" name="PA_组合 156"/>
          <p:cNvGrpSpPr/>
          <p:nvPr>
            <p:custDataLst>
              <p:tags r:id="rId2"/>
            </p:custDataLst>
          </p:nvPr>
        </p:nvGrpSpPr>
        <p:grpSpPr>
          <a:xfrm>
            <a:off x="1216766" y="391839"/>
            <a:ext cx="633796" cy="786994"/>
            <a:chOff x="5684838" y="628651"/>
            <a:chExt cx="814388" cy="1011238"/>
          </a:xfrm>
          <a:solidFill>
            <a:schemeClr val="accent2"/>
          </a:solidFill>
        </p:grpSpPr>
        <p:sp>
          <p:nvSpPr>
            <p:cNvPr id="158" name="Freeform 63"/>
            <p:cNvSpPr>
              <a:spLocks noEditPoints="1"/>
            </p:cNvSpPr>
            <p:nvPr/>
          </p:nvSpPr>
          <p:spPr bwMode="auto">
            <a:xfrm>
              <a:off x="5684838" y="628651"/>
              <a:ext cx="814388" cy="1011238"/>
            </a:xfrm>
            <a:custGeom>
              <a:avLst/>
              <a:gdLst>
                <a:gd name="T0" fmla="*/ 331 w 378"/>
                <a:gd name="T1" fmla="*/ 172 h 471"/>
                <a:gd name="T2" fmla="*/ 349 w 378"/>
                <a:gd name="T3" fmla="*/ 159 h 471"/>
                <a:gd name="T4" fmla="*/ 323 w 378"/>
                <a:gd name="T5" fmla="*/ 109 h 471"/>
                <a:gd name="T6" fmla="*/ 240 w 378"/>
                <a:gd name="T7" fmla="*/ 135 h 471"/>
                <a:gd name="T8" fmla="*/ 253 w 378"/>
                <a:gd name="T9" fmla="*/ 153 h 471"/>
                <a:gd name="T10" fmla="*/ 253 w 378"/>
                <a:gd name="T11" fmla="*/ 170 h 471"/>
                <a:gd name="T12" fmla="*/ 235 w 378"/>
                <a:gd name="T13" fmla="*/ 50 h 471"/>
                <a:gd name="T14" fmla="*/ 6 w 378"/>
                <a:gd name="T15" fmla="*/ 11 h 471"/>
                <a:gd name="T16" fmla="*/ 2 w 378"/>
                <a:gd name="T17" fmla="*/ 31 h 471"/>
                <a:gd name="T18" fmla="*/ 1 w 378"/>
                <a:gd name="T19" fmla="*/ 187 h 471"/>
                <a:gd name="T20" fmla="*/ 2 w 378"/>
                <a:gd name="T21" fmla="*/ 426 h 471"/>
                <a:gd name="T22" fmla="*/ 88 w 378"/>
                <a:gd name="T23" fmla="*/ 463 h 471"/>
                <a:gd name="T24" fmla="*/ 220 w 378"/>
                <a:gd name="T25" fmla="*/ 461 h 471"/>
                <a:gd name="T26" fmla="*/ 346 w 378"/>
                <a:gd name="T27" fmla="*/ 461 h 471"/>
                <a:gd name="T28" fmla="*/ 370 w 378"/>
                <a:gd name="T29" fmla="*/ 337 h 471"/>
                <a:gd name="T30" fmla="*/ 249 w 378"/>
                <a:gd name="T31" fmla="*/ 139 h 471"/>
                <a:gd name="T32" fmla="*/ 286 w 378"/>
                <a:gd name="T33" fmla="*/ 121 h 471"/>
                <a:gd name="T34" fmla="*/ 343 w 378"/>
                <a:gd name="T35" fmla="*/ 131 h 471"/>
                <a:gd name="T36" fmla="*/ 311 w 378"/>
                <a:gd name="T37" fmla="*/ 146 h 471"/>
                <a:gd name="T38" fmla="*/ 249 w 378"/>
                <a:gd name="T39" fmla="*/ 139 h 471"/>
                <a:gd name="T40" fmla="*/ 296 w 378"/>
                <a:gd name="T41" fmla="*/ 155 h 471"/>
                <a:gd name="T42" fmla="*/ 322 w 378"/>
                <a:gd name="T43" fmla="*/ 173 h 471"/>
                <a:gd name="T44" fmla="*/ 260 w 378"/>
                <a:gd name="T45" fmla="*/ 170 h 471"/>
                <a:gd name="T46" fmla="*/ 261 w 378"/>
                <a:gd name="T47" fmla="*/ 154 h 471"/>
                <a:gd name="T48" fmla="*/ 92 w 378"/>
                <a:gd name="T49" fmla="*/ 426 h 471"/>
                <a:gd name="T50" fmla="*/ 101 w 378"/>
                <a:gd name="T51" fmla="*/ 374 h 471"/>
                <a:gd name="T52" fmla="*/ 139 w 378"/>
                <a:gd name="T53" fmla="*/ 420 h 471"/>
                <a:gd name="T54" fmla="*/ 222 w 378"/>
                <a:gd name="T55" fmla="*/ 191 h 471"/>
                <a:gd name="T56" fmla="*/ 212 w 378"/>
                <a:gd name="T57" fmla="*/ 442 h 471"/>
                <a:gd name="T58" fmla="*/ 204 w 378"/>
                <a:gd name="T59" fmla="*/ 451 h 471"/>
                <a:gd name="T60" fmla="*/ 153 w 378"/>
                <a:gd name="T61" fmla="*/ 451 h 471"/>
                <a:gd name="T62" fmla="*/ 148 w 378"/>
                <a:gd name="T63" fmla="*/ 372 h 471"/>
                <a:gd name="T64" fmla="*/ 85 w 378"/>
                <a:gd name="T65" fmla="*/ 367 h 471"/>
                <a:gd name="T66" fmla="*/ 86 w 378"/>
                <a:gd name="T67" fmla="*/ 450 h 471"/>
                <a:gd name="T68" fmla="*/ 16 w 378"/>
                <a:gd name="T69" fmla="*/ 398 h 471"/>
                <a:gd name="T70" fmla="*/ 11 w 378"/>
                <a:gd name="T71" fmla="*/ 35 h 471"/>
                <a:gd name="T72" fmla="*/ 42 w 378"/>
                <a:gd name="T73" fmla="*/ 23 h 471"/>
                <a:gd name="T74" fmla="*/ 198 w 378"/>
                <a:gd name="T75" fmla="*/ 30 h 471"/>
                <a:gd name="T76" fmla="*/ 225 w 378"/>
                <a:gd name="T77" fmla="*/ 91 h 471"/>
                <a:gd name="T78" fmla="*/ 365 w 378"/>
                <a:gd name="T79" fmla="*/ 266 h 471"/>
                <a:gd name="T80" fmla="*/ 352 w 378"/>
                <a:gd name="T81" fmla="*/ 446 h 471"/>
                <a:gd name="T82" fmla="*/ 340 w 378"/>
                <a:gd name="T83" fmla="*/ 446 h 471"/>
                <a:gd name="T84" fmla="*/ 242 w 378"/>
                <a:gd name="T85" fmla="*/ 449 h 471"/>
                <a:gd name="T86" fmla="*/ 231 w 378"/>
                <a:gd name="T87" fmla="*/ 356 h 471"/>
                <a:gd name="T88" fmla="*/ 236 w 378"/>
                <a:gd name="T89" fmla="*/ 177 h 471"/>
                <a:gd name="T90" fmla="*/ 340 w 378"/>
                <a:gd name="T91" fmla="*/ 184 h 471"/>
                <a:gd name="T92" fmla="*/ 365 w 378"/>
                <a:gd name="T93" fmla="*/ 266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8" h="471">
                  <a:moveTo>
                    <a:pt x="378" y="197"/>
                  </a:moveTo>
                  <a:cubicBezTo>
                    <a:pt x="377" y="190"/>
                    <a:pt x="378" y="180"/>
                    <a:pt x="372" y="175"/>
                  </a:cubicBezTo>
                  <a:cubicBezTo>
                    <a:pt x="362" y="167"/>
                    <a:pt x="345" y="170"/>
                    <a:pt x="331" y="172"/>
                  </a:cubicBezTo>
                  <a:cubicBezTo>
                    <a:pt x="331" y="171"/>
                    <a:pt x="331" y="170"/>
                    <a:pt x="331" y="169"/>
                  </a:cubicBezTo>
                  <a:cubicBezTo>
                    <a:pt x="331" y="166"/>
                    <a:pt x="331" y="162"/>
                    <a:pt x="330" y="159"/>
                  </a:cubicBezTo>
                  <a:cubicBezTo>
                    <a:pt x="337" y="160"/>
                    <a:pt x="343" y="160"/>
                    <a:pt x="349" y="159"/>
                  </a:cubicBezTo>
                  <a:cubicBezTo>
                    <a:pt x="359" y="156"/>
                    <a:pt x="358" y="150"/>
                    <a:pt x="356" y="141"/>
                  </a:cubicBezTo>
                  <a:cubicBezTo>
                    <a:pt x="354" y="132"/>
                    <a:pt x="353" y="111"/>
                    <a:pt x="342" y="107"/>
                  </a:cubicBezTo>
                  <a:cubicBezTo>
                    <a:pt x="336" y="105"/>
                    <a:pt x="329" y="108"/>
                    <a:pt x="323" y="109"/>
                  </a:cubicBezTo>
                  <a:cubicBezTo>
                    <a:pt x="312" y="111"/>
                    <a:pt x="301" y="111"/>
                    <a:pt x="289" y="112"/>
                  </a:cubicBezTo>
                  <a:cubicBezTo>
                    <a:pt x="278" y="112"/>
                    <a:pt x="260" y="106"/>
                    <a:pt x="249" y="110"/>
                  </a:cubicBezTo>
                  <a:cubicBezTo>
                    <a:pt x="240" y="114"/>
                    <a:pt x="239" y="126"/>
                    <a:pt x="240" y="135"/>
                  </a:cubicBezTo>
                  <a:cubicBezTo>
                    <a:pt x="241" y="139"/>
                    <a:pt x="242" y="147"/>
                    <a:pt x="245" y="150"/>
                  </a:cubicBezTo>
                  <a:cubicBezTo>
                    <a:pt x="246" y="151"/>
                    <a:pt x="250" y="151"/>
                    <a:pt x="253" y="152"/>
                  </a:cubicBezTo>
                  <a:cubicBezTo>
                    <a:pt x="253" y="152"/>
                    <a:pt x="253" y="153"/>
                    <a:pt x="253" y="153"/>
                  </a:cubicBezTo>
                  <a:cubicBezTo>
                    <a:pt x="252" y="155"/>
                    <a:pt x="252" y="158"/>
                    <a:pt x="252" y="160"/>
                  </a:cubicBezTo>
                  <a:cubicBezTo>
                    <a:pt x="252" y="162"/>
                    <a:pt x="252" y="165"/>
                    <a:pt x="253" y="168"/>
                  </a:cubicBezTo>
                  <a:cubicBezTo>
                    <a:pt x="253" y="168"/>
                    <a:pt x="253" y="169"/>
                    <a:pt x="253" y="170"/>
                  </a:cubicBezTo>
                  <a:cubicBezTo>
                    <a:pt x="247" y="170"/>
                    <a:pt x="241" y="170"/>
                    <a:pt x="235" y="170"/>
                  </a:cubicBezTo>
                  <a:cubicBezTo>
                    <a:pt x="235" y="148"/>
                    <a:pt x="234" y="126"/>
                    <a:pt x="237" y="104"/>
                  </a:cubicBezTo>
                  <a:cubicBezTo>
                    <a:pt x="239" y="87"/>
                    <a:pt x="237" y="68"/>
                    <a:pt x="235" y="50"/>
                  </a:cubicBezTo>
                  <a:cubicBezTo>
                    <a:pt x="234" y="34"/>
                    <a:pt x="235" y="20"/>
                    <a:pt x="216" y="17"/>
                  </a:cubicBezTo>
                  <a:cubicBezTo>
                    <a:pt x="163" y="9"/>
                    <a:pt x="108" y="17"/>
                    <a:pt x="55" y="10"/>
                  </a:cubicBezTo>
                  <a:cubicBezTo>
                    <a:pt x="43" y="9"/>
                    <a:pt x="16" y="0"/>
                    <a:pt x="6" y="11"/>
                  </a:cubicBezTo>
                  <a:cubicBezTo>
                    <a:pt x="5" y="12"/>
                    <a:pt x="5" y="12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0" y="18"/>
                    <a:pt x="3" y="25"/>
                    <a:pt x="2" y="31"/>
                  </a:cubicBezTo>
                  <a:cubicBezTo>
                    <a:pt x="2" y="41"/>
                    <a:pt x="0" y="49"/>
                    <a:pt x="2" y="59"/>
                  </a:cubicBezTo>
                  <a:cubicBezTo>
                    <a:pt x="2" y="59"/>
                    <a:pt x="2" y="60"/>
                    <a:pt x="2" y="60"/>
                  </a:cubicBezTo>
                  <a:cubicBezTo>
                    <a:pt x="1" y="102"/>
                    <a:pt x="1" y="145"/>
                    <a:pt x="1" y="187"/>
                  </a:cubicBezTo>
                  <a:cubicBezTo>
                    <a:pt x="1" y="213"/>
                    <a:pt x="3" y="238"/>
                    <a:pt x="3" y="263"/>
                  </a:cubicBezTo>
                  <a:cubicBezTo>
                    <a:pt x="3" y="295"/>
                    <a:pt x="3" y="326"/>
                    <a:pt x="3" y="357"/>
                  </a:cubicBezTo>
                  <a:cubicBezTo>
                    <a:pt x="3" y="380"/>
                    <a:pt x="0" y="404"/>
                    <a:pt x="2" y="426"/>
                  </a:cubicBezTo>
                  <a:cubicBezTo>
                    <a:pt x="4" y="438"/>
                    <a:pt x="5" y="454"/>
                    <a:pt x="17" y="459"/>
                  </a:cubicBezTo>
                  <a:cubicBezTo>
                    <a:pt x="26" y="462"/>
                    <a:pt x="39" y="460"/>
                    <a:pt x="48" y="462"/>
                  </a:cubicBezTo>
                  <a:cubicBezTo>
                    <a:pt x="62" y="463"/>
                    <a:pt x="75" y="461"/>
                    <a:pt x="88" y="463"/>
                  </a:cubicBezTo>
                  <a:cubicBezTo>
                    <a:pt x="112" y="467"/>
                    <a:pt x="137" y="466"/>
                    <a:pt x="162" y="465"/>
                  </a:cubicBezTo>
                  <a:cubicBezTo>
                    <a:pt x="178" y="465"/>
                    <a:pt x="201" y="471"/>
                    <a:pt x="216" y="463"/>
                  </a:cubicBezTo>
                  <a:cubicBezTo>
                    <a:pt x="218" y="463"/>
                    <a:pt x="219" y="462"/>
                    <a:pt x="220" y="461"/>
                  </a:cubicBezTo>
                  <a:cubicBezTo>
                    <a:pt x="241" y="463"/>
                    <a:pt x="263" y="462"/>
                    <a:pt x="283" y="460"/>
                  </a:cubicBezTo>
                  <a:cubicBezTo>
                    <a:pt x="298" y="458"/>
                    <a:pt x="309" y="458"/>
                    <a:pt x="323" y="459"/>
                  </a:cubicBezTo>
                  <a:cubicBezTo>
                    <a:pt x="331" y="460"/>
                    <a:pt x="339" y="459"/>
                    <a:pt x="346" y="461"/>
                  </a:cubicBezTo>
                  <a:cubicBezTo>
                    <a:pt x="349" y="462"/>
                    <a:pt x="350" y="464"/>
                    <a:pt x="353" y="464"/>
                  </a:cubicBezTo>
                  <a:cubicBezTo>
                    <a:pt x="370" y="466"/>
                    <a:pt x="369" y="436"/>
                    <a:pt x="369" y="425"/>
                  </a:cubicBezTo>
                  <a:cubicBezTo>
                    <a:pt x="369" y="396"/>
                    <a:pt x="365" y="366"/>
                    <a:pt x="370" y="337"/>
                  </a:cubicBezTo>
                  <a:cubicBezTo>
                    <a:pt x="374" y="307"/>
                    <a:pt x="378" y="276"/>
                    <a:pt x="377" y="245"/>
                  </a:cubicBezTo>
                  <a:cubicBezTo>
                    <a:pt x="377" y="229"/>
                    <a:pt x="378" y="213"/>
                    <a:pt x="378" y="197"/>
                  </a:cubicBezTo>
                  <a:moveTo>
                    <a:pt x="249" y="139"/>
                  </a:moveTo>
                  <a:cubicBezTo>
                    <a:pt x="246" y="130"/>
                    <a:pt x="248" y="123"/>
                    <a:pt x="258" y="118"/>
                  </a:cubicBezTo>
                  <a:cubicBezTo>
                    <a:pt x="260" y="118"/>
                    <a:pt x="262" y="119"/>
                    <a:pt x="264" y="119"/>
                  </a:cubicBezTo>
                  <a:cubicBezTo>
                    <a:pt x="271" y="119"/>
                    <a:pt x="278" y="122"/>
                    <a:pt x="286" y="121"/>
                  </a:cubicBezTo>
                  <a:cubicBezTo>
                    <a:pt x="295" y="121"/>
                    <a:pt x="305" y="120"/>
                    <a:pt x="315" y="119"/>
                  </a:cubicBezTo>
                  <a:cubicBezTo>
                    <a:pt x="319" y="118"/>
                    <a:pt x="324" y="117"/>
                    <a:pt x="329" y="118"/>
                  </a:cubicBezTo>
                  <a:cubicBezTo>
                    <a:pt x="341" y="118"/>
                    <a:pt x="340" y="119"/>
                    <a:pt x="343" y="131"/>
                  </a:cubicBezTo>
                  <a:cubicBezTo>
                    <a:pt x="344" y="134"/>
                    <a:pt x="346" y="139"/>
                    <a:pt x="346" y="142"/>
                  </a:cubicBezTo>
                  <a:cubicBezTo>
                    <a:pt x="347" y="151"/>
                    <a:pt x="345" y="148"/>
                    <a:pt x="339" y="149"/>
                  </a:cubicBezTo>
                  <a:cubicBezTo>
                    <a:pt x="330" y="151"/>
                    <a:pt x="319" y="147"/>
                    <a:pt x="311" y="146"/>
                  </a:cubicBezTo>
                  <a:cubicBezTo>
                    <a:pt x="295" y="145"/>
                    <a:pt x="278" y="145"/>
                    <a:pt x="261" y="146"/>
                  </a:cubicBezTo>
                  <a:cubicBezTo>
                    <a:pt x="261" y="146"/>
                    <a:pt x="260" y="145"/>
                    <a:pt x="260" y="145"/>
                  </a:cubicBezTo>
                  <a:cubicBezTo>
                    <a:pt x="256" y="144"/>
                    <a:pt x="252" y="143"/>
                    <a:pt x="249" y="139"/>
                  </a:cubicBezTo>
                  <a:moveTo>
                    <a:pt x="261" y="154"/>
                  </a:moveTo>
                  <a:cubicBezTo>
                    <a:pt x="261" y="153"/>
                    <a:pt x="261" y="153"/>
                    <a:pt x="262" y="153"/>
                  </a:cubicBezTo>
                  <a:cubicBezTo>
                    <a:pt x="273" y="155"/>
                    <a:pt x="284" y="155"/>
                    <a:pt x="296" y="155"/>
                  </a:cubicBezTo>
                  <a:cubicBezTo>
                    <a:pt x="304" y="155"/>
                    <a:pt x="313" y="157"/>
                    <a:pt x="323" y="158"/>
                  </a:cubicBezTo>
                  <a:cubicBezTo>
                    <a:pt x="322" y="162"/>
                    <a:pt x="322" y="165"/>
                    <a:pt x="322" y="169"/>
                  </a:cubicBezTo>
                  <a:cubicBezTo>
                    <a:pt x="322" y="170"/>
                    <a:pt x="322" y="171"/>
                    <a:pt x="322" y="173"/>
                  </a:cubicBezTo>
                  <a:cubicBezTo>
                    <a:pt x="320" y="173"/>
                    <a:pt x="318" y="173"/>
                    <a:pt x="317" y="173"/>
                  </a:cubicBezTo>
                  <a:cubicBezTo>
                    <a:pt x="301" y="173"/>
                    <a:pt x="286" y="171"/>
                    <a:pt x="271" y="170"/>
                  </a:cubicBezTo>
                  <a:cubicBezTo>
                    <a:pt x="267" y="170"/>
                    <a:pt x="263" y="170"/>
                    <a:pt x="260" y="170"/>
                  </a:cubicBezTo>
                  <a:cubicBezTo>
                    <a:pt x="260" y="169"/>
                    <a:pt x="260" y="169"/>
                    <a:pt x="260" y="168"/>
                  </a:cubicBezTo>
                  <a:cubicBezTo>
                    <a:pt x="261" y="165"/>
                    <a:pt x="261" y="162"/>
                    <a:pt x="261" y="160"/>
                  </a:cubicBezTo>
                  <a:cubicBezTo>
                    <a:pt x="261" y="158"/>
                    <a:pt x="261" y="156"/>
                    <a:pt x="261" y="154"/>
                  </a:cubicBezTo>
                  <a:moveTo>
                    <a:pt x="101" y="451"/>
                  </a:moveTo>
                  <a:cubicBezTo>
                    <a:pt x="98" y="451"/>
                    <a:pt x="94" y="450"/>
                    <a:pt x="91" y="450"/>
                  </a:cubicBezTo>
                  <a:cubicBezTo>
                    <a:pt x="90" y="443"/>
                    <a:pt x="92" y="430"/>
                    <a:pt x="92" y="426"/>
                  </a:cubicBezTo>
                  <a:cubicBezTo>
                    <a:pt x="92" y="415"/>
                    <a:pt x="89" y="404"/>
                    <a:pt x="91" y="392"/>
                  </a:cubicBezTo>
                  <a:cubicBezTo>
                    <a:pt x="92" y="388"/>
                    <a:pt x="92" y="384"/>
                    <a:pt x="93" y="381"/>
                  </a:cubicBezTo>
                  <a:cubicBezTo>
                    <a:pt x="95" y="374"/>
                    <a:pt x="94" y="374"/>
                    <a:pt x="101" y="374"/>
                  </a:cubicBezTo>
                  <a:cubicBezTo>
                    <a:pt x="107" y="374"/>
                    <a:pt x="114" y="377"/>
                    <a:pt x="120" y="377"/>
                  </a:cubicBezTo>
                  <a:cubicBezTo>
                    <a:pt x="129" y="379"/>
                    <a:pt x="138" y="374"/>
                    <a:pt x="142" y="387"/>
                  </a:cubicBezTo>
                  <a:cubicBezTo>
                    <a:pt x="145" y="396"/>
                    <a:pt x="140" y="410"/>
                    <a:pt x="139" y="420"/>
                  </a:cubicBezTo>
                  <a:cubicBezTo>
                    <a:pt x="138" y="430"/>
                    <a:pt x="135" y="442"/>
                    <a:pt x="139" y="451"/>
                  </a:cubicBezTo>
                  <a:cubicBezTo>
                    <a:pt x="126" y="452"/>
                    <a:pt x="114" y="452"/>
                    <a:pt x="101" y="451"/>
                  </a:cubicBezTo>
                  <a:moveTo>
                    <a:pt x="222" y="191"/>
                  </a:moveTo>
                  <a:cubicBezTo>
                    <a:pt x="222" y="214"/>
                    <a:pt x="220" y="236"/>
                    <a:pt x="219" y="258"/>
                  </a:cubicBezTo>
                  <a:cubicBezTo>
                    <a:pt x="218" y="303"/>
                    <a:pt x="218" y="349"/>
                    <a:pt x="215" y="394"/>
                  </a:cubicBezTo>
                  <a:cubicBezTo>
                    <a:pt x="213" y="409"/>
                    <a:pt x="215" y="427"/>
                    <a:pt x="212" y="442"/>
                  </a:cubicBezTo>
                  <a:cubicBezTo>
                    <a:pt x="211" y="444"/>
                    <a:pt x="211" y="446"/>
                    <a:pt x="210" y="448"/>
                  </a:cubicBezTo>
                  <a:cubicBezTo>
                    <a:pt x="209" y="448"/>
                    <a:pt x="208" y="448"/>
                    <a:pt x="208" y="448"/>
                  </a:cubicBezTo>
                  <a:cubicBezTo>
                    <a:pt x="206" y="448"/>
                    <a:pt x="204" y="449"/>
                    <a:pt x="204" y="451"/>
                  </a:cubicBezTo>
                  <a:cubicBezTo>
                    <a:pt x="201" y="452"/>
                    <a:pt x="198" y="452"/>
                    <a:pt x="193" y="452"/>
                  </a:cubicBezTo>
                  <a:cubicBezTo>
                    <a:pt x="183" y="452"/>
                    <a:pt x="172" y="450"/>
                    <a:pt x="162" y="451"/>
                  </a:cubicBezTo>
                  <a:cubicBezTo>
                    <a:pt x="159" y="451"/>
                    <a:pt x="156" y="451"/>
                    <a:pt x="153" y="451"/>
                  </a:cubicBezTo>
                  <a:cubicBezTo>
                    <a:pt x="153" y="448"/>
                    <a:pt x="151" y="446"/>
                    <a:pt x="149" y="446"/>
                  </a:cubicBezTo>
                  <a:cubicBezTo>
                    <a:pt x="146" y="436"/>
                    <a:pt x="150" y="419"/>
                    <a:pt x="151" y="411"/>
                  </a:cubicBezTo>
                  <a:cubicBezTo>
                    <a:pt x="152" y="400"/>
                    <a:pt x="157" y="381"/>
                    <a:pt x="148" y="372"/>
                  </a:cubicBezTo>
                  <a:cubicBezTo>
                    <a:pt x="141" y="365"/>
                    <a:pt x="133" y="369"/>
                    <a:pt x="125" y="368"/>
                  </a:cubicBezTo>
                  <a:cubicBezTo>
                    <a:pt x="113" y="368"/>
                    <a:pt x="101" y="363"/>
                    <a:pt x="89" y="364"/>
                  </a:cubicBezTo>
                  <a:cubicBezTo>
                    <a:pt x="88" y="365"/>
                    <a:pt x="86" y="365"/>
                    <a:pt x="85" y="367"/>
                  </a:cubicBezTo>
                  <a:cubicBezTo>
                    <a:pt x="83" y="381"/>
                    <a:pt x="82" y="395"/>
                    <a:pt x="83" y="408"/>
                  </a:cubicBezTo>
                  <a:cubicBezTo>
                    <a:pt x="83" y="417"/>
                    <a:pt x="85" y="425"/>
                    <a:pt x="86" y="433"/>
                  </a:cubicBezTo>
                  <a:cubicBezTo>
                    <a:pt x="86" y="439"/>
                    <a:pt x="86" y="444"/>
                    <a:pt x="86" y="450"/>
                  </a:cubicBezTo>
                  <a:cubicBezTo>
                    <a:pt x="69" y="448"/>
                    <a:pt x="52" y="446"/>
                    <a:pt x="35" y="446"/>
                  </a:cubicBezTo>
                  <a:cubicBezTo>
                    <a:pt x="24" y="446"/>
                    <a:pt x="20" y="444"/>
                    <a:pt x="19" y="434"/>
                  </a:cubicBezTo>
                  <a:cubicBezTo>
                    <a:pt x="16" y="422"/>
                    <a:pt x="16" y="410"/>
                    <a:pt x="16" y="398"/>
                  </a:cubicBezTo>
                  <a:cubicBezTo>
                    <a:pt x="16" y="375"/>
                    <a:pt x="16" y="351"/>
                    <a:pt x="16" y="328"/>
                  </a:cubicBezTo>
                  <a:cubicBezTo>
                    <a:pt x="15" y="276"/>
                    <a:pt x="13" y="224"/>
                    <a:pt x="13" y="173"/>
                  </a:cubicBezTo>
                  <a:cubicBezTo>
                    <a:pt x="13" y="127"/>
                    <a:pt x="13" y="81"/>
                    <a:pt x="11" y="35"/>
                  </a:cubicBezTo>
                  <a:cubicBezTo>
                    <a:pt x="11" y="34"/>
                    <a:pt x="11" y="33"/>
                    <a:pt x="11" y="32"/>
                  </a:cubicBezTo>
                  <a:cubicBezTo>
                    <a:pt x="12" y="23"/>
                    <a:pt x="10" y="22"/>
                    <a:pt x="20" y="20"/>
                  </a:cubicBezTo>
                  <a:cubicBezTo>
                    <a:pt x="28" y="19"/>
                    <a:pt x="35" y="22"/>
                    <a:pt x="42" y="23"/>
                  </a:cubicBezTo>
                  <a:cubicBezTo>
                    <a:pt x="53" y="24"/>
                    <a:pt x="64" y="25"/>
                    <a:pt x="75" y="25"/>
                  </a:cubicBezTo>
                  <a:cubicBezTo>
                    <a:pt x="97" y="25"/>
                    <a:pt x="118" y="25"/>
                    <a:pt x="139" y="25"/>
                  </a:cubicBezTo>
                  <a:cubicBezTo>
                    <a:pt x="159" y="25"/>
                    <a:pt x="179" y="29"/>
                    <a:pt x="198" y="30"/>
                  </a:cubicBezTo>
                  <a:cubicBezTo>
                    <a:pt x="211" y="31"/>
                    <a:pt x="215" y="28"/>
                    <a:pt x="220" y="43"/>
                  </a:cubicBezTo>
                  <a:cubicBezTo>
                    <a:pt x="223" y="50"/>
                    <a:pt x="222" y="58"/>
                    <a:pt x="222" y="66"/>
                  </a:cubicBezTo>
                  <a:cubicBezTo>
                    <a:pt x="222" y="74"/>
                    <a:pt x="225" y="82"/>
                    <a:pt x="225" y="91"/>
                  </a:cubicBezTo>
                  <a:cubicBezTo>
                    <a:pt x="225" y="103"/>
                    <a:pt x="222" y="115"/>
                    <a:pt x="222" y="127"/>
                  </a:cubicBezTo>
                  <a:cubicBezTo>
                    <a:pt x="222" y="149"/>
                    <a:pt x="222" y="170"/>
                    <a:pt x="222" y="191"/>
                  </a:cubicBezTo>
                  <a:moveTo>
                    <a:pt x="365" y="266"/>
                  </a:moveTo>
                  <a:cubicBezTo>
                    <a:pt x="363" y="292"/>
                    <a:pt x="359" y="318"/>
                    <a:pt x="355" y="344"/>
                  </a:cubicBezTo>
                  <a:cubicBezTo>
                    <a:pt x="352" y="366"/>
                    <a:pt x="355" y="392"/>
                    <a:pt x="355" y="414"/>
                  </a:cubicBezTo>
                  <a:cubicBezTo>
                    <a:pt x="356" y="422"/>
                    <a:pt x="358" y="440"/>
                    <a:pt x="352" y="446"/>
                  </a:cubicBezTo>
                  <a:cubicBezTo>
                    <a:pt x="352" y="447"/>
                    <a:pt x="351" y="447"/>
                    <a:pt x="351" y="448"/>
                  </a:cubicBezTo>
                  <a:cubicBezTo>
                    <a:pt x="351" y="448"/>
                    <a:pt x="350" y="448"/>
                    <a:pt x="349" y="448"/>
                  </a:cubicBezTo>
                  <a:cubicBezTo>
                    <a:pt x="347" y="448"/>
                    <a:pt x="343" y="446"/>
                    <a:pt x="340" y="446"/>
                  </a:cubicBezTo>
                  <a:cubicBezTo>
                    <a:pt x="330" y="445"/>
                    <a:pt x="318" y="444"/>
                    <a:pt x="307" y="444"/>
                  </a:cubicBezTo>
                  <a:cubicBezTo>
                    <a:pt x="297" y="443"/>
                    <a:pt x="287" y="446"/>
                    <a:pt x="277" y="447"/>
                  </a:cubicBezTo>
                  <a:cubicBezTo>
                    <a:pt x="266" y="447"/>
                    <a:pt x="254" y="448"/>
                    <a:pt x="242" y="449"/>
                  </a:cubicBezTo>
                  <a:cubicBezTo>
                    <a:pt x="237" y="449"/>
                    <a:pt x="231" y="448"/>
                    <a:pt x="226" y="448"/>
                  </a:cubicBezTo>
                  <a:cubicBezTo>
                    <a:pt x="228" y="439"/>
                    <a:pt x="226" y="428"/>
                    <a:pt x="227" y="421"/>
                  </a:cubicBezTo>
                  <a:cubicBezTo>
                    <a:pt x="231" y="399"/>
                    <a:pt x="231" y="377"/>
                    <a:pt x="231" y="356"/>
                  </a:cubicBezTo>
                  <a:cubicBezTo>
                    <a:pt x="231" y="327"/>
                    <a:pt x="234" y="299"/>
                    <a:pt x="233" y="270"/>
                  </a:cubicBezTo>
                  <a:cubicBezTo>
                    <a:pt x="232" y="244"/>
                    <a:pt x="236" y="218"/>
                    <a:pt x="236" y="191"/>
                  </a:cubicBezTo>
                  <a:cubicBezTo>
                    <a:pt x="236" y="186"/>
                    <a:pt x="236" y="182"/>
                    <a:pt x="236" y="177"/>
                  </a:cubicBezTo>
                  <a:cubicBezTo>
                    <a:pt x="245" y="178"/>
                    <a:pt x="254" y="181"/>
                    <a:pt x="264" y="182"/>
                  </a:cubicBezTo>
                  <a:cubicBezTo>
                    <a:pt x="278" y="183"/>
                    <a:pt x="292" y="184"/>
                    <a:pt x="307" y="185"/>
                  </a:cubicBezTo>
                  <a:cubicBezTo>
                    <a:pt x="318" y="185"/>
                    <a:pt x="329" y="185"/>
                    <a:pt x="340" y="184"/>
                  </a:cubicBezTo>
                  <a:cubicBezTo>
                    <a:pt x="346" y="183"/>
                    <a:pt x="357" y="181"/>
                    <a:pt x="363" y="184"/>
                  </a:cubicBezTo>
                  <a:cubicBezTo>
                    <a:pt x="369" y="188"/>
                    <a:pt x="365" y="217"/>
                    <a:pt x="365" y="225"/>
                  </a:cubicBezTo>
                  <a:cubicBezTo>
                    <a:pt x="365" y="238"/>
                    <a:pt x="366" y="252"/>
                    <a:pt x="365" y="26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64"/>
            <p:cNvSpPr>
              <a:spLocks noEditPoints="1"/>
            </p:cNvSpPr>
            <p:nvPr/>
          </p:nvSpPr>
          <p:spPr bwMode="auto">
            <a:xfrm>
              <a:off x="5757863" y="712789"/>
              <a:ext cx="161925" cy="673100"/>
            </a:xfrm>
            <a:custGeom>
              <a:avLst/>
              <a:gdLst>
                <a:gd name="T0" fmla="*/ 70 w 75"/>
                <a:gd name="T1" fmla="*/ 68 h 314"/>
                <a:gd name="T2" fmla="*/ 7 w 75"/>
                <a:gd name="T3" fmla="*/ 6 h 314"/>
                <a:gd name="T4" fmla="*/ 3 w 75"/>
                <a:gd name="T5" fmla="*/ 69 h 314"/>
                <a:gd name="T6" fmla="*/ 9 w 75"/>
                <a:gd name="T7" fmla="*/ 154 h 314"/>
                <a:gd name="T8" fmla="*/ 9 w 75"/>
                <a:gd name="T9" fmla="*/ 180 h 314"/>
                <a:gd name="T10" fmla="*/ 6 w 75"/>
                <a:gd name="T11" fmla="*/ 261 h 314"/>
                <a:gd name="T12" fmla="*/ 5 w 75"/>
                <a:gd name="T13" fmla="*/ 265 h 314"/>
                <a:gd name="T14" fmla="*/ 12 w 75"/>
                <a:gd name="T15" fmla="*/ 304 h 314"/>
                <a:gd name="T16" fmla="*/ 72 w 75"/>
                <a:gd name="T17" fmla="*/ 280 h 314"/>
                <a:gd name="T18" fmla="*/ 63 w 75"/>
                <a:gd name="T19" fmla="*/ 262 h 314"/>
                <a:gd name="T20" fmla="*/ 39 w 75"/>
                <a:gd name="T21" fmla="*/ 246 h 314"/>
                <a:gd name="T22" fmla="*/ 62 w 75"/>
                <a:gd name="T23" fmla="*/ 222 h 314"/>
                <a:gd name="T24" fmla="*/ 28 w 75"/>
                <a:gd name="T25" fmla="*/ 180 h 314"/>
                <a:gd name="T26" fmla="*/ 15 w 75"/>
                <a:gd name="T27" fmla="*/ 142 h 314"/>
                <a:gd name="T28" fmla="*/ 60 w 75"/>
                <a:gd name="T29" fmla="*/ 69 h 314"/>
                <a:gd name="T30" fmla="*/ 39 w 75"/>
                <a:gd name="T31" fmla="*/ 84 h 314"/>
                <a:gd name="T32" fmla="*/ 39 w 75"/>
                <a:gd name="T33" fmla="*/ 42 h 314"/>
                <a:gd name="T34" fmla="*/ 60 w 75"/>
                <a:gd name="T35" fmla="*/ 65 h 314"/>
                <a:gd name="T36" fmla="*/ 60 w 75"/>
                <a:gd name="T37" fmla="*/ 107 h 314"/>
                <a:gd name="T38" fmla="*/ 38 w 75"/>
                <a:gd name="T39" fmla="*/ 134 h 314"/>
                <a:gd name="T40" fmla="*/ 38 w 75"/>
                <a:gd name="T41" fmla="*/ 142 h 314"/>
                <a:gd name="T42" fmla="*/ 37 w 75"/>
                <a:gd name="T43" fmla="*/ 181 h 314"/>
                <a:gd name="T44" fmla="*/ 37 w 75"/>
                <a:gd name="T45" fmla="*/ 142 h 314"/>
                <a:gd name="T46" fmla="*/ 30 w 75"/>
                <a:gd name="T47" fmla="*/ 221 h 314"/>
                <a:gd name="T48" fmla="*/ 17 w 75"/>
                <a:gd name="T49" fmla="*/ 185 h 314"/>
                <a:gd name="T50" fmla="*/ 17 w 75"/>
                <a:gd name="T51" fmla="*/ 226 h 314"/>
                <a:gd name="T52" fmla="*/ 31 w 75"/>
                <a:gd name="T53" fmla="*/ 259 h 314"/>
                <a:gd name="T54" fmla="*/ 61 w 75"/>
                <a:gd name="T55" fmla="*/ 217 h 314"/>
                <a:gd name="T56" fmla="*/ 59 w 75"/>
                <a:gd name="T57" fmla="*/ 188 h 314"/>
                <a:gd name="T58" fmla="*/ 59 w 75"/>
                <a:gd name="T59" fmla="*/ 15 h 314"/>
                <a:gd name="T60" fmla="*/ 52 w 75"/>
                <a:gd name="T61" fmla="*/ 34 h 314"/>
                <a:gd name="T62" fmla="*/ 55 w 75"/>
                <a:gd name="T63" fmla="*/ 14 h 314"/>
                <a:gd name="T64" fmla="*/ 34 w 75"/>
                <a:gd name="T65" fmla="*/ 10 h 314"/>
                <a:gd name="T66" fmla="*/ 13 w 75"/>
                <a:gd name="T67" fmla="*/ 20 h 314"/>
                <a:gd name="T68" fmla="*/ 32 w 75"/>
                <a:gd name="T69" fmla="*/ 41 h 314"/>
                <a:gd name="T70" fmla="*/ 13 w 75"/>
                <a:gd name="T71" fmla="*/ 67 h 314"/>
                <a:gd name="T72" fmla="*/ 31 w 75"/>
                <a:gd name="T73" fmla="*/ 74 h 314"/>
                <a:gd name="T74" fmla="*/ 17 w 75"/>
                <a:gd name="T75" fmla="*/ 100 h 314"/>
                <a:gd name="T76" fmla="*/ 13 w 75"/>
                <a:gd name="T77" fmla="*/ 104 h 314"/>
                <a:gd name="T78" fmla="*/ 15 w 75"/>
                <a:gd name="T79" fmla="*/ 137 h 314"/>
                <a:gd name="T80" fmla="*/ 21 w 75"/>
                <a:gd name="T81" fmla="*/ 297 h 314"/>
                <a:gd name="T82" fmla="*/ 31 w 75"/>
                <a:gd name="T83" fmla="*/ 265 h 314"/>
                <a:gd name="T84" fmla="*/ 21 w 75"/>
                <a:gd name="T85" fmla="*/ 297 h 314"/>
                <a:gd name="T86" fmla="*/ 38 w 75"/>
                <a:gd name="T87" fmla="*/ 265 h 314"/>
                <a:gd name="T88" fmla="*/ 60 w 75"/>
                <a:gd name="T89" fmla="*/ 287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5" h="314">
                  <a:moveTo>
                    <a:pt x="73" y="226"/>
                  </a:moveTo>
                  <a:cubicBezTo>
                    <a:pt x="71" y="192"/>
                    <a:pt x="70" y="157"/>
                    <a:pt x="70" y="122"/>
                  </a:cubicBezTo>
                  <a:cubicBezTo>
                    <a:pt x="70" y="104"/>
                    <a:pt x="70" y="86"/>
                    <a:pt x="70" y="68"/>
                  </a:cubicBezTo>
                  <a:cubicBezTo>
                    <a:pt x="70" y="52"/>
                    <a:pt x="73" y="33"/>
                    <a:pt x="70" y="17"/>
                  </a:cubicBezTo>
                  <a:cubicBezTo>
                    <a:pt x="66" y="1"/>
                    <a:pt x="48" y="2"/>
                    <a:pt x="34" y="1"/>
                  </a:cubicBezTo>
                  <a:cubicBezTo>
                    <a:pt x="26" y="1"/>
                    <a:pt x="14" y="0"/>
                    <a:pt x="7" y="6"/>
                  </a:cubicBezTo>
                  <a:cubicBezTo>
                    <a:pt x="0" y="13"/>
                    <a:pt x="3" y="25"/>
                    <a:pt x="3" y="34"/>
                  </a:cubicBezTo>
                  <a:cubicBezTo>
                    <a:pt x="4" y="45"/>
                    <a:pt x="4" y="57"/>
                    <a:pt x="5" y="68"/>
                  </a:cubicBezTo>
                  <a:cubicBezTo>
                    <a:pt x="4" y="68"/>
                    <a:pt x="3" y="69"/>
                    <a:pt x="3" y="69"/>
                  </a:cubicBezTo>
                  <a:cubicBezTo>
                    <a:pt x="2" y="69"/>
                    <a:pt x="2" y="70"/>
                    <a:pt x="3" y="70"/>
                  </a:cubicBezTo>
                  <a:cubicBezTo>
                    <a:pt x="3" y="70"/>
                    <a:pt x="4" y="70"/>
                    <a:pt x="5" y="71"/>
                  </a:cubicBezTo>
                  <a:cubicBezTo>
                    <a:pt x="5" y="98"/>
                    <a:pt x="6" y="126"/>
                    <a:pt x="9" y="154"/>
                  </a:cubicBezTo>
                  <a:cubicBezTo>
                    <a:pt x="9" y="155"/>
                    <a:pt x="9" y="155"/>
                    <a:pt x="9" y="155"/>
                  </a:cubicBezTo>
                  <a:cubicBezTo>
                    <a:pt x="9" y="163"/>
                    <a:pt x="9" y="171"/>
                    <a:pt x="9" y="180"/>
                  </a:cubicBezTo>
                  <a:cubicBezTo>
                    <a:pt x="9" y="180"/>
                    <a:pt x="9" y="180"/>
                    <a:pt x="9" y="180"/>
                  </a:cubicBezTo>
                  <a:cubicBezTo>
                    <a:pt x="8" y="181"/>
                    <a:pt x="8" y="182"/>
                    <a:pt x="9" y="183"/>
                  </a:cubicBezTo>
                  <a:cubicBezTo>
                    <a:pt x="9" y="198"/>
                    <a:pt x="9" y="214"/>
                    <a:pt x="9" y="229"/>
                  </a:cubicBezTo>
                  <a:cubicBezTo>
                    <a:pt x="8" y="240"/>
                    <a:pt x="6" y="250"/>
                    <a:pt x="6" y="261"/>
                  </a:cubicBezTo>
                  <a:cubicBezTo>
                    <a:pt x="5" y="261"/>
                    <a:pt x="4" y="261"/>
                    <a:pt x="4" y="262"/>
                  </a:cubicBezTo>
                  <a:cubicBezTo>
                    <a:pt x="4" y="262"/>
                    <a:pt x="4" y="263"/>
                    <a:pt x="4" y="264"/>
                  </a:cubicBezTo>
                  <a:cubicBezTo>
                    <a:pt x="4" y="265"/>
                    <a:pt x="5" y="265"/>
                    <a:pt x="5" y="265"/>
                  </a:cubicBezTo>
                  <a:cubicBezTo>
                    <a:pt x="5" y="265"/>
                    <a:pt x="5" y="265"/>
                    <a:pt x="5" y="265"/>
                  </a:cubicBezTo>
                  <a:cubicBezTo>
                    <a:pt x="5" y="269"/>
                    <a:pt x="5" y="273"/>
                    <a:pt x="6" y="276"/>
                  </a:cubicBezTo>
                  <a:cubicBezTo>
                    <a:pt x="6" y="283"/>
                    <a:pt x="6" y="298"/>
                    <a:pt x="12" y="304"/>
                  </a:cubicBezTo>
                  <a:cubicBezTo>
                    <a:pt x="18" y="310"/>
                    <a:pt x="31" y="306"/>
                    <a:pt x="39" y="308"/>
                  </a:cubicBezTo>
                  <a:cubicBezTo>
                    <a:pt x="48" y="309"/>
                    <a:pt x="56" y="314"/>
                    <a:pt x="64" y="306"/>
                  </a:cubicBezTo>
                  <a:cubicBezTo>
                    <a:pt x="71" y="300"/>
                    <a:pt x="71" y="289"/>
                    <a:pt x="72" y="280"/>
                  </a:cubicBezTo>
                  <a:cubicBezTo>
                    <a:pt x="75" y="263"/>
                    <a:pt x="74" y="244"/>
                    <a:pt x="73" y="226"/>
                  </a:cubicBezTo>
                  <a:moveTo>
                    <a:pt x="63" y="260"/>
                  </a:moveTo>
                  <a:cubicBezTo>
                    <a:pt x="63" y="261"/>
                    <a:pt x="63" y="262"/>
                    <a:pt x="63" y="262"/>
                  </a:cubicBezTo>
                  <a:cubicBezTo>
                    <a:pt x="62" y="262"/>
                    <a:pt x="62" y="261"/>
                    <a:pt x="61" y="261"/>
                  </a:cubicBezTo>
                  <a:cubicBezTo>
                    <a:pt x="54" y="260"/>
                    <a:pt x="46" y="258"/>
                    <a:pt x="39" y="258"/>
                  </a:cubicBezTo>
                  <a:cubicBezTo>
                    <a:pt x="39" y="254"/>
                    <a:pt x="39" y="250"/>
                    <a:pt x="39" y="246"/>
                  </a:cubicBezTo>
                  <a:cubicBezTo>
                    <a:pt x="39" y="239"/>
                    <a:pt x="39" y="232"/>
                    <a:pt x="39" y="226"/>
                  </a:cubicBezTo>
                  <a:cubicBezTo>
                    <a:pt x="41" y="225"/>
                    <a:pt x="42" y="225"/>
                    <a:pt x="44" y="225"/>
                  </a:cubicBezTo>
                  <a:cubicBezTo>
                    <a:pt x="50" y="224"/>
                    <a:pt x="56" y="224"/>
                    <a:pt x="62" y="222"/>
                  </a:cubicBezTo>
                  <a:cubicBezTo>
                    <a:pt x="63" y="235"/>
                    <a:pt x="63" y="247"/>
                    <a:pt x="63" y="260"/>
                  </a:cubicBezTo>
                  <a:moveTo>
                    <a:pt x="28" y="143"/>
                  </a:moveTo>
                  <a:cubicBezTo>
                    <a:pt x="28" y="155"/>
                    <a:pt x="28" y="168"/>
                    <a:pt x="28" y="180"/>
                  </a:cubicBezTo>
                  <a:cubicBezTo>
                    <a:pt x="27" y="180"/>
                    <a:pt x="26" y="179"/>
                    <a:pt x="25" y="179"/>
                  </a:cubicBezTo>
                  <a:cubicBezTo>
                    <a:pt x="24" y="179"/>
                    <a:pt x="20" y="179"/>
                    <a:pt x="16" y="179"/>
                  </a:cubicBezTo>
                  <a:cubicBezTo>
                    <a:pt x="16" y="167"/>
                    <a:pt x="16" y="154"/>
                    <a:pt x="15" y="142"/>
                  </a:cubicBezTo>
                  <a:cubicBezTo>
                    <a:pt x="19" y="142"/>
                    <a:pt x="24" y="143"/>
                    <a:pt x="28" y="143"/>
                  </a:cubicBezTo>
                  <a:moveTo>
                    <a:pt x="39" y="74"/>
                  </a:moveTo>
                  <a:cubicBezTo>
                    <a:pt x="47" y="74"/>
                    <a:pt x="54" y="72"/>
                    <a:pt x="60" y="69"/>
                  </a:cubicBezTo>
                  <a:cubicBezTo>
                    <a:pt x="60" y="80"/>
                    <a:pt x="60" y="91"/>
                    <a:pt x="60" y="102"/>
                  </a:cubicBezTo>
                  <a:cubicBezTo>
                    <a:pt x="53" y="100"/>
                    <a:pt x="45" y="100"/>
                    <a:pt x="38" y="100"/>
                  </a:cubicBezTo>
                  <a:cubicBezTo>
                    <a:pt x="38" y="95"/>
                    <a:pt x="39" y="89"/>
                    <a:pt x="39" y="84"/>
                  </a:cubicBezTo>
                  <a:cubicBezTo>
                    <a:pt x="39" y="80"/>
                    <a:pt x="39" y="77"/>
                    <a:pt x="39" y="74"/>
                  </a:cubicBezTo>
                  <a:moveTo>
                    <a:pt x="39" y="65"/>
                  </a:moveTo>
                  <a:cubicBezTo>
                    <a:pt x="39" y="57"/>
                    <a:pt x="39" y="49"/>
                    <a:pt x="39" y="42"/>
                  </a:cubicBezTo>
                  <a:cubicBezTo>
                    <a:pt x="46" y="43"/>
                    <a:pt x="54" y="43"/>
                    <a:pt x="60" y="40"/>
                  </a:cubicBezTo>
                  <a:cubicBezTo>
                    <a:pt x="60" y="45"/>
                    <a:pt x="60" y="50"/>
                    <a:pt x="60" y="54"/>
                  </a:cubicBezTo>
                  <a:cubicBezTo>
                    <a:pt x="60" y="58"/>
                    <a:pt x="60" y="61"/>
                    <a:pt x="60" y="65"/>
                  </a:cubicBezTo>
                  <a:cubicBezTo>
                    <a:pt x="54" y="62"/>
                    <a:pt x="46" y="65"/>
                    <a:pt x="39" y="65"/>
                  </a:cubicBezTo>
                  <a:moveTo>
                    <a:pt x="38" y="107"/>
                  </a:moveTo>
                  <a:cubicBezTo>
                    <a:pt x="45" y="108"/>
                    <a:pt x="56" y="109"/>
                    <a:pt x="60" y="107"/>
                  </a:cubicBezTo>
                  <a:cubicBezTo>
                    <a:pt x="60" y="112"/>
                    <a:pt x="60" y="112"/>
                    <a:pt x="60" y="112"/>
                  </a:cubicBezTo>
                  <a:cubicBezTo>
                    <a:pt x="60" y="120"/>
                    <a:pt x="60" y="127"/>
                    <a:pt x="60" y="135"/>
                  </a:cubicBezTo>
                  <a:cubicBezTo>
                    <a:pt x="52" y="134"/>
                    <a:pt x="45" y="134"/>
                    <a:pt x="38" y="134"/>
                  </a:cubicBezTo>
                  <a:cubicBezTo>
                    <a:pt x="37" y="134"/>
                    <a:pt x="37" y="134"/>
                    <a:pt x="37" y="134"/>
                  </a:cubicBezTo>
                  <a:cubicBezTo>
                    <a:pt x="37" y="126"/>
                    <a:pt x="37" y="117"/>
                    <a:pt x="38" y="107"/>
                  </a:cubicBezTo>
                  <a:moveTo>
                    <a:pt x="38" y="142"/>
                  </a:moveTo>
                  <a:cubicBezTo>
                    <a:pt x="45" y="142"/>
                    <a:pt x="52" y="143"/>
                    <a:pt x="60" y="142"/>
                  </a:cubicBezTo>
                  <a:cubicBezTo>
                    <a:pt x="59" y="155"/>
                    <a:pt x="59" y="168"/>
                    <a:pt x="59" y="181"/>
                  </a:cubicBezTo>
                  <a:cubicBezTo>
                    <a:pt x="52" y="180"/>
                    <a:pt x="44" y="181"/>
                    <a:pt x="37" y="181"/>
                  </a:cubicBezTo>
                  <a:cubicBezTo>
                    <a:pt x="37" y="181"/>
                    <a:pt x="37" y="181"/>
                    <a:pt x="37" y="181"/>
                  </a:cubicBezTo>
                  <a:cubicBezTo>
                    <a:pt x="37" y="175"/>
                    <a:pt x="37" y="169"/>
                    <a:pt x="37" y="163"/>
                  </a:cubicBezTo>
                  <a:cubicBezTo>
                    <a:pt x="37" y="156"/>
                    <a:pt x="37" y="150"/>
                    <a:pt x="37" y="142"/>
                  </a:cubicBezTo>
                  <a:lnTo>
                    <a:pt x="38" y="142"/>
                  </a:lnTo>
                  <a:close/>
                  <a:moveTo>
                    <a:pt x="28" y="187"/>
                  </a:moveTo>
                  <a:cubicBezTo>
                    <a:pt x="28" y="198"/>
                    <a:pt x="29" y="209"/>
                    <a:pt x="30" y="221"/>
                  </a:cubicBezTo>
                  <a:cubicBezTo>
                    <a:pt x="25" y="222"/>
                    <a:pt x="21" y="222"/>
                    <a:pt x="18" y="220"/>
                  </a:cubicBezTo>
                  <a:cubicBezTo>
                    <a:pt x="18" y="220"/>
                    <a:pt x="17" y="220"/>
                    <a:pt x="17" y="220"/>
                  </a:cubicBezTo>
                  <a:cubicBezTo>
                    <a:pt x="17" y="208"/>
                    <a:pt x="17" y="196"/>
                    <a:pt x="17" y="185"/>
                  </a:cubicBezTo>
                  <a:cubicBezTo>
                    <a:pt x="20" y="186"/>
                    <a:pt x="24" y="186"/>
                    <a:pt x="28" y="187"/>
                  </a:cubicBezTo>
                  <a:moveTo>
                    <a:pt x="17" y="227"/>
                  </a:moveTo>
                  <a:cubicBezTo>
                    <a:pt x="17" y="226"/>
                    <a:pt x="17" y="226"/>
                    <a:pt x="17" y="226"/>
                  </a:cubicBezTo>
                  <a:cubicBezTo>
                    <a:pt x="20" y="227"/>
                    <a:pt x="22" y="228"/>
                    <a:pt x="27" y="228"/>
                  </a:cubicBezTo>
                  <a:cubicBezTo>
                    <a:pt x="28" y="227"/>
                    <a:pt x="29" y="227"/>
                    <a:pt x="30" y="227"/>
                  </a:cubicBezTo>
                  <a:cubicBezTo>
                    <a:pt x="31" y="238"/>
                    <a:pt x="31" y="248"/>
                    <a:pt x="31" y="259"/>
                  </a:cubicBezTo>
                  <a:cubicBezTo>
                    <a:pt x="26" y="259"/>
                    <a:pt x="20" y="261"/>
                    <a:pt x="14" y="262"/>
                  </a:cubicBezTo>
                  <a:cubicBezTo>
                    <a:pt x="15" y="250"/>
                    <a:pt x="17" y="238"/>
                    <a:pt x="17" y="227"/>
                  </a:cubicBezTo>
                  <a:moveTo>
                    <a:pt x="61" y="217"/>
                  </a:moveTo>
                  <a:cubicBezTo>
                    <a:pt x="54" y="215"/>
                    <a:pt x="45" y="217"/>
                    <a:pt x="39" y="218"/>
                  </a:cubicBezTo>
                  <a:cubicBezTo>
                    <a:pt x="38" y="208"/>
                    <a:pt x="38" y="198"/>
                    <a:pt x="37" y="188"/>
                  </a:cubicBezTo>
                  <a:cubicBezTo>
                    <a:pt x="45" y="189"/>
                    <a:pt x="52" y="189"/>
                    <a:pt x="59" y="188"/>
                  </a:cubicBezTo>
                  <a:cubicBezTo>
                    <a:pt x="59" y="196"/>
                    <a:pt x="60" y="205"/>
                    <a:pt x="61" y="213"/>
                  </a:cubicBezTo>
                  <a:cubicBezTo>
                    <a:pt x="61" y="214"/>
                    <a:pt x="61" y="216"/>
                    <a:pt x="61" y="217"/>
                  </a:cubicBezTo>
                  <a:moveTo>
                    <a:pt x="59" y="15"/>
                  </a:moveTo>
                  <a:cubicBezTo>
                    <a:pt x="60" y="19"/>
                    <a:pt x="61" y="23"/>
                    <a:pt x="60" y="27"/>
                  </a:cubicBezTo>
                  <a:cubicBezTo>
                    <a:pt x="60" y="29"/>
                    <a:pt x="60" y="32"/>
                    <a:pt x="60" y="34"/>
                  </a:cubicBezTo>
                  <a:cubicBezTo>
                    <a:pt x="58" y="34"/>
                    <a:pt x="56" y="34"/>
                    <a:pt x="52" y="34"/>
                  </a:cubicBezTo>
                  <a:cubicBezTo>
                    <a:pt x="47" y="35"/>
                    <a:pt x="43" y="35"/>
                    <a:pt x="39" y="34"/>
                  </a:cubicBezTo>
                  <a:cubicBezTo>
                    <a:pt x="39" y="26"/>
                    <a:pt x="40" y="18"/>
                    <a:pt x="38" y="11"/>
                  </a:cubicBezTo>
                  <a:cubicBezTo>
                    <a:pt x="45" y="11"/>
                    <a:pt x="51" y="12"/>
                    <a:pt x="55" y="14"/>
                  </a:cubicBezTo>
                  <a:cubicBezTo>
                    <a:pt x="56" y="14"/>
                    <a:pt x="58" y="15"/>
                    <a:pt x="59" y="15"/>
                  </a:cubicBezTo>
                  <a:moveTo>
                    <a:pt x="23" y="11"/>
                  </a:moveTo>
                  <a:cubicBezTo>
                    <a:pt x="26" y="10"/>
                    <a:pt x="30" y="10"/>
                    <a:pt x="34" y="10"/>
                  </a:cubicBezTo>
                  <a:cubicBezTo>
                    <a:pt x="34" y="16"/>
                    <a:pt x="34" y="25"/>
                    <a:pt x="33" y="33"/>
                  </a:cubicBezTo>
                  <a:cubicBezTo>
                    <a:pt x="27" y="33"/>
                    <a:pt x="20" y="32"/>
                    <a:pt x="13" y="33"/>
                  </a:cubicBezTo>
                  <a:cubicBezTo>
                    <a:pt x="13" y="29"/>
                    <a:pt x="13" y="25"/>
                    <a:pt x="13" y="20"/>
                  </a:cubicBezTo>
                  <a:cubicBezTo>
                    <a:pt x="15" y="15"/>
                    <a:pt x="18" y="12"/>
                    <a:pt x="23" y="11"/>
                  </a:cubicBezTo>
                  <a:moveTo>
                    <a:pt x="13" y="40"/>
                  </a:moveTo>
                  <a:cubicBezTo>
                    <a:pt x="19" y="41"/>
                    <a:pt x="26" y="40"/>
                    <a:pt x="32" y="41"/>
                  </a:cubicBezTo>
                  <a:cubicBezTo>
                    <a:pt x="32" y="44"/>
                    <a:pt x="31" y="47"/>
                    <a:pt x="31" y="49"/>
                  </a:cubicBezTo>
                  <a:cubicBezTo>
                    <a:pt x="31" y="54"/>
                    <a:pt x="31" y="60"/>
                    <a:pt x="31" y="66"/>
                  </a:cubicBezTo>
                  <a:cubicBezTo>
                    <a:pt x="25" y="66"/>
                    <a:pt x="19" y="66"/>
                    <a:pt x="13" y="67"/>
                  </a:cubicBezTo>
                  <a:cubicBezTo>
                    <a:pt x="13" y="58"/>
                    <a:pt x="13" y="49"/>
                    <a:pt x="13" y="40"/>
                  </a:cubicBezTo>
                  <a:moveTo>
                    <a:pt x="13" y="72"/>
                  </a:moveTo>
                  <a:cubicBezTo>
                    <a:pt x="18" y="73"/>
                    <a:pt x="24" y="74"/>
                    <a:pt x="31" y="74"/>
                  </a:cubicBezTo>
                  <a:cubicBezTo>
                    <a:pt x="30" y="81"/>
                    <a:pt x="30" y="88"/>
                    <a:pt x="29" y="95"/>
                  </a:cubicBezTo>
                  <a:cubicBezTo>
                    <a:pt x="29" y="97"/>
                    <a:pt x="29" y="99"/>
                    <a:pt x="29" y="101"/>
                  </a:cubicBezTo>
                  <a:cubicBezTo>
                    <a:pt x="25" y="101"/>
                    <a:pt x="21" y="101"/>
                    <a:pt x="17" y="100"/>
                  </a:cubicBezTo>
                  <a:cubicBezTo>
                    <a:pt x="16" y="100"/>
                    <a:pt x="15" y="100"/>
                    <a:pt x="13" y="100"/>
                  </a:cubicBezTo>
                  <a:cubicBezTo>
                    <a:pt x="13" y="91"/>
                    <a:pt x="13" y="81"/>
                    <a:pt x="13" y="72"/>
                  </a:cubicBezTo>
                  <a:moveTo>
                    <a:pt x="13" y="104"/>
                  </a:moveTo>
                  <a:cubicBezTo>
                    <a:pt x="18" y="106"/>
                    <a:pt x="23" y="107"/>
                    <a:pt x="28" y="108"/>
                  </a:cubicBezTo>
                  <a:cubicBezTo>
                    <a:pt x="28" y="117"/>
                    <a:pt x="28" y="127"/>
                    <a:pt x="28" y="136"/>
                  </a:cubicBezTo>
                  <a:cubicBezTo>
                    <a:pt x="23" y="136"/>
                    <a:pt x="19" y="136"/>
                    <a:pt x="15" y="137"/>
                  </a:cubicBezTo>
                  <a:cubicBezTo>
                    <a:pt x="15" y="132"/>
                    <a:pt x="14" y="127"/>
                    <a:pt x="14" y="121"/>
                  </a:cubicBezTo>
                  <a:cubicBezTo>
                    <a:pt x="14" y="116"/>
                    <a:pt x="13" y="110"/>
                    <a:pt x="13" y="104"/>
                  </a:cubicBezTo>
                  <a:moveTo>
                    <a:pt x="21" y="297"/>
                  </a:moveTo>
                  <a:cubicBezTo>
                    <a:pt x="16" y="294"/>
                    <a:pt x="14" y="274"/>
                    <a:pt x="14" y="270"/>
                  </a:cubicBezTo>
                  <a:cubicBezTo>
                    <a:pt x="14" y="269"/>
                    <a:pt x="14" y="268"/>
                    <a:pt x="14" y="267"/>
                  </a:cubicBezTo>
                  <a:cubicBezTo>
                    <a:pt x="20" y="267"/>
                    <a:pt x="25" y="266"/>
                    <a:pt x="31" y="265"/>
                  </a:cubicBezTo>
                  <a:cubicBezTo>
                    <a:pt x="31" y="266"/>
                    <a:pt x="31" y="267"/>
                    <a:pt x="31" y="267"/>
                  </a:cubicBezTo>
                  <a:cubicBezTo>
                    <a:pt x="31" y="275"/>
                    <a:pt x="27" y="289"/>
                    <a:pt x="30" y="298"/>
                  </a:cubicBezTo>
                  <a:cubicBezTo>
                    <a:pt x="27" y="298"/>
                    <a:pt x="23" y="298"/>
                    <a:pt x="21" y="297"/>
                  </a:cubicBezTo>
                  <a:moveTo>
                    <a:pt x="60" y="287"/>
                  </a:moveTo>
                  <a:cubicBezTo>
                    <a:pt x="56" y="298"/>
                    <a:pt x="50" y="299"/>
                    <a:pt x="40" y="298"/>
                  </a:cubicBezTo>
                  <a:cubicBezTo>
                    <a:pt x="37" y="288"/>
                    <a:pt x="38" y="277"/>
                    <a:pt x="38" y="265"/>
                  </a:cubicBezTo>
                  <a:cubicBezTo>
                    <a:pt x="46" y="267"/>
                    <a:pt x="54" y="270"/>
                    <a:pt x="61" y="267"/>
                  </a:cubicBezTo>
                  <a:cubicBezTo>
                    <a:pt x="62" y="267"/>
                    <a:pt x="62" y="266"/>
                    <a:pt x="63" y="266"/>
                  </a:cubicBezTo>
                  <a:cubicBezTo>
                    <a:pt x="63" y="273"/>
                    <a:pt x="63" y="281"/>
                    <a:pt x="60" y="28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65"/>
            <p:cNvSpPr>
              <a:spLocks noEditPoints="1"/>
            </p:cNvSpPr>
            <p:nvPr/>
          </p:nvSpPr>
          <p:spPr bwMode="auto">
            <a:xfrm>
              <a:off x="5964238" y="720726"/>
              <a:ext cx="155575" cy="655638"/>
            </a:xfrm>
            <a:custGeom>
              <a:avLst/>
              <a:gdLst>
                <a:gd name="T0" fmla="*/ 67 w 72"/>
                <a:gd name="T1" fmla="*/ 11 h 305"/>
                <a:gd name="T2" fmla="*/ 4 w 72"/>
                <a:gd name="T3" fmla="*/ 30 h 305"/>
                <a:gd name="T4" fmla="*/ 4 w 72"/>
                <a:gd name="T5" fmla="*/ 77 h 305"/>
                <a:gd name="T6" fmla="*/ 1 w 72"/>
                <a:gd name="T7" fmla="*/ 148 h 305"/>
                <a:gd name="T8" fmla="*/ 2 w 72"/>
                <a:gd name="T9" fmla="*/ 186 h 305"/>
                <a:gd name="T10" fmla="*/ 2 w 72"/>
                <a:gd name="T11" fmla="*/ 225 h 305"/>
                <a:gd name="T12" fmla="*/ 3 w 72"/>
                <a:gd name="T13" fmla="*/ 247 h 305"/>
                <a:gd name="T14" fmla="*/ 4 w 72"/>
                <a:gd name="T15" fmla="*/ 281 h 305"/>
                <a:gd name="T16" fmla="*/ 70 w 72"/>
                <a:gd name="T17" fmla="*/ 266 h 305"/>
                <a:gd name="T18" fmla="*/ 71 w 72"/>
                <a:gd name="T19" fmla="*/ 77 h 305"/>
                <a:gd name="T20" fmla="*/ 28 w 72"/>
                <a:gd name="T21" fmla="*/ 12 h 305"/>
                <a:gd name="T22" fmla="*/ 12 w 72"/>
                <a:gd name="T23" fmla="*/ 38 h 305"/>
                <a:gd name="T24" fmla="*/ 58 w 72"/>
                <a:gd name="T25" fmla="*/ 184 h 305"/>
                <a:gd name="T26" fmla="*/ 35 w 72"/>
                <a:gd name="T27" fmla="*/ 152 h 305"/>
                <a:gd name="T28" fmla="*/ 58 w 72"/>
                <a:gd name="T29" fmla="*/ 184 h 305"/>
                <a:gd name="T30" fmla="*/ 36 w 72"/>
                <a:gd name="T31" fmla="*/ 117 h 305"/>
                <a:gd name="T32" fmla="*/ 59 w 72"/>
                <a:gd name="T33" fmla="*/ 144 h 305"/>
                <a:gd name="T34" fmla="*/ 31 w 72"/>
                <a:gd name="T35" fmla="*/ 44 h 305"/>
                <a:gd name="T36" fmla="*/ 15 w 72"/>
                <a:gd name="T37" fmla="*/ 71 h 305"/>
                <a:gd name="T38" fmla="*/ 11 w 72"/>
                <a:gd name="T39" fmla="*/ 89 h 305"/>
                <a:gd name="T40" fmla="*/ 31 w 72"/>
                <a:gd name="T41" fmla="*/ 79 h 305"/>
                <a:gd name="T42" fmla="*/ 10 w 72"/>
                <a:gd name="T43" fmla="*/ 107 h 305"/>
                <a:gd name="T44" fmla="*/ 29 w 72"/>
                <a:gd name="T45" fmla="*/ 117 h 305"/>
                <a:gd name="T46" fmla="*/ 10 w 72"/>
                <a:gd name="T47" fmla="*/ 145 h 305"/>
                <a:gd name="T48" fmla="*/ 10 w 72"/>
                <a:gd name="T49" fmla="*/ 150 h 305"/>
                <a:gd name="T50" fmla="*/ 10 w 72"/>
                <a:gd name="T51" fmla="*/ 185 h 305"/>
                <a:gd name="T52" fmla="*/ 27 w 72"/>
                <a:gd name="T53" fmla="*/ 192 h 305"/>
                <a:gd name="T54" fmla="*/ 13 w 72"/>
                <a:gd name="T55" fmla="*/ 223 h 305"/>
                <a:gd name="T56" fmla="*/ 20 w 72"/>
                <a:gd name="T57" fmla="*/ 228 h 305"/>
                <a:gd name="T58" fmla="*/ 11 w 72"/>
                <a:gd name="T59" fmla="*/ 263 h 305"/>
                <a:gd name="T60" fmla="*/ 11 w 72"/>
                <a:gd name="T61" fmla="*/ 268 h 305"/>
                <a:gd name="T62" fmla="*/ 27 w 72"/>
                <a:gd name="T63" fmla="*/ 286 h 305"/>
                <a:gd name="T64" fmla="*/ 11 w 72"/>
                <a:gd name="T65" fmla="*/ 269 h 305"/>
                <a:gd name="T66" fmla="*/ 35 w 72"/>
                <a:gd name="T67" fmla="*/ 289 h 305"/>
                <a:gd name="T68" fmla="*/ 59 w 72"/>
                <a:gd name="T69" fmla="*/ 265 h 305"/>
                <a:gd name="T70" fmla="*/ 35 w 72"/>
                <a:gd name="T71" fmla="*/ 227 h 305"/>
                <a:gd name="T72" fmla="*/ 58 w 72"/>
                <a:gd name="T73" fmla="*/ 218 h 305"/>
                <a:gd name="T74" fmla="*/ 45 w 72"/>
                <a:gd name="T75" fmla="*/ 189 h 305"/>
                <a:gd name="T76" fmla="*/ 60 w 72"/>
                <a:gd name="T77" fmla="*/ 254 h 305"/>
                <a:gd name="T78" fmla="*/ 62 w 72"/>
                <a:gd name="T79" fmla="*/ 77 h 305"/>
                <a:gd name="T80" fmla="*/ 36 w 72"/>
                <a:gd name="T81" fmla="*/ 109 h 305"/>
                <a:gd name="T82" fmla="*/ 60 w 72"/>
                <a:gd name="T83" fmla="*/ 74 h 305"/>
                <a:gd name="T84" fmla="*/ 38 w 72"/>
                <a:gd name="T85" fmla="*/ 44 h 305"/>
                <a:gd name="T86" fmla="*/ 58 w 72"/>
                <a:gd name="T87" fmla="*/ 39 h 305"/>
                <a:gd name="T88" fmla="*/ 38 w 72"/>
                <a:gd name="T89" fmla="*/ 36 h 305"/>
                <a:gd name="T90" fmla="*/ 62 w 72"/>
                <a:gd name="T91" fmla="*/ 38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2" h="305">
                  <a:moveTo>
                    <a:pt x="71" y="77"/>
                  </a:moveTo>
                  <a:cubicBezTo>
                    <a:pt x="72" y="63"/>
                    <a:pt x="71" y="48"/>
                    <a:pt x="71" y="33"/>
                  </a:cubicBezTo>
                  <a:cubicBezTo>
                    <a:pt x="71" y="26"/>
                    <a:pt x="71" y="17"/>
                    <a:pt x="67" y="11"/>
                  </a:cubicBezTo>
                  <a:cubicBezTo>
                    <a:pt x="60" y="3"/>
                    <a:pt x="49" y="3"/>
                    <a:pt x="40" y="3"/>
                  </a:cubicBezTo>
                  <a:cubicBezTo>
                    <a:pt x="32" y="2"/>
                    <a:pt x="17" y="0"/>
                    <a:pt x="9" y="5"/>
                  </a:cubicBezTo>
                  <a:cubicBezTo>
                    <a:pt x="2" y="10"/>
                    <a:pt x="5" y="23"/>
                    <a:pt x="4" y="30"/>
                  </a:cubicBezTo>
                  <a:cubicBezTo>
                    <a:pt x="3" y="45"/>
                    <a:pt x="2" y="60"/>
                    <a:pt x="4" y="75"/>
                  </a:cubicBezTo>
                  <a:cubicBezTo>
                    <a:pt x="3" y="75"/>
                    <a:pt x="3" y="76"/>
                    <a:pt x="4" y="76"/>
                  </a:cubicBezTo>
                  <a:cubicBezTo>
                    <a:pt x="4" y="76"/>
                    <a:pt x="4" y="76"/>
                    <a:pt x="4" y="77"/>
                  </a:cubicBezTo>
                  <a:cubicBezTo>
                    <a:pt x="3" y="83"/>
                    <a:pt x="3" y="90"/>
                    <a:pt x="2" y="96"/>
                  </a:cubicBezTo>
                  <a:cubicBezTo>
                    <a:pt x="1" y="113"/>
                    <a:pt x="1" y="130"/>
                    <a:pt x="1" y="147"/>
                  </a:cubicBezTo>
                  <a:cubicBezTo>
                    <a:pt x="1" y="148"/>
                    <a:pt x="1" y="148"/>
                    <a:pt x="1" y="148"/>
                  </a:cubicBezTo>
                  <a:cubicBezTo>
                    <a:pt x="1" y="160"/>
                    <a:pt x="1" y="173"/>
                    <a:pt x="2" y="184"/>
                  </a:cubicBezTo>
                  <a:cubicBezTo>
                    <a:pt x="1" y="185"/>
                    <a:pt x="0" y="186"/>
                    <a:pt x="1" y="186"/>
                  </a:cubicBezTo>
                  <a:cubicBezTo>
                    <a:pt x="1" y="186"/>
                    <a:pt x="2" y="186"/>
                    <a:pt x="2" y="186"/>
                  </a:cubicBezTo>
                  <a:cubicBezTo>
                    <a:pt x="2" y="190"/>
                    <a:pt x="2" y="193"/>
                    <a:pt x="2" y="196"/>
                  </a:cubicBezTo>
                  <a:cubicBezTo>
                    <a:pt x="2" y="206"/>
                    <a:pt x="3" y="216"/>
                    <a:pt x="4" y="226"/>
                  </a:cubicBezTo>
                  <a:cubicBezTo>
                    <a:pt x="3" y="226"/>
                    <a:pt x="3" y="225"/>
                    <a:pt x="2" y="225"/>
                  </a:cubicBezTo>
                  <a:cubicBezTo>
                    <a:pt x="2" y="224"/>
                    <a:pt x="1" y="225"/>
                    <a:pt x="1" y="225"/>
                  </a:cubicBezTo>
                  <a:cubicBezTo>
                    <a:pt x="2" y="228"/>
                    <a:pt x="2" y="228"/>
                    <a:pt x="4" y="229"/>
                  </a:cubicBezTo>
                  <a:cubicBezTo>
                    <a:pt x="4" y="235"/>
                    <a:pt x="4" y="241"/>
                    <a:pt x="3" y="247"/>
                  </a:cubicBezTo>
                  <a:cubicBezTo>
                    <a:pt x="3" y="253"/>
                    <a:pt x="2" y="259"/>
                    <a:pt x="2" y="265"/>
                  </a:cubicBezTo>
                  <a:cubicBezTo>
                    <a:pt x="2" y="265"/>
                    <a:pt x="2" y="266"/>
                    <a:pt x="2" y="266"/>
                  </a:cubicBezTo>
                  <a:cubicBezTo>
                    <a:pt x="2" y="271"/>
                    <a:pt x="3" y="276"/>
                    <a:pt x="4" y="281"/>
                  </a:cubicBezTo>
                  <a:cubicBezTo>
                    <a:pt x="5" y="287"/>
                    <a:pt x="7" y="295"/>
                    <a:pt x="13" y="298"/>
                  </a:cubicBezTo>
                  <a:cubicBezTo>
                    <a:pt x="20" y="302"/>
                    <a:pt x="34" y="305"/>
                    <a:pt x="42" y="305"/>
                  </a:cubicBezTo>
                  <a:cubicBezTo>
                    <a:pt x="65" y="305"/>
                    <a:pt x="70" y="284"/>
                    <a:pt x="70" y="266"/>
                  </a:cubicBezTo>
                  <a:cubicBezTo>
                    <a:pt x="69" y="234"/>
                    <a:pt x="69" y="202"/>
                    <a:pt x="69" y="170"/>
                  </a:cubicBezTo>
                  <a:cubicBezTo>
                    <a:pt x="69" y="154"/>
                    <a:pt x="69" y="138"/>
                    <a:pt x="69" y="122"/>
                  </a:cubicBezTo>
                  <a:cubicBezTo>
                    <a:pt x="69" y="107"/>
                    <a:pt x="70" y="92"/>
                    <a:pt x="71" y="77"/>
                  </a:cubicBezTo>
                  <a:moveTo>
                    <a:pt x="13" y="20"/>
                  </a:moveTo>
                  <a:cubicBezTo>
                    <a:pt x="14" y="19"/>
                    <a:pt x="14" y="18"/>
                    <a:pt x="14" y="16"/>
                  </a:cubicBezTo>
                  <a:cubicBezTo>
                    <a:pt x="18" y="13"/>
                    <a:pt x="23" y="12"/>
                    <a:pt x="28" y="12"/>
                  </a:cubicBezTo>
                  <a:cubicBezTo>
                    <a:pt x="28" y="12"/>
                    <a:pt x="29" y="12"/>
                    <a:pt x="29" y="12"/>
                  </a:cubicBezTo>
                  <a:cubicBezTo>
                    <a:pt x="30" y="20"/>
                    <a:pt x="31" y="28"/>
                    <a:pt x="31" y="37"/>
                  </a:cubicBezTo>
                  <a:cubicBezTo>
                    <a:pt x="25" y="37"/>
                    <a:pt x="19" y="37"/>
                    <a:pt x="12" y="38"/>
                  </a:cubicBezTo>
                  <a:cubicBezTo>
                    <a:pt x="13" y="32"/>
                    <a:pt x="13" y="26"/>
                    <a:pt x="13" y="20"/>
                  </a:cubicBezTo>
                  <a:moveTo>
                    <a:pt x="58" y="184"/>
                  </a:moveTo>
                  <a:cubicBezTo>
                    <a:pt x="58" y="184"/>
                    <a:pt x="58" y="184"/>
                    <a:pt x="58" y="184"/>
                  </a:cubicBezTo>
                  <a:cubicBezTo>
                    <a:pt x="52" y="179"/>
                    <a:pt x="43" y="181"/>
                    <a:pt x="37" y="182"/>
                  </a:cubicBezTo>
                  <a:cubicBezTo>
                    <a:pt x="36" y="182"/>
                    <a:pt x="36" y="182"/>
                    <a:pt x="35" y="182"/>
                  </a:cubicBezTo>
                  <a:cubicBezTo>
                    <a:pt x="35" y="172"/>
                    <a:pt x="35" y="162"/>
                    <a:pt x="35" y="152"/>
                  </a:cubicBezTo>
                  <a:cubicBezTo>
                    <a:pt x="37" y="152"/>
                    <a:pt x="38" y="152"/>
                    <a:pt x="40" y="152"/>
                  </a:cubicBezTo>
                  <a:cubicBezTo>
                    <a:pt x="47" y="153"/>
                    <a:pt x="54" y="153"/>
                    <a:pt x="59" y="149"/>
                  </a:cubicBezTo>
                  <a:cubicBezTo>
                    <a:pt x="58" y="160"/>
                    <a:pt x="58" y="172"/>
                    <a:pt x="58" y="184"/>
                  </a:cubicBezTo>
                  <a:moveTo>
                    <a:pt x="35" y="143"/>
                  </a:moveTo>
                  <a:cubicBezTo>
                    <a:pt x="35" y="140"/>
                    <a:pt x="35" y="137"/>
                    <a:pt x="35" y="134"/>
                  </a:cubicBezTo>
                  <a:cubicBezTo>
                    <a:pt x="35" y="128"/>
                    <a:pt x="35" y="123"/>
                    <a:pt x="36" y="117"/>
                  </a:cubicBezTo>
                  <a:cubicBezTo>
                    <a:pt x="39" y="117"/>
                    <a:pt x="41" y="117"/>
                    <a:pt x="44" y="117"/>
                  </a:cubicBezTo>
                  <a:cubicBezTo>
                    <a:pt x="46" y="117"/>
                    <a:pt x="55" y="115"/>
                    <a:pt x="60" y="115"/>
                  </a:cubicBezTo>
                  <a:cubicBezTo>
                    <a:pt x="59" y="125"/>
                    <a:pt x="59" y="134"/>
                    <a:pt x="59" y="144"/>
                  </a:cubicBezTo>
                  <a:cubicBezTo>
                    <a:pt x="51" y="144"/>
                    <a:pt x="43" y="143"/>
                    <a:pt x="35" y="143"/>
                  </a:cubicBezTo>
                  <a:moveTo>
                    <a:pt x="12" y="43"/>
                  </a:moveTo>
                  <a:cubicBezTo>
                    <a:pt x="18" y="44"/>
                    <a:pt x="25" y="44"/>
                    <a:pt x="31" y="44"/>
                  </a:cubicBezTo>
                  <a:cubicBezTo>
                    <a:pt x="32" y="53"/>
                    <a:pt x="31" y="63"/>
                    <a:pt x="31" y="72"/>
                  </a:cubicBezTo>
                  <a:cubicBezTo>
                    <a:pt x="27" y="73"/>
                    <a:pt x="23" y="72"/>
                    <a:pt x="19" y="71"/>
                  </a:cubicBezTo>
                  <a:cubicBezTo>
                    <a:pt x="18" y="70"/>
                    <a:pt x="16" y="70"/>
                    <a:pt x="15" y="71"/>
                  </a:cubicBezTo>
                  <a:cubicBezTo>
                    <a:pt x="14" y="72"/>
                    <a:pt x="13" y="73"/>
                    <a:pt x="12" y="73"/>
                  </a:cubicBezTo>
                  <a:cubicBezTo>
                    <a:pt x="12" y="63"/>
                    <a:pt x="12" y="53"/>
                    <a:pt x="12" y="43"/>
                  </a:cubicBezTo>
                  <a:moveTo>
                    <a:pt x="11" y="89"/>
                  </a:moveTo>
                  <a:cubicBezTo>
                    <a:pt x="12" y="86"/>
                    <a:pt x="12" y="82"/>
                    <a:pt x="12" y="78"/>
                  </a:cubicBezTo>
                  <a:cubicBezTo>
                    <a:pt x="14" y="78"/>
                    <a:pt x="16" y="78"/>
                    <a:pt x="17" y="77"/>
                  </a:cubicBezTo>
                  <a:cubicBezTo>
                    <a:pt x="22" y="79"/>
                    <a:pt x="26" y="80"/>
                    <a:pt x="31" y="79"/>
                  </a:cubicBezTo>
                  <a:cubicBezTo>
                    <a:pt x="30" y="90"/>
                    <a:pt x="30" y="100"/>
                    <a:pt x="29" y="110"/>
                  </a:cubicBezTo>
                  <a:cubicBezTo>
                    <a:pt x="23" y="111"/>
                    <a:pt x="15" y="111"/>
                    <a:pt x="12" y="108"/>
                  </a:cubicBezTo>
                  <a:cubicBezTo>
                    <a:pt x="11" y="108"/>
                    <a:pt x="11" y="107"/>
                    <a:pt x="10" y="107"/>
                  </a:cubicBezTo>
                  <a:cubicBezTo>
                    <a:pt x="10" y="101"/>
                    <a:pt x="11" y="95"/>
                    <a:pt x="11" y="89"/>
                  </a:cubicBezTo>
                  <a:moveTo>
                    <a:pt x="10" y="115"/>
                  </a:moveTo>
                  <a:cubicBezTo>
                    <a:pt x="15" y="118"/>
                    <a:pt x="23" y="118"/>
                    <a:pt x="29" y="117"/>
                  </a:cubicBezTo>
                  <a:cubicBezTo>
                    <a:pt x="28" y="125"/>
                    <a:pt x="28" y="133"/>
                    <a:pt x="28" y="140"/>
                  </a:cubicBezTo>
                  <a:cubicBezTo>
                    <a:pt x="28" y="141"/>
                    <a:pt x="28" y="143"/>
                    <a:pt x="28" y="144"/>
                  </a:cubicBezTo>
                  <a:cubicBezTo>
                    <a:pt x="22" y="144"/>
                    <a:pt x="16" y="144"/>
                    <a:pt x="10" y="145"/>
                  </a:cubicBezTo>
                  <a:cubicBezTo>
                    <a:pt x="10" y="135"/>
                    <a:pt x="10" y="125"/>
                    <a:pt x="10" y="115"/>
                  </a:cubicBezTo>
                  <a:moveTo>
                    <a:pt x="10" y="183"/>
                  </a:moveTo>
                  <a:cubicBezTo>
                    <a:pt x="11" y="172"/>
                    <a:pt x="10" y="161"/>
                    <a:pt x="10" y="150"/>
                  </a:cubicBezTo>
                  <a:cubicBezTo>
                    <a:pt x="16" y="151"/>
                    <a:pt x="22" y="151"/>
                    <a:pt x="28" y="152"/>
                  </a:cubicBezTo>
                  <a:cubicBezTo>
                    <a:pt x="28" y="162"/>
                    <a:pt x="28" y="173"/>
                    <a:pt x="27" y="184"/>
                  </a:cubicBezTo>
                  <a:cubicBezTo>
                    <a:pt x="22" y="185"/>
                    <a:pt x="16" y="185"/>
                    <a:pt x="10" y="185"/>
                  </a:cubicBezTo>
                  <a:cubicBezTo>
                    <a:pt x="10" y="185"/>
                    <a:pt x="10" y="184"/>
                    <a:pt x="10" y="183"/>
                  </a:cubicBezTo>
                  <a:moveTo>
                    <a:pt x="11" y="190"/>
                  </a:moveTo>
                  <a:cubicBezTo>
                    <a:pt x="16" y="192"/>
                    <a:pt x="21" y="192"/>
                    <a:pt x="27" y="192"/>
                  </a:cubicBezTo>
                  <a:cubicBezTo>
                    <a:pt x="27" y="202"/>
                    <a:pt x="26" y="212"/>
                    <a:pt x="26" y="222"/>
                  </a:cubicBezTo>
                  <a:cubicBezTo>
                    <a:pt x="22" y="222"/>
                    <a:pt x="18" y="222"/>
                    <a:pt x="14" y="223"/>
                  </a:cubicBezTo>
                  <a:cubicBezTo>
                    <a:pt x="14" y="223"/>
                    <a:pt x="13" y="223"/>
                    <a:pt x="13" y="223"/>
                  </a:cubicBezTo>
                  <a:cubicBezTo>
                    <a:pt x="12" y="212"/>
                    <a:pt x="11" y="201"/>
                    <a:pt x="11" y="190"/>
                  </a:cubicBezTo>
                  <a:moveTo>
                    <a:pt x="13" y="228"/>
                  </a:moveTo>
                  <a:cubicBezTo>
                    <a:pt x="15" y="228"/>
                    <a:pt x="17" y="228"/>
                    <a:pt x="20" y="228"/>
                  </a:cubicBezTo>
                  <a:cubicBezTo>
                    <a:pt x="22" y="229"/>
                    <a:pt x="24" y="229"/>
                    <a:pt x="26" y="229"/>
                  </a:cubicBezTo>
                  <a:cubicBezTo>
                    <a:pt x="26" y="239"/>
                    <a:pt x="26" y="250"/>
                    <a:pt x="27" y="261"/>
                  </a:cubicBezTo>
                  <a:cubicBezTo>
                    <a:pt x="21" y="262"/>
                    <a:pt x="16" y="262"/>
                    <a:pt x="11" y="263"/>
                  </a:cubicBezTo>
                  <a:cubicBezTo>
                    <a:pt x="11" y="251"/>
                    <a:pt x="13" y="240"/>
                    <a:pt x="13" y="228"/>
                  </a:cubicBezTo>
                  <a:moveTo>
                    <a:pt x="11" y="269"/>
                  </a:moveTo>
                  <a:cubicBezTo>
                    <a:pt x="11" y="269"/>
                    <a:pt x="11" y="269"/>
                    <a:pt x="11" y="268"/>
                  </a:cubicBezTo>
                  <a:cubicBezTo>
                    <a:pt x="16" y="269"/>
                    <a:pt x="22" y="269"/>
                    <a:pt x="27" y="269"/>
                  </a:cubicBezTo>
                  <a:cubicBezTo>
                    <a:pt x="27" y="274"/>
                    <a:pt x="27" y="279"/>
                    <a:pt x="28" y="284"/>
                  </a:cubicBezTo>
                  <a:cubicBezTo>
                    <a:pt x="27" y="284"/>
                    <a:pt x="27" y="285"/>
                    <a:pt x="27" y="286"/>
                  </a:cubicBezTo>
                  <a:cubicBezTo>
                    <a:pt x="27" y="287"/>
                    <a:pt x="28" y="289"/>
                    <a:pt x="28" y="290"/>
                  </a:cubicBezTo>
                  <a:cubicBezTo>
                    <a:pt x="28" y="291"/>
                    <a:pt x="29" y="291"/>
                    <a:pt x="29" y="292"/>
                  </a:cubicBezTo>
                  <a:cubicBezTo>
                    <a:pt x="17" y="289"/>
                    <a:pt x="12" y="284"/>
                    <a:pt x="11" y="269"/>
                  </a:cubicBezTo>
                  <a:moveTo>
                    <a:pt x="53" y="290"/>
                  </a:moveTo>
                  <a:cubicBezTo>
                    <a:pt x="48" y="297"/>
                    <a:pt x="41" y="298"/>
                    <a:pt x="32" y="293"/>
                  </a:cubicBezTo>
                  <a:cubicBezTo>
                    <a:pt x="34" y="293"/>
                    <a:pt x="35" y="291"/>
                    <a:pt x="35" y="289"/>
                  </a:cubicBezTo>
                  <a:cubicBezTo>
                    <a:pt x="35" y="282"/>
                    <a:pt x="35" y="275"/>
                    <a:pt x="35" y="268"/>
                  </a:cubicBezTo>
                  <a:cubicBezTo>
                    <a:pt x="42" y="266"/>
                    <a:pt x="49" y="266"/>
                    <a:pt x="56" y="267"/>
                  </a:cubicBezTo>
                  <a:cubicBezTo>
                    <a:pt x="58" y="268"/>
                    <a:pt x="59" y="266"/>
                    <a:pt x="59" y="265"/>
                  </a:cubicBezTo>
                  <a:cubicBezTo>
                    <a:pt x="56" y="257"/>
                    <a:pt x="48" y="257"/>
                    <a:pt x="41" y="258"/>
                  </a:cubicBezTo>
                  <a:cubicBezTo>
                    <a:pt x="39" y="258"/>
                    <a:pt x="37" y="259"/>
                    <a:pt x="35" y="259"/>
                  </a:cubicBezTo>
                  <a:cubicBezTo>
                    <a:pt x="35" y="249"/>
                    <a:pt x="35" y="238"/>
                    <a:pt x="35" y="227"/>
                  </a:cubicBezTo>
                  <a:cubicBezTo>
                    <a:pt x="35" y="227"/>
                    <a:pt x="35" y="227"/>
                    <a:pt x="36" y="227"/>
                  </a:cubicBezTo>
                  <a:cubicBezTo>
                    <a:pt x="43" y="225"/>
                    <a:pt x="51" y="225"/>
                    <a:pt x="58" y="222"/>
                  </a:cubicBezTo>
                  <a:cubicBezTo>
                    <a:pt x="59" y="221"/>
                    <a:pt x="59" y="219"/>
                    <a:pt x="58" y="218"/>
                  </a:cubicBezTo>
                  <a:cubicBezTo>
                    <a:pt x="51" y="214"/>
                    <a:pt x="43" y="217"/>
                    <a:pt x="35" y="220"/>
                  </a:cubicBezTo>
                  <a:cubicBezTo>
                    <a:pt x="35" y="210"/>
                    <a:pt x="35" y="200"/>
                    <a:pt x="35" y="191"/>
                  </a:cubicBezTo>
                  <a:cubicBezTo>
                    <a:pt x="38" y="190"/>
                    <a:pt x="41" y="189"/>
                    <a:pt x="45" y="189"/>
                  </a:cubicBezTo>
                  <a:cubicBezTo>
                    <a:pt x="50" y="189"/>
                    <a:pt x="53" y="190"/>
                    <a:pt x="58" y="187"/>
                  </a:cubicBezTo>
                  <a:cubicBezTo>
                    <a:pt x="58" y="187"/>
                    <a:pt x="58" y="187"/>
                    <a:pt x="58" y="186"/>
                  </a:cubicBezTo>
                  <a:cubicBezTo>
                    <a:pt x="59" y="209"/>
                    <a:pt x="59" y="231"/>
                    <a:pt x="60" y="254"/>
                  </a:cubicBezTo>
                  <a:cubicBezTo>
                    <a:pt x="60" y="261"/>
                    <a:pt x="61" y="268"/>
                    <a:pt x="60" y="275"/>
                  </a:cubicBezTo>
                  <a:cubicBezTo>
                    <a:pt x="61" y="282"/>
                    <a:pt x="59" y="287"/>
                    <a:pt x="53" y="290"/>
                  </a:cubicBezTo>
                  <a:moveTo>
                    <a:pt x="62" y="77"/>
                  </a:moveTo>
                  <a:cubicBezTo>
                    <a:pt x="61" y="88"/>
                    <a:pt x="60" y="98"/>
                    <a:pt x="60" y="109"/>
                  </a:cubicBezTo>
                  <a:cubicBezTo>
                    <a:pt x="53" y="107"/>
                    <a:pt x="45" y="108"/>
                    <a:pt x="39" y="109"/>
                  </a:cubicBezTo>
                  <a:cubicBezTo>
                    <a:pt x="38" y="109"/>
                    <a:pt x="37" y="109"/>
                    <a:pt x="36" y="109"/>
                  </a:cubicBezTo>
                  <a:cubicBezTo>
                    <a:pt x="37" y="99"/>
                    <a:pt x="37" y="89"/>
                    <a:pt x="38" y="79"/>
                  </a:cubicBezTo>
                  <a:cubicBezTo>
                    <a:pt x="45" y="80"/>
                    <a:pt x="54" y="81"/>
                    <a:pt x="60" y="77"/>
                  </a:cubicBezTo>
                  <a:cubicBezTo>
                    <a:pt x="61" y="76"/>
                    <a:pt x="61" y="75"/>
                    <a:pt x="60" y="74"/>
                  </a:cubicBezTo>
                  <a:cubicBezTo>
                    <a:pt x="54" y="69"/>
                    <a:pt x="46" y="71"/>
                    <a:pt x="38" y="72"/>
                  </a:cubicBezTo>
                  <a:cubicBezTo>
                    <a:pt x="38" y="71"/>
                    <a:pt x="38" y="70"/>
                    <a:pt x="38" y="70"/>
                  </a:cubicBezTo>
                  <a:cubicBezTo>
                    <a:pt x="38" y="61"/>
                    <a:pt x="38" y="52"/>
                    <a:pt x="38" y="44"/>
                  </a:cubicBezTo>
                  <a:cubicBezTo>
                    <a:pt x="43" y="44"/>
                    <a:pt x="48" y="44"/>
                    <a:pt x="53" y="45"/>
                  </a:cubicBezTo>
                  <a:cubicBezTo>
                    <a:pt x="57" y="46"/>
                    <a:pt x="63" y="46"/>
                    <a:pt x="61" y="40"/>
                  </a:cubicBezTo>
                  <a:cubicBezTo>
                    <a:pt x="60" y="39"/>
                    <a:pt x="59" y="39"/>
                    <a:pt x="58" y="39"/>
                  </a:cubicBezTo>
                  <a:cubicBezTo>
                    <a:pt x="56" y="42"/>
                    <a:pt x="54" y="39"/>
                    <a:pt x="52" y="38"/>
                  </a:cubicBezTo>
                  <a:cubicBezTo>
                    <a:pt x="49" y="37"/>
                    <a:pt x="46" y="36"/>
                    <a:pt x="42" y="36"/>
                  </a:cubicBezTo>
                  <a:cubicBezTo>
                    <a:pt x="41" y="36"/>
                    <a:pt x="40" y="36"/>
                    <a:pt x="38" y="36"/>
                  </a:cubicBezTo>
                  <a:cubicBezTo>
                    <a:pt x="38" y="28"/>
                    <a:pt x="37" y="20"/>
                    <a:pt x="35" y="12"/>
                  </a:cubicBezTo>
                  <a:cubicBezTo>
                    <a:pt x="39" y="11"/>
                    <a:pt x="43" y="11"/>
                    <a:pt x="46" y="12"/>
                  </a:cubicBezTo>
                  <a:cubicBezTo>
                    <a:pt x="65" y="16"/>
                    <a:pt x="62" y="25"/>
                    <a:pt x="62" y="38"/>
                  </a:cubicBezTo>
                  <a:cubicBezTo>
                    <a:pt x="62" y="51"/>
                    <a:pt x="63" y="64"/>
                    <a:pt x="62" y="7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66"/>
            <p:cNvSpPr>
              <a:spLocks noEditPoints="1"/>
            </p:cNvSpPr>
            <p:nvPr/>
          </p:nvSpPr>
          <p:spPr bwMode="auto">
            <a:xfrm>
              <a:off x="6216651" y="1052514"/>
              <a:ext cx="215900" cy="436563"/>
            </a:xfrm>
            <a:custGeom>
              <a:avLst/>
              <a:gdLst>
                <a:gd name="T0" fmla="*/ 92 w 100"/>
                <a:gd name="T1" fmla="*/ 9 h 204"/>
                <a:gd name="T2" fmla="*/ 42 w 100"/>
                <a:gd name="T3" fmla="*/ 3 h 204"/>
                <a:gd name="T4" fmla="*/ 4 w 100"/>
                <a:gd name="T5" fmla="*/ 32 h 204"/>
                <a:gd name="T6" fmla="*/ 4 w 100"/>
                <a:gd name="T7" fmla="*/ 100 h 204"/>
                <a:gd name="T8" fmla="*/ 7 w 100"/>
                <a:gd name="T9" fmla="*/ 141 h 204"/>
                <a:gd name="T10" fmla="*/ 7 w 100"/>
                <a:gd name="T11" fmla="*/ 146 h 204"/>
                <a:gd name="T12" fmla="*/ 48 w 100"/>
                <a:gd name="T13" fmla="*/ 199 h 204"/>
                <a:gd name="T14" fmla="*/ 97 w 100"/>
                <a:gd name="T15" fmla="*/ 76 h 204"/>
                <a:gd name="T16" fmla="*/ 64 w 100"/>
                <a:gd name="T17" fmla="*/ 101 h 204"/>
                <a:gd name="T18" fmla="*/ 87 w 100"/>
                <a:gd name="T19" fmla="*/ 86 h 204"/>
                <a:gd name="T20" fmla="*/ 64 w 100"/>
                <a:gd name="T21" fmla="*/ 43 h 204"/>
                <a:gd name="T22" fmla="*/ 85 w 100"/>
                <a:gd name="T23" fmla="*/ 42 h 204"/>
                <a:gd name="T24" fmla="*/ 76 w 100"/>
                <a:gd name="T25" fmla="*/ 66 h 204"/>
                <a:gd name="T26" fmla="*/ 85 w 100"/>
                <a:gd name="T27" fmla="*/ 34 h 204"/>
                <a:gd name="T28" fmla="*/ 62 w 100"/>
                <a:gd name="T29" fmla="*/ 13 h 204"/>
                <a:gd name="T30" fmla="*/ 58 w 100"/>
                <a:gd name="T31" fmla="*/ 160 h 204"/>
                <a:gd name="T32" fmla="*/ 37 w 100"/>
                <a:gd name="T33" fmla="*/ 145 h 204"/>
                <a:gd name="T34" fmla="*/ 58 w 100"/>
                <a:gd name="T35" fmla="*/ 156 h 204"/>
                <a:gd name="T36" fmla="*/ 55 w 100"/>
                <a:gd name="T37" fmla="*/ 73 h 204"/>
                <a:gd name="T38" fmla="*/ 36 w 100"/>
                <a:gd name="T39" fmla="*/ 95 h 204"/>
                <a:gd name="T40" fmla="*/ 35 w 100"/>
                <a:gd name="T41" fmla="*/ 63 h 204"/>
                <a:gd name="T42" fmla="*/ 55 w 100"/>
                <a:gd name="T43" fmla="*/ 44 h 204"/>
                <a:gd name="T44" fmla="*/ 37 w 100"/>
                <a:gd name="T45" fmla="*/ 137 h 204"/>
                <a:gd name="T46" fmla="*/ 55 w 100"/>
                <a:gd name="T47" fmla="*/ 109 h 204"/>
                <a:gd name="T48" fmla="*/ 56 w 100"/>
                <a:gd name="T49" fmla="*/ 134 h 204"/>
                <a:gd name="T50" fmla="*/ 55 w 100"/>
                <a:gd name="T51" fmla="*/ 37 h 204"/>
                <a:gd name="T52" fmla="*/ 32 w 100"/>
                <a:gd name="T53" fmla="*/ 12 h 204"/>
                <a:gd name="T54" fmla="*/ 31 w 100"/>
                <a:gd name="T55" fmla="*/ 166 h 204"/>
                <a:gd name="T56" fmla="*/ 17 w 100"/>
                <a:gd name="T57" fmla="*/ 146 h 204"/>
                <a:gd name="T58" fmla="*/ 31 w 100"/>
                <a:gd name="T59" fmla="*/ 138 h 204"/>
                <a:gd name="T60" fmla="*/ 14 w 100"/>
                <a:gd name="T61" fmla="*/ 106 h 204"/>
                <a:gd name="T62" fmla="*/ 31 w 100"/>
                <a:gd name="T63" fmla="*/ 138 h 204"/>
                <a:gd name="T64" fmla="*/ 14 w 100"/>
                <a:gd name="T65" fmla="*/ 77 h 204"/>
                <a:gd name="T66" fmla="*/ 14 w 100"/>
                <a:gd name="T67" fmla="*/ 72 h 204"/>
                <a:gd name="T68" fmla="*/ 29 w 100"/>
                <a:gd name="T69" fmla="*/ 103 h 204"/>
                <a:gd name="T70" fmla="*/ 28 w 100"/>
                <a:gd name="T71" fmla="*/ 64 h 204"/>
                <a:gd name="T72" fmla="*/ 18 w 100"/>
                <a:gd name="T73" fmla="*/ 44 h 204"/>
                <a:gd name="T74" fmla="*/ 12 w 100"/>
                <a:gd name="T75" fmla="*/ 19 h 204"/>
                <a:gd name="T76" fmla="*/ 13 w 100"/>
                <a:gd name="T77" fmla="*/ 37 h 204"/>
                <a:gd name="T78" fmla="*/ 12 w 100"/>
                <a:gd name="T79" fmla="*/ 19 h 204"/>
                <a:gd name="T80" fmla="*/ 16 w 100"/>
                <a:gd name="T81" fmla="*/ 171 h 204"/>
                <a:gd name="T82" fmla="*/ 33 w 100"/>
                <a:gd name="T83" fmla="*/ 189 h 204"/>
                <a:gd name="T84" fmla="*/ 38 w 100"/>
                <a:gd name="T85" fmla="*/ 189 h 204"/>
                <a:gd name="T86" fmla="*/ 39 w 100"/>
                <a:gd name="T87" fmla="*/ 184 h 204"/>
                <a:gd name="T88" fmla="*/ 45 w 100"/>
                <a:gd name="T89" fmla="*/ 169 h 204"/>
                <a:gd name="T90" fmla="*/ 38 w 100"/>
                <a:gd name="T91" fmla="*/ 189 h 204"/>
                <a:gd name="T92" fmla="*/ 67 w 100"/>
                <a:gd name="T93" fmla="*/ 190 h 204"/>
                <a:gd name="T94" fmla="*/ 72 w 100"/>
                <a:gd name="T95" fmla="*/ 170 h 204"/>
                <a:gd name="T96" fmla="*/ 71 w 100"/>
                <a:gd name="T97" fmla="*/ 162 h 204"/>
                <a:gd name="T98" fmla="*/ 66 w 100"/>
                <a:gd name="T99" fmla="*/ 143 h 204"/>
                <a:gd name="T100" fmla="*/ 65 w 100"/>
                <a:gd name="T101" fmla="*/ 133 h 204"/>
                <a:gd name="T102" fmla="*/ 86 w 100"/>
                <a:gd name="T103" fmla="*/ 161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0" h="204">
                  <a:moveTo>
                    <a:pt x="97" y="76"/>
                  </a:moveTo>
                  <a:cubicBezTo>
                    <a:pt x="97" y="62"/>
                    <a:pt x="94" y="48"/>
                    <a:pt x="94" y="33"/>
                  </a:cubicBezTo>
                  <a:cubicBezTo>
                    <a:pt x="95" y="26"/>
                    <a:pt x="97" y="16"/>
                    <a:pt x="92" y="9"/>
                  </a:cubicBezTo>
                  <a:cubicBezTo>
                    <a:pt x="88" y="6"/>
                    <a:pt x="84" y="5"/>
                    <a:pt x="79" y="4"/>
                  </a:cubicBezTo>
                  <a:cubicBezTo>
                    <a:pt x="70" y="3"/>
                    <a:pt x="60" y="1"/>
                    <a:pt x="51" y="1"/>
                  </a:cubicBezTo>
                  <a:cubicBezTo>
                    <a:pt x="48" y="1"/>
                    <a:pt x="45" y="3"/>
                    <a:pt x="42" y="3"/>
                  </a:cubicBezTo>
                  <a:cubicBezTo>
                    <a:pt x="37" y="3"/>
                    <a:pt x="32" y="0"/>
                    <a:pt x="26" y="1"/>
                  </a:cubicBezTo>
                  <a:cubicBezTo>
                    <a:pt x="18" y="1"/>
                    <a:pt x="8" y="4"/>
                    <a:pt x="4" y="12"/>
                  </a:cubicBezTo>
                  <a:cubicBezTo>
                    <a:pt x="0" y="19"/>
                    <a:pt x="2" y="25"/>
                    <a:pt x="4" y="32"/>
                  </a:cubicBezTo>
                  <a:cubicBezTo>
                    <a:pt x="3" y="47"/>
                    <a:pt x="6" y="62"/>
                    <a:pt x="5" y="74"/>
                  </a:cubicBezTo>
                  <a:cubicBezTo>
                    <a:pt x="5" y="82"/>
                    <a:pt x="5" y="90"/>
                    <a:pt x="5" y="98"/>
                  </a:cubicBezTo>
                  <a:cubicBezTo>
                    <a:pt x="5" y="99"/>
                    <a:pt x="4" y="99"/>
                    <a:pt x="4" y="100"/>
                  </a:cubicBezTo>
                  <a:cubicBezTo>
                    <a:pt x="2" y="101"/>
                    <a:pt x="3" y="103"/>
                    <a:pt x="5" y="104"/>
                  </a:cubicBezTo>
                  <a:cubicBezTo>
                    <a:pt x="5" y="109"/>
                    <a:pt x="5" y="114"/>
                    <a:pt x="5" y="119"/>
                  </a:cubicBezTo>
                  <a:cubicBezTo>
                    <a:pt x="5" y="126"/>
                    <a:pt x="6" y="134"/>
                    <a:pt x="7" y="141"/>
                  </a:cubicBezTo>
                  <a:cubicBezTo>
                    <a:pt x="6" y="142"/>
                    <a:pt x="5" y="142"/>
                    <a:pt x="5" y="142"/>
                  </a:cubicBezTo>
                  <a:cubicBezTo>
                    <a:pt x="2" y="142"/>
                    <a:pt x="2" y="145"/>
                    <a:pt x="5" y="146"/>
                  </a:cubicBezTo>
                  <a:cubicBezTo>
                    <a:pt x="5" y="146"/>
                    <a:pt x="6" y="146"/>
                    <a:pt x="7" y="146"/>
                  </a:cubicBezTo>
                  <a:cubicBezTo>
                    <a:pt x="7" y="152"/>
                    <a:pt x="8" y="158"/>
                    <a:pt x="7" y="164"/>
                  </a:cubicBezTo>
                  <a:cubicBezTo>
                    <a:pt x="7" y="176"/>
                    <a:pt x="5" y="195"/>
                    <a:pt x="19" y="199"/>
                  </a:cubicBezTo>
                  <a:cubicBezTo>
                    <a:pt x="28" y="201"/>
                    <a:pt x="38" y="198"/>
                    <a:pt x="48" y="199"/>
                  </a:cubicBezTo>
                  <a:cubicBezTo>
                    <a:pt x="59" y="199"/>
                    <a:pt x="71" y="204"/>
                    <a:pt x="82" y="200"/>
                  </a:cubicBezTo>
                  <a:cubicBezTo>
                    <a:pt x="96" y="194"/>
                    <a:pt x="95" y="175"/>
                    <a:pt x="97" y="163"/>
                  </a:cubicBezTo>
                  <a:cubicBezTo>
                    <a:pt x="100" y="134"/>
                    <a:pt x="97" y="104"/>
                    <a:pt x="97" y="76"/>
                  </a:cubicBezTo>
                  <a:moveTo>
                    <a:pt x="87" y="86"/>
                  </a:moveTo>
                  <a:cubicBezTo>
                    <a:pt x="87" y="91"/>
                    <a:pt x="87" y="95"/>
                    <a:pt x="87" y="100"/>
                  </a:cubicBezTo>
                  <a:cubicBezTo>
                    <a:pt x="80" y="98"/>
                    <a:pt x="72" y="100"/>
                    <a:pt x="64" y="101"/>
                  </a:cubicBezTo>
                  <a:cubicBezTo>
                    <a:pt x="64" y="92"/>
                    <a:pt x="64" y="83"/>
                    <a:pt x="64" y="74"/>
                  </a:cubicBezTo>
                  <a:cubicBezTo>
                    <a:pt x="72" y="75"/>
                    <a:pt x="79" y="75"/>
                    <a:pt x="87" y="73"/>
                  </a:cubicBezTo>
                  <a:cubicBezTo>
                    <a:pt x="87" y="78"/>
                    <a:pt x="87" y="82"/>
                    <a:pt x="87" y="86"/>
                  </a:cubicBezTo>
                  <a:moveTo>
                    <a:pt x="76" y="66"/>
                  </a:moveTo>
                  <a:cubicBezTo>
                    <a:pt x="72" y="65"/>
                    <a:pt x="68" y="66"/>
                    <a:pt x="64" y="66"/>
                  </a:cubicBezTo>
                  <a:cubicBezTo>
                    <a:pt x="64" y="58"/>
                    <a:pt x="64" y="51"/>
                    <a:pt x="64" y="43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68" y="43"/>
                    <a:pt x="80" y="39"/>
                    <a:pt x="83" y="42"/>
                  </a:cubicBezTo>
                  <a:cubicBezTo>
                    <a:pt x="84" y="42"/>
                    <a:pt x="84" y="42"/>
                    <a:pt x="85" y="42"/>
                  </a:cubicBezTo>
                  <a:cubicBezTo>
                    <a:pt x="85" y="43"/>
                    <a:pt x="85" y="44"/>
                    <a:pt x="85" y="44"/>
                  </a:cubicBezTo>
                  <a:cubicBezTo>
                    <a:pt x="85" y="51"/>
                    <a:pt x="86" y="58"/>
                    <a:pt x="86" y="65"/>
                  </a:cubicBezTo>
                  <a:cubicBezTo>
                    <a:pt x="83" y="65"/>
                    <a:pt x="79" y="66"/>
                    <a:pt x="76" y="66"/>
                  </a:cubicBezTo>
                  <a:moveTo>
                    <a:pt x="75" y="14"/>
                  </a:moveTo>
                  <a:cubicBezTo>
                    <a:pt x="86" y="16"/>
                    <a:pt x="86" y="25"/>
                    <a:pt x="85" y="34"/>
                  </a:cubicBezTo>
                  <a:cubicBezTo>
                    <a:pt x="85" y="34"/>
                    <a:pt x="85" y="34"/>
                    <a:pt x="85" y="34"/>
                  </a:cubicBezTo>
                  <a:cubicBezTo>
                    <a:pt x="80" y="33"/>
                    <a:pt x="77" y="34"/>
                    <a:pt x="72" y="34"/>
                  </a:cubicBezTo>
                  <a:cubicBezTo>
                    <a:pt x="69" y="35"/>
                    <a:pt x="66" y="35"/>
                    <a:pt x="64" y="36"/>
                  </a:cubicBezTo>
                  <a:cubicBezTo>
                    <a:pt x="63" y="28"/>
                    <a:pt x="63" y="20"/>
                    <a:pt x="62" y="13"/>
                  </a:cubicBezTo>
                  <a:cubicBezTo>
                    <a:pt x="66" y="13"/>
                    <a:pt x="71" y="13"/>
                    <a:pt x="75" y="14"/>
                  </a:cubicBezTo>
                  <a:moveTo>
                    <a:pt x="58" y="156"/>
                  </a:moveTo>
                  <a:cubicBezTo>
                    <a:pt x="58" y="158"/>
                    <a:pt x="58" y="159"/>
                    <a:pt x="58" y="160"/>
                  </a:cubicBezTo>
                  <a:cubicBezTo>
                    <a:pt x="53" y="161"/>
                    <a:pt x="49" y="162"/>
                    <a:pt x="45" y="162"/>
                  </a:cubicBezTo>
                  <a:cubicBezTo>
                    <a:pt x="42" y="163"/>
                    <a:pt x="40" y="164"/>
                    <a:pt x="37" y="164"/>
                  </a:cubicBezTo>
                  <a:cubicBezTo>
                    <a:pt x="37" y="158"/>
                    <a:pt x="38" y="151"/>
                    <a:pt x="37" y="145"/>
                  </a:cubicBezTo>
                  <a:cubicBezTo>
                    <a:pt x="41" y="145"/>
                    <a:pt x="44" y="144"/>
                    <a:pt x="48" y="143"/>
                  </a:cubicBezTo>
                  <a:cubicBezTo>
                    <a:pt x="51" y="143"/>
                    <a:pt x="54" y="143"/>
                    <a:pt x="57" y="143"/>
                  </a:cubicBezTo>
                  <a:cubicBezTo>
                    <a:pt x="58" y="147"/>
                    <a:pt x="58" y="152"/>
                    <a:pt x="58" y="156"/>
                  </a:cubicBezTo>
                  <a:moveTo>
                    <a:pt x="36" y="72"/>
                  </a:moveTo>
                  <a:cubicBezTo>
                    <a:pt x="42" y="71"/>
                    <a:pt x="47" y="72"/>
                    <a:pt x="54" y="73"/>
                  </a:cubicBezTo>
                  <a:cubicBezTo>
                    <a:pt x="54" y="73"/>
                    <a:pt x="54" y="73"/>
                    <a:pt x="55" y="73"/>
                  </a:cubicBezTo>
                  <a:cubicBezTo>
                    <a:pt x="55" y="83"/>
                    <a:pt x="55" y="93"/>
                    <a:pt x="55" y="102"/>
                  </a:cubicBezTo>
                  <a:cubicBezTo>
                    <a:pt x="49" y="103"/>
                    <a:pt x="42" y="104"/>
                    <a:pt x="36" y="103"/>
                  </a:cubicBezTo>
                  <a:cubicBezTo>
                    <a:pt x="36" y="101"/>
                    <a:pt x="36" y="98"/>
                    <a:pt x="36" y="95"/>
                  </a:cubicBezTo>
                  <a:cubicBezTo>
                    <a:pt x="36" y="87"/>
                    <a:pt x="36" y="79"/>
                    <a:pt x="36" y="72"/>
                  </a:cubicBezTo>
                  <a:moveTo>
                    <a:pt x="55" y="65"/>
                  </a:moveTo>
                  <a:cubicBezTo>
                    <a:pt x="48" y="64"/>
                    <a:pt x="42" y="62"/>
                    <a:pt x="35" y="63"/>
                  </a:cubicBezTo>
                  <a:cubicBezTo>
                    <a:pt x="35" y="56"/>
                    <a:pt x="35" y="49"/>
                    <a:pt x="35" y="43"/>
                  </a:cubicBezTo>
                  <a:cubicBezTo>
                    <a:pt x="38" y="43"/>
                    <a:pt x="41" y="44"/>
                    <a:pt x="45" y="44"/>
                  </a:cubicBezTo>
                  <a:cubicBezTo>
                    <a:pt x="48" y="45"/>
                    <a:pt x="52" y="45"/>
                    <a:pt x="55" y="44"/>
                  </a:cubicBezTo>
                  <a:cubicBezTo>
                    <a:pt x="55" y="51"/>
                    <a:pt x="55" y="58"/>
                    <a:pt x="55" y="65"/>
                  </a:cubicBezTo>
                  <a:moveTo>
                    <a:pt x="56" y="134"/>
                  </a:moveTo>
                  <a:cubicBezTo>
                    <a:pt x="50" y="135"/>
                    <a:pt x="43" y="136"/>
                    <a:pt x="37" y="137"/>
                  </a:cubicBezTo>
                  <a:cubicBezTo>
                    <a:pt x="36" y="128"/>
                    <a:pt x="36" y="119"/>
                    <a:pt x="36" y="110"/>
                  </a:cubicBezTo>
                  <a:cubicBezTo>
                    <a:pt x="41" y="110"/>
                    <a:pt x="47" y="110"/>
                    <a:pt x="52" y="110"/>
                  </a:cubicBezTo>
                  <a:cubicBezTo>
                    <a:pt x="53" y="110"/>
                    <a:pt x="54" y="110"/>
                    <a:pt x="55" y="109"/>
                  </a:cubicBezTo>
                  <a:cubicBezTo>
                    <a:pt x="55" y="110"/>
                    <a:pt x="55" y="110"/>
                    <a:pt x="55" y="110"/>
                  </a:cubicBezTo>
                  <a:cubicBezTo>
                    <a:pt x="55" y="118"/>
                    <a:pt x="56" y="126"/>
                    <a:pt x="57" y="134"/>
                  </a:cubicBezTo>
                  <a:cubicBezTo>
                    <a:pt x="57" y="134"/>
                    <a:pt x="56" y="134"/>
                    <a:pt x="56" y="134"/>
                  </a:cubicBezTo>
                  <a:moveTo>
                    <a:pt x="37" y="12"/>
                  </a:moveTo>
                  <a:cubicBezTo>
                    <a:pt x="44" y="13"/>
                    <a:pt x="50" y="13"/>
                    <a:pt x="57" y="13"/>
                  </a:cubicBezTo>
                  <a:cubicBezTo>
                    <a:pt x="56" y="21"/>
                    <a:pt x="56" y="29"/>
                    <a:pt x="55" y="37"/>
                  </a:cubicBezTo>
                  <a:cubicBezTo>
                    <a:pt x="51" y="37"/>
                    <a:pt x="46" y="37"/>
                    <a:pt x="41" y="37"/>
                  </a:cubicBezTo>
                  <a:cubicBezTo>
                    <a:pt x="40" y="37"/>
                    <a:pt x="38" y="37"/>
                    <a:pt x="34" y="37"/>
                  </a:cubicBezTo>
                  <a:cubicBezTo>
                    <a:pt x="34" y="28"/>
                    <a:pt x="33" y="20"/>
                    <a:pt x="32" y="12"/>
                  </a:cubicBezTo>
                  <a:cubicBezTo>
                    <a:pt x="34" y="12"/>
                    <a:pt x="36" y="12"/>
                    <a:pt x="37" y="12"/>
                  </a:cubicBezTo>
                  <a:moveTo>
                    <a:pt x="32" y="147"/>
                  </a:moveTo>
                  <a:cubicBezTo>
                    <a:pt x="32" y="153"/>
                    <a:pt x="31" y="160"/>
                    <a:pt x="31" y="166"/>
                  </a:cubicBezTo>
                  <a:cubicBezTo>
                    <a:pt x="26" y="166"/>
                    <a:pt x="21" y="166"/>
                    <a:pt x="16" y="167"/>
                  </a:cubicBezTo>
                  <a:cubicBezTo>
                    <a:pt x="16" y="161"/>
                    <a:pt x="17" y="156"/>
                    <a:pt x="17" y="151"/>
                  </a:cubicBezTo>
                  <a:cubicBezTo>
                    <a:pt x="17" y="150"/>
                    <a:pt x="17" y="148"/>
                    <a:pt x="17" y="146"/>
                  </a:cubicBezTo>
                  <a:cubicBezTo>
                    <a:pt x="22" y="146"/>
                    <a:pt x="26" y="146"/>
                    <a:pt x="31" y="146"/>
                  </a:cubicBezTo>
                  <a:cubicBezTo>
                    <a:pt x="31" y="146"/>
                    <a:pt x="32" y="147"/>
                    <a:pt x="32" y="147"/>
                  </a:cubicBezTo>
                  <a:moveTo>
                    <a:pt x="31" y="138"/>
                  </a:moveTo>
                  <a:cubicBezTo>
                    <a:pt x="26" y="139"/>
                    <a:pt x="21" y="140"/>
                    <a:pt x="16" y="140"/>
                  </a:cubicBezTo>
                  <a:cubicBezTo>
                    <a:pt x="15" y="131"/>
                    <a:pt x="14" y="122"/>
                    <a:pt x="14" y="112"/>
                  </a:cubicBezTo>
                  <a:cubicBezTo>
                    <a:pt x="14" y="110"/>
                    <a:pt x="14" y="108"/>
                    <a:pt x="14" y="106"/>
                  </a:cubicBezTo>
                  <a:cubicBezTo>
                    <a:pt x="18" y="107"/>
                    <a:pt x="23" y="109"/>
                    <a:pt x="28" y="110"/>
                  </a:cubicBezTo>
                  <a:cubicBezTo>
                    <a:pt x="28" y="110"/>
                    <a:pt x="28" y="110"/>
                    <a:pt x="29" y="110"/>
                  </a:cubicBezTo>
                  <a:cubicBezTo>
                    <a:pt x="29" y="119"/>
                    <a:pt x="30" y="129"/>
                    <a:pt x="31" y="138"/>
                  </a:cubicBezTo>
                  <a:moveTo>
                    <a:pt x="26" y="103"/>
                  </a:moveTo>
                  <a:cubicBezTo>
                    <a:pt x="21" y="102"/>
                    <a:pt x="17" y="100"/>
                    <a:pt x="14" y="100"/>
                  </a:cubicBezTo>
                  <a:cubicBezTo>
                    <a:pt x="14" y="92"/>
                    <a:pt x="14" y="85"/>
                    <a:pt x="14" y="77"/>
                  </a:cubicBezTo>
                  <a:cubicBezTo>
                    <a:pt x="14" y="77"/>
                    <a:pt x="14" y="76"/>
                    <a:pt x="14" y="75"/>
                  </a:cubicBezTo>
                  <a:cubicBezTo>
                    <a:pt x="14" y="75"/>
                    <a:pt x="14" y="74"/>
                    <a:pt x="14" y="73"/>
                  </a:cubicBezTo>
                  <a:cubicBezTo>
                    <a:pt x="14" y="73"/>
                    <a:pt x="14" y="72"/>
                    <a:pt x="14" y="72"/>
                  </a:cubicBezTo>
                  <a:cubicBezTo>
                    <a:pt x="19" y="73"/>
                    <a:pt x="23" y="73"/>
                    <a:pt x="28" y="72"/>
                  </a:cubicBezTo>
                  <a:cubicBezTo>
                    <a:pt x="28" y="72"/>
                    <a:pt x="28" y="72"/>
                    <a:pt x="28" y="72"/>
                  </a:cubicBezTo>
                  <a:cubicBezTo>
                    <a:pt x="28" y="83"/>
                    <a:pt x="28" y="93"/>
                    <a:pt x="29" y="103"/>
                  </a:cubicBezTo>
                  <a:cubicBezTo>
                    <a:pt x="28" y="103"/>
                    <a:pt x="27" y="103"/>
                    <a:pt x="26" y="103"/>
                  </a:cubicBezTo>
                  <a:moveTo>
                    <a:pt x="29" y="55"/>
                  </a:moveTo>
                  <a:cubicBezTo>
                    <a:pt x="29" y="58"/>
                    <a:pt x="28" y="61"/>
                    <a:pt x="28" y="64"/>
                  </a:cubicBezTo>
                  <a:cubicBezTo>
                    <a:pt x="24" y="64"/>
                    <a:pt x="19" y="65"/>
                    <a:pt x="14" y="66"/>
                  </a:cubicBezTo>
                  <a:cubicBezTo>
                    <a:pt x="13" y="58"/>
                    <a:pt x="14" y="50"/>
                    <a:pt x="13" y="42"/>
                  </a:cubicBezTo>
                  <a:cubicBezTo>
                    <a:pt x="15" y="43"/>
                    <a:pt x="16" y="44"/>
                    <a:pt x="18" y="44"/>
                  </a:cubicBezTo>
                  <a:cubicBezTo>
                    <a:pt x="21" y="44"/>
                    <a:pt x="25" y="43"/>
                    <a:pt x="28" y="42"/>
                  </a:cubicBezTo>
                  <a:cubicBezTo>
                    <a:pt x="28" y="47"/>
                    <a:pt x="29" y="51"/>
                    <a:pt x="29" y="55"/>
                  </a:cubicBezTo>
                  <a:moveTo>
                    <a:pt x="12" y="19"/>
                  </a:moveTo>
                  <a:cubicBezTo>
                    <a:pt x="15" y="13"/>
                    <a:pt x="21" y="12"/>
                    <a:pt x="28" y="12"/>
                  </a:cubicBezTo>
                  <a:cubicBezTo>
                    <a:pt x="27" y="20"/>
                    <a:pt x="28" y="28"/>
                    <a:pt x="28" y="37"/>
                  </a:cubicBezTo>
                  <a:cubicBezTo>
                    <a:pt x="22" y="37"/>
                    <a:pt x="17" y="37"/>
                    <a:pt x="13" y="37"/>
                  </a:cubicBezTo>
                  <a:cubicBezTo>
                    <a:pt x="13" y="37"/>
                    <a:pt x="13" y="37"/>
                    <a:pt x="13" y="3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2" y="30"/>
                    <a:pt x="12" y="24"/>
                    <a:pt x="12" y="19"/>
                  </a:cubicBezTo>
                  <a:moveTo>
                    <a:pt x="19" y="189"/>
                  </a:moveTo>
                  <a:cubicBezTo>
                    <a:pt x="21" y="190"/>
                    <a:pt x="20" y="186"/>
                    <a:pt x="19" y="186"/>
                  </a:cubicBezTo>
                  <a:cubicBezTo>
                    <a:pt x="16" y="182"/>
                    <a:pt x="16" y="176"/>
                    <a:pt x="16" y="171"/>
                  </a:cubicBezTo>
                  <a:cubicBezTo>
                    <a:pt x="21" y="171"/>
                    <a:pt x="26" y="172"/>
                    <a:pt x="31" y="172"/>
                  </a:cubicBezTo>
                  <a:cubicBezTo>
                    <a:pt x="31" y="172"/>
                    <a:pt x="31" y="172"/>
                    <a:pt x="31" y="172"/>
                  </a:cubicBezTo>
                  <a:cubicBezTo>
                    <a:pt x="31" y="177"/>
                    <a:pt x="31" y="183"/>
                    <a:pt x="33" y="189"/>
                  </a:cubicBezTo>
                  <a:cubicBezTo>
                    <a:pt x="33" y="189"/>
                    <a:pt x="33" y="189"/>
                    <a:pt x="33" y="190"/>
                  </a:cubicBezTo>
                  <a:cubicBezTo>
                    <a:pt x="28" y="190"/>
                    <a:pt x="21" y="191"/>
                    <a:pt x="19" y="189"/>
                  </a:cubicBezTo>
                  <a:moveTo>
                    <a:pt x="38" y="189"/>
                  </a:moveTo>
                  <a:cubicBezTo>
                    <a:pt x="38" y="189"/>
                    <a:pt x="38" y="189"/>
                    <a:pt x="37" y="189"/>
                  </a:cubicBezTo>
                  <a:cubicBezTo>
                    <a:pt x="37" y="189"/>
                    <a:pt x="38" y="189"/>
                    <a:pt x="38" y="189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39" y="183"/>
                    <a:pt x="38" y="182"/>
                    <a:pt x="37" y="182"/>
                  </a:cubicBezTo>
                  <a:cubicBezTo>
                    <a:pt x="37" y="178"/>
                    <a:pt x="37" y="175"/>
                    <a:pt x="37" y="171"/>
                  </a:cubicBezTo>
                  <a:cubicBezTo>
                    <a:pt x="39" y="170"/>
                    <a:pt x="42" y="170"/>
                    <a:pt x="45" y="169"/>
                  </a:cubicBezTo>
                  <a:cubicBezTo>
                    <a:pt x="49" y="169"/>
                    <a:pt x="53" y="169"/>
                    <a:pt x="57" y="169"/>
                  </a:cubicBezTo>
                  <a:cubicBezTo>
                    <a:pt x="57" y="176"/>
                    <a:pt x="57" y="183"/>
                    <a:pt x="58" y="190"/>
                  </a:cubicBezTo>
                  <a:cubicBezTo>
                    <a:pt x="51" y="190"/>
                    <a:pt x="45" y="189"/>
                    <a:pt x="38" y="189"/>
                  </a:cubicBezTo>
                  <a:moveTo>
                    <a:pt x="86" y="161"/>
                  </a:moveTo>
                  <a:cubicBezTo>
                    <a:pt x="85" y="174"/>
                    <a:pt x="83" y="188"/>
                    <a:pt x="67" y="190"/>
                  </a:cubicBezTo>
                  <a:cubicBezTo>
                    <a:pt x="67" y="190"/>
                    <a:pt x="67" y="190"/>
                    <a:pt x="67" y="190"/>
                  </a:cubicBezTo>
                  <a:cubicBezTo>
                    <a:pt x="68" y="188"/>
                    <a:pt x="67" y="187"/>
                    <a:pt x="66" y="186"/>
                  </a:cubicBezTo>
                  <a:cubicBezTo>
                    <a:pt x="65" y="181"/>
                    <a:pt x="65" y="175"/>
                    <a:pt x="66" y="169"/>
                  </a:cubicBezTo>
                  <a:cubicBezTo>
                    <a:pt x="68" y="170"/>
                    <a:pt x="70" y="171"/>
                    <a:pt x="72" y="170"/>
                  </a:cubicBezTo>
                  <a:cubicBezTo>
                    <a:pt x="76" y="169"/>
                    <a:pt x="76" y="165"/>
                    <a:pt x="74" y="163"/>
                  </a:cubicBezTo>
                  <a:cubicBezTo>
                    <a:pt x="74" y="163"/>
                    <a:pt x="74" y="163"/>
                    <a:pt x="73" y="162"/>
                  </a:cubicBezTo>
                  <a:cubicBezTo>
                    <a:pt x="73" y="162"/>
                    <a:pt x="72" y="162"/>
                    <a:pt x="71" y="162"/>
                  </a:cubicBezTo>
                  <a:cubicBezTo>
                    <a:pt x="70" y="162"/>
                    <a:pt x="68" y="162"/>
                    <a:pt x="66" y="161"/>
                  </a:cubicBezTo>
                  <a:cubicBezTo>
                    <a:pt x="66" y="157"/>
                    <a:pt x="66" y="153"/>
                    <a:pt x="66" y="150"/>
                  </a:cubicBezTo>
                  <a:cubicBezTo>
                    <a:pt x="66" y="147"/>
                    <a:pt x="66" y="145"/>
                    <a:pt x="66" y="143"/>
                  </a:cubicBezTo>
                  <a:cubicBezTo>
                    <a:pt x="73" y="143"/>
                    <a:pt x="80" y="143"/>
                    <a:pt x="85" y="140"/>
                  </a:cubicBezTo>
                  <a:cubicBezTo>
                    <a:pt x="86" y="140"/>
                    <a:pt x="86" y="138"/>
                    <a:pt x="85" y="137"/>
                  </a:cubicBezTo>
                  <a:cubicBezTo>
                    <a:pt x="79" y="134"/>
                    <a:pt x="72" y="133"/>
                    <a:pt x="65" y="133"/>
                  </a:cubicBezTo>
                  <a:cubicBezTo>
                    <a:pt x="65" y="125"/>
                    <a:pt x="64" y="116"/>
                    <a:pt x="64" y="108"/>
                  </a:cubicBezTo>
                  <a:cubicBezTo>
                    <a:pt x="72" y="106"/>
                    <a:pt x="83" y="104"/>
                    <a:pt x="87" y="107"/>
                  </a:cubicBezTo>
                  <a:cubicBezTo>
                    <a:pt x="88" y="125"/>
                    <a:pt x="88" y="144"/>
                    <a:pt x="86" y="16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67"/>
            <p:cNvSpPr>
              <a:spLocks/>
            </p:cNvSpPr>
            <p:nvPr/>
          </p:nvSpPr>
          <p:spPr bwMode="auto">
            <a:xfrm>
              <a:off x="5692776" y="676276"/>
              <a:ext cx="84138" cy="133350"/>
            </a:xfrm>
            <a:custGeom>
              <a:avLst/>
              <a:gdLst>
                <a:gd name="T0" fmla="*/ 37 w 39"/>
                <a:gd name="T1" fmla="*/ 1 h 62"/>
                <a:gd name="T2" fmla="*/ 27 w 39"/>
                <a:gd name="T3" fmla="*/ 17 h 62"/>
                <a:gd name="T4" fmla="*/ 14 w 39"/>
                <a:gd name="T5" fmla="*/ 37 h 62"/>
                <a:gd name="T6" fmla="*/ 2 w 39"/>
                <a:gd name="T7" fmla="*/ 61 h 62"/>
                <a:gd name="T8" fmla="*/ 3 w 39"/>
                <a:gd name="T9" fmla="*/ 62 h 62"/>
                <a:gd name="T10" fmla="*/ 5 w 39"/>
                <a:gd name="T11" fmla="*/ 62 h 62"/>
                <a:gd name="T12" fmla="*/ 5 w 39"/>
                <a:gd name="T13" fmla="*/ 61 h 62"/>
                <a:gd name="T14" fmla="*/ 20 w 39"/>
                <a:gd name="T15" fmla="*/ 33 h 62"/>
                <a:gd name="T16" fmla="*/ 29 w 39"/>
                <a:gd name="T17" fmla="*/ 17 h 62"/>
                <a:gd name="T18" fmla="*/ 38 w 39"/>
                <a:gd name="T19" fmla="*/ 2 h 62"/>
                <a:gd name="T20" fmla="*/ 37 w 39"/>
                <a:gd name="T21" fmla="*/ 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62">
                  <a:moveTo>
                    <a:pt x="37" y="1"/>
                  </a:moveTo>
                  <a:cubicBezTo>
                    <a:pt x="34" y="7"/>
                    <a:pt x="30" y="12"/>
                    <a:pt x="27" y="17"/>
                  </a:cubicBezTo>
                  <a:cubicBezTo>
                    <a:pt x="23" y="24"/>
                    <a:pt x="19" y="31"/>
                    <a:pt x="14" y="37"/>
                  </a:cubicBezTo>
                  <a:cubicBezTo>
                    <a:pt x="8" y="44"/>
                    <a:pt x="2" y="52"/>
                    <a:pt x="2" y="61"/>
                  </a:cubicBezTo>
                  <a:cubicBezTo>
                    <a:pt x="2" y="62"/>
                    <a:pt x="2" y="62"/>
                    <a:pt x="3" y="62"/>
                  </a:cubicBezTo>
                  <a:cubicBezTo>
                    <a:pt x="5" y="62"/>
                    <a:pt x="5" y="62"/>
                    <a:pt x="5" y="62"/>
                  </a:cubicBezTo>
                  <a:cubicBezTo>
                    <a:pt x="6" y="62"/>
                    <a:pt x="6" y="61"/>
                    <a:pt x="5" y="61"/>
                  </a:cubicBezTo>
                  <a:cubicBezTo>
                    <a:pt x="0" y="59"/>
                    <a:pt x="19" y="35"/>
                    <a:pt x="20" y="33"/>
                  </a:cubicBezTo>
                  <a:cubicBezTo>
                    <a:pt x="24" y="28"/>
                    <a:pt x="26" y="22"/>
                    <a:pt x="29" y="17"/>
                  </a:cubicBezTo>
                  <a:cubicBezTo>
                    <a:pt x="32" y="12"/>
                    <a:pt x="36" y="7"/>
                    <a:pt x="38" y="2"/>
                  </a:cubicBezTo>
                  <a:cubicBezTo>
                    <a:pt x="39" y="1"/>
                    <a:pt x="38" y="0"/>
                    <a:pt x="37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68"/>
            <p:cNvSpPr>
              <a:spLocks/>
            </p:cNvSpPr>
            <p:nvPr/>
          </p:nvSpPr>
          <p:spPr bwMode="auto">
            <a:xfrm>
              <a:off x="5702301" y="723901"/>
              <a:ext cx="92075" cy="141288"/>
            </a:xfrm>
            <a:custGeom>
              <a:avLst/>
              <a:gdLst>
                <a:gd name="T0" fmla="*/ 40 w 43"/>
                <a:gd name="T1" fmla="*/ 2 h 66"/>
                <a:gd name="T2" fmla="*/ 18 w 43"/>
                <a:gd name="T3" fmla="*/ 36 h 66"/>
                <a:gd name="T4" fmla="*/ 9 w 43"/>
                <a:gd name="T5" fmla="*/ 51 h 66"/>
                <a:gd name="T6" fmla="*/ 0 w 43"/>
                <a:gd name="T7" fmla="*/ 64 h 66"/>
                <a:gd name="T8" fmla="*/ 2 w 43"/>
                <a:gd name="T9" fmla="*/ 65 h 66"/>
                <a:gd name="T10" fmla="*/ 13 w 43"/>
                <a:gd name="T11" fmla="*/ 50 h 66"/>
                <a:gd name="T12" fmla="*/ 23 w 43"/>
                <a:gd name="T13" fmla="*/ 34 h 66"/>
                <a:gd name="T14" fmla="*/ 42 w 43"/>
                <a:gd name="T15" fmla="*/ 2 h 66"/>
                <a:gd name="T16" fmla="*/ 40 w 43"/>
                <a:gd name="T17" fmla="*/ 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66">
                  <a:moveTo>
                    <a:pt x="40" y="2"/>
                  </a:moveTo>
                  <a:cubicBezTo>
                    <a:pt x="35" y="15"/>
                    <a:pt x="26" y="24"/>
                    <a:pt x="18" y="36"/>
                  </a:cubicBezTo>
                  <a:cubicBezTo>
                    <a:pt x="15" y="40"/>
                    <a:pt x="12" y="46"/>
                    <a:pt x="9" y="51"/>
                  </a:cubicBezTo>
                  <a:cubicBezTo>
                    <a:pt x="6" y="55"/>
                    <a:pt x="2" y="59"/>
                    <a:pt x="0" y="64"/>
                  </a:cubicBezTo>
                  <a:cubicBezTo>
                    <a:pt x="0" y="65"/>
                    <a:pt x="1" y="66"/>
                    <a:pt x="2" y="65"/>
                  </a:cubicBezTo>
                  <a:cubicBezTo>
                    <a:pt x="6" y="60"/>
                    <a:pt x="10" y="55"/>
                    <a:pt x="13" y="50"/>
                  </a:cubicBezTo>
                  <a:cubicBezTo>
                    <a:pt x="16" y="44"/>
                    <a:pt x="20" y="39"/>
                    <a:pt x="23" y="34"/>
                  </a:cubicBezTo>
                  <a:cubicBezTo>
                    <a:pt x="30" y="24"/>
                    <a:pt x="39" y="14"/>
                    <a:pt x="42" y="2"/>
                  </a:cubicBezTo>
                  <a:cubicBezTo>
                    <a:pt x="43" y="1"/>
                    <a:pt x="41" y="0"/>
                    <a:pt x="40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69"/>
            <p:cNvSpPr>
              <a:spLocks/>
            </p:cNvSpPr>
            <p:nvPr/>
          </p:nvSpPr>
          <p:spPr bwMode="auto">
            <a:xfrm>
              <a:off x="5702301" y="812801"/>
              <a:ext cx="80963" cy="106363"/>
            </a:xfrm>
            <a:custGeom>
              <a:avLst/>
              <a:gdLst>
                <a:gd name="T0" fmla="*/ 35 w 38"/>
                <a:gd name="T1" fmla="*/ 1 h 49"/>
                <a:gd name="T2" fmla="*/ 14 w 38"/>
                <a:gd name="T3" fmla="*/ 26 h 49"/>
                <a:gd name="T4" fmla="*/ 0 w 38"/>
                <a:gd name="T5" fmla="*/ 47 h 49"/>
                <a:gd name="T6" fmla="*/ 2 w 38"/>
                <a:gd name="T7" fmla="*/ 48 h 49"/>
                <a:gd name="T8" fmla="*/ 7 w 38"/>
                <a:gd name="T9" fmla="*/ 39 h 49"/>
                <a:gd name="T10" fmla="*/ 16 w 38"/>
                <a:gd name="T11" fmla="*/ 30 h 49"/>
                <a:gd name="T12" fmla="*/ 37 w 38"/>
                <a:gd name="T13" fmla="*/ 3 h 49"/>
                <a:gd name="T14" fmla="*/ 35 w 38"/>
                <a:gd name="T15" fmla="*/ 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49">
                  <a:moveTo>
                    <a:pt x="35" y="1"/>
                  </a:moveTo>
                  <a:cubicBezTo>
                    <a:pt x="27" y="9"/>
                    <a:pt x="20" y="17"/>
                    <a:pt x="14" y="26"/>
                  </a:cubicBezTo>
                  <a:cubicBezTo>
                    <a:pt x="9" y="34"/>
                    <a:pt x="2" y="38"/>
                    <a:pt x="0" y="47"/>
                  </a:cubicBezTo>
                  <a:cubicBezTo>
                    <a:pt x="0" y="48"/>
                    <a:pt x="1" y="49"/>
                    <a:pt x="2" y="48"/>
                  </a:cubicBezTo>
                  <a:cubicBezTo>
                    <a:pt x="4" y="46"/>
                    <a:pt x="5" y="42"/>
                    <a:pt x="7" y="39"/>
                  </a:cubicBezTo>
                  <a:cubicBezTo>
                    <a:pt x="10" y="36"/>
                    <a:pt x="14" y="34"/>
                    <a:pt x="16" y="30"/>
                  </a:cubicBezTo>
                  <a:cubicBezTo>
                    <a:pt x="22" y="21"/>
                    <a:pt x="29" y="12"/>
                    <a:pt x="37" y="3"/>
                  </a:cubicBezTo>
                  <a:cubicBezTo>
                    <a:pt x="38" y="2"/>
                    <a:pt x="37" y="0"/>
                    <a:pt x="35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70"/>
            <p:cNvSpPr>
              <a:spLocks/>
            </p:cNvSpPr>
            <p:nvPr/>
          </p:nvSpPr>
          <p:spPr bwMode="auto">
            <a:xfrm>
              <a:off x="5716588" y="863601"/>
              <a:ext cx="71438" cy="112713"/>
            </a:xfrm>
            <a:custGeom>
              <a:avLst/>
              <a:gdLst>
                <a:gd name="T0" fmla="*/ 31 w 33"/>
                <a:gd name="T1" fmla="*/ 1 h 53"/>
                <a:gd name="T2" fmla="*/ 1 w 33"/>
                <a:gd name="T3" fmla="*/ 52 h 53"/>
                <a:gd name="T4" fmla="*/ 3 w 33"/>
                <a:gd name="T5" fmla="*/ 52 h 53"/>
                <a:gd name="T6" fmla="*/ 33 w 33"/>
                <a:gd name="T7" fmla="*/ 3 h 53"/>
                <a:gd name="T8" fmla="*/ 31 w 33"/>
                <a:gd name="T9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53">
                  <a:moveTo>
                    <a:pt x="31" y="1"/>
                  </a:moveTo>
                  <a:cubicBezTo>
                    <a:pt x="22" y="18"/>
                    <a:pt x="8" y="34"/>
                    <a:pt x="1" y="52"/>
                  </a:cubicBezTo>
                  <a:cubicBezTo>
                    <a:pt x="0" y="53"/>
                    <a:pt x="2" y="53"/>
                    <a:pt x="3" y="52"/>
                  </a:cubicBezTo>
                  <a:cubicBezTo>
                    <a:pt x="13" y="37"/>
                    <a:pt x="25" y="20"/>
                    <a:pt x="33" y="3"/>
                  </a:cubicBezTo>
                  <a:cubicBezTo>
                    <a:pt x="33" y="1"/>
                    <a:pt x="31" y="0"/>
                    <a:pt x="31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71"/>
            <p:cNvSpPr>
              <a:spLocks/>
            </p:cNvSpPr>
            <p:nvPr/>
          </p:nvSpPr>
          <p:spPr bwMode="auto">
            <a:xfrm>
              <a:off x="5722938" y="949326"/>
              <a:ext cx="60325" cy="87313"/>
            </a:xfrm>
            <a:custGeom>
              <a:avLst/>
              <a:gdLst>
                <a:gd name="T0" fmla="*/ 25 w 28"/>
                <a:gd name="T1" fmla="*/ 2 h 41"/>
                <a:gd name="T2" fmla="*/ 17 w 28"/>
                <a:gd name="T3" fmla="*/ 19 h 41"/>
                <a:gd name="T4" fmla="*/ 0 w 28"/>
                <a:gd name="T5" fmla="*/ 39 h 41"/>
                <a:gd name="T6" fmla="*/ 2 w 28"/>
                <a:gd name="T7" fmla="*/ 40 h 41"/>
                <a:gd name="T8" fmla="*/ 20 w 28"/>
                <a:gd name="T9" fmla="*/ 19 h 41"/>
                <a:gd name="T10" fmla="*/ 28 w 28"/>
                <a:gd name="T11" fmla="*/ 2 h 41"/>
                <a:gd name="T12" fmla="*/ 25 w 28"/>
                <a:gd name="T13" fmla="*/ 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41">
                  <a:moveTo>
                    <a:pt x="25" y="2"/>
                  </a:moveTo>
                  <a:cubicBezTo>
                    <a:pt x="25" y="8"/>
                    <a:pt x="20" y="14"/>
                    <a:pt x="17" y="19"/>
                  </a:cubicBezTo>
                  <a:cubicBezTo>
                    <a:pt x="12" y="26"/>
                    <a:pt x="5" y="32"/>
                    <a:pt x="0" y="39"/>
                  </a:cubicBezTo>
                  <a:cubicBezTo>
                    <a:pt x="0" y="40"/>
                    <a:pt x="1" y="41"/>
                    <a:pt x="2" y="40"/>
                  </a:cubicBezTo>
                  <a:cubicBezTo>
                    <a:pt x="9" y="36"/>
                    <a:pt x="15" y="27"/>
                    <a:pt x="20" y="19"/>
                  </a:cubicBezTo>
                  <a:cubicBezTo>
                    <a:pt x="23" y="14"/>
                    <a:pt x="28" y="8"/>
                    <a:pt x="28" y="2"/>
                  </a:cubicBezTo>
                  <a:cubicBezTo>
                    <a:pt x="27" y="0"/>
                    <a:pt x="25" y="0"/>
                    <a:pt x="25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72"/>
            <p:cNvSpPr>
              <a:spLocks/>
            </p:cNvSpPr>
            <p:nvPr/>
          </p:nvSpPr>
          <p:spPr bwMode="auto">
            <a:xfrm>
              <a:off x="5713413" y="1006476"/>
              <a:ext cx="80963" cy="109538"/>
            </a:xfrm>
            <a:custGeom>
              <a:avLst/>
              <a:gdLst>
                <a:gd name="T0" fmla="*/ 35 w 38"/>
                <a:gd name="T1" fmla="*/ 2 h 51"/>
                <a:gd name="T2" fmla="*/ 15 w 38"/>
                <a:gd name="T3" fmla="*/ 28 h 51"/>
                <a:gd name="T4" fmla="*/ 0 w 38"/>
                <a:gd name="T5" fmla="*/ 50 h 51"/>
                <a:gd name="T6" fmla="*/ 2 w 38"/>
                <a:gd name="T7" fmla="*/ 51 h 51"/>
                <a:gd name="T8" fmla="*/ 19 w 38"/>
                <a:gd name="T9" fmla="*/ 29 h 51"/>
                <a:gd name="T10" fmla="*/ 37 w 38"/>
                <a:gd name="T11" fmla="*/ 3 h 51"/>
                <a:gd name="T12" fmla="*/ 35 w 38"/>
                <a:gd name="T13" fmla="*/ 2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51">
                  <a:moveTo>
                    <a:pt x="35" y="2"/>
                  </a:moveTo>
                  <a:cubicBezTo>
                    <a:pt x="28" y="10"/>
                    <a:pt x="23" y="20"/>
                    <a:pt x="15" y="28"/>
                  </a:cubicBezTo>
                  <a:cubicBezTo>
                    <a:pt x="10" y="34"/>
                    <a:pt x="2" y="42"/>
                    <a:pt x="0" y="50"/>
                  </a:cubicBezTo>
                  <a:cubicBezTo>
                    <a:pt x="0" y="50"/>
                    <a:pt x="1" y="51"/>
                    <a:pt x="2" y="51"/>
                  </a:cubicBezTo>
                  <a:cubicBezTo>
                    <a:pt x="8" y="43"/>
                    <a:pt x="13" y="35"/>
                    <a:pt x="19" y="29"/>
                  </a:cubicBezTo>
                  <a:cubicBezTo>
                    <a:pt x="27" y="21"/>
                    <a:pt x="31" y="11"/>
                    <a:pt x="37" y="3"/>
                  </a:cubicBezTo>
                  <a:cubicBezTo>
                    <a:pt x="38" y="2"/>
                    <a:pt x="36" y="0"/>
                    <a:pt x="35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73"/>
            <p:cNvSpPr>
              <a:spLocks/>
            </p:cNvSpPr>
            <p:nvPr/>
          </p:nvSpPr>
          <p:spPr bwMode="auto">
            <a:xfrm>
              <a:off x="5697538" y="1098551"/>
              <a:ext cx="82550" cy="92075"/>
            </a:xfrm>
            <a:custGeom>
              <a:avLst/>
              <a:gdLst>
                <a:gd name="T0" fmla="*/ 35 w 38"/>
                <a:gd name="T1" fmla="*/ 1 h 43"/>
                <a:gd name="T2" fmla="*/ 19 w 38"/>
                <a:gd name="T3" fmla="*/ 21 h 43"/>
                <a:gd name="T4" fmla="*/ 0 w 38"/>
                <a:gd name="T5" fmla="*/ 41 h 43"/>
                <a:gd name="T6" fmla="*/ 1 w 38"/>
                <a:gd name="T7" fmla="*/ 43 h 43"/>
                <a:gd name="T8" fmla="*/ 21 w 38"/>
                <a:gd name="T9" fmla="*/ 23 h 43"/>
                <a:gd name="T10" fmla="*/ 37 w 38"/>
                <a:gd name="T11" fmla="*/ 3 h 43"/>
                <a:gd name="T12" fmla="*/ 35 w 38"/>
                <a:gd name="T13" fmla="*/ 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43">
                  <a:moveTo>
                    <a:pt x="35" y="1"/>
                  </a:moveTo>
                  <a:cubicBezTo>
                    <a:pt x="28" y="7"/>
                    <a:pt x="25" y="15"/>
                    <a:pt x="19" y="21"/>
                  </a:cubicBezTo>
                  <a:cubicBezTo>
                    <a:pt x="13" y="28"/>
                    <a:pt x="6" y="34"/>
                    <a:pt x="0" y="41"/>
                  </a:cubicBezTo>
                  <a:cubicBezTo>
                    <a:pt x="0" y="42"/>
                    <a:pt x="1" y="43"/>
                    <a:pt x="1" y="43"/>
                  </a:cubicBezTo>
                  <a:cubicBezTo>
                    <a:pt x="8" y="37"/>
                    <a:pt x="15" y="30"/>
                    <a:pt x="21" y="23"/>
                  </a:cubicBezTo>
                  <a:cubicBezTo>
                    <a:pt x="27" y="17"/>
                    <a:pt x="30" y="8"/>
                    <a:pt x="37" y="3"/>
                  </a:cubicBezTo>
                  <a:cubicBezTo>
                    <a:pt x="38" y="2"/>
                    <a:pt x="36" y="0"/>
                    <a:pt x="35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74"/>
            <p:cNvSpPr>
              <a:spLocks/>
            </p:cNvSpPr>
            <p:nvPr/>
          </p:nvSpPr>
          <p:spPr bwMode="auto">
            <a:xfrm>
              <a:off x="5702301" y="1146176"/>
              <a:ext cx="80963" cy="115888"/>
            </a:xfrm>
            <a:custGeom>
              <a:avLst/>
              <a:gdLst>
                <a:gd name="T0" fmla="*/ 35 w 38"/>
                <a:gd name="T1" fmla="*/ 2 h 54"/>
                <a:gd name="T2" fmla="*/ 19 w 38"/>
                <a:gd name="T3" fmla="*/ 25 h 54"/>
                <a:gd name="T4" fmla="*/ 0 w 38"/>
                <a:gd name="T5" fmla="*/ 52 h 54"/>
                <a:gd name="T6" fmla="*/ 2 w 38"/>
                <a:gd name="T7" fmla="*/ 53 h 54"/>
                <a:gd name="T8" fmla="*/ 21 w 38"/>
                <a:gd name="T9" fmla="*/ 28 h 54"/>
                <a:gd name="T10" fmla="*/ 38 w 38"/>
                <a:gd name="T11" fmla="*/ 3 h 54"/>
                <a:gd name="T12" fmla="*/ 35 w 38"/>
                <a:gd name="T13" fmla="*/ 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54">
                  <a:moveTo>
                    <a:pt x="35" y="2"/>
                  </a:moveTo>
                  <a:cubicBezTo>
                    <a:pt x="33" y="12"/>
                    <a:pt x="24" y="16"/>
                    <a:pt x="19" y="25"/>
                  </a:cubicBezTo>
                  <a:cubicBezTo>
                    <a:pt x="14" y="35"/>
                    <a:pt x="6" y="43"/>
                    <a:pt x="0" y="52"/>
                  </a:cubicBezTo>
                  <a:cubicBezTo>
                    <a:pt x="0" y="53"/>
                    <a:pt x="1" y="54"/>
                    <a:pt x="2" y="53"/>
                  </a:cubicBezTo>
                  <a:cubicBezTo>
                    <a:pt x="10" y="47"/>
                    <a:pt x="17" y="37"/>
                    <a:pt x="21" y="28"/>
                  </a:cubicBezTo>
                  <a:cubicBezTo>
                    <a:pt x="27" y="19"/>
                    <a:pt x="35" y="14"/>
                    <a:pt x="38" y="3"/>
                  </a:cubicBezTo>
                  <a:cubicBezTo>
                    <a:pt x="38" y="1"/>
                    <a:pt x="35" y="0"/>
                    <a:pt x="35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75"/>
            <p:cNvSpPr>
              <a:spLocks/>
            </p:cNvSpPr>
            <p:nvPr/>
          </p:nvSpPr>
          <p:spPr bwMode="auto">
            <a:xfrm>
              <a:off x="5691188" y="1187451"/>
              <a:ext cx="109538" cy="128588"/>
            </a:xfrm>
            <a:custGeom>
              <a:avLst/>
              <a:gdLst>
                <a:gd name="T0" fmla="*/ 47 w 51"/>
                <a:gd name="T1" fmla="*/ 2 h 60"/>
                <a:gd name="T2" fmla="*/ 36 w 51"/>
                <a:gd name="T3" fmla="*/ 15 h 60"/>
                <a:gd name="T4" fmla="*/ 25 w 51"/>
                <a:gd name="T5" fmla="*/ 30 h 60"/>
                <a:gd name="T6" fmla="*/ 0 w 51"/>
                <a:gd name="T7" fmla="*/ 58 h 60"/>
                <a:gd name="T8" fmla="*/ 2 w 51"/>
                <a:gd name="T9" fmla="*/ 59 h 60"/>
                <a:gd name="T10" fmla="*/ 27 w 51"/>
                <a:gd name="T11" fmla="*/ 32 h 60"/>
                <a:gd name="T12" fmla="*/ 36 w 51"/>
                <a:gd name="T13" fmla="*/ 21 h 60"/>
                <a:gd name="T14" fmla="*/ 50 w 51"/>
                <a:gd name="T15" fmla="*/ 5 h 60"/>
                <a:gd name="T16" fmla="*/ 47 w 51"/>
                <a:gd name="T17" fmla="*/ 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60">
                  <a:moveTo>
                    <a:pt x="47" y="2"/>
                  </a:moveTo>
                  <a:cubicBezTo>
                    <a:pt x="44" y="6"/>
                    <a:pt x="39" y="10"/>
                    <a:pt x="36" y="15"/>
                  </a:cubicBezTo>
                  <a:cubicBezTo>
                    <a:pt x="32" y="20"/>
                    <a:pt x="29" y="25"/>
                    <a:pt x="25" y="30"/>
                  </a:cubicBezTo>
                  <a:cubicBezTo>
                    <a:pt x="16" y="38"/>
                    <a:pt x="7" y="47"/>
                    <a:pt x="0" y="58"/>
                  </a:cubicBezTo>
                  <a:cubicBezTo>
                    <a:pt x="0" y="59"/>
                    <a:pt x="1" y="60"/>
                    <a:pt x="2" y="59"/>
                  </a:cubicBezTo>
                  <a:cubicBezTo>
                    <a:pt x="12" y="53"/>
                    <a:pt x="19" y="41"/>
                    <a:pt x="27" y="32"/>
                  </a:cubicBezTo>
                  <a:cubicBezTo>
                    <a:pt x="31" y="29"/>
                    <a:pt x="34" y="25"/>
                    <a:pt x="36" y="21"/>
                  </a:cubicBezTo>
                  <a:cubicBezTo>
                    <a:pt x="40" y="15"/>
                    <a:pt x="45" y="10"/>
                    <a:pt x="50" y="5"/>
                  </a:cubicBezTo>
                  <a:cubicBezTo>
                    <a:pt x="51" y="3"/>
                    <a:pt x="49" y="0"/>
                    <a:pt x="47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76"/>
            <p:cNvSpPr>
              <a:spLocks/>
            </p:cNvSpPr>
            <p:nvPr/>
          </p:nvSpPr>
          <p:spPr bwMode="auto">
            <a:xfrm>
              <a:off x="5695951" y="1231901"/>
              <a:ext cx="111125" cy="144463"/>
            </a:xfrm>
            <a:custGeom>
              <a:avLst/>
              <a:gdLst>
                <a:gd name="T0" fmla="*/ 48 w 52"/>
                <a:gd name="T1" fmla="*/ 1 h 67"/>
                <a:gd name="T2" fmla="*/ 23 w 52"/>
                <a:gd name="T3" fmla="*/ 36 h 67"/>
                <a:gd name="T4" fmla="*/ 1 w 52"/>
                <a:gd name="T5" fmla="*/ 64 h 67"/>
                <a:gd name="T6" fmla="*/ 2 w 52"/>
                <a:gd name="T7" fmla="*/ 66 h 67"/>
                <a:gd name="T8" fmla="*/ 28 w 52"/>
                <a:gd name="T9" fmla="*/ 36 h 67"/>
                <a:gd name="T10" fmla="*/ 51 w 52"/>
                <a:gd name="T11" fmla="*/ 3 h 67"/>
                <a:gd name="T12" fmla="*/ 48 w 52"/>
                <a:gd name="T13" fmla="*/ 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67">
                  <a:moveTo>
                    <a:pt x="48" y="1"/>
                  </a:moveTo>
                  <a:cubicBezTo>
                    <a:pt x="41" y="15"/>
                    <a:pt x="34" y="25"/>
                    <a:pt x="23" y="36"/>
                  </a:cubicBezTo>
                  <a:cubicBezTo>
                    <a:pt x="15" y="44"/>
                    <a:pt x="7" y="54"/>
                    <a:pt x="1" y="64"/>
                  </a:cubicBezTo>
                  <a:cubicBezTo>
                    <a:pt x="0" y="65"/>
                    <a:pt x="1" y="67"/>
                    <a:pt x="2" y="66"/>
                  </a:cubicBezTo>
                  <a:cubicBezTo>
                    <a:pt x="13" y="58"/>
                    <a:pt x="19" y="45"/>
                    <a:pt x="28" y="36"/>
                  </a:cubicBezTo>
                  <a:cubicBezTo>
                    <a:pt x="38" y="26"/>
                    <a:pt x="44" y="16"/>
                    <a:pt x="51" y="3"/>
                  </a:cubicBezTo>
                  <a:cubicBezTo>
                    <a:pt x="52" y="1"/>
                    <a:pt x="49" y="0"/>
                    <a:pt x="48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77"/>
            <p:cNvSpPr>
              <a:spLocks/>
            </p:cNvSpPr>
            <p:nvPr/>
          </p:nvSpPr>
          <p:spPr bwMode="auto">
            <a:xfrm>
              <a:off x="5715001" y="1268414"/>
              <a:ext cx="128588" cy="161925"/>
            </a:xfrm>
            <a:custGeom>
              <a:avLst/>
              <a:gdLst>
                <a:gd name="T0" fmla="*/ 57 w 60"/>
                <a:gd name="T1" fmla="*/ 2 h 75"/>
                <a:gd name="T2" fmla="*/ 38 w 60"/>
                <a:gd name="T3" fmla="*/ 22 h 75"/>
                <a:gd name="T4" fmla="*/ 19 w 60"/>
                <a:gd name="T5" fmla="*/ 43 h 75"/>
                <a:gd name="T6" fmla="*/ 1 w 60"/>
                <a:gd name="T7" fmla="*/ 72 h 75"/>
                <a:gd name="T8" fmla="*/ 4 w 60"/>
                <a:gd name="T9" fmla="*/ 74 h 75"/>
                <a:gd name="T10" fmla="*/ 6 w 60"/>
                <a:gd name="T11" fmla="*/ 74 h 75"/>
                <a:gd name="T12" fmla="*/ 6 w 60"/>
                <a:gd name="T13" fmla="*/ 72 h 75"/>
                <a:gd name="T14" fmla="*/ 28 w 60"/>
                <a:gd name="T15" fmla="*/ 40 h 75"/>
                <a:gd name="T16" fmla="*/ 44 w 60"/>
                <a:gd name="T17" fmla="*/ 21 h 75"/>
                <a:gd name="T18" fmla="*/ 59 w 60"/>
                <a:gd name="T19" fmla="*/ 4 h 75"/>
                <a:gd name="T20" fmla="*/ 57 w 60"/>
                <a:gd name="T21" fmla="*/ 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75">
                  <a:moveTo>
                    <a:pt x="57" y="2"/>
                  </a:moveTo>
                  <a:cubicBezTo>
                    <a:pt x="50" y="8"/>
                    <a:pt x="44" y="15"/>
                    <a:pt x="38" y="22"/>
                  </a:cubicBezTo>
                  <a:cubicBezTo>
                    <a:pt x="31" y="29"/>
                    <a:pt x="26" y="37"/>
                    <a:pt x="19" y="43"/>
                  </a:cubicBezTo>
                  <a:cubicBezTo>
                    <a:pt x="13" y="50"/>
                    <a:pt x="0" y="63"/>
                    <a:pt x="1" y="72"/>
                  </a:cubicBezTo>
                  <a:cubicBezTo>
                    <a:pt x="1" y="74"/>
                    <a:pt x="2" y="75"/>
                    <a:pt x="4" y="74"/>
                  </a:cubicBezTo>
                  <a:cubicBezTo>
                    <a:pt x="4" y="74"/>
                    <a:pt x="5" y="74"/>
                    <a:pt x="6" y="74"/>
                  </a:cubicBezTo>
                  <a:cubicBezTo>
                    <a:pt x="7" y="74"/>
                    <a:pt x="7" y="72"/>
                    <a:pt x="6" y="72"/>
                  </a:cubicBezTo>
                  <a:cubicBezTo>
                    <a:pt x="1" y="69"/>
                    <a:pt x="27" y="41"/>
                    <a:pt x="28" y="40"/>
                  </a:cubicBezTo>
                  <a:cubicBezTo>
                    <a:pt x="33" y="34"/>
                    <a:pt x="38" y="27"/>
                    <a:pt x="44" y="21"/>
                  </a:cubicBezTo>
                  <a:cubicBezTo>
                    <a:pt x="49" y="16"/>
                    <a:pt x="53" y="9"/>
                    <a:pt x="59" y="4"/>
                  </a:cubicBezTo>
                  <a:cubicBezTo>
                    <a:pt x="60" y="3"/>
                    <a:pt x="58" y="0"/>
                    <a:pt x="57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78"/>
            <p:cNvSpPr>
              <a:spLocks/>
            </p:cNvSpPr>
            <p:nvPr/>
          </p:nvSpPr>
          <p:spPr bwMode="auto">
            <a:xfrm>
              <a:off x="5700713" y="1335089"/>
              <a:ext cx="136525" cy="174625"/>
            </a:xfrm>
            <a:custGeom>
              <a:avLst/>
              <a:gdLst>
                <a:gd name="T0" fmla="*/ 61 w 64"/>
                <a:gd name="T1" fmla="*/ 1 h 81"/>
                <a:gd name="T2" fmla="*/ 22 w 64"/>
                <a:gd name="T3" fmla="*/ 50 h 81"/>
                <a:gd name="T4" fmla="*/ 6 w 64"/>
                <a:gd name="T5" fmla="*/ 68 h 81"/>
                <a:gd name="T6" fmla="*/ 0 w 64"/>
                <a:gd name="T7" fmla="*/ 79 h 81"/>
                <a:gd name="T8" fmla="*/ 2 w 64"/>
                <a:gd name="T9" fmla="*/ 81 h 81"/>
                <a:gd name="T10" fmla="*/ 5 w 64"/>
                <a:gd name="T11" fmla="*/ 81 h 81"/>
                <a:gd name="T12" fmla="*/ 5 w 64"/>
                <a:gd name="T13" fmla="*/ 78 h 81"/>
                <a:gd name="T14" fmla="*/ 6 w 64"/>
                <a:gd name="T15" fmla="*/ 76 h 81"/>
                <a:gd name="T16" fmla="*/ 8 w 64"/>
                <a:gd name="T17" fmla="*/ 73 h 81"/>
                <a:gd name="T18" fmla="*/ 12 w 64"/>
                <a:gd name="T19" fmla="*/ 67 h 81"/>
                <a:gd name="T20" fmla="*/ 31 w 64"/>
                <a:gd name="T21" fmla="*/ 45 h 81"/>
                <a:gd name="T22" fmla="*/ 63 w 64"/>
                <a:gd name="T23" fmla="*/ 2 h 81"/>
                <a:gd name="T24" fmla="*/ 61 w 64"/>
                <a:gd name="T25" fmla="*/ 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81">
                  <a:moveTo>
                    <a:pt x="61" y="1"/>
                  </a:moveTo>
                  <a:cubicBezTo>
                    <a:pt x="48" y="17"/>
                    <a:pt x="36" y="34"/>
                    <a:pt x="22" y="50"/>
                  </a:cubicBezTo>
                  <a:cubicBezTo>
                    <a:pt x="16" y="55"/>
                    <a:pt x="11" y="62"/>
                    <a:pt x="6" y="68"/>
                  </a:cubicBezTo>
                  <a:cubicBezTo>
                    <a:pt x="4" y="71"/>
                    <a:pt x="0" y="75"/>
                    <a:pt x="0" y="79"/>
                  </a:cubicBezTo>
                  <a:cubicBezTo>
                    <a:pt x="1" y="80"/>
                    <a:pt x="1" y="81"/>
                    <a:pt x="2" y="81"/>
                  </a:cubicBezTo>
                  <a:cubicBezTo>
                    <a:pt x="3" y="81"/>
                    <a:pt x="4" y="81"/>
                    <a:pt x="5" y="81"/>
                  </a:cubicBezTo>
                  <a:cubicBezTo>
                    <a:pt x="6" y="80"/>
                    <a:pt x="7" y="79"/>
                    <a:pt x="5" y="78"/>
                  </a:cubicBezTo>
                  <a:cubicBezTo>
                    <a:pt x="4" y="77"/>
                    <a:pt x="5" y="79"/>
                    <a:pt x="6" y="76"/>
                  </a:cubicBezTo>
                  <a:cubicBezTo>
                    <a:pt x="6" y="75"/>
                    <a:pt x="7" y="74"/>
                    <a:pt x="8" y="73"/>
                  </a:cubicBezTo>
                  <a:cubicBezTo>
                    <a:pt x="9" y="71"/>
                    <a:pt x="11" y="69"/>
                    <a:pt x="12" y="67"/>
                  </a:cubicBezTo>
                  <a:cubicBezTo>
                    <a:pt x="18" y="59"/>
                    <a:pt x="25" y="52"/>
                    <a:pt x="31" y="45"/>
                  </a:cubicBezTo>
                  <a:cubicBezTo>
                    <a:pt x="43" y="31"/>
                    <a:pt x="53" y="17"/>
                    <a:pt x="63" y="2"/>
                  </a:cubicBezTo>
                  <a:cubicBezTo>
                    <a:pt x="64" y="1"/>
                    <a:pt x="62" y="0"/>
                    <a:pt x="61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79"/>
            <p:cNvSpPr>
              <a:spLocks/>
            </p:cNvSpPr>
            <p:nvPr/>
          </p:nvSpPr>
          <p:spPr bwMode="auto">
            <a:xfrm>
              <a:off x="5700713" y="1376364"/>
              <a:ext cx="147638" cy="188913"/>
            </a:xfrm>
            <a:custGeom>
              <a:avLst/>
              <a:gdLst>
                <a:gd name="T0" fmla="*/ 66 w 69"/>
                <a:gd name="T1" fmla="*/ 2 h 88"/>
                <a:gd name="T2" fmla="*/ 52 w 69"/>
                <a:gd name="T3" fmla="*/ 21 h 88"/>
                <a:gd name="T4" fmla="*/ 34 w 69"/>
                <a:gd name="T5" fmla="*/ 44 h 88"/>
                <a:gd name="T6" fmla="*/ 1 w 69"/>
                <a:gd name="T7" fmla="*/ 84 h 88"/>
                <a:gd name="T8" fmla="*/ 5 w 69"/>
                <a:gd name="T9" fmla="*/ 86 h 88"/>
                <a:gd name="T10" fmla="*/ 10 w 69"/>
                <a:gd name="T11" fmla="*/ 81 h 88"/>
                <a:gd name="T12" fmla="*/ 10 w 69"/>
                <a:gd name="T13" fmla="*/ 79 h 88"/>
                <a:gd name="T14" fmla="*/ 43 w 69"/>
                <a:gd name="T15" fmla="*/ 40 h 88"/>
                <a:gd name="T16" fmla="*/ 57 w 69"/>
                <a:gd name="T17" fmla="*/ 20 h 88"/>
                <a:gd name="T18" fmla="*/ 69 w 69"/>
                <a:gd name="T19" fmla="*/ 3 h 88"/>
                <a:gd name="T20" fmla="*/ 66 w 69"/>
                <a:gd name="T21" fmla="*/ 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88">
                  <a:moveTo>
                    <a:pt x="66" y="2"/>
                  </a:moveTo>
                  <a:cubicBezTo>
                    <a:pt x="64" y="9"/>
                    <a:pt x="56" y="15"/>
                    <a:pt x="52" y="21"/>
                  </a:cubicBezTo>
                  <a:cubicBezTo>
                    <a:pt x="46" y="29"/>
                    <a:pt x="40" y="36"/>
                    <a:pt x="34" y="44"/>
                  </a:cubicBezTo>
                  <a:cubicBezTo>
                    <a:pt x="23" y="57"/>
                    <a:pt x="9" y="69"/>
                    <a:pt x="1" y="84"/>
                  </a:cubicBezTo>
                  <a:cubicBezTo>
                    <a:pt x="0" y="86"/>
                    <a:pt x="3" y="88"/>
                    <a:pt x="5" y="86"/>
                  </a:cubicBezTo>
                  <a:cubicBezTo>
                    <a:pt x="7" y="85"/>
                    <a:pt x="8" y="83"/>
                    <a:pt x="10" y="81"/>
                  </a:cubicBezTo>
                  <a:cubicBezTo>
                    <a:pt x="11" y="80"/>
                    <a:pt x="10" y="79"/>
                    <a:pt x="10" y="79"/>
                  </a:cubicBezTo>
                  <a:cubicBezTo>
                    <a:pt x="20" y="66"/>
                    <a:pt x="32" y="53"/>
                    <a:pt x="43" y="40"/>
                  </a:cubicBezTo>
                  <a:cubicBezTo>
                    <a:pt x="48" y="34"/>
                    <a:pt x="52" y="27"/>
                    <a:pt x="57" y="20"/>
                  </a:cubicBezTo>
                  <a:cubicBezTo>
                    <a:pt x="61" y="15"/>
                    <a:pt x="67" y="10"/>
                    <a:pt x="69" y="3"/>
                  </a:cubicBezTo>
                  <a:cubicBezTo>
                    <a:pt x="69" y="1"/>
                    <a:pt x="66" y="0"/>
                    <a:pt x="66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80"/>
            <p:cNvSpPr>
              <a:spLocks/>
            </p:cNvSpPr>
            <p:nvPr/>
          </p:nvSpPr>
          <p:spPr bwMode="auto">
            <a:xfrm>
              <a:off x="5737226" y="1401764"/>
              <a:ext cx="146050" cy="193675"/>
            </a:xfrm>
            <a:custGeom>
              <a:avLst/>
              <a:gdLst>
                <a:gd name="T0" fmla="*/ 64 w 68"/>
                <a:gd name="T1" fmla="*/ 2 h 90"/>
                <a:gd name="T2" fmla="*/ 1 w 68"/>
                <a:gd name="T3" fmla="*/ 86 h 90"/>
                <a:gd name="T4" fmla="*/ 4 w 68"/>
                <a:gd name="T5" fmla="*/ 89 h 90"/>
                <a:gd name="T6" fmla="*/ 9 w 68"/>
                <a:gd name="T7" fmla="*/ 84 h 90"/>
                <a:gd name="T8" fmla="*/ 9 w 68"/>
                <a:gd name="T9" fmla="*/ 83 h 90"/>
                <a:gd name="T10" fmla="*/ 67 w 68"/>
                <a:gd name="T11" fmla="*/ 5 h 90"/>
                <a:gd name="T12" fmla="*/ 64 w 68"/>
                <a:gd name="T13" fmla="*/ 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90">
                  <a:moveTo>
                    <a:pt x="64" y="2"/>
                  </a:moveTo>
                  <a:cubicBezTo>
                    <a:pt x="40" y="28"/>
                    <a:pt x="21" y="57"/>
                    <a:pt x="1" y="86"/>
                  </a:cubicBezTo>
                  <a:cubicBezTo>
                    <a:pt x="0" y="88"/>
                    <a:pt x="3" y="90"/>
                    <a:pt x="4" y="89"/>
                  </a:cubicBezTo>
                  <a:cubicBezTo>
                    <a:pt x="6" y="87"/>
                    <a:pt x="7" y="86"/>
                    <a:pt x="9" y="84"/>
                  </a:cubicBezTo>
                  <a:cubicBezTo>
                    <a:pt x="9" y="83"/>
                    <a:pt x="9" y="83"/>
                    <a:pt x="9" y="83"/>
                  </a:cubicBezTo>
                  <a:cubicBezTo>
                    <a:pt x="27" y="56"/>
                    <a:pt x="45" y="29"/>
                    <a:pt x="67" y="5"/>
                  </a:cubicBezTo>
                  <a:cubicBezTo>
                    <a:pt x="68" y="3"/>
                    <a:pt x="66" y="0"/>
                    <a:pt x="64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81"/>
            <p:cNvSpPr>
              <a:spLocks/>
            </p:cNvSpPr>
            <p:nvPr/>
          </p:nvSpPr>
          <p:spPr bwMode="auto">
            <a:xfrm>
              <a:off x="5775326" y="1462089"/>
              <a:ext cx="104775" cy="136525"/>
            </a:xfrm>
            <a:custGeom>
              <a:avLst/>
              <a:gdLst>
                <a:gd name="T0" fmla="*/ 46 w 49"/>
                <a:gd name="T1" fmla="*/ 2 h 64"/>
                <a:gd name="T2" fmla="*/ 17 w 49"/>
                <a:gd name="T3" fmla="*/ 36 h 64"/>
                <a:gd name="T4" fmla="*/ 6 w 49"/>
                <a:gd name="T5" fmla="*/ 51 h 64"/>
                <a:gd name="T6" fmla="*/ 1 w 49"/>
                <a:gd name="T7" fmla="*/ 63 h 64"/>
                <a:gd name="T8" fmla="*/ 3 w 49"/>
                <a:gd name="T9" fmla="*/ 63 h 64"/>
                <a:gd name="T10" fmla="*/ 23 w 49"/>
                <a:gd name="T11" fmla="*/ 33 h 64"/>
                <a:gd name="T12" fmla="*/ 48 w 49"/>
                <a:gd name="T13" fmla="*/ 3 h 64"/>
                <a:gd name="T14" fmla="*/ 46 w 49"/>
                <a:gd name="T15" fmla="*/ 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64">
                  <a:moveTo>
                    <a:pt x="46" y="2"/>
                  </a:moveTo>
                  <a:cubicBezTo>
                    <a:pt x="40" y="16"/>
                    <a:pt x="26" y="24"/>
                    <a:pt x="17" y="36"/>
                  </a:cubicBezTo>
                  <a:cubicBezTo>
                    <a:pt x="13" y="41"/>
                    <a:pt x="9" y="46"/>
                    <a:pt x="6" y="51"/>
                  </a:cubicBezTo>
                  <a:cubicBezTo>
                    <a:pt x="3" y="54"/>
                    <a:pt x="0" y="59"/>
                    <a:pt x="1" y="63"/>
                  </a:cubicBezTo>
                  <a:cubicBezTo>
                    <a:pt x="1" y="64"/>
                    <a:pt x="3" y="64"/>
                    <a:pt x="3" y="63"/>
                  </a:cubicBezTo>
                  <a:cubicBezTo>
                    <a:pt x="9" y="53"/>
                    <a:pt x="15" y="42"/>
                    <a:pt x="23" y="33"/>
                  </a:cubicBezTo>
                  <a:cubicBezTo>
                    <a:pt x="32" y="23"/>
                    <a:pt x="43" y="16"/>
                    <a:pt x="48" y="3"/>
                  </a:cubicBezTo>
                  <a:cubicBezTo>
                    <a:pt x="49" y="2"/>
                    <a:pt x="47" y="0"/>
                    <a:pt x="46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82"/>
            <p:cNvSpPr>
              <a:spLocks/>
            </p:cNvSpPr>
            <p:nvPr/>
          </p:nvSpPr>
          <p:spPr bwMode="auto">
            <a:xfrm>
              <a:off x="5846763" y="1543051"/>
              <a:ext cx="23813" cy="34925"/>
            </a:xfrm>
            <a:custGeom>
              <a:avLst/>
              <a:gdLst>
                <a:gd name="T0" fmla="*/ 8 w 11"/>
                <a:gd name="T1" fmla="*/ 2 h 16"/>
                <a:gd name="T2" fmla="*/ 1 w 11"/>
                <a:gd name="T3" fmla="*/ 13 h 16"/>
                <a:gd name="T4" fmla="*/ 2 w 11"/>
                <a:gd name="T5" fmla="*/ 16 h 16"/>
                <a:gd name="T6" fmla="*/ 11 w 11"/>
                <a:gd name="T7" fmla="*/ 3 h 16"/>
                <a:gd name="T8" fmla="*/ 8 w 11"/>
                <a:gd name="T9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6">
                  <a:moveTo>
                    <a:pt x="8" y="2"/>
                  </a:moveTo>
                  <a:cubicBezTo>
                    <a:pt x="6" y="6"/>
                    <a:pt x="5" y="11"/>
                    <a:pt x="1" y="13"/>
                  </a:cubicBezTo>
                  <a:cubicBezTo>
                    <a:pt x="0" y="14"/>
                    <a:pt x="0" y="16"/>
                    <a:pt x="2" y="16"/>
                  </a:cubicBezTo>
                  <a:cubicBezTo>
                    <a:pt x="8" y="16"/>
                    <a:pt x="9" y="7"/>
                    <a:pt x="11" y="3"/>
                  </a:cubicBezTo>
                  <a:cubicBezTo>
                    <a:pt x="11" y="1"/>
                    <a:pt x="8" y="0"/>
                    <a:pt x="8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83"/>
            <p:cNvSpPr>
              <a:spLocks/>
            </p:cNvSpPr>
            <p:nvPr/>
          </p:nvSpPr>
          <p:spPr bwMode="auto">
            <a:xfrm>
              <a:off x="6157913" y="1030289"/>
              <a:ext cx="93663" cy="139700"/>
            </a:xfrm>
            <a:custGeom>
              <a:avLst/>
              <a:gdLst>
                <a:gd name="T0" fmla="*/ 41 w 43"/>
                <a:gd name="T1" fmla="*/ 1 h 65"/>
                <a:gd name="T2" fmla="*/ 32 w 43"/>
                <a:gd name="T3" fmla="*/ 13 h 65"/>
                <a:gd name="T4" fmla="*/ 20 w 43"/>
                <a:gd name="T5" fmla="*/ 31 h 65"/>
                <a:gd name="T6" fmla="*/ 10 w 43"/>
                <a:gd name="T7" fmla="*/ 47 h 65"/>
                <a:gd name="T8" fmla="*/ 1 w 43"/>
                <a:gd name="T9" fmla="*/ 64 h 65"/>
                <a:gd name="T10" fmla="*/ 2 w 43"/>
                <a:gd name="T11" fmla="*/ 64 h 65"/>
                <a:gd name="T12" fmla="*/ 21 w 43"/>
                <a:gd name="T13" fmla="*/ 33 h 65"/>
                <a:gd name="T14" fmla="*/ 32 w 43"/>
                <a:gd name="T15" fmla="*/ 17 h 65"/>
                <a:gd name="T16" fmla="*/ 42 w 43"/>
                <a:gd name="T17" fmla="*/ 2 h 65"/>
                <a:gd name="T18" fmla="*/ 41 w 43"/>
                <a:gd name="T19" fmla="*/ 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65">
                  <a:moveTo>
                    <a:pt x="41" y="1"/>
                  </a:moveTo>
                  <a:cubicBezTo>
                    <a:pt x="37" y="4"/>
                    <a:pt x="35" y="9"/>
                    <a:pt x="32" y="13"/>
                  </a:cubicBezTo>
                  <a:cubicBezTo>
                    <a:pt x="28" y="19"/>
                    <a:pt x="23" y="25"/>
                    <a:pt x="20" y="31"/>
                  </a:cubicBezTo>
                  <a:cubicBezTo>
                    <a:pt x="16" y="36"/>
                    <a:pt x="14" y="42"/>
                    <a:pt x="10" y="47"/>
                  </a:cubicBezTo>
                  <a:cubicBezTo>
                    <a:pt x="7" y="53"/>
                    <a:pt x="2" y="57"/>
                    <a:pt x="1" y="64"/>
                  </a:cubicBezTo>
                  <a:cubicBezTo>
                    <a:pt x="0" y="65"/>
                    <a:pt x="2" y="65"/>
                    <a:pt x="2" y="64"/>
                  </a:cubicBezTo>
                  <a:cubicBezTo>
                    <a:pt x="9" y="54"/>
                    <a:pt x="15" y="44"/>
                    <a:pt x="21" y="33"/>
                  </a:cubicBezTo>
                  <a:cubicBezTo>
                    <a:pt x="24" y="28"/>
                    <a:pt x="28" y="23"/>
                    <a:pt x="32" y="17"/>
                  </a:cubicBezTo>
                  <a:cubicBezTo>
                    <a:pt x="35" y="12"/>
                    <a:pt x="38" y="6"/>
                    <a:pt x="42" y="2"/>
                  </a:cubicBezTo>
                  <a:cubicBezTo>
                    <a:pt x="43" y="1"/>
                    <a:pt x="42" y="0"/>
                    <a:pt x="41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84"/>
            <p:cNvSpPr>
              <a:spLocks/>
            </p:cNvSpPr>
            <p:nvPr/>
          </p:nvSpPr>
          <p:spPr bwMode="auto">
            <a:xfrm>
              <a:off x="6148388" y="1065214"/>
              <a:ext cx="128588" cy="179388"/>
            </a:xfrm>
            <a:custGeom>
              <a:avLst/>
              <a:gdLst>
                <a:gd name="T0" fmla="*/ 59 w 60"/>
                <a:gd name="T1" fmla="*/ 0 h 84"/>
                <a:gd name="T2" fmla="*/ 59 w 60"/>
                <a:gd name="T3" fmla="*/ 0 h 84"/>
                <a:gd name="T4" fmla="*/ 26 w 60"/>
                <a:gd name="T5" fmla="*/ 39 h 84"/>
                <a:gd name="T6" fmla="*/ 13 w 60"/>
                <a:gd name="T7" fmla="*/ 58 h 84"/>
                <a:gd name="T8" fmla="*/ 1 w 60"/>
                <a:gd name="T9" fmla="*/ 81 h 84"/>
                <a:gd name="T10" fmla="*/ 2 w 60"/>
                <a:gd name="T11" fmla="*/ 84 h 84"/>
                <a:gd name="T12" fmla="*/ 4 w 60"/>
                <a:gd name="T13" fmla="*/ 84 h 84"/>
                <a:gd name="T14" fmla="*/ 5 w 60"/>
                <a:gd name="T15" fmla="*/ 82 h 84"/>
                <a:gd name="T16" fmla="*/ 33 w 60"/>
                <a:gd name="T17" fmla="*/ 36 h 84"/>
                <a:gd name="T18" fmla="*/ 59 w 60"/>
                <a:gd name="T19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84">
                  <a:moveTo>
                    <a:pt x="59" y="0"/>
                  </a:moveTo>
                  <a:cubicBezTo>
                    <a:pt x="60" y="0"/>
                    <a:pt x="59" y="0"/>
                    <a:pt x="59" y="0"/>
                  </a:cubicBezTo>
                  <a:cubicBezTo>
                    <a:pt x="51" y="16"/>
                    <a:pt x="37" y="25"/>
                    <a:pt x="26" y="39"/>
                  </a:cubicBezTo>
                  <a:cubicBezTo>
                    <a:pt x="21" y="45"/>
                    <a:pt x="18" y="51"/>
                    <a:pt x="13" y="58"/>
                  </a:cubicBezTo>
                  <a:cubicBezTo>
                    <a:pt x="8" y="65"/>
                    <a:pt x="5" y="73"/>
                    <a:pt x="1" y="81"/>
                  </a:cubicBezTo>
                  <a:cubicBezTo>
                    <a:pt x="0" y="82"/>
                    <a:pt x="1" y="84"/>
                    <a:pt x="2" y="84"/>
                  </a:cubicBezTo>
                  <a:cubicBezTo>
                    <a:pt x="3" y="84"/>
                    <a:pt x="3" y="84"/>
                    <a:pt x="4" y="84"/>
                  </a:cubicBezTo>
                  <a:cubicBezTo>
                    <a:pt x="5" y="84"/>
                    <a:pt x="5" y="82"/>
                    <a:pt x="5" y="82"/>
                  </a:cubicBezTo>
                  <a:cubicBezTo>
                    <a:pt x="1" y="80"/>
                    <a:pt x="29" y="40"/>
                    <a:pt x="33" y="36"/>
                  </a:cubicBezTo>
                  <a:cubicBezTo>
                    <a:pt x="42" y="25"/>
                    <a:pt x="55" y="15"/>
                    <a:pt x="59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85"/>
            <p:cNvSpPr>
              <a:spLocks/>
            </p:cNvSpPr>
            <p:nvPr/>
          </p:nvSpPr>
          <p:spPr bwMode="auto">
            <a:xfrm>
              <a:off x="6151563" y="1135064"/>
              <a:ext cx="115888" cy="179388"/>
            </a:xfrm>
            <a:custGeom>
              <a:avLst/>
              <a:gdLst>
                <a:gd name="T0" fmla="*/ 51 w 54"/>
                <a:gd name="T1" fmla="*/ 2 h 83"/>
                <a:gd name="T2" fmla="*/ 31 w 54"/>
                <a:gd name="T3" fmla="*/ 27 h 83"/>
                <a:gd name="T4" fmla="*/ 14 w 54"/>
                <a:gd name="T5" fmla="*/ 54 h 83"/>
                <a:gd name="T6" fmla="*/ 6 w 54"/>
                <a:gd name="T7" fmla="*/ 70 h 83"/>
                <a:gd name="T8" fmla="*/ 1 w 54"/>
                <a:gd name="T9" fmla="*/ 78 h 83"/>
                <a:gd name="T10" fmla="*/ 5 w 54"/>
                <a:gd name="T11" fmla="*/ 83 h 83"/>
                <a:gd name="T12" fmla="*/ 5 w 54"/>
                <a:gd name="T13" fmla="*/ 82 h 83"/>
                <a:gd name="T14" fmla="*/ 13 w 54"/>
                <a:gd name="T15" fmla="*/ 67 h 83"/>
                <a:gd name="T16" fmla="*/ 24 w 54"/>
                <a:gd name="T17" fmla="*/ 43 h 83"/>
                <a:gd name="T18" fmla="*/ 53 w 54"/>
                <a:gd name="T19" fmla="*/ 3 h 83"/>
                <a:gd name="T20" fmla="*/ 51 w 54"/>
                <a:gd name="T21" fmla="*/ 2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4" h="83">
                  <a:moveTo>
                    <a:pt x="51" y="2"/>
                  </a:moveTo>
                  <a:cubicBezTo>
                    <a:pt x="45" y="11"/>
                    <a:pt x="37" y="18"/>
                    <a:pt x="31" y="27"/>
                  </a:cubicBezTo>
                  <a:cubicBezTo>
                    <a:pt x="24" y="35"/>
                    <a:pt x="19" y="44"/>
                    <a:pt x="14" y="54"/>
                  </a:cubicBezTo>
                  <a:cubicBezTo>
                    <a:pt x="12" y="60"/>
                    <a:pt x="10" y="65"/>
                    <a:pt x="6" y="70"/>
                  </a:cubicBezTo>
                  <a:cubicBezTo>
                    <a:pt x="5" y="72"/>
                    <a:pt x="2" y="75"/>
                    <a:pt x="1" y="78"/>
                  </a:cubicBezTo>
                  <a:cubicBezTo>
                    <a:pt x="0" y="81"/>
                    <a:pt x="1" y="83"/>
                    <a:pt x="5" y="83"/>
                  </a:cubicBezTo>
                  <a:cubicBezTo>
                    <a:pt x="5" y="83"/>
                    <a:pt x="6" y="82"/>
                    <a:pt x="5" y="82"/>
                  </a:cubicBezTo>
                  <a:cubicBezTo>
                    <a:pt x="2" y="80"/>
                    <a:pt x="12" y="69"/>
                    <a:pt x="13" y="67"/>
                  </a:cubicBezTo>
                  <a:cubicBezTo>
                    <a:pt x="17" y="59"/>
                    <a:pt x="19" y="51"/>
                    <a:pt x="24" y="43"/>
                  </a:cubicBezTo>
                  <a:cubicBezTo>
                    <a:pt x="32" y="29"/>
                    <a:pt x="45" y="18"/>
                    <a:pt x="53" y="3"/>
                  </a:cubicBezTo>
                  <a:cubicBezTo>
                    <a:pt x="54" y="1"/>
                    <a:pt x="52" y="0"/>
                    <a:pt x="51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86"/>
            <p:cNvSpPr>
              <a:spLocks/>
            </p:cNvSpPr>
            <p:nvPr/>
          </p:nvSpPr>
          <p:spPr bwMode="auto">
            <a:xfrm>
              <a:off x="6169026" y="1220789"/>
              <a:ext cx="101600" cy="158750"/>
            </a:xfrm>
            <a:custGeom>
              <a:avLst/>
              <a:gdLst>
                <a:gd name="T0" fmla="*/ 43 w 47"/>
                <a:gd name="T1" fmla="*/ 1 h 74"/>
                <a:gd name="T2" fmla="*/ 0 w 47"/>
                <a:gd name="T3" fmla="*/ 72 h 74"/>
                <a:gd name="T4" fmla="*/ 3 w 47"/>
                <a:gd name="T5" fmla="*/ 73 h 74"/>
                <a:gd name="T6" fmla="*/ 46 w 47"/>
                <a:gd name="T7" fmla="*/ 3 h 74"/>
                <a:gd name="T8" fmla="*/ 43 w 47"/>
                <a:gd name="T9" fmla="*/ 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74">
                  <a:moveTo>
                    <a:pt x="43" y="1"/>
                  </a:moveTo>
                  <a:cubicBezTo>
                    <a:pt x="28" y="24"/>
                    <a:pt x="10" y="46"/>
                    <a:pt x="0" y="72"/>
                  </a:cubicBezTo>
                  <a:cubicBezTo>
                    <a:pt x="0" y="73"/>
                    <a:pt x="2" y="74"/>
                    <a:pt x="3" y="73"/>
                  </a:cubicBezTo>
                  <a:cubicBezTo>
                    <a:pt x="16" y="49"/>
                    <a:pt x="31" y="26"/>
                    <a:pt x="46" y="3"/>
                  </a:cubicBezTo>
                  <a:cubicBezTo>
                    <a:pt x="47" y="1"/>
                    <a:pt x="44" y="0"/>
                    <a:pt x="43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87"/>
            <p:cNvSpPr>
              <a:spLocks/>
            </p:cNvSpPr>
            <p:nvPr/>
          </p:nvSpPr>
          <p:spPr bwMode="auto">
            <a:xfrm>
              <a:off x="6164263" y="1220789"/>
              <a:ext cx="141288" cy="223838"/>
            </a:xfrm>
            <a:custGeom>
              <a:avLst/>
              <a:gdLst>
                <a:gd name="T0" fmla="*/ 62 w 65"/>
                <a:gd name="T1" fmla="*/ 2 h 104"/>
                <a:gd name="T2" fmla="*/ 46 w 65"/>
                <a:gd name="T3" fmla="*/ 27 h 104"/>
                <a:gd name="T4" fmla="*/ 29 w 65"/>
                <a:gd name="T5" fmla="*/ 52 h 104"/>
                <a:gd name="T6" fmla="*/ 0 w 65"/>
                <a:gd name="T7" fmla="*/ 102 h 104"/>
                <a:gd name="T8" fmla="*/ 2 w 65"/>
                <a:gd name="T9" fmla="*/ 103 h 104"/>
                <a:gd name="T10" fmla="*/ 17 w 65"/>
                <a:gd name="T11" fmla="*/ 74 h 104"/>
                <a:gd name="T12" fmla="*/ 35 w 65"/>
                <a:gd name="T13" fmla="*/ 49 h 104"/>
                <a:gd name="T14" fmla="*/ 53 w 65"/>
                <a:gd name="T15" fmla="*/ 22 h 104"/>
                <a:gd name="T16" fmla="*/ 65 w 65"/>
                <a:gd name="T17" fmla="*/ 3 h 104"/>
                <a:gd name="T18" fmla="*/ 62 w 65"/>
                <a:gd name="T19" fmla="*/ 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5" h="104">
                  <a:moveTo>
                    <a:pt x="62" y="2"/>
                  </a:moveTo>
                  <a:cubicBezTo>
                    <a:pt x="59" y="12"/>
                    <a:pt x="51" y="19"/>
                    <a:pt x="46" y="27"/>
                  </a:cubicBezTo>
                  <a:cubicBezTo>
                    <a:pt x="40" y="35"/>
                    <a:pt x="35" y="43"/>
                    <a:pt x="29" y="52"/>
                  </a:cubicBezTo>
                  <a:cubicBezTo>
                    <a:pt x="18" y="68"/>
                    <a:pt x="7" y="83"/>
                    <a:pt x="0" y="102"/>
                  </a:cubicBezTo>
                  <a:cubicBezTo>
                    <a:pt x="0" y="103"/>
                    <a:pt x="1" y="104"/>
                    <a:pt x="2" y="103"/>
                  </a:cubicBezTo>
                  <a:cubicBezTo>
                    <a:pt x="8" y="94"/>
                    <a:pt x="11" y="84"/>
                    <a:pt x="17" y="74"/>
                  </a:cubicBezTo>
                  <a:cubicBezTo>
                    <a:pt x="22" y="66"/>
                    <a:pt x="29" y="58"/>
                    <a:pt x="35" y="49"/>
                  </a:cubicBezTo>
                  <a:cubicBezTo>
                    <a:pt x="41" y="40"/>
                    <a:pt x="46" y="31"/>
                    <a:pt x="53" y="22"/>
                  </a:cubicBezTo>
                  <a:cubicBezTo>
                    <a:pt x="58" y="16"/>
                    <a:pt x="62" y="10"/>
                    <a:pt x="65" y="3"/>
                  </a:cubicBezTo>
                  <a:cubicBezTo>
                    <a:pt x="65" y="1"/>
                    <a:pt x="63" y="0"/>
                    <a:pt x="62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88"/>
            <p:cNvSpPr>
              <a:spLocks/>
            </p:cNvSpPr>
            <p:nvPr/>
          </p:nvSpPr>
          <p:spPr bwMode="auto">
            <a:xfrm>
              <a:off x="6173788" y="1285876"/>
              <a:ext cx="138113" cy="233363"/>
            </a:xfrm>
            <a:custGeom>
              <a:avLst/>
              <a:gdLst>
                <a:gd name="T0" fmla="*/ 61 w 64"/>
                <a:gd name="T1" fmla="*/ 1 h 109"/>
                <a:gd name="T2" fmla="*/ 44 w 64"/>
                <a:gd name="T3" fmla="*/ 27 h 109"/>
                <a:gd name="T4" fmla="*/ 25 w 64"/>
                <a:gd name="T5" fmla="*/ 57 h 109"/>
                <a:gd name="T6" fmla="*/ 9 w 64"/>
                <a:gd name="T7" fmla="*/ 88 h 109"/>
                <a:gd name="T8" fmla="*/ 1 w 64"/>
                <a:gd name="T9" fmla="*/ 107 h 109"/>
                <a:gd name="T10" fmla="*/ 3 w 64"/>
                <a:gd name="T11" fmla="*/ 107 h 109"/>
                <a:gd name="T12" fmla="*/ 15 w 64"/>
                <a:gd name="T13" fmla="*/ 82 h 109"/>
                <a:gd name="T14" fmla="*/ 29 w 64"/>
                <a:gd name="T15" fmla="*/ 55 h 109"/>
                <a:gd name="T16" fmla="*/ 45 w 64"/>
                <a:gd name="T17" fmla="*/ 32 h 109"/>
                <a:gd name="T18" fmla="*/ 63 w 64"/>
                <a:gd name="T19" fmla="*/ 3 h 109"/>
                <a:gd name="T20" fmla="*/ 61 w 64"/>
                <a:gd name="T21" fmla="*/ 1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" h="109">
                  <a:moveTo>
                    <a:pt x="61" y="1"/>
                  </a:moveTo>
                  <a:cubicBezTo>
                    <a:pt x="54" y="9"/>
                    <a:pt x="49" y="18"/>
                    <a:pt x="44" y="27"/>
                  </a:cubicBezTo>
                  <a:cubicBezTo>
                    <a:pt x="38" y="38"/>
                    <a:pt x="30" y="46"/>
                    <a:pt x="25" y="57"/>
                  </a:cubicBezTo>
                  <a:cubicBezTo>
                    <a:pt x="19" y="67"/>
                    <a:pt x="14" y="77"/>
                    <a:pt x="9" y="88"/>
                  </a:cubicBezTo>
                  <a:cubicBezTo>
                    <a:pt x="5" y="94"/>
                    <a:pt x="0" y="99"/>
                    <a:pt x="1" y="107"/>
                  </a:cubicBezTo>
                  <a:cubicBezTo>
                    <a:pt x="1" y="109"/>
                    <a:pt x="3" y="108"/>
                    <a:pt x="3" y="107"/>
                  </a:cubicBezTo>
                  <a:cubicBezTo>
                    <a:pt x="6" y="98"/>
                    <a:pt x="11" y="91"/>
                    <a:pt x="15" y="82"/>
                  </a:cubicBezTo>
                  <a:cubicBezTo>
                    <a:pt x="20" y="73"/>
                    <a:pt x="24" y="64"/>
                    <a:pt x="29" y="55"/>
                  </a:cubicBezTo>
                  <a:cubicBezTo>
                    <a:pt x="34" y="47"/>
                    <a:pt x="40" y="40"/>
                    <a:pt x="45" y="32"/>
                  </a:cubicBezTo>
                  <a:cubicBezTo>
                    <a:pt x="51" y="22"/>
                    <a:pt x="55" y="12"/>
                    <a:pt x="63" y="3"/>
                  </a:cubicBezTo>
                  <a:cubicBezTo>
                    <a:pt x="64" y="2"/>
                    <a:pt x="62" y="0"/>
                    <a:pt x="61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89"/>
            <p:cNvSpPr>
              <a:spLocks/>
            </p:cNvSpPr>
            <p:nvPr/>
          </p:nvSpPr>
          <p:spPr bwMode="auto">
            <a:xfrm>
              <a:off x="6173788" y="1330326"/>
              <a:ext cx="157163" cy="236538"/>
            </a:xfrm>
            <a:custGeom>
              <a:avLst/>
              <a:gdLst>
                <a:gd name="T0" fmla="*/ 71 w 73"/>
                <a:gd name="T1" fmla="*/ 1 h 110"/>
                <a:gd name="T2" fmla="*/ 62 w 73"/>
                <a:gd name="T3" fmla="*/ 15 h 110"/>
                <a:gd name="T4" fmla="*/ 49 w 73"/>
                <a:gd name="T5" fmla="*/ 30 h 110"/>
                <a:gd name="T6" fmla="*/ 32 w 73"/>
                <a:gd name="T7" fmla="*/ 58 h 110"/>
                <a:gd name="T8" fmla="*/ 0 w 73"/>
                <a:gd name="T9" fmla="*/ 108 h 110"/>
                <a:gd name="T10" fmla="*/ 3 w 73"/>
                <a:gd name="T11" fmla="*/ 109 h 110"/>
                <a:gd name="T12" fmla="*/ 3 w 73"/>
                <a:gd name="T13" fmla="*/ 109 h 110"/>
                <a:gd name="T14" fmla="*/ 3 w 73"/>
                <a:gd name="T15" fmla="*/ 108 h 110"/>
                <a:gd name="T16" fmla="*/ 8 w 73"/>
                <a:gd name="T17" fmla="*/ 102 h 110"/>
                <a:gd name="T18" fmla="*/ 7 w 73"/>
                <a:gd name="T19" fmla="*/ 101 h 110"/>
                <a:gd name="T20" fmla="*/ 35 w 73"/>
                <a:gd name="T21" fmla="*/ 58 h 110"/>
                <a:gd name="T22" fmla="*/ 55 w 73"/>
                <a:gd name="T23" fmla="*/ 28 h 110"/>
                <a:gd name="T24" fmla="*/ 73 w 73"/>
                <a:gd name="T25" fmla="*/ 2 h 110"/>
                <a:gd name="T26" fmla="*/ 71 w 73"/>
                <a:gd name="T27" fmla="*/ 1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3" h="110">
                  <a:moveTo>
                    <a:pt x="71" y="1"/>
                  </a:moveTo>
                  <a:cubicBezTo>
                    <a:pt x="68" y="5"/>
                    <a:pt x="65" y="10"/>
                    <a:pt x="62" y="15"/>
                  </a:cubicBezTo>
                  <a:cubicBezTo>
                    <a:pt x="58" y="20"/>
                    <a:pt x="53" y="25"/>
                    <a:pt x="49" y="30"/>
                  </a:cubicBezTo>
                  <a:cubicBezTo>
                    <a:pt x="42" y="38"/>
                    <a:pt x="37" y="49"/>
                    <a:pt x="32" y="58"/>
                  </a:cubicBezTo>
                  <a:cubicBezTo>
                    <a:pt x="21" y="74"/>
                    <a:pt x="6" y="88"/>
                    <a:pt x="0" y="108"/>
                  </a:cubicBezTo>
                  <a:cubicBezTo>
                    <a:pt x="0" y="110"/>
                    <a:pt x="2" y="110"/>
                    <a:pt x="3" y="109"/>
                  </a:cubicBezTo>
                  <a:cubicBezTo>
                    <a:pt x="3" y="109"/>
                    <a:pt x="3" y="109"/>
                    <a:pt x="3" y="109"/>
                  </a:cubicBezTo>
                  <a:cubicBezTo>
                    <a:pt x="3" y="109"/>
                    <a:pt x="3" y="109"/>
                    <a:pt x="3" y="108"/>
                  </a:cubicBezTo>
                  <a:cubicBezTo>
                    <a:pt x="5" y="106"/>
                    <a:pt x="6" y="104"/>
                    <a:pt x="8" y="102"/>
                  </a:cubicBezTo>
                  <a:cubicBezTo>
                    <a:pt x="8" y="101"/>
                    <a:pt x="8" y="101"/>
                    <a:pt x="7" y="101"/>
                  </a:cubicBezTo>
                  <a:cubicBezTo>
                    <a:pt x="15" y="86"/>
                    <a:pt x="26" y="73"/>
                    <a:pt x="35" y="58"/>
                  </a:cubicBezTo>
                  <a:cubicBezTo>
                    <a:pt x="42" y="48"/>
                    <a:pt x="46" y="37"/>
                    <a:pt x="55" y="28"/>
                  </a:cubicBezTo>
                  <a:cubicBezTo>
                    <a:pt x="62" y="20"/>
                    <a:pt x="67" y="10"/>
                    <a:pt x="73" y="2"/>
                  </a:cubicBezTo>
                  <a:cubicBezTo>
                    <a:pt x="73" y="1"/>
                    <a:pt x="72" y="0"/>
                    <a:pt x="71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90"/>
            <p:cNvSpPr>
              <a:spLocks/>
            </p:cNvSpPr>
            <p:nvPr/>
          </p:nvSpPr>
          <p:spPr bwMode="auto">
            <a:xfrm>
              <a:off x="6200776" y="1408114"/>
              <a:ext cx="106363" cy="195263"/>
            </a:xfrm>
            <a:custGeom>
              <a:avLst/>
              <a:gdLst>
                <a:gd name="T0" fmla="*/ 45 w 49"/>
                <a:gd name="T1" fmla="*/ 2 h 91"/>
                <a:gd name="T2" fmla="*/ 11 w 49"/>
                <a:gd name="T3" fmla="*/ 55 h 91"/>
                <a:gd name="T4" fmla="*/ 5 w 49"/>
                <a:gd name="T5" fmla="*/ 80 h 91"/>
                <a:gd name="T6" fmla="*/ 7 w 49"/>
                <a:gd name="T7" fmla="*/ 80 h 91"/>
                <a:gd name="T8" fmla="*/ 11 w 49"/>
                <a:gd name="T9" fmla="*/ 76 h 91"/>
                <a:gd name="T10" fmla="*/ 6 w 49"/>
                <a:gd name="T11" fmla="*/ 90 h 91"/>
                <a:gd name="T12" fmla="*/ 7 w 49"/>
                <a:gd name="T13" fmla="*/ 91 h 91"/>
                <a:gd name="T14" fmla="*/ 16 w 49"/>
                <a:gd name="T15" fmla="*/ 70 h 91"/>
                <a:gd name="T16" fmla="*/ 15 w 49"/>
                <a:gd name="T17" fmla="*/ 69 h 91"/>
                <a:gd name="T18" fmla="*/ 14 w 49"/>
                <a:gd name="T19" fmla="*/ 71 h 91"/>
                <a:gd name="T20" fmla="*/ 13 w 49"/>
                <a:gd name="T21" fmla="*/ 72 h 91"/>
                <a:gd name="T22" fmla="*/ 12 w 49"/>
                <a:gd name="T23" fmla="*/ 73 h 91"/>
                <a:gd name="T24" fmla="*/ 9 w 49"/>
                <a:gd name="T25" fmla="*/ 75 h 91"/>
                <a:gd name="T26" fmla="*/ 7 w 49"/>
                <a:gd name="T27" fmla="*/ 74 h 91"/>
                <a:gd name="T28" fmla="*/ 11 w 49"/>
                <a:gd name="T29" fmla="*/ 65 h 91"/>
                <a:gd name="T30" fmla="*/ 18 w 49"/>
                <a:gd name="T31" fmla="*/ 51 h 91"/>
                <a:gd name="T32" fmla="*/ 48 w 49"/>
                <a:gd name="T33" fmla="*/ 3 h 91"/>
                <a:gd name="T34" fmla="*/ 45 w 49"/>
                <a:gd name="T35" fmla="*/ 2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91">
                  <a:moveTo>
                    <a:pt x="45" y="2"/>
                  </a:moveTo>
                  <a:cubicBezTo>
                    <a:pt x="33" y="19"/>
                    <a:pt x="21" y="36"/>
                    <a:pt x="11" y="55"/>
                  </a:cubicBezTo>
                  <a:cubicBezTo>
                    <a:pt x="9" y="61"/>
                    <a:pt x="0" y="74"/>
                    <a:pt x="5" y="80"/>
                  </a:cubicBezTo>
                  <a:cubicBezTo>
                    <a:pt x="6" y="81"/>
                    <a:pt x="6" y="80"/>
                    <a:pt x="7" y="80"/>
                  </a:cubicBezTo>
                  <a:cubicBezTo>
                    <a:pt x="8" y="78"/>
                    <a:pt x="9" y="77"/>
                    <a:pt x="11" y="76"/>
                  </a:cubicBezTo>
                  <a:cubicBezTo>
                    <a:pt x="9" y="80"/>
                    <a:pt x="7" y="85"/>
                    <a:pt x="6" y="90"/>
                  </a:cubicBezTo>
                  <a:cubicBezTo>
                    <a:pt x="6" y="91"/>
                    <a:pt x="7" y="91"/>
                    <a:pt x="7" y="91"/>
                  </a:cubicBezTo>
                  <a:cubicBezTo>
                    <a:pt x="12" y="85"/>
                    <a:pt x="13" y="77"/>
                    <a:pt x="16" y="70"/>
                  </a:cubicBezTo>
                  <a:cubicBezTo>
                    <a:pt x="17" y="69"/>
                    <a:pt x="15" y="69"/>
                    <a:pt x="15" y="69"/>
                  </a:cubicBezTo>
                  <a:cubicBezTo>
                    <a:pt x="15" y="70"/>
                    <a:pt x="14" y="71"/>
                    <a:pt x="14" y="71"/>
                  </a:cubicBezTo>
                  <a:cubicBezTo>
                    <a:pt x="13" y="71"/>
                    <a:pt x="13" y="71"/>
                    <a:pt x="13" y="72"/>
                  </a:cubicBezTo>
                  <a:cubicBezTo>
                    <a:pt x="13" y="72"/>
                    <a:pt x="13" y="72"/>
                    <a:pt x="12" y="73"/>
                  </a:cubicBezTo>
                  <a:cubicBezTo>
                    <a:pt x="11" y="74"/>
                    <a:pt x="10" y="75"/>
                    <a:pt x="9" y="75"/>
                  </a:cubicBezTo>
                  <a:cubicBezTo>
                    <a:pt x="7" y="76"/>
                    <a:pt x="7" y="75"/>
                    <a:pt x="7" y="74"/>
                  </a:cubicBezTo>
                  <a:cubicBezTo>
                    <a:pt x="7" y="72"/>
                    <a:pt x="10" y="67"/>
                    <a:pt x="11" y="65"/>
                  </a:cubicBezTo>
                  <a:cubicBezTo>
                    <a:pt x="13" y="60"/>
                    <a:pt x="15" y="55"/>
                    <a:pt x="18" y="51"/>
                  </a:cubicBezTo>
                  <a:cubicBezTo>
                    <a:pt x="26" y="34"/>
                    <a:pt x="37" y="19"/>
                    <a:pt x="48" y="3"/>
                  </a:cubicBezTo>
                  <a:cubicBezTo>
                    <a:pt x="49" y="2"/>
                    <a:pt x="46" y="0"/>
                    <a:pt x="45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9" name="PA_组合 58"/>
          <p:cNvGrpSpPr/>
          <p:nvPr>
            <p:custDataLst>
              <p:tags r:id="rId3"/>
            </p:custDataLst>
          </p:nvPr>
        </p:nvGrpSpPr>
        <p:grpSpPr>
          <a:xfrm>
            <a:off x="4401327" y="2517795"/>
            <a:ext cx="633470" cy="926744"/>
            <a:chOff x="6978651" y="1811339"/>
            <a:chExt cx="685800" cy="1003300"/>
          </a:xfrm>
          <a:solidFill>
            <a:schemeClr val="accent4"/>
          </a:solidFill>
        </p:grpSpPr>
        <p:sp>
          <p:nvSpPr>
            <p:cNvPr id="60" name="Freeform 184"/>
            <p:cNvSpPr>
              <a:spLocks noEditPoints="1"/>
            </p:cNvSpPr>
            <p:nvPr/>
          </p:nvSpPr>
          <p:spPr bwMode="auto">
            <a:xfrm>
              <a:off x="6978651" y="1811339"/>
              <a:ext cx="685800" cy="1003300"/>
            </a:xfrm>
            <a:custGeom>
              <a:avLst/>
              <a:gdLst>
                <a:gd name="T0" fmla="*/ 314 w 319"/>
                <a:gd name="T1" fmla="*/ 338 h 467"/>
                <a:gd name="T2" fmla="*/ 311 w 319"/>
                <a:gd name="T3" fmla="*/ 308 h 467"/>
                <a:gd name="T4" fmla="*/ 302 w 319"/>
                <a:gd name="T5" fmla="*/ 202 h 467"/>
                <a:gd name="T6" fmla="*/ 253 w 319"/>
                <a:gd name="T7" fmla="*/ 194 h 467"/>
                <a:gd name="T8" fmla="*/ 116 w 319"/>
                <a:gd name="T9" fmla="*/ 189 h 467"/>
                <a:gd name="T10" fmla="*/ 205 w 319"/>
                <a:gd name="T11" fmla="*/ 106 h 467"/>
                <a:gd name="T12" fmla="*/ 229 w 319"/>
                <a:gd name="T13" fmla="*/ 153 h 467"/>
                <a:gd name="T14" fmla="*/ 277 w 319"/>
                <a:gd name="T15" fmla="*/ 69 h 467"/>
                <a:gd name="T16" fmla="*/ 108 w 319"/>
                <a:gd name="T17" fmla="*/ 14 h 467"/>
                <a:gd name="T18" fmla="*/ 30 w 319"/>
                <a:gd name="T19" fmla="*/ 202 h 467"/>
                <a:gd name="T20" fmla="*/ 1 w 319"/>
                <a:gd name="T21" fmla="*/ 257 h 467"/>
                <a:gd name="T22" fmla="*/ 4 w 319"/>
                <a:gd name="T23" fmla="*/ 310 h 467"/>
                <a:gd name="T24" fmla="*/ 4 w 319"/>
                <a:gd name="T25" fmla="*/ 342 h 467"/>
                <a:gd name="T26" fmla="*/ 3 w 319"/>
                <a:gd name="T27" fmla="*/ 363 h 467"/>
                <a:gd name="T28" fmla="*/ 8 w 319"/>
                <a:gd name="T29" fmla="*/ 379 h 467"/>
                <a:gd name="T30" fmla="*/ 41 w 319"/>
                <a:gd name="T31" fmla="*/ 454 h 467"/>
                <a:gd name="T32" fmla="*/ 246 w 319"/>
                <a:gd name="T33" fmla="*/ 463 h 467"/>
                <a:gd name="T34" fmla="*/ 310 w 319"/>
                <a:gd name="T35" fmla="*/ 416 h 467"/>
                <a:gd name="T36" fmla="*/ 318 w 319"/>
                <a:gd name="T37" fmla="*/ 360 h 467"/>
                <a:gd name="T38" fmla="*/ 246 w 319"/>
                <a:gd name="T39" fmla="*/ 315 h 467"/>
                <a:gd name="T40" fmla="*/ 298 w 319"/>
                <a:gd name="T41" fmla="*/ 329 h 467"/>
                <a:gd name="T42" fmla="*/ 198 w 319"/>
                <a:gd name="T43" fmla="*/ 333 h 467"/>
                <a:gd name="T44" fmla="*/ 297 w 319"/>
                <a:gd name="T45" fmla="*/ 305 h 467"/>
                <a:gd name="T46" fmla="*/ 198 w 319"/>
                <a:gd name="T47" fmla="*/ 310 h 467"/>
                <a:gd name="T48" fmla="*/ 294 w 319"/>
                <a:gd name="T49" fmla="*/ 289 h 467"/>
                <a:gd name="T50" fmla="*/ 54 w 319"/>
                <a:gd name="T51" fmla="*/ 126 h 467"/>
                <a:gd name="T52" fmla="*/ 125 w 319"/>
                <a:gd name="T53" fmla="*/ 22 h 467"/>
                <a:gd name="T54" fmla="*/ 262 w 319"/>
                <a:gd name="T55" fmla="*/ 88 h 467"/>
                <a:gd name="T56" fmla="*/ 231 w 319"/>
                <a:gd name="T57" fmla="*/ 137 h 467"/>
                <a:gd name="T58" fmla="*/ 192 w 319"/>
                <a:gd name="T59" fmla="*/ 71 h 467"/>
                <a:gd name="T60" fmla="*/ 104 w 319"/>
                <a:gd name="T61" fmla="*/ 160 h 467"/>
                <a:gd name="T62" fmla="*/ 56 w 319"/>
                <a:gd name="T63" fmla="*/ 200 h 467"/>
                <a:gd name="T64" fmla="*/ 115 w 319"/>
                <a:gd name="T65" fmla="*/ 209 h 467"/>
                <a:gd name="T66" fmla="*/ 249 w 319"/>
                <a:gd name="T67" fmla="*/ 205 h 467"/>
                <a:gd name="T68" fmla="*/ 289 w 319"/>
                <a:gd name="T69" fmla="*/ 209 h 467"/>
                <a:gd name="T70" fmla="*/ 293 w 319"/>
                <a:gd name="T71" fmla="*/ 280 h 467"/>
                <a:gd name="T72" fmla="*/ 193 w 319"/>
                <a:gd name="T73" fmla="*/ 280 h 467"/>
                <a:gd name="T74" fmla="*/ 120 w 319"/>
                <a:gd name="T75" fmla="*/ 277 h 467"/>
                <a:gd name="T76" fmla="*/ 108 w 319"/>
                <a:gd name="T77" fmla="*/ 282 h 467"/>
                <a:gd name="T78" fmla="*/ 17 w 319"/>
                <a:gd name="T79" fmla="*/ 238 h 467"/>
                <a:gd name="T80" fmla="*/ 141 w 319"/>
                <a:gd name="T81" fmla="*/ 266 h 467"/>
                <a:gd name="T82" fmla="*/ 183 w 319"/>
                <a:gd name="T83" fmla="*/ 335 h 467"/>
                <a:gd name="T84" fmla="*/ 146 w 319"/>
                <a:gd name="T85" fmla="*/ 381 h 467"/>
                <a:gd name="T86" fmla="*/ 59 w 319"/>
                <a:gd name="T87" fmla="*/ 288 h 467"/>
                <a:gd name="T88" fmla="*/ 118 w 319"/>
                <a:gd name="T89" fmla="*/ 301 h 467"/>
                <a:gd name="T90" fmla="*/ 19 w 319"/>
                <a:gd name="T91" fmla="*/ 298 h 467"/>
                <a:gd name="T92" fmla="*/ 18 w 319"/>
                <a:gd name="T93" fmla="*/ 311 h 467"/>
                <a:gd name="T94" fmla="*/ 118 w 319"/>
                <a:gd name="T95" fmla="*/ 307 h 467"/>
                <a:gd name="T96" fmla="*/ 14 w 319"/>
                <a:gd name="T97" fmla="*/ 321 h 467"/>
                <a:gd name="T98" fmla="*/ 117 w 319"/>
                <a:gd name="T99" fmla="*/ 336 h 467"/>
                <a:gd name="T100" fmla="*/ 73 w 319"/>
                <a:gd name="T101" fmla="*/ 356 h 467"/>
                <a:gd name="T102" fmla="*/ 18 w 319"/>
                <a:gd name="T103" fmla="*/ 344 h 467"/>
                <a:gd name="T104" fmla="*/ 153 w 319"/>
                <a:gd name="T105" fmla="*/ 449 h 467"/>
                <a:gd name="T106" fmla="*/ 24 w 319"/>
                <a:gd name="T107" fmla="*/ 427 h 467"/>
                <a:gd name="T108" fmla="*/ 23 w 319"/>
                <a:gd name="T109" fmla="*/ 373 h 467"/>
                <a:gd name="T110" fmla="*/ 89 w 319"/>
                <a:gd name="T111" fmla="*/ 367 h 467"/>
                <a:gd name="T112" fmla="*/ 176 w 319"/>
                <a:gd name="T113" fmla="*/ 397 h 467"/>
                <a:gd name="T114" fmla="*/ 294 w 319"/>
                <a:gd name="T115" fmla="*/ 363 h 467"/>
                <a:gd name="T116" fmla="*/ 293 w 319"/>
                <a:gd name="T117" fmla="*/ 441 h 467"/>
                <a:gd name="T118" fmla="*/ 214 w 319"/>
                <a:gd name="T119" fmla="*/ 358 h 467"/>
                <a:gd name="T120" fmla="*/ 198 w 319"/>
                <a:gd name="T121" fmla="*/ 341 h 467"/>
                <a:gd name="T122" fmla="*/ 299 w 319"/>
                <a:gd name="T123" fmla="*/ 337 h 467"/>
                <a:gd name="T124" fmla="*/ 300 w 319"/>
                <a:gd name="T125" fmla="*/ 353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19" h="467">
                  <a:moveTo>
                    <a:pt x="318" y="352"/>
                  </a:moveTo>
                  <a:cubicBezTo>
                    <a:pt x="318" y="349"/>
                    <a:pt x="311" y="344"/>
                    <a:pt x="311" y="344"/>
                  </a:cubicBezTo>
                  <a:cubicBezTo>
                    <a:pt x="311" y="343"/>
                    <a:pt x="314" y="340"/>
                    <a:pt x="314" y="338"/>
                  </a:cubicBezTo>
                  <a:cubicBezTo>
                    <a:pt x="315" y="334"/>
                    <a:pt x="316" y="331"/>
                    <a:pt x="314" y="327"/>
                  </a:cubicBezTo>
                  <a:cubicBezTo>
                    <a:pt x="313" y="324"/>
                    <a:pt x="310" y="322"/>
                    <a:pt x="309" y="320"/>
                  </a:cubicBezTo>
                  <a:cubicBezTo>
                    <a:pt x="308" y="315"/>
                    <a:pt x="311" y="313"/>
                    <a:pt x="311" y="308"/>
                  </a:cubicBezTo>
                  <a:cubicBezTo>
                    <a:pt x="314" y="297"/>
                    <a:pt x="307" y="281"/>
                    <a:pt x="306" y="270"/>
                  </a:cubicBezTo>
                  <a:cubicBezTo>
                    <a:pt x="304" y="256"/>
                    <a:pt x="305" y="241"/>
                    <a:pt x="304" y="227"/>
                  </a:cubicBezTo>
                  <a:cubicBezTo>
                    <a:pt x="303" y="221"/>
                    <a:pt x="306" y="208"/>
                    <a:pt x="302" y="202"/>
                  </a:cubicBezTo>
                  <a:cubicBezTo>
                    <a:pt x="298" y="197"/>
                    <a:pt x="292" y="197"/>
                    <a:pt x="286" y="197"/>
                  </a:cubicBezTo>
                  <a:cubicBezTo>
                    <a:pt x="285" y="197"/>
                    <a:pt x="284" y="197"/>
                    <a:pt x="283" y="197"/>
                  </a:cubicBezTo>
                  <a:cubicBezTo>
                    <a:pt x="274" y="192"/>
                    <a:pt x="262" y="194"/>
                    <a:pt x="253" y="194"/>
                  </a:cubicBezTo>
                  <a:cubicBezTo>
                    <a:pt x="223" y="194"/>
                    <a:pt x="193" y="192"/>
                    <a:pt x="164" y="193"/>
                  </a:cubicBezTo>
                  <a:cubicBezTo>
                    <a:pt x="149" y="193"/>
                    <a:pt x="135" y="194"/>
                    <a:pt x="121" y="196"/>
                  </a:cubicBezTo>
                  <a:cubicBezTo>
                    <a:pt x="122" y="193"/>
                    <a:pt x="119" y="190"/>
                    <a:pt x="116" y="189"/>
                  </a:cubicBezTo>
                  <a:cubicBezTo>
                    <a:pt x="115" y="172"/>
                    <a:pt x="116" y="154"/>
                    <a:pt x="116" y="136"/>
                  </a:cubicBezTo>
                  <a:cubicBezTo>
                    <a:pt x="116" y="112"/>
                    <a:pt x="127" y="94"/>
                    <a:pt x="151" y="86"/>
                  </a:cubicBezTo>
                  <a:cubicBezTo>
                    <a:pt x="173" y="79"/>
                    <a:pt x="197" y="81"/>
                    <a:pt x="205" y="106"/>
                  </a:cubicBezTo>
                  <a:cubicBezTo>
                    <a:pt x="209" y="115"/>
                    <a:pt x="211" y="124"/>
                    <a:pt x="214" y="133"/>
                  </a:cubicBezTo>
                  <a:cubicBezTo>
                    <a:pt x="217" y="139"/>
                    <a:pt x="218" y="147"/>
                    <a:pt x="223" y="152"/>
                  </a:cubicBezTo>
                  <a:cubicBezTo>
                    <a:pt x="224" y="153"/>
                    <a:pt x="227" y="154"/>
                    <a:pt x="229" y="153"/>
                  </a:cubicBezTo>
                  <a:cubicBezTo>
                    <a:pt x="242" y="148"/>
                    <a:pt x="264" y="152"/>
                    <a:pt x="271" y="138"/>
                  </a:cubicBezTo>
                  <a:cubicBezTo>
                    <a:pt x="276" y="129"/>
                    <a:pt x="274" y="114"/>
                    <a:pt x="274" y="104"/>
                  </a:cubicBezTo>
                  <a:cubicBezTo>
                    <a:pt x="274" y="93"/>
                    <a:pt x="278" y="81"/>
                    <a:pt x="277" y="69"/>
                  </a:cubicBezTo>
                  <a:cubicBezTo>
                    <a:pt x="276" y="50"/>
                    <a:pt x="265" y="32"/>
                    <a:pt x="250" y="21"/>
                  </a:cubicBezTo>
                  <a:cubicBezTo>
                    <a:pt x="227" y="5"/>
                    <a:pt x="212" y="0"/>
                    <a:pt x="184" y="1"/>
                  </a:cubicBezTo>
                  <a:cubicBezTo>
                    <a:pt x="158" y="2"/>
                    <a:pt x="132" y="6"/>
                    <a:pt x="108" y="14"/>
                  </a:cubicBezTo>
                  <a:cubicBezTo>
                    <a:pt x="86" y="20"/>
                    <a:pt x="74" y="43"/>
                    <a:pt x="62" y="60"/>
                  </a:cubicBezTo>
                  <a:cubicBezTo>
                    <a:pt x="34" y="101"/>
                    <a:pt x="39" y="153"/>
                    <a:pt x="48" y="200"/>
                  </a:cubicBezTo>
                  <a:cubicBezTo>
                    <a:pt x="42" y="201"/>
                    <a:pt x="36" y="201"/>
                    <a:pt x="30" y="202"/>
                  </a:cubicBezTo>
                  <a:cubicBezTo>
                    <a:pt x="14" y="205"/>
                    <a:pt x="3" y="208"/>
                    <a:pt x="1" y="226"/>
                  </a:cubicBezTo>
                  <a:cubicBezTo>
                    <a:pt x="1" y="229"/>
                    <a:pt x="2" y="232"/>
                    <a:pt x="2" y="235"/>
                  </a:cubicBezTo>
                  <a:cubicBezTo>
                    <a:pt x="3" y="243"/>
                    <a:pt x="1" y="249"/>
                    <a:pt x="1" y="257"/>
                  </a:cubicBezTo>
                  <a:cubicBezTo>
                    <a:pt x="1" y="264"/>
                    <a:pt x="5" y="272"/>
                    <a:pt x="3" y="279"/>
                  </a:cubicBezTo>
                  <a:cubicBezTo>
                    <a:pt x="2" y="285"/>
                    <a:pt x="0" y="284"/>
                    <a:pt x="1" y="292"/>
                  </a:cubicBezTo>
                  <a:cubicBezTo>
                    <a:pt x="2" y="300"/>
                    <a:pt x="7" y="298"/>
                    <a:pt x="4" y="310"/>
                  </a:cubicBezTo>
                  <a:cubicBezTo>
                    <a:pt x="4" y="312"/>
                    <a:pt x="1" y="313"/>
                    <a:pt x="1" y="316"/>
                  </a:cubicBezTo>
                  <a:cubicBezTo>
                    <a:pt x="0" y="322"/>
                    <a:pt x="1" y="324"/>
                    <a:pt x="2" y="329"/>
                  </a:cubicBezTo>
                  <a:cubicBezTo>
                    <a:pt x="4" y="338"/>
                    <a:pt x="7" y="323"/>
                    <a:pt x="4" y="342"/>
                  </a:cubicBezTo>
                  <a:cubicBezTo>
                    <a:pt x="4" y="347"/>
                    <a:pt x="1" y="349"/>
                    <a:pt x="2" y="354"/>
                  </a:cubicBezTo>
                  <a:cubicBezTo>
                    <a:pt x="3" y="357"/>
                    <a:pt x="4" y="360"/>
                    <a:pt x="5" y="363"/>
                  </a:cubicBezTo>
                  <a:cubicBezTo>
                    <a:pt x="4" y="363"/>
                    <a:pt x="4" y="363"/>
                    <a:pt x="3" y="363"/>
                  </a:cubicBezTo>
                  <a:cubicBezTo>
                    <a:pt x="1" y="363"/>
                    <a:pt x="1" y="365"/>
                    <a:pt x="2" y="366"/>
                  </a:cubicBezTo>
                  <a:cubicBezTo>
                    <a:pt x="4" y="366"/>
                    <a:pt x="5" y="366"/>
                    <a:pt x="6" y="366"/>
                  </a:cubicBezTo>
                  <a:cubicBezTo>
                    <a:pt x="8" y="370"/>
                    <a:pt x="9" y="374"/>
                    <a:pt x="8" y="379"/>
                  </a:cubicBezTo>
                  <a:cubicBezTo>
                    <a:pt x="5" y="391"/>
                    <a:pt x="8" y="399"/>
                    <a:pt x="8" y="410"/>
                  </a:cubicBezTo>
                  <a:cubicBezTo>
                    <a:pt x="9" y="422"/>
                    <a:pt x="8" y="448"/>
                    <a:pt x="20" y="453"/>
                  </a:cubicBezTo>
                  <a:cubicBezTo>
                    <a:pt x="26" y="456"/>
                    <a:pt x="35" y="454"/>
                    <a:pt x="41" y="454"/>
                  </a:cubicBezTo>
                  <a:cubicBezTo>
                    <a:pt x="55" y="455"/>
                    <a:pt x="68" y="458"/>
                    <a:pt x="82" y="459"/>
                  </a:cubicBezTo>
                  <a:cubicBezTo>
                    <a:pt x="110" y="462"/>
                    <a:pt x="138" y="464"/>
                    <a:pt x="166" y="464"/>
                  </a:cubicBezTo>
                  <a:cubicBezTo>
                    <a:pt x="192" y="465"/>
                    <a:pt x="220" y="467"/>
                    <a:pt x="246" y="463"/>
                  </a:cubicBezTo>
                  <a:cubicBezTo>
                    <a:pt x="256" y="462"/>
                    <a:pt x="269" y="460"/>
                    <a:pt x="280" y="459"/>
                  </a:cubicBezTo>
                  <a:cubicBezTo>
                    <a:pt x="287" y="459"/>
                    <a:pt x="295" y="461"/>
                    <a:pt x="301" y="455"/>
                  </a:cubicBezTo>
                  <a:cubicBezTo>
                    <a:pt x="312" y="446"/>
                    <a:pt x="310" y="428"/>
                    <a:pt x="310" y="416"/>
                  </a:cubicBezTo>
                  <a:cubicBezTo>
                    <a:pt x="310" y="405"/>
                    <a:pt x="310" y="395"/>
                    <a:pt x="308" y="384"/>
                  </a:cubicBezTo>
                  <a:cubicBezTo>
                    <a:pt x="308" y="376"/>
                    <a:pt x="308" y="373"/>
                    <a:pt x="312" y="367"/>
                  </a:cubicBezTo>
                  <a:cubicBezTo>
                    <a:pt x="314" y="364"/>
                    <a:pt x="317" y="363"/>
                    <a:pt x="318" y="360"/>
                  </a:cubicBezTo>
                  <a:cubicBezTo>
                    <a:pt x="319" y="357"/>
                    <a:pt x="319" y="354"/>
                    <a:pt x="318" y="352"/>
                  </a:cubicBezTo>
                  <a:moveTo>
                    <a:pt x="198" y="316"/>
                  </a:moveTo>
                  <a:cubicBezTo>
                    <a:pt x="214" y="318"/>
                    <a:pt x="231" y="315"/>
                    <a:pt x="246" y="315"/>
                  </a:cubicBezTo>
                  <a:cubicBezTo>
                    <a:pt x="257" y="314"/>
                    <a:pt x="268" y="312"/>
                    <a:pt x="280" y="314"/>
                  </a:cubicBezTo>
                  <a:cubicBezTo>
                    <a:pt x="285" y="314"/>
                    <a:pt x="289" y="315"/>
                    <a:pt x="293" y="315"/>
                  </a:cubicBezTo>
                  <a:cubicBezTo>
                    <a:pt x="293" y="320"/>
                    <a:pt x="296" y="324"/>
                    <a:pt x="298" y="329"/>
                  </a:cubicBezTo>
                  <a:cubicBezTo>
                    <a:pt x="292" y="328"/>
                    <a:pt x="285" y="327"/>
                    <a:pt x="283" y="326"/>
                  </a:cubicBezTo>
                  <a:cubicBezTo>
                    <a:pt x="273" y="326"/>
                    <a:pt x="264" y="327"/>
                    <a:pt x="255" y="328"/>
                  </a:cubicBezTo>
                  <a:cubicBezTo>
                    <a:pt x="249" y="329"/>
                    <a:pt x="211" y="332"/>
                    <a:pt x="198" y="333"/>
                  </a:cubicBezTo>
                  <a:cubicBezTo>
                    <a:pt x="198" y="327"/>
                    <a:pt x="198" y="321"/>
                    <a:pt x="198" y="316"/>
                  </a:cubicBezTo>
                  <a:moveTo>
                    <a:pt x="297" y="305"/>
                  </a:moveTo>
                  <a:cubicBezTo>
                    <a:pt x="297" y="305"/>
                    <a:pt x="297" y="305"/>
                    <a:pt x="297" y="305"/>
                  </a:cubicBezTo>
                  <a:cubicBezTo>
                    <a:pt x="291" y="306"/>
                    <a:pt x="282" y="302"/>
                    <a:pt x="277" y="301"/>
                  </a:cubicBezTo>
                  <a:cubicBezTo>
                    <a:pt x="267" y="300"/>
                    <a:pt x="258" y="303"/>
                    <a:pt x="249" y="304"/>
                  </a:cubicBezTo>
                  <a:cubicBezTo>
                    <a:pt x="243" y="304"/>
                    <a:pt x="215" y="309"/>
                    <a:pt x="198" y="310"/>
                  </a:cubicBezTo>
                  <a:cubicBezTo>
                    <a:pt x="198" y="304"/>
                    <a:pt x="197" y="298"/>
                    <a:pt x="196" y="292"/>
                  </a:cubicBezTo>
                  <a:cubicBezTo>
                    <a:pt x="212" y="293"/>
                    <a:pt x="228" y="290"/>
                    <a:pt x="243" y="289"/>
                  </a:cubicBezTo>
                  <a:cubicBezTo>
                    <a:pt x="261" y="287"/>
                    <a:pt x="277" y="289"/>
                    <a:pt x="294" y="289"/>
                  </a:cubicBezTo>
                  <a:cubicBezTo>
                    <a:pt x="296" y="294"/>
                    <a:pt x="298" y="300"/>
                    <a:pt x="297" y="305"/>
                  </a:cubicBezTo>
                  <a:moveTo>
                    <a:pt x="54" y="174"/>
                  </a:moveTo>
                  <a:cubicBezTo>
                    <a:pt x="53" y="158"/>
                    <a:pt x="53" y="142"/>
                    <a:pt x="54" y="126"/>
                  </a:cubicBezTo>
                  <a:cubicBezTo>
                    <a:pt x="55" y="93"/>
                    <a:pt x="70" y="71"/>
                    <a:pt x="89" y="45"/>
                  </a:cubicBezTo>
                  <a:cubicBezTo>
                    <a:pt x="94" y="38"/>
                    <a:pt x="97" y="33"/>
                    <a:pt x="105" y="29"/>
                  </a:cubicBezTo>
                  <a:cubicBezTo>
                    <a:pt x="111" y="25"/>
                    <a:pt x="118" y="24"/>
                    <a:pt x="125" y="22"/>
                  </a:cubicBezTo>
                  <a:cubicBezTo>
                    <a:pt x="140" y="18"/>
                    <a:pt x="155" y="16"/>
                    <a:pt x="171" y="14"/>
                  </a:cubicBezTo>
                  <a:cubicBezTo>
                    <a:pt x="201" y="11"/>
                    <a:pt x="237" y="15"/>
                    <a:pt x="254" y="44"/>
                  </a:cubicBezTo>
                  <a:cubicBezTo>
                    <a:pt x="262" y="58"/>
                    <a:pt x="264" y="72"/>
                    <a:pt x="262" y="88"/>
                  </a:cubicBezTo>
                  <a:cubicBezTo>
                    <a:pt x="260" y="100"/>
                    <a:pt x="264" y="116"/>
                    <a:pt x="259" y="127"/>
                  </a:cubicBezTo>
                  <a:cubicBezTo>
                    <a:pt x="253" y="141"/>
                    <a:pt x="241" y="130"/>
                    <a:pt x="232" y="136"/>
                  </a:cubicBezTo>
                  <a:cubicBezTo>
                    <a:pt x="232" y="136"/>
                    <a:pt x="232" y="137"/>
                    <a:pt x="231" y="137"/>
                  </a:cubicBezTo>
                  <a:cubicBezTo>
                    <a:pt x="231" y="136"/>
                    <a:pt x="231" y="135"/>
                    <a:pt x="231" y="134"/>
                  </a:cubicBezTo>
                  <a:cubicBezTo>
                    <a:pt x="230" y="128"/>
                    <a:pt x="224" y="120"/>
                    <a:pt x="222" y="114"/>
                  </a:cubicBezTo>
                  <a:cubicBezTo>
                    <a:pt x="217" y="96"/>
                    <a:pt x="211" y="78"/>
                    <a:pt x="192" y="71"/>
                  </a:cubicBezTo>
                  <a:cubicBezTo>
                    <a:pt x="176" y="66"/>
                    <a:pt x="157" y="69"/>
                    <a:pt x="142" y="75"/>
                  </a:cubicBezTo>
                  <a:cubicBezTo>
                    <a:pt x="123" y="83"/>
                    <a:pt x="108" y="98"/>
                    <a:pt x="104" y="118"/>
                  </a:cubicBezTo>
                  <a:cubicBezTo>
                    <a:pt x="102" y="132"/>
                    <a:pt x="104" y="146"/>
                    <a:pt x="104" y="160"/>
                  </a:cubicBezTo>
                  <a:cubicBezTo>
                    <a:pt x="103" y="173"/>
                    <a:pt x="102" y="185"/>
                    <a:pt x="104" y="197"/>
                  </a:cubicBezTo>
                  <a:cubicBezTo>
                    <a:pt x="102" y="197"/>
                    <a:pt x="100" y="198"/>
                    <a:pt x="99" y="198"/>
                  </a:cubicBezTo>
                  <a:cubicBezTo>
                    <a:pt x="85" y="199"/>
                    <a:pt x="70" y="199"/>
                    <a:pt x="56" y="200"/>
                  </a:cubicBezTo>
                  <a:cubicBezTo>
                    <a:pt x="56" y="191"/>
                    <a:pt x="55" y="183"/>
                    <a:pt x="54" y="174"/>
                  </a:cubicBezTo>
                  <a:moveTo>
                    <a:pt x="36" y="217"/>
                  </a:moveTo>
                  <a:cubicBezTo>
                    <a:pt x="62" y="212"/>
                    <a:pt x="89" y="213"/>
                    <a:pt x="115" y="209"/>
                  </a:cubicBezTo>
                  <a:cubicBezTo>
                    <a:pt x="128" y="208"/>
                    <a:pt x="140" y="208"/>
                    <a:pt x="152" y="207"/>
                  </a:cubicBezTo>
                  <a:cubicBezTo>
                    <a:pt x="168" y="205"/>
                    <a:pt x="186" y="206"/>
                    <a:pt x="202" y="206"/>
                  </a:cubicBezTo>
                  <a:cubicBezTo>
                    <a:pt x="218" y="206"/>
                    <a:pt x="234" y="206"/>
                    <a:pt x="249" y="205"/>
                  </a:cubicBezTo>
                  <a:cubicBezTo>
                    <a:pt x="250" y="206"/>
                    <a:pt x="251" y="206"/>
                    <a:pt x="251" y="206"/>
                  </a:cubicBezTo>
                  <a:cubicBezTo>
                    <a:pt x="263" y="208"/>
                    <a:pt x="274" y="210"/>
                    <a:pt x="286" y="211"/>
                  </a:cubicBezTo>
                  <a:cubicBezTo>
                    <a:pt x="290" y="211"/>
                    <a:pt x="286" y="205"/>
                    <a:pt x="289" y="209"/>
                  </a:cubicBezTo>
                  <a:cubicBezTo>
                    <a:pt x="290" y="210"/>
                    <a:pt x="289" y="217"/>
                    <a:pt x="289" y="218"/>
                  </a:cubicBezTo>
                  <a:cubicBezTo>
                    <a:pt x="289" y="226"/>
                    <a:pt x="290" y="234"/>
                    <a:pt x="290" y="242"/>
                  </a:cubicBezTo>
                  <a:cubicBezTo>
                    <a:pt x="291" y="255"/>
                    <a:pt x="291" y="267"/>
                    <a:pt x="293" y="280"/>
                  </a:cubicBezTo>
                  <a:cubicBezTo>
                    <a:pt x="276" y="279"/>
                    <a:pt x="261" y="278"/>
                    <a:pt x="243" y="280"/>
                  </a:cubicBezTo>
                  <a:cubicBezTo>
                    <a:pt x="227" y="282"/>
                    <a:pt x="211" y="284"/>
                    <a:pt x="195" y="286"/>
                  </a:cubicBezTo>
                  <a:cubicBezTo>
                    <a:pt x="195" y="284"/>
                    <a:pt x="194" y="282"/>
                    <a:pt x="193" y="280"/>
                  </a:cubicBezTo>
                  <a:cubicBezTo>
                    <a:pt x="190" y="267"/>
                    <a:pt x="184" y="261"/>
                    <a:pt x="175" y="260"/>
                  </a:cubicBezTo>
                  <a:cubicBezTo>
                    <a:pt x="171" y="254"/>
                    <a:pt x="163" y="252"/>
                    <a:pt x="155" y="252"/>
                  </a:cubicBezTo>
                  <a:cubicBezTo>
                    <a:pt x="140" y="252"/>
                    <a:pt x="125" y="263"/>
                    <a:pt x="120" y="277"/>
                  </a:cubicBezTo>
                  <a:cubicBezTo>
                    <a:pt x="119" y="278"/>
                    <a:pt x="119" y="280"/>
                    <a:pt x="118" y="281"/>
                  </a:cubicBezTo>
                  <a:cubicBezTo>
                    <a:pt x="115" y="281"/>
                    <a:pt x="112" y="281"/>
                    <a:pt x="109" y="282"/>
                  </a:cubicBezTo>
                  <a:cubicBezTo>
                    <a:pt x="109" y="282"/>
                    <a:pt x="109" y="282"/>
                    <a:pt x="108" y="282"/>
                  </a:cubicBezTo>
                  <a:cubicBezTo>
                    <a:pt x="81" y="277"/>
                    <a:pt x="49" y="279"/>
                    <a:pt x="20" y="284"/>
                  </a:cubicBezTo>
                  <a:cubicBezTo>
                    <a:pt x="22" y="282"/>
                    <a:pt x="22" y="279"/>
                    <a:pt x="21" y="278"/>
                  </a:cubicBezTo>
                  <a:cubicBezTo>
                    <a:pt x="17" y="264"/>
                    <a:pt x="17" y="252"/>
                    <a:pt x="17" y="238"/>
                  </a:cubicBezTo>
                  <a:cubicBezTo>
                    <a:pt x="17" y="218"/>
                    <a:pt x="20" y="219"/>
                    <a:pt x="36" y="217"/>
                  </a:cubicBezTo>
                  <a:moveTo>
                    <a:pt x="128" y="311"/>
                  </a:moveTo>
                  <a:cubicBezTo>
                    <a:pt x="128" y="294"/>
                    <a:pt x="125" y="277"/>
                    <a:pt x="141" y="266"/>
                  </a:cubicBezTo>
                  <a:cubicBezTo>
                    <a:pt x="146" y="263"/>
                    <a:pt x="153" y="261"/>
                    <a:pt x="159" y="261"/>
                  </a:cubicBezTo>
                  <a:cubicBezTo>
                    <a:pt x="157" y="264"/>
                    <a:pt x="159" y="268"/>
                    <a:pt x="163" y="269"/>
                  </a:cubicBezTo>
                  <a:cubicBezTo>
                    <a:pt x="190" y="272"/>
                    <a:pt x="183" y="315"/>
                    <a:pt x="183" y="335"/>
                  </a:cubicBezTo>
                  <a:cubicBezTo>
                    <a:pt x="183" y="346"/>
                    <a:pt x="181" y="357"/>
                    <a:pt x="179" y="367"/>
                  </a:cubicBezTo>
                  <a:cubicBezTo>
                    <a:pt x="177" y="375"/>
                    <a:pt x="178" y="381"/>
                    <a:pt x="169" y="385"/>
                  </a:cubicBezTo>
                  <a:cubicBezTo>
                    <a:pt x="159" y="390"/>
                    <a:pt x="153" y="386"/>
                    <a:pt x="146" y="381"/>
                  </a:cubicBezTo>
                  <a:cubicBezTo>
                    <a:pt x="123" y="368"/>
                    <a:pt x="129" y="334"/>
                    <a:pt x="128" y="311"/>
                  </a:cubicBezTo>
                  <a:moveTo>
                    <a:pt x="16" y="289"/>
                  </a:moveTo>
                  <a:cubicBezTo>
                    <a:pt x="30" y="290"/>
                    <a:pt x="44" y="288"/>
                    <a:pt x="59" y="288"/>
                  </a:cubicBezTo>
                  <a:cubicBezTo>
                    <a:pt x="71" y="288"/>
                    <a:pt x="85" y="289"/>
                    <a:pt x="98" y="288"/>
                  </a:cubicBezTo>
                  <a:cubicBezTo>
                    <a:pt x="104" y="291"/>
                    <a:pt x="111" y="292"/>
                    <a:pt x="117" y="289"/>
                  </a:cubicBezTo>
                  <a:cubicBezTo>
                    <a:pt x="117" y="293"/>
                    <a:pt x="117" y="297"/>
                    <a:pt x="118" y="301"/>
                  </a:cubicBezTo>
                  <a:cubicBezTo>
                    <a:pt x="100" y="294"/>
                    <a:pt x="82" y="299"/>
                    <a:pt x="64" y="300"/>
                  </a:cubicBezTo>
                  <a:cubicBezTo>
                    <a:pt x="60" y="301"/>
                    <a:pt x="34" y="305"/>
                    <a:pt x="19" y="306"/>
                  </a:cubicBezTo>
                  <a:cubicBezTo>
                    <a:pt x="20" y="303"/>
                    <a:pt x="19" y="301"/>
                    <a:pt x="19" y="298"/>
                  </a:cubicBezTo>
                  <a:cubicBezTo>
                    <a:pt x="17" y="293"/>
                    <a:pt x="15" y="291"/>
                    <a:pt x="16" y="289"/>
                  </a:cubicBezTo>
                  <a:moveTo>
                    <a:pt x="14" y="321"/>
                  </a:moveTo>
                  <a:cubicBezTo>
                    <a:pt x="14" y="317"/>
                    <a:pt x="16" y="315"/>
                    <a:pt x="18" y="311"/>
                  </a:cubicBezTo>
                  <a:cubicBezTo>
                    <a:pt x="32" y="312"/>
                    <a:pt x="47" y="309"/>
                    <a:pt x="61" y="308"/>
                  </a:cubicBezTo>
                  <a:cubicBezTo>
                    <a:pt x="72" y="307"/>
                    <a:pt x="83" y="306"/>
                    <a:pt x="95" y="306"/>
                  </a:cubicBezTo>
                  <a:cubicBezTo>
                    <a:pt x="103" y="306"/>
                    <a:pt x="110" y="309"/>
                    <a:pt x="118" y="307"/>
                  </a:cubicBezTo>
                  <a:cubicBezTo>
                    <a:pt x="118" y="314"/>
                    <a:pt x="117" y="321"/>
                    <a:pt x="117" y="328"/>
                  </a:cubicBezTo>
                  <a:cubicBezTo>
                    <a:pt x="85" y="324"/>
                    <a:pt x="49" y="325"/>
                    <a:pt x="17" y="329"/>
                  </a:cubicBezTo>
                  <a:cubicBezTo>
                    <a:pt x="16" y="327"/>
                    <a:pt x="14" y="325"/>
                    <a:pt x="14" y="321"/>
                  </a:cubicBezTo>
                  <a:moveTo>
                    <a:pt x="18" y="344"/>
                  </a:moveTo>
                  <a:cubicBezTo>
                    <a:pt x="18" y="340"/>
                    <a:pt x="20" y="338"/>
                    <a:pt x="19" y="335"/>
                  </a:cubicBezTo>
                  <a:cubicBezTo>
                    <a:pt x="51" y="338"/>
                    <a:pt x="86" y="339"/>
                    <a:pt x="117" y="336"/>
                  </a:cubicBezTo>
                  <a:cubicBezTo>
                    <a:pt x="117" y="340"/>
                    <a:pt x="117" y="345"/>
                    <a:pt x="117" y="350"/>
                  </a:cubicBezTo>
                  <a:cubicBezTo>
                    <a:pt x="117" y="353"/>
                    <a:pt x="117" y="356"/>
                    <a:pt x="118" y="360"/>
                  </a:cubicBezTo>
                  <a:cubicBezTo>
                    <a:pt x="103" y="362"/>
                    <a:pt x="87" y="356"/>
                    <a:pt x="73" y="356"/>
                  </a:cubicBezTo>
                  <a:cubicBezTo>
                    <a:pt x="63" y="356"/>
                    <a:pt x="53" y="359"/>
                    <a:pt x="43" y="360"/>
                  </a:cubicBezTo>
                  <a:cubicBezTo>
                    <a:pt x="36" y="361"/>
                    <a:pt x="29" y="361"/>
                    <a:pt x="22" y="361"/>
                  </a:cubicBezTo>
                  <a:cubicBezTo>
                    <a:pt x="19" y="355"/>
                    <a:pt x="17" y="352"/>
                    <a:pt x="18" y="344"/>
                  </a:cubicBezTo>
                  <a:moveTo>
                    <a:pt x="293" y="441"/>
                  </a:moveTo>
                  <a:cubicBezTo>
                    <a:pt x="287" y="447"/>
                    <a:pt x="260" y="446"/>
                    <a:pt x="252" y="447"/>
                  </a:cubicBezTo>
                  <a:cubicBezTo>
                    <a:pt x="220" y="451"/>
                    <a:pt x="186" y="451"/>
                    <a:pt x="153" y="449"/>
                  </a:cubicBezTo>
                  <a:cubicBezTo>
                    <a:pt x="121" y="447"/>
                    <a:pt x="89" y="445"/>
                    <a:pt x="56" y="441"/>
                  </a:cubicBezTo>
                  <a:cubicBezTo>
                    <a:pt x="51" y="440"/>
                    <a:pt x="29" y="442"/>
                    <a:pt x="27" y="440"/>
                  </a:cubicBezTo>
                  <a:cubicBezTo>
                    <a:pt x="25" y="438"/>
                    <a:pt x="24" y="430"/>
                    <a:pt x="24" y="427"/>
                  </a:cubicBezTo>
                  <a:cubicBezTo>
                    <a:pt x="22" y="419"/>
                    <a:pt x="23" y="410"/>
                    <a:pt x="22" y="402"/>
                  </a:cubicBezTo>
                  <a:cubicBezTo>
                    <a:pt x="22" y="394"/>
                    <a:pt x="19" y="392"/>
                    <a:pt x="21" y="383"/>
                  </a:cubicBezTo>
                  <a:cubicBezTo>
                    <a:pt x="21" y="379"/>
                    <a:pt x="23" y="376"/>
                    <a:pt x="23" y="373"/>
                  </a:cubicBezTo>
                  <a:cubicBezTo>
                    <a:pt x="24" y="371"/>
                    <a:pt x="24" y="370"/>
                    <a:pt x="24" y="368"/>
                  </a:cubicBezTo>
                  <a:cubicBezTo>
                    <a:pt x="30" y="369"/>
                    <a:pt x="36" y="369"/>
                    <a:pt x="43" y="368"/>
                  </a:cubicBezTo>
                  <a:cubicBezTo>
                    <a:pt x="59" y="368"/>
                    <a:pt x="73" y="364"/>
                    <a:pt x="89" y="367"/>
                  </a:cubicBezTo>
                  <a:cubicBezTo>
                    <a:pt x="97" y="368"/>
                    <a:pt x="110" y="372"/>
                    <a:pt x="119" y="369"/>
                  </a:cubicBezTo>
                  <a:cubicBezTo>
                    <a:pt x="120" y="379"/>
                    <a:pt x="123" y="388"/>
                    <a:pt x="133" y="392"/>
                  </a:cubicBezTo>
                  <a:cubicBezTo>
                    <a:pt x="146" y="399"/>
                    <a:pt x="162" y="404"/>
                    <a:pt x="176" y="397"/>
                  </a:cubicBezTo>
                  <a:cubicBezTo>
                    <a:pt x="189" y="390"/>
                    <a:pt x="192" y="378"/>
                    <a:pt x="195" y="366"/>
                  </a:cubicBezTo>
                  <a:cubicBezTo>
                    <a:pt x="211" y="369"/>
                    <a:pt x="230" y="366"/>
                    <a:pt x="245" y="367"/>
                  </a:cubicBezTo>
                  <a:cubicBezTo>
                    <a:pt x="261" y="367"/>
                    <a:pt x="279" y="368"/>
                    <a:pt x="294" y="363"/>
                  </a:cubicBezTo>
                  <a:cubicBezTo>
                    <a:pt x="293" y="365"/>
                    <a:pt x="293" y="366"/>
                    <a:pt x="292" y="368"/>
                  </a:cubicBezTo>
                  <a:cubicBezTo>
                    <a:pt x="289" y="378"/>
                    <a:pt x="295" y="393"/>
                    <a:pt x="295" y="404"/>
                  </a:cubicBezTo>
                  <a:cubicBezTo>
                    <a:pt x="295" y="412"/>
                    <a:pt x="299" y="433"/>
                    <a:pt x="293" y="441"/>
                  </a:cubicBezTo>
                  <a:moveTo>
                    <a:pt x="282" y="354"/>
                  </a:moveTo>
                  <a:cubicBezTo>
                    <a:pt x="270" y="356"/>
                    <a:pt x="258" y="357"/>
                    <a:pt x="245" y="357"/>
                  </a:cubicBezTo>
                  <a:cubicBezTo>
                    <a:pt x="235" y="357"/>
                    <a:pt x="224" y="357"/>
                    <a:pt x="214" y="358"/>
                  </a:cubicBezTo>
                  <a:cubicBezTo>
                    <a:pt x="212" y="358"/>
                    <a:pt x="203" y="359"/>
                    <a:pt x="195" y="360"/>
                  </a:cubicBezTo>
                  <a:cubicBezTo>
                    <a:pt x="196" y="357"/>
                    <a:pt x="196" y="355"/>
                    <a:pt x="196" y="352"/>
                  </a:cubicBezTo>
                  <a:cubicBezTo>
                    <a:pt x="197" y="349"/>
                    <a:pt x="197" y="345"/>
                    <a:pt x="198" y="341"/>
                  </a:cubicBezTo>
                  <a:cubicBezTo>
                    <a:pt x="214" y="344"/>
                    <a:pt x="236" y="341"/>
                    <a:pt x="251" y="339"/>
                  </a:cubicBezTo>
                  <a:cubicBezTo>
                    <a:pt x="262" y="338"/>
                    <a:pt x="273" y="337"/>
                    <a:pt x="285" y="337"/>
                  </a:cubicBezTo>
                  <a:cubicBezTo>
                    <a:pt x="290" y="337"/>
                    <a:pt x="294" y="337"/>
                    <a:pt x="299" y="337"/>
                  </a:cubicBezTo>
                  <a:cubicBezTo>
                    <a:pt x="298" y="338"/>
                    <a:pt x="297" y="340"/>
                    <a:pt x="297" y="342"/>
                  </a:cubicBezTo>
                  <a:cubicBezTo>
                    <a:pt x="297" y="346"/>
                    <a:pt x="300" y="348"/>
                    <a:pt x="300" y="351"/>
                  </a:cubicBezTo>
                  <a:cubicBezTo>
                    <a:pt x="300" y="352"/>
                    <a:pt x="300" y="352"/>
                    <a:pt x="300" y="353"/>
                  </a:cubicBezTo>
                  <a:cubicBezTo>
                    <a:pt x="294" y="351"/>
                    <a:pt x="289" y="353"/>
                    <a:pt x="282" y="35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85"/>
            <p:cNvSpPr>
              <a:spLocks/>
            </p:cNvSpPr>
            <p:nvPr/>
          </p:nvSpPr>
          <p:spPr bwMode="auto">
            <a:xfrm>
              <a:off x="7277101" y="2409826"/>
              <a:ext cx="60325" cy="179388"/>
            </a:xfrm>
            <a:custGeom>
              <a:avLst/>
              <a:gdLst>
                <a:gd name="T0" fmla="*/ 8 w 28"/>
                <a:gd name="T1" fmla="*/ 6 h 83"/>
                <a:gd name="T2" fmla="*/ 7 w 28"/>
                <a:gd name="T3" fmla="*/ 29 h 83"/>
                <a:gd name="T4" fmla="*/ 8 w 28"/>
                <a:gd name="T5" fmla="*/ 54 h 83"/>
                <a:gd name="T6" fmla="*/ 12 w 28"/>
                <a:gd name="T7" fmla="*/ 81 h 83"/>
                <a:gd name="T8" fmla="*/ 21 w 28"/>
                <a:gd name="T9" fmla="*/ 78 h 83"/>
                <a:gd name="T10" fmla="*/ 21 w 28"/>
                <a:gd name="T11" fmla="*/ 77 h 83"/>
                <a:gd name="T12" fmla="*/ 19 w 28"/>
                <a:gd name="T13" fmla="*/ 71 h 83"/>
                <a:gd name="T14" fmla="*/ 20 w 28"/>
                <a:gd name="T15" fmla="*/ 51 h 83"/>
                <a:gd name="T16" fmla="*/ 19 w 28"/>
                <a:gd name="T17" fmla="*/ 31 h 83"/>
                <a:gd name="T18" fmla="*/ 27 w 28"/>
                <a:gd name="T19" fmla="*/ 22 h 83"/>
                <a:gd name="T20" fmla="*/ 8 w 28"/>
                <a:gd name="T21" fmla="*/ 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83">
                  <a:moveTo>
                    <a:pt x="8" y="6"/>
                  </a:moveTo>
                  <a:cubicBezTo>
                    <a:pt x="0" y="12"/>
                    <a:pt x="1" y="24"/>
                    <a:pt x="7" y="29"/>
                  </a:cubicBezTo>
                  <a:cubicBezTo>
                    <a:pt x="7" y="38"/>
                    <a:pt x="8" y="46"/>
                    <a:pt x="8" y="54"/>
                  </a:cubicBezTo>
                  <a:cubicBezTo>
                    <a:pt x="7" y="63"/>
                    <a:pt x="5" y="74"/>
                    <a:pt x="12" y="81"/>
                  </a:cubicBezTo>
                  <a:cubicBezTo>
                    <a:pt x="14" y="83"/>
                    <a:pt x="20" y="83"/>
                    <a:pt x="21" y="78"/>
                  </a:cubicBezTo>
                  <a:cubicBezTo>
                    <a:pt x="21" y="78"/>
                    <a:pt x="21" y="77"/>
                    <a:pt x="21" y="77"/>
                  </a:cubicBezTo>
                  <a:cubicBezTo>
                    <a:pt x="22" y="74"/>
                    <a:pt x="21" y="72"/>
                    <a:pt x="19" y="71"/>
                  </a:cubicBezTo>
                  <a:cubicBezTo>
                    <a:pt x="17" y="65"/>
                    <a:pt x="19" y="57"/>
                    <a:pt x="20" y="51"/>
                  </a:cubicBezTo>
                  <a:cubicBezTo>
                    <a:pt x="20" y="44"/>
                    <a:pt x="19" y="37"/>
                    <a:pt x="19" y="31"/>
                  </a:cubicBezTo>
                  <a:cubicBezTo>
                    <a:pt x="23" y="29"/>
                    <a:pt x="26" y="26"/>
                    <a:pt x="27" y="22"/>
                  </a:cubicBezTo>
                  <a:cubicBezTo>
                    <a:pt x="28" y="13"/>
                    <a:pt x="17" y="0"/>
                    <a:pt x="8" y="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186"/>
            <p:cNvSpPr>
              <a:spLocks/>
            </p:cNvSpPr>
            <p:nvPr/>
          </p:nvSpPr>
          <p:spPr bwMode="auto">
            <a:xfrm>
              <a:off x="7126288" y="1857376"/>
              <a:ext cx="150813" cy="106363"/>
            </a:xfrm>
            <a:custGeom>
              <a:avLst/>
              <a:gdLst>
                <a:gd name="T0" fmla="*/ 68 w 70"/>
                <a:gd name="T1" fmla="*/ 0 h 50"/>
                <a:gd name="T2" fmla="*/ 34 w 70"/>
                <a:gd name="T3" fmla="*/ 21 h 50"/>
                <a:gd name="T4" fmla="*/ 17 w 70"/>
                <a:gd name="T5" fmla="*/ 35 h 50"/>
                <a:gd name="T6" fmla="*/ 5 w 70"/>
                <a:gd name="T7" fmla="*/ 45 h 50"/>
                <a:gd name="T8" fmla="*/ 1 w 70"/>
                <a:gd name="T9" fmla="*/ 48 h 50"/>
                <a:gd name="T10" fmla="*/ 2 w 70"/>
                <a:gd name="T11" fmla="*/ 49 h 50"/>
                <a:gd name="T12" fmla="*/ 15 w 70"/>
                <a:gd name="T13" fmla="*/ 41 h 50"/>
                <a:gd name="T14" fmla="*/ 34 w 70"/>
                <a:gd name="T15" fmla="*/ 24 h 50"/>
                <a:gd name="T16" fmla="*/ 69 w 70"/>
                <a:gd name="T17" fmla="*/ 2 h 50"/>
                <a:gd name="T18" fmla="*/ 68 w 70"/>
                <a:gd name="T1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50">
                  <a:moveTo>
                    <a:pt x="68" y="0"/>
                  </a:moveTo>
                  <a:cubicBezTo>
                    <a:pt x="55" y="3"/>
                    <a:pt x="45" y="13"/>
                    <a:pt x="34" y="21"/>
                  </a:cubicBezTo>
                  <a:cubicBezTo>
                    <a:pt x="28" y="25"/>
                    <a:pt x="22" y="29"/>
                    <a:pt x="17" y="35"/>
                  </a:cubicBezTo>
                  <a:cubicBezTo>
                    <a:pt x="13" y="39"/>
                    <a:pt x="11" y="41"/>
                    <a:pt x="5" y="45"/>
                  </a:cubicBezTo>
                  <a:cubicBezTo>
                    <a:pt x="3" y="46"/>
                    <a:pt x="3" y="46"/>
                    <a:pt x="1" y="48"/>
                  </a:cubicBezTo>
                  <a:cubicBezTo>
                    <a:pt x="0" y="49"/>
                    <a:pt x="1" y="50"/>
                    <a:pt x="2" y="49"/>
                  </a:cubicBezTo>
                  <a:cubicBezTo>
                    <a:pt x="7" y="46"/>
                    <a:pt x="11" y="46"/>
                    <a:pt x="15" y="41"/>
                  </a:cubicBezTo>
                  <a:cubicBezTo>
                    <a:pt x="21" y="35"/>
                    <a:pt x="27" y="30"/>
                    <a:pt x="34" y="24"/>
                  </a:cubicBezTo>
                  <a:cubicBezTo>
                    <a:pt x="45" y="16"/>
                    <a:pt x="55" y="5"/>
                    <a:pt x="69" y="2"/>
                  </a:cubicBezTo>
                  <a:cubicBezTo>
                    <a:pt x="70" y="2"/>
                    <a:pt x="70" y="0"/>
                    <a:pt x="68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87"/>
            <p:cNvSpPr>
              <a:spLocks/>
            </p:cNvSpPr>
            <p:nvPr/>
          </p:nvSpPr>
          <p:spPr bwMode="auto">
            <a:xfrm>
              <a:off x="7080251" y="1912939"/>
              <a:ext cx="150813" cy="127000"/>
            </a:xfrm>
            <a:custGeom>
              <a:avLst/>
              <a:gdLst>
                <a:gd name="T0" fmla="*/ 68 w 70"/>
                <a:gd name="T1" fmla="*/ 1 h 59"/>
                <a:gd name="T2" fmla="*/ 27 w 70"/>
                <a:gd name="T3" fmla="*/ 31 h 59"/>
                <a:gd name="T4" fmla="*/ 12 w 70"/>
                <a:gd name="T5" fmla="*/ 43 h 59"/>
                <a:gd name="T6" fmla="*/ 0 w 70"/>
                <a:gd name="T7" fmla="*/ 57 h 59"/>
                <a:gd name="T8" fmla="*/ 1 w 70"/>
                <a:gd name="T9" fmla="*/ 58 h 59"/>
                <a:gd name="T10" fmla="*/ 13 w 70"/>
                <a:gd name="T11" fmla="*/ 45 h 59"/>
                <a:gd name="T12" fmla="*/ 31 w 70"/>
                <a:gd name="T13" fmla="*/ 32 h 59"/>
                <a:gd name="T14" fmla="*/ 69 w 70"/>
                <a:gd name="T15" fmla="*/ 4 h 59"/>
                <a:gd name="T16" fmla="*/ 68 w 70"/>
                <a:gd name="T17" fmla="*/ 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59">
                  <a:moveTo>
                    <a:pt x="68" y="1"/>
                  </a:moveTo>
                  <a:cubicBezTo>
                    <a:pt x="54" y="11"/>
                    <a:pt x="41" y="22"/>
                    <a:pt x="27" y="31"/>
                  </a:cubicBezTo>
                  <a:cubicBezTo>
                    <a:pt x="22" y="35"/>
                    <a:pt x="16" y="38"/>
                    <a:pt x="12" y="43"/>
                  </a:cubicBezTo>
                  <a:cubicBezTo>
                    <a:pt x="7" y="47"/>
                    <a:pt x="4" y="52"/>
                    <a:pt x="0" y="57"/>
                  </a:cubicBezTo>
                  <a:cubicBezTo>
                    <a:pt x="0" y="58"/>
                    <a:pt x="1" y="59"/>
                    <a:pt x="1" y="58"/>
                  </a:cubicBezTo>
                  <a:cubicBezTo>
                    <a:pt x="6" y="55"/>
                    <a:pt x="8" y="50"/>
                    <a:pt x="13" y="45"/>
                  </a:cubicBezTo>
                  <a:cubicBezTo>
                    <a:pt x="18" y="40"/>
                    <a:pt x="25" y="36"/>
                    <a:pt x="31" y="32"/>
                  </a:cubicBezTo>
                  <a:cubicBezTo>
                    <a:pt x="44" y="23"/>
                    <a:pt x="56" y="13"/>
                    <a:pt x="69" y="4"/>
                  </a:cubicBezTo>
                  <a:cubicBezTo>
                    <a:pt x="70" y="3"/>
                    <a:pt x="69" y="0"/>
                    <a:pt x="68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188"/>
            <p:cNvSpPr>
              <a:spLocks/>
            </p:cNvSpPr>
            <p:nvPr/>
          </p:nvSpPr>
          <p:spPr bwMode="auto">
            <a:xfrm>
              <a:off x="7058026" y="1962151"/>
              <a:ext cx="150813" cy="128588"/>
            </a:xfrm>
            <a:custGeom>
              <a:avLst/>
              <a:gdLst>
                <a:gd name="T0" fmla="*/ 68 w 70"/>
                <a:gd name="T1" fmla="*/ 1 h 60"/>
                <a:gd name="T2" fmla="*/ 26 w 70"/>
                <a:gd name="T3" fmla="*/ 33 h 60"/>
                <a:gd name="T4" fmla="*/ 6 w 70"/>
                <a:gd name="T5" fmla="*/ 50 h 60"/>
                <a:gd name="T6" fmla="*/ 0 w 70"/>
                <a:gd name="T7" fmla="*/ 59 h 60"/>
                <a:gd name="T8" fmla="*/ 2 w 70"/>
                <a:gd name="T9" fmla="*/ 60 h 60"/>
                <a:gd name="T10" fmla="*/ 17 w 70"/>
                <a:gd name="T11" fmla="*/ 45 h 60"/>
                <a:gd name="T12" fmla="*/ 33 w 70"/>
                <a:gd name="T13" fmla="*/ 32 h 60"/>
                <a:gd name="T14" fmla="*/ 69 w 70"/>
                <a:gd name="T15" fmla="*/ 3 h 60"/>
                <a:gd name="T16" fmla="*/ 68 w 70"/>
                <a:gd name="T17" fmla="*/ 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60">
                  <a:moveTo>
                    <a:pt x="68" y="1"/>
                  </a:moveTo>
                  <a:cubicBezTo>
                    <a:pt x="54" y="11"/>
                    <a:pt x="40" y="22"/>
                    <a:pt x="26" y="33"/>
                  </a:cubicBezTo>
                  <a:cubicBezTo>
                    <a:pt x="19" y="39"/>
                    <a:pt x="12" y="44"/>
                    <a:pt x="6" y="50"/>
                  </a:cubicBezTo>
                  <a:cubicBezTo>
                    <a:pt x="2" y="53"/>
                    <a:pt x="0" y="55"/>
                    <a:pt x="0" y="59"/>
                  </a:cubicBezTo>
                  <a:cubicBezTo>
                    <a:pt x="0" y="60"/>
                    <a:pt x="1" y="60"/>
                    <a:pt x="2" y="60"/>
                  </a:cubicBezTo>
                  <a:cubicBezTo>
                    <a:pt x="4" y="54"/>
                    <a:pt x="12" y="49"/>
                    <a:pt x="17" y="45"/>
                  </a:cubicBezTo>
                  <a:cubicBezTo>
                    <a:pt x="22" y="40"/>
                    <a:pt x="27" y="36"/>
                    <a:pt x="33" y="32"/>
                  </a:cubicBezTo>
                  <a:cubicBezTo>
                    <a:pt x="45" y="22"/>
                    <a:pt x="57" y="12"/>
                    <a:pt x="69" y="3"/>
                  </a:cubicBezTo>
                  <a:cubicBezTo>
                    <a:pt x="70" y="2"/>
                    <a:pt x="69" y="0"/>
                    <a:pt x="68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89"/>
            <p:cNvSpPr>
              <a:spLocks/>
            </p:cNvSpPr>
            <p:nvPr/>
          </p:nvSpPr>
          <p:spPr bwMode="auto">
            <a:xfrm>
              <a:off x="7058026" y="2019301"/>
              <a:ext cx="114300" cy="115888"/>
            </a:xfrm>
            <a:custGeom>
              <a:avLst/>
              <a:gdLst>
                <a:gd name="T0" fmla="*/ 50 w 53"/>
                <a:gd name="T1" fmla="*/ 1 h 54"/>
                <a:gd name="T2" fmla="*/ 33 w 53"/>
                <a:gd name="T3" fmla="*/ 15 h 54"/>
                <a:gd name="T4" fmla="*/ 21 w 53"/>
                <a:gd name="T5" fmla="*/ 29 h 54"/>
                <a:gd name="T6" fmla="*/ 6 w 53"/>
                <a:gd name="T7" fmla="*/ 39 h 54"/>
                <a:gd name="T8" fmla="*/ 0 w 53"/>
                <a:gd name="T9" fmla="*/ 52 h 54"/>
                <a:gd name="T10" fmla="*/ 2 w 53"/>
                <a:gd name="T11" fmla="*/ 53 h 54"/>
                <a:gd name="T12" fmla="*/ 14 w 53"/>
                <a:gd name="T13" fmla="*/ 38 h 54"/>
                <a:gd name="T14" fmla="*/ 24 w 53"/>
                <a:gd name="T15" fmla="*/ 30 h 54"/>
                <a:gd name="T16" fmla="*/ 52 w 53"/>
                <a:gd name="T17" fmla="*/ 4 h 54"/>
                <a:gd name="T18" fmla="*/ 50 w 53"/>
                <a:gd name="T19" fmla="*/ 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54">
                  <a:moveTo>
                    <a:pt x="50" y="1"/>
                  </a:moveTo>
                  <a:cubicBezTo>
                    <a:pt x="44" y="6"/>
                    <a:pt x="39" y="10"/>
                    <a:pt x="33" y="15"/>
                  </a:cubicBezTo>
                  <a:cubicBezTo>
                    <a:pt x="29" y="19"/>
                    <a:pt x="26" y="25"/>
                    <a:pt x="21" y="29"/>
                  </a:cubicBezTo>
                  <a:cubicBezTo>
                    <a:pt x="17" y="33"/>
                    <a:pt x="11" y="35"/>
                    <a:pt x="6" y="39"/>
                  </a:cubicBezTo>
                  <a:cubicBezTo>
                    <a:pt x="3" y="43"/>
                    <a:pt x="2" y="47"/>
                    <a:pt x="0" y="52"/>
                  </a:cubicBezTo>
                  <a:cubicBezTo>
                    <a:pt x="0" y="53"/>
                    <a:pt x="1" y="54"/>
                    <a:pt x="2" y="53"/>
                  </a:cubicBezTo>
                  <a:cubicBezTo>
                    <a:pt x="6" y="47"/>
                    <a:pt x="7" y="42"/>
                    <a:pt x="14" y="38"/>
                  </a:cubicBezTo>
                  <a:cubicBezTo>
                    <a:pt x="18" y="35"/>
                    <a:pt x="21" y="33"/>
                    <a:pt x="24" y="30"/>
                  </a:cubicBezTo>
                  <a:cubicBezTo>
                    <a:pt x="33" y="21"/>
                    <a:pt x="41" y="12"/>
                    <a:pt x="52" y="4"/>
                  </a:cubicBezTo>
                  <a:cubicBezTo>
                    <a:pt x="53" y="3"/>
                    <a:pt x="52" y="0"/>
                    <a:pt x="50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190"/>
            <p:cNvSpPr>
              <a:spLocks/>
            </p:cNvSpPr>
            <p:nvPr/>
          </p:nvSpPr>
          <p:spPr bwMode="auto">
            <a:xfrm>
              <a:off x="7073901" y="2043114"/>
              <a:ext cx="123825" cy="128588"/>
            </a:xfrm>
            <a:custGeom>
              <a:avLst/>
              <a:gdLst>
                <a:gd name="T0" fmla="*/ 55 w 58"/>
                <a:gd name="T1" fmla="*/ 1 h 60"/>
                <a:gd name="T2" fmla="*/ 22 w 58"/>
                <a:gd name="T3" fmla="*/ 34 h 60"/>
                <a:gd name="T4" fmla="*/ 9 w 58"/>
                <a:gd name="T5" fmla="*/ 46 h 60"/>
                <a:gd name="T6" fmla="*/ 0 w 58"/>
                <a:gd name="T7" fmla="*/ 58 h 60"/>
                <a:gd name="T8" fmla="*/ 2 w 58"/>
                <a:gd name="T9" fmla="*/ 60 h 60"/>
                <a:gd name="T10" fmla="*/ 10 w 58"/>
                <a:gd name="T11" fmla="*/ 50 h 60"/>
                <a:gd name="T12" fmla="*/ 24 w 58"/>
                <a:gd name="T13" fmla="*/ 36 h 60"/>
                <a:gd name="T14" fmla="*/ 57 w 58"/>
                <a:gd name="T15" fmla="*/ 2 h 60"/>
                <a:gd name="T16" fmla="*/ 55 w 58"/>
                <a:gd name="T17" fmla="*/ 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60">
                  <a:moveTo>
                    <a:pt x="55" y="1"/>
                  </a:moveTo>
                  <a:cubicBezTo>
                    <a:pt x="44" y="12"/>
                    <a:pt x="33" y="23"/>
                    <a:pt x="22" y="34"/>
                  </a:cubicBezTo>
                  <a:cubicBezTo>
                    <a:pt x="18" y="38"/>
                    <a:pt x="13" y="41"/>
                    <a:pt x="9" y="46"/>
                  </a:cubicBezTo>
                  <a:cubicBezTo>
                    <a:pt x="6" y="50"/>
                    <a:pt x="3" y="54"/>
                    <a:pt x="0" y="58"/>
                  </a:cubicBezTo>
                  <a:cubicBezTo>
                    <a:pt x="0" y="59"/>
                    <a:pt x="1" y="60"/>
                    <a:pt x="2" y="60"/>
                  </a:cubicBezTo>
                  <a:cubicBezTo>
                    <a:pt x="6" y="57"/>
                    <a:pt x="7" y="54"/>
                    <a:pt x="10" y="50"/>
                  </a:cubicBezTo>
                  <a:cubicBezTo>
                    <a:pt x="14" y="45"/>
                    <a:pt x="19" y="41"/>
                    <a:pt x="24" y="36"/>
                  </a:cubicBezTo>
                  <a:cubicBezTo>
                    <a:pt x="35" y="25"/>
                    <a:pt x="46" y="13"/>
                    <a:pt x="57" y="2"/>
                  </a:cubicBezTo>
                  <a:cubicBezTo>
                    <a:pt x="58" y="1"/>
                    <a:pt x="57" y="0"/>
                    <a:pt x="55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191"/>
            <p:cNvSpPr>
              <a:spLocks/>
            </p:cNvSpPr>
            <p:nvPr/>
          </p:nvSpPr>
          <p:spPr bwMode="auto">
            <a:xfrm>
              <a:off x="7088188" y="2090739"/>
              <a:ext cx="115888" cy="109538"/>
            </a:xfrm>
            <a:custGeom>
              <a:avLst/>
              <a:gdLst>
                <a:gd name="T0" fmla="*/ 51 w 54"/>
                <a:gd name="T1" fmla="*/ 1 h 51"/>
                <a:gd name="T2" fmla="*/ 1 w 54"/>
                <a:gd name="T3" fmla="*/ 49 h 51"/>
                <a:gd name="T4" fmla="*/ 2 w 54"/>
                <a:gd name="T5" fmla="*/ 50 h 51"/>
                <a:gd name="T6" fmla="*/ 29 w 54"/>
                <a:gd name="T7" fmla="*/ 25 h 51"/>
                <a:gd name="T8" fmla="*/ 53 w 54"/>
                <a:gd name="T9" fmla="*/ 3 h 51"/>
                <a:gd name="T10" fmla="*/ 51 w 54"/>
                <a:gd name="T11" fmla="*/ 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51">
                  <a:moveTo>
                    <a:pt x="51" y="1"/>
                  </a:moveTo>
                  <a:cubicBezTo>
                    <a:pt x="37" y="20"/>
                    <a:pt x="15" y="30"/>
                    <a:pt x="1" y="49"/>
                  </a:cubicBezTo>
                  <a:cubicBezTo>
                    <a:pt x="0" y="50"/>
                    <a:pt x="2" y="51"/>
                    <a:pt x="2" y="50"/>
                  </a:cubicBezTo>
                  <a:cubicBezTo>
                    <a:pt x="12" y="43"/>
                    <a:pt x="20" y="33"/>
                    <a:pt x="29" y="25"/>
                  </a:cubicBezTo>
                  <a:cubicBezTo>
                    <a:pt x="38" y="18"/>
                    <a:pt x="47" y="12"/>
                    <a:pt x="53" y="3"/>
                  </a:cubicBezTo>
                  <a:cubicBezTo>
                    <a:pt x="54" y="1"/>
                    <a:pt x="52" y="0"/>
                    <a:pt x="51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192"/>
            <p:cNvSpPr>
              <a:spLocks/>
            </p:cNvSpPr>
            <p:nvPr/>
          </p:nvSpPr>
          <p:spPr bwMode="auto">
            <a:xfrm>
              <a:off x="7062788" y="2144714"/>
              <a:ext cx="120650" cy="112713"/>
            </a:xfrm>
            <a:custGeom>
              <a:avLst/>
              <a:gdLst>
                <a:gd name="T0" fmla="*/ 53 w 56"/>
                <a:gd name="T1" fmla="*/ 1 h 53"/>
                <a:gd name="T2" fmla="*/ 1 w 56"/>
                <a:gd name="T3" fmla="*/ 51 h 53"/>
                <a:gd name="T4" fmla="*/ 2 w 56"/>
                <a:gd name="T5" fmla="*/ 53 h 53"/>
                <a:gd name="T6" fmla="*/ 55 w 56"/>
                <a:gd name="T7" fmla="*/ 3 h 53"/>
                <a:gd name="T8" fmla="*/ 53 w 56"/>
                <a:gd name="T9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3">
                  <a:moveTo>
                    <a:pt x="53" y="1"/>
                  </a:moveTo>
                  <a:cubicBezTo>
                    <a:pt x="36" y="18"/>
                    <a:pt x="15" y="32"/>
                    <a:pt x="1" y="51"/>
                  </a:cubicBezTo>
                  <a:cubicBezTo>
                    <a:pt x="0" y="52"/>
                    <a:pt x="1" y="53"/>
                    <a:pt x="2" y="53"/>
                  </a:cubicBezTo>
                  <a:cubicBezTo>
                    <a:pt x="21" y="38"/>
                    <a:pt x="38" y="20"/>
                    <a:pt x="55" y="3"/>
                  </a:cubicBezTo>
                  <a:cubicBezTo>
                    <a:pt x="56" y="2"/>
                    <a:pt x="54" y="0"/>
                    <a:pt x="53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193"/>
            <p:cNvSpPr>
              <a:spLocks/>
            </p:cNvSpPr>
            <p:nvPr/>
          </p:nvSpPr>
          <p:spPr bwMode="auto">
            <a:xfrm>
              <a:off x="6991351" y="2224089"/>
              <a:ext cx="133350" cy="130175"/>
            </a:xfrm>
            <a:custGeom>
              <a:avLst/>
              <a:gdLst>
                <a:gd name="T0" fmla="*/ 59 w 62"/>
                <a:gd name="T1" fmla="*/ 1 h 61"/>
                <a:gd name="T2" fmla="*/ 45 w 62"/>
                <a:gd name="T3" fmla="*/ 12 h 61"/>
                <a:gd name="T4" fmla="*/ 29 w 62"/>
                <a:gd name="T5" fmla="*/ 25 h 61"/>
                <a:gd name="T6" fmla="*/ 14 w 62"/>
                <a:gd name="T7" fmla="*/ 44 h 61"/>
                <a:gd name="T8" fmla="*/ 1 w 62"/>
                <a:gd name="T9" fmla="*/ 59 h 61"/>
                <a:gd name="T10" fmla="*/ 2 w 62"/>
                <a:gd name="T11" fmla="*/ 61 h 61"/>
                <a:gd name="T12" fmla="*/ 10 w 62"/>
                <a:gd name="T13" fmla="*/ 54 h 61"/>
                <a:gd name="T14" fmla="*/ 26 w 62"/>
                <a:gd name="T15" fmla="*/ 34 h 61"/>
                <a:gd name="T16" fmla="*/ 44 w 62"/>
                <a:gd name="T17" fmla="*/ 17 h 61"/>
                <a:gd name="T18" fmla="*/ 53 w 62"/>
                <a:gd name="T19" fmla="*/ 10 h 61"/>
                <a:gd name="T20" fmla="*/ 60 w 62"/>
                <a:gd name="T21" fmla="*/ 4 h 61"/>
                <a:gd name="T22" fmla="*/ 59 w 62"/>
                <a:gd name="T23" fmla="*/ 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2" h="61">
                  <a:moveTo>
                    <a:pt x="59" y="1"/>
                  </a:moveTo>
                  <a:cubicBezTo>
                    <a:pt x="54" y="3"/>
                    <a:pt x="50" y="8"/>
                    <a:pt x="45" y="12"/>
                  </a:cubicBezTo>
                  <a:cubicBezTo>
                    <a:pt x="40" y="16"/>
                    <a:pt x="34" y="20"/>
                    <a:pt x="29" y="25"/>
                  </a:cubicBezTo>
                  <a:cubicBezTo>
                    <a:pt x="23" y="31"/>
                    <a:pt x="18" y="37"/>
                    <a:pt x="14" y="44"/>
                  </a:cubicBezTo>
                  <a:cubicBezTo>
                    <a:pt x="10" y="49"/>
                    <a:pt x="7" y="56"/>
                    <a:pt x="1" y="59"/>
                  </a:cubicBezTo>
                  <a:cubicBezTo>
                    <a:pt x="0" y="60"/>
                    <a:pt x="1" y="61"/>
                    <a:pt x="2" y="61"/>
                  </a:cubicBezTo>
                  <a:cubicBezTo>
                    <a:pt x="6" y="60"/>
                    <a:pt x="8" y="57"/>
                    <a:pt x="10" y="54"/>
                  </a:cubicBezTo>
                  <a:cubicBezTo>
                    <a:pt x="15" y="48"/>
                    <a:pt x="20" y="40"/>
                    <a:pt x="26" y="34"/>
                  </a:cubicBezTo>
                  <a:cubicBezTo>
                    <a:pt x="31" y="27"/>
                    <a:pt x="37" y="22"/>
                    <a:pt x="44" y="17"/>
                  </a:cubicBezTo>
                  <a:cubicBezTo>
                    <a:pt x="47" y="15"/>
                    <a:pt x="50" y="13"/>
                    <a:pt x="53" y="10"/>
                  </a:cubicBezTo>
                  <a:cubicBezTo>
                    <a:pt x="56" y="8"/>
                    <a:pt x="57" y="5"/>
                    <a:pt x="60" y="4"/>
                  </a:cubicBezTo>
                  <a:cubicBezTo>
                    <a:pt x="62" y="3"/>
                    <a:pt x="60" y="0"/>
                    <a:pt x="59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194"/>
            <p:cNvSpPr>
              <a:spLocks/>
            </p:cNvSpPr>
            <p:nvPr/>
          </p:nvSpPr>
          <p:spPr bwMode="auto">
            <a:xfrm>
              <a:off x="7008813" y="2201864"/>
              <a:ext cx="195263" cy="212725"/>
            </a:xfrm>
            <a:custGeom>
              <a:avLst/>
              <a:gdLst>
                <a:gd name="T0" fmla="*/ 88 w 91"/>
                <a:gd name="T1" fmla="*/ 1 h 99"/>
                <a:gd name="T2" fmla="*/ 74 w 91"/>
                <a:gd name="T3" fmla="*/ 12 h 99"/>
                <a:gd name="T4" fmla="*/ 64 w 91"/>
                <a:gd name="T5" fmla="*/ 24 h 99"/>
                <a:gd name="T6" fmla="*/ 37 w 91"/>
                <a:gd name="T7" fmla="*/ 49 h 99"/>
                <a:gd name="T8" fmla="*/ 14 w 91"/>
                <a:gd name="T9" fmla="*/ 76 h 99"/>
                <a:gd name="T10" fmla="*/ 0 w 91"/>
                <a:gd name="T11" fmla="*/ 97 h 99"/>
                <a:gd name="T12" fmla="*/ 3 w 91"/>
                <a:gd name="T13" fmla="*/ 98 h 99"/>
                <a:gd name="T14" fmla="*/ 44 w 91"/>
                <a:gd name="T15" fmla="*/ 48 h 99"/>
                <a:gd name="T16" fmla="*/ 67 w 91"/>
                <a:gd name="T17" fmla="*/ 26 h 99"/>
                <a:gd name="T18" fmla="*/ 77 w 91"/>
                <a:gd name="T19" fmla="*/ 14 h 99"/>
                <a:gd name="T20" fmla="*/ 90 w 91"/>
                <a:gd name="T21" fmla="*/ 3 h 99"/>
                <a:gd name="T22" fmla="*/ 88 w 91"/>
                <a:gd name="T23" fmla="*/ 1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1" h="99">
                  <a:moveTo>
                    <a:pt x="88" y="1"/>
                  </a:moveTo>
                  <a:cubicBezTo>
                    <a:pt x="83" y="5"/>
                    <a:pt x="79" y="8"/>
                    <a:pt x="74" y="12"/>
                  </a:cubicBezTo>
                  <a:cubicBezTo>
                    <a:pt x="71" y="16"/>
                    <a:pt x="68" y="21"/>
                    <a:pt x="64" y="24"/>
                  </a:cubicBezTo>
                  <a:cubicBezTo>
                    <a:pt x="56" y="33"/>
                    <a:pt x="46" y="40"/>
                    <a:pt x="37" y="49"/>
                  </a:cubicBezTo>
                  <a:cubicBezTo>
                    <a:pt x="29" y="57"/>
                    <a:pt x="21" y="66"/>
                    <a:pt x="14" y="76"/>
                  </a:cubicBezTo>
                  <a:cubicBezTo>
                    <a:pt x="9" y="82"/>
                    <a:pt x="2" y="89"/>
                    <a:pt x="0" y="97"/>
                  </a:cubicBezTo>
                  <a:cubicBezTo>
                    <a:pt x="0" y="98"/>
                    <a:pt x="2" y="99"/>
                    <a:pt x="3" y="98"/>
                  </a:cubicBezTo>
                  <a:cubicBezTo>
                    <a:pt x="15" y="80"/>
                    <a:pt x="28" y="63"/>
                    <a:pt x="44" y="48"/>
                  </a:cubicBezTo>
                  <a:cubicBezTo>
                    <a:pt x="51" y="40"/>
                    <a:pt x="60" y="33"/>
                    <a:pt x="67" y="26"/>
                  </a:cubicBezTo>
                  <a:cubicBezTo>
                    <a:pt x="71" y="22"/>
                    <a:pt x="73" y="18"/>
                    <a:pt x="77" y="14"/>
                  </a:cubicBezTo>
                  <a:cubicBezTo>
                    <a:pt x="81" y="10"/>
                    <a:pt x="85" y="7"/>
                    <a:pt x="90" y="3"/>
                  </a:cubicBezTo>
                  <a:cubicBezTo>
                    <a:pt x="91" y="2"/>
                    <a:pt x="89" y="0"/>
                    <a:pt x="88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195"/>
            <p:cNvSpPr>
              <a:spLocks/>
            </p:cNvSpPr>
            <p:nvPr/>
          </p:nvSpPr>
          <p:spPr bwMode="auto">
            <a:xfrm>
              <a:off x="7008813" y="2255839"/>
              <a:ext cx="188913" cy="223838"/>
            </a:xfrm>
            <a:custGeom>
              <a:avLst/>
              <a:gdLst>
                <a:gd name="T0" fmla="*/ 85 w 88"/>
                <a:gd name="T1" fmla="*/ 2 h 104"/>
                <a:gd name="T2" fmla="*/ 64 w 88"/>
                <a:gd name="T3" fmla="*/ 25 h 104"/>
                <a:gd name="T4" fmla="*/ 41 w 88"/>
                <a:gd name="T5" fmla="*/ 51 h 104"/>
                <a:gd name="T6" fmla="*/ 0 w 88"/>
                <a:gd name="T7" fmla="*/ 102 h 104"/>
                <a:gd name="T8" fmla="*/ 2 w 88"/>
                <a:gd name="T9" fmla="*/ 103 h 104"/>
                <a:gd name="T10" fmla="*/ 22 w 88"/>
                <a:gd name="T11" fmla="*/ 79 h 104"/>
                <a:gd name="T12" fmla="*/ 48 w 88"/>
                <a:gd name="T13" fmla="*/ 48 h 104"/>
                <a:gd name="T14" fmla="*/ 71 w 88"/>
                <a:gd name="T15" fmla="*/ 23 h 104"/>
                <a:gd name="T16" fmla="*/ 88 w 88"/>
                <a:gd name="T17" fmla="*/ 3 h 104"/>
                <a:gd name="T18" fmla="*/ 85 w 88"/>
                <a:gd name="T19" fmla="*/ 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" h="104">
                  <a:moveTo>
                    <a:pt x="85" y="2"/>
                  </a:moveTo>
                  <a:cubicBezTo>
                    <a:pt x="81" y="12"/>
                    <a:pt x="72" y="18"/>
                    <a:pt x="64" y="25"/>
                  </a:cubicBezTo>
                  <a:cubicBezTo>
                    <a:pt x="56" y="33"/>
                    <a:pt x="49" y="42"/>
                    <a:pt x="41" y="51"/>
                  </a:cubicBezTo>
                  <a:cubicBezTo>
                    <a:pt x="26" y="67"/>
                    <a:pt x="13" y="84"/>
                    <a:pt x="0" y="102"/>
                  </a:cubicBezTo>
                  <a:cubicBezTo>
                    <a:pt x="0" y="103"/>
                    <a:pt x="1" y="104"/>
                    <a:pt x="2" y="103"/>
                  </a:cubicBezTo>
                  <a:cubicBezTo>
                    <a:pt x="10" y="96"/>
                    <a:pt x="16" y="87"/>
                    <a:pt x="22" y="79"/>
                  </a:cubicBezTo>
                  <a:cubicBezTo>
                    <a:pt x="30" y="68"/>
                    <a:pt x="39" y="58"/>
                    <a:pt x="48" y="48"/>
                  </a:cubicBezTo>
                  <a:cubicBezTo>
                    <a:pt x="55" y="39"/>
                    <a:pt x="62" y="30"/>
                    <a:pt x="71" y="23"/>
                  </a:cubicBezTo>
                  <a:cubicBezTo>
                    <a:pt x="78" y="17"/>
                    <a:pt x="84" y="11"/>
                    <a:pt x="88" y="3"/>
                  </a:cubicBezTo>
                  <a:cubicBezTo>
                    <a:pt x="88" y="1"/>
                    <a:pt x="86" y="0"/>
                    <a:pt x="85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196"/>
            <p:cNvSpPr>
              <a:spLocks/>
            </p:cNvSpPr>
            <p:nvPr/>
          </p:nvSpPr>
          <p:spPr bwMode="auto">
            <a:xfrm>
              <a:off x="6997701" y="2305051"/>
              <a:ext cx="206375" cy="249238"/>
            </a:xfrm>
            <a:custGeom>
              <a:avLst/>
              <a:gdLst>
                <a:gd name="T0" fmla="*/ 93 w 96"/>
                <a:gd name="T1" fmla="*/ 1 h 116"/>
                <a:gd name="T2" fmla="*/ 67 w 96"/>
                <a:gd name="T3" fmla="*/ 28 h 116"/>
                <a:gd name="T4" fmla="*/ 43 w 96"/>
                <a:gd name="T5" fmla="*/ 57 h 116"/>
                <a:gd name="T6" fmla="*/ 21 w 96"/>
                <a:gd name="T7" fmla="*/ 85 h 116"/>
                <a:gd name="T8" fmla="*/ 0 w 96"/>
                <a:gd name="T9" fmla="*/ 114 h 116"/>
                <a:gd name="T10" fmla="*/ 2 w 96"/>
                <a:gd name="T11" fmla="*/ 115 h 116"/>
                <a:gd name="T12" fmla="*/ 10 w 96"/>
                <a:gd name="T13" fmla="*/ 106 h 116"/>
                <a:gd name="T14" fmla="*/ 21 w 96"/>
                <a:gd name="T15" fmla="*/ 90 h 116"/>
                <a:gd name="T16" fmla="*/ 46 w 96"/>
                <a:gd name="T17" fmla="*/ 59 h 116"/>
                <a:gd name="T18" fmla="*/ 69 w 96"/>
                <a:gd name="T19" fmla="*/ 30 h 116"/>
                <a:gd name="T20" fmla="*/ 95 w 96"/>
                <a:gd name="T21" fmla="*/ 3 h 116"/>
                <a:gd name="T22" fmla="*/ 93 w 96"/>
                <a:gd name="T23" fmla="*/ 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6" h="116">
                  <a:moveTo>
                    <a:pt x="93" y="1"/>
                  </a:moveTo>
                  <a:cubicBezTo>
                    <a:pt x="84" y="10"/>
                    <a:pt x="75" y="18"/>
                    <a:pt x="67" y="28"/>
                  </a:cubicBezTo>
                  <a:cubicBezTo>
                    <a:pt x="59" y="38"/>
                    <a:pt x="52" y="48"/>
                    <a:pt x="43" y="57"/>
                  </a:cubicBezTo>
                  <a:cubicBezTo>
                    <a:pt x="35" y="66"/>
                    <a:pt x="28" y="75"/>
                    <a:pt x="21" y="85"/>
                  </a:cubicBezTo>
                  <a:cubicBezTo>
                    <a:pt x="13" y="94"/>
                    <a:pt x="8" y="104"/>
                    <a:pt x="0" y="114"/>
                  </a:cubicBezTo>
                  <a:cubicBezTo>
                    <a:pt x="0" y="115"/>
                    <a:pt x="1" y="116"/>
                    <a:pt x="2" y="115"/>
                  </a:cubicBezTo>
                  <a:cubicBezTo>
                    <a:pt x="5" y="113"/>
                    <a:pt x="7" y="110"/>
                    <a:pt x="10" y="106"/>
                  </a:cubicBezTo>
                  <a:cubicBezTo>
                    <a:pt x="13" y="101"/>
                    <a:pt x="17" y="95"/>
                    <a:pt x="21" y="90"/>
                  </a:cubicBezTo>
                  <a:cubicBezTo>
                    <a:pt x="29" y="79"/>
                    <a:pt x="37" y="69"/>
                    <a:pt x="46" y="59"/>
                  </a:cubicBezTo>
                  <a:cubicBezTo>
                    <a:pt x="54" y="50"/>
                    <a:pt x="61" y="40"/>
                    <a:pt x="69" y="30"/>
                  </a:cubicBezTo>
                  <a:cubicBezTo>
                    <a:pt x="77" y="21"/>
                    <a:pt x="86" y="12"/>
                    <a:pt x="95" y="3"/>
                  </a:cubicBezTo>
                  <a:cubicBezTo>
                    <a:pt x="96" y="2"/>
                    <a:pt x="94" y="0"/>
                    <a:pt x="93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197"/>
            <p:cNvSpPr>
              <a:spLocks/>
            </p:cNvSpPr>
            <p:nvPr/>
          </p:nvSpPr>
          <p:spPr bwMode="auto">
            <a:xfrm>
              <a:off x="7004051" y="2339976"/>
              <a:ext cx="217488" cy="279400"/>
            </a:xfrm>
            <a:custGeom>
              <a:avLst/>
              <a:gdLst>
                <a:gd name="T0" fmla="*/ 97 w 101"/>
                <a:gd name="T1" fmla="*/ 2 h 130"/>
                <a:gd name="T2" fmla="*/ 66 w 101"/>
                <a:gd name="T3" fmla="*/ 39 h 130"/>
                <a:gd name="T4" fmla="*/ 40 w 101"/>
                <a:gd name="T5" fmla="*/ 72 h 130"/>
                <a:gd name="T6" fmla="*/ 14 w 101"/>
                <a:gd name="T7" fmla="*/ 107 h 130"/>
                <a:gd name="T8" fmla="*/ 2 w 101"/>
                <a:gd name="T9" fmla="*/ 129 h 130"/>
                <a:gd name="T10" fmla="*/ 5 w 101"/>
                <a:gd name="T11" fmla="*/ 128 h 130"/>
                <a:gd name="T12" fmla="*/ 14 w 101"/>
                <a:gd name="T13" fmla="*/ 114 h 130"/>
                <a:gd name="T14" fmla="*/ 23 w 101"/>
                <a:gd name="T15" fmla="*/ 101 h 130"/>
                <a:gd name="T16" fmla="*/ 46 w 101"/>
                <a:gd name="T17" fmla="*/ 70 h 130"/>
                <a:gd name="T18" fmla="*/ 73 w 101"/>
                <a:gd name="T19" fmla="*/ 36 h 130"/>
                <a:gd name="T20" fmla="*/ 100 w 101"/>
                <a:gd name="T21" fmla="*/ 5 h 130"/>
                <a:gd name="T22" fmla="*/ 97 w 101"/>
                <a:gd name="T23" fmla="*/ 2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1" h="130">
                  <a:moveTo>
                    <a:pt x="97" y="2"/>
                  </a:moveTo>
                  <a:cubicBezTo>
                    <a:pt x="87" y="15"/>
                    <a:pt x="77" y="27"/>
                    <a:pt x="66" y="39"/>
                  </a:cubicBezTo>
                  <a:cubicBezTo>
                    <a:pt x="56" y="49"/>
                    <a:pt x="48" y="61"/>
                    <a:pt x="40" y="72"/>
                  </a:cubicBezTo>
                  <a:cubicBezTo>
                    <a:pt x="31" y="84"/>
                    <a:pt x="23" y="96"/>
                    <a:pt x="14" y="107"/>
                  </a:cubicBezTo>
                  <a:cubicBezTo>
                    <a:pt x="9" y="113"/>
                    <a:pt x="0" y="120"/>
                    <a:pt x="2" y="129"/>
                  </a:cubicBezTo>
                  <a:cubicBezTo>
                    <a:pt x="3" y="130"/>
                    <a:pt x="4" y="130"/>
                    <a:pt x="5" y="128"/>
                  </a:cubicBezTo>
                  <a:cubicBezTo>
                    <a:pt x="5" y="122"/>
                    <a:pt x="10" y="118"/>
                    <a:pt x="14" y="114"/>
                  </a:cubicBezTo>
                  <a:cubicBezTo>
                    <a:pt x="17" y="110"/>
                    <a:pt x="20" y="105"/>
                    <a:pt x="23" y="101"/>
                  </a:cubicBezTo>
                  <a:cubicBezTo>
                    <a:pt x="30" y="90"/>
                    <a:pt x="39" y="80"/>
                    <a:pt x="46" y="70"/>
                  </a:cubicBezTo>
                  <a:cubicBezTo>
                    <a:pt x="55" y="58"/>
                    <a:pt x="63" y="47"/>
                    <a:pt x="73" y="36"/>
                  </a:cubicBezTo>
                  <a:cubicBezTo>
                    <a:pt x="82" y="26"/>
                    <a:pt x="91" y="15"/>
                    <a:pt x="100" y="5"/>
                  </a:cubicBezTo>
                  <a:cubicBezTo>
                    <a:pt x="101" y="3"/>
                    <a:pt x="98" y="0"/>
                    <a:pt x="97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198"/>
            <p:cNvSpPr>
              <a:spLocks/>
            </p:cNvSpPr>
            <p:nvPr/>
          </p:nvSpPr>
          <p:spPr bwMode="auto">
            <a:xfrm>
              <a:off x="6997701" y="2419351"/>
              <a:ext cx="211138" cy="263525"/>
            </a:xfrm>
            <a:custGeom>
              <a:avLst/>
              <a:gdLst>
                <a:gd name="T0" fmla="*/ 96 w 98"/>
                <a:gd name="T1" fmla="*/ 1 h 123"/>
                <a:gd name="T2" fmla="*/ 45 w 98"/>
                <a:gd name="T3" fmla="*/ 58 h 123"/>
                <a:gd name="T4" fmla="*/ 0 w 98"/>
                <a:gd name="T5" fmla="*/ 121 h 123"/>
                <a:gd name="T6" fmla="*/ 2 w 98"/>
                <a:gd name="T7" fmla="*/ 122 h 123"/>
                <a:gd name="T8" fmla="*/ 25 w 98"/>
                <a:gd name="T9" fmla="*/ 89 h 123"/>
                <a:gd name="T10" fmla="*/ 47 w 98"/>
                <a:gd name="T11" fmla="*/ 61 h 123"/>
                <a:gd name="T12" fmla="*/ 97 w 98"/>
                <a:gd name="T13" fmla="*/ 2 h 123"/>
                <a:gd name="T14" fmla="*/ 96 w 98"/>
                <a:gd name="T15" fmla="*/ 1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" h="123">
                  <a:moveTo>
                    <a:pt x="96" y="1"/>
                  </a:moveTo>
                  <a:cubicBezTo>
                    <a:pt x="79" y="20"/>
                    <a:pt x="60" y="38"/>
                    <a:pt x="45" y="58"/>
                  </a:cubicBezTo>
                  <a:cubicBezTo>
                    <a:pt x="30" y="79"/>
                    <a:pt x="9" y="97"/>
                    <a:pt x="0" y="121"/>
                  </a:cubicBezTo>
                  <a:cubicBezTo>
                    <a:pt x="0" y="122"/>
                    <a:pt x="2" y="123"/>
                    <a:pt x="2" y="122"/>
                  </a:cubicBezTo>
                  <a:cubicBezTo>
                    <a:pt x="10" y="111"/>
                    <a:pt x="17" y="99"/>
                    <a:pt x="25" y="89"/>
                  </a:cubicBezTo>
                  <a:cubicBezTo>
                    <a:pt x="33" y="80"/>
                    <a:pt x="40" y="71"/>
                    <a:pt x="47" y="61"/>
                  </a:cubicBezTo>
                  <a:cubicBezTo>
                    <a:pt x="62" y="40"/>
                    <a:pt x="80" y="22"/>
                    <a:pt x="97" y="2"/>
                  </a:cubicBezTo>
                  <a:cubicBezTo>
                    <a:pt x="98" y="1"/>
                    <a:pt x="96" y="0"/>
                    <a:pt x="96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199"/>
            <p:cNvSpPr>
              <a:spLocks/>
            </p:cNvSpPr>
            <p:nvPr/>
          </p:nvSpPr>
          <p:spPr bwMode="auto">
            <a:xfrm>
              <a:off x="7029451" y="2479676"/>
              <a:ext cx="150813" cy="203200"/>
            </a:xfrm>
            <a:custGeom>
              <a:avLst/>
              <a:gdLst>
                <a:gd name="T0" fmla="*/ 69 w 70"/>
                <a:gd name="T1" fmla="*/ 1 h 95"/>
                <a:gd name="T2" fmla="*/ 67 w 70"/>
                <a:gd name="T3" fmla="*/ 1 h 95"/>
                <a:gd name="T4" fmla="*/ 28 w 70"/>
                <a:gd name="T5" fmla="*/ 51 h 95"/>
                <a:gd name="T6" fmla="*/ 0 w 70"/>
                <a:gd name="T7" fmla="*/ 93 h 95"/>
                <a:gd name="T8" fmla="*/ 3 w 70"/>
                <a:gd name="T9" fmla="*/ 94 h 95"/>
                <a:gd name="T10" fmla="*/ 18 w 70"/>
                <a:gd name="T11" fmla="*/ 69 h 95"/>
                <a:gd name="T12" fmla="*/ 37 w 70"/>
                <a:gd name="T13" fmla="*/ 45 h 95"/>
                <a:gd name="T14" fmla="*/ 53 w 70"/>
                <a:gd name="T15" fmla="*/ 24 h 95"/>
                <a:gd name="T16" fmla="*/ 68 w 70"/>
                <a:gd name="T17" fmla="*/ 4 h 95"/>
                <a:gd name="T18" fmla="*/ 70 w 70"/>
                <a:gd name="T19" fmla="*/ 3 h 95"/>
                <a:gd name="T20" fmla="*/ 69 w 70"/>
                <a:gd name="T21" fmla="*/ 1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0" h="95">
                  <a:moveTo>
                    <a:pt x="69" y="1"/>
                  </a:moveTo>
                  <a:cubicBezTo>
                    <a:pt x="69" y="1"/>
                    <a:pt x="68" y="0"/>
                    <a:pt x="67" y="1"/>
                  </a:cubicBezTo>
                  <a:cubicBezTo>
                    <a:pt x="54" y="18"/>
                    <a:pt x="41" y="35"/>
                    <a:pt x="28" y="51"/>
                  </a:cubicBezTo>
                  <a:cubicBezTo>
                    <a:pt x="18" y="64"/>
                    <a:pt x="2" y="77"/>
                    <a:pt x="0" y="93"/>
                  </a:cubicBezTo>
                  <a:cubicBezTo>
                    <a:pt x="0" y="95"/>
                    <a:pt x="2" y="95"/>
                    <a:pt x="3" y="94"/>
                  </a:cubicBezTo>
                  <a:cubicBezTo>
                    <a:pt x="5" y="84"/>
                    <a:pt x="11" y="76"/>
                    <a:pt x="18" y="69"/>
                  </a:cubicBezTo>
                  <a:cubicBezTo>
                    <a:pt x="24" y="61"/>
                    <a:pt x="30" y="53"/>
                    <a:pt x="37" y="45"/>
                  </a:cubicBezTo>
                  <a:cubicBezTo>
                    <a:pt x="42" y="38"/>
                    <a:pt x="48" y="31"/>
                    <a:pt x="53" y="24"/>
                  </a:cubicBezTo>
                  <a:cubicBezTo>
                    <a:pt x="55" y="22"/>
                    <a:pt x="69" y="7"/>
                    <a:pt x="68" y="4"/>
                  </a:cubicBezTo>
                  <a:cubicBezTo>
                    <a:pt x="68" y="5"/>
                    <a:pt x="70" y="4"/>
                    <a:pt x="70" y="3"/>
                  </a:cubicBezTo>
                  <a:cubicBezTo>
                    <a:pt x="70" y="2"/>
                    <a:pt x="69" y="2"/>
                    <a:pt x="69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200"/>
            <p:cNvSpPr>
              <a:spLocks/>
            </p:cNvSpPr>
            <p:nvPr/>
          </p:nvSpPr>
          <p:spPr bwMode="auto">
            <a:xfrm>
              <a:off x="7029451" y="2519364"/>
              <a:ext cx="168275" cy="222250"/>
            </a:xfrm>
            <a:custGeom>
              <a:avLst/>
              <a:gdLst>
                <a:gd name="T0" fmla="*/ 75 w 78"/>
                <a:gd name="T1" fmla="*/ 1 h 103"/>
                <a:gd name="T2" fmla="*/ 51 w 78"/>
                <a:gd name="T3" fmla="*/ 27 h 103"/>
                <a:gd name="T4" fmla="*/ 42 w 78"/>
                <a:gd name="T5" fmla="*/ 41 h 103"/>
                <a:gd name="T6" fmla="*/ 29 w 78"/>
                <a:gd name="T7" fmla="*/ 54 h 103"/>
                <a:gd name="T8" fmla="*/ 12 w 78"/>
                <a:gd name="T9" fmla="*/ 78 h 103"/>
                <a:gd name="T10" fmla="*/ 7 w 78"/>
                <a:gd name="T11" fmla="*/ 87 h 103"/>
                <a:gd name="T12" fmla="*/ 1 w 78"/>
                <a:gd name="T13" fmla="*/ 101 h 103"/>
                <a:gd name="T14" fmla="*/ 2 w 78"/>
                <a:gd name="T15" fmla="*/ 103 h 103"/>
                <a:gd name="T16" fmla="*/ 10 w 78"/>
                <a:gd name="T17" fmla="*/ 90 h 103"/>
                <a:gd name="T18" fmla="*/ 29 w 78"/>
                <a:gd name="T19" fmla="*/ 60 h 103"/>
                <a:gd name="T20" fmla="*/ 50 w 78"/>
                <a:gd name="T21" fmla="*/ 34 h 103"/>
                <a:gd name="T22" fmla="*/ 77 w 78"/>
                <a:gd name="T23" fmla="*/ 3 h 103"/>
                <a:gd name="T24" fmla="*/ 75 w 78"/>
                <a:gd name="T25" fmla="*/ 1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" h="103">
                  <a:moveTo>
                    <a:pt x="75" y="1"/>
                  </a:moveTo>
                  <a:cubicBezTo>
                    <a:pt x="67" y="9"/>
                    <a:pt x="59" y="18"/>
                    <a:pt x="51" y="27"/>
                  </a:cubicBezTo>
                  <a:cubicBezTo>
                    <a:pt x="48" y="32"/>
                    <a:pt x="45" y="36"/>
                    <a:pt x="42" y="41"/>
                  </a:cubicBezTo>
                  <a:cubicBezTo>
                    <a:pt x="38" y="46"/>
                    <a:pt x="34" y="49"/>
                    <a:pt x="29" y="54"/>
                  </a:cubicBezTo>
                  <a:cubicBezTo>
                    <a:pt x="23" y="61"/>
                    <a:pt x="17" y="70"/>
                    <a:pt x="12" y="78"/>
                  </a:cubicBezTo>
                  <a:cubicBezTo>
                    <a:pt x="10" y="81"/>
                    <a:pt x="8" y="84"/>
                    <a:pt x="7" y="87"/>
                  </a:cubicBezTo>
                  <a:cubicBezTo>
                    <a:pt x="5" y="92"/>
                    <a:pt x="6" y="98"/>
                    <a:pt x="1" y="101"/>
                  </a:cubicBezTo>
                  <a:cubicBezTo>
                    <a:pt x="0" y="101"/>
                    <a:pt x="0" y="103"/>
                    <a:pt x="2" y="103"/>
                  </a:cubicBezTo>
                  <a:cubicBezTo>
                    <a:pt x="8" y="102"/>
                    <a:pt x="8" y="95"/>
                    <a:pt x="10" y="90"/>
                  </a:cubicBezTo>
                  <a:cubicBezTo>
                    <a:pt x="13" y="79"/>
                    <a:pt x="22" y="68"/>
                    <a:pt x="29" y="60"/>
                  </a:cubicBezTo>
                  <a:cubicBezTo>
                    <a:pt x="36" y="51"/>
                    <a:pt x="44" y="44"/>
                    <a:pt x="50" y="34"/>
                  </a:cubicBezTo>
                  <a:cubicBezTo>
                    <a:pt x="57" y="23"/>
                    <a:pt x="68" y="12"/>
                    <a:pt x="77" y="3"/>
                  </a:cubicBezTo>
                  <a:cubicBezTo>
                    <a:pt x="78" y="1"/>
                    <a:pt x="77" y="0"/>
                    <a:pt x="75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201"/>
            <p:cNvSpPr>
              <a:spLocks/>
            </p:cNvSpPr>
            <p:nvPr/>
          </p:nvSpPr>
          <p:spPr bwMode="auto">
            <a:xfrm>
              <a:off x="7056438" y="2598739"/>
              <a:ext cx="136525" cy="174625"/>
            </a:xfrm>
            <a:custGeom>
              <a:avLst/>
              <a:gdLst>
                <a:gd name="T0" fmla="*/ 61 w 64"/>
                <a:gd name="T1" fmla="*/ 1 h 81"/>
                <a:gd name="T2" fmla="*/ 22 w 64"/>
                <a:gd name="T3" fmla="*/ 47 h 81"/>
                <a:gd name="T4" fmla="*/ 8 w 64"/>
                <a:gd name="T5" fmla="*/ 64 h 81"/>
                <a:gd name="T6" fmla="*/ 1 w 64"/>
                <a:gd name="T7" fmla="*/ 80 h 81"/>
                <a:gd name="T8" fmla="*/ 3 w 64"/>
                <a:gd name="T9" fmla="*/ 80 h 81"/>
                <a:gd name="T10" fmla="*/ 16 w 64"/>
                <a:gd name="T11" fmla="*/ 58 h 81"/>
                <a:gd name="T12" fmla="*/ 30 w 64"/>
                <a:gd name="T13" fmla="*/ 42 h 81"/>
                <a:gd name="T14" fmla="*/ 63 w 64"/>
                <a:gd name="T15" fmla="*/ 3 h 81"/>
                <a:gd name="T16" fmla="*/ 61 w 64"/>
                <a:gd name="T17" fmla="*/ 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81">
                  <a:moveTo>
                    <a:pt x="61" y="1"/>
                  </a:moveTo>
                  <a:cubicBezTo>
                    <a:pt x="46" y="15"/>
                    <a:pt x="35" y="32"/>
                    <a:pt x="22" y="47"/>
                  </a:cubicBezTo>
                  <a:cubicBezTo>
                    <a:pt x="17" y="53"/>
                    <a:pt x="12" y="58"/>
                    <a:pt x="8" y="64"/>
                  </a:cubicBezTo>
                  <a:cubicBezTo>
                    <a:pt x="5" y="69"/>
                    <a:pt x="0" y="74"/>
                    <a:pt x="1" y="80"/>
                  </a:cubicBezTo>
                  <a:cubicBezTo>
                    <a:pt x="1" y="81"/>
                    <a:pt x="3" y="81"/>
                    <a:pt x="3" y="80"/>
                  </a:cubicBezTo>
                  <a:cubicBezTo>
                    <a:pt x="4" y="73"/>
                    <a:pt x="11" y="63"/>
                    <a:pt x="16" y="58"/>
                  </a:cubicBezTo>
                  <a:cubicBezTo>
                    <a:pt x="21" y="53"/>
                    <a:pt x="26" y="47"/>
                    <a:pt x="30" y="42"/>
                  </a:cubicBezTo>
                  <a:cubicBezTo>
                    <a:pt x="41" y="28"/>
                    <a:pt x="51" y="15"/>
                    <a:pt x="63" y="3"/>
                  </a:cubicBezTo>
                  <a:cubicBezTo>
                    <a:pt x="64" y="2"/>
                    <a:pt x="62" y="0"/>
                    <a:pt x="61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202"/>
            <p:cNvSpPr>
              <a:spLocks/>
            </p:cNvSpPr>
            <p:nvPr/>
          </p:nvSpPr>
          <p:spPr bwMode="auto">
            <a:xfrm>
              <a:off x="7105651" y="2595564"/>
              <a:ext cx="134938" cy="177800"/>
            </a:xfrm>
            <a:custGeom>
              <a:avLst/>
              <a:gdLst>
                <a:gd name="T0" fmla="*/ 60 w 63"/>
                <a:gd name="T1" fmla="*/ 1 h 83"/>
                <a:gd name="T2" fmla="*/ 27 w 63"/>
                <a:gd name="T3" fmla="*/ 45 h 83"/>
                <a:gd name="T4" fmla="*/ 11 w 63"/>
                <a:gd name="T5" fmla="*/ 63 h 83"/>
                <a:gd name="T6" fmla="*/ 1 w 63"/>
                <a:gd name="T7" fmla="*/ 81 h 83"/>
                <a:gd name="T8" fmla="*/ 2 w 63"/>
                <a:gd name="T9" fmla="*/ 83 h 83"/>
                <a:gd name="T10" fmla="*/ 9 w 63"/>
                <a:gd name="T11" fmla="*/ 74 h 83"/>
                <a:gd name="T12" fmla="*/ 27 w 63"/>
                <a:gd name="T13" fmla="*/ 49 h 83"/>
                <a:gd name="T14" fmla="*/ 62 w 63"/>
                <a:gd name="T15" fmla="*/ 2 h 83"/>
                <a:gd name="T16" fmla="*/ 60 w 63"/>
                <a:gd name="T17" fmla="*/ 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83">
                  <a:moveTo>
                    <a:pt x="60" y="1"/>
                  </a:moveTo>
                  <a:cubicBezTo>
                    <a:pt x="49" y="15"/>
                    <a:pt x="39" y="31"/>
                    <a:pt x="27" y="45"/>
                  </a:cubicBezTo>
                  <a:cubicBezTo>
                    <a:pt x="22" y="51"/>
                    <a:pt x="16" y="57"/>
                    <a:pt x="11" y="63"/>
                  </a:cubicBezTo>
                  <a:cubicBezTo>
                    <a:pt x="8" y="68"/>
                    <a:pt x="5" y="79"/>
                    <a:pt x="1" y="81"/>
                  </a:cubicBezTo>
                  <a:cubicBezTo>
                    <a:pt x="0" y="81"/>
                    <a:pt x="0" y="83"/>
                    <a:pt x="2" y="83"/>
                  </a:cubicBezTo>
                  <a:cubicBezTo>
                    <a:pt x="6" y="82"/>
                    <a:pt x="7" y="78"/>
                    <a:pt x="9" y="74"/>
                  </a:cubicBezTo>
                  <a:cubicBezTo>
                    <a:pt x="13" y="65"/>
                    <a:pt x="21" y="57"/>
                    <a:pt x="27" y="49"/>
                  </a:cubicBezTo>
                  <a:cubicBezTo>
                    <a:pt x="40" y="34"/>
                    <a:pt x="51" y="19"/>
                    <a:pt x="62" y="2"/>
                  </a:cubicBezTo>
                  <a:cubicBezTo>
                    <a:pt x="63" y="1"/>
                    <a:pt x="61" y="0"/>
                    <a:pt x="60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203"/>
            <p:cNvSpPr>
              <a:spLocks/>
            </p:cNvSpPr>
            <p:nvPr/>
          </p:nvSpPr>
          <p:spPr bwMode="auto">
            <a:xfrm>
              <a:off x="7165976" y="2643189"/>
              <a:ext cx="96838" cy="134938"/>
            </a:xfrm>
            <a:custGeom>
              <a:avLst/>
              <a:gdLst>
                <a:gd name="T0" fmla="*/ 42 w 45"/>
                <a:gd name="T1" fmla="*/ 2 h 63"/>
                <a:gd name="T2" fmla="*/ 15 w 45"/>
                <a:gd name="T3" fmla="*/ 36 h 63"/>
                <a:gd name="T4" fmla="*/ 4 w 45"/>
                <a:gd name="T5" fmla="*/ 54 h 63"/>
                <a:gd name="T6" fmla="*/ 0 w 45"/>
                <a:gd name="T7" fmla="*/ 62 h 63"/>
                <a:gd name="T8" fmla="*/ 2 w 45"/>
                <a:gd name="T9" fmla="*/ 62 h 63"/>
                <a:gd name="T10" fmla="*/ 9 w 45"/>
                <a:gd name="T11" fmla="*/ 50 h 63"/>
                <a:gd name="T12" fmla="*/ 20 w 45"/>
                <a:gd name="T13" fmla="*/ 33 h 63"/>
                <a:gd name="T14" fmla="*/ 44 w 45"/>
                <a:gd name="T15" fmla="*/ 3 h 63"/>
                <a:gd name="T16" fmla="*/ 42 w 45"/>
                <a:gd name="T17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63">
                  <a:moveTo>
                    <a:pt x="42" y="2"/>
                  </a:moveTo>
                  <a:cubicBezTo>
                    <a:pt x="34" y="14"/>
                    <a:pt x="24" y="24"/>
                    <a:pt x="15" y="36"/>
                  </a:cubicBezTo>
                  <a:cubicBezTo>
                    <a:pt x="11" y="42"/>
                    <a:pt x="8" y="48"/>
                    <a:pt x="4" y="54"/>
                  </a:cubicBezTo>
                  <a:cubicBezTo>
                    <a:pt x="2" y="57"/>
                    <a:pt x="0" y="59"/>
                    <a:pt x="0" y="62"/>
                  </a:cubicBezTo>
                  <a:cubicBezTo>
                    <a:pt x="0" y="63"/>
                    <a:pt x="1" y="63"/>
                    <a:pt x="2" y="62"/>
                  </a:cubicBezTo>
                  <a:cubicBezTo>
                    <a:pt x="3" y="58"/>
                    <a:pt x="7" y="54"/>
                    <a:pt x="9" y="50"/>
                  </a:cubicBezTo>
                  <a:cubicBezTo>
                    <a:pt x="13" y="45"/>
                    <a:pt x="17" y="39"/>
                    <a:pt x="20" y="33"/>
                  </a:cubicBezTo>
                  <a:cubicBezTo>
                    <a:pt x="28" y="23"/>
                    <a:pt x="37" y="14"/>
                    <a:pt x="44" y="3"/>
                  </a:cubicBezTo>
                  <a:cubicBezTo>
                    <a:pt x="45" y="2"/>
                    <a:pt x="43" y="0"/>
                    <a:pt x="42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204"/>
            <p:cNvSpPr>
              <a:spLocks/>
            </p:cNvSpPr>
            <p:nvPr/>
          </p:nvSpPr>
          <p:spPr bwMode="auto">
            <a:xfrm>
              <a:off x="7208838" y="2657476"/>
              <a:ext cx="96838" cy="138113"/>
            </a:xfrm>
            <a:custGeom>
              <a:avLst/>
              <a:gdLst>
                <a:gd name="T0" fmla="*/ 42 w 45"/>
                <a:gd name="T1" fmla="*/ 2 h 64"/>
                <a:gd name="T2" fmla="*/ 16 w 45"/>
                <a:gd name="T3" fmla="*/ 35 h 64"/>
                <a:gd name="T4" fmla="*/ 4 w 45"/>
                <a:gd name="T5" fmla="*/ 53 h 64"/>
                <a:gd name="T6" fmla="*/ 0 w 45"/>
                <a:gd name="T7" fmla="*/ 63 h 64"/>
                <a:gd name="T8" fmla="*/ 2 w 45"/>
                <a:gd name="T9" fmla="*/ 63 h 64"/>
                <a:gd name="T10" fmla="*/ 10 w 45"/>
                <a:gd name="T11" fmla="*/ 51 h 64"/>
                <a:gd name="T12" fmla="*/ 21 w 45"/>
                <a:gd name="T13" fmla="*/ 34 h 64"/>
                <a:gd name="T14" fmla="*/ 44 w 45"/>
                <a:gd name="T15" fmla="*/ 3 h 64"/>
                <a:gd name="T16" fmla="*/ 42 w 45"/>
                <a:gd name="T17" fmla="*/ 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64">
                  <a:moveTo>
                    <a:pt x="42" y="2"/>
                  </a:moveTo>
                  <a:cubicBezTo>
                    <a:pt x="35" y="14"/>
                    <a:pt x="24" y="23"/>
                    <a:pt x="16" y="35"/>
                  </a:cubicBezTo>
                  <a:cubicBezTo>
                    <a:pt x="12" y="41"/>
                    <a:pt x="8" y="47"/>
                    <a:pt x="4" y="53"/>
                  </a:cubicBezTo>
                  <a:cubicBezTo>
                    <a:pt x="2" y="57"/>
                    <a:pt x="0" y="59"/>
                    <a:pt x="0" y="63"/>
                  </a:cubicBezTo>
                  <a:cubicBezTo>
                    <a:pt x="0" y="64"/>
                    <a:pt x="1" y="64"/>
                    <a:pt x="2" y="63"/>
                  </a:cubicBezTo>
                  <a:cubicBezTo>
                    <a:pt x="4" y="59"/>
                    <a:pt x="7" y="55"/>
                    <a:pt x="10" y="51"/>
                  </a:cubicBezTo>
                  <a:cubicBezTo>
                    <a:pt x="14" y="45"/>
                    <a:pt x="17" y="39"/>
                    <a:pt x="21" y="34"/>
                  </a:cubicBezTo>
                  <a:cubicBezTo>
                    <a:pt x="28" y="23"/>
                    <a:pt x="38" y="15"/>
                    <a:pt x="44" y="3"/>
                  </a:cubicBezTo>
                  <a:cubicBezTo>
                    <a:pt x="45" y="2"/>
                    <a:pt x="43" y="0"/>
                    <a:pt x="42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206"/>
            <p:cNvSpPr>
              <a:spLocks/>
            </p:cNvSpPr>
            <p:nvPr/>
          </p:nvSpPr>
          <p:spPr bwMode="auto">
            <a:xfrm>
              <a:off x="7253289" y="2663826"/>
              <a:ext cx="96838" cy="120650"/>
            </a:xfrm>
            <a:custGeom>
              <a:avLst/>
              <a:gdLst>
                <a:gd name="T0" fmla="*/ 41 w 45"/>
                <a:gd name="T1" fmla="*/ 1 h 56"/>
                <a:gd name="T2" fmla="*/ 33 w 45"/>
                <a:gd name="T3" fmla="*/ 12 h 56"/>
                <a:gd name="T4" fmla="*/ 20 w 45"/>
                <a:gd name="T5" fmla="*/ 25 h 56"/>
                <a:gd name="T6" fmla="*/ 8 w 45"/>
                <a:gd name="T7" fmla="*/ 41 h 56"/>
                <a:gd name="T8" fmla="*/ 2 w 45"/>
                <a:gd name="T9" fmla="*/ 51 h 56"/>
                <a:gd name="T10" fmla="*/ 1 w 45"/>
                <a:gd name="T11" fmla="*/ 52 h 56"/>
                <a:gd name="T12" fmla="*/ 1 w 45"/>
                <a:gd name="T13" fmla="*/ 53 h 56"/>
                <a:gd name="T14" fmla="*/ 3 w 45"/>
                <a:gd name="T15" fmla="*/ 55 h 56"/>
                <a:gd name="T16" fmla="*/ 11 w 45"/>
                <a:gd name="T17" fmla="*/ 42 h 56"/>
                <a:gd name="T18" fmla="*/ 21 w 45"/>
                <a:gd name="T19" fmla="*/ 29 h 56"/>
                <a:gd name="T20" fmla="*/ 34 w 45"/>
                <a:gd name="T21" fmla="*/ 18 h 56"/>
                <a:gd name="T22" fmla="*/ 35 w 45"/>
                <a:gd name="T23" fmla="*/ 15 h 56"/>
                <a:gd name="T24" fmla="*/ 43 w 45"/>
                <a:gd name="T25" fmla="*/ 3 h 56"/>
                <a:gd name="T26" fmla="*/ 41 w 45"/>
                <a:gd name="T27" fmla="*/ 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56">
                  <a:moveTo>
                    <a:pt x="41" y="1"/>
                  </a:moveTo>
                  <a:cubicBezTo>
                    <a:pt x="37" y="5"/>
                    <a:pt x="35" y="7"/>
                    <a:pt x="33" y="12"/>
                  </a:cubicBezTo>
                  <a:cubicBezTo>
                    <a:pt x="29" y="18"/>
                    <a:pt x="25" y="20"/>
                    <a:pt x="20" y="25"/>
                  </a:cubicBezTo>
                  <a:cubicBezTo>
                    <a:pt x="16" y="31"/>
                    <a:pt x="12" y="35"/>
                    <a:pt x="8" y="41"/>
                  </a:cubicBezTo>
                  <a:cubicBezTo>
                    <a:pt x="6" y="44"/>
                    <a:pt x="4" y="48"/>
                    <a:pt x="2" y="51"/>
                  </a:cubicBezTo>
                  <a:cubicBezTo>
                    <a:pt x="2" y="51"/>
                    <a:pt x="1" y="52"/>
                    <a:pt x="1" y="52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0" y="55"/>
                    <a:pt x="2" y="56"/>
                    <a:pt x="3" y="55"/>
                  </a:cubicBezTo>
                  <a:cubicBezTo>
                    <a:pt x="7" y="51"/>
                    <a:pt x="8" y="46"/>
                    <a:pt x="11" y="42"/>
                  </a:cubicBezTo>
                  <a:cubicBezTo>
                    <a:pt x="15" y="38"/>
                    <a:pt x="18" y="34"/>
                    <a:pt x="21" y="29"/>
                  </a:cubicBezTo>
                  <a:cubicBezTo>
                    <a:pt x="25" y="24"/>
                    <a:pt x="30" y="22"/>
                    <a:pt x="34" y="18"/>
                  </a:cubicBezTo>
                  <a:cubicBezTo>
                    <a:pt x="34" y="17"/>
                    <a:pt x="34" y="16"/>
                    <a:pt x="35" y="15"/>
                  </a:cubicBezTo>
                  <a:cubicBezTo>
                    <a:pt x="37" y="10"/>
                    <a:pt x="39" y="7"/>
                    <a:pt x="43" y="3"/>
                  </a:cubicBezTo>
                  <a:cubicBezTo>
                    <a:pt x="45" y="2"/>
                    <a:pt x="43" y="0"/>
                    <a:pt x="41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207"/>
            <p:cNvSpPr>
              <a:spLocks/>
            </p:cNvSpPr>
            <p:nvPr/>
          </p:nvSpPr>
          <p:spPr bwMode="auto">
            <a:xfrm>
              <a:off x="7299326" y="2659064"/>
              <a:ext cx="107950" cy="131763"/>
            </a:xfrm>
            <a:custGeom>
              <a:avLst/>
              <a:gdLst>
                <a:gd name="T0" fmla="*/ 48 w 50"/>
                <a:gd name="T1" fmla="*/ 1 h 61"/>
                <a:gd name="T2" fmla="*/ 23 w 50"/>
                <a:gd name="T3" fmla="*/ 31 h 61"/>
                <a:gd name="T4" fmla="*/ 0 w 50"/>
                <a:gd name="T5" fmla="*/ 59 h 61"/>
                <a:gd name="T6" fmla="*/ 2 w 50"/>
                <a:gd name="T7" fmla="*/ 60 h 61"/>
                <a:gd name="T8" fmla="*/ 13 w 50"/>
                <a:gd name="T9" fmla="*/ 48 h 61"/>
                <a:gd name="T10" fmla="*/ 26 w 50"/>
                <a:gd name="T11" fmla="*/ 31 h 61"/>
                <a:gd name="T12" fmla="*/ 50 w 50"/>
                <a:gd name="T13" fmla="*/ 2 h 61"/>
                <a:gd name="T14" fmla="*/ 48 w 50"/>
                <a:gd name="T15" fmla="*/ 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61">
                  <a:moveTo>
                    <a:pt x="48" y="1"/>
                  </a:moveTo>
                  <a:cubicBezTo>
                    <a:pt x="41" y="13"/>
                    <a:pt x="32" y="21"/>
                    <a:pt x="23" y="31"/>
                  </a:cubicBezTo>
                  <a:cubicBezTo>
                    <a:pt x="15" y="40"/>
                    <a:pt x="7" y="49"/>
                    <a:pt x="0" y="59"/>
                  </a:cubicBezTo>
                  <a:cubicBezTo>
                    <a:pt x="0" y="60"/>
                    <a:pt x="1" y="61"/>
                    <a:pt x="2" y="60"/>
                  </a:cubicBezTo>
                  <a:cubicBezTo>
                    <a:pt x="7" y="57"/>
                    <a:pt x="9" y="52"/>
                    <a:pt x="13" y="48"/>
                  </a:cubicBezTo>
                  <a:cubicBezTo>
                    <a:pt x="16" y="42"/>
                    <a:pt x="22" y="37"/>
                    <a:pt x="26" y="31"/>
                  </a:cubicBezTo>
                  <a:cubicBezTo>
                    <a:pt x="35" y="22"/>
                    <a:pt x="45" y="14"/>
                    <a:pt x="50" y="2"/>
                  </a:cubicBezTo>
                  <a:cubicBezTo>
                    <a:pt x="50" y="1"/>
                    <a:pt x="48" y="0"/>
                    <a:pt x="48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208"/>
            <p:cNvSpPr>
              <a:spLocks/>
            </p:cNvSpPr>
            <p:nvPr/>
          </p:nvSpPr>
          <p:spPr bwMode="auto">
            <a:xfrm>
              <a:off x="7364414" y="2717801"/>
              <a:ext cx="55563" cy="87313"/>
            </a:xfrm>
            <a:custGeom>
              <a:avLst/>
              <a:gdLst>
                <a:gd name="T0" fmla="*/ 23 w 26"/>
                <a:gd name="T1" fmla="*/ 2 h 41"/>
                <a:gd name="T2" fmla="*/ 10 w 26"/>
                <a:gd name="T3" fmla="*/ 22 h 41"/>
                <a:gd name="T4" fmla="*/ 0 w 26"/>
                <a:gd name="T5" fmla="*/ 39 h 41"/>
                <a:gd name="T6" fmla="*/ 2 w 26"/>
                <a:gd name="T7" fmla="*/ 40 h 41"/>
                <a:gd name="T8" fmla="*/ 13 w 26"/>
                <a:gd name="T9" fmla="*/ 23 h 41"/>
                <a:gd name="T10" fmla="*/ 25 w 26"/>
                <a:gd name="T11" fmla="*/ 3 h 41"/>
                <a:gd name="T12" fmla="*/ 23 w 26"/>
                <a:gd name="T13" fmla="*/ 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41">
                  <a:moveTo>
                    <a:pt x="23" y="2"/>
                  </a:moveTo>
                  <a:cubicBezTo>
                    <a:pt x="18" y="8"/>
                    <a:pt x="14" y="15"/>
                    <a:pt x="10" y="22"/>
                  </a:cubicBezTo>
                  <a:cubicBezTo>
                    <a:pt x="7" y="28"/>
                    <a:pt x="2" y="33"/>
                    <a:pt x="0" y="39"/>
                  </a:cubicBezTo>
                  <a:cubicBezTo>
                    <a:pt x="0" y="40"/>
                    <a:pt x="2" y="41"/>
                    <a:pt x="2" y="40"/>
                  </a:cubicBezTo>
                  <a:cubicBezTo>
                    <a:pt x="6" y="34"/>
                    <a:pt x="10" y="29"/>
                    <a:pt x="13" y="23"/>
                  </a:cubicBezTo>
                  <a:cubicBezTo>
                    <a:pt x="17" y="16"/>
                    <a:pt x="21" y="9"/>
                    <a:pt x="25" y="3"/>
                  </a:cubicBezTo>
                  <a:cubicBezTo>
                    <a:pt x="26" y="1"/>
                    <a:pt x="23" y="0"/>
                    <a:pt x="23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209"/>
            <p:cNvSpPr>
              <a:spLocks/>
            </p:cNvSpPr>
            <p:nvPr/>
          </p:nvSpPr>
          <p:spPr bwMode="auto">
            <a:xfrm>
              <a:off x="7367589" y="1919289"/>
              <a:ext cx="58738" cy="66675"/>
            </a:xfrm>
            <a:custGeom>
              <a:avLst/>
              <a:gdLst>
                <a:gd name="T0" fmla="*/ 23 w 27"/>
                <a:gd name="T1" fmla="*/ 1 h 31"/>
                <a:gd name="T2" fmla="*/ 8 w 27"/>
                <a:gd name="T3" fmla="*/ 15 h 31"/>
                <a:gd name="T4" fmla="*/ 1 w 27"/>
                <a:gd name="T5" fmla="*/ 29 h 31"/>
                <a:gd name="T6" fmla="*/ 3 w 27"/>
                <a:gd name="T7" fmla="*/ 30 h 31"/>
                <a:gd name="T8" fmla="*/ 13 w 27"/>
                <a:gd name="T9" fmla="*/ 15 h 31"/>
                <a:gd name="T10" fmla="*/ 25 w 27"/>
                <a:gd name="T11" fmla="*/ 3 h 31"/>
                <a:gd name="T12" fmla="*/ 23 w 27"/>
                <a:gd name="T13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31">
                  <a:moveTo>
                    <a:pt x="23" y="1"/>
                  </a:moveTo>
                  <a:cubicBezTo>
                    <a:pt x="18" y="6"/>
                    <a:pt x="13" y="10"/>
                    <a:pt x="8" y="15"/>
                  </a:cubicBezTo>
                  <a:cubicBezTo>
                    <a:pt x="5" y="19"/>
                    <a:pt x="0" y="24"/>
                    <a:pt x="1" y="29"/>
                  </a:cubicBezTo>
                  <a:cubicBezTo>
                    <a:pt x="1" y="30"/>
                    <a:pt x="2" y="31"/>
                    <a:pt x="3" y="30"/>
                  </a:cubicBezTo>
                  <a:cubicBezTo>
                    <a:pt x="6" y="24"/>
                    <a:pt x="8" y="20"/>
                    <a:pt x="13" y="15"/>
                  </a:cubicBezTo>
                  <a:cubicBezTo>
                    <a:pt x="17" y="11"/>
                    <a:pt x="21" y="7"/>
                    <a:pt x="25" y="3"/>
                  </a:cubicBezTo>
                  <a:cubicBezTo>
                    <a:pt x="27" y="2"/>
                    <a:pt x="25" y="0"/>
                    <a:pt x="23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210"/>
            <p:cNvSpPr>
              <a:spLocks/>
            </p:cNvSpPr>
            <p:nvPr/>
          </p:nvSpPr>
          <p:spPr bwMode="auto">
            <a:xfrm>
              <a:off x="7400926" y="1919289"/>
              <a:ext cx="61913" cy="73025"/>
            </a:xfrm>
            <a:custGeom>
              <a:avLst/>
              <a:gdLst>
                <a:gd name="T0" fmla="*/ 26 w 29"/>
                <a:gd name="T1" fmla="*/ 1 h 34"/>
                <a:gd name="T2" fmla="*/ 1 w 29"/>
                <a:gd name="T3" fmla="*/ 32 h 34"/>
                <a:gd name="T4" fmla="*/ 3 w 29"/>
                <a:gd name="T5" fmla="*/ 33 h 34"/>
                <a:gd name="T6" fmla="*/ 14 w 29"/>
                <a:gd name="T7" fmla="*/ 16 h 34"/>
                <a:gd name="T8" fmla="*/ 28 w 29"/>
                <a:gd name="T9" fmla="*/ 3 h 34"/>
                <a:gd name="T10" fmla="*/ 26 w 29"/>
                <a:gd name="T11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34">
                  <a:moveTo>
                    <a:pt x="26" y="1"/>
                  </a:moveTo>
                  <a:cubicBezTo>
                    <a:pt x="17" y="10"/>
                    <a:pt x="3" y="19"/>
                    <a:pt x="1" y="32"/>
                  </a:cubicBezTo>
                  <a:cubicBezTo>
                    <a:pt x="0" y="33"/>
                    <a:pt x="2" y="34"/>
                    <a:pt x="3" y="33"/>
                  </a:cubicBezTo>
                  <a:cubicBezTo>
                    <a:pt x="6" y="27"/>
                    <a:pt x="9" y="21"/>
                    <a:pt x="14" y="16"/>
                  </a:cubicBezTo>
                  <a:cubicBezTo>
                    <a:pt x="19" y="12"/>
                    <a:pt x="23" y="7"/>
                    <a:pt x="28" y="3"/>
                  </a:cubicBezTo>
                  <a:cubicBezTo>
                    <a:pt x="29" y="2"/>
                    <a:pt x="27" y="0"/>
                    <a:pt x="26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211"/>
            <p:cNvSpPr>
              <a:spLocks/>
            </p:cNvSpPr>
            <p:nvPr/>
          </p:nvSpPr>
          <p:spPr bwMode="auto">
            <a:xfrm>
              <a:off x="7427914" y="1943101"/>
              <a:ext cx="47625" cy="60325"/>
            </a:xfrm>
            <a:custGeom>
              <a:avLst/>
              <a:gdLst>
                <a:gd name="T0" fmla="*/ 19 w 22"/>
                <a:gd name="T1" fmla="*/ 1 h 28"/>
                <a:gd name="T2" fmla="*/ 18 w 22"/>
                <a:gd name="T3" fmla="*/ 3 h 28"/>
                <a:gd name="T4" fmla="*/ 18 w 22"/>
                <a:gd name="T5" fmla="*/ 4 h 28"/>
                <a:gd name="T6" fmla="*/ 11 w 22"/>
                <a:gd name="T7" fmla="*/ 13 h 28"/>
                <a:gd name="T8" fmla="*/ 1 w 22"/>
                <a:gd name="T9" fmla="*/ 25 h 28"/>
                <a:gd name="T10" fmla="*/ 3 w 22"/>
                <a:gd name="T11" fmla="*/ 28 h 28"/>
                <a:gd name="T12" fmla="*/ 4 w 22"/>
                <a:gd name="T13" fmla="*/ 27 h 28"/>
                <a:gd name="T14" fmla="*/ 5 w 22"/>
                <a:gd name="T15" fmla="*/ 26 h 28"/>
                <a:gd name="T16" fmla="*/ 15 w 22"/>
                <a:gd name="T17" fmla="*/ 13 h 28"/>
                <a:gd name="T18" fmla="*/ 21 w 22"/>
                <a:gd name="T19" fmla="*/ 2 h 28"/>
                <a:gd name="T20" fmla="*/ 19 w 22"/>
                <a:gd name="T21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28">
                  <a:moveTo>
                    <a:pt x="19" y="1"/>
                  </a:moveTo>
                  <a:cubicBezTo>
                    <a:pt x="19" y="2"/>
                    <a:pt x="18" y="2"/>
                    <a:pt x="18" y="3"/>
                  </a:cubicBezTo>
                  <a:cubicBezTo>
                    <a:pt x="18" y="3"/>
                    <a:pt x="18" y="4"/>
                    <a:pt x="18" y="4"/>
                  </a:cubicBezTo>
                  <a:cubicBezTo>
                    <a:pt x="16" y="7"/>
                    <a:pt x="14" y="10"/>
                    <a:pt x="11" y="13"/>
                  </a:cubicBezTo>
                  <a:cubicBezTo>
                    <a:pt x="7" y="17"/>
                    <a:pt x="3" y="21"/>
                    <a:pt x="1" y="25"/>
                  </a:cubicBezTo>
                  <a:cubicBezTo>
                    <a:pt x="0" y="27"/>
                    <a:pt x="2" y="28"/>
                    <a:pt x="3" y="28"/>
                  </a:cubicBezTo>
                  <a:cubicBezTo>
                    <a:pt x="3" y="27"/>
                    <a:pt x="4" y="27"/>
                    <a:pt x="4" y="27"/>
                  </a:cubicBezTo>
                  <a:cubicBezTo>
                    <a:pt x="5" y="27"/>
                    <a:pt x="5" y="26"/>
                    <a:pt x="5" y="26"/>
                  </a:cubicBezTo>
                  <a:cubicBezTo>
                    <a:pt x="9" y="22"/>
                    <a:pt x="12" y="18"/>
                    <a:pt x="15" y="13"/>
                  </a:cubicBezTo>
                  <a:cubicBezTo>
                    <a:pt x="18" y="10"/>
                    <a:pt x="20" y="6"/>
                    <a:pt x="21" y="2"/>
                  </a:cubicBezTo>
                  <a:cubicBezTo>
                    <a:pt x="22" y="1"/>
                    <a:pt x="20" y="0"/>
                    <a:pt x="19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212"/>
            <p:cNvSpPr>
              <a:spLocks/>
            </p:cNvSpPr>
            <p:nvPr/>
          </p:nvSpPr>
          <p:spPr bwMode="auto">
            <a:xfrm>
              <a:off x="7450139" y="1987551"/>
              <a:ext cx="33338" cy="55563"/>
            </a:xfrm>
            <a:custGeom>
              <a:avLst/>
              <a:gdLst>
                <a:gd name="T0" fmla="*/ 13 w 16"/>
                <a:gd name="T1" fmla="*/ 1 h 26"/>
                <a:gd name="T2" fmla="*/ 6 w 16"/>
                <a:gd name="T3" fmla="*/ 13 h 26"/>
                <a:gd name="T4" fmla="*/ 0 w 16"/>
                <a:gd name="T5" fmla="*/ 25 h 26"/>
                <a:gd name="T6" fmla="*/ 2 w 16"/>
                <a:gd name="T7" fmla="*/ 25 h 26"/>
                <a:gd name="T8" fmla="*/ 9 w 16"/>
                <a:gd name="T9" fmla="*/ 14 h 26"/>
                <a:gd name="T10" fmla="*/ 15 w 16"/>
                <a:gd name="T11" fmla="*/ 4 h 26"/>
                <a:gd name="T12" fmla="*/ 13 w 16"/>
                <a:gd name="T13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6">
                  <a:moveTo>
                    <a:pt x="13" y="1"/>
                  </a:moveTo>
                  <a:cubicBezTo>
                    <a:pt x="9" y="5"/>
                    <a:pt x="8" y="9"/>
                    <a:pt x="6" y="13"/>
                  </a:cubicBezTo>
                  <a:cubicBezTo>
                    <a:pt x="4" y="17"/>
                    <a:pt x="0" y="20"/>
                    <a:pt x="0" y="25"/>
                  </a:cubicBezTo>
                  <a:cubicBezTo>
                    <a:pt x="0" y="26"/>
                    <a:pt x="2" y="26"/>
                    <a:pt x="2" y="25"/>
                  </a:cubicBezTo>
                  <a:cubicBezTo>
                    <a:pt x="4" y="21"/>
                    <a:pt x="7" y="18"/>
                    <a:pt x="9" y="14"/>
                  </a:cubicBezTo>
                  <a:cubicBezTo>
                    <a:pt x="11" y="10"/>
                    <a:pt x="11" y="7"/>
                    <a:pt x="15" y="4"/>
                  </a:cubicBezTo>
                  <a:cubicBezTo>
                    <a:pt x="16" y="2"/>
                    <a:pt x="14" y="0"/>
                    <a:pt x="13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8" name="PA_组合 87"/>
          <p:cNvGrpSpPr/>
          <p:nvPr>
            <p:custDataLst>
              <p:tags r:id="rId4"/>
            </p:custDataLst>
          </p:nvPr>
        </p:nvGrpSpPr>
        <p:grpSpPr>
          <a:xfrm>
            <a:off x="9659399" y="2630707"/>
            <a:ext cx="923808" cy="700920"/>
            <a:chOff x="8066089" y="3116264"/>
            <a:chExt cx="1000125" cy="758825"/>
          </a:xfrm>
          <a:solidFill>
            <a:schemeClr val="accent6"/>
          </a:solidFill>
        </p:grpSpPr>
        <p:sp>
          <p:nvSpPr>
            <p:cNvPr id="89" name="Freeform 354"/>
            <p:cNvSpPr>
              <a:spLocks noEditPoints="1"/>
            </p:cNvSpPr>
            <p:nvPr/>
          </p:nvSpPr>
          <p:spPr bwMode="auto">
            <a:xfrm>
              <a:off x="8066089" y="3116264"/>
              <a:ext cx="723900" cy="758825"/>
            </a:xfrm>
            <a:custGeom>
              <a:avLst/>
              <a:gdLst>
                <a:gd name="T0" fmla="*/ 327 w 337"/>
                <a:gd name="T1" fmla="*/ 88 h 353"/>
                <a:gd name="T2" fmla="*/ 314 w 337"/>
                <a:gd name="T3" fmla="*/ 12 h 353"/>
                <a:gd name="T4" fmla="*/ 222 w 337"/>
                <a:gd name="T5" fmla="*/ 5 h 353"/>
                <a:gd name="T6" fmla="*/ 25 w 337"/>
                <a:gd name="T7" fmla="*/ 22 h 353"/>
                <a:gd name="T8" fmla="*/ 1 w 337"/>
                <a:gd name="T9" fmla="*/ 111 h 353"/>
                <a:gd name="T10" fmla="*/ 5 w 337"/>
                <a:gd name="T11" fmla="*/ 206 h 353"/>
                <a:gd name="T12" fmla="*/ 34 w 337"/>
                <a:gd name="T13" fmla="*/ 270 h 353"/>
                <a:gd name="T14" fmla="*/ 133 w 337"/>
                <a:gd name="T15" fmla="*/ 287 h 353"/>
                <a:gd name="T16" fmla="*/ 81 w 337"/>
                <a:gd name="T17" fmla="*/ 311 h 353"/>
                <a:gd name="T18" fmla="*/ 98 w 337"/>
                <a:gd name="T19" fmla="*/ 348 h 353"/>
                <a:gd name="T20" fmla="*/ 220 w 337"/>
                <a:gd name="T21" fmla="*/ 349 h 353"/>
                <a:gd name="T22" fmla="*/ 260 w 337"/>
                <a:gd name="T23" fmla="*/ 305 h 353"/>
                <a:gd name="T24" fmla="*/ 221 w 337"/>
                <a:gd name="T25" fmla="*/ 301 h 353"/>
                <a:gd name="T26" fmla="*/ 216 w 337"/>
                <a:gd name="T27" fmla="*/ 286 h 353"/>
                <a:gd name="T28" fmla="*/ 262 w 337"/>
                <a:gd name="T29" fmla="*/ 283 h 353"/>
                <a:gd name="T30" fmla="*/ 321 w 337"/>
                <a:gd name="T31" fmla="*/ 251 h 353"/>
                <a:gd name="T32" fmla="*/ 204 w 337"/>
                <a:gd name="T33" fmla="*/ 301 h 353"/>
                <a:gd name="T34" fmla="*/ 179 w 337"/>
                <a:gd name="T35" fmla="*/ 303 h 353"/>
                <a:gd name="T36" fmla="*/ 155 w 337"/>
                <a:gd name="T37" fmla="*/ 308 h 353"/>
                <a:gd name="T38" fmla="*/ 143 w 337"/>
                <a:gd name="T39" fmla="*/ 302 h 353"/>
                <a:gd name="T40" fmla="*/ 142 w 337"/>
                <a:gd name="T41" fmla="*/ 287 h 353"/>
                <a:gd name="T42" fmla="*/ 204 w 337"/>
                <a:gd name="T43" fmla="*/ 301 h 353"/>
                <a:gd name="T44" fmla="*/ 250 w 337"/>
                <a:gd name="T45" fmla="*/ 320 h 353"/>
                <a:gd name="T46" fmla="*/ 211 w 337"/>
                <a:gd name="T47" fmla="*/ 338 h 353"/>
                <a:gd name="T48" fmla="*/ 104 w 337"/>
                <a:gd name="T49" fmla="*/ 338 h 353"/>
                <a:gd name="T50" fmla="*/ 126 w 337"/>
                <a:gd name="T51" fmla="*/ 318 h 353"/>
                <a:gd name="T52" fmla="*/ 152 w 337"/>
                <a:gd name="T53" fmla="*/ 319 h 353"/>
                <a:gd name="T54" fmla="*/ 157 w 337"/>
                <a:gd name="T55" fmla="*/ 319 h 353"/>
                <a:gd name="T56" fmla="*/ 189 w 337"/>
                <a:gd name="T57" fmla="*/ 318 h 353"/>
                <a:gd name="T58" fmla="*/ 211 w 337"/>
                <a:gd name="T59" fmla="*/ 314 h 353"/>
                <a:gd name="T60" fmla="*/ 313 w 337"/>
                <a:gd name="T61" fmla="*/ 223 h 353"/>
                <a:gd name="T62" fmla="*/ 227 w 337"/>
                <a:gd name="T63" fmla="*/ 271 h 353"/>
                <a:gd name="T64" fmla="*/ 116 w 337"/>
                <a:gd name="T65" fmla="*/ 271 h 353"/>
                <a:gd name="T66" fmla="*/ 36 w 337"/>
                <a:gd name="T67" fmla="*/ 255 h 353"/>
                <a:gd name="T68" fmla="*/ 18 w 337"/>
                <a:gd name="T69" fmla="*/ 175 h 353"/>
                <a:gd name="T70" fmla="*/ 18 w 337"/>
                <a:gd name="T71" fmla="*/ 72 h 353"/>
                <a:gd name="T72" fmla="*/ 42 w 337"/>
                <a:gd name="T73" fmla="*/ 32 h 353"/>
                <a:gd name="T74" fmla="*/ 161 w 337"/>
                <a:gd name="T75" fmla="*/ 20 h 353"/>
                <a:gd name="T76" fmla="*/ 190 w 337"/>
                <a:gd name="T77" fmla="*/ 19 h 353"/>
                <a:gd name="T78" fmla="*/ 297 w 337"/>
                <a:gd name="T79" fmla="*/ 20 h 353"/>
                <a:gd name="T80" fmla="*/ 312 w 337"/>
                <a:gd name="T81" fmla="*/ 111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7" h="353">
                  <a:moveTo>
                    <a:pt x="328" y="125"/>
                  </a:moveTo>
                  <a:cubicBezTo>
                    <a:pt x="327" y="112"/>
                    <a:pt x="328" y="100"/>
                    <a:pt x="327" y="88"/>
                  </a:cubicBezTo>
                  <a:cubicBezTo>
                    <a:pt x="327" y="77"/>
                    <a:pt x="325" y="67"/>
                    <a:pt x="325" y="56"/>
                  </a:cubicBezTo>
                  <a:cubicBezTo>
                    <a:pt x="325" y="42"/>
                    <a:pt x="324" y="22"/>
                    <a:pt x="314" y="12"/>
                  </a:cubicBezTo>
                  <a:cubicBezTo>
                    <a:pt x="302" y="0"/>
                    <a:pt x="275" y="1"/>
                    <a:pt x="260" y="1"/>
                  </a:cubicBezTo>
                  <a:cubicBezTo>
                    <a:pt x="246" y="2"/>
                    <a:pt x="234" y="3"/>
                    <a:pt x="222" y="5"/>
                  </a:cubicBezTo>
                  <a:cubicBezTo>
                    <a:pt x="197" y="5"/>
                    <a:pt x="172" y="6"/>
                    <a:pt x="148" y="9"/>
                  </a:cubicBezTo>
                  <a:cubicBezTo>
                    <a:pt x="107" y="14"/>
                    <a:pt x="65" y="9"/>
                    <a:pt x="25" y="22"/>
                  </a:cubicBezTo>
                  <a:cubicBezTo>
                    <a:pt x="11" y="26"/>
                    <a:pt x="9" y="35"/>
                    <a:pt x="7" y="48"/>
                  </a:cubicBezTo>
                  <a:cubicBezTo>
                    <a:pt x="5" y="69"/>
                    <a:pt x="1" y="90"/>
                    <a:pt x="1" y="111"/>
                  </a:cubicBezTo>
                  <a:cubicBezTo>
                    <a:pt x="0" y="132"/>
                    <a:pt x="2" y="155"/>
                    <a:pt x="4" y="175"/>
                  </a:cubicBezTo>
                  <a:cubicBezTo>
                    <a:pt x="5" y="186"/>
                    <a:pt x="5" y="196"/>
                    <a:pt x="5" y="206"/>
                  </a:cubicBezTo>
                  <a:cubicBezTo>
                    <a:pt x="6" y="217"/>
                    <a:pt x="10" y="227"/>
                    <a:pt x="13" y="238"/>
                  </a:cubicBezTo>
                  <a:cubicBezTo>
                    <a:pt x="17" y="253"/>
                    <a:pt x="19" y="263"/>
                    <a:pt x="34" y="270"/>
                  </a:cubicBezTo>
                  <a:cubicBezTo>
                    <a:pt x="51" y="279"/>
                    <a:pt x="74" y="281"/>
                    <a:pt x="93" y="283"/>
                  </a:cubicBezTo>
                  <a:cubicBezTo>
                    <a:pt x="106" y="285"/>
                    <a:pt x="119" y="286"/>
                    <a:pt x="133" y="287"/>
                  </a:cubicBezTo>
                  <a:cubicBezTo>
                    <a:pt x="133" y="294"/>
                    <a:pt x="131" y="301"/>
                    <a:pt x="132" y="308"/>
                  </a:cubicBezTo>
                  <a:cubicBezTo>
                    <a:pt x="115" y="307"/>
                    <a:pt x="98" y="307"/>
                    <a:pt x="81" y="311"/>
                  </a:cubicBezTo>
                  <a:cubicBezTo>
                    <a:pt x="79" y="312"/>
                    <a:pt x="78" y="314"/>
                    <a:pt x="77" y="316"/>
                  </a:cubicBezTo>
                  <a:cubicBezTo>
                    <a:pt x="77" y="332"/>
                    <a:pt x="81" y="344"/>
                    <a:pt x="98" y="348"/>
                  </a:cubicBezTo>
                  <a:cubicBezTo>
                    <a:pt x="123" y="353"/>
                    <a:pt x="154" y="349"/>
                    <a:pt x="180" y="349"/>
                  </a:cubicBezTo>
                  <a:cubicBezTo>
                    <a:pt x="193" y="349"/>
                    <a:pt x="207" y="350"/>
                    <a:pt x="220" y="349"/>
                  </a:cubicBezTo>
                  <a:cubicBezTo>
                    <a:pt x="228" y="348"/>
                    <a:pt x="242" y="348"/>
                    <a:pt x="250" y="345"/>
                  </a:cubicBezTo>
                  <a:cubicBezTo>
                    <a:pt x="264" y="338"/>
                    <a:pt x="262" y="317"/>
                    <a:pt x="260" y="305"/>
                  </a:cubicBezTo>
                  <a:cubicBezTo>
                    <a:pt x="260" y="303"/>
                    <a:pt x="258" y="301"/>
                    <a:pt x="256" y="301"/>
                  </a:cubicBezTo>
                  <a:cubicBezTo>
                    <a:pt x="244" y="298"/>
                    <a:pt x="233" y="300"/>
                    <a:pt x="221" y="301"/>
                  </a:cubicBezTo>
                  <a:cubicBezTo>
                    <a:pt x="220" y="301"/>
                    <a:pt x="218" y="302"/>
                    <a:pt x="216" y="302"/>
                  </a:cubicBezTo>
                  <a:cubicBezTo>
                    <a:pt x="217" y="296"/>
                    <a:pt x="216" y="291"/>
                    <a:pt x="216" y="286"/>
                  </a:cubicBezTo>
                  <a:cubicBezTo>
                    <a:pt x="222" y="286"/>
                    <a:pt x="227" y="286"/>
                    <a:pt x="233" y="286"/>
                  </a:cubicBezTo>
                  <a:cubicBezTo>
                    <a:pt x="243" y="286"/>
                    <a:pt x="253" y="284"/>
                    <a:pt x="262" y="283"/>
                  </a:cubicBezTo>
                  <a:cubicBezTo>
                    <a:pt x="271" y="283"/>
                    <a:pt x="280" y="285"/>
                    <a:pt x="289" y="283"/>
                  </a:cubicBezTo>
                  <a:cubicBezTo>
                    <a:pt x="305" y="279"/>
                    <a:pt x="315" y="266"/>
                    <a:pt x="321" y="251"/>
                  </a:cubicBezTo>
                  <a:cubicBezTo>
                    <a:pt x="337" y="212"/>
                    <a:pt x="334" y="166"/>
                    <a:pt x="328" y="125"/>
                  </a:cubicBezTo>
                  <a:moveTo>
                    <a:pt x="204" y="301"/>
                  </a:moveTo>
                  <a:cubicBezTo>
                    <a:pt x="204" y="301"/>
                    <a:pt x="203" y="301"/>
                    <a:pt x="203" y="302"/>
                  </a:cubicBezTo>
                  <a:cubicBezTo>
                    <a:pt x="195" y="301"/>
                    <a:pt x="187" y="301"/>
                    <a:pt x="179" y="303"/>
                  </a:cubicBezTo>
                  <a:cubicBezTo>
                    <a:pt x="177" y="303"/>
                    <a:pt x="176" y="305"/>
                    <a:pt x="177" y="307"/>
                  </a:cubicBezTo>
                  <a:cubicBezTo>
                    <a:pt x="170" y="307"/>
                    <a:pt x="163" y="307"/>
                    <a:pt x="155" y="308"/>
                  </a:cubicBezTo>
                  <a:cubicBezTo>
                    <a:pt x="153" y="308"/>
                    <a:pt x="150" y="308"/>
                    <a:pt x="148" y="308"/>
                  </a:cubicBezTo>
                  <a:cubicBezTo>
                    <a:pt x="143" y="308"/>
                    <a:pt x="142" y="306"/>
                    <a:pt x="143" y="302"/>
                  </a:cubicBezTo>
                  <a:cubicBezTo>
                    <a:pt x="142" y="298"/>
                    <a:pt x="143" y="292"/>
                    <a:pt x="142" y="288"/>
                  </a:cubicBezTo>
                  <a:cubicBezTo>
                    <a:pt x="142" y="288"/>
                    <a:pt x="142" y="287"/>
                    <a:pt x="142" y="287"/>
                  </a:cubicBezTo>
                  <a:cubicBezTo>
                    <a:pt x="163" y="287"/>
                    <a:pt x="184" y="287"/>
                    <a:pt x="204" y="286"/>
                  </a:cubicBezTo>
                  <a:cubicBezTo>
                    <a:pt x="205" y="291"/>
                    <a:pt x="205" y="298"/>
                    <a:pt x="204" y="301"/>
                  </a:cubicBezTo>
                  <a:moveTo>
                    <a:pt x="238" y="311"/>
                  </a:moveTo>
                  <a:cubicBezTo>
                    <a:pt x="246" y="311"/>
                    <a:pt x="249" y="312"/>
                    <a:pt x="250" y="320"/>
                  </a:cubicBezTo>
                  <a:cubicBezTo>
                    <a:pt x="251" y="328"/>
                    <a:pt x="247" y="333"/>
                    <a:pt x="240" y="335"/>
                  </a:cubicBezTo>
                  <a:cubicBezTo>
                    <a:pt x="233" y="337"/>
                    <a:pt x="218" y="338"/>
                    <a:pt x="211" y="338"/>
                  </a:cubicBezTo>
                  <a:cubicBezTo>
                    <a:pt x="185" y="338"/>
                    <a:pt x="159" y="338"/>
                    <a:pt x="133" y="338"/>
                  </a:cubicBezTo>
                  <a:cubicBezTo>
                    <a:pt x="124" y="338"/>
                    <a:pt x="113" y="339"/>
                    <a:pt x="104" y="338"/>
                  </a:cubicBezTo>
                  <a:cubicBezTo>
                    <a:pt x="94" y="337"/>
                    <a:pt x="89" y="330"/>
                    <a:pt x="88" y="320"/>
                  </a:cubicBezTo>
                  <a:cubicBezTo>
                    <a:pt x="101" y="318"/>
                    <a:pt x="113" y="319"/>
                    <a:pt x="126" y="318"/>
                  </a:cubicBezTo>
                  <a:cubicBezTo>
                    <a:pt x="130" y="318"/>
                    <a:pt x="133" y="318"/>
                    <a:pt x="137" y="317"/>
                  </a:cubicBezTo>
                  <a:cubicBezTo>
                    <a:pt x="141" y="319"/>
                    <a:pt x="147" y="320"/>
                    <a:pt x="152" y="319"/>
                  </a:cubicBezTo>
                  <a:cubicBezTo>
                    <a:pt x="153" y="320"/>
                    <a:pt x="153" y="320"/>
                    <a:pt x="154" y="320"/>
                  </a:cubicBezTo>
                  <a:cubicBezTo>
                    <a:pt x="155" y="321"/>
                    <a:pt x="156" y="320"/>
                    <a:pt x="157" y="319"/>
                  </a:cubicBezTo>
                  <a:cubicBezTo>
                    <a:pt x="157" y="319"/>
                    <a:pt x="158" y="319"/>
                    <a:pt x="158" y="319"/>
                  </a:cubicBezTo>
                  <a:cubicBezTo>
                    <a:pt x="168" y="319"/>
                    <a:pt x="179" y="319"/>
                    <a:pt x="189" y="318"/>
                  </a:cubicBezTo>
                  <a:cubicBezTo>
                    <a:pt x="195" y="318"/>
                    <a:pt x="203" y="318"/>
                    <a:pt x="209" y="315"/>
                  </a:cubicBezTo>
                  <a:cubicBezTo>
                    <a:pt x="209" y="315"/>
                    <a:pt x="210" y="315"/>
                    <a:pt x="211" y="314"/>
                  </a:cubicBezTo>
                  <a:cubicBezTo>
                    <a:pt x="220" y="313"/>
                    <a:pt x="229" y="310"/>
                    <a:pt x="238" y="311"/>
                  </a:cubicBezTo>
                  <a:moveTo>
                    <a:pt x="313" y="223"/>
                  </a:moveTo>
                  <a:cubicBezTo>
                    <a:pt x="309" y="244"/>
                    <a:pt x="303" y="267"/>
                    <a:pt x="277" y="269"/>
                  </a:cubicBezTo>
                  <a:cubicBezTo>
                    <a:pt x="261" y="270"/>
                    <a:pt x="244" y="271"/>
                    <a:pt x="227" y="271"/>
                  </a:cubicBezTo>
                  <a:cubicBezTo>
                    <a:pt x="211" y="271"/>
                    <a:pt x="195" y="274"/>
                    <a:pt x="180" y="274"/>
                  </a:cubicBezTo>
                  <a:cubicBezTo>
                    <a:pt x="159" y="273"/>
                    <a:pt x="137" y="272"/>
                    <a:pt x="116" y="271"/>
                  </a:cubicBezTo>
                  <a:cubicBezTo>
                    <a:pt x="98" y="270"/>
                    <a:pt x="79" y="267"/>
                    <a:pt x="61" y="263"/>
                  </a:cubicBezTo>
                  <a:cubicBezTo>
                    <a:pt x="53" y="262"/>
                    <a:pt x="43" y="260"/>
                    <a:pt x="36" y="255"/>
                  </a:cubicBezTo>
                  <a:cubicBezTo>
                    <a:pt x="28" y="249"/>
                    <a:pt x="26" y="235"/>
                    <a:pt x="23" y="225"/>
                  </a:cubicBezTo>
                  <a:cubicBezTo>
                    <a:pt x="18" y="209"/>
                    <a:pt x="20" y="192"/>
                    <a:pt x="18" y="175"/>
                  </a:cubicBezTo>
                  <a:cubicBezTo>
                    <a:pt x="16" y="157"/>
                    <a:pt x="15" y="138"/>
                    <a:pt x="14" y="120"/>
                  </a:cubicBezTo>
                  <a:cubicBezTo>
                    <a:pt x="14" y="105"/>
                    <a:pt x="15" y="87"/>
                    <a:pt x="18" y="72"/>
                  </a:cubicBezTo>
                  <a:cubicBezTo>
                    <a:pt x="19" y="64"/>
                    <a:pt x="19" y="54"/>
                    <a:pt x="21" y="46"/>
                  </a:cubicBezTo>
                  <a:cubicBezTo>
                    <a:pt x="25" y="34"/>
                    <a:pt x="32" y="34"/>
                    <a:pt x="42" y="32"/>
                  </a:cubicBezTo>
                  <a:cubicBezTo>
                    <a:pt x="62" y="27"/>
                    <a:pt x="83" y="24"/>
                    <a:pt x="103" y="25"/>
                  </a:cubicBezTo>
                  <a:cubicBezTo>
                    <a:pt x="123" y="25"/>
                    <a:pt x="142" y="22"/>
                    <a:pt x="161" y="20"/>
                  </a:cubicBezTo>
                  <a:cubicBezTo>
                    <a:pt x="170" y="19"/>
                    <a:pt x="178" y="18"/>
                    <a:pt x="187" y="17"/>
                  </a:cubicBezTo>
                  <a:cubicBezTo>
                    <a:pt x="187" y="18"/>
                    <a:pt x="188" y="19"/>
                    <a:pt x="190" y="19"/>
                  </a:cubicBezTo>
                  <a:cubicBezTo>
                    <a:pt x="206" y="19"/>
                    <a:pt x="221" y="16"/>
                    <a:pt x="237" y="15"/>
                  </a:cubicBezTo>
                  <a:cubicBezTo>
                    <a:pt x="255" y="15"/>
                    <a:pt x="280" y="12"/>
                    <a:pt x="297" y="20"/>
                  </a:cubicBezTo>
                  <a:cubicBezTo>
                    <a:pt x="314" y="27"/>
                    <a:pt x="310" y="51"/>
                    <a:pt x="310" y="65"/>
                  </a:cubicBezTo>
                  <a:cubicBezTo>
                    <a:pt x="310" y="80"/>
                    <a:pt x="312" y="95"/>
                    <a:pt x="312" y="111"/>
                  </a:cubicBezTo>
                  <a:cubicBezTo>
                    <a:pt x="313" y="149"/>
                    <a:pt x="322" y="185"/>
                    <a:pt x="313" y="22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355"/>
            <p:cNvSpPr>
              <a:spLocks noEditPoints="1"/>
            </p:cNvSpPr>
            <p:nvPr/>
          </p:nvSpPr>
          <p:spPr bwMode="auto">
            <a:xfrm>
              <a:off x="8810626" y="3143251"/>
              <a:ext cx="255588" cy="714375"/>
            </a:xfrm>
            <a:custGeom>
              <a:avLst/>
              <a:gdLst>
                <a:gd name="T0" fmla="*/ 115 w 119"/>
                <a:gd name="T1" fmla="*/ 148 h 333"/>
                <a:gd name="T2" fmla="*/ 115 w 119"/>
                <a:gd name="T3" fmla="*/ 29 h 333"/>
                <a:gd name="T4" fmla="*/ 113 w 119"/>
                <a:gd name="T5" fmla="*/ 7 h 333"/>
                <a:gd name="T6" fmla="*/ 86 w 119"/>
                <a:gd name="T7" fmla="*/ 2 h 333"/>
                <a:gd name="T8" fmla="*/ 55 w 119"/>
                <a:gd name="T9" fmla="*/ 4 h 333"/>
                <a:gd name="T10" fmla="*/ 10 w 119"/>
                <a:gd name="T11" fmla="*/ 8 h 333"/>
                <a:gd name="T12" fmla="*/ 3 w 119"/>
                <a:gd name="T13" fmla="*/ 27 h 333"/>
                <a:gd name="T14" fmla="*/ 8 w 119"/>
                <a:gd name="T15" fmla="*/ 77 h 333"/>
                <a:gd name="T16" fmla="*/ 9 w 119"/>
                <a:gd name="T17" fmla="*/ 128 h 333"/>
                <a:gd name="T18" fmla="*/ 8 w 119"/>
                <a:gd name="T19" fmla="*/ 196 h 333"/>
                <a:gd name="T20" fmla="*/ 9 w 119"/>
                <a:gd name="T21" fmla="*/ 267 h 333"/>
                <a:gd name="T22" fmla="*/ 8 w 119"/>
                <a:gd name="T23" fmla="*/ 276 h 333"/>
                <a:gd name="T24" fmla="*/ 6 w 119"/>
                <a:gd name="T25" fmla="*/ 279 h 333"/>
                <a:gd name="T26" fmla="*/ 6 w 119"/>
                <a:gd name="T27" fmla="*/ 308 h 333"/>
                <a:gd name="T28" fmla="*/ 7 w 119"/>
                <a:gd name="T29" fmla="*/ 328 h 333"/>
                <a:gd name="T30" fmla="*/ 35 w 119"/>
                <a:gd name="T31" fmla="*/ 331 h 333"/>
                <a:gd name="T32" fmla="*/ 92 w 119"/>
                <a:gd name="T33" fmla="*/ 325 h 333"/>
                <a:gd name="T34" fmla="*/ 115 w 119"/>
                <a:gd name="T35" fmla="*/ 268 h 333"/>
                <a:gd name="T36" fmla="*/ 115 w 119"/>
                <a:gd name="T37" fmla="*/ 148 h 333"/>
                <a:gd name="T38" fmla="*/ 29 w 119"/>
                <a:gd name="T39" fmla="*/ 317 h 333"/>
                <a:gd name="T40" fmla="*/ 16 w 119"/>
                <a:gd name="T41" fmla="*/ 318 h 333"/>
                <a:gd name="T42" fmla="*/ 17 w 119"/>
                <a:gd name="T43" fmla="*/ 306 h 333"/>
                <a:gd name="T44" fmla="*/ 17 w 119"/>
                <a:gd name="T45" fmla="*/ 301 h 333"/>
                <a:gd name="T46" fmla="*/ 19 w 119"/>
                <a:gd name="T47" fmla="*/ 285 h 333"/>
                <a:gd name="T48" fmla="*/ 19 w 119"/>
                <a:gd name="T49" fmla="*/ 235 h 333"/>
                <a:gd name="T50" fmla="*/ 20 w 119"/>
                <a:gd name="T51" fmla="*/ 136 h 333"/>
                <a:gd name="T52" fmla="*/ 21 w 119"/>
                <a:gd name="T53" fmla="*/ 105 h 333"/>
                <a:gd name="T54" fmla="*/ 19 w 119"/>
                <a:gd name="T55" fmla="*/ 63 h 333"/>
                <a:gd name="T56" fmla="*/ 15 w 119"/>
                <a:gd name="T57" fmla="*/ 29 h 333"/>
                <a:gd name="T58" fmla="*/ 19 w 119"/>
                <a:gd name="T59" fmla="*/ 18 h 333"/>
                <a:gd name="T60" fmla="*/ 43 w 119"/>
                <a:gd name="T61" fmla="*/ 18 h 333"/>
                <a:gd name="T62" fmla="*/ 60 w 119"/>
                <a:gd name="T63" fmla="*/ 15 h 333"/>
                <a:gd name="T64" fmla="*/ 59 w 119"/>
                <a:gd name="T65" fmla="*/ 93 h 333"/>
                <a:gd name="T66" fmla="*/ 56 w 119"/>
                <a:gd name="T67" fmla="*/ 168 h 333"/>
                <a:gd name="T68" fmla="*/ 54 w 119"/>
                <a:gd name="T69" fmla="*/ 241 h 333"/>
                <a:gd name="T70" fmla="*/ 54 w 119"/>
                <a:gd name="T71" fmla="*/ 314 h 333"/>
                <a:gd name="T72" fmla="*/ 54 w 119"/>
                <a:gd name="T73" fmla="*/ 314 h 333"/>
                <a:gd name="T74" fmla="*/ 54 w 119"/>
                <a:gd name="T75" fmla="*/ 314 h 333"/>
                <a:gd name="T76" fmla="*/ 49 w 119"/>
                <a:gd name="T77" fmla="*/ 314 h 333"/>
                <a:gd name="T78" fmla="*/ 29 w 119"/>
                <a:gd name="T79" fmla="*/ 317 h 333"/>
                <a:gd name="T80" fmla="*/ 102 w 119"/>
                <a:gd name="T81" fmla="*/ 52 h 333"/>
                <a:gd name="T82" fmla="*/ 102 w 119"/>
                <a:gd name="T83" fmla="*/ 105 h 333"/>
                <a:gd name="T84" fmla="*/ 102 w 119"/>
                <a:gd name="T85" fmla="*/ 203 h 333"/>
                <a:gd name="T86" fmla="*/ 101 w 119"/>
                <a:gd name="T87" fmla="*/ 289 h 333"/>
                <a:gd name="T88" fmla="*/ 99 w 119"/>
                <a:gd name="T89" fmla="*/ 304 h 333"/>
                <a:gd name="T90" fmla="*/ 77 w 119"/>
                <a:gd name="T91" fmla="*/ 313 h 333"/>
                <a:gd name="T92" fmla="*/ 59 w 119"/>
                <a:gd name="T93" fmla="*/ 314 h 333"/>
                <a:gd name="T94" fmla="*/ 59 w 119"/>
                <a:gd name="T95" fmla="*/ 314 h 333"/>
                <a:gd name="T96" fmla="*/ 63 w 119"/>
                <a:gd name="T97" fmla="*/ 274 h 333"/>
                <a:gd name="T98" fmla="*/ 64 w 119"/>
                <a:gd name="T99" fmla="*/ 241 h 333"/>
                <a:gd name="T100" fmla="*/ 66 w 119"/>
                <a:gd name="T101" fmla="*/ 168 h 333"/>
                <a:gd name="T102" fmla="*/ 67 w 119"/>
                <a:gd name="T103" fmla="*/ 14 h 333"/>
                <a:gd name="T104" fmla="*/ 103 w 119"/>
                <a:gd name="T105" fmla="*/ 18 h 333"/>
                <a:gd name="T106" fmla="*/ 103 w 119"/>
                <a:gd name="T107" fmla="*/ 32 h 333"/>
                <a:gd name="T108" fmla="*/ 102 w 119"/>
                <a:gd name="T109" fmla="*/ 52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19" h="333">
                  <a:moveTo>
                    <a:pt x="115" y="148"/>
                  </a:moveTo>
                  <a:cubicBezTo>
                    <a:pt x="115" y="109"/>
                    <a:pt x="113" y="68"/>
                    <a:pt x="115" y="29"/>
                  </a:cubicBezTo>
                  <a:cubicBezTo>
                    <a:pt x="115" y="22"/>
                    <a:pt x="118" y="13"/>
                    <a:pt x="113" y="7"/>
                  </a:cubicBezTo>
                  <a:cubicBezTo>
                    <a:pt x="107" y="0"/>
                    <a:pt x="94" y="2"/>
                    <a:pt x="86" y="2"/>
                  </a:cubicBezTo>
                  <a:cubicBezTo>
                    <a:pt x="76" y="2"/>
                    <a:pt x="66" y="3"/>
                    <a:pt x="55" y="4"/>
                  </a:cubicBezTo>
                  <a:cubicBezTo>
                    <a:pt x="41" y="6"/>
                    <a:pt x="23" y="2"/>
                    <a:pt x="10" y="8"/>
                  </a:cubicBezTo>
                  <a:cubicBezTo>
                    <a:pt x="2" y="12"/>
                    <a:pt x="2" y="18"/>
                    <a:pt x="3" y="27"/>
                  </a:cubicBezTo>
                  <a:cubicBezTo>
                    <a:pt x="5" y="43"/>
                    <a:pt x="8" y="61"/>
                    <a:pt x="8" y="77"/>
                  </a:cubicBezTo>
                  <a:cubicBezTo>
                    <a:pt x="7" y="94"/>
                    <a:pt x="11" y="111"/>
                    <a:pt x="9" y="128"/>
                  </a:cubicBezTo>
                  <a:cubicBezTo>
                    <a:pt x="6" y="150"/>
                    <a:pt x="8" y="174"/>
                    <a:pt x="8" y="196"/>
                  </a:cubicBezTo>
                  <a:cubicBezTo>
                    <a:pt x="8" y="220"/>
                    <a:pt x="8" y="244"/>
                    <a:pt x="9" y="267"/>
                  </a:cubicBezTo>
                  <a:cubicBezTo>
                    <a:pt x="9" y="270"/>
                    <a:pt x="8" y="273"/>
                    <a:pt x="8" y="276"/>
                  </a:cubicBezTo>
                  <a:cubicBezTo>
                    <a:pt x="7" y="277"/>
                    <a:pt x="6" y="277"/>
                    <a:pt x="6" y="279"/>
                  </a:cubicBezTo>
                  <a:cubicBezTo>
                    <a:pt x="5" y="289"/>
                    <a:pt x="7" y="298"/>
                    <a:pt x="6" y="308"/>
                  </a:cubicBezTo>
                  <a:cubicBezTo>
                    <a:pt x="5" y="315"/>
                    <a:pt x="0" y="323"/>
                    <a:pt x="7" y="328"/>
                  </a:cubicBezTo>
                  <a:cubicBezTo>
                    <a:pt x="13" y="333"/>
                    <a:pt x="28" y="331"/>
                    <a:pt x="35" y="331"/>
                  </a:cubicBezTo>
                  <a:cubicBezTo>
                    <a:pt x="54" y="329"/>
                    <a:pt x="74" y="329"/>
                    <a:pt x="92" y="325"/>
                  </a:cubicBezTo>
                  <a:cubicBezTo>
                    <a:pt x="119" y="317"/>
                    <a:pt x="115" y="291"/>
                    <a:pt x="115" y="268"/>
                  </a:cubicBezTo>
                  <a:cubicBezTo>
                    <a:pt x="115" y="228"/>
                    <a:pt x="115" y="188"/>
                    <a:pt x="115" y="148"/>
                  </a:cubicBezTo>
                  <a:moveTo>
                    <a:pt x="29" y="317"/>
                  </a:moveTo>
                  <a:cubicBezTo>
                    <a:pt x="28" y="317"/>
                    <a:pt x="18" y="316"/>
                    <a:pt x="16" y="318"/>
                  </a:cubicBezTo>
                  <a:cubicBezTo>
                    <a:pt x="16" y="314"/>
                    <a:pt x="17" y="307"/>
                    <a:pt x="17" y="306"/>
                  </a:cubicBezTo>
                  <a:cubicBezTo>
                    <a:pt x="17" y="304"/>
                    <a:pt x="17" y="303"/>
                    <a:pt x="17" y="301"/>
                  </a:cubicBezTo>
                  <a:cubicBezTo>
                    <a:pt x="18" y="296"/>
                    <a:pt x="18" y="291"/>
                    <a:pt x="19" y="285"/>
                  </a:cubicBezTo>
                  <a:cubicBezTo>
                    <a:pt x="19" y="269"/>
                    <a:pt x="19" y="252"/>
                    <a:pt x="19" y="235"/>
                  </a:cubicBezTo>
                  <a:cubicBezTo>
                    <a:pt x="20" y="202"/>
                    <a:pt x="18" y="169"/>
                    <a:pt x="20" y="136"/>
                  </a:cubicBezTo>
                  <a:cubicBezTo>
                    <a:pt x="20" y="125"/>
                    <a:pt x="23" y="116"/>
                    <a:pt x="21" y="105"/>
                  </a:cubicBezTo>
                  <a:cubicBezTo>
                    <a:pt x="19" y="90"/>
                    <a:pt x="21" y="77"/>
                    <a:pt x="19" y="63"/>
                  </a:cubicBezTo>
                  <a:cubicBezTo>
                    <a:pt x="18" y="51"/>
                    <a:pt x="18" y="40"/>
                    <a:pt x="15" y="29"/>
                  </a:cubicBezTo>
                  <a:cubicBezTo>
                    <a:pt x="14" y="20"/>
                    <a:pt x="12" y="21"/>
                    <a:pt x="19" y="18"/>
                  </a:cubicBezTo>
                  <a:cubicBezTo>
                    <a:pt x="26" y="15"/>
                    <a:pt x="35" y="18"/>
                    <a:pt x="43" y="18"/>
                  </a:cubicBezTo>
                  <a:cubicBezTo>
                    <a:pt x="46" y="18"/>
                    <a:pt x="53" y="16"/>
                    <a:pt x="60" y="15"/>
                  </a:cubicBezTo>
                  <a:cubicBezTo>
                    <a:pt x="58" y="41"/>
                    <a:pt x="60" y="67"/>
                    <a:pt x="59" y="93"/>
                  </a:cubicBezTo>
                  <a:cubicBezTo>
                    <a:pt x="59" y="118"/>
                    <a:pt x="56" y="143"/>
                    <a:pt x="56" y="168"/>
                  </a:cubicBezTo>
                  <a:cubicBezTo>
                    <a:pt x="56" y="192"/>
                    <a:pt x="54" y="216"/>
                    <a:pt x="54" y="241"/>
                  </a:cubicBezTo>
                  <a:cubicBezTo>
                    <a:pt x="54" y="264"/>
                    <a:pt x="46" y="291"/>
                    <a:pt x="54" y="314"/>
                  </a:cubicBezTo>
                  <a:cubicBezTo>
                    <a:pt x="54" y="314"/>
                    <a:pt x="54" y="314"/>
                    <a:pt x="54" y="314"/>
                  </a:cubicBezTo>
                  <a:cubicBezTo>
                    <a:pt x="54" y="314"/>
                    <a:pt x="54" y="314"/>
                    <a:pt x="54" y="314"/>
                  </a:cubicBezTo>
                  <a:cubicBezTo>
                    <a:pt x="52" y="314"/>
                    <a:pt x="51" y="314"/>
                    <a:pt x="49" y="314"/>
                  </a:cubicBezTo>
                  <a:cubicBezTo>
                    <a:pt x="42" y="315"/>
                    <a:pt x="36" y="317"/>
                    <a:pt x="29" y="317"/>
                  </a:cubicBezTo>
                  <a:moveTo>
                    <a:pt x="102" y="52"/>
                  </a:moveTo>
                  <a:cubicBezTo>
                    <a:pt x="102" y="70"/>
                    <a:pt x="102" y="87"/>
                    <a:pt x="102" y="105"/>
                  </a:cubicBezTo>
                  <a:cubicBezTo>
                    <a:pt x="102" y="203"/>
                    <a:pt x="102" y="203"/>
                    <a:pt x="102" y="203"/>
                  </a:cubicBezTo>
                  <a:cubicBezTo>
                    <a:pt x="102" y="231"/>
                    <a:pt x="105" y="262"/>
                    <a:pt x="101" y="289"/>
                  </a:cubicBezTo>
                  <a:cubicBezTo>
                    <a:pt x="100" y="293"/>
                    <a:pt x="101" y="302"/>
                    <a:pt x="99" y="304"/>
                  </a:cubicBezTo>
                  <a:cubicBezTo>
                    <a:pt x="96" y="312"/>
                    <a:pt x="84" y="312"/>
                    <a:pt x="77" y="313"/>
                  </a:cubicBezTo>
                  <a:cubicBezTo>
                    <a:pt x="71" y="314"/>
                    <a:pt x="65" y="314"/>
                    <a:pt x="59" y="314"/>
                  </a:cubicBezTo>
                  <a:cubicBezTo>
                    <a:pt x="59" y="314"/>
                    <a:pt x="59" y="314"/>
                    <a:pt x="59" y="314"/>
                  </a:cubicBezTo>
                  <a:cubicBezTo>
                    <a:pt x="63" y="301"/>
                    <a:pt x="61" y="288"/>
                    <a:pt x="63" y="274"/>
                  </a:cubicBezTo>
                  <a:cubicBezTo>
                    <a:pt x="64" y="263"/>
                    <a:pt x="64" y="252"/>
                    <a:pt x="64" y="241"/>
                  </a:cubicBezTo>
                  <a:cubicBezTo>
                    <a:pt x="64" y="216"/>
                    <a:pt x="66" y="192"/>
                    <a:pt x="66" y="168"/>
                  </a:cubicBezTo>
                  <a:cubicBezTo>
                    <a:pt x="66" y="117"/>
                    <a:pt x="71" y="66"/>
                    <a:pt x="67" y="14"/>
                  </a:cubicBezTo>
                  <a:cubicBezTo>
                    <a:pt x="82" y="12"/>
                    <a:pt x="100" y="11"/>
                    <a:pt x="103" y="18"/>
                  </a:cubicBezTo>
                  <a:cubicBezTo>
                    <a:pt x="105" y="21"/>
                    <a:pt x="103" y="29"/>
                    <a:pt x="103" y="32"/>
                  </a:cubicBezTo>
                  <a:cubicBezTo>
                    <a:pt x="102" y="39"/>
                    <a:pt x="103" y="46"/>
                    <a:pt x="102" y="5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356"/>
            <p:cNvSpPr>
              <a:spLocks noEditPoints="1"/>
            </p:cNvSpPr>
            <p:nvPr/>
          </p:nvSpPr>
          <p:spPr bwMode="auto">
            <a:xfrm>
              <a:off x="8969376" y="3390901"/>
              <a:ext cx="52388" cy="47625"/>
            </a:xfrm>
            <a:custGeom>
              <a:avLst/>
              <a:gdLst>
                <a:gd name="T0" fmla="*/ 19 w 24"/>
                <a:gd name="T1" fmla="*/ 4 h 22"/>
                <a:gd name="T2" fmla="*/ 10 w 24"/>
                <a:gd name="T3" fmla="*/ 1 h 22"/>
                <a:gd name="T4" fmla="*/ 9 w 24"/>
                <a:gd name="T5" fmla="*/ 0 h 22"/>
                <a:gd name="T6" fmla="*/ 8 w 24"/>
                <a:gd name="T7" fmla="*/ 1 h 22"/>
                <a:gd name="T8" fmla="*/ 4 w 24"/>
                <a:gd name="T9" fmla="*/ 4 h 22"/>
                <a:gd name="T10" fmla="*/ 3 w 24"/>
                <a:gd name="T11" fmla="*/ 4 h 22"/>
                <a:gd name="T12" fmla="*/ 3 w 24"/>
                <a:gd name="T13" fmla="*/ 5 h 22"/>
                <a:gd name="T14" fmla="*/ 0 w 24"/>
                <a:gd name="T15" fmla="*/ 13 h 22"/>
                <a:gd name="T16" fmla="*/ 12 w 24"/>
                <a:gd name="T17" fmla="*/ 20 h 22"/>
                <a:gd name="T18" fmla="*/ 19 w 24"/>
                <a:gd name="T19" fmla="*/ 4 h 22"/>
                <a:gd name="T20" fmla="*/ 10 w 24"/>
                <a:gd name="T21" fmla="*/ 14 h 22"/>
                <a:gd name="T22" fmla="*/ 4 w 24"/>
                <a:gd name="T23" fmla="*/ 10 h 22"/>
                <a:gd name="T24" fmla="*/ 4 w 24"/>
                <a:gd name="T25" fmla="*/ 8 h 22"/>
                <a:gd name="T26" fmla="*/ 11 w 24"/>
                <a:gd name="T27" fmla="*/ 10 h 22"/>
                <a:gd name="T28" fmla="*/ 13 w 24"/>
                <a:gd name="T29" fmla="*/ 11 h 22"/>
                <a:gd name="T30" fmla="*/ 10 w 24"/>
                <a:gd name="T31" fmla="*/ 1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22">
                  <a:moveTo>
                    <a:pt x="19" y="4"/>
                  </a:moveTo>
                  <a:cubicBezTo>
                    <a:pt x="17" y="2"/>
                    <a:pt x="14" y="1"/>
                    <a:pt x="10" y="1"/>
                  </a:cubicBezTo>
                  <a:cubicBezTo>
                    <a:pt x="10" y="0"/>
                    <a:pt x="10" y="0"/>
                    <a:pt x="9" y="0"/>
                  </a:cubicBezTo>
                  <a:cubicBezTo>
                    <a:pt x="9" y="0"/>
                    <a:pt x="8" y="1"/>
                    <a:pt x="8" y="1"/>
                  </a:cubicBezTo>
                  <a:cubicBezTo>
                    <a:pt x="6" y="1"/>
                    <a:pt x="4" y="2"/>
                    <a:pt x="4" y="4"/>
                  </a:cubicBezTo>
                  <a:cubicBezTo>
                    <a:pt x="4" y="4"/>
                    <a:pt x="3" y="4"/>
                    <a:pt x="3" y="4"/>
                  </a:cubicBezTo>
                  <a:cubicBezTo>
                    <a:pt x="3" y="4"/>
                    <a:pt x="3" y="5"/>
                    <a:pt x="3" y="5"/>
                  </a:cubicBezTo>
                  <a:cubicBezTo>
                    <a:pt x="1" y="7"/>
                    <a:pt x="0" y="10"/>
                    <a:pt x="0" y="13"/>
                  </a:cubicBezTo>
                  <a:cubicBezTo>
                    <a:pt x="1" y="19"/>
                    <a:pt x="7" y="22"/>
                    <a:pt x="12" y="20"/>
                  </a:cubicBezTo>
                  <a:cubicBezTo>
                    <a:pt x="19" y="18"/>
                    <a:pt x="24" y="10"/>
                    <a:pt x="19" y="4"/>
                  </a:cubicBezTo>
                  <a:moveTo>
                    <a:pt x="10" y="14"/>
                  </a:moveTo>
                  <a:cubicBezTo>
                    <a:pt x="7" y="15"/>
                    <a:pt x="4" y="13"/>
                    <a:pt x="4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6" y="10"/>
                    <a:pt x="9" y="10"/>
                    <a:pt x="11" y="10"/>
                  </a:cubicBezTo>
                  <a:cubicBezTo>
                    <a:pt x="12" y="10"/>
                    <a:pt x="13" y="10"/>
                    <a:pt x="13" y="11"/>
                  </a:cubicBezTo>
                  <a:cubicBezTo>
                    <a:pt x="13" y="12"/>
                    <a:pt x="10" y="14"/>
                    <a:pt x="10" y="1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357"/>
            <p:cNvSpPr>
              <a:spLocks noEditPoints="1"/>
            </p:cNvSpPr>
            <p:nvPr/>
          </p:nvSpPr>
          <p:spPr bwMode="auto">
            <a:xfrm>
              <a:off x="8139114" y="3179764"/>
              <a:ext cx="584200" cy="488950"/>
            </a:xfrm>
            <a:custGeom>
              <a:avLst/>
              <a:gdLst>
                <a:gd name="T0" fmla="*/ 267 w 272"/>
                <a:gd name="T1" fmla="*/ 58 h 228"/>
                <a:gd name="T2" fmla="*/ 257 w 272"/>
                <a:gd name="T3" fmla="*/ 12 h 228"/>
                <a:gd name="T4" fmla="*/ 212 w 272"/>
                <a:gd name="T5" fmla="*/ 3 h 228"/>
                <a:gd name="T6" fmla="*/ 178 w 272"/>
                <a:gd name="T7" fmla="*/ 1 h 228"/>
                <a:gd name="T8" fmla="*/ 147 w 272"/>
                <a:gd name="T9" fmla="*/ 4 h 228"/>
                <a:gd name="T10" fmla="*/ 116 w 272"/>
                <a:gd name="T11" fmla="*/ 9 h 228"/>
                <a:gd name="T12" fmla="*/ 79 w 272"/>
                <a:gd name="T13" fmla="*/ 11 h 228"/>
                <a:gd name="T14" fmla="*/ 5 w 272"/>
                <a:gd name="T15" fmla="*/ 34 h 228"/>
                <a:gd name="T16" fmla="*/ 3 w 272"/>
                <a:gd name="T17" fmla="*/ 78 h 228"/>
                <a:gd name="T18" fmla="*/ 3 w 272"/>
                <a:gd name="T19" fmla="*/ 143 h 228"/>
                <a:gd name="T20" fmla="*/ 8 w 272"/>
                <a:gd name="T21" fmla="*/ 200 h 228"/>
                <a:gd name="T22" fmla="*/ 21 w 272"/>
                <a:gd name="T23" fmla="*/ 219 h 228"/>
                <a:gd name="T24" fmla="*/ 63 w 272"/>
                <a:gd name="T25" fmla="*/ 224 h 228"/>
                <a:gd name="T26" fmla="*/ 118 w 272"/>
                <a:gd name="T27" fmla="*/ 225 h 228"/>
                <a:gd name="T28" fmla="*/ 145 w 272"/>
                <a:gd name="T29" fmla="*/ 228 h 228"/>
                <a:gd name="T30" fmla="*/ 173 w 272"/>
                <a:gd name="T31" fmla="*/ 225 h 228"/>
                <a:gd name="T32" fmla="*/ 235 w 272"/>
                <a:gd name="T33" fmla="*/ 218 h 228"/>
                <a:gd name="T34" fmla="*/ 267 w 272"/>
                <a:gd name="T35" fmla="*/ 167 h 228"/>
                <a:gd name="T36" fmla="*/ 267 w 272"/>
                <a:gd name="T37" fmla="*/ 58 h 228"/>
                <a:gd name="T38" fmla="*/ 255 w 272"/>
                <a:gd name="T39" fmla="*/ 156 h 228"/>
                <a:gd name="T40" fmla="*/ 252 w 272"/>
                <a:gd name="T41" fmla="*/ 187 h 228"/>
                <a:gd name="T42" fmla="*/ 213 w 272"/>
                <a:gd name="T43" fmla="*/ 209 h 228"/>
                <a:gd name="T44" fmla="*/ 166 w 272"/>
                <a:gd name="T45" fmla="*/ 214 h 228"/>
                <a:gd name="T46" fmla="*/ 141 w 272"/>
                <a:gd name="T47" fmla="*/ 215 h 228"/>
                <a:gd name="T48" fmla="*/ 121 w 272"/>
                <a:gd name="T49" fmla="*/ 213 h 228"/>
                <a:gd name="T50" fmla="*/ 40 w 272"/>
                <a:gd name="T51" fmla="*/ 211 h 228"/>
                <a:gd name="T52" fmla="*/ 19 w 272"/>
                <a:gd name="T53" fmla="*/ 197 h 228"/>
                <a:gd name="T54" fmla="*/ 17 w 272"/>
                <a:gd name="T55" fmla="*/ 177 h 228"/>
                <a:gd name="T56" fmla="*/ 14 w 272"/>
                <a:gd name="T57" fmla="*/ 127 h 228"/>
                <a:gd name="T58" fmla="*/ 14 w 272"/>
                <a:gd name="T59" fmla="*/ 81 h 228"/>
                <a:gd name="T60" fmla="*/ 17 w 272"/>
                <a:gd name="T61" fmla="*/ 35 h 228"/>
                <a:gd name="T62" fmla="*/ 73 w 272"/>
                <a:gd name="T63" fmla="*/ 22 h 228"/>
                <a:gd name="T64" fmla="*/ 110 w 272"/>
                <a:gd name="T65" fmla="*/ 20 h 228"/>
                <a:gd name="T66" fmla="*/ 116 w 272"/>
                <a:gd name="T67" fmla="*/ 21 h 228"/>
                <a:gd name="T68" fmla="*/ 118 w 272"/>
                <a:gd name="T69" fmla="*/ 20 h 228"/>
                <a:gd name="T70" fmla="*/ 153 w 272"/>
                <a:gd name="T71" fmla="*/ 18 h 228"/>
                <a:gd name="T72" fmla="*/ 171 w 272"/>
                <a:gd name="T73" fmla="*/ 14 h 228"/>
                <a:gd name="T74" fmla="*/ 198 w 272"/>
                <a:gd name="T75" fmla="*/ 14 h 228"/>
                <a:gd name="T76" fmla="*/ 222 w 272"/>
                <a:gd name="T77" fmla="*/ 16 h 228"/>
                <a:gd name="T78" fmla="*/ 241 w 272"/>
                <a:gd name="T79" fmla="*/ 18 h 228"/>
                <a:gd name="T80" fmla="*/ 255 w 272"/>
                <a:gd name="T81" fmla="*/ 59 h 228"/>
                <a:gd name="T82" fmla="*/ 255 w 272"/>
                <a:gd name="T83" fmla="*/ 156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72" h="228">
                  <a:moveTo>
                    <a:pt x="267" y="58"/>
                  </a:moveTo>
                  <a:cubicBezTo>
                    <a:pt x="265" y="44"/>
                    <a:pt x="269" y="22"/>
                    <a:pt x="257" y="12"/>
                  </a:cubicBezTo>
                  <a:cubicBezTo>
                    <a:pt x="247" y="2"/>
                    <a:pt x="225" y="4"/>
                    <a:pt x="212" y="3"/>
                  </a:cubicBezTo>
                  <a:cubicBezTo>
                    <a:pt x="200" y="2"/>
                    <a:pt x="189" y="0"/>
                    <a:pt x="178" y="1"/>
                  </a:cubicBezTo>
                  <a:cubicBezTo>
                    <a:pt x="167" y="1"/>
                    <a:pt x="157" y="3"/>
                    <a:pt x="147" y="4"/>
                  </a:cubicBezTo>
                  <a:cubicBezTo>
                    <a:pt x="136" y="4"/>
                    <a:pt x="125" y="4"/>
                    <a:pt x="116" y="9"/>
                  </a:cubicBezTo>
                  <a:cubicBezTo>
                    <a:pt x="104" y="10"/>
                    <a:pt x="91" y="10"/>
                    <a:pt x="79" y="11"/>
                  </a:cubicBezTo>
                  <a:cubicBezTo>
                    <a:pt x="57" y="13"/>
                    <a:pt x="15" y="9"/>
                    <a:pt x="5" y="34"/>
                  </a:cubicBezTo>
                  <a:cubicBezTo>
                    <a:pt x="0" y="47"/>
                    <a:pt x="3" y="64"/>
                    <a:pt x="3" y="78"/>
                  </a:cubicBezTo>
                  <a:cubicBezTo>
                    <a:pt x="3" y="100"/>
                    <a:pt x="3" y="122"/>
                    <a:pt x="3" y="143"/>
                  </a:cubicBezTo>
                  <a:cubicBezTo>
                    <a:pt x="3" y="162"/>
                    <a:pt x="6" y="181"/>
                    <a:pt x="8" y="200"/>
                  </a:cubicBezTo>
                  <a:cubicBezTo>
                    <a:pt x="9" y="209"/>
                    <a:pt x="12" y="215"/>
                    <a:pt x="21" y="219"/>
                  </a:cubicBezTo>
                  <a:cubicBezTo>
                    <a:pt x="33" y="225"/>
                    <a:pt x="50" y="223"/>
                    <a:pt x="63" y="224"/>
                  </a:cubicBezTo>
                  <a:cubicBezTo>
                    <a:pt x="81" y="226"/>
                    <a:pt x="100" y="225"/>
                    <a:pt x="118" y="225"/>
                  </a:cubicBezTo>
                  <a:cubicBezTo>
                    <a:pt x="128" y="225"/>
                    <a:pt x="136" y="227"/>
                    <a:pt x="145" y="228"/>
                  </a:cubicBezTo>
                  <a:cubicBezTo>
                    <a:pt x="155" y="228"/>
                    <a:pt x="164" y="226"/>
                    <a:pt x="173" y="225"/>
                  </a:cubicBezTo>
                  <a:cubicBezTo>
                    <a:pt x="194" y="224"/>
                    <a:pt x="214" y="221"/>
                    <a:pt x="235" y="218"/>
                  </a:cubicBezTo>
                  <a:cubicBezTo>
                    <a:pt x="262" y="214"/>
                    <a:pt x="265" y="190"/>
                    <a:pt x="267" y="167"/>
                  </a:cubicBezTo>
                  <a:cubicBezTo>
                    <a:pt x="269" y="130"/>
                    <a:pt x="272" y="94"/>
                    <a:pt x="267" y="58"/>
                  </a:cubicBezTo>
                  <a:moveTo>
                    <a:pt x="255" y="156"/>
                  </a:moveTo>
                  <a:cubicBezTo>
                    <a:pt x="254" y="167"/>
                    <a:pt x="255" y="177"/>
                    <a:pt x="252" y="187"/>
                  </a:cubicBezTo>
                  <a:cubicBezTo>
                    <a:pt x="248" y="207"/>
                    <a:pt x="229" y="205"/>
                    <a:pt x="213" y="209"/>
                  </a:cubicBezTo>
                  <a:cubicBezTo>
                    <a:pt x="197" y="212"/>
                    <a:pt x="182" y="213"/>
                    <a:pt x="166" y="214"/>
                  </a:cubicBezTo>
                  <a:cubicBezTo>
                    <a:pt x="158" y="214"/>
                    <a:pt x="149" y="216"/>
                    <a:pt x="141" y="215"/>
                  </a:cubicBezTo>
                  <a:cubicBezTo>
                    <a:pt x="134" y="215"/>
                    <a:pt x="128" y="213"/>
                    <a:pt x="121" y="213"/>
                  </a:cubicBezTo>
                  <a:cubicBezTo>
                    <a:pt x="94" y="214"/>
                    <a:pt x="67" y="213"/>
                    <a:pt x="40" y="211"/>
                  </a:cubicBezTo>
                  <a:cubicBezTo>
                    <a:pt x="29" y="211"/>
                    <a:pt x="23" y="209"/>
                    <a:pt x="19" y="197"/>
                  </a:cubicBezTo>
                  <a:cubicBezTo>
                    <a:pt x="17" y="192"/>
                    <a:pt x="18" y="183"/>
                    <a:pt x="17" y="177"/>
                  </a:cubicBezTo>
                  <a:cubicBezTo>
                    <a:pt x="15" y="160"/>
                    <a:pt x="14" y="144"/>
                    <a:pt x="14" y="127"/>
                  </a:cubicBezTo>
                  <a:cubicBezTo>
                    <a:pt x="14" y="112"/>
                    <a:pt x="14" y="97"/>
                    <a:pt x="14" y="81"/>
                  </a:cubicBezTo>
                  <a:cubicBezTo>
                    <a:pt x="14" y="70"/>
                    <a:pt x="10" y="46"/>
                    <a:pt x="17" y="35"/>
                  </a:cubicBezTo>
                  <a:cubicBezTo>
                    <a:pt x="26" y="22"/>
                    <a:pt x="59" y="23"/>
                    <a:pt x="73" y="22"/>
                  </a:cubicBezTo>
                  <a:cubicBezTo>
                    <a:pt x="86" y="21"/>
                    <a:pt x="97" y="20"/>
                    <a:pt x="110" y="20"/>
                  </a:cubicBezTo>
                  <a:cubicBezTo>
                    <a:pt x="111" y="21"/>
                    <a:pt x="114" y="22"/>
                    <a:pt x="116" y="21"/>
                  </a:cubicBezTo>
                  <a:cubicBezTo>
                    <a:pt x="117" y="20"/>
                    <a:pt x="117" y="20"/>
                    <a:pt x="118" y="20"/>
                  </a:cubicBezTo>
                  <a:cubicBezTo>
                    <a:pt x="130" y="19"/>
                    <a:pt x="141" y="16"/>
                    <a:pt x="153" y="18"/>
                  </a:cubicBezTo>
                  <a:cubicBezTo>
                    <a:pt x="160" y="19"/>
                    <a:pt x="165" y="18"/>
                    <a:pt x="171" y="14"/>
                  </a:cubicBezTo>
                  <a:cubicBezTo>
                    <a:pt x="180" y="13"/>
                    <a:pt x="189" y="13"/>
                    <a:pt x="198" y="14"/>
                  </a:cubicBezTo>
                  <a:cubicBezTo>
                    <a:pt x="206" y="14"/>
                    <a:pt x="214" y="15"/>
                    <a:pt x="222" y="16"/>
                  </a:cubicBezTo>
                  <a:cubicBezTo>
                    <a:pt x="226" y="17"/>
                    <a:pt x="237" y="16"/>
                    <a:pt x="241" y="18"/>
                  </a:cubicBezTo>
                  <a:cubicBezTo>
                    <a:pt x="256" y="26"/>
                    <a:pt x="253" y="45"/>
                    <a:pt x="255" y="59"/>
                  </a:cubicBezTo>
                  <a:cubicBezTo>
                    <a:pt x="259" y="91"/>
                    <a:pt x="259" y="124"/>
                    <a:pt x="255" y="15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358"/>
            <p:cNvSpPr>
              <a:spLocks/>
            </p:cNvSpPr>
            <p:nvPr/>
          </p:nvSpPr>
          <p:spPr bwMode="auto">
            <a:xfrm>
              <a:off x="8085139" y="3159126"/>
              <a:ext cx="117475" cy="219075"/>
            </a:xfrm>
            <a:custGeom>
              <a:avLst/>
              <a:gdLst>
                <a:gd name="T0" fmla="*/ 53 w 55"/>
                <a:gd name="T1" fmla="*/ 1 h 102"/>
                <a:gd name="T2" fmla="*/ 46 w 55"/>
                <a:gd name="T3" fmla="*/ 13 h 102"/>
                <a:gd name="T4" fmla="*/ 35 w 55"/>
                <a:gd name="T5" fmla="*/ 28 h 102"/>
                <a:gd name="T6" fmla="*/ 21 w 55"/>
                <a:gd name="T7" fmla="*/ 53 h 102"/>
                <a:gd name="T8" fmla="*/ 0 w 55"/>
                <a:gd name="T9" fmla="*/ 101 h 102"/>
                <a:gd name="T10" fmla="*/ 2 w 55"/>
                <a:gd name="T11" fmla="*/ 101 h 102"/>
                <a:gd name="T12" fmla="*/ 26 w 55"/>
                <a:gd name="T13" fmla="*/ 51 h 102"/>
                <a:gd name="T14" fmla="*/ 40 w 55"/>
                <a:gd name="T15" fmla="*/ 24 h 102"/>
                <a:gd name="T16" fmla="*/ 54 w 55"/>
                <a:gd name="T17" fmla="*/ 1 h 102"/>
                <a:gd name="T18" fmla="*/ 53 w 55"/>
                <a:gd name="T19" fmla="*/ 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102">
                  <a:moveTo>
                    <a:pt x="53" y="1"/>
                  </a:moveTo>
                  <a:cubicBezTo>
                    <a:pt x="50" y="4"/>
                    <a:pt x="49" y="9"/>
                    <a:pt x="46" y="13"/>
                  </a:cubicBezTo>
                  <a:cubicBezTo>
                    <a:pt x="43" y="18"/>
                    <a:pt x="38" y="23"/>
                    <a:pt x="35" y="28"/>
                  </a:cubicBezTo>
                  <a:cubicBezTo>
                    <a:pt x="29" y="36"/>
                    <a:pt x="27" y="45"/>
                    <a:pt x="21" y="53"/>
                  </a:cubicBezTo>
                  <a:cubicBezTo>
                    <a:pt x="12" y="67"/>
                    <a:pt x="2" y="85"/>
                    <a:pt x="0" y="101"/>
                  </a:cubicBezTo>
                  <a:cubicBezTo>
                    <a:pt x="0" y="102"/>
                    <a:pt x="1" y="102"/>
                    <a:pt x="2" y="101"/>
                  </a:cubicBezTo>
                  <a:cubicBezTo>
                    <a:pt x="6" y="83"/>
                    <a:pt x="16" y="66"/>
                    <a:pt x="26" y="51"/>
                  </a:cubicBezTo>
                  <a:cubicBezTo>
                    <a:pt x="31" y="42"/>
                    <a:pt x="34" y="33"/>
                    <a:pt x="40" y="24"/>
                  </a:cubicBezTo>
                  <a:cubicBezTo>
                    <a:pt x="46" y="17"/>
                    <a:pt x="49" y="9"/>
                    <a:pt x="54" y="1"/>
                  </a:cubicBezTo>
                  <a:cubicBezTo>
                    <a:pt x="55" y="1"/>
                    <a:pt x="53" y="0"/>
                    <a:pt x="53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359"/>
            <p:cNvSpPr>
              <a:spLocks/>
            </p:cNvSpPr>
            <p:nvPr/>
          </p:nvSpPr>
          <p:spPr bwMode="auto">
            <a:xfrm>
              <a:off x="8096251" y="3194051"/>
              <a:ext cx="130175" cy="231775"/>
            </a:xfrm>
            <a:custGeom>
              <a:avLst/>
              <a:gdLst>
                <a:gd name="T0" fmla="*/ 57 w 61"/>
                <a:gd name="T1" fmla="*/ 2 h 108"/>
                <a:gd name="T2" fmla="*/ 43 w 61"/>
                <a:gd name="T3" fmla="*/ 25 h 108"/>
                <a:gd name="T4" fmla="*/ 28 w 61"/>
                <a:gd name="T5" fmla="*/ 53 h 108"/>
                <a:gd name="T6" fmla="*/ 11 w 61"/>
                <a:gd name="T7" fmla="*/ 83 h 108"/>
                <a:gd name="T8" fmla="*/ 0 w 61"/>
                <a:gd name="T9" fmla="*/ 107 h 108"/>
                <a:gd name="T10" fmla="*/ 2 w 61"/>
                <a:gd name="T11" fmla="*/ 108 h 108"/>
                <a:gd name="T12" fmla="*/ 29 w 61"/>
                <a:gd name="T13" fmla="*/ 59 h 108"/>
                <a:gd name="T14" fmla="*/ 44 w 61"/>
                <a:gd name="T15" fmla="*/ 29 h 108"/>
                <a:gd name="T16" fmla="*/ 59 w 61"/>
                <a:gd name="T17" fmla="*/ 4 h 108"/>
                <a:gd name="T18" fmla="*/ 57 w 61"/>
                <a:gd name="T19" fmla="*/ 2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108">
                  <a:moveTo>
                    <a:pt x="57" y="2"/>
                  </a:moveTo>
                  <a:cubicBezTo>
                    <a:pt x="52" y="8"/>
                    <a:pt x="48" y="17"/>
                    <a:pt x="43" y="25"/>
                  </a:cubicBezTo>
                  <a:cubicBezTo>
                    <a:pt x="37" y="34"/>
                    <a:pt x="32" y="43"/>
                    <a:pt x="28" y="53"/>
                  </a:cubicBezTo>
                  <a:cubicBezTo>
                    <a:pt x="23" y="64"/>
                    <a:pt x="17" y="73"/>
                    <a:pt x="11" y="83"/>
                  </a:cubicBezTo>
                  <a:cubicBezTo>
                    <a:pt x="7" y="91"/>
                    <a:pt x="1" y="98"/>
                    <a:pt x="0" y="107"/>
                  </a:cubicBezTo>
                  <a:cubicBezTo>
                    <a:pt x="0" y="108"/>
                    <a:pt x="2" y="108"/>
                    <a:pt x="2" y="108"/>
                  </a:cubicBezTo>
                  <a:cubicBezTo>
                    <a:pt x="6" y="90"/>
                    <a:pt x="22" y="75"/>
                    <a:pt x="29" y="59"/>
                  </a:cubicBezTo>
                  <a:cubicBezTo>
                    <a:pt x="33" y="48"/>
                    <a:pt x="38" y="39"/>
                    <a:pt x="44" y="29"/>
                  </a:cubicBezTo>
                  <a:cubicBezTo>
                    <a:pt x="49" y="21"/>
                    <a:pt x="53" y="11"/>
                    <a:pt x="59" y="4"/>
                  </a:cubicBezTo>
                  <a:cubicBezTo>
                    <a:pt x="61" y="2"/>
                    <a:pt x="59" y="0"/>
                    <a:pt x="57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360"/>
            <p:cNvSpPr>
              <a:spLocks/>
            </p:cNvSpPr>
            <p:nvPr/>
          </p:nvSpPr>
          <p:spPr bwMode="auto">
            <a:xfrm>
              <a:off x="8104189" y="3211514"/>
              <a:ext cx="149225" cy="292100"/>
            </a:xfrm>
            <a:custGeom>
              <a:avLst/>
              <a:gdLst>
                <a:gd name="T0" fmla="*/ 66 w 69"/>
                <a:gd name="T1" fmla="*/ 1 h 136"/>
                <a:gd name="T2" fmla="*/ 59 w 69"/>
                <a:gd name="T3" fmla="*/ 16 h 136"/>
                <a:gd name="T4" fmla="*/ 50 w 69"/>
                <a:gd name="T5" fmla="*/ 35 h 136"/>
                <a:gd name="T6" fmla="*/ 41 w 69"/>
                <a:gd name="T7" fmla="*/ 53 h 136"/>
                <a:gd name="T8" fmla="*/ 28 w 69"/>
                <a:gd name="T9" fmla="*/ 72 h 136"/>
                <a:gd name="T10" fmla="*/ 9 w 69"/>
                <a:gd name="T11" fmla="*/ 111 h 136"/>
                <a:gd name="T12" fmla="*/ 1 w 69"/>
                <a:gd name="T13" fmla="*/ 135 h 136"/>
                <a:gd name="T14" fmla="*/ 3 w 69"/>
                <a:gd name="T15" fmla="*/ 134 h 136"/>
                <a:gd name="T16" fmla="*/ 13 w 69"/>
                <a:gd name="T17" fmla="*/ 108 h 136"/>
                <a:gd name="T18" fmla="*/ 35 w 69"/>
                <a:gd name="T19" fmla="*/ 67 h 136"/>
                <a:gd name="T20" fmla="*/ 54 w 69"/>
                <a:gd name="T21" fmla="*/ 34 h 136"/>
                <a:gd name="T22" fmla="*/ 68 w 69"/>
                <a:gd name="T23" fmla="*/ 3 h 136"/>
                <a:gd name="T24" fmla="*/ 66 w 69"/>
                <a:gd name="T25" fmla="*/ 1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" h="136">
                  <a:moveTo>
                    <a:pt x="66" y="1"/>
                  </a:moveTo>
                  <a:cubicBezTo>
                    <a:pt x="63" y="6"/>
                    <a:pt x="61" y="11"/>
                    <a:pt x="59" y="16"/>
                  </a:cubicBezTo>
                  <a:cubicBezTo>
                    <a:pt x="57" y="23"/>
                    <a:pt x="53" y="29"/>
                    <a:pt x="50" y="35"/>
                  </a:cubicBezTo>
                  <a:cubicBezTo>
                    <a:pt x="46" y="41"/>
                    <a:pt x="44" y="47"/>
                    <a:pt x="41" y="53"/>
                  </a:cubicBezTo>
                  <a:cubicBezTo>
                    <a:pt x="37" y="60"/>
                    <a:pt x="32" y="66"/>
                    <a:pt x="28" y="72"/>
                  </a:cubicBezTo>
                  <a:cubicBezTo>
                    <a:pt x="19" y="84"/>
                    <a:pt x="15" y="98"/>
                    <a:pt x="9" y="111"/>
                  </a:cubicBezTo>
                  <a:cubicBezTo>
                    <a:pt x="5" y="118"/>
                    <a:pt x="0" y="126"/>
                    <a:pt x="1" y="135"/>
                  </a:cubicBezTo>
                  <a:cubicBezTo>
                    <a:pt x="1" y="136"/>
                    <a:pt x="3" y="136"/>
                    <a:pt x="3" y="134"/>
                  </a:cubicBezTo>
                  <a:cubicBezTo>
                    <a:pt x="3" y="125"/>
                    <a:pt x="10" y="116"/>
                    <a:pt x="13" y="108"/>
                  </a:cubicBezTo>
                  <a:cubicBezTo>
                    <a:pt x="20" y="94"/>
                    <a:pt x="25" y="80"/>
                    <a:pt x="35" y="67"/>
                  </a:cubicBezTo>
                  <a:cubicBezTo>
                    <a:pt x="42" y="57"/>
                    <a:pt x="47" y="45"/>
                    <a:pt x="54" y="34"/>
                  </a:cubicBezTo>
                  <a:cubicBezTo>
                    <a:pt x="60" y="24"/>
                    <a:pt x="61" y="12"/>
                    <a:pt x="68" y="3"/>
                  </a:cubicBezTo>
                  <a:cubicBezTo>
                    <a:pt x="69" y="1"/>
                    <a:pt x="67" y="0"/>
                    <a:pt x="66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361"/>
            <p:cNvSpPr>
              <a:spLocks/>
            </p:cNvSpPr>
            <p:nvPr/>
          </p:nvSpPr>
          <p:spPr bwMode="auto">
            <a:xfrm>
              <a:off x="8115301" y="3303589"/>
              <a:ext cx="127000" cy="250825"/>
            </a:xfrm>
            <a:custGeom>
              <a:avLst/>
              <a:gdLst>
                <a:gd name="T0" fmla="*/ 56 w 59"/>
                <a:gd name="T1" fmla="*/ 1 h 117"/>
                <a:gd name="T2" fmla="*/ 47 w 59"/>
                <a:gd name="T3" fmla="*/ 20 h 117"/>
                <a:gd name="T4" fmla="*/ 39 w 59"/>
                <a:gd name="T5" fmla="*/ 33 h 117"/>
                <a:gd name="T6" fmla="*/ 33 w 59"/>
                <a:gd name="T7" fmla="*/ 49 h 117"/>
                <a:gd name="T8" fmla="*/ 25 w 59"/>
                <a:gd name="T9" fmla="*/ 65 h 117"/>
                <a:gd name="T10" fmla="*/ 10 w 59"/>
                <a:gd name="T11" fmla="*/ 94 h 117"/>
                <a:gd name="T12" fmla="*/ 1 w 59"/>
                <a:gd name="T13" fmla="*/ 115 h 117"/>
                <a:gd name="T14" fmla="*/ 3 w 59"/>
                <a:gd name="T15" fmla="*/ 116 h 117"/>
                <a:gd name="T16" fmla="*/ 5 w 59"/>
                <a:gd name="T17" fmla="*/ 115 h 117"/>
                <a:gd name="T18" fmla="*/ 4 w 59"/>
                <a:gd name="T19" fmla="*/ 113 h 117"/>
                <a:gd name="T20" fmla="*/ 3 w 59"/>
                <a:gd name="T21" fmla="*/ 113 h 117"/>
                <a:gd name="T22" fmla="*/ 16 w 59"/>
                <a:gd name="T23" fmla="*/ 89 h 117"/>
                <a:gd name="T24" fmla="*/ 31 w 59"/>
                <a:gd name="T25" fmla="*/ 59 h 117"/>
                <a:gd name="T26" fmla="*/ 43 w 59"/>
                <a:gd name="T27" fmla="*/ 31 h 117"/>
                <a:gd name="T28" fmla="*/ 58 w 59"/>
                <a:gd name="T29" fmla="*/ 2 h 117"/>
                <a:gd name="T30" fmla="*/ 56 w 59"/>
                <a:gd name="T31" fmla="*/ 1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9" h="117">
                  <a:moveTo>
                    <a:pt x="56" y="1"/>
                  </a:moveTo>
                  <a:cubicBezTo>
                    <a:pt x="53" y="8"/>
                    <a:pt x="50" y="14"/>
                    <a:pt x="47" y="20"/>
                  </a:cubicBezTo>
                  <a:cubicBezTo>
                    <a:pt x="44" y="25"/>
                    <a:pt x="41" y="29"/>
                    <a:pt x="39" y="33"/>
                  </a:cubicBezTo>
                  <a:cubicBezTo>
                    <a:pt x="36" y="38"/>
                    <a:pt x="35" y="44"/>
                    <a:pt x="33" y="49"/>
                  </a:cubicBezTo>
                  <a:cubicBezTo>
                    <a:pt x="31" y="54"/>
                    <a:pt x="28" y="60"/>
                    <a:pt x="25" y="65"/>
                  </a:cubicBezTo>
                  <a:cubicBezTo>
                    <a:pt x="20" y="75"/>
                    <a:pt x="16" y="85"/>
                    <a:pt x="10" y="94"/>
                  </a:cubicBezTo>
                  <a:cubicBezTo>
                    <a:pt x="6" y="101"/>
                    <a:pt x="0" y="107"/>
                    <a:pt x="1" y="115"/>
                  </a:cubicBezTo>
                  <a:cubicBezTo>
                    <a:pt x="1" y="117"/>
                    <a:pt x="2" y="117"/>
                    <a:pt x="3" y="116"/>
                  </a:cubicBezTo>
                  <a:cubicBezTo>
                    <a:pt x="3" y="116"/>
                    <a:pt x="4" y="115"/>
                    <a:pt x="5" y="115"/>
                  </a:cubicBezTo>
                  <a:cubicBezTo>
                    <a:pt x="5" y="114"/>
                    <a:pt x="5" y="113"/>
                    <a:pt x="4" y="113"/>
                  </a:cubicBezTo>
                  <a:cubicBezTo>
                    <a:pt x="4" y="113"/>
                    <a:pt x="4" y="113"/>
                    <a:pt x="3" y="113"/>
                  </a:cubicBezTo>
                  <a:cubicBezTo>
                    <a:pt x="6" y="104"/>
                    <a:pt x="12" y="97"/>
                    <a:pt x="16" y="89"/>
                  </a:cubicBezTo>
                  <a:cubicBezTo>
                    <a:pt x="22" y="79"/>
                    <a:pt x="26" y="69"/>
                    <a:pt x="31" y="59"/>
                  </a:cubicBezTo>
                  <a:cubicBezTo>
                    <a:pt x="35" y="50"/>
                    <a:pt x="38" y="39"/>
                    <a:pt x="43" y="31"/>
                  </a:cubicBezTo>
                  <a:cubicBezTo>
                    <a:pt x="49" y="21"/>
                    <a:pt x="54" y="12"/>
                    <a:pt x="58" y="2"/>
                  </a:cubicBezTo>
                  <a:cubicBezTo>
                    <a:pt x="59" y="0"/>
                    <a:pt x="56" y="0"/>
                    <a:pt x="56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362"/>
            <p:cNvSpPr>
              <a:spLocks/>
            </p:cNvSpPr>
            <p:nvPr/>
          </p:nvSpPr>
          <p:spPr bwMode="auto">
            <a:xfrm>
              <a:off x="8116889" y="3357564"/>
              <a:ext cx="150813" cy="282575"/>
            </a:xfrm>
            <a:custGeom>
              <a:avLst/>
              <a:gdLst>
                <a:gd name="T0" fmla="*/ 67 w 70"/>
                <a:gd name="T1" fmla="*/ 1 h 132"/>
                <a:gd name="T2" fmla="*/ 30 w 70"/>
                <a:gd name="T3" fmla="*/ 71 h 132"/>
                <a:gd name="T4" fmla="*/ 13 w 70"/>
                <a:gd name="T5" fmla="*/ 104 h 132"/>
                <a:gd name="T6" fmla="*/ 0 w 70"/>
                <a:gd name="T7" fmla="*/ 131 h 132"/>
                <a:gd name="T8" fmla="*/ 2 w 70"/>
                <a:gd name="T9" fmla="*/ 132 h 132"/>
                <a:gd name="T10" fmla="*/ 19 w 70"/>
                <a:gd name="T11" fmla="*/ 99 h 132"/>
                <a:gd name="T12" fmla="*/ 36 w 70"/>
                <a:gd name="T13" fmla="*/ 65 h 132"/>
                <a:gd name="T14" fmla="*/ 69 w 70"/>
                <a:gd name="T15" fmla="*/ 2 h 132"/>
                <a:gd name="T16" fmla="*/ 67 w 70"/>
                <a:gd name="T17" fmla="*/ 1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132">
                  <a:moveTo>
                    <a:pt x="67" y="1"/>
                  </a:moveTo>
                  <a:cubicBezTo>
                    <a:pt x="58" y="26"/>
                    <a:pt x="42" y="48"/>
                    <a:pt x="30" y="71"/>
                  </a:cubicBezTo>
                  <a:cubicBezTo>
                    <a:pt x="24" y="82"/>
                    <a:pt x="19" y="93"/>
                    <a:pt x="13" y="104"/>
                  </a:cubicBezTo>
                  <a:cubicBezTo>
                    <a:pt x="8" y="112"/>
                    <a:pt x="1" y="122"/>
                    <a:pt x="0" y="131"/>
                  </a:cubicBezTo>
                  <a:cubicBezTo>
                    <a:pt x="0" y="132"/>
                    <a:pt x="1" y="132"/>
                    <a:pt x="2" y="132"/>
                  </a:cubicBezTo>
                  <a:cubicBezTo>
                    <a:pt x="6" y="120"/>
                    <a:pt x="13" y="109"/>
                    <a:pt x="19" y="99"/>
                  </a:cubicBezTo>
                  <a:cubicBezTo>
                    <a:pt x="25" y="88"/>
                    <a:pt x="30" y="76"/>
                    <a:pt x="36" y="65"/>
                  </a:cubicBezTo>
                  <a:cubicBezTo>
                    <a:pt x="47" y="44"/>
                    <a:pt x="61" y="25"/>
                    <a:pt x="69" y="2"/>
                  </a:cubicBezTo>
                  <a:cubicBezTo>
                    <a:pt x="70" y="0"/>
                    <a:pt x="68" y="0"/>
                    <a:pt x="67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363"/>
            <p:cNvSpPr>
              <a:spLocks/>
            </p:cNvSpPr>
            <p:nvPr/>
          </p:nvSpPr>
          <p:spPr bwMode="auto">
            <a:xfrm>
              <a:off x="8145464" y="3425826"/>
              <a:ext cx="114300" cy="225425"/>
            </a:xfrm>
            <a:custGeom>
              <a:avLst/>
              <a:gdLst>
                <a:gd name="T0" fmla="*/ 49 w 53"/>
                <a:gd name="T1" fmla="*/ 2 h 105"/>
                <a:gd name="T2" fmla="*/ 38 w 53"/>
                <a:gd name="T3" fmla="*/ 32 h 105"/>
                <a:gd name="T4" fmla="*/ 21 w 53"/>
                <a:gd name="T5" fmla="*/ 60 h 105"/>
                <a:gd name="T6" fmla="*/ 10 w 53"/>
                <a:gd name="T7" fmla="*/ 85 h 105"/>
                <a:gd name="T8" fmla="*/ 0 w 53"/>
                <a:gd name="T9" fmla="*/ 104 h 105"/>
                <a:gd name="T10" fmla="*/ 1 w 53"/>
                <a:gd name="T11" fmla="*/ 105 h 105"/>
                <a:gd name="T12" fmla="*/ 14 w 53"/>
                <a:gd name="T13" fmla="*/ 84 h 105"/>
                <a:gd name="T14" fmla="*/ 27 w 53"/>
                <a:gd name="T15" fmla="*/ 56 h 105"/>
                <a:gd name="T16" fmla="*/ 52 w 53"/>
                <a:gd name="T17" fmla="*/ 2 h 105"/>
                <a:gd name="T18" fmla="*/ 49 w 53"/>
                <a:gd name="T19" fmla="*/ 2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105">
                  <a:moveTo>
                    <a:pt x="49" y="2"/>
                  </a:moveTo>
                  <a:cubicBezTo>
                    <a:pt x="45" y="12"/>
                    <a:pt x="42" y="22"/>
                    <a:pt x="38" y="32"/>
                  </a:cubicBezTo>
                  <a:cubicBezTo>
                    <a:pt x="33" y="42"/>
                    <a:pt x="27" y="50"/>
                    <a:pt x="21" y="60"/>
                  </a:cubicBezTo>
                  <a:cubicBezTo>
                    <a:pt x="16" y="68"/>
                    <a:pt x="14" y="77"/>
                    <a:pt x="10" y="85"/>
                  </a:cubicBezTo>
                  <a:cubicBezTo>
                    <a:pt x="7" y="92"/>
                    <a:pt x="0" y="97"/>
                    <a:pt x="0" y="104"/>
                  </a:cubicBezTo>
                  <a:cubicBezTo>
                    <a:pt x="0" y="105"/>
                    <a:pt x="1" y="105"/>
                    <a:pt x="1" y="105"/>
                  </a:cubicBezTo>
                  <a:cubicBezTo>
                    <a:pt x="5" y="97"/>
                    <a:pt x="10" y="91"/>
                    <a:pt x="14" y="84"/>
                  </a:cubicBezTo>
                  <a:cubicBezTo>
                    <a:pt x="18" y="74"/>
                    <a:pt x="21" y="65"/>
                    <a:pt x="27" y="56"/>
                  </a:cubicBezTo>
                  <a:cubicBezTo>
                    <a:pt x="39" y="40"/>
                    <a:pt x="45" y="21"/>
                    <a:pt x="52" y="2"/>
                  </a:cubicBezTo>
                  <a:cubicBezTo>
                    <a:pt x="53" y="1"/>
                    <a:pt x="50" y="0"/>
                    <a:pt x="49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364"/>
            <p:cNvSpPr>
              <a:spLocks/>
            </p:cNvSpPr>
            <p:nvPr/>
          </p:nvSpPr>
          <p:spPr bwMode="auto">
            <a:xfrm>
              <a:off x="8175626" y="3473451"/>
              <a:ext cx="109538" cy="209550"/>
            </a:xfrm>
            <a:custGeom>
              <a:avLst/>
              <a:gdLst>
                <a:gd name="T0" fmla="*/ 48 w 51"/>
                <a:gd name="T1" fmla="*/ 2 h 98"/>
                <a:gd name="T2" fmla="*/ 21 w 51"/>
                <a:gd name="T3" fmla="*/ 54 h 98"/>
                <a:gd name="T4" fmla="*/ 0 w 51"/>
                <a:gd name="T5" fmla="*/ 96 h 98"/>
                <a:gd name="T6" fmla="*/ 3 w 51"/>
                <a:gd name="T7" fmla="*/ 97 h 98"/>
                <a:gd name="T8" fmla="*/ 4 w 51"/>
                <a:gd name="T9" fmla="*/ 96 h 98"/>
                <a:gd name="T10" fmla="*/ 4 w 51"/>
                <a:gd name="T11" fmla="*/ 94 h 98"/>
                <a:gd name="T12" fmla="*/ 3 w 51"/>
                <a:gd name="T13" fmla="*/ 94 h 98"/>
                <a:gd name="T14" fmla="*/ 26 w 51"/>
                <a:gd name="T15" fmla="*/ 49 h 98"/>
                <a:gd name="T16" fmla="*/ 50 w 51"/>
                <a:gd name="T17" fmla="*/ 3 h 98"/>
                <a:gd name="T18" fmla="*/ 48 w 51"/>
                <a:gd name="T19" fmla="*/ 2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98">
                  <a:moveTo>
                    <a:pt x="48" y="2"/>
                  </a:moveTo>
                  <a:cubicBezTo>
                    <a:pt x="36" y="18"/>
                    <a:pt x="30" y="36"/>
                    <a:pt x="21" y="54"/>
                  </a:cubicBezTo>
                  <a:cubicBezTo>
                    <a:pt x="14" y="67"/>
                    <a:pt x="1" y="80"/>
                    <a:pt x="0" y="96"/>
                  </a:cubicBezTo>
                  <a:cubicBezTo>
                    <a:pt x="0" y="98"/>
                    <a:pt x="2" y="98"/>
                    <a:pt x="3" y="97"/>
                  </a:cubicBezTo>
                  <a:cubicBezTo>
                    <a:pt x="3" y="97"/>
                    <a:pt x="4" y="96"/>
                    <a:pt x="4" y="96"/>
                  </a:cubicBezTo>
                  <a:cubicBezTo>
                    <a:pt x="5" y="95"/>
                    <a:pt x="5" y="94"/>
                    <a:pt x="4" y="94"/>
                  </a:cubicBezTo>
                  <a:cubicBezTo>
                    <a:pt x="4" y="94"/>
                    <a:pt x="3" y="94"/>
                    <a:pt x="3" y="94"/>
                  </a:cubicBezTo>
                  <a:cubicBezTo>
                    <a:pt x="6" y="78"/>
                    <a:pt x="19" y="64"/>
                    <a:pt x="26" y="49"/>
                  </a:cubicBezTo>
                  <a:cubicBezTo>
                    <a:pt x="34" y="34"/>
                    <a:pt x="40" y="18"/>
                    <a:pt x="50" y="3"/>
                  </a:cubicBezTo>
                  <a:cubicBezTo>
                    <a:pt x="51" y="2"/>
                    <a:pt x="49" y="0"/>
                    <a:pt x="48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365"/>
            <p:cNvSpPr>
              <a:spLocks/>
            </p:cNvSpPr>
            <p:nvPr/>
          </p:nvSpPr>
          <p:spPr bwMode="auto">
            <a:xfrm>
              <a:off x="8207376" y="3549651"/>
              <a:ext cx="79375" cy="138113"/>
            </a:xfrm>
            <a:custGeom>
              <a:avLst/>
              <a:gdLst>
                <a:gd name="T0" fmla="*/ 36 w 37"/>
                <a:gd name="T1" fmla="*/ 1 h 64"/>
                <a:gd name="T2" fmla="*/ 17 w 37"/>
                <a:gd name="T3" fmla="*/ 32 h 64"/>
                <a:gd name="T4" fmla="*/ 10 w 37"/>
                <a:gd name="T5" fmla="*/ 45 h 64"/>
                <a:gd name="T6" fmla="*/ 2 w 37"/>
                <a:gd name="T7" fmla="*/ 61 h 64"/>
                <a:gd name="T8" fmla="*/ 1 w 37"/>
                <a:gd name="T9" fmla="*/ 61 h 64"/>
                <a:gd name="T10" fmla="*/ 0 w 37"/>
                <a:gd name="T11" fmla="*/ 63 h 64"/>
                <a:gd name="T12" fmla="*/ 2 w 37"/>
                <a:gd name="T13" fmla="*/ 63 h 64"/>
                <a:gd name="T14" fmla="*/ 37 w 37"/>
                <a:gd name="T15" fmla="*/ 2 h 64"/>
                <a:gd name="T16" fmla="*/ 36 w 37"/>
                <a:gd name="T17" fmla="*/ 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64">
                  <a:moveTo>
                    <a:pt x="36" y="1"/>
                  </a:moveTo>
                  <a:cubicBezTo>
                    <a:pt x="29" y="11"/>
                    <a:pt x="23" y="21"/>
                    <a:pt x="17" y="32"/>
                  </a:cubicBezTo>
                  <a:cubicBezTo>
                    <a:pt x="15" y="36"/>
                    <a:pt x="12" y="41"/>
                    <a:pt x="10" y="45"/>
                  </a:cubicBezTo>
                  <a:cubicBezTo>
                    <a:pt x="7" y="50"/>
                    <a:pt x="2" y="57"/>
                    <a:pt x="2" y="61"/>
                  </a:cubicBezTo>
                  <a:cubicBezTo>
                    <a:pt x="2" y="61"/>
                    <a:pt x="1" y="60"/>
                    <a:pt x="1" y="61"/>
                  </a:cubicBezTo>
                  <a:cubicBezTo>
                    <a:pt x="1" y="62"/>
                    <a:pt x="1" y="62"/>
                    <a:pt x="0" y="63"/>
                  </a:cubicBezTo>
                  <a:cubicBezTo>
                    <a:pt x="0" y="64"/>
                    <a:pt x="2" y="64"/>
                    <a:pt x="2" y="63"/>
                  </a:cubicBezTo>
                  <a:cubicBezTo>
                    <a:pt x="15" y="44"/>
                    <a:pt x="24" y="22"/>
                    <a:pt x="37" y="2"/>
                  </a:cubicBezTo>
                  <a:cubicBezTo>
                    <a:pt x="37" y="1"/>
                    <a:pt x="36" y="0"/>
                    <a:pt x="36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366"/>
            <p:cNvSpPr>
              <a:spLocks/>
            </p:cNvSpPr>
            <p:nvPr/>
          </p:nvSpPr>
          <p:spPr bwMode="auto">
            <a:xfrm>
              <a:off x="8239126" y="3543301"/>
              <a:ext cx="88900" cy="150813"/>
            </a:xfrm>
            <a:custGeom>
              <a:avLst/>
              <a:gdLst>
                <a:gd name="T0" fmla="*/ 38 w 41"/>
                <a:gd name="T1" fmla="*/ 2 h 70"/>
                <a:gd name="T2" fmla="*/ 17 w 41"/>
                <a:gd name="T3" fmla="*/ 36 h 70"/>
                <a:gd name="T4" fmla="*/ 1 w 41"/>
                <a:gd name="T5" fmla="*/ 68 h 70"/>
                <a:gd name="T6" fmla="*/ 2 w 41"/>
                <a:gd name="T7" fmla="*/ 70 h 70"/>
                <a:gd name="T8" fmla="*/ 4 w 41"/>
                <a:gd name="T9" fmla="*/ 70 h 70"/>
                <a:gd name="T10" fmla="*/ 4 w 41"/>
                <a:gd name="T11" fmla="*/ 69 h 70"/>
                <a:gd name="T12" fmla="*/ 22 w 41"/>
                <a:gd name="T13" fmla="*/ 34 h 70"/>
                <a:gd name="T14" fmla="*/ 40 w 41"/>
                <a:gd name="T15" fmla="*/ 2 h 70"/>
                <a:gd name="T16" fmla="*/ 38 w 41"/>
                <a:gd name="T17" fmla="*/ 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70">
                  <a:moveTo>
                    <a:pt x="38" y="2"/>
                  </a:moveTo>
                  <a:cubicBezTo>
                    <a:pt x="33" y="15"/>
                    <a:pt x="25" y="25"/>
                    <a:pt x="17" y="36"/>
                  </a:cubicBezTo>
                  <a:cubicBezTo>
                    <a:pt x="10" y="46"/>
                    <a:pt x="4" y="57"/>
                    <a:pt x="1" y="68"/>
                  </a:cubicBezTo>
                  <a:cubicBezTo>
                    <a:pt x="0" y="69"/>
                    <a:pt x="1" y="70"/>
                    <a:pt x="2" y="70"/>
                  </a:cubicBezTo>
                  <a:cubicBezTo>
                    <a:pt x="2" y="70"/>
                    <a:pt x="3" y="70"/>
                    <a:pt x="4" y="70"/>
                  </a:cubicBezTo>
                  <a:cubicBezTo>
                    <a:pt x="5" y="70"/>
                    <a:pt x="5" y="69"/>
                    <a:pt x="4" y="69"/>
                  </a:cubicBezTo>
                  <a:cubicBezTo>
                    <a:pt x="1" y="67"/>
                    <a:pt x="20" y="37"/>
                    <a:pt x="22" y="34"/>
                  </a:cubicBezTo>
                  <a:cubicBezTo>
                    <a:pt x="29" y="24"/>
                    <a:pt x="36" y="14"/>
                    <a:pt x="40" y="2"/>
                  </a:cubicBezTo>
                  <a:cubicBezTo>
                    <a:pt x="41" y="1"/>
                    <a:pt x="38" y="0"/>
                    <a:pt x="38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367"/>
            <p:cNvSpPr>
              <a:spLocks/>
            </p:cNvSpPr>
            <p:nvPr/>
          </p:nvSpPr>
          <p:spPr bwMode="auto">
            <a:xfrm>
              <a:off x="8275639" y="3582989"/>
              <a:ext cx="66675" cy="122238"/>
            </a:xfrm>
            <a:custGeom>
              <a:avLst/>
              <a:gdLst>
                <a:gd name="T0" fmla="*/ 28 w 31"/>
                <a:gd name="T1" fmla="*/ 1 h 57"/>
                <a:gd name="T2" fmla="*/ 11 w 31"/>
                <a:gd name="T3" fmla="*/ 35 h 57"/>
                <a:gd name="T4" fmla="*/ 1 w 31"/>
                <a:gd name="T5" fmla="*/ 56 h 57"/>
                <a:gd name="T6" fmla="*/ 2 w 31"/>
                <a:gd name="T7" fmla="*/ 56 h 57"/>
                <a:gd name="T8" fmla="*/ 16 w 31"/>
                <a:gd name="T9" fmla="*/ 32 h 57"/>
                <a:gd name="T10" fmla="*/ 30 w 31"/>
                <a:gd name="T11" fmla="*/ 2 h 57"/>
                <a:gd name="T12" fmla="*/ 28 w 31"/>
                <a:gd name="T13" fmla="*/ 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57">
                  <a:moveTo>
                    <a:pt x="28" y="1"/>
                  </a:moveTo>
                  <a:cubicBezTo>
                    <a:pt x="23" y="12"/>
                    <a:pt x="17" y="24"/>
                    <a:pt x="11" y="35"/>
                  </a:cubicBezTo>
                  <a:cubicBezTo>
                    <a:pt x="7" y="42"/>
                    <a:pt x="0" y="48"/>
                    <a:pt x="1" y="56"/>
                  </a:cubicBezTo>
                  <a:cubicBezTo>
                    <a:pt x="1" y="57"/>
                    <a:pt x="2" y="57"/>
                    <a:pt x="2" y="56"/>
                  </a:cubicBezTo>
                  <a:cubicBezTo>
                    <a:pt x="4" y="48"/>
                    <a:pt x="12" y="40"/>
                    <a:pt x="16" y="32"/>
                  </a:cubicBezTo>
                  <a:cubicBezTo>
                    <a:pt x="21" y="22"/>
                    <a:pt x="26" y="12"/>
                    <a:pt x="30" y="2"/>
                  </a:cubicBezTo>
                  <a:cubicBezTo>
                    <a:pt x="31" y="1"/>
                    <a:pt x="29" y="0"/>
                    <a:pt x="28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368"/>
            <p:cNvSpPr>
              <a:spLocks/>
            </p:cNvSpPr>
            <p:nvPr/>
          </p:nvSpPr>
          <p:spPr bwMode="auto">
            <a:xfrm>
              <a:off x="8302626" y="3590926"/>
              <a:ext cx="68263" cy="114300"/>
            </a:xfrm>
            <a:custGeom>
              <a:avLst/>
              <a:gdLst>
                <a:gd name="T0" fmla="*/ 29 w 32"/>
                <a:gd name="T1" fmla="*/ 2 h 53"/>
                <a:gd name="T2" fmla="*/ 10 w 32"/>
                <a:gd name="T3" fmla="*/ 33 h 53"/>
                <a:gd name="T4" fmla="*/ 2 w 32"/>
                <a:gd name="T5" fmla="*/ 53 h 53"/>
                <a:gd name="T6" fmla="*/ 3 w 32"/>
                <a:gd name="T7" fmla="*/ 53 h 53"/>
                <a:gd name="T8" fmla="*/ 16 w 32"/>
                <a:gd name="T9" fmla="*/ 29 h 53"/>
                <a:gd name="T10" fmla="*/ 31 w 32"/>
                <a:gd name="T11" fmla="*/ 3 h 53"/>
                <a:gd name="T12" fmla="*/ 29 w 32"/>
                <a:gd name="T13" fmla="*/ 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53">
                  <a:moveTo>
                    <a:pt x="29" y="2"/>
                  </a:moveTo>
                  <a:cubicBezTo>
                    <a:pt x="22" y="12"/>
                    <a:pt x="16" y="23"/>
                    <a:pt x="10" y="33"/>
                  </a:cubicBezTo>
                  <a:cubicBezTo>
                    <a:pt x="6" y="39"/>
                    <a:pt x="0" y="45"/>
                    <a:pt x="2" y="53"/>
                  </a:cubicBezTo>
                  <a:cubicBezTo>
                    <a:pt x="2" y="53"/>
                    <a:pt x="3" y="53"/>
                    <a:pt x="3" y="53"/>
                  </a:cubicBezTo>
                  <a:cubicBezTo>
                    <a:pt x="5" y="44"/>
                    <a:pt x="12" y="36"/>
                    <a:pt x="16" y="29"/>
                  </a:cubicBezTo>
                  <a:cubicBezTo>
                    <a:pt x="21" y="20"/>
                    <a:pt x="26" y="12"/>
                    <a:pt x="31" y="3"/>
                  </a:cubicBezTo>
                  <a:cubicBezTo>
                    <a:pt x="32" y="2"/>
                    <a:pt x="30" y="0"/>
                    <a:pt x="29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369"/>
            <p:cNvSpPr>
              <a:spLocks/>
            </p:cNvSpPr>
            <p:nvPr/>
          </p:nvSpPr>
          <p:spPr bwMode="auto">
            <a:xfrm>
              <a:off x="8315326" y="3622676"/>
              <a:ext cx="66675" cy="96838"/>
            </a:xfrm>
            <a:custGeom>
              <a:avLst/>
              <a:gdLst>
                <a:gd name="T0" fmla="*/ 28 w 31"/>
                <a:gd name="T1" fmla="*/ 2 h 45"/>
                <a:gd name="T2" fmla="*/ 5 w 31"/>
                <a:gd name="T3" fmla="*/ 37 h 45"/>
                <a:gd name="T4" fmla="*/ 6 w 31"/>
                <a:gd name="T5" fmla="*/ 45 h 45"/>
                <a:gd name="T6" fmla="*/ 7 w 31"/>
                <a:gd name="T7" fmla="*/ 44 h 45"/>
                <a:gd name="T8" fmla="*/ 16 w 31"/>
                <a:gd name="T9" fmla="*/ 25 h 45"/>
                <a:gd name="T10" fmla="*/ 30 w 31"/>
                <a:gd name="T11" fmla="*/ 3 h 45"/>
                <a:gd name="T12" fmla="*/ 28 w 31"/>
                <a:gd name="T13" fmla="*/ 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5">
                  <a:moveTo>
                    <a:pt x="28" y="2"/>
                  </a:moveTo>
                  <a:cubicBezTo>
                    <a:pt x="20" y="13"/>
                    <a:pt x="13" y="25"/>
                    <a:pt x="5" y="37"/>
                  </a:cubicBezTo>
                  <a:cubicBezTo>
                    <a:pt x="3" y="40"/>
                    <a:pt x="0" y="45"/>
                    <a:pt x="6" y="45"/>
                  </a:cubicBezTo>
                  <a:cubicBezTo>
                    <a:pt x="7" y="45"/>
                    <a:pt x="7" y="44"/>
                    <a:pt x="7" y="44"/>
                  </a:cubicBezTo>
                  <a:cubicBezTo>
                    <a:pt x="3" y="43"/>
                    <a:pt x="15" y="26"/>
                    <a:pt x="16" y="25"/>
                  </a:cubicBezTo>
                  <a:cubicBezTo>
                    <a:pt x="21" y="18"/>
                    <a:pt x="25" y="10"/>
                    <a:pt x="30" y="3"/>
                  </a:cubicBezTo>
                  <a:cubicBezTo>
                    <a:pt x="31" y="2"/>
                    <a:pt x="29" y="0"/>
                    <a:pt x="28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370"/>
            <p:cNvSpPr>
              <a:spLocks/>
            </p:cNvSpPr>
            <p:nvPr/>
          </p:nvSpPr>
          <p:spPr bwMode="auto">
            <a:xfrm>
              <a:off x="8356601" y="3644901"/>
              <a:ext cx="50800" cy="103188"/>
            </a:xfrm>
            <a:custGeom>
              <a:avLst/>
              <a:gdLst>
                <a:gd name="T0" fmla="*/ 21 w 24"/>
                <a:gd name="T1" fmla="*/ 2 h 48"/>
                <a:gd name="T2" fmla="*/ 0 w 24"/>
                <a:gd name="T3" fmla="*/ 47 h 48"/>
                <a:gd name="T4" fmla="*/ 0 w 24"/>
                <a:gd name="T5" fmla="*/ 47 h 48"/>
                <a:gd name="T6" fmla="*/ 23 w 24"/>
                <a:gd name="T7" fmla="*/ 3 h 48"/>
                <a:gd name="T8" fmla="*/ 21 w 24"/>
                <a:gd name="T9" fmla="*/ 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8">
                  <a:moveTo>
                    <a:pt x="21" y="2"/>
                  </a:moveTo>
                  <a:cubicBezTo>
                    <a:pt x="12" y="16"/>
                    <a:pt x="1" y="30"/>
                    <a:pt x="0" y="47"/>
                  </a:cubicBezTo>
                  <a:cubicBezTo>
                    <a:pt x="0" y="48"/>
                    <a:pt x="0" y="48"/>
                    <a:pt x="0" y="47"/>
                  </a:cubicBezTo>
                  <a:cubicBezTo>
                    <a:pt x="5" y="31"/>
                    <a:pt x="14" y="17"/>
                    <a:pt x="23" y="3"/>
                  </a:cubicBezTo>
                  <a:cubicBezTo>
                    <a:pt x="24" y="2"/>
                    <a:pt x="22" y="0"/>
                    <a:pt x="21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371"/>
            <p:cNvSpPr>
              <a:spLocks/>
            </p:cNvSpPr>
            <p:nvPr/>
          </p:nvSpPr>
          <p:spPr bwMode="auto">
            <a:xfrm>
              <a:off x="8342314" y="3698876"/>
              <a:ext cx="84138" cy="120650"/>
            </a:xfrm>
            <a:custGeom>
              <a:avLst/>
              <a:gdLst>
                <a:gd name="T0" fmla="*/ 38 w 39"/>
                <a:gd name="T1" fmla="*/ 0 h 56"/>
                <a:gd name="T2" fmla="*/ 29 w 39"/>
                <a:gd name="T3" fmla="*/ 9 h 56"/>
                <a:gd name="T4" fmla="*/ 20 w 39"/>
                <a:gd name="T5" fmla="*/ 25 h 56"/>
                <a:gd name="T6" fmla="*/ 0 w 39"/>
                <a:gd name="T7" fmla="*/ 54 h 56"/>
                <a:gd name="T8" fmla="*/ 2 w 39"/>
                <a:gd name="T9" fmla="*/ 56 h 56"/>
                <a:gd name="T10" fmla="*/ 3 w 39"/>
                <a:gd name="T11" fmla="*/ 55 h 56"/>
                <a:gd name="T12" fmla="*/ 4 w 39"/>
                <a:gd name="T13" fmla="*/ 54 h 56"/>
                <a:gd name="T14" fmla="*/ 4 w 39"/>
                <a:gd name="T15" fmla="*/ 52 h 56"/>
                <a:gd name="T16" fmla="*/ 4 w 39"/>
                <a:gd name="T17" fmla="*/ 52 h 56"/>
                <a:gd name="T18" fmla="*/ 22 w 39"/>
                <a:gd name="T19" fmla="*/ 27 h 56"/>
                <a:gd name="T20" fmla="*/ 31 w 39"/>
                <a:gd name="T21" fmla="*/ 13 h 56"/>
                <a:gd name="T22" fmla="*/ 38 w 39"/>
                <a:gd name="T23" fmla="*/ 4 h 56"/>
                <a:gd name="T24" fmla="*/ 38 w 39"/>
                <a:gd name="T25" fmla="*/ 2 h 56"/>
                <a:gd name="T26" fmla="*/ 39 w 39"/>
                <a:gd name="T27" fmla="*/ 2 h 56"/>
                <a:gd name="T28" fmla="*/ 39 w 39"/>
                <a:gd name="T29" fmla="*/ 1 h 56"/>
                <a:gd name="T30" fmla="*/ 38 w 39"/>
                <a:gd name="T31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9" h="56">
                  <a:moveTo>
                    <a:pt x="38" y="0"/>
                  </a:moveTo>
                  <a:cubicBezTo>
                    <a:pt x="35" y="4"/>
                    <a:pt x="32" y="5"/>
                    <a:pt x="29" y="9"/>
                  </a:cubicBezTo>
                  <a:cubicBezTo>
                    <a:pt x="26" y="15"/>
                    <a:pt x="23" y="20"/>
                    <a:pt x="20" y="25"/>
                  </a:cubicBezTo>
                  <a:cubicBezTo>
                    <a:pt x="13" y="35"/>
                    <a:pt x="4" y="43"/>
                    <a:pt x="0" y="54"/>
                  </a:cubicBezTo>
                  <a:cubicBezTo>
                    <a:pt x="0" y="55"/>
                    <a:pt x="1" y="56"/>
                    <a:pt x="2" y="56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4" y="55"/>
                    <a:pt x="4" y="55"/>
                    <a:pt x="4" y="54"/>
                  </a:cubicBezTo>
                  <a:cubicBezTo>
                    <a:pt x="4" y="54"/>
                    <a:pt x="4" y="53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9" y="43"/>
                    <a:pt x="17" y="36"/>
                    <a:pt x="22" y="27"/>
                  </a:cubicBezTo>
                  <a:cubicBezTo>
                    <a:pt x="25" y="23"/>
                    <a:pt x="28" y="18"/>
                    <a:pt x="31" y="13"/>
                  </a:cubicBezTo>
                  <a:cubicBezTo>
                    <a:pt x="33" y="9"/>
                    <a:pt x="33" y="7"/>
                    <a:pt x="38" y="4"/>
                  </a:cubicBezTo>
                  <a:cubicBezTo>
                    <a:pt x="38" y="3"/>
                    <a:pt x="38" y="3"/>
                    <a:pt x="38" y="2"/>
                  </a:cubicBezTo>
                  <a:cubicBezTo>
                    <a:pt x="38" y="3"/>
                    <a:pt x="39" y="3"/>
                    <a:pt x="39" y="2"/>
                  </a:cubicBezTo>
                  <a:cubicBezTo>
                    <a:pt x="39" y="2"/>
                    <a:pt x="39" y="1"/>
                    <a:pt x="39" y="1"/>
                  </a:cubicBezTo>
                  <a:cubicBezTo>
                    <a:pt x="39" y="0"/>
                    <a:pt x="39" y="0"/>
                    <a:pt x="38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372"/>
            <p:cNvSpPr>
              <a:spLocks/>
            </p:cNvSpPr>
            <p:nvPr/>
          </p:nvSpPr>
          <p:spPr bwMode="auto">
            <a:xfrm>
              <a:off x="8372476" y="3698876"/>
              <a:ext cx="77788" cy="112713"/>
            </a:xfrm>
            <a:custGeom>
              <a:avLst/>
              <a:gdLst>
                <a:gd name="T0" fmla="*/ 33 w 36"/>
                <a:gd name="T1" fmla="*/ 2 h 53"/>
                <a:gd name="T2" fmla="*/ 24 w 36"/>
                <a:gd name="T3" fmla="*/ 14 h 53"/>
                <a:gd name="T4" fmla="*/ 12 w 36"/>
                <a:gd name="T5" fmla="*/ 32 h 53"/>
                <a:gd name="T6" fmla="*/ 1 w 36"/>
                <a:gd name="T7" fmla="*/ 53 h 53"/>
                <a:gd name="T8" fmla="*/ 3 w 36"/>
                <a:gd name="T9" fmla="*/ 53 h 53"/>
                <a:gd name="T10" fmla="*/ 17 w 36"/>
                <a:gd name="T11" fmla="*/ 30 h 53"/>
                <a:gd name="T12" fmla="*/ 36 w 36"/>
                <a:gd name="T13" fmla="*/ 3 h 53"/>
                <a:gd name="T14" fmla="*/ 33 w 36"/>
                <a:gd name="T15" fmla="*/ 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53">
                  <a:moveTo>
                    <a:pt x="33" y="2"/>
                  </a:moveTo>
                  <a:cubicBezTo>
                    <a:pt x="31" y="6"/>
                    <a:pt x="27" y="10"/>
                    <a:pt x="24" y="14"/>
                  </a:cubicBezTo>
                  <a:cubicBezTo>
                    <a:pt x="19" y="20"/>
                    <a:pt x="16" y="26"/>
                    <a:pt x="12" y="32"/>
                  </a:cubicBezTo>
                  <a:cubicBezTo>
                    <a:pt x="8" y="37"/>
                    <a:pt x="0" y="46"/>
                    <a:pt x="1" y="53"/>
                  </a:cubicBezTo>
                  <a:cubicBezTo>
                    <a:pt x="1" y="53"/>
                    <a:pt x="2" y="53"/>
                    <a:pt x="3" y="53"/>
                  </a:cubicBezTo>
                  <a:cubicBezTo>
                    <a:pt x="7" y="45"/>
                    <a:pt x="12" y="37"/>
                    <a:pt x="17" y="30"/>
                  </a:cubicBezTo>
                  <a:cubicBezTo>
                    <a:pt x="23" y="21"/>
                    <a:pt x="31" y="13"/>
                    <a:pt x="36" y="3"/>
                  </a:cubicBezTo>
                  <a:cubicBezTo>
                    <a:pt x="36" y="1"/>
                    <a:pt x="34" y="0"/>
                    <a:pt x="33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373"/>
            <p:cNvSpPr>
              <a:spLocks/>
            </p:cNvSpPr>
            <p:nvPr/>
          </p:nvSpPr>
          <p:spPr bwMode="auto">
            <a:xfrm>
              <a:off x="8393114" y="3802064"/>
              <a:ext cx="14288" cy="31750"/>
            </a:xfrm>
            <a:custGeom>
              <a:avLst/>
              <a:gdLst>
                <a:gd name="T0" fmla="*/ 4 w 7"/>
                <a:gd name="T1" fmla="*/ 1 h 15"/>
                <a:gd name="T2" fmla="*/ 0 w 7"/>
                <a:gd name="T3" fmla="*/ 14 h 15"/>
                <a:gd name="T4" fmla="*/ 1 w 7"/>
                <a:gd name="T5" fmla="*/ 14 h 15"/>
                <a:gd name="T6" fmla="*/ 6 w 7"/>
                <a:gd name="T7" fmla="*/ 2 h 15"/>
                <a:gd name="T8" fmla="*/ 4 w 7"/>
                <a:gd name="T9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5">
                  <a:moveTo>
                    <a:pt x="4" y="1"/>
                  </a:moveTo>
                  <a:cubicBezTo>
                    <a:pt x="2" y="5"/>
                    <a:pt x="0" y="10"/>
                    <a:pt x="0" y="14"/>
                  </a:cubicBezTo>
                  <a:cubicBezTo>
                    <a:pt x="0" y="15"/>
                    <a:pt x="1" y="15"/>
                    <a:pt x="1" y="14"/>
                  </a:cubicBezTo>
                  <a:cubicBezTo>
                    <a:pt x="2" y="10"/>
                    <a:pt x="4" y="6"/>
                    <a:pt x="6" y="2"/>
                  </a:cubicBezTo>
                  <a:cubicBezTo>
                    <a:pt x="7" y="1"/>
                    <a:pt x="5" y="0"/>
                    <a:pt x="4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374"/>
            <p:cNvSpPr>
              <a:spLocks/>
            </p:cNvSpPr>
            <p:nvPr/>
          </p:nvSpPr>
          <p:spPr bwMode="auto">
            <a:xfrm>
              <a:off x="8842376" y="3121026"/>
              <a:ext cx="85725" cy="146050"/>
            </a:xfrm>
            <a:custGeom>
              <a:avLst/>
              <a:gdLst>
                <a:gd name="T0" fmla="*/ 38 w 40"/>
                <a:gd name="T1" fmla="*/ 2 h 68"/>
                <a:gd name="T2" fmla="*/ 29 w 40"/>
                <a:gd name="T3" fmla="*/ 18 h 68"/>
                <a:gd name="T4" fmla="*/ 17 w 40"/>
                <a:gd name="T5" fmla="*/ 34 h 68"/>
                <a:gd name="T6" fmla="*/ 9 w 40"/>
                <a:gd name="T7" fmla="*/ 49 h 68"/>
                <a:gd name="T8" fmla="*/ 1 w 40"/>
                <a:gd name="T9" fmla="*/ 66 h 68"/>
                <a:gd name="T10" fmla="*/ 1 w 40"/>
                <a:gd name="T11" fmla="*/ 67 h 68"/>
                <a:gd name="T12" fmla="*/ 8 w 40"/>
                <a:gd name="T13" fmla="*/ 61 h 68"/>
                <a:gd name="T14" fmla="*/ 19 w 40"/>
                <a:gd name="T15" fmla="*/ 37 h 68"/>
                <a:gd name="T16" fmla="*/ 34 w 40"/>
                <a:gd name="T17" fmla="*/ 14 h 68"/>
                <a:gd name="T18" fmla="*/ 40 w 40"/>
                <a:gd name="T19" fmla="*/ 2 h 68"/>
                <a:gd name="T20" fmla="*/ 38 w 40"/>
                <a:gd name="T21" fmla="*/ 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68">
                  <a:moveTo>
                    <a:pt x="38" y="2"/>
                  </a:moveTo>
                  <a:cubicBezTo>
                    <a:pt x="38" y="8"/>
                    <a:pt x="32" y="12"/>
                    <a:pt x="29" y="18"/>
                  </a:cubicBezTo>
                  <a:cubicBezTo>
                    <a:pt x="25" y="23"/>
                    <a:pt x="21" y="29"/>
                    <a:pt x="17" y="34"/>
                  </a:cubicBezTo>
                  <a:cubicBezTo>
                    <a:pt x="14" y="39"/>
                    <a:pt x="11" y="44"/>
                    <a:pt x="9" y="49"/>
                  </a:cubicBezTo>
                  <a:cubicBezTo>
                    <a:pt x="6" y="54"/>
                    <a:pt x="6" y="63"/>
                    <a:pt x="1" y="66"/>
                  </a:cubicBezTo>
                  <a:cubicBezTo>
                    <a:pt x="0" y="66"/>
                    <a:pt x="0" y="68"/>
                    <a:pt x="1" y="67"/>
                  </a:cubicBezTo>
                  <a:cubicBezTo>
                    <a:pt x="5" y="67"/>
                    <a:pt x="6" y="64"/>
                    <a:pt x="8" y="61"/>
                  </a:cubicBezTo>
                  <a:cubicBezTo>
                    <a:pt x="11" y="53"/>
                    <a:pt x="13" y="45"/>
                    <a:pt x="19" y="37"/>
                  </a:cubicBezTo>
                  <a:cubicBezTo>
                    <a:pt x="24" y="30"/>
                    <a:pt x="28" y="22"/>
                    <a:pt x="34" y="14"/>
                  </a:cubicBezTo>
                  <a:cubicBezTo>
                    <a:pt x="37" y="10"/>
                    <a:pt x="40" y="7"/>
                    <a:pt x="40" y="2"/>
                  </a:cubicBezTo>
                  <a:cubicBezTo>
                    <a:pt x="40" y="0"/>
                    <a:pt x="38" y="0"/>
                    <a:pt x="38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375"/>
            <p:cNvSpPr>
              <a:spLocks/>
            </p:cNvSpPr>
            <p:nvPr/>
          </p:nvSpPr>
          <p:spPr bwMode="auto">
            <a:xfrm>
              <a:off x="8848726" y="3179764"/>
              <a:ext cx="103188" cy="138113"/>
            </a:xfrm>
            <a:custGeom>
              <a:avLst/>
              <a:gdLst>
                <a:gd name="T0" fmla="*/ 45 w 48"/>
                <a:gd name="T1" fmla="*/ 1 h 65"/>
                <a:gd name="T2" fmla="*/ 34 w 48"/>
                <a:gd name="T3" fmla="*/ 16 h 65"/>
                <a:gd name="T4" fmla="*/ 19 w 48"/>
                <a:gd name="T5" fmla="*/ 33 h 65"/>
                <a:gd name="T6" fmla="*/ 0 w 48"/>
                <a:gd name="T7" fmla="*/ 64 h 65"/>
                <a:gd name="T8" fmla="*/ 1 w 48"/>
                <a:gd name="T9" fmla="*/ 65 h 65"/>
                <a:gd name="T10" fmla="*/ 10 w 48"/>
                <a:gd name="T11" fmla="*/ 51 h 65"/>
                <a:gd name="T12" fmla="*/ 22 w 48"/>
                <a:gd name="T13" fmla="*/ 34 h 65"/>
                <a:gd name="T14" fmla="*/ 33 w 48"/>
                <a:gd name="T15" fmla="*/ 22 h 65"/>
                <a:gd name="T16" fmla="*/ 47 w 48"/>
                <a:gd name="T17" fmla="*/ 3 h 65"/>
                <a:gd name="T18" fmla="*/ 45 w 48"/>
                <a:gd name="T19" fmla="*/ 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65">
                  <a:moveTo>
                    <a:pt x="45" y="1"/>
                  </a:moveTo>
                  <a:cubicBezTo>
                    <a:pt x="40" y="6"/>
                    <a:pt x="37" y="10"/>
                    <a:pt x="34" y="16"/>
                  </a:cubicBezTo>
                  <a:cubicBezTo>
                    <a:pt x="30" y="22"/>
                    <a:pt x="25" y="27"/>
                    <a:pt x="19" y="33"/>
                  </a:cubicBezTo>
                  <a:cubicBezTo>
                    <a:pt x="11" y="42"/>
                    <a:pt x="6" y="53"/>
                    <a:pt x="0" y="64"/>
                  </a:cubicBezTo>
                  <a:cubicBezTo>
                    <a:pt x="0" y="65"/>
                    <a:pt x="1" y="65"/>
                    <a:pt x="1" y="65"/>
                  </a:cubicBezTo>
                  <a:cubicBezTo>
                    <a:pt x="5" y="61"/>
                    <a:pt x="7" y="56"/>
                    <a:pt x="10" y="51"/>
                  </a:cubicBezTo>
                  <a:cubicBezTo>
                    <a:pt x="13" y="45"/>
                    <a:pt x="18" y="39"/>
                    <a:pt x="22" y="34"/>
                  </a:cubicBezTo>
                  <a:cubicBezTo>
                    <a:pt x="26" y="30"/>
                    <a:pt x="30" y="26"/>
                    <a:pt x="33" y="22"/>
                  </a:cubicBezTo>
                  <a:cubicBezTo>
                    <a:pt x="38" y="15"/>
                    <a:pt x="41" y="9"/>
                    <a:pt x="47" y="3"/>
                  </a:cubicBezTo>
                  <a:cubicBezTo>
                    <a:pt x="48" y="2"/>
                    <a:pt x="46" y="0"/>
                    <a:pt x="45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376"/>
            <p:cNvSpPr>
              <a:spLocks/>
            </p:cNvSpPr>
            <p:nvPr/>
          </p:nvSpPr>
          <p:spPr bwMode="auto">
            <a:xfrm>
              <a:off x="8842376" y="3222626"/>
              <a:ext cx="114300" cy="160338"/>
            </a:xfrm>
            <a:custGeom>
              <a:avLst/>
              <a:gdLst>
                <a:gd name="T0" fmla="*/ 50 w 53"/>
                <a:gd name="T1" fmla="*/ 1 h 75"/>
                <a:gd name="T2" fmla="*/ 19 w 53"/>
                <a:gd name="T3" fmla="*/ 42 h 75"/>
                <a:gd name="T4" fmla="*/ 7 w 53"/>
                <a:gd name="T5" fmla="*/ 59 h 75"/>
                <a:gd name="T6" fmla="*/ 1 w 53"/>
                <a:gd name="T7" fmla="*/ 67 h 75"/>
                <a:gd name="T8" fmla="*/ 0 w 53"/>
                <a:gd name="T9" fmla="*/ 70 h 75"/>
                <a:gd name="T10" fmla="*/ 0 w 53"/>
                <a:gd name="T11" fmla="*/ 71 h 75"/>
                <a:gd name="T12" fmla="*/ 2 w 53"/>
                <a:gd name="T13" fmla="*/ 72 h 75"/>
                <a:gd name="T14" fmla="*/ 1 w 53"/>
                <a:gd name="T15" fmla="*/ 72 h 75"/>
                <a:gd name="T16" fmla="*/ 0 w 53"/>
                <a:gd name="T17" fmla="*/ 73 h 75"/>
                <a:gd name="T18" fmla="*/ 2 w 53"/>
                <a:gd name="T19" fmla="*/ 74 h 75"/>
                <a:gd name="T20" fmla="*/ 12 w 53"/>
                <a:gd name="T21" fmla="*/ 56 h 75"/>
                <a:gd name="T22" fmla="*/ 26 w 53"/>
                <a:gd name="T23" fmla="*/ 38 h 75"/>
                <a:gd name="T24" fmla="*/ 52 w 53"/>
                <a:gd name="T25" fmla="*/ 3 h 75"/>
                <a:gd name="T26" fmla="*/ 50 w 53"/>
                <a:gd name="T27" fmla="*/ 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3" h="75">
                  <a:moveTo>
                    <a:pt x="50" y="1"/>
                  </a:moveTo>
                  <a:cubicBezTo>
                    <a:pt x="38" y="13"/>
                    <a:pt x="31" y="29"/>
                    <a:pt x="19" y="42"/>
                  </a:cubicBezTo>
                  <a:cubicBezTo>
                    <a:pt x="15" y="47"/>
                    <a:pt x="11" y="53"/>
                    <a:pt x="7" y="59"/>
                  </a:cubicBezTo>
                  <a:cubicBezTo>
                    <a:pt x="5" y="61"/>
                    <a:pt x="3" y="64"/>
                    <a:pt x="1" y="67"/>
                  </a:cubicBezTo>
                  <a:cubicBezTo>
                    <a:pt x="1" y="68"/>
                    <a:pt x="1" y="69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0"/>
                    <a:pt x="1" y="67"/>
                    <a:pt x="2" y="72"/>
                  </a:cubicBezTo>
                  <a:cubicBezTo>
                    <a:pt x="2" y="71"/>
                    <a:pt x="1" y="71"/>
                    <a:pt x="1" y="72"/>
                  </a:cubicBezTo>
                  <a:cubicBezTo>
                    <a:pt x="1" y="72"/>
                    <a:pt x="0" y="73"/>
                    <a:pt x="0" y="73"/>
                  </a:cubicBezTo>
                  <a:cubicBezTo>
                    <a:pt x="0" y="74"/>
                    <a:pt x="2" y="75"/>
                    <a:pt x="2" y="74"/>
                  </a:cubicBezTo>
                  <a:cubicBezTo>
                    <a:pt x="3" y="67"/>
                    <a:pt x="8" y="62"/>
                    <a:pt x="12" y="56"/>
                  </a:cubicBezTo>
                  <a:cubicBezTo>
                    <a:pt x="16" y="50"/>
                    <a:pt x="21" y="44"/>
                    <a:pt x="26" y="38"/>
                  </a:cubicBezTo>
                  <a:cubicBezTo>
                    <a:pt x="35" y="26"/>
                    <a:pt x="42" y="13"/>
                    <a:pt x="52" y="3"/>
                  </a:cubicBezTo>
                  <a:cubicBezTo>
                    <a:pt x="53" y="2"/>
                    <a:pt x="51" y="0"/>
                    <a:pt x="50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377"/>
            <p:cNvSpPr>
              <a:spLocks/>
            </p:cNvSpPr>
            <p:nvPr/>
          </p:nvSpPr>
          <p:spPr bwMode="auto">
            <a:xfrm>
              <a:off x="8842376" y="3375026"/>
              <a:ext cx="0" cy="1588"/>
            </a:xfrm>
            <a:custGeom>
              <a:avLst/>
              <a:gdLst>
                <a:gd name="T0" fmla="*/ 0 h 1"/>
                <a:gd name="T1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378"/>
            <p:cNvSpPr>
              <a:spLocks/>
            </p:cNvSpPr>
            <p:nvPr/>
          </p:nvSpPr>
          <p:spPr bwMode="auto">
            <a:xfrm>
              <a:off x="8853489" y="3243264"/>
              <a:ext cx="123825" cy="161925"/>
            </a:xfrm>
            <a:custGeom>
              <a:avLst/>
              <a:gdLst>
                <a:gd name="T0" fmla="*/ 55 w 58"/>
                <a:gd name="T1" fmla="*/ 1 h 75"/>
                <a:gd name="T2" fmla="*/ 28 w 58"/>
                <a:gd name="T3" fmla="*/ 38 h 75"/>
                <a:gd name="T4" fmla="*/ 1 w 58"/>
                <a:gd name="T5" fmla="*/ 74 h 75"/>
                <a:gd name="T6" fmla="*/ 2 w 58"/>
                <a:gd name="T7" fmla="*/ 75 h 75"/>
                <a:gd name="T8" fmla="*/ 17 w 58"/>
                <a:gd name="T9" fmla="*/ 57 h 75"/>
                <a:gd name="T10" fmla="*/ 30 w 58"/>
                <a:gd name="T11" fmla="*/ 40 h 75"/>
                <a:gd name="T12" fmla="*/ 57 w 58"/>
                <a:gd name="T13" fmla="*/ 3 h 75"/>
                <a:gd name="T14" fmla="*/ 55 w 58"/>
                <a:gd name="T15" fmla="*/ 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75">
                  <a:moveTo>
                    <a:pt x="55" y="1"/>
                  </a:moveTo>
                  <a:cubicBezTo>
                    <a:pt x="49" y="15"/>
                    <a:pt x="37" y="25"/>
                    <a:pt x="28" y="38"/>
                  </a:cubicBezTo>
                  <a:cubicBezTo>
                    <a:pt x="19" y="50"/>
                    <a:pt x="9" y="61"/>
                    <a:pt x="1" y="74"/>
                  </a:cubicBezTo>
                  <a:cubicBezTo>
                    <a:pt x="0" y="75"/>
                    <a:pt x="1" y="75"/>
                    <a:pt x="2" y="75"/>
                  </a:cubicBezTo>
                  <a:cubicBezTo>
                    <a:pt x="8" y="70"/>
                    <a:pt x="12" y="62"/>
                    <a:pt x="17" y="57"/>
                  </a:cubicBezTo>
                  <a:cubicBezTo>
                    <a:pt x="22" y="52"/>
                    <a:pt x="26" y="46"/>
                    <a:pt x="30" y="40"/>
                  </a:cubicBezTo>
                  <a:cubicBezTo>
                    <a:pt x="39" y="27"/>
                    <a:pt x="51" y="17"/>
                    <a:pt x="57" y="3"/>
                  </a:cubicBezTo>
                  <a:cubicBezTo>
                    <a:pt x="58" y="1"/>
                    <a:pt x="56" y="0"/>
                    <a:pt x="55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379"/>
            <p:cNvSpPr>
              <a:spLocks/>
            </p:cNvSpPr>
            <p:nvPr/>
          </p:nvSpPr>
          <p:spPr bwMode="auto">
            <a:xfrm>
              <a:off x="8842376" y="3286126"/>
              <a:ext cx="131763" cy="214313"/>
            </a:xfrm>
            <a:custGeom>
              <a:avLst/>
              <a:gdLst>
                <a:gd name="T0" fmla="*/ 60 w 61"/>
                <a:gd name="T1" fmla="*/ 3 h 100"/>
                <a:gd name="T2" fmla="*/ 58 w 61"/>
                <a:gd name="T3" fmla="*/ 1 h 100"/>
                <a:gd name="T4" fmla="*/ 29 w 61"/>
                <a:gd name="T5" fmla="*/ 42 h 100"/>
                <a:gd name="T6" fmla="*/ 10 w 61"/>
                <a:gd name="T7" fmla="*/ 82 h 100"/>
                <a:gd name="T8" fmla="*/ 12 w 61"/>
                <a:gd name="T9" fmla="*/ 83 h 100"/>
                <a:gd name="T10" fmla="*/ 14 w 61"/>
                <a:gd name="T11" fmla="*/ 83 h 100"/>
                <a:gd name="T12" fmla="*/ 12 w 61"/>
                <a:gd name="T13" fmla="*/ 85 h 100"/>
                <a:gd name="T14" fmla="*/ 1 w 61"/>
                <a:gd name="T15" fmla="*/ 99 h 100"/>
                <a:gd name="T16" fmla="*/ 1 w 61"/>
                <a:gd name="T17" fmla="*/ 100 h 100"/>
                <a:gd name="T18" fmla="*/ 10 w 61"/>
                <a:gd name="T19" fmla="*/ 91 h 100"/>
                <a:gd name="T20" fmla="*/ 25 w 61"/>
                <a:gd name="T21" fmla="*/ 71 h 100"/>
                <a:gd name="T22" fmla="*/ 40 w 61"/>
                <a:gd name="T23" fmla="*/ 46 h 100"/>
                <a:gd name="T24" fmla="*/ 50 w 61"/>
                <a:gd name="T25" fmla="*/ 27 h 100"/>
                <a:gd name="T26" fmla="*/ 47 w 61"/>
                <a:gd name="T27" fmla="*/ 27 h 100"/>
                <a:gd name="T28" fmla="*/ 38 w 61"/>
                <a:gd name="T29" fmla="*/ 44 h 100"/>
                <a:gd name="T30" fmla="*/ 25 w 61"/>
                <a:gd name="T31" fmla="*/ 65 h 100"/>
                <a:gd name="T32" fmla="*/ 14 w 61"/>
                <a:gd name="T33" fmla="*/ 81 h 100"/>
                <a:gd name="T34" fmla="*/ 14 w 61"/>
                <a:gd name="T35" fmla="*/ 81 h 100"/>
                <a:gd name="T36" fmla="*/ 35 w 61"/>
                <a:gd name="T37" fmla="*/ 39 h 100"/>
                <a:gd name="T38" fmla="*/ 60 w 61"/>
                <a:gd name="T39" fmla="*/ 3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1" h="100">
                  <a:moveTo>
                    <a:pt x="60" y="3"/>
                  </a:moveTo>
                  <a:cubicBezTo>
                    <a:pt x="61" y="2"/>
                    <a:pt x="59" y="0"/>
                    <a:pt x="58" y="1"/>
                  </a:cubicBezTo>
                  <a:cubicBezTo>
                    <a:pt x="47" y="14"/>
                    <a:pt x="39" y="28"/>
                    <a:pt x="29" y="42"/>
                  </a:cubicBezTo>
                  <a:cubicBezTo>
                    <a:pt x="21" y="52"/>
                    <a:pt x="6" y="67"/>
                    <a:pt x="10" y="82"/>
                  </a:cubicBezTo>
                  <a:cubicBezTo>
                    <a:pt x="11" y="82"/>
                    <a:pt x="11" y="83"/>
                    <a:pt x="12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3" y="83"/>
                    <a:pt x="13" y="84"/>
                    <a:pt x="12" y="85"/>
                  </a:cubicBezTo>
                  <a:cubicBezTo>
                    <a:pt x="9" y="89"/>
                    <a:pt x="6" y="97"/>
                    <a:pt x="1" y="99"/>
                  </a:cubicBezTo>
                  <a:cubicBezTo>
                    <a:pt x="0" y="99"/>
                    <a:pt x="1" y="100"/>
                    <a:pt x="1" y="100"/>
                  </a:cubicBezTo>
                  <a:cubicBezTo>
                    <a:pt x="6" y="99"/>
                    <a:pt x="8" y="95"/>
                    <a:pt x="10" y="91"/>
                  </a:cubicBezTo>
                  <a:cubicBezTo>
                    <a:pt x="15" y="85"/>
                    <a:pt x="20" y="78"/>
                    <a:pt x="25" y="71"/>
                  </a:cubicBezTo>
                  <a:cubicBezTo>
                    <a:pt x="30" y="63"/>
                    <a:pt x="35" y="54"/>
                    <a:pt x="40" y="46"/>
                  </a:cubicBezTo>
                  <a:cubicBezTo>
                    <a:pt x="44" y="40"/>
                    <a:pt x="48" y="34"/>
                    <a:pt x="50" y="27"/>
                  </a:cubicBezTo>
                  <a:cubicBezTo>
                    <a:pt x="51" y="26"/>
                    <a:pt x="48" y="25"/>
                    <a:pt x="47" y="27"/>
                  </a:cubicBezTo>
                  <a:cubicBezTo>
                    <a:pt x="45" y="33"/>
                    <a:pt x="42" y="38"/>
                    <a:pt x="38" y="44"/>
                  </a:cubicBezTo>
                  <a:cubicBezTo>
                    <a:pt x="34" y="51"/>
                    <a:pt x="29" y="58"/>
                    <a:pt x="25" y="65"/>
                  </a:cubicBezTo>
                  <a:cubicBezTo>
                    <a:pt x="21" y="70"/>
                    <a:pt x="18" y="76"/>
                    <a:pt x="14" y="81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5" y="77"/>
                    <a:pt x="32" y="44"/>
                    <a:pt x="35" y="39"/>
                  </a:cubicBezTo>
                  <a:cubicBezTo>
                    <a:pt x="43" y="27"/>
                    <a:pt x="50" y="14"/>
                    <a:pt x="60" y="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380"/>
            <p:cNvSpPr>
              <a:spLocks/>
            </p:cNvSpPr>
            <p:nvPr/>
          </p:nvSpPr>
          <p:spPr bwMode="auto">
            <a:xfrm>
              <a:off x="8842376" y="3441701"/>
              <a:ext cx="163513" cy="184150"/>
            </a:xfrm>
            <a:custGeom>
              <a:avLst/>
              <a:gdLst>
                <a:gd name="T0" fmla="*/ 75 w 76"/>
                <a:gd name="T1" fmla="*/ 34 h 86"/>
                <a:gd name="T2" fmla="*/ 53 w 76"/>
                <a:gd name="T3" fmla="*/ 33 h 86"/>
                <a:gd name="T4" fmla="*/ 39 w 76"/>
                <a:gd name="T5" fmla="*/ 36 h 86"/>
                <a:gd name="T6" fmla="*/ 35 w 76"/>
                <a:gd name="T7" fmla="*/ 37 h 86"/>
                <a:gd name="T8" fmla="*/ 45 w 76"/>
                <a:gd name="T9" fmla="*/ 21 h 86"/>
                <a:gd name="T10" fmla="*/ 52 w 76"/>
                <a:gd name="T11" fmla="*/ 21 h 86"/>
                <a:gd name="T12" fmla="*/ 74 w 76"/>
                <a:gd name="T13" fmla="*/ 19 h 86"/>
                <a:gd name="T14" fmla="*/ 74 w 76"/>
                <a:gd name="T15" fmla="*/ 16 h 86"/>
                <a:gd name="T16" fmla="*/ 47 w 76"/>
                <a:gd name="T17" fmla="*/ 16 h 86"/>
                <a:gd name="T18" fmla="*/ 34 w 76"/>
                <a:gd name="T19" fmla="*/ 19 h 86"/>
                <a:gd name="T20" fmla="*/ 43 w 76"/>
                <a:gd name="T21" fmla="*/ 3 h 86"/>
                <a:gd name="T22" fmla="*/ 40 w 76"/>
                <a:gd name="T23" fmla="*/ 2 h 86"/>
                <a:gd name="T24" fmla="*/ 30 w 76"/>
                <a:gd name="T25" fmla="*/ 21 h 86"/>
                <a:gd name="T26" fmla="*/ 24 w 76"/>
                <a:gd name="T27" fmla="*/ 22 h 86"/>
                <a:gd name="T28" fmla="*/ 23 w 76"/>
                <a:gd name="T29" fmla="*/ 22 h 86"/>
                <a:gd name="T30" fmla="*/ 23 w 76"/>
                <a:gd name="T31" fmla="*/ 24 h 86"/>
                <a:gd name="T32" fmla="*/ 24 w 76"/>
                <a:gd name="T33" fmla="*/ 25 h 86"/>
                <a:gd name="T34" fmla="*/ 27 w 76"/>
                <a:gd name="T35" fmla="*/ 24 h 86"/>
                <a:gd name="T36" fmla="*/ 17 w 76"/>
                <a:gd name="T37" fmla="*/ 39 h 86"/>
                <a:gd name="T38" fmla="*/ 3 w 76"/>
                <a:gd name="T39" fmla="*/ 65 h 86"/>
                <a:gd name="T40" fmla="*/ 4 w 76"/>
                <a:gd name="T41" fmla="*/ 65 h 86"/>
                <a:gd name="T42" fmla="*/ 32 w 76"/>
                <a:gd name="T43" fmla="*/ 23 h 86"/>
                <a:gd name="T44" fmla="*/ 41 w 76"/>
                <a:gd name="T45" fmla="*/ 22 h 86"/>
                <a:gd name="T46" fmla="*/ 30 w 76"/>
                <a:gd name="T47" fmla="*/ 38 h 86"/>
                <a:gd name="T48" fmla="*/ 28 w 76"/>
                <a:gd name="T49" fmla="*/ 39 h 86"/>
                <a:gd name="T50" fmla="*/ 26 w 76"/>
                <a:gd name="T51" fmla="*/ 38 h 86"/>
                <a:gd name="T52" fmla="*/ 21 w 76"/>
                <a:gd name="T53" fmla="*/ 41 h 86"/>
                <a:gd name="T54" fmla="*/ 22 w 76"/>
                <a:gd name="T55" fmla="*/ 45 h 86"/>
                <a:gd name="T56" fmla="*/ 27 w 76"/>
                <a:gd name="T57" fmla="*/ 44 h 86"/>
                <a:gd name="T58" fmla="*/ 21 w 76"/>
                <a:gd name="T59" fmla="*/ 53 h 86"/>
                <a:gd name="T60" fmla="*/ 11 w 76"/>
                <a:gd name="T61" fmla="*/ 68 h 86"/>
                <a:gd name="T62" fmla="*/ 0 w 76"/>
                <a:gd name="T63" fmla="*/ 83 h 86"/>
                <a:gd name="T64" fmla="*/ 3 w 76"/>
                <a:gd name="T65" fmla="*/ 85 h 86"/>
                <a:gd name="T66" fmla="*/ 24 w 76"/>
                <a:gd name="T67" fmla="*/ 54 h 86"/>
                <a:gd name="T68" fmla="*/ 31 w 76"/>
                <a:gd name="T69" fmla="*/ 43 h 86"/>
                <a:gd name="T70" fmla="*/ 46 w 76"/>
                <a:gd name="T71" fmla="*/ 40 h 86"/>
                <a:gd name="T72" fmla="*/ 56 w 76"/>
                <a:gd name="T73" fmla="*/ 38 h 86"/>
                <a:gd name="T74" fmla="*/ 71 w 76"/>
                <a:gd name="T75" fmla="*/ 37 h 86"/>
                <a:gd name="T76" fmla="*/ 71 w 76"/>
                <a:gd name="T77" fmla="*/ 38 h 86"/>
                <a:gd name="T78" fmla="*/ 73 w 76"/>
                <a:gd name="T79" fmla="*/ 39 h 86"/>
                <a:gd name="T80" fmla="*/ 75 w 76"/>
                <a:gd name="T81" fmla="*/ 38 h 86"/>
                <a:gd name="T82" fmla="*/ 75 w 76"/>
                <a:gd name="T83" fmla="*/ 37 h 86"/>
                <a:gd name="T84" fmla="*/ 75 w 76"/>
                <a:gd name="T85" fmla="*/ 3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6" h="86">
                  <a:moveTo>
                    <a:pt x="75" y="34"/>
                  </a:moveTo>
                  <a:cubicBezTo>
                    <a:pt x="68" y="30"/>
                    <a:pt x="60" y="31"/>
                    <a:pt x="53" y="33"/>
                  </a:cubicBezTo>
                  <a:cubicBezTo>
                    <a:pt x="48" y="34"/>
                    <a:pt x="44" y="35"/>
                    <a:pt x="39" y="36"/>
                  </a:cubicBezTo>
                  <a:cubicBezTo>
                    <a:pt x="38" y="36"/>
                    <a:pt x="36" y="37"/>
                    <a:pt x="35" y="37"/>
                  </a:cubicBezTo>
                  <a:cubicBezTo>
                    <a:pt x="38" y="32"/>
                    <a:pt x="42" y="27"/>
                    <a:pt x="45" y="21"/>
                  </a:cubicBezTo>
                  <a:cubicBezTo>
                    <a:pt x="47" y="21"/>
                    <a:pt x="49" y="21"/>
                    <a:pt x="52" y="21"/>
                  </a:cubicBezTo>
                  <a:cubicBezTo>
                    <a:pt x="59" y="20"/>
                    <a:pt x="67" y="21"/>
                    <a:pt x="74" y="19"/>
                  </a:cubicBezTo>
                  <a:cubicBezTo>
                    <a:pt x="75" y="18"/>
                    <a:pt x="75" y="16"/>
                    <a:pt x="74" y="16"/>
                  </a:cubicBezTo>
                  <a:cubicBezTo>
                    <a:pt x="65" y="14"/>
                    <a:pt x="56" y="15"/>
                    <a:pt x="47" y="16"/>
                  </a:cubicBezTo>
                  <a:cubicBezTo>
                    <a:pt x="46" y="16"/>
                    <a:pt x="40" y="18"/>
                    <a:pt x="34" y="19"/>
                  </a:cubicBezTo>
                  <a:cubicBezTo>
                    <a:pt x="37" y="14"/>
                    <a:pt x="40" y="9"/>
                    <a:pt x="43" y="3"/>
                  </a:cubicBezTo>
                  <a:cubicBezTo>
                    <a:pt x="44" y="1"/>
                    <a:pt x="40" y="0"/>
                    <a:pt x="40" y="2"/>
                  </a:cubicBezTo>
                  <a:cubicBezTo>
                    <a:pt x="37" y="8"/>
                    <a:pt x="33" y="15"/>
                    <a:pt x="30" y="21"/>
                  </a:cubicBezTo>
                  <a:cubicBezTo>
                    <a:pt x="27" y="21"/>
                    <a:pt x="24" y="22"/>
                    <a:pt x="24" y="22"/>
                  </a:cubicBezTo>
                  <a:cubicBezTo>
                    <a:pt x="24" y="22"/>
                    <a:pt x="23" y="22"/>
                    <a:pt x="23" y="22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3" y="25"/>
                    <a:pt x="24" y="25"/>
                    <a:pt x="24" y="25"/>
                  </a:cubicBezTo>
                  <a:cubicBezTo>
                    <a:pt x="25" y="25"/>
                    <a:pt x="26" y="24"/>
                    <a:pt x="27" y="24"/>
                  </a:cubicBezTo>
                  <a:cubicBezTo>
                    <a:pt x="24" y="29"/>
                    <a:pt x="21" y="34"/>
                    <a:pt x="17" y="39"/>
                  </a:cubicBezTo>
                  <a:cubicBezTo>
                    <a:pt x="12" y="46"/>
                    <a:pt x="2" y="56"/>
                    <a:pt x="3" y="65"/>
                  </a:cubicBezTo>
                  <a:cubicBezTo>
                    <a:pt x="3" y="66"/>
                    <a:pt x="4" y="66"/>
                    <a:pt x="4" y="65"/>
                  </a:cubicBezTo>
                  <a:cubicBezTo>
                    <a:pt x="12" y="51"/>
                    <a:pt x="23" y="37"/>
                    <a:pt x="32" y="23"/>
                  </a:cubicBezTo>
                  <a:cubicBezTo>
                    <a:pt x="35" y="23"/>
                    <a:pt x="38" y="22"/>
                    <a:pt x="41" y="22"/>
                  </a:cubicBezTo>
                  <a:cubicBezTo>
                    <a:pt x="38" y="28"/>
                    <a:pt x="34" y="33"/>
                    <a:pt x="30" y="38"/>
                  </a:cubicBezTo>
                  <a:cubicBezTo>
                    <a:pt x="30" y="39"/>
                    <a:pt x="29" y="39"/>
                    <a:pt x="28" y="39"/>
                  </a:cubicBezTo>
                  <a:cubicBezTo>
                    <a:pt x="28" y="38"/>
                    <a:pt x="27" y="37"/>
                    <a:pt x="26" y="38"/>
                  </a:cubicBezTo>
                  <a:cubicBezTo>
                    <a:pt x="23" y="39"/>
                    <a:pt x="23" y="39"/>
                    <a:pt x="21" y="41"/>
                  </a:cubicBezTo>
                  <a:cubicBezTo>
                    <a:pt x="19" y="42"/>
                    <a:pt x="20" y="45"/>
                    <a:pt x="22" y="45"/>
                  </a:cubicBezTo>
                  <a:cubicBezTo>
                    <a:pt x="24" y="45"/>
                    <a:pt x="25" y="44"/>
                    <a:pt x="27" y="44"/>
                  </a:cubicBezTo>
                  <a:cubicBezTo>
                    <a:pt x="25" y="47"/>
                    <a:pt x="23" y="50"/>
                    <a:pt x="21" y="53"/>
                  </a:cubicBezTo>
                  <a:cubicBezTo>
                    <a:pt x="18" y="58"/>
                    <a:pt x="15" y="63"/>
                    <a:pt x="11" y="68"/>
                  </a:cubicBezTo>
                  <a:cubicBezTo>
                    <a:pt x="8" y="73"/>
                    <a:pt x="3" y="78"/>
                    <a:pt x="0" y="83"/>
                  </a:cubicBezTo>
                  <a:cubicBezTo>
                    <a:pt x="0" y="85"/>
                    <a:pt x="2" y="86"/>
                    <a:pt x="3" y="85"/>
                  </a:cubicBezTo>
                  <a:cubicBezTo>
                    <a:pt x="10" y="74"/>
                    <a:pt x="18" y="65"/>
                    <a:pt x="24" y="54"/>
                  </a:cubicBezTo>
                  <a:cubicBezTo>
                    <a:pt x="26" y="50"/>
                    <a:pt x="28" y="47"/>
                    <a:pt x="31" y="43"/>
                  </a:cubicBezTo>
                  <a:cubicBezTo>
                    <a:pt x="36" y="42"/>
                    <a:pt x="41" y="41"/>
                    <a:pt x="46" y="40"/>
                  </a:cubicBezTo>
                  <a:cubicBezTo>
                    <a:pt x="49" y="39"/>
                    <a:pt x="52" y="38"/>
                    <a:pt x="56" y="38"/>
                  </a:cubicBezTo>
                  <a:cubicBezTo>
                    <a:pt x="59" y="37"/>
                    <a:pt x="68" y="38"/>
                    <a:pt x="71" y="37"/>
                  </a:cubicBezTo>
                  <a:cubicBezTo>
                    <a:pt x="70" y="37"/>
                    <a:pt x="70" y="38"/>
                    <a:pt x="71" y="38"/>
                  </a:cubicBezTo>
                  <a:cubicBezTo>
                    <a:pt x="72" y="38"/>
                    <a:pt x="72" y="39"/>
                    <a:pt x="73" y="39"/>
                  </a:cubicBezTo>
                  <a:cubicBezTo>
                    <a:pt x="73" y="39"/>
                    <a:pt x="74" y="39"/>
                    <a:pt x="75" y="38"/>
                  </a:cubicBezTo>
                  <a:cubicBezTo>
                    <a:pt x="75" y="38"/>
                    <a:pt x="75" y="37"/>
                    <a:pt x="75" y="37"/>
                  </a:cubicBezTo>
                  <a:cubicBezTo>
                    <a:pt x="76" y="36"/>
                    <a:pt x="76" y="34"/>
                    <a:pt x="75" y="3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381"/>
            <p:cNvSpPr>
              <a:spLocks/>
            </p:cNvSpPr>
            <p:nvPr/>
          </p:nvSpPr>
          <p:spPr bwMode="auto">
            <a:xfrm>
              <a:off x="8848726" y="3535364"/>
              <a:ext cx="146050" cy="138113"/>
            </a:xfrm>
            <a:custGeom>
              <a:avLst/>
              <a:gdLst>
                <a:gd name="T0" fmla="*/ 66 w 68"/>
                <a:gd name="T1" fmla="*/ 9 h 64"/>
                <a:gd name="T2" fmla="*/ 48 w 68"/>
                <a:gd name="T3" fmla="*/ 8 h 64"/>
                <a:gd name="T4" fmla="*/ 35 w 68"/>
                <a:gd name="T5" fmla="*/ 11 h 64"/>
                <a:gd name="T6" fmla="*/ 40 w 68"/>
                <a:gd name="T7" fmla="*/ 4 h 64"/>
                <a:gd name="T8" fmla="*/ 37 w 68"/>
                <a:gd name="T9" fmla="*/ 2 h 64"/>
                <a:gd name="T10" fmla="*/ 31 w 68"/>
                <a:gd name="T11" fmla="*/ 13 h 64"/>
                <a:gd name="T12" fmla="*/ 23 w 68"/>
                <a:gd name="T13" fmla="*/ 14 h 64"/>
                <a:gd name="T14" fmla="*/ 23 w 68"/>
                <a:gd name="T15" fmla="*/ 18 h 64"/>
                <a:gd name="T16" fmla="*/ 27 w 68"/>
                <a:gd name="T17" fmla="*/ 18 h 64"/>
                <a:gd name="T18" fmla="*/ 11 w 68"/>
                <a:gd name="T19" fmla="*/ 43 h 64"/>
                <a:gd name="T20" fmla="*/ 3 w 68"/>
                <a:gd name="T21" fmla="*/ 64 h 64"/>
                <a:gd name="T22" fmla="*/ 4 w 68"/>
                <a:gd name="T23" fmla="*/ 63 h 64"/>
                <a:gd name="T24" fmla="*/ 18 w 68"/>
                <a:gd name="T25" fmla="*/ 38 h 64"/>
                <a:gd name="T26" fmla="*/ 32 w 68"/>
                <a:gd name="T27" fmla="*/ 16 h 64"/>
                <a:gd name="T28" fmla="*/ 42 w 68"/>
                <a:gd name="T29" fmla="*/ 14 h 64"/>
                <a:gd name="T30" fmla="*/ 65 w 68"/>
                <a:gd name="T31" fmla="*/ 14 h 64"/>
                <a:gd name="T32" fmla="*/ 67 w 68"/>
                <a:gd name="T33" fmla="*/ 14 h 64"/>
                <a:gd name="T34" fmla="*/ 67 w 68"/>
                <a:gd name="T35" fmla="*/ 12 h 64"/>
                <a:gd name="T36" fmla="*/ 66 w 68"/>
                <a:gd name="T37" fmla="*/ 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8" h="64">
                  <a:moveTo>
                    <a:pt x="66" y="9"/>
                  </a:moveTo>
                  <a:cubicBezTo>
                    <a:pt x="59" y="7"/>
                    <a:pt x="55" y="6"/>
                    <a:pt x="48" y="8"/>
                  </a:cubicBezTo>
                  <a:cubicBezTo>
                    <a:pt x="44" y="9"/>
                    <a:pt x="40" y="10"/>
                    <a:pt x="35" y="11"/>
                  </a:cubicBezTo>
                  <a:cubicBezTo>
                    <a:pt x="37" y="9"/>
                    <a:pt x="38" y="7"/>
                    <a:pt x="40" y="4"/>
                  </a:cubicBezTo>
                  <a:cubicBezTo>
                    <a:pt x="41" y="2"/>
                    <a:pt x="38" y="0"/>
                    <a:pt x="37" y="2"/>
                  </a:cubicBezTo>
                  <a:cubicBezTo>
                    <a:pt x="35" y="6"/>
                    <a:pt x="33" y="9"/>
                    <a:pt x="31" y="13"/>
                  </a:cubicBezTo>
                  <a:cubicBezTo>
                    <a:pt x="28" y="13"/>
                    <a:pt x="26" y="14"/>
                    <a:pt x="23" y="14"/>
                  </a:cubicBezTo>
                  <a:cubicBezTo>
                    <a:pt x="20" y="14"/>
                    <a:pt x="20" y="18"/>
                    <a:pt x="23" y="18"/>
                  </a:cubicBezTo>
                  <a:cubicBezTo>
                    <a:pt x="25" y="18"/>
                    <a:pt x="26" y="18"/>
                    <a:pt x="27" y="18"/>
                  </a:cubicBezTo>
                  <a:cubicBezTo>
                    <a:pt x="22" y="26"/>
                    <a:pt x="16" y="35"/>
                    <a:pt x="11" y="43"/>
                  </a:cubicBezTo>
                  <a:cubicBezTo>
                    <a:pt x="8" y="49"/>
                    <a:pt x="0" y="57"/>
                    <a:pt x="3" y="64"/>
                  </a:cubicBezTo>
                  <a:cubicBezTo>
                    <a:pt x="3" y="64"/>
                    <a:pt x="4" y="64"/>
                    <a:pt x="4" y="63"/>
                  </a:cubicBezTo>
                  <a:cubicBezTo>
                    <a:pt x="5" y="55"/>
                    <a:pt x="14" y="45"/>
                    <a:pt x="18" y="38"/>
                  </a:cubicBezTo>
                  <a:cubicBezTo>
                    <a:pt x="22" y="31"/>
                    <a:pt x="27" y="24"/>
                    <a:pt x="32" y="16"/>
                  </a:cubicBezTo>
                  <a:cubicBezTo>
                    <a:pt x="35" y="16"/>
                    <a:pt x="39" y="14"/>
                    <a:pt x="42" y="14"/>
                  </a:cubicBezTo>
                  <a:cubicBezTo>
                    <a:pt x="48" y="13"/>
                    <a:pt x="61" y="9"/>
                    <a:pt x="65" y="14"/>
                  </a:cubicBezTo>
                  <a:cubicBezTo>
                    <a:pt x="65" y="15"/>
                    <a:pt x="67" y="15"/>
                    <a:pt x="67" y="14"/>
                  </a:cubicBezTo>
                  <a:cubicBezTo>
                    <a:pt x="67" y="13"/>
                    <a:pt x="67" y="13"/>
                    <a:pt x="67" y="12"/>
                  </a:cubicBezTo>
                  <a:cubicBezTo>
                    <a:pt x="68" y="11"/>
                    <a:pt x="67" y="10"/>
                    <a:pt x="66" y="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382"/>
            <p:cNvSpPr>
              <a:spLocks/>
            </p:cNvSpPr>
            <p:nvPr/>
          </p:nvSpPr>
          <p:spPr bwMode="auto">
            <a:xfrm>
              <a:off x="8858251" y="3589339"/>
              <a:ext cx="119063" cy="122238"/>
            </a:xfrm>
            <a:custGeom>
              <a:avLst/>
              <a:gdLst>
                <a:gd name="T0" fmla="*/ 54 w 56"/>
                <a:gd name="T1" fmla="*/ 0 h 57"/>
                <a:gd name="T2" fmla="*/ 43 w 56"/>
                <a:gd name="T3" fmla="*/ 4 h 57"/>
                <a:gd name="T4" fmla="*/ 37 w 56"/>
                <a:gd name="T5" fmla="*/ 6 h 57"/>
                <a:gd name="T6" fmla="*/ 38 w 56"/>
                <a:gd name="T7" fmla="*/ 4 h 57"/>
                <a:gd name="T8" fmla="*/ 36 w 56"/>
                <a:gd name="T9" fmla="*/ 2 h 57"/>
                <a:gd name="T10" fmla="*/ 33 w 56"/>
                <a:gd name="T11" fmla="*/ 6 h 57"/>
                <a:gd name="T12" fmla="*/ 27 w 56"/>
                <a:gd name="T13" fmla="*/ 6 h 57"/>
                <a:gd name="T14" fmla="*/ 27 w 56"/>
                <a:gd name="T15" fmla="*/ 10 h 57"/>
                <a:gd name="T16" fmla="*/ 30 w 56"/>
                <a:gd name="T17" fmla="*/ 10 h 57"/>
                <a:gd name="T18" fmla="*/ 13 w 56"/>
                <a:gd name="T19" fmla="*/ 34 h 57"/>
                <a:gd name="T20" fmla="*/ 2 w 56"/>
                <a:gd name="T21" fmla="*/ 48 h 57"/>
                <a:gd name="T22" fmla="*/ 1 w 56"/>
                <a:gd name="T23" fmla="*/ 56 h 57"/>
                <a:gd name="T24" fmla="*/ 2 w 56"/>
                <a:gd name="T25" fmla="*/ 56 h 57"/>
                <a:gd name="T26" fmla="*/ 18 w 56"/>
                <a:gd name="T27" fmla="*/ 33 h 57"/>
                <a:gd name="T28" fmla="*/ 34 w 56"/>
                <a:gd name="T29" fmla="*/ 10 h 57"/>
                <a:gd name="T30" fmla="*/ 43 w 56"/>
                <a:gd name="T31" fmla="*/ 8 h 57"/>
                <a:gd name="T32" fmla="*/ 55 w 56"/>
                <a:gd name="T33" fmla="*/ 2 h 57"/>
                <a:gd name="T34" fmla="*/ 54 w 56"/>
                <a:gd name="T35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57">
                  <a:moveTo>
                    <a:pt x="54" y="0"/>
                  </a:moveTo>
                  <a:cubicBezTo>
                    <a:pt x="50" y="1"/>
                    <a:pt x="47" y="3"/>
                    <a:pt x="43" y="4"/>
                  </a:cubicBezTo>
                  <a:cubicBezTo>
                    <a:pt x="41" y="5"/>
                    <a:pt x="39" y="5"/>
                    <a:pt x="37" y="6"/>
                  </a:cubicBezTo>
                  <a:cubicBezTo>
                    <a:pt x="37" y="5"/>
                    <a:pt x="37" y="5"/>
                    <a:pt x="38" y="4"/>
                  </a:cubicBezTo>
                  <a:cubicBezTo>
                    <a:pt x="39" y="3"/>
                    <a:pt x="37" y="1"/>
                    <a:pt x="36" y="2"/>
                  </a:cubicBezTo>
                  <a:cubicBezTo>
                    <a:pt x="35" y="4"/>
                    <a:pt x="34" y="5"/>
                    <a:pt x="33" y="6"/>
                  </a:cubicBezTo>
                  <a:cubicBezTo>
                    <a:pt x="31" y="6"/>
                    <a:pt x="29" y="6"/>
                    <a:pt x="27" y="6"/>
                  </a:cubicBezTo>
                  <a:cubicBezTo>
                    <a:pt x="24" y="6"/>
                    <a:pt x="24" y="10"/>
                    <a:pt x="27" y="10"/>
                  </a:cubicBezTo>
                  <a:cubicBezTo>
                    <a:pt x="28" y="10"/>
                    <a:pt x="29" y="10"/>
                    <a:pt x="30" y="10"/>
                  </a:cubicBezTo>
                  <a:cubicBezTo>
                    <a:pt x="24" y="18"/>
                    <a:pt x="19" y="26"/>
                    <a:pt x="13" y="34"/>
                  </a:cubicBezTo>
                  <a:cubicBezTo>
                    <a:pt x="10" y="39"/>
                    <a:pt x="5" y="43"/>
                    <a:pt x="2" y="48"/>
                  </a:cubicBezTo>
                  <a:cubicBezTo>
                    <a:pt x="0" y="51"/>
                    <a:pt x="0" y="53"/>
                    <a:pt x="1" y="56"/>
                  </a:cubicBezTo>
                  <a:cubicBezTo>
                    <a:pt x="1" y="57"/>
                    <a:pt x="2" y="57"/>
                    <a:pt x="2" y="56"/>
                  </a:cubicBezTo>
                  <a:cubicBezTo>
                    <a:pt x="4" y="48"/>
                    <a:pt x="13" y="40"/>
                    <a:pt x="18" y="33"/>
                  </a:cubicBezTo>
                  <a:cubicBezTo>
                    <a:pt x="23" y="25"/>
                    <a:pt x="28" y="18"/>
                    <a:pt x="34" y="10"/>
                  </a:cubicBezTo>
                  <a:cubicBezTo>
                    <a:pt x="37" y="10"/>
                    <a:pt x="40" y="9"/>
                    <a:pt x="43" y="8"/>
                  </a:cubicBezTo>
                  <a:cubicBezTo>
                    <a:pt x="48" y="7"/>
                    <a:pt x="51" y="4"/>
                    <a:pt x="55" y="2"/>
                  </a:cubicBezTo>
                  <a:cubicBezTo>
                    <a:pt x="56" y="1"/>
                    <a:pt x="55" y="0"/>
                    <a:pt x="54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383"/>
            <p:cNvSpPr>
              <a:spLocks/>
            </p:cNvSpPr>
            <p:nvPr/>
          </p:nvSpPr>
          <p:spPr bwMode="auto">
            <a:xfrm>
              <a:off x="8864601" y="3627439"/>
              <a:ext cx="87313" cy="150813"/>
            </a:xfrm>
            <a:custGeom>
              <a:avLst/>
              <a:gdLst>
                <a:gd name="T0" fmla="*/ 40 w 41"/>
                <a:gd name="T1" fmla="*/ 4 h 70"/>
                <a:gd name="T2" fmla="*/ 37 w 41"/>
                <a:gd name="T3" fmla="*/ 2 h 70"/>
                <a:gd name="T4" fmla="*/ 0 w 41"/>
                <a:gd name="T5" fmla="*/ 57 h 70"/>
                <a:gd name="T6" fmla="*/ 1 w 41"/>
                <a:gd name="T7" fmla="*/ 59 h 70"/>
                <a:gd name="T8" fmla="*/ 8 w 41"/>
                <a:gd name="T9" fmla="*/ 57 h 70"/>
                <a:gd name="T10" fmla="*/ 12 w 41"/>
                <a:gd name="T11" fmla="*/ 53 h 70"/>
                <a:gd name="T12" fmla="*/ 19 w 41"/>
                <a:gd name="T13" fmla="*/ 51 h 70"/>
                <a:gd name="T14" fmla="*/ 7 w 41"/>
                <a:gd name="T15" fmla="*/ 68 h 70"/>
                <a:gd name="T16" fmla="*/ 10 w 41"/>
                <a:gd name="T17" fmla="*/ 68 h 70"/>
                <a:gd name="T18" fmla="*/ 22 w 41"/>
                <a:gd name="T19" fmla="*/ 48 h 70"/>
                <a:gd name="T20" fmla="*/ 21 w 41"/>
                <a:gd name="T21" fmla="*/ 47 h 70"/>
                <a:gd name="T22" fmla="*/ 12 w 41"/>
                <a:gd name="T23" fmla="*/ 53 h 70"/>
                <a:gd name="T24" fmla="*/ 5 w 41"/>
                <a:gd name="T25" fmla="*/ 54 h 70"/>
                <a:gd name="T26" fmla="*/ 11 w 41"/>
                <a:gd name="T27" fmla="*/ 45 h 70"/>
                <a:gd name="T28" fmla="*/ 40 w 41"/>
                <a:gd name="T29" fmla="*/ 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1" h="70">
                  <a:moveTo>
                    <a:pt x="40" y="4"/>
                  </a:moveTo>
                  <a:cubicBezTo>
                    <a:pt x="41" y="2"/>
                    <a:pt x="39" y="0"/>
                    <a:pt x="37" y="2"/>
                  </a:cubicBezTo>
                  <a:cubicBezTo>
                    <a:pt x="22" y="18"/>
                    <a:pt x="10" y="36"/>
                    <a:pt x="0" y="57"/>
                  </a:cubicBezTo>
                  <a:cubicBezTo>
                    <a:pt x="0" y="57"/>
                    <a:pt x="0" y="58"/>
                    <a:pt x="1" y="59"/>
                  </a:cubicBezTo>
                  <a:cubicBezTo>
                    <a:pt x="4" y="59"/>
                    <a:pt x="6" y="59"/>
                    <a:pt x="8" y="57"/>
                  </a:cubicBezTo>
                  <a:cubicBezTo>
                    <a:pt x="10" y="56"/>
                    <a:pt x="11" y="55"/>
                    <a:pt x="12" y="53"/>
                  </a:cubicBezTo>
                  <a:cubicBezTo>
                    <a:pt x="14" y="52"/>
                    <a:pt x="21" y="46"/>
                    <a:pt x="19" y="51"/>
                  </a:cubicBezTo>
                  <a:cubicBezTo>
                    <a:pt x="16" y="58"/>
                    <a:pt x="6" y="59"/>
                    <a:pt x="7" y="68"/>
                  </a:cubicBezTo>
                  <a:cubicBezTo>
                    <a:pt x="8" y="70"/>
                    <a:pt x="10" y="69"/>
                    <a:pt x="10" y="68"/>
                  </a:cubicBezTo>
                  <a:cubicBezTo>
                    <a:pt x="11" y="60"/>
                    <a:pt x="23" y="56"/>
                    <a:pt x="22" y="48"/>
                  </a:cubicBezTo>
                  <a:cubicBezTo>
                    <a:pt x="22" y="47"/>
                    <a:pt x="21" y="47"/>
                    <a:pt x="21" y="47"/>
                  </a:cubicBezTo>
                  <a:cubicBezTo>
                    <a:pt x="17" y="48"/>
                    <a:pt x="15" y="50"/>
                    <a:pt x="12" y="53"/>
                  </a:cubicBezTo>
                  <a:cubicBezTo>
                    <a:pt x="10" y="54"/>
                    <a:pt x="6" y="59"/>
                    <a:pt x="5" y="54"/>
                  </a:cubicBezTo>
                  <a:cubicBezTo>
                    <a:pt x="5" y="52"/>
                    <a:pt x="10" y="46"/>
                    <a:pt x="11" y="45"/>
                  </a:cubicBezTo>
                  <a:cubicBezTo>
                    <a:pt x="18" y="29"/>
                    <a:pt x="28" y="17"/>
                    <a:pt x="40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9" name="PA_组合 118"/>
          <p:cNvGrpSpPr/>
          <p:nvPr>
            <p:custDataLst>
              <p:tags r:id="rId5"/>
            </p:custDataLst>
          </p:nvPr>
        </p:nvGrpSpPr>
        <p:grpSpPr>
          <a:xfrm>
            <a:off x="6888859" y="2613110"/>
            <a:ext cx="916478" cy="736114"/>
            <a:chOff x="8067676" y="5365751"/>
            <a:chExt cx="992188" cy="796925"/>
          </a:xfrm>
          <a:solidFill>
            <a:schemeClr val="accent5"/>
          </a:solidFill>
        </p:grpSpPr>
        <p:sp>
          <p:nvSpPr>
            <p:cNvPr id="120" name="Freeform 626"/>
            <p:cNvSpPr>
              <a:spLocks noEditPoints="1"/>
            </p:cNvSpPr>
            <p:nvPr/>
          </p:nvSpPr>
          <p:spPr bwMode="auto">
            <a:xfrm>
              <a:off x="8067676" y="5365751"/>
              <a:ext cx="992188" cy="796925"/>
            </a:xfrm>
            <a:custGeom>
              <a:avLst/>
              <a:gdLst>
                <a:gd name="T0" fmla="*/ 416 w 461"/>
                <a:gd name="T1" fmla="*/ 11 h 371"/>
                <a:gd name="T2" fmla="*/ 104 w 461"/>
                <a:gd name="T3" fmla="*/ 24 h 371"/>
                <a:gd name="T4" fmla="*/ 31 w 461"/>
                <a:gd name="T5" fmla="*/ 32 h 371"/>
                <a:gd name="T6" fmla="*/ 2 w 461"/>
                <a:gd name="T7" fmla="*/ 42 h 371"/>
                <a:gd name="T8" fmla="*/ 4 w 461"/>
                <a:gd name="T9" fmla="*/ 90 h 371"/>
                <a:gd name="T10" fmla="*/ 9 w 461"/>
                <a:gd name="T11" fmla="*/ 188 h 371"/>
                <a:gd name="T12" fmla="*/ 15 w 461"/>
                <a:gd name="T13" fmla="*/ 287 h 371"/>
                <a:gd name="T14" fmla="*/ 35 w 461"/>
                <a:gd name="T15" fmla="*/ 369 h 371"/>
                <a:gd name="T16" fmla="*/ 118 w 461"/>
                <a:gd name="T17" fmla="*/ 356 h 371"/>
                <a:gd name="T18" fmla="*/ 328 w 461"/>
                <a:gd name="T19" fmla="*/ 342 h 371"/>
                <a:gd name="T20" fmla="*/ 421 w 461"/>
                <a:gd name="T21" fmla="*/ 337 h 371"/>
                <a:gd name="T22" fmla="*/ 452 w 461"/>
                <a:gd name="T23" fmla="*/ 314 h 371"/>
                <a:gd name="T24" fmla="*/ 456 w 461"/>
                <a:gd name="T25" fmla="*/ 221 h 371"/>
                <a:gd name="T26" fmla="*/ 458 w 461"/>
                <a:gd name="T27" fmla="*/ 68 h 371"/>
                <a:gd name="T28" fmla="*/ 444 w 461"/>
                <a:gd name="T29" fmla="*/ 35 h 371"/>
                <a:gd name="T30" fmla="*/ 440 w 461"/>
                <a:gd name="T31" fmla="*/ 242 h 371"/>
                <a:gd name="T32" fmla="*/ 436 w 461"/>
                <a:gd name="T33" fmla="*/ 303 h 371"/>
                <a:gd name="T34" fmla="*/ 426 w 461"/>
                <a:gd name="T35" fmla="*/ 321 h 371"/>
                <a:gd name="T36" fmla="*/ 401 w 461"/>
                <a:gd name="T37" fmla="*/ 321 h 371"/>
                <a:gd name="T38" fmla="*/ 327 w 461"/>
                <a:gd name="T39" fmla="*/ 326 h 371"/>
                <a:gd name="T40" fmla="*/ 144 w 461"/>
                <a:gd name="T41" fmla="*/ 337 h 371"/>
                <a:gd name="T42" fmla="*/ 40 w 461"/>
                <a:gd name="T43" fmla="*/ 354 h 371"/>
                <a:gd name="T44" fmla="*/ 28 w 461"/>
                <a:gd name="T45" fmla="*/ 306 h 371"/>
                <a:gd name="T46" fmla="*/ 14 w 461"/>
                <a:gd name="T47" fmla="*/ 123 h 371"/>
                <a:gd name="T48" fmla="*/ 37 w 461"/>
                <a:gd name="T49" fmla="*/ 72 h 371"/>
                <a:gd name="T50" fmla="*/ 138 w 461"/>
                <a:gd name="T51" fmla="*/ 117 h 371"/>
                <a:gd name="T52" fmla="*/ 215 w 461"/>
                <a:gd name="T53" fmla="*/ 156 h 371"/>
                <a:gd name="T54" fmla="*/ 177 w 461"/>
                <a:gd name="T55" fmla="*/ 183 h 371"/>
                <a:gd name="T56" fmla="*/ 89 w 461"/>
                <a:gd name="T57" fmla="*/ 272 h 371"/>
                <a:gd name="T58" fmla="*/ 54 w 461"/>
                <a:gd name="T59" fmla="*/ 323 h 371"/>
                <a:gd name="T60" fmla="*/ 141 w 461"/>
                <a:gd name="T61" fmla="*/ 231 h 371"/>
                <a:gd name="T62" fmla="*/ 220 w 461"/>
                <a:gd name="T63" fmla="*/ 158 h 371"/>
                <a:gd name="T64" fmla="*/ 276 w 461"/>
                <a:gd name="T65" fmla="*/ 168 h 371"/>
                <a:gd name="T66" fmla="*/ 336 w 461"/>
                <a:gd name="T67" fmla="*/ 236 h 371"/>
                <a:gd name="T68" fmla="*/ 403 w 461"/>
                <a:gd name="T69" fmla="*/ 291 h 371"/>
                <a:gd name="T70" fmla="*/ 435 w 461"/>
                <a:gd name="T71" fmla="*/ 300 h 371"/>
                <a:gd name="T72" fmla="*/ 350 w 461"/>
                <a:gd name="T73" fmla="*/ 234 h 371"/>
                <a:gd name="T74" fmla="*/ 304 w 461"/>
                <a:gd name="T75" fmla="*/ 194 h 371"/>
                <a:gd name="T76" fmla="*/ 334 w 461"/>
                <a:gd name="T77" fmla="*/ 129 h 371"/>
                <a:gd name="T78" fmla="*/ 423 w 461"/>
                <a:gd name="T79" fmla="*/ 43 h 371"/>
                <a:gd name="T80" fmla="*/ 417 w 461"/>
                <a:gd name="T81" fmla="*/ 47 h 371"/>
                <a:gd name="T82" fmla="*/ 329 w 461"/>
                <a:gd name="T83" fmla="*/ 115 h 371"/>
                <a:gd name="T84" fmla="*/ 249 w 461"/>
                <a:gd name="T85" fmla="*/ 155 h 371"/>
                <a:gd name="T86" fmla="*/ 170 w 461"/>
                <a:gd name="T87" fmla="*/ 120 h 371"/>
                <a:gd name="T88" fmla="*/ 91 w 461"/>
                <a:gd name="T89" fmla="*/ 87 h 371"/>
                <a:gd name="T90" fmla="*/ 9 w 461"/>
                <a:gd name="T91" fmla="*/ 56 h 371"/>
                <a:gd name="T92" fmla="*/ 7 w 461"/>
                <a:gd name="T93" fmla="*/ 43 h 371"/>
                <a:gd name="T94" fmla="*/ 183 w 461"/>
                <a:gd name="T95" fmla="*/ 34 h 371"/>
                <a:gd name="T96" fmla="*/ 375 w 461"/>
                <a:gd name="T97" fmla="*/ 27 h 371"/>
                <a:gd name="T98" fmla="*/ 437 w 461"/>
                <a:gd name="T99" fmla="*/ 22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61" h="371">
                  <a:moveTo>
                    <a:pt x="459" y="18"/>
                  </a:moveTo>
                  <a:cubicBezTo>
                    <a:pt x="455" y="0"/>
                    <a:pt x="428" y="9"/>
                    <a:pt x="416" y="11"/>
                  </a:cubicBezTo>
                  <a:cubicBezTo>
                    <a:pt x="347" y="19"/>
                    <a:pt x="277" y="14"/>
                    <a:pt x="209" y="19"/>
                  </a:cubicBezTo>
                  <a:cubicBezTo>
                    <a:pt x="174" y="22"/>
                    <a:pt x="139" y="22"/>
                    <a:pt x="104" y="24"/>
                  </a:cubicBezTo>
                  <a:cubicBezTo>
                    <a:pt x="89" y="25"/>
                    <a:pt x="73" y="28"/>
                    <a:pt x="58" y="30"/>
                  </a:cubicBezTo>
                  <a:cubicBezTo>
                    <a:pt x="49" y="31"/>
                    <a:pt x="40" y="31"/>
                    <a:pt x="31" y="32"/>
                  </a:cubicBezTo>
                  <a:cubicBezTo>
                    <a:pt x="22" y="33"/>
                    <a:pt x="13" y="36"/>
                    <a:pt x="4" y="37"/>
                  </a:cubicBezTo>
                  <a:cubicBezTo>
                    <a:pt x="1" y="37"/>
                    <a:pt x="0" y="41"/>
                    <a:pt x="2" y="42"/>
                  </a:cubicBezTo>
                  <a:cubicBezTo>
                    <a:pt x="1" y="43"/>
                    <a:pt x="1" y="43"/>
                    <a:pt x="1" y="45"/>
                  </a:cubicBezTo>
                  <a:cubicBezTo>
                    <a:pt x="0" y="60"/>
                    <a:pt x="3" y="75"/>
                    <a:pt x="4" y="90"/>
                  </a:cubicBezTo>
                  <a:cubicBezTo>
                    <a:pt x="4" y="104"/>
                    <a:pt x="2" y="117"/>
                    <a:pt x="4" y="131"/>
                  </a:cubicBezTo>
                  <a:cubicBezTo>
                    <a:pt x="6" y="150"/>
                    <a:pt x="8" y="169"/>
                    <a:pt x="9" y="188"/>
                  </a:cubicBezTo>
                  <a:cubicBezTo>
                    <a:pt x="10" y="205"/>
                    <a:pt x="8" y="221"/>
                    <a:pt x="9" y="237"/>
                  </a:cubicBezTo>
                  <a:cubicBezTo>
                    <a:pt x="11" y="253"/>
                    <a:pt x="15" y="270"/>
                    <a:pt x="15" y="287"/>
                  </a:cubicBezTo>
                  <a:cubicBezTo>
                    <a:pt x="16" y="302"/>
                    <a:pt x="15" y="317"/>
                    <a:pt x="14" y="332"/>
                  </a:cubicBezTo>
                  <a:cubicBezTo>
                    <a:pt x="14" y="348"/>
                    <a:pt x="13" y="371"/>
                    <a:pt x="35" y="369"/>
                  </a:cubicBezTo>
                  <a:cubicBezTo>
                    <a:pt x="47" y="369"/>
                    <a:pt x="59" y="363"/>
                    <a:pt x="72" y="361"/>
                  </a:cubicBezTo>
                  <a:cubicBezTo>
                    <a:pt x="87" y="358"/>
                    <a:pt x="102" y="358"/>
                    <a:pt x="118" y="356"/>
                  </a:cubicBezTo>
                  <a:cubicBezTo>
                    <a:pt x="150" y="352"/>
                    <a:pt x="184" y="344"/>
                    <a:pt x="217" y="344"/>
                  </a:cubicBezTo>
                  <a:cubicBezTo>
                    <a:pt x="253" y="344"/>
                    <a:pt x="291" y="344"/>
                    <a:pt x="328" y="342"/>
                  </a:cubicBezTo>
                  <a:cubicBezTo>
                    <a:pt x="329" y="344"/>
                    <a:pt x="331" y="345"/>
                    <a:pt x="334" y="345"/>
                  </a:cubicBezTo>
                  <a:cubicBezTo>
                    <a:pt x="363" y="344"/>
                    <a:pt x="391" y="336"/>
                    <a:pt x="421" y="337"/>
                  </a:cubicBezTo>
                  <a:cubicBezTo>
                    <a:pt x="429" y="337"/>
                    <a:pt x="439" y="344"/>
                    <a:pt x="446" y="339"/>
                  </a:cubicBezTo>
                  <a:cubicBezTo>
                    <a:pt x="454" y="334"/>
                    <a:pt x="452" y="322"/>
                    <a:pt x="452" y="314"/>
                  </a:cubicBezTo>
                  <a:cubicBezTo>
                    <a:pt x="451" y="300"/>
                    <a:pt x="450" y="285"/>
                    <a:pt x="451" y="270"/>
                  </a:cubicBezTo>
                  <a:cubicBezTo>
                    <a:pt x="452" y="254"/>
                    <a:pt x="456" y="238"/>
                    <a:pt x="456" y="221"/>
                  </a:cubicBezTo>
                  <a:cubicBezTo>
                    <a:pt x="456" y="187"/>
                    <a:pt x="454" y="152"/>
                    <a:pt x="457" y="117"/>
                  </a:cubicBezTo>
                  <a:cubicBezTo>
                    <a:pt x="458" y="101"/>
                    <a:pt x="458" y="85"/>
                    <a:pt x="458" y="68"/>
                  </a:cubicBezTo>
                  <a:cubicBezTo>
                    <a:pt x="458" y="53"/>
                    <a:pt x="461" y="34"/>
                    <a:pt x="459" y="18"/>
                  </a:cubicBezTo>
                  <a:moveTo>
                    <a:pt x="444" y="35"/>
                  </a:moveTo>
                  <a:cubicBezTo>
                    <a:pt x="443" y="68"/>
                    <a:pt x="443" y="101"/>
                    <a:pt x="442" y="133"/>
                  </a:cubicBezTo>
                  <a:cubicBezTo>
                    <a:pt x="440" y="169"/>
                    <a:pt x="444" y="206"/>
                    <a:pt x="440" y="242"/>
                  </a:cubicBezTo>
                  <a:cubicBezTo>
                    <a:pt x="438" y="254"/>
                    <a:pt x="434" y="267"/>
                    <a:pt x="434" y="279"/>
                  </a:cubicBezTo>
                  <a:cubicBezTo>
                    <a:pt x="434" y="287"/>
                    <a:pt x="436" y="295"/>
                    <a:pt x="436" y="303"/>
                  </a:cubicBezTo>
                  <a:cubicBezTo>
                    <a:pt x="436" y="308"/>
                    <a:pt x="438" y="318"/>
                    <a:pt x="436" y="324"/>
                  </a:cubicBezTo>
                  <a:cubicBezTo>
                    <a:pt x="433" y="323"/>
                    <a:pt x="430" y="321"/>
                    <a:pt x="426" y="321"/>
                  </a:cubicBezTo>
                  <a:cubicBezTo>
                    <a:pt x="419" y="320"/>
                    <a:pt x="411" y="321"/>
                    <a:pt x="403" y="321"/>
                  </a:cubicBezTo>
                  <a:cubicBezTo>
                    <a:pt x="403" y="321"/>
                    <a:pt x="402" y="321"/>
                    <a:pt x="401" y="321"/>
                  </a:cubicBezTo>
                  <a:cubicBezTo>
                    <a:pt x="390" y="320"/>
                    <a:pt x="377" y="321"/>
                    <a:pt x="365" y="322"/>
                  </a:cubicBezTo>
                  <a:cubicBezTo>
                    <a:pt x="353" y="324"/>
                    <a:pt x="340" y="324"/>
                    <a:pt x="327" y="326"/>
                  </a:cubicBezTo>
                  <a:cubicBezTo>
                    <a:pt x="294" y="329"/>
                    <a:pt x="260" y="330"/>
                    <a:pt x="226" y="329"/>
                  </a:cubicBezTo>
                  <a:cubicBezTo>
                    <a:pt x="199" y="329"/>
                    <a:pt x="170" y="332"/>
                    <a:pt x="144" y="337"/>
                  </a:cubicBezTo>
                  <a:cubicBezTo>
                    <a:pt x="115" y="342"/>
                    <a:pt x="86" y="342"/>
                    <a:pt x="57" y="349"/>
                  </a:cubicBezTo>
                  <a:cubicBezTo>
                    <a:pt x="51" y="350"/>
                    <a:pt x="46" y="353"/>
                    <a:pt x="40" y="354"/>
                  </a:cubicBezTo>
                  <a:cubicBezTo>
                    <a:pt x="30" y="357"/>
                    <a:pt x="30" y="354"/>
                    <a:pt x="28" y="346"/>
                  </a:cubicBezTo>
                  <a:cubicBezTo>
                    <a:pt x="25" y="334"/>
                    <a:pt x="28" y="318"/>
                    <a:pt x="28" y="306"/>
                  </a:cubicBezTo>
                  <a:cubicBezTo>
                    <a:pt x="29" y="276"/>
                    <a:pt x="22" y="246"/>
                    <a:pt x="22" y="216"/>
                  </a:cubicBezTo>
                  <a:cubicBezTo>
                    <a:pt x="23" y="185"/>
                    <a:pt x="17" y="154"/>
                    <a:pt x="14" y="123"/>
                  </a:cubicBezTo>
                  <a:cubicBezTo>
                    <a:pt x="13" y="101"/>
                    <a:pt x="12" y="80"/>
                    <a:pt x="10" y="59"/>
                  </a:cubicBezTo>
                  <a:cubicBezTo>
                    <a:pt x="19" y="61"/>
                    <a:pt x="28" y="67"/>
                    <a:pt x="37" y="72"/>
                  </a:cubicBezTo>
                  <a:cubicBezTo>
                    <a:pt x="50" y="78"/>
                    <a:pt x="63" y="85"/>
                    <a:pt x="76" y="92"/>
                  </a:cubicBezTo>
                  <a:cubicBezTo>
                    <a:pt x="96" y="101"/>
                    <a:pt x="118" y="107"/>
                    <a:pt x="138" y="117"/>
                  </a:cubicBezTo>
                  <a:cubicBezTo>
                    <a:pt x="154" y="125"/>
                    <a:pt x="169" y="136"/>
                    <a:pt x="187" y="143"/>
                  </a:cubicBezTo>
                  <a:cubicBezTo>
                    <a:pt x="196" y="146"/>
                    <a:pt x="206" y="151"/>
                    <a:pt x="215" y="156"/>
                  </a:cubicBezTo>
                  <a:cubicBezTo>
                    <a:pt x="209" y="163"/>
                    <a:pt x="202" y="164"/>
                    <a:pt x="194" y="169"/>
                  </a:cubicBezTo>
                  <a:cubicBezTo>
                    <a:pt x="188" y="172"/>
                    <a:pt x="183" y="178"/>
                    <a:pt x="177" y="183"/>
                  </a:cubicBezTo>
                  <a:cubicBezTo>
                    <a:pt x="161" y="197"/>
                    <a:pt x="144" y="213"/>
                    <a:pt x="130" y="229"/>
                  </a:cubicBezTo>
                  <a:cubicBezTo>
                    <a:pt x="116" y="243"/>
                    <a:pt x="104" y="259"/>
                    <a:pt x="89" y="272"/>
                  </a:cubicBezTo>
                  <a:cubicBezTo>
                    <a:pt x="74" y="286"/>
                    <a:pt x="59" y="301"/>
                    <a:pt x="48" y="317"/>
                  </a:cubicBezTo>
                  <a:cubicBezTo>
                    <a:pt x="45" y="321"/>
                    <a:pt x="50" y="326"/>
                    <a:pt x="54" y="323"/>
                  </a:cubicBezTo>
                  <a:cubicBezTo>
                    <a:pt x="70" y="311"/>
                    <a:pt x="81" y="293"/>
                    <a:pt x="97" y="280"/>
                  </a:cubicBezTo>
                  <a:cubicBezTo>
                    <a:pt x="113" y="265"/>
                    <a:pt x="126" y="247"/>
                    <a:pt x="141" y="231"/>
                  </a:cubicBezTo>
                  <a:cubicBezTo>
                    <a:pt x="156" y="215"/>
                    <a:pt x="173" y="200"/>
                    <a:pt x="189" y="185"/>
                  </a:cubicBezTo>
                  <a:cubicBezTo>
                    <a:pt x="199" y="176"/>
                    <a:pt x="213" y="170"/>
                    <a:pt x="220" y="158"/>
                  </a:cubicBezTo>
                  <a:cubicBezTo>
                    <a:pt x="228" y="162"/>
                    <a:pt x="236" y="166"/>
                    <a:pt x="244" y="170"/>
                  </a:cubicBezTo>
                  <a:cubicBezTo>
                    <a:pt x="257" y="176"/>
                    <a:pt x="265" y="176"/>
                    <a:pt x="276" y="168"/>
                  </a:cubicBezTo>
                  <a:cubicBezTo>
                    <a:pt x="283" y="178"/>
                    <a:pt x="288" y="192"/>
                    <a:pt x="297" y="201"/>
                  </a:cubicBezTo>
                  <a:cubicBezTo>
                    <a:pt x="309" y="213"/>
                    <a:pt x="322" y="225"/>
                    <a:pt x="336" y="236"/>
                  </a:cubicBezTo>
                  <a:cubicBezTo>
                    <a:pt x="351" y="250"/>
                    <a:pt x="368" y="262"/>
                    <a:pt x="384" y="276"/>
                  </a:cubicBezTo>
                  <a:cubicBezTo>
                    <a:pt x="390" y="281"/>
                    <a:pt x="396" y="287"/>
                    <a:pt x="403" y="291"/>
                  </a:cubicBezTo>
                  <a:cubicBezTo>
                    <a:pt x="407" y="294"/>
                    <a:pt x="421" y="299"/>
                    <a:pt x="422" y="304"/>
                  </a:cubicBezTo>
                  <a:cubicBezTo>
                    <a:pt x="425" y="312"/>
                    <a:pt x="437" y="308"/>
                    <a:pt x="435" y="300"/>
                  </a:cubicBezTo>
                  <a:cubicBezTo>
                    <a:pt x="432" y="288"/>
                    <a:pt x="416" y="285"/>
                    <a:pt x="407" y="279"/>
                  </a:cubicBezTo>
                  <a:cubicBezTo>
                    <a:pt x="387" y="265"/>
                    <a:pt x="369" y="248"/>
                    <a:pt x="350" y="234"/>
                  </a:cubicBezTo>
                  <a:cubicBezTo>
                    <a:pt x="341" y="227"/>
                    <a:pt x="333" y="219"/>
                    <a:pt x="325" y="211"/>
                  </a:cubicBezTo>
                  <a:cubicBezTo>
                    <a:pt x="318" y="205"/>
                    <a:pt x="310" y="200"/>
                    <a:pt x="304" y="194"/>
                  </a:cubicBezTo>
                  <a:cubicBezTo>
                    <a:pt x="295" y="186"/>
                    <a:pt x="290" y="173"/>
                    <a:pt x="281" y="164"/>
                  </a:cubicBezTo>
                  <a:cubicBezTo>
                    <a:pt x="298" y="150"/>
                    <a:pt x="315" y="140"/>
                    <a:pt x="334" y="129"/>
                  </a:cubicBezTo>
                  <a:cubicBezTo>
                    <a:pt x="371" y="110"/>
                    <a:pt x="398" y="80"/>
                    <a:pt x="430" y="54"/>
                  </a:cubicBezTo>
                  <a:cubicBezTo>
                    <a:pt x="436" y="49"/>
                    <a:pt x="429" y="42"/>
                    <a:pt x="423" y="43"/>
                  </a:cubicBezTo>
                  <a:cubicBezTo>
                    <a:pt x="423" y="43"/>
                    <a:pt x="422" y="43"/>
                    <a:pt x="422" y="43"/>
                  </a:cubicBezTo>
                  <a:cubicBezTo>
                    <a:pt x="419" y="43"/>
                    <a:pt x="418" y="45"/>
                    <a:pt x="417" y="47"/>
                  </a:cubicBezTo>
                  <a:cubicBezTo>
                    <a:pt x="403" y="58"/>
                    <a:pt x="390" y="70"/>
                    <a:pt x="376" y="83"/>
                  </a:cubicBezTo>
                  <a:cubicBezTo>
                    <a:pt x="363" y="95"/>
                    <a:pt x="345" y="106"/>
                    <a:pt x="329" y="115"/>
                  </a:cubicBezTo>
                  <a:cubicBezTo>
                    <a:pt x="312" y="125"/>
                    <a:pt x="294" y="133"/>
                    <a:pt x="278" y="145"/>
                  </a:cubicBezTo>
                  <a:cubicBezTo>
                    <a:pt x="268" y="154"/>
                    <a:pt x="263" y="162"/>
                    <a:pt x="249" y="155"/>
                  </a:cubicBezTo>
                  <a:cubicBezTo>
                    <a:pt x="240" y="151"/>
                    <a:pt x="232" y="145"/>
                    <a:pt x="223" y="142"/>
                  </a:cubicBezTo>
                  <a:cubicBezTo>
                    <a:pt x="205" y="135"/>
                    <a:pt x="186" y="129"/>
                    <a:pt x="170" y="120"/>
                  </a:cubicBezTo>
                  <a:cubicBezTo>
                    <a:pt x="155" y="112"/>
                    <a:pt x="141" y="103"/>
                    <a:pt x="125" y="97"/>
                  </a:cubicBezTo>
                  <a:cubicBezTo>
                    <a:pt x="114" y="94"/>
                    <a:pt x="102" y="91"/>
                    <a:pt x="91" y="87"/>
                  </a:cubicBezTo>
                  <a:cubicBezTo>
                    <a:pt x="79" y="83"/>
                    <a:pt x="67" y="76"/>
                    <a:pt x="54" y="71"/>
                  </a:cubicBezTo>
                  <a:cubicBezTo>
                    <a:pt x="40" y="65"/>
                    <a:pt x="25" y="57"/>
                    <a:pt x="9" y="56"/>
                  </a:cubicBezTo>
                  <a:cubicBezTo>
                    <a:pt x="9" y="52"/>
                    <a:pt x="8" y="48"/>
                    <a:pt x="7" y="44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34" y="45"/>
                    <a:pt x="63" y="42"/>
                    <a:pt x="90" y="39"/>
                  </a:cubicBezTo>
                  <a:cubicBezTo>
                    <a:pt x="121" y="35"/>
                    <a:pt x="151" y="34"/>
                    <a:pt x="183" y="34"/>
                  </a:cubicBezTo>
                  <a:cubicBezTo>
                    <a:pt x="213" y="34"/>
                    <a:pt x="243" y="29"/>
                    <a:pt x="273" y="29"/>
                  </a:cubicBezTo>
                  <a:cubicBezTo>
                    <a:pt x="307" y="29"/>
                    <a:pt x="341" y="28"/>
                    <a:pt x="375" y="27"/>
                  </a:cubicBezTo>
                  <a:cubicBezTo>
                    <a:pt x="391" y="26"/>
                    <a:pt x="405" y="26"/>
                    <a:pt x="421" y="24"/>
                  </a:cubicBezTo>
                  <a:cubicBezTo>
                    <a:pt x="426" y="24"/>
                    <a:pt x="433" y="22"/>
                    <a:pt x="437" y="22"/>
                  </a:cubicBezTo>
                  <a:cubicBezTo>
                    <a:pt x="447" y="22"/>
                    <a:pt x="444" y="25"/>
                    <a:pt x="444" y="3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627"/>
            <p:cNvSpPr>
              <a:spLocks/>
            </p:cNvSpPr>
            <p:nvPr/>
          </p:nvSpPr>
          <p:spPr bwMode="auto">
            <a:xfrm>
              <a:off x="8088313" y="5449888"/>
              <a:ext cx="76200" cy="147638"/>
            </a:xfrm>
            <a:custGeom>
              <a:avLst/>
              <a:gdLst>
                <a:gd name="T0" fmla="*/ 34 w 35"/>
                <a:gd name="T1" fmla="*/ 0 h 69"/>
                <a:gd name="T2" fmla="*/ 23 w 35"/>
                <a:gd name="T3" fmla="*/ 21 h 69"/>
                <a:gd name="T4" fmla="*/ 10 w 35"/>
                <a:gd name="T5" fmla="*/ 41 h 69"/>
                <a:gd name="T6" fmla="*/ 4 w 35"/>
                <a:gd name="T7" fmla="*/ 57 h 69"/>
                <a:gd name="T8" fmla="*/ 1 w 35"/>
                <a:gd name="T9" fmla="*/ 68 h 69"/>
                <a:gd name="T10" fmla="*/ 2 w 35"/>
                <a:gd name="T11" fmla="*/ 68 h 69"/>
                <a:gd name="T12" fmla="*/ 9 w 35"/>
                <a:gd name="T13" fmla="*/ 54 h 69"/>
                <a:gd name="T14" fmla="*/ 15 w 35"/>
                <a:gd name="T15" fmla="*/ 37 h 69"/>
                <a:gd name="T16" fmla="*/ 34 w 35"/>
                <a:gd name="T17" fmla="*/ 1 h 69"/>
                <a:gd name="T18" fmla="*/ 34 w 35"/>
                <a:gd name="T1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69">
                  <a:moveTo>
                    <a:pt x="34" y="0"/>
                  </a:moveTo>
                  <a:cubicBezTo>
                    <a:pt x="30" y="7"/>
                    <a:pt x="27" y="14"/>
                    <a:pt x="23" y="21"/>
                  </a:cubicBezTo>
                  <a:cubicBezTo>
                    <a:pt x="19" y="28"/>
                    <a:pt x="13" y="34"/>
                    <a:pt x="10" y="41"/>
                  </a:cubicBezTo>
                  <a:cubicBezTo>
                    <a:pt x="7" y="46"/>
                    <a:pt x="7" y="52"/>
                    <a:pt x="4" y="57"/>
                  </a:cubicBezTo>
                  <a:cubicBezTo>
                    <a:pt x="1" y="61"/>
                    <a:pt x="0" y="64"/>
                    <a:pt x="1" y="68"/>
                  </a:cubicBezTo>
                  <a:cubicBezTo>
                    <a:pt x="1" y="69"/>
                    <a:pt x="2" y="69"/>
                    <a:pt x="2" y="68"/>
                  </a:cubicBezTo>
                  <a:cubicBezTo>
                    <a:pt x="3" y="62"/>
                    <a:pt x="6" y="59"/>
                    <a:pt x="9" y="54"/>
                  </a:cubicBezTo>
                  <a:cubicBezTo>
                    <a:pt x="11" y="48"/>
                    <a:pt x="11" y="43"/>
                    <a:pt x="15" y="37"/>
                  </a:cubicBezTo>
                  <a:cubicBezTo>
                    <a:pt x="23" y="26"/>
                    <a:pt x="29" y="14"/>
                    <a:pt x="34" y="1"/>
                  </a:cubicBezTo>
                  <a:cubicBezTo>
                    <a:pt x="35" y="0"/>
                    <a:pt x="34" y="0"/>
                    <a:pt x="34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628"/>
            <p:cNvSpPr>
              <a:spLocks/>
            </p:cNvSpPr>
            <p:nvPr/>
          </p:nvSpPr>
          <p:spPr bwMode="auto">
            <a:xfrm>
              <a:off x="8105776" y="5484813"/>
              <a:ext cx="103188" cy="149225"/>
            </a:xfrm>
            <a:custGeom>
              <a:avLst/>
              <a:gdLst>
                <a:gd name="T0" fmla="*/ 45 w 48"/>
                <a:gd name="T1" fmla="*/ 2 h 70"/>
                <a:gd name="T2" fmla="*/ 29 w 48"/>
                <a:gd name="T3" fmla="*/ 23 h 70"/>
                <a:gd name="T4" fmla="*/ 13 w 48"/>
                <a:gd name="T5" fmla="*/ 42 h 70"/>
                <a:gd name="T6" fmla="*/ 0 w 48"/>
                <a:gd name="T7" fmla="*/ 70 h 70"/>
                <a:gd name="T8" fmla="*/ 1 w 48"/>
                <a:gd name="T9" fmla="*/ 70 h 70"/>
                <a:gd name="T10" fmla="*/ 21 w 48"/>
                <a:gd name="T11" fmla="*/ 37 h 70"/>
                <a:gd name="T12" fmla="*/ 47 w 48"/>
                <a:gd name="T13" fmla="*/ 3 h 70"/>
                <a:gd name="T14" fmla="*/ 45 w 48"/>
                <a:gd name="T15" fmla="*/ 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70">
                  <a:moveTo>
                    <a:pt x="45" y="2"/>
                  </a:moveTo>
                  <a:cubicBezTo>
                    <a:pt x="40" y="9"/>
                    <a:pt x="35" y="16"/>
                    <a:pt x="29" y="23"/>
                  </a:cubicBezTo>
                  <a:cubicBezTo>
                    <a:pt x="24" y="30"/>
                    <a:pt x="18" y="35"/>
                    <a:pt x="13" y="42"/>
                  </a:cubicBezTo>
                  <a:cubicBezTo>
                    <a:pt x="7" y="49"/>
                    <a:pt x="1" y="60"/>
                    <a:pt x="0" y="70"/>
                  </a:cubicBezTo>
                  <a:cubicBezTo>
                    <a:pt x="0" y="70"/>
                    <a:pt x="1" y="70"/>
                    <a:pt x="1" y="70"/>
                  </a:cubicBezTo>
                  <a:cubicBezTo>
                    <a:pt x="5" y="58"/>
                    <a:pt x="12" y="46"/>
                    <a:pt x="21" y="37"/>
                  </a:cubicBezTo>
                  <a:cubicBezTo>
                    <a:pt x="31" y="27"/>
                    <a:pt x="39" y="14"/>
                    <a:pt x="47" y="3"/>
                  </a:cubicBezTo>
                  <a:cubicBezTo>
                    <a:pt x="48" y="1"/>
                    <a:pt x="46" y="0"/>
                    <a:pt x="45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629"/>
            <p:cNvSpPr>
              <a:spLocks/>
            </p:cNvSpPr>
            <p:nvPr/>
          </p:nvSpPr>
          <p:spPr bwMode="auto">
            <a:xfrm>
              <a:off x="8096251" y="5480051"/>
              <a:ext cx="160338" cy="225425"/>
            </a:xfrm>
            <a:custGeom>
              <a:avLst/>
              <a:gdLst>
                <a:gd name="T0" fmla="*/ 73 w 75"/>
                <a:gd name="T1" fmla="*/ 1 h 105"/>
                <a:gd name="T2" fmla="*/ 29 w 75"/>
                <a:gd name="T3" fmla="*/ 58 h 105"/>
                <a:gd name="T4" fmla="*/ 13 w 75"/>
                <a:gd name="T5" fmla="*/ 81 h 105"/>
                <a:gd name="T6" fmla="*/ 0 w 75"/>
                <a:gd name="T7" fmla="*/ 104 h 105"/>
                <a:gd name="T8" fmla="*/ 2 w 75"/>
                <a:gd name="T9" fmla="*/ 104 h 105"/>
                <a:gd name="T10" fmla="*/ 74 w 75"/>
                <a:gd name="T11" fmla="*/ 2 h 105"/>
                <a:gd name="T12" fmla="*/ 73 w 75"/>
                <a:gd name="T13" fmla="*/ 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105">
                  <a:moveTo>
                    <a:pt x="73" y="1"/>
                  </a:moveTo>
                  <a:cubicBezTo>
                    <a:pt x="58" y="21"/>
                    <a:pt x="43" y="39"/>
                    <a:pt x="29" y="58"/>
                  </a:cubicBezTo>
                  <a:cubicBezTo>
                    <a:pt x="23" y="66"/>
                    <a:pt x="18" y="73"/>
                    <a:pt x="13" y="81"/>
                  </a:cubicBezTo>
                  <a:cubicBezTo>
                    <a:pt x="9" y="88"/>
                    <a:pt x="3" y="96"/>
                    <a:pt x="0" y="104"/>
                  </a:cubicBezTo>
                  <a:cubicBezTo>
                    <a:pt x="0" y="105"/>
                    <a:pt x="1" y="105"/>
                    <a:pt x="2" y="104"/>
                  </a:cubicBezTo>
                  <a:cubicBezTo>
                    <a:pt x="22" y="68"/>
                    <a:pt x="50" y="36"/>
                    <a:pt x="74" y="2"/>
                  </a:cubicBezTo>
                  <a:cubicBezTo>
                    <a:pt x="75" y="1"/>
                    <a:pt x="73" y="0"/>
                    <a:pt x="73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630"/>
            <p:cNvSpPr>
              <a:spLocks/>
            </p:cNvSpPr>
            <p:nvPr/>
          </p:nvSpPr>
          <p:spPr bwMode="auto">
            <a:xfrm>
              <a:off x="8105776" y="5495926"/>
              <a:ext cx="184150" cy="290513"/>
            </a:xfrm>
            <a:custGeom>
              <a:avLst/>
              <a:gdLst>
                <a:gd name="T0" fmla="*/ 82 w 85"/>
                <a:gd name="T1" fmla="*/ 1 h 136"/>
                <a:gd name="T2" fmla="*/ 60 w 85"/>
                <a:gd name="T3" fmla="*/ 32 h 136"/>
                <a:gd name="T4" fmla="*/ 38 w 85"/>
                <a:gd name="T5" fmla="*/ 65 h 136"/>
                <a:gd name="T6" fmla="*/ 16 w 85"/>
                <a:gd name="T7" fmla="*/ 101 h 136"/>
                <a:gd name="T8" fmla="*/ 0 w 85"/>
                <a:gd name="T9" fmla="*/ 134 h 136"/>
                <a:gd name="T10" fmla="*/ 1 w 85"/>
                <a:gd name="T11" fmla="*/ 135 h 136"/>
                <a:gd name="T12" fmla="*/ 16 w 85"/>
                <a:gd name="T13" fmla="*/ 107 h 136"/>
                <a:gd name="T14" fmla="*/ 38 w 85"/>
                <a:gd name="T15" fmla="*/ 71 h 136"/>
                <a:gd name="T16" fmla="*/ 47 w 85"/>
                <a:gd name="T17" fmla="*/ 54 h 136"/>
                <a:gd name="T18" fmla="*/ 59 w 85"/>
                <a:gd name="T19" fmla="*/ 39 h 136"/>
                <a:gd name="T20" fmla="*/ 68 w 85"/>
                <a:gd name="T21" fmla="*/ 22 h 136"/>
                <a:gd name="T22" fmla="*/ 84 w 85"/>
                <a:gd name="T23" fmla="*/ 3 h 136"/>
                <a:gd name="T24" fmla="*/ 82 w 85"/>
                <a:gd name="T25" fmla="*/ 1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5" h="136">
                  <a:moveTo>
                    <a:pt x="82" y="1"/>
                  </a:moveTo>
                  <a:cubicBezTo>
                    <a:pt x="74" y="11"/>
                    <a:pt x="66" y="21"/>
                    <a:pt x="60" y="32"/>
                  </a:cubicBezTo>
                  <a:cubicBezTo>
                    <a:pt x="53" y="44"/>
                    <a:pt x="44" y="53"/>
                    <a:pt x="38" y="65"/>
                  </a:cubicBezTo>
                  <a:cubicBezTo>
                    <a:pt x="31" y="77"/>
                    <a:pt x="23" y="88"/>
                    <a:pt x="16" y="101"/>
                  </a:cubicBezTo>
                  <a:cubicBezTo>
                    <a:pt x="10" y="111"/>
                    <a:pt x="8" y="124"/>
                    <a:pt x="0" y="134"/>
                  </a:cubicBezTo>
                  <a:cubicBezTo>
                    <a:pt x="0" y="135"/>
                    <a:pt x="1" y="136"/>
                    <a:pt x="1" y="135"/>
                  </a:cubicBezTo>
                  <a:cubicBezTo>
                    <a:pt x="10" y="128"/>
                    <a:pt x="12" y="116"/>
                    <a:pt x="16" y="107"/>
                  </a:cubicBezTo>
                  <a:cubicBezTo>
                    <a:pt x="22" y="94"/>
                    <a:pt x="31" y="83"/>
                    <a:pt x="38" y="71"/>
                  </a:cubicBezTo>
                  <a:cubicBezTo>
                    <a:pt x="41" y="65"/>
                    <a:pt x="44" y="60"/>
                    <a:pt x="47" y="54"/>
                  </a:cubicBezTo>
                  <a:cubicBezTo>
                    <a:pt x="51" y="49"/>
                    <a:pt x="56" y="44"/>
                    <a:pt x="59" y="39"/>
                  </a:cubicBezTo>
                  <a:cubicBezTo>
                    <a:pt x="63" y="33"/>
                    <a:pt x="65" y="28"/>
                    <a:pt x="68" y="22"/>
                  </a:cubicBezTo>
                  <a:cubicBezTo>
                    <a:pt x="73" y="15"/>
                    <a:pt x="79" y="9"/>
                    <a:pt x="84" y="3"/>
                  </a:cubicBezTo>
                  <a:cubicBezTo>
                    <a:pt x="85" y="2"/>
                    <a:pt x="84" y="0"/>
                    <a:pt x="82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631"/>
            <p:cNvSpPr>
              <a:spLocks/>
            </p:cNvSpPr>
            <p:nvPr/>
          </p:nvSpPr>
          <p:spPr bwMode="auto">
            <a:xfrm>
              <a:off x="8121651" y="5553076"/>
              <a:ext cx="201613" cy="309563"/>
            </a:xfrm>
            <a:custGeom>
              <a:avLst/>
              <a:gdLst>
                <a:gd name="T0" fmla="*/ 90 w 94"/>
                <a:gd name="T1" fmla="*/ 2 h 144"/>
                <a:gd name="T2" fmla="*/ 67 w 94"/>
                <a:gd name="T3" fmla="*/ 37 h 144"/>
                <a:gd name="T4" fmla="*/ 42 w 94"/>
                <a:gd name="T5" fmla="*/ 71 h 144"/>
                <a:gd name="T6" fmla="*/ 20 w 94"/>
                <a:gd name="T7" fmla="*/ 106 h 144"/>
                <a:gd name="T8" fmla="*/ 11 w 94"/>
                <a:gd name="T9" fmla="*/ 123 h 144"/>
                <a:gd name="T10" fmla="*/ 1 w 94"/>
                <a:gd name="T11" fmla="*/ 142 h 144"/>
                <a:gd name="T12" fmla="*/ 2 w 94"/>
                <a:gd name="T13" fmla="*/ 143 h 144"/>
                <a:gd name="T14" fmla="*/ 9 w 94"/>
                <a:gd name="T15" fmla="*/ 132 h 144"/>
                <a:gd name="T16" fmla="*/ 18 w 94"/>
                <a:gd name="T17" fmla="*/ 117 h 144"/>
                <a:gd name="T18" fmla="*/ 42 w 94"/>
                <a:gd name="T19" fmla="*/ 77 h 144"/>
                <a:gd name="T20" fmla="*/ 68 w 94"/>
                <a:gd name="T21" fmla="*/ 41 h 144"/>
                <a:gd name="T22" fmla="*/ 93 w 94"/>
                <a:gd name="T23" fmla="*/ 3 h 144"/>
                <a:gd name="T24" fmla="*/ 90 w 94"/>
                <a:gd name="T25" fmla="*/ 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4" h="144">
                  <a:moveTo>
                    <a:pt x="90" y="2"/>
                  </a:moveTo>
                  <a:cubicBezTo>
                    <a:pt x="82" y="13"/>
                    <a:pt x="75" y="26"/>
                    <a:pt x="67" y="37"/>
                  </a:cubicBezTo>
                  <a:cubicBezTo>
                    <a:pt x="59" y="49"/>
                    <a:pt x="50" y="60"/>
                    <a:pt x="42" y="71"/>
                  </a:cubicBezTo>
                  <a:cubicBezTo>
                    <a:pt x="34" y="82"/>
                    <a:pt x="27" y="94"/>
                    <a:pt x="20" y="106"/>
                  </a:cubicBezTo>
                  <a:cubicBezTo>
                    <a:pt x="17" y="112"/>
                    <a:pt x="14" y="117"/>
                    <a:pt x="11" y="123"/>
                  </a:cubicBezTo>
                  <a:cubicBezTo>
                    <a:pt x="7" y="129"/>
                    <a:pt x="5" y="137"/>
                    <a:pt x="1" y="142"/>
                  </a:cubicBezTo>
                  <a:cubicBezTo>
                    <a:pt x="0" y="143"/>
                    <a:pt x="1" y="144"/>
                    <a:pt x="2" y="143"/>
                  </a:cubicBezTo>
                  <a:cubicBezTo>
                    <a:pt x="6" y="140"/>
                    <a:pt x="7" y="137"/>
                    <a:pt x="9" y="132"/>
                  </a:cubicBezTo>
                  <a:cubicBezTo>
                    <a:pt x="12" y="127"/>
                    <a:pt x="15" y="122"/>
                    <a:pt x="18" y="117"/>
                  </a:cubicBezTo>
                  <a:cubicBezTo>
                    <a:pt x="26" y="103"/>
                    <a:pt x="33" y="90"/>
                    <a:pt x="42" y="77"/>
                  </a:cubicBezTo>
                  <a:cubicBezTo>
                    <a:pt x="50" y="65"/>
                    <a:pt x="59" y="53"/>
                    <a:pt x="68" y="41"/>
                  </a:cubicBezTo>
                  <a:cubicBezTo>
                    <a:pt x="76" y="29"/>
                    <a:pt x="84" y="16"/>
                    <a:pt x="93" y="3"/>
                  </a:cubicBezTo>
                  <a:cubicBezTo>
                    <a:pt x="94" y="2"/>
                    <a:pt x="91" y="0"/>
                    <a:pt x="90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632"/>
            <p:cNvSpPr>
              <a:spLocks/>
            </p:cNvSpPr>
            <p:nvPr/>
          </p:nvSpPr>
          <p:spPr bwMode="auto">
            <a:xfrm>
              <a:off x="8164513" y="5645151"/>
              <a:ext cx="134938" cy="220663"/>
            </a:xfrm>
            <a:custGeom>
              <a:avLst/>
              <a:gdLst>
                <a:gd name="T0" fmla="*/ 61 w 63"/>
                <a:gd name="T1" fmla="*/ 1 h 103"/>
                <a:gd name="T2" fmla="*/ 46 w 63"/>
                <a:gd name="T3" fmla="*/ 24 h 103"/>
                <a:gd name="T4" fmla="*/ 26 w 63"/>
                <a:gd name="T5" fmla="*/ 54 h 103"/>
                <a:gd name="T6" fmla="*/ 12 w 63"/>
                <a:gd name="T7" fmla="*/ 76 h 103"/>
                <a:gd name="T8" fmla="*/ 1 w 63"/>
                <a:gd name="T9" fmla="*/ 102 h 103"/>
                <a:gd name="T10" fmla="*/ 2 w 63"/>
                <a:gd name="T11" fmla="*/ 103 h 103"/>
                <a:gd name="T12" fmla="*/ 12 w 63"/>
                <a:gd name="T13" fmla="*/ 82 h 103"/>
                <a:gd name="T14" fmla="*/ 29 w 63"/>
                <a:gd name="T15" fmla="*/ 55 h 103"/>
                <a:gd name="T16" fmla="*/ 43 w 63"/>
                <a:gd name="T17" fmla="*/ 33 h 103"/>
                <a:gd name="T18" fmla="*/ 62 w 63"/>
                <a:gd name="T19" fmla="*/ 3 h 103"/>
                <a:gd name="T20" fmla="*/ 61 w 63"/>
                <a:gd name="T21" fmla="*/ 1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" h="103">
                  <a:moveTo>
                    <a:pt x="61" y="1"/>
                  </a:moveTo>
                  <a:cubicBezTo>
                    <a:pt x="55" y="8"/>
                    <a:pt x="51" y="16"/>
                    <a:pt x="46" y="24"/>
                  </a:cubicBezTo>
                  <a:cubicBezTo>
                    <a:pt x="40" y="34"/>
                    <a:pt x="33" y="45"/>
                    <a:pt x="26" y="54"/>
                  </a:cubicBezTo>
                  <a:cubicBezTo>
                    <a:pt x="21" y="61"/>
                    <a:pt x="16" y="68"/>
                    <a:pt x="12" y="76"/>
                  </a:cubicBezTo>
                  <a:cubicBezTo>
                    <a:pt x="8" y="84"/>
                    <a:pt x="6" y="94"/>
                    <a:pt x="1" y="102"/>
                  </a:cubicBezTo>
                  <a:cubicBezTo>
                    <a:pt x="0" y="102"/>
                    <a:pt x="1" y="103"/>
                    <a:pt x="2" y="103"/>
                  </a:cubicBezTo>
                  <a:cubicBezTo>
                    <a:pt x="7" y="97"/>
                    <a:pt x="9" y="89"/>
                    <a:pt x="12" y="82"/>
                  </a:cubicBezTo>
                  <a:cubicBezTo>
                    <a:pt x="17" y="72"/>
                    <a:pt x="22" y="63"/>
                    <a:pt x="29" y="55"/>
                  </a:cubicBezTo>
                  <a:cubicBezTo>
                    <a:pt x="34" y="48"/>
                    <a:pt x="39" y="40"/>
                    <a:pt x="43" y="33"/>
                  </a:cubicBezTo>
                  <a:cubicBezTo>
                    <a:pt x="49" y="23"/>
                    <a:pt x="55" y="12"/>
                    <a:pt x="62" y="3"/>
                  </a:cubicBezTo>
                  <a:cubicBezTo>
                    <a:pt x="63" y="2"/>
                    <a:pt x="62" y="0"/>
                    <a:pt x="61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633"/>
            <p:cNvSpPr>
              <a:spLocks/>
            </p:cNvSpPr>
            <p:nvPr/>
          </p:nvSpPr>
          <p:spPr bwMode="auto">
            <a:xfrm>
              <a:off x="8110538" y="5681663"/>
              <a:ext cx="209550" cy="314325"/>
            </a:xfrm>
            <a:custGeom>
              <a:avLst/>
              <a:gdLst>
                <a:gd name="T0" fmla="*/ 97 w 97"/>
                <a:gd name="T1" fmla="*/ 0 h 146"/>
                <a:gd name="T2" fmla="*/ 96 w 97"/>
                <a:gd name="T3" fmla="*/ 0 h 146"/>
                <a:gd name="T4" fmla="*/ 91 w 97"/>
                <a:gd name="T5" fmla="*/ 8 h 146"/>
                <a:gd name="T6" fmla="*/ 87 w 97"/>
                <a:gd name="T7" fmla="*/ 15 h 146"/>
                <a:gd name="T8" fmla="*/ 73 w 97"/>
                <a:gd name="T9" fmla="*/ 33 h 146"/>
                <a:gd name="T10" fmla="*/ 51 w 97"/>
                <a:gd name="T11" fmla="*/ 66 h 146"/>
                <a:gd name="T12" fmla="*/ 24 w 97"/>
                <a:gd name="T13" fmla="*/ 105 h 146"/>
                <a:gd name="T14" fmla="*/ 11 w 97"/>
                <a:gd name="T15" fmla="*/ 126 h 146"/>
                <a:gd name="T16" fmla="*/ 6 w 97"/>
                <a:gd name="T17" fmla="*/ 134 h 146"/>
                <a:gd name="T18" fmla="*/ 1 w 97"/>
                <a:gd name="T19" fmla="*/ 144 h 146"/>
                <a:gd name="T20" fmla="*/ 2 w 97"/>
                <a:gd name="T21" fmla="*/ 145 h 146"/>
                <a:gd name="T22" fmla="*/ 12 w 97"/>
                <a:gd name="T23" fmla="*/ 130 h 146"/>
                <a:gd name="T24" fmla="*/ 25 w 97"/>
                <a:gd name="T25" fmla="*/ 110 h 146"/>
                <a:gd name="T26" fmla="*/ 55 w 97"/>
                <a:gd name="T27" fmla="*/ 64 h 146"/>
                <a:gd name="T28" fmla="*/ 68 w 97"/>
                <a:gd name="T29" fmla="*/ 44 h 146"/>
                <a:gd name="T30" fmla="*/ 83 w 97"/>
                <a:gd name="T31" fmla="*/ 26 h 146"/>
                <a:gd name="T32" fmla="*/ 93 w 97"/>
                <a:gd name="T33" fmla="*/ 7 h 146"/>
                <a:gd name="T34" fmla="*/ 97 w 97"/>
                <a:gd name="T35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7" h="146">
                  <a:moveTo>
                    <a:pt x="97" y="0"/>
                  </a:moveTo>
                  <a:cubicBezTo>
                    <a:pt x="97" y="0"/>
                    <a:pt x="96" y="0"/>
                    <a:pt x="96" y="0"/>
                  </a:cubicBezTo>
                  <a:cubicBezTo>
                    <a:pt x="96" y="5"/>
                    <a:pt x="93" y="5"/>
                    <a:pt x="91" y="8"/>
                  </a:cubicBezTo>
                  <a:cubicBezTo>
                    <a:pt x="89" y="10"/>
                    <a:pt x="88" y="13"/>
                    <a:pt x="87" y="15"/>
                  </a:cubicBezTo>
                  <a:cubicBezTo>
                    <a:pt x="84" y="22"/>
                    <a:pt x="79" y="28"/>
                    <a:pt x="73" y="33"/>
                  </a:cubicBezTo>
                  <a:cubicBezTo>
                    <a:pt x="64" y="43"/>
                    <a:pt x="59" y="54"/>
                    <a:pt x="51" y="66"/>
                  </a:cubicBezTo>
                  <a:cubicBezTo>
                    <a:pt x="43" y="79"/>
                    <a:pt x="33" y="92"/>
                    <a:pt x="24" y="105"/>
                  </a:cubicBezTo>
                  <a:cubicBezTo>
                    <a:pt x="20" y="112"/>
                    <a:pt x="16" y="119"/>
                    <a:pt x="11" y="126"/>
                  </a:cubicBezTo>
                  <a:cubicBezTo>
                    <a:pt x="10" y="129"/>
                    <a:pt x="7" y="131"/>
                    <a:pt x="6" y="134"/>
                  </a:cubicBezTo>
                  <a:cubicBezTo>
                    <a:pt x="4" y="137"/>
                    <a:pt x="3" y="142"/>
                    <a:pt x="1" y="144"/>
                  </a:cubicBezTo>
                  <a:cubicBezTo>
                    <a:pt x="0" y="145"/>
                    <a:pt x="1" y="146"/>
                    <a:pt x="2" y="145"/>
                  </a:cubicBezTo>
                  <a:cubicBezTo>
                    <a:pt x="6" y="141"/>
                    <a:pt x="8" y="135"/>
                    <a:pt x="12" y="130"/>
                  </a:cubicBezTo>
                  <a:cubicBezTo>
                    <a:pt x="17" y="123"/>
                    <a:pt x="21" y="117"/>
                    <a:pt x="25" y="110"/>
                  </a:cubicBezTo>
                  <a:cubicBezTo>
                    <a:pt x="35" y="94"/>
                    <a:pt x="46" y="80"/>
                    <a:pt x="55" y="64"/>
                  </a:cubicBezTo>
                  <a:cubicBezTo>
                    <a:pt x="59" y="57"/>
                    <a:pt x="63" y="50"/>
                    <a:pt x="68" y="44"/>
                  </a:cubicBezTo>
                  <a:cubicBezTo>
                    <a:pt x="72" y="38"/>
                    <a:pt x="78" y="32"/>
                    <a:pt x="83" y="26"/>
                  </a:cubicBezTo>
                  <a:cubicBezTo>
                    <a:pt x="87" y="20"/>
                    <a:pt x="89" y="13"/>
                    <a:pt x="93" y="7"/>
                  </a:cubicBezTo>
                  <a:cubicBezTo>
                    <a:pt x="96" y="4"/>
                    <a:pt x="97" y="4"/>
                    <a:pt x="97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634"/>
            <p:cNvSpPr>
              <a:spLocks/>
            </p:cNvSpPr>
            <p:nvPr/>
          </p:nvSpPr>
          <p:spPr bwMode="auto">
            <a:xfrm>
              <a:off x="8128001" y="5737226"/>
              <a:ext cx="193675" cy="311150"/>
            </a:xfrm>
            <a:custGeom>
              <a:avLst/>
              <a:gdLst>
                <a:gd name="T0" fmla="*/ 87 w 90"/>
                <a:gd name="T1" fmla="*/ 1 h 145"/>
                <a:gd name="T2" fmla="*/ 38 w 90"/>
                <a:gd name="T3" fmla="*/ 73 h 145"/>
                <a:gd name="T4" fmla="*/ 16 w 90"/>
                <a:gd name="T5" fmla="*/ 111 h 145"/>
                <a:gd name="T6" fmla="*/ 0 w 90"/>
                <a:gd name="T7" fmla="*/ 144 h 145"/>
                <a:gd name="T8" fmla="*/ 1 w 90"/>
                <a:gd name="T9" fmla="*/ 144 h 145"/>
                <a:gd name="T10" fmla="*/ 17 w 90"/>
                <a:gd name="T11" fmla="*/ 115 h 145"/>
                <a:gd name="T12" fmla="*/ 40 w 90"/>
                <a:gd name="T13" fmla="*/ 76 h 145"/>
                <a:gd name="T14" fmla="*/ 89 w 90"/>
                <a:gd name="T15" fmla="*/ 2 h 145"/>
                <a:gd name="T16" fmla="*/ 87 w 90"/>
                <a:gd name="T17" fmla="*/ 1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145">
                  <a:moveTo>
                    <a:pt x="87" y="1"/>
                  </a:moveTo>
                  <a:cubicBezTo>
                    <a:pt x="73" y="26"/>
                    <a:pt x="53" y="48"/>
                    <a:pt x="38" y="73"/>
                  </a:cubicBezTo>
                  <a:cubicBezTo>
                    <a:pt x="31" y="86"/>
                    <a:pt x="24" y="98"/>
                    <a:pt x="16" y="111"/>
                  </a:cubicBezTo>
                  <a:cubicBezTo>
                    <a:pt x="10" y="121"/>
                    <a:pt x="7" y="134"/>
                    <a:pt x="0" y="144"/>
                  </a:cubicBezTo>
                  <a:cubicBezTo>
                    <a:pt x="0" y="144"/>
                    <a:pt x="1" y="145"/>
                    <a:pt x="1" y="144"/>
                  </a:cubicBezTo>
                  <a:cubicBezTo>
                    <a:pt x="9" y="136"/>
                    <a:pt x="11" y="125"/>
                    <a:pt x="17" y="115"/>
                  </a:cubicBezTo>
                  <a:cubicBezTo>
                    <a:pt x="25" y="102"/>
                    <a:pt x="33" y="89"/>
                    <a:pt x="40" y="76"/>
                  </a:cubicBezTo>
                  <a:cubicBezTo>
                    <a:pt x="55" y="50"/>
                    <a:pt x="75" y="28"/>
                    <a:pt x="89" y="2"/>
                  </a:cubicBezTo>
                  <a:cubicBezTo>
                    <a:pt x="90" y="1"/>
                    <a:pt x="88" y="0"/>
                    <a:pt x="87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635"/>
            <p:cNvSpPr>
              <a:spLocks/>
            </p:cNvSpPr>
            <p:nvPr/>
          </p:nvSpPr>
          <p:spPr bwMode="auto">
            <a:xfrm>
              <a:off x="8132763" y="5786438"/>
              <a:ext cx="193675" cy="322263"/>
            </a:xfrm>
            <a:custGeom>
              <a:avLst/>
              <a:gdLst>
                <a:gd name="T0" fmla="*/ 88 w 90"/>
                <a:gd name="T1" fmla="*/ 1 h 150"/>
                <a:gd name="T2" fmla="*/ 63 w 90"/>
                <a:gd name="T3" fmla="*/ 38 h 150"/>
                <a:gd name="T4" fmla="*/ 38 w 90"/>
                <a:gd name="T5" fmla="*/ 77 h 150"/>
                <a:gd name="T6" fmla="*/ 18 w 90"/>
                <a:gd name="T7" fmla="*/ 114 h 150"/>
                <a:gd name="T8" fmla="*/ 8 w 90"/>
                <a:gd name="T9" fmla="*/ 132 h 150"/>
                <a:gd name="T10" fmla="*/ 1 w 90"/>
                <a:gd name="T11" fmla="*/ 148 h 150"/>
                <a:gd name="T12" fmla="*/ 2 w 90"/>
                <a:gd name="T13" fmla="*/ 149 h 150"/>
                <a:gd name="T14" fmla="*/ 10 w 90"/>
                <a:gd name="T15" fmla="*/ 134 h 150"/>
                <a:gd name="T16" fmla="*/ 20 w 90"/>
                <a:gd name="T17" fmla="*/ 115 h 150"/>
                <a:gd name="T18" fmla="*/ 41 w 90"/>
                <a:gd name="T19" fmla="*/ 77 h 150"/>
                <a:gd name="T20" fmla="*/ 67 w 90"/>
                <a:gd name="T21" fmla="*/ 37 h 150"/>
                <a:gd name="T22" fmla="*/ 90 w 90"/>
                <a:gd name="T23" fmla="*/ 1 h 150"/>
                <a:gd name="T24" fmla="*/ 88 w 90"/>
                <a:gd name="T25" fmla="*/ 1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" h="150">
                  <a:moveTo>
                    <a:pt x="88" y="1"/>
                  </a:moveTo>
                  <a:cubicBezTo>
                    <a:pt x="82" y="15"/>
                    <a:pt x="72" y="26"/>
                    <a:pt x="63" y="38"/>
                  </a:cubicBezTo>
                  <a:cubicBezTo>
                    <a:pt x="54" y="50"/>
                    <a:pt x="46" y="64"/>
                    <a:pt x="38" y="77"/>
                  </a:cubicBezTo>
                  <a:cubicBezTo>
                    <a:pt x="30" y="89"/>
                    <a:pt x="24" y="101"/>
                    <a:pt x="18" y="114"/>
                  </a:cubicBezTo>
                  <a:cubicBezTo>
                    <a:pt x="15" y="120"/>
                    <a:pt x="12" y="126"/>
                    <a:pt x="8" y="132"/>
                  </a:cubicBezTo>
                  <a:cubicBezTo>
                    <a:pt x="5" y="137"/>
                    <a:pt x="4" y="143"/>
                    <a:pt x="1" y="148"/>
                  </a:cubicBezTo>
                  <a:cubicBezTo>
                    <a:pt x="0" y="149"/>
                    <a:pt x="1" y="150"/>
                    <a:pt x="2" y="149"/>
                  </a:cubicBezTo>
                  <a:cubicBezTo>
                    <a:pt x="6" y="145"/>
                    <a:pt x="7" y="139"/>
                    <a:pt x="10" y="134"/>
                  </a:cubicBezTo>
                  <a:cubicBezTo>
                    <a:pt x="13" y="128"/>
                    <a:pt x="17" y="122"/>
                    <a:pt x="20" y="115"/>
                  </a:cubicBezTo>
                  <a:cubicBezTo>
                    <a:pt x="27" y="102"/>
                    <a:pt x="33" y="89"/>
                    <a:pt x="41" y="77"/>
                  </a:cubicBezTo>
                  <a:cubicBezTo>
                    <a:pt x="50" y="63"/>
                    <a:pt x="58" y="49"/>
                    <a:pt x="67" y="37"/>
                  </a:cubicBezTo>
                  <a:cubicBezTo>
                    <a:pt x="75" y="25"/>
                    <a:pt x="85" y="15"/>
                    <a:pt x="90" y="1"/>
                  </a:cubicBezTo>
                  <a:cubicBezTo>
                    <a:pt x="90" y="0"/>
                    <a:pt x="88" y="0"/>
                    <a:pt x="88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636"/>
            <p:cNvSpPr>
              <a:spLocks/>
            </p:cNvSpPr>
            <p:nvPr/>
          </p:nvSpPr>
          <p:spPr bwMode="auto">
            <a:xfrm>
              <a:off x="8188326" y="5810251"/>
              <a:ext cx="204788" cy="307975"/>
            </a:xfrm>
            <a:custGeom>
              <a:avLst/>
              <a:gdLst>
                <a:gd name="T0" fmla="*/ 92 w 95"/>
                <a:gd name="T1" fmla="*/ 2 h 143"/>
                <a:gd name="T2" fmla="*/ 65 w 95"/>
                <a:gd name="T3" fmla="*/ 41 h 143"/>
                <a:gd name="T4" fmla="*/ 35 w 95"/>
                <a:gd name="T5" fmla="*/ 79 h 143"/>
                <a:gd name="T6" fmla="*/ 23 w 95"/>
                <a:gd name="T7" fmla="*/ 99 h 143"/>
                <a:gd name="T8" fmla="*/ 11 w 95"/>
                <a:gd name="T9" fmla="*/ 116 h 143"/>
                <a:gd name="T10" fmla="*/ 2 w 95"/>
                <a:gd name="T11" fmla="*/ 143 h 143"/>
                <a:gd name="T12" fmla="*/ 4 w 95"/>
                <a:gd name="T13" fmla="*/ 143 h 143"/>
                <a:gd name="T14" fmla="*/ 20 w 95"/>
                <a:gd name="T15" fmla="*/ 110 h 143"/>
                <a:gd name="T16" fmla="*/ 41 w 95"/>
                <a:gd name="T17" fmla="*/ 75 h 143"/>
                <a:gd name="T18" fmla="*/ 68 w 95"/>
                <a:gd name="T19" fmla="*/ 41 h 143"/>
                <a:gd name="T20" fmla="*/ 94 w 95"/>
                <a:gd name="T21" fmla="*/ 3 h 143"/>
                <a:gd name="T22" fmla="*/ 92 w 95"/>
                <a:gd name="T23" fmla="*/ 2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5" h="143">
                  <a:moveTo>
                    <a:pt x="92" y="2"/>
                  </a:moveTo>
                  <a:cubicBezTo>
                    <a:pt x="82" y="15"/>
                    <a:pt x="74" y="28"/>
                    <a:pt x="65" y="41"/>
                  </a:cubicBezTo>
                  <a:cubicBezTo>
                    <a:pt x="55" y="54"/>
                    <a:pt x="44" y="66"/>
                    <a:pt x="35" y="79"/>
                  </a:cubicBezTo>
                  <a:cubicBezTo>
                    <a:pt x="31" y="86"/>
                    <a:pt x="27" y="92"/>
                    <a:pt x="23" y="99"/>
                  </a:cubicBezTo>
                  <a:cubicBezTo>
                    <a:pt x="20" y="105"/>
                    <a:pt x="15" y="110"/>
                    <a:pt x="11" y="116"/>
                  </a:cubicBezTo>
                  <a:cubicBezTo>
                    <a:pt x="7" y="122"/>
                    <a:pt x="0" y="134"/>
                    <a:pt x="2" y="143"/>
                  </a:cubicBezTo>
                  <a:cubicBezTo>
                    <a:pt x="2" y="143"/>
                    <a:pt x="3" y="143"/>
                    <a:pt x="4" y="143"/>
                  </a:cubicBezTo>
                  <a:cubicBezTo>
                    <a:pt x="7" y="130"/>
                    <a:pt x="11" y="120"/>
                    <a:pt x="20" y="110"/>
                  </a:cubicBezTo>
                  <a:cubicBezTo>
                    <a:pt x="28" y="99"/>
                    <a:pt x="33" y="86"/>
                    <a:pt x="41" y="75"/>
                  </a:cubicBezTo>
                  <a:cubicBezTo>
                    <a:pt x="50" y="63"/>
                    <a:pt x="59" y="52"/>
                    <a:pt x="68" y="41"/>
                  </a:cubicBezTo>
                  <a:cubicBezTo>
                    <a:pt x="77" y="28"/>
                    <a:pt x="85" y="16"/>
                    <a:pt x="94" y="3"/>
                  </a:cubicBezTo>
                  <a:cubicBezTo>
                    <a:pt x="95" y="2"/>
                    <a:pt x="93" y="0"/>
                    <a:pt x="92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637"/>
            <p:cNvSpPr>
              <a:spLocks/>
            </p:cNvSpPr>
            <p:nvPr/>
          </p:nvSpPr>
          <p:spPr bwMode="auto">
            <a:xfrm>
              <a:off x="8235951" y="5865813"/>
              <a:ext cx="171450" cy="247650"/>
            </a:xfrm>
            <a:custGeom>
              <a:avLst/>
              <a:gdLst>
                <a:gd name="T0" fmla="*/ 77 w 80"/>
                <a:gd name="T1" fmla="*/ 1 h 115"/>
                <a:gd name="T2" fmla="*/ 34 w 80"/>
                <a:gd name="T3" fmla="*/ 61 h 115"/>
                <a:gd name="T4" fmla="*/ 15 w 80"/>
                <a:gd name="T5" fmla="*/ 89 h 115"/>
                <a:gd name="T6" fmla="*/ 3 w 80"/>
                <a:gd name="T7" fmla="*/ 113 h 115"/>
                <a:gd name="T8" fmla="*/ 4 w 80"/>
                <a:gd name="T9" fmla="*/ 115 h 115"/>
                <a:gd name="T10" fmla="*/ 6 w 80"/>
                <a:gd name="T11" fmla="*/ 115 h 115"/>
                <a:gd name="T12" fmla="*/ 6 w 80"/>
                <a:gd name="T13" fmla="*/ 113 h 115"/>
                <a:gd name="T14" fmla="*/ 79 w 80"/>
                <a:gd name="T15" fmla="*/ 2 h 115"/>
                <a:gd name="T16" fmla="*/ 77 w 80"/>
                <a:gd name="T17" fmla="*/ 1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" h="115">
                  <a:moveTo>
                    <a:pt x="77" y="1"/>
                  </a:moveTo>
                  <a:cubicBezTo>
                    <a:pt x="64" y="21"/>
                    <a:pt x="49" y="41"/>
                    <a:pt x="34" y="61"/>
                  </a:cubicBezTo>
                  <a:cubicBezTo>
                    <a:pt x="27" y="70"/>
                    <a:pt x="21" y="79"/>
                    <a:pt x="15" y="89"/>
                  </a:cubicBezTo>
                  <a:cubicBezTo>
                    <a:pt x="10" y="96"/>
                    <a:pt x="5" y="104"/>
                    <a:pt x="3" y="113"/>
                  </a:cubicBezTo>
                  <a:cubicBezTo>
                    <a:pt x="3" y="114"/>
                    <a:pt x="4" y="115"/>
                    <a:pt x="4" y="115"/>
                  </a:cubicBezTo>
                  <a:cubicBezTo>
                    <a:pt x="5" y="115"/>
                    <a:pt x="5" y="115"/>
                    <a:pt x="6" y="115"/>
                  </a:cubicBezTo>
                  <a:cubicBezTo>
                    <a:pt x="7" y="115"/>
                    <a:pt x="7" y="114"/>
                    <a:pt x="6" y="113"/>
                  </a:cubicBezTo>
                  <a:cubicBezTo>
                    <a:pt x="0" y="110"/>
                    <a:pt x="73" y="11"/>
                    <a:pt x="79" y="2"/>
                  </a:cubicBezTo>
                  <a:cubicBezTo>
                    <a:pt x="80" y="1"/>
                    <a:pt x="78" y="0"/>
                    <a:pt x="77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638"/>
            <p:cNvSpPr>
              <a:spLocks/>
            </p:cNvSpPr>
            <p:nvPr/>
          </p:nvSpPr>
          <p:spPr bwMode="auto">
            <a:xfrm>
              <a:off x="8286751" y="5845176"/>
              <a:ext cx="180975" cy="257175"/>
            </a:xfrm>
            <a:custGeom>
              <a:avLst/>
              <a:gdLst>
                <a:gd name="T0" fmla="*/ 81 w 84"/>
                <a:gd name="T1" fmla="*/ 1 h 120"/>
                <a:gd name="T2" fmla="*/ 66 w 84"/>
                <a:gd name="T3" fmla="*/ 24 h 120"/>
                <a:gd name="T4" fmla="*/ 43 w 84"/>
                <a:gd name="T5" fmla="*/ 57 h 120"/>
                <a:gd name="T6" fmla="*/ 20 w 84"/>
                <a:gd name="T7" fmla="*/ 87 h 120"/>
                <a:gd name="T8" fmla="*/ 1 w 84"/>
                <a:gd name="T9" fmla="*/ 118 h 120"/>
                <a:gd name="T10" fmla="*/ 3 w 84"/>
                <a:gd name="T11" fmla="*/ 120 h 120"/>
                <a:gd name="T12" fmla="*/ 20 w 84"/>
                <a:gd name="T13" fmla="*/ 94 h 120"/>
                <a:gd name="T14" fmla="*/ 43 w 84"/>
                <a:gd name="T15" fmla="*/ 62 h 120"/>
                <a:gd name="T16" fmla="*/ 66 w 84"/>
                <a:gd name="T17" fmla="*/ 28 h 120"/>
                <a:gd name="T18" fmla="*/ 83 w 84"/>
                <a:gd name="T19" fmla="*/ 2 h 120"/>
                <a:gd name="T20" fmla="*/ 81 w 84"/>
                <a:gd name="T21" fmla="*/ 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" h="120">
                  <a:moveTo>
                    <a:pt x="81" y="1"/>
                  </a:moveTo>
                  <a:cubicBezTo>
                    <a:pt x="75" y="8"/>
                    <a:pt x="71" y="16"/>
                    <a:pt x="66" y="24"/>
                  </a:cubicBezTo>
                  <a:cubicBezTo>
                    <a:pt x="59" y="35"/>
                    <a:pt x="51" y="47"/>
                    <a:pt x="43" y="57"/>
                  </a:cubicBezTo>
                  <a:cubicBezTo>
                    <a:pt x="35" y="67"/>
                    <a:pt x="28" y="77"/>
                    <a:pt x="20" y="87"/>
                  </a:cubicBezTo>
                  <a:cubicBezTo>
                    <a:pt x="13" y="97"/>
                    <a:pt x="8" y="108"/>
                    <a:pt x="1" y="118"/>
                  </a:cubicBezTo>
                  <a:cubicBezTo>
                    <a:pt x="0" y="119"/>
                    <a:pt x="2" y="120"/>
                    <a:pt x="3" y="120"/>
                  </a:cubicBezTo>
                  <a:cubicBezTo>
                    <a:pt x="10" y="113"/>
                    <a:pt x="14" y="103"/>
                    <a:pt x="20" y="94"/>
                  </a:cubicBezTo>
                  <a:cubicBezTo>
                    <a:pt x="27" y="83"/>
                    <a:pt x="35" y="72"/>
                    <a:pt x="43" y="62"/>
                  </a:cubicBezTo>
                  <a:cubicBezTo>
                    <a:pt x="51" y="51"/>
                    <a:pt x="59" y="40"/>
                    <a:pt x="66" y="28"/>
                  </a:cubicBezTo>
                  <a:cubicBezTo>
                    <a:pt x="72" y="20"/>
                    <a:pt x="76" y="10"/>
                    <a:pt x="83" y="2"/>
                  </a:cubicBezTo>
                  <a:cubicBezTo>
                    <a:pt x="84" y="1"/>
                    <a:pt x="82" y="0"/>
                    <a:pt x="81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639"/>
            <p:cNvSpPr>
              <a:spLocks/>
            </p:cNvSpPr>
            <p:nvPr/>
          </p:nvSpPr>
          <p:spPr bwMode="auto">
            <a:xfrm>
              <a:off x="8358188" y="5853113"/>
              <a:ext cx="168275" cy="238125"/>
            </a:xfrm>
            <a:custGeom>
              <a:avLst/>
              <a:gdLst>
                <a:gd name="T0" fmla="*/ 75 w 78"/>
                <a:gd name="T1" fmla="*/ 2 h 111"/>
                <a:gd name="T2" fmla="*/ 51 w 78"/>
                <a:gd name="T3" fmla="*/ 30 h 111"/>
                <a:gd name="T4" fmla="*/ 33 w 78"/>
                <a:gd name="T5" fmla="*/ 57 h 111"/>
                <a:gd name="T6" fmla="*/ 12 w 78"/>
                <a:gd name="T7" fmla="*/ 86 h 111"/>
                <a:gd name="T8" fmla="*/ 6 w 78"/>
                <a:gd name="T9" fmla="*/ 99 h 111"/>
                <a:gd name="T10" fmla="*/ 0 w 78"/>
                <a:gd name="T11" fmla="*/ 110 h 111"/>
                <a:gd name="T12" fmla="*/ 2 w 78"/>
                <a:gd name="T13" fmla="*/ 110 h 111"/>
                <a:gd name="T14" fmla="*/ 9 w 78"/>
                <a:gd name="T15" fmla="*/ 102 h 111"/>
                <a:gd name="T16" fmla="*/ 15 w 78"/>
                <a:gd name="T17" fmla="*/ 87 h 111"/>
                <a:gd name="T18" fmla="*/ 34 w 78"/>
                <a:gd name="T19" fmla="*/ 59 h 111"/>
                <a:gd name="T20" fmla="*/ 56 w 78"/>
                <a:gd name="T21" fmla="*/ 30 h 111"/>
                <a:gd name="T22" fmla="*/ 77 w 78"/>
                <a:gd name="T23" fmla="*/ 3 h 111"/>
                <a:gd name="T24" fmla="*/ 75 w 78"/>
                <a:gd name="T25" fmla="*/ 2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" h="111">
                  <a:moveTo>
                    <a:pt x="75" y="2"/>
                  </a:moveTo>
                  <a:cubicBezTo>
                    <a:pt x="67" y="10"/>
                    <a:pt x="60" y="21"/>
                    <a:pt x="51" y="30"/>
                  </a:cubicBezTo>
                  <a:cubicBezTo>
                    <a:pt x="44" y="38"/>
                    <a:pt x="39" y="48"/>
                    <a:pt x="33" y="57"/>
                  </a:cubicBezTo>
                  <a:cubicBezTo>
                    <a:pt x="26" y="66"/>
                    <a:pt x="18" y="75"/>
                    <a:pt x="12" y="86"/>
                  </a:cubicBezTo>
                  <a:cubicBezTo>
                    <a:pt x="9" y="90"/>
                    <a:pt x="8" y="94"/>
                    <a:pt x="6" y="99"/>
                  </a:cubicBezTo>
                  <a:cubicBezTo>
                    <a:pt x="5" y="103"/>
                    <a:pt x="2" y="106"/>
                    <a:pt x="0" y="110"/>
                  </a:cubicBezTo>
                  <a:cubicBezTo>
                    <a:pt x="0" y="111"/>
                    <a:pt x="2" y="111"/>
                    <a:pt x="2" y="110"/>
                  </a:cubicBezTo>
                  <a:cubicBezTo>
                    <a:pt x="5" y="107"/>
                    <a:pt x="7" y="106"/>
                    <a:pt x="9" y="102"/>
                  </a:cubicBezTo>
                  <a:cubicBezTo>
                    <a:pt x="11" y="97"/>
                    <a:pt x="12" y="92"/>
                    <a:pt x="15" y="87"/>
                  </a:cubicBezTo>
                  <a:cubicBezTo>
                    <a:pt x="20" y="77"/>
                    <a:pt x="28" y="69"/>
                    <a:pt x="34" y="59"/>
                  </a:cubicBezTo>
                  <a:cubicBezTo>
                    <a:pt x="41" y="49"/>
                    <a:pt x="47" y="39"/>
                    <a:pt x="56" y="30"/>
                  </a:cubicBezTo>
                  <a:cubicBezTo>
                    <a:pt x="63" y="22"/>
                    <a:pt x="69" y="12"/>
                    <a:pt x="77" y="3"/>
                  </a:cubicBezTo>
                  <a:cubicBezTo>
                    <a:pt x="78" y="2"/>
                    <a:pt x="77" y="0"/>
                    <a:pt x="75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640"/>
            <p:cNvSpPr>
              <a:spLocks/>
            </p:cNvSpPr>
            <p:nvPr/>
          </p:nvSpPr>
          <p:spPr bwMode="auto">
            <a:xfrm>
              <a:off x="8412163" y="5849938"/>
              <a:ext cx="157163" cy="220663"/>
            </a:xfrm>
            <a:custGeom>
              <a:avLst/>
              <a:gdLst>
                <a:gd name="T0" fmla="*/ 70 w 73"/>
                <a:gd name="T1" fmla="*/ 1 h 103"/>
                <a:gd name="T2" fmla="*/ 54 w 73"/>
                <a:gd name="T3" fmla="*/ 28 h 103"/>
                <a:gd name="T4" fmla="*/ 34 w 73"/>
                <a:gd name="T5" fmla="*/ 51 h 103"/>
                <a:gd name="T6" fmla="*/ 16 w 73"/>
                <a:gd name="T7" fmla="*/ 74 h 103"/>
                <a:gd name="T8" fmla="*/ 1 w 73"/>
                <a:gd name="T9" fmla="*/ 102 h 103"/>
                <a:gd name="T10" fmla="*/ 2 w 73"/>
                <a:gd name="T11" fmla="*/ 102 h 103"/>
                <a:gd name="T12" fmla="*/ 20 w 73"/>
                <a:gd name="T13" fmla="*/ 74 h 103"/>
                <a:gd name="T14" fmla="*/ 38 w 73"/>
                <a:gd name="T15" fmla="*/ 50 h 103"/>
                <a:gd name="T16" fmla="*/ 56 w 73"/>
                <a:gd name="T17" fmla="*/ 29 h 103"/>
                <a:gd name="T18" fmla="*/ 72 w 73"/>
                <a:gd name="T19" fmla="*/ 3 h 103"/>
                <a:gd name="T20" fmla="*/ 70 w 73"/>
                <a:gd name="T21" fmla="*/ 1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3" h="103">
                  <a:moveTo>
                    <a:pt x="70" y="1"/>
                  </a:moveTo>
                  <a:cubicBezTo>
                    <a:pt x="65" y="11"/>
                    <a:pt x="58" y="19"/>
                    <a:pt x="54" y="28"/>
                  </a:cubicBezTo>
                  <a:cubicBezTo>
                    <a:pt x="49" y="37"/>
                    <a:pt x="40" y="43"/>
                    <a:pt x="34" y="51"/>
                  </a:cubicBezTo>
                  <a:cubicBezTo>
                    <a:pt x="28" y="59"/>
                    <a:pt x="22" y="67"/>
                    <a:pt x="16" y="74"/>
                  </a:cubicBezTo>
                  <a:cubicBezTo>
                    <a:pt x="10" y="82"/>
                    <a:pt x="2" y="92"/>
                    <a:pt x="1" y="102"/>
                  </a:cubicBezTo>
                  <a:cubicBezTo>
                    <a:pt x="0" y="103"/>
                    <a:pt x="1" y="103"/>
                    <a:pt x="2" y="102"/>
                  </a:cubicBezTo>
                  <a:cubicBezTo>
                    <a:pt x="8" y="93"/>
                    <a:pt x="13" y="83"/>
                    <a:pt x="20" y="74"/>
                  </a:cubicBezTo>
                  <a:cubicBezTo>
                    <a:pt x="27" y="66"/>
                    <a:pt x="32" y="58"/>
                    <a:pt x="38" y="50"/>
                  </a:cubicBezTo>
                  <a:cubicBezTo>
                    <a:pt x="44" y="43"/>
                    <a:pt x="51" y="38"/>
                    <a:pt x="56" y="29"/>
                  </a:cubicBezTo>
                  <a:cubicBezTo>
                    <a:pt x="61" y="20"/>
                    <a:pt x="68" y="12"/>
                    <a:pt x="72" y="3"/>
                  </a:cubicBezTo>
                  <a:cubicBezTo>
                    <a:pt x="73" y="1"/>
                    <a:pt x="71" y="0"/>
                    <a:pt x="70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641"/>
            <p:cNvSpPr>
              <a:spLocks/>
            </p:cNvSpPr>
            <p:nvPr/>
          </p:nvSpPr>
          <p:spPr bwMode="auto">
            <a:xfrm>
              <a:off x="8461376" y="5859463"/>
              <a:ext cx="161925" cy="212725"/>
            </a:xfrm>
            <a:custGeom>
              <a:avLst/>
              <a:gdLst>
                <a:gd name="T0" fmla="*/ 72 w 75"/>
                <a:gd name="T1" fmla="*/ 1 h 99"/>
                <a:gd name="T2" fmla="*/ 52 w 75"/>
                <a:gd name="T3" fmla="*/ 23 h 99"/>
                <a:gd name="T4" fmla="*/ 36 w 75"/>
                <a:gd name="T5" fmla="*/ 46 h 99"/>
                <a:gd name="T6" fmla="*/ 19 w 75"/>
                <a:gd name="T7" fmla="*/ 66 h 99"/>
                <a:gd name="T8" fmla="*/ 0 w 75"/>
                <a:gd name="T9" fmla="*/ 94 h 99"/>
                <a:gd name="T10" fmla="*/ 1 w 75"/>
                <a:gd name="T11" fmla="*/ 96 h 99"/>
                <a:gd name="T12" fmla="*/ 2 w 75"/>
                <a:gd name="T13" fmla="*/ 98 h 99"/>
                <a:gd name="T14" fmla="*/ 4 w 75"/>
                <a:gd name="T15" fmla="*/ 96 h 99"/>
                <a:gd name="T16" fmla="*/ 20 w 75"/>
                <a:gd name="T17" fmla="*/ 70 h 99"/>
                <a:gd name="T18" fmla="*/ 37 w 75"/>
                <a:gd name="T19" fmla="*/ 50 h 99"/>
                <a:gd name="T20" fmla="*/ 54 w 75"/>
                <a:gd name="T21" fmla="*/ 25 h 99"/>
                <a:gd name="T22" fmla="*/ 74 w 75"/>
                <a:gd name="T23" fmla="*/ 3 h 99"/>
                <a:gd name="T24" fmla="*/ 72 w 75"/>
                <a:gd name="T25" fmla="*/ 1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5" h="99">
                  <a:moveTo>
                    <a:pt x="72" y="1"/>
                  </a:moveTo>
                  <a:cubicBezTo>
                    <a:pt x="65" y="8"/>
                    <a:pt x="58" y="16"/>
                    <a:pt x="52" y="23"/>
                  </a:cubicBezTo>
                  <a:cubicBezTo>
                    <a:pt x="46" y="31"/>
                    <a:pt x="41" y="39"/>
                    <a:pt x="36" y="46"/>
                  </a:cubicBezTo>
                  <a:cubicBezTo>
                    <a:pt x="31" y="53"/>
                    <a:pt x="24" y="58"/>
                    <a:pt x="19" y="66"/>
                  </a:cubicBezTo>
                  <a:cubicBezTo>
                    <a:pt x="13" y="75"/>
                    <a:pt x="7" y="85"/>
                    <a:pt x="0" y="94"/>
                  </a:cubicBezTo>
                  <a:cubicBezTo>
                    <a:pt x="0" y="95"/>
                    <a:pt x="0" y="96"/>
                    <a:pt x="1" y="96"/>
                  </a:cubicBezTo>
                  <a:cubicBezTo>
                    <a:pt x="1" y="97"/>
                    <a:pt x="2" y="97"/>
                    <a:pt x="2" y="98"/>
                  </a:cubicBezTo>
                  <a:cubicBezTo>
                    <a:pt x="3" y="99"/>
                    <a:pt x="5" y="97"/>
                    <a:pt x="4" y="96"/>
                  </a:cubicBezTo>
                  <a:cubicBezTo>
                    <a:pt x="2" y="93"/>
                    <a:pt x="18" y="73"/>
                    <a:pt x="20" y="70"/>
                  </a:cubicBezTo>
                  <a:cubicBezTo>
                    <a:pt x="25" y="63"/>
                    <a:pt x="31" y="57"/>
                    <a:pt x="37" y="50"/>
                  </a:cubicBezTo>
                  <a:cubicBezTo>
                    <a:pt x="43" y="43"/>
                    <a:pt x="47" y="33"/>
                    <a:pt x="54" y="25"/>
                  </a:cubicBezTo>
                  <a:cubicBezTo>
                    <a:pt x="60" y="18"/>
                    <a:pt x="67" y="10"/>
                    <a:pt x="74" y="3"/>
                  </a:cubicBezTo>
                  <a:cubicBezTo>
                    <a:pt x="75" y="2"/>
                    <a:pt x="73" y="0"/>
                    <a:pt x="72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642"/>
            <p:cNvSpPr>
              <a:spLocks/>
            </p:cNvSpPr>
            <p:nvPr/>
          </p:nvSpPr>
          <p:spPr bwMode="auto">
            <a:xfrm>
              <a:off x="8493126" y="5862638"/>
              <a:ext cx="169863" cy="225425"/>
            </a:xfrm>
            <a:custGeom>
              <a:avLst/>
              <a:gdLst>
                <a:gd name="T0" fmla="*/ 77 w 79"/>
                <a:gd name="T1" fmla="*/ 1 h 105"/>
                <a:gd name="T2" fmla="*/ 56 w 79"/>
                <a:gd name="T3" fmla="*/ 29 h 105"/>
                <a:gd name="T4" fmla="*/ 32 w 79"/>
                <a:gd name="T5" fmla="*/ 56 h 105"/>
                <a:gd name="T6" fmla="*/ 11 w 79"/>
                <a:gd name="T7" fmla="*/ 83 h 105"/>
                <a:gd name="T8" fmla="*/ 0 w 79"/>
                <a:gd name="T9" fmla="*/ 103 h 105"/>
                <a:gd name="T10" fmla="*/ 1 w 79"/>
                <a:gd name="T11" fmla="*/ 104 h 105"/>
                <a:gd name="T12" fmla="*/ 19 w 79"/>
                <a:gd name="T13" fmla="*/ 78 h 105"/>
                <a:gd name="T14" fmla="*/ 43 w 79"/>
                <a:gd name="T15" fmla="*/ 48 h 105"/>
                <a:gd name="T16" fmla="*/ 65 w 79"/>
                <a:gd name="T17" fmla="*/ 22 h 105"/>
                <a:gd name="T18" fmla="*/ 79 w 79"/>
                <a:gd name="T19" fmla="*/ 1 h 105"/>
                <a:gd name="T20" fmla="*/ 77 w 79"/>
                <a:gd name="T21" fmla="*/ 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9" h="105">
                  <a:moveTo>
                    <a:pt x="77" y="1"/>
                  </a:moveTo>
                  <a:cubicBezTo>
                    <a:pt x="74" y="12"/>
                    <a:pt x="64" y="20"/>
                    <a:pt x="56" y="29"/>
                  </a:cubicBezTo>
                  <a:cubicBezTo>
                    <a:pt x="48" y="38"/>
                    <a:pt x="40" y="47"/>
                    <a:pt x="32" y="56"/>
                  </a:cubicBezTo>
                  <a:cubicBezTo>
                    <a:pt x="24" y="64"/>
                    <a:pt x="18" y="74"/>
                    <a:pt x="11" y="83"/>
                  </a:cubicBezTo>
                  <a:cubicBezTo>
                    <a:pt x="6" y="89"/>
                    <a:pt x="0" y="95"/>
                    <a:pt x="0" y="103"/>
                  </a:cubicBezTo>
                  <a:cubicBezTo>
                    <a:pt x="0" y="104"/>
                    <a:pt x="1" y="105"/>
                    <a:pt x="1" y="104"/>
                  </a:cubicBezTo>
                  <a:cubicBezTo>
                    <a:pt x="6" y="94"/>
                    <a:pt x="12" y="86"/>
                    <a:pt x="19" y="78"/>
                  </a:cubicBezTo>
                  <a:cubicBezTo>
                    <a:pt x="26" y="67"/>
                    <a:pt x="34" y="58"/>
                    <a:pt x="43" y="48"/>
                  </a:cubicBezTo>
                  <a:cubicBezTo>
                    <a:pt x="50" y="39"/>
                    <a:pt x="58" y="30"/>
                    <a:pt x="65" y="22"/>
                  </a:cubicBezTo>
                  <a:cubicBezTo>
                    <a:pt x="71" y="15"/>
                    <a:pt x="76" y="10"/>
                    <a:pt x="79" y="1"/>
                  </a:cubicBezTo>
                  <a:cubicBezTo>
                    <a:pt x="79" y="0"/>
                    <a:pt x="78" y="0"/>
                    <a:pt x="77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643"/>
            <p:cNvSpPr>
              <a:spLocks/>
            </p:cNvSpPr>
            <p:nvPr/>
          </p:nvSpPr>
          <p:spPr bwMode="auto">
            <a:xfrm>
              <a:off x="8535988" y="5911851"/>
              <a:ext cx="147638" cy="187325"/>
            </a:xfrm>
            <a:custGeom>
              <a:avLst/>
              <a:gdLst>
                <a:gd name="T0" fmla="*/ 65 w 68"/>
                <a:gd name="T1" fmla="*/ 2 h 87"/>
                <a:gd name="T2" fmla="*/ 24 w 68"/>
                <a:gd name="T3" fmla="*/ 49 h 87"/>
                <a:gd name="T4" fmla="*/ 9 w 68"/>
                <a:gd name="T5" fmla="*/ 71 h 87"/>
                <a:gd name="T6" fmla="*/ 0 w 68"/>
                <a:gd name="T7" fmla="*/ 85 h 87"/>
                <a:gd name="T8" fmla="*/ 2 w 68"/>
                <a:gd name="T9" fmla="*/ 86 h 87"/>
                <a:gd name="T10" fmla="*/ 15 w 68"/>
                <a:gd name="T11" fmla="*/ 67 h 87"/>
                <a:gd name="T12" fmla="*/ 32 w 68"/>
                <a:gd name="T13" fmla="*/ 45 h 87"/>
                <a:gd name="T14" fmla="*/ 67 w 68"/>
                <a:gd name="T15" fmla="*/ 4 h 87"/>
                <a:gd name="T16" fmla="*/ 65 w 68"/>
                <a:gd name="T17" fmla="*/ 2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87">
                  <a:moveTo>
                    <a:pt x="65" y="2"/>
                  </a:moveTo>
                  <a:cubicBezTo>
                    <a:pt x="51" y="18"/>
                    <a:pt x="37" y="33"/>
                    <a:pt x="24" y="49"/>
                  </a:cubicBezTo>
                  <a:cubicBezTo>
                    <a:pt x="19" y="56"/>
                    <a:pt x="14" y="64"/>
                    <a:pt x="9" y="71"/>
                  </a:cubicBezTo>
                  <a:cubicBezTo>
                    <a:pt x="5" y="75"/>
                    <a:pt x="0" y="79"/>
                    <a:pt x="0" y="85"/>
                  </a:cubicBezTo>
                  <a:cubicBezTo>
                    <a:pt x="0" y="86"/>
                    <a:pt x="1" y="87"/>
                    <a:pt x="2" y="86"/>
                  </a:cubicBezTo>
                  <a:cubicBezTo>
                    <a:pt x="4" y="79"/>
                    <a:pt x="11" y="73"/>
                    <a:pt x="15" y="67"/>
                  </a:cubicBezTo>
                  <a:cubicBezTo>
                    <a:pt x="20" y="60"/>
                    <a:pt x="26" y="52"/>
                    <a:pt x="32" y="45"/>
                  </a:cubicBezTo>
                  <a:cubicBezTo>
                    <a:pt x="43" y="31"/>
                    <a:pt x="56" y="18"/>
                    <a:pt x="67" y="4"/>
                  </a:cubicBezTo>
                  <a:cubicBezTo>
                    <a:pt x="68" y="3"/>
                    <a:pt x="66" y="0"/>
                    <a:pt x="65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644"/>
            <p:cNvSpPr>
              <a:spLocks/>
            </p:cNvSpPr>
            <p:nvPr/>
          </p:nvSpPr>
          <p:spPr bwMode="auto">
            <a:xfrm>
              <a:off x="8594726" y="5876926"/>
              <a:ext cx="157163" cy="193675"/>
            </a:xfrm>
            <a:custGeom>
              <a:avLst/>
              <a:gdLst>
                <a:gd name="T0" fmla="*/ 70 w 73"/>
                <a:gd name="T1" fmla="*/ 1 h 90"/>
                <a:gd name="T2" fmla="*/ 34 w 73"/>
                <a:gd name="T3" fmla="*/ 48 h 90"/>
                <a:gd name="T4" fmla="*/ 15 w 73"/>
                <a:gd name="T5" fmla="*/ 67 h 90"/>
                <a:gd name="T6" fmla="*/ 0 w 73"/>
                <a:gd name="T7" fmla="*/ 88 h 90"/>
                <a:gd name="T8" fmla="*/ 2 w 73"/>
                <a:gd name="T9" fmla="*/ 90 h 90"/>
                <a:gd name="T10" fmla="*/ 17 w 73"/>
                <a:gd name="T11" fmla="*/ 69 h 90"/>
                <a:gd name="T12" fmla="*/ 37 w 73"/>
                <a:gd name="T13" fmla="*/ 48 h 90"/>
                <a:gd name="T14" fmla="*/ 72 w 73"/>
                <a:gd name="T15" fmla="*/ 2 h 90"/>
                <a:gd name="T16" fmla="*/ 70 w 73"/>
                <a:gd name="T17" fmla="*/ 1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3" h="90">
                  <a:moveTo>
                    <a:pt x="70" y="1"/>
                  </a:moveTo>
                  <a:cubicBezTo>
                    <a:pt x="58" y="16"/>
                    <a:pt x="47" y="33"/>
                    <a:pt x="34" y="48"/>
                  </a:cubicBezTo>
                  <a:cubicBezTo>
                    <a:pt x="28" y="55"/>
                    <a:pt x="21" y="60"/>
                    <a:pt x="15" y="67"/>
                  </a:cubicBezTo>
                  <a:cubicBezTo>
                    <a:pt x="9" y="74"/>
                    <a:pt x="5" y="81"/>
                    <a:pt x="0" y="88"/>
                  </a:cubicBezTo>
                  <a:cubicBezTo>
                    <a:pt x="0" y="89"/>
                    <a:pt x="1" y="90"/>
                    <a:pt x="2" y="90"/>
                  </a:cubicBezTo>
                  <a:cubicBezTo>
                    <a:pt x="8" y="84"/>
                    <a:pt x="12" y="76"/>
                    <a:pt x="17" y="69"/>
                  </a:cubicBezTo>
                  <a:cubicBezTo>
                    <a:pt x="24" y="62"/>
                    <a:pt x="31" y="56"/>
                    <a:pt x="37" y="48"/>
                  </a:cubicBezTo>
                  <a:cubicBezTo>
                    <a:pt x="49" y="34"/>
                    <a:pt x="60" y="17"/>
                    <a:pt x="72" y="2"/>
                  </a:cubicBezTo>
                  <a:cubicBezTo>
                    <a:pt x="73" y="1"/>
                    <a:pt x="71" y="0"/>
                    <a:pt x="70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645"/>
            <p:cNvSpPr>
              <a:spLocks/>
            </p:cNvSpPr>
            <p:nvPr/>
          </p:nvSpPr>
          <p:spPr bwMode="auto">
            <a:xfrm>
              <a:off x="8648701" y="5913438"/>
              <a:ext cx="125413" cy="157163"/>
            </a:xfrm>
            <a:custGeom>
              <a:avLst/>
              <a:gdLst>
                <a:gd name="T0" fmla="*/ 55 w 58"/>
                <a:gd name="T1" fmla="*/ 1 h 73"/>
                <a:gd name="T2" fmla="*/ 39 w 58"/>
                <a:gd name="T3" fmla="*/ 21 h 73"/>
                <a:gd name="T4" fmla="*/ 24 w 58"/>
                <a:gd name="T5" fmla="*/ 40 h 73"/>
                <a:gd name="T6" fmla="*/ 11 w 58"/>
                <a:gd name="T7" fmla="*/ 54 h 73"/>
                <a:gd name="T8" fmla="*/ 1 w 58"/>
                <a:gd name="T9" fmla="*/ 71 h 73"/>
                <a:gd name="T10" fmla="*/ 2 w 58"/>
                <a:gd name="T11" fmla="*/ 73 h 73"/>
                <a:gd name="T12" fmla="*/ 10 w 58"/>
                <a:gd name="T13" fmla="*/ 61 h 73"/>
                <a:gd name="T14" fmla="*/ 25 w 58"/>
                <a:gd name="T15" fmla="*/ 42 h 73"/>
                <a:gd name="T16" fmla="*/ 57 w 58"/>
                <a:gd name="T17" fmla="*/ 3 h 73"/>
                <a:gd name="T18" fmla="*/ 55 w 58"/>
                <a:gd name="T19" fmla="*/ 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73">
                  <a:moveTo>
                    <a:pt x="55" y="1"/>
                  </a:moveTo>
                  <a:cubicBezTo>
                    <a:pt x="50" y="8"/>
                    <a:pt x="45" y="14"/>
                    <a:pt x="39" y="21"/>
                  </a:cubicBezTo>
                  <a:cubicBezTo>
                    <a:pt x="34" y="28"/>
                    <a:pt x="30" y="34"/>
                    <a:pt x="24" y="40"/>
                  </a:cubicBezTo>
                  <a:cubicBezTo>
                    <a:pt x="19" y="44"/>
                    <a:pt x="15" y="49"/>
                    <a:pt x="11" y="54"/>
                  </a:cubicBezTo>
                  <a:cubicBezTo>
                    <a:pt x="7" y="59"/>
                    <a:pt x="5" y="66"/>
                    <a:pt x="1" y="71"/>
                  </a:cubicBezTo>
                  <a:cubicBezTo>
                    <a:pt x="0" y="72"/>
                    <a:pt x="1" y="73"/>
                    <a:pt x="2" y="73"/>
                  </a:cubicBezTo>
                  <a:cubicBezTo>
                    <a:pt x="6" y="70"/>
                    <a:pt x="7" y="65"/>
                    <a:pt x="10" y="61"/>
                  </a:cubicBezTo>
                  <a:cubicBezTo>
                    <a:pt x="13" y="55"/>
                    <a:pt x="19" y="47"/>
                    <a:pt x="25" y="42"/>
                  </a:cubicBezTo>
                  <a:cubicBezTo>
                    <a:pt x="37" y="31"/>
                    <a:pt x="46" y="16"/>
                    <a:pt x="57" y="3"/>
                  </a:cubicBezTo>
                  <a:cubicBezTo>
                    <a:pt x="58" y="2"/>
                    <a:pt x="56" y="0"/>
                    <a:pt x="55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646"/>
            <p:cNvSpPr>
              <a:spLocks/>
            </p:cNvSpPr>
            <p:nvPr/>
          </p:nvSpPr>
          <p:spPr bwMode="auto">
            <a:xfrm>
              <a:off x="8696326" y="5953126"/>
              <a:ext cx="87313" cy="101600"/>
            </a:xfrm>
            <a:custGeom>
              <a:avLst/>
              <a:gdLst>
                <a:gd name="T0" fmla="*/ 38 w 41"/>
                <a:gd name="T1" fmla="*/ 1 h 48"/>
                <a:gd name="T2" fmla="*/ 15 w 41"/>
                <a:gd name="T3" fmla="*/ 27 h 48"/>
                <a:gd name="T4" fmla="*/ 1 w 41"/>
                <a:gd name="T5" fmla="*/ 46 h 48"/>
                <a:gd name="T6" fmla="*/ 3 w 41"/>
                <a:gd name="T7" fmla="*/ 47 h 48"/>
                <a:gd name="T8" fmla="*/ 40 w 41"/>
                <a:gd name="T9" fmla="*/ 2 h 48"/>
                <a:gd name="T10" fmla="*/ 38 w 41"/>
                <a:gd name="T11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48">
                  <a:moveTo>
                    <a:pt x="38" y="1"/>
                  </a:moveTo>
                  <a:cubicBezTo>
                    <a:pt x="31" y="10"/>
                    <a:pt x="23" y="18"/>
                    <a:pt x="15" y="27"/>
                  </a:cubicBezTo>
                  <a:cubicBezTo>
                    <a:pt x="10" y="33"/>
                    <a:pt x="4" y="39"/>
                    <a:pt x="1" y="46"/>
                  </a:cubicBezTo>
                  <a:cubicBezTo>
                    <a:pt x="0" y="47"/>
                    <a:pt x="2" y="48"/>
                    <a:pt x="3" y="47"/>
                  </a:cubicBezTo>
                  <a:cubicBezTo>
                    <a:pt x="13" y="30"/>
                    <a:pt x="29" y="18"/>
                    <a:pt x="40" y="2"/>
                  </a:cubicBezTo>
                  <a:cubicBezTo>
                    <a:pt x="41" y="1"/>
                    <a:pt x="39" y="0"/>
                    <a:pt x="38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647"/>
            <p:cNvSpPr>
              <a:spLocks/>
            </p:cNvSpPr>
            <p:nvPr/>
          </p:nvSpPr>
          <p:spPr bwMode="auto">
            <a:xfrm>
              <a:off x="8753476" y="5956301"/>
              <a:ext cx="90488" cy="101600"/>
            </a:xfrm>
            <a:custGeom>
              <a:avLst/>
              <a:gdLst>
                <a:gd name="T0" fmla="*/ 39 w 42"/>
                <a:gd name="T1" fmla="*/ 1 h 47"/>
                <a:gd name="T2" fmla="*/ 17 w 42"/>
                <a:gd name="T3" fmla="*/ 25 h 47"/>
                <a:gd name="T4" fmla="*/ 0 w 42"/>
                <a:gd name="T5" fmla="*/ 46 h 47"/>
                <a:gd name="T6" fmla="*/ 1 w 42"/>
                <a:gd name="T7" fmla="*/ 47 h 47"/>
                <a:gd name="T8" fmla="*/ 2 w 42"/>
                <a:gd name="T9" fmla="*/ 47 h 47"/>
                <a:gd name="T10" fmla="*/ 2 w 42"/>
                <a:gd name="T11" fmla="*/ 47 h 47"/>
                <a:gd name="T12" fmla="*/ 19 w 42"/>
                <a:gd name="T13" fmla="*/ 26 h 47"/>
                <a:gd name="T14" fmla="*/ 40 w 42"/>
                <a:gd name="T15" fmla="*/ 3 h 47"/>
                <a:gd name="T16" fmla="*/ 39 w 42"/>
                <a:gd name="T17" fmla="*/ 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47">
                  <a:moveTo>
                    <a:pt x="39" y="1"/>
                  </a:moveTo>
                  <a:cubicBezTo>
                    <a:pt x="31" y="9"/>
                    <a:pt x="24" y="17"/>
                    <a:pt x="17" y="25"/>
                  </a:cubicBezTo>
                  <a:cubicBezTo>
                    <a:pt x="11" y="32"/>
                    <a:pt x="4" y="38"/>
                    <a:pt x="0" y="46"/>
                  </a:cubicBezTo>
                  <a:cubicBezTo>
                    <a:pt x="0" y="47"/>
                    <a:pt x="0" y="47"/>
                    <a:pt x="1" y="47"/>
                  </a:cubicBezTo>
                  <a:cubicBezTo>
                    <a:pt x="1" y="47"/>
                    <a:pt x="2" y="47"/>
                    <a:pt x="2" y="47"/>
                  </a:cubicBezTo>
                  <a:cubicBezTo>
                    <a:pt x="3" y="47"/>
                    <a:pt x="3" y="47"/>
                    <a:pt x="2" y="47"/>
                  </a:cubicBezTo>
                  <a:cubicBezTo>
                    <a:pt x="1" y="46"/>
                    <a:pt x="18" y="28"/>
                    <a:pt x="19" y="26"/>
                  </a:cubicBezTo>
                  <a:cubicBezTo>
                    <a:pt x="26" y="18"/>
                    <a:pt x="33" y="10"/>
                    <a:pt x="40" y="3"/>
                  </a:cubicBezTo>
                  <a:cubicBezTo>
                    <a:pt x="42" y="2"/>
                    <a:pt x="40" y="0"/>
                    <a:pt x="39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648"/>
            <p:cNvSpPr>
              <a:spLocks/>
            </p:cNvSpPr>
            <p:nvPr/>
          </p:nvSpPr>
          <p:spPr bwMode="auto">
            <a:xfrm>
              <a:off x="8794751" y="5961063"/>
              <a:ext cx="82550" cy="120650"/>
            </a:xfrm>
            <a:custGeom>
              <a:avLst/>
              <a:gdLst>
                <a:gd name="T0" fmla="*/ 34 w 38"/>
                <a:gd name="T1" fmla="*/ 1 h 56"/>
                <a:gd name="T2" fmla="*/ 14 w 38"/>
                <a:gd name="T3" fmla="*/ 27 h 56"/>
                <a:gd name="T4" fmla="*/ 3 w 38"/>
                <a:gd name="T5" fmla="*/ 35 h 56"/>
                <a:gd name="T6" fmla="*/ 3 w 38"/>
                <a:gd name="T7" fmla="*/ 35 h 56"/>
                <a:gd name="T8" fmla="*/ 13 w 38"/>
                <a:gd name="T9" fmla="*/ 29 h 56"/>
                <a:gd name="T10" fmla="*/ 11 w 38"/>
                <a:gd name="T11" fmla="*/ 33 h 56"/>
                <a:gd name="T12" fmla="*/ 2 w 38"/>
                <a:gd name="T13" fmla="*/ 55 h 56"/>
                <a:gd name="T14" fmla="*/ 4 w 38"/>
                <a:gd name="T15" fmla="*/ 55 h 56"/>
                <a:gd name="T16" fmla="*/ 13 w 38"/>
                <a:gd name="T17" fmla="*/ 36 h 56"/>
                <a:gd name="T18" fmla="*/ 13 w 38"/>
                <a:gd name="T19" fmla="*/ 38 h 56"/>
                <a:gd name="T20" fmla="*/ 14 w 38"/>
                <a:gd name="T21" fmla="*/ 38 h 56"/>
                <a:gd name="T22" fmla="*/ 16 w 38"/>
                <a:gd name="T23" fmla="*/ 32 h 56"/>
                <a:gd name="T24" fmla="*/ 16 w 38"/>
                <a:gd name="T25" fmla="*/ 31 h 56"/>
                <a:gd name="T26" fmla="*/ 37 w 38"/>
                <a:gd name="T27" fmla="*/ 4 h 56"/>
                <a:gd name="T28" fmla="*/ 34 w 38"/>
                <a:gd name="T29" fmla="*/ 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" h="56">
                  <a:moveTo>
                    <a:pt x="34" y="1"/>
                  </a:moveTo>
                  <a:cubicBezTo>
                    <a:pt x="27" y="10"/>
                    <a:pt x="21" y="18"/>
                    <a:pt x="14" y="27"/>
                  </a:cubicBezTo>
                  <a:cubicBezTo>
                    <a:pt x="10" y="29"/>
                    <a:pt x="7" y="32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7" y="33"/>
                    <a:pt x="10" y="30"/>
                    <a:pt x="13" y="29"/>
                  </a:cubicBezTo>
                  <a:cubicBezTo>
                    <a:pt x="12" y="30"/>
                    <a:pt x="11" y="32"/>
                    <a:pt x="11" y="33"/>
                  </a:cubicBezTo>
                  <a:cubicBezTo>
                    <a:pt x="7" y="39"/>
                    <a:pt x="0" y="48"/>
                    <a:pt x="2" y="55"/>
                  </a:cubicBezTo>
                  <a:cubicBezTo>
                    <a:pt x="2" y="56"/>
                    <a:pt x="4" y="56"/>
                    <a:pt x="4" y="55"/>
                  </a:cubicBezTo>
                  <a:cubicBezTo>
                    <a:pt x="5" y="48"/>
                    <a:pt x="9" y="42"/>
                    <a:pt x="13" y="36"/>
                  </a:cubicBezTo>
                  <a:cubicBezTo>
                    <a:pt x="12" y="37"/>
                    <a:pt x="13" y="37"/>
                    <a:pt x="13" y="38"/>
                  </a:cubicBezTo>
                  <a:cubicBezTo>
                    <a:pt x="13" y="38"/>
                    <a:pt x="13" y="38"/>
                    <a:pt x="14" y="38"/>
                  </a:cubicBezTo>
                  <a:cubicBezTo>
                    <a:pt x="15" y="36"/>
                    <a:pt x="15" y="34"/>
                    <a:pt x="16" y="32"/>
                  </a:cubicBezTo>
                  <a:cubicBezTo>
                    <a:pt x="16" y="32"/>
                    <a:pt x="16" y="31"/>
                    <a:pt x="16" y="31"/>
                  </a:cubicBezTo>
                  <a:cubicBezTo>
                    <a:pt x="23" y="21"/>
                    <a:pt x="29" y="12"/>
                    <a:pt x="37" y="4"/>
                  </a:cubicBezTo>
                  <a:cubicBezTo>
                    <a:pt x="38" y="2"/>
                    <a:pt x="36" y="0"/>
                    <a:pt x="34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649"/>
            <p:cNvSpPr>
              <a:spLocks noEditPoints="1"/>
            </p:cNvSpPr>
            <p:nvPr/>
          </p:nvSpPr>
          <p:spPr bwMode="auto">
            <a:xfrm>
              <a:off x="8751888" y="5497513"/>
              <a:ext cx="200025" cy="193675"/>
            </a:xfrm>
            <a:custGeom>
              <a:avLst/>
              <a:gdLst>
                <a:gd name="T0" fmla="*/ 91 w 93"/>
                <a:gd name="T1" fmla="*/ 35 h 90"/>
                <a:gd name="T2" fmla="*/ 83 w 93"/>
                <a:gd name="T3" fmla="*/ 17 h 90"/>
                <a:gd name="T4" fmla="*/ 81 w 93"/>
                <a:gd name="T5" fmla="*/ 15 h 90"/>
                <a:gd name="T6" fmla="*/ 74 w 93"/>
                <a:gd name="T7" fmla="*/ 8 h 90"/>
                <a:gd name="T8" fmla="*/ 43 w 93"/>
                <a:gd name="T9" fmla="*/ 4 h 90"/>
                <a:gd name="T10" fmla="*/ 27 w 93"/>
                <a:gd name="T11" fmla="*/ 6 h 90"/>
                <a:gd name="T12" fmla="*/ 7 w 93"/>
                <a:gd name="T13" fmla="*/ 22 h 90"/>
                <a:gd name="T14" fmla="*/ 1 w 93"/>
                <a:gd name="T15" fmla="*/ 45 h 90"/>
                <a:gd name="T16" fmla="*/ 0 w 93"/>
                <a:gd name="T17" fmla="*/ 56 h 90"/>
                <a:gd name="T18" fmla="*/ 21 w 93"/>
                <a:gd name="T19" fmla="*/ 80 h 90"/>
                <a:gd name="T20" fmla="*/ 45 w 93"/>
                <a:gd name="T21" fmla="*/ 88 h 90"/>
                <a:gd name="T22" fmla="*/ 63 w 93"/>
                <a:gd name="T23" fmla="*/ 89 h 90"/>
                <a:gd name="T24" fmla="*/ 87 w 93"/>
                <a:gd name="T25" fmla="*/ 67 h 90"/>
                <a:gd name="T26" fmla="*/ 91 w 93"/>
                <a:gd name="T27" fmla="*/ 35 h 90"/>
                <a:gd name="T28" fmla="*/ 39 w 93"/>
                <a:gd name="T29" fmla="*/ 83 h 90"/>
                <a:gd name="T30" fmla="*/ 26 w 93"/>
                <a:gd name="T31" fmla="*/ 78 h 90"/>
                <a:gd name="T32" fmla="*/ 40 w 93"/>
                <a:gd name="T33" fmla="*/ 80 h 90"/>
                <a:gd name="T34" fmla="*/ 41 w 93"/>
                <a:gd name="T35" fmla="*/ 77 h 90"/>
                <a:gd name="T36" fmla="*/ 14 w 93"/>
                <a:gd name="T37" fmla="*/ 66 h 90"/>
                <a:gd name="T38" fmla="*/ 15 w 93"/>
                <a:gd name="T39" fmla="*/ 34 h 90"/>
                <a:gd name="T40" fmla="*/ 66 w 93"/>
                <a:gd name="T41" fmla="*/ 12 h 90"/>
                <a:gd name="T42" fmla="*/ 82 w 93"/>
                <a:gd name="T43" fmla="*/ 62 h 90"/>
                <a:gd name="T44" fmla="*/ 39 w 93"/>
                <a:gd name="T45" fmla="*/ 83 h 90"/>
                <a:gd name="T46" fmla="*/ 5 w 93"/>
                <a:gd name="T47" fmla="*/ 48 h 90"/>
                <a:gd name="T48" fmla="*/ 6 w 93"/>
                <a:gd name="T49" fmla="*/ 42 h 90"/>
                <a:gd name="T50" fmla="*/ 23 w 93"/>
                <a:gd name="T51" fmla="*/ 20 h 90"/>
                <a:gd name="T52" fmla="*/ 14 w 93"/>
                <a:gd name="T53" fmla="*/ 29 h 90"/>
                <a:gd name="T54" fmla="*/ 8 w 93"/>
                <a:gd name="T55" fmla="*/ 62 h 90"/>
                <a:gd name="T56" fmla="*/ 5 w 93"/>
                <a:gd name="T57" fmla="*/ 48 h 90"/>
                <a:gd name="T58" fmla="*/ 32 w 93"/>
                <a:gd name="T59" fmla="*/ 14 h 90"/>
                <a:gd name="T60" fmla="*/ 47 w 93"/>
                <a:gd name="T61" fmla="*/ 6 h 90"/>
                <a:gd name="T62" fmla="*/ 53 w 93"/>
                <a:gd name="T63" fmla="*/ 9 h 90"/>
                <a:gd name="T64" fmla="*/ 47 w 93"/>
                <a:gd name="T65" fmla="*/ 9 h 90"/>
                <a:gd name="T66" fmla="*/ 32 w 93"/>
                <a:gd name="T67" fmla="*/ 14 h 90"/>
                <a:gd name="T68" fmla="*/ 51 w 93"/>
                <a:gd name="T69" fmla="*/ 5 h 90"/>
                <a:gd name="T70" fmla="*/ 70 w 93"/>
                <a:gd name="T71" fmla="*/ 9 h 90"/>
                <a:gd name="T72" fmla="*/ 54 w 93"/>
                <a:gd name="T73" fmla="*/ 9 h 90"/>
                <a:gd name="T74" fmla="*/ 53 w 93"/>
                <a:gd name="T75" fmla="*/ 8 h 90"/>
                <a:gd name="T76" fmla="*/ 50 w 93"/>
                <a:gd name="T77" fmla="*/ 6 h 90"/>
                <a:gd name="T78" fmla="*/ 51 w 93"/>
                <a:gd name="T79" fmla="*/ 5 h 90"/>
                <a:gd name="T80" fmla="*/ 21 w 93"/>
                <a:gd name="T81" fmla="*/ 10 h 90"/>
                <a:gd name="T82" fmla="*/ 39 w 93"/>
                <a:gd name="T83" fmla="*/ 5 h 90"/>
                <a:gd name="T84" fmla="*/ 11 w 93"/>
                <a:gd name="T85" fmla="*/ 25 h 90"/>
                <a:gd name="T86" fmla="*/ 6 w 93"/>
                <a:gd name="T87" fmla="*/ 33 h 90"/>
                <a:gd name="T88" fmla="*/ 21 w 93"/>
                <a:gd name="T89" fmla="*/ 10 h 90"/>
                <a:gd name="T90" fmla="*/ 60 w 93"/>
                <a:gd name="T91" fmla="*/ 86 h 90"/>
                <a:gd name="T92" fmla="*/ 78 w 93"/>
                <a:gd name="T93" fmla="*/ 75 h 90"/>
                <a:gd name="T94" fmla="*/ 82 w 93"/>
                <a:gd name="T95" fmla="*/ 69 h 90"/>
                <a:gd name="T96" fmla="*/ 60 w 93"/>
                <a:gd name="T97" fmla="*/ 86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3" h="90">
                  <a:moveTo>
                    <a:pt x="91" y="35"/>
                  </a:moveTo>
                  <a:cubicBezTo>
                    <a:pt x="90" y="28"/>
                    <a:pt x="88" y="22"/>
                    <a:pt x="83" y="17"/>
                  </a:cubicBezTo>
                  <a:cubicBezTo>
                    <a:pt x="83" y="16"/>
                    <a:pt x="82" y="15"/>
                    <a:pt x="81" y="15"/>
                  </a:cubicBezTo>
                  <a:cubicBezTo>
                    <a:pt x="79" y="12"/>
                    <a:pt x="77" y="10"/>
                    <a:pt x="74" y="8"/>
                  </a:cubicBezTo>
                  <a:cubicBezTo>
                    <a:pt x="65" y="1"/>
                    <a:pt x="54" y="0"/>
                    <a:pt x="43" y="4"/>
                  </a:cubicBezTo>
                  <a:cubicBezTo>
                    <a:pt x="38" y="4"/>
                    <a:pt x="32" y="5"/>
                    <a:pt x="27" y="6"/>
                  </a:cubicBezTo>
                  <a:cubicBezTo>
                    <a:pt x="18" y="7"/>
                    <a:pt x="11" y="15"/>
                    <a:pt x="7" y="22"/>
                  </a:cubicBezTo>
                  <a:cubicBezTo>
                    <a:pt x="3" y="28"/>
                    <a:pt x="1" y="37"/>
                    <a:pt x="1" y="45"/>
                  </a:cubicBezTo>
                  <a:cubicBezTo>
                    <a:pt x="0" y="49"/>
                    <a:pt x="0" y="52"/>
                    <a:pt x="0" y="56"/>
                  </a:cubicBezTo>
                  <a:cubicBezTo>
                    <a:pt x="2" y="67"/>
                    <a:pt x="13" y="74"/>
                    <a:pt x="21" y="80"/>
                  </a:cubicBezTo>
                  <a:cubicBezTo>
                    <a:pt x="28" y="86"/>
                    <a:pt x="36" y="88"/>
                    <a:pt x="45" y="88"/>
                  </a:cubicBezTo>
                  <a:cubicBezTo>
                    <a:pt x="51" y="90"/>
                    <a:pt x="57" y="90"/>
                    <a:pt x="63" y="89"/>
                  </a:cubicBezTo>
                  <a:cubicBezTo>
                    <a:pt x="74" y="86"/>
                    <a:pt x="82" y="77"/>
                    <a:pt x="87" y="67"/>
                  </a:cubicBezTo>
                  <a:cubicBezTo>
                    <a:pt x="91" y="57"/>
                    <a:pt x="93" y="46"/>
                    <a:pt x="91" y="35"/>
                  </a:cubicBezTo>
                  <a:moveTo>
                    <a:pt x="39" y="83"/>
                  </a:moveTo>
                  <a:cubicBezTo>
                    <a:pt x="35" y="82"/>
                    <a:pt x="30" y="80"/>
                    <a:pt x="26" y="78"/>
                  </a:cubicBezTo>
                  <a:cubicBezTo>
                    <a:pt x="31" y="79"/>
                    <a:pt x="35" y="79"/>
                    <a:pt x="40" y="80"/>
                  </a:cubicBezTo>
                  <a:cubicBezTo>
                    <a:pt x="42" y="81"/>
                    <a:pt x="43" y="77"/>
                    <a:pt x="41" y="77"/>
                  </a:cubicBezTo>
                  <a:cubicBezTo>
                    <a:pt x="31" y="75"/>
                    <a:pt x="20" y="75"/>
                    <a:pt x="14" y="66"/>
                  </a:cubicBezTo>
                  <a:cubicBezTo>
                    <a:pt x="9" y="56"/>
                    <a:pt x="9" y="43"/>
                    <a:pt x="15" y="34"/>
                  </a:cubicBezTo>
                  <a:cubicBezTo>
                    <a:pt x="27" y="17"/>
                    <a:pt x="47" y="11"/>
                    <a:pt x="66" y="12"/>
                  </a:cubicBezTo>
                  <a:cubicBezTo>
                    <a:pt x="89" y="14"/>
                    <a:pt x="90" y="46"/>
                    <a:pt x="82" y="62"/>
                  </a:cubicBezTo>
                  <a:cubicBezTo>
                    <a:pt x="74" y="79"/>
                    <a:pt x="57" y="86"/>
                    <a:pt x="39" y="83"/>
                  </a:cubicBezTo>
                  <a:moveTo>
                    <a:pt x="5" y="48"/>
                  </a:moveTo>
                  <a:cubicBezTo>
                    <a:pt x="5" y="46"/>
                    <a:pt x="6" y="44"/>
                    <a:pt x="6" y="42"/>
                  </a:cubicBezTo>
                  <a:cubicBezTo>
                    <a:pt x="10" y="33"/>
                    <a:pt x="15" y="25"/>
                    <a:pt x="23" y="20"/>
                  </a:cubicBezTo>
                  <a:cubicBezTo>
                    <a:pt x="20" y="23"/>
                    <a:pt x="16" y="26"/>
                    <a:pt x="14" y="29"/>
                  </a:cubicBezTo>
                  <a:cubicBezTo>
                    <a:pt x="6" y="39"/>
                    <a:pt x="4" y="51"/>
                    <a:pt x="8" y="62"/>
                  </a:cubicBezTo>
                  <a:cubicBezTo>
                    <a:pt x="6" y="58"/>
                    <a:pt x="5" y="53"/>
                    <a:pt x="5" y="48"/>
                  </a:cubicBezTo>
                  <a:moveTo>
                    <a:pt x="32" y="14"/>
                  </a:moveTo>
                  <a:cubicBezTo>
                    <a:pt x="37" y="11"/>
                    <a:pt x="42" y="8"/>
                    <a:pt x="47" y="6"/>
                  </a:cubicBezTo>
                  <a:cubicBezTo>
                    <a:pt x="50" y="7"/>
                    <a:pt x="51" y="8"/>
                    <a:pt x="53" y="9"/>
                  </a:cubicBezTo>
                  <a:cubicBezTo>
                    <a:pt x="51" y="9"/>
                    <a:pt x="49" y="9"/>
                    <a:pt x="47" y="9"/>
                  </a:cubicBezTo>
                  <a:cubicBezTo>
                    <a:pt x="42" y="10"/>
                    <a:pt x="37" y="12"/>
                    <a:pt x="32" y="14"/>
                  </a:cubicBezTo>
                  <a:moveTo>
                    <a:pt x="51" y="5"/>
                  </a:moveTo>
                  <a:cubicBezTo>
                    <a:pt x="58" y="4"/>
                    <a:pt x="65" y="6"/>
                    <a:pt x="70" y="9"/>
                  </a:cubicBezTo>
                  <a:cubicBezTo>
                    <a:pt x="65" y="8"/>
                    <a:pt x="59" y="8"/>
                    <a:pt x="54" y="9"/>
                  </a:cubicBezTo>
                  <a:cubicBezTo>
                    <a:pt x="54" y="9"/>
                    <a:pt x="54" y="8"/>
                    <a:pt x="53" y="8"/>
                  </a:cubicBezTo>
                  <a:cubicBezTo>
                    <a:pt x="52" y="7"/>
                    <a:pt x="51" y="6"/>
                    <a:pt x="50" y="6"/>
                  </a:cubicBezTo>
                  <a:cubicBezTo>
                    <a:pt x="50" y="6"/>
                    <a:pt x="51" y="5"/>
                    <a:pt x="51" y="5"/>
                  </a:cubicBezTo>
                  <a:moveTo>
                    <a:pt x="21" y="10"/>
                  </a:moveTo>
                  <a:cubicBezTo>
                    <a:pt x="25" y="7"/>
                    <a:pt x="32" y="5"/>
                    <a:pt x="39" y="5"/>
                  </a:cubicBezTo>
                  <a:cubicBezTo>
                    <a:pt x="30" y="10"/>
                    <a:pt x="18" y="17"/>
                    <a:pt x="11" y="25"/>
                  </a:cubicBezTo>
                  <a:cubicBezTo>
                    <a:pt x="10" y="27"/>
                    <a:pt x="8" y="30"/>
                    <a:pt x="6" y="33"/>
                  </a:cubicBezTo>
                  <a:cubicBezTo>
                    <a:pt x="8" y="24"/>
                    <a:pt x="13" y="16"/>
                    <a:pt x="21" y="10"/>
                  </a:cubicBezTo>
                  <a:moveTo>
                    <a:pt x="60" y="86"/>
                  </a:moveTo>
                  <a:cubicBezTo>
                    <a:pt x="67" y="83"/>
                    <a:pt x="73" y="80"/>
                    <a:pt x="78" y="75"/>
                  </a:cubicBezTo>
                  <a:cubicBezTo>
                    <a:pt x="79" y="73"/>
                    <a:pt x="81" y="71"/>
                    <a:pt x="82" y="69"/>
                  </a:cubicBezTo>
                  <a:cubicBezTo>
                    <a:pt x="77" y="77"/>
                    <a:pt x="70" y="84"/>
                    <a:pt x="60" y="8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650"/>
            <p:cNvSpPr>
              <a:spLocks/>
            </p:cNvSpPr>
            <p:nvPr/>
          </p:nvSpPr>
          <p:spPr bwMode="auto">
            <a:xfrm>
              <a:off x="8534401" y="5521326"/>
              <a:ext cx="200025" cy="80963"/>
            </a:xfrm>
            <a:custGeom>
              <a:avLst/>
              <a:gdLst>
                <a:gd name="T0" fmla="*/ 58 w 93"/>
                <a:gd name="T1" fmla="*/ 5 h 38"/>
                <a:gd name="T2" fmla="*/ 35 w 93"/>
                <a:gd name="T3" fmla="*/ 21 h 38"/>
                <a:gd name="T4" fmla="*/ 20 w 93"/>
                <a:gd name="T5" fmla="*/ 31 h 38"/>
                <a:gd name="T6" fmla="*/ 2 w 93"/>
                <a:gd name="T7" fmla="*/ 26 h 38"/>
                <a:gd name="T8" fmla="*/ 1 w 93"/>
                <a:gd name="T9" fmla="*/ 29 h 38"/>
                <a:gd name="T10" fmla="*/ 17 w 93"/>
                <a:gd name="T11" fmla="*/ 37 h 38"/>
                <a:gd name="T12" fmla="*/ 35 w 93"/>
                <a:gd name="T13" fmla="*/ 27 h 38"/>
                <a:gd name="T14" fmla="*/ 58 w 93"/>
                <a:gd name="T15" fmla="*/ 10 h 38"/>
                <a:gd name="T16" fmla="*/ 74 w 93"/>
                <a:gd name="T17" fmla="*/ 7 h 38"/>
                <a:gd name="T18" fmla="*/ 81 w 93"/>
                <a:gd name="T19" fmla="*/ 8 h 38"/>
                <a:gd name="T20" fmla="*/ 89 w 93"/>
                <a:gd name="T21" fmla="*/ 14 h 38"/>
                <a:gd name="T22" fmla="*/ 89 w 93"/>
                <a:gd name="T23" fmla="*/ 16 h 38"/>
                <a:gd name="T24" fmla="*/ 92 w 93"/>
                <a:gd name="T25" fmla="*/ 16 h 38"/>
                <a:gd name="T26" fmla="*/ 92 w 93"/>
                <a:gd name="T27" fmla="*/ 14 h 38"/>
                <a:gd name="T28" fmla="*/ 58 w 93"/>
                <a:gd name="T29" fmla="*/ 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3" h="38">
                  <a:moveTo>
                    <a:pt x="58" y="5"/>
                  </a:moveTo>
                  <a:cubicBezTo>
                    <a:pt x="50" y="9"/>
                    <a:pt x="42" y="15"/>
                    <a:pt x="35" y="21"/>
                  </a:cubicBezTo>
                  <a:cubicBezTo>
                    <a:pt x="31" y="25"/>
                    <a:pt x="26" y="29"/>
                    <a:pt x="20" y="31"/>
                  </a:cubicBezTo>
                  <a:cubicBezTo>
                    <a:pt x="11" y="35"/>
                    <a:pt x="9" y="28"/>
                    <a:pt x="2" y="26"/>
                  </a:cubicBezTo>
                  <a:cubicBezTo>
                    <a:pt x="1" y="26"/>
                    <a:pt x="0" y="28"/>
                    <a:pt x="1" y="29"/>
                  </a:cubicBezTo>
                  <a:cubicBezTo>
                    <a:pt x="6" y="33"/>
                    <a:pt x="10" y="38"/>
                    <a:pt x="17" y="37"/>
                  </a:cubicBezTo>
                  <a:cubicBezTo>
                    <a:pt x="23" y="37"/>
                    <a:pt x="30" y="31"/>
                    <a:pt x="35" y="27"/>
                  </a:cubicBezTo>
                  <a:cubicBezTo>
                    <a:pt x="43" y="21"/>
                    <a:pt x="49" y="15"/>
                    <a:pt x="58" y="10"/>
                  </a:cubicBezTo>
                  <a:cubicBezTo>
                    <a:pt x="63" y="7"/>
                    <a:pt x="68" y="7"/>
                    <a:pt x="74" y="7"/>
                  </a:cubicBezTo>
                  <a:cubicBezTo>
                    <a:pt x="76" y="7"/>
                    <a:pt x="79" y="7"/>
                    <a:pt x="81" y="8"/>
                  </a:cubicBezTo>
                  <a:cubicBezTo>
                    <a:pt x="83" y="8"/>
                    <a:pt x="91" y="14"/>
                    <a:pt x="89" y="14"/>
                  </a:cubicBezTo>
                  <a:cubicBezTo>
                    <a:pt x="88" y="15"/>
                    <a:pt x="88" y="16"/>
                    <a:pt x="89" y="16"/>
                  </a:cubicBezTo>
                  <a:cubicBezTo>
                    <a:pt x="90" y="16"/>
                    <a:pt x="91" y="16"/>
                    <a:pt x="92" y="16"/>
                  </a:cubicBezTo>
                  <a:cubicBezTo>
                    <a:pt x="92" y="15"/>
                    <a:pt x="93" y="15"/>
                    <a:pt x="92" y="14"/>
                  </a:cubicBezTo>
                  <a:cubicBezTo>
                    <a:pt x="89" y="1"/>
                    <a:pt x="68" y="0"/>
                    <a:pt x="58" y="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651"/>
            <p:cNvSpPr>
              <a:spLocks/>
            </p:cNvSpPr>
            <p:nvPr/>
          </p:nvSpPr>
          <p:spPr bwMode="auto">
            <a:xfrm>
              <a:off x="8539163" y="5565776"/>
              <a:ext cx="184150" cy="71438"/>
            </a:xfrm>
            <a:custGeom>
              <a:avLst/>
              <a:gdLst>
                <a:gd name="T0" fmla="*/ 65 w 86"/>
                <a:gd name="T1" fmla="*/ 4 h 33"/>
                <a:gd name="T2" fmla="*/ 41 w 86"/>
                <a:gd name="T3" fmla="*/ 18 h 33"/>
                <a:gd name="T4" fmla="*/ 23 w 86"/>
                <a:gd name="T5" fmla="*/ 27 h 33"/>
                <a:gd name="T6" fmla="*/ 14 w 86"/>
                <a:gd name="T7" fmla="*/ 22 h 33"/>
                <a:gd name="T8" fmla="*/ 11 w 86"/>
                <a:gd name="T9" fmla="*/ 21 h 33"/>
                <a:gd name="T10" fmla="*/ 29 w 86"/>
                <a:gd name="T11" fmla="*/ 31 h 33"/>
                <a:gd name="T12" fmla="*/ 57 w 86"/>
                <a:gd name="T13" fmla="*/ 12 h 33"/>
                <a:gd name="T14" fmla="*/ 81 w 86"/>
                <a:gd name="T15" fmla="*/ 12 h 33"/>
                <a:gd name="T16" fmla="*/ 83 w 86"/>
                <a:gd name="T17" fmla="*/ 12 h 33"/>
                <a:gd name="T18" fmla="*/ 65 w 86"/>
                <a:gd name="T19" fmla="*/ 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6" h="33">
                  <a:moveTo>
                    <a:pt x="65" y="4"/>
                  </a:moveTo>
                  <a:cubicBezTo>
                    <a:pt x="56" y="7"/>
                    <a:pt x="48" y="12"/>
                    <a:pt x="41" y="18"/>
                  </a:cubicBezTo>
                  <a:cubicBezTo>
                    <a:pt x="35" y="23"/>
                    <a:pt x="30" y="26"/>
                    <a:pt x="23" y="27"/>
                  </a:cubicBezTo>
                  <a:cubicBezTo>
                    <a:pt x="19" y="27"/>
                    <a:pt x="12" y="28"/>
                    <a:pt x="14" y="22"/>
                  </a:cubicBezTo>
                  <a:cubicBezTo>
                    <a:pt x="14" y="21"/>
                    <a:pt x="12" y="20"/>
                    <a:pt x="11" y="21"/>
                  </a:cubicBezTo>
                  <a:cubicBezTo>
                    <a:pt x="0" y="32"/>
                    <a:pt x="23" y="33"/>
                    <a:pt x="29" y="31"/>
                  </a:cubicBezTo>
                  <a:cubicBezTo>
                    <a:pt x="40" y="28"/>
                    <a:pt x="47" y="17"/>
                    <a:pt x="57" y="12"/>
                  </a:cubicBezTo>
                  <a:cubicBezTo>
                    <a:pt x="61" y="10"/>
                    <a:pt x="82" y="0"/>
                    <a:pt x="81" y="12"/>
                  </a:cubicBezTo>
                  <a:cubicBezTo>
                    <a:pt x="81" y="13"/>
                    <a:pt x="83" y="13"/>
                    <a:pt x="83" y="12"/>
                  </a:cubicBezTo>
                  <a:cubicBezTo>
                    <a:pt x="86" y="1"/>
                    <a:pt x="72" y="3"/>
                    <a:pt x="65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652"/>
            <p:cNvSpPr>
              <a:spLocks/>
            </p:cNvSpPr>
            <p:nvPr/>
          </p:nvSpPr>
          <p:spPr bwMode="auto">
            <a:xfrm>
              <a:off x="8594726" y="5634038"/>
              <a:ext cx="168275" cy="79375"/>
            </a:xfrm>
            <a:custGeom>
              <a:avLst/>
              <a:gdLst>
                <a:gd name="T0" fmla="*/ 76 w 78"/>
                <a:gd name="T1" fmla="*/ 4 h 37"/>
                <a:gd name="T2" fmla="*/ 59 w 78"/>
                <a:gd name="T3" fmla="*/ 1 h 37"/>
                <a:gd name="T4" fmla="*/ 39 w 78"/>
                <a:gd name="T5" fmla="*/ 12 h 37"/>
                <a:gd name="T6" fmla="*/ 3 w 78"/>
                <a:gd name="T7" fmla="*/ 26 h 37"/>
                <a:gd name="T8" fmla="*/ 0 w 78"/>
                <a:gd name="T9" fmla="*/ 27 h 37"/>
                <a:gd name="T10" fmla="*/ 20 w 78"/>
                <a:gd name="T11" fmla="*/ 28 h 37"/>
                <a:gd name="T12" fmla="*/ 41 w 78"/>
                <a:gd name="T13" fmla="*/ 15 h 37"/>
                <a:gd name="T14" fmla="*/ 54 w 78"/>
                <a:gd name="T15" fmla="*/ 7 h 37"/>
                <a:gd name="T16" fmla="*/ 76 w 78"/>
                <a:gd name="T17" fmla="*/ 6 h 37"/>
                <a:gd name="T18" fmla="*/ 76 w 78"/>
                <a:gd name="T19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37">
                  <a:moveTo>
                    <a:pt x="76" y="4"/>
                  </a:moveTo>
                  <a:cubicBezTo>
                    <a:pt x="71" y="3"/>
                    <a:pt x="65" y="0"/>
                    <a:pt x="59" y="1"/>
                  </a:cubicBezTo>
                  <a:cubicBezTo>
                    <a:pt x="52" y="3"/>
                    <a:pt x="45" y="8"/>
                    <a:pt x="39" y="12"/>
                  </a:cubicBezTo>
                  <a:cubicBezTo>
                    <a:pt x="35" y="15"/>
                    <a:pt x="8" y="34"/>
                    <a:pt x="3" y="26"/>
                  </a:cubicBezTo>
                  <a:cubicBezTo>
                    <a:pt x="2" y="25"/>
                    <a:pt x="0" y="25"/>
                    <a:pt x="0" y="27"/>
                  </a:cubicBezTo>
                  <a:cubicBezTo>
                    <a:pt x="0" y="37"/>
                    <a:pt x="15" y="30"/>
                    <a:pt x="20" y="28"/>
                  </a:cubicBezTo>
                  <a:cubicBezTo>
                    <a:pt x="28" y="25"/>
                    <a:pt x="34" y="20"/>
                    <a:pt x="41" y="15"/>
                  </a:cubicBezTo>
                  <a:cubicBezTo>
                    <a:pt x="45" y="12"/>
                    <a:pt x="50" y="9"/>
                    <a:pt x="54" y="7"/>
                  </a:cubicBezTo>
                  <a:cubicBezTo>
                    <a:pt x="62" y="3"/>
                    <a:pt x="68" y="4"/>
                    <a:pt x="76" y="6"/>
                  </a:cubicBezTo>
                  <a:cubicBezTo>
                    <a:pt x="77" y="6"/>
                    <a:pt x="78" y="4"/>
                    <a:pt x="76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653"/>
            <p:cNvSpPr>
              <a:spLocks/>
            </p:cNvSpPr>
            <p:nvPr/>
          </p:nvSpPr>
          <p:spPr bwMode="auto">
            <a:xfrm>
              <a:off x="8878888" y="6016626"/>
              <a:ext cx="28575" cy="22225"/>
            </a:xfrm>
            <a:custGeom>
              <a:avLst/>
              <a:gdLst>
                <a:gd name="T0" fmla="*/ 11 w 13"/>
                <a:gd name="T1" fmla="*/ 1 h 10"/>
                <a:gd name="T2" fmla="*/ 6 w 13"/>
                <a:gd name="T3" fmla="*/ 5 h 10"/>
                <a:gd name="T4" fmla="*/ 3 w 13"/>
                <a:gd name="T5" fmla="*/ 7 h 10"/>
                <a:gd name="T6" fmla="*/ 1 w 13"/>
                <a:gd name="T7" fmla="*/ 8 h 10"/>
                <a:gd name="T8" fmla="*/ 2 w 13"/>
                <a:gd name="T9" fmla="*/ 10 h 10"/>
                <a:gd name="T10" fmla="*/ 6 w 13"/>
                <a:gd name="T11" fmla="*/ 7 h 10"/>
                <a:gd name="T12" fmla="*/ 12 w 13"/>
                <a:gd name="T13" fmla="*/ 2 h 10"/>
                <a:gd name="T14" fmla="*/ 11 w 13"/>
                <a:gd name="T15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0">
                  <a:moveTo>
                    <a:pt x="11" y="1"/>
                  </a:moveTo>
                  <a:cubicBezTo>
                    <a:pt x="9" y="2"/>
                    <a:pt x="8" y="3"/>
                    <a:pt x="6" y="5"/>
                  </a:cubicBezTo>
                  <a:cubicBezTo>
                    <a:pt x="5" y="5"/>
                    <a:pt x="4" y="6"/>
                    <a:pt x="3" y="7"/>
                  </a:cubicBezTo>
                  <a:cubicBezTo>
                    <a:pt x="3" y="7"/>
                    <a:pt x="2" y="8"/>
                    <a:pt x="1" y="8"/>
                  </a:cubicBezTo>
                  <a:cubicBezTo>
                    <a:pt x="0" y="9"/>
                    <a:pt x="1" y="10"/>
                    <a:pt x="2" y="10"/>
                  </a:cubicBezTo>
                  <a:cubicBezTo>
                    <a:pt x="3" y="10"/>
                    <a:pt x="5" y="8"/>
                    <a:pt x="6" y="7"/>
                  </a:cubicBezTo>
                  <a:cubicBezTo>
                    <a:pt x="8" y="5"/>
                    <a:pt x="10" y="3"/>
                    <a:pt x="12" y="2"/>
                  </a:cubicBezTo>
                  <a:cubicBezTo>
                    <a:pt x="13" y="2"/>
                    <a:pt x="12" y="0"/>
                    <a:pt x="11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8" name="PA_组合 147"/>
          <p:cNvGrpSpPr/>
          <p:nvPr>
            <p:custDataLst>
              <p:tags r:id="rId6"/>
            </p:custDataLst>
          </p:nvPr>
        </p:nvGrpSpPr>
        <p:grpSpPr>
          <a:xfrm>
            <a:off x="1594129" y="2596980"/>
            <a:ext cx="953136" cy="768374"/>
            <a:chOff x="3130551" y="1903413"/>
            <a:chExt cx="1031875" cy="831850"/>
          </a:xfrm>
          <a:solidFill>
            <a:schemeClr val="accent3"/>
          </a:solidFill>
        </p:grpSpPr>
        <p:sp>
          <p:nvSpPr>
            <p:cNvPr id="149" name="Freeform 654"/>
            <p:cNvSpPr>
              <a:spLocks noEditPoints="1"/>
            </p:cNvSpPr>
            <p:nvPr/>
          </p:nvSpPr>
          <p:spPr bwMode="auto">
            <a:xfrm>
              <a:off x="3130551" y="1903413"/>
              <a:ext cx="1031875" cy="831850"/>
            </a:xfrm>
            <a:custGeom>
              <a:avLst/>
              <a:gdLst>
                <a:gd name="T0" fmla="*/ 433 w 480"/>
                <a:gd name="T1" fmla="*/ 295 h 387"/>
                <a:gd name="T2" fmla="*/ 422 w 480"/>
                <a:gd name="T3" fmla="*/ 335 h 387"/>
                <a:gd name="T4" fmla="*/ 408 w 480"/>
                <a:gd name="T5" fmla="*/ 336 h 387"/>
                <a:gd name="T6" fmla="*/ 311 w 480"/>
                <a:gd name="T7" fmla="*/ 341 h 387"/>
                <a:gd name="T8" fmla="*/ 150 w 480"/>
                <a:gd name="T9" fmla="*/ 350 h 387"/>
                <a:gd name="T10" fmla="*/ 41 w 480"/>
                <a:gd name="T11" fmla="*/ 343 h 387"/>
                <a:gd name="T12" fmla="*/ 41 w 480"/>
                <a:gd name="T13" fmla="*/ 324 h 387"/>
                <a:gd name="T14" fmla="*/ 35 w 480"/>
                <a:gd name="T15" fmla="*/ 71 h 387"/>
                <a:gd name="T16" fmla="*/ 70 w 480"/>
                <a:gd name="T17" fmla="*/ 63 h 387"/>
                <a:gd name="T18" fmla="*/ 53 w 480"/>
                <a:gd name="T19" fmla="*/ 16 h 387"/>
                <a:gd name="T20" fmla="*/ 42 w 480"/>
                <a:gd name="T21" fmla="*/ 5 h 387"/>
                <a:gd name="T22" fmla="*/ 20 w 480"/>
                <a:gd name="T23" fmla="*/ 22 h 387"/>
                <a:gd name="T24" fmla="*/ 0 w 480"/>
                <a:gd name="T25" fmla="*/ 57 h 387"/>
                <a:gd name="T26" fmla="*/ 27 w 480"/>
                <a:gd name="T27" fmla="*/ 70 h 387"/>
                <a:gd name="T28" fmla="*/ 23 w 480"/>
                <a:gd name="T29" fmla="*/ 191 h 387"/>
                <a:gd name="T30" fmla="*/ 26 w 480"/>
                <a:gd name="T31" fmla="*/ 326 h 387"/>
                <a:gd name="T32" fmla="*/ 58 w 480"/>
                <a:gd name="T33" fmla="*/ 359 h 387"/>
                <a:gd name="T34" fmla="*/ 185 w 480"/>
                <a:gd name="T35" fmla="*/ 364 h 387"/>
                <a:gd name="T36" fmla="*/ 311 w 480"/>
                <a:gd name="T37" fmla="*/ 356 h 387"/>
                <a:gd name="T38" fmla="*/ 418 w 480"/>
                <a:gd name="T39" fmla="*/ 352 h 387"/>
                <a:gd name="T40" fmla="*/ 436 w 480"/>
                <a:gd name="T41" fmla="*/ 384 h 387"/>
                <a:gd name="T42" fmla="*/ 475 w 480"/>
                <a:gd name="T43" fmla="*/ 338 h 387"/>
                <a:gd name="T44" fmla="*/ 23 w 480"/>
                <a:gd name="T45" fmla="*/ 55 h 387"/>
                <a:gd name="T46" fmla="*/ 20 w 480"/>
                <a:gd name="T47" fmla="*/ 47 h 387"/>
                <a:gd name="T48" fmla="*/ 36 w 480"/>
                <a:gd name="T49" fmla="*/ 13 h 387"/>
                <a:gd name="T50" fmla="*/ 40 w 480"/>
                <a:gd name="T51" fmla="*/ 20 h 387"/>
                <a:gd name="T52" fmla="*/ 56 w 480"/>
                <a:gd name="T53" fmla="*/ 56 h 387"/>
                <a:gd name="T54" fmla="*/ 23 w 480"/>
                <a:gd name="T55" fmla="*/ 55 h 387"/>
                <a:gd name="T56" fmla="*/ 435 w 480"/>
                <a:gd name="T57" fmla="*/ 363 h 387"/>
                <a:gd name="T58" fmla="*/ 435 w 480"/>
                <a:gd name="T59" fmla="*/ 345 h 387"/>
                <a:gd name="T60" fmla="*/ 434 w 480"/>
                <a:gd name="T61" fmla="*/ 313 h 387"/>
                <a:gd name="T62" fmla="*/ 444 w 480"/>
                <a:gd name="T63" fmla="*/ 349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80" h="387">
                  <a:moveTo>
                    <a:pt x="473" y="325"/>
                  </a:moveTo>
                  <a:cubicBezTo>
                    <a:pt x="456" y="320"/>
                    <a:pt x="449" y="299"/>
                    <a:pt x="433" y="295"/>
                  </a:cubicBezTo>
                  <a:cubicBezTo>
                    <a:pt x="422" y="292"/>
                    <a:pt x="418" y="302"/>
                    <a:pt x="419" y="311"/>
                  </a:cubicBezTo>
                  <a:cubicBezTo>
                    <a:pt x="419" y="316"/>
                    <a:pt x="424" y="330"/>
                    <a:pt x="422" y="335"/>
                  </a:cubicBezTo>
                  <a:cubicBezTo>
                    <a:pt x="421" y="336"/>
                    <a:pt x="420" y="336"/>
                    <a:pt x="419" y="337"/>
                  </a:cubicBezTo>
                  <a:cubicBezTo>
                    <a:pt x="415" y="337"/>
                    <a:pt x="409" y="336"/>
                    <a:pt x="408" y="336"/>
                  </a:cubicBezTo>
                  <a:cubicBezTo>
                    <a:pt x="401" y="336"/>
                    <a:pt x="395" y="336"/>
                    <a:pt x="388" y="336"/>
                  </a:cubicBezTo>
                  <a:cubicBezTo>
                    <a:pt x="362" y="336"/>
                    <a:pt x="337" y="340"/>
                    <a:pt x="311" y="341"/>
                  </a:cubicBezTo>
                  <a:cubicBezTo>
                    <a:pt x="284" y="342"/>
                    <a:pt x="257" y="344"/>
                    <a:pt x="230" y="346"/>
                  </a:cubicBezTo>
                  <a:cubicBezTo>
                    <a:pt x="204" y="348"/>
                    <a:pt x="177" y="348"/>
                    <a:pt x="150" y="350"/>
                  </a:cubicBezTo>
                  <a:cubicBezTo>
                    <a:pt x="123" y="353"/>
                    <a:pt x="93" y="350"/>
                    <a:pt x="66" y="346"/>
                  </a:cubicBezTo>
                  <a:cubicBezTo>
                    <a:pt x="61" y="345"/>
                    <a:pt x="44" y="346"/>
                    <a:pt x="41" y="343"/>
                  </a:cubicBezTo>
                  <a:cubicBezTo>
                    <a:pt x="39" y="341"/>
                    <a:pt x="38" y="336"/>
                    <a:pt x="38" y="330"/>
                  </a:cubicBezTo>
                  <a:cubicBezTo>
                    <a:pt x="39" y="329"/>
                    <a:pt x="41" y="327"/>
                    <a:pt x="41" y="324"/>
                  </a:cubicBezTo>
                  <a:cubicBezTo>
                    <a:pt x="41" y="281"/>
                    <a:pt x="45" y="237"/>
                    <a:pt x="39" y="195"/>
                  </a:cubicBezTo>
                  <a:cubicBezTo>
                    <a:pt x="33" y="154"/>
                    <a:pt x="42" y="111"/>
                    <a:pt x="35" y="71"/>
                  </a:cubicBezTo>
                  <a:cubicBezTo>
                    <a:pt x="45" y="72"/>
                    <a:pt x="55" y="71"/>
                    <a:pt x="65" y="68"/>
                  </a:cubicBezTo>
                  <a:cubicBezTo>
                    <a:pt x="67" y="67"/>
                    <a:pt x="69" y="65"/>
                    <a:pt x="70" y="63"/>
                  </a:cubicBezTo>
                  <a:cubicBezTo>
                    <a:pt x="72" y="53"/>
                    <a:pt x="66" y="43"/>
                    <a:pt x="62" y="34"/>
                  </a:cubicBezTo>
                  <a:cubicBezTo>
                    <a:pt x="59" y="28"/>
                    <a:pt x="56" y="22"/>
                    <a:pt x="53" y="16"/>
                  </a:cubicBezTo>
                  <a:cubicBezTo>
                    <a:pt x="52" y="11"/>
                    <a:pt x="51" y="9"/>
                    <a:pt x="47" y="6"/>
                  </a:cubicBezTo>
                  <a:cubicBezTo>
                    <a:pt x="45" y="5"/>
                    <a:pt x="44" y="5"/>
                    <a:pt x="42" y="5"/>
                  </a:cubicBezTo>
                  <a:cubicBezTo>
                    <a:pt x="43" y="2"/>
                    <a:pt x="40" y="0"/>
                    <a:pt x="37" y="0"/>
                  </a:cubicBezTo>
                  <a:cubicBezTo>
                    <a:pt x="28" y="3"/>
                    <a:pt x="24" y="15"/>
                    <a:pt x="20" y="22"/>
                  </a:cubicBezTo>
                  <a:cubicBezTo>
                    <a:pt x="16" y="29"/>
                    <a:pt x="13" y="36"/>
                    <a:pt x="9" y="42"/>
                  </a:cubicBezTo>
                  <a:cubicBezTo>
                    <a:pt x="5" y="47"/>
                    <a:pt x="2" y="51"/>
                    <a:pt x="0" y="57"/>
                  </a:cubicBezTo>
                  <a:cubicBezTo>
                    <a:pt x="0" y="59"/>
                    <a:pt x="0" y="62"/>
                    <a:pt x="2" y="63"/>
                  </a:cubicBezTo>
                  <a:cubicBezTo>
                    <a:pt x="8" y="69"/>
                    <a:pt x="18" y="69"/>
                    <a:pt x="27" y="70"/>
                  </a:cubicBezTo>
                  <a:cubicBezTo>
                    <a:pt x="23" y="90"/>
                    <a:pt x="24" y="110"/>
                    <a:pt x="24" y="130"/>
                  </a:cubicBezTo>
                  <a:cubicBezTo>
                    <a:pt x="24" y="150"/>
                    <a:pt x="22" y="171"/>
                    <a:pt x="23" y="191"/>
                  </a:cubicBezTo>
                  <a:cubicBezTo>
                    <a:pt x="28" y="235"/>
                    <a:pt x="26" y="279"/>
                    <a:pt x="26" y="324"/>
                  </a:cubicBezTo>
                  <a:cubicBezTo>
                    <a:pt x="26" y="325"/>
                    <a:pt x="26" y="325"/>
                    <a:pt x="26" y="326"/>
                  </a:cubicBezTo>
                  <a:cubicBezTo>
                    <a:pt x="24" y="335"/>
                    <a:pt x="24" y="344"/>
                    <a:pt x="27" y="350"/>
                  </a:cubicBezTo>
                  <a:cubicBezTo>
                    <a:pt x="34" y="360"/>
                    <a:pt x="49" y="357"/>
                    <a:pt x="58" y="359"/>
                  </a:cubicBezTo>
                  <a:cubicBezTo>
                    <a:pt x="77" y="362"/>
                    <a:pt x="96" y="364"/>
                    <a:pt x="115" y="365"/>
                  </a:cubicBezTo>
                  <a:cubicBezTo>
                    <a:pt x="138" y="367"/>
                    <a:pt x="162" y="364"/>
                    <a:pt x="185" y="364"/>
                  </a:cubicBezTo>
                  <a:cubicBezTo>
                    <a:pt x="206" y="364"/>
                    <a:pt x="226" y="363"/>
                    <a:pt x="246" y="360"/>
                  </a:cubicBezTo>
                  <a:cubicBezTo>
                    <a:pt x="268" y="358"/>
                    <a:pt x="289" y="357"/>
                    <a:pt x="311" y="356"/>
                  </a:cubicBezTo>
                  <a:cubicBezTo>
                    <a:pt x="331" y="355"/>
                    <a:pt x="351" y="351"/>
                    <a:pt x="371" y="351"/>
                  </a:cubicBezTo>
                  <a:cubicBezTo>
                    <a:pt x="386" y="351"/>
                    <a:pt x="402" y="354"/>
                    <a:pt x="418" y="352"/>
                  </a:cubicBezTo>
                  <a:cubicBezTo>
                    <a:pt x="419" y="362"/>
                    <a:pt x="423" y="372"/>
                    <a:pt x="425" y="379"/>
                  </a:cubicBezTo>
                  <a:cubicBezTo>
                    <a:pt x="427" y="383"/>
                    <a:pt x="432" y="387"/>
                    <a:pt x="436" y="384"/>
                  </a:cubicBezTo>
                  <a:cubicBezTo>
                    <a:pt x="442" y="379"/>
                    <a:pt x="444" y="373"/>
                    <a:pt x="448" y="367"/>
                  </a:cubicBezTo>
                  <a:cubicBezTo>
                    <a:pt x="455" y="357"/>
                    <a:pt x="465" y="345"/>
                    <a:pt x="475" y="338"/>
                  </a:cubicBezTo>
                  <a:cubicBezTo>
                    <a:pt x="480" y="334"/>
                    <a:pt x="480" y="327"/>
                    <a:pt x="473" y="325"/>
                  </a:cubicBezTo>
                  <a:moveTo>
                    <a:pt x="23" y="55"/>
                  </a:moveTo>
                  <a:cubicBezTo>
                    <a:pt x="21" y="55"/>
                    <a:pt x="17" y="56"/>
                    <a:pt x="14" y="55"/>
                  </a:cubicBezTo>
                  <a:cubicBezTo>
                    <a:pt x="16" y="52"/>
                    <a:pt x="18" y="50"/>
                    <a:pt x="20" y="47"/>
                  </a:cubicBezTo>
                  <a:cubicBezTo>
                    <a:pt x="23" y="42"/>
                    <a:pt x="25" y="37"/>
                    <a:pt x="27" y="32"/>
                  </a:cubicBezTo>
                  <a:cubicBezTo>
                    <a:pt x="30" y="27"/>
                    <a:pt x="33" y="19"/>
                    <a:pt x="36" y="13"/>
                  </a:cubicBezTo>
                  <a:cubicBezTo>
                    <a:pt x="36" y="13"/>
                    <a:pt x="36" y="14"/>
                    <a:pt x="36" y="14"/>
                  </a:cubicBezTo>
                  <a:cubicBezTo>
                    <a:pt x="38" y="16"/>
                    <a:pt x="39" y="18"/>
                    <a:pt x="40" y="20"/>
                  </a:cubicBezTo>
                  <a:cubicBezTo>
                    <a:pt x="42" y="24"/>
                    <a:pt x="44" y="29"/>
                    <a:pt x="46" y="33"/>
                  </a:cubicBezTo>
                  <a:cubicBezTo>
                    <a:pt x="49" y="39"/>
                    <a:pt x="55" y="48"/>
                    <a:pt x="56" y="56"/>
                  </a:cubicBezTo>
                  <a:cubicBezTo>
                    <a:pt x="49" y="57"/>
                    <a:pt x="42" y="58"/>
                    <a:pt x="35" y="57"/>
                  </a:cubicBezTo>
                  <a:cubicBezTo>
                    <a:pt x="31" y="57"/>
                    <a:pt x="27" y="56"/>
                    <a:pt x="23" y="55"/>
                  </a:cubicBezTo>
                  <a:moveTo>
                    <a:pt x="444" y="349"/>
                  </a:moveTo>
                  <a:cubicBezTo>
                    <a:pt x="441" y="352"/>
                    <a:pt x="438" y="358"/>
                    <a:pt x="435" y="363"/>
                  </a:cubicBezTo>
                  <a:cubicBezTo>
                    <a:pt x="434" y="359"/>
                    <a:pt x="432" y="354"/>
                    <a:pt x="431" y="350"/>
                  </a:cubicBezTo>
                  <a:cubicBezTo>
                    <a:pt x="433" y="349"/>
                    <a:pt x="434" y="347"/>
                    <a:pt x="435" y="345"/>
                  </a:cubicBezTo>
                  <a:cubicBezTo>
                    <a:pt x="436" y="337"/>
                    <a:pt x="437" y="328"/>
                    <a:pt x="435" y="319"/>
                  </a:cubicBezTo>
                  <a:cubicBezTo>
                    <a:pt x="434" y="313"/>
                    <a:pt x="428" y="306"/>
                    <a:pt x="434" y="313"/>
                  </a:cubicBezTo>
                  <a:cubicBezTo>
                    <a:pt x="441" y="321"/>
                    <a:pt x="450" y="328"/>
                    <a:pt x="459" y="334"/>
                  </a:cubicBezTo>
                  <a:cubicBezTo>
                    <a:pt x="453" y="339"/>
                    <a:pt x="448" y="344"/>
                    <a:pt x="444" y="34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655"/>
            <p:cNvSpPr>
              <a:spLocks/>
            </p:cNvSpPr>
            <p:nvPr/>
          </p:nvSpPr>
          <p:spPr bwMode="auto">
            <a:xfrm>
              <a:off x="3267076" y="2025651"/>
              <a:ext cx="717550" cy="569913"/>
            </a:xfrm>
            <a:custGeom>
              <a:avLst/>
              <a:gdLst>
                <a:gd name="T0" fmla="*/ 330 w 333"/>
                <a:gd name="T1" fmla="*/ 7 h 265"/>
                <a:gd name="T2" fmla="*/ 329 w 333"/>
                <a:gd name="T3" fmla="*/ 5 h 265"/>
                <a:gd name="T4" fmla="*/ 317 w 333"/>
                <a:gd name="T5" fmla="*/ 11 h 265"/>
                <a:gd name="T6" fmla="*/ 281 w 333"/>
                <a:gd name="T7" fmla="*/ 74 h 265"/>
                <a:gd name="T8" fmla="*/ 276 w 333"/>
                <a:gd name="T9" fmla="*/ 83 h 265"/>
                <a:gd name="T10" fmla="*/ 261 w 333"/>
                <a:gd name="T11" fmla="*/ 78 h 265"/>
                <a:gd name="T12" fmla="*/ 224 w 333"/>
                <a:gd name="T13" fmla="*/ 67 h 265"/>
                <a:gd name="T14" fmla="*/ 225 w 333"/>
                <a:gd name="T15" fmla="*/ 58 h 265"/>
                <a:gd name="T16" fmla="*/ 214 w 333"/>
                <a:gd name="T17" fmla="*/ 42 h 265"/>
                <a:gd name="T18" fmla="*/ 188 w 333"/>
                <a:gd name="T19" fmla="*/ 57 h 265"/>
                <a:gd name="T20" fmla="*/ 192 w 333"/>
                <a:gd name="T21" fmla="*/ 73 h 265"/>
                <a:gd name="T22" fmla="*/ 190 w 333"/>
                <a:gd name="T23" fmla="*/ 78 h 265"/>
                <a:gd name="T24" fmla="*/ 157 w 333"/>
                <a:gd name="T25" fmla="*/ 155 h 265"/>
                <a:gd name="T26" fmla="*/ 146 w 333"/>
                <a:gd name="T27" fmla="*/ 178 h 265"/>
                <a:gd name="T28" fmla="*/ 136 w 333"/>
                <a:gd name="T29" fmla="*/ 170 h 265"/>
                <a:gd name="T30" fmla="*/ 121 w 333"/>
                <a:gd name="T31" fmla="*/ 162 h 265"/>
                <a:gd name="T32" fmla="*/ 86 w 333"/>
                <a:gd name="T33" fmla="*/ 142 h 265"/>
                <a:gd name="T34" fmla="*/ 86 w 333"/>
                <a:gd name="T35" fmla="*/ 135 h 265"/>
                <a:gd name="T36" fmla="*/ 59 w 333"/>
                <a:gd name="T37" fmla="*/ 123 h 265"/>
                <a:gd name="T38" fmla="*/ 54 w 333"/>
                <a:gd name="T39" fmla="*/ 130 h 265"/>
                <a:gd name="T40" fmla="*/ 49 w 333"/>
                <a:gd name="T41" fmla="*/ 136 h 265"/>
                <a:gd name="T42" fmla="*/ 53 w 333"/>
                <a:gd name="T43" fmla="*/ 153 h 265"/>
                <a:gd name="T44" fmla="*/ 46 w 333"/>
                <a:gd name="T45" fmla="*/ 170 h 265"/>
                <a:gd name="T46" fmla="*/ 27 w 333"/>
                <a:gd name="T47" fmla="*/ 206 h 265"/>
                <a:gd name="T48" fmla="*/ 12 w 333"/>
                <a:gd name="T49" fmla="*/ 233 h 265"/>
                <a:gd name="T50" fmla="*/ 1 w 333"/>
                <a:gd name="T51" fmla="*/ 261 h 265"/>
                <a:gd name="T52" fmla="*/ 1 w 333"/>
                <a:gd name="T53" fmla="*/ 261 h 265"/>
                <a:gd name="T54" fmla="*/ 7 w 333"/>
                <a:gd name="T55" fmla="*/ 262 h 265"/>
                <a:gd name="T56" fmla="*/ 38 w 333"/>
                <a:gd name="T57" fmla="*/ 209 h 265"/>
                <a:gd name="T58" fmla="*/ 61 w 333"/>
                <a:gd name="T59" fmla="*/ 165 h 265"/>
                <a:gd name="T60" fmla="*/ 65 w 333"/>
                <a:gd name="T61" fmla="*/ 157 h 265"/>
                <a:gd name="T62" fmla="*/ 66 w 333"/>
                <a:gd name="T63" fmla="*/ 157 h 265"/>
                <a:gd name="T64" fmla="*/ 80 w 333"/>
                <a:gd name="T65" fmla="*/ 153 h 265"/>
                <a:gd name="T66" fmla="*/ 90 w 333"/>
                <a:gd name="T67" fmla="*/ 159 h 265"/>
                <a:gd name="T68" fmla="*/ 129 w 333"/>
                <a:gd name="T69" fmla="*/ 181 h 265"/>
                <a:gd name="T70" fmla="*/ 147 w 333"/>
                <a:gd name="T71" fmla="*/ 193 h 265"/>
                <a:gd name="T72" fmla="*/ 171 w 333"/>
                <a:gd name="T73" fmla="*/ 156 h 265"/>
                <a:gd name="T74" fmla="*/ 202 w 333"/>
                <a:gd name="T75" fmla="*/ 86 h 265"/>
                <a:gd name="T76" fmla="*/ 205 w 333"/>
                <a:gd name="T77" fmla="*/ 79 h 265"/>
                <a:gd name="T78" fmla="*/ 214 w 333"/>
                <a:gd name="T79" fmla="*/ 77 h 265"/>
                <a:gd name="T80" fmla="*/ 225 w 333"/>
                <a:gd name="T81" fmla="*/ 83 h 265"/>
                <a:gd name="T82" fmla="*/ 254 w 333"/>
                <a:gd name="T83" fmla="*/ 91 h 265"/>
                <a:gd name="T84" fmla="*/ 291 w 333"/>
                <a:gd name="T85" fmla="*/ 84 h 265"/>
                <a:gd name="T86" fmla="*/ 331 w 333"/>
                <a:gd name="T87" fmla="*/ 15 h 265"/>
                <a:gd name="T88" fmla="*/ 330 w 333"/>
                <a:gd name="T89" fmla="*/ 7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33" h="265">
                  <a:moveTo>
                    <a:pt x="330" y="7"/>
                  </a:moveTo>
                  <a:cubicBezTo>
                    <a:pt x="330" y="6"/>
                    <a:pt x="329" y="5"/>
                    <a:pt x="329" y="5"/>
                  </a:cubicBezTo>
                  <a:cubicBezTo>
                    <a:pt x="324" y="0"/>
                    <a:pt x="316" y="5"/>
                    <a:pt x="317" y="11"/>
                  </a:cubicBezTo>
                  <a:cubicBezTo>
                    <a:pt x="303" y="30"/>
                    <a:pt x="292" y="53"/>
                    <a:pt x="281" y="74"/>
                  </a:cubicBezTo>
                  <a:cubicBezTo>
                    <a:pt x="280" y="76"/>
                    <a:pt x="278" y="82"/>
                    <a:pt x="276" y="83"/>
                  </a:cubicBezTo>
                  <a:cubicBezTo>
                    <a:pt x="274" y="84"/>
                    <a:pt x="264" y="79"/>
                    <a:pt x="261" y="78"/>
                  </a:cubicBezTo>
                  <a:cubicBezTo>
                    <a:pt x="248" y="75"/>
                    <a:pt x="236" y="74"/>
                    <a:pt x="224" y="67"/>
                  </a:cubicBezTo>
                  <a:cubicBezTo>
                    <a:pt x="226" y="64"/>
                    <a:pt x="226" y="61"/>
                    <a:pt x="225" y="58"/>
                  </a:cubicBezTo>
                  <a:cubicBezTo>
                    <a:pt x="224" y="52"/>
                    <a:pt x="219" y="45"/>
                    <a:pt x="214" y="42"/>
                  </a:cubicBezTo>
                  <a:cubicBezTo>
                    <a:pt x="203" y="34"/>
                    <a:pt x="190" y="45"/>
                    <a:pt x="188" y="57"/>
                  </a:cubicBezTo>
                  <a:cubicBezTo>
                    <a:pt x="186" y="63"/>
                    <a:pt x="188" y="69"/>
                    <a:pt x="192" y="73"/>
                  </a:cubicBezTo>
                  <a:cubicBezTo>
                    <a:pt x="191" y="75"/>
                    <a:pt x="190" y="77"/>
                    <a:pt x="190" y="78"/>
                  </a:cubicBezTo>
                  <a:cubicBezTo>
                    <a:pt x="179" y="104"/>
                    <a:pt x="167" y="129"/>
                    <a:pt x="157" y="155"/>
                  </a:cubicBezTo>
                  <a:cubicBezTo>
                    <a:pt x="156" y="158"/>
                    <a:pt x="151" y="178"/>
                    <a:pt x="146" y="178"/>
                  </a:cubicBezTo>
                  <a:cubicBezTo>
                    <a:pt x="146" y="178"/>
                    <a:pt x="137" y="170"/>
                    <a:pt x="136" y="170"/>
                  </a:cubicBezTo>
                  <a:cubicBezTo>
                    <a:pt x="131" y="167"/>
                    <a:pt x="126" y="164"/>
                    <a:pt x="121" y="162"/>
                  </a:cubicBezTo>
                  <a:cubicBezTo>
                    <a:pt x="110" y="156"/>
                    <a:pt x="98" y="147"/>
                    <a:pt x="86" y="142"/>
                  </a:cubicBezTo>
                  <a:cubicBezTo>
                    <a:pt x="86" y="139"/>
                    <a:pt x="86" y="137"/>
                    <a:pt x="86" y="135"/>
                  </a:cubicBezTo>
                  <a:cubicBezTo>
                    <a:pt x="83" y="123"/>
                    <a:pt x="70" y="113"/>
                    <a:pt x="59" y="123"/>
                  </a:cubicBezTo>
                  <a:cubicBezTo>
                    <a:pt x="57" y="125"/>
                    <a:pt x="56" y="127"/>
                    <a:pt x="54" y="130"/>
                  </a:cubicBezTo>
                  <a:cubicBezTo>
                    <a:pt x="52" y="131"/>
                    <a:pt x="50" y="133"/>
                    <a:pt x="49" y="136"/>
                  </a:cubicBezTo>
                  <a:cubicBezTo>
                    <a:pt x="45" y="143"/>
                    <a:pt x="48" y="149"/>
                    <a:pt x="53" y="153"/>
                  </a:cubicBezTo>
                  <a:cubicBezTo>
                    <a:pt x="51" y="159"/>
                    <a:pt x="48" y="165"/>
                    <a:pt x="46" y="170"/>
                  </a:cubicBezTo>
                  <a:cubicBezTo>
                    <a:pt x="39" y="182"/>
                    <a:pt x="32" y="193"/>
                    <a:pt x="27" y="206"/>
                  </a:cubicBezTo>
                  <a:cubicBezTo>
                    <a:pt x="22" y="216"/>
                    <a:pt x="17" y="224"/>
                    <a:pt x="12" y="233"/>
                  </a:cubicBezTo>
                  <a:cubicBezTo>
                    <a:pt x="8" y="240"/>
                    <a:pt x="0" y="252"/>
                    <a:pt x="1" y="261"/>
                  </a:cubicBezTo>
                  <a:cubicBezTo>
                    <a:pt x="1" y="261"/>
                    <a:pt x="1" y="261"/>
                    <a:pt x="1" y="261"/>
                  </a:cubicBezTo>
                  <a:cubicBezTo>
                    <a:pt x="1" y="264"/>
                    <a:pt x="6" y="265"/>
                    <a:pt x="7" y="262"/>
                  </a:cubicBezTo>
                  <a:cubicBezTo>
                    <a:pt x="15" y="243"/>
                    <a:pt x="29" y="228"/>
                    <a:pt x="38" y="209"/>
                  </a:cubicBezTo>
                  <a:cubicBezTo>
                    <a:pt x="44" y="194"/>
                    <a:pt x="53" y="180"/>
                    <a:pt x="61" y="165"/>
                  </a:cubicBezTo>
                  <a:cubicBezTo>
                    <a:pt x="62" y="163"/>
                    <a:pt x="64" y="160"/>
                    <a:pt x="65" y="157"/>
                  </a:cubicBezTo>
                  <a:cubicBezTo>
                    <a:pt x="65" y="157"/>
                    <a:pt x="66" y="157"/>
                    <a:pt x="66" y="157"/>
                  </a:cubicBezTo>
                  <a:cubicBezTo>
                    <a:pt x="71" y="157"/>
                    <a:pt x="76" y="156"/>
                    <a:pt x="80" y="153"/>
                  </a:cubicBezTo>
                  <a:cubicBezTo>
                    <a:pt x="84" y="155"/>
                    <a:pt x="87" y="157"/>
                    <a:pt x="90" y="159"/>
                  </a:cubicBezTo>
                  <a:cubicBezTo>
                    <a:pt x="103" y="166"/>
                    <a:pt x="117" y="173"/>
                    <a:pt x="129" y="181"/>
                  </a:cubicBezTo>
                  <a:cubicBezTo>
                    <a:pt x="135" y="185"/>
                    <a:pt x="140" y="193"/>
                    <a:pt x="147" y="193"/>
                  </a:cubicBezTo>
                  <a:cubicBezTo>
                    <a:pt x="162" y="194"/>
                    <a:pt x="167" y="166"/>
                    <a:pt x="171" y="156"/>
                  </a:cubicBezTo>
                  <a:cubicBezTo>
                    <a:pt x="182" y="133"/>
                    <a:pt x="192" y="109"/>
                    <a:pt x="202" y="86"/>
                  </a:cubicBezTo>
                  <a:cubicBezTo>
                    <a:pt x="203" y="83"/>
                    <a:pt x="204" y="81"/>
                    <a:pt x="205" y="79"/>
                  </a:cubicBezTo>
                  <a:cubicBezTo>
                    <a:pt x="208" y="79"/>
                    <a:pt x="211" y="78"/>
                    <a:pt x="214" y="77"/>
                  </a:cubicBezTo>
                  <a:cubicBezTo>
                    <a:pt x="218" y="78"/>
                    <a:pt x="222" y="81"/>
                    <a:pt x="225" y="83"/>
                  </a:cubicBezTo>
                  <a:cubicBezTo>
                    <a:pt x="234" y="87"/>
                    <a:pt x="244" y="89"/>
                    <a:pt x="254" y="91"/>
                  </a:cubicBezTo>
                  <a:cubicBezTo>
                    <a:pt x="274" y="95"/>
                    <a:pt x="280" y="104"/>
                    <a:pt x="291" y="84"/>
                  </a:cubicBezTo>
                  <a:cubicBezTo>
                    <a:pt x="304" y="60"/>
                    <a:pt x="316" y="37"/>
                    <a:pt x="331" y="15"/>
                  </a:cubicBezTo>
                  <a:cubicBezTo>
                    <a:pt x="333" y="12"/>
                    <a:pt x="332" y="9"/>
                    <a:pt x="330" y="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656"/>
            <p:cNvSpPr>
              <a:spLocks/>
            </p:cNvSpPr>
            <p:nvPr/>
          </p:nvSpPr>
          <p:spPr bwMode="auto">
            <a:xfrm>
              <a:off x="3259138" y="1952626"/>
              <a:ext cx="204788" cy="673100"/>
            </a:xfrm>
            <a:custGeom>
              <a:avLst/>
              <a:gdLst>
                <a:gd name="T0" fmla="*/ 83 w 95"/>
                <a:gd name="T1" fmla="*/ 230 h 313"/>
                <a:gd name="T2" fmla="*/ 78 w 95"/>
                <a:gd name="T3" fmla="*/ 172 h 313"/>
                <a:gd name="T4" fmla="*/ 82 w 95"/>
                <a:gd name="T5" fmla="*/ 80 h 313"/>
                <a:gd name="T6" fmla="*/ 80 w 95"/>
                <a:gd name="T7" fmla="*/ 80 h 313"/>
                <a:gd name="T8" fmla="*/ 76 w 95"/>
                <a:gd name="T9" fmla="*/ 192 h 313"/>
                <a:gd name="T10" fmla="*/ 77 w 95"/>
                <a:gd name="T11" fmla="*/ 235 h 313"/>
                <a:gd name="T12" fmla="*/ 45 w 95"/>
                <a:gd name="T13" fmla="*/ 269 h 313"/>
                <a:gd name="T14" fmla="*/ 64 w 95"/>
                <a:gd name="T15" fmla="*/ 214 h 313"/>
                <a:gd name="T16" fmla="*/ 43 w 95"/>
                <a:gd name="T17" fmla="*/ 229 h 313"/>
                <a:gd name="T18" fmla="*/ 54 w 95"/>
                <a:gd name="T19" fmla="*/ 191 h 313"/>
                <a:gd name="T20" fmla="*/ 40 w 95"/>
                <a:gd name="T21" fmla="*/ 186 h 313"/>
                <a:gd name="T22" fmla="*/ 50 w 95"/>
                <a:gd name="T23" fmla="*/ 163 h 313"/>
                <a:gd name="T24" fmla="*/ 37 w 95"/>
                <a:gd name="T25" fmla="*/ 143 h 313"/>
                <a:gd name="T26" fmla="*/ 37 w 95"/>
                <a:gd name="T27" fmla="*/ 139 h 313"/>
                <a:gd name="T28" fmla="*/ 57 w 95"/>
                <a:gd name="T29" fmla="*/ 75 h 313"/>
                <a:gd name="T30" fmla="*/ 36 w 95"/>
                <a:gd name="T31" fmla="*/ 75 h 313"/>
                <a:gd name="T32" fmla="*/ 57 w 95"/>
                <a:gd name="T33" fmla="*/ 38 h 313"/>
                <a:gd name="T34" fmla="*/ 35 w 95"/>
                <a:gd name="T35" fmla="*/ 48 h 313"/>
                <a:gd name="T36" fmla="*/ 36 w 95"/>
                <a:gd name="T37" fmla="*/ 45 h 313"/>
                <a:gd name="T38" fmla="*/ 31 w 95"/>
                <a:gd name="T39" fmla="*/ 24 h 313"/>
                <a:gd name="T40" fmla="*/ 33 w 95"/>
                <a:gd name="T41" fmla="*/ 37 h 313"/>
                <a:gd name="T42" fmla="*/ 13 w 95"/>
                <a:gd name="T43" fmla="*/ 76 h 313"/>
                <a:gd name="T44" fmla="*/ 32 w 95"/>
                <a:gd name="T45" fmla="*/ 52 h 313"/>
                <a:gd name="T46" fmla="*/ 13 w 95"/>
                <a:gd name="T47" fmla="*/ 103 h 313"/>
                <a:gd name="T48" fmla="*/ 16 w 95"/>
                <a:gd name="T49" fmla="*/ 103 h 313"/>
                <a:gd name="T50" fmla="*/ 33 w 95"/>
                <a:gd name="T51" fmla="*/ 82 h 313"/>
                <a:gd name="T52" fmla="*/ 8 w 95"/>
                <a:gd name="T53" fmla="*/ 141 h 313"/>
                <a:gd name="T54" fmla="*/ 34 w 95"/>
                <a:gd name="T55" fmla="*/ 107 h 313"/>
                <a:gd name="T56" fmla="*/ 3 w 95"/>
                <a:gd name="T57" fmla="*/ 178 h 313"/>
                <a:gd name="T58" fmla="*/ 32 w 95"/>
                <a:gd name="T59" fmla="*/ 149 h 313"/>
                <a:gd name="T60" fmla="*/ 36 w 95"/>
                <a:gd name="T61" fmla="*/ 179 h 313"/>
                <a:gd name="T62" fmla="*/ 1 w 95"/>
                <a:gd name="T63" fmla="*/ 219 h 313"/>
                <a:gd name="T64" fmla="*/ 36 w 95"/>
                <a:gd name="T65" fmla="*/ 181 h 313"/>
                <a:gd name="T66" fmla="*/ 38 w 95"/>
                <a:gd name="T67" fmla="*/ 207 h 313"/>
                <a:gd name="T68" fmla="*/ 3 w 95"/>
                <a:gd name="T69" fmla="*/ 248 h 313"/>
                <a:gd name="T70" fmla="*/ 27 w 95"/>
                <a:gd name="T71" fmla="*/ 223 h 313"/>
                <a:gd name="T72" fmla="*/ 34 w 95"/>
                <a:gd name="T73" fmla="*/ 244 h 313"/>
                <a:gd name="T74" fmla="*/ 14 w 95"/>
                <a:gd name="T75" fmla="*/ 272 h 313"/>
                <a:gd name="T76" fmla="*/ 40 w 95"/>
                <a:gd name="T77" fmla="*/ 242 h 313"/>
                <a:gd name="T78" fmla="*/ 23 w 95"/>
                <a:gd name="T79" fmla="*/ 297 h 313"/>
                <a:gd name="T80" fmla="*/ 36 w 95"/>
                <a:gd name="T81" fmla="*/ 286 h 313"/>
                <a:gd name="T82" fmla="*/ 44 w 95"/>
                <a:gd name="T83" fmla="*/ 300 h 313"/>
                <a:gd name="T84" fmla="*/ 49 w 95"/>
                <a:gd name="T85" fmla="*/ 298 h 313"/>
                <a:gd name="T86" fmla="*/ 45 w 95"/>
                <a:gd name="T87" fmla="*/ 275 h 313"/>
                <a:gd name="T88" fmla="*/ 79 w 95"/>
                <a:gd name="T89" fmla="*/ 237 h 313"/>
                <a:gd name="T90" fmla="*/ 50 w 95"/>
                <a:gd name="T91" fmla="*/ 300 h 313"/>
                <a:gd name="T92" fmla="*/ 81 w 95"/>
                <a:gd name="T93" fmla="*/ 267 h 313"/>
                <a:gd name="T94" fmla="*/ 84 w 95"/>
                <a:gd name="T95" fmla="*/ 300 h 313"/>
                <a:gd name="T96" fmla="*/ 85 w 95"/>
                <a:gd name="T97" fmla="*/ 283 h 313"/>
                <a:gd name="T98" fmla="*/ 94 w 95"/>
                <a:gd name="T99" fmla="*/ 252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5" h="313">
                  <a:moveTo>
                    <a:pt x="92" y="250"/>
                  </a:moveTo>
                  <a:cubicBezTo>
                    <a:pt x="90" y="253"/>
                    <a:pt x="88" y="255"/>
                    <a:pt x="85" y="258"/>
                  </a:cubicBezTo>
                  <a:cubicBezTo>
                    <a:pt x="85" y="249"/>
                    <a:pt x="84" y="239"/>
                    <a:pt x="83" y="230"/>
                  </a:cubicBezTo>
                  <a:cubicBezTo>
                    <a:pt x="82" y="223"/>
                    <a:pt x="80" y="217"/>
                    <a:pt x="80" y="210"/>
                  </a:cubicBezTo>
                  <a:cubicBezTo>
                    <a:pt x="80" y="204"/>
                    <a:pt x="81" y="198"/>
                    <a:pt x="80" y="192"/>
                  </a:cubicBezTo>
                  <a:cubicBezTo>
                    <a:pt x="80" y="186"/>
                    <a:pt x="78" y="179"/>
                    <a:pt x="78" y="172"/>
                  </a:cubicBezTo>
                  <a:cubicBezTo>
                    <a:pt x="77" y="165"/>
                    <a:pt x="78" y="159"/>
                    <a:pt x="79" y="152"/>
                  </a:cubicBezTo>
                  <a:cubicBezTo>
                    <a:pt x="81" y="140"/>
                    <a:pt x="79" y="129"/>
                    <a:pt x="80" y="117"/>
                  </a:cubicBezTo>
                  <a:cubicBezTo>
                    <a:pt x="80" y="105"/>
                    <a:pt x="82" y="93"/>
                    <a:pt x="82" y="80"/>
                  </a:cubicBezTo>
                  <a:cubicBezTo>
                    <a:pt x="82" y="54"/>
                    <a:pt x="82" y="27"/>
                    <a:pt x="81" y="1"/>
                  </a:cubicBezTo>
                  <a:cubicBezTo>
                    <a:pt x="81" y="0"/>
                    <a:pt x="80" y="0"/>
                    <a:pt x="80" y="1"/>
                  </a:cubicBezTo>
                  <a:cubicBezTo>
                    <a:pt x="79" y="27"/>
                    <a:pt x="79" y="54"/>
                    <a:pt x="80" y="80"/>
                  </a:cubicBezTo>
                  <a:cubicBezTo>
                    <a:pt x="80" y="94"/>
                    <a:pt x="77" y="106"/>
                    <a:pt x="77" y="119"/>
                  </a:cubicBezTo>
                  <a:cubicBezTo>
                    <a:pt x="76" y="132"/>
                    <a:pt x="76" y="145"/>
                    <a:pt x="74" y="158"/>
                  </a:cubicBezTo>
                  <a:cubicBezTo>
                    <a:pt x="72" y="170"/>
                    <a:pt x="76" y="181"/>
                    <a:pt x="76" y="192"/>
                  </a:cubicBezTo>
                  <a:cubicBezTo>
                    <a:pt x="77" y="204"/>
                    <a:pt x="76" y="215"/>
                    <a:pt x="78" y="227"/>
                  </a:cubicBezTo>
                  <a:cubicBezTo>
                    <a:pt x="78" y="230"/>
                    <a:pt x="79" y="232"/>
                    <a:pt x="79" y="235"/>
                  </a:cubicBezTo>
                  <a:cubicBezTo>
                    <a:pt x="78" y="235"/>
                    <a:pt x="78" y="234"/>
                    <a:pt x="77" y="235"/>
                  </a:cubicBezTo>
                  <a:cubicBezTo>
                    <a:pt x="67" y="246"/>
                    <a:pt x="59" y="258"/>
                    <a:pt x="48" y="268"/>
                  </a:cubicBezTo>
                  <a:cubicBezTo>
                    <a:pt x="47" y="269"/>
                    <a:pt x="46" y="270"/>
                    <a:pt x="45" y="271"/>
                  </a:cubicBezTo>
                  <a:cubicBezTo>
                    <a:pt x="45" y="270"/>
                    <a:pt x="45" y="270"/>
                    <a:pt x="45" y="269"/>
                  </a:cubicBezTo>
                  <a:cubicBezTo>
                    <a:pt x="45" y="262"/>
                    <a:pt x="46" y="256"/>
                    <a:pt x="46" y="249"/>
                  </a:cubicBezTo>
                  <a:cubicBezTo>
                    <a:pt x="45" y="245"/>
                    <a:pt x="44" y="241"/>
                    <a:pt x="44" y="238"/>
                  </a:cubicBezTo>
                  <a:cubicBezTo>
                    <a:pt x="50" y="230"/>
                    <a:pt x="57" y="222"/>
                    <a:pt x="64" y="214"/>
                  </a:cubicBezTo>
                  <a:cubicBezTo>
                    <a:pt x="66" y="213"/>
                    <a:pt x="64" y="211"/>
                    <a:pt x="62" y="212"/>
                  </a:cubicBezTo>
                  <a:cubicBezTo>
                    <a:pt x="55" y="219"/>
                    <a:pt x="49" y="226"/>
                    <a:pt x="43" y="234"/>
                  </a:cubicBezTo>
                  <a:cubicBezTo>
                    <a:pt x="43" y="232"/>
                    <a:pt x="43" y="231"/>
                    <a:pt x="43" y="229"/>
                  </a:cubicBezTo>
                  <a:cubicBezTo>
                    <a:pt x="42" y="222"/>
                    <a:pt x="43" y="216"/>
                    <a:pt x="42" y="209"/>
                  </a:cubicBezTo>
                  <a:cubicBezTo>
                    <a:pt x="42" y="208"/>
                    <a:pt x="42" y="207"/>
                    <a:pt x="42" y="206"/>
                  </a:cubicBezTo>
                  <a:cubicBezTo>
                    <a:pt x="47" y="202"/>
                    <a:pt x="51" y="197"/>
                    <a:pt x="54" y="191"/>
                  </a:cubicBezTo>
                  <a:cubicBezTo>
                    <a:pt x="55" y="190"/>
                    <a:pt x="53" y="189"/>
                    <a:pt x="52" y="190"/>
                  </a:cubicBezTo>
                  <a:cubicBezTo>
                    <a:pt x="49" y="195"/>
                    <a:pt x="46" y="199"/>
                    <a:pt x="42" y="203"/>
                  </a:cubicBezTo>
                  <a:cubicBezTo>
                    <a:pt x="41" y="197"/>
                    <a:pt x="40" y="192"/>
                    <a:pt x="40" y="186"/>
                  </a:cubicBezTo>
                  <a:cubicBezTo>
                    <a:pt x="40" y="183"/>
                    <a:pt x="40" y="180"/>
                    <a:pt x="40" y="177"/>
                  </a:cubicBezTo>
                  <a:cubicBezTo>
                    <a:pt x="44" y="173"/>
                    <a:pt x="47" y="168"/>
                    <a:pt x="51" y="164"/>
                  </a:cubicBezTo>
                  <a:cubicBezTo>
                    <a:pt x="52" y="163"/>
                    <a:pt x="51" y="162"/>
                    <a:pt x="50" y="163"/>
                  </a:cubicBezTo>
                  <a:cubicBezTo>
                    <a:pt x="47" y="167"/>
                    <a:pt x="43" y="171"/>
                    <a:pt x="39" y="175"/>
                  </a:cubicBezTo>
                  <a:cubicBezTo>
                    <a:pt x="39" y="166"/>
                    <a:pt x="37" y="157"/>
                    <a:pt x="37" y="148"/>
                  </a:cubicBezTo>
                  <a:cubicBezTo>
                    <a:pt x="37" y="147"/>
                    <a:pt x="37" y="145"/>
                    <a:pt x="37" y="143"/>
                  </a:cubicBezTo>
                  <a:cubicBezTo>
                    <a:pt x="45" y="134"/>
                    <a:pt x="53" y="126"/>
                    <a:pt x="59" y="116"/>
                  </a:cubicBezTo>
                  <a:cubicBezTo>
                    <a:pt x="60" y="115"/>
                    <a:pt x="58" y="115"/>
                    <a:pt x="57" y="115"/>
                  </a:cubicBezTo>
                  <a:cubicBezTo>
                    <a:pt x="51" y="124"/>
                    <a:pt x="45" y="132"/>
                    <a:pt x="37" y="139"/>
                  </a:cubicBezTo>
                  <a:cubicBezTo>
                    <a:pt x="37" y="128"/>
                    <a:pt x="37" y="116"/>
                    <a:pt x="37" y="104"/>
                  </a:cubicBezTo>
                  <a:cubicBezTo>
                    <a:pt x="45" y="96"/>
                    <a:pt x="52" y="86"/>
                    <a:pt x="59" y="76"/>
                  </a:cubicBezTo>
                  <a:cubicBezTo>
                    <a:pt x="60" y="75"/>
                    <a:pt x="58" y="74"/>
                    <a:pt x="57" y="75"/>
                  </a:cubicBezTo>
                  <a:cubicBezTo>
                    <a:pt x="52" y="82"/>
                    <a:pt x="47" y="90"/>
                    <a:pt x="41" y="97"/>
                  </a:cubicBezTo>
                  <a:cubicBezTo>
                    <a:pt x="40" y="98"/>
                    <a:pt x="38" y="100"/>
                    <a:pt x="37" y="101"/>
                  </a:cubicBezTo>
                  <a:cubicBezTo>
                    <a:pt x="37" y="92"/>
                    <a:pt x="36" y="84"/>
                    <a:pt x="36" y="75"/>
                  </a:cubicBezTo>
                  <a:cubicBezTo>
                    <a:pt x="37" y="73"/>
                    <a:pt x="38" y="72"/>
                    <a:pt x="39" y="70"/>
                  </a:cubicBezTo>
                  <a:cubicBezTo>
                    <a:pt x="46" y="60"/>
                    <a:pt x="55" y="51"/>
                    <a:pt x="59" y="39"/>
                  </a:cubicBezTo>
                  <a:cubicBezTo>
                    <a:pt x="59" y="38"/>
                    <a:pt x="58" y="37"/>
                    <a:pt x="57" y="38"/>
                  </a:cubicBezTo>
                  <a:cubicBezTo>
                    <a:pt x="53" y="51"/>
                    <a:pt x="44" y="61"/>
                    <a:pt x="36" y="72"/>
                  </a:cubicBezTo>
                  <a:cubicBezTo>
                    <a:pt x="35" y="70"/>
                    <a:pt x="35" y="67"/>
                    <a:pt x="35" y="65"/>
                  </a:cubicBezTo>
                  <a:cubicBezTo>
                    <a:pt x="35" y="59"/>
                    <a:pt x="35" y="53"/>
                    <a:pt x="35" y="48"/>
                  </a:cubicBezTo>
                  <a:cubicBezTo>
                    <a:pt x="40" y="42"/>
                    <a:pt x="44" y="36"/>
                    <a:pt x="49" y="29"/>
                  </a:cubicBezTo>
                  <a:cubicBezTo>
                    <a:pt x="49" y="28"/>
                    <a:pt x="48" y="28"/>
                    <a:pt x="48" y="28"/>
                  </a:cubicBezTo>
                  <a:cubicBezTo>
                    <a:pt x="44" y="34"/>
                    <a:pt x="40" y="39"/>
                    <a:pt x="36" y="45"/>
                  </a:cubicBezTo>
                  <a:cubicBezTo>
                    <a:pt x="36" y="43"/>
                    <a:pt x="36" y="41"/>
                    <a:pt x="36" y="39"/>
                  </a:cubicBezTo>
                  <a:cubicBezTo>
                    <a:pt x="36" y="35"/>
                    <a:pt x="36" y="26"/>
                    <a:pt x="32" y="24"/>
                  </a:cubicBezTo>
                  <a:cubicBezTo>
                    <a:pt x="31" y="23"/>
                    <a:pt x="31" y="24"/>
                    <a:pt x="31" y="24"/>
                  </a:cubicBezTo>
                  <a:cubicBezTo>
                    <a:pt x="30" y="25"/>
                    <a:pt x="30" y="25"/>
                    <a:pt x="30" y="26"/>
                  </a:cubicBezTo>
                  <a:cubicBezTo>
                    <a:pt x="30" y="26"/>
                    <a:pt x="31" y="27"/>
                    <a:pt x="31" y="26"/>
                  </a:cubicBezTo>
                  <a:cubicBezTo>
                    <a:pt x="31" y="26"/>
                    <a:pt x="33" y="35"/>
                    <a:pt x="33" y="37"/>
                  </a:cubicBezTo>
                  <a:cubicBezTo>
                    <a:pt x="33" y="41"/>
                    <a:pt x="32" y="45"/>
                    <a:pt x="32" y="49"/>
                  </a:cubicBezTo>
                  <a:cubicBezTo>
                    <a:pt x="30" y="51"/>
                    <a:pt x="28" y="54"/>
                    <a:pt x="26" y="56"/>
                  </a:cubicBezTo>
                  <a:cubicBezTo>
                    <a:pt x="20" y="63"/>
                    <a:pt x="16" y="67"/>
                    <a:pt x="13" y="76"/>
                  </a:cubicBezTo>
                  <a:cubicBezTo>
                    <a:pt x="12" y="76"/>
                    <a:pt x="13" y="77"/>
                    <a:pt x="14" y="76"/>
                  </a:cubicBezTo>
                  <a:cubicBezTo>
                    <a:pt x="17" y="71"/>
                    <a:pt x="19" y="67"/>
                    <a:pt x="22" y="62"/>
                  </a:cubicBezTo>
                  <a:cubicBezTo>
                    <a:pt x="26" y="59"/>
                    <a:pt x="29" y="56"/>
                    <a:pt x="32" y="52"/>
                  </a:cubicBezTo>
                  <a:cubicBezTo>
                    <a:pt x="32" y="60"/>
                    <a:pt x="32" y="68"/>
                    <a:pt x="33" y="76"/>
                  </a:cubicBezTo>
                  <a:cubicBezTo>
                    <a:pt x="29" y="81"/>
                    <a:pt x="25" y="87"/>
                    <a:pt x="20" y="93"/>
                  </a:cubicBezTo>
                  <a:cubicBezTo>
                    <a:pt x="19" y="94"/>
                    <a:pt x="14" y="103"/>
                    <a:pt x="13" y="103"/>
                  </a:cubicBezTo>
                  <a:cubicBezTo>
                    <a:pt x="13" y="103"/>
                    <a:pt x="13" y="104"/>
                    <a:pt x="13" y="104"/>
                  </a:cubicBezTo>
                  <a:cubicBezTo>
                    <a:pt x="14" y="104"/>
                    <a:pt x="15" y="104"/>
                    <a:pt x="15" y="104"/>
                  </a:cubicBezTo>
                  <a:cubicBezTo>
                    <a:pt x="16" y="104"/>
                    <a:pt x="16" y="104"/>
                    <a:pt x="16" y="103"/>
                  </a:cubicBezTo>
                  <a:cubicBezTo>
                    <a:pt x="17" y="97"/>
                    <a:pt x="22" y="93"/>
                    <a:pt x="26" y="88"/>
                  </a:cubicBezTo>
                  <a:cubicBezTo>
                    <a:pt x="29" y="85"/>
                    <a:pt x="31" y="82"/>
                    <a:pt x="33" y="78"/>
                  </a:cubicBezTo>
                  <a:cubicBezTo>
                    <a:pt x="33" y="80"/>
                    <a:pt x="33" y="81"/>
                    <a:pt x="33" y="82"/>
                  </a:cubicBezTo>
                  <a:cubicBezTo>
                    <a:pt x="34" y="90"/>
                    <a:pt x="34" y="97"/>
                    <a:pt x="34" y="104"/>
                  </a:cubicBezTo>
                  <a:cubicBezTo>
                    <a:pt x="32" y="106"/>
                    <a:pt x="29" y="109"/>
                    <a:pt x="27" y="111"/>
                  </a:cubicBezTo>
                  <a:cubicBezTo>
                    <a:pt x="21" y="119"/>
                    <a:pt x="10" y="130"/>
                    <a:pt x="8" y="141"/>
                  </a:cubicBezTo>
                  <a:cubicBezTo>
                    <a:pt x="8" y="141"/>
                    <a:pt x="8" y="142"/>
                    <a:pt x="9" y="141"/>
                  </a:cubicBezTo>
                  <a:cubicBezTo>
                    <a:pt x="15" y="130"/>
                    <a:pt x="24" y="117"/>
                    <a:pt x="33" y="108"/>
                  </a:cubicBezTo>
                  <a:cubicBezTo>
                    <a:pt x="34" y="108"/>
                    <a:pt x="34" y="107"/>
                    <a:pt x="34" y="107"/>
                  </a:cubicBezTo>
                  <a:cubicBezTo>
                    <a:pt x="34" y="113"/>
                    <a:pt x="34" y="119"/>
                    <a:pt x="34" y="124"/>
                  </a:cubicBezTo>
                  <a:cubicBezTo>
                    <a:pt x="34" y="131"/>
                    <a:pt x="34" y="137"/>
                    <a:pt x="34" y="144"/>
                  </a:cubicBezTo>
                  <a:cubicBezTo>
                    <a:pt x="23" y="155"/>
                    <a:pt x="12" y="166"/>
                    <a:pt x="3" y="178"/>
                  </a:cubicBezTo>
                  <a:cubicBezTo>
                    <a:pt x="2" y="179"/>
                    <a:pt x="3" y="179"/>
                    <a:pt x="4" y="179"/>
                  </a:cubicBezTo>
                  <a:cubicBezTo>
                    <a:pt x="9" y="176"/>
                    <a:pt x="12" y="170"/>
                    <a:pt x="16" y="165"/>
                  </a:cubicBezTo>
                  <a:cubicBezTo>
                    <a:pt x="21" y="159"/>
                    <a:pt x="26" y="154"/>
                    <a:pt x="32" y="149"/>
                  </a:cubicBezTo>
                  <a:cubicBezTo>
                    <a:pt x="32" y="148"/>
                    <a:pt x="33" y="148"/>
                    <a:pt x="33" y="147"/>
                  </a:cubicBezTo>
                  <a:cubicBezTo>
                    <a:pt x="33" y="153"/>
                    <a:pt x="33" y="159"/>
                    <a:pt x="34" y="165"/>
                  </a:cubicBezTo>
                  <a:cubicBezTo>
                    <a:pt x="35" y="170"/>
                    <a:pt x="36" y="174"/>
                    <a:pt x="36" y="179"/>
                  </a:cubicBezTo>
                  <a:cubicBezTo>
                    <a:pt x="32" y="183"/>
                    <a:pt x="29" y="187"/>
                    <a:pt x="25" y="192"/>
                  </a:cubicBezTo>
                  <a:cubicBezTo>
                    <a:pt x="17" y="200"/>
                    <a:pt x="10" y="211"/>
                    <a:pt x="0" y="218"/>
                  </a:cubicBezTo>
                  <a:cubicBezTo>
                    <a:pt x="0" y="218"/>
                    <a:pt x="0" y="219"/>
                    <a:pt x="1" y="219"/>
                  </a:cubicBezTo>
                  <a:cubicBezTo>
                    <a:pt x="4" y="218"/>
                    <a:pt x="6" y="215"/>
                    <a:pt x="9" y="213"/>
                  </a:cubicBezTo>
                  <a:cubicBezTo>
                    <a:pt x="13" y="207"/>
                    <a:pt x="18" y="202"/>
                    <a:pt x="22" y="197"/>
                  </a:cubicBezTo>
                  <a:cubicBezTo>
                    <a:pt x="27" y="192"/>
                    <a:pt x="32" y="186"/>
                    <a:pt x="36" y="181"/>
                  </a:cubicBezTo>
                  <a:cubicBezTo>
                    <a:pt x="36" y="181"/>
                    <a:pt x="36" y="182"/>
                    <a:pt x="36" y="182"/>
                  </a:cubicBezTo>
                  <a:cubicBezTo>
                    <a:pt x="36" y="188"/>
                    <a:pt x="36" y="194"/>
                    <a:pt x="37" y="200"/>
                  </a:cubicBezTo>
                  <a:cubicBezTo>
                    <a:pt x="38" y="202"/>
                    <a:pt x="38" y="205"/>
                    <a:pt x="38" y="207"/>
                  </a:cubicBezTo>
                  <a:cubicBezTo>
                    <a:pt x="33" y="212"/>
                    <a:pt x="28" y="217"/>
                    <a:pt x="23" y="223"/>
                  </a:cubicBezTo>
                  <a:cubicBezTo>
                    <a:pt x="20" y="228"/>
                    <a:pt x="15" y="231"/>
                    <a:pt x="11" y="235"/>
                  </a:cubicBezTo>
                  <a:cubicBezTo>
                    <a:pt x="7" y="239"/>
                    <a:pt x="6" y="244"/>
                    <a:pt x="3" y="248"/>
                  </a:cubicBezTo>
                  <a:cubicBezTo>
                    <a:pt x="2" y="249"/>
                    <a:pt x="3" y="250"/>
                    <a:pt x="4" y="249"/>
                  </a:cubicBezTo>
                  <a:cubicBezTo>
                    <a:pt x="8" y="246"/>
                    <a:pt x="9" y="241"/>
                    <a:pt x="13" y="237"/>
                  </a:cubicBezTo>
                  <a:cubicBezTo>
                    <a:pt x="17" y="232"/>
                    <a:pt x="23" y="228"/>
                    <a:pt x="27" y="223"/>
                  </a:cubicBezTo>
                  <a:cubicBezTo>
                    <a:pt x="30" y="218"/>
                    <a:pt x="34" y="214"/>
                    <a:pt x="38" y="210"/>
                  </a:cubicBezTo>
                  <a:cubicBezTo>
                    <a:pt x="39" y="220"/>
                    <a:pt x="39" y="229"/>
                    <a:pt x="40" y="238"/>
                  </a:cubicBezTo>
                  <a:cubicBezTo>
                    <a:pt x="38" y="240"/>
                    <a:pt x="36" y="242"/>
                    <a:pt x="34" y="244"/>
                  </a:cubicBezTo>
                  <a:cubicBezTo>
                    <a:pt x="30" y="249"/>
                    <a:pt x="26" y="253"/>
                    <a:pt x="22" y="257"/>
                  </a:cubicBezTo>
                  <a:cubicBezTo>
                    <a:pt x="19" y="260"/>
                    <a:pt x="16" y="268"/>
                    <a:pt x="13" y="270"/>
                  </a:cubicBezTo>
                  <a:cubicBezTo>
                    <a:pt x="12" y="270"/>
                    <a:pt x="12" y="272"/>
                    <a:pt x="14" y="272"/>
                  </a:cubicBezTo>
                  <a:cubicBezTo>
                    <a:pt x="17" y="271"/>
                    <a:pt x="17" y="270"/>
                    <a:pt x="19" y="267"/>
                  </a:cubicBezTo>
                  <a:cubicBezTo>
                    <a:pt x="23" y="261"/>
                    <a:pt x="28" y="256"/>
                    <a:pt x="33" y="250"/>
                  </a:cubicBezTo>
                  <a:cubicBezTo>
                    <a:pt x="36" y="247"/>
                    <a:pt x="38" y="245"/>
                    <a:pt x="40" y="242"/>
                  </a:cubicBezTo>
                  <a:cubicBezTo>
                    <a:pt x="42" y="253"/>
                    <a:pt x="40" y="264"/>
                    <a:pt x="41" y="275"/>
                  </a:cubicBezTo>
                  <a:cubicBezTo>
                    <a:pt x="39" y="276"/>
                    <a:pt x="38" y="278"/>
                    <a:pt x="37" y="279"/>
                  </a:cubicBezTo>
                  <a:cubicBezTo>
                    <a:pt x="33" y="286"/>
                    <a:pt x="29" y="291"/>
                    <a:pt x="23" y="297"/>
                  </a:cubicBezTo>
                  <a:cubicBezTo>
                    <a:pt x="23" y="297"/>
                    <a:pt x="23" y="297"/>
                    <a:pt x="23" y="297"/>
                  </a:cubicBezTo>
                  <a:cubicBezTo>
                    <a:pt x="22" y="298"/>
                    <a:pt x="24" y="300"/>
                    <a:pt x="25" y="298"/>
                  </a:cubicBezTo>
                  <a:cubicBezTo>
                    <a:pt x="29" y="295"/>
                    <a:pt x="33" y="291"/>
                    <a:pt x="36" y="286"/>
                  </a:cubicBezTo>
                  <a:cubicBezTo>
                    <a:pt x="38" y="283"/>
                    <a:pt x="39" y="281"/>
                    <a:pt x="41" y="279"/>
                  </a:cubicBezTo>
                  <a:cubicBezTo>
                    <a:pt x="41" y="280"/>
                    <a:pt x="41" y="280"/>
                    <a:pt x="41" y="281"/>
                  </a:cubicBezTo>
                  <a:cubicBezTo>
                    <a:pt x="42" y="287"/>
                    <a:pt x="43" y="293"/>
                    <a:pt x="44" y="300"/>
                  </a:cubicBezTo>
                  <a:cubicBezTo>
                    <a:pt x="44" y="304"/>
                    <a:pt x="45" y="307"/>
                    <a:pt x="47" y="311"/>
                  </a:cubicBezTo>
                  <a:cubicBezTo>
                    <a:pt x="48" y="313"/>
                    <a:pt x="51" y="312"/>
                    <a:pt x="50" y="310"/>
                  </a:cubicBezTo>
                  <a:cubicBezTo>
                    <a:pt x="50" y="306"/>
                    <a:pt x="50" y="302"/>
                    <a:pt x="49" y="298"/>
                  </a:cubicBezTo>
                  <a:cubicBezTo>
                    <a:pt x="49" y="298"/>
                    <a:pt x="48" y="297"/>
                    <a:pt x="48" y="298"/>
                  </a:cubicBezTo>
                  <a:cubicBezTo>
                    <a:pt x="48" y="296"/>
                    <a:pt x="48" y="294"/>
                    <a:pt x="47" y="292"/>
                  </a:cubicBezTo>
                  <a:cubicBezTo>
                    <a:pt x="46" y="286"/>
                    <a:pt x="45" y="280"/>
                    <a:pt x="45" y="275"/>
                  </a:cubicBezTo>
                  <a:cubicBezTo>
                    <a:pt x="47" y="273"/>
                    <a:pt x="48" y="272"/>
                    <a:pt x="50" y="270"/>
                  </a:cubicBezTo>
                  <a:cubicBezTo>
                    <a:pt x="60" y="260"/>
                    <a:pt x="69" y="247"/>
                    <a:pt x="79" y="237"/>
                  </a:cubicBezTo>
                  <a:cubicBezTo>
                    <a:pt x="79" y="237"/>
                    <a:pt x="79" y="237"/>
                    <a:pt x="79" y="237"/>
                  </a:cubicBezTo>
                  <a:cubicBezTo>
                    <a:pt x="80" y="245"/>
                    <a:pt x="81" y="255"/>
                    <a:pt x="81" y="263"/>
                  </a:cubicBezTo>
                  <a:cubicBezTo>
                    <a:pt x="78" y="267"/>
                    <a:pt x="75" y="270"/>
                    <a:pt x="73" y="274"/>
                  </a:cubicBezTo>
                  <a:cubicBezTo>
                    <a:pt x="67" y="281"/>
                    <a:pt x="60" y="296"/>
                    <a:pt x="50" y="300"/>
                  </a:cubicBezTo>
                  <a:cubicBezTo>
                    <a:pt x="49" y="300"/>
                    <a:pt x="49" y="302"/>
                    <a:pt x="51" y="302"/>
                  </a:cubicBezTo>
                  <a:cubicBezTo>
                    <a:pt x="58" y="301"/>
                    <a:pt x="62" y="293"/>
                    <a:pt x="66" y="287"/>
                  </a:cubicBezTo>
                  <a:cubicBezTo>
                    <a:pt x="71" y="280"/>
                    <a:pt x="76" y="274"/>
                    <a:pt x="81" y="267"/>
                  </a:cubicBezTo>
                  <a:cubicBezTo>
                    <a:pt x="81" y="267"/>
                    <a:pt x="81" y="268"/>
                    <a:pt x="81" y="268"/>
                  </a:cubicBezTo>
                  <a:cubicBezTo>
                    <a:pt x="81" y="274"/>
                    <a:pt x="80" y="280"/>
                    <a:pt x="81" y="286"/>
                  </a:cubicBezTo>
                  <a:cubicBezTo>
                    <a:pt x="81" y="291"/>
                    <a:pt x="83" y="296"/>
                    <a:pt x="84" y="300"/>
                  </a:cubicBezTo>
                  <a:cubicBezTo>
                    <a:pt x="84" y="303"/>
                    <a:pt x="88" y="302"/>
                    <a:pt x="88" y="300"/>
                  </a:cubicBezTo>
                  <a:cubicBezTo>
                    <a:pt x="88" y="300"/>
                    <a:pt x="88" y="300"/>
                    <a:pt x="88" y="300"/>
                  </a:cubicBezTo>
                  <a:cubicBezTo>
                    <a:pt x="88" y="294"/>
                    <a:pt x="86" y="289"/>
                    <a:pt x="85" y="283"/>
                  </a:cubicBezTo>
                  <a:cubicBezTo>
                    <a:pt x="85" y="278"/>
                    <a:pt x="86" y="273"/>
                    <a:pt x="86" y="268"/>
                  </a:cubicBezTo>
                  <a:cubicBezTo>
                    <a:pt x="86" y="266"/>
                    <a:pt x="85" y="264"/>
                    <a:pt x="85" y="262"/>
                  </a:cubicBezTo>
                  <a:cubicBezTo>
                    <a:pt x="88" y="258"/>
                    <a:pt x="91" y="255"/>
                    <a:pt x="94" y="252"/>
                  </a:cubicBezTo>
                  <a:cubicBezTo>
                    <a:pt x="95" y="250"/>
                    <a:pt x="93" y="249"/>
                    <a:pt x="92" y="25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657"/>
            <p:cNvSpPr>
              <a:spLocks/>
            </p:cNvSpPr>
            <p:nvPr/>
          </p:nvSpPr>
          <p:spPr bwMode="auto">
            <a:xfrm>
              <a:off x="3508376" y="1931988"/>
              <a:ext cx="39688" cy="660400"/>
            </a:xfrm>
            <a:custGeom>
              <a:avLst/>
              <a:gdLst>
                <a:gd name="T0" fmla="*/ 15 w 18"/>
                <a:gd name="T1" fmla="*/ 304 h 308"/>
                <a:gd name="T2" fmla="*/ 12 w 18"/>
                <a:gd name="T3" fmla="*/ 263 h 308"/>
                <a:gd name="T4" fmla="*/ 10 w 18"/>
                <a:gd name="T5" fmla="*/ 226 h 308"/>
                <a:gd name="T6" fmla="*/ 8 w 18"/>
                <a:gd name="T7" fmla="*/ 193 h 308"/>
                <a:gd name="T8" fmla="*/ 7 w 18"/>
                <a:gd name="T9" fmla="*/ 151 h 308"/>
                <a:gd name="T10" fmla="*/ 4 w 18"/>
                <a:gd name="T11" fmla="*/ 70 h 308"/>
                <a:gd name="T12" fmla="*/ 3 w 18"/>
                <a:gd name="T13" fmla="*/ 32 h 308"/>
                <a:gd name="T14" fmla="*/ 3 w 18"/>
                <a:gd name="T15" fmla="*/ 14 h 308"/>
                <a:gd name="T16" fmla="*/ 5 w 18"/>
                <a:gd name="T17" fmla="*/ 1 h 308"/>
                <a:gd name="T18" fmla="*/ 4 w 18"/>
                <a:gd name="T19" fmla="*/ 1 h 308"/>
                <a:gd name="T20" fmla="*/ 1 w 18"/>
                <a:gd name="T21" fmla="*/ 14 h 308"/>
                <a:gd name="T22" fmla="*/ 1 w 18"/>
                <a:gd name="T23" fmla="*/ 32 h 308"/>
                <a:gd name="T24" fmla="*/ 1 w 18"/>
                <a:gd name="T25" fmla="*/ 70 h 308"/>
                <a:gd name="T26" fmla="*/ 3 w 18"/>
                <a:gd name="T27" fmla="*/ 155 h 308"/>
                <a:gd name="T28" fmla="*/ 3 w 18"/>
                <a:gd name="T29" fmla="*/ 191 h 308"/>
                <a:gd name="T30" fmla="*/ 5 w 18"/>
                <a:gd name="T31" fmla="*/ 231 h 308"/>
                <a:gd name="T32" fmla="*/ 7 w 18"/>
                <a:gd name="T33" fmla="*/ 268 h 308"/>
                <a:gd name="T34" fmla="*/ 10 w 18"/>
                <a:gd name="T35" fmla="*/ 306 h 308"/>
                <a:gd name="T36" fmla="*/ 13 w 18"/>
                <a:gd name="T37" fmla="*/ 308 h 308"/>
                <a:gd name="T38" fmla="*/ 15 w 18"/>
                <a:gd name="T39" fmla="*/ 308 h 308"/>
                <a:gd name="T40" fmla="*/ 15 w 18"/>
                <a:gd name="T41" fmla="*/ 304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" h="308">
                  <a:moveTo>
                    <a:pt x="15" y="304"/>
                  </a:moveTo>
                  <a:cubicBezTo>
                    <a:pt x="11" y="303"/>
                    <a:pt x="12" y="268"/>
                    <a:pt x="12" y="263"/>
                  </a:cubicBezTo>
                  <a:cubicBezTo>
                    <a:pt x="11" y="250"/>
                    <a:pt x="10" y="238"/>
                    <a:pt x="10" y="226"/>
                  </a:cubicBezTo>
                  <a:cubicBezTo>
                    <a:pt x="10" y="214"/>
                    <a:pt x="10" y="204"/>
                    <a:pt x="8" y="193"/>
                  </a:cubicBezTo>
                  <a:cubicBezTo>
                    <a:pt x="6" y="179"/>
                    <a:pt x="7" y="165"/>
                    <a:pt x="7" y="151"/>
                  </a:cubicBezTo>
                  <a:cubicBezTo>
                    <a:pt x="6" y="124"/>
                    <a:pt x="4" y="97"/>
                    <a:pt x="4" y="70"/>
                  </a:cubicBezTo>
                  <a:cubicBezTo>
                    <a:pt x="4" y="57"/>
                    <a:pt x="4" y="44"/>
                    <a:pt x="3" y="32"/>
                  </a:cubicBezTo>
                  <a:cubicBezTo>
                    <a:pt x="3" y="26"/>
                    <a:pt x="2" y="20"/>
                    <a:pt x="3" y="14"/>
                  </a:cubicBezTo>
                  <a:cubicBezTo>
                    <a:pt x="3" y="9"/>
                    <a:pt x="5" y="6"/>
                    <a:pt x="5" y="1"/>
                  </a:cubicBezTo>
                  <a:cubicBezTo>
                    <a:pt x="5" y="0"/>
                    <a:pt x="4" y="0"/>
                    <a:pt x="4" y="1"/>
                  </a:cubicBezTo>
                  <a:cubicBezTo>
                    <a:pt x="4" y="6"/>
                    <a:pt x="1" y="9"/>
                    <a:pt x="1" y="14"/>
                  </a:cubicBezTo>
                  <a:cubicBezTo>
                    <a:pt x="0" y="20"/>
                    <a:pt x="1" y="26"/>
                    <a:pt x="1" y="32"/>
                  </a:cubicBezTo>
                  <a:cubicBezTo>
                    <a:pt x="1" y="44"/>
                    <a:pt x="1" y="57"/>
                    <a:pt x="1" y="70"/>
                  </a:cubicBezTo>
                  <a:cubicBezTo>
                    <a:pt x="1" y="98"/>
                    <a:pt x="2" y="127"/>
                    <a:pt x="3" y="155"/>
                  </a:cubicBezTo>
                  <a:cubicBezTo>
                    <a:pt x="3" y="167"/>
                    <a:pt x="1" y="179"/>
                    <a:pt x="3" y="191"/>
                  </a:cubicBezTo>
                  <a:cubicBezTo>
                    <a:pt x="5" y="204"/>
                    <a:pt x="5" y="217"/>
                    <a:pt x="5" y="231"/>
                  </a:cubicBezTo>
                  <a:cubicBezTo>
                    <a:pt x="5" y="243"/>
                    <a:pt x="7" y="255"/>
                    <a:pt x="7" y="268"/>
                  </a:cubicBezTo>
                  <a:cubicBezTo>
                    <a:pt x="8" y="281"/>
                    <a:pt x="7" y="293"/>
                    <a:pt x="10" y="306"/>
                  </a:cubicBezTo>
                  <a:cubicBezTo>
                    <a:pt x="11" y="307"/>
                    <a:pt x="12" y="308"/>
                    <a:pt x="13" y="308"/>
                  </a:cubicBezTo>
                  <a:cubicBezTo>
                    <a:pt x="13" y="308"/>
                    <a:pt x="14" y="308"/>
                    <a:pt x="15" y="308"/>
                  </a:cubicBezTo>
                  <a:cubicBezTo>
                    <a:pt x="17" y="308"/>
                    <a:pt x="18" y="304"/>
                    <a:pt x="15" y="30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658"/>
            <p:cNvSpPr>
              <a:spLocks/>
            </p:cNvSpPr>
            <p:nvPr/>
          </p:nvSpPr>
          <p:spPr bwMode="auto">
            <a:xfrm>
              <a:off x="3609976" y="1931988"/>
              <a:ext cx="42863" cy="646113"/>
            </a:xfrm>
            <a:custGeom>
              <a:avLst/>
              <a:gdLst>
                <a:gd name="T0" fmla="*/ 19 w 20"/>
                <a:gd name="T1" fmla="*/ 290 h 301"/>
                <a:gd name="T2" fmla="*/ 17 w 20"/>
                <a:gd name="T3" fmla="*/ 289 h 301"/>
                <a:gd name="T4" fmla="*/ 14 w 20"/>
                <a:gd name="T5" fmla="*/ 263 h 301"/>
                <a:gd name="T6" fmla="*/ 10 w 20"/>
                <a:gd name="T7" fmla="*/ 225 h 301"/>
                <a:gd name="T8" fmla="*/ 7 w 20"/>
                <a:gd name="T9" fmla="*/ 190 h 301"/>
                <a:gd name="T10" fmla="*/ 5 w 20"/>
                <a:gd name="T11" fmla="*/ 153 h 301"/>
                <a:gd name="T12" fmla="*/ 7 w 20"/>
                <a:gd name="T13" fmla="*/ 77 h 301"/>
                <a:gd name="T14" fmla="*/ 7 w 20"/>
                <a:gd name="T15" fmla="*/ 38 h 301"/>
                <a:gd name="T16" fmla="*/ 6 w 20"/>
                <a:gd name="T17" fmla="*/ 20 h 301"/>
                <a:gd name="T18" fmla="*/ 3 w 20"/>
                <a:gd name="T19" fmla="*/ 1 h 301"/>
                <a:gd name="T20" fmla="*/ 2 w 20"/>
                <a:gd name="T21" fmla="*/ 1 h 301"/>
                <a:gd name="T22" fmla="*/ 3 w 20"/>
                <a:gd name="T23" fmla="*/ 15 h 301"/>
                <a:gd name="T24" fmla="*/ 4 w 20"/>
                <a:gd name="T25" fmla="*/ 38 h 301"/>
                <a:gd name="T26" fmla="*/ 4 w 20"/>
                <a:gd name="T27" fmla="*/ 77 h 301"/>
                <a:gd name="T28" fmla="*/ 1 w 20"/>
                <a:gd name="T29" fmla="*/ 121 h 301"/>
                <a:gd name="T30" fmla="*/ 0 w 20"/>
                <a:gd name="T31" fmla="*/ 156 h 301"/>
                <a:gd name="T32" fmla="*/ 5 w 20"/>
                <a:gd name="T33" fmla="*/ 230 h 301"/>
                <a:gd name="T34" fmla="*/ 9 w 20"/>
                <a:gd name="T35" fmla="*/ 263 h 301"/>
                <a:gd name="T36" fmla="*/ 13 w 20"/>
                <a:gd name="T37" fmla="*/ 298 h 301"/>
                <a:gd name="T38" fmla="*/ 18 w 20"/>
                <a:gd name="T39" fmla="*/ 299 h 301"/>
                <a:gd name="T40" fmla="*/ 19 w 20"/>
                <a:gd name="T41" fmla="*/ 290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" h="301">
                  <a:moveTo>
                    <a:pt x="19" y="290"/>
                  </a:moveTo>
                  <a:cubicBezTo>
                    <a:pt x="19" y="289"/>
                    <a:pt x="18" y="289"/>
                    <a:pt x="17" y="289"/>
                  </a:cubicBezTo>
                  <a:cubicBezTo>
                    <a:pt x="15" y="280"/>
                    <a:pt x="16" y="271"/>
                    <a:pt x="14" y="263"/>
                  </a:cubicBezTo>
                  <a:cubicBezTo>
                    <a:pt x="12" y="251"/>
                    <a:pt x="11" y="237"/>
                    <a:pt x="10" y="225"/>
                  </a:cubicBezTo>
                  <a:cubicBezTo>
                    <a:pt x="10" y="213"/>
                    <a:pt x="8" y="202"/>
                    <a:pt x="7" y="190"/>
                  </a:cubicBezTo>
                  <a:cubicBezTo>
                    <a:pt x="6" y="178"/>
                    <a:pt x="5" y="166"/>
                    <a:pt x="5" y="153"/>
                  </a:cubicBezTo>
                  <a:cubicBezTo>
                    <a:pt x="5" y="127"/>
                    <a:pt x="8" y="102"/>
                    <a:pt x="7" y="77"/>
                  </a:cubicBezTo>
                  <a:cubicBezTo>
                    <a:pt x="7" y="64"/>
                    <a:pt x="7" y="51"/>
                    <a:pt x="7" y="38"/>
                  </a:cubicBezTo>
                  <a:cubicBezTo>
                    <a:pt x="6" y="32"/>
                    <a:pt x="7" y="26"/>
                    <a:pt x="6" y="20"/>
                  </a:cubicBezTo>
                  <a:cubicBezTo>
                    <a:pt x="5" y="13"/>
                    <a:pt x="3" y="8"/>
                    <a:pt x="3" y="1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2" y="6"/>
                    <a:pt x="2" y="10"/>
                    <a:pt x="3" y="15"/>
                  </a:cubicBezTo>
                  <a:cubicBezTo>
                    <a:pt x="4" y="23"/>
                    <a:pt x="4" y="30"/>
                    <a:pt x="4" y="38"/>
                  </a:cubicBezTo>
                  <a:cubicBezTo>
                    <a:pt x="4" y="51"/>
                    <a:pt x="3" y="64"/>
                    <a:pt x="4" y="77"/>
                  </a:cubicBezTo>
                  <a:cubicBezTo>
                    <a:pt x="4" y="92"/>
                    <a:pt x="4" y="106"/>
                    <a:pt x="1" y="121"/>
                  </a:cubicBezTo>
                  <a:cubicBezTo>
                    <a:pt x="0" y="133"/>
                    <a:pt x="1" y="145"/>
                    <a:pt x="0" y="156"/>
                  </a:cubicBezTo>
                  <a:cubicBezTo>
                    <a:pt x="0" y="181"/>
                    <a:pt x="4" y="205"/>
                    <a:pt x="5" y="230"/>
                  </a:cubicBezTo>
                  <a:cubicBezTo>
                    <a:pt x="6" y="240"/>
                    <a:pt x="7" y="252"/>
                    <a:pt x="9" y="263"/>
                  </a:cubicBezTo>
                  <a:cubicBezTo>
                    <a:pt x="11" y="274"/>
                    <a:pt x="10" y="287"/>
                    <a:pt x="13" y="298"/>
                  </a:cubicBezTo>
                  <a:cubicBezTo>
                    <a:pt x="14" y="300"/>
                    <a:pt x="17" y="301"/>
                    <a:pt x="18" y="299"/>
                  </a:cubicBezTo>
                  <a:cubicBezTo>
                    <a:pt x="20" y="296"/>
                    <a:pt x="20" y="294"/>
                    <a:pt x="19" y="29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659"/>
            <p:cNvSpPr>
              <a:spLocks/>
            </p:cNvSpPr>
            <p:nvPr/>
          </p:nvSpPr>
          <p:spPr bwMode="auto">
            <a:xfrm>
              <a:off x="3705226" y="1931988"/>
              <a:ext cx="30163" cy="654050"/>
            </a:xfrm>
            <a:custGeom>
              <a:avLst/>
              <a:gdLst>
                <a:gd name="T0" fmla="*/ 11 w 14"/>
                <a:gd name="T1" fmla="*/ 299 h 305"/>
                <a:gd name="T2" fmla="*/ 11 w 14"/>
                <a:gd name="T3" fmla="*/ 265 h 305"/>
                <a:gd name="T4" fmla="*/ 9 w 14"/>
                <a:gd name="T5" fmla="*/ 228 h 305"/>
                <a:gd name="T6" fmla="*/ 6 w 14"/>
                <a:gd name="T7" fmla="*/ 194 h 305"/>
                <a:gd name="T8" fmla="*/ 6 w 14"/>
                <a:gd name="T9" fmla="*/ 156 h 305"/>
                <a:gd name="T10" fmla="*/ 8 w 14"/>
                <a:gd name="T11" fmla="*/ 76 h 305"/>
                <a:gd name="T12" fmla="*/ 8 w 14"/>
                <a:gd name="T13" fmla="*/ 42 h 305"/>
                <a:gd name="T14" fmla="*/ 5 w 14"/>
                <a:gd name="T15" fmla="*/ 23 h 305"/>
                <a:gd name="T16" fmla="*/ 4 w 14"/>
                <a:gd name="T17" fmla="*/ 1 h 305"/>
                <a:gd name="T18" fmla="*/ 3 w 14"/>
                <a:gd name="T19" fmla="*/ 1 h 305"/>
                <a:gd name="T20" fmla="*/ 4 w 14"/>
                <a:gd name="T21" fmla="*/ 36 h 305"/>
                <a:gd name="T22" fmla="*/ 4 w 14"/>
                <a:gd name="T23" fmla="*/ 76 h 305"/>
                <a:gd name="T24" fmla="*/ 1 w 14"/>
                <a:gd name="T25" fmla="*/ 156 h 305"/>
                <a:gd name="T26" fmla="*/ 1 w 14"/>
                <a:gd name="T27" fmla="*/ 194 h 305"/>
                <a:gd name="T28" fmla="*/ 4 w 14"/>
                <a:gd name="T29" fmla="*/ 228 h 305"/>
                <a:gd name="T30" fmla="*/ 6 w 14"/>
                <a:gd name="T31" fmla="*/ 263 h 305"/>
                <a:gd name="T32" fmla="*/ 6 w 14"/>
                <a:gd name="T33" fmla="*/ 302 h 305"/>
                <a:gd name="T34" fmla="*/ 11 w 14"/>
                <a:gd name="T35" fmla="*/ 304 h 305"/>
                <a:gd name="T36" fmla="*/ 12 w 14"/>
                <a:gd name="T37" fmla="*/ 302 h 305"/>
                <a:gd name="T38" fmla="*/ 11 w 14"/>
                <a:gd name="T39" fmla="*/ 299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" h="305">
                  <a:moveTo>
                    <a:pt x="11" y="299"/>
                  </a:moveTo>
                  <a:cubicBezTo>
                    <a:pt x="12" y="288"/>
                    <a:pt x="11" y="276"/>
                    <a:pt x="11" y="265"/>
                  </a:cubicBezTo>
                  <a:cubicBezTo>
                    <a:pt x="11" y="252"/>
                    <a:pt x="9" y="240"/>
                    <a:pt x="9" y="228"/>
                  </a:cubicBezTo>
                  <a:cubicBezTo>
                    <a:pt x="9" y="216"/>
                    <a:pt x="7" y="206"/>
                    <a:pt x="6" y="194"/>
                  </a:cubicBezTo>
                  <a:cubicBezTo>
                    <a:pt x="5" y="182"/>
                    <a:pt x="6" y="168"/>
                    <a:pt x="6" y="156"/>
                  </a:cubicBezTo>
                  <a:cubicBezTo>
                    <a:pt x="6" y="129"/>
                    <a:pt x="8" y="103"/>
                    <a:pt x="8" y="76"/>
                  </a:cubicBezTo>
                  <a:cubicBezTo>
                    <a:pt x="8" y="65"/>
                    <a:pt x="9" y="53"/>
                    <a:pt x="8" y="42"/>
                  </a:cubicBezTo>
                  <a:cubicBezTo>
                    <a:pt x="7" y="36"/>
                    <a:pt x="5" y="30"/>
                    <a:pt x="5" y="23"/>
                  </a:cubicBezTo>
                  <a:cubicBezTo>
                    <a:pt x="4" y="16"/>
                    <a:pt x="4" y="8"/>
                    <a:pt x="4" y="1"/>
                  </a:cubicBezTo>
                  <a:cubicBezTo>
                    <a:pt x="4" y="0"/>
                    <a:pt x="3" y="0"/>
                    <a:pt x="3" y="1"/>
                  </a:cubicBezTo>
                  <a:cubicBezTo>
                    <a:pt x="3" y="13"/>
                    <a:pt x="2" y="25"/>
                    <a:pt x="4" y="36"/>
                  </a:cubicBezTo>
                  <a:cubicBezTo>
                    <a:pt x="6" y="49"/>
                    <a:pt x="5" y="63"/>
                    <a:pt x="4" y="76"/>
                  </a:cubicBezTo>
                  <a:cubicBezTo>
                    <a:pt x="4" y="103"/>
                    <a:pt x="2" y="129"/>
                    <a:pt x="1" y="156"/>
                  </a:cubicBezTo>
                  <a:cubicBezTo>
                    <a:pt x="1" y="168"/>
                    <a:pt x="0" y="182"/>
                    <a:pt x="1" y="194"/>
                  </a:cubicBezTo>
                  <a:cubicBezTo>
                    <a:pt x="2" y="206"/>
                    <a:pt x="4" y="217"/>
                    <a:pt x="4" y="228"/>
                  </a:cubicBezTo>
                  <a:cubicBezTo>
                    <a:pt x="4" y="240"/>
                    <a:pt x="6" y="251"/>
                    <a:pt x="6" y="263"/>
                  </a:cubicBezTo>
                  <a:cubicBezTo>
                    <a:pt x="6" y="276"/>
                    <a:pt x="7" y="289"/>
                    <a:pt x="6" y="302"/>
                  </a:cubicBezTo>
                  <a:cubicBezTo>
                    <a:pt x="6" y="305"/>
                    <a:pt x="9" y="305"/>
                    <a:pt x="11" y="304"/>
                  </a:cubicBezTo>
                  <a:cubicBezTo>
                    <a:pt x="11" y="303"/>
                    <a:pt x="12" y="303"/>
                    <a:pt x="12" y="302"/>
                  </a:cubicBezTo>
                  <a:cubicBezTo>
                    <a:pt x="14" y="302"/>
                    <a:pt x="13" y="299"/>
                    <a:pt x="11" y="29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660"/>
            <p:cNvSpPr>
              <a:spLocks/>
            </p:cNvSpPr>
            <p:nvPr/>
          </p:nvSpPr>
          <p:spPr bwMode="auto">
            <a:xfrm>
              <a:off x="3811588" y="1957388"/>
              <a:ext cx="41275" cy="646113"/>
            </a:xfrm>
            <a:custGeom>
              <a:avLst/>
              <a:gdLst>
                <a:gd name="T0" fmla="*/ 10 w 19"/>
                <a:gd name="T1" fmla="*/ 224 h 301"/>
                <a:gd name="T2" fmla="*/ 8 w 19"/>
                <a:gd name="T3" fmla="*/ 186 h 301"/>
                <a:gd name="T4" fmla="*/ 8 w 19"/>
                <a:gd name="T5" fmla="*/ 150 h 301"/>
                <a:gd name="T6" fmla="*/ 8 w 19"/>
                <a:gd name="T7" fmla="*/ 71 h 301"/>
                <a:gd name="T8" fmla="*/ 2 w 19"/>
                <a:gd name="T9" fmla="*/ 1 h 301"/>
                <a:gd name="T10" fmla="*/ 0 w 19"/>
                <a:gd name="T11" fmla="*/ 2 h 301"/>
                <a:gd name="T12" fmla="*/ 4 w 19"/>
                <a:gd name="T13" fmla="*/ 154 h 301"/>
                <a:gd name="T14" fmla="*/ 3 w 19"/>
                <a:gd name="T15" fmla="*/ 190 h 301"/>
                <a:gd name="T16" fmla="*/ 6 w 19"/>
                <a:gd name="T17" fmla="*/ 226 h 301"/>
                <a:gd name="T18" fmla="*/ 9 w 19"/>
                <a:gd name="T19" fmla="*/ 262 h 301"/>
                <a:gd name="T20" fmla="*/ 12 w 19"/>
                <a:gd name="T21" fmla="*/ 299 h 301"/>
                <a:gd name="T22" fmla="*/ 15 w 19"/>
                <a:gd name="T23" fmla="*/ 299 h 301"/>
                <a:gd name="T24" fmla="*/ 10 w 19"/>
                <a:gd name="T25" fmla="*/ 224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301">
                  <a:moveTo>
                    <a:pt x="10" y="224"/>
                  </a:moveTo>
                  <a:cubicBezTo>
                    <a:pt x="10" y="211"/>
                    <a:pt x="7" y="199"/>
                    <a:pt x="8" y="186"/>
                  </a:cubicBezTo>
                  <a:cubicBezTo>
                    <a:pt x="8" y="174"/>
                    <a:pt x="8" y="162"/>
                    <a:pt x="8" y="150"/>
                  </a:cubicBezTo>
                  <a:cubicBezTo>
                    <a:pt x="8" y="124"/>
                    <a:pt x="8" y="97"/>
                    <a:pt x="8" y="71"/>
                  </a:cubicBezTo>
                  <a:cubicBezTo>
                    <a:pt x="8" y="47"/>
                    <a:pt x="8" y="23"/>
                    <a:pt x="2" y="1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7" y="52"/>
                    <a:pt x="4" y="103"/>
                    <a:pt x="4" y="154"/>
                  </a:cubicBezTo>
                  <a:cubicBezTo>
                    <a:pt x="4" y="166"/>
                    <a:pt x="3" y="178"/>
                    <a:pt x="3" y="190"/>
                  </a:cubicBezTo>
                  <a:cubicBezTo>
                    <a:pt x="3" y="202"/>
                    <a:pt x="5" y="214"/>
                    <a:pt x="6" y="226"/>
                  </a:cubicBezTo>
                  <a:cubicBezTo>
                    <a:pt x="6" y="238"/>
                    <a:pt x="8" y="250"/>
                    <a:pt x="9" y="262"/>
                  </a:cubicBezTo>
                  <a:cubicBezTo>
                    <a:pt x="11" y="274"/>
                    <a:pt x="10" y="287"/>
                    <a:pt x="12" y="299"/>
                  </a:cubicBezTo>
                  <a:cubicBezTo>
                    <a:pt x="12" y="301"/>
                    <a:pt x="15" y="301"/>
                    <a:pt x="15" y="299"/>
                  </a:cubicBezTo>
                  <a:cubicBezTo>
                    <a:pt x="19" y="274"/>
                    <a:pt x="11" y="249"/>
                    <a:pt x="10" y="22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661"/>
            <p:cNvSpPr>
              <a:spLocks/>
            </p:cNvSpPr>
            <p:nvPr/>
          </p:nvSpPr>
          <p:spPr bwMode="auto">
            <a:xfrm>
              <a:off x="3919538" y="1949451"/>
              <a:ext cx="28575" cy="685800"/>
            </a:xfrm>
            <a:custGeom>
              <a:avLst/>
              <a:gdLst>
                <a:gd name="T0" fmla="*/ 12 w 13"/>
                <a:gd name="T1" fmla="*/ 310 h 320"/>
                <a:gd name="T2" fmla="*/ 11 w 13"/>
                <a:gd name="T3" fmla="*/ 309 h 320"/>
                <a:gd name="T4" fmla="*/ 10 w 13"/>
                <a:gd name="T5" fmla="*/ 298 h 320"/>
                <a:gd name="T6" fmla="*/ 9 w 13"/>
                <a:gd name="T7" fmla="*/ 279 h 320"/>
                <a:gd name="T8" fmla="*/ 7 w 13"/>
                <a:gd name="T9" fmla="*/ 243 h 320"/>
                <a:gd name="T10" fmla="*/ 6 w 13"/>
                <a:gd name="T11" fmla="*/ 202 h 320"/>
                <a:gd name="T12" fmla="*/ 6 w 13"/>
                <a:gd name="T13" fmla="*/ 162 h 320"/>
                <a:gd name="T14" fmla="*/ 7 w 13"/>
                <a:gd name="T15" fmla="*/ 124 h 320"/>
                <a:gd name="T16" fmla="*/ 9 w 13"/>
                <a:gd name="T17" fmla="*/ 81 h 320"/>
                <a:gd name="T18" fmla="*/ 9 w 13"/>
                <a:gd name="T19" fmla="*/ 0 h 320"/>
                <a:gd name="T20" fmla="*/ 8 w 13"/>
                <a:gd name="T21" fmla="*/ 0 h 320"/>
                <a:gd name="T22" fmla="*/ 5 w 13"/>
                <a:gd name="T23" fmla="*/ 83 h 320"/>
                <a:gd name="T24" fmla="*/ 3 w 13"/>
                <a:gd name="T25" fmla="*/ 124 h 320"/>
                <a:gd name="T26" fmla="*/ 1 w 13"/>
                <a:gd name="T27" fmla="*/ 166 h 320"/>
                <a:gd name="T28" fmla="*/ 1 w 13"/>
                <a:gd name="T29" fmla="*/ 206 h 320"/>
                <a:gd name="T30" fmla="*/ 1 w 13"/>
                <a:gd name="T31" fmla="*/ 241 h 320"/>
                <a:gd name="T32" fmla="*/ 3 w 13"/>
                <a:gd name="T33" fmla="*/ 284 h 320"/>
                <a:gd name="T34" fmla="*/ 5 w 13"/>
                <a:gd name="T35" fmla="*/ 300 h 320"/>
                <a:gd name="T36" fmla="*/ 7 w 13"/>
                <a:gd name="T37" fmla="*/ 318 h 320"/>
                <a:gd name="T38" fmla="*/ 11 w 13"/>
                <a:gd name="T39" fmla="*/ 318 h 320"/>
                <a:gd name="T40" fmla="*/ 12 w 13"/>
                <a:gd name="T41" fmla="*/ 31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" h="320">
                  <a:moveTo>
                    <a:pt x="12" y="310"/>
                  </a:moveTo>
                  <a:cubicBezTo>
                    <a:pt x="12" y="309"/>
                    <a:pt x="11" y="309"/>
                    <a:pt x="11" y="309"/>
                  </a:cubicBezTo>
                  <a:cubicBezTo>
                    <a:pt x="11" y="305"/>
                    <a:pt x="11" y="302"/>
                    <a:pt x="10" y="298"/>
                  </a:cubicBezTo>
                  <a:cubicBezTo>
                    <a:pt x="9" y="292"/>
                    <a:pt x="9" y="286"/>
                    <a:pt x="9" y="279"/>
                  </a:cubicBezTo>
                  <a:cubicBezTo>
                    <a:pt x="9" y="267"/>
                    <a:pt x="9" y="255"/>
                    <a:pt x="7" y="243"/>
                  </a:cubicBezTo>
                  <a:cubicBezTo>
                    <a:pt x="5" y="230"/>
                    <a:pt x="6" y="216"/>
                    <a:pt x="6" y="202"/>
                  </a:cubicBezTo>
                  <a:cubicBezTo>
                    <a:pt x="6" y="189"/>
                    <a:pt x="6" y="175"/>
                    <a:pt x="6" y="162"/>
                  </a:cubicBezTo>
                  <a:cubicBezTo>
                    <a:pt x="6" y="149"/>
                    <a:pt x="6" y="137"/>
                    <a:pt x="7" y="124"/>
                  </a:cubicBezTo>
                  <a:cubicBezTo>
                    <a:pt x="8" y="110"/>
                    <a:pt x="7" y="96"/>
                    <a:pt x="9" y="81"/>
                  </a:cubicBezTo>
                  <a:cubicBezTo>
                    <a:pt x="12" y="54"/>
                    <a:pt x="10" y="28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8" y="28"/>
                    <a:pt x="8" y="56"/>
                    <a:pt x="5" y="83"/>
                  </a:cubicBezTo>
                  <a:cubicBezTo>
                    <a:pt x="3" y="97"/>
                    <a:pt x="4" y="110"/>
                    <a:pt x="3" y="124"/>
                  </a:cubicBezTo>
                  <a:cubicBezTo>
                    <a:pt x="1" y="138"/>
                    <a:pt x="1" y="152"/>
                    <a:pt x="1" y="166"/>
                  </a:cubicBezTo>
                  <a:cubicBezTo>
                    <a:pt x="1" y="179"/>
                    <a:pt x="1" y="192"/>
                    <a:pt x="1" y="206"/>
                  </a:cubicBezTo>
                  <a:cubicBezTo>
                    <a:pt x="1" y="217"/>
                    <a:pt x="0" y="230"/>
                    <a:pt x="1" y="241"/>
                  </a:cubicBezTo>
                  <a:cubicBezTo>
                    <a:pt x="3" y="256"/>
                    <a:pt x="3" y="270"/>
                    <a:pt x="3" y="284"/>
                  </a:cubicBezTo>
                  <a:cubicBezTo>
                    <a:pt x="3" y="290"/>
                    <a:pt x="4" y="294"/>
                    <a:pt x="5" y="300"/>
                  </a:cubicBezTo>
                  <a:cubicBezTo>
                    <a:pt x="6" y="306"/>
                    <a:pt x="5" y="312"/>
                    <a:pt x="7" y="318"/>
                  </a:cubicBezTo>
                  <a:cubicBezTo>
                    <a:pt x="7" y="320"/>
                    <a:pt x="10" y="320"/>
                    <a:pt x="11" y="318"/>
                  </a:cubicBezTo>
                  <a:cubicBezTo>
                    <a:pt x="13" y="315"/>
                    <a:pt x="13" y="313"/>
                    <a:pt x="12" y="31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662"/>
            <p:cNvSpPr>
              <a:spLocks/>
            </p:cNvSpPr>
            <p:nvPr/>
          </p:nvSpPr>
          <p:spPr bwMode="auto">
            <a:xfrm>
              <a:off x="3160713" y="1919288"/>
              <a:ext cx="66675" cy="96838"/>
            </a:xfrm>
            <a:custGeom>
              <a:avLst/>
              <a:gdLst>
                <a:gd name="T0" fmla="*/ 29 w 31"/>
                <a:gd name="T1" fmla="*/ 1 h 45"/>
                <a:gd name="T2" fmla="*/ 11 w 31"/>
                <a:gd name="T3" fmla="*/ 26 h 45"/>
                <a:gd name="T4" fmla="*/ 1 w 31"/>
                <a:gd name="T5" fmla="*/ 44 h 45"/>
                <a:gd name="T6" fmla="*/ 2 w 31"/>
                <a:gd name="T7" fmla="*/ 45 h 45"/>
                <a:gd name="T8" fmla="*/ 15 w 31"/>
                <a:gd name="T9" fmla="*/ 24 h 45"/>
                <a:gd name="T10" fmla="*/ 30 w 31"/>
                <a:gd name="T11" fmla="*/ 3 h 45"/>
                <a:gd name="T12" fmla="*/ 29 w 31"/>
                <a:gd name="T13" fmla="*/ 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5">
                  <a:moveTo>
                    <a:pt x="29" y="1"/>
                  </a:moveTo>
                  <a:cubicBezTo>
                    <a:pt x="22" y="9"/>
                    <a:pt x="17" y="18"/>
                    <a:pt x="11" y="26"/>
                  </a:cubicBezTo>
                  <a:cubicBezTo>
                    <a:pt x="6" y="31"/>
                    <a:pt x="0" y="37"/>
                    <a:pt x="1" y="44"/>
                  </a:cubicBezTo>
                  <a:cubicBezTo>
                    <a:pt x="1" y="45"/>
                    <a:pt x="2" y="45"/>
                    <a:pt x="2" y="45"/>
                  </a:cubicBezTo>
                  <a:cubicBezTo>
                    <a:pt x="5" y="36"/>
                    <a:pt x="10" y="31"/>
                    <a:pt x="15" y="24"/>
                  </a:cubicBezTo>
                  <a:cubicBezTo>
                    <a:pt x="20" y="17"/>
                    <a:pt x="24" y="9"/>
                    <a:pt x="30" y="3"/>
                  </a:cubicBezTo>
                  <a:cubicBezTo>
                    <a:pt x="31" y="2"/>
                    <a:pt x="29" y="0"/>
                    <a:pt x="29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663"/>
            <p:cNvSpPr>
              <a:spLocks/>
            </p:cNvSpPr>
            <p:nvPr/>
          </p:nvSpPr>
          <p:spPr bwMode="auto">
            <a:xfrm>
              <a:off x="3187701" y="1968501"/>
              <a:ext cx="49213" cy="65088"/>
            </a:xfrm>
            <a:custGeom>
              <a:avLst/>
              <a:gdLst>
                <a:gd name="T0" fmla="*/ 21 w 23"/>
                <a:gd name="T1" fmla="*/ 1 h 30"/>
                <a:gd name="T2" fmla="*/ 12 w 23"/>
                <a:gd name="T3" fmla="*/ 15 h 30"/>
                <a:gd name="T4" fmla="*/ 1 w 23"/>
                <a:gd name="T5" fmla="*/ 28 h 30"/>
                <a:gd name="T6" fmla="*/ 2 w 23"/>
                <a:gd name="T7" fmla="*/ 30 h 30"/>
                <a:gd name="T8" fmla="*/ 16 w 23"/>
                <a:gd name="T9" fmla="*/ 14 h 30"/>
                <a:gd name="T10" fmla="*/ 22 w 23"/>
                <a:gd name="T11" fmla="*/ 1 h 30"/>
                <a:gd name="T12" fmla="*/ 21 w 23"/>
                <a:gd name="T13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30">
                  <a:moveTo>
                    <a:pt x="21" y="1"/>
                  </a:moveTo>
                  <a:cubicBezTo>
                    <a:pt x="21" y="7"/>
                    <a:pt x="15" y="12"/>
                    <a:pt x="12" y="15"/>
                  </a:cubicBezTo>
                  <a:cubicBezTo>
                    <a:pt x="8" y="20"/>
                    <a:pt x="4" y="24"/>
                    <a:pt x="1" y="28"/>
                  </a:cubicBezTo>
                  <a:cubicBezTo>
                    <a:pt x="0" y="29"/>
                    <a:pt x="1" y="30"/>
                    <a:pt x="2" y="30"/>
                  </a:cubicBezTo>
                  <a:cubicBezTo>
                    <a:pt x="7" y="25"/>
                    <a:pt x="11" y="19"/>
                    <a:pt x="16" y="14"/>
                  </a:cubicBezTo>
                  <a:cubicBezTo>
                    <a:pt x="19" y="10"/>
                    <a:pt x="23" y="6"/>
                    <a:pt x="22" y="1"/>
                  </a:cubicBezTo>
                  <a:cubicBezTo>
                    <a:pt x="22" y="0"/>
                    <a:pt x="20" y="0"/>
                    <a:pt x="21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4" name="PA_矩形 213"/>
          <p:cNvSpPr/>
          <p:nvPr>
            <p:custDataLst>
              <p:tags r:id="rId7"/>
            </p:custDataLst>
          </p:nvPr>
        </p:nvSpPr>
        <p:spPr>
          <a:xfrm>
            <a:off x="1137012" y="3805662"/>
            <a:ext cx="1867371" cy="400110"/>
          </a:xfrm>
          <a:prstGeom prst="rect">
            <a:avLst/>
          </a:prstGeom>
          <a:solidFill>
            <a:schemeClr val="accent3"/>
          </a:solidFill>
        </p:spPr>
        <p:txBody>
          <a:bodyPr wrap="none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+mj-ea"/>
                <a:ea typeface="+mj-ea"/>
              </a:rPr>
              <a:t>Lorem Ipsum </a:t>
            </a:r>
            <a:endParaRPr lang="zh-CN" altLang="en-US" sz="2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15" name="PA_矩形 214"/>
          <p:cNvSpPr/>
          <p:nvPr>
            <p:custDataLst>
              <p:tags r:id="rId8"/>
            </p:custDataLst>
          </p:nvPr>
        </p:nvSpPr>
        <p:spPr>
          <a:xfrm>
            <a:off x="878660" y="4337180"/>
            <a:ext cx="2384074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dirty="0">
                <a:solidFill>
                  <a:schemeClr val="bg1"/>
                </a:solidFill>
              </a:rPr>
              <a:t>Lorem Ipsum is simply dummy text of the printing. 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17" name="PA_矩形 216"/>
          <p:cNvSpPr/>
          <p:nvPr>
            <p:custDataLst>
              <p:tags r:id="rId9"/>
            </p:custDataLst>
          </p:nvPr>
        </p:nvSpPr>
        <p:spPr>
          <a:xfrm>
            <a:off x="3820547" y="3805662"/>
            <a:ext cx="1867371" cy="400110"/>
          </a:xfrm>
          <a:prstGeom prst="rect">
            <a:avLst/>
          </a:prstGeom>
          <a:solidFill>
            <a:schemeClr val="accent4"/>
          </a:solidFill>
        </p:spPr>
        <p:txBody>
          <a:bodyPr wrap="none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+mj-ea"/>
                <a:ea typeface="+mj-ea"/>
              </a:rPr>
              <a:t>Lorem Ipsum </a:t>
            </a:r>
            <a:endParaRPr lang="zh-CN" altLang="en-US" sz="2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18" name="PA_矩形 217"/>
          <p:cNvSpPr/>
          <p:nvPr>
            <p:custDataLst>
              <p:tags r:id="rId10"/>
            </p:custDataLst>
          </p:nvPr>
        </p:nvSpPr>
        <p:spPr>
          <a:xfrm>
            <a:off x="3562195" y="4337180"/>
            <a:ext cx="2384074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dirty="0">
                <a:solidFill>
                  <a:schemeClr val="bg1"/>
                </a:solidFill>
              </a:rPr>
              <a:t>Lorem Ipsum is simply dummy text of the printing. 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20" name="PA_矩形 219"/>
          <p:cNvSpPr/>
          <p:nvPr>
            <p:custDataLst>
              <p:tags r:id="rId11"/>
            </p:custDataLst>
          </p:nvPr>
        </p:nvSpPr>
        <p:spPr>
          <a:xfrm>
            <a:off x="6504082" y="3805662"/>
            <a:ext cx="1867371" cy="400110"/>
          </a:xfrm>
          <a:prstGeom prst="rect">
            <a:avLst/>
          </a:prstGeom>
          <a:solidFill>
            <a:schemeClr val="accent5"/>
          </a:solidFill>
        </p:spPr>
        <p:txBody>
          <a:bodyPr wrap="none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+mj-ea"/>
                <a:ea typeface="+mj-ea"/>
              </a:rPr>
              <a:t>Lorem Ipsum </a:t>
            </a:r>
            <a:endParaRPr lang="zh-CN" altLang="en-US" sz="2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21" name="PA_矩形 220"/>
          <p:cNvSpPr/>
          <p:nvPr>
            <p:custDataLst>
              <p:tags r:id="rId12"/>
            </p:custDataLst>
          </p:nvPr>
        </p:nvSpPr>
        <p:spPr>
          <a:xfrm>
            <a:off x="6245730" y="4337180"/>
            <a:ext cx="2384074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dirty="0">
                <a:solidFill>
                  <a:schemeClr val="bg1"/>
                </a:solidFill>
              </a:rPr>
              <a:t>Lorem Ipsum is simply dummy text of the printing. 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23" name="PA_矩形 222"/>
          <p:cNvSpPr/>
          <p:nvPr>
            <p:custDataLst>
              <p:tags r:id="rId13"/>
            </p:custDataLst>
          </p:nvPr>
        </p:nvSpPr>
        <p:spPr>
          <a:xfrm>
            <a:off x="9187618" y="3805662"/>
            <a:ext cx="1867371" cy="400110"/>
          </a:xfrm>
          <a:prstGeom prst="rect">
            <a:avLst/>
          </a:prstGeom>
          <a:solidFill>
            <a:schemeClr val="accent6"/>
          </a:solidFill>
        </p:spPr>
        <p:txBody>
          <a:bodyPr wrap="none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+mj-ea"/>
                <a:ea typeface="+mj-ea"/>
              </a:rPr>
              <a:t>Lorem Ipsum </a:t>
            </a:r>
            <a:endParaRPr lang="zh-CN" altLang="en-US" sz="2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24" name="PA_矩形 223"/>
          <p:cNvSpPr/>
          <p:nvPr>
            <p:custDataLst>
              <p:tags r:id="rId14"/>
            </p:custDataLst>
          </p:nvPr>
        </p:nvSpPr>
        <p:spPr>
          <a:xfrm>
            <a:off x="8929266" y="4337180"/>
            <a:ext cx="2384074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dirty="0">
                <a:solidFill>
                  <a:schemeClr val="bg1"/>
                </a:solidFill>
              </a:rPr>
              <a:t>Lorem Ipsum is simply dummy text of the printing. 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0275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4" grpId="0" animBg="1"/>
      <p:bldP spid="215" grpId="0" animBg="1" autoUpdateAnimBg="0"/>
      <p:bldP spid="217" grpId="0" animBg="1"/>
      <p:bldP spid="218" grpId="0" animBg="1" autoUpdateAnimBg="0"/>
      <p:bldP spid="220" grpId="0" animBg="1"/>
      <p:bldP spid="221" grpId="0"/>
      <p:bldP spid="223" grpId="0" animBg="1"/>
      <p:bldP spid="22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" name="PA_组合 71"/>
          <p:cNvGrpSpPr/>
          <p:nvPr>
            <p:custDataLst>
              <p:tags r:id="rId1"/>
            </p:custDataLst>
          </p:nvPr>
        </p:nvGrpSpPr>
        <p:grpSpPr>
          <a:xfrm>
            <a:off x="1892492" y="2082085"/>
            <a:ext cx="3225493" cy="1286340"/>
            <a:chOff x="5239330" y="2775424"/>
            <a:chExt cx="3225493" cy="1286340"/>
          </a:xfrm>
        </p:grpSpPr>
        <p:sp>
          <p:nvSpPr>
            <p:cNvPr id="73" name="矩形 72"/>
            <p:cNvSpPr/>
            <p:nvPr/>
          </p:nvSpPr>
          <p:spPr>
            <a:xfrm>
              <a:off x="5239330" y="3083035"/>
              <a:ext cx="3225493" cy="9787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600" dirty="0">
                  <a:solidFill>
                    <a:schemeClr val="bg1"/>
                  </a:solidFill>
                </a:rPr>
                <a:t>Lorem Ipsum is simply dummy text of the printing and typesetting industry. 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5239330" y="2775424"/>
              <a:ext cx="1968936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+mj-ea"/>
                </a:rPr>
                <a:t>LOREM IPSUM</a:t>
              </a:r>
              <a:endParaRPr lang="zh-CN" altLang="en-US" sz="2000" dirty="0">
                <a:solidFill>
                  <a:schemeClr val="bg1"/>
                </a:solidFill>
                <a:latin typeface="+mj-ea"/>
              </a:endParaRPr>
            </a:p>
          </p:txBody>
        </p:sp>
      </p:grpSp>
      <p:grpSp>
        <p:nvGrpSpPr>
          <p:cNvPr id="75" name="PA_组合 74"/>
          <p:cNvGrpSpPr/>
          <p:nvPr>
            <p:custDataLst>
              <p:tags r:id="rId2"/>
            </p:custDataLst>
          </p:nvPr>
        </p:nvGrpSpPr>
        <p:grpSpPr>
          <a:xfrm>
            <a:off x="6381782" y="2082085"/>
            <a:ext cx="3225493" cy="1286340"/>
            <a:chOff x="5239330" y="2775424"/>
            <a:chExt cx="3225493" cy="1286340"/>
          </a:xfrm>
        </p:grpSpPr>
        <p:sp>
          <p:nvSpPr>
            <p:cNvPr id="76" name="矩形 75"/>
            <p:cNvSpPr/>
            <p:nvPr/>
          </p:nvSpPr>
          <p:spPr>
            <a:xfrm>
              <a:off x="5239330" y="3083035"/>
              <a:ext cx="3225493" cy="9787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600" dirty="0">
                  <a:solidFill>
                    <a:schemeClr val="bg1"/>
                  </a:solidFill>
                </a:rPr>
                <a:t>Lorem Ipsum is simply dummy text of the printing and typesetting industry. 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77" name="矩形 76"/>
            <p:cNvSpPr/>
            <p:nvPr/>
          </p:nvSpPr>
          <p:spPr>
            <a:xfrm>
              <a:off x="5239330" y="2775424"/>
              <a:ext cx="1968936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+mj-ea"/>
                </a:rPr>
                <a:t>LOREM IPSUM</a:t>
              </a:r>
              <a:endParaRPr lang="zh-CN" altLang="en-US" sz="2000" dirty="0">
                <a:solidFill>
                  <a:schemeClr val="bg1"/>
                </a:solidFill>
                <a:latin typeface="+mj-ea"/>
              </a:endParaRPr>
            </a:p>
          </p:txBody>
        </p:sp>
      </p:grpSp>
      <p:grpSp>
        <p:nvGrpSpPr>
          <p:cNvPr id="17" name="PA_组合 16"/>
          <p:cNvGrpSpPr/>
          <p:nvPr>
            <p:custDataLst>
              <p:tags r:id="rId3"/>
            </p:custDataLst>
          </p:nvPr>
        </p:nvGrpSpPr>
        <p:grpSpPr>
          <a:xfrm>
            <a:off x="1921714" y="453763"/>
            <a:ext cx="5375831" cy="823109"/>
            <a:chOff x="1786655" y="491683"/>
            <a:chExt cx="5375831" cy="823109"/>
          </a:xfrm>
        </p:grpSpPr>
        <p:sp>
          <p:nvSpPr>
            <p:cNvPr id="18" name="矩形 17"/>
            <p:cNvSpPr/>
            <p:nvPr/>
          </p:nvSpPr>
          <p:spPr>
            <a:xfrm>
              <a:off x="1786655" y="945460"/>
              <a:ext cx="537583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Lorem Ipsum is simply dummy text of the printing.</a:t>
              </a:r>
              <a:endPara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1786655" y="491683"/>
              <a:ext cx="444216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+mj-ea"/>
                  <a:ea typeface="+mj-ea"/>
                </a:rPr>
                <a:t>BUSINESS TEMPLATE</a:t>
              </a:r>
              <a:endParaRPr lang="zh-CN" altLang="en-US" sz="32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57" name="PA_组合 156"/>
          <p:cNvGrpSpPr/>
          <p:nvPr>
            <p:custDataLst>
              <p:tags r:id="rId4"/>
            </p:custDataLst>
          </p:nvPr>
        </p:nvGrpSpPr>
        <p:grpSpPr>
          <a:xfrm>
            <a:off x="1216766" y="391839"/>
            <a:ext cx="633796" cy="786994"/>
            <a:chOff x="5684838" y="628651"/>
            <a:chExt cx="814388" cy="1011238"/>
          </a:xfrm>
          <a:solidFill>
            <a:schemeClr val="accent2"/>
          </a:solidFill>
        </p:grpSpPr>
        <p:sp>
          <p:nvSpPr>
            <p:cNvPr id="158" name="Freeform 63"/>
            <p:cNvSpPr>
              <a:spLocks noEditPoints="1"/>
            </p:cNvSpPr>
            <p:nvPr/>
          </p:nvSpPr>
          <p:spPr bwMode="auto">
            <a:xfrm>
              <a:off x="5684838" y="628651"/>
              <a:ext cx="814388" cy="1011238"/>
            </a:xfrm>
            <a:custGeom>
              <a:avLst/>
              <a:gdLst>
                <a:gd name="T0" fmla="*/ 331 w 378"/>
                <a:gd name="T1" fmla="*/ 172 h 471"/>
                <a:gd name="T2" fmla="*/ 349 w 378"/>
                <a:gd name="T3" fmla="*/ 159 h 471"/>
                <a:gd name="T4" fmla="*/ 323 w 378"/>
                <a:gd name="T5" fmla="*/ 109 h 471"/>
                <a:gd name="T6" fmla="*/ 240 w 378"/>
                <a:gd name="T7" fmla="*/ 135 h 471"/>
                <a:gd name="T8" fmla="*/ 253 w 378"/>
                <a:gd name="T9" fmla="*/ 153 h 471"/>
                <a:gd name="T10" fmla="*/ 253 w 378"/>
                <a:gd name="T11" fmla="*/ 170 h 471"/>
                <a:gd name="T12" fmla="*/ 235 w 378"/>
                <a:gd name="T13" fmla="*/ 50 h 471"/>
                <a:gd name="T14" fmla="*/ 6 w 378"/>
                <a:gd name="T15" fmla="*/ 11 h 471"/>
                <a:gd name="T16" fmla="*/ 2 w 378"/>
                <a:gd name="T17" fmla="*/ 31 h 471"/>
                <a:gd name="T18" fmla="*/ 1 w 378"/>
                <a:gd name="T19" fmla="*/ 187 h 471"/>
                <a:gd name="T20" fmla="*/ 2 w 378"/>
                <a:gd name="T21" fmla="*/ 426 h 471"/>
                <a:gd name="T22" fmla="*/ 88 w 378"/>
                <a:gd name="T23" fmla="*/ 463 h 471"/>
                <a:gd name="T24" fmla="*/ 220 w 378"/>
                <a:gd name="T25" fmla="*/ 461 h 471"/>
                <a:gd name="T26" fmla="*/ 346 w 378"/>
                <a:gd name="T27" fmla="*/ 461 h 471"/>
                <a:gd name="T28" fmla="*/ 370 w 378"/>
                <a:gd name="T29" fmla="*/ 337 h 471"/>
                <a:gd name="T30" fmla="*/ 249 w 378"/>
                <a:gd name="T31" fmla="*/ 139 h 471"/>
                <a:gd name="T32" fmla="*/ 286 w 378"/>
                <a:gd name="T33" fmla="*/ 121 h 471"/>
                <a:gd name="T34" fmla="*/ 343 w 378"/>
                <a:gd name="T35" fmla="*/ 131 h 471"/>
                <a:gd name="T36" fmla="*/ 311 w 378"/>
                <a:gd name="T37" fmla="*/ 146 h 471"/>
                <a:gd name="T38" fmla="*/ 249 w 378"/>
                <a:gd name="T39" fmla="*/ 139 h 471"/>
                <a:gd name="T40" fmla="*/ 296 w 378"/>
                <a:gd name="T41" fmla="*/ 155 h 471"/>
                <a:gd name="T42" fmla="*/ 322 w 378"/>
                <a:gd name="T43" fmla="*/ 173 h 471"/>
                <a:gd name="T44" fmla="*/ 260 w 378"/>
                <a:gd name="T45" fmla="*/ 170 h 471"/>
                <a:gd name="T46" fmla="*/ 261 w 378"/>
                <a:gd name="T47" fmla="*/ 154 h 471"/>
                <a:gd name="T48" fmla="*/ 92 w 378"/>
                <a:gd name="T49" fmla="*/ 426 h 471"/>
                <a:gd name="T50" fmla="*/ 101 w 378"/>
                <a:gd name="T51" fmla="*/ 374 h 471"/>
                <a:gd name="T52" fmla="*/ 139 w 378"/>
                <a:gd name="T53" fmla="*/ 420 h 471"/>
                <a:gd name="T54" fmla="*/ 222 w 378"/>
                <a:gd name="T55" fmla="*/ 191 h 471"/>
                <a:gd name="T56" fmla="*/ 212 w 378"/>
                <a:gd name="T57" fmla="*/ 442 h 471"/>
                <a:gd name="T58" fmla="*/ 204 w 378"/>
                <a:gd name="T59" fmla="*/ 451 h 471"/>
                <a:gd name="T60" fmla="*/ 153 w 378"/>
                <a:gd name="T61" fmla="*/ 451 h 471"/>
                <a:gd name="T62" fmla="*/ 148 w 378"/>
                <a:gd name="T63" fmla="*/ 372 h 471"/>
                <a:gd name="T64" fmla="*/ 85 w 378"/>
                <a:gd name="T65" fmla="*/ 367 h 471"/>
                <a:gd name="T66" fmla="*/ 86 w 378"/>
                <a:gd name="T67" fmla="*/ 450 h 471"/>
                <a:gd name="T68" fmla="*/ 16 w 378"/>
                <a:gd name="T69" fmla="*/ 398 h 471"/>
                <a:gd name="T70" fmla="*/ 11 w 378"/>
                <a:gd name="T71" fmla="*/ 35 h 471"/>
                <a:gd name="T72" fmla="*/ 42 w 378"/>
                <a:gd name="T73" fmla="*/ 23 h 471"/>
                <a:gd name="T74" fmla="*/ 198 w 378"/>
                <a:gd name="T75" fmla="*/ 30 h 471"/>
                <a:gd name="T76" fmla="*/ 225 w 378"/>
                <a:gd name="T77" fmla="*/ 91 h 471"/>
                <a:gd name="T78" fmla="*/ 365 w 378"/>
                <a:gd name="T79" fmla="*/ 266 h 471"/>
                <a:gd name="T80" fmla="*/ 352 w 378"/>
                <a:gd name="T81" fmla="*/ 446 h 471"/>
                <a:gd name="T82" fmla="*/ 340 w 378"/>
                <a:gd name="T83" fmla="*/ 446 h 471"/>
                <a:gd name="T84" fmla="*/ 242 w 378"/>
                <a:gd name="T85" fmla="*/ 449 h 471"/>
                <a:gd name="T86" fmla="*/ 231 w 378"/>
                <a:gd name="T87" fmla="*/ 356 h 471"/>
                <a:gd name="T88" fmla="*/ 236 w 378"/>
                <a:gd name="T89" fmla="*/ 177 h 471"/>
                <a:gd name="T90" fmla="*/ 340 w 378"/>
                <a:gd name="T91" fmla="*/ 184 h 471"/>
                <a:gd name="T92" fmla="*/ 365 w 378"/>
                <a:gd name="T93" fmla="*/ 266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8" h="471">
                  <a:moveTo>
                    <a:pt x="378" y="197"/>
                  </a:moveTo>
                  <a:cubicBezTo>
                    <a:pt x="377" y="190"/>
                    <a:pt x="378" y="180"/>
                    <a:pt x="372" y="175"/>
                  </a:cubicBezTo>
                  <a:cubicBezTo>
                    <a:pt x="362" y="167"/>
                    <a:pt x="345" y="170"/>
                    <a:pt x="331" y="172"/>
                  </a:cubicBezTo>
                  <a:cubicBezTo>
                    <a:pt x="331" y="171"/>
                    <a:pt x="331" y="170"/>
                    <a:pt x="331" y="169"/>
                  </a:cubicBezTo>
                  <a:cubicBezTo>
                    <a:pt x="331" y="166"/>
                    <a:pt x="331" y="162"/>
                    <a:pt x="330" y="159"/>
                  </a:cubicBezTo>
                  <a:cubicBezTo>
                    <a:pt x="337" y="160"/>
                    <a:pt x="343" y="160"/>
                    <a:pt x="349" y="159"/>
                  </a:cubicBezTo>
                  <a:cubicBezTo>
                    <a:pt x="359" y="156"/>
                    <a:pt x="358" y="150"/>
                    <a:pt x="356" y="141"/>
                  </a:cubicBezTo>
                  <a:cubicBezTo>
                    <a:pt x="354" y="132"/>
                    <a:pt x="353" y="111"/>
                    <a:pt x="342" y="107"/>
                  </a:cubicBezTo>
                  <a:cubicBezTo>
                    <a:pt x="336" y="105"/>
                    <a:pt x="329" y="108"/>
                    <a:pt x="323" y="109"/>
                  </a:cubicBezTo>
                  <a:cubicBezTo>
                    <a:pt x="312" y="111"/>
                    <a:pt x="301" y="111"/>
                    <a:pt x="289" y="112"/>
                  </a:cubicBezTo>
                  <a:cubicBezTo>
                    <a:pt x="278" y="112"/>
                    <a:pt x="260" y="106"/>
                    <a:pt x="249" y="110"/>
                  </a:cubicBezTo>
                  <a:cubicBezTo>
                    <a:pt x="240" y="114"/>
                    <a:pt x="239" y="126"/>
                    <a:pt x="240" y="135"/>
                  </a:cubicBezTo>
                  <a:cubicBezTo>
                    <a:pt x="241" y="139"/>
                    <a:pt x="242" y="147"/>
                    <a:pt x="245" y="150"/>
                  </a:cubicBezTo>
                  <a:cubicBezTo>
                    <a:pt x="246" y="151"/>
                    <a:pt x="250" y="151"/>
                    <a:pt x="253" y="152"/>
                  </a:cubicBezTo>
                  <a:cubicBezTo>
                    <a:pt x="253" y="152"/>
                    <a:pt x="253" y="153"/>
                    <a:pt x="253" y="153"/>
                  </a:cubicBezTo>
                  <a:cubicBezTo>
                    <a:pt x="252" y="155"/>
                    <a:pt x="252" y="158"/>
                    <a:pt x="252" y="160"/>
                  </a:cubicBezTo>
                  <a:cubicBezTo>
                    <a:pt x="252" y="162"/>
                    <a:pt x="252" y="165"/>
                    <a:pt x="253" y="168"/>
                  </a:cubicBezTo>
                  <a:cubicBezTo>
                    <a:pt x="253" y="168"/>
                    <a:pt x="253" y="169"/>
                    <a:pt x="253" y="170"/>
                  </a:cubicBezTo>
                  <a:cubicBezTo>
                    <a:pt x="247" y="170"/>
                    <a:pt x="241" y="170"/>
                    <a:pt x="235" y="170"/>
                  </a:cubicBezTo>
                  <a:cubicBezTo>
                    <a:pt x="235" y="148"/>
                    <a:pt x="234" y="126"/>
                    <a:pt x="237" y="104"/>
                  </a:cubicBezTo>
                  <a:cubicBezTo>
                    <a:pt x="239" y="87"/>
                    <a:pt x="237" y="68"/>
                    <a:pt x="235" y="50"/>
                  </a:cubicBezTo>
                  <a:cubicBezTo>
                    <a:pt x="234" y="34"/>
                    <a:pt x="235" y="20"/>
                    <a:pt x="216" y="17"/>
                  </a:cubicBezTo>
                  <a:cubicBezTo>
                    <a:pt x="163" y="9"/>
                    <a:pt x="108" y="17"/>
                    <a:pt x="55" y="10"/>
                  </a:cubicBezTo>
                  <a:cubicBezTo>
                    <a:pt x="43" y="9"/>
                    <a:pt x="16" y="0"/>
                    <a:pt x="6" y="11"/>
                  </a:cubicBezTo>
                  <a:cubicBezTo>
                    <a:pt x="5" y="12"/>
                    <a:pt x="5" y="12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0" y="18"/>
                    <a:pt x="3" y="25"/>
                    <a:pt x="2" y="31"/>
                  </a:cubicBezTo>
                  <a:cubicBezTo>
                    <a:pt x="2" y="41"/>
                    <a:pt x="0" y="49"/>
                    <a:pt x="2" y="59"/>
                  </a:cubicBezTo>
                  <a:cubicBezTo>
                    <a:pt x="2" y="59"/>
                    <a:pt x="2" y="60"/>
                    <a:pt x="2" y="60"/>
                  </a:cubicBezTo>
                  <a:cubicBezTo>
                    <a:pt x="1" y="102"/>
                    <a:pt x="1" y="145"/>
                    <a:pt x="1" y="187"/>
                  </a:cubicBezTo>
                  <a:cubicBezTo>
                    <a:pt x="1" y="213"/>
                    <a:pt x="3" y="238"/>
                    <a:pt x="3" y="263"/>
                  </a:cubicBezTo>
                  <a:cubicBezTo>
                    <a:pt x="3" y="295"/>
                    <a:pt x="3" y="326"/>
                    <a:pt x="3" y="357"/>
                  </a:cubicBezTo>
                  <a:cubicBezTo>
                    <a:pt x="3" y="380"/>
                    <a:pt x="0" y="404"/>
                    <a:pt x="2" y="426"/>
                  </a:cubicBezTo>
                  <a:cubicBezTo>
                    <a:pt x="4" y="438"/>
                    <a:pt x="5" y="454"/>
                    <a:pt x="17" y="459"/>
                  </a:cubicBezTo>
                  <a:cubicBezTo>
                    <a:pt x="26" y="462"/>
                    <a:pt x="39" y="460"/>
                    <a:pt x="48" y="462"/>
                  </a:cubicBezTo>
                  <a:cubicBezTo>
                    <a:pt x="62" y="463"/>
                    <a:pt x="75" y="461"/>
                    <a:pt x="88" y="463"/>
                  </a:cubicBezTo>
                  <a:cubicBezTo>
                    <a:pt x="112" y="467"/>
                    <a:pt x="137" y="466"/>
                    <a:pt x="162" y="465"/>
                  </a:cubicBezTo>
                  <a:cubicBezTo>
                    <a:pt x="178" y="465"/>
                    <a:pt x="201" y="471"/>
                    <a:pt x="216" y="463"/>
                  </a:cubicBezTo>
                  <a:cubicBezTo>
                    <a:pt x="218" y="463"/>
                    <a:pt x="219" y="462"/>
                    <a:pt x="220" y="461"/>
                  </a:cubicBezTo>
                  <a:cubicBezTo>
                    <a:pt x="241" y="463"/>
                    <a:pt x="263" y="462"/>
                    <a:pt x="283" y="460"/>
                  </a:cubicBezTo>
                  <a:cubicBezTo>
                    <a:pt x="298" y="458"/>
                    <a:pt x="309" y="458"/>
                    <a:pt x="323" y="459"/>
                  </a:cubicBezTo>
                  <a:cubicBezTo>
                    <a:pt x="331" y="460"/>
                    <a:pt x="339" y="459"/>
                    <a:pt x="346" y="461"/>
                  </a:cubicBezTo>
                  <a:cubicBezTo>
                    <a:pt x="349" y="462"/>
                    <a:pt x="350" y="464"/>
                    <a:pt x="353" y="464"/>
                  </a:cubicBezTo>
                  <a:cubicBezTo>
                    <a:pt x="370" y="466"/>
                    <a:pt x="369" y="436"/>
                    <a:pt x="369" y="425"/>
                  </a:cubicBezTo>
                  <a:cubicBezTo>
                    <a:pt x="369" y="396"/>
                    <a:pt x="365" y="366"/>
                    <a:pt x="370" y="337"/>
                  </a:cubicBezTo>
                  <a:cubicBezTo>
                    <a:pt x="374" y="307"/>
                    <a:pt x="378" y="276"/>
                    <a:pt x="377" y="245"/>
                  </a:cubicBezTo>
                  <a:cubicBezTo>
                    <a:pt x="377" y="229"/>
                    <a:pt x="378" y="213"/>
                    <a:pt x="378" y="197"/>
                  </a:cubicBezTo>
                  <a:moveTo>
                    <a:pt x="249" y="139"/>
                  </a:moveTo>
                  <a:cubicBezTo>
                    <a:pt x="246" y="130"/>
                    <a:pt x="248" y="123"/>
                    <a:pt x="258" y="118"/>
                  </a:cubicBezTo>
                  <a:cubicBezTo>
                    <a:pt x="260" y="118"/>
                    <a:pt x="262" y="119"/>
                    <a:pt x="264" y="119"/>
                  </a:cubicBezTo>
                  <a:cubicBezTo>
                    <a:pt x="271" y="119"/>
                    <a:pt x="278" y="122"/>
                    <a:pt x="286" y="121"/>
                  </a:cubicBezTo>
                  <a:cubicBezTo>
                    <a:pt x="295" y="121"/>
                    <a:pt x="305" y="120"/>
                    <a:pt x="315" y="119"/>
                  </a:cubicBezTo>
                  <a:cubicBezTo>
                    <a:pt x="319" y="118"/>
                    <a:pt x="324" y="117"/>
                    <a:pt x="329" y="118"/>
                  </a:cubicBezTo>
                  <a:cubicBezTo>
                    <a:pt x="341" y="118"/>
                    <a:pt x="340" y="119"/>
                    <a:pt x="343" y="131"/>
                  </a:cubicBezTo>
                  <a:cubicBezTo>
                    <a:pt x="344" y="134"/>
                    <a:pt x="346" y="139"/>
                    <a:pt x="346" y="142"/>
                  </a:cubicBezTo>
                  <a:cubicBezTo>
                    <a:pt x="347" y="151"/>
                    <a:pt x="345" y="148"/>
                    <a:pt x="339" y="149"/>
                  </a:cubicBezTo>
                  <a:cubicBezTo>
                    <a:pt x="330" y="151"/>
                    <a:pt x="319" y="147"/>
                    <a:pt x="311" y="146"/>
                  </a:cubicBezTo>
                  <a:cubicBezTo>
                    <a:pt x="295" y="145"/>
                    <a:pt x="278" y="145"/>
                    <a:pt x="261" y="146"/>
                  </a:cubicBezTo>
                  <a:cubicBezTo>
                    <a:pt x="261" y="146"/>
                    <a:pt x="260" y="145"/>
                    <a:pt x="260" y="145"/>
                  </a:cubicBezTo>
                  <a:cubicBezTo>
                    <a:pt x="256" y="144"/>
                    <a:pt x="252" y="143"/>
                    <a:pt x="249" y="139"/>
                  </a:cubicBezTo>
                  <a:moveTo>
                    <a:pt x="261" y="154"/>
                  </a:moveTo>
                  <a:cubicBezTo>
                    <a:pt x="261" y="153"/>
                    <a:pt x="261" y="153"/>
                    <a:pt x="262" y="153"/>
                  </a:cubicBezTo>
                  <a:cubicBezTo>
                    <a:pt x="273" y="155"/>
                    <a:pt x="284" y="155"/>
                    <a:pt x="296" y="155"/>
                  </a:cubicBezTo>
                  <a:cubicBezTo>
                    <a:pt x="304" y="155"/>
                    <a:pt x="313" y="157"/>
                    <a:pt x="323" y="158"/>
                  </a:cubicBezTo>
                  <a:cubicBezTo>
                    <a:pt x="322" y="162"/>
                    <a:pt x="322" y="165"/>
                    <a:pt x="322" y="169"/>
                  </a:cubicBezTo>
                  <a:cubicBezTo>
                    <a:pt x="322" y="170"/>
                    <a:pt x="322" y="171"/>
                    <a:pt x="322" y="173"/>
                  </a:cubicBezTo>
                  <a:cubicBezTo>
                    <a:pt x="320" y="173"/>
                    <a:pt x="318" y="173"/>
                    <a:pt x="317" y="173"/>
                  </a:cubicBezTo>
                  <a:cubicBezTo>
                    <a:pt x="301" y="173"/>
                    <a:pt x="286" y="171"/>
                    <a:pt x="271" y="170"/>
                  </a:cubicBezTo>
                  <a:cubicBezTo>
                    <a:pt x="267" y="170"/>
                    <a:pt x="263" y="170"/>
                    <a:pt x="260" y="170"/>
                  </a:cubicBezTo>
                  <a:cubicBezTo>
                    <a:pt x="260" y="169"/>
                    <a:pt x="260" y="169"/>
                    <a:pt x="260" y="168"/>
                  </a:cubicBezTo>
                  <a:cubicBezTo>
                    <a:pt x="261" y="165"/>
                    <a:pt x="261" y="162"/>
                    <a:pt x="261" y="160"/>
                  </a:cubicBezTo>
                  <a:cubicBezTo>
                    <a:pt x="261" y="158"/>
                    <a:pt x="261" y="156"/>
                    <a:pt x="261" y="154"/>
                  </a:cubicBezTo>
                  <a:moveTo>
                    <a:pt x="101" y="451"/>
                  </a:moveTo>
                  <a:cubicBezTo>
                    <a:pt x="98" y="451"/>
                    <a:pt x="94" y="450"/>
                    <a:pt x="91" y="450"/>
                  </a:cubicBezTo>
                  <a:cubicBezTo>
                    <a:pt x="90" y="443"/>
                    <a:pt x="92" y="430"/>
                    <a:pt x="92" y="426"/>
                  </a:cubicBezTo>
                  <a:cubicBezTo>
                    <a:pt x="92" y="415"/>
                    <a:pt x="89" y="404"/>
                    <a:pt x="91" y="392"/>
                  </a:cubicBezTo>
                  <a:cubicBezTo>
                    <a:pt x="92" y="388"/>
                    <a:pt x="92" y="384"/>
                    <a:pt x="93" y="381"/>
                  </a:cubicBezTo>
                  <a:cubicBezTo>
                    <a:pt x="95" y="374"/>
                    <a:pt x="94" y="374"/>
                    <a:pt x="101" y="374"/>
                  </a:cubicBezTo>
                  <a:cubicBezTo>
                    <a:pt x="107" y="374"/>
                    <a:pt x="114" y="377"/>
                    <a:pt x="120" y="377"/>
                  </a:cubicBezTo>
                  <a:cubicBezTo>
                    <a:pt x="129" y="379"/>
                    <a:pt x="138" y="374"/>
                    <a:pt x="142" y="387"/>
                  </a:cubicBezTo>
                  <a:cubicBezTo>
                    <a:pt x="145" y="396"/>
                    <a:pt x="140" y="410"/>
                    <a:pt x="139" y="420"/>
                  </a:cubicBezTo>
                  <a:cubicBezTo>
                    <a:pt x="138" y="430"/>
                    <a:pt x="135" y="442"/>
                    <a:pt x="139" y="451"/>
                  </a:cubicBezTo>
                  <a:cubicBezTo>
                    <a:pt x="126" y="452"/>
                    <a:pt x="114" y="452"/>
                    <a:pt x="101" y="451"/>
                  </a:cubicBezTo>
                  <a:moveTo>
                    <a:pt x="222" y="191"/>
                  </a:moveTo>
                  <a:cubicBezTo>
                    <a:pt x="222" y="214"/>
                    <a:pt x="220" y="236"/>
                    <a:pt x="219" y="258"/>
                  </a:cubicBezTo>
                  <a:cubicBezTo>
                    <a:pt x="218" y="303"/>
                    <a:pt x="218" y="349"/>
                    <a:pt x="215" y="394"/>
                  </a:cubicBezTo>
                  <a:cubicBezTo>
                    <a:pt x="213" y="409"/>
                    <a:pt x="215" y="427"/>
                    <a:pt x="212" y="442"/>
                  </a:cubicBezTo>
                  <a:cubicBezTo>
                    <a:pt x="211" y="444"/>
                    <a:pt x="211" y="446"/>
                    <a:pt x="210" y="448"/>
                  </a:cubicBezTo>
                  <a:cubicBezTo>
                    <a:pt x="209" y="448"/>
                    <a:pt x="208" y="448"/>
                    <a:pt x="208" y="448"/>
                  </a:cubicBezTo>
                  <a:cubicBezTo>
                    <a:pt x="206" y="448"/>
                    <a:pt x="204" y="449"/>
                    <a:pt x="204" y="451"/>
                  </a:cubicBezTo>
                  <a:cubicBezTo>
                    <a:pt x="201" y="452"/>
                    <a:pt x="198" y="452"/>
                    <a:pt x="193" y="452"/>
                  </a:cubicBezTo>
                  <a:cubicBezTo>
                    <a:pt x="183" y="452"/>
                    <a:pt x="172" y="450"/>
                    <a:pt x="162" y="451"/>
                  </a:cubicBezTo>
                  <a:cubicBezTo>
                    <a:pt x="159" y="451"/>
                    <a:pt x="156" y="451"/>
                    <a:pt x="153" y="451"/>
                  </a:cubicBezTo>
                  <a:cubicBezTo>
                    <a:pt x="153" y="448"/>
                    <a:pt x="151" y="446"/>
                    <a:pt x="149" y="446"/>
                  </a:cubicBezTo>
                  <a:cubicBezTo>
                    <a:pt x="146" y="436"/>
                    <a:pt x="150" y="419"/>
                    <a:pt x="151" y="411"/>
                  </a:cubicBezTo>
                  <a:cubicBezTo>
                    <a:pt x="152" y="400"/>
                    <a:pt x="157" y="381"/>
                    <a:pt x="148" y="372"/>
                  </a:cubicBezTo>
                  <a:cubicBezTo>
                    <a:pt x="141" y="365"/>
                    <a:pt x="133" y="369"/>
                    <a:pt x="125" y="368"/>
                  </a:cubicBezTo>
                  <a:cubicBezTo>
                    <a:pt x="113" y="368"/>
                    <a:pt x="101" y="363"/>
                    <a:pt x="89" y="364"/>
                  </a:cubicBezTo>
                  <a:cubicBezTo>
                    <a:pt x="88" y="365"/>
                    <a:pt x="86" y="365"/>
                    <a:pt x="85" y="367"/>
                  </a:cubicBezTo>
                  <a:cubicBezTo>
                    <a:pt x="83" y="381"/>
                    <a:pt x="82" y="395"/>
                    <a:pt x="83" y="408"/>
                  </a:cubicBezTo>
                  <a:cubicBezTo>
                    <a:pt x="83" y="417"/>
                    <a:pt x="85" y="425"/>
                    <a:pt x="86" y="433"/>
                  </a:cubicBezTo>
                  <a:cubicBezTo>
                    <a:pt x="86" y="439"/>
                    <a:pt x="86" y="444"/>
                    <a:pt x="86" y="450"/>
                  </a:cubicBezTo>
                  <a:cubicBezTo>
                    <a:pt x="69" y="448"/>
                    <a:pt x="52" y="446"/>
                    <a:pt x="35" y="446"/>
                  </a:cubicBezTo>
                  <a:cubicBezTo>
                    <a:pt x="24" y="446"/>
                    <a:pt x="20" y="444"/>
                    <a:pt x="19" y="434"/>
                  </a:cubicBezTo>
                  <a:cubicBezTo>
                    <a:pt x="16" y="422"/>
                    <a:pt x="16" y="410"/>
                    <a:pt x="16" y="398"/>
                  </a:cubicBezTo>
                  <a:cubicBezTo>
                    <a:pt x="16" y="375"/>
                    <a:pt x="16" y="351"/>
                    <a:pt x="16" y="328"/>
                  </a:cubicBezTo>
                  <a:cubicBezTo>
                    <a:pt x="15" y="276"/>
                    <a:pt x="13" y="224"/>
                    <a:pt x="13" y="173"/>
                  </a:cubicBezTo>
                  <a:cubicBezTo>
                    <a:pt x="13" y="127"/>
                    <a:pt x="13" y="81"/>
                    <a:pt x="11" y="35"/>
                  </a:cubicBezTo>
                  <a:cubicBezTo>
                    <a:pt x="11" y="34"/>
                    <a:pt x="11" y="33"/>
                    <a:pt x="11" y="32"/>
                  </a:cubicBezTo>
                  <a:cubicBezTo>
                    <a:pt x="12" y="23"/>
                    <a:pt x="10" y="22"/>
                    <a:pt x="20" y="20"/>
                  </a:cubicBezTo>
                  <a:cubicBezTo>
                    <a:pt x="28" y="19"/>
                    <a:pt x="35" y="22"/>
                    <a:pt x="42" y="23"/>
                  </a:cubicBezTo>
                  <a:cubicBezTo>
                    <a:pt x="53" y="24"/>
                    <a:pt x="64" y="25"/>
                    <a:pt x="75" y="25"/>
                  </a:cubicBezTo>
                  <a:cubicBezTo>
                    <a:pt x="97" y="25"/>
                    <a:pt x="118" y="25"/>
                    <a:pt x="139" y="25"/>
                  </a:cubicBezTo>
                  <a:cubicBezTo>
                    <a:pt x="159" y="25"/>
                    <a:pt x="179" y="29"/>
                    <a:pt x="198" y="30"/>
                  </a:cubicBezTo>
                  <a:cubicBezTo>
                    <a:pt x="211" y="31"/>
                    <a:pt x="215" y="28"/>
                    <a:pt x="220" y="43"/>
                  </a:cubicBezTo>
                  <a:cubicBezTo>
                    <a:pt x="223" y="50"/>
                    <a:pt x="222" y="58"/>
                    <a:pt x="222" y="66"/>
                  </a:cubicBezTo>
                  <a:cubicBezTo>
                    <a:pt x="222" y="74"/>
                    <a:pt x="225" y="82"/>
                    <a:pt x="225" y="91"/>
                  </a:cubicBezTo>
                  <a:cubicBezTo>
                    <a:pt x="225" y="103"/>
                    <a:pt x="222" y="115"/>
                    <a:pt x="222" y="127"/>
                  </a:cubicBezTo>
                  <a:cubicBezTo>
                    <a:pt x="222" y="149"/>
                    <a:pt x="222" y="170"/>
                    <a:pt x="222" y="191"/>
                  </a:cubicBezTo>
                  <a:moveTo>
                    <a:pt x="365" y="266"/>
                  </a:moveTo>
                  <a:cubicBezTo>
                    <a:pt x="363" y="292"/>
                    <a:pt x="359" y="318"/>
                    <a:pt x="355" y="344"/>
                  </a:cubicBezTo>
                  <a:cubicBezTo>
                    <a:pt x="352" y="366"/>
                    <a:pt x="355" y="392"/>
                    <a:pt x="355" y="414"/>
                  </a:cubicBezTo>
                  <a:cubicBezTo>
                    <a:pt x="356" y="422"/>
                    <a:pt x="358" y="440"/>
                    <a:pt x="352" y="446"/>
                  </a:cubicBezTo>
                  <a:cubicBezTo>
                    <a:pt x="352" y="447"/>
                    <a:pt x="351" y="447"/>
                    <a:pt x="351" y="448"/>
                  </a:cubicBezTo>
                  <a:cubicBezTo>
                    <a:pt x="351" y="448"/>
                    <a:pt x="350" y="448"/>
                    <a:pt x="349" y="448"/>
                  </a:cubicBezTo>
                  <a:cubicBezTo>
                    <a:pt x="347" y="448"/>
                    <a:pt x="343" y="446"/>
                    <a:pt x="340" y="446"/>
                  </a:cubicBezTo>
                  <a:cubicBezTo>
                    <a:pt x="330" y="445"/>
                    <a:pt x="318" y="444"/>
                    <a:pt x="307" y="444"/>
                  </a:cubicBezTo>
                  <a:cubicBezTo>
                    <a:pt x="297" y="443"/>
                    <a:pt x="287" y="446"/>
                    <a:pt x="277" y="447"/>
                  </a:cubicBezTo>
                  <a:cubicBezTo>
                    <a:pt x="266" y="447"/>
                    <a:pt x="254" y="448"/>
                    <a:pt x="242" y="449"/>
                  </a:cubicBezTo>
                  <a:cubicBezTo>
                    <a:pt x="237" y="449"/>
                    <a:pt x="231" y="448"/>
                    <a:pt x="226" y="448"/>
                  </a:cubicBezTo>
                  <a:cubicBezTo>
                    <a:pt x="228" y="439"/>
                    <a:pt x="226" y="428"/>
                    <a:pt x="227" y="421"/>
                  </a:cubicBezTo>
                  <a:cubicBezTo>
                    <a:pt x="231" y="399"/>
                    <a:pt x="231" y="377"/>
                    <a:pt x="231" y="356"/>
                  </a:cubicBezTo>
                  <a:cubicBezTo>
                    <a:pt x="231" y="327"/>
                    <a:pt x="234" y="299"/>
                    <a:pt x="233" y="270"/>
                  </a:cubicBezTo>
                  <a:cubicBezTo>
                    <a:pt x="232" y="244"/>
                    <a:pt x="236" y="218"/>
                    <a:pt x="236" y="191"/>
                  </a:cubicBezTo>
                  <a:cubicBezTo>
                    <a:pt x="236" y="186"/>
                    <a:pt x="236" y="182"/>
                    <a:pt x="236" y="177"/>
                  </a:cubicBezTo>
                  <a:cubicBezTo>
                    <a:pt x="245" y="178"/>
                    <a:pt x="254" y="181"/>
                    <a:pt x="264" y="182"/>
                  </a:cubicBezTo>
                  <a:cubicBezTo>
                    <a:pt x="278" y="183"/>
                    <a:pt x="292" y="184"/>
                    <a:pt x="307" y="185"/>
                  </a:cubicBezTo>
                  <a:cubicBezTo>
                    <a:pt x="318" y="185"/>
                    <a:pt x="329" y="185"/>
                    <a:pt x="340" y="184"/>
                  </a:cubicBezTo>
                  <a:cubicBezTo>
                    <a:pt x="346" y="183"/>
                    <a:pt x="357" y="181"/>
                    <a:pt x="363" y="184"/>
                  </a:cubicBezTo>
                  <a:cubicBezTo>
                    <a:pt x="369" y="188"/>
                    <a:pt x="365" y="217"/>
                    <a:pt x="365" y="225"/>
                  </a:cubicBezTo>
                  <a:cubicBezTo>
                    <a:pt x="365" y="238"/>
                    <a:pt x="366" y="252"/>
                    <a:pt x="365" y="26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64"/>
            <p:cNvSpPr>
              <a:spLocks noEditPoints="1"/>
            </p:cNvSpPr>
            <p:nvPr/>
          </p:nvSpPr>
          <p:spPr bwMode="auto">
            <a:xfrm>
              <a:off x="5757863" y="712789"/>
              <a:ext cx="161925" cy="673100"/>
            </a:xfrm>
            <a:custGeom>
              <a:avLst/>
              <a:gdLst>
                <a:gd name="T0" fmla="*/ 70 w 75"/>
                <a:gd name="T1" fmla="*/ 68 h 314"/>
                <a:gd name="T2" fmla="*/ 7 w 75"/>
                <a:gd name="T3" fmla="*/ 6 h 314"/>
                <a:gd name="T4" fmla="*/ 3 w 75"/>
                <a:gd name="T5" fmla="*/ 69 h 314"/>
                <a:gd name="T6" fmla="*/ 9 w 75"/>
                <a:gd name="T7" fmla="*/ 154 h 314"/>
                <a:gd name="T8" fmla="*/ 9 w 75"/>
                <a:gd name="T9" fmla="*/ 180 h 314"/>
                <a:gd name="T10" fmla="*/ 6 w 75"/>
                <a:gd name="T11" fmla="*/ 261 h 314"/>
                <a:gd name="T12" fmla="*/ 5 w 75"/>
                <a:gd name="T13" fmla="*/ 265 h 314"/>
                <a:gd name="T14" fmla="*/ 12 w 75"/>
                <a:gd name="T15" fmla="*/ 304 h 314"/>
                <a:gd name="T16" fmla="*/ 72 w 75"/>
                <a:gd name="T17" fmla="*/ 280 h 314"/>
                <a:gd name="T18" fmla="*/ 63 w 75"/>
                <a:gd name="T19" fmla="*/ 262 h 314"/>
                <a:gd name="T20" fmla="*/ 39 w 75"/>
                <a:gd name="T21" fmla="*/ 246 h 314"/>
                <a:gd name="T22" fmla="*/ 62 w 75"/>
                <a:gd name="T23" fmla="*/ 222 h 314"/>
                <a:gd name="T24" fmla="*/ 28 w 75"/>
                <a:gd name="T25" fmla="*/ 180 h 314"/>
                <a:gd name="T26" fmla="*/ 15 w 75"/>
                <a:gd name="T27" fmla="*/ 142 h 314"/>
                <a:gd name="T28" fmla="*/ 60 w 75"/>
                <a:gd name="T29" fmla="*/ 69 h 314"/>
                <a:gd name="T30" fmla="*/ 39 w 75"/>
                <a:gd name="T31" fmla="*/ 84 h 314"/>
                <a:gd name="T32" fmla="*/ 39 w 75"/>
                <a:gd name="T33" fmla="*/ 42 h 314"/>
                <a:gd name="T34" fmla="*/ 60 w 75"/>
                <a:gd name="T35" fmla="*/ 65 h 314"/>
                <a:gd name="T36" fmla="*/ 60 w 75"/>
                <a:gd name="T37" fmla="*/ 107 h 314"/>
                <a:gd name="T38" fmla="*/ 38 w 75"/>
                <a:gd name="T39" fmla="*/ 134 h 314"/>
                <a:gd name="T40" fmla="*/ 38 w 75"/>
                <a:gd name="T41" fmla="*/ 142 h 314"/>
                <a:gd name="T42" fmla="*/ 37 w 75"/>
                <a:gd name="T43" fmla="*/ 181 h 314"/>
                <a:gd name="T44" fmla="*/ 37 w 75"/>
                <a:gd name="T45" fmla="*/ 142 h 314"/>
                <a:gd name="T46" fmla="*/ 30 w 75"/>
                <a:gd name="T47" fmla="*/ 221 h 314"/>
                <a:gd name="T48" fmla="*/ 17 w 75"/>
                <a:gd name="T49" fmla="*/ 185 h 314"/>
                <a:gd name="T50" fmla="*/ 17 w 75"/>
                <a:gd name="T51" fmla="*/ 226 h 314"/>
                <a:gd name="T52" fmla="*/ 31 w 75"/>
                <a:gd name="T53" fmla="*/ 259 h 314"/>
                <a:gd name="T54" fmla="*/ 61 w 75"/>
                <a:gd name="T55" fmla="*/ 217 h 314"/>
                <a:gd name="T56" fmla="*/ 59 w 75"/>
                <a:gd name="T57" fmla="*/ 188 h 314"/>
                <a:gd name="T58" fmla="*/ 59 w 75"/>
                <a:gd name="T59" fmla="*/ 15 h 314"/>
                <a:gd name="T60" fmla="*/ 52 w 75"/>
                <a:gd name="T61" fmla="*/ 34 h 314"/>
                <a:gd name="T62" fmla="*/ 55 w 75"/>
                <a:gd name="T63" fmla="*/ 14 h 314"/>
                <a:gd name="T64" fmla="*/ 34 w 75"/>
                <a:gd name="T65" fmla="*/ 10 h 314"/>
                <a:gd name="T66" fmla="*/ 13 w 75"/>
                <a:gd name="T67" fmla="*/ 20 h 314"/>
                <a:gd name="T68" fmla="*/ 32 w 75"/>
                <a:gd name="T69" fmla="*/ 41 h 314"/>
                <a:gd name="T70" fmla="*/ 13 w 75"/>
                <a:gd name="T71" fmla="*/ 67 h 314"/>
                <a:gd name="T72" fmla="*/ 31 w 75"/>
                <a:gd name="T73" fmla="*/ 74 h 314"/>
                <a:gd name="T74" fmla="*/ 17 w 75"/>
                <a:gd name="T75" fmla="*/ 100 h 314"/>
                <a:gd name="T76" fmla="*/ 13 w 75"/>
                <a:gd name="T77" fmla="*/ 104 h 314"/>
                <a:gd name="T78" fmla="*/ 15 w 75"/>
                <a:gd name="T79" fmla="*/ 137 h 314"/>
                <a:gd name="T80" fmla="*/ 21 w 75"/>
                <a:gd name="T81" fmla="*/ 297 h 314"/>
                <a:gd name="T82" fmla="*/ 31 w 75"/>
                <a:gd name="T83" fmla="*/ 265 h 314"/>
                <a:gd name="T84" fmla="*/ 21 w 75"/>
                <a:gd name="T85" fmla="*/ 297 h 314"/>
                <a:gd name="T86" fmla="*/ 38 w 75"/>
                <a:gd name="T87" fmla="*/ 265 h 314"/>
                <a:gd name="T88" fmla="*/ 60 w 75"/>
                <a:gd name="T89" fmla="*/ 287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5" h="314">
                  <a:moveTo>
                    <a:pt x="73" y="226"/>
                  </a:moveTo>
                  <a:cubicBezTo>
                    <a:pt x="71" y="192"/>
                    <a:pt x="70" y="157"/>
                    <a:pt x="70" y="122"/>
                  </a:cubicBezTo>
                  <a:cubicBezTo>
                    <a:pt x="70" y="104"/>
                    <a:pt x="70" y="86"/>
                    <a:pt x="70" y="68"/>
                  </a:cubicBezTo>
                  <a:cubicBezTo>
                    <a:pt x="70" y="52"/>
                    <a:pt x="73" y="33"/>
                    <a:pt x="70" y="17"/>
                  </a:cubicBezTo>
                  <a:cubicBezTo>
                    <a:pt x="66" y="1"/>
                    <a:pt x="48" y="2"/>
                    <a:pt x="34" y="1"/>
                  </a:cubicBezTo>
                  <a:cubicBezTo>
                    <a:pt x="26" y="1"/>
                    <a:pt x="14" y="0"/>
                    <a:pt x="7" y="6"/>
                  </a:cubicBezTo>
                  <a:cubicBezTo>
                    <a:pt x="0" y="13"/>
                    <a:pt x="3" y="25"/>
                    <a:pt x="3" y="34"/>
                  </a:cubicBezTo>
                  <a:cubicBezTo>
                    <a:pt x="4" y="45"/>
                    <a:pt x="4" y="57"/>
                    <a:pt x="5" y="68"/>
                  </a:cubicBezTo>
                  <a:cubicBezTo>
                    <a:pt x="4" y="68"/>
                    <a:pt x="3" y="69"/>
                    <a:pt x="3" y="69"/>
                  </a:cubicBezTo>
                  <a:cubicBezTo>
                    <a:pt x="2" y="69"/>
                    <a:pt x="2" y="70"/>
                    <a:pt x="3" y="70"/>
                  </a:cubicBezTo>
                  <a:cubicBezTo>
                    <a:pt x="3" y="70"/>
                    <a:pt x="4" y="70"/>
                    <a:pt x="5" y="71"/>
                  </a:cubicBezTo>
                  <a:cubicBezTo>
                    <a:pt x="5" y="98"/>
                    <a:pt x="6" y="126"/>
                    <a:pt x="9" y="154"/>
                  </a:cubicBezTo>
                  <a:cubicBezTo>
                    <a:pt x="9" y="155"/>
                    <a:pt x="9" y="155"/>
                    <a:pt x="9" y="155"/>
                  </a:cubicBezTo>
                  <a:cubicBezTo>
                    <a:pt x="9" y="163"/>
                    <a:pt x="9" y="171"/>
                    <a:pt x="9" y="180"/>
                  </a:cubicBezTo>
                  <a:cubicBezTo>
                    <a:pt x="9" y="180"/>
                    <a:pt x="9" y="180"/>
                    <a:pt x="9" y="180"/>
                  </a:cubicBezTo>
                  <a:cubicBezTo>
                    <a:pt x="8" y="181"/>
                    <a:pt x="8" y="182"/>
                    <a:pt x="9" y="183"/>
                  </a:cubicBezTo>
                  <a:cubicBezTo>
                    <a:pt x="9" y="198"/>
                    <a:pt x="9" y="214"/>
                    <a:pt x="9" y="229"/>
                  </a:cubicBezTo>
                  <a:cubicBezTo>
                    <a:pt x="8" y="240"/>
                    <a:pt x="6" y="250"/>
                    <a:pt x="6" y="261"/>
                  </a:cubicBezTo>
                  <a:cubicBezTo>
                    <a:pt x="5" y="261"/>
                    <a:pt x="4" y="261"/>
                    <a:pt x="4" y="262"/>
                  </a:cubicBezTo>
                  <a:cubicBezTo>
                    <a:pt x="4" y="262"/>
                    <a:pt x="4" y="263"/>
                    <a:pt x="4" y="264"/>
                  </a:cubicBezTo>
                  <a:cubicBezTo>
                    <a:pt x="4" y="265"/>
                    <a:pt x="5" y="265"/>
                    <a:pt x="5" y="265"/>
                  </a:cubicBezTo>
                  <a:cubicBezTo>
                    <a:pt x="5" y="265"/>
                    <a:pt x="5" y="265"/>
                    <a:pt x="5" y="265"/>
                  </a:cubicBezTo>
                  <a:cubicBezTo>
                    <a:pt x="5" y="269"/>
                    <a:pt x="5" y="273"/>
                    <a:pt x="6" y="276"/>
                  </a:cubicBezTo>
                  <a:cubicBezTo>
                    <a:pt x="6" y="283"/>
                    <a:pt x="6" y="298"/>
                    <a:pt x="12" y="304"/>
                  </a:cubicBezTo>
                  <a:cubicBezTo>
                    <a:pt x="18" y="310"/>
                    <a:pt x="31" y="306"/>
                    <a:pt x="39" y="308"/>
                  </a:cubicBezTo>
                  <a:cubicBezTo>
                    <a:pt x="48" y="309"/>
                    <a:pt x="56" y="314"/>
                    <a:pt x="64" y="306"/>
                  </a:cubicBezTo>
                  <a:cubicBezTo>
                    <a:pt x="71" y="300"/>
                    <a:pt x="71" y="289"/>
                    <a:pt x="72" y="280"/>
                  </a:cubicBezTo>
                  <a:cubicBezTo>
                    <a:pt x="75" y="263"/>
                    <a:pt x="74" y="244"/>
                    <a:pt x="73" y="226"/>
                  </a:cubicBezTo>
                  <a:moveTo>
                    <a:pt x="63" y="260"/>
                  </a:moveTo>
                  <a:cubicBezTo>
                    <a:pt x="63" y="261"/>
                    <a:pt x="63" y="262"/>
                    <a:pt x="63" y="262"/>
                  </a:cubicBezTo>
                  <a:cubicBezTo>
                    <a:pt x="62" y="262"/>
                    <a:pt x="62" y="261"/>
                    <a:pt x="61" y="261"/>
                  </a:cubicBezTo>
                  <a:cubicBezTo>
                    <a:pt x="54" y="260"/>
                    <a:pt x="46" y="258"/>
                    <a:pt x="39" y="258"/>
                  </a:cubicBezTo>
                  <a:cubicBezTo>
                    <a:pt x="39" y="254"/>
                    <a:pt x="39" y="250"/>
                    <a:pt x="39" y="246"/>
                  </a:cubicBezTo>
                  <a:cubicBezTo>
                    <a:pt x="39" y="239"/>
                    <a:pt x="39" y="232"/>
                    <a:pt x="39" y="226"/>
                  </a:cubicBezTo>
                  <a:cubicBezTo>
                    <a:pt x="41" y="225"/>
                    <a:pt x="42" y="225"/>
                    <a:pt x="44" y="225"/>
                  </a:cubicBezTo>
                  <a:cubicBezTo>
                    <a:pt x="50" y="224"/>
                    <a:pt x="56" y="224"/>
                    <a:pt x="62" y="222"/>
                  </a:cubicBezTo>
                  <a:cubicBezTo>
                    <a:pt x="63" y="235"/>
                    <a:pt x="63" y="247"/>
                    <a:pt x="63" y="260"/>
                  </a:cubicBezTo>
                  <a:moveTo>
                    <a:pt x="28" y="143"/>
                  </a:moveTo>
                  <a:cubicBezTo>
                    <a:pt x="28" y="155"/>
                    <a:pt x="28" y="168"/>
                    <a:pt x="28" y="180"/>
                  </a:cubicBezTo>
                  <a:cubicBezTo>
                    <a:pt x="27" y="180"/>
                    <a:pt x="26" y="179"/>
                    <a:pt x="25" y="179"/>
                  </a:cubicBezTo>
                  <a:cubicBezTo>
                    <a:pt x="24" y="179"/>
                    <a:pt x="20" y="179"/>
                    <a:pt x="16" y="179"/>
                  </a:cubicBezTo>
                  <a:cubicBezTo>
                    <a:pt x="16" y="167"/>
                    <a:pt x="16" y="154"/>
                    <a:pt x="15" y="142"/>
                  </a:cubicBezTo>
                  <a:cubicBezTo>
                    <a:pt x="19" y="142"/>
                    <a:pt x="24" y="143"/>
                    <a:pt x="28" y="143"/>
                  </a:cubicBezTo>
                  <a:moveTo>
                    <a:pt x="39" y="74"/>
                  </a:moveTo>
                  <a:cubicBezTo>
                    <a:pt x="47" y="74"/>
                    <a:pt x="54" y="72"/>
                    <a:pt x="60" y="69"/>
                  </a:cubicBezTo>
                  <a:cubicBezTo>
                    <a:pt x="60" y="80"/>
                    <a:pt x="60" y="91"/>
                    <a:pt x="60" y="102"/>
                  </a:cubicBezTo>
                  <a:cubicBezTo>
                    <a:pt x="53" y="100"/>
                    <a:pt x="45" y="100"/>
                    <a:pt x="38" y="100"/>
                  </a:cubicBezTo>
                  <a:cubicBezTo>
                    <a:pt x="38" y="95"/>
                    <a:pt x="39" y="89"/>
                    <a:pt x="39" y="84"/>
                  </a:cubicBezTo>
                  <a:cubicBezTo>
                    <a:pt x="39" y="80"/>
                    <a:pt x="39" y="77"/>
                    <a:pt x="39" y="74"/>
                  </a:cubicBezTo>
                  <a:moveTo>
                    <a:pt x="39" y="65"/>
                  </a:moveTo>
                  <a:cubicBezTo>
                    <a:pt x="39" y="57"/>
                    <a:pt x="39" y="49"/>
                    <a:pt x="39" y="42"/>
                  </a:cubicBezTo>
                  <a:cubicBezTo>
                    <a:pt x="46" y="43"/>
                    <a:pt x="54" y="43"/>
                    <a:pt x="60" y="40"/>
                  </a:cubicBezTo>
                  <a:cubicBezTo>
                    <a:pt x="60" y="45"/>
                    <a:pt x="60" y="50"/>
                    <a:pt x="60" y="54"/>
                  </a:cubicBezTo>
                  <a:cubicBezTo>
                    <a:pt x="60" y="58"/>
                    <a:pt x="60" y="61"/>
                    <a:pt x="60" y="65"/>
                  </a:cubicBezTo>
                  <a:cubicBezTo>
                    <a:pt x="54" y="62"/>
                    <a:pt x="46" y="65"/>
                    <a:pt x="39" y="65"/>
                  </a:cubicBezTo>
                  <a:moveTo>
                    <a:pt x="38" y="107"/>
                  </a:moveTo>
                  <a:cubicBezTo>
                    <a:pt x="45" y="108"/>
                    <a:pt x="56" y="109"/>
                    <a:pt x="60" y="107"/>
                  </a:cubicBezTo>
                  <a:cubicBezTo>
                    <a:pt x="60" y="112"/>
                    <a:pt x="60" y="112"/>
                    <a:pt x="60" y="112"/>
                  </a:cubicBezTo>
                  <a:cubicBezTo>
                    <a:pt x="60" y="120"/>
                    <a:pt x="60" y="127"/>
                    <a:pt x="60" y="135"/>
                  </a:cubicBezTo>
                  <a:cubicBezTo>
                    <a:pt x="52" y="134"/>
                    <a:pt x="45" y="134"/>
                    <a:pt x="38" y="134"/>
                  </a:cubicBezTo>
                  <a:cubicBezTo>
                    <a:pt x="37" y="134"/>
                    <a:pt x="37" y="134"/>
                    <a:pt x="37" y="134"/>
                  </a:cubicBezTo>
                  <a:cubicBezTo>
                    <a:pt x="37" y="126"/>
                    <a:pt x="37" y="117"/>
                    <a:pt x="38" y="107"/>
                  </a:cubicBezTo>
                  <a:moveTo>
                    <a:pt x="38" y="142"/>
                  </a:moveTo>
                  <a:cubicBezTo>
                    <a:pt x="45" y="142"/>
                    <a:pt x="52" y="143"/>
                    <a:pt x="60" y="142"/>
                  </a:cubicBezTo>
                  <a:cubicBezTo>
                    <a:pt x="59" y="155"/>
                    <a:pt x="59" y="168"/>
                    <a:pt x="59" y="181"/>
                  </a:cubicBezTo>
                  <a:cubicBezTo>
                    <a:pt x="52" y="180"/>
                    <a:pt x="44" y="181"/>
                    <a:pt x="37" y="181"/>
                  </a:cubicBezTo>
                  <a:cubicBezTo>
                    <a:pt x="37" y="181"/>
                    <a:pt x="37" y="181"/>
                    <a:pt x="37" y="181"/>
                  </a:cubicBezTo>
                  <a:cubicBezTo>
                    <a:pt x="37" y="175"/>
                    <a:pt x="37" y="169"/>
                    <a:pt x="37" y="163"/>
                  </a:cubicBezTo>
                  <a:cubicBezTo>
                    <a:pt x="37" y="156"/>
                    <a:pt x="37" y="150"/>
                    <a:pt x="37" y="142"/>
                  </a:cubicBezTo>
                  <a:lnTo>
                    <a:pt x="38" y="142"/>
                  </a:lnTo>
                  <a:close/>
                  <a:moveTo>
                    <a:pt x="28" y="187"/>
                  </a:moveTo>
                  <a:cubicBezTo>
                    <a:pt x="28" y="198"/>
                    <a:pt x="29" y="209"/>
                    <a:pt x="30" y="221"/>
                  </a:cubicBezTo>
                  <a:cubicBezTo>
                    <a:pt x="25" y="222"/>
                    <a:pt x="21" y="222"/>
                    <a:pt x="18" y="220"/>
                  </a:cubicBezTo>
                  <a:cubicBezTo>
                    <a:pt x="18" y="220"/>
                    <a:pt x="17" y="220"/>
                    <a:pt x="17" y="220"/>
                  </a:cubicBezTo>
                  <a:cubicBezTo>
                    <a:pt x="17" y="208"/>
                    <a:pt x="17" y="196"/>
                    <a:pt x="17" y="185"/>
                  </a:cubicBezTo>
                  <a:cubicBezTo>
                    <a:pt x="20" y="186"/>
                    <a:pt x="24" y="186"/>
                    <a:pt x="28" y="187"/>
                  </a:cubicBezTo>
                  <a:moveTo>
                    <a:pt x="17" y="227"/>
                  </a:moveTo>
                  <a:cubicBezTo>
                    <a:pt x="17" y="226"/>
                    <a:pt x="17" y="226"/>
                    <a:pt x="17" y="226"/>
                  </a:cubicBezTo>
                  <a:cubicBezTo>
                    <a:pt x="20" y="227"/>
                    <a:pt x="22" y="228"/>
                    <a:pt x="27" y="228"/>
                  </a:cubicBezTo>
                  <a:cubicBezTo>
                    <a:pt x="28" y="227"/>
                    <a:pt x="29" y="227"/>
                    <a:pt x="30" y="227"/>
                  </a:cubicBezTo>
                  <a:cubicBezTo>
                    <a:pt x="31" y="238"/>
                    <a:pt x="31" y="248"/>
                    <a:pt x="31" y="259"/>
                  </a:cubicBezTo>
                  <a:cubicBezTo>
                    <a:pt x="26" y="259"/>
                    <a:pt x="20" y="261"/>
                    <a:pt x="14" y="262"/>
                  </a:cubicBezTo>
                  <a:cubicBezTo>
                    <a:pt x="15" y="250"/>
                    <a:pt x="17" y="238"/>
                    <a:pt x="17" y="227"/>
                  </a:cubicBezTo>
                  <a:moveTo>
                    <a:pt x="61" y="217"/>
                  </a:moveTo>
                  <a:cubicBezTo>
                    <a:pt x="54" y="215"/>
                    <a:pt x="45" y="217"/>
                    <a:pt x="39" y="218"/>
                  </a:cubicBezTo>
                  <a:cubicBezTo>
                    <a:pt x="38" y="208"/>
                    <a:pt x="38" y="198"/>
                    <a:pt x="37" y="188"/>
                  </a:cubicBezTo>
                  <a:cubicBezTo>
                    <a:pt x="45" y="189"/>
                    <a:pt x="52" y="189"/>
                    <a:pt x="59" y="188"/>
                  </a:cubicBezTo>
                  <a:cubicBezTo>
                    <a:pt x="59" y="196"/>
                    <a:pt x="60" y="205"/>
                    <a:pt x="61" y="213"/>
                  </a:cubicBezTo>
                  <a:cubicBezTo>
                    <a:pt x="61" y="214"/>
                    <a:pt x="61" y="216"/>
                    <a:pt x="61" y="217"/>
                  </a:cubicBezTo>
                  <a:moveTo>
                    <a:pt x="59" y="15"/>
                  </a:moveTo>
                  <a:cubicBezTo>
                    <a:pt x="60" y="19"/>
                    <a:pt x="61" y="23"/>
                    <a:pt x="60" y="27"/>
                  </a:cubicBezTo>
                  <a:cubicBezTo>
                    <a:pt x="60" y="29"/>
                    <a:pt x="60" y="32"/>
                    <a:pt x="60" y="34"/>
                  </a:cubicBezTo>
                  <a:cubicBezTo>
                    <a:pt x="58" y="34"/>
                    <a:pt x="56" y="34"/>
                    <a:pt x="52" y="34"/>
                  </a:cubicBezTo>
                  <a:cubicBezTo>
                    <a:pt x="47" y="35"/>
                    <a:pt x="43" y="35"/>
                    <a:pt x="39" y="34"/>
                  </a:cubicBezTo>
                  <a:cubicBezTo>
                    <a:pt x="39" y="26"/>
                    <a:pt x="40" y="18"/>
                    <a:pt x="38" y="11"/>
                  </a:cubicBezTo>
                  <a:cubicBezTo>
                    <a:pt x="45" y="11"/>
                    <a:pt x="51" y="12"/>
                    <a:pt x="55" y="14"/>
                  </a:cubicBezTo>
                  <a:cubicBezTo>
                    <a:pt x="56" y="14"/>
                    <a:pt x="58" y="15"/>
                    <a:pt x="59" y="15"/>
                  </a:cubicBezTo>
                  <a:moveTo>
                    <a:pt x="23" y="11"/>
                  </a:moveTo>
                  <a:cubicBezTo>
                    <a:pt x="26" y="10"/>
                    <a:pt x="30" y="10"/>
                    <a:pt x="34" y="10"/>
                  </a:cubicBezTo>
                  <a:cubicBezTo>
                    <a:pt x="34" y="16"/>
                    <a:pt x="34" y="25"/>
                    <a:pt x="33" y="33"/>
                  </a:cubicBezTo>
                  <a:cubicBezTo>
                    <a:pt x="27" y="33"/>
                    <a:pt x="20" y="32"/>
                    <a:pt x="13" y="33"/>
                  </a:cubicBezTo>
                  <a:cubicBezTo>
                    <a:pt x="13" y="29"/>
                    <a:pt x="13" y="25"/>
                    <a:pt x="13" y="20"/>
                  </a:cubicBezTo>
                  <a:cubicBezTo>
                    <a:pt x="15" y="15"/>
                    <a:pt x="18" y="12"/>
                    <a:pt x="23" y="11"/>
                  </a:cubicBezTo>
                  <a:moveTo>
                    <a:pt x="13" y="40"/>
                  </a:moveTo>
                  <a:cubicBezTo>
                    <a:pt x="19" y="41"/>
                    <a:pt x="26" y="40"/>
                    <a:pt x="32" y="41"/>
                  </a:cubicBezTo>
                  <a:cubicBezTo>
                    <a:pt x="32" y="44"/>
                    <a:pt x="31" y="47"/>
                    <a:pt x="31" y="49"/>
                  </a:cubicBezTo>
                  <a:cubicBezTo>
                    <a:pt x="31" y="54"/>
                    <a:pt x="31" y="60"/>
                    <a:pt x="31" y="66"/>
                  </a:cubicBezTo>
                  <a:cubicBezTo>
                    <a:pt x="25" y="66"/>
                    <a:pt x="19" y="66"/>
                    <a:pt x="13" y="67"/>
                  </a:cubicBezTo>
                  <a:cubicBezTo>
                    <a:pt x="13" y="58"/>
                    <a:pt x="13" y="49"/>
                    <a:pt x="13" y="40"/>
                  </a:cubicBezTo>
                  <a:moveTo>
                    <a:pt x="13" y="72"/>
                  </a:moveTo>
                  <a:cubicBezTo>
                    <a:pt x="18" y="73"/>
                    <a:pt x="24" y="74"/>
                    <a:pt x="31" y="74"/>
                  </a:cubicBezTo>
                  <a:cubicBezTo>
                    <a:pt x="30" y="81"/>
                    <a:pt x="30" y="88"/>
                    <a:pt x="29" y="95"/>
                  </a:cubicBezTo>
                  <a:cubicBezTo>
                    <a:pt x="29" y="97"/>
                    <a:pt x="29" y="99"/>
                    <a:pt x="29" y="101"/>
                  </a:cubicBezTo>
                  <a:cubicBezTo>
                    <a:pt x="25" y="101"/>
                    <a:pt x="21" y="101"/>
                    <a:pt x="17" y="100"/>
                  </a:cubicBezTo>
                  <a:cubicBezTo>
                    <a:pt x="16" y="100"/>
                    <a:pt x="15" y="100"/>
                    <a:pt x="13" y="100"/>
                  </a:cubicBezTo>
                  <a:cubicBezTo>
                    <a:pt x="13" y="91"/>
                    <a:pt x="13" y="81"/>
                    <a:pt x="13" y="72"/>
                  </a:cubicBezTo>
                  <a:moveTo>
                    <a:pt x="13" y="104"/>
                  </a:moveTo>
                  <a:cubicBezTo>
                    <a:pt x="18" y="106"/>
                    <a:pt x="23" y="107"/>
                    <a:pt x="28" y="108"/>
                  </a:cubicBezTo>
                  <a:cubicBezTo>
                    <a:pt x="28" y="117"/>
                    <a:pt x="28" y="127"/>
                    <a:pt x="28" y="136"/>
                  </a:cubicBezTo>
                  <a:cubicBezTo>
                    <a:pt x="23" y="136"/>
                    <a:pt x="19" y="136"/>
                    <a:pt x="15" y="137"/>
                  </a:cubicBezTo>
                  <a:cubicBezTo>
                    <a:pt x="15" y="132"/>
                    <a:pt x="14" y="127"/>
                    <a:pt x="14" y="121"/>
                  </a:cubicBezTo>
                  <a:cubicBezTo>
                    <a:pt x="14" y="116"/>
                    <a:pt x="13" y="110"/>
                    <a:pt x="13" y="104"/>
                  </a:cubicBezTo>
                  <a:moveTo>
                    <a:pt x="21" y="297"/>
                  </a:moveTo>
                  <a:cubicBezTo>
                    <a:pt x="16" y="294"/>
                    <a:pt x="14" y="274"/>
                    <a:pt x="14" y="270"/>
                  </a:cubicBezTo>
                  <a:cubicBezTo>
                    <a:pt x="14" y="269"/>
                    <a:pt x="14" y="268"/>
                    <a:pt x="14" y="267"/>
                  </a:cubicBezTo>
                  <a:cubicBezTo>
                    <a:pt x="20" y="267"/>
                    <a:pt x="25" y="266"/>
                    <a:pt x="31" y="265"/>
                  </a:cubicBezTo>
                  <a:cubicBezTo>
                    <a:pt x="31" y="266"/>
                    <a:pt x="31" y="267"/>
                    <a:pt x="31" y="267"/>
                  </a:cubicBezTo>
                  <a:cubicBezTo>
                    <a:pt x="31" y="275"/>
                    <a:pt x="27" y="289"/>
                    <a:pt x="30" y="298"/>
                  </a:cubicBezTo>
                  <a:cubicBezTo>
                    <a:pt x="27" y="298"/>
                    <a:pt x="23" y="298"/>
                    <a:pt x="21" y="297"/>
                  </a:cubicBezTo>
                  <a:moveTo>
                    <a:pt x="60" y="287"/>
                  </a:moveTo>
                  <a:cubicBezTo>
                    <a:pt x="56" y="298"/>
                    <a:pt x="50" y="299"/>
                    <a:pt x="40" y="298"/>
                  </a:cubicBezTo>
                  <a:cubicBezTo>
                    <a:pt x="37" y="288"/>
                    <a:pt x="38" y="277"/>
                    <a:pt x="38" y="265"/>
                  </a:cubicBezTo>
                  <a:cubicBezTo>
                    <a:pt x="46" y="267"/>
                    <a:pt x="54" y="270"/>
                    <a:pt x="61" y="267"/>
                  </a:cubicBezTo>
                  <a:cubicBezTo>
                    <a:pt x="62" y="267"/>
                    <a:pt x="62" y="266"/>
                    <a:pt x="63" y="266"/>
                  </a:cubicBezTo>
                  <a:cubicBezTo>
                    <a:pt x="63" y="273"/>
                    <a:pt x="63" y="281"/>
                    <a:pt x="60" y="28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65"/>
            <p:cNvSpPr>
              <a:spLocks noEditPoints="1"/>
            </p:cNvSpPr>
            <p:nvPr/>
          </p:nvSpPr>
          <p:spPr bwMode="auto">
            <a:xfrm>
              <a:off x="5964238" y="720726"/>
              <a:ext cx="155575" cy="655638"/>
            </a:xfrm>
            <a:custGeom>
              <a:avLst/>
              <a:gdLst>
                <a:gd name="T0" fmla="*/ 67 w 72"/>
                <a:gd name="T1" fmla="*/ 11 h 305"/>
                <a:gd name="T2" fmla="*/ 4 w 72"/>
                <a:gd name="T3" fmla="*/ 30 h 305"/>
                <a:gd name="T4" fmla="*/ 4 w 72"/>
                <a:gd name="T5" fmla="*/ 77 h 305"/>
                <a:gd name="T6" fmla="*/ 1 w 72"/>
                <a:gd name="T7" fmla="*/ 148 h 305"/>
                <a:gd name="T8" fmla="*/ 2 w 72"/>
                <a:gd name="T9" fmla="*/ 186 h 305"/>
                <a:gd name="T10" fmla="*/ 2 w 72"/>
                <a:gd name="T11" fmla="*/ 225 h 305"/>
                <a:gd name="T12" fmla="*/ 3 w 72"/>
                <a:gd name="T13" fmla="*/ 247 h 305"/>
                <a:gd name="T14" fmla="*/ 4 w 72"/>
                <a:gd name="T15" fmla="*/ 281 h 305"/>
                <a:gd name="T16" fmla="*/ 70 w 72"/>
                <a:gd name="T17" fmla="*/ 266 h 305"/>
                <a:gd name="T18" fmla="*/ 71 w 72"/>
                <a:gd name="T19" fmla="*/ 77 h 305"/>
                <a:gd name="T20" fmla="*/ 28 w 72"/>
                <a:gd name="T21" fmla="*/ 12 h 305"/>
                <a:gd name="T22" fmla="*/ 12 w 72"/>
                <a:gd name="T23" fmla="*/ 38 h 305"/>
                <a:gd name="T24" fmla="*/ 58 w 72"/>
                <a:gd name="T25" fmla="*/ 184 h 305"/>
                <a:gd name="T26" fmla="*/ 35 w 72"/>
                <a:gd name="T27" fmla="*/ 152 h 305"/>
                <a:gd name="T28" fmla="*/ 58 w 72"/>
                <a:gd name="T29" fmla="*/ 184 h 305"/>
                <a:gd name="T30" fmla="*/ 36 w 72"/>
                <a:gd name="T31" fmla="*/ 117 h 305"/>
                <a:gd name="T32" fmla="*/ 59 w 72"/>
                <a:gd name="T33" fmla="*/ 144 h 305"/>
                <a:gd name="T34" fmla="*/ 31 w 72"/>
                <a:gd name="T35" fmla="*/ 44 h 305"/>
                <a:gd name="T36" fmla="*/ 15 w 72"/>
                <a:gd name="T37" fmla="*/ 71 h 305"/>
                <a:gd name="T38" fmla="*/ 11 w 72"/>
                <a:gd name="T39" fmla="*/ 89 h 305"/>
                <a:gd name="T40" fmla="*/ 31 w 72"/>
                <a:gd name="T41" fmla="*/ 79 h 305"/>
                <a:gd name="T42" fmla="*/ 10 w 72"/>
                <a:gd name="T43" fmla="*/ 107 h 305"/>
                <a:gd name="T44" fmla="*/ 29 w 72"/>
                <a:gd name="T45" fmla="*/ 117 h 305"/>
                <a:gd name="T46" fmla="*/ 10 w 72"/>
                <a:gd name="T47" fmla="*/ 145 h 305"/>
                <a:gd name="T48" fmla="*/ 10 w 72"/>
                <a:gd name="T49" fmla="*/ 150 h 305"/>
                <a:gd name="T50" fmla="*/ 10 w 72"/>
                <a:gd name="T51" fmla="*/ 185 h 305"/>
                <a:gd name="T52" fmla="*/ 27 w 72"/>
                <a:gd name="T53" fmla="*/ 192 h 305"/>
                <a:gd name="T54" fmla="*/ 13 w 72"/>
                <a:gd name="T55" fmla="*/ 223 h 305"/>
                <a:gd name="T56" fmla="*/ 20 w 72"/>
                <a:gd name="T57" fmla="*/ 228 h 305"/>
                <a:gd name="T58" fmla="*/ 11 w 72"/>
                <a:gd name="T59" fmla="*/ 263 h 305"/>
                <a:gd name="T60" fmla="*/ 11 w 72"/>
                <a:gd name="T61" fmla="*/ 268 h 305"/>
                <a:gd name="T62" fmla="*/ 27 w 72"/>
                <a:gd name="T63" fmla="*/ 286 h 305"/>
                <a:gd name="T64" fmla="*/ 11 w 72"/>
                <a:gd name="T65" fmla="*/ 269 h 305"/>
                <a:gd name="T66" fmla="*/ 35 w 72"/>
                <a:gd name="T67" fmla="*/ 289 h 305"/>
                <a:gd name="T68" fmla="*/ 59 w 72"/>
                <a:gd name="T69" fmla="*/ 265 h 305"/>
                <a:gd name="T70" fmla="*/ 35 w 72"/>
                <a:gd name="T71" fmla="*/ 227 h 305"/>
                <a:gd name="T72" fmla="*/ 58 w 72"/>
                <a:gd name="T73" fmla="*/ 218 h 305"/>
                <a:gd name="T74" fmla="*/ 45 w 72"/>
                <a:gd name="T75" fmla="*/ 189 h 305"/>
                <a:gd name="T76" fmla="*/ 60 w 72"/>
                <a:gd name="T77" fmla="*/ 254 h 305"/>
                <a:gd name="T78" fmla="*/ 62 w 72"/>
                <a:gd name="T79" fmla="*/ 77 h 305"/>
                <a:gd name="T80" fmla="*/ 36 w 72"/>
                <a:gd name="T81" fmla="*/ 109 h 305"/>
                <a:gd name="T82" fmla="*/ 60 w 72"/>
                <a:gd name="T83" fmla="*/ 74 h 305"/>
                <a:gd name="T84" fmla="*/ 38 w 72"/>
                <a:gd name="T85" fmla="*/ 44 h 305"/>
                <a:gd name="T86" fmla="*/ 58 w 72"/>
                <a:gd name="T87" fmla="*/ 39 h 305"/>
                <a:gd name="T88" fmla="*/ 38 w 72"/>
                <a:gd name="T89" fmla="*/ 36 h 305"/>
                <a:gd name="T90" fmla="*/ 62 w 72"/>
                <a:gd name="T91" fmla="*/ 38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2" h="305">
                  <a:moveTo>
                    <a:pt x="71" y="77"/>
                  </a:moveTo>
                  <a:cubicBezTo>
                    <a:pt x="72" y="63"/>
                    <a:pt x="71" y="48"/>
                    <a:pt x="71" y="33"/>
                  </a:cubicBezTo>
                  <a:cubicBezTo>
                    <a:pt x="71" y="26"/>
                    <a:pt x="71" y="17"/>
                    <a:pt x="67" y="11"/>
                  </a:cubicBezTo>
                  <a:cubicBezTo>
                    <a:pt x="60" y="3"/>
                    <a:pt x="49" y="3"/>
                    <a:pt x="40" y="3"/>
                  </a:cubicBezTo>
                  <a:cubicBezTo>
                    <a:pt x="32" y="2"/>
                    <a:pt x="17" y="0"/>
                    <a:pt x="9" y="5"/>
                  </a:cubicBezTo>
                  <a:cubicBezTo>
                    <a:pt x="2" y="10"/>
                    <a:pt x="5" y="23"/>
                    <a:pt x="4" y="30"/>
                  </a:cubicBezTo>
                  <a:cubicBezTo>
                    <a:pt x="3" y="45"/>
                    <a:pt x="2" y="60"/>
                    <a:pt x="4" y="75"/>
                  </a:cubicBezTo>
                  <a:cubicBezTo>
                    <a:pt x="3" y="75"/>
                    <a:pt x="3" y="76"/>
                    <a:pt x="4" y="76"/>
                  </a:cubicBezTo>
                  <a:cubicBezTo>
                    <a:pt x="4" y="76"/>
                    <a:pt x="4" y="76"/>
                    <a:pt x="4" y="77"/>
                  </a:cubicBezTo>
                  <a:cubicBezTo>
                    <a:pt x="3" y="83"/>
                    <a:pt x="3" y="90"/>
                    <a:pt x="2" y="96"/>
                  </a:cubicBezTo>
                  <a:cubicBezTo>
                    <a:pt x="1" y="113"/>
                    <a:pt x="1" y="130"/>
                    <a:pt x="1" y="147"/>
                  </a:cubicBezTo>
                  <a:cubicBezTo>
                    <a:pt x="1" y="148"/>
                    <a:pt x="1" y="148"/>
                    <a:pt x="1" y="148"/>
                  </a:cubicBezTo>
                  <a:cubicBezTo>
                    <a:pt x="1" y="160"/>
                    <a:pt x="1" y="173"/>
                    <a:pt x="2" y="184"/>
                  </a:cubicBezTo>
                  <a:cubicBezTo>
                    <a:pt x="1" y="185"/>
                    <a:pt x="0" y="186"/>
                    <a:pt x="1" y="186"/>
                  </a:cubicBezTo>
                  <a:cubicBezTo>
                    <a:pt x="1" y="186"/>
                    <a:pt x="2" y="186"/>
                    <a:pt x="2" y="186"/>
                  </a:cubicBezTo>
                  <a:cubicBezTo>
                    <a:pt x="2" y="190"/>
                    <a:pt x="2" y="193"/>
                    <a:pt x="2" y="196"/>
                  </a:cubicBezTo>
                  <a:cubicBezTo>
                    <a:pt x="2" y="206"/>
                    <a:pt x="3" y="216"/>
                    <a:pt x="4" y="226"/>
                  </a:cubicBezTo>
                  <a:cubicBezTo>
                    <a:pt x="3" y="226"/>
                    <a:pt x="3" y="225"/>
                    <a:pt x="2" y="225"/>
                  </a:cubicBezTo>
                  <a:cubicBezTo>
                    <a:pt x="2" y="224"/>
                    <a:pt x="1" y="225"/>
                    <a:pt x="1" y="225"/>
                  </a:cubicBezTo>
                  <a:cubicBezTo>
                    <a:pt x="2" y="228"/>
                    <a:pt x="2" y="228"/>
                    <a:pt x="4" y="229"/>
                  </a:cubicBezTo>
                  <a:cubicBezTo>
                    <a:pt x="4" y="235"/>
                    <a:pt x="4" y="241"/>
                    <a:pt x="3" y="247"/>
                  </a:cubicBezTo>
                  <a:cubicBezTo>
                    <a:pt x="3" y="253"/>
                    <a:pt x="2" y="259"/>
                    <a:pt x="2" y="265"/>
                  </a:cubicBezTo>
                  <a:cubicBezTo>
                    <a:pt x="2" y="265"/>
                    <a:pt x="2" y="266"/>
                    <a:pt x="2" y="266"/>
                  </a:cubicBezTo>
                  <a:cubicBezTo>
                    <a:pt x="2" y="271"/>
                    <a:pt x="3" y="276"/>
                    <a:pt x="4" y="281"/>
                  </a:cubicBezTo>
                  <a:cubicBezTo>
                    <a:pt x="5" y="287"/>
                    <a:pt x="7" y="295"/>
                    <a:pt x="13" y="298"/>
                  </a:cubicBezTo>
                  <a:cubicBezTo>
                    <a:pt x="20" y="302"/>
                    <a:pt x="34" y="305"/>
                    <a:pt x="42" y="305"/>
                  </a:cubicBezTo>
                  <a:cubicBezTo>
                    <a:pt x="65" y="305"/>
                    <a:pt x="70" y="284"/>
                    <a:pt x="70" y="266"/>
                  </a:cubicBezTo>
                  <a:cubicBezTo>
                    <a:pt x="69" y="234"/>
                    <a:pt x="69" y="202"/>
                    <a:pt x="69" y="170"/>
                  </a:cubicBezTo>
                  <a:cubicBezTo>
                    <a:pt x="69" y="154"/>
                    <a:pt x="69" y="138"/>
                    <a:pt x="69" y="122"/>
                  </a:cubicBezTo>
                  <a:cubicBezTo>
                    <a:pt x="69" y="107"/>
                    <a:pt x="70" y="92"/>
                    <a:pt x="71" y="77"/>
                  </a:cubicBezTo>
                  <a:moveTo>
                    <a:pt x="13" y="20"/>
                  </a:moveTo>
                  <a:cubicBezTo>
                    <a:pt x="14" y="19"/>
                    <a:pt x="14" y="18"/>
                    <a:pt x="14" y="16"/>
                  </a:cubicBezTo>
                  <a:cubicBezTo>
                    <a:pt x="18" y="13"/>
                    <a:pt x="23" y="12"/>
                    <a:pt x="28" y="12"/>
                  </a:cubicBezTo>
                  <a:cubicBezTo>
                    <a:pt x="28" y="12"/>
                    <a:pt x="29" y="12"/>
                    <a:pt x="29" y="12"/>
                  </a:cubicBezTo>
                  <a:cubicBezTo>
                    <a:pt x="30" y="20"/>
                    <a:pt x="31" y="28"/>
                    <a:pt x="31" y="37"/>
                  </a:cubicBezTo>
                  <a:cubicBezTo>
                    <a:pt x="25" y="37"/>
                    <a:pt x="19" y="37"/>
                    <a:pt x="12" y="38"/>
                  </a:cubicBezTo>
                  <a:cubicBezTo>
                    <a:pt x="13" y="32"/>
                    <a:pt x="13" y="26"/>
                    <a:pt x="13" y="20"/>
                  </a:cubicBezTo>
                  <a:moveTo>
                    <a:pt x="58" y="184"/>
                  </a:moveTo>
                  <a:cubicBezTo>
                    <a:pt x="58" y="184"/>
                    <a:pt x="58" y="184"/>
                    <a:pt x="58" y="184"/>
                  </a:cubicBezTo>
                  <a:cubicBezTo>
                    <a:pt x="52" y="179"/>
                    <a:pt x="43" y="181"/>
                    <a:pt x="37" y="182"/>
                  </a:cubicBezTo>
                  <a:cubicBezTo>
                    <a:pt x="36" y="182"/>
                    <a:pt x="36" y="182"/>
                    <a:pt x="35" y="182"/>
                  </a:cubicBezTo>
                  <a:cubicBezTo>
                    <a:pt x="35" y="172"/>
                    <a:pt x="35" y="162"/>
                    <a:pt x="35" y="152"/>
                  </a:cubicBezTo>
                  <a:cubicBezTo>
                    <a:pt x="37" y="152"/>
                    <a:pt x="38" y="152"/>
                    <a:pt x="40" y="152"/>
                  </a:cubicBezTo>
                  <a:cubicBezTo>
                    <a:pt x="47" y="153"/>
                    <a:pt x="54" y="153"/>
                    <a:pt x="59" y="149"/>
                  </a:cubicBezTo>
                  <a:cubicBezTo>
                    <a:pt x="58" y="160"/>
                    <a:pt x="58" y="172"/>
                    <a:pt x="58" y="184"/>
                  </a:cubicBezTo>
                  <a:moveTo>
                    <a:pt x="35" y="143"/>
                  </a:moveTo>
                  <a:cubicBezTo>
                    <a:pt x="35" y="140"/>
                    <a:pt x="35" y="137"/>
                    <a:pt x="35" y="134"/>
                  </a:cubicBezTo>
                  <a:cubicBezTo>
                    <a:pt x="35" y="128"/>
                    <a:pt x="35" y="123"/>
                    <a:pt x="36" y="117"/>
                  </a:cubicBezTo>
                  <a:cubicBezTo>
                    <a:pt x="39" y="117"/>
                    <a:pt x="41" y="117"/>
                    <a:pt x="44" y="117"/>
                  </a:cubicBezTo>
                  <a:cubicBezTo>
                    <a:pt x="46" y="117"/>
                    <a:pt x="55" y="115"/>
                    <a:pt x="60" y="115"/>
                  </a:cubicBezTo>
                  <a:cubicBezTo>
                    <a:pt x="59" y="125"/>
                    <a:pt x="59" y="134"/>
                    <a:pt x="59" y="144"/>
                  </a:cubicBezTo>
                  <a:cubicBezTo>
                    <a:pt x="51" y="144"/>
                    <a:pt x="43" y="143"/>
                    <a:pt x="35" y="143"/>
                  </a:cubicBezTo>
                  <a:moveTo>
                    <a:pt x="12" y="43"/>
                  </a:moveTo>
                  <a:cubicBezTo>
                    <a:pt x="18" y="44"/>
                    <a:pt x="25" y="44"/>
                    <a:pt x="31" y="44"/>
                  </a:cubicBezTo>
                  <a:cubicBezTo>
                    <a:pt x="32" y="53"/>
                    <a:pt x="31" y="63"/>
                    <a:pt x="31" y="72"/>
                  </a:cubicBezTo>
                  <a:cubicBezTo>
                    <a:pt x="27" y="73"/>
                    <a:pt x="23" y="72"/>
                    <a:pt x="19" y="71"/>
                  </a:cubicBezTo>
                  <a:cubicBezTo>
                    <a:pt x="18" y="70"/>
                    <a:pt x="16" y="70"/>
                    <a:pt x="15" y="71"/>
                  </a:cubicBezTo>
                  <a:cubicBezTo>
                    <a:pt x="14" y="72"/>
                    <a:pt x="13" y="73"/>
                    <a:pt x="12" y="73"/>
                  </a:cubicBezTo>
                  <a:cubicBezTo>
                    <a:pt x="12" y="63"/>
                    <a:pt x="12" y="53"/>
                    <a:pt x="12" y="43"/>
                  </a:cubicBezTo>
                  <a:moveTo>
                    <a:pt x="11" y="89"/>
                  </a:moveTo>
                  <a:cubicBezTo>
                    <a:pt x="12" y="86"/>
                    <a:pt x="12" y="82"/>
                    <a:pt x="12" y="78"/>
                  </a:cubicBezTo>
                  <a:cubicBezTo>
                    <a:pt x="14" y="78"/>
                    <a:pt x="16" y="78"/>
                    <a:pt x="17" y="77"/>
                  </a:cubicBezTo>
                  <a:cubicBezTo>
                    <a:pt x="22" y="79"/>
                    <a:pt x="26" y="80"/>
                    <a:pt x="31" y="79"/>
                  </a:cubicBezTo>
                  <a:cubicBezTo>
                    <a:pt x="30" y="90"/>
                    <a:pt x="30" y="100"/>
                    <a:pt x="29" y="110"/>
                  </a:cubicBezTo>
                  <a:cubicBezTo>
                    <a:pt x="23" y="111"/>
                    <a:pt x="15" y="111"/>
                    <a:pt x="12" y="108"/>
                  </a:cubicBezTo>
                  <a:cubicBezTo>
                    <a:pt x="11" y="108"/>
                    <a:pt x="11" y="107"/>
                    <a:pt x="10" y="107"/>
                  </a:cubicBezTo>
                  <a:cubicBezTo>
                    <a:pt x="10" y="101"/>
                    <a:pt x="11" y="95"/>
                    <a:pt x="11" y="89"/>
                  </a:cubicBezTo>
                  <a:moveTo>
                    <a:pt x="10" y="115"/>
                  </a:moveTo>
                  <a:cubicBezTo>
                    <a:pt x="15" y="118"/>
                    <a:pt x="23" y="118"/>
                    <a:pt x="29" y="117"/>
                  </a:cubicBezTo>
                  <a:cubicBezTo>
                    <a:pt x="28" y="125"/>
                    <a:pt x="28" y="133"/>
                    <a:pt x="28" y="140"/>
                  </a:cubicBezTo>
                  <a:cubicBezTo>
                    <a:pt x="28" y="141"/>
                    <a:pt x="28" y="143"/>
                    <a:pt x="28" y="144"/>
                  </a:cubicBezTo>
                  <a:cubicBezTo>
                    <a:pt x="22" y="144"/>
                    <a:pt x="16" y="144"/>
                    <a:pt x="10" y="145"/>
                  </a:cubicBezTo>
                  <a:cubicBezTo>
                    <a:pt x="10" y="135"/>
                    <a:pt x="10" y="125"/>
                    <a:pt x="10" y="115"/>
                  </a:cubicBezTo>
                  <a:moveTo>
                    <a:pt x="10" y="183"/>
                  </a:moveTo>
                  <a:cubicBezTo>
                    <a:pt x="11" y="172"/>
                    <a:pt x="10" y="161"/>
                    <a:pt x="10" y="150"/>
                  </a:cubicBezTo>
                  <a:cubicBezTo>
                    <a:pt x="16" y="151"/>
                    <a:pt x="22" y="151"/>
                    <a:pt x="28" y="152"/>
                  </a:cubicBezTo>
                  <a:cubicBezTo>
                    <a:pt x="28" y="162"/>
                    <a:pt x="28" y="173"/>
                    <a:pt x="27" y="184"/>
                  </a:cubicBezTo>
                  <a:cubicBezTo>
                    <a:pt x="22" y="185"/>
                    <a:pt x="16" y="185"/>
                    <a:pt x="10" y="185"/>
                  </a:cubicBezTo>
                  <a:cubicBezTo>
                    <a:pt x="10" y="185"/>
                    <a:pt x="10" y="184"/>
                    <a:pt x="10" y="183"/>
                  </a:cubicBezTo>
                  <a:moveTo>
                    <a:pt x="11" y="190"/>
                  </a:moveTo>
                  <a:cubicBezTo>
                    <a:pt x="16" y="192"/>
                    <a:pt x="21" y="192"/>
                    <a:pt x="27" y="192"/>
                  </a:cubicBezTo>
                  <a:cubicBezTo>
                    <a:pt x="27" y="202"/>
                    <a:pt x="26" y="212"/>
                    <a:pt x="26" y="222"/>
                  </a:cubicBezTo>
                  <a:cubicBezTo>
                    <a:pt x="22" y="222"/>
                    <a:pt x="18" y="222"/>
                    <a:pt x="14" y="223"/>
                  </a:cubicBezTo>
                  <a:cubicBezTo>
                    <a:pt x="14" y="223"/>
                    <a:pt x="13" y="223"/>
                    <a:pt x="13" y="223"/>
                  </a:cubicBezTo>
                  <a:cubicBezTo>
                    <a:pt x="12" y="212"/>
                    <a:pt x="11" y="201"/>
                    <a:pt x="11" y="190"/>
                  </a:cubicBezTo>
                  <a:moveTo>
                    <a:pt x="13" y="228"/>
                  </a:moveTo>
                  <a:cubicBezTo>
                    <a:pt x="15" y="228"/>
                    <a:pt x="17" y="228"/>
                    <a:pt x="20" y="228"/>
                  </a:cubicBezTo>
                  <a:cubicBezTo>
                    <a:pt x="22" y="229"/>
                    <a:pt x="24" y="229"/>
                    <a:pt x="26" y="229"/>
                  </a:cubicBezTo>
                  <a:cubicBezTo>
                    <a:pt x="26" y="239"/>
                    <a:pt x="26" y="250"/>
                    <a:pt x="27" y="261"/>
                  </a:cubicBezTo>
                  <a:cubicBezTo>
                    <a:pt x="21" y="262"/>
                    <a:pt x="16" y="262"/>
                    <a:pt x="11" y="263"/>
                  </a:cubicBezTo>
                  <a:cubicBezTo>
                    <a:pt x="11" y="251"/>
                    <a:pt x="13" y="240"/>
                    <a:pt x="13" y="228"/>
                  </a:cubicBezTo>
                  <a:moveTo>
                    <a:pt x="11" y="269"/>
                  </a:moveTo>
                  <a:cubicBezTo>
                    <a:pt x="11" y="269"/>
                    <a:pt x="11" y="269"/>
                    <a:pt x="11" y="268"/>
                  </a:cubicBezTo>
                  <a:cubicBezTo>
                    <a:pt x="16" y="269"/>
                    <a:pt x="22" y="269"/>
                    <a:pt x="27" y="269"/>
                  </a:cubicBezTo>
                  <a:cubicBezTo>
                    <a:pt x="27" y="274"/>
                    <a:pt x="27" y="279"/>
                    <a:pt x="28" y="284"/>
                  </a:cubicBezTo>
                  <a:cubicBezTo>
                    <a:pt x="27" y="284"/>
                    <a:pt x="27" y="285"/>
                    <a:pt x="27" y="286"/>
                  </a:cubicBezTo>
                  <a:cubicBezTo>
                    <a:pt x="27" y="287"/>
                    <a:pt x="28" y="289"/>
                    <a:pt x="28" y="290"/>
                  </a:cubicBezTo>
                  <a:cubicBezTo>
                    <a:pt x="28" y="291"/>
                    <a:pt x="29" y="291"/>
                    <a:pt x="29" y="292"/>
                  </a:cubicBezTo>
                  <a:cubicBezTo>
                    <a:pt x="17" y="289"/>
                    <a:pt x="12" y="284"/>
                    <a:pt x="11" y="269"/>
                  </a:cubicBezTo>
                  <a:moveTo>
                    <a:pt x="53" y="290"/>
                  </a:moveTo>
                  <a:cubicBezTo>
                    <a:pt x="48" y="297"/>
                    <a:pt x="41" y="298"/>
                    <a:pt x="32" y="293"/>
                  </a:cubicBezTo>
                  <a:cubicBezTo>
                    <a:pt x="34" y="293"/>
                    <a:pt x="35" y="291"/>
                    <a:pt x="35" y="289"/>
                  </a:cubicBezTo>
                  <a:cubicBezTo>
                    <a:pt x="35" y="282"/>
                    <a:pt x="35" y="275"/>
                    <a:pt x="35" y="268"/>
                  </a:cubicBezTo>
                  <a:cubicBezTo>
                    <a:pt x="42" y="266"/>
                    <a:pt x="49" y="266"/>
                    <a:pt x="56" y="267"/>
                  </a:cubicBezTo>
                  <a:cubicBezTo>
                    <a:pt x="58" y="268"/>
                    <a:pt x="59" y="266"/>
                    <a:pt x="59" y="265"/>
                  </a:cubicBezTo>
                  <a:cubicBezTo>
                    <a:pt x="56" y="257"/>
                    <a:pt x="48" y="257"/>
                    <a:pt x="41" y="258"/>
                  </a:cubicBezTo>
                  <a:cubicBezTo>
                    <a:pt x="39" y="258"/>
                    <a:pt x="37" y="259"/>
                    <a:pt x="35" y="259"/>
                  </a:cubicBezTo>
                  <a:cubicBezTo>
                    <a:pt x="35" y="249"/>
                    <a:pt x="35" y="238"/>
                    <a:pt x="35" y="227"/>
                  </a:cubicBezTo>
                  <a:cubicBezTo>
                    <a:pt x="35" y="227"/>
                    <a:pt x="35" y="227"/>
                    <a:pt x="36" y="227"/>
                  </a:cubicBezTo>
                  <a:cubicBezTo>
                    <a:pt x="43" y="225"/>
                    <a:pt x="51" y="225"/>
                    <a:pt x="58" y="222"/>
                  </a:cubicBezTo>
                  <a:cubicBezTo>
                    <a:pt x="59" y="221"/>
                    <a:pt x="59" y="219"/>
                    <a:pt x="58" y="218"/>
                  </a:cubicBezTo>
                  <a:cubicBezTo>
                    <a:pt x="51" y="214"/>
                    <a:pt x="43" y="217"/>
                    <a:pt x="35" y="220"/>
                  </a:cubicBezTo>
                  <a:cubicBezTo>
                    <a:pt x="35" y="210"/>
                    <a:pt x="35" y="200"/>
                    <a:pt x="35" y="191"/>
                  </a:cubicBezTo>
                  <a:cubicBezTo>
                    <a:pt x="38" y="190"/>
                    <a:pt x="41" y="189"/>
                    <a:pt x="45" y="189"/>
                  </a:cubicBezTo>
                  <a:cubicBezTo>
                    <a:pt x="50" y="189"/>
                    <a:pt x="53" y="190"/>
                    <a:pt x="58" y="187"/>
                  </a:cubicBezTo>
                  <a:cubicBezTo>
                    <a:pt x="58" y="187"/>
                    <a:pt x="58" y="187"/>
                    <a:pt x="58" y="186"/>
                  </a:cubicBezTo>
                  <a:cubicBezTo>
                    <a:pt x="59" y="209"/>
                    <a:pt x="59" y="231"/>
                    <a:pt x="60" y="254"/>
                  </a:cubicBezTo>
                  <a:cubicBezTo>
                    <a:pt x="60" y="261"/>
                    <a:pt x="61" y="268"/>
                    <a:pt x="60" y="275"/>
                  </a:cubicBezTo>
                  <a:cubicBezTo>
                    <a:pt x="61" y="282"/>
                    <a:pt x="59" y="287"/>
                    <a:pt x="53" y="290"/>
                  </a:cubicBezTo>
                  <a:moveTo>
                    <a:pt x="62" y="77"/>
                  </a:moveTo>
                  <a:cubicBezTo>
                    <a:pt x="61" y="88"/>
                    <a:pt x="60" y="98"/>
                    <a:pt x="60" y="109"/>
                  </a:cubicBezTo>
                  <a:cubicBezTo>
                    <a:pt x="53" y="107"/>
                    <a:pt x="45" y="108"/>
                    <a:pt x="39" y="109"/>
                  </a:cubicBezTo>
                  <a:cubicBezTo>
                    <a:pt x="38" y="109"/>
                    <a:pt x="37" y="109"/>
                    <a:pt x="36" y="109"/>
                  </a:cubicBezTo>
                  <a:cubicBezTo>
                    <a:pt x="37" y="99"/>
                    <a:pt x="37" y="89"/>
                    <a:pt x="38" y="79"/>
                  </a:cubicBezTo>
                  <a:cubicBezTo>
                    <a:pt x="45" y="80"/>
                    <a:pt x="54" y="81"/>
                    <a:pt x="60" y="77"/>
                  </a:cubicBezTo>
                  <a:cubicBezTo>
                    <a:pt x="61" y="76"/>
                    <a:pt x="61" y="75"/>
                    <a:pt x="60" y="74"/>
                  </a:cubicBezTo>
                  <a:cubicBezTo>
                    <a:pt x="54" y="69"/>
                    <a:pt x="46" y="71"/>
                    <a:pt x="38" y="72"/>
                  </a:cubicBezTo>
                  <a:cubicBezTo>
                    <a:pt x="38" y="71"/>
                    <a:pt x="38" y="70"/>
                    <a:pt x="38" y="70"/>
                  </a:cubicBezTo>
                  <a:cubicBezTo>
                    <a:pt x="38" y="61"/>
                    <a:pt x="38" y="52"/>
                    <a:pt x="38" y="44"/>
                  </a:cubicBezTo>
                  <a:cubicBezTo>
                    <a:pt x="43" y="44"/>
                    <a:pt x="48" y="44"/>
                    <a:pt x="53" y="45"/>
                  </a:cubicBezTo>
                  <a:cubicBezTo>
                    <a:pt x="57" y="46"/>
                    <a:pt x="63" y="46"/>
                    <a:pt x="61" y="40"/>
                  </a:cubicBezTo>
                  <a:cubicBezTo>
                    <a:pt x="60" y="39"/>
                    <a:pt x="59" y="39"/>
                    <a:pt x="58" y="39"/>
                  </a:cubicBezTo>
                  <a:cubicBezTo>
                    <a:pt x="56" y="42"/>
                    <a:pt x="54" y="39"/>
                    <a:pt x="52" y="38"/>
                  </a:cubicBezTo>
                  <a:cubicBezTo>
                    <a:pt x="49" y="37"/>
                    <a:pt x="46" y="36"/>
                    <a:pt x="42" y="36"/>
                  </a:cubicBezTo>
                  <a:cubicBezTo>
                    <a:pt x="41" y="36"/>
                    <a:pt x="40" y="36"/>
                    <a:pt x="38" y="36"/>
                  </a:cubicBezTo>
                  <a:cubicBezTo>
                    <a:pt x="38" y="28"/>
                    <a:pt x="37" y="20"/>
                    <a:pt x="35" y="12"/>
                  </a:cubicBezTo>
                  <a:cubicBezTo>
                    <a:pt x="39" y="11"/>
                    <a:pt x="43" y="11"/>
                    <a:pt x="46" y="12"/>
                  </a:cubicBezTo>
                  <a:cubicBezTo>
                    <a:pt x="65" y="16"/>
                    <a:pt x="62" y="25"/>
                    <a:pt x="62" y="38"/>
                  </a:cubicBezTo>
                  <a:cubicBezTo>
                    <a:pt x="62" y="51"/>
                    <a:pt x="63" y="64"/>
                    <a:pt x="62" y="7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66"/>
            <p:cNvSpPr>
              <a:spLocks noEditPoints="1"/>
            </p:cNvSpPr>
            <p:nvPr/>
          </p:nvSpPr>
          <p:spPr bwMode="auto">
            <a:xfrm>
              <a:off x="6216651" y="1052514"/>
              <a:ext cx="215900" cy="436563"/>
            </a:xfrm>
            <a:custGeom>
              <a:avLst/>
              <a:gdLst>
                <a:gd name="T0" fmla="*/ 92 w 100"/>
                <a:gd name="T1" fmla="*/ 9 h 204"/>
                <a:gd name="T2" fmla="*/ 42 w 100"/>
                <a:gd name="T3" fmla="*/ 3 h 204"/>
                <a:gd name="T4" fmla="*/ 4 w 100"/>
                <a:gd name="T5" fmla="*/ 32 h 204"/>
                <a:gd name="T6" fmla="*/ 4 w 100"/>
                <a:gd name="T7" fmla="*/ 100 h 204"/>
                <a:gd name="T8" fmla="*/ 7 w 100"/>
                <a:gd name="T9" fmla="*/ 141 h 204"/>
                <a:gd name="T10" fmla="*/ 7 w 100"/>
                <a:gd name="T11" fmla="*/ 146 h 204"/>
                <a:gd name="T12" fmla="*/ 48 w 100"/>
                <a:gd name="T13" fmla="*/ 199 h 204"/>
                <a:gd name="T14" fmla="*/ 97 w 100"/>
                <a:gd name="T15" fmla="*/ 76 h 204"/>
                <a:gd name="T16" fmla="*/ 64 w 100"/>
                <a:gd name="T17" fmla="*/ 101 h 204"/>
                <a:gd name="T18" fmla="*/ 87 w 100"/>
                <a:gd name="T19" fmla="*/ 86 h 204"/>
                <a:gd name="T20" fmla="*/ 64 w 100"/>
                <a:gd name="T21" fmla="*/ 43 h 204"/>
                <a:gd name="T22" fmla="*/ 85 w 100"/>
                <a:gd name="T23" fmla="*/ 42 h 204"/>
                <a:gd name="T24" fmla="*/ 76 w 100"/>
                <a:gd name="T25" fmla="*/ 66 h 204"/>
                <a:gd name="T26" fmla="*/ 85 w 100"/>
                <a:gd name="T27" fmla="*/ 34 h 204"/>
                <a:gd name="T28" fmla="*/ 62 w 100"/>
                <a:gd name="T29" fmla="*/ 13 h 204"/>
                <a:gd name="T30" fmla="*/ 58 w 100"/>
                <a:gd name="T31" fmla="*/ 160 h 204"/>
                <a:gd name="T32" fmla="*/ 37 w 100"/>
                <a:gd name="T33" fmla="*/ 145 h 204"/>
                <a:gd name="T34" fmla="*/ 58 w 100"/>
                <a:gd name="T35" fmla="*/ 156 h 204"/>
                <a:gd name="T36" fmla="*/ 55 w 100"/>
                <a:gd name="T37" fmla="*/ 73 h 204"/>
                <a:gd name="T38" fmla="*/ 36 w 100"/>
                <a:gd name="T39" fmla="*/ 95 h 204"/>
                <a:gd name="T40" fmla="*/ 35 w 100"/>
                <a:gd name="T41" fmla="*/ 63 h 204"/>
                <a:gd name="T42" fmla="*/ 55 w 100"/>
                <a:gd name="T43" fmla="*/ 44 h 204"/>
                <a:gd name="T44" fmla="*/ 37 w 100"/>
                <a:gd name="T45" fmla="*/ 137 h 204"/>
                <a:gd name="T46" fmla="*/ 55 w 100"/>
                <a:gd name="T47" fmla="*/ 109 h 204"/>
                <a:gd name="T48" fmla="*/ 56 w 100"/>
                <a:gd name="T49" fmla="*/ 134 h 204"/>
                <a:gd name="T50" fmla="*/ 55 w 100"/>
                <a:gd name="T51" fmla="*/ 37 h 204"/>
                <a:gd name="T52" fmla="*/ 32 w 100"/>
                <a:gd name="T53" fmla="*/ 12 h 204"/>
                <a:gd name="T54" fmla="*/ 31 w 100"/>
                <a:gd name="T55" fmla="*/ 166 h 204"/>
                <a:gd name="T56" fmla="*/ 17 w 100"/>
                <a:gd name="T57" fmla="*/ 146 h 204"/>
                <a:gd name="T58" fmla="*/ 31 w 100"/>
                <a:gd name="T59" fmla="*/ 138 h 204"/>
                <a:gd name="T60" fmla="*/ 14 w 100"/>
                <a:gd name="T61" fmla="*/ 106 h 204"/>
                <a:gd name="T62" fmla="*/ 31 w 100"/>
                <a:gd name="T63" fmla="*/ 138 h 204"/>
                <a:gd name="T64" fmla="*/ 14 w 100"/>
                <a:gd name="T65" fmla="*/ 77 h 204"/>
                <a:gd name="T66" fmla="*/ 14 w 100"/>
                <a:gd name="T67" fmla="*/ 72 h 204"/>
                <a:gd name="T68" fmla="*/ 29 w 100"/>
                <a:gd name="T69" fmla="*/ 103 h 204"/>
                <a:gd name="T70" fmla="*/ 28 w 100"/>
                <a:gd name="T71" fmla="*/ 64 h 204"/>
                <a:gd name="T72" fmla="*/ 18 w 100"/>
                <a:gd name="T73" fmla="*/ 44 h 204"/>
                <a:gd name="T74" fmla="*/ 12 w 100"/>
                <a:gd name="T75" fmla="*/ 19 h 204"/>
                <a:gd name="T76" fmla="*/ 13 w 100"/>
                <a:gd name="T77" fmla="*/ 37 h 204"/>
                <a:gd name="T78" fmla="*/ 12 w 100"/>
                <a:gd name="T79" fmla="*/ 19 h 204"/>
                <a:gd name="T80" fmla="*/ 16 w 100"/>
                <a:gd name="T81" fmla="*/ 171 h 204"/>
                <a:gd name="T82" fmla="*/ 33 w 100"/>
                <a:gd name="T83" fmla="*/ 189 h 204"/>
                <a:gd name="T84" fmla="*/ 38 w 100"/>
                <a:gd name="T85" fmla="*/ 189 h 204"/>
                <a:gd name="T86" fmla="*/ 39 w 100"/>
                <a:gd name="T87" fmla="*/ 184 h 204"/>
                <a:gd name="T88" fmla="*/ 45 w 100"/>
                <a:gd name="T89" fmla="*/ 169 h 204"/>
                <a:gd name="T90" fmla="*/ 38 w 100"/>
                <a:gd name="T91" fmla="*/ 189 h 204"/>
                <a:gd name="T92" fmla="*/ 67 w 100"/>
                <a:gd name="T93" fmla="*/ 190 h 204"/>
                <a:gd name="T94" fmla="*/ 72 w 100"/>
                <a:gd name="T95" fmla="*/ 170 h 204"/>
                <a:gd name="T96" fmla="*/ 71 w 100"/>
                <a:gd name="T97" fmla="*/ 162 h 204"/>
                <a:gd name="T98" fmla="*/ 66 w 100"/>
                <a:gd name="T99" fmla="*/ 143 h 204"/>
                <a:gd name="T100" fmla="*/ 65 w 100"/>
                <a:gd name="T101" fmla="*/ 133 h 204"/>
                <a:gd name="T102" fmla="*/ 86 w 100"/>
                <a:gd name="T103" fmla="*/ 161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0" h="204">
                  <a:moveTo>
                    <a:pt x="97" y="76"/>
                  </a:moveTo>
                  <a:cubicBezTo>
                    <a:pt x="97" y="62"/>
                    <a:pt x="94" y="48"/>
                    <a:pt x="94" y="33"/>
                  </a:cubicBezTo>
                  <a:cubicBezTo>
                    <a:pt x="95" y="26"/>
                    <a:pt x="97" y="16"/>
                    <a:pt x="92" y="9"/>
                  </a:cubicBezTo>
                  <a:cubicBezTo>
                    <a:pt x="88" y="6"/>
                    <a:pt x="84" y="5"/>
                    <a:pt x="79" y="4"/>
                  </a:cubicBezTo>
                  <a:cubicBezTo>
                    <a:pt x="70" y="3"/>
                    <a:pt x="60" y="1"/>
                    <a:pt x="51" y="1"/>
                  </a:cubicBezTo>
                  <a:cubicBezTo>
                    <a:pt x="48" y="1"/>
                    <a:pt x="45" y="3"/>
                    <a:pt x="42" y="3"/>
                  </a:cubicBezTo>
                  <a:cubicBezTo>
                    <a:pt x="37" y="3"/>
                    <a:pt x="32" y="0"/>
                    <a:pt x="26" y="1"/>
                  </a:cubicBezTo>
                  <a:cubicBezTo>
                    <a:pt x="18" y="1"/>
                    <a:pt x="8" y="4"/>
                    <a:pt x="4" y="12"/>
                  </a:cubicBezTo>
                  <a:cubicBezTo>
                    <a:pt x="0" y="19"/>
                    <a:pt x="2" y="25"/>
                    <a:pt x="4" y="32"/>
                  </a:cubicBezTo>
                  <a:cubicBezTo>
                    <a:pt x="3" y="47"/>
                    <a:pt x="6" y="62"/>
                    <a:pt x="5" y="74"/>
                  </a:cubicBezTo>
                  <a:cubicBezTo>
                    <a:pt x="5" y="82"/>
                    <a:pt x="5" y="90"/>
                    <a:pt x="5" y="98"/>
                  </a:cubicBezTo>
                  <a:cubicBezTo>
                    <a:pt x="5" y="99"/>
                    <a:pt x="4" y="99"/>
                    <a:pt x="4" y="100"/>
                  </a:cubicBezTo>
                  <a:cubicBezTo>
                    <a:pt x="2" y="101"/>
                    <a:pt x="3" y="103"/>
                    <a:pt x="5" y="104"/>
                  </a:cubicBezTo>
                  <a:cubicBezTo>
                    <a:pt x="5" y="109"/>
                    <a:pt x="5" y="114"/>
                    <a:pt x="5" y="119"/>
                  </a:cubicBezTo>
                  <a:cubicBezTo>
                    <a:pt x="5" y="126"/>
                    <a:pt x="6" y="134"/>
                    <a:pt x="7" y="141"/>
                  </a:cubicBezTo>
                  <a:cubicBezTo>
                    <a:pt x="6" y="142"/>
                    <a:pt x="5" y="142"/>
                    <a:pt x="5" y="142"/>
                  </a:cubicBezTo>
                  <a:cubicBezTo>
                    <a:pt x="2" y="142"/>
                    <a:pt x="2" y="145"/>
                    <a:pt x="5" y="146"/>
                  </a:cubicBezTo>
                  <a:cubicBezTo>
                    <a:pt x="5" y="146"/>
                    <a:pt x="6" y="146"/>
                    <a:pt x="7" y="146"/>
                  </a:cubicBezTo>
                  <a:cubicBezTo>
                    <a:pt x="7" y="152"/>
                    <a:pt x="8" y="158"/>
                    <a:pt x="7" y="164"/>
                  </a:cubicBezTo>
                  <a:cubicBezTo>
                    <a:pt x="7" y="176"/>
                    <a:pt x="5" y="195"/>
                    <a:pt x="19" y="199"/>
                  </a:cubicBezTo>
                  <a:cubicBezTo>
                    <a:pt x="28" y="201"/>
                    <a:pt x="38" y="198"/>
                    <a:pt x="48" y="199"/>
                  </a:cubicBezTo>
                  <a:cubicBezTo>
                    <a:pt x="59" y="199"/>
                    <a:pt x="71" y="204"/>
                    <a:pt x="82" y="200"/>
                  </a:cubicBezTo>
                  <a:cubicBezTo>
                    <a:pt x="96" y="194"/>
                    <a:pt x="95" y="175"/>
                    <a:pt x="97" y="163"/>
                  </a:cubicBezTo>
                  <a:cubicBezTo>
                    <a:pt x="100" y="134"/>
                    <a:pt x="97" y="104"/>
                    <a:pt x="97" y="76"/>
                  </a:cubicBezTo>
                  <a:moveTo>
                    <a:pt x="87" y="86"/>
                  </a:moveTo>
                  <a:cubicBezTo>
                    <a:pt x="87" y="91"/>
                    <a:pt x="87" y="95"/>
                    <a:pt x="87" y="100"/>
                  </a:cubicBezTo>
                  <a:cubicBezTo>
                    <a:pt x="80" y="98"/>
                    <a:pt x="72" y="100"/>
                    <a:pt x="64" y="101"/>
                  </a:cubicBezTo>
                  <a:cubicBezTo>
                    <a:pt x="64" y="92"/>
                    <a:pt x="64" y="83"/>
                    <a:pt x="64" y="74"/>
                  </a:cubicBezTo>
                  <a:cubicBezTo>
                    <a:pt x="72" y="75"/>
                    <a:pt x="79" y="75"/>
                    <a:pt x="87" y="73"/>
                  </a:cubicBezTo>
                  <a:cubicBezTo>
                    <a:pt x="87" y="78"/>
                    <a:pt x="87" y="82"/>
                    <a:pt x="87" y="86"/>
                  </a:cubicBezTo>
                  <a:moveTo>
                    <a:pt x="76" y="66"/>
                  </a:moveTo>
                  <a:cubicBezTo>
                    <a:pt x="72" y="65"/>
                    <a:pt x="68" y="66"/>
                    <a:pt x="64" y="66"/>
                  </a:cubicBezTo>
                  <a:cubicBezTo>
                    <a:pt x="64" y="58"/>
                    <a:pt x="64" y="51"/>
                    <a:pt x="64" y="43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68" y="43"/>
                    <a:pt x="80" y="39"/>
                    <a:pt x="83" y="42"/>
                  </a:cubicBezTo>
                  <a:cubicBezTo>
                    <a:pt x="84" y="42"/>
                    <a:pt x="84" y="42"/>
                    <a:pt x="85" y="42"/>
                  </a:cubicBezTo>
                  <a:cubicBezTo>
                    <a:pt x="85" y="43"/>
                    <a:pt x="85" y="44"/>
                    <a:pt x="85" y="44"/>
                  </a:cubicBezTo>
                  <a:cubicBezTo>
                    <a:pt x="85" y="51"/>
                    <a:pt x="86" y="58"/>
                    <a:pt x="86" y="65"/>
                  </a:cubicBezTo>
                  <a:cubicBezTo>
                    <a:pt x="83" y="65"/>
                    <a:pt x="79" y="66"/>
                    <a:pt x="76" y="66"/>
                  </a:cubicBezTo>
                  <a:moveTo>
                    <a:pt x="75" y="14"/>
                  </a:moveTo>
                  <a:cubicBezTo>
                    <a:pt x="86" y="16"/>
                    <a:pt x="86" y="25"/>
                    <a:pt x="85" y="34"/>
                  </a:cubicBezTo>
                  <a:cubicBezTo>
                    <a:pt x="85" y="34"/>
                    <a:pt x="85" y="34"/>
                    <a:pt x="85" y="34"/>
                  </a:cubicBezTo>
                  <a:cubicBezTo>
                    <a:pt x="80" y="33"/>
                    <a:pt x="77" y="34"/>
                    <a:pt x="72" y="34"/>
                  </a:cubicBezTo>
                  <a:cubicBezTo>
                    <a:pt x="69" y="35"/>
                    <a:pt x="66" y="35"/>
                    <a:pt x="64" y="36"/>
                  </a:cubicBezTo>
                  <a:cubicBezTo>
                    <a:pt x="63" y="28"/>
                    <a:pt x="63" y="20"/>
                    <a:pt x="62" y="13"/>
                  </a:cubicBezTo>
                  <a:cubicBezTo>
                    <a:pt x="66" y="13"/>
                    <a:pt x="71" y="13"/>
                    <a:pt x="75" y="14"/>
                  </a:cubicBezTo>
                  <a:moveTo>
                    <a:pt x="58" y="156"/>
                  </a:moveTo>
                  <a:cubicBezTo>
                    <a:pt x="58" y="158"/>
                    <a:pt x="58" y="159"/>
                    <a:pt x="58" y="160"/>
                  </a:cubicBezTo>
                  <a:cubicBezTo>
                    <a:pt x="53" y="161"/>
                    <a:pt x="49" y="162"/>
                    <a:pt x="45" y="162"/>
                  </a:cubicBezTo>
                  <a:cubicBezTo>
                    <a:pt x="42" y="163"/>
                    <a:pt x="40" y="164"/>
                    <a:pt x="37" y="164"/>
                  </a:cubicBezTo>
                  <a:cubicBezTo>
                    <a:pt x="37" y="158"/>
                    <a:pt x="38" y="151"/>
                    <a:pt x="37" y="145"/>
                  </a:cubicBezTo>
                  <a:cubicBezTo>
                    <a:pt x="41" y="145"/>
                    <a:pt x="44" y="144"/>
                    <a:pt x="48" y="143"/>
                  </a:cubicBezTo>
                  <a:cubicBezTo>
                    <a:pt x="51" y="143"/>
                    <a:pt x="54" y="143"/>
                    <a:pt x="57" y="143"/>
                  </a:cubicBezTo>
                  <a:cubicBezTo>
                    <a:pt x="58" y="147"/>
                    <a:pt x="58" y="152"/>
                    <a:pt x="58" y="156"/>
                  </a:cubicBezTo>
                  <a:moveTo>
                    <a:pt x="36" y="72"/>
                  </a:moveTo>
                  <a:cubicBezTo>
                    <a:pt x="42" y="71"/>
                    <a:pt x="47" y="72"/>
                    <a:pt x="54" y="73"/>
                  </a:cubicBezTo>
                  <a:cubicBezTo>
                    <a:pt x="54" y="73"/>
                    <a:pt x="54" y="73"/>
                    <a:pt x="55" y="73"/>
                  </a:cubicBezTo>
                  <a:cubicBezTo>
                    <a:pt x="55" y="83"/>
                    <a:pt x="55" y="93"/>
                    <a:pt x="55" y="102"/>
                  </a:cubicBezTo>
                  <a:cubicBezTo>
                    <a:pt x="49" y="103"/>
                    <a:pt x="42" y="104"/>
                    <a:pt x="36" y="103"/>
                  </a:cubicBezTo>
                  <a:cubicBezTo>
                    <a:pt x="36" y="101"/>
                    <a:pt x="36" y="98"/>
                    <a:pt x="36" y="95"/>
                  </a:cubicBezTo>
                  <a:cubicBezTo>
                    <a:pt x="36" y="87"/>
                    <a:pt x="36" y="79"/>
                    <a:pt x="36" y="72"/>
                  </a:cubicBezTo>
                  <a:moveTo>
                    <a:pt x="55" y="65"/>
                  </a:moveTo>
                  <a:cubicBezTo>
                    <a:pt x="48" y="64"/>
                    <a:pt x="42" y="62"/>
                    <a:pt x="35" y="63"/>
                  </a:cubicBezTo>
                  <a:cubicBezTo>
                    <a:pt x="35" y="56"/>
                    <a:pt x="35" y="49"/>
                    <a:pt x="35" y="43"/>
                  </a:cubicBezTo>
                  <a:cubicBezTo>
                    <a:pt x="38" y="43"/>
                    <a:pt x="41" y="44"/>
                    <a:pt x="45" y="44"/>
                  </a:cubicBezTo>
                  <a:cubicBezTo>
                    <a:pt x="48" y="45"/>
                    <a:pt x="52" y="45"/>
                    <a:pt x="55" y="44"/>
                  </a:cubicBezTo>
                  <a:cubicBezTo>
                    <a:pt x="55" y="51"/>
                    <a:pt x="55" y="58"/>
                    <a:pt x="55" y="65"/>
                  </a:cubicBezTo>
                  <a:moveTo>
                    <a:pt x="56" y="134"/>
                  </a:moveTo>
                  <a:cubicBezTo>
                    <a:pt x="50" y="135"/>
                    <a:pt x="43" y="136"/>
                    <a:pt x="37" y="137"/>
                  </a:cubicBezTo>
                  <a:cubicBezTo>
                    <a:pt x="36" y="128"/>
                    <a:pt x="36" y="119"/>
                    <a:pt x="36" y="110"/>
                  </a:cubicBezTo>
                  <a:cubicBezTo>
                    <a:pt x="41" y="110"/>
                    <a:pt x="47" y="110"/>
                    <a:pt x="52" y="110"/>
                  </a:cubicBezTo>
                  <a:cubicBezTo>
                    <a:pt x="53" y="110"/>
                    <a:pt x="54" y="110"/>
                    <a:pt x="55" y="109"/>
                  </a:cubicBezTo>
                  <a:cubicBezTo>
                    <a:pt x="55" y="110"/>
                    <a:pt x="55" y="110"/>
                    <a:pt x="55" y="110"/>
                  </a:cubicBezTo>
                  <a:cubicBezTo>
                    <a:pt x="55" y="118"/>
                    <a:pt x="56" y="126"/>
                    <a:pt x="57" y="134"/>
                  </a:cubicBezTo>
                  <a:cubicBezTo>
                    <a:pt x="57" y="134"/>
                    <a:pt x="56" y="134"/>
                    <a:pt x="56" y="134"/>
                  </a:cubicBezTo>
                  <a:moveTo>
                    <a:pt x="37" y="12"/>
                  </a:moveTo>
                  <a:cubicBezTo>
                    <a:pt x="44" y="13"/>
                    <a:pt x="50" y="13"/>
                    <a:pt x="57" y="13"/>
                  </a:cubicBezTo>
                  <a:cubicBezTo>
                    <a:pt x="56" y="21"/>
                    <a:pt x="56" y="29"/>
                    <a:pt x="55" y="37"/>
                  </a:cubicBezTo>
                  <a:cubicBezTo>
                    <a:pt x="51" y="37"/>
                    <a:pt x="46" y="37"/>
                    <a:pt x="41" y="37"/>
                  </a:cubicBezTo>
                  <a:cubicBezTo>
                    <a:pt x="40" y="37"/>
                    <a:pt x="38" y="37"/>
                    <a:pt x="34" y="37"/>
                  </a:cubicBezTo>
                  <a:cubicBezTo>
                    <a:pt x="34" y="28"/>
                    <a:pt x="33" y="20"/>
                    <a:pt x="32" y="12"/>
                  </a:cubicBezTo>
                  <a:cubicBezTo>
                    <a:pt x="34" y="12"/>
                    <a:pt x="36" y="12"/>
                    <a:pt x="37" y="12"/>
                  </a:cubicBezTo>
                  <a:moveTo>
                    <a:pt x="32" y="147"/>
                  </a:moveTo>
                  <a:cubicBezTo>
                    <a:pt x="32" y="153"/>
                    <a:pt x="31" y="160"/>
                    <a:pt x="31" y="166"/>
                  </a:cubicBezTo>
                  <a:cubicBezTo>
                    <a:pt x="26" y="166"/>
                    <a:pt x="21" y="166"/>
                    <a:pt x="16" y="167"/>
                  </a:cubicBezTo>
                  <a:cubicBezTo>
                    <a:pt x="16" y="161"/>
                    <a:pt x="17" y="156"/>
                    <a:pt x="17" y="151"/>
                  </a:cubicBezTo>
                  <a:cubicBezTo>
                    <a:pt x="17" y="150"/>
                    <a:pt x="17" y="148"/>
                    <a:pt x="17" y="146"/>
                  </a:cubicBezTo>
                  <a:cubicBezTo>
                    <a:pt x="22" y="146"/>
                    <a:pt x="26" y="146"/>
                    <a:pt x="31" y="146"/>
                  </a:cubicBezTo>
                  <a:cubicBezTo>
                    <a:pt x="31" y="146"/>
                    <a:pt x="32" y="147"/>
                    <a:pt x="32" y="147"/>
                  </a:cubicBezTo>
                  <a:moveTo>
                    <a:pt x="31" y="138"/>
                  </a:moveTo>
                  <a:cubicBezTo>
                    <a:pt x="26" y="139"/>
                    <a:pt x="21" y="140"/>
                    <a:pt x="16" y="140"/>
                  </a:cubicBezTo>
                  <a:cubicBezTo>
                    <a:pt x="15" y="131"/>
                    <a:pt x="14" y="122"/>
                    <a:pt x="14" y="112"/>
                  </a:cubicBezTo>
                  <a:cubicBezTo>
                    <a:pt x="14" y="110"/>
                    <a:pt x="14" y="108"/>
                    <a:pt x="14" y="106"/>
                  </a:cubicBezTo>
                  <a:cubicBezTo>
                    <a:pt x="18" y="107"/>
                    <a:pt x="23" y="109"/>
                    <a:pt x="28" y="110"/>
                  </a:cubicBezTo>
                  <a:cubicBezTo>
                    <a:pt x="28" y="110"/>
                    <a:pt x="28" y="110"/>
                    <a:pt x="29" y="110"/>
                  </a:cubicBezTo>
                  <a:cubicBezTo>
                    <a:pt x="29" y="119"/>
                    <a:pt x="30" y="129"/>
                    <a:pt x="31" y="138"/>
                  </a:cubicBezTo>
                  <a:moveTo>
                    <a:pt x="26" y="103"/>
                  </a:moveTo>
                  <a:cubicBezTo>
                    <a:pt x="21" y="102"/>
                    <a:pt x="17" y="100"/>
                    <a:pt x="14" y="100"/>
                  </a:cubicBezTo>
                  <a:cubicBezTo>
                    <a:pt x="14" y="92"/>
                    <a:pt x="14" y="85"/>
                    <a:pt x="14" y="77"/>
                  </a:cubicBezTo>
                  <a:cubicBezTo>
                    <a:pt x="14" y="77"/>
                    <a:pt x="14" y="76"/>
                    <a:pt x="14" y="75"/>
                  </a:cubicBezTo>
                  <a:cubicBezTo>
                    <a:pt x="14" y="75"/>
                    <a:pt x="14" y="74"/>
                    <a:pt x="14" y="73"/>
                  </a:cubicBezTo>
                  <a:cubicBezTo>
                    <a:pt x="14" y="73"/>
                    <a:pt x="14" y="72"/>
                    <a:pt x="14" y="72"/>
                  </a:cubicBezTo>
                  <a:cubicBezTo>
                    <a:pt x="19" y="73"/>
                    <a:pt x="23" y="73"/>
                    <a:pt x="28" y="72"/>
                  </a:cubicBezTo>
                  <a:cubicBezTo>
                    <a:pt x="28" y="72"/>
                    <a:pt x="28" y="72"/>
                    <a:pt x="28" y="72"/>
                  </a:cubicBezTo>
                  <a:cubicBezTo>
                    <a:pt x="28" y="83"/>
                    <a:pt x="28" y="93"/>
                    <a:pt x="29" y="103"/>
                  </a:cubicBezTo>
                  <a:cubicBezTo>
                    <a:pt x="28" y="103"/>
                    <a:pt x="27" y="103"/>
                    <a:pt x="26" y="103"/>
                  </a:cubicBezTo>
                  <a:moveTo>
                    <a:pt x="29" y="55"/>
                  </a:moveTo>
                  <a:cubicBezTo>
                    <a:pt x="29" y="58"/>
                    <a:pt x="28" y="61"/>
                    <a:pt x="28" y="64"/>
                  </a:cubicBezTo>
                  <a:cubicBezTo>
                    <a:pt x="24" y="64"/>
                    <a:pt x="19" y="65"/>
                    <a:pt x="14" y="66"/>
                  </a:cubicBezTo>
                  <a:cubicBezTo>
                    <a:pt x="13" y="58"/>
                    <a:pt x="14" y="50"/>
                    <a:pt x="13" y="42"/>
                  </a:cubicBezTo>
                  <a:cubicBezTo>
                    <a:pt x="15" y="43"/>
                    <a:pt x="16" y="44"/>
                    <a:pt x="18" y="44"/>
                  </a:cubicBezTo>
                  <a:cubicBezTo>
                    <a:pt x="21" y="44"/>
                    <a:pt x="25" y="43"/>
                    <a:pt x="28" y="42"/>
                  </a:cubicBezTo>
                  <a:cubicBezTo>
                    <a:pt x="28" y="47"/>
                    <a:pt x="29" y="51"/>
                    <a:pt x="29" y="55"/>
                  </a:cubicBezTo>
                  <a:moveTo>
                    <a:pt x="12" y="19"/>
                  </a:moveTo>
                  <a:cubicBezTo>
                    <a:pt x="15" y="13"/>
                    <a:pt x="21" y="12"/>
                    <a:pt x="28" y="12"/>
                  </a:cubicBezTo>
                  <a:cubicBezTo>
                    <a:pt x="27" y="20"/>
                    <a:pt x="28" y="28"/>
                    <a:pt x="28" y="37"/>
                  </a:cubicBezTo>
                  <a:cubicBezTo>
                    <a:pt x="22" y="37"/>
                    <a:pt x="17" y="37"/>
                    <a:pt x="13" y="37"/>
                  </a:cubicBezTo>
                  <a:cubicBezTo>
                    <a:pt x="13" y="37"/>
                    <a:pt x="13" y="37"/>
                    <a:pt x="13" y="3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2" y="30"/>
                    <a:pt x="12" y="24"/>
                    <a:pt x="12" y="19"/>
                  </a:cubicBezTo>
                  <a:moveTo>
                    <a:pt x="19" y="189"/>
                  </a:moveTo>
                  <a:cubicBezTo>
                    <a:pt x="21" y="190"/>
                    <a:pt x="20" y="186"/>
                    <a:pt x="19" y="186"/>
                  </a:cubicBezTo>
                  <a:cubicBezTo>
                    <a:pt x="16" y="182"/>
                    <a:pt x="16" y="176"/>
                    <a:pt x="16" y="171"/>
                  </a:cubicBezTo>
                  <a:cubicBezTo>
                    <a:pt x="21" y="171"/>
                    <a:pt x="26" y="172"/>
                    <a:pt x="31" y="172"/>
                  </a:cubicBezTo>
                  <a:cubicBezTo>
                    <a:pt x="31" y="172"/>
                    <a:pt x="31" y="172"/>
                    <a:pt x="31" y="172"/>
                  </a:cubicBezTo>
                  <a:cubicBezTo>
                    <a:pt x="31" y="177"/>
                    <a:pt x="31" y="183"/>
                    <a:pt x="33" y="189"/>
                  </a:cubicBezTo>
                  <a:cubicBezTo>
                    <a:pt x="33" y="189"/>
                    <a:pt x="33" y="189"/>
                    <a:pt x="33" y="190"/>
                  </a:cubicBezTo>
                  <a:cubicBezTo>
                    <a:pt x="28" y="190"/>
                    <a:pt x="21" y="191"/>
                    <a:pt x="19" y="189"/>
                  </a:cubicBezTo>
                  <a:moveTo>
                    <a:pt x="38" y="189"/>
                  </a:moveTo>
                  <a:cubicBezTo>
                    <a:pt x="38" y="189"/>
                    <a:pt x="38" y="189"/>
                    <a:pt x="37" y="189"/>
                  </a:cubicBezTo>
                  <a:cubicBezTo>
                    <a:pt x="37" y="189"/>
                    <a:pt x="38" y="189"/>
                    <a:pt x="38" y="189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39" y="183"/>
                    <a:pt x="38" y="182"/>
                    <a:pt x="37" y="182"/>
                  </a:cubicBezTo>
                  <a:cubicBezTo>
                    <a:pt x="37" y="178"/>
                    <a:pt x="37" y="175"/>
                    <a:pt x="37" y="171"/>
                  </a:cubicBezTo>
                  <a:cubicBezTo>
                    <a:pt x="39" y="170"/>
                    <a:pt x="42" y="170"/>
                    <a:pt x="45" y="169"/>
                  </a:cubicBezTo>
                  <a:cubicBezTo>
                    <a:pt x="49" y="169"/>
                    <a:pt x="53" y="169"/>
                    <a:pt x="57" y="169"/>
                  </a:cubicBezTo>
                  <a:cubicBezTo>
                    <a:pt x="57" y="176"/>
                    <a:pt x="57" y="183"/>
                    <a:pt x="58" y="190"/>
                  </a:cubicBezTo>
                  <a:cubicBezTo>
                    <a:pt x="51" y="190"/>
                    <a:pt x="45" y="189"/>
                    <a:pt x="38" y="189"/>
                  </a:cubicBezTo>
                  <a:moveTo>
                    <a:pt x="86" y="161"/>
                  </a:moveTo>
                  <a:cubicBezTo>
                    <a:pt x="85" y="174"/>
                    <a:pt x="83" y="188"/>
                    <a:pt x="67" y="190"/>
                  </a:cubicBezTo>
                  <a:cubicBezTo>
                    <a:pt x="67" y="190"/>
                    <a:pt x="67" y="190"/>
                    <a:pt x="67" y="190"/>
                  </a:cubicBezTo>
                  <a:cubicBezTo>
                    <a:pt x="68" y="188"/>
                    <a:pt x="67" y="187"/>
                    <a:pt x="66" y="186"/>
                  </a:cubicBezTo>
                  <a:cubicBezTo>
                    <a:pt x="65" y="181"/>
                    <a:pt x="65" y="175"/>
                    <a:pt x="66" y="169"/>
                  </a:cubicBezTo>
                  <a:cubicBezTo>
                    <a:pt x="68" y="170"/>
                    <a:pt x="70" y="171"/>
                    <a:pt x="72" y="170"/>
                  </a:cubicBezTo>
                  <a:cubicBezTo>
                    <a:pt x="76" y="169"/>
                    <a:pt x="76" y="165"/>
                    <a:pt x="74" y="163"/>
                  </a:cubicBezTo>
                  <a:cubicBezTo>
                    <a:pt x="74" y="163"/>
                    <a:pt x="74" y="163"/>
                    <a:pt x="73" y="162"/>
                  </a:cubicBezTo>
                  <a:cubicBezTo>
                    <a:pt x="73" y="162"/>
                    <a:pt x="72" y="162"/>
                    <a:pt x="71" y="162"/>
                  </a:cubicBezTo>
                  <a:cubicBezTo>
                    <a:pt x="70" y="162"/>
                    <a:pt x="68" y="162"/>
                    <a:pt x="66" y="161"/>
                  </a:cubicBezTo>
                  <a:cubicBezTo>
                    <a:pt x="66" y="157"/>
                    <a:pt x="66" y="153"/>
                    <a:pt x="66" y="150"/>
                  </a:cubicBezTo>
                  <a:cubicBezTo>
                    <a:pt x="66" y="147"/>
                    <a:pt x="66" y="145"/>
                    <a:pt x="66" y="143"/>
                  </a:cubicBezTo>
                  <a:cubicBezTo>
                    <a:pt x="73" y="143"/>
                    <a:pt x="80" y="143"/>
                    <a:pt x="85" y="140"/>
                  </a:cubicBezTo>
                  <a:cubicBezTo>
                    <a:pt x="86" y="140"/>
                    <a:pt x="86" y="138"/>
                    <a:pt x="85" y="137"/>
                  </a:cubicBezTo>
                  <a:cubicBezTo>
                    <a:pt x="79" y="134"/>
                    <a:pt x="72" y="133"/>
                    <a:pt x="65" y="133"/>
                  </a:cubicBezTo>
                  <a:cubicBezTo>
                    <a:pt x="65" y="125"/>
                    <a:pt x="64" y="116"/>
                    <a:pt x="64" y="108"/>
                  </a:cubicBezTo>
                  <a:cubicBezTo>
                    <a:pt x="72" y="106"/>
                    <a:pt x="83" y="104"/>
                    <a:pt x="87" y="107"/>
                  </a:cubicBezTo>
                  <a:cubicBezTo>
                    <a:pt x="88" y="125"/>
                    <a:pt x="88" y="144"/>
                    <a:pt x="86" y="16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67"/>
            <p:cNvSpPr>
              <a:spLocks/>
            </p:cNvSpPr>
            <p:nvPr/>
          </p:nvSpPr>
          <p:spPr bwMode="auto">
            <a:xfrm>
              <a:off x="5692776" y="676276"/>
              <a:ext cx="84138" cy="133350"/>
            </a:xfrm>
            <a:custGeom>
              <a:avLst/>
              <a:gdLst>
                <a:gd name="T0" fmla="*/ 37 w 39"/>
                <a:gd name="T1" fmla="*/ 1 h 62"/>
                <a:gd name="T2" fmla="*/ 27 w 39"/>
                <a:gd name="T3" fmla="*/ 17 h 62"/>
                <a:gd name="T4" fmla="*/ 14 w 39"/>
                <a:gd name="T5" fmla="*/ 37 h 62"/>
                <a:gd name="T6" fmla="*/ 2 w 39"/>
                <a:gd name="T7" fmla="*/ 61 h 62"/>
                <a:gd name="T8" fmla="*/ 3 w 39"/>
                <a:gd name="T9" fmla="*/ 62 h 62"/>
                <a:gd name="T10" fmla="*/ 5 w 39"/>
                <a:gd name="T11" fmla="*/ 62 h 62"/>
                <a:gd name="T12" fmla="*/ 5 w 39"/>
                <a:gd name="T13" fmla="*/ 61 h 62"/>
                <a:gd name="T14" fmla="*/ 20 w 39"/>
                <a:gd name="T15" fmla="*/ 33 h 62"/>
                <a:gd name="T16" fmla="*/ 29 w 39"/>
                <a:gd name="T17" fmla="*/ 17 h 62"/>
                <a:gd name="T18" fmla="*/ 38 w 39"/>
                <a:gd name="T19" fmla="*/ 2 h 62"/>
                <a:gd name="T20" fmla="*/ 37 w 39"/>
                <a:gd name="T21" fmla="*/ 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62">
                  <a:moveTo>
                    <a:pt x="37" y="1"/>
                  </a:moveTo>
                  <a:cubicBezTo>
                    <a:pt x="34" y="7"/>
                    <a:pt x="30" y="12"/>
                    <a:pt x="27" y="17"/>
                  </a:cubicBezTo>
                  <a:cubicBezTo>
                    <a:pt x="23" y="24"/>
                    <a:pt x="19" y="31"/>
                    <a:pt x="14" y="37"/>
                  </a:cubicBezTo>
                  <a:cubicBezTo>
                    <a:pt x="8" y="44"/>
                    <a:pt x="2" y="52"/>
                    <a:pt x="2" y="61"/>
                  </a:cubicBezTo>
                  <a:cubicBezTo>
                    <a:pt x="2" y="62"/>
                    <a:pt x="2" y="62"/>
                    <a:pt x="3" y="62"/>
                  </a:cubicBezTo>
                  <a:cubicBezTo>
                    <a:pt x="5" y="62"/>
                    <a:pt x="5" y="62"/>
                    <a:pt x="5" y="62"/>
                  </a:cubicBezTo>
                  <a:cubicBezTo>
                    <a:pt x="6" y="62"/>
                    <a:pt x="6" y="61"/>
                    <a:pt x="5" y="61"/>
                  </a:cubicBezTo>
                  <a:cubicBezTo>
                    <a:pt x="0" y="59"/>
                    <a:pt x="19" y="35"/>
                    <a:pt x="20" y="33"/>
                  </a:cubicBezTo>
                  <a:cubicBezTo>
                    <a:pt x="24" y="28"/>
                    <a:pt x="26" y="22"/>
                    <a:pt x="29" y="17"/>
                  </a:cubicBezTo>
                  <a:cubicBezTo>
                    <a:pt x="32" y="12"/>
                    <a:pt x="36" y="7"/>
                    <a:pt x="38" y="2"/>
                  </a:cubicBezTo>
                  <a:cubicBezTo>
                    <a:pt x="39" y="1"/>
                    <a:pt x="38" y="0"/>
                    <a:pt x="37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68"/>
            <p:cNvSpPr>
              <a:spLocks/>
            </p:cNvSpPr>
            <p:nvPr/>
          </p:nvSpPr>
          <p:spPr bwMode="auto">
            <a:xfrm>
              <a:off x="5702301" y="723901"/>
              <a:ext cx="92075" cy="141288"/>
            </a:xfrm>
            <a:custGeom>
              <a:avLst/>
              <a:gdLst>
                <a:gd name="T0" fmla="*/ 40 w 43"/>
                <a:gd name="T1" fmla="*/ 2 h 66"/>
                <a:gd name="T2" fmla="*/ 18 w 43"/>
                <a:gd name="T3" fmla="*/ 36 h 66"/>
                <a:gd name="T4" fmla="*/ 9 w 43"/>
                <a:gd name="T5" fmla="*/ 51 h 66"/>
                <a:gd name="T6" fmla="*/ 0 w 43"/>
                <a:gd name="T7" fmla="*/ 64 h 66"/>
                <a:gd name="T8" fmla="*/ 2 w 43"/>
                <a:gd name="T9" fmla="*/ 65 h 66"/>
                <a:gd name="T10" fmla="*/ 13 w 43"/>
                <a:gd name="T11" fmla="*/ 50 h 66"/>
                <a:gd name="T12" fmla="*/ 23 w 43"/>
                <a:gd name="T13" fmla="*/ 34 h 66"/>
                <a:gd name="T14" fmla="*/ 42 w 43"/>
                <a:gd name="T15" fmla="*/ 2 h 66"/>
                <a:gd name="T16" fmla="*/ 40 w 43"/>
                <a:gd name="T17" fmla="*/ 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66">
                  <a:moveTo>
                    <a:pt x="40" y="2"/>
                  </a:moveTo>
                  <a:cubicBezTo>
                    <a:pt x="35" y="15"/>
                    <a:pt x="26" y="24"/>
                    <a:pt x="18" y="36"/>
                  </a:cubicBezTo>
                  <a:cubicBezTo>
                    <a:pt x="15" y="40"/>
                    <a:pt x="12" y="46"/>
                    <a:pt x="9" y="51"/>
                  </a:cubicBezTo>
                  <a:cubicBezTo>
                    <a:pt x="6" y="55"/>
                    <a:pt x="2" y="59"/>
                    <a:pt x="0" y="64"/>
                  </a:cubicBezTo>
                  <a:cubicBezTo>
                    <a:pt x="0" y="65"/>
                    <a:pt x="1" y="66"/>
                    <a:pt x="2" y="65"/>
                  </a:cubicBezTo>
                  <a:cubicBezTo>
                    <a:pt x="6" y="60"/>
                    <a:pt x="10" y="55"/>
                    <a:pt x="13" y="50"/>
                  </a:cubicBezTo>
                  <a:cubicBezTo>
                    <a:pt x="16" y="44"/>
                    <a:pt x="20" y="39"/>
                    <a:pt x="23" y="34"/>
                  </a:cubicBezTo>
                  <a:cubicBezTo>
                    <a:pt x="30" y="24"/>
                    <a:pt x="39" y="14"/>
                    <a:pt x="42" y="2"/>
                  </a:cubicBezTo>
                  <a:cubicBezTo>
                    <a:pt x="43" y="1"/>
                    <a:pt x="41" y="0"/>
                    <a:pt x="40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69"/>
            <p:cNvSpPr>
              <a:spLocks/>
            </p:cNvSpPr>
            <p:nvPr/>
          </p:nvSpPr>
          <p:spPr bwMode="auto">
            <a:xfrm>
              <a:off x="5702301" y="812801"/>
              <a:ext cx="80963" cy="106363"/>
            </a:xfrm>
            <a:custGeom>
              <a:avLst/>
              <a:gdLst>
                <a:gd name="T0" fmla="*/ 35 w 38"/>
                <a:gd name="T1" fmla="*/ 1 h 49"/>
                <a:gd name="T2" fmla="*/ 14 w 38"/>
                <a:gd name="T3" fmla="*/ 26 h 49"/>
                <a:gd name="T4" fmla="*/ 0 w 38"/>
                <a:gd name="T5" fmla="*/ 47 h 49"/>
                <a:gd name="T6" fmla="*/ 2 w 38"/>
                <a:gd name="T7" fmla="*/ 48 h 49"/>
                <a:gd name="T8" fmla="*/ 7 w 38"/>
                <a:gd name="T9" fmla="*/ 39 h 49"/>
                <a:gd name="T10" fmla="*/ 16 w 38"/>
                <a:gd name="T11" fmla="*/ 30 h 49"/>
                <a:gd name="T12" fmla="*/ 37 w 38"/>
                <a:gd name="T13" fmla="*/ 3 h 49"/>
                <a:gd name="T14" fmla="*/ 35 w 38"/>
                <a:gd name="T15" fmla="*/ 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49">
                  <a:moveTo>
                    <a:pt x="35" y="1"/>
                  </a:moveTo>
                  <a:cubicBezTo>
                    <a:pt x="27" y="9"/>
                    <a:pt x="20" y="17"/>
                    <a:pt x="14" y="26"/>
                  </a:cubicBezTo>
                  <a:cubicBezTo>
                    <a:pt x="9" y="34"/>
                    <a:pt x="2" y="38"/>
                    <a:pt x="0" y="47"/>
                  </a:cubicBezTo>
                  <a:cubicBezTo>
                    <a:pt x="0" y="48"/>
                    <a:pt x="1" y="49"/>
                    <a:pt x="2" y="48"/>
                  </a:cubicBezTo>
                  <a:cubicBezTo>
                    <a:pt x="4" y="46"/>
                    <a:pt x="5" y="42"/>
                    <a:pt x="7" y="39"/>
                  </a:cubicBezTo>
                  <a:cubicBezTo>
                    <a:pt x="10" y="36"/>
                    <a:pt x="14" y="34"/>
                    <a:pt x="16" y="30"/>
                  </a:cubicBezTo>
                  <a:cubicBezTo>
                    <a:pt x="22" y="21"/>
                    <a:pt x="29" y="12"/>
                    <a:pt x="37" y="3"/>
                  </a:cubicBezTo>
                  <a:cubicBezTo>
                    <a:pt x="38" y="2"/>
                    <a:pt x="37" y="0"/>
                    <a:pt x="35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70"/>
            <p:cNvSpPr>
              <a:spLocks/>
            </p:cNvSpPr>
            <p:nvPr/>
          </p:nvSpPr>
          <p:spPr bwMode="auto">
            <a:xfrm>
              <a:off x="5716588" y="863601"/>
              <a:ext cx="71438" cy="112713"/>
            </a:xfrm>
            <a:custGeom>
              <a:avLst/>
              <a:gdLst>
                <a:gd name="T0" fmla="*/ 31 w 33"/>
                <a:gd name="T1" fmla="*/ 1 h 53"/>
                <a:gd name="T2" fmla="*/ 1 w 33"/>
                <a:gd name="T3" fmla="*/ 52 h 53"/>
                <a:gd name="T4" fmla="*/ 3 w 33"/>
                <a:gd name="T5" fmla="*/ 52 h 53"/>
                <a:gd name="T6" fmla="*/ 33 w 33"/>
                <a:gd name="T7" fmla="*/ 3 h 53"/>
                <a:gd name="T8" fmla="*/ 31 w 33"/>
                <a:gd name="T9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53">
                  <a:moveTo>
                    <a:pt x="31" y="1"/>
                  </a:moveTo>
                  <a:cubicBezTo>
                    <a:pt x="22" y="18"/>
                    <a:pt x="8" y="34"/>
                    <a:pt x="1" y="52"/>
                  </a:cubicBezTo>
                  <a:cubicBezTo>
                    <a:pt x="0" y="53"/>
                    <a:pt x="2" y="53"/>
                    <a:pt x="3" y="52"/>
                  </a:cubicBezTo>
                  <a:cubicBezTo>
                    <a:pt x="13" y="37"/>
                    <a:pt x="25" y="20"/>
                    <a:pt x="33" y="3"/>
                  </a:cubicBezTo>
                  <a:cubicBezTo>
                    <a:pt x="33" y="1"/>
                    <a:pt x="31" y="0"/>
                    <a:pt x="31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71"/>
            <p:cNvSpPr>
              <a:spLocks/>
            </p:cNvSpPr>
            <p:nvPr/>
          </p:nvSpPr>
          <p:spPr bwMode="auto">
            <a:xfrm>
              <a:off x="5722938" y="949326"/>
              <a:ext cx="60325" cy="87313"/>
            </a:xfrm>
            <a:custGeom>
              <a:avLst/>
              <a:gdLst>
                <a:gd name="T0" fmla="*/ 25 w 28"/>
                <a:gd name="T1" fmla="*/ 2 h 41"/>
                <a:gd name="T2" fmla="*/ 17 w 28"/>
                <a:gd name="T3" fmla="*/ 19 h 41"/>
                <a:gd name="T4" fmla="*/ 0 w 28"/>
                <a:gd name="T5" fmla="*/ 39 h 41"/>
                <a:gd name="T6" fmla="*/ 2 w 28"/>
                <a:gd name="T7" fmla="*/ 40 h 41"/>
                <a:gd name="T8" fmla="*/ 20 w 28"/>
                <a:gd name="T9" fmla="*/ 19 h 41"/>
                <a:gd name="T10" fmla="*/ 28 w 28"/>
                <a:gd name="T11" fmla="*/ 2 h 41"/>
                <a:gd name="T12" fmla="*/ 25 w 28"/>
                <a:gd name="T13" fmla="*/ 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41">
                  <a:moveTo>
                    <a:pt x="25" y="2"/>
                  </a:moveTo>
                  <a:cubicBezTo>
                    <a:pt x="25" y="8"/>
                    <a:pt x="20" y="14"/>
                    <a:pt x="17" y="19"/>
                  </a:cubicBezTo>
                  <a:cubicBezTo>
                    <a:pt x="12" y="26"/>
                    <a:pt x="5" y="32"/>
                    <a:pt x="0" y="39"/>
                  </a:cubicBezTo>
                  <a:cubicBezTo>
                    <a:pt x="0" y="40"/>
                    <a:pt x="1" y="41"/>
                    <a:pt x="2" y="40"/>
                  </a:cubicBezTo>
                  <a:cubicBezTo>
                    <a:pt x="9" y="36"/>
                    <a:pt x="15" y="27"/>
                    <a:pt x="20" y="19"/>
                  </a:cubicBezTo>
                  <a:cubicBezTo>
                    <a:pt x="23" y="14"/>
                    <a:pt x="28" y="8"/>
                    <a:pt x="28" y="2"/>
                  </a:cubicBezTo>
                  <a:cubicBezTo>
                    <a:pt x="27" y="0"/>
                    <a:pt x="25" y="0"/>
                    <a:pt x="25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72"/>
            <p:cNvSpPr>
              <a:spLocks/>
            </p:cNvSpPr>
            <p:nvPr/>
          </p:nvSpPr>
          <p:spPr bwMode="auto">
            <a:xfrm>
              <a:off x="5713413" y="1006476"/>
              <a:ext cx="80963" cy="109538"/>
            </a:xfrm>
            <a:custGeom>
              <a:avLst/>
              <a:gdLst>
                <a:gd name="T0" fmla="*/ 35 w 38"/>
                <a:gd name="T1" fmla="*/ 2 h 51"/>
                <a:gd name="T2" fmla="*/ 15 w 38"/>
                <a:gd name="T3" fmla="*/ 28 h 51"/>
                <a:gd name="T4" fmla="*/ 0 w 38"/>
                <a:gd name="T5" fmla="*/ 50 h 51"/>
                <a:gd name="T6" fmla="*/ 2 w 38"/>
                <a:gd name="T7" fmla="*/ 51 h 51"/>
                <a:gd name="T8" fmla="*/ 19 w 38"/>
                <a:gd name="T9" fmla="*/ 29 h 51"/>
                <a:gd name="T10" fmla="*/ 37 w 38"/>
                <a:gd name="T11" fmla="*/ 3 h 51"/>
                <a:gd name="T12" fmla="*/ 35 w 38"/>
                <a:gd name="T13" fmla="*/ 2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51">
                  <a:moveTo>
                    <a:pt x="35" y="2"/>
                  </a:moveTo>
                  <a:cubicBezTo>
                    <a:pt x="28" y="10"/>
                    <a:pt x="23" y="20"/>
                    <a:pt x="15" y="28"/>
                  </a:cubicBezTo>
                  <a:cubicBezTo>
                    <a:pt x="10" y="34"/>
                    <a:pt x="2" y="42"/>
                    <a:pt x="0" y="50"/>
                  </a:cubicBezTo>
                  <a:cubicBezTo>
                    <a:pt x="0" y="50"/>
                    <a:pt x="1" y="51"/>
                    <a:pt x="2" y="51"/>
                  </a:cubicBezTo>
                  <a:cubicBezTo>
                    <a:pt x="8" y="43"/>
                    <a:pt x="13" y="35"/>
                    <a:pt x="19" y="29"/>
                  </a:cubicBezTo>
                  <a:cubicBezTo>
                    <a:pt x="27" y="21"/>
                    <a:pt x="31" y="11"/>
                    <a:pt x="37" y="3"/>
                  </a:cubicBezTo>
                  <a:cubicBezTo>
                    <a:pt x="38" y="2"/>
                    <a:pt x="36" y="0"/>
                    <a:pt x="35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73"/>
            <p:cNvSpPr>
              <a:spLocks/>
            </p:cNvSpPr>
            <p:nvPr/>
          </p:nvSpPr>
          <p:spPr bwMode="auto">
            <a:xfrm>
              <a:off x="5697538" y="1098551"/>
              <a:ext cx="82550" cy="92075"/>
            </a:xfrm>
            <a:custGeom>
              <a:avLst/>
              <a:gdLst>
                <a:gd name="T0" fmla="*/ 35 w 38"/>
                <a:gd name="T1" fmla="*/ 1 h 43"/>
                <a:gd name="T2" fmla="*/ 19 w 38"/>
                <a:gd name="T3" fmla="*/ 21 h 43"/>
                <a:gd name="T4" fmla="*/ 0 w 38"/>
                <a:gd name="T5" fmla="*/ 41 h 43"/>
                <a:gd name="T6" fmla="*/ 1 w 38"/>
                <a:gd name="T7" fmla="*/ 43 h 43"/>
                <a:gd name="T8" fmla="*/ 21 w 38"/>
                <a:gd name="T9" fmla="*/ 23 h 43"/>
                <a:gd name="T10" fmla="*/ 37 w 38"/>
                <a:gd name="T11" fmla="*/ 3 h 43"/>
                <a:gd name="T12" fmla="*/ 35 w 38"/>
                <a:gd name="T13" fmla="*/ 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43">
                  <a:moveTo>
                    <a:pt x="35" y="1"/>
                  </a:moveTo>
                  <a:cubicBezTo>
                    <a:pt x="28" y="7"/>
                    <a:pt x="25" y="15"/>
                    <a:pt x="19" y="21"/>
                  </a:cubicBezTo>
                  <a:cubicBezTo>
                    <a:pt x="13" y="28"/>
                    <a:pt x="6" y="34"/>
                    <a:pt x="0" y="41"/>
                  </a:cubicBezTo>
                  <a:cubicBezTo>
                    <a:pt x="0" y="42"/>
                    <a:pt x="1" y="43"/>
                    <a:pt x="1" y="43"/>
                  </a:cubicBezTo>
                  <a:cubicBezTo>
                    <a:pt x="8" y="37"/>
                    <a:pt x="15" y="30"/>
                    <a:pt x="21" y="23"/>
                  </a:cubicBezTo>
                  <a:cubicBezTo>
                    <a:pt x="27" y="17"/>
                    <a:pt x="30" y="8"/>
                    <a:pt x="37" y="3"/>
                  </a:cubicBezTo>
                  <a:cubicBezTo>
                    <a:pt x="38" y="2"/>
                    <a:pt x="36" y="0"/>
                    <a:pt x="35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74"/>
            <p:cNvSpPr>
              <a:spLocks/>
            </p:cNvSpPr>
            <p:nvPr/>
          </p:nvSpPr>
          <p:spPr bwMode="auto">
            <a:xfrm>
              <a:off x="5702301" y="1146176"/>
              <a:ext cx="80963" cy="115888"/>
            </a:xfrm>
            <a:custGeom>
              <a:avLst/>
              <a:gdLst>
                <a:gd name="T0" fmla="*/ 35 w 38"/>
                <a:gd name="T1" fmla="*/ 2 h 54"/>
                <a:gd name="T2" fmla="*/ 19 w 38"/>
                <a:gd name="T3" fmla="*/ 25 h 54"/>
                <a:gd name="T4" fmla="*/ 0 w 38"/>
                <a:gd name="T5" fmla="*/ 52 h 54"/>
                <a:gd name="T6" fmla="*/ 2 w 38"/>
                <a:gd name="T7" fmla="*/ 53 h 54"/>
                <a:gd name="T8" fmla="*/ 21 w 38"/>
                <a:gd name="T9" fmla="*/ 28 h 54"/>
                <a:gd name="T10" fmla="*/ 38 w 38"/>
                <a:gd name="T11" fmla="*/ 3 h 54"/>
                <a:gd name="T12" fmla="*/ 35 w 38"/>
                <a:gd name="T13" fmla="*/ 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54">
                  <a:moveTo>
                    <a:pt x="35" y="2"/>
                  </a:moveTo>
                  <a:cubicBezTo>
                    <a:pt x="33" y="12"/>
                    <a:pt x="24" y="16"/>
                    <a:pt x="19" y="25"/>
                  </a:cubicBezTo>
                  <a:cubicBezTo>
                    <a:pt x="14" y="35"/>
                    <a:pt x="6" y="43"/>
                    <a:pt x="0" y="52"/>
                  </a:cubicBezTo>
                  <a:cubicBezTo>
                    <a:pt x="0" y="53"/>
                    <a:pt x="1" y="54"/>
                    <a:pt x="2" y="53"/>
                  </a:cubicBezTo>
                  <a:cubicBezTo>
                    <a:pt x="10" y="47"/>
                    <a:pt x="17" y="37"/>
                    <a:pt x="21" y="28"/>
                  </a:cubicBezTo>
                  <a:cubicBezTo>
                    <a:pt x="27" y="19"/>
                    <a:pt x="35" y="14"/>
                    <a:pt x="38" y="3"/>
                  </a:cubicBezTo>
                  <a:cubicBezTo>
                    <a:pt x="38" y="1"/>
                    <a:pt x="35" y="0"/>
                    <a:pt x="35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75"/>
            <p:cNvSpPr>
              <a:spLocks/>
            </p:cNvSpPr>
            <p:nvPr/>
          </p:nvSpPr>
          <p:spPr bwMode="auto">
            <a:xfrm>
              <a:off x="5691188" y="1187451"/>
              <a:ext cx="109538" cy="128588"/>
            </a:xfrm>
            <a:custGeom>
              <a:avLst/>
              <a:gdLst>
                <a:gd name="T0" fmla="*/ 47 w 51"/>
                <a:gd name="T1" fmla="*/ 2 h 60"/>
                <a:gd name="T2" fmla="*/ 36 w 51"/>
                <a:gd name="T3" fmla="*/ 15 h 60"/>
                <a:gd name="T4" fmla="*/ 25 w 51"/>
                <a:gd name="T5" fmla="*/ 30 h 60"/>
                <a:gd name="T6" fmla="*/ 0 w 51"/>
                <a:gd name="T7" fmla="*/ 58 h 60"/>
                <a:gd name="T8" fmla="*/ 2 w 51"/>
                <a:gd name="T9" fmla="*/ 59 h 60"/>
                <a:gd name="T10" fmla="*/ 27 w 51"/>
                <a:gd name="T11" fmla="*/ 32 h 60"/>
                <a:gd name="T12" fmla="*/ 36 w 51"/>
                <a:gd name="T13" fmla="*/ 21 h 60"/>
                <a:gd name="T14" fmla="*/ 50 w 51"/>
                <a:gd name="T15" fmla="*/ 5 h 60"/>
                <a:gd name="T16" fmla="*/ 47 w 51"/>
                <a:gd name="T17" fmla="*/ 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60">
                  <a:moveTo>
                    <a:pt x="47" y="2"/>
                  </a:moveTo>
                  <a:cubicBezTo>
                    <a:pt x="44" y="6"/>
                    <a:pt x="39" y="10"/>
                    <a:pt x="36" y="15"/>
                  </a:cubicBezTo>
                  <a:cubicBezTo>
                    <a:pt x="32" y="20"/>
                    <a:pt x="29" y="25"/>
                    <a:pt x="25" y="30"/>
                  </a:cubicBezTo>
                  <a:cubicBezTo>
                    <a:pt x="16" y="38"/>
                    <a:pt x="7" y="47"/>
                    <a:pt x="0" y="58"/>
                  </a:cubicBezTo>
                  <a:cubicBezTo>
                    <a:pt x="0" y="59"/>
                    <a:pt x="1" y="60"/>
                    <a:pt x="2" y="59"/>
                  </a:cubicBezTo>
                  <a:cubicBezTo>
                    <a:pt x="12" y="53"/>
                    <a:pt x="19" y="41"/>
                    <a:pt x="27" y="32"/>
                  </a:cubicBezTo>
                  <a:cubicBezTo>
                    <a:pt x="31" y="29"/>
                    <a:pt x="34" y="25"/>
                    <a:pt x="36" y="21"/>
                  </a:cubicBezTo>
                  <a:cubicBezTo>
                    <a:pt x="40" y="15"/>
                    <a:pt x="45" y="10"/>
                    <a:pt x="50" y="5"/>
                  </a:cubicBezTo>
                  <a:cubicBezTo>
                    <a:pt x="51" y="3"/>
                    <a:pt x="49" y="0"/>
                    <a:pt x="47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76"/>
            <p:cNvSpPr>
              <a:spLocks/>
            </p:cNvSpPr>
            <p:nvPr/>
          </p:nvSpPr>
          <p:spPr bwMode="auto">
            <a:xfrm>
              <a:off x="5695951" y="1231901"/>
              <a:ext cx="111125" cy="144463"/>
            </a:xfrm>
            <a:custGeom>
              <a:avLst/>
              <a:gdLst>
                <a:gd name="T0" fmla="*/ 48 w 52"/>
                <a:gd name="T1" fmla="*/ 1 h 67"/>
                <a:gd name="T2" fmla="*/ 23 w 52"/>
                <a:gd name="T3" fmla="*/ 36 h 67"/>
                <a:gd name="T4" fmla="*/ 1 w 52"/>
                <a:gd name="T5" fmla="*/ 64 h 67"/>
                <a:gd name="T6" fmla="*/ 2 w 52"/>
                <a:gd name="T7" fmla="*/ 66 h 67"/>
                <a:gd name="T8" fmla="*/ 28 w 52"/>
                <a:gd name="T9" fmla="*/ 36 h 67"/>
                <a:gd name="T10" fmla="*/ 51 w 52"/>
                <a:gd name="T11" fmla="*/ 3 h 67"/>
                <a:gd name="T12" fmla="*/ 48 w 52"/>
                <a:gd name="T13" fmla="*/ 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67">
                  <a:moveTo>
                    <a:pt x="48" y="1"/>
                  </a:moveTo>
                  <a:cubicBezTo>
                    <a:pt x="41" y="15"/>
                    <a:pt x="34" y="25"/>
                    <a:pt x="23" y="36"/>
                  </a:cubicBezTo>
                  <a:cubicBezTo>
                    <a:pt x="15" y="44"/>
                    <a:pt x="7" y="54"/>
                    <a:pt x="1" y="64"/>
                  </a:cubicBezTo>
                  <a:cubicBezTo>
                    <a:pt x="0" y="65"/>
                    <a:pt x="1" y="67"/>
                    <a:pt x="2" y="66"/>
                  </a:cubicBezTo>
                  <a:cubicBezTo>
                    <a:pt x="13" y="58"/>
                    <a:pt x="19" y="45"/>
                    <a:pt x="28" y="36"/>
                  </a:cubicBezTo>
                  <a:cubicBezTo>
                    <a:pt x="38" y="26"/>
                    <a:pt x="44" y="16"/>
                    <a:pt x="51" y="3"/>
                  </a:cubicBezTo>
                  <a:cubicBezTo>
                    <a:pt x="52" y="1"/>
                    <a:pt x="49" y="0"/>
                    <a:pt x="48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77"/>
            <p:cNvSpPr>
              <a:spLocks/>
            </p:cNvSpPr>
            <p:nvPr/>
          </p:nvSpPr>
          <p:spPr bwMode="auto">
            <a:xfrm>
              <a:off x="5715001" y="1268414"/>
              <a:ext cx="128588" cy="161925"/>
            </a:xfrm>
            <a:custGeom>
              <a:avLst/>
              <a:gdLst>
                <a:gd name="T0" fmla="*/ 57 w 60"/>
                <a:gd name="T1" fmla="*/ 2 h 75"/>
                <a:gd name="T2" fmla="*/ 38 w 60"/>
                <a:gd name="T3" fmla="*/ 22 h 75"/>
                <a:gd name="T4" fmla="*/ 19 w 60"/>
                <a:gd name="T5" fmla="*/ 43 h 75"/>
                <a:gd name="T6" fmla="*/ 1 w 60"/>
                <a:gd name="T7" fmla="*/ 72 h 75"/>
                <a:gd name="T8" fmla="*/ 4 w 60"/>
                <a:gd name="T9" fmla="*/ 74 h 75"/>
                <a:gd name="T10" fmla="*/ 6 w 60"/>
                <a:gd name="T11" fmla="*/ 74 h 75"/>
                <a:gd name="T12" fmla="*/ 6 w 60"/>
                <a:gd name="T13" fmla="*/ 72 h 75"/>
                <a:gd name="T14" fmla="*/ 28 w 60"/>
                <a:gd name="T15" fmla="*/ 40 h 75"/>
                <a:gd name="T16" fmla="*/ 44 w 60"/>
                <a:gd name="T17" fmla="*/ 21 h 75"/>
                <a:gd name="T18" fmla="*/ 59 w 60"/>
                <a:gd name="T19" fmla="*/ 4 h 75"/>
                <a:gd name="T20" fmla="*/ 57 w 60"/>
                <a:gd name="T21" fmla="*/ 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75">
                  <a:moveTo>
                    <a:pt x="57" y="2"/>
                  </a:moveTo>
                  <a:cubicBezTo>
                    <a:pt x="50" y="8"/>
                    <a:pt x="44" y="15"/>
                    <a:pt x="38" y="22"/>
                  </a:cubicBezTo>
                  <a:cubicBezTo>
                    <a:pt x="31" y="29"/>
                    <a:pt x="26" y="37"/>
                    <a:pt x="19" y="43"/>
                  </a:cubicBezTo>
                  <a:cubicBezTo>
                    <a:pt x="13" y="50"/>
                    <a:pt x="0" y="63"/>
                    <a:pt x="1" y="72"/>
                  </a:cubicBezTo>
                  <a:cubicBezTo>
                    <a:pt x="1" y="74"/>
                    <a:pt x="2" y="75"/>
                    <a:pt x="4" y="74"/>
                  </a:cubicBezTo>
                  <a:cubicBezTo>
                    <a:pt x="4" y="74"/>
                    <a:pt x="5" y="74"/>
                    <a:pt x="6" y="74"/>
                  </a:cubicBezTo>
                  <a:cubicBezTo>
                    <a:pt x="7" y="74"/>
                    <a:pt x="7" y="72"/>
                    <a:pt x="6" y="72"/>
                  </a:cubicBezTo>
                  <a:cubicBezTo>
                    <a:pt x="1" y="69"/>
                    <a:pt x="27" y="41"/>
                    <a:pt x="28" y="40"/>
                  </a:cubicBezTo>
                  <a:cubicBezTo>
                    <a:pt x="33" y="34"/>
                    <a:pt x="38" y="27"/>
                    <a:pt x="44" y="21"/>
                  </a:cubicBezTo>
                  <a:cubicBezTo>
                    <a:pt x="49" y="16"/>
                    <a:pt x="53" y="9"/>
                    <a:pt x="59" y="4"/>
                  </a:cubicBezTo>
                  <a:cubicBezTo>
                    <a:pt x="60" y="3"/>
                    <a:pt x="58" y="0"/>
                    <a:pt x="57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78"/>
            <p:cNvSpPr>
              <a:spLocks/>
            </p:cNvSpPr>
            <p:nvPr/>
          </p:nvSpPr>
          <p:spPr bwMode="auto">
            <a:xfrm>
              <a:off x="5700713" y="1335089"/>
              <a:ext cx="136525" cy="174625"/>
            </a:xfrm>
            <a:custGeom>
              <a:avLst/>
              <a:gdLst>
                <a:gd name="T0" fmla="*/ 61 w 64"/>
                <a:gd name="T1" fmla="*/ 1 h 81"/>
                <a:gd name="T2" fmla="*/ 22 w 64"/>
                <a:gd name="T3" fmla="*/ 50 h 81"/>
                <a:gd name="T4" fmla="*/ 6 w 64"/>
                <a:gd name="T5" fmla="*/ 68 h 81"/>
                <a:gd name="T6" fmla="*/ 0 w 64"/>
                <a:gd name="T7" fmla="*/ 79 h 81"/>
                <a:gd name="T8" fmla="*/ 2 w 64"/>
                <a:gd name="T9" fmla="*/ 81 h 81"/>
                <a:gd name="T10" fmla="*/ 5 w 64"/>
                <a:gd name="T11" fmla="*/ 81 h 81"/>
                <a:gd name="T12" fmla="*/ 5 w 64"/>
                <a:gd name="T13" fmla="*/ 78 h 81"/>
                <a:gd name="T14" fmla="*/ 6 w 64"/>
                <a:gd name="T15" fmla="*/ 76 h 81"/>
                <a:gd name="T16" fmla="*/ 8 w 64"/>
                <a:gd name="T17" fmla="*/ 73 h 81"/>
                <a:gd name="T18" fmla="*/ 12 w 64"/>
                <a:gd name="T19" fmla="*/ 67 h 81"/>
                <a:gd name="T20" fmla="*/ 31 w 64"/>
                <a:gd name="T21" fmla="*/ 45 h 81"/>
                <a:gd name="T22" fmla="*/ 63 w 64"/>
                <a:gd name="T23" fmla="*/ 2 h 81"/>
                <a:gd name="T24" fmla="*/ 61 w 64"/>
                <a:gd name="T25" fmla="*/ 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81">
                  <a:moveTo>
                    <a:pt x="61" y="1"/>
                  </a:moveTo>
                  <a:cubicBezTo>
                    <a:pt x="48" y="17"/>
                    <a:pt x="36" y="34"/>
                    <a:pt x="22" y="50"/>
                  </a:cubicBezTo>
                  <a:cubicBezTo>
                    <a:pt x="16" y="55"/>
                    <a:pt x="11" y="62"/>
                    <a:pt x="6" y="68"/>
                  </a:cubicBezTo>
                  <a:cubicBezTo>
                    <a:pt x="4" y="71"/>
                    <a:pt x="0" y="75"/>
                    <a:pt x="0" y="79"/>
                  </a:cubicBezTo>
                  <a:cubicBezTo>
                    <a:pt x="1" y="80"/>
                    <a:pt x="1" y="81"/>
                    <a:pt x="2" y="81"/>
                  </a:cubicBezTo>
                  <a:cubicBezTo>
                    <a:pt x="3" y="81"/>
                    <a:pt x="4" y="81"/>
                    <a:pt x="5" y="81"/>
                  </a:cubicBezTo>
                  <a:cubicBezTo>
                    <a:pt x="6" y="80"/>
                    <a:pt x="7" y="79"/>
                    <a:pt x="5" y="78"/>
                  </a:cubicBezTo>
                  <a:cubicBezTo>
                    <a:pt x="4" y="77"/>
                    <a:pt x="5" y="79"/>
                    <a:pt x="6" y="76"/>
                  </a:cubicBezTo>
                  <a:cubicBezTo>
                    <a:pt x="6" y="75"/>
                    <a:pt x="7" y="74"/>
                    <a:pt x="8" y="73"/>
                  </a:cubicBezTo>
                  <a:cubicBezTo>
                    <a:pt x="9" y="71"/>
                    <a:pt x="11" y="69"/>
                    <a:pt x="12" y="67"/>
                  </a:cubicBezTo>
                  <a:cubicBezTo>
                    <a:pt x="18" y="59"/>
                    <a:pt x="25" y="52"/>
                    <a:pt x="31" y="45"/>
                  </a:cubicBezTo>
                  <a:cubicBezTo>
                    <a:pt x="43" y="31"/>
                    <a:pt x="53" y="17"/>
                    <a:pt x="63" y="2"/>
                  </a:cubicBezTo>
                  <a:cubicBezTo>
                    <a:pt x="64" y="1"/>
                    <a:pt x="62" y="0"/>
                    <a:pt x="61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79"/>
            <p:cNvSpPr>
              <a:spLocks/>
            </p:cNvSpPr>
            <p:nvPr/>
          </p:nvSpPr>
          <p:spPr bwMode="auto">
            <a:xfrm>
              <a:off x="5700713" y="1376364"/>
              <a:ext cx="147638" cy="188913"/>
            </a:xfrm>
            <a:custGeom>
              <a:avLst/>
              <a:gdLst>
                <a:gd name="T0" fmla="*/ 66 w 69"/>
                <a:gd name="T1" fmla="*/ 2 h 88"/>
                <a:gd name="T2" fmla="*/ 52 w 69"/>
                <a:gd name="T3" fmla="*/ 21 h 88"/>
                <a:gd name="T4" fmla="*/ 34 w 69"/>
                <a:gd name="T5" fmla="*/ 44 h 88"/>
                <a:gd name="T6" fmla="*/ 1 w 69"/>
                <a:gd name="T7" fmla="*/ 84 h 88"/>
                <a:gd name="T8" fmla="*/ 5 w 69"/>
                <a:gd name="T9" fmla="*/ 86 h 88"/>
                <a:gd name="T10" fmla="*/ 10 w 69"/>
                <a:gd name="T11" fmla="*/ 81 h 88"/>
                <a:gd name="T12" fmla="*/ 10 w 69"/>
                <a:gd name="T13" fmla="*/ 79 h 88"/>
                <a:gd name="T14" fmla="*/ 43 w 69"/>
                <a:gd name="T15" fmla="*/ 40 h 88"/>
                <a:gd name="T16" fmla="*/ 57 w 69"/>
                <a:gd name="T17" fmla="*/ 20 h 88"/>
                <a:gd name="T18" fmla="*/ 69 w 69"/>
                <a:gd name="T19" fmla="*/ 3 h 88"/>
                <a:gd name="T20" fmla="*/ 66 w 69"/>
                <a:gd name="T21" fmla="*/ 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88">
                  <a:moveTo>
                    <a:pt x="66" y="2"/>
                  </a:moveTo>
                  <a:cubicBezTo>
                    <a:pt x="64" y="9"/>
                    <a:pt x="56" y="15"/>
                    <a:pt x="52" y="21"/>
                  </a:cubicBezTo>
                  <a:cubicBezTo>
                    <a:pt x="46" y="29"/>
                    <a:pt x="40" y="36"/>
                    <a:pt x="34" y="44"/>
                  </a:cubicBezTo>
                  <a:cubicBezTo>
                    <a:pt x="23" y="57"/>
                    <a:pt x="9" y="69"/>
                    <a:pt x="1" y="84"/>
                  </a:cubicBezTo>
                  <a:cubicBezTo>
                    <a:pt x="0" y="86"/>
                    <a:pt x="3" y="88"/>
                    <a:pt x="5" y="86"/>
                  </a:cubicBezTo>
                  <a:cubicBezTo>
                    <a:pt x="7" y="85"/>
                    <a:pt x="8" y="83"/>
                    <a:pt x="10" y="81"/>
                  </a:cubicBezTo>
                  <a:cubicBezTo>
                    <a:pt x="11" y="80"/>
                    <a:pt x="10" y="79"/>
                    <a:pt x="10" y="79"/>
                  </a:cubicBezTo>
                  <a:cubicBezTo>
                    <a:pt x="20" y="66"/>
                    <a:pt x="32" y="53"/>
                    <a:pt x="43" y="40"/>
                  </a:cubicBezTo>
                  <a:cubicBezTo>
                    <a:pt x="48" y="34"/>
                    <a:pt x="52" y="27"/>
                    <a:pt x="57" y="20"/>
                  </a:cubicBezTo>
                  <a:cubicBezTo>
                    <a:pt x="61" y="15"/>
                    <a:pt x="67" y="10"/>
                    <a:pt x="69" y="3"/>
                  </a:cubicBezTo>
                  <a:cubicBezTo>
                    <a:pt x="69" y="1"/>
                    <a:pt x="66" y="0"/>
                    <a:pt x="66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80"/>
            <p:cNvSpPr>
              <a:spLocks/>
            </p:cNvSpPr>
            <p:nvPr/>
          </p:nvSpPr>
          <p:spPr bwMode="auto">
            <a:xfrm>
              <a:off x="5737226" y="1401764"/>
              <a:ext cx="146050" cy="193675"/>
            </a:xfrm>
            <a:custGeom>
              <a:avLst/>
              <a:gdLst>
                <a:gd name="T0" fmla="*/ 64 w 68"/>
                <a:gd name="T1" fmla="*/ 2 h 90"/>
                <a:gd name="T2" fmla="*/ 1 w 68"/>
                <a:gd name="T3" fmla="*/ 86 h 90"/>
                <a:gd name="T4" fmla="*/ 4 w 68"/>
                <a:gd name="T5" fmla="*/ 89 h 90"/>
                <a:gd name="T6" fmla="*/ 9 w 68"/>
                <a:gd name="T7" fmla="*/ 84 h 90"/>
                <a:gd name="T8" fmla="*/ 9 w 68"/>
                <a:gd name="T9" fmla="*/ 83 h 90"/>
                <a:gd name="T10" fmla="*/ 67 w 68"/>
                <a:gd name="T11" fmla="*/ 5 h 90"/>
                <a:gd name="T12" fmla="*/ 64 w 68"/>
                <a:gd name="T13" fmla="*/ 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90">
                  <a:moveTo>
                    <a:pt x="64" y="2"/>
                  </a:moveTo>
                  <a:cubicBezTo>
                    <a:pt x="40" y="28"/>
                    <a:pt x="21" y="57"/>
                    <a:pt x="1" y="86"/>
                  </a:cubicBezTo>
                  <a:cubicBezTo>
                    <a:pt x="0" y="88"/>
                    <a:pt x="3" y="90"/>
                    <a:pt x="4" y="89"/>
                  </a:cubicBezTo>
                  <a:cubicBezTo>
                    <a:pt x="6" y="87"/>
                    <a:pt x="7" y="86"/>
                    <a:pt x="9" y="84"/>
                  </a:cubicBezTo>
                  <a:cubicBezTo>
                    <a:pt x="9" y="83"/>
                    <a:pt x="9" y="83"/>
                    <a:pt x="9" y="83"/>
                  </a:cubicBezTo>
                  <a:cubicBezTo>
                    <a:pt x="27" y="56"/>
                    <a:pt x="45" y="29"/>
                    <a:pt x="67" y="5"/>
                  </a:cubicBezTo>
                  <a:cubicBezTo>
                    <a:pt x="68" y="3"/>
                    <a:pt x="66" y="0"/>
                    <a:pt x="64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81"/>
            <p:cNvSpPr>
              <a:spLocks/>
            </p:cNvSpPr>
            <p:nvPr/>
          </p:nvSpPr>
          <p:spPr bwMode="auto">
            <a:xfrm>
              <a:off x="5775326" y="1462089"/>
              <a:ext cx="104775" cy="136525"/>
            </a:xfrm>
            <a:custGeom>
              <a:avLst/>
              <a:gdLst>
                <a:gd name="T0" fmla="*/ 46 w 49"/>
                <a:gd name="T1" fmla="*/ 2 h 64"/>
                <a:gd name="T2" fmla="*/ 17 w 49"/>
                <a:gd name="T3" fmla="*/ 36 h 64"/>
                <a:gd name="T4" fmla="*/ 6 w 49"/>
                <a:gd name="T5" fmla="*/ 51 h 64"/>
                <a:gd name="T6" fmla="*/ 1 w 49"/>
                <a:gd name="T7" fmla="*/ 63 h 64"/>
                <a:gd name="T8" fmla="*/ 3 w 49"/>
                <a:gd name="T9" fmla="*/ 63 h 64"/>
                <a:gd name="T10" fmla="*/ 23 w 49"/>
                <a:gd name="T11" fmla="*/ 33 h 64"/>
                <a:gd name="T12" fmla="*/ 48 w 49"/>
                <a:gd name="T13" fmla="*/ 3 h 64"/>
                <a:gd name="T14" fmla="*/ 46 w 49"/>
                <a:gd name="T15" fmla="*/ 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64">
                  <a:moveTo>
                    <a:pt x="46" y="2"/>
                  </a:moveTo>
                  <a:cubicBezTo>
                    <a:pt x="40" y="16"/>
                    <a:pt x="26" y="24"/>
                    <a:pt x="17" y="36"/>
                  </a:cubicBezTo>
                  <a:cubicBezTo>
                    <a:pt x="13" y="41"/>
                    <a:pt x="9" y="46"/>
                    <a:pt x="6" y="51"/>
                  </a:cubicBezTo>
                  <a:cubicBezTo>
                    <a:pt x="3" y="54"/>
                    <a:pt x="0" y="59"/>
                    <a:pt x="1" y="63"/>
                  </a:cubicBezTo>
                  <a:cubicBezTo>
                    <a:pt x="1" y="64"/>
                    <a:pt x="3" y="64"/>
                    <a:pt x="3" y="63"/>
                  </a:cubicBezTo>
                  <a:cubicBezTo>
                    <a:pt x="9" y="53"/>
                    <a:pt x="15" y="42"/>
                    <a:pt x="23" y="33"/>
                  </a:cubicBezTo>
                  <a:cubicBezTo>
                    <a:pt x="32" y="23"/>
                    <a:pt x="43" y="16"/>
                    <a:pt x="48" y="3"/>
                  </a:cubicBezTo>
                  <a:cubicBezTo>
                    <a:pt x="49" y="2"/>
                    <a:pt x="47" y="0"/>
                    <a:pt x="46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82"/>
            <p:cNvSpPr>
              <a:spLocks/>
            </p:cNvSpPr>
            <p:nvPr/>
          </p:nvSpPr>
          <p:spPr bwMode="auto">
            <a:xfrm>
              <a:off x="5846763" y="1543051"/>
              <a:ext cx="23813" cy="34925"/>
            </a:xfrm>
            <a:custGeom>
              <a:avLst/>
              <a:gdLst>
                <a:gd name="T0" fmla="*/ 8 w 11"/>
                <a:gd name="T1" fmla="*/ 2 h 16"/>
                <a:gd name="T2" fmla="*/ 1 w 11"/>
                <a:gd name="T3" fmla="*/ 13 h 16"/>
                <a:gd name="T4" fmla="*/ 2 w 11"/>
                <a:gd name="T5" fmla="*/ 16 h 16"/>
                <a:gd name="T6" fmla="*/ 11 w 11"/>
                <a:gd name="T7" fmla="*/ 3 h 16"/>
                <a:gd name="T8" fmla="*/ 8 w 11"/>
                <a:gd name="T9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6">
                  <a:moveTo>
                    <a:pt x="8" y="2"/>
                  </a:moveTo>
                  <a:cubicBezTo>
                    <a:pt x="6" y="6"/>
                    <a:pt x="5" y="11"/>
                    <a:pt x="1" y="13"/>
                  </a:cubicBezTo>
                  <a:cubicBezTo>
                    <a:pt x="0" y="14"/>
                    <a:pt x="0" y="16"/>
                    <a:pt x="2" y="16"/>
                  </a:cubicBezTo>
                  <a:cubicBezTo>
                    <a:pt x="8" y="16"/>
                    <a:pt x="9" y="7"/>
                    <a:pt x="11" y="3"/>
                  </a:cubicBezTo>
                  <a:cubicBezTo>
                    <a:pt x="11" y="1"/>
                    <a:pt x="8" y="0"/>
                    <a:pt x="8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83"/>
            <p:cNvSpPr>
              <a:spLocks/>
            </p:cNvSpPr>
            <p:nvPr/>
          </p:nvSpPr>
          <p:spPr bwMode="auto">
            <a:xfrm>
              <a:off x="6157913" y="1030289"/>
              <a:ext cx="93663" cy="139700"/>
            </a:xfrm>
            <a:custGeom>
              <a:avLst/>
              <a:gdLst>
                <a:gd name="T0" fmla="*/ 41 w 43"/>
                <a:gd name="T1" fmla="*/ 1 h 65"/>
                <a:gd name="T2" fmla="*/ 32 w 43"/>
                <a:gd name="T3" fmla="*/ 13 h 65"/>
                <a:gd name="T4" fmla="*/ 20 w 43"/>
                <a:gd name="T5" fmla="*/ 31 h 65"/>
                <a:gd name="T6" fmla="*/ 10 w 43"/>
                <a:gd name="T7" fmla="*/ 47 h 65"/>
                <a:gd name="T8" fmla="*/ 1 w 43"/>
                <a:gd name="T9" fmla="*/ 64 h 65"/>
                <a:gd name="T10" fmla="*/ 2 w 43"/>
                <a:gd name="T11" fmla="*/ 64 h 65"/>
                <a:gd name="T12" fmla="*/ 21 w 43"/>
                <a:gd name="T13" fmla="*/ 33 h 65"/>
                <a:gd name="T14" fmla="*/ 32 w 43"/>
                <a:gd name="T15" fmla="*/ 17 h 65"/>
                <a:gd name="T16" fmla="*/ 42 w 43"/>
                <a:gd name="T17" fmla="*/ 2 h 65"/>
                <a:gd name="T18" fmla="*/ 41 w 43"/>
                <a:gd name="T19" fmla="*/ 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65">
                  <a:moveTo>
                    <a:pt x="41" y="1"/>
                  </a:moveTo>
                  <a:cubicBezTo>
                    <a:pt x="37" y="4"/>
                    <a:pt x="35" y="9"/>
                    <a:pt x="32" y="13"/>
                  </a:cubicBezTo>
                  <a:cubicBezTo>
                    <a:pt x="28" y="19"/>
                    <a:pt x="23" y="25"/>
                    <a:pt x="20" y="31"/>
                  </a:cubicBezTo>
                  <a:cubicBezTo>
                    <a:pt x="16" y="36"/>
                    <a:pt x="14" y="42"/>
                    <a:pt x="10" y="47"/>
                  </a:cubicBezTo>
                  <a:cubicBezTo>
                    <a:pt x="7" y="53"/>
                    <a:pt x="2" y="57"/>
                    <a:pt x="1" y="64"/>
                  </a:cubicBezTo>
                  <a:cubicBezTo>
                    <a:pt x="0" y="65"/>
                    <a:pt x="2" y="65"/>
                    <a:pt x="2" y="64"/>
                  </a:cubicBezTo>
                  <a:cubicBezTo>
                    <a:pt x="9" y="54"/>
                    <a:pt x="15" y="44"/>
                    <a:pt x="21" y="33"/>
                  </a:cubicBezTo>
                  <a:cubicBezTo>
                    <a:pt x="24" y="28"/>
                    <a:pt x="28" y="23"/>
                    <a:pt x="32" y="17"/>
                  </a:cubicBezTo>
                  <a:cubicBezTo>
                    <a:pt x="35" y="12"/>
                    <a:pt x="38" y="6"/>
                    <a:pt x="42" y="2"/>
                  </a:cubicBezTo>
                  <a:cubicBezTo>
                    <a:pt x="43" y="1"/>
                    <a:pt x="42" y="0"/>
                    <a:pt x="41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84"/>
            <p:cNvSpPr>
              <a:spLocks/>
            </p:cNvSpPr>
            <p:nvPr/>
          </p:nvSpPr>
          <p:spPr bwMode="auto">
            <a:xfrm>
              <a:off x="6148388" y="1065214"/>
              <a:ext cx="128588" cy="179388"/>
            </a:xfrm>
            <a:custGeom>
              <a:avLst/>
              <a:gdLst>
                <a:gd name="T0" fmla="*/ 59 w 60"/>
                <a:gd name="T1" fmla="*/ 0 h 84"/>
                <a:gd name="T2" fmla="*/ 59 w 60"/>
                <a:gd name="T3" fmla="*/ 0 h 84"/>
                <a:gd name="T4" fmla="*/ 26 w 60"/>
                <a:gd name="T5" fmla="*/ 39 h 84"/>
                <a:gd name="T6" fmla="*/ 13 w 60"/>
                <a:gd name="T7" fmla="*/ 58 h 84"/>
                <a:gd name="T8" fmla="*/ 1 w 60"/>
                <a:gd name="T9" fmla="*/ 81 h 84"/>
                <a:gd name="T10" fmla="*/ 2 w 60"/>
                <a:gd name="T11" fmla="*/ 84 h 84"/>
                <a:gd name="T12" fmla="*/ 4 w 60"/>
                <a:gd name="T13" fmla="*/ 84 h 84"/>
                <a:gd name="T14" fmla="*/ 5 w 60"/>
                <a:gd name="T15" fmla="*/ 82 h 84"/>
                <a:gd name="T16" fmla="*/ 33 w 60"/>
                <a:gd name="T17" fmla="*/ 36 h 84"/>
                <a:gd name="T18" fmla="*/ 59 w 60"/>
                <a:gd name="T19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84">
                  <a:moveTo>
                    <a:pt x="59" y="0"/>
                  </a:moveTo>
                  <a:cubicBezTo>
                    <a:pt x="60" y="0"/>
                    <a:pt x="59" y="0"/>
                    <a:pt x="59" y="0"/>
                  </a:cubicBezTo>
                  <a:cubicBezTo>
                    <a:pt x="51" y="16"/>
                    <a:pt x="37" y="25"/>
                    <a:pt x="26" y="39"/>
                  </a:cubicBezTo>
                  <a:cubicBezTo>
                    <a:pt x="21" y="45"/>
                    <a:pt x="18" y="51"/>
                    <a:pt x="13" y="58"/>
                  </a:cubicBezTo>
                  <a:cubicBezTo>
                    <a:pt x="8" y="65"/>
                    <a:pt x="5" y="73"/>
                    <a:pt x="1" y="81"/>
                  </a:cubicBezTo>
                  <a:cubicBezTo>
                    <a:pt x="0" y="82"/>
                    <a:pt x="1" y="84"/>
                    <a:pt x="2" y="84"/>
                  </a:cubicBezTo>
                  <a:cubicBezTo>
                    <a:pt x="3" y="84"/>
                    <a:pt x="3" y="84"/>
                    <a:pt x="4" y="84"/>
                  </a:cubicBezTo>
                  <a:cubicBezTo>
                    <a:pt x="5" y="84"/>
                    <a:pt x="5" y="82"/>
                    <a:pt x="5" y="82"/>
                  </a:cubicBezTo>
                  <a:cubicBezTo>
                    <a:pt x="1" y="80"/>
                    <a:pt x="29" y="40"/>
                    <a:pt x="33" y="36"/>
                  </a:cubicBezTo>
                  <a:cubicBezTo>
                    <a:pt x="42" y="25"/>
                    <a:pt x="55" y="15"/>
                    <a:pt x="59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85"/>
            <p:cNvSpPr>
              <a:spLocks/>
            </p:cNvSpPr>
            <p:nvPr/>
          </p:nvSpPr>
          <p:spPr bwMode="auto">
            <a:xfrm>
              <a:off x="6151563" y="1135064"/>
              <a:ext cx="115888" cy="179388"/>
            </a:xfrm>
            <a:custGeom>
              <a:avLst/>
              <a:gdLst>
                <a:gd name="T0" fmla="*/ 51 w 54"/>
                <a:gd name="T1" fmla="*/ 2 h 83"/>
                <a:gd name="T2" fmla="*/ 31 w 54"/>
                <a:gd name="T3" fmla="*/ 27 h 83"/>
                <a:gd name="T4" fmla="*/ 14 w 54"/>
                <a:gd name="T5" fmla="*/ 54 h 83"/>
                <a:gd name="T6" fmla="*/ 6 w 54"/>
                <a:gd name="T7" fmla="*/ 70 h 83"/>
                <a:gd name="T8" fmla="*/ 1 w 54"/>
                <a:gd name="T9" fmla="*/ 78 h 83"/>
                <a:gd name="T10" fmla="*/ 5 w 54"/>
                <a:gd name="T11" fmla="*/ 83 h 83"/>
                <a:gd name="T12" fmla="*/ 5 w 54"/>
                <a:gd name="T13" fmla="*/ 82 h 83"/>
                <a:gd name="T14" fmla="*/ 13 w 54"/>
                <a:gd name="T15" fmla="*/ 67 h 83"/>
                <a:gd name="T16" fmla="*/ 24 w 54"/>
                <a:gd name="T17" fmla="*/ 43 h 83"/>
                <a:gd name="T18" fmla="*/ 53 w 54"/>
                <a:gd name="T19" fmla="*/ 3 h 83"/>
                <a:gd name="T20" fmla="*/ 51 w 54"/>
                <a:gd name="T21" fmla="*/ 2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4" h="83">
                  <a:moveTo>
                    <a:pt x="51" y="2"/>
                  </a:moveTo>
                  <a:cubicBezTo>
                    <a:pt x="45" y="11"/>
                    <a:pt x="37" y="18"/>
                    <a:pt x="31" y="27"/>
                  </a:cubicBezTo>
                  <a:cubicBezTo>
                    <a:pt x="24" y="35"/>
                    <a:pt x="19" y="44"/>
                    <a:pt x="14" y="54"/>
                  </a:cubicBezTo>
                  <a:cubicBezTo>
                    <a:pt x="12" y="60"/>
                    <a:pt x="10" y="65"/>
                    <a:pt x="6" y="70"/>
                  </a:cubicBezTo>
                  <a:cubicBezTo>
                    <a:pt x="5" y="72"/>
                    <a:pt x="2" y="75"/>
                    <a:pt x="1" y="78"/>
                  </a:cubicBezTo>
                  <a:cubicBezTo>
                    <a:pt x="0" y="81"/>
                    <a:pt x="1" y="83"/>
                    <a:pt x="5" y="83"/>
                  </a:cubicBezTo>
                  <a:cubicBezTo>
                    <a:pt x="5" y="83"/>
                    <a:pt x="6" y="82"/>
                    <a:pt x="5" y="82"/>
                  </a:cubicBezTo>
                  <a:cubicBezTo>
                    <a:pt x="2" y="80"/>
                    <a:pt x="12" y="69"/>
                    <a:pt x="13" y="67"/>
                  </a:cubicBezTo>
                  <a:cubicBezTo>
                    <a:pt x="17" y="59"/>
                    <a:pt x="19" y="51"/>
                    <a:pt x="24" y="43"/>
                  </a:cubicBezTo>
                  <a:cubicBezTo>
                    <a:pt x="32" y="29"/>
                    <a:pt x="45" y="18"/>
                    <a:pt x="53" y="3"/>
                  </a:cubicBezTo>
                  <a:cubicBezTo>
                    <a:pt x="54" y="1"/>
                    <a:pt x="52" y="0"/>
                    <a:pt x="51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86"/>
            <p:cNvSpPr>
              <a:spLocks/>
            </p:cNvSpPr>
            <p:nvPr/>
          </p:nvSpPr>
          <p:spPr bwMode="auto">
            <a:xfrm>
              <a:off x="6169026" y="1220789"/>
              <a:ext cx="101600" cy="158750"/>
            </a:xfrm>
            <a:custGeom>
              <a:avLst/>
              <a:gdLst>
                <a:gd name="T0" fmla="*/ 43 w 47"/>
                <a:gd name="T1" fmla="*/ 1 h 74"/>
                <a:gd name="T2" fmla="*/ 0 w 47"/>
                <a:gd name="T3" fmla="*/ 72 h 74"/>
                <a:gd name="T4" fmla="*/ 3 w 47"/>
                <a:gd name="T5" fmla="*/ 73 h 74"/>
                <a:gd name="T6" fmla="*/ 46 w 47"/>
                <a:gd name="T7" fmla="*/ 3 h 74"/>
                <a:gd name="T8" fmla="*/ 43 w 47"/>
                <a:gd name="T9" fmla="*/ 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74">
                  <a:moveTo>
                    <a:pt x="43" y="1"/>
                  </a:moveTo>
                  <a:cubicBezTo>
                    <a:pt x="28" y="24"/>
                    <a:pt x="10" y="46"/>
                    <a:pt x="0" y="72"/>
                  </a:cubicBezTo>
                  <a:cubicBezTo>
                    <a:pt x="0" y="73"/>
                    <a:pt x="2" y="74"/>
                    <a:pt x="3" y="73"/>
                  </a:cubicBezTo>
                  <a:cubicBezTo>
                    <a:pt x="16" y="49"/>
                    <a:pt x="31" y="26"/>
                    <a:pt x="46" y="3"/>
                  </a:cubicBezTo>
                  <a:cubicBezTo>
                    <a:pt x="47" y="1"/>
                    <a:pt x="44" y="0"/>
                    <a:pt x="43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87"/>
            <p:cNvSpPr>
              <a:spLocks/>
            </p:cNvSpPr>
            <p:nvPr/>
          </p:nvSpPr>
          <p:spPr bwMode="auto">
            <a:xfrm>
              <a:off x="6164263" y="1220789"/>
              <a:ext cx="141288" cy="223838"/>
            </a:xfrm>
            <a:custGeom>
              <a:avLst/>
              <a:gdLst>
                <a:gd name="T0" fmla="*/ 62 w 65"/>
                <a:gd name="T1" fmla="*/ 2 h 104"/>
                <a:gd name="T2" fmla="*/ 46 w 65"/>
                <a:gd name="T3" fmla="*/ 27 h 104"/>
                <a:gd name="T4" fmla="*/ 29 w 65"/>
                <a:gd name="T5" fmla="*/ 52 h 104"/>
                <a:gd name="T6" fmla="*/ 0 w 65"/>
                <a:gd name="T7" fmla="*/ 102 h 104"/>
                <a:gd name="T8" fmla="*/ 2 w 65"/>
                <a:gd name="T9" fmla="*/ 103 h 104"/>
                <a:gd name="T10" fmla="*/ 17 w 65"/>
                <a:gd name="T11" fmla="*/ 74 h 104"/>
                <a:gd name="T12" fmla="*/ 35 w 65"/>
                <a:gd name="T13" fmla="*/ 49 h 104"/>
                <a:gd name="T14" fmla="*/ 53 w 65"/>
                <a:gd name="T15" fmla="*/ 22 h 104"/>
                <a:gd name="T16" fmla="*/ 65 w 65"/>
                <a:gd name="T17" fmla="*/ 3 h 104"/>
                <a:gd name="T18" fmla="*/ 62 w 65"/>
                <a:gd name="T19" fmla="*/ 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5" h="104">
                  <a:moveTo>
                    <a:pt x="62" y="2"/>
                  </a:moveTo>
                  <a:cubicBezTo>
                    <a:pt x="59" y="12"/>
                    <a:pt x="51" y="19"/>
                    <a:pt x="46" y="27"/>
                  </a:cubicBezTo>
                  <a:cubicBezTo>
                    <a:pt x="40" y="35"/>
                    <a:pt x="35" y="43"/>
                    <a:pt x="29" y="52"/>
                  </a:cubicBezTo>
                  <a:cubicBezTo>
                    <a:pt x="18" y="68"/>
                    <a:pt x="7" y="83"/>
                    <a:pt x="0" y="102"/>
                  </a:cubicBezTo>
                  <a:cubicBezTo>
                    <a:pt x="0" y="103"/>
                    <a:pt x="1" y="104"/>
                    <a:pt x="2" y="103"/>
                  </a:cubicBezTo>
                  <a:cubicBezTo>
                    <a:pt x="8" y="94"/>
                    <a:pt x="11" y="84"/>
                    <a:pt x="17" y="74"/>
                  </a:cubicBezTo>
                  <a:cubicBezTo>
                    <a:pt x="22" y="66"/>
                    <a:pt x="29" y="58"/>
                    <a:pt x="35" y="49"/>
                  </a:cubicBezTo>
                  <a:cubicBezTo>
                    <a:pt x="41" y="40"/>
                    <a:pt x="46" y="31"/>
                    <a:pt x="53" y="22"/>
                  </a:cubicBezTo>
                  <a:cubicBezTo>
                    <a:pt x="58" y="16"/>
                    <a:pt x="62" y="10"/>
                    <a:pt x="65" y="3"/>
                  </a:cubicBezTo>
                  <a:cubicBezTo>
                    <a:pt x="65" y="1"/>
                    <a:pt x="63" y="0"/>
                    <a:pt x="62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88"/>
            <p:cNvSpPr>
              <a:spLocks/>
            </p:cNvSpPr>
            <p:nvPr/>
          </p:nvSpPr>
          <p:spPr bwMode="auto">
            <a:xfrm>
              <a:off x="6173788" y="1285876"/>
              <a:ext cx="138113" cy="233363"/>
            </a:xfrm>
            <a:custGeom>
              <a:avLst/>
              <a:gdLst>
                <a:gd name="T0" fmla="*/ 61 w 64"/>
                <a:gd name="T1" fmla="*/ 1 h 109"/>
                <a:gd name="T2" fmla="*/ 44 w 64"/>
                <a:gd name="T3" fmla="*/ 27 h 109"/>
                <a:gd name="T4" fmla="*/ 25 w 64"/>
                <a:gd name="T5" fmla="*/ 57 h 109"/>
                <a:gd name="T6" fmla="*/ 9 w 64"/>
                <a:gd name="T7" fmla="*/ 88 h 109"/>
                <a:gd name="T8" fmla="*/ 1 w 64"/>
                <a:gd name="T9" fmla="*/ 107 h 109"/>
                <a:gd name="T10" fmla="*/ 3 w 64"/>
                <a:gd name="T11" fmla="*/ 107 h 109"/>
                <a:gd name="T12" fmla="*/ 15 w 64"/>
                <a:gd name="T13" fmla="*/ 82 h 109"/>
                <a:gd name="T14" fmla="*/ 29 w 64"/>
                <a:gd name="T15" fmla="*/ 55 h 109"/>
                <a:gd name="T16" fmla="*/ 45 w 64"/>
                <a:gd name="T17" fmla="*/ 32 h 109"/>
                <a:gd name="T18" fmla="*/ 63 w 64"/>
                <a:gd name="T19" fmla="*/ 3 h 109"/>
                <a:gd name="T20" fmla="*/ 61 w 64"/>
                <a:gd name="T21" fmla="*/ 1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" h="109">
                  <a:moveTo>
                    <a:pt x="61" y="1"/>
                  </a:moveTo>
                  <a:cubicBezTo>
                    <a:pt x="54" y="9"/>
                    <a:pt x="49" y="18"/>
                    <a:pt x="44" y="27"/>
                  </a:cubicBezTo>
                  <a:cubicBezTo>
                    <a:pt x="38" y="38"/>
                    <a:pt x="30" y="46"/>
                    <a:pt x="25" y="57"/>
                  </a:cubicBezTo>
                  <a:cubicBezTo>
                    <a:pt x="19" y="67"/>
                    <a:pt x="14" y="77"/>
                    <a:pt x="9" y="88"/>
                  </a:cubicBezTo>
                  <a:cubicBezTo>
                    <a:pt x="5" y="94"/>
                    <a:pt x="0" y="99"/>
                    <a:pt x="1" y="107"/>
                  </a:cubicBezTo>
                  <a:cubicBezTo>
                    <a:pt x="1" y="109"/>
                    <a:pt x="3" y="108"/>
                    <a:pt x="3" y="107"/>
                  </a:cubicBezTo>
                  <a:cubicBezTo>
                    <a:pt x="6" y="98"/>
                    <a:pt x="11" y="91"/>
                    <a:pt x="15" y="82"/>
                  </a:cubicBezTo>
                  <a:cubicBezTo>
                    <a:pt x="20" y="73"/>
                    <a:pt x="24" y="64"/>
                    <a:pt x="29" y="55"/>
                  </a:cubicBezTo>
                  <a:cubicBezTo>
                    <a:pt x="34" y="47"/>
                    <a:pt x="40" y="40"/>
                    <a:pt x="45" y="32"/>
                  </a:cubicBezTo>
                  <a:cubicBezTo>
                    <a:pt x="51" y="22"/>
                    <a:pt x="55" y="12"/>
                    <a:pt x="63" y="3"/>
                  </a:cubicBezTo>
                  <a:cubicBezTo>
                    <a:pt x="64" y="2"/>
                    <a:pt x="62" y="0"/>
                    <a:pt x="61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89"/>
            <p:cNvSpPr>
              <a:spLocks/>
            </p:cNvSpPr>
            <p:nvPr/>
          </p:nvSpPr>
          <p:spPr bwMode="auto">
            <a:xfrm>
              <a:off x="6173788" y="1330326"/>
              <a:ext cx="157163" cy="236538"/>
            </a:xfrm>
            <a:custGeom>
              <a:avLst/>
              <a:gdLst>
                <a:gd name="T0" fmla="*/ 71 w 73"/>
                <a:gd name="T1" fmla="*/ 1 h 110"/>
                <a:gd name="T2" fmla="*/ 62 w 73"/>
                <a:gd name="T3" fmla="*/ 15 h 110"/>
                <a:gd name="T4" fmla="*/ 49 w 73"/>
                <a:gd name="T5" fmla="*/ 30 h 110"/>
                <a:gd name="T6" fmla="*/ 32 w 73"/>
                <a:gd name="T7" fmla="*/ 58 h 110"/>
                <a:gd name="T8" fmla="*/ 0 w 73"/>
                <a:gd name="T9" fmla="*/ 108 h 110"/>
                <a:gd name="T10" fmla="*/ 3 w 73"/>
                <a:gd name="T11" fmla="*/ 109 h 110"/>
                <a:gd name="T12" fmla="*/ 3 w 73"/>
                <a:gd name="T13" fmla="*/ 109 h 110"/>
                <a:gd name="T14" fmla="*/ 3 w 73"/>
                <a:gd name="T15" fmla="*/ 108 h 110"/>
                <a:gd name="T16" fmla="*/ 8 w 73"/>
                <a:gd name="T17" fmla="*/ 102 h 110"/>
                <a:gd name="T18" fmla="*/ 7 w 73"/>
                <a:gd name="T19" fmla="*/ 101 h 110"/>
                <a:gd name="T20" fmla="*/ 35 w 73"/>
                <a:gd name="T21" fmla="*/ 58 h 110"/>
                <a:gd name="T22" fmla="*/ 55 w 73"/>
                <a:gd name="T23" fmla="*/ 28 h 110"/>
                <a:gd name="T24" fmla="*/ 73 w 73"/>
                <a:gd name="T25" fmla="*/ 2 h 110"/>
                <a:gd name="T26" fmla="*/ 71 w 73"/>
                <a:gd name="T27" fmla="*/ 1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3" h="110">
                  <a:moveTo>
                    <a:pt x="71" y="1"/>
                  </a:moveTo>
                  <a:cubicBezTo>
                    <a:pt x="68" y="5"/>
                    <a:pt x="65" y="10"/>
                    <a:pt x="62" y="15"/>
                  </a:cubicBezTo>
                  <a:cubicBezTo>
                    <a:pt x="58" y="20"/>
                    <a:pt x="53" y="25"/>
                    <a:pt x="49" y="30"/>
                  </a:cubicBezTo>
                  <a:cubicBezTo>
                    <a:pt x="42" y="38"/>
                    <a:pt x="37" y="49"/>
                    <a:pt x="32" y="58"/>
                  </a:cubicBezTo>
                  <a:cubicBezTo>
                    <a:pt x="21" y="74"/>
                    <a:pt x="6" y="88"/>
                    <a:pt x="0" y="108"/>
                  </a:cubicBezTo>
                  <a:cubicBezTo>
                    <a:pt x="0" y="110"/>
                    <a:pt x="2" y="110"/>
                    <a:pt x="3" y="109"/>
                  </a:cubicBezTo>
                  <a:cubicBezTo>
                    <a:pt x="3" y="109"/>
                    <a:pt x="3" y="109"/>
                    <a:pt x="3" y="109"/>
                  </a:cubicBezTo>
                  <a:cubicBezTo>
                    <a:pt x="3" y="109"/>
                    <a:pt x="3" y="109"/>
                    <a:pt x="3" y="108"/>
                  </a:cubicBezTo>
                  <a:cubicBezTo>
                    <a:pt x="5" y="106"/>
                    <a:pt x="6" y="104"/>
                    <a:pt x="8" y="102"/>
                  </a:cubicBezTo>
                  <a:cubicBezTo>
                    <a:pt x="8" y="101"/>
                    <a:pt x="8" y="101"/>
                    <a:pt x="7" y="101"/>
                  </a:cubicBezTo>
                  <a:cubicBezTo>
                    <a:pt x="15" y="86"/>
                    <a:pt x="26" y="73"/>
                    <a:pt x="35" y="58"/>
                  </a:cubicBezTo>
                  <a:cubicBezTo>
                    <a:pt x="42" y="48"/>
                    <a:pt x="46" y="37"/>
                    <a:pt x="55" y="28"/>
                  </a:cubicBezTo>
                  <a:cubicBezTo>
                    <a:pt x="62" y="20"/>
                    <a:pt x="67" y="10"/>
                    <a:pt x="73" y="2"/>
                  </a:cubicBezTo>
                  <a:cubicBezTo>
                    <a:pt x="73" y="1"/>
                    <a:pt x="72" y="0"/>
                    <a:pt x="71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90"/>
            <p:cNvSpPr>
              <a:spLocks/>
            </p:cNvSpPr>
            <p:nvPr/>
          </p:nvSpPr>
          <p:spPr bwMode="auto">
            <a:xfrm>
              <a:off x="6200776" y="1408114"/>
              <a:ext cx="106363" cy="195263"/>
            </a:xfrm>
            <a:custGeom>
              <a:avLst/>
              <a:gdLst>
                <a:gd name="T0" fmla="*/ 45 w 49"/>
                <a:gd name="T1" fmla="*/ 2 h 91"/>
                <a:gd name="T2" fmla="*/ 11 w 49"/>
                <a:gd name="T3" fmla="*/ 55 h 91"/>
                <a:gd name="T4" fmla="*/ 5 w 49"/>
                <a:gd name="T5" fmla="*/ 80 h 91"/>
                <a:gd name="T6" fmla="*/ 7 w 49"/>
                <a:gd name="T7" fmla="*/ 80 h 91"/>
                <a:gd name="T8" fmla="*/ 11 w 49"/>
                <a:gd name="T9" fmla="*/ 76 h 91"/>
                <a:gd name="T10" fmla="*/ 6 w 49"/>
                <a:gd name="T11" fmla="*/ 90 h 91"/>
                <a:gd name="T12" fmla="*/ 7 w 49"/>
                <a:gd name="T13" fmla="*/ 91 h 91"/>
                <a:gd name="T14" fmla="*/ 16 w 49"/>
                <a:gd name="T15" fmla="*/ 70 h 91"/>
                <a:gd name="T16" fmla="*/ 15 w 49"/>
                <a:gd name="T17" fmla="*/ 69 h 91"/>
                <a:gd name="T18" fmla="*/ 14 w 49"/>
                <a:gd name="T19" fmla="*/ 71 h 91"/>
                <a:gd name="T20" fmla="*/ 13 w 49"/>
                <a:gd name="T21" fmla="*/ 72 h 91"/>
                <a:gd name="T22" fmla="*/ 12 w 49"/>
                <a:gd name="T23" fmla="*/ 73 h 91"/>
                <a:gd name="T24" fmla="*/ 9 w 49"/>
                <a:gd name="T25" fmla="*/ 75 h 91"/>
                <a:gd name="T26" fmla="*/ 7 w 49"/>
                <a:gd name="T27" fmla="*/ 74 h 91"/>
                <a:gd name="T28" fmla="*/ 11 w 49"/>
                <a:gd name="T29" fmla="*/ 65 h 91"/>
                <a:gd name="T30" fmla="*/ 18 w 49"/>
                <a:gd name="T31" fmla="*/ 51 h 91"/>
                <a:gd name="T32" fmla="*/ 48 w 49"/>
                <a:gd name="T33" fmla="*/ 3 h 91"/>
                <a:gd name="T34" fmla="*/ 45 w 49"/>
                <a:gd name="T35" fmla="*/ 2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91">
                  <a:moveTo>
                    <a:pt x="45" y="2"/>
                  </a:moveTo>
                  <a:cubicBezTo>
                    <a:pt x="33" y="19"/>
                    <a:pt x="21" y="36"/>
                    <a:pt x="11" y="55"/>
                  </a:cubicBezTo>
                  <a:cubicBezTo>
                    <a:pt x="9" y="61"/>
                    <a:pt x="0" y="74"/>
                    <a:pt x="5" y="80"/>
                  </a:cubicBezTo>
                  <a:cubicBezTo>
                    <a:pt x="6" y="81"/>
                    <a:pt x="6" y="80"/>
                    <a:pt x="7" y="80"/>
                  </a:cubicBezTo>
                  <a:cubicBezTo>
                    <a:pt x="8" y="78"/>
                    <a:pt x="9" y="77"/>
                    <a:pt x="11" y="76"/>
                  </a:cubicBezTo>
                  <a:cubicBezTo>
                    <a:pt x="9" y="80"/>
                    <a:pt x="7" y="85"/>
                    <a:pt x="6" y="90"/>
                  </a:cubicBezTo>
                  <a:cubicBezTo>
                    <a:pt x="6" y="91"/>
                    <a:pt x="7" y="91"/>
                    <a:pt x="7" y="91"/>
                  </a:cubicBezTo>
                  <a:cubicBezTo>
                    <a:pt x="12" y="85"/>
                    <a:pt x="13" y="77"/>
                    <a:pt x="16" y="70"/>
                  </a:cubicBezTo>
                  <a:cubicBezTo>
                    <a:pt x="17" y="69"/>
                    <a:pt x="15" y="69"/>
                    <a:pt x="15" y="69"/>
                  </a:cubicBezTo>
                  <a:cubicBezTo>
                    <a:pt x="15" y="70"/>
                    <a:pt x="14" y="71"/>
                    <a:pt x="14" y="71"/>
                  </a:cubicBezTo>
                  <a:cubicBezTo>
                    <a:pt x="13" y="71"/>
                    <a:pt x="13" y="71"/>
                    <a:pt x="13" y="72"/>
                  </a:cubicBezTo>
                  <a:cubicBezTo>
                    <a:pt x="13" y="72"/>
                    <a:pt x="13" y="72"/>
                    <a:pt x="12" y="73"/>
                  </a:cubicBezTo>
                  <a:cubicBezTo>
                    <a:pt x="11" y="74"/>
                    <a:pt x="10" y="75"/>
                    <a:pt x="9" y="75"/>
                  </a:cubicBezTo>
                  <a:cubicBezTo>
                    <a:pt x="7" y="76"/>
                    <a:pt x="7" y="75"/>
                    <a:pt x="7" y="74"/>
                  </a:cubicBezTo>
                  <a:cubicBezTo>
                    <a:pt x="7" y="72"/>
                    <a:pt x="10" y="67"/>
                    <a:pt x="11" y="65"/>
                  </a:cubicBezTo>
                  <a:cubicBezTo>
                    <a:pt x="13" y="60"/>
                    <a:pt x="15" y="55"/>
                    <a:pt x="18" y="51"/>
                  </a:cubicBezTo>
                  <a:cubicBezTo>
                    <a:pt x="26" y="34"/>
                    <a:pt x="37" y="19"/>
                    <a:pt x="48" y="3"/>
                  </a:cubicBezTo>
                  <a:cubicBezTo>
                    <a:pt x="49" y="2"/>
                    <a:pt x="46" y="0"/>
                    <a:pt x="45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8" name="PA_椭圆 37"/>
          <p:cNvSpPr/>
          <p:nvPr>
            <p:custDataLst>
              <p:tags r:id="rId5"/>
            </p:custDataLst>
          </p:nvPr>
        </p:nvSpPr>
        <p:spPr>
          <a:xfrm>
            <a:off x="1255962" y="3585223"/>
            <a:ext cx="939632" cy="939632"/>
          </a:xfrm>
          <a:prstGeom prst="ellipse">
            <a:avLst/>
          </a:prstGeom>
          <a:noFill/>
          <a:ln w="19050">
            <a:solidFill>
              <a:schemeClr val="accent6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9" name="PA_任意多边形 19"/>
          <p:cNvSpPr>
            <a:spLocks noEditPoints="1"/>
          </p:cNvSpPr>
          <p:nvPr>
            <p:custDataLst>
              <p:tags r:id="rId6"/>
            </p:custDataLst>
          </p:nvPr>
        </p:nvSpPr>
        <p:spPr bwMode="auto">
          <a:xfrm>
            <a:off x="3392836" y="3537701"/>
            <a:ext cx="1006328" cy="1034676"/>
          </a:xfrm>
          <a:custGeom>
            <a:avLst/>
            <a:gdLst>
              <a:gd name="T0" fmla="*/ 62 w 417"/>
              <a:gd name="T1" fmla="*/ 97 h 429"/>
              <a:gd name="T2" fmla="*/ 37 w 417"/>
              <a:gd name="T3" fmla="*/ 265 h 429"/>
              <a:gd name="T4" fmla="*/ 82 w 417"/>
              <a:gd name="T5" fmla="*/ 335 h 429"/>
              <a:gd name="T6" fmla="*/ 43 w 417"/>
              <a:gd name="T7" fmla="*/ 135 h 429"/>
              <a:gd name="T8" fmla="*/ 150 w 417"/>
              <a:gd name="T9" fmla="*/ 32 h 429"/>
              <a:gd name="T10" fmla="*/ 313 w 417"/>
              <a:gd name="T11" fmla="*/ 47 h 429"/>
              <a:gd name="T12" fmla="*/ 403 w 417"/>
              <a:gd name="T13" fmla="*/ 148 h 429"/>
              <a:gd name="T14" fmla="*/ 399 w 417"/>
              <a:gd name="T15" fmla="*/ 120 h 429"/>
              <a:gd name="T16" fmla="*/ 277 w 417"/>
              <a:gd name="T17" fmla="*/ 13 h 429"/>
              <a:gd name="T18" fmla="*/ 163 w 417"/>
              <a:gd name="T19" fmla="*/ 6 h 429"/>
              <a:gd name="T20" fmla="*/ 21 w 417"/>
              <a:gd name="T21" fmla="*/ 121 h 429"/>
              <a:gd name="T22" fmla="*/ 12 w 417"/>
              <a:gd name="T23" fmla="*/ 281 h 429"/>
              <a:gd name="T24" fmla="*/ 169 w 417"/>
              <a:gd name="T25" fmla="*/ 423 h 429"/>
              <a:gd name="T26" fmla="*/ 134 w 417"/>
              <a:gd name="T27" fmla="*/ 408 h 429"/>
              <a:gd name="T28" fmla="*/ 129 w 417"/>
              <a:gd name="T29" fmla="*/ 404 h 429"/>
              <a:gd name="T30" fmla="*/ 351 w 417"/>
              <a:gd name="T31" fmla="*/ 370 h 429"/>
              <a:gd name="T32" fmla="*/ 371 w 417"/>
              <a:gd name="T33" fmla="*/ 349 h 429"/>
              <a:gd name="T34" fmla="*/ 143 w 417"/>
              <a:gd name="T35" fmla="*/ 408 h 429"/>
              <a:gd name="T36" fmla="*/ 198 w 417"/>
              <a:gd name="T37" fmla="*/ 417 h 429"/>
              <a:gd name="T38" fmla="*/ 348 w 417"/>
              <a:gd name="T39" fmla="*/ 367 h 429"/>
              <a:gd name="T40" fmla="*/ 415 w 417"/>
              <a:gd name="T41" fmla="*/ 250 h 429"/>
              <a:gd name="T42" fmla="*/ 271 w 417"/>
              <a:gd name="T43" fmla="*/ 407 h 429"/>
              <a:gd name="T44" fmla="*/ 91 w 417"/>
              <a:gd name="T45" fmla="*/ 372 h 429"/>
              <a:gd name="T46" fmla="*/ 230 w 417"/>
              <a:gd name="T47" fmla="*/ 412 h 429"/>
              <a:gd name="T48" fmla="*/ 371 w 417"/>
              <a:gd name="T49" fmla="*/ 335 h 429"/>
              <a:gd name="T50" fmla="*/ 219 w 417"/>
              <a:gd name="T51" fmla="*/ 409 h 429"/>
              <a:gd name="T52" fmla="*/ 366 w 417"/>
              <a:gd name="T53" fmla="*/ 335 h 429"/>
              <a:gd name="T54" fmla="*/ 386 w 417"/>
              <a:gd name="T55" fmla="*/ 301 h 429"/>
              <a:gd name="T56" fmla="*/ 293 w 417"/>
              <a:gd name="T57" fmla="*/ 387 h 429"/>
              <a:gd name="T58" fmla="*/ 112 w 417"/>
              <a:gd name="T59" fmla="*/ 373 h 429"/>
              <a:gd name="T60" fmla="*/ 216 w 417"/>
              <a:gd name="T61" fmla="*/ 400 h 429"/>
              <a:gd name="T62" fmla="*/ 147 w 417"/>
              <a:gd name="T63" fmla="*/ 385 h 429"/>
              <a:gd name="T64" fmla="*/ 23 w 417"/>
              <a:gd name="T65" fmla="*/ 210 h 429"/>
              <a:gd name="T66" fmla="*/ 123 w 417"/>
              <a:gd name="T67" fmla="*/ 44 h 429"/>
              <a:gd name="T68" fmla="*/ 86 w 417"/>
              <a:gd name="T69" fmla="*/ 65 h 429"/>
              <a:gd name="T70" fmla="*/ 44 w 417"/>
              <a:gd name="T71" fmla="*/ 302 h 429"/>
              <a:gd name="T72" fmla="*/ 18 w 417"/>
              <a:gd name="T73" fmla="*/ 205 h 429"/>
              <a:gd name="T74" fmla="*/ 22 w 417"/>
              <a:gd name="T75" fmla="*/ 184 h 429"/>
              <a:gd name="T76" fmla="*/ 133 w 417"/>
              <a:gd name="T77" fmla="*/ 34 h 429"/>
              <a:gd name="T78" fmla="*/ 228 w 417"/>
              <a:gd name="T79" fmla="*/ 16 h 429"/>
              <a:gd name="T80" fmla="*/ 143 w 417"/>
              <a:gd name="T81" fmla="*/ 26 h 429"/>
              <a:gd name="T82" fmla="*/ 324 w 417"/>
              <a:gd name="T83" fmla="*/ 371 h 429"/>
              <a:gd name="T84" fmla="*/ 330 w 417"/>
              <a:gd name="T85" fmla="*/ 50 h 429"/>
              <a:gd name="T86" fmla="*/ 204 w 417"/>
              <a:gd name="T87" fmla="*/ 407 h 429"/>
              <a:gd name="T88" fmla="*/ 220 w 417"/>
              <a:gd name="T89" fmla="*/ 408 h 429"/>
              <a:gd name="T90" fmla="*/ 246 w 417"/>
              <a:gd name="T91" fmla="*/ 409 h 429"/>
              <a:gd name="T92" fmla="*/ 29 w 417"/>
              <a:gd name="T93" fmla="*/ 122 h 429"/>
              <a:gd name="T94" fmla="*/ 122 w 417"/>
              <a:gd name="T95" fmla="*/ 27 h 429"/>
              <a:gd name="T96" fmla="*/ 324 w 417"/>
              <a:gd name="T97" fmla="*/ 379 h 429"/>
              <a:gd name="T98" fmla="*/ 12 w 417"/>
              <a:gd name="T99" fmla="*/ 252 h 429"/>
              <a:gd name="T100" fmla="*/ 228 w 417"/>
              <a:gd name="T101" fmla="*/ 5 h 429"/>
              <a:gd name="T102" fmla="*/ 103 w 417"/>
              <a:gd name="T103" fmla="*/ 384 h 429"/>
              <a:gd name="T104" fmla="*/ 94 w 417"/>
              <a:gd name="T105" fmla="*/ 379 h 429"/>
              <a:gd name="T106" fmla="*/ 236 w 417"/>
              <a:gd name="T107" fmla="*/ 415 h 429"/>
              <a:gd name="T108" fmla="*/ 278 w 417"/>
              <a:gd name="T109" fmla="*/ 406 h 429"/>
              <a:gd name="T110" fmla="*/ 252 w 417"/>
              <a:gd name="T111" fmla="*/ 414 h 429"/>
              <a:gd name="T112" fmla="*/ 365 w 417"/>
              <a:gd name="T113" fmla="*/ 351 h 429"/>
              <a:gd name="T114" fmla="*/ 56 w 417"/>
              <a:gd name="T115" fmla="*/ 353 h 429"/>
              <a:gd name="T116" fmla="*/ 75 w 417"/>
              <a:gd name="T117" fmla="*/ 373 h 429"/>
              <a:gd name="T118" fmla="*/ 8 w 417"/>
              <a:gd name="T119" fmla="*/ 164 h 429"/>
              <a:gd name="T120" fmla="*/ 22 w 417"/>
              <a:gd name="T121" fmla="*/ 295 h 429"/>
              <a:gd name="T122" fmla="*/ 51 w 417"/>
              <a:gd name="T123" fmla="*/ 343 h 429"/>
              <a:gd name="T124" fmla="*/ 182 w 417"/>
              <a:gd name="T125" fmla="*/ 418 h 4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17" h="429">
                <a:moveTo>
                  <a:pt x="60" y="97"/>
                </a:moveTo>
                <a:cubicBezTo>
                  <a:pt x="61" y="96"/>
                  <a:pt x="63" y="94"/>
                  <a:pt x="64" y="92"/>
                </a:cubicBezTo>
                <a:cubicBezTo>
                  <a:pt x="64" y="92"/>
                  <a:pt x="65" y="92"/>
                  <a:pt x="65" y="91"/>
                </a:cubicBezTo>
                <a:cubicBezTo>
                  <a:pt x="68" y="87"/>
                  <a:pt x="72" y="83"/>
                  <a:pt x="74" y="81"/>
                </a:cubicBezTo>
                <a:cubicBezTo>
                  <a:pt x="75" y="80"/>
                  <a:pt x="75" y="79"/>
                  <a:pt x="76" y="78"/>
                </a:cubicBezTo>
                <a:cubicBezTo>
                  <a:pt x="76" y="78"/>
                  <a:pt x="77" y="77"/>
                  <a:pt x="77" y="77"/>
                </a:cubicBezTo>
                <a:cubicBezTo>
                  <a:pt x="78" y="75"/>
                  <a:pt x="79" y="75"/>
                  <a:pt x="80" y="74"/>
                </a:cubicBezTo>
                <a:cubicBezTo>
                  <a:pt x="82" y="72"/>
                  <a:pt x="85" y="70"/>
                  <a:pt x="87" y="67"/>
                </a:cubicBezTo>
                <a:cubicBezTo>
                  <a:pt x="88" y="67"/>
                  <a:pt x="89" y="66"/>
                  <a:pt x="89" y="65"/>
                </a:cubicBezTo>
                <a:cubicBezTo>
                  <a:pt x="90" y="65"/>
                  <a:pt x="91" y="64"/>
                  <a:pt x="92" y="63"/>
                </a:cubicBezTo>
                <a:cubicBezTo>
                  <a:pt x="92" y="63"/>
                  <a:pt x="93" y="62"/>
                  <a:pt x="94" y="61"/>
                </a:cubicBezTo>
                <a:cubicBezTo>
                  <a:pt x="95" y="61"/>
                  <a:pt x="95" y="61"/>
                  <a:pt x="96" y="60"/>
                </a:cubicBezTo>
                <a:cubicBezTo>
                  <a:pt x="96" y="60"/>
                  <a:pt x="97" y="59"/>
                  <a:pt x="97" y="59"/>
                </a:cubicBezTo>
                <a:cubicBezTo>
                  <a:pt x="98" y="59"/>
                  <a:pt x="98" y="59"/>
                  <a:pt x="99" y="58"/>
                </a:cubicBezTo>
                <a:cubicBezTo>
                  <a:pt x="99" y="58"/>
                  <a:pt x="99" y="57"/>
                  <a:pt x="100" y="57"/>
                </a:cubicBezTo>
                <a:cubicBezTo>
                  <a:pt x="101" y="56"/>
                  <a:pt x="102" y="55"/>
                  <a:pt x="103" y="55"/>
                </a:cubicBezTo>
                <a:cubicBezTo>
                  <a:pt x="103" y="55"/>
                  <a:pt x="103" y="55"/>
                  <a:pt x="104" y="55"/>
                </a:cubicBezTo>
                <a:cubicBezTo>
                  <a:pt x="104" y="55"/>
                  <a:pt x="104" y="54"/>
                  <a:pt x="105" y="54"/>
                </a:cubicBezTo>
                <a:cubicBezTo>
                  <a:pt x="105" y="53"/>
                  <a:pt x="106" y="53"/>
                  <a:pt x="106" y="53"/>
                </a:cubicBezTo>
                <a:cubicBezTo>
                  <a:pt x="107" y="53"/>
                  <a:pt x="108" y="52"/>
                  <a:pt x="109" y="51"/>
                </a:cubicBezTo>
                <a:cubicBezTo>
                  <a:pt x="108" y="52"/>
                  <a:pt x="106" y="53"/>
                  <a:pt x="105" y="54"/>
                </a:cubicBezTo>
                <a:cubicBezTo>
                  <a:pt x="105" y="53"/>
                  <a:pt x="104" y="54"/>
                  <a:pt x="104" y="54"/>
                </a:cubicBezTo>
                <a:cubicBezTo>
                  <a:pt x="105" y="53"/>
                  <a:pt x="106" y="53"/>
                  <a:pt x="107" y="52"/>
                </a:cubicBezTo>
                <a:cubicBezTo>
                  <a:pt x="108" y="51"/>
                  <a:pt x="109" y="51"/>
                  <a:pt x="110" y="50"/>
                </a:cubicBezTo>
                <a:cubicBezTo>
                  <a:pt x="111" y="50"/>
                  <a:pt x="111" y="49"/>
                  <a:pt x="113" y="48"/>
                </a:cubicBezTo>
                <a:cubicBezTo>
                  <a:pt x="113" y="48"/>
                  <a:pt x="113" y="48"/>
                  <a:pt x="113" y="48"/>
                </a:cubicBezTo>
                <a:cubicBezTo>
                  <a:pt x="114" y="49"/>
                  <a:pt x="110" y="50"/>
                  <a:pt x="111" y="51"/>
                </a:cubicBezTo>
                <a:cubicBezTo>
                  <a:pt x="110" y="51"/>
                  <a:pt x="110" y="51"/>
                  <a:pt x="109" y="52"/>
                </a:cubicBezTo>
                <a:cubicBezTo>
                  <a:pt x="108" y="53"/>
                  <a:pt x="107" y="53"/>
                  <a:pt x="106" y="54"/>
                </a:cubicBezTo>
                <a:cubicBezTo>
                  <a:pt x="105" y="54"/>
                  <a:pt x="105" y="54"/>
                  <a:pt x="105" y="55"/>
                </a:cubicBezTo>
                <a:cubicBezTo>
                  <a:pt x="104" y="55"/>
                  <a:pt x="104" y="55"/>
                  <a:pt x="103" y="55"/>
                </a:cubicBezTo>
                <a:cubicBezTo>
                  <a:pt x="102" y="57"/>
                  <a:pt x="100" y="59"/>
                  <a:pt x="98" y="60"/>
                </a:cubicBezTo>
                <a:cubicBezTo>
                  <a:pt x="97" y="61"/>
                  <a:pt x="96" y="61"/>
                  <a:pt x="95" y="62"/>
                </a:cubicBezTo>
                <a:cubicBezTo>
                  <a:pt x="94" y="62"/>
                  <a:pt x="97" y="61"/>
                  <a:pt x="95" y="62"/>
                </a:cubicBezTo>
                <a:cubicBezTo>
                  <a:pt x="94" y="63"/>
                  <a:pt x="93" y="64"/>
                  <a:pt x="92" y="64"/>
                </a:cubicBezTo>
                <a:cubicBezTo>
                  <a:pt x="91" y="65"/>
                  <a:pt x="89" y="67"/>
                  <a:pt x="88" y="68"/>
                </a:cubicBezTo>
                <a:cubicBezTo>
                  <a:pt x="87" y="69"/>
                  <a:pt x="87" y="69"/>
                  <a:pt x="86" y="70"/>
                </a:cubicBezTo>
                <a:cubicBezTo>
                  <a:pt x="84" y="72"/>
                  <a:pt x="82" y="74"/>
                  <a:pt x="80" y="76"/>
                </a:cubicBezTo>
                <a:cubicBezTo>
                  <a:pt x="77" y="78"/>
                  <a:pt x="75" y="80"/>
                  <a:pt x="73" y="83"/>
                </a:cubicBezTo>
                <a:cubicBezTo>
                  <a:pt x="73" y="84"/>
                  <a:pt x="76" y="80"/>
                  <a:pt x="76" y="80"/>
                </a:cubicBezTo>
                <a:cubicBezTo>
                  <a:pt x="75" y="81"/>
                  <a:pt x="73" y="83"/>
                  <a:pt x="72" y="85"/>
                </a:cubicBezTo>
                <a:cubicBezTo>
                  <a:pt x="71" y="86"/>
                  <a:pt x="72" y="86"/>
                  <a:pt x="71" y="87"/>
                </a:cubicBezTo>
                <a:cubicBezTo>
                  <a:pt x="70" y="87"/>
                  <a:pt x="67" y="89"/>
                  <a:pt x="67" y="90"/>
                </a:cubicBezTo>
                <a:cubicBezTo>
                  <a:pt x="67" y="90"/>
                  <a:pt x="69" y="89"/>
                  <a:pt x="69" y="89"/>
                </a:cubicBezTo>
                <a:cubicBezTo>
                  <a:pt x="69" y="89"/>
                  <a:pt x="69" y="89"/>
                  <a:pt x="68" y="90"/>
                </a:cubicBezTo>
                <a:cubicBezTo>
                  <a:pt x="68" y="90"/>
                  <a:pt x="68" y="89"/>
                  <a:pt x="67" y="90"/>
                </a:cubicBezTo>
                <a:cubicBezTo>
                  <a:pt x="66" y="92"/>
                  <a:pt x="68" y="90"/>
                  <a:pt x="68" y="91"/>
                </a:cubicBezTo>
                <a:cubicBezTo>
                  <a:pt x="66" y="93"/>
                  <a:pt x="66" y="93"/>
                  <a:pt x="66" y="93"/>
                </a:cubicBezTo>
                <a:cubicBezTo>
                  <a:pt x="66" y="93"/>
                  <a:pt x="66" y="93"/>
                  <a:pt x="66" y="93"/>
                </a:cubicBezTo>
                <a:cubicBezTo>
                  <a:pt x="65" y="94"/>
                  <a:pt x="65" y="94"/>
                  <a:pt x="64" y="96"/>
                </a:cubicBezTo>
                <a:cubicBezTo>
                  <a:pt x="63" y="96"/>
                  <a:pt x="63" y="97"/>
                  <a:pt x="62" y="97"/>
                </a:cubicBezTo>
                <a:cubicBezTo>
                  <a:pt x="61" y="99"/>
                  <a:pt x="60" y="101"/>
                  <a:pt x="58" y="103"/>
                </a:cubicBezTo>
                <a:cubicBezTo>
                  <a:pt x="57" y="104"/>
                  <a:pt x="56" y="106"/>
                  <a:pt x="56" y="107"/>
                </a:cubicBezTo>
                <a:cubicBezTo>
                  <a:pt x="55" y="108"/>
                  <a:pt x="55" y="109"/>
                  <a:pt x="54" y="109"/>
                </a:cubicBezTo>
                <a:cubicBezTo>
                  <a:pt x="54" y="109"/>
                  <a:pt x="56" y="107"/>
                  <a:pt x="56" y="107"/>
                </a:cubicBezTo>
                <a:cubicBezTo>
                  <a:pt x="54" y="109"/>
                  <a:pt x="52" y="112"/>
                  <a:pt x="51" y="115"/>
                </a:cubicBezTo>
                <a:cubicBezTo>
                  <a:pt x="50" y="116"/>
                  <a:pt x="52" y="114"/>
                  <a:pt x="51" y="116"/>
                </a:cubicBezTo>
                <a:cubicBezTo>
                  <a:pt x="50" y="118"/>
                  <a:pt x="49" y="119"/>
                  <a:pt x="48" y="121"/>
                </a:cubicBezTo>
                <a:cubicBezTo>
                  <a:pt x="46" y="125"/>
                  <a:pt x="44" y="128"/>
                  <a:pt x="43" y="131"/>
                </a:cubicBezTo>
                <a:cubicBezTo>
                  <a:pt x="43" y="132"/>
                  <a:pt x="43" y="133"/>
                  <a:pt x="42" y="133"/>
                </a:cubicBezTo>
                <a:cubicBezTo>
                  <a:pt x="42" y="135"/>
                  <a:pt x="41" y="135"/>
                  <a:pt x="41" y="137"/>
                </a:cubicBezTo>
                <a:cubicBezTo>
                  <a:pt x="40" y="137"/>
                  <a:pt x="40" y="138"/>
                  <a:pt x="40" y="139"/>
                </a:cubicBezTo>
                <a:cubicBezTo>
                  <a:pt x="39" y="141"/>
                  <a:pt x="39" y="142"/>
                  <a:pt x="38" y="144"/>
                </a:cubicBezTo>
                <a:cubicBezTo>
                  <a:pt x="39" y="143"/>
                  <a:pt x="39" y="142"/>
                  <a:pt x="39" y="142"/>
                </a:cubicBezTo>
                <a:cubicBezTo>
                  <a:pt x="39" y="143"/>
                  <a:pt x="38" y="145"/>
                  <a:pt x="38" y="145"/>
                </a:cubicBezTo>
                <a:cubicBezTo>
                  <a:pt x="37" y="146"/>
                  <a:pt x="38" y="143"/>
                  <a:pt x="38" y="145"/>
                </a:cubicBezTo>
                <a:cubicBezTo>
                  <a:pt x="37" y="146"/>
                  <a:pt x="37" y="146"/>
                  <a:pt x="37" y="146"/>
                </a:cubicBezTo>
                <a:cubicBezTo>
                  <a:pt x="37" y="147"/>
                  <a:pt x="37" y="147"/>
                  <a:pt x="37" y="148"/>
                </a:cubicBezTo>
                <a:cubicBezTo>
                  <a:pt x="36" y="150"/>
                  <a:pt x="36" y="152"/>
                  <a:pt x="35" y="154"/>
                </a:cubicBezTo>
                <a:cubicBezTo>
                  <a:pt x="35" y="155"/>
                  <a:pt x="33" y="162"/>
                  <a:pt x="33" y="164"/>
                </a:cubicBezTo>
                <a:cubicBezTo>
                  <a:pt x="32" y="164"/>
                  <a:pt x="32" y="166"/>
                  <a:pt x="31" y="169"/>
                </a:cubicBezTo>
                <a:cubicBezTo>
                  <a:pt x="31" y="169"/>
                  <a:pt x="32" y="167"/>
                  <a:pt x="32" y="168"/>
                </a:cubicBezTo>
                <a:cubicBezTo>
                  <a:pt x="31" y="170"/>
                  <a:pt x="31" y="170"/>
                  <a:pt x="31" y="171"/>
                </a:cubicBezTo>
                <a:cubicBezTo>
                  <a:pt x="31" y="171"/>
                  <a:pt x="31" y="170"/>
                  <a:pt x="31" y="170"/>
                </a:cubicBezTo>
                <a:cubicBezTo>
                  <a:pt x="30" y="171"/>
                  <a:pt x="30" y="174"/>
                  <a:pt x="30" y="174"/>
                </a:cubicBezTo>
                <a:cubicBezTo>
                  <a:pt x="31" y="174"/>
                  <a:pt x="30" y="171"/>
                  <a:pt x="31" y="172"/>
                </a:cubicBezTo>
                <a:cubicBezTo>
                  <a:pt x="31" y="174"/>
                  <a:pt x="30" y="177"/>
                  <a:pt x="30" y="178"/>
                </a:cubicBezTo>
                <a:cubicBezTo>
                  <a:pt x="29" y="179"/>
                  <a:pt x="29" y="180"/>
                  <a:pt x="29" y="182"/>
                </a:cubicBezTo>
                <a:cubicBezTo>
                  <a:pt x="29" y="184"/>
                  <a:pt x="28" y="185"/>
                  <a:pt x="29" y="186"/>
                </a:cubicBezTo>
                <a:cubicBezTo>
                  <a:pt x="28" y="187"/>
                  <a:pt x="28" y="187"/>
                  <a:pt x="28" y="188"/>
                </a:cubicBezTo>
                <a:cubicBezTo>
                  <a:pt x="28" y="188"/>
                  <a:pt x="28" y="189"/>
                  <a:pt x="28" y="190"/>
                </a:cubicBezTo>
                <a:cubicBezTo>
                  <a:pt x="28" y="191"/>
                  <a:pt x="28" y="192"/>
                  <a:pt x="28" y="193"/>
                </a:cubicBezTo>
                <a:cubicBezTo>
                  <a:pt x="28" y="193"/>
                  <a:pt x="28" y="193"/>
                  <a:pt x="28" y="194"/>
                </a:cubicBezTo>
                <a:cubicBezTo>
                  <a:pt x="28" y="195"/>
                  <a:pt x="28" y="196"/>
                  <a:pt x="28" y="197"/>
                </a:cubicBezTo>
                <a:cubicBezTo>
                  <a:pt x="28" y="198"/>
                  <a:pt x="28" y="199"/>
                  <a:pt x="28" y="199"/>
                </a:cubicBezTo>
                <a:cubicBezTo>
                  <a:pt x="28" y="201"/>
                  <a:pt x="27" y="201"/>
                  <a:pt x="28" y="202"/>
                </a:cubicBezTo>
                <a:cubicBezTo>
                  <a:pt x="28" y="203"/>
                  <a:pt x="27" y="205"/>
                  <a:pt x="27" y="207"/>
                </a:cubicBezTo>
                <a:cubicBezTo>
                  <a:pt x="28" y="207"/>
                  <a:pt x="28" y="207"/>
                  <a:pt x="28" y="207"/>
                </a:cubicBezTo>
                <a:cubicBezTo>
                  <a:pt x="27" y="210"/>
                  <a:pt x="28" y="212"/>
                  <a:pt x="28" y="214"/>
                </a:cubicBezTo>
                <a:cubicBezTo>
                  <a:pt x="28" y="216"/>
                  <a:pt x="28" y="219"/>
                  <a:pt x="28" y="220"/>
                </a:cubicBezTo>
                <a:cubicBezTo>
                  <a:pt x="28" y="220"/>
                  <a:pt x="28" y="219"/>
                  <a:pt x="28" y="221"/>
                </a:cubicBezTo>
                <a:cubicBezTo>
                  <a:pt x="28" y="224"/>
                  <a:pt x="29" y="226"/>
                  <a:pt x="29" y="229"/>
                </a:cubicBezTo>
                <a:cubicBezTo>
                  <a:pt x="29" y="230"/>
                  <a:pt x="29" y="228"/>
                  <a:pt x="29" y="229"/>
                </a:cubicBezTo>
                <a:cubicBezTo>
                  <a:pt x="30" y="234"/>
                  <a:pt x="31" y="238"/>
                  <a:pt x="31" y="241"/>
                </a:cubicBezTo>
                <a:cubicBezTo>
                  <a:pt x="31" y="242"/>
                  <a:pt x="31" y="244"/>
                  <a:pt x="32" y="247"/>
                </a:cubicBezTo>
                <a:cubicBezTo>
                  <a:pt x="32" y="247"/>
                  <a:pt x="32" y="245"/>
                  <a:pt x="32" y="247"/>
                </a:cubicBezTo>
                <a:cubicBezTo>
                  <a:pt x="33" y="249"/>
                  <a:pt x="34" y="251"/>
                  <a:pt x="34" y="253"/>
                </a:cubicBezTo>
                <a:cubicBezTo>
                  <a:pt x="34" y="253"/>
                  <a:pt x="34" y="254"/>
                  <a:pt x="34" y="255"/>
                </a:cubicBezTo>
                <a:cubicBezTo>
                  <a:pt x="35" y="256"/>
                  <a:pt x="35" y="256"/>
                  <a:pt x="35" y="257"/>
                </a:cubicBezTo>
                <a:cubicBezTo>
                  <a:pt x="35" y="258"/>
                  <a:pt x="36" y="259"/>
                  <a:pt x="36" y="260"/>
                </a:cubicBezTo>
                <a:cubicBezTo>
                  <a:pt x="36" y="261"/>
                  <a:pt x="36" y="262"/>
                  <a:pt x="37" y="263"/>
                </a:cubicBezTo>
                <a:cubicBezTo>
                  <a:pt x="37" y="264"/>
                  <a:pt x="37" y="264"/>
                  <a:pt x="37" y="265"/>
                </a:cubicBezTo>
                <a:cubicBezTo>
                  <a:pt x="38" y="267"/>
                  <a:pt x="38" y="269"/>
                  <a:pt x="39" y="270"/>
                </a:cubicBezTo>
                <a:cubicBezTo>
                  <a:pt x="39" y="271"/>
                  <a:pt x="40" y="272"/>
                  <a:pt x="40" y="273"/>
                </a:cubicBezTo>
                <a:cubicBezTo>
                  <a:pt x="41" y="274"/>
                  <a:pt x="40" y="274"/>
                  <a:pt x="41" y="275"/>
                </a:cubicBezTo>
                <a:cubicBezTo>
                  <a:pt x="41" y="275"/>
                  <a:pt x="41" y="276"/>
                  <a:pt x="42" y="276"/>
                </a:cubicBezTo>
                <a:cubicBezTo>
                  <a:pt x="42" y="278"/>
                  <a:pt x="43" y="281"/>
                  <a:pt x="44" y="281"/>
                </a:cubicBezTo>
                <a:cubicBezTo>
                  <a:pt x="44" y="282"/>
                  <a:pt x="45" y="283"/>
                  <a:pt x="45" y="284"/>
                </a:cubicBezTo>
                <a:cubicBezTo>
                  <a:pt x="45" y="285"/>
                  <a:pt x="46" y="285"/>
                  <a:pt x="46" y="286"/>
                </a:cubicBezTo>
                <a:cubicBezTo>
                  <a:pt x="46" y="286"/>
                  <a:pt x="46" y="286"/>
                  <a:pt x="46" y="287"/>
                </a:cubicBezTo>
                <a:cubicBezTo>
                  <a:pt x="47" y="289"/>
                  <a:pt x="49" y="292"/>
                  <a:pt x="50" y="294"/>
                </a:cubicBezTo>
                <a:cubicBezTo>
                  <a:pt x="50" y="295"/>
                  <a:pt x="51" y="296"/>
                  <a:pt x="51" y="296"/>
                </a:cubicBezTo>
                <a:cubicBezTo>
                  <a:pt x="51" y="297"/>
                  <a:pt x="51" y="297"/>
                  <a:pt x="52" y="297"/>
                </a:cubicBezTo>
                <a:cubicBezTo>
                  <a:pt x="53" y="299"/>
                  <a:pt x="55" y="302"/>
                  <a:pt x="56" y="304"/>
                </a:cubicBezTo>
                <a:cubicBezTo>
                  <a:pt x="57" y="305"/>
                  <a:pt x="57" y="305"/>
                  <a:pt x="57" y="306"/>
                </a:cubicBezTo>
                <a:cubicBezTo>
                  <a:pt x="57" y="306"/>
                  <a:pt x="58" y="306"/>
                  <a:pt x="58" y="307"/>
                </a:cubicBezTo>
                <a:cubicBezTo>
                  <a:pt x="58" y="307"/>
                  <a:pt x="59" y="308"/>
                  <a:pt x="59" y="308"/>
                </a:cubicBezTo>
                <a:cubicBezTo>
                  <a:pt x="59" y="309"/>
                  <a:pt x="59" y="309"/>
                  <a:pt x="60" y="309"/>
                </a:cubicBezTo>
                <a:cubicBezTo>
                  <a:pt x="61" y="311"/>
                  <a:pt x="61" y="311"/>
                  <a:pt x="62" y="313"/>
                </a:cubicBezTo>
                <a:cubicBezTo>
                  <a:pt x="64" y="314"/>
                  <a:pt x="65" y="316"/>
                  <a:pt x="66" y="317"/>
                </a:cubicBezTo>
                <a:cubicBezTo>
                  <a:pt x="66" y="317"/>
                  <a:pt x="65" y="317"/>
                  <a:pt x="65" y="317"/>
                </a:cubicBezTo>
                <a:cubicBezTo>
                  <a:pt x="66" y="318"/>
                  <a:pt x="66" y="318"/>
                  <a:pt x="67" y="319"/>
                </a:cubicBezTo>
                <a:cubicBezTo>
                  <a:pt x="68" y="320"/>
                  <a:pt x="68" y="321"/>
                  <a:pt x="68" y="321"/>
                </a:cubicBezTo>
                <a:cubicBezTo>
                  <a:pt x="69" y="322"/>
                  <a:pt x="69" y="322"/>
                  <a:pt x="70" y="323"/>
                </a:cubicBezTo>
                <a:cubicBezTo>
                  <a:pt x="70" y="323"/>
                  <a:pt x="71" y="325"/>
                  <a:pt x="71" y="325"/>
                </a:cubicBezTo>
                <a:cubicBezTo>
                  <a:pt x="70" y="323"/>
                  <a:pt x="69" y="322"/>
                  <a:pt x="68" y="320"/>
                </a:cubicBezTo>
                <a:cubicBezTo>
                  <a:pt x="68" y="320"/>
                  <a:pt x="67" y="318"/>
                  <a:pt x="67" y="319"/>
                </a:cubicBezTo>
                <a:cubicBezTo>
                  <a:pt x="68" y="319"/>
                  <a:pt x="68" y="320"/>
                  <a:pt x="69" y="321"/>
                </a:cubicBezTo>
                <a:cubicBezTo>
                  <a:pt x="70" y="322"/>
                  <a:pt x="70" y="322"/>
                  <a:pt x="71" y="324"/>
                </a:cubicBezTo>
                <a:cubicBezTo>
                  <a:pt x="71" y="324"/>
                  <a:pt x="71" y="324"/>
                  <a:pt x="71" y="325"/>
                </a:cubicBezTo>
                <a:cubicBezTo>
                  <a:pt x="72" y="326"/>
                  <a:pt x="73" y="326"/>
                  <a:pt x="73" y="327"/>
                </a:cubicBezTo>
                <a:cubicBezTo>
                  <a:pt x="74" y="327"/>
                  <a:pt x="74" y="327"/>
                  <a:pt x="75" y="328"/>
                </a:cubicBezTo>
                <a:cubicBezTo>
                  <a:pt x="76" y="329"/>
                  <a:pt x="77" y="330"/>
                  <a:pt x="78" y="331"/>
                </a:cubicBezTo>
                <a:cubicBezTo>
                  <a:pt x="78" y="332"/>
                  <a:pt x="79" y="332"/>
                  <a:pt x="79" y="333"/>
                </a:cubicBezTo>
                <a:cubicBezTo>
                  <a:pt x="80" y="334"/>
                  <a:pt x="80" y="334"/>
                  <a:pt x="81" y="335"/>
                </a:cubicBezTo>
                <a:cubicBezTo>
                  <a:pt x="83" y="336"/>
                  <a:pt x="83" y="337"/>
                  <a:pt x="81" y="336"/>
                </a:cubicBezTo>
                <a:cubicBezTo>
                  <a:pt x="80" y="334"/>
                  <a:pt x="78" y="332"/>
                  <a:pt x="77" y="331"/>
                </a:cubicBezTo>
                <a:cubicBezTo>
                  <a:pt x="79" y="333"/>
                  <a:pt x="81" y="336"/>
                  <a:pt x="82" y="336"/>
                </a:cubicBezTo>
                <a:cubicBezTo>
                  <a:pt x="83" y="338"/>
                  <a:pt x="83" y="337"/>
                  <a:pt x="84" y="338"/>
                </a:cubicBezTo>
                <a:cubicBezTo>
                  <a:pt x="84" y="338"/>
                  <a:pt x="86" y="339"/>
                  <a:pt x="86" y="339"/>
                </a:cubicBezTo>
                <a:cubicBezTo>
                  <a:pt x="86" y="339"/>
                  <a:pt x="87" y="340"/>
                  <a:pt x="87" y="340"/>
                </a:cubicBezTo>
                <a:cubicBezTo>
                  <a:pt x="86" y="340"/>
                  <a:pt x="84" y="338"/>
                  <a:pt x="85" y="339"/>
                </a:cubicBezTo>
                <a:cubicBezTo>
                  <a:pt x="87" y="341"/>
                  <a:pt x="87" y="341"/>
                  <a:pt x="88" y="342"/>
                </a:cubicBezTo>
                <a:cubicBezTo>
                  <a:pt x="90" y="343"/>
                  <a:pt x="93" y="346"/>
                  <a:pt x="95" y="348"/>
                </a:cubicBezTo>
                <a:cubicBezTo>
                  <a:pt x="95" y="348"/>
                  <a:pt x="96" y="348"/>
                  <a:pt x="96" y="349"/>
                </a:cubicBezTo>
                <a:cubicBezTo>
                  <a:pt x="97" y="349"/>
                  <a:pt x="98" y="350"/>
                  <a:pt x="98" y="351"/>
                </a:cubicBezTo>
                <a:cubicBezTo>
                  <a:pt x="100" y="351"/>
                  <a:pt x="101" y="352"/>
                  <a:pt x="101" y="352"/>
                </a:cubicBezTo>
                <a:cubicBezTo>
                  <a:pt x="101" y="352"/>
                  <a:pt x="99" y="351"/>
                  <a:pt x="99" y="350"/>
                </a:cubicBezTo>
                <a:cubicBezTo>
                  <a:pt x="99" y="350"/>
                  <a:pt x="99" y="350"/>
                  <a:pt x="99" y="350"/>
                </a:cubicBezTo>
                <a:cubicBezTo>
                  <a:pt x="97" y="349"/>
                  <a:pt x="97" y="349"/>
                  <a:pt x="96" y="348"/>
                </a:cubicBezTo>
                <a:cubicBezTo>
                  <a:pt x="95" y="347"/>
                  <a:pt x="93" y="346"/>
                  <a:pt x="92" y="344"/>
                </a:cubicBezTo>
                <a:cubicBezTo>
                  <a:pt x="91" y="344"/>
                  <a:pt x="90" y="343"/>
                  <a:pt x="90" y="342"/>
                </a:cubicBezTo>
                <a:cubicBezTo>
                  <a:pt x="87" y="340"/>
                  <a:pt x="84" y="338"/>
                  <a:pt x="82" y="335"/>
                </a:cubicBezTo>
                <a:cubicBezTo>
                  <a:pt x="82" y="335"/>
                  <a:pt x="81" y="334"/>
                  <a:pt x="81" y="333"/>
                </a:cubicBezTo>
                <a:cubicBezTo>
                  <a:pt x="80" y="332"/>
                  <a:pt x="79" y="332"/>
                  <a:pt x="78" y="331"/>
                </a:cubicBezTo>
                <a:cubicBezTo>
                  <a:pt x="77" y="330"/>
                  <a:pt x="77" y="329"/>
                  <a:pt x="76" y="328"/>
                </a:cubicBezTo>
                <a:cubicBezTo>
                  <a:pt x="74" y="327"/>
                  <a:pt x="73" y="325"/>
                  <a:pt x="71" y="324"/>
                </a:cubicBezTo>
                <a:cubicBezTo>
                  <a:pt x="71" y="323"/>
                  <a:pt x="71" y="323"/>
                  <a:pt x="70" y="322"/>
                </a:cubicBezTo>
                <a:cubicBezTo>
                  <a:pt x="68" y="319"/>
                  <a:pt x="65" y="315"/>
                  <a:pt x="63" y="312"/>
                </a:cubicBezTo>
                <a:cubicBezTo>
                  <a:pt x="62" y="311"/>
                  <a:pt x="62" y="311"/>
                  <a:pt x="61" y="310"/>
                </a:cubicBezTo>
                <a:cubicBezTo>
                  <a:pt x="59" y="307"/>
                  <a:pt x="57" y="304"/>
                  <a:pt x="56" y="301"/>
                </a:cubicBezTo>
                <a:cubicBezTo>
                  <a:pt x="55" y="301"/>
                  <a:pt x="55" y="300"/>
                  <a:pt x="55" y="299"/>
                </a:cubicBezTo>
                <a:cubicBezTo>
                  <a:pt x="54" y="298"/>
                  <a:pt x="53" y="298"/>
                  <a:pt x="53" y="297"/>
                </a:cubicBezTo>
                <a:cubicBezTo>
                  <a:pt x="53" y="297"/>
                  <a:pt x="52" y="295"/>
                  <a:pt x="52" y="294"/>
                </a:cubicBezTo>
                <a:cubicBezTo>
                  <a:pt x="50" y="292"/>
                  <a:pt x="49" y="290"/>
                  <a:pt x="49" y="289"/>
                </a:cubicBezTo>
                <a:cubicBezTo>
                  <a:pt x="49" y="288"/>
                  <a:pt x="49" y="288"/>
                  <a:pt x="48" y="287"/>
                </a:cubicBezTo>
                <a:cubicBezTo>
                  <a:pt x="48" y="286"/>
                  <a:pt x="47" y="285"/>
                  <a:pt x="46" y="284"/>
                </a:cubicBezTo>
                <a:cubicBezTo>
                  <a:pt x="46" y="282"/>
                  <a:pt x="45" y="281"/>
                  <a:pt x="44" y="279"/>
                </a:cubicBezTo>
                <a:cubicBezTo>
                  <a:pt x="44" y="279"/>
                  <a:pt x="44" y="278"/>
                  <a:pt x="43" y="277"/>
                </a:cubicBezTo>
                <a:cubicBezTo>
                  <a:pt x="42" y="275"/>
                  <a:pt x="41" y="272"/>
                  <a:pt x="40" y="269"/>
                </a:cubicBezTo>
                <a:cubicBezTo>
                  <a:pt x="40" y="268"/>
                  <a:pt x="40" y="268"/>
                  <a:pt x="39" y="267"/>
                </a:cubicBezTo>
                <a:cubicBezTo>
                  <a:pt x="39" y="265"/>
                  <a:pt x="38" y="264"/>
                  <a:pt x="38" y="261"/>
                </a:cubicBezTo>
                <a:cubicBezTo>
                  <a:pt x="37" y="259"/>
                  <a:pt x="36" y="255"/>
                  <a:pt x="35" y="253"/>
                </a:cubicBezTo>
                <a:cubicBezTo>
                  <a:pt x="35" y="253"/>
                  <a:pt x="35" y="252"/>
                  <a:pt x="35" y="251"/>
                </a:cubicBezTo>
                <a:cubicBezTo>
                  <a:pt x="35" y="250"/>
                  <a:pt x="35" y="251"/>
                  <a:pt x="34" y="250"/>
                </a:cubicBezTo>
                <a:cubicBezTo>
                  <a:pt x="34" y="250"/>
                  <a:pt x="34" y="248"/>
                  <a:pt x="34" y="248"/>
                </a:cubicBezTo>
                <a:cubicBezTo>
                  <a:pt x="34" y="247"/>
                  <a:pt x="33" y="246"/>
                  <a:pt x="33" y="245"/>
                </a:cubicBezTo>
                <a:cubicBezTo>
                  <a:pt x="33" y="242"/>
                  <a:pt x="32" y="239"/>
                  <a:pt x="32" y="237"/>
                </a:cubicBezTo>
                <a:cubicBezTo>
                  <a:pt x="31" y="234"/>
                  <a:pt x="31" y="233"/>
                  <a:pt x="31" y="232"/>
                </a:cubicBezTo>
                <a:cubicBezTo>
                  <a:pt x="31" y="230"/>
                  <a:pt x="30" y="228"/>
                  <a:pt x="30" y="226"/>
                </a:cubicBezTo>
                <a:cubicBezTo>
                  <a:pt x="30" y="225"/>
                  <a:pt x="30" y="223"/>
                  <a:pt x="30" y="222"/>
                </a:cubicBezTo>
                <a:cubicBezTo>
                  <a:pt x="30" y="221"/>
                  <a:pt x="30" y="221"/>
                  <a:pt x="30" y="220"/>
                </a:cubicBezTo>
                <a:cubicBezTo>
                  <a:pt x="30" y="218"/>
                  <a:pt x="30" y="216"/>
                  <a:pt x="30" y="215"/>
                </a:cubicBezTo>
                <a:cubicBezTo>
                  <a:pt x="30" y="214"/>
                  <a:pt x="30" y="213"/>
                  <a:pt x="30" y="212"/>
                </a:cubicBezTo>
                <a:cubicBezTo>
                  <a:pt x="30" y="212"/>
                  <a:pt x="29" y="211"/>
                  <a:pt x="29" y="210"/>
                </a:cubicBezTo>
                <a:cubicBezTo>
                  <a:pt x="29" y="209"/>
                  <a:pt x="29" y="208"/>
                  <a:pt x="29" y="207"/>
                </a:cubicBezTo>
                <a:cubicBezTo>
                  <a:pt x="29" y="206"/>
                  <a:pt x="29" y="206"/>
                  <a:pt x="29" y="205"/>
                </a:cubicBezTo>
                <a:cubicBezTo>
                  <a:pt x="29" y="202"/>
                  <a:pt x="29" y="199"/>
                  <a:pt x="29" y="196"/>
                </a:cubicBezTo>
                <a:cubicBezTo>
                  <a:pt x="29" y="195"/>
                  <a:pt x="30" y="195"/>
                  <a:pt x="30" y="194"/>
                </a:cubicBezTo>
                <a:cubicBezTo>
                  <a:pt x="30" y="192"/>
                  <a:pt x="29" y="191"/>
                  <a:pt x="30" y="189"/>
                </a:cubicBezTo>
                <a:cubicBezTo>
                  <a:pt x="30" y="188"/>
                  <a:pt x="30" y="187"/>
                  <a:pt x="30" y="185"/>
                </a:cubicBezTo>
                <a:cubicBezTo>
                  <a:pt x="31" y="180"/>
                  <a:pt x="32" y="175"/>
                  <a:pt x="33" y="171"/>
                </a:cubicBezTo>
                <a:cubicBezTo>
                  <a:pt x="33" y="171"/>
                  <a:pt x="33" y="170"/>
                  <a:pt x="33" y="169"/>
                </a:cubicBezTo>
                <a:cubicBezTo>
                  <a:pt x="34" y="167"/>
                  <a:pt x="33" y="170"/>
                  <a:pt x="33" y="168"/>
                </a:cubicBezTo>
                <a:cubicBezTo>
                  <a:pt x="34" y="166"/>
                  <a:pt x="34" y="164"/>
                  <a:pt x="34" y="162"/>
                </a:cubicBezTo>
                <a:cubicBezTo>
                  <a:pt x="35" y="160"/>
                  <a:pt x="36" y="157"/>
                  <a:pt x="36" y="155"/>
                </a:cubicBezTo>
                <a:cubicBezTo>
                  <a:pt x="36" y="154"/>
                  <a:pt x="36" y="154"/>
                  <a:pt x="37" y="153"/>
                </a:cubicBezTo>
                <a:cubicBezTo>
                  <a:pt x="37" y="152"/>
                  <a:pt x="37" y="152"/>
                  <a:pt x="38" y="151"/>
                </a:cubicBezTo>
                <a:cubicBezTo>
                  <a:pt x="38" y="150"/>
                  <a:pt x="38" y="150"/>
                  <a:pt x="38" y="149"/>
                </a:cubicBezTo>
                <a:cubicBezTo>
                  <a:pt x="38" y="148"/>
                  <a:pt x="39" y="148"/>
                  <a:pt x="39" y="147"/>
                </a:cubicBezTo>
                <a:cubicBezTo>
                  <a:pt x="39" y="146"/>
                  <a:pt x="39" y="146"/>
                  <a:pt x="40" y="145"/>
                </a:cubicBezTo>
                <a:cubicBezTo>
                  <a:pt x="40" y="143"/>
                  <a:pt x="41" y="143"/>
                  <a:pt x="41" y="141"/>
                </a:cubicBezTo>
                <a:cubicBezTo>
                  <a:pt x="42" y="140"/>
                  <a:pt x="41" y="142"/>
                  <a:pt x="41" y="142"/>
                </a:cubicBezTo>
                <a:cubicBezTo>
                  <a:pt x="41" y="140"/>
                  <a:pt x="42" y="137"/>
                  <a:pt x="43" y="135"/>
                </a:cubicBezTo>
                <a:cubicBezTo>
                  <a:pt x="44" y="134"/>
                  <a:pt x="44" y="134"/>
                  <a:pt x="44" y="133"/>
                </a:cubicBezTo>
                <a:cubicBezTo>
                  <a:pt x="45" y="131"/>
                  <a:pt x="46" y="130"/>
                  <a:pt x="46" y="128"/>
                </a:cubicBezTo>
                <a:cubicBezTo>
                  <a:pt x="47" y="126"/>
                  <a:pt x="48" y="125"/>
                  <a:pt x="48" y="124"/>
                </a:cubicBezTo>
                <a:cubicBezTo>
                  <a:pt x="49" y="123"/>
                  <a:pt x="49" y="122"/>
                  <a:pt x="50" y="121"/>
                </a:cubicBezTo>
                <a:cubicBezTo>
                  <a:pt x="50" y="120"/>
                  <a:pt x="51" y="119"/>
                  <a:pt x="51" y="118"/>
                </a:cubicBezTo>
                <a:cubicBezTo>
                  <a:pt x="52" y="117"/>
                  <a:pt x="53" y="116"/>
                  <a:pt x="53" y="115"/>
                </a:cubicBezTo>
                <a:cubicBezTo>
                  <a:pt x="54" y="115"/>
                  <a:pt x="54" y="114"/>
                  <a:pt x="54" y="113"/>
                </a:cubicBezTo>
                <a:cubicBezTo>
                  <a:pt x="55" y="112"/>
                  <a:pt x="56" y="111"/>
                  <a:pt x="56" y="111"/>
                </a:cubicBezTo>
                <a:cubicBezTo>
                  <a:pt x="56" y="110"/>
                  <a:pt x="56" y="110"/>
                  <a:pt x="56" y="109"/>
                </a:cubicBezTo>
                <a:cubicBezTo>
                  <a:pt x="57" y="109"/>
                  <a:pt x="57" y="107"/>
                  <a:pt x="58" y="106"/>
                </a:cubicBezTo>
                <a:cubicBezTo>
                  <a:pt x="59" y="105"/>
                  <a:pt x="60" y="104"/>
                  <a:pt x="60" y="103"/>
                </a:cubicBezTo>
                <a:cubicBezTo>
                  <a:pt x="61" y="102"/>
                  <a:pt x="61" y="102"/>
                  <a:pt x="62" y="101"/>
                </a:cubicBezTo>
                <a:cubicBezTo>
                  <a:pt x="62" y="101"/>
                  <a:pt x="63" y="100"/>
                  <a:pt x="63" y="99"/>
                </a:cubicBezTo>
                <a:cubicBezTo>
                  <a:pt x="64" y="99"/>
                  <a:pt x="64" y="98"/>
                  <a:pt x="65" y="97"/>
                </a:cubicBezTo>
                <a:cubicBezTo>
                  <a:pt x="65" y="97"/>
                  <a:pt x="65" y="96"/>
                  <a:pt x="66" y="95"/>
                </a:cubicBezTo>
                <a:cubicBezTo>
                  <a:pt x="66" y="94"/>
                  <a:pt x="67" y="93"/>
                  <a:pt x="68" y="92"/>
                </a:cubicBezTo>
                <a:cubicBezTo>
                  <a:pt x="69" y="91"/>
                  <a:pt x="70" y="90"/>
                  <a:pt x="70" y="89"/>
                </a:cubicBezTo>
                <a:cubicBezTo>
                  <a:pt x="71" y="89"/>
                  <a:pt x="71" y="89"/>
                  <a:pt x="71" y="89"/>
                </a:cubicBezTo>
                <a:cubicBezTo>
                  <a:pt x="72" y="88"/>
                  <a:pt x="72" y="87"/>
                  <a:pt x="73" y="86"/>
                </a:cubicBezTo>
                <a:cubicBezTo>
                  <a:pt x="74" y="86"/>
                  <a:pt x="75" y="85"/>
                  <a:pt x="75" y="84"/>
                </a:cubicBezTo>
                <a:cubicBezTo>
                  <a:pt x="76" y="83"/>
                  <a:pt x="76" y="83"/>
                  <a:pt x="77" y="82"/>
                </a:cubicBezTo>
                <a:cubicBezTo>
                  <a:pt x="79" y="80"/>
                  <a:pt x="80" y="78"/>
                  <a:pt x="81" y="78"/>
                </a:cubicBezTo>
                <a:cubicBezTo>
                  <a:pt x="82" y="77"/>
                  <a:pt x="83" y="76"/>
                  <a:pt x="84" y="75"/>
                </a:cubicBezTo>
                <a:cubicBezTo>
                  <a:pt x="85" y="74"/>
                  <a:pt x="85" y="74"/>
                  <a:pt x="86" y="73"/>
                </a:cubicBezTo>
                <a:cubicBezTo>
                  <a:pt x="87" y="72"/>
                  <a:pt x="90" y="68"/>
                  <a:pt x="93" y="66"/>
                </a:cubicBezTo>
                <a:cubicBezTo>
                  <a:pt x="93" y="66"/>
                  <a:pt x="93" y="66"/>
                  <a:pt x="94" y="65"/>
                </a:cubicBezTo>
                <a:cubicBezTo>
                  <a:pt x="94" y="65"/>
                  <a:pt x="94" y="65"/>
                  <a:pt x="95" y="65"/>
                </a:cubicBezTo>
                <a:cubicBezTo>
                  <a:pt x="95" y="65"/>
                  <a:pt x="95" y="64"/>
                  <a:pt x="95" y="64"/>
                </a:cubicBezTo>
                <a:cubicBezTo>
                  <a:pt x="97" y="63"/>
                  <a:pt x="98" y="62"/>
                  <a:pt x="99" y="61"/>
                </a:cubicBezTo>
                <a:cubicBezTo>
                  <a:pt x="100" y="60"/>
                  <a:pt x="102" y="60"/>
                  <a:pt x="102" y="59"/>
                </a:cubicBezTo>
                <a:cubicBezTo>
                  <a:pt x="103" y="58"/>
                  <a:pt x="104" y="58"/>
                  <a:pt x="104" y="58"/>
                </a:cubicBezTo>
                <a:cubicBezTo>
                  <a:pt x="103" y="58"/>
                  <a:pt x="103" y="58"/>
                  <a:pt x="103" y="58"/>
                </a:cubicBezTo>
                <a:cubicBezTo>
                  <a:pt x="104" y="57"/>
                  <a:pt x="105" y="56"/>
                  <a:pt x="106" y="56"/>
                </a:cubicBezTo>
                <a:cubicBezTo>
                  <a:pt x="107" y="55"/>
                  <a:pt x="107" y="55"/>
                  <a:pt x="108" y="54"/>
                </a:cubicBezTo>
                <a:cubicBezTo>
                  <a:pt x="108" y="54"/>
                  <a:pt x="108" y="54"/>
                  <a:pt x="109" y="54"/>
                </a:cubicBezTo>
                <a:cubicBezTo>
                  <a:pt x="110" y="53"/>
                  <a:pt x="110" y="53"/>
                  <a:pt x="111" y="52"/>
                </a:cubicBezTo>
                <a:cubicBezTo>
                  <a:pt x="111" y="52"/>
                  <a:pt x="113" y="51"/>
                  <a:pt x="114" y="51"/>
                </a:cubicBezTo>
                <a:cubicBezTo>
                  <a:pt x="114" y="50"/>
                  <a:pt x="114" y="50"/>
                  <a:pt x="115" y="50"/>
                </a:cubicBezTo>
                <a:cubicBezTo>
                  <a:pt x="116" y="49"/>
                  <a:pt x="117" y="49"/>
                  <a:pt x="117" y="48"/>
                </a:cubicBezTo>
                <a:cubicBezTo>
                  <a:pt x="119" y="48"/>
                  <a:pt x="119" y="47"/>
                  <a:pt x="121" y="46"/>
                </a:cubicBezTo>
                <a:cubicBezTo>
                  <a:pt x="121" y="46"/>
                  <a:pt x="118" y="47"/>
                  <a:pt x="119" y="47"/>
                </a:cubicBezTo>
                <a:cubicBezTo>
                  <a:pt x="121" y="47"/>
                  <a:pt x="121" y="46"/>
                  <a:pt x="123" y="45"/>
                </a:cubicBezTo>
                <a:cubicBezTo>
                  <a:pt x="122" y="45"/>
                  <a:pt x="123" y="45"/>
                  <a:pt x="124" y="44"/>
                </a:cubicBezTo>
                <a:cubicBezTo>
                  <a:pt x="125" y="44"/>
                  <a:pt x="125" y="43"/>
                  <a:pt x="126" y="43"/>
                </a:cubicBezTo>
                <a:cubicBezTo>
                  <a:pt x="127" y="42"/>
                  <a:pt x="128" y="42"/>
                  <a:pt x="129" y="42"/>
                </a:cubicBezTo>
                <a:cubicBezTo>
                  <a:pt x="130" y="41"/>
                  <a:pt x="131" y="40"/>
                  <a:pt x="132" y="40"/>
                </a:cubicBezTo>
                <a:cubicBezTo>
                  <a:pt x="133" y="39"/>
                  <a:pt x="134" y="39"/>
                  <a:pt x="135" y="39"/>
                </a:cubicBezTo>
                <a:cubicBezTo>
                  <a:pt x="136" y="38"/>
                  <a:pt x="138" y="37"/>
                  <a:pt x="138" y="37"/>
                </a:cubicBezTo>
                <a:cubicBezTo>
                  <a:pt x="139" y="36"/>
                  <a:pt x="139" y="36"/>
                  <a:pt x="140" y="36"/>
                </a:cubicBezTo>
                <a:cubicBezTo>
                  <a:pt x="143" y="35"/>
                  <a:pt x="146" y="34"/>
                  <a:pt x="149" y="32"/>
                </a:cubicBezTo>
                <a:cubicBezTo>
                  <a:pt x="149" y="32"/>
                  <a:pt x="149" y="33"/>
                  <a:pt x="150" y="32"/>
                </a:cubicBezTo>
                <a:cubicBezTo>
                  <a:pt x="152" y="31"/>
                  <a:pt x="154" y="30"/>
                  <a:pt x="157" y="29"/>
                </a:cubicBezTo>
                <a:cubicBezTo>
                  <a:pt x="158" y="29"/>
                  <a:pt x="159" y="29"/>
                  <a:pt x="160" y="29"/>
                </a:cubicBezTo>
                <a:cubicBezTo>
                  <a:pt x="160" y="29"/>
                  <a:pt x="161" y="28"/>
                  <a:pt x="161" y="28"/>
                </a:cubicBezTo>
                <a:cubicBezTo>
                  <a:pt x="163" y="28"/>
                  <a:pt x="166" y="27"/>
                  <a:pt x="168" y="26"/>
                </a:cubicBezTo>
                <a:cubicBezTo>
                  <a:pt x="169" y="26"/>
                  <a:pt x="171" y="25"/>
                  <a:pt x="172" y="25"/>
                </a:cubicBezTo>
                <a:cubicBezTo>
                  <a:pt x="171" y="26"/>
                  <a:pt x="170" y="26"/>
                  <a:pt x="170" y="26"/>
                </a:cubicBezTo>
                <a:cubicBezTo>
                  <a:pt x="171" y="26"/>
                  <a:pt x="173" y="25"/>
                  <a:pt x="175" y="25"/>
                </a:cubicBezTo>
                <a:cubicBezTo>
                  <a:pt x="176" y="25"/>
                  <a:pt x="178" y="25"/>
                  <a:pt x="179" y="24"/>
                </a:cubicBezTo>
                <a:cubicBezTo>
                  <a:pt x="180" y="24"/>
                  <a:pt x="181" y="24"/>
                  <a:pt x="182" y="24"/>
                </a:cubicBezTo>
                <a:cubicBezTo>
                  <a:pt x="182" y="23"/>
                  <a:pt x="183" y="23"/>
                  <a:pt x="184" y="23"/>
                </a:cubicBezTo>
                <a:cubicBezTo>
                  <a:pt x="187" y="23"/>
                  <a:pt x="187" y="23"/>
                  <a:pt x="189" y="22"/>
                </a:cubicBezTo>
                <a:cubicBezTo>
                  <a:pt x="190" y="22"/>
                  <a:pt x="190" y="22"/>
                  <a:pt x="191" y="22"/>
                </a:cubicBezTo>
                <a:cubicBezTo>
                  <a:pt x="192" y="22"/>
                  <a:pt x="195" y="22"/>
                  <a:pt x="196" y="22"/>
                </a:cubicBezTo>
                <a:cubicBezTo>
                  <a:pt x="196" y="22"/>
                  <a:pt x="196" y="21"/>
                  <a:pt x="196" y="21"/>
                </a:cubicBezTo>
                <a:cubicBezTo>
                  <a:pt x="197" y="21"/>
                  <a:pt x="199" y="21"/>
                  <a:pt x="199" y="21"/>
                </a:cubicBezTo>
                <a:cubicBezTo>
                  <a:pt x="200" y="21"/>
                  <a:pt x="201" y="21"/>
                  <a:pt x="203" y="21"/>
                </a:cubicBezTo>
                <a:cubicBezTo>
                  <a:pt x="203" y="21"/>
                  <a:pt x="201" y="21"/>
                  <a:pt x="202" y="21"/>
                </a:cubicBezTo>
                <a:cubicBezTo>
                  <a:pt x="204" y="20"/>
                  <a:pt x="206" y="20"/>
                  <a:pt x="208" y="20"/>
                </a:cubicBezTo>
                <a:cubicBezTo>
                  <a:pt x="211" y="20"/>
                  <a:pt x="213" y="20"/>
                  <a:pt x="215" y="20"/>
                </a:cubicBezTo>
                <a:cubicBezTo>
                  <a:pt x="216" y="20"/>
                  <a:pt x="218" y="20"/>
                  <a:pt x="219" y="20"/>
                </a:cubicBezTo>
                <a:cubicBezTo>
                  <a:pt x="219" y="20"/>
                  <a:pt x="219" y="20"/>
                  <a:pt x="220" y="20"/>
                </a:cubicBezTo>
                <a:cubicBezTo>
                  <a:pt x="221" y="20"/>
                  <a:pt x="222" y="20"/>
                  <a:pt x="223" y="20"/>
                </a:cubicBezTo>
                <a:cubicBezTo>
                  <a:pt x="224" y="20"/>
                  <a:pt x="227" y="20"/>
                  <a:pt x="227" y="21"/>
                </a:cubicBezTo>
                <a:cubicBezTo>
                  <a:pt x="228" y="20"/>
                  <a:pt x="229" y="20"/>
                  <a:pt x="231" y="20"/>
                </a:cubicBezTo>
                <a:cubicBezTo>
                  <a:pt x="233" y="21"/>
                  <a:pt x="235" y="21"/>
                  <a:pt x="236" y="21"/>
                </a:cubicBezTo>
                <a:cubicBezTo>
                  <a:pt x="238" y="21"/>
                  <a:pt x="239" y="21"/>
                  <a:pt x="240" y="22"/>
                </a:cubicBezTo>
                <a:cubicBezTo>
                  <a:pt x="241" y="22"/>
                  <a:pt x="241" y="22"/>
                  <a:pt x="242" y="22"/>
                </a:cubicBezTo>
                <a:cubicBezTo>
                  <a:pt x="243" y="22"/>
                  <a:pt x="244" y="22"/>
                  <a:pt x="245" y="22"/>
                </a:cubicBezTo>
                <a:cubicBezTo>
                  <a:pt x="246" y="22"/>
                  <a:pt x="247" y="23"/>
                  <a:pt x="247" y="23"/>
                </a:cubicBezTo>
                <a:cubicBezTo>
                  <a:pt x="248" y="23"/>
                  <a:pt x="249" y="23"/>
                  <a:pt x="250" y="23"/>
                </a:cubicBezTo>
                <a:cubicBezTo>
                  <a:pt x="251" y="23"/>
                  <a:pt x="253" y="24"/>
                  <a:pt x="255" y="24"/>
                </a:cubicBezTo>
                <a:cubicBezTo>
                  <a:pt x="257" y="25"/>
                  <a:pt x="259" y="25"/>
                  <a:pt x="261" y="25"/>
                </a:cubicBezTo>
                <a:cubicBezTo>
                  <a:pt x="261" y="26"/>
                  <a:pt x="262" y="26"/>
                  <a:pt x="263" y="26"/>
                </a:cubicBezTo>
                <a:cubicBezTo>
                  <a:pt x="263" y="26"/>
                  <a:pt x="262" y="25"/>
                  <a:pt x="264" y="26"/>
                </a:cubicBezTo>
                <a:cubicBezTo>
                  <a:pt x="265" y="26"/>
                  <a:pt x="265" y="27"/>
                  <a:pt x="267" y="27"/>
                </a:cubicBezTo>
                <a:cubicBezTo>
                  <a:pt x="269" y="28"/>
                  <a:pt x="266" y="27"/>
                  <a:pt x="269" y="27"/>
                </a:cubicBezTo>
                <a:cubicBezTo>
                  <a:pt x="273" y="29"/>
                  <a:pt x="276" y="30"/>
                  <a:pt x="280" y="31"/>
                </a:cubicBezTo>
                <a:cubicBezTo>
                  <a:pt x="280" y="31"/>
                  <a:pt x="280" y="31"/>
                  <a:pt x="281" y="32"/>
                </a:cubicBezTo>
                <a:cubicBezTo>
                  <a:pt x="281" y="32"/>
                  <a:pt x="282" y="32"/>
                  <a:pt x="283" y="32"/>
                </a:cubicBezTo>
                <a:cubicBezTo>
                  <a:pt x="285" y="33"/>
                  <a:pt x="284" y="33"/>
                  <a:pt x="285" y="33"/>
                </a:cubicBezTo>
                <a:cubicBezTo>
                  <a:pt x="287" y="34"/>
                  <a:pt x="287" y="34"/>
                  <a:pt x="289" y="35"/>
                </a:cubicBezTo>
                <a:cubicBezTo>
                  <a:pt x="290" y="35"/>
                  <a:pt x="289" y="35"/>
                  <a:pt x="290" y="36"/>
                </a:cubicBezTo>
                <a:cubicBezTo>
                  <a:pt x="290" y="36"/>
                  <a:pt x="293" y="37"/>
                  <a:pt x="293" y="37"/>
                </a:cubicBezTo>
                <a:cubicBezTo>
                  <a:pt x="295" y="38"/>
                  <a:pt x="294" y="37"/>
                  <a:pt x="296" y="38"/>
                </a:cubicBezTo>
                <a:cubicBezTo>
                  <a:pt x="298" y="39"/>
                  <a:pt x="296" y="38"/>
                  <a:pt x="298" y="39"/>
                </a:cubicBezTo>
                <a:cubicBezTo>
                  <a:pt x="299" y="39"/>
                  <a:pt x="298" y="39"/>
                  <a:pt x="299" y="39"/>
                </a:cubicBezTo>
                <a:cubicBezTo>
                  <a:pt x="300" y="40"/>
                  <a:pt x="300" y="39"/>
                  <a:pt x="301" y="40"/>
                </a:cubicBezTo>
                <a:cubicBezTo>
                  <a:pt x="301" y="41"/>
                  <a:pt x="301" y="41"/>
                  <a:pt x="301" y="41"/>
                </a:cubicBezTo>
                <a:cubicBezTo>
                  <a:pt x="303" y="41"/>
                  <a:pt x="304" y="42"/>
                  <a:pt x="307" y="44"/>
                </a:cubicBezTo>
                <a:cubicBezTo>
                  <a:pt x="306" y="42"/>
                  <a:pt x="309" y="45"/>
                  <a:pt x="310" y="45"/>
                </a:cubicBezTo>
                <a:cubicBezTo>
                  <a:pt x="312" y="46"/>
                  <a:pt x="311" y="46"/>
                  <a:pt x="313" y="47"/>
                </a:cubicBezTo>
                <a:cubicBezTo>
                  <a:pt x="314" y="48"/>
                  <a:pt x="315" y="48"/>
                  <a:pt x="316" y="49"/>
                </a:cubicBezTo>
                <a:cubicBezTo>
                  <a:pt x="317" y="49"/>
                  <a:pt x="317" y="50"/>
                  <a:pt x="319" y="51"/>
                </a:cubicBezTo>
                <a:cubicBezTo>
                  <a:pt x="320" y="51"/>
                  <a:pt x="322" y="53"/>
                  <a:pt x="322" y="53"/>
                </a:cubicBezTo>
                <a:cubicBezTo>
                  <a:pt x="323" y="53"/>
                  <a:pt x="324" y="54"/>
                  <a:pt x="324" y="54"/>
                </a:cubicBezTo>
                <a:cubicBezTo>
                  <a:pt x="325" y="55"/>
                  <a:pt x="327" y="57"/>
                  <a:pt x="328" y="57"/>
                </a:cubicBezTo>
                <a:cubicBezTo>
                  <a:pt x="329" y="58"/>
                  <a:pt x="328" y="57"/>
                  <a:pt x="330" y="58"/>
                </a:cubicBezTo>
                <a:cubicBezTo>
                  <a:pt x="331" y="59"/>
                  <a:pt x="330" y="58"/>
                  <a:pt x="330" y="59"/>
                </a:cubicBezTo>
                <a:cubicBezTo>
                  <a:pt x="332" y="60"/>
                  <a:pt x="333" y="61"/>
                  <a:pt x="334" y="62"/>
                </a:cubicBezTo>
                <a:cubicBezTo>
                  <a:pt x="335" y="62"/>
                  <a:pt x="335" y="63"/>
                  <a:pt x="336" y="63"/>
                </a:cubicBezTo>
                <a:cubicBezTo>
                  <a:pt x="337" y="64"/>
                  <a:pt x="338" y="65"/>
                  <a:pt x="340" y="66"/>
                </a:cubicBezTo>
                <a:cubicBezTo>
                  <a:pt x="340" y="67"/>
                  <a:pt x="339" y="65"/>
                  <a:pt x="340" y="66"/>
                </a:cubicBezTo>
                <a:cubicBezTo>
                  <a:pt x="342" y="68"/>
                  <a:pt x="343" y="69"/>
                  <a:pt x="345" y="71"/>
                </a:cubicBezTo>
                <a:cubicBezTo>
                  <a:pt x="345" y="72"/>
                  <a:pt x="347" y="72"/>
                  <a:pt x="347" y="73"/>
                </a:cubicBezTo>
                <a:cubicBezTo>
                  <a:pt x="349" y="75"/>
                  <a:pt x="351" y="77"/>
                  <a:pt x="351" y="78"/>
                </a:cubicBezTo>
                <a:cubicBezTo>
                  <a:pt x="353" y="79"/>
                  <a:pt x="355" y="81"/>
                  <a:pt x="356" y="83"/>
                </a:cubicBezTo>
                <a:cubicBezTo>
                  <a:pt x="357" y="84"/>
                  <a:pt x="358" y="85"/>
                  <a:pt x="358" y="85"/>
                </a:cubicBezTo>
                <a:cubicBezTo>
                  <a:pt x="359" y="86"/>
                  <a:pt x="360" y="87"/>
                  <a:pt x="360" y="87"/>
                </a:cubicBezTo>
                <a:cubicBezTo>
                  <a:pt x="362" y="89"/>
                  <a:pt x="364" y="93"/>
                  <a:pt x="366" y="96"/>
                </a:cubicBezTo>
                <a:cubicBezTo>
                  <a:pt x="367" y="96"/>
                  <a:pt x="368" y="97"/>
                  <a:pt x="369" y="98"/>
                </a:cubicBezTo>
                <a:cubicBezTo>
                  <a:pt x="371" y="101"/>
                  <a:pt x="374" y="106"/>
                  <a:pt x="375" y="108"/>
                </a:cubicBezTo>
                <a:cubicBezTo>
                  <a:pt x="376" y="109"/>
                  <a:pt x="376" y="109"/>
                  <a:pt x="376" y="110"/>
                </a:cubicBezTo>
                <a:cubicBezTo>
                  <a:pt x="377" y="111"/>
                  <a:pt x="377" y="111"/>
                  <a:pt x="377" y="112"/>
                </a:cubicBezTo>
                <a:cubicBezTo>
                  <a:pt x="378" y="113"/>
                  <a:pt x="379" y="115"/>
                  <a:pt x="379" y="115"/>
                </a:cubicBezTo>
                <a:cubicBezTo>
                  <a:pt x="380" y="117"/>
                  <a:pt x="381" y="118"/>
                  <a:pt x="381" y="119"/>
                </a:cubicBezTo>
                <a:cubicBezTo>
                  <a:pt x="382" y="122"/>
                  <a:pt x="383" y="124"/>
                  <a:pt x="385" y="127"/>
                </a:cubicBezTo>
                <a:cubicBezTo>
                  <a:pt x="384" y="126"/>
                  <a:pt x="384" y="126"/>
                  <a:pt x="384" y="126"/>
                </a:cubicBezTo>
                <a:cubicBezTo>
                  <a:pt x="385" y="126"/>
                  <a:pt x="385" y="127"/>
                  <a:pt x="386" y="128"/>
                </a:cubicBezTo>
                <a:cubicBezTo>
                  <a:pt x="386" y="128"/>
                  <a:pt x="386" y="127"/>
                  <a:pt x="387" y="127"/>
                </a:cubicBezTo>
                <a:cubicBezTo>
                  <a:pt x="387" y="128"/>
                  <a:pt x="388" y="128"/>
                  <a:pt x="388" y="130"/>
                </a:cubicBezTo>
                <a:cubicBezTo>
                  <a:pt x="389" y="130"/>
                  <a:pt x="387" y="127"/>
                  <a:pt x="388" y="127"/>
                </a:cubicBezTo>
                <a:cubicBezTo>
                  <a:pt x="389" y="129"/>
                  <a:pt x="389" y="131"/>
                  <a:pt x="390" y="132"/>
                </a:cubicBezTo>
                <a:cubicBezTo>
                  <a:pt x="391" y="132"/>
                  <a:pt x="390" y="131"/>
                  <a:pt x="392" y="134"/>
                </a:cubicBezTo>
                <a:cubicBezTo>
                  <a:pt x="392" y="134"/>
                  <a:pt x="391" y="131"/>
                  <a:pt x="392" y="132"/>
                </a:cubicBezTo>
                <a:cubicBezTo>
                  <a:pt x="393" y="135"/>
                  <a:pt x="393" y="135"/>
                  <a:pt x="394" y="136"/>
                </a:cubicBezTo>
                <a:cubicBezTo>
                  <a:pt x="396" y="141"/>
                  <a:pt x="397" y="146"/>
                  <a:pt x="399" y="151"/>
                </a:cubicBezTo>
                <a:cubicBezTo>
                  <a:pt x="399" y="153"/>
                  <a:pt x="400" y="154"/>
                  <a:pt x="400" y="156"/>
                </a:cubicBezTo>
                <a:cubicBezTo>
                  <a:pt x="400" y="156"/>
                  <a:pt x="400" y="157"/>
                  <a:pt x="400" y="157"/>
                </a:cubicBezTo>
                <a:cubicBezTo>
                  <a:pt x="401" y="159"/>
                  <a:pt x="401" y="160"/>
                  <a:pt x="401" y="161"/>
                </a:cubicBezTo>
                <a:cubicBezTo>
                  <a:pt x="402" y="164"/>
                  <a:pt x="402" y="165"/>
                  <a:pt x="403" y="167"/>
                </a:cubicBezTo>
                <a:cubicBezTo>
                  <a:pt x="403" y="168"/>
                  <a:pt x="403" y="169"/>
                  <a:pt x="404" y="170"/>
                </a:cubicBezTo>
                <a:cubicBezTo>
                  <a:pt x="404" y="170"/>
                  <a:pt x="404" y="171"/>
                  <a:pt x="404" y="171"/>
                </a:cubicBezTo>
                <a:cubicBezTo>
                  <a:pt x="405" y="171"/>
                  <a:pt x="404" y="169"/>
                  <a:pt x="404" y="169"/>
                </a:cubicBezTo>
                <a:cubicBezTo>
                  <a:pt x="405" y="169"/>
                  <a:pt x="405" y="170"/>
                  <a:pt x="405" y="170"/>
                </a:cubicBezTo>
                <a:cubicBezTo>
                  <a:pt x="405" y="168"/>
                  <a:pt x="405" y="170"/>
                  <a:pt x="405" y="169"/>
                </a:cubicBezTo>
                <a:cubicBezTo>
                  <a:pt x="406" y="169"/>
                  <a:pt x="405" y="167"/>
                  <a:pt x="405" y="166"/>
                </a:cubicBezTo>
                <a:cubicBezTo>
                  <a:pt x="405" y="166"/>
                  <a:pt x="406" y="166"/>
                  <a:pt x="406" y="166"/>
                </a:cubicBezTo>
                <a:cubicBezTo>
                  <a:pt x="405" y="164"/>
                  <a:pt x="404" y="161"/>
                  <a:pt x="404" y="159"/>
                </a:cubicBezTo>
                <a:cubicBezTo>
                  <a:pt x="404" y="158"/>
                  <a:pt x="404" y="158"/>
                  <a:pt x="404" y="158"/>
                </a:cubicBezTo>
                <a:cubicBezTo>
                  <a:pt x="403" y="155"/>
                  <a:pt x="403" y="154"/>
                  <a:pt x="403" y="153"/>
                </a:cubicBezTo>
                <a:cubicBezTo>
                  <a:pt x="403" y="153"/>
                  <a:pt x="404" y="155"/>
                  <a:pt x="404" y="155"/>
                </a:cubicBezTo>
                <a:cubicBezTo>
                  <a:pt x="404" y="153"/>
                  <a:pt x="404" y="151"/>
                  <a:pt x="403" y="148"/>
                </a:cubicBezTo>
                <a:cubicBezTo>
                  <a:pt x="403" y="146"/>
                  <a:pt x="405" y="150"/>
                  <a:pt x="405" y="153"/>
                </a:cubicBezTo>
                <a:cubicBezTo>
                  <a:pt x="406" y="154"/>
                  <a:pt x="406" y="157"/>
                  <a:pt x="407" y="158"/>
                </a:cubicBezTo>
                <a:cubicBezTo>
                  <a:pt x="407" y="160"/>
                  <a:pt x="407" y="157"/>
                  <a:pt x="408" y="159"/>
                </a:cubicBezTo>
                <a:cubicBezTo>
                  <a:pt x="408" y="162"/>
                  <a:pt x="409" y="164"/>
                  <a:pt x="409" y="166"/>
                </a:cubicBezTo>
                <a:cubicBezTo>
                  <a:pt x="410" y="168"/>
                  <a:pt x="410" y="170"/>
                  <a:pt x="410" y="172"/>
                </a:cubicBezTo>
                <a:cubicBezTo>
                  <a:pt x="411" y="173"/>
                  <a:pt x="411" y="174"/>
                  <a:pt x="411" y="175"/>
                </a:cubicBezTo>
                <a:cubicBezTo>
                  <a:pt x="411" y="176"/>
                  <a:pt x="411" y="177"/>
                  <a:pt x="411" y="178"/>
                </a:cubicBezTo>
                <a:cubicBezTo>
                  <a:pt x="412" y="179"/>
                  <a:pt x="412" y="180"/>
                  <a:pt x="412" y="180"/>
                </a:cubicBezTo>
                <a:cubicBezTo>
                  <a:pt x="412" y="181"/>
                  <a:pt x="412" y="182"/>
                  <a:pt x="412" y="183"/>
                </a:cubicBezTo>
                <a:cubicBezTo>
                  <a:pt x="412" y="185"/>
                  <a:pt x="413" y="189"/>
                  <a:pt x="413" y="192"/>
                </a:cubicBezTo>
                <a:cubicBezTo>
                  <a:pt x="413" y="193"/>
                  <a:pt x="414" y="194"/>
                  <a:pt x="414" y="194"/>
                </a:cubicBezTo>
                <a:cubicBezTo>
                  <a:pt x="414" y="195"/>
                  <a:pt x="413" y="196"/>
                  <a:pt x="413" y="197"/>
                </a:cubicBezTo>
                <a:cubicBezTo>
                  <a:pt x="414" y="197"/>
                  <a:pt x="414" y="198"/>
                  <a:pt x="414" y="199"/>
                </a:cubicBezTo>
                <a:cubicBezTo>
                  <a:pt x="414" y="200"/>
                  <a:pt x="414" y="201"/>
                  <a:pt x="414" y="202"/>
                </a:cubicBezTo>
                <a:cubicBezTo>
                  <a:pt x="414" y="204"/>
                  <a:pt x="414" y="207"/>
                  <a:pt x="414" y="209"/>
                </a:cubicBezTo>
                <a:cubicBezTo>
                  <a:pt x="415" y="208"/>
                  <a:pt x="414" y="203"/>
                  <a:pt x="414" y="201"/>
                </a:cubicBezTo>
                <a:cubicBezTo>
                  <a:pt x="414" y="199"/>
                  <a:pt x="414" y="199"/>
                  <a:pt x="414" y="198"/>
                </a:cubicBezTo>
                <a:cubicBezTo>
                  <a:pt x="414" y="195"/>
                  <a:pt x="414" y="194"/>
                  <a:pt x="414" y="191"/>
                </a:cubicBezTo>
                <a:cubicBezTo>
                  <a:pt x="414" y="190"/>
                  <a:pt x="414" y="192"/>
                  <a:pt x="414" y="190"/>
                </a:cubicBezTo>
                <a:cubicBezTo>
                  <a:pt x="414" y="186"/>
                  <a:pt x="413" y="186"/>
                  <a:pt x="413" y="182"/>
                </a:cubicBezTo>
                <a:cubicBezTo>
                  <a:pt x="413" y="182"/>
                  <a:pt x="413" y="182"/>
                  <a:pt x="413" y="182"/>
                </a:cubicBezTo>
                <a:cubicBezTo>
                  <a:pt x="413" y="180"/>
                  <a:pt x="413" y="180"/>
                  <a:pt x="412" y="178"/>
                </a:cubicBezTo>
                <a:cubicBezTo>
                  <a:pt x="413" y="177"/>
                  <a:pt x="412" y="175"/>
                  <a:pt x="412" y="173"/>
                </a:cubicBezTo>
                <a:cubicBezTo>
                  <a:pt x="412" y="171"/>
                  <a:pt x="411" y="167"/>
                  <a:pt x="411" y="166"/>
                </a:cubicBezTo>
                <a:cubicBezTo>
                  <a:pt x="410" y="164"/>
                  <a:pt x="410" y="164"/>
                  <a:pt x="410" y="162"/>
                </a:cubicBezTo>
                <a:cubicBezTo>
                  <a:pt x="409" y="161"/>
                  <a:pt x="409" y="160"/>
                  <a:pt x="409" y="159"/>
                </a:cubicBezTo>
                <a:cubicBezTo>
                  <a:pt x="409" y="159"/>
                  <a:pt x="409" y="157"/>
                  <a:pt x="408" y="156"/>
                </a:cubicBezTo>
                <a:cubicBezTo>
                  <a:pt x="408" y="156"/>
                  <a:pt x="408" y="155"/>
                  <a:pt x="408" y="155"/>
                </a:cubicBezTo>
                <a:cubicBezTo>
                  <a:pt x="408" y="154"/>
                  <a:pt x="408" y="153"/>
                  <a:pt x="408" y="152"/>
                </a:cubicBezTo>
                <a:cubicBezTo>
                  <a:pt x="408" y="151"/>
                  <a:pt x="407" y="150"/>
                  <a:pt x="407" y="149"/>
                </a:cubicBezTo>
                <a:cubicBezTo>
                  <a:pt x="407" y="149"/>
                  <a:pt x="407" y="148"/>
                  <a:pt x="407" y="148"/>
                </a:cubicBezTo>
                <a:cubicBezTo>
                  <a:pt x="407" y="147"/>
                  <a:pt x="406" y="147"/>
                  <a:pt x="406" y="146"/>
                </a:cubicBezTo>
                <a:cubicBezTo>
                  <a:pt x="406" y="146"/>
                  <a:pt x="407" y="147"/>
                  <a:pt x="407" y="146"/>
                </a:cubicBezTo>
                <a:cubicBezTo>
                  <a:pt x="407" y="146"/>
                  <a:pt x="407" y="146"/>
                  <a:pt x="407" y="145"/>
                </a:cubicBezTo>
                <a:cubicBezTo>
                  <a:pt x="407" y="145"/>
                  <a:pt x="407" y="145"/>
                  <a:pt x="407" y="145"/>
                </a:cubicBezTo>
                <a:cubicBezTo>
                  <a:pt x="407" y="144"/>
                  <a:pt x="406" y="143"/>
                  <a:pt x="406" y="141"/>
                </a:cubicBezTo>
                <a:cubicBezTo>
                  <a:pt x="406" y="140"/>
                  <a:pt x="406" y="140"/>
                  <a:pt x="406" y="139"/>
                </a:cubicBezTo>
                <a:cubicBezTo>
                  <a:pt x="406" y="138"/>
                  <a:pt x="405" y="137"/>
                  <a:pt x="405" y="137"/>
                </a:cubicBezTo>
                <a:cubicBezTo>
                  <a:pt x="405" y="136"/>
                  <a:pt x="406" y="137"/>
                  <a:pt x="406" y="137"/>
                </a:cubicBezTo>
                <a:cubicBezTo>
                  <a:pt x="406" y="137"/>
                  <a:pt x="405" y="136"/>
                  <a:pt x="405" y="135"/>
                </a:cubicBezTo>
                <a:cubicBezTo>
                  <a:pt x="405" y="135"/>
                  <a:pt x="405" y="135"/>
                  <a:pt x="405" y="135"/>
                </a:cubicBezTo>
                <a:cubicBezTo>
                  <a:pt x="405" y="135"/>
                  <a:pt x="405" y="134"/>
                  <a:pt x="405" y="134"/>
                </a:cubicBezTo>
                <a:cubicBezTo>
                  <a:pt x="405" y="133"/>
                  <a:pt x="404" y="133"/>
                  <a:pt x="404" y="133"/>
                </a:cubicBezTo>
                <a:cubicBezTo>
                  <a:pt x="404" y="132"/>
                  <a:pt x="404" y="132"/>
                  <a:pt x="404" y="132"/>
                </a:cubicBezTo>
                <a:cubicBezTo>
                  <a:pt x="404" y="131"/>
                  <a:pt x="404" y="130"/>
                  <a:pt x="404" y="130"/>
                </a:cubicBezTo>
                <a:cubicBezTo>
                  <a:pt x="403" y="129"/>
                  <a:pt x="404" y="129"/>
                  <a:pt x="403" y="128"/>
                </a:cubicBezTo>
                <a:cubicBezTo>
                  <a:pt x="403" y="128"/>
                  <a:pt x="402" y="127"/>
                  <a:pt x="402" y="126"/>
                </a:cubicBezTo>
                <a:cubicBezTo>
                  <a:pt x="402" y="126"/>
                  <a:pt x="402" y="126"/>
                  <a:pt x="402" y="125"/>
                </a:cubicBezTo>
                <a:cubicBezTo>
                  <a:pt x="401" y="124"/>
                  <a:pt x="401" y="124"/>
                  <a:pt x="400" y="123"/>
                </a:cubicBezTo>
                <a:cubicBezTo>
                  <a:pt x="400" y="122"/>
                  <a:pt x="400" y="122"/>
                  <a:pt x="400" y="121"/>
                </a:cubicBezTo>
                <a:cubicBezTo>
                  <a:pt x="400" y="121"/>
                  <a:pt x="399" y="120"/>
                  <a:pt x="399" y="120"/>
                </a:cubicBezTo>
                <a:cubicBezTo>
                  <a:pt x="399" y="120"/>
                  <a:pt x="399" y="119"/>
                  <a:pt x="398" y="118"/>
                </a:cubicBezTo>
                <a:cubicBezTo>
                  <a:pt x="398" y="118"/>
                  <a:pt x="398" y="118"/>
                  <a:pt x="397" y="117"/>
                </a:cubicBezTo>
                <a:cubicBezTo>
                  <a:pt x="396" y="115"/>
                  <a:pt x="397" y="116"/>
                  <a:pt x="396" y="116"/>
                </a:cubicBezTo>
                <a:cubicBezTo>
                  <a:pt x="396" y="116"/>
                  <a:pt x="396" y="115"/>
                  <a:pt x="396" y="115"/>
                </a:cubicBezTo>
                <a:cubicBezTo>
                  <a:pt x="395" y="115"/>
                  <a:pt x="395" y="115"/>
                  <a:pt x="395" y="115"/>
                </a:cubicBezTo>
                <a:cubicBezTo>
                  <a:pt x="395" y="114"/>
                  <a:pt x="394" y="113"/>
                  <a:pt x="393" y="112"/>
                </a:cubicBezTo>
                <a:cubicBezTo>
                  <a:pt x="393" y="112"/>
                  <a:pt x="394" y="113"/>
                  <a:pt x="393" y="112"/>
                </a:cubicBezTo>
                <a:cubicBezTo>
                  <a:pt x="393" y="111"/>
                  <a:pt x="391" y="109"/>
                  <a:pt x="391" y="108"/>
                </a:cubicBezTo>
                <a:cubicBezTo>
                  <a:pt x="391" y="108"/>
                  <a:pt x="391" y="108"/>
                  <a:pt x="391" y="108"/>
                </a:cubicBezTo>
                <a:cubicBezTo>
                  <a:pt x="391" y="107"/>
                  <a:pt x="390" y="106"/>
                  <a:pt x="390" y="106"/>
                </a:cubicBezTo>
                <a:cubicBezTo>
                  <a:pt x="389" y="105"/>
                  <a:pt x="389" y="105"/>
                  <a:pt x="389" y="104"/>
                </a:cubicBezTo>
                <a:cubicBezTo>
                  <a:pt x="388" y="103"/>
                  <a:pt x="387" y="102"/>
                  <a:pt x="387" y="101"/>
                </a:cubicBezTo>
                <a:cubicBezTo>
                  <a:pt x="387" y="100"/>
                  <a:pt x="386" y="100"/>
                  <a:pt x="386" y="100"/>
                </a:cubicBezTo>
                <a:cubicBezTo>
                  <a:pt x="386" y="99"/>
                  <a:pt x="385" y="98"/>
                  <a:pt x="385" y="97"/>
                </a:cubicBezTo>
                <a:cubicBezTo>
                  <a:pt x="384" y="96"/>
                  <a:pt x="383" y="96"/>
                  <a:pt x="383" y="95"/>
                </a:cubicBezTo>
                <a:cubicBezTo>
                  <a:pt x="382" y="95"/>
                  <a:pt x="382" y="94"/>
                  <a:pt x="382" y="94"/>
                </a:cubicBezTo>
                <a:cubicBezTo>
                  <a:pt x="381" y="93"/>
                  <a:pt x="381" y="94"/>
                  <a:pt x="380" y="92"/>
                </a:cubicBezTo>
                <a:cubicBezTo>
                  <a:pt x="379" y="91"/>
                  <a:pt x="379" y="90"/>
                  <a:pt x="378" y="89"/>
                </a:cubicBezTo>
                <a:cubicBezTo>
                  <a:pt x="377" y="89"/>
                  <a:pt x="377" y="88"/>
                  <a:pt x="376" y="87"/>
                </a:cubicBezTo>
                <a:cubicBezTo>
                  <a:pt x="374" y="85"/>
                  <a:pt x="372" y="82"/>
                  <a:pt x="372" y="81"/>
                </a:cubicBezTo>
                <a:cubicBezTo>
                  <a:pt x="372" y="81"/>
                  <a:pt x="371" y="81"/>
                  <a:pt x="371" y="80"/>
                </a:cubicBezTo>
                <a:cubicBezTo>
                  <a:pt x="370" y="79"/>
                  <a:pt x="370" y="79"/>
                  <a:pt x="370" y="78"/>
                </a:cubicBezTo>
                <a:cubicBezTo>
                  <a:pt x="369" y="77"/>
                  <a:pt x="369" y="77"/>
                  <a:pt x="368" y="77"/>
                </a:cubicBezTo>
                <a:cubicBezTo>
                  <a:pt x="367" y="75"/>
                  <a:pt x="365" y="73"/>
                  <a:pt x="364" y="72"/>
                </a:cubicBezTo>
                <a:cubicBezTo>
                  <a:pt x="364" y="71"/>
                  <a:pt x="363" y="71"/>
                  <a:pt x="363" y="70"/>
                </a:cubicBezTo>
                <a:cubicBezTo>
                  <a:pt x="361" y="68"/>
                  <a:pt x="360" y="67"/>
                  <a:pt x="359" y="66"/>
                </a:cubicBezTo>
                <a:cubicBezTo>
                  <a:pt x="359" y="66"/>
                  <a:pt x="357" y="63"/>
                  <a:pt x="357" y="63"/>
                </a:cubicBezTo>
                <a:cubicBezTo>
                  <a:pt x="356" y="63"/>
                  <a:pt x="355" y="62"/>
                  <a:pt x="354" y="61"/>
                </a:cubicBezTo>
                <a:cubicBezTo>
                  <a:pt x="352" y="59"/>
                  <a:pt x="351" y="58"/>
                  <a:pt x="349" y="56"/>
                </a:cubicBezTo>
                <a:cubicBezTo>
                  <a:pt x="349" y="56"/>
                  <a:pt x="348" y="55"/>
                  <a:pt x="347" y="54"/>
                </a:cubicBezTo>
                <a:cubicBezTo>
                  <a:pt x="346" y="53"/>
                  <a:pt x="345" y="52"/>
                  <a:pt x="344" y="51"/>
                </a:cubicBezTo>
                <a:cubicBezTo>
                  <a:pt x="343" y="50"/>
                  <a:pt x="341" y="49"/>
                  <a:pt x="340" y="48"/>
                </a:cubicBezTo>
                <a:cubicBezTo>
                  <a:pt x="339" y="47"/>
                  <a:pt x="336" y="45"/>
                  <a:pt x="334" y="44"/>
                </a:cubicBezTo>
                <a:cubicBezTo>
                  <a:pt x="333" y="43"/>
                  <a:pt x="333" y="43"/>
                  <a:pt x="333" y="43"/>
                </a:cubicBezTo>
                <a:cubicBezTo>
                  <a:pt x="331" y="41"/>
                  <a:pt x="330" y="41"/>
                  <a:pt x="329" y="40"/>
                </a:cubicBezTo>
                <a:cubicBezTo>
                  <a:pt x="324" y="37"/>
                  <a:pt x="323" y="36"/>
                  <a:pt x="320" y="34"/>
                </a:cubicBezTo>
                <a:cubicBezTo>
                  <a:pt x="319" y="33"/>
                  <a:pt x="318" y="33"/>
                  <a:pt x="316" y="32"/>
                </a:cubicBezTo>
                <a:cubicBezTo>
                  <a:pt x="315" y="31"/>
                  <a:pt x="315" y="31"/>
                  <a:pt x="314" y="30"/>
                </a:cubicBezTo>
                <a:cubicBezTo>
                  <a:pt x="312" y="29"/>
                  <a:pt x="310" y="27"/>
                  <a:pt x="308" y="26"/>
                </a:cubicBezTo>
                <a:cubicBezTo>
                  <a:pt x="306" y="26"/>
                  <a:pt x="306" y="25"/>
                  <a:pt x="305" y="25"/>
                </a:cubicBezTo>
                <a:cubicBezTo>
                  <a:pt x="304" y="24"/>
                  <a:pt x="303" y="24"/>
                  <a:pt x="302" y="23"/>
                </a:cubicBezTo>
                <a:cubicBezTo>
                  <a:pt x="301" y="23"/>
                  <a:pt x="299" y="22"/>
                  <a:pt x="299" y="22"/>
                </a:cubicBezTo>
                <a:cubicBezTo>
                  <a:pt x="297" y="21"/>
                  <a:pt x="298" y="22"/>
                  <a:pt x="297" y="21"/>
                </a:cubicBezTo>
                <a:cubicBezTo>
                  <a:pt x="296" y="21"/>
                  <a:pt x="293" y="20"/>
                  <a:pt x="292" y="19"/>
                </a:cubicBezTo>
                <a:cubicBezTo>
                  <a:pt x="292" y="19"/>
                  <a:pt x="290" y="18"/>
                  <a:pt x="289" y="18"/>
                </a:cubicBezTo>
                <a:cubicBezTo>
                  <a:pt x="289" y="18"/>
                  <a:pt x="290" y="18"/>
                  <a:pt x="290" y="18"/>
                </a:cubicBezTo>
                <a:cubicBezTo>
                  <a:pt x="289" y="18"/>
                  <a:pt x="288" y="17"/>
                  <a:pt x="287" y="17"/>
                </a:cubicBezTo>
                <a:cubicBezTo>
                  <a:pt x="287" y="16"/>
                  <a:pt x="285" y="16"/>
                  <a:pt x="283" y="15"/>
                </a:cubicBezTo>
                <a:cubicBezTo>
                  <a:pt x="282" y="15"/>
                  <a:pt x="281" y="14"/>
                  <a:pt x="281" y="14"/>
                </a:cubicBezTo>
                <a:cubicBezTo>
                  <a:pt x="279" y="14"/>
                  <a:pt x="280" y="14"/>
                  <a:pt x="278" y="13"/>
                </a:cubicBezTo>
                <a:cubicBezTo>
                  <a:pt x="278" y="14"/>
                  <a:pt x="279" y="14"/>
                  <a:pt x="277" y="13"/>
                </a:cubicBezTo>
                <a:cubicBezTo>
                  <a:pt x="276" y="12"/>
                  <a:pt x="273" y="12"/>
                  <a:pt x="271" y="11"/>
                </a:cubicBezTo>
                <a:cubicBezTo>
                  <a:pt x="267" y="10"/>
                  <a:pt x="264" y="9"/>
                  <a:pt x="260" y="8"/>
                </a:cubicBezTo>
                <a:cubicBezTo>
                  <a:pt x="259" y="8"/>
                  <a:pt x="257" y="8"/>
                  <a:pt x="255" y="7"/>
                </a:cubicBezTo>
                <a:cubicBezTo>
                  <a:pt x="255" y="7"/>
                  <a:pt x="256" y="8"/>
                  <a:pt x="256" y="7"/>
                </a:cubicBezTo>
                <a:cubicBezTo>
                  <a:pt x="251" y="6"/>
                  <a:pt x="252" y="7"/>
                  <a:pt x="249" y="6"/>
                </a:cubicBezTo>
                <a:cubicBezTo>
                  <a:pt x="248" y="6"/>
                  <a:pt x="250" y="6"/>
                  <a:pt x="250" y="6"/>
                </a:cubicBezTo>
                <a:cubicBezTo>
                  <a:pt x="250" y="6"/>
                  <a:pt x="248" y="6"/>
                  <a:pt x="248" y="6"/>
                </a:cubicBezTo>
                <a:cubicBezTo>
                  <a:pt x="250" y="6"/>
                  <a:pt x="255" y="6"/>
                  <a:pt x="256" y="7"/>
                </a:cubicBezTo>
                <a:cubicBezTo>
                  <a:pt x="256" y="7"/>
                  <a:pt x="256" y="7"/>
                  <a:pt x="257" y="7"/>
                </a:cubicBezTo>
                <a:cubicBezTo>
                  <a:pt x="258" y="7"/>
                  <a:pt x="259" y="7"/>
                  <a:pt x="259" y="8"/>
                </a:cubicBezTo>
                <a:cubicBezTo>
                  <a:pt x="262" y="8"/>
                  <a:pt x="265" y="9"/>
                  <a:pt x="268" y="10"/>
                </a:cubicBezTo>
                <a:cubicBezTo>
                  <a:pt x="269" y="10"/>
                  <a:pt x="270" y="10"/>
                  <a:pt x="271" y="10"/>
                </a:cubicBezTo>
                <a:cubicBezTo>
                  <a:pt x="272" y="11"/>
                  <a:pt x="274" y="11"/>
                  <a:pt x="276" y="12"/>
                </a:cubicBezTo>
                <a:cubicBezTo>
                  <a:pt x="279" y="13"/>
                  <a:pt x="283" y="15"/>
                  <a:pt x="287" y="16"/>
                </a:cubicBezTo>
                <a:cubicBezTo>
                  <a:pt x="287" y="16"/>
                  <a:pt x="288" y="16"/>
                  <a:pt x="289" y="16"/>
                </a:cubicBezTo>
                <a:cubicBezTo>
                  <a:pt x="290" y="17"/>
                  <a:pt x="291" y="17"/>
                  <a:pt x="292" y="18"/>
                </a:cubicBezTo>
                <a:cubicBezTo>
                  <a:pt x="294" y="18"/>
                  <a:pt x="294" y="18"/>
                  <a:pt x="295" y="19"/>
                </a:cubicBezTo>
                <a:cubicBezTo>
                  <a:pt x="295" y="19"/>
                  <a:pt x="296" y="19"/>
                  <a:pt x="296" y="19"/>
                </a:cubicBezTo>
                <a:cubicBezTo>
                  <a:pt x="296" y="19"/>
                  <a:pt x="296" y="19"/>
                  <a:pt x="297" y="19"/>
                </a:cubicBezTo>
                <a:cubicBezTo>
                  <a:pt x="295" y="18"/>
                  <a:pt x="299" y="20"/>
                  <a:pt x="299" y="19"/>
                </a:cubicBezTo>
                <a:cubicBezTo>
                  <a:pt x="297" y="18"/>
                  <a:pt x="296" y="17"/>
                  <a:pt x="293" y="16"/>
                </a:cubicBezTo>
                <a:cubicBezTo>
                  <a:pt x="292" y="16"/>
                  <a:pt x="291" y="16"/>
                  <a:pt x="289" y="15"/>
                </a:cubicBezTo>
                <a:cubicBezTo>
                  <a:pt x="288" y="15"/>
                  <a:pt x="288" y="14"/>
                  <a:pt x="287" y="14"/>
                </a:cubicBezTo>
                <a:cubicBezTo>
                  <a:pt x="285" y="13"/>
                  <a:pt x="285" y="13"/>
                  <a:pt x="284" y="13"/>
                </a:cubicBezTo>
                <a:cubicBezTo>
                  <a:pt x="283" y="12"/>
                  <a:pt x="283" y="12"/>
                  <a:pt x="282" y="12"/>
                </a:cubicBezTo>
                <a:cubicBezTo>
                  <a:pt x="281" y="12"/>
                  <a:pt x="279" y="11"/>
                  <a:pt x="278" y="11"/>
                </a:cubicBezTo>
                <a:cubicBezTo>
                  <a:pt x="277" y="10"/>
                  <a:pt x="275" y="10"/>
                  <a:pt x="274" y="9"/>
                </a:cubicBezTo>
                <a:cubicBezTo>
                  <a:pt x="272" y="9"/>
                  <a:pt x="270" y="8"/>
                  <a:pt x="270" y="8"/>
                </a:cubicBezTo>
                <a:cubicBezTo>
                  <a:pt x="269" y="8"/>
                  <a:pt x="267" y="8"/>
                  <a:pt x="266" y="7"/>
                </a:cubicBezTo>
                <a:cubicBezTo>
                  <a:pt x="266" y="7"/>
                  <a:pt x="264" y="7"/>
                  <a:pt x="264" y="7"/>
                </a:cubicBezTo>
                <a:cubicBezTo>
                  <a:pt x="262" y="6"/>
                  <a:pt x="259" y="6"/>
                  <a:pt x="258" y="5"/>
                </a:cubicBezTo>
                <a:cubicBezTo>
                  <a:pt x="257" y="5"/>
                  <a:pt x="256" y="5"/>
                  <a:pt x="255" y="5"/>
                </a:cubicBezTo>
                <a:cubicBezTo>
                  <a:pt x="254" y="4"/>
                  <a:pt x="253" y="4"/>
                  <a:pt x="252" y="4"/>
                </a:cubicBezTo>
                <a:cubicBezTo>
                  <a:pt x="248" y="4"/>
                  <a:pt x="242" y="3"/>
                  <a:pt x="236" y="2"/>
                </a:cubicBezTo>
                <a:cubicBezTo>
                  <a:pt x="234" y="1"/>
                  <a:pt x="232" y="2"/>
                  <a:pt x="230" y="1"/>
                </a:cubicBezTo>
                <a:cubicBezTo>
                  <a:pt x="228" y="1"/>
                  <a:pt x="225" y="1"/>
                  <a:pt x="223" y="1"/>
                </a:cubicBezTo>
                <a:cubicBezTo>
                  <a:pt x="221" y="1"/>
                  <a:pt x="219" y="1"/>
                  <a:pt x="217" y="1"/>
                </a:cubicBezTo>
                <a:cubicBezTo>
                  <a:pt x="215" y="1"/>
                  <a:pt x="213" y="0"/>
                  <a:pt x="211" y="1"/>
                </a:cubicBezTo>
                <a:cubicBezTo>
                  <a:pt x="208" y="1"/>
                  <a:pt x="206" y="1"/>
                  <a:pt x="203" y="1"/>
                </a:cubicBezTo>
                <a:cubicBezTo>
                  <a:pt x="200" y="1"/>
                  <a:pt x="199" y="1"/>
                  <a:pt x="196" y="1"/>
                </a:cubicBezTo>
                <a:cubicBezTo>
                  <a:pt x="194" y="1"/>
                  <a:pt x="192" y="2"/>
                  <a:pt x="191" y="2"/>
                </a:cubicBezTo>
                <a:cubicBezTo>
                  <a:pt x="190" y="2"/>
                  <a:pt x="188" y="2"/>
                  <a:pt x="187" y="2"/>
                </a:cubicBezTo>
                <a:cubicBezTo>
                  <a:pt x="186" y="2"/>
                  <a:pt x="185" y="3"/>
                  <a:pt x="183" y="3"/>
                </a:cubicBezTo>
                <a:cubicBezTo>
                  <a:pt x="183" y="3"/>
                  <a:pt x="182" y="3"/>
                  <a:pt x="182" y="3"/>
                </a:cubicBezTo>
                <a:cubicBezTo>
                  <a:pt x="180" y="3"/>
                  <a:pt x="182" y="3"/>
                  <a:pt x="181" y="3"/>
                </a:cubicBezTo>
                <a:cubicBezTo>
                  <a:pt x="179" y="3"/>
                  <a:pt x="180" y="3"/>
                  <a:pt x="178" y="4"/>
                </a:cubicBezTo>
                <a:cubicBezTo>
                  <a:pt x="177" y="4"/>
                  <a:pt x="176" y="4"/>
                  <a:pt x="175" y="4"/>
                </a:cubicBezTo>
                <a:cubicBezTo>
                  <a:pt x="174" y="4"/>
                  <a:pt x="175" y="4"/>
                  <a:pt x="173" y="4"/>
                </a:cubicBezTo>
                <a:cubicBezTo>
                  <a:pt x="171" y="4"/>
                  <a:pt x="174" y="4"/>
                  <a:pt x="172" y="5"/>
                </a:cubicBezTo>
                <a:cubicBezTo>
                  <a:pt x="171" y="5"/>
                  <a:pt x="168" y="5"/>
                  <a:pt x="166" y="6"/>
                </a:cubicBezTo>
                <a:cubicBezTo>
                  <a:pt x="165" y="6"/>
                  <a:pt x="164" y="6"/>
                  <a:pt x="163" y="6"/>
                </a:cubicBezTo>
                <a:cubicBezTo>
                  <a:pt x="162" y="7"/>
                  <a:pt x="162" y="7"/>
                  <a:pt x="161" y="7"/>
                </a:cubicBezTo>
                <a:cubicBezTo>
                  <a:pt x="160" y="7"/>
                  <a:pt x="159" y="7"/>
                  <a:pt x="159" y="8"/>
                </a:cubicBezTo>
                <a:cubicBezTo>
                  <a:pt x="157" y="8"/>
                  <a:pt x="156" y="8"/>
                  <a:pt x="155" y="8"/>
                </a:cubicBezTo>
                <a:cubicBezTo>
                  <a:pt x="154" y="9"/>
                  <a:pt x="155" y="8"/>
                  <a:pt x="155" y="8"/>
                </a:cubicBezTo>
                <a:cubicBezTo>
                  <a:pt x="153" y="8"/>
                  <a:pt x="151" y="9"/>
                  <a:pt x="150" y="10"/>
                </a:cubicBezTo>
                <a:cubicBezTo>
                  <a:pt x="148" y="10"/>
                  <a:pt x="147" y="11"/>
                  <a:pt x="146" y="11"/>
                </a:cubicBezTo>
                <a:cubicBezTo>
                  <a:pt x="146" y="11"/>
                  <a:pt x="147" y="11"/>
                  <a:pt x="147" y="11"/>
                </a:cubicBezTo>
                <a:cubicBezTo>
                  <a:pt x="146" y="11"/>
                  <a:pt x="144" y="12"/>
                  <a:pt x="143" y="12"/>
                </a:cubicBezTo>
                <a:cubicBezTo>
                  <a:pt x="144" y="12"/>
                  <a:pt x="145" y="12"/>
                  <a:pt x="145" y="11"/>
                </a:cubicBezTo>
                <a:cubicBezTo>
                  <a:pt x="142" y="12"/>
                  <a:pt x="142" y="13"/>
                  <a:pt x="140" y="14"/>
                </a:cubicBezTo>
                <a:cubicBezTo>
                  <a:pt x="139" y="14"/>
                  <a:pt x="137" y="15"/>
                  <a:pt x="135" y="16"/>
                </a:cubicBezTo>
                <a:cubicBezTo>
                  <a:pt x="133" y="16"/>
                  <a:pt x="132" y="17"/>
                  <a:pt x="131" y="17"/>
                </a:cubicBezTo>
                <a:cubicBezTo>
                  <a:pt x="130" y="18"/>
                  <a:pt x="129" y="18"/>
                  <a:pt x="128" y="18"/>
                </a:cubicBezTo>
                <a:cubicBezTo>
                  <a:pt x="127" y="19"/>
                  <a:pt x="126" y="19"/>
                  <a:pt x="125" y="19"/>
                </a:cubicBezTo>
                <a:cubicBezTo>
                  <a:pt x="124" y="20"/>
                  <a:pt x="120" y="22"/>
                  <a:pt x="120" y="22"/>
                </a:cubicBezTo>
                <a:cubicBezTo>
                  <a:pt x="119" y="22"/>
                  <a:pt x="119" y="22"/>
                  <a:pt x="118" y="23"/>
                </a:cubicBezTo>
                <a:cubicBezTo>
                  <a:pt x="118" y="23"/>
                  <a:pt x="117" y="23"/>
                  <a:pt x="117" y="23"/>
                </a:cubicBezTo>
                <a:cubicBezTo>
                  <a:pt x="117" y="23"/>
                  <a:pt x="117" y="23"/>
                  <a:pt x="116" y="24"/>
                </a:cubicBezTo>
                <a:cubicBezTo>
                  <a:pt x="115" y="24"/>
                  <a:pt x="115" y="24"/>
                  <a:pt x="114" y="25"/>
                </a:cubicBezTo>
                <a:cubicBezTo>
                  <a:pt x="113" y="25"/>
                  <a:pt x="111" y="27"/>
                  <a:pt x="107" y="29"/>
                </a:cubicBezTo>
                <a:cubicBezTo>
                  <a:pt x="104" y="31"/>
                  <a:pt x="100" y="33"/>
                  <a:pt x="97" y="35"/>
                </a:cubicBezTo>
                <a:cubicBezTo>
                  <a:pt x="93" y="37"/>
                  <a:pt x="91" y="40"/>
                  <a:pt x="88" y="41"/>
                </a:cubicBezTo>
                <a:cubicBezTo>
                  <a:pt x="88" y="41"/>
                  <a:pt x="88" y="41"/>
                  <a:pt x="87" y="41"/>
                </a:cubicBezTo>
                <a:cubicBezTo>
                  <a:pt x="87" y="42"/>
                  <a:pt x="88" y="41"/>
                  <a:pt x="87" y="42"/>
                </a:cubicBezTo>
                <a:cubicBezTo>
                  <a:pt x="87" y="42"/>
                  <a:pt x="84" y="44"/>
                  <a:pt x="84" y="45"/>
                </a:cubicBezTo>
                <a:cubicBezTo>
                  <a:pt x="83" y="45"/>
                  <a:pt x="83" y="45"/>
                  <a:pt x="83" y="45"/>
                </a:cubicBezTo>
                <a:cubicBezTo>
                  <a:pt x="82" y="46"/>
                  <a:pt x="78" y="49"/>
                  <a:pt x="78" y="49"/>
                </a:cubicBezTo>
                <a:cubicBezTo>
                  <a:pt x="78" y="49"/>
                  <a:pt x="77" y="50"/>
                  <a:pt x="76" y="50"/>
                </a:cubicBezTo>
                <a:cubicBezTo>
                  <a:pt x="74" y="52"/>
                  <a:pt x="73" y="53"/>
                  <a:pt x="71" y="55"/>
                </a:cubicBezTo>
                <a:cubicBezTo>
                  <a:pt x="71" y="55"/>
                  <a:pt x="70" y="56"/>
                  <a:pt x="69" y="57"/>
                </a:cubicBezTo>
                <a:cubicBezTo>
                  <a:pt x="69" y="57"/>
                  <a:pt x="68" y="58"/>
                  <a:pt x="67" y="59"/>
                </a:cubicBezTo>
                <a:cubicBezTo>
                  <a:pt x="67" y="59"/>
                  <a:pt x="67" y="59"/>
                  <a:pt x="66" y="60"/>
                </a:cubicBezTo>
                <a:cubicBezTo>
                  <a:pt x="65" y="60"/>
                  <a:pt x="65" y="60"/>
                  <a:pt x="64" y="61"/>
                </a:cubicBezTo>
                <a:cubicBezTo>
                  <a:pt x="64" y="62"/>
                  <a:pt x="63" y="62"/>
                  <a:pt x="63" y="63"/>
                </a:cubicBezTo>
                <a:cubicBezTo>
                  <a:pt x="62" y="63"/>
                  <a:pt x="62" y="64"/>
                  <a:pt x="61" y="65"/>
                </a:cubicBezTo>
                <a:cubicBezTo>
                  <a:pt x="60" y="66"/>
                  <a:pt x="59" y="66"/>
                  <a:pt x="58" y="67"/>
                </a:cubicBezTo>
                <a:cubicBezTo>
                  <a:pt x="58" y="68"/>
                  <a:pt x="57" y="69"/>
                  <a:pt x="57" y="69"/>
                </a:cubicBezTo>
                <a:cubicBezTo>
                  <a:pt x="56" y="70"/>
                  <a:pt x="55" y="71"/>
                  <a:pt x="54" y="71"/>
                </a:cubicBezTo>
                <a:cubicBezTo>
                  <a:pt x="54" y="72"/>
                  <a:pt x="53" y="73"/>
                  <a:pt x="53" y="73"/>
                </a:cubicBezTo>
                <a:cubicBezTo>
                  <a:pt x="52" y="75"/>
                  <a:pt x="50" y="76"/>
                  <a:pt x="49" y="77"/>
                </a:cubicBezTo>
                <a:cubicBezTo>
                  <a:pt x="49" y="78"/>
                  <a:pt x="48" y="78"/>
                  <a:pt x="48" y="79"/>
                </a:cubicBezTo>
                <a:cubicBezTo>
                  <a:pt x="46" y="81"/>
                  <a:pt x="44" y="84"/>
                  <a:pt x="42" y="86"/>
                </a:cubicBezTo>
                <a:cubicBezTo>
                  <a:pt x="41" y="88"/>
                  <a:pt x="40" y="90"/>
                  <a:pt x="39" y="91"/>
                </a:cubicBezTo>
                <a:cubicBezTo>
                  <a:pt x="37" y="93"/>
                  <a:pt x="37" y="94"/>
                  <a:pt x="36" y="96"/>
                </a:cubicBezTo>
                <a:cubicBezTo>
                  <a:pt x="35" y="97"/>
                  <a:pt x="35" y="97"/>
                  <a:pt x="34" y="98"/>
                </a:cubicBezTo>
                <a:cubicBezTo>
                  <a:pt x="33" y="99"/>
                  <a:pt x="33" y="101"/>
                  <a:pt x="32" y="102"/>
                </a:cubicBezTo>
                <a:cubicBezTo>
                  <a:pt x="32" y="102"/>
                  <a:pt x="31" y="102"/>
                  <a:pt x="31" y="103"/>
                </a:cubicBezTo>
                <a:cubicBezTo>
                  <a:pt x="31" y="104"/>
                  <a:pt x="31" y="104"/>
                  <a:pt x="30" y="105"/>
                </a:cubicBezTo>
                <a:cubicBezTo>
                  <a:pt x="29" y="106"/>
                  <a:pt x="30" y="105"/>
                  <a:pt x="29" y="105"/>
                </a:cubicBezTo>
                <a:cubicBezTo>
                  <a:pt x="29" y="106"/>
                  <a:pt x="27" y="109"/>
                  <a:pt x="27" y="110"/>
                </a:cubicBezTo>
                <a:cubicBezTo>
                  <a:pt x="25" y="114"/>
                  <a:pt x="23" y="118"/>
                  <a:pt x="21" y="121"/>
                </a:cubicBezTo>
                <a:cubicBezTo>
                  <a:pt x="21" y="122"/>
                  <a:pt x="20" y="123"/>
                  <a:pt x="20" y="124"/>
                </a:cubicBezTo>
                <a:cubicBezTo>
                  <a:pt x="20" y="124"/>
                  <a:pt x="19" y="125"/>
                  <a:pt x="19" y="125"/>
                </a:cubicBezTo>
                <a:cubicBezTo>
                  <a:pt x="18" y="127"/>
                  <a:pt x="17" y="130"/>
                  <a:pt x="17" y="131"/>
                </a:cubicBezTo>
                <a:cubicBezTo>
                  <a:pt x="17" y="131"/>
                  <a:pt x="16" y="131"/>
                  <a:pt x="16" y="132"/>
                </a:cubicBezTo>
                <a:cubicBezTo>
                  <a:pt x="16" y="133"/>
                  <a:pt x="16" y="134"/>
                  <a:pt x="15" y="135"/>
                </a:cubicBezTo>
                <a:cubicBezTo>
                  <a:pt x="15" y="136"/>
                  <a:pt x="14" y="137"/>
                  <a:pt x="14" y="138"/>
                </a:cubicBezTo>
                <a:cubicBezTo>
                  <a:pt x="13" y="139"/>
                  <a:pt x="13" y="140"/>
                  <a:pt x="13" y="141"/>
                </a:cubicBezTo>
                <a:cubicBezTo>
                  <a:pt x="12" y="143"/>
                  <a:pt x="12" y="144"/>
                  <a:pt x="11" y="146"/>
                </a:cubicBezTo>
                <a:cubicBezTo>
                  <a:pt x="11" y="146"/>
                  <a:pt x="11" y="147"/>
                  <a:pt x="10" y="148"/>
                </a:cubicBezTo>
                <a:cubicBezTo>
                  <a:pt x="10" y="149"/>
                  <a:pt x="10" y="150"/>
                  <a:pt x="10" y="150"/>
                </a:cubicBezTo>
                <a:cubicBezTo>
                  <a:pt x="9" y="155"/>
                  <a:pt x="8" y="155"/>
                  <a:pt x="8" y="157"/>
                </a:cubicBezTo>
                <a:cubicBezTo>
                  <a:pt x="8" y="158"/>
                  <a:pt x="7" y="158"/>
                  <a:pt x="7" y="159"/>
                </a:cubicBezTo>
                <a:cubicBezTo>
                  <a:pt x="7" y="160"/>
                  <a:pt x="7" y="162"/>
                  <a:pt x="6" y="163"/>
                </a:cubicBezTo>
                <a:cubicBezTo>
                  <a:pt x="6" y="163"/>
                  <a:pt x="6" y="164"/>
                  <a:pt x="6" y="165"/>
                </a:cubicBezTo>
                <a:cubicBezTo>
                  <a:pt x="5" y="167"/>
                  <a:pt x="5" y="171"/>
                  <a:pt x="4" y="174"/>
                </a:cubicBezTo>
                <a:cubicBezTo>
                  <a:pt x="4" y="177"/>
                  <a:pt x="4" y="176"/>
                  <a:pt x="3" y="178"/>
                </a:cubicBezTo>
                <a:cubicBezTo>
                  <a:pt x="3" y="180"/>
                  <a:pt x="2" y="183"/>
                  <a:pt x="2" y="185"/>
                </a:cubicBezTo>
                <a:cubicBezTo>
                  <a:pt x="2" y="187"/>
                  <a:pt x="2" y="187"/>
                  <a:pt x="1" y="188"/>
                </a:cubicBezTo>
                <a:cubicBezTo>
                  <a:pt x="1" y="192"/>
                  <a:pt x="2" y="196"/>
                  <a:pt x="1" y="197"/>
                </a:cubicBezTo>
                <a:cubicBezTo>
                  <a:pt x="1" y="196"/>
                  <a:pt x="2" y="193"/>
                  <a:pt x="1" y="193"/>
                </a:cubicBezTo>
                <a:cubicBezTo>
                  <a:pt x="1" y="200"/>
                  <a:pt x="1" y="205"/>
                  <a:pt x="0" y="211"/>
                </a:cubicBezTo>
                <a:cubicBezTo>
                  <a:pt x="0" y="211"/>
                  <a:pt x="0" y="208"/>
                  <a:pt x="0" y="209"/>
                </a:cubicBezTo>
                <a:cubicBezTo>
                  <a:pt x="0" y="211"/>
                  <a:pt x="0" y="215"/>
                  <a:pt x="0" y="217"/>
                </a:cubicBezTo>
                <a:cubicBezTo>
                  <a:pt x="1" y="217"/>
                  <a:pt x="0" y="221"/>
                  <a:pt x="1" y="222"/>
                </a:cubicBezTo>
                <a:cubicBezTo>
                  <a:pt x="1" y="221"/>
                  <a:pt x="1" y="226"/>
                  <a:pt x="1" y="227"/>
                </a:cubicBezTo>
                <a:cubicBezTo>
                  <a:pt x="1" y="227"/>
                  <a:pt x="0" y="226"/>
                  <a:pt x="0" y="227"/>
                </a:cubicBezTo>
                <a:cubicBezTo>
                  <a:pt x="0" y="228"/>
                  <a:pt x="1" y="230"/>
                  <a:pt x="1" y="231"/>
                </a:cubicBezTo>
                <a:cubicBezTo>
                  <a:pt x="1" y="232"/>
                  <a:pt x="1" y="233"/>
                  <a:pt x="1" y="234"/>
                </a:cubicBezTo>
                <a:cubicBezTo>
                  <a:pt x="1" y="234"/>
                  <a:pt x="2" y="234"/>
                  <a:pt x="2" y="235"/>
                </a:cubicBezTo>
                <a:cubicBezTo>
                  <a:pt x="2" y="237"/>
                  <a:pt x="2" y="237"/>
                  <a:pt x="2" y="239"/>
                </a:cubicBezTo>
                <a:cubicBezTo>
                  <a:pt x="2" y="241"/>
                  <a:pt x="3" y="244"/>
                  <a:pt x="3" y="244"/>
                </a:cubicBezTo>
                <a:cubicBezTo>
                  <a:pt x="3" y="244"/>
                  <a:pt x="2" y="242"/>
                  <a:pt x="2" y="242"/>
                </a:cubicBezTo>
                <a:cubicBezTo>
                  <a:pt x="2" y="244"/>
                  <a:pt x="3" y="247"/>
                  <a:pt x="3" y="249"/>
                </a:cubicBezTo>
                <a:cubicBezTo>
                  <a:pt x="3" y="250"/>
                  <a:pt x="3" y="250"/>
                  <a:pt x="4" y="251"/>
                </a:cubicBezTo>
                <a:cubicBezTo>
                  <a:pt x="4" y="252"/>
                  <a:pt x="5" y="257"/>
                  <a:pt x="5" y="256"/>
                </a:cubicBezTo>
                <a:cubicBezTo>
                  <a:pt x="5" y="256"/>
                  <a:pt x="4" y="255"/>
                  <a:pt x="4" y="255"/>
                </a:cubicBezTo>
                <a:cubicBezTo>
                  <a:pt x="4" y="256"/>
                  <a:pt x="5" y="257"/>
                  <a:pt x="5" y="257"/>
                </a:cubicBezTo>
                <a:cubicBezTo>
                  <a:pt x="5" y="258"/>
                  <a:pt x="5" y="258"/>
                  <a:pt x="5" y="258"/>
                </a:cubicBezTo>
                <a:cubicBezTo>
                  <a:pt x="5" y="259"/>
                  <a:pt x="5" y="260"/>
                  <a:pt x="5" y="260"/>
                </a:cubicBezTo>
                <a:cubicBezTo>
                  <a:pt x="6" y="262"/>
                  <a:pt x="7" y="263"/>
                  <a:pt x="7" y="264"/>
                </a:cubicBezTo>
                <a:cubicBezTo>
                  <a:pt x="6" y="264"/>
                  <a:pt x="6" y="263"/>
                  <a:pt x="6" y="263"/>
                </a:cubicBezTo>
                <a:cubicBezTo>
                  <a:pt x="7" y="265"/>
                  <a:pt x="7" y="267"/>
                  <a:pt x="8" y="271"/>
                </a:cubicBezTo>
                <a:cubicBezTo>
                  <a:pt x="9" y="272"/>
                  <a:pt x="7" y="268"/>
                  <a:pt x="8" y="269"/>
                </a:cubicBezTo>
                <a:cubicBezTo>
                  <a:pt x="9" y="272"/>
                  <a:pt x="8" y="271"/>
                  <a:pt x="9" y="273"/>
                </a:cubicBezTo>
                <a:cubicBezTo>
                  <a:pt x="9" y="274"/>
                  <a:pt x="8" y="272"/>
                  <a:pt x="9" y="275"/>
                </a:cubicBezTo>
                <a:cubicBezTo>
                  <a:pt x="9" y="276"/>
                  <a:pt x="9" y="275"/>
                  <a:pt x="10" y="276"/>
                </a:cubicBezTo>
                <a:cubicBezTo>
                  <a:pt x="10" y="277"/>
                  <a:pt x="10" y="278"/>
                  <a:pt x="11" y="279"/>
                </a:cubicBezTo>
                <a:cubicBezTo>
                  <a:pt x="11" y="279"/>
                  <a:pt x="11" y="280"/>
                  <a:pt x="12" y="281"/>
                </a:cubicBezTo>
                <a:cubicBezTo>
                  <a:pt x="12" y="281"/>
                  <a:pt x="12" y="282"/>
                  <a:pt x="12" y="282"/>
                </a:cubicBezTo>
                <a:cubicBezTo>
                  <a:pt x="12" y="283"/>
                  <a:pt x="13" y="284"/>
                  <a:pt x="13" y="284"/>
                </a:cubicBezTo>
                <a:cubicBezTo>
                  <a:pt x="13" y="284"/>
                  <a:pt x="12" y="282"/>
                  <a:pt x="12" y="281"/>
                </a:cubicBezTo>
                <a:cubicBezTo>
                  <a:pt x="11" y="283"/>
                  <a:pt x="13" y="287"/>
                  <a:pt x="14" y="289"/>
                </a:cubicBezTo>
                <a:cubicBezTo>
                  <a:pt x="15" y="291"/>
                  <a:pt x="15" y="292"/>
                  <a:pt x="15" y="293"/>
                </a:cubicBezTo>
                <a:cubicBezTo>
                  <a:pt x="16" y="294"/>
                  <a:pt x="16" y="295"/>
                  <a:pt x="16" y="295"/>
                </a:cubicBezTo>
                <a:cubicBezTo>
                  <a:pt x="18" y="298"/>
                  <a:pt x="18" y="299"/>
                  <a:pt x="19" y="300"/>
                </a:cubicBezTo>
                <a:cubicBezTo>
                  <a:pt x="19" y="301"/>
                  <a:pt x="21" y="305"/>
                  <a:pt x="22" y="307"/>
                </a:cubicBezTo>
                <a:cubicBezTo>
                  <a:pt x="22" y="308"/>
                  <a:pt x="23" y="309"/>
                  <a:pt x="23" y="309"/>
                </a:cubicBezTo>
                <a:cubicBezTo>
                  <a:pt x="24" y="311"/>
                  <a:pt x="24" y="312"/>
                  <a:pt x="25" y="313"/>
                </a:cubicBezTo>
                <a:cubicBezTo>
                  <a:pt x="25" y="313"/>
                  <a:pt x="26" y="315"/>
                  <a:pt x="26" y="315"/>
                </a:cubicBezTo>
                <a:cubicBezTo>
                  <a:pt x="28" y="318"/>
                  <a:pt x="28" y="319"/>
                  <a:pt x="28" y="320"/>
                </a:cubicBezTo>
                <a:cubicBezTo>
                  <a:pt x="28" y="320"/>
                  <a:pt x="30" y="323"/>
                  <a:pt x="31" y="323"/>
                </a:cubicBezTo>
                <a:cubicBezTo>
                  <a:pt x="31" y="324"/>
                  <a:pt x="31" y="324"/>
                  <a:pt x="32" y="325"/>
                </a:cubicBezTo>
                <a:cubicBezTo>
                  <a:pt x="32" y="326"/>
                  <a:pt x="32" y="326"/>
                  <a:pt x="33" y="327"/>
                </a:cubicBezTo>
                <a:cubicBezTo>
                  <a:pt x="33" y="327"/>
                  <a:pt x="33" y="328"/>
                  <a:pt x="34" y="329"/>
                </a:cubicBezTo>
                <a:cubicBezTo>
                  <a:pt x="34" y="329"/>
                  <a:pt x="34" y="329"/>
                  <a:pt x="34" y="330"/>
                </a:cubicBezTo>
                <a:cubicBezTo>
                  <a:pt x="36" y="332"/>
                  <a:pt x="38" y="335"/>
                  <a:pt x="40" y="337"/>
                </a:cubicBezTo>
                <a:cubicBezTo>
                  <a:pt x="40" y="338"/>
                  <a:pt x="40" y="336"/>
                  <a:pt x="41" y="339"/>
                </a:cubicBezTo>
                <a:cubicBezTo>
                  <a:pt x="42" y="340"/>
                  <a:pt x="40" y="338"/>
                  <a:pt x="40" y="338"/>
                </a:cubicBezTo>
                <a:cubicBezTo>
                  <a:pt x="42" y="341"/>
                  <a:pt x="43" y="342"/>
                  <a:pt x="44" y="343"/>
                </a:cubicBezTo>
                <a:cubicBezTo>
                  <a:pt x="44" y="344"/>
                  <a:pt x="45" y="344"/>
                  <a:pt x="45" y="345"/>
                </a:cubicBezTo>
                <a:cubicBezTo>
                  <a:pt x="46" y="345"/>
                  <a:pt x="46" y="346"/>
                  <a:pt x="46" y="347"/>
                </a:cubicBezTo>
                <a:cubicBezTo>
                  <a:pt x="48" y="349"/>
                  <a:pt x="51" y="352"/>
                  <a:pt x="53" y="354"/>
                </a:cubicBezTo>
                <a:cubicBezTo>
                  <a:pt x="54" y="355"/>
                  <a:pt x="55" y="356"/>
                  <a:pt x="57" y="358"/>
                </a:cubicBezTo>
                <a:cubicBezTo>
                  <a:pt x="58" y="359"/>
                  <a:pt x="59" y="360"/>
                  <a:pt x="60" y="362"/>
                </a:cubicBezTo>
                <a:cubicBezTo>
                  <a:pt x="61" y="363"/>
                  <a:pt x="63" y="364"/>
                  <a:pt x="64" y="365"/>
                </a:cubicBezTo>
                <a:cubicBezTo>
                  <a:pt x="64" y="366"/>
                  <a:pt x="64" y="366"/>
                  <a:pt x="64" y="366"/>
                </a:cubicBezTo>
                <a:cubicBezTo>
                  <a:pt x="66" y="367"/>
                  <a:pt x="66" y="367"/>
                  <a:pt x="66" y="368"/>
                </a:cubicBezTo>
                <a:cubicBezTo>
                  <a:pt x="66" y="368"/>
                  <a:pt x="68" y="370"/>
                  <a:pt x="70" y="372"/>
                </a:cubicBezTo>
                <a:cubicBezTo>
                  <a:pt x="71" y="372"/>
                  <a:pt x="71" y="373"/>
                  <a:pt x="72" y="373"/>
                </a:cubicBezTo>
                <a:cubicBezTo>
                  <a:pt x="73" y="374"/>
                  <a:pt x="74" y="376"/>
                  <a:pt x="76" y="376"/>
                </a:cubicBezTo>
                <a:cubicBezTo>
                  <a:pt x="77" y="377"/>
                  <a:pt x="74" y="376"/>
                  <a:pt x="75" y="377"/>
                </a:cubicBezTo>
                <a:cubicBezTo>
                  <a:pt x="77" y="378"/>
                  <a:pt x="79" y="379"/>
                  <a:pt x="81" y="381"/>
                </a:cubicBezTo>
                <a:cubicBezTo>
                  <a:pt x="82" y="382"/>
                  <a:pt x="83" y="382"/>
                  <a:pt x="84" y="383"/>
                </a:cubicBezTo>
                <a:cubicBezTo>
                  <a:pt x="85" y="384"/>
                  <a:pt x="86" y="385"/>
                  <a:pt x="88" y="386"/>
                </a:cubicBezTo>
                <a:cubicBezTo>
                  <a:pt x="89" y="387"/>
                  <a:pt x="90" y="388"/>
                  <a:pt x="91" y="389"/>
                </a:cubicBezTo>
                <a:cubicBezTo>
                  <a:pt x="93" y="390"/>
                  <a:pt x="97" y="393"/>
                  <a:pt x="100" y="395"/>
                </a:cubicBezTo>
                <a:cubicBezTo>
                  <a:pt x="103" y="397"/>
                  <a:pt x="106" y="399"/>
                  <a:pt x="109" y="400"/>
                </a:cubicBezTo>
                <a:cubicBezTo>
                  <a:pt x="112" y="402"/>
                  <a:pt x="114" y="403"/>
                  <a:pt x="116" y="404"/>
                </a:cubicBezTo>
                <a:cubicBezTo>
                  <a:pt x="117" y="405"/>
                  <a:pt x="118" y="405"/>
                  <a:pt x="119" y="405"/>
                </a:cubicBezTo>
                <a:cubicBezTo>
                  <a:pt x="124" y="407"/>
                  <a:pt x="126" y="409"/>
                  <a:pt x="130" y="411"/>
                </a:cubicBezTo>
                <a:cubicBezTo>
                  <a:pt x="131" y="411"/>
                  <a:pt x="131" y="411"/>
                  <a:pt x="132" y="412"/>
                </a:cubicBezTo>
                <a:cubicBezTo>
                  <a:pt x="133" y="412"/>
                  <a:pt x="134" y="412"/>
                  <a:pt x="134" y="412"/>
                </a:cubicBezTo>
                <a:cubicBezTo>
                  <a:pt x="135" y="413"/>
                  <a:pt x="136" y="413"/>
                  <a:pt x="137" y="413"/>
                </a:cubicBezTo>
                <a:cubicBezTo>
                  <a:pt x="138" y="414"/>
                  <a:pt x="138" y="414"/>
                  <a:pt x="140" y="415"/>
                </a:cubicBezTo>
                <a:cubicBezTo>
                  <a:pt x="141" y="415"/>
                  <a:pt x="142" y="416"/>
                  <a:pt x="143" y="416"/>
                </a:cubicBezTo>
                <a:cubicBezTo>
                  <a:pt x="145" y="417"/>
                  <a:pt x="147" y="418"/>
                  <a:pt x="149" y="418"/>
                </a:cubicBezTo>
                <a:cubicBezTo>
                  <a:pt x="149" y="418"/>
                  <a:pt x="149" y="418"/>
                  <a:pt x="150" y="418"/>
                </a:cubicBezTo>
                <a:cubicBezTo>
                  <a:pt x="151" y="418"/>
                  <a:pt x="154" y="419"/>
                  <a:pt x="155" y="420"/>
                </a:cubicBezTo>
                <a:cubicBezTo>
                  <a:pt x="156" y="420"/>
                  <a:pt x="159" y="421"/>
                  <a:pt x="160" y="421"/>
                </a:cubicBezTo>
                <a:cubicBezTo>
                  <a:pt x="161" y="422"/>
                  <a:pt x="163" y="422"/>
                  <a:pt x="164" y="422"/>
                </a:cubicBezTo>
                <a:cubicBezTo>
                  <a:pt x="165" y="422"/>
                  <a:pt x="166" y="423"/>
                  <a:pt x="166" y="423"/>
                </a:cubicBezTo>
                <a:cubicBezTo>
                  <a:pt x="167" y="423"/>
                  <a:pt x="168" y="423"/>
                  <a:pt x="169" y="423"/>
                </a:cubicBezTo>
                <a:cubicBezTo>
                  <a:pt x="169" y="424"/>
                  <a:pt x="170" y="424"/>
                  <a:pt x="171" y="424"/>
                </a:cubicBezTo>
                <a:cubicBezTo>
                  <a:pt x="171" y="424"/>
                  <a:pt x="172" y="424"/>
                  <a:pt x="172" y="424"/>
                </a:cubicBezTo>
                <a:cubicBezTo>
                  <a:pt x="172" y="424"/>
                  <a:pt x="173" y="425"/>
                  <a:pt x="173" y="425"/>
                </a:cubicBezTo>
                <a:cubicBezTo>
                  <a:pt x="173" y="425"/>
                  <a:pt x="174" y="425"/>
                  <a:pt x="175" y="425"/>
                </a:cubicBezTo>
                <a:cubicBezTo>
                  <a:pt x="177" y="425"/>
                  <a:pt x="178" y="425"/>
                  <a:pt x="178" y="425"/>
                </a:cubicBezTo>
                <a:cubicBezTo>
                  <a:pt x="180" y="426"/>
                  <a:pt x="181" y="426"/>
                  <a:pt x="182" y="426"/>
                </a:cubicBezTo>
                <a:cubicBezTo>
                  <a:pt x="184" y="426"/>
                  <a:pt x="186" y="427"/>
                  <a:pt x="188" y="427"/>
                </a:cubicBezTo>
                <a:cubicBezTo>
                  <a:pt x="191" y="428"/>
                  <a:pt x="195" y="428"/>
                  <a:pt x="199" y="428"/>
                </a:cubicBezTo>
                <a:cubicBezTo>
                  <a:pt x="204" y="428"/>
                  <a:pt x="208" y="429"/>
                  <a:pt x="212" y="429"/>
                </a:cubicBezTo>
                <a:cubicBezTo>
                  <a:pt x="215" y="429"/>
                  <a:pt x="218" y="428"/>
                  <a:pt x="220" y="428"/>
                </a:cubicBezTo>
                <a:cubicBezTo>
                  <a:pt x="224" y="428"/>
                  <a:pt x="228" y="428"/>
                  <a:pt x="232" y="428"/>
                </a:cubicBezTo>
                <a:cubicBezTo>
                  <a:pt x="236" y="428"/>
                  <a:pt x="240" y="427"/>
                  <a:pt x="242" y="426"/>
                </a:cubicBezTo>
                <a:cubicBezTo>
                  <a:pt x="241" y="427"/>
                  <a:pt x="242" y="426"/>
                  <a:pt x="242" y="426"/>
                </a:cubicBezTo>
                <a:cubicBezTo>
                  <a:pt x="242" y="426"/>
                  <a:pt x="243" y="426"/>
                  <a:pt x="243" y="425"/>
                </a:cubicBezTo>
                <a:cubicBezTo>
                  <a:pt x="243" y="425"/>
                  <a:pt x="242" y="425"/>
                  <a:pt x="242" y="425"/>
                </a:cubicBezTo>
                <a:cubicBezTo>
                  <a:pt x="242" y="424"/>
                  <a:pt x="243" y="425"/>
                  <a:pt x="241" y="424"/>
                </a:cubicBezTo>
                <a:cubicBezTo>
                  <a:pt x="239" y="424"/>
                  <a:pt x="239" y="424"/>
                  <a:pt x="236" y="425"/>
                </a:cubicBezTo>
                <a:cubicBezTo>
                  <a:pt x="234" y="425"/>
                  <a:pt x="233" y="425"/>
                  <a:pt x="233" y="425"/>
                </a:cubicBezTo>
                <a:cubicBezTo>
                  <a:pt x="232" y="425"/>
                  <a:pt x="232" y="425"/>
                  <a:pt x="232" y="425"/>
                </a:cubicBezTo>
                <a:cubicBezTo>
                  <a:pt x="231" y="425"/>
                  <a:pt x="230" y="425"/>
                  <a:pt x="229" y="425"/>
                </a:cubicBezTo>
                <a:cubicBezTo>
                  <a:pt x="228" y="425"/>
                  <a:pt x="227" y="425"/>
                  <a:pt x="226" y="425"/>
                </a:cubicBezTo>
                <a:cubicBezTo>
                  <a:pt x="226" y="425"/>
                  <a:pt x="225" y="425"/>
                  <a:pt x="224" y="425"/>
                </a:cubicBezTo>
                <a:cubicBezTo>
                  <a:pt x="223" y="425"/>
                  <a:pt x="221" y="425"/>
                  <a:pt x="220" y="425"/>
                </a:cubicBezTo>
                <a:cubicBezTo>
                  <a:pt x="219" y="425"/>
                  <a:pt x="217" y="425"/>
                  <a:pt x="216" y="425"/>
                </a:cubicBezTo>
                <a:cubicBezTo>
                  <a:pt x="214" y="425"/>
                  <a:pt x="211" y="425"/>
                  <a:pt x="209" y="425"/>
                </a:cubicBezTo>
                <a:cubicBezTo>
                  <a:pt x="208" y="425"/>
                  <a:pt x="208" y="425"/>
                  <a:pt x="207" y="425"/>
                </a:cubicBezTo>
                <a:cubicBezTo>
                  <a:pt x="205" y="425"/>
                  <a:pt x="204" y="424"/>
                  <a:pt x="201" y="424"/>
                </a:cubicBezTo>
                <a:cubicBezTo>
                  <a:pt x="200" y="424"/>
                  <a:pt x="198" y="424"/>
                  <a:pt x="196" y="424"/>
                </a:cubicBezTo>
                <a:cubicBezTo>
                  <a:pt x="195" y="424"/>
                  <a:pt x="194" y="424"/>
                  <a:pt x="193" y="424"/>
                </a:cubicBezTo>
                <a:cubicBezTo>
                  <a:pt x="192" y="423"/>
                  <a:pt x="191" y="424"/>
                  <a:pt x="190" y="423"/>
                </a:cubicBezTo>
                <a:cubicBezTo>
                  <a:pt x="189" y="423"/>
                  <a:pt x="188" y="423"/>
                  <a:pt x="188" y="423"/>
                </a:cubicBezTo>
                <a:cubicBezTo>
                  <a:pt x="186" y="422"/>
                  <a:pt x="184" y="422"/>
                  <a:pt x="182" y="422"/>
                </a:cubicBezTo>
                <a:cubicBezTo>
                  <a:pt x="181" y="422"/>
                  <a:pt x="180" y="421"/>
                  <a:pt x="180" y="421"/>
                </a:cubicBezTo>
                <a:cubicBezTo>
                  <a:pt x="179" y="421"/>
                  <a:pt x="178" y="421"/>
                  <a:pt x="177" y="421"/>
                </a:cubicBezTo>
                <a:cubicBezTo>
                  <a:pt x="176" y="421"/>
                  <a:pt x="176" y="421"/>
                  <a:pt x="175" y="420"/>
                </a:cubicBezTo>
                <a:cubicBezTo>
                  <a:pt x="173" y="421"/>
                  <a:pt x="172" y="420"/>
                  <a:pt x="170" y="420"/>
                </a:cubicBezTo>
                <a:cubicBezTo>
                  <a:pt x="169" y="420"/>
                  <a:pt x="167" y="419"/>
                  <a:pt x="168" y="419"/>
                </a:cubicBezTo>
                <a:cubicBezTo>
                  <a:pt x="169" y="420"/>
                  <a:pt x="171" y="420"/>
                  <a:pt x="171" y="419"/>
                </a:cubicBezTo>
                <a:cubicBezTo>
                  <a:pt x="168" y="419"/>
                  <a:pt x="166" y="419"/>
                  <a:pt x="165" y="419"/>
                </a:cubicBezTo>
                <a:cubicBezTo>
                  <a:pt x="165" y="418"/>
                  <a:pt x="162" y="418"/>
                  <a:pt x="161" y="417"/>
                </a:cubicBezTo>
                <a:cubicBezTo>
                  <a:pt x="160" y="417"/>
                  <a:pt x="160" y="417"/>
                  <a:pt x="159" y="416"/>
                </a:cubicBezTo>
                <a:cubicBezTo>
                  <a:pt x="156" y="416"/>
                  <a:pt x="153" y="415"/>
                  <a:pt x="152" y="415"/>
                </a:cubicBezTo>
                <a:cubicBezTo>
                  <a:pt x="151" y="414"/>
                  <a:pt x="154" y="415"/>
                  <a:pt x="153" y="415"/>
                </a:cubicBezTo>
                <a:cubicBezTo>
                  <a:pt x="152" y="414"/>
                  <a:pt x="151" y="415"/>
                  <a:pt x="150" y="414"/>
                </a:cubicBezTo>
                <a:cubicBezTo>
                  <a:pt x="149" y="414"/>
                  <a:pt x="148" y="413"/>
                  <a:pt x="147" y="413"/>
                </a:cubicBezTo>
                <a:cubicBezTo>
                  <a:pt x="146" y="413"/>
                  <a:pt x="145" y="412"/>
                  <a:pt x="144" y="412"/>
                </a:cubicBezTo>
                <a:cubicBezTo>
                  <a:pt x="144" y="412"/>
                  <a:pt x="143" y="411"/>
                  <a:pt x="142" y="411"/>
                </a:cubicBezTo>
                <a:cubicBezTo>
                  <a:pt x="142" y="411"/>
                  <a:pt x="140" y="411"/>
                  <a:pt x="140" y="410"/>
                </a:cubicBezTo>
                <a:cubicBezTo>
                  <a:pt x="140" y="410"/>
                  <a:pt x="142" y="411"/>
                  <a:pt x="142" y="411"/>
                </a:cubicBezTo>
                <a:cubicBezTo>
                  <a:pt x="140" y="410"/>
                  <a:pt x="136" y="408"/>
                  <a:pt x="135" y="408"/>
                </a:cubicBezTo>
                <a:cubicBezTo>
                  <a:pt x="134" y="408"/>
                  <a:pt x="135" y="408"/>
                  <a:pt x="134" y="408"/>
                </a:cubicBezTo>
                <a:cubicBezTo>
                  <a:pt x="130" y="407"/>
                  <a:pt x="131" y="407"/>
                  <a:pt x="127" y="405"/>
                </a:cubicBezTo>
                <a:cubicBezTo>
                  <a:pt x="126" y="405"/>
                  <a:pt x="126" y="404"/>
                  <a:pt x="125" y="404"/>
                </a:cubicBezTo>
                <a:cubicBezTo>
                  <a:pt x="124" y="403"/>
                  <a:pt x="123" y="402"/>
                  <a:pt x="121" y="402"/>
                </a:cubicBezTo>
                <a:cubicBezTo>
                  <a:pt x="121" y="402"/>
                  <a:pt x="121" y="402"/>
                  <a:pt x="121" y="402"/>
                </a:cubicBezTo>
                <a:cubicBezTo>
                  <a:pt x="120" y="401"/>
                  <a:pt x="119" y="401"/>
                  <a:pt x="118" y="400"/>
                </a:cubicBezTo>
                <a:cubicBezTo>
                  <a:pt x="116" y="399"/>
                  <a:pt x="114" y="398"/>
                  <a:pt x="112" y="397"/>
                </a:cubicBezTo>
                <a:cubicBezTo>
                  <a:pt x="111" y="397"/>
                  <a:pt x="111" y="396"/>
                  <a:pt x="109" y="395"/>
                </a:cubicBezTo>
                <a:cubicBezTo>
                  <a:pt x="109" y="395"/>
                  <a:pt x="107" y="394"/>
                  <a:pt x="107" y="394"/>
                </a:cubicBezTo>
                <a:cubicBezTo>
                  <a:pt x="106" y="394"/>
                  <a:pt x="105" y="393"/>
                  <a:pt x="105" y="393"/>
                </a:cubicBezTo>
                <a:cubicBezTo>
                  <a:pt x="105" y="392"/>
                  <a:pt x="107" y="394"/>
                  <a:pt x="107" y="394"/>
                </a:cubicBezTo>
                <a:cubicBezTo>
                  <a:pt x="104" y="392"/>
                  <a:pt x="100" y="389"/>
                  <a:pt x="98" y="388"/>
                </a:cubicBezTo>
                <a:cubicBezTo>
                  <a:pt x="97" y="388"/>
                  <a:pt x="99" y="389"/>
                  <a:pt x="98" y="388"/>
                </a:cubicBezTo>
                <a:cubicBezTo>
                  <a:pt x="96" y="387"/>
                  <a:pt x="93" y="385"/>
                  <a:pt x="92" y="384"/>
                </a:cubicBezTo>
                <a:cubicBezTo>
                  <a:pt x="92" y="384"/>
                  <a:pt x="92" y="384"/>
                  <a:pt x="91" y="384"/>
                </a:cubicBezTo>
                <a:cubicBezTo>
                  <a:pt x="90" y="383"/>
                  <a:pt x="90" y="383"/>
                  <a:pt x="89" y="382"/>
                </a:cubicBezTo>
                <a:cubicBezTo>
                  <a:pt x="88" y="381"/>
                  <a:pt x="86" y="379"/>
                  <a:pt x="84" y="378"/>
                </a:cubicBezTo>
                <a:cubicBezTo>
                  <a:pt x="83" y="377"/>
                  <a:pt x="84" y="378"/>
                  <a:pt x="83" y="377"/>
                </a:cubicBezTo>
                <a:cubicBezTo>
                  <a:pt x="81" y="375"/>
                  <a:pt x="78" y="373"/>
                  <a:pt x="76" y="372"/>
                </a:cubicBezTo>
                <a:cubicBezTo>
                  <a:pt x="77" y="372"/>
                  <a:pt x="77" y="372"/>
                  <a:pt x="77" y="372"/>
                </a:cubicBezTo>
                <a:cubicBezTo>
                  <a:pt x="76" y="370"/>
                  <a:pt x="73" y="368"/>
                  <a:pt x="70" y="366"/>
                </a:cubicBezTo>
                <a:cubicBezTo>
                  <a:pt x="70" y="365"/>
                  <a:pt x="69" y="365"/>
                  <a:pt x="69" y="365"/>
                </a:cubicBezTo>
                <a:cubicBezTo>
                  <a:pt x="68" y="364"/>
                  <a:pt x="67" y="363"/>
                  <a:pt x="67" y="362"/>
                </a:cubicBezTo>
                <a:cubicBezTo>
                  <a:pt x="65" y="361"/>
                  <a:pt x="64" y="361"/>
                  <a:pt x="64" y="360"/>
                </a:cubicBezTo>
                <a:cubicBezTo>
                  <a:pt x="64" y="360"/>
                  <a:pt x="66" y="361"/>
                  <a:pt x="67" y="361"/>
                </a:cubicBezTo>
                <a:cubicBezTo>
                  <a:pt x="64" y="359"/>
                  <a:pt x="64" y="360"/>
                  <a:pt x="63" y="359"/>
                </a:cubicBezTo>
                <a:cubicBezTo>
                  <a:pt x="61" y="357"/>
                  <a:pt x="60" y="356"/>
                  <a:pt x="59" y="354"/>
                </a:cubicBezTo>
                <a:cubicBezTo>
                  <a:pt x="58" y="353"/>
                  <a:pt x="57" y="352"/>
                  <a:pt x="56" y="350"/>
                </a:cubicBezTo>
                <a:cubicBezTo>
                  <a:pt x="58" y="352"/>
                  <a:pt x="60" y="355"/>
                  <a:pt x="63" y="357"/>
                </a:cubicBezTo>
                <a:cubicBezTo>
                  <a:pt x="62" y="358"/>
                  <a:pt x="62" y="358"/>
                  <a:pt x="63" y="358"/>
                </a:cubicBezTo>
                <a:cubicBezTo>
                  <a:pt x="64" y="359"/>
                  <a:pt x="64" y="359"/>
                  <a:pt x="65" y="359"/>
                </a:cubicBezTo>
                <a:cubicBezTo>
                  <a:pt x="66" y="360"/>
                  <a:pt x="69" y="363"/>
                  <a:pt x="72" y="366"/>
                </a:cubicBezTo>
                <a:cubicBezTo>
                  <a:pt x="73" y="367"/>
                  <a:pt x="73" y="368"/>
                  <a:pt x="74" y="368"/>
                </a:cubicBezTo>
                <a:cubicBezTo>
                  <a:pt x="75" y="369"/>
                  <a:pt x="75" y="370"/>
                  <a:pt x="76" y="370"/>
                </a:cubicBezTo>
                <a:cubicBezTo>
                  <a:pt x="77" y="371"/>
                  <a:pt x="79" y="373"/>
                  <a:pt x="79" y="373"/>
                </a:cubicBezTo>
                <a:cubicBezTo>
                  <a:pt x="81" y="374"/>
                  <a:pt x="81" y="374"/>
                  <a:pt x="82" y="375"/>
                </a:cubicBezTo>
                <a:cubicBezTo>
                  <a:pt x="83" y="376"/>
                  <a:pt x="82" y="375"/>
                  <a:pt x="84" y="376"/>
                </a:cubicBezTo>
                <a:cubicBezTo>
                  <a:pt x="85" y="377"/>
                  <a:pt x="87" y="379"/>
                  <a:pt x="90" y="381"/>
                </a:cubicBezTo>
                <a:cubicBezTo>
                  <a:pt x="90" y="381"/>
                  <a:pt x="89" y="381"/>
                  <a:pt x="89" y="381"/>
                </a:cubicBezTo>
                <a:cubicBezTo>
                  <a:pt x="92" y="383"/>
                  <a:pt x="94" y="384"/>
                  <a:pt x="95" y="385"/>
                </a:cubicBezTo>
                <a:cubicBezTo>
                  <a:pt x="97" y="386"/>
                  <a:pt x="97" y="386"/>
                  <a:pt x="98" y="387"/>
                </a:cubicBezTo>
                <a:cubicBezTo>
                  <a:pt x="98" y="387"/>
                  <a:pt x="99" y="387"/>
                  <a:pt x="100" y="388"/>
                </a:cubicBezTo>
                <a:cubicBezTo>
                  <a:pt x="101" y="388"/>
                  <a:pt x="101" y="389"/>
                  <a:pt x="102" y="390"/>
                </a:cubicBezTo>
                <a:cubicBezTo>
                  <a:pt x="102" y="390"/>
                  <a:pt x="104" y="391"/>
                  <a:pt x="104" y="391"/>
                </a:cubicBezTo>
                <a:cubicBezTo>
                  <a:pt x="106" y="392"/>
                  <a:pt x="108" y="393"/>
                  <a:pt x="110" y="394"/>
                </a:cubicBezTo>
                <a:cubicBezTo>
                  <a:pt x="110" y="394"/>
                  <a:pt x="111" y="395"/>
                  <a:pt x="111" y="395"/>
                </a:cubicBezTo>
                <a:cubicBezTo>
                  <a:pt x="114" y="396"/>
                  <a:pt x="116" y="397"/>
                  <a:pt x="118" y="398"/>
                </a:cubicBezTo>
                <a:cubicBezTo>
                  <a:pt x="118" y="399"/>
                  <a:pt x="116" y="398"/>
                  <a:pt x="118" y="399"/>
                </a:cubicBezTo>
                <a:cubicBezTo>
                  <a:pt x="121" y="400"/>
                  <a:pt x="119" y="399"/>
                  <a:pt x="120" y="399"/>
                </a:cubicBezTo>
                <a:cubicBezTo>
                  <a:pt x="122" y="400"/>
                  <a:pt x="124" y="401"/>
                  <a:pt x="126" y="402"/>
                </a:cubicBezTo>
                <a:cubicBezTo>
                  <a:pt x="127" y="403"/>
                  <a:pt x="127" y="403"/>
                  <a:pt x="128" y="403"/>
                </a:cubicBezTo>
                <a:cubicBezTo>
                  <a:pt x="128" y="403"/>
                  <a:pt x="129" y="404"/>
                  <a:pt x="129" y="404"/>
                </a:cubicBezTo>
                <a:cubicBezTo>
                  <a:pt x="130" y="404"/>
                  <a:pt x="130" y="404"/>
                  <a:pt x="131" y="405"/>
                </a:cubicBezTo>
                <a:cubicBezTo>
                  <a:pt x="132" y="405"/>
                  <a:pt x="133" y="405"/>
                  <a:pt x="135" y="406"/>
                </a:cubicBezTo>
                <a:cubicBezTo>
                  <a:pt x="135" y="406"/>
                  <a:pt x="136" y="406"/>
                  <a:pt x="136" y="407"/>
                </a:cubicBezTo>
                <a:cubicBezTo>
                  <a:pt x="139" y="408"/>
                  <a:pt x="141" y="408"/>
                  <a:pt x="143" y="409"/>
                </a:cubicBezTo>
                <a:cubicBezTo>
                  <a:pt x="144" y="409"/>
                  <a:pt x="145" y="410"/>
                  <a:pt x="146" y="410"/>
                </a:cubicBezTo>
                <a:cubicBezTo>
                  <a:pt x="148" y="412"/>
                  <a:pt x="152" y="412"/>
                  <a:pt x="155" y="413"/>
                </a:cubicBezTo>
                <a:cubicBezTo>
                  <a:pt x="156" y="413"/>
                  <a:pt x="156" y="413"/>
                  <a:pt x="156" y="413"/>
                </a:cubicBezTo>
                <a:cubicBezTo>
                  <a:pt x="157" y="414"/>
                  <a:pt x="157" y="413"/>
                  <a:pt x="158" y="414"/>
                </a:cubicBezTo>
                <a:cubicBezTo>
                  <a:pt x="161" y="415"/>
                  <a:pt x="167" y="416"/>
                  <a:pt x="170" y="417"/>
                </a:cubicBezTo>
                <a:cubicBezTo>
                  <a:pt x="170" y="417"/>
                  <a:pt x="171" y="417"/>
                  <a:pt x="172" y="417"/>
                </a:cubicBezTo>
                <a:cubicBezTo>
                  <a:pt x="173" y="417"/>
                  <a:pt x="173" y="417"/>
                  <a:pt x="174" y="418"/>
                </a:cubicBezTo>
                <a:cubicBezTo>
                  <a:pt x="175" y="418"/>
                  <a:pt x="176" y="418"/>
                  <a:pt x="178" y="418"/>
                </a:cubicBezTo>
                <a:cubicBezTo>
                  <a:pt x="178" y="418"/>
                  <a:pt x="180" y="418"/>
                  <a:pt x="181" y="419"/>
                </a:cubicBezTo>
                <a:cubicBezTo>
                  <a:pt x="183" y="419"/>
                  <a:pt x="186" y="419"/>
                  <a:pt x="188" y="420"/>
                </a:cubicBezTo>
                <a:cubicBezTo>
                  <a:pt x="189" y="420"/>
                  <a:pt x="190" y="420"/>
                  <a:pt x="191" y="420"/>
                </a:cubicBezTo>
                <a:cubicBezTo>
                  <a:pt x="192" y="420"/>
                  <a:pt x="193" y="420"/>
                  <a:pt x="194" y="420"/>
                </a:cubicBezTo>
                <a:cubicBezTo>
                  <a:pt x="196" y="420"/>
                  <a:pt x="196" y="421"/>
                  <a:pt x="197" y="421"/>
                </a:cubicBezTo>
                <a:cubicBezTo>
                  <a:pt x="198" y="421"/>
                  <a:pt x="199" y="421"/>
                  <a:pt x="200" y="421"/>
                </a:cubicBezTo>
                <a:cubicBezTo>
                  <a:pt x="200" y="421"/>
                  <a:pt x="201" y="421"/>
                  <a:pt x="202" y="421"/>
                </a:cubicBezTo>
                <a:cubicBezTo>
                  <a:pt x="205" y="421"/>
                  <a:pt x="205" y="421"/>
                  <a:pt x="205" y="421"/>
                </a:cubicBezTo>
                <a:cubicBezTo>
                  <a:pt x="208" y="421"/>
                  <a:pt x="212" y="421"/>
                  <a:pt x="216" y="421"/>
                </a:cubicBezTo>
                <a:cubicBezTo>
                  <a:pt x="217" y="421"/>
                  <a:pt x="217" y="421"/>
                  <a:pt x="217" y="421"/>
                </a:cubicBezTo>
                <a:cubicBezTo>
                  <a:pt x="218" y="421"/>
                  <a:pt x="221" y="421"/>
                  <a:pt x="223" y="421"/>
                </a:cubicBezTo>
                <a:cubicBezTo>
                  <a:pt x="225" y="421"/>
                  <a:pt x="226" y="421"/>
                  <a:pt x="228" y="421"/>
                </a:cubicBezTo>
                <a:cubicBezTo>
                  <a:pt x="229" y="421"/>
                  <a:pt x="227" y="421"/>
                  <a:pt x="228" y="421"/>
                </a:cubicBezTo>
                <a:cubicBezTo>
                  <a:pt x="231" y="421"/>
                  <a:pt x="234" y="421"/>
                  <a:pt x="236" y="420"/>
                </a:cubicBezTo>
                <a:cubicBezTo>
                  <a:pt x="237" y="420"/>
                  <a:pt x="238" y="420"/>
                  <a:pt x="239" y="420"/>
                </a:cubicBezTo>
                <a:cubicBezTo>
                  <a:pt x="240" y="420"/>
                  <a:pt x="242" y="419"/>
                  <a:pt x="244" y="419"/>
                </a:cubicBezTo>
                <a:cubicBezTo>
                  <a:pt x="246" y="419"/>
                  <a:pt x="250" y="418"/>
                  <a:pt x="253" y="418"/>
                </a:cubicBezTo>
                <a:cubicBezTo>
                  <a:pt x="254" y="417"/>
                  <a:pt x="255" y="418"/>
                  <a:pt x="256" y="417"/>
                </a:cubicBezTo>
                <a:cubicBezTo>
                  <a:pt x="256" y="417"/>
                  <a:pt x="257" y="417"/>
                  <a:pt x="258" y="417"/>
                </a:cubicBezTo>
                <a:cubicBezTo>
                  <a:pt x="259" y="416"/>
                  <a:pt x="260" y="416"/>
                  <a:pt x="261" y="416"/>
                </a:cubicBezTo>
                <a:cubicBezTo>
                  <a:pt x="262" y="416"/>
                  <a:pt x="262" y="415"/>
                  <a:pt x="263" y="415"/>
                </a:cubicBezTo>
                <a:cubicBezTo>
                  <a:pt x="264" y="415"/>
                  <a:pt x="266" y="415"/>
                  <a:pt x="267" y="415"/>
                </a:cubicBezTo>
                <a:cubicBezTo>
                  <a:pt x="267" y="414"/>
                  <a:pt x="268" y="414"/>
                  <a:pt x="269" y="414"/>
                </a:cubicBezTo>
                <a:cubicBezTo>
                  <a:pt x="270" y="414"/>
                  <a:pt x="271" y="413"/>
                  <a:pt x="272" y="413"/>
                </a:cubicBezTo>
                <a:cubicBezTo>
                  <a:pt x="274" y="413"/>
                  <a:pt x="275" y="412"/>
                  <a:pt x="277" y="412"/>
                </a:cubicBezTo>
                <a:cubicBezTo>
                  <a:pt x="278" y="411"/>
                  <a:pt x="280" y="411"/>
                  <a:pt x="281" y="410"/>
                </a:cubicBezTo>
                <a:cubicBezTo>
                  <a:pt x="284" y="409"/>
                  <a:pt x="286" y="408"/>
                  <a:pt x="289" y="407"/>
                </a:cubicBezTo>
                <a:cubicBezTo>
                  <a:pt x="290" y="407"/>
                  <a:pt x="290" y="407"/>
                  <a:pt x="291" y="407"/>
                </a:cubicBezTo>
                <a:cubicBezTo>
                  <a:pt x="291" y="407"/>
                  <a:pt x="292" y="406"/>
                  <a:pt x="293" y="406"/>
                </a:cubicBezTo>
                <a:cubicBezTo>
                  <a:pt x="293" y="406"/>
                  <a:pt x="294" y="406"/>
                  <a:pt x="295" y="405"/>
                </a:cubicBezTo>
                <a:cubicBezTo>
                  <a:pt x="296" y="405"/>
                  <a:pt x="298" y="403"/>
                  <a:pt x="299" y="403"/>
                </a:cubicBezTo>
                <a:cubicBezTo>
                  <a:pt x="301" y="403"/>
                  <a:pt x="302" y="402"/>
                  <a:pt x="304" y="401"/>
                </a:cubicBezTo>
                <a:cubicBezTo>
                  <a:pt x="306" y="400"/>
                  <a:pt x="308" y="399"/>
                  <a:pt x="310" y="398"/>
                </a:cubicBezTo>
                <a:cubicBezTo>
                  <a:pt x="314" y="396"/>
                  <a:pt x="317" y="394"/>
                  <a:pt x="320" y="392"/>
                </a:cubicBezTo>
                <a:cubicBezTo>
                  <a:pt x="323" y="391"/>
                  <a:pt x="324" y="391"/>
                  <a:pt x="325" y="389"/>
                </a:cubicBezTo>
                <a:cubicBezTo>
                  <a:pt x="327" y="388"/>
                  <a:pt x="329" y="387"/>
                  <a:pt x="331" y="386"/>
                </a:cubicBezTo>
                <a:cubicBezTo>
                  <a:pt x="337" y="381"/>
                  <a:pt x="344" y="377"/>
                  <a:pt x="349" y="372"/>
                </a:cubicBezTo>
                <a:cubicBezTo>
                  <a:pt x="349" y="372"/>
                  <a:pt x="346" y="375"/>
                  <a:pt x="346" y="374"/>
                </a:cubicBezTo>
                <a:cubicBezTo>
                  <a:pt x="347" y="373"/>
                  <a:pt x="350" y="371"/>
                  <a:pt x="351" y="370"/>
                </a:cubicBezTo>
                <a:cubicBezTo>
                  <a:pt x="352" y="369"/>
                  <a:pt x="351" y="370"/>
                  <a:pt x="351" y="371"/>
                </a:cubicBezTo>
                <a:cubicBezTo>
                  <a:pt x="353" y="369"/>
                  <a:pt x="355" y="367"/>
                  <a:pt x="357" y="365"/>
                </a:cubicBezTo>
                <a:cubicBezTo>
                  <a:pt x="358" y="365"/>
                  <a:pt x="358" y="364"/>
                  <a:pt x="359" y="364"/>
                </a:cubicBezTo>
                <a:cubicBezTo>
                  <a:pt x="359" y="364"/>
                  <a:pt x="359" y="363"/>
                  <a:pt x="359" y="363"/>
                </a:cubicBezTo>
                <a:cubicBezTo>
                  <a:pt x="361" y="361"/>
                  <a:pt x="363" y="359"/>
                  <a:pt x="364" y="358"/>
                </a:cubicBezTo>
                <a:cubicBezTo>
                  <a:pt x="366" y="356"/>
                  <a:pt x="369" y="353"/>
                  <a:pt x="371" y="351"/>
                </a:cubicBezTo>
                <a:cubicBezTo>
                  <a:pt x="372" y="350"/>
                  <a:pt x="372" y="350"/>
                  <a:pt x="374" y="348"/>
                </a:cubicBezTo>
                <a:cubicBezTo>
                  <a:pt x="373" y="348"/>
                  <a:pt x="374" y="347"/>
                  <a:pt x="375" y="347"/>
                </a:cubicBezTo>
                <a:cubicBezTo>
                  <a:pt x="376" y="346"/>
                  <a:pt x="377" y="345"/>
                  <a:pt x="377" y="345"/>
                </a:cubicBezTo>
                <a:cubicBezTo>
                  <a:pt x="378" y="344"/>
                  <a:pt x="379" y="342"/>
                  <a:pt x="378" y="342"/>
                </a:cubicBezTo>
                <a:cubicBezTo>
                  <a:pt x="377" y="343"/>
                  <a:pt x="376" y="345"/>
                  <a:pt x="376" y="345"/>
                </a:cubicBezTo>
                <a:cubicBezTo>
                  <a:pt x="378" y="342"/>
                  <a:pt x="379" y="340"/>
                  <a:pt x="381" y="339"/>
                </a:cubicBezTo>
                <a:cubicBezTo>
                  <a:pt x="381" y="338"/>
                  <a:pt x="382" y="336"/>
                  <a:pt x="383" y="336"/>
                </a:cubicBezTo>
                <a:cubicBezTo>
                  <a:pt x="383" y="335"/>
                  <a:pt x="384" y="334"/>
                  <a:pt x="385" y="334"/>
                </a:cubicBezTo>
                <a:cubicBezTo>
                  <a:pt x="386" y="332"/>
                  <a:pt x="389" y="329"/>
                  <a:pt x="389" y="327"/>
                </a:cubicBezTo>
                <a:cubicBezTo>
                  <a:pt x="391" y="324"/>
                  <a:pt x="395" y="319"/>
                  <a:pt x="395" y="317"/>
                </a:cubicBezTo>
                <a:cubicBezTo>
                  <a:pt x="396" y="317"/>
                  <a:pt x="396" y="316"/>
                  <a:pt x="396" y="315"/>
                </a:cubicBezTo>
                <a:cubicBezTo>
                  <a:pt x="397" y="313"/>
                  <a:pt x="398" y="312"/>
                  <a:pt x="399" y="310"/>
                </a:cubicBezTo>
                <a:cubicBezTo>
                  <a:pt x="400" y="309"/>
                  <a:pt x="400" y="308"/>
                  <a:pt x="401" y="307"/>
                </a:cubicBezTo>
                <a:cubicBezTo>
                  <a:pt x="401" y="307"/>
                  <a:pt x="401" y="306"/>
                  <a:pt x="401" y="306"/>
                </a:cubicBezTo>
                <a:cubicBezTo>
                  <a:pt x="401" y="306"/>
                  <a:pt x="401" y="307"/>
                  <a:pt x="401" y="307"/>
                </a:cubicBezTo>
                <a:cubicBezTo>
                  <a:pt x="402" y="305"/>
                  <a:pt x="403" y="302"/>
                  <a:pt x="402" y="304"/>
                </a:cubicBezTo>
                <a:cubicBezTo>
                  <a:pt x="403" y="303"/>
                  <a:pt x="403" y="302"/>
                  <a:pt x="404" y="301"/>
                </a:cubicBezTo>
                <a:cubicBezTo>
                  <a:pt x="404" y="301"/>
                  <a:pt x="405" y="298"/>
                  <a:pt x="405" y="299"/>
                </a:cubicBezTo>
                <a:cubicBezTo>
                  <a:pt x="404" y="300"/>
                  <a:pt x="404" y="300"/>
                  <a:pt x="404" y="301"/>
                </a:cubicBezTo>
                <a:cubicBezTo>
                  <a:pt x="404" y="301"/>
                  <a:pt x="406" y="297"/>
                  <a:pt x="407" y="295"/>
                </a:cubicBezTo>
                <a:cubicBezTo>
                  <a:pt x="408" y="294"/>
                  <a:pt x="408" y="293"/>
                  <a:pt x="408" y="292"/>
                </a:cubicBezTo>
                <a:cubicBezTo>
                  <a:pt x="409" y="291"/>
                  <a:pt x="409" y="290"/>
                  <a:pt x="409" y="289"/>
                </a:cubicBezTo>
                <a:cubicBezTo>
                  <a:pt x="409" y="289"/>
                  <a:pt x="408" y="293"/>
                  <a:pt x="408" y="292"/>
                </a:cubicBezTo>
                <a:cubicBezTo>
                  <a:pt x="409" y="289"/>
                  <a:pt x="411" y="283"/>
                  <a:pt x="412" y="281"/>
                </a:cubicBezTo>
                <a:cubicBezTo>
                  <a:pt x="412" y="282"/>
                  <a:pt x="411" y="283"/>
                  <a:pt x="411" y="283"/>
                </a:cubicBezTo>
                <a:cubicBezTo>
                  <a:pt x="412" y="280"/>
                  <a:pt x="414" y="278"/>
                  <a:pt x="414" y="276"/>
                </a:cubicBezTo>
                <a:cubicBezTo>
                  <a:pt x="413" y="277"/>
                  <a:pt x="413" y="280"/>
                  <a:pt x="412" y="280"/>
                </a:cubicBezTo>
                <a:cubicBezTo>
                  <a:pt x="412" y="279"/>
                  <a:pt x="413" y="278"/>
                  <a:pt x="413" y="277"/>
                </a:cubicBezTo>
                <a:cubicBezTo>
                  <a:pt x="413" y="276"/>
                  <a:pt x="414" y="274"/>
                  <a:pt x="414" y="274"/>
                </a:cubicBezTo>
                <a:cubicBezTo>
                  <a:pt x="413" y="276"/>
                  <a:pt x="412" y="278"/>
                  <a:pt x="412" y="280"/>
                </a:cubicBezTo>
                <a:cubicBezTo>
                  <a:pt x="411" y="281"/>
                  <a:pt x="410" y="284"/>
                  <a:pt x="409" y="286"/>
                </a:cubicBezTo>
                <a:cubicBezTo>
                  <a:pt x="409" y="288"/>
                  <a:pt x="408" y="290"/>
                  <a:pt x="407" y="292"/>
                </a:cubicBezTo>
                <a:cubicBezTo>
                  <a:pt x="407" y="293"/>
                  <a:pt x="407" y="292"/>
                  <a:pt x="407" y="294"/>
                </a:cubicBezTo>
                <a:cubicBezTo>
                  <a:pt x="406" y="295"/>
                  <a:pt x="406" y="295"/>
                  <a:pt x="405" y="296"/>
                </a:cubicBezTo>
                <a:cubicBezTo>
                  <a:pt x="404" y="299"/>
                  <a:pt x="403" y="301"/>
                  <a:pt x="402" y="303"/>
                </a:cubicBezTo>
                <a:cubicBezTo>
                  <a:pt x="400" y="308"/>
                  <a:pt x="398" y="311"/>
                  <a:pt x="396" y="315"/>
                </a:cubicBezTo>
                <a:cubicBezTo>
                  <a:pt x="394" y="317"/>
                  <a:pt x="392" y="320"/>
                  <a:pt x="391" y="322"/>
                </a:cubicBezTo>
                <a:cubicBezTo>
                  <a:pt x="391" y="323"/>
                  <a:pt x="390" y="324"/>
                  <a:pt x="390" y="325"/>
                </a:cubicBezTo>
                <a:cubicBezTo>
                  <a:pt x="389" y="326"/>
                  <a:pt x="388" y="327"/>
                  <a:pt x="388" y="328"/>
                </a:cubicBezTo>
                <a:cubicBezTo>
                  <a:pt x="387" y="329"/>
                  <a:pt x="385" y="331"/>
                  <a:pt x="384" y="332"/>
                </a:cubicBezTo>
                <a:cubicBezTo>
                  <a:pt x="384" y="333"/>
                  <a:pt x="384" y="334"/>
                  <a:pt x="383" y="335"/>
                </a:cubicBezTo>
                <a:cubicBezTo>
                  <a:pt x="382" y="335"/>
                  <a:pt x="382" y="336"/>
                  <a:pt x="381" y="337"/>
                </a:cubicBezTo>
                <a:cubicBezTo>
                  <a:pt x="378" y="340"/>
                  <a:pt x="376" y="344"/>
                  <a:pt x="375" y="345"/>
                </a:cubicBezTo>
                <a:cubicBezTo>
                  <a:pt x="373" y="346"/>
                  <a:pt x="374" y="346"/>
                  <a:pt x="373" y="347"/>
                </a:cubicBezTo>
                <a:cubicBezTo>
                  <a:pt x="372" y="348"/>
                  <a:pt x="372" y="348"/>
                  <a:pt x="371" y="349"/>
                </a:cubicBezTo>
                <a:cubicBezTo>
                  <a:pt x="370" y="350"/>
                  <a:pt x="368" y="352"/>
                  <a:pt x="367" y="354"/>
                </a:cubicBezTo>
                <a:cubicBezTo>
                  <a:pt x="366" y="354"/>
                  <a:pt x="365" y="355"/>
                  <a:pt x="365" y="356"/>
                </a:cubicBezTo>
                <a:cubicBezTo>
                  <a:pt x="364" y="356"/>
                  <a:pt x="364" y="357"/>
                  <a:pt x="363" y="358"/>
                </a:cubicBezTo>
                <a:cubicBezTo>
                  <a:pt x="363" y="358"/>
                  <a:pt x="362" y="359"/>
                  <a:pt x="361" y="360"/>
                </a:cubicBezTo>
                <a:cubicBezTo>
                  <a:pt x="359" y="361"/>
                  <a:pt x="357" y="364"/>
                  <a:pt x="356" y="365"/>
                </a:cubicBezTo>
                <a:cubicBezTo>
                  <a:pt x="355" y="365"/>
                  <a:pt x="354" y="366"/>
                  <a:pt x="354" y="366"/>
                </a:cubicBezTo>
                <a:cubicBezTo>
                  <a:pt x="352" y="368"/>
                  <a:pt x="351" y="369"/>
                  <a:pt x="350" y="370"/>
                </a:cubicBezTo>
                <a:cubicBezTo>
                  <a:pt x="351" y="369"/>
                  <a:pt x="349" y="370"/>
                  <a:pt x="349" y="370"/>
                </a:cubicBezTo>
                <a:cubicBezTo>
                  <a:pt x="346" y="372"/>
                  <a:pt x="347" y="373"/>
                  <a:pt x="345" y="374"/>
                </a:cubicBezTo>
                <a:cubicBezTo>
                  <a:pt x="344" y="374"/>
                  <a:pt x="343" y="375"/>
                  <a:pt x="342" y="376"/>
                </a:cubicBezTo>
                <a:cubicBezTo>
                  <a:pt x="342" y="376"/>
                  <a:pt x="341" y="377"/>
                  <a:pt x="341" y="377"/>
                </a:cubicBezTo>
                <a:cubicBezTo>
                  <a:pt x="340" y="378"/>
                  <a:pt x="338" y="379"/>
                  <a:pt x="337" y="380"/>
                </a:cubicBezTo>
                <a:cubicBezTo>
                  <a:pt x="336" y="381"/>
                  <a:pt x="334" y="382"/>
                  <a:pt x="333" y="383"/>
                </a:cubicBezTo>
                <a:cubicBezTo>
                  <a:pt x="332" y="383"/>
                  <a:pt x="332" y="384"/>
                  <a:pt x="331" y="384"/>
                </a:cubicBezTo>
                <a:cubicBezTo>
                  <a:pt x="329" y="385"/>
                  <a:pt x="327" y="387"/>
                  <a:pt x="326" y="388"/>
                </a:cubicBezTo>
                <a:cubicBezTo>
                  <a:pt x="324" y="388"/>
                  <a:pt x="323" y="390"/>
                  <a:pt x="322" y="390"/>
                </a:cubicBezTo>
                <a:cubicBezTo>
                  <a:pt x="322" y="390"/>
                  <a:pt x="321" y="390"/>
                  <a:pt x="321" y="390"/>
                </a:cubicBezTo>
                <a:cubicBezTo>
                  <a:pt x="320" y="391"/>
                  <a:pt x="316" y="393"/>
                  <a:pt x="313" y="395"/>
                </a:cubicBezTo>
                <a:cubicBezTo>
                  <a:pt x="310" y="397"/>
                  <a:pt x="299" y="402"/>
                  <a:pt x="298" y="402"/>
                </a:cubicBezTo>
                <a:cubicBezTo>
                  <a:pt x="296" y="403"/>
                  <a:pt x="295" y="404"/>
                  <a:pt x="294" y="404"/>
                </a:cubicBezTo>
                <a:cubicBezTo>
                  <a:pt x="290" y="406"/>
                  <a:pt x="286" y="407"/>
                  <a:pt x="281" y="409"/>
                </a:cubicBezTo>
                <a:cubicBezTo>
                  <a:pt x="278" y="410"/>
                  <a:pt x="276" y="411"/>
                  <a:pt x="273" y="411"/>
                </a:cubicBezTo>
                <a:cubicBezTo>
                  <a:pt x="271" y="412"/>
                  <a:pt x="269" y="412"/>
                  <a:pt x="267" y="413"/>
                </a:cubicBezTo>
                <a:cubicBezTo>
                  <a:pt x="266" y="413"/>
                  <a:pt x="264" y="414"/>
                  <a:pt x="263" y="414"/>
                </a:cubicBezTo>
                <a:cubicBezTo>
                  <a:pt x="260" y="415"/>
                  <a:pt x="258" y="415"/>
                  <a:pt x="256" y="416"/>
                </a:cubicBezTo>
                <a:cubicBezTo>
                  <a:pt x="255" y="416"/>
                  <a:pt x="254" y="416"/>
                  <a:pt x="253" y="416"/>
                </a:cubicBezTo>
                <a:cubicBezTo>
                  <a:pt x="251" y="417"/>
                  <a:pt x="248" y="417"/>
                  <a:pt x="245" y="417"/>
                </a:cubicBezTo>
                <a:cubicBezTo>
                  <a:pt x="244" y="418"/>
                  <a:pt x="243" y="418"/>
                  <a:pt x="242" y="418"/>
                </a:cubicBezTo>
                <a:cubicBezTo>
                  <a:pt x="240" y="418"/>
                  <a:pt x="238" y="418"/>
                  <a:pt x="237" y="419"/>
                </a:cubicBezTo>
                <a:cubicBezTo>
                  <a:pt x="236" y="419"/>
                  <a:pt x="235" y="419"/>
                  <a:pt x="234" y="419"/>
                </a:cubicBezTo>
                <a:cubicBezTo>
                  <a:pt x="234" y="419"/>
                  <a:pt x="232" y="419"/>
                  <a:pt x="232" y="419"/>
                </a:cubicBezTo>
                <a:cubicBezTo>
                  <a:pt x="232" y="419"/>
                  <a:pt x="232" y="419"/>
                  <a:pt x="232" y="419"/>
                </a:cubicBezTo>
                <a:cubicBezTo>
                  <a:pt x="230" y="419"/>
                  <a:pt x="229" y="419"/>
                  <a:pt x="228" y="419"/>
                </a:cubicBezTo>
                <a:cubicBezTo>
                  <a:pt x="227" y="419"/>
                  <a:pt x="229" y="420"/>
                  <a:pt x="227" y="420"/>
                </a:cubicBezTo>
                <a:cubicBezTo>
                  <a:pt x="226" y="420"/>
                  <a:pt x="226" y="420"/>
                  <a:pt x="225" y="420"/>
                </a:cubicBezTo>
                <a:cubicBezTo>
                  <a:pt x="225" y="420"/>
                  <a:pt x="225" y="420"/>
                  <a:pt x="224" y="420"/>
                </a:cubicBezTo>
                <a:cubicBezTo>
                  <a:pt x="222" y="419"/>
                  <a:pt x="220" y="420"/>
                  <a:pt x="217" y="420"/>
                </a:cubicBezTo>
                <a:cubicBezTo>
                  <a:pt x="216" y="420"/>
                  <a:pt x="214" y="420"/>
                  <a:pt x="213" y="420"/>
                </a:cubicBezTo>
                <a:cubicBezTo>
                  <a:pt x="213" y="420"/>
                  <a:pt x="212" y="420"/>
                  <a:pt x="211" y="420"/>
                </a:cubicBezTo>
                <a:cubicBezTo>
                  <a:pt x="208" y="420"/>
                  <a:pt x="205" y="420"/>
                  <a:pt x="202" y="419"/>
                </a:cubicBezTo>
                <a:cubicBezTo>
                  <a:pt x="201" y="419"/>
                  <a:pt x="199" y="419"/>
                  <a:pt x="198" y="419"/>
                </a:cubicBezTo>
                <a:cubicBezTo>
                  <a:pt x="197" y="419"/>
                  <a:pt x="195" y="419"/>
                  <a:pt x="194" y="419"/>
                </a:cubicBezTo>
                <a:cubicBezTo>
                  <a:pt x="190" y="419"/>
                  <a:pt x="185" y="418"/>
                  <a:pt x="182" y="417"/>
                </a:cubicBezTo>
                <a:cubicBezTo>
                  <a:pt x="181" y="417"/>
                  <a:pt x="181" y="418"/>
                  <a:pt x="180" y="417"/>
                </a:cubicBezTo>
                <a:cubicBezTo>
                  <a:pt x="179" y="417"/>
                  <a:pt x="180" y="417"/>
                  <a:pt x="178" y="417"/>
                </a:cubicBezTo>
                <a:cubicBezTo>
                  <a:pt x="176" y="416"/>
                  <a:pt x="176" y="417"/>
                  <a:pt x="175" y="416"/>
                </a:cubicBezTo>
                <a:cubicBezTo>
                  <a:pt x="172" y="416"/>
                  <a:pt x="170" y="415"/>
                  <a:pt x="167" y="415"/>
                </a:cubicBezTo>
                <a:cubicBezTo>
                  <a:pt x="163" y="414"/>
                  <a:pt x="157" y="412"/>
                  <a:pt x="154" y="411"/>
                </a:cubicBezTo>
                <a:cubicBezTo>
                  <a:pt x="153" y="411"/>
                  <a:pt x="152" y="411"/>
                  <a:pt x="150" y="410"/>
                </a:cubicBezTo>
                <a:cubicBezTo>
                  <a:pt x="150" y="410"/>
                  <a:pt x="148" y="410"/>
                  <a:pt x="148" y="410"/>
                </a:cubicBezTo>
                <a:cubicBezTo>
                  <a:pt x="146" y="409"/>
                  <a:pt x="145" y="408"/>
                  <a:pt x="143" y="408"/>
                </a:cubicBezTo>
                <a:cubicBezTo>
                  <a:pt x="140" y="407"/>
                  <a:pt x="137" y="405"/>
                  <a:pt x="134" y="404"/>
                </a:cubicBezTo>
                <a:cubicBezTo>
                  <a:pt x="132" y="404"/>
                  <a:pt x="131" y="403"/>
                  <a:pt x="130" y="402"/>
                </a:cubicBezTo>
                <a:cubicBezTo>
                  <a:pt x="128" y="402"/>
                  <a:pt x="127" y="401"/>
                  <a:pt x="125" y="400"/>
                </a:cubicBezTo>
                <a:cubicBezTo>
                  <a:pt x="124" y="400"/>
                  <a:pt x="122" y="399"/>
                  <a:pt x="122" y="398"/>
                </a:cubicBezTo>
                <a:cubicBezTo>
                  <a:pt x="121" y="398"/>
                  <a:pt x="120" y="398"/>
                  <a:pt x="119" y="397"/>
                </a:cubicBezTo>
                <a:cubicBezTo>
                  <a:pt x="116" y="396"/>
                  <a:pt x="114" y="395"/>
                  <a:pt x="113" y="394"/>
                </a:cubicBezTo>
                <a:cubicBezTo>
                  <a:pt x="112" y="394"/>
                  <a:pt x="111" y="393"/>
                  <a:pt x="110" y="393"/>
                </a:cubicBezTo>
                <a:cubicBezTo>
                  <a:pt x="109" y="392"/>
                  <a:pt x="108" y="391"/>
                  <a:pt x="106" y="390"/>
                </a:cubicBezTo>
                <a:cubicBezTo>
                  <a:pt x="104" y="388"/>
                  <a:pt x="100" y="386"/>
                  <a:pt x="97" y="384"/>
                </a:cubicBezTo>
                <a:cubicBezTo>
                  <a:pt x="97" y="384"/>
                  <a:pt x="95" y="383"/>
                  <a:pt x="95" y="383"/>
                </a:cubicBezTo>
                <a:cubicBezTo>
                  <a:pt x="94" y="382"/>
                  <a:pt x="94" y="382"/>
                  <a:pt x="93" y="381"/>
                </a:cubicBezTo>
                <a:cubicBezTo>
                  <a:pt x="90" y="379"/>
                  <a:pt x="88" y="378"/>
                  <a:pt x="85" y="376"/>
                </a:cubicBezTo>
                <a:cubicBezTo>
                  <a:pt x="85" y="375"/>
                  <a:pt x="84" y="375"/>
                  <a:pt x="83" y="374"/>
                </a:cubicBezTo>
                <a:cubicBezTo>
                  <a:pt x="82" y="373"/>
                  <a:pt x="81" y="372"/>
                  <a:pt x="80" y="372"/>
                </a:cubicBezTo>
                <a:cubicBezTo>
                  <a:pt x="78" y="371"/>
                  <a:pt x="77" y="369"/>
                  <a:pt x="76" y="369"/>
                </a:cubicBezTo>
                <a:cubicBezTo>
                  <a:pt x="76" y="368"/>
                  <a:pt x="74" y="366"/>
                  <a:pt x="74" y="366"/>
                </a:cubicBezTo>
                <a:cubicBezTo>
                  <a:pt x="76" y="368"/>
                  <a:pt x="79" y="371"/>
                  <a:pt x="81" y="372"/>
                </a:cubicBezTo>
                <a:cubicBezTo>
                  <a:pt x="88" y="377"/>
                  <a:pt x="96" y="384"/>
                  <a:pt x="103" y="387"/>
                </a:cubicBezTo>
                <a:cubicBezTo>
                  <a:pt x="104" y="388"/>
                  <a:pt x="104" y="388"/>
                  <a:pt x="105" y="388"/>
                </a:cubicBezTo>
                <a:cubicBezTo>
                  <a:pt x="105" y="389"/>
                  <a:pt x="105" y="389"/>
                  <a:pt x="105" y="389"/>
                </a:cubicBezTo>
                <a:cubicBezTo>
                  <a:pt x="106" y="389"/>
                  <a:pt x="106" y="389"/>
                  <a:pt x="106" y="389"/>
                </a:cubicBezTo>
                <a:cubicBezTo>
                  <a:pt x="108" y="390"/>
                  <a:pt x="110" y="391"/>
                  <a:pt x="110" y="391"/>
                </a:cubicBezTo>
                <a:cubicBezTo>
                  <a:pt x="111" y="391"/>
                  <a:pt x="112" y="392"/>
                  <a:pt x="113" y="392"/>
                </a:cubicBezTo>
                <a:cubicBezTo>
                  <a:pt x="114" y="393"/>
                  <a:pt x="114" y="393"/>
                  <a:pt x="115" y="393"/>
                </a:cubicBezTo>
                <a:cubicBezTo>
                  <a:pt x="115" y="393"/>
                  <a:pt x="115" y="393"/>
                  <a:pt x="114" y="392"/>
                </a:cubicBezTo>
                <a:cubicBezTo>
                  <a:pt x="117" y="393"/>
                  <a:pt x="119" y="394"/>
                  <a:pt x="120" y="394"/>
                </a:cubicBezTo>
                <a:cubicBezTo>
                  <a:pt x="120" y="395"/>
                  <a:pt x="121" y="395"/>
                  <a:pt x="121" y="395"/>
                </a:cubicBezTo>
                <a:cubicBezTo>
                  <a:pt x="122" y="396"/>
                  <a:pt x="122" y="396"/>
                  <a:pt x="123" y="396"/>
                </a:cubicBezTo>
                <a:cubicBezTo>
                  <a:pt x="124" y="397"/>
                  <a:pt x="125" y="397"/>
                  <a:pt x="125" y="397"/>
                </a:cubicBezTo>
                <a:cubicBezTo>
                  <a:pt x="127" y="398"/>
                  <a:pt x="128" y="399"/>
                  <a:pt x="129" y="399"/>
                </a:cubicBezTo>
                <a:cubicBezTo>
                  <a:pt x="130" y="400"/>
                  <a:pt x="127" y="398"/>
                  <a:pt x="129" y="399"/>
                </a:cubicBezTo>
                <a:cubicBezTo>
                  <a:pt x="131" y="400"/>
                  <a:pt x="133" y="401"/>
                  <a:pt x="134" y="401"/>
                </a:cubicBezTo>
                <a:cubicBezTo>
                  <a:pt x="135" y="401"/>
                  <a:pt x="135" y="402"/>
                  <a:pt x="136" y="402"/>
                </a:cubicBezTo>
                <a:cubicBezTo>
                  <a:pt x="136" y="402"/>
                  <a:pt x="137" y="402"/>
                  <a:pt x="138" y="403"/>
                </a:cubicBezTo>
                <a:cubicBezTo>
                  <a:pt x="140" y="403"/>
                  <a:pt x="141" y="404"/>
                  <a:pt x="143" y="405"/>
                </a:cubicBezTo>
                <a:cubicBezTo>
                  <a:pt x="144" y="405"/>
                  <a:pt x="145" y="405"/>
                  <a:pt x="147" y="406"/>
                </a:cubicBezTo>
                <a:cubicBezTo>
                  <a:pt x="147" y="406"/>
                  <a:pt x="148" y="407"/>
                  <a:pt x="149" y="407"/>
                </a:cubicBezTo>
                <a:cubicBezTo>
                  <a:pt x="150" y="407"/>
                  <a:pt x="150" y="407"/>
                  <a:pt x="151" y="408"/>
                </a:cubicBezTo>
                <a:cubicBezTo>
                  <a:pt x="152" y="408"/>
                  <a:pt x="154" y="409"/>
                  <a:pt x="156" y="409"/>
                </a:cubicBezTo>
                <a:cubicBezTo>
                  <a:pt x="157" y="409"/>
                  <a:pt x="163" y="411"/>
                  <a:pt x="164" y="411"/>
                </a:cubicBezTo>
                <a:cubicBezTo>
                  <a:pt x="165" y="411"/>
                  <a:pt x="165" y="411"/>
                  <a:pt x="166" y="412"/>
                </a:cubicBezTo>
                <a:cubicBezTo>
                  <a:pt x="167" y="412"/>
                  <a:pt x="167" y="412"/>
                  <a:pt x="168" y="412"/>
                </a:cubicBezTo>
                <a:cubicBezTo>
                  <a:pt x="169" y="412"/>
                  <a:pt x="169" y="412"/>
                  <a:pt x="170" y="413"/>
                </a:cubicBezTo>
                <a:cubicBezTo>
                  <a:pt x="171" y="413"/>
                  <a:pt x="173" y="413"/>
                  <a:pt x="174" y="414"/>
                </a:cubicBezTo>
                <a:cubicBezTo>
                  <a:pt x="175" y="414"/>
                  <a:pt x="176" y="414"/>
                  <a:pt x="177" y="414"/>
                </a:cubicBezTo>
                <a:cubicBezTo>
                  <a:pt x="179" y="414"/>
                  <a:pt x="181" y="414"/>
                  <a:pt x="183" y="415"/>
                </a:cubicBezTo>
                <a:cubicBezTo>
                  <a:pt x="185" y="415"/>
                  <a:pt x="187" y="415"/>
                  <a:pt x="188" y="416"/>
                </a:cubicBezTo>
                <a:cubicBezTo>
                  <a:pt x="188" y="416"/>
                  <a:pt x="187" y="416"/>
                  <a:pt x="187" y="416"/>
                </a:cubicBezTo>
                <a:cubicBezTo>
                  <a:pt x="189" y="416"/>
                  <a:pt x="191" y="416"/>
                  <a:pt x="192" y="416"/>
                </a:cubicBezTo>
                <a:cubicBezTo>
                  <a:pt x="192" y="416"/>
                  <a:pt x="193" y="416"/>
                  <a:pt x="194" y="416"/>
                </a:cubicBezTo>
                <a:cubicBezTo>
                  <a:pt x="195" y="417"/>
                  <a:pt x="197" y="417"/>
                  <a:pt x="198" y="417"/>
                </a:cubicBezTo>
                <a:cubicBezTo>
                  <a:pt x="199" y="417"/>
                  <a:pt x="200" y="417"/>
                  <a:pt x="201" y="417"/>
                </a:cubicBezTo>
                <a:cubicBezTo>
                  <a:pt x="202" y="417"/>
                  <a:pt x="204" y="417"/>
                  <a:pt x="206" y="417"/>
                </a:cubicBezTo>
                <a:cubicBezTo>
                  <a:pt x="209" y="417"/>
                  <a:pt x="213" y="417"/>
                  <a:pt x="216" y="417"/>
                </a:cubicBezTo>
                <a:cubicBezTo>
                  <a:pt x="217" y="417"/>
                  <a:pt x="218" y="417"/>
                  <a:pt x="219" y="417"/>
                </a:cubicBezTo>
                <a:cubicBezTo>
                  <a:pt x="219" y="417"/>
                  <a:pt x="219" y="417"/>
                  <a:pt x="220" y="417"/>
                </a:cubicBezTo>
                <a:cubicBezTo>
                  <a:pt x="221" y="417"/>
                  <a:pt x="221" y="417"/>
                  <a:pt x="222" y="417"/>
                </a:cubicBezTo>
                <a:cubicBezTo>
                  <a:pt x="223" y="417"/>
                  <a:pt x="223" y="417"/>
                  <a:pt x="224" y="417"/>
                </a:cubicBezTo>
                <a:cubicBezTo>
                  <a:pt x="225" y="417"/>
                  <a:pt x="226" y="417"/>
                  <a:pt x="227" y="417"/>
                </a:cubicBezTo>
                <a:cubicBezTo>
                  <a:pt x="227" y="416"/>
                  <a:pt x="223" y="417"/>
                  <a:pt x="225" y="417"/>
                </a:cubicBezTo>
                <a:cubicBezTo>
                  <a:pt x="229" y="416"/>
                  <a:pt x="231" y="417"/>
                  <a:pt x="234" y="416"/>
                </a:cubicBezTo>
                <a:cubicBezTo>
                  <a:pt x="235" y="416"/>
                  <a:pt x="233" y="417"/>
                  <a:pt x="234" y="416"/>
                </a:cubicBezTo>
                <a:cubicBezTo>
                  <a:pt x="235" y="416"/>
                  <a:pt x="237" y="416"/>
                  <a:pt x="239" y="415"/>
                </a:cubicBezTo>
                <a:cubicBezTo>
                  <a:pt x="242" y="415"/>
                  <a:pt x="245" y="415"/>
                  <a:pt x="247" y="414"/>
                </a:cubicBezTo>
                <a:cubicBezTo>
                  <a:pt x="247" y="415"/>
                  <a:pt x="243" y="415"/>
                  <a:pt x="244" y="415"/>
                </a:cubicBezTo>
                <a:cubicBezTo>
                  <a:pt x="246" y="415"/>
                  <a:pt x="249" y="414"/>
                  <a:pt x="251" y="414"/>
                </a:cubicBezTo>
                <a:cubicBezTo>
                  <a:pt x="253" y="414"/>
                  <a:pt x="255" y="414"/>
                  <a:pt x="256" y="413"/>
                </a:cubicBezTo>
                <a:cubicBezTo>
                  <a:pt x="257" y="413"/>
                  <a:pt x="254" y="413"/>
                  <a:pt x="254" y="413"/>
                </a:cubicBezTo>
                <a:cubicBezTo>
                  <a:pt x="255" y="413"/>
                  <a:pt x="257" y="413"/>
                  <a:pt x="258" y="412"/>
                </a:cubicBezTo>
                <a:cubicBezTo>
                  <a:pt x="259" y="412"/>
                  <a:pt x="260" y="412"/>
                  <a:pt x="261" y="411"/>
                </a:cubicBezTo>
                <a:cubicBezTo>
                  <a:pt x="261" y="411"/>
                  <a:pt x="262" y="411"/>
                  <a:pt x="262" y="411"/>
                </a:cubicBezTo>
                <a:cubicBezTo>
                  <a:pt x="263" y="411"/>
                  <a:pt x="265" y="410"/>
                  <a:pt x="264" y="411"/>
                </a:cubicBezTo>
                <a:cubicBezTo>
                  <a:pt x="261" y="412"/>
                  <a:pt x="258" y="412"/>
                  <a:pt x="258" y="413"/>
                </a:cubicBezTo>
                <a:cubicBezTo>
                  <a:pt x="261" y="412"/>
                  <a:pt x="265" y="411"/>
                  <a:pt x="269" y="410"/>
                </a:cubicBezTo>
                <a:cubicBezTo>
                  <a:pt x="271" y="410"/>
                  <a:pt x="273" y="409"/>
                  <a:pt x="275" y="409"/>
                </a:cubicBezTo>
                <a:cubicBezTo>
                  <a:pt x="277" y="408"/>
                  <a:pt x="279" y="407"/>
                  <a:pt x="281" y="407"/>
                </a:cubicBezTo>
                <a:cubicBezTo>
                  <a:pt x="282" y="406"/>
                  <a:pt x="279" y="407"/>
                  <a:pt x="279" y="406"/>
                </a:cubicBezTo>
                <a:cubicBezTo>
                  <a:pt x="283" y="405"/>
                  <a:pt x="283" y="405"/>
                  <a:pt x="283" y="405"/>
                </a:cubicBezTo>
                <a:cubicBezTo>
                  <a:pt x="283" y="405"/>
                  <a:pt x="281" y="406"/>
                  <a:pt x="282" y="406"/>
                </a:cubicBezTo>
                <a:cubicBezTo>
                  <a:pt x="286" y="404"/>
                  <a:pt x="291" y="402"/>
                  <a:pt x="295" y="401"/>
                </a:cubicBezTo>
                <a:cubicBezTo>
                  <a:pt x="299" y="399"/>
                  <a:pt x="303" y="397"/>
                  <a:pt x="307" y="395"/>
                </a:cubicBezTo>
                <a:cubicBezTo>
                  <a:pt x="307" y="395"/>
                  <a:pt x="308" y="394"/>
                  <a:pt x="308" y="395"/>
                </a:cubicBezTo>
                <a:cubicBezTo>
                  <a:pt x="307" y="395"/>
                  <a:pt x="306" y="396"/>
                  <a:pt x="306" y="396"/>
                </a:cubicBezTo>
                <a:cubicBezTo>
                  <a:pt x="308" y="395"/>
                  <a:pt x="310" y="394"/>
                  <a:pt x="312" y="393"/>
                </a:cubicBezTo>
                <a:cubicBezTo>
                  <a:pt x="314" y="392"/>
                  <a:pt x="315" y="391"/>
                  <a:pt x="316" y="391"/>
                </a:cubicBezTo>
                <a:cubicBezTo>
                  <a:pt x="316" y="390"/>
                  <a:pt x="317" y="390"/>
                  <a:pt x="318" y="389"/>
                </a:cubicBezTo>
                <a:cubicBezTo>
                  <a:pt x="318" y="389"/>
                  <a:pt x="319" y="389"/>
                  <a:pt x="319" y="388"/>
                </a:cubicBezTo>
                <a:cubicBezTo>
                  <a:pt x="320" y="388"/>
                  <a:pt x="321" y="388"/>
                  <a:pt x="321" y="387"/>
                </a:cubicBezTo>
                <a:cubicBezTo>
                  <a:pt x="322" y="386"/>
                  <a:pt x="322" y="386"/>
                  <a:pt x="323" y="386"/>
                </a:cubicBezTo>
                <a:cubicBezTo>
                  <a:pt x="325" y="385"/>
                  <a:pt x="326" y="384"/>
                  <a:pt x="328" y="383"/>
                </a:cubicBezTo>
                <a:cubicBezTo>
                  <a:pt x="329" y="382"/>
                  <a:pt x="327" y="383"/>
                  <a:pt x="329" y="382"/>
                </a:cubicBezTo>
                <a:cubicBezTo>
                  <a:pt x="330" y="382"/>
                  <a:pt x="330" y="382"/>
                  <a:pt x="331" y="381"/>
                </a:cubicBezTo>
                <a:cubicBezTo>
                  <a:pt x="332" y="380"/>
                  <a:pt x="332" y="380"/>
                  <a:pt x="332" y="380"/>
                </a:cubicBezTo>
                <a:cubicBezTo>
                  <a:pt x="333" y="380"/>
                  <a:pt x="333" y="379"/>
                  <a:pt x="333" y="379"/>
                </a:cubicBezTo>
                <a:cubicBezTo>
                  <a:pt x="335" y="378"/>
                  <a:pt x="337" y="377"/>
                  <a:pt x="338" y="376"/>
                </a:cubicBezTo>
                <a:cubicBezTo>
                  <a:pt x="339" y="376"/>
                  <a:pt x="340" y="374"/>
                  <a:pt x="342" y="373"/>
                </a:cubicBezTo>
                <a:cubicBezTo>
                  <a:pt x="342" y="373"/>
                  <a:pt x="342" y="373"/>
                  <a:pt x="343" y="373"/>
                </a:cubicBezTo>
                <a:cubicBezTo>
                  <a:pt x="343" y="372"/>
                  <a:pt x="343" y="372"/>
                  <a:pt x="344" y="371"/>
                </a:cubicBezTo>
                <a:cubicBezTo>
                  <a:pt x="345" y="371"/>
                  <a:pt x="345" y="371"/>
                  <a:pt x="346" y="370"/>
                </a:cubicBezTo>
                <a:cubicBezTo>
                  <a:pt x="346" y="370"/>
                  <a:pt x="346" y="370"/>
                  <a:pt x="346" y="369"/>
                </a:cubicBezTo>
                <a:cubicBezTo>
                  <a:pt x="347" y="369"/>
                  <a:pt x="348" y="368"/>
                  <a:pt x="349" y="368"/>
                </a:cubicBezTo>
                <a:cubicBezTo>
                  <a:pt x="349" y="367"/>
                  <a:pt x="347" y="368"/>
                  <a:pt x="348" y="367"/>
                </a:cubicBezTo>
                <a:cubicBezTo>
                  <a:pt x="350" y="366"/>
                  <a:pt x="351" y="365"/>
                  <a:pt x="353" y="364"/>
                </a:cubicBezTo>
                <a:cubicBezTo>
                  <a:pt x="354" y="362"/>
                  <a:pt x="355" y="362"/>
                  <a:pt x="355" y="361"/>
                </a:cubicBezTo>
                <a:cubicBezTo>
                  <a:pt x="356" y="361"/>
                  <a:pt x="355" y="361"/>
                  <a:pt x="356" y="361"/>
                </a:cubicBezTo>
                <a:cubicBezTo>
                  <a:pt x="356" y="361"/>
                  <a:pt x="356" y="360"/>
                  <a:pt x="357" y="359"/>
                </a:cubicBezTo>
                <a:cubicBezTo>
                  <a:pt x="358" y="359"/>
                  <a:pt x="357" y="359"/>
                  <a:pt x="357" y="360"/>
                </a:cubicBezTo>
                <a:cubicBezTo>
                  <a:pt x="359" y="359"/>
                  <a:pt x="359" y="358"/>
                  <a:pt x="360" y="357"/>
                </a:cubicBezTo>
                <a:cubicBezTo>
                  <a:pt x="361" y="356"/>
                  <a:pt x="362" y="355"/>
                  <a:pt x="363" y="354"/>
                </a:cubicBezTo>
                <a:cubicBezTo>
                  <a:pt x="366" y="351"/>
                  <a:pt x="369" y="348"/>
                  <a:pt x="371" y="346"/>
                </a:cubicBezTo>
                <a:cubicBezTo>
                  <a:pt x="370" y="346"/>
                  <a:pt x="370" y="347"/>
                  <a:pt x="370" y="346"/>
                </a:cubicBezTo>
                <a:cubicBezTo>
                  <a:pt x="371" y="345"/>
                  <a:pt x="372" y="344"/>
                  <a:pt x="373" y="343"/>
                </a:cubicBezTo>
                <a:cubicBezTo>
                  <a:pt x="374" y="342"/>
                  <a:pt x="374" y="341"/>
                  <a:pt x="375" y="340"/>
                </a:cubicBezTo>
                <a:cubicBezTo>
                  <a:pt x="376" y="339"/>
                  <a:pt x="376" y="339"/>
                  <a:pt x="377" y="338"/>
                </a:cubicBezTo>
                <a:cubicBezTo>
                  <a:pt x="377" y="338"/>
                  <a:pt x="377" y="338"/>
                  <a:pt x="377" y="338"/>
                </a:cubicBezTo>
                <a:cubicBezTo>
                  <a:pt x="378" y="337"/>
                  <a:pt x="378" y="336"/>
                  <a:pt x="379" y="335"/>
                </a:cubicBezTo>
                <a:cubicBezTo>
                  <a:pt x="379" y="334"/>
                  <a:pt x="380" y="334"/>
                  <a:pt x="381" y="333"/>
                </a:cubicBezTo>
                <a:cubicBezTo>
                  <a:pt x="383" y="330"/>
                  <a:pt x="386" y="326"/>
                  <a:pt x="387" y="323"/>
                </a:cubicBezTo>
                <a:cubicBezTo>
                  <a:pt x="388" y="322"/>
                  <a:pt x="389" y="321"/>
                  <a:pt x="390" y="319"/>
                </a:cubicBezTo>
                <a:cubicBezTo>
                  <a:pt x="390" y="320"/>
                  <a:pt x="390" y="319"/>
                  <a:pt x="390" y="319"/>
                </a:cubicBezTo>
                <a:cubicBezTo>
                  <a:pt x="390" y="319"/>
                  <a:pt x="391" y="318"/>
                  <a:pt x="391" y="317"/>
                </a:cubicBezTo>
                <a:cubicBezTo>
                  <a:pt x="392" y="316"/>
                  <a:pt x="393" y="315"/>
                  <a:pt x="394" y="313"/>
                </a:cubicBezTo>
                <a:cubicBezTo>
                  <a:pt x="394" y="312"/>
                  <a:pt x="395" y="311"/>
                  <a:pt x="396" y="310"/>
                </a:cubicBezTo>
                <a:cubicBezTo>
                  <a:pt x="396" y="308"/>
                  <a:pt x="397" y="307"/>
                  <a:pt x="398" y="306"/>
                </a:cubicBezTo>
                <a:cubicBezTo>
                  <a:pt x="398" y="305"/>
                  <a:pt x="398" y="304"/>
                  <a:pt x="399" y="303"/>
                </a:cubicBezTo>
                <a:cubicBezTo>
                  <a:pt x="399" y="303"/>
                  <a:pt x="399" y="303"/>
                  <a:pt x="399" y="302"/>
                </a:cubicBezTo>
                <a:cubicBezTo>
                  <a:pt x="401" y="299"/>
                  <a:pt x="402" y="296"/>
                  <a:pt x="404" y="293"/>
                </a:cubicBezTo>
                <a:cubicBezTo>
                  <a:pt x="405" y="290"/>
                  <a:pt x="406" y="287"/>
                  <a:pt x="407" y="285"/>
                </a:cubicBezTo>
                <a:cubicBezTo>
                  <a:pt x="408" y="283"/>
                  <a:pt x="408" y="281"/>
                  <a:pt x="409" y="279"/>
                </a:cubicBezTo>
                <a:cubicBezTo>
                  <a:pt x="409" y="278"/>
                  <a:pt x="410" y="277"/>
                  <a:pt x="410" y="276"/>
                </a:cubicBezTo>
                <a:cubicBezTo>
                  <a:pt x="410" y="275"/>
                  <a:pt x="411" y="274"/>
                  <a:pt x="411" y="273"/>
                </a:cubicBezTo>
                <a:cubicBezTo>
                  <a:pt x="412" y="268"/>
                  <a:pt x="414" y="261"/>
                  <a:pt x="415" y="256"/>
                </a:cubicBezTo>
                <a:cubicBezTo>
                  <a:pt x="416" y="255"/>
                  <a:pt x="416" y="254"/>
                  <a:pt x="416" y="253"/>
                </a:cubicBezTo>
                <a:cubicBezTo>
                  <a:pt x="416" y="252"/>
                  <a:pt x="417" y="249"/>
                  <a:pt x="417" y="249"/>
                </a:cubicBezTo>
                <a:cubicBezTo>
                  <a:pt x="416" y="252"/>
                  <a:pt x="415" y="255"/>
                  <a:pt x="415" y="258"/>
                </a:cubicBezTo>
                <a:cubicBezTo>
                  <a:pt x="413" y="263"/>
                  <a:pt x="412" y="269"/>
                  <a:pt x="411" y="273"/>
                </a:cubicBezTo>
                <a:cubicBezTo>
                  <a:pt x="410" y="274"/>
                  <a:pt x="410" y="274"/>
                  <a:pt x="410" y="275"/>
                </a:cubicBezTo>
                <a:cubicBezTo>
                  <a:pt x="410" y="276"/>
                  <a:pt x="409" y="277"/>
                  <a:pt x="409" y="277"/>
                </a:cubicBezTo>
                <a:cubicBezTo>
                  <a:pt x="409" y="279"/>
                  <a:pt x="408" y="281"/>
                  <a:pt x="408" y="281"/>
                </a:cubicBezTo>
                <a:cubicBezTo>
                  <a:pt x="407" y="282"/>
                  <a:pt x="407" y="282"/>
                  <a:pt x="407" y="283"/>
                </a:cubicBezTo>
                <a:cubicBezTo>
                  <a:pt x="407" y="283"/>
                  <a:pt x="407" y="283"/>
                  <a:pt x="407" y="283"/>
                </a:cubicBezTo>
                <a:cubicBezTo>
                  <a:pt x="407" y="284"/>
                  <a:pt x="406" y="285"/>
                  <a:pt x="406" y="285"/>
                </a:cubicBezTo>
                <a:cubicBezTo>
                  <a:pt x="405" y="288"/>
                  <a:pt x="404" y="292"/>
                  <a:pt x="403" y="292"/>
                </a:cubicBezTo>
                <a:cubicBezTo>
                  <a:pt x="404" y="290"/>
                  <a:pt x="405" y="287"/>
                  <a:pt x="406" y="285"/>
                </a:cubicBezTo>
                <a:cubicBezTo>
                  <a:pt x="406" y="284"/>
                  <a:pt x="407" y="282"/>
                  <a:pt x="408" y="280"/>
                </a:cubicBezTo>
                <a:cubicBezTo>
                  <a:pt x="408" y="280"/>
                  <a:pt x="408" y="280"/>
                  <a:pt x="408" y="279"/>
                </a:cubicBezTo>
                <a:cubicBezTo>
                  <a:pt x="409" y="276"/>
                  <a:pt x="411" y="270"/>
                  <a:pt x="412" y="266"/>
                </a:cubicBezTo>
                <a:cubicBezTo>
                  <a:pt x="413" y="264"/>
                  <a:pt x="413" y="262"/>
                  <a:pt x="414" y="260"/>
                </a:cubicBezTo>
                <a:cubicBezTo>
                  <a:pt x="414" y="259"/>
                  <a:pt x="414" y="257"/>
                  <a:pt x="415" y="255"/>
                </a:cubicBezTo>
                <a:cubicBezTo>
                  <a:pt x="415" y="253"/>
                  <a:pt x="416" y="251"/>
                  <a:pt x="416" y="250"/>
                </a:cubicBezTo>
                <a:cubicBezTo>
                  <a:pt x="416" y="249"/>
                  <a:pt x="416" y="248"/>
                  <a:pt x="416" y="247"/>
                </a:cubicBezTo>
                <a:cubicBezTo>
                  <a:pt x="416" y="246"/>
                  <a:pt x="417" y="243"/>
                  <a:pt x="416" y="244"/>
                </a:cubicBezTo>
                <a:cubicBezTo>
                  <a:pt x="416" y="246"/>
                  <a:pt x="416" y="248"/>
                  <a:pt x="415" y="250"/>
                </a:cubicBezTo>
                <a:cubicBezTo>
                  <a:pt x="415" y="252"/>
                  <a:pt x="415" y="252"/>
                  <a:pt x="415" y="253"/>
                </a:cubicBezTo>
                <a:cubicBezTo>
                  <a:pt x="415" y="254"/>
                  <a:pt x="415" y="254"/>
                  <a:pt x="414" y="255"/>
                </a:cubicBezTo>
                <a:cubicBezTo>
                  <a:pt x="414" y="257"/>
                  <a:pt x="413" y="260"/>
                  <a:pt x="413" y="262"/>
                </a:cubicBezTo>
                <a:cubicBezTo>
                  <a:pt x="412" y="266"/>
                  <a:pt x="411" y="270"/>
                  <a:pt x="410" y="273"/>
                </a:cubicBezTo>
                <a:cubicBezTo>
                  <a:pt x="408" y="277"/>
                  <a:pt x="407" y="280"/>
                  <a:pt x="406" y="283"/>
                </a:cubicBezTo>
                <a:cubicBezTo>
                  <a:pt x="406" y="284"/>
                  <a:pt x="406" y="284"/>
                  <a:pt x="406" y="285"/>
                </a:cubicBezTo>
                <a:cubicBezTo>
                  <a:pt x="405" y="286"/>
                  <a:pt x="405" y="287"/>
                  <a:pt x="404" y="288"/>
                </a:cubicBezTo>
                <a:cubicBezTo>
                  <a:pt x="404" y="290"/>
                  <a:pt x="403" y="291"/>
                  <a:pt x="402" y="293"/>
                </a:cubicBezTo>
                <a:cubicBezTo>
                  <a:pt x="400" y="297"/>
                  <a:pt x="397" y="304"/>
                  <a:pt x="394" y="310"/>
                </a:cubicBezTo>
                <a:cubicBezTo>
                  <a:pt x="393" y="311"/>
                  <a:pt x="393" y="311"/>
                  <a:pt x="393" y="312"/>
                </a:cubicBezTo>
                <a:cubicBezTo>
                  <a:pt x="391" y="315"/>
                  <a:pt x="390" y="317"/>
                  <a:pt x="388" y="319"/>
                </a:cubicBezTo>
                <a:cubicBezTo>
                  <a:pt x="387" y="321"/>
                  <a:pt x="386" y="322"/>
                  <a:pt x="385" y="324"/>
                </a:cubicBezTo>
                <a:cubicBezTo>
                  <a:pt x="384" y="325"/>
                  <a:pt x="384" y="326"/>
                  <a:pt x="383" y="327"/>
                </a:cubicBezTo>
                <a:cubicBezTo>
                  <a:pt x="383" y="327"/>
                  <a:pt x="383" y="328"/>
                  <a:pt x="382" y="328"/>
                </a:cubicBezTo>
                <a:cubicBezTo>
                  <a:pt x="382" y="329"/>
                  <a:pt x="381" y="329"/>
                  <a:pt x="381" y="330"/>
                </a:cubicBezTo>
                <a:cubicBezTo>
                  <a:pt x="381" y="330"/>
                  <a:pt x="380" y="331"/>
                  <a:pt x="380" y="332"/>
                </a:cubicBezTo>
                <a:cubicBezTo>
                  <a:pt x="379" y="332"/>
                  <a:pt x="379" y="332"/>
                  <a:pt x="379" y="333"/>
                </a:cubicBezTo>
                <a:cubicBezTo>
                  <a:pt x="378" y="334"/>
                  <a:pt x="377" y="335"/>
                  <a:pt x="376" y="336"/>
                </a:cubicBezTo>
                <a:cubicBezTo>
                  <a:pt x="375" y="337"/>
                  <a:pt x="373" y="340"/>
                  <a:pt x="372" y="342"/>
                </a:cubicBezTo>
                <a:cubicBezTo>
                  <a:pt x="371" y="342"/>
                  <a:pt x="370" y="343"/>
                  <a:pt x="370" y="344"/>
                </a:cubicBezTo>
                <a:cubicBezTo>
                  <a:pt x="369" y="345"/>
                  <a:pt x="367" y="346"/>
                  <a:pt x="367" y="347"/>
                </a:cubicBezTo>
                <a:cubicBezTo>
                  <a:pt x="367" y="347"/>
                  <a:pt x="366" y="348"/>
                  <a:pt x="365" y="349"/>
                </a:cubicBezTo>
                <a:cubicBezTo>
                  <a:pt x="364" y="350"/>
                  <a:pt x="364" y="350"/>
                  <a:pt x="364" y="351"/>
                </a:cubicBezTo>
                <a:cubicBezTo>
                  <a:pt x="363" y="352"/>
                  <a:pt x="362" y="352"/>
                  <a:pt x="362" y="353"/>
                </a:cubicBezTo>
                <a:cubicBezTo>
                  <a:pt x="361" y="354"/>
                  <a:pt x="360" y="355"/>
                  <a:pt x="358" y="357"/>
                </a:cubicBezTo>
                <a:cubicBezTo>
                  <a:pt x="356" y="358"/>
                  <a:pt x="354" y="360"/>
                  <a:pt x="352" y="362"/>
                </a:cubicBezTo>
                <a:cubicBezTo>
                  <a:pt x="351" y="363"/>
                  <a:pt x="350" y="364"/>
                  <a:pt x="350" y="364"/>
                </a:cubicBezTo>
                <a:cubicBezTo>
                  <a:pt x="349" y="365"/>
                  <a:pt x="348" y="366"/>
                  <a:pt x="347" y="367"/>
                </a:cubicBezTo>
                <a:cubicBezTo>
                  <a:pt x="344" y="369"/>
                  <a:pt x="340" y="372"/>
                  <a:pt x="337" y="374"/>
                </a:cubicBezTo>
                <a:cubicBezTo>
                  <a:pt x="337" y="375"/>
                  <a:pt x="336" y="375"/>
                  <a:pt x="335" y="376"/>
                </a:cubicBezTo>
                <a:cubicBezTo>
                  <a:pt x="334" y="377"/>
                  <a:pt x="333" y="378"/>
                  <a:pt x="331" y="379"/>
                </a:cubicBezTo>
                <a:cubicBezTo>
                  <a:pt x="330" y="379"/>
                  <a:pt x="330" y="380"/>
                  <a:pt x="329" y="380"/>
                </a:cubicBezTo>
                <a:cubicBezTo>
                  <a:pt x="328" y="381"/>
                  <a:pt x="327" y="381"/>
                  <a:pt x="326" y="382"/>
                </a:cubicBezTo>
                <a:cubicBezTo>
                  <a:pt x="325" y="383"/>
                  <a:pt x="322" y="384"/>
                  <a:pt x="321" y="385"/>
                </a:cubicBezTo>
                <a:cubicBezTo>
                  <a:pt x="319" y="386"/>
                  <a:pt x="318" y="387"/>
                  <a:pt x="316" y="388"/>
                </a:cubicBezTo>
                <a:cubicBezTo>
                  <a:pt x="316" y="388"/>
                  <a:pt x="315" y="389"/>
                  <a:pt x="314" y="390"/>
                </a:cubicBezTo>
                <a:cubicBezTo>
                  <a:pt x="313" y="390"/>
                  <a:pt x="311" y="391"/>
                  <a:pt x="310" y="391"/>
                </a:cubicBezTo>
                <a:cubicBezTo>
                  <a:pt x="309" y="392"/>
                  <a:pt x="309" y="392"/>
                  <a:pt x="308" y="393"/>
                </a:cubicBezTo>
                <a:cubicBezTo>
                  <a:pt x="305" y="394"/>
                  <a:pt x="304" y="394"/>
                  <a:pt x="302" y="395"/>
                </a:cubicBezTo>
                <a:cubicBezTo>
                  <a:pt x="301" y="396"/>
                  <a:pt x="300" y="397"/>
                  <a:pt x="299" y="397"/>
                </a:cubicBezTo>
                <a:cubicBezTo>
                  <a:pt x="298" y="398"/>
                  <a:pt x="297" y="398"/>
                  <a:pt x="296" y="398"/>
                </a:cubicBezTo>
                <a:cubicBezTo>
                  <a:pt x="295" y="399"/>
                  <a:pt x="294" y="399"/>
                  <a:pt x="293" y="400"/>
                </a:cubicBezTo>
                <a:cubicBezTo>
                  <a:pt x="292" y="400"/>
                  <a:pt x="292" y="400"/>
                  <a:pt x="291" y="400"/>
                </a:cubicBezTo>
                <a:cubicBezTo>
                  <a:pt x="289" y="401"/>
                  <a:pt x="286" y="402"/>
                  <a:pt x="285" y="403"/>
                </a:cubicBezTo>
                <a:cubicBezTo>
                  <a:pt x="284" y="403"/>
                  <a:pt x="283" y="403"/>
                  <a:pt x="283" y="403"/>
                </a:cubicBezTo>
                <a:cubicBezTo>
                  <a:pt x="282" y="404"/>
                  <a:pt x="281" y="404"/>
                  <a:pt x="280" y="404"/>
                </a:cubicBezTo>
                <a:cubicBezTo>
                  <a:pt x="279" y="405"/>
                  <a:pt x="278" y="405"/>
                  <a:pt x="277" y="405"/>
                </a:cubicBezTo>
                <a:cubicBezTo>
                  <a:pt x="278" y="405"/>
                  <a:pt x="276" y="406"/>
                  <a:pt x="276" y="406"/>
                </a:cubicBezTo>
                <a:cubicBezTo>
                  <a:pt x="275" y="406"/>
                  <a:pt x="274" y="406"/>
                  <a:pt x="274" y="407"/>
                </a:cubicBezTo>
                <a:cubicBezTo>
                  <a:pt x="273" y="407"/>
                  <a:pt x="272" y="407"/>
                  <a:pt x="271" y="407"/>
                </a:cubicBezTo>
                <a:cubicBezTo>
                  <a:pt x="271" y="407"/>
                  <a:pt x="271" y="407"/>
                  <a:pt x="271" y="407"/>
                </a:cubicBezTo>
                <a:cubicBezTo>
                  <a:pt x="270" y="407"/>
                  <a:pt x="266" y="408"/>
                  <a:pt x="266" y="408"/>
                </a:cubicBezTo>
                <a:cubicBezTo>
                  <a:pt x="265" y="409"/>
                  <a:pt x="264" y="409"/>
                  <a:pt x="263" y="409"/>
                </a:cubicBezTo>
                <a:cubicBezTo>
                  <a:pt x="263" y="409"/>
                  <a:pt x="262" y="409"/>
                  <a:pt x="262" y="409"/>
                </a:cubicBezTo>
                <a:cubicBezTo>
                  <a:pt x="261" y="410"/>
                  <a:pt x="261" y="410"/>
                  <a:pt x="261" y="410"/>
                </a:cubicBezTo>
                <a:cubicBezTo>
                  <a:pt x="261" y="410"/>
                  <a:pt x="260" y="410"/>
                  <a:pt x="260" y="410"/>
                </a:cubicBezTo>
                <a:cubicBezTo>
                  <a:pt x="256" y="411"/>
                  <a:pt x="253" y="411"/>
                  <a:pt x="251" y="412"/>
                </a:cubicBezTo>
                <a:cubicBezTo>
                  <a:pt x="250" y="412"/>
                  <a:pt x="249" y="412"/>
                  <a:pt x="248" y="412"/>
                </a:cubicBezTo>
                <a:cubicBezTo>
                  <a:pt x="248" y="412"/>
                  <a:pt x="248" y="412"/>
                  <a:pt x="247" y="412"/>
                </a:cubicBezTo>
                <a:cubicBezTo>
                  <a:pt x="246" y="413"/>
                  <a:pt x="245" y="413"/>
                  <a:pt x="244" y="413"/>
                </a:cubicBezTo>
                <a:cubicBezTo>
                  <a:pt x="244" y="413"/>
                  <a:pt x="243" y="413"/>
                  <a:pt x="242" y="413"/>
                </a:cubicBezTo>
                <a:cubicBezTo>
                  <a:pt x="239" y="413"/>
                  <a:pt x="238" y="414"/>
                  <a:pt x="236" y="414"/>
                </a:cubicBezTo>
                <a:cubicBezTo>
                  <a:pt x="235" y="414"/>
                  <a:pt x="234" y="414"/>
                  <a:pt x="233" y="414"/>
                </a:cubicBezTo>
                <a:cubicBezTo>
                  <a:pt x="230" y="414"/>
                  <a:pt x="232" y="415"/>
                  <a:pt x="230" y="414"/>
                </a:cubicBezTo>
                <a:cubicBezTo>
                  <a:pt x="229" y="414"/>
                  <a:pt x="225" y="415"/>
                  <a:pt x="221" y="415"/>
                </a:cubicBezTo>
                <a:cubicBezTo>
                  <a:pt x="219" y="415"/>
                  <a:pt x="217" y="415"/>
                  <a:pt x="216" y="415"/>
                </a:cubicBezTo>
                <a:cubicBezTo>
                  <a:pt x="214" y="415"/>
                  <a:pt x="213" y="415"/>
                  <a:pt x="212" y="415"/>
                </a:cubicBezTo>
                <a:cubicBezTo>
                  <a:pt x="209" y="415"/>
                  <a:pt x="204" y="415"/>
                  <a:pt x="201" y="414"/>
                </a:cubicBezTo>
                <a:cubicBezTo>
                  <a:pt x="200" y="414"/>
                  <a:pt x="199" y="414"/>
                  <a:pt x="199" y="414"/>
                </a:cubicBezTo>
                <a:cubicBezTo>
                  <a:pt x="197" y="414"/>
                  <a:pt x="194" y="414"/>
                  <a:pt x="192" y="414"/>
                </a:cubicBezTo>
                <a:cubicBezTo>
                  <a:pt x="192" y="414"/>
                  <a:pt x="191" y="414"/>
                  <a:pt x="190" y="414"/>
                </a:cubicBezTo>
                <a:cubicBezTo>
                  <a:pt x="189" y="414"/>
                  <a:pt x="188" y="413"/>
                  <a:pt x="186" y="413"/>
                </a:cubicBezTo>
                <a:cubicBezTo>
                  <a:pt x="184" y="413"/>
                  <a:pt x="182" y="412"/>
                  <a:pt x="181" y="412"/>
                </a:cubicBezTo>
                <a:cubicBezTo>
                  <a:pt x="180" y="412"/>
                  <a:pt x="180" y="412"/>
                  <a:pt x="179" y="412"/>
                </a:cubicBezTo>
                <a:cubicBezTo>
                  <a:pt x="177" y="411"/>
                  <a:pt x="175" y="411"/>
                  <a:pt x="173" y="411"/>
                </a:cubicBezTo>
                <a:cubicBezTo>
                  <a:pt x="170" y="410"/>
                  <a:pt x="168" y="409"/>
                  <a:pt x="166" y="409"/>
                </a:cubicBezTo>
                <a:cubicBezTo>
                  <a:pt x="164" y="408"/>
                  <a:pt x="161" y="408"/>
                  <a:pt x="159" y="407"/>
                </a:cubicBezTo>
                <a:cubicBezTo>
                  <a:pt x="158" y="407"/>
                  <a:pt x="156" y="406"/>
                  <a:pt x="155" y="406"/>
                </a:cubicBezTo>
                <a:cubicBezTo>
                  <a:pt x="155" y="406"/>
                  <a:pt x="154" y="406"/>
                  <a:pt x="153" y="406"/>
                </a:cubicBezTo>
                <a:cubicBezTo>
                  <a:pt x="152" y="405"/>
                  <a:pt x="152" y="405"/>
                  <a:pt x="151" y="405"/>
                </a:cubicBezTo>
                <a:cubicBezTo>
                  <a:pt x="151" y="405"/>
                  <a:pt x="150" y="404"/>
                  <a:pt x="148" y="404"/>
                </a:cubicBezTo>
                <a:cubicBezTo>
                  <a:pt x="147" y="403"/>
                  <a:pt x="146" y="403"/>
                  <a:pt x="144" y="403"/>
                </a:cubicBezTo>
                <a:cubicBezTo>
                  <a:pt x="142" y="402"/>
                  <a:pt x="136" y="399"/>
                  <a:pt x="135" y="399"/>
                </a:cubicBezTo>
                <a:cubicBezTo>
                  <a:pt x="135" y="399"/>
                  <a:pt x="135" y="399"/>
                  <a:pt x="134" y="399"/>
                </a:cubicBezTo>
                <a:cubicBezTo>
                  <a:pt x="133" y="398"/>
                  <a:pt x="133" y="398"/>
                  <a:pt x="132" y="398"/>
                </a:cubicBezTo>
                <a:cubicBezTo>
                  <a:pt x="131" y="397"/>
                  <a:pt x="129" y="396"/>
                  <a:pt x="128" y="396"/>
                </a:cubicBezTo>
                <a:cubicBezTo>
                  <a:pt x="127" y="395"/>
                  <a:pt x="123" y="393"/>
                  <a:pt x="122" y="392"/>
                </a:cubicBezTo>
                <a:cubicBezTo>
                  <a:pt x="120" y="391"/>
                  <a:pt x="119" y="391"/>
                  <a:pt x="117" y="390"/>
                </a:cubicBezTo>
                <a:cubicBezTo>
                  <a:pt x="114" y="389"/>
                  <a:pt x="114" y="389"/>
                  <a:pt x="112" y="387"/>
                </a:cubicBezTo>
                <a:cubicBezTo>
                  <a:pt x="111" y="386"/>
                  <a:pt x="109" y="386"/>
                  <a:pt x="109" y="385"/>
                </a:cubicBezTo>
                <a:cubicBezTo>
                  <a:pt x="109" y="385"/>
                  <a:pt x="109" y="385"/>
                  <a:pt x="109" y="385"/>
                </a:cubicBezTo>
                <a:cubicBezTo>
                  <a:pt x="108" y="384"/>
                  <a:pt x="104" y="383"/>
                  <a:pt x="103" y="382"/>
                </a:cubicBezTo>
                <a:cubicBezTo>
                  <a:pt x="103" y="381"/>
                  <a:pt x="102" y="381"/>
                  <a:pt x="101" y="380"/>
                </a:cubicBezTo>
                <a:cubicBezTo>
                  <a:pt x="100" y="380"/>
                  <a:pt x="100" y="380"/>
                  <a:pt x="99" y="379"/>
                </a:cubicBezTo>
                <a:cubicBezTo>
                  <a:pt x="96" y="377"/>
                  <a:pt x="93" y="375"/>
                  <a:pt x="91" y="373"/>
                </a:cubicBezTo>
                <a:cubicBezTo>
                  <a:pt x="90" y="372"/>
                  <a:pt x="89" y="372"/>
                  <a:pt x="88" y="371"/>
                </a:cubicBezTo>
                <a:cubicBezTo>
                  <a:pt x="88" y="371"/>
                  <a:pt x="87" y="370"/>
                  <a:pt x="87" y="370"/>
                </a:cubicBezTo>
                <a:cubicBezTo>
                  <a:pt x="86" y="369"/>
                  <a:pt x="85" y="369"/>
                  <a:pt x="84" y="368"/>
                </a:cubicBezTo>
                <a:cubicBezTo>
                  <a:pt x="84" y="367"/>
                  <a:pt x="85" y="368"/>
                  <a:pt x="84" y="367"/>
                </a:cubicBezTo>
                <a:cubicBezTo>
                  <a:pt x="84" y="367"/>
                  <a:pt x="82" y="366"/>
                  <a:pt x="82" y="366"/>
                </a:cubicBezTo>
                <a:cubicBezTo>
                  <a:pt x="83" y="366"/>
                  <a:pt x="85" y="367"/>
                  <a:pt x="86" y="368"/>
                </a:cubicBezTo>
                <a:cubicBezTo>
                  <a:pt x="87" y="369"/>
                  <a:pt x="90" y="371"/>
                  <a:pt x="91" y="372"/>
                </a:cubicBezTo>
                <a:cubicBezTo>
                  <a:pt x="92" y="373"/>
                  <a:pt x="93" y="373"/>
                  <a:pt x="94" y="374"/>
                </a:cubicBezTo>
                <a:cubicBezTo>
                  <a:pt x="96" y="376"/>
                  <a:pt x="97" y="376"/>
                  <a:pt x="98" y="377"/>
                </a:cubicBezTo>
                <a:cubicBezTo>
                  <a:pt x="99" y="378"/>
                  <a:pt x="100" y="379"/>
                  <a:pt x="101" y="379"/>
                </a:cubicBezTo>
                <a:cubicBezTo>
                  <a:pt x="100" y="379"/>
                  <a:pt x="99" y="378"/>
                  <a:pt x="100" y="378"/>
                </a:cubicBezTo>
                <a:cubicBezTo>
                  <a:pt x="102" y="379"/>
                  <a:pt x="103" y="380"/>
                  <a:pt x="104" y="381"/>
                </a:cubicBezTo>
                <a:cubicBezTo>
                  <a:pt x="105" y="381"/>
                  <a:pt x="105" y="381"/>
                  <a:pt x="105" y="381"/>
                </a:cubicBezTo>
                <a:cubicBezTo>
                  <a:pt x="106" y="382"/>
                  <a:pt x="107" y="383"/>
                  <a:pt x="108" y="383"/>
                </a:cubicBezTo>
                <a:cubicBezTo>
                  <a:pt x="106" y="382"/>
                  <a:pt x="105" y="381"/>
                  <a:pt x="106" y="381"/>
                </a:cubicBezTo>
                <a:cubicBezTo>
                  <a:pt x="108" y="383"/>
                  <a:pt x="108" y="383"/>
                  <a:pt x="110" y="384"/>
                </a:cubicBezTo>
                <a:cubicBezTo>
                  <a:pt x="111" y="385"/>
                  <a:pt x="112" y="386"/>
                  <a:pt x="114" y="387"/>
                </a:cubicBezTo>
                <a:cubicBezTo>
                  <a:pt x="114" y="387"/>
                  <a:pt x="115" y="387"/>
                  <a:pt x="115" y="388"/>
                </a:cubicBezTo>
                <a:cubicBezTo>
                  <a:pt x="117" y="389"/>
                  <a:pt x="122" y="391"/>
                  <a:pt x="123" y="392"/>
                </a:cubicBezTo>
                <a:cubicBezTo>
                  <a:pt x="123" y="391"/>
                  <a:pt x="125" y="392"/>
                  <a:pt x="125" y="392"/>
                </a:cubicBezTo>
                <a:cubicBezTo>
                  <a:pt x="126" y="392"/>
                  <a:pt x="128" y="393"/>
                  <a:pt x="128" y="394"/>
                </a:cubicBezTo>
                <a:cubicBezTo>
                  <a:pt x="128" y="394"/>
                  <a:pt x="128" y="394"/>
                  <a:pt x="128" y="394"/>
                </a:cubicBezTo>
                <a:cubicBezTo>
                  <a:pt x="128" y="394"/>
                  <a:pt x="129" y="394"/>
                  <a:pt x="129" y="394"/>
                </a:cubicBezTo>
                <a:cubicBezTo>
                  <a:pt x="129" y="395"/>
                  <a:pt x="129" y="395"/>
                  <a:pt x="129" y="395"/>
                </a:cubicBezTo>
                <a:cubicBezTo>
                  <a:pt x="131" y="396"/>
                  <a:pt x="132" y="396"/>
                  <a:pt x="133" y="397"/>
                </a:cubicBezTo>
                <a:cubicBezTo>
                  <a:pt x="133" y="396"/>
                  <a:pt x="133" y="396"/>
                  <a:pt x="134" y="396"/>
                </a:cubicBezTo>
                <a:cubicBezTo>
                  <a:pt x="136" y="397"/>
                  <a:pt x="135" y="397"/>
                  <a:pt x="134" y="397"/>
                </a:cubicBezTo>
                <a:cubicBezTo>
                  <a:pt x="136" y="398"/>
                  <a:pt x="136" y="397"/>
                  <a:pt x="137" y="397"/>
                </a:cubicBezTo>
                <a:cubicBezTo>
                  <a:pt x="138" y="398"/>
                  <a:pt x="139" y="398"/>
                  <a:pt x="140" y="399"/>
                </a:cubicBezTo>
                <a:cubicBezTo>
                  <a:pt x="139" y="398"/>
                  <a:pt x="138" y="398"/>
                  <a:pt x="138" y="398"/>
                </a:cubicBezTo>
                <a:cubicBezTo>
                  <a:pt x="139" y="399"/>
                  <a:pt x="141" y="399"/>
                  <a:pt x="143" y="400"/>
                </a:cubicBezTo>
                <a:cubicBezTo>
                  <a:pt x="144" y="400"/>
                  <a:pt x="144" y="401"/>
                  <a:pt x="145" y="401"/>
                </a:cubicBezTo>
                <a:cubicBezTo>
                  <a:pt x="146" y="401"/>
                  <a:pt x="146" y="401"/>
                  <a:pt x="146" y="401"/>
                </a:cubicBezTo>
                <a:cubicBezTo>
                  <a:pt x="147" y="402"/>
                  <a:pt x="148" y="402"/>
                  <a:pt x="148" y="402"/>
                </a:cubicBezTo>
                <a:cubicBezTo>
                  <a:pt x="149" y="403"/>
                  <a:pt x="151" y="403"/>
                  <a:pt x="152" y="404"/>
                </a:cubicBezTo>
                <a:cubicBezTo>
                  <a:pt x="153" y="404"/>
                  <a:pt x="154" y="404"/>
                  <a:pt x="156" y="405"/>
                </a:cubicBezTo>
                <a:cubicBezTo>
                  <a:pt x="157" y="405"/>
                  <a:pt x="158" y="405"/>
                  <a:pt x="158" y="405"/>
                </a:cubicBezTo>
                <a:cubicBezTo>
                  <a:pt x="160" y="405"/>
                  <a:pt x="165" y="407"/>
                  <a:pt x="165" y="407"/>
                </a:cubicBezTo>
                <a:cubicBezTo>
                  <a:pt x="167" y="407"/>
                  <a:pt x="168" y="408"/>
                  <a:pt x="169" y="408"/>
                </a:cubicBezTo>
                <a:cubicBezTo>
                  <a:pt x="171" y="408"/>
                  <a:pt x="172" y="408"/>
                  <a:pt x="173" y="408"/>
                </a:cubicBezTo>
                <a:cubicBezTo>
                  <a:pt x="174" y="409"/>
                  <a:pt x="176" y="409"/>
                  <a:pt x="177" y="409"/>
                </a:cubicBezTo>
                <a:cubicBezTo>
                  <a:pt x="177" y="409"/>
                  <a:pt x="177" y="409"/>
                  <a:pt x="178" y="409"/>
                </a:cubicBezTo>
                <a:cubicBezTo>
                  <a:pt x="179" y="410"/>
                  <a:pt x="181" y="410"/>
                  <a:pt x="184" y="410"/>
                </a:cubicBezTo>
                <a:cubicBezTo>
                  <a:pt x="184" y="410"/>
                  <a:pt x="184" y="411"/>
                  <a:pt x="186" y="411"/>
                </a:cubicBezTo>
                <a:cubicBezTo>
                  <a:pt x="187" y="411"/>
                  <a:pt x="184" y="410"/>
                  <a:pt x="186" y="410"/>
                </a:cubicBezTo>
                <a:cubicBezTo>
                  <a:pt x="189" y="411"/>
                  <a:pt x="185" y="411"/>
                  <a:pt x="188" y="411"/>
                </a:cubicBezTo>
                <a:cubicBezTo>
                  <a:pt x="191" y="412"/>
                  <a:pt x="189" y="411"/>
                  <a:pt x="189" y="411"/>
                </a:cubicBezTo>
                <a:cubicBezTo>
                  <a:pt x="191" y="411"/>
                  <a:pt x="191" y="412"/>
                  <a:pt x="192" y="412"/>
                </a:cubicBezTo>
                <a:cubicBezTo>
                  <a:pt x="193" y="412"/>
                  <a:pt x="194" y="412"/>
                  <a:pt x="195" y="412"/>
                </a:cubicBezTo>
                <a:cubicBezTo>
                  <a:pt x="195" y="412"/>
                  <a:pt x="195" y="412"/>
                  <a:pt x="196" y="412"/>
                </a:cubicBezTo>
                <a:cubicBezTo>
                  <a:pt x="197" y="412"/>
                  <a:pt x="198" y="412"/>
                  <a:pt x="199" y="412"/>
                </a:cubicBezTo>
                <a:cubicBezTo>
                  <a:pt x="201" y="412"/>
                  <a:pt x="202" y="412"/>
                  <a:pt x="203" y="412"/>
                </a:cubicBezTo>
                <a:cubicBezTo>
                  <a:pt x="205" y="412"/>
                  <a:pt x="209" y="413"/>
                  <a:pt x="210" y="413"/>
                </a:cubicBezTo>
                <a:cubicBezTo>
                  <a:pt x="213" y="413"/>
                  <a:pt x="216" y="412"/>
                  <a:pt x="219" y="412"/>
                </a:cubicBezTo>
                <a:cubicBezTo>
                  <a:pt x="220" y="412"/>
                  <a:pt x="219" y="412"/>
                  <a:pt x="219" y="413"/>
                </a:cubicBezTo>
                <a:cubicBezTo>
                  <a:pt x="222" y="413"/>
                  <a:pt x="219" y="412"/>
                  <a:pt x="221" y="412"/>
                </a:cubicBezTo>
                <a:cubicBezTo>
                  <a:pt x="224" y="412"/>
                  <a:pt x="228" y="412"/>
                  <a:pt x="230" y="412"/>
                </a:cubicBezTo>
                <a:cubicBezTo>
                  <a:pt x="231" y="412"/>
                  <a:pt x="230" y="412"/>
                  <a:pt x="230" y="412"/>
                </a:cubicBezTo>
                <a:cubicBezTo>
                  <a:pt x="231" y="412"/>
                  <a:pt x="232" y="412"/>
                  <a:pt x="233" y="412"/>
                </a:cubicBezTo>
                <a:cubicBezTo>
                  <a:pt x="234" y="412"/>
                  <a:pt x="235" y="412"/>
                  <a:pt x="236" y="411"/>
                </a:cubicBezTo>
                <a:cubicBezTo>
                  <a:pt x="238" y="411"/>
                  <a:pt x="240" y="411"/>
                  <a:pt x="241" y="411"/>
                </a:cubicBezTo>
                <a:cubicBezTo>
                  <a:pt x="242" y="410"/>
                  <a:pt x="242" y="411"/>
                  <a:pt x="243" y="410"/>
                </a:cubicBezTo>
                <a:cubicBezTo>
                  <a:pt x="244" y="410"/>
                  <a:pt x="245" y="410"/>
                  <a:pt x="246" y="410"/>
                </a:cubicBezTo>
                <a:cubicBezTo>
                  <a:pt x="247" y="410"/>
                  <a:pt x="249" y="409"/>
                  <a:pt x="251" y="409"/>
                </a:cubicBezTo>
                <a:cubicBezTo>
                  <a:pt x="252" y="409"/>
                  <a:pt x="252" y="409"/>
                  <a:pt x="253" y="409"/>
                </a:cubicBezTo>
                <a:cubicBezTo>
                  <a:pt x="255" y="408"/>
                  <a:pt x="257" y="408"/>
                  <a:pt x="259" y="408"/>
                </a:cubicBezTo>
                <a:cubicBezTo>
                  <a:pt x="260" y="407"/>
                  <a:pt x="261" y="407"/>
                  <a:pt x="262" y="407"/>
                </a:cubicBezTo>
                <a:cubicBezTo>
                  <a:pt x="263" y="406"/>
                  <a:pt x="264" y="406"/>
                  <a:pt x="265" y="406"/>
                </a:cubicBezTo>
                <a:cubicBezTo>
                  <a:pt x="266" y="406"/>
                  <a:pt x="267" y="405"/>
                  <a:pt x="268" y="405"/>
                </a:cubicBezTo>
                <a:cubicBezTo>
                  <a:pt x="268" y="405"/>
                  <a:pt x="273" y="404"/>
                  <a:pt x="274" y="404"/>
                </a:cubicBezTo>
                <a:cubicBezTo>
                  <a:pt x="275" y="403"/>
                  <a:pt x="276" y="403"/>
                  <a:pt x="277" y="402"/>
                </a:cubicBezTo>
                <a:cubicBezTo>
                  <a:pt x="277" y="402"/>
                  <a:pt x="278" y="402"/>
                  <a:pt x="280" y="401"/>
                </a:cubicBezTo>
                <a:cubicBezTo>
                  <a:pt x="282" y="400"/>
                  <a:pt x="285" y="399"/>
                  <a:pt x="287" y="398"/>
                </a:cubicBezTo>
                <a:cubicBezTo>
                  <a:pt x="286" y="399"/>
                  <a:pt x="286" y="399"/>
                  <a:pt x="287" y="399"/>
                </a:cubicBezTo>
                <a:cubicBezTo>
                  <a:pt x="290" y="398"/>
                  <a:pt x="288" y="398"/>
                  <a:pt x="288" y="398"/>
                </a:cubicBezTo>
                <a:cubicBezTo>
                  <a:pt x="290" y="397"/>
                  <a:pt x="291" y="397"/>
                  <a:pt x="292" y="396"/>
                </a:cubicBezTo>
                <a:cubicBezTo>
                  <a:pt x="293" y="396"/>
                  <a:pt x="292" y="397"/>
                  <a:pt x="293" y="396"/>
                </a:cubicBezTo>
                <a:cubicBezTo>
                  <a:pt x="294" y="396"/>
                  <a:pt x="294" y="396"/>
                  <a:pt x="294" y="396"/>
                </a:cubicBezTo>
                <a:cubicBezTo>
                  <a:pt x="295" y="395"/>
                  <a:pt x="297" y="395"/>
                  <a:pt x="297" y="394"/>
                </a:cubicBezTo>
                <a:cubicBezTo>
                  <a:pt x="297" y="394"/>
                  <a:pt x="299" y="394"/>
                  <a:pt x="299" y="393"/>
                </a:cubicBezTo>
                <a:cubicBezTo>
                  <a:pt x="301" y="392"/>
                  <a:pt x="303" y="391"/>
                  <a:pt x="306" y="390"/>
                </a:cubicBezTo>
                <a:cubicBezTo>
                  <a:pt x="306" y="390"/>
                  <a:pt x="306" y="390"/>
                  <a:pt x="306" y="390"/>
                </a:cubicBezTo>
                <a:cubicBezTo>
                  <a:pt x="306" y="390"/>
                  <a:pt x="309" y="389"/>
                  <a:pt x="310" y="388"/>
                </a:cubicBezTo>
                <a:cubicBezTo>
                  <a:pt x="310" y="388"/>
                  <a:pt x="311" y="388"/>
                  <a:pt x="312" y="387"/>
                </a:cubicBezTo>
                <a:cubicBezTo>
                  <a:pt x="313" y="386"/>
                  <a:pt x="314" y="386"/>
                  <a:pt x="315" y="385"/>
                </a:cubicBezTo>
                <a:cubicBezTo>
                  <a:pt x="316" y="385"/>
                  <a:pt x="317" y="384"/>
                  <a:pt x="318" y="384"/>
                </a:cubicBezTo>
                <a:cubicBezTo>
                  <a:pt x="319" y="383"/>
                  <a:pt x="321" y="382"/>
                  <a:pt x="322" y="381"/>
                </a:cubicBezTo>
                <a:cubicBezTo>
                  <a:pt x="324" y="380"/>
                  <a:pt x="325" y="379"/>
                  <a:pt x="326" y="378"/>
                </a:cubicBezTo>
                <a:cubicBezTo>
                  <a:pt x="328" y="377"/>
                  <a:pt x="329" y="376"/>
                  <a:pt x="330" y="375"/>
                </a:cubicBezTo>
                <a:cubicBezTo>
                  <a:pt x="333" y="373"/>
                  <a:pt x="336" y="371"/>
                  <a:pt x="338" y="369"/>
                </a:cubicBezTo>
                <a:cubicBezTo>
                  <a:pt x="342" y="366"/>
                  <a:pt x="346" y="363"/>
                  <a:pt x="350" y="359"/>
                </a:cubicBezTo>
                <a:cubicBezTo>
                  <a:pt x="351" y="358"/>
                  <a:pt x="350" y="359"/>
                  <a:pt x="351" y="358"/>
                </a:cubicBezTo>
                <a:cubicBezTo>
                  <a:pt x="352" y="357"/>
                  <a:pt x="355" y="355"/>
                  <a:pt x="356" y="353"/>
                </a:cubicBezTo>
                <a:cubicBezTo>
                  <a:pt x="358" y="351"/>
                  <a:pt x="359" y="351"/>
                  <a:pt x="360" y="349"/>
                </a:cubicBezTo>
                <a:cubicBezTo>
                  <a:pt x="362" y="347"/>
                  <a:pt x="364" y="345"/>
                  <a:pt x="365" y="344"/>
                </a:cubicBezTo>
                <a:cubicBezTo>
                  <a:pt x="365" y="343"/>
                  <a:pt x="366" y="343"/>
                  <a:pt x="366" y="343"/>
                </a:cubicBezTo>
                <a:cubicBezTo>
                  <a:pt x="367" y="342"/>
                  <a:pt x="368" y="341"/>
                  <a:pt x="368" y="340"/>
                </a:cubicBezTo>
                <a:cubicBezTo>
                  <a:pt x="371" y="337"/>
                  <a:pt x="374" y="333"/>
                  <a:pt x="375" y="331"/>
                </a:cubicBezTo>
                <a:cubicBezTo>
                  <a:pt x="375" y="332"/>
                  <a:pt x="374" y="333"/>
                  <a:pt x="373" y="333"/>
                </a:cubicBezTo>
                <a:cubicBezTo>
                  <a:pt x="373" y="334"/>
                  <a:pt x="372" y="334"/>
                  <a:pt x="372" y="334"/>
                </a:cubicBezTo>
                <a:cubicBezTo>
                  <a:pt x="371" y="335"/>
                  <a:pt x="371" y="337"/>
                  <a:pt x="370" y="337"/>
                </a:cubicBezTo>
                <a:cubicBezTo>
                  <a:pt x="371" y="336"/>
                  <a:pt x="371" y="335"/>
                  <a:pt x="373" y="333"/>
                </a:cubicBezTo>
                <a:cubicBezTo>
                  <a:pt x="373" y="332"/>
                  <a:pt x="373" y="332"/>
                  <a:pt x="374" y="331"/>
                </a:cubicBezTo>
                <a:cubicBezTo>
                  <a:pt x="375" y="330"/>
                  <a:pt x="375" y="330"/>
                  <a:pt x="376" y="329"/>
                </a:cubicBezTo>
                <a:cubicBezTo>
                  <a:pt x="377" y="328"/>
                  <a:pt x="377" y="327"/>
                  <a:pt x="378" y="326"/>
                </a:cubicBezTo>
                <a:cubicBezTo>
                  <a:pt x="378" y="325"/>
                  <a:pt x="379" y="325"/>
                  <a:pt x="379" y="324"/>
                </a:cubicBezTo>
                <a:cubicBezTo>
                  <a:pt x="380" y="323"/>
                  <a:pt x="381" y="321"/>
                  <a:pt x="381" y="322"/>
                </a:cubicBezTo>
                <a:cubicBezTo>
                  <a:pt x="379" y="324"/>
                  <a:pt x="377" y="327"/>
                  <a:pt x="376" y="329"/>
                </a:cubicBezTo>
                <a:cubicBezTo>
                  <a:pt x="374" y="331"/>
                  <a:pt x="372" y="333"/>
                  <a:pt x="371" y="335"/>
                </a:cubicBezTo>
                <a:cubicBezTo>
                  <a:pt x="370" y="336"/>
                  <a:pt x="369" y="337"/>
                  <a:pt x="368" y="338"/>
                </a:cubicBezTo>
                <a:cubicBezTo>
                  <a:pt x="366" y="341"/>
                  <a:pt x="366" y="341"/>
                  <a:pt x="366" y="341"/>
                </a:cubicBezTo>
                <a:cubicBezTo>
                  <a:pt x="364" y="343"/>
                  <a:pt x="362" y="345"/>
                  <a:pt x="362" y="346"/>
                </a:cubicBezTo>
                <a:cubicBezTo>
                  <a:pt x="361" y="347"/>
                  <a:pt x="359" y="348"/>
                  <a:pt x="358" y="349"/>
                </a:cubicBezTo>
                <a:cubicBezTo>
                  <a:pt x="357" y="350"/>
                  <a:pt x="356" y="352"/>
                  <a:pt x="355" y="353"/>
                </a:cubicBezTo>
                <a:cubicBezTo>
                  <a:pt x="354" y="354"/>
                  <a:pt x="352" y="356"/>
                  <a:pt x="351" y="357"/>
                </a:cubicBezTo>
                <a:cubicBezTo>
                  <a:pt x="350" y="358"/>
                  <a:pt x="349" y="358"/>
                  <a:pt x="349" y="359"/>
                </a:cubicBezTo>
                <a:cubicBezTo>
                  <a:pt x="348" y="359"/>
                  <a:pt x="347" y="360"/>
                  <a:pt x="346" y="361"/>
                </a:cubicBezTo>
                <a:cubicBezTo>
                  <a:pt x="346" y="361"/>
                  <a:pt x="345" y="362"/>
                  <a:pt x="344" y="363"/>
                </a:cubicBezTo>
                <a:cubicBezTo>
                  <a:pt x="343" y="363"/>
                  <a:pt x="342" y="365"/>
                  <a:pt x="341" y="366"/>
                </a:cubicBezTo>
                <a:cubicBezTo>
                  <a:pt x="339" y="367"/>
                  <a:pt x="337" y="369"/>
                  <a:pt x="335" y="370"/>
                </a:cubicBezTo>
                <a:cubicBezTo>
                  <a:pt x="335" y="370"/>
                  <a:pt x="334" y="371"/>
                  <a:pt x="333" y="371"/>
                </a:cubicBezTo>
                <a:cubicBezTo>
                  <a:pt x="332" y="372"/>
                  <a:pt x="331" y="373"/>
                  <a:pt x="330" y="374"/>
                </a:cubicBezTo>
                <a:cubicBezTo>
                  <a:pt x="329" y="374"/>
                  <a:pt x="328" y="375"/>
                  <a:pt x="327" y="376"/>
                </a:cubicBezTo>
                <a:cubicBezTo>
                  <a:pt x="325" y="377"/>
                  <a:pt x="324" y="378"/>
                  <a:pt x="323" y="379"/>
                </a:cubicBezTo>
                <a:cubicBezTo>
                  <a:pt x="319" y="381"/>
                  <a:pt x="316" y="383"/>
                  <a:pt x="313" y="385"/>
                </a:cubicBezTo>
                <a:cubicBezTo>
                  <a:pt x="311" y="386"/>
                  <a:pt x="310" y="386"/>
                  <a:pt x="309" y="387"/>
                </a:cubicBezTo>
                <a:cubicBezTo>
                  <a:pt x="307" y="388"/>
                  <a:pt x="305" y="389"/>
                  <a:pt x="303" y="390"/>
                </a:cubicBezTo>
                <a:cubicBezTo>
                  <a:pt x="301" y="391"/>
                  <a:pt x="300" y="391"/>
                  <a:pt x="299" y="392"/>
                </a:cubicBezTo>
                <a:cubicBezTo>
                  <a:pt x="297" y="393"/>
                  <a:pt x="294" y="394"/>
                  <a:pt x="292" y="395"/>
                </a:cubicBezTo>
                <a:cubicBezTo>
                  <a:pt x="287" y="397"/>
                  <a:pt x="283" y="399"/>
                  <a:pt x="279" y="400"/>
                </a:cubicBezTo>
                <a:cubicBezTo>
                  <a:pt x="277" y="401"/>
                  <a:pt x="274" y="402"/>
                  <a:pt x="272" y="402"/>
                </a:cubicBezTo>
                <a:cubicBezTo>
                  <a:pt x="271" y="403"/>
                  <a:pt x="271" y="403"/>
                  <a:pt x="270" y="403"/>
                </a:cubicBezTo>
                <a:cubicBezTo>
                  <a:pt x="269" y="403"/>
                  <a:pt x="267" y="404"/>
                  <a:pt x="266" y="404"/>
                </a:cubicBezTo>
                <a:cubicBezTo>
                  <a:pt x="263" y="405"/>
                  <a:pt x="263" y="405"/>
                  <a:pt x="261" y="405"/>
                </a:cubicBezTo>
                <a:cubicBezTo>
                  <a:pt x="260" y="406"/>
                  <a:pt x="258" y="406"/>
                  <a:pt x="257" y="406"/>
                </a:cubicBezTo>
                <a:cubicBezTo>
                  <a:pt x="256" y="406"/>
                  <a:pt x="255" y="407"/>
                  <a:pt x="254" y="407"/>
                </a:cubicBezTo>
                <a:cubicBezTo>
                  <a:pt x="254" y="407"/>
                  <a:pt x="253" y="407"/>
                  <a:pt x="252" y="407"/>
                </a:cubicBezTo>
                <a:cubicBezTo>
                  <a:pt x="252" y="407"/>
                  <a:pt x="251" y="407"/>
                  <a:pt x="251" y="408"/>
                </a:cubicBezTo>
                <a:cubicBezTo>
                  <a:pt x="250" y="408"/>
                  <a:pt x="248" y="408"/>
                  <a:pt x="247" y="408"/>
                </a:cubicBezTo>
                <a:cubicBezTo>
                  <a:pt x="247" y="408"/>
                  <a:pt x="246" y="408"/>
                  <a:pt x="246" y="408"/>
                </a:cubicBezTo>
                <a:cubicBezTo>
                  <a:pt x="245" y="408"/>
                  <a:pt x="245" y="408"/>
                  <a:pt x="244" y="408"/>
                </a:cubicBezTo>
                <a:cubicBezTo>
                  <a:pt x="243" y="408"/>
                  <a:pt x="242" y="409"/>
                  <a:pt x="240" y="409"/>
                </a:cubicBezTo>
                <a:cubicBezTo>
                  <a:pt x="239" y="409"/>
                  <a:pt x="239" y="409"/>
                  <a:pt x="238" y="409"/>
                </a:cubicBezTo>
                <a:cubicBezTo>
                  <a:pt x="235" y="410"/>
                  <a:pt x="233" y="410"/>
                  <a:pt x="231" y="411"/>
                </a:cubicBezTo>
                <a:cubicBezTo>
                  <a:pt x="228" y="410"/>
                  <a:pt x="225" y="411"/>
                  <a:pt x="221" y="411"/>
                </a:cubicBezTo>
                <a:cubicBezTo>
                  <a:pt x="220" y="411"/>
                  <a:pt x="217" y="411"/>
                  <a:pt x="215" y="411"/>
                </a:cubicBezTo>
                <a:cubicBezTo>
                  <a:pt x="214" y="411"/>
                  <a:pt x="214" y="411"/>
                  <a:pt x="213" y="411"/>
                </a:cubicBezTo>
                <a:cubicBezTo>
                  <a:pt x="213" y="411"/>
                  <a:pt x="212" y="411"/>
                  <a:pt x="211" y="411"/>
                </a:cubicBezTo>
                <a:cubicBezTo>
                  <a:pt x="210" y="411"/>
                  <a:pt x="210" y="411"/>
                  <a:pt x="209" y="411"/>
                </a:cubicBezTo>
                <a:cubicBezTo>
                  <a:pt x="205" y="411"/>
                  <a:pt x="200" y="411"/>
                  <a:pt x="196" y="410"/>
                </a:cubicBezTo>
                <a:cubicBezTo>
                  <a:pt x="197" y="410"/>
                  <a:pt x="196" y="410"/>
                  <a:pt x="196" y="409"/>
                </a:cubicBezTo>
                <a:cubicBezTo>
                  <a:pt x="194" y="409"/>
                  <a:pt x="193" y="409"/>
                  <a:pt x="192" y="409"/>
                </a:cubicBezTo>
                <a:cubicBezTo>
                  <a:pt x="190" y="409"/>
                  <a:pt x="189" y="408"/>
                  <a:pt x="189" y="408"/>
                </a:cubicBezTo>
                <a:cubicBezTo>
                  <a:pt x="192" y="409"/>
                  <a:pt x="194" y="409"/>
                  <a:pt x="197" y="409"/>
                </a:cubicBezTo>
                <a:cubicBezTo>
                  <a:pt x="199" y="409"/>
                  <a:pt x="202" y="409"/>
                  <a:pt x="204" y="409"/>
                </a:cubicBezTo>
                <a:cubicBezTo>
                  <a:pt x="205" y="409"/>
                  <a:pt x="206" y="409"/>
                  <a:pt x="206" y="409"/>
                </a:cubicBezTo>
                <a:cubicBezTo>
                  <a:pt x="207" y="409"/>
                  <a:pt x="207" y="409"/>
                  <a:pt x="209" y="409"/>
                </a:cubicBezTo>
                <a:cubicBezTo>
                  <a:pt x="209" y="409"/>
                  <a:pt x="210" y="409"/>
                  <a:pt x="210" y="409"/>
                </a:cubicBezTo>
                <a:cubicBezTo>
                  <a:pt x="210" y="409"/>
                  <a:pt x="211" y="409"/>
                  <a:pt x="211" y="410"/>
                </a:cubicBezTo>
                <a:cubicBezTo>
                  <a:pt x="216" y="410"/>
                  <a:pt x="216" y="409"/>
                  <a:pt x="219" y="409"/>
                </a:cubicBezTo>
                <a:cubicBezTo>
                  <a:pt x="219" y="409"/>
                  <a:pt x="216" y="409"/>
                  <a:pt x="219" y="409"/>
                </a:cubicBezTo>
                <a:cubicBezTo>
                  <a:pt x="219" y="408"/>
                  <a:pt x="220" y="409"/>
                  <a:pt x="220" y="409"/>
                </a:cubicBezTo>
                <a:cubicBezTo>
                  <a:pt x="221" y="409"/>
                  <a:pt x="222" y="409"/>
                  <a:pt x="224" y="409"/>
                </a:cubicBezTo>
                <a:cubicBezTo>
                  <a:pt x="225" y="409"/>
                  <a:pt x="227" y="409"/>
                  <a:pt x="229" y="408"/>
                </a:cubicBezTo>
                <a:cubicBezTo>
                  <a:pt x="231" y="408"/>
                  <a:pt x="232" y="408"/>
                  <a:pt x="233" y="408"/>
                </a:cubicBezTo>
                <a:cubicBezTo>
                  <a:pt x="234" y="408"/>
                  <a:pt x="235" y="408"/>
                  <a:pt x="235" y="408"/>
                </a:cubicBezTo>
                <a:cubicBezTo>
                  <a:pt x="239" y="407"/>
                  <a:pt x="242" y="406"/>
                  <a:pt x="245" y="406"/>
                </a:cubicBezTo>
                <a:cubicBezTo>
                  <a:pt x="244" y="407"/>
                  <a:pt x="239" y="407"/>
                  <a:pt x="239" y="408"/>
                </a:cubicBezTo>
                <a:cubicBezTo>
                  <a:pt x="241" y="407"/>
                  <a:pt x="242" y="407"/>
                  <a:pt x="243" y="407"/>
                </a:cubicBezTo>
                <a:cubicBezTo>
                  <a:pt x="244" y="407"/>
                  <a:pt x="244" y="407"/>
                  <a:pt x="245" y="407"/>
                </a:cubicBezTo>
                <a:cubicBezTo>
                  <a:pt x="247" y="406"/>
                  <a:pt x="249" y="406"/>
                  <a:pt x="250" y="406"/>
                </a:cubicBezTo>
                <a:cubicBezTo>
                  <a:pt x="249" y="406"/>
                  <a:pt x="248" y="406"/>
                  <a:pt x="248" y="406"/>
                </a:cubicBezTo>
                <a:cubicBezTo>
                  <a:pt x="250" y="405"/>
                  <a:pt x="252" y="405"/>
                  <a:pt x="254" y="405"/>
                </a:cubicBezTo>
                <a:cubicBezTo>
                  <a:pt x="255" y="405"/>
                  <a:pt x="256" y="404"/>
                  <a:pt x="257" y="404"/>
                </a:cubicBezTo>
                <a:cubicBezTo>
                  <a:pt x="258" y="403"/>
                  <a:pt x="260" y="403"/>
                  <a:pt x="262" y="402"/>
                </a:cubicBezTo>
                <a:cubicBezTo>
                  <a:pt x="263" y="402"/>
                  <a:pt x="263" y="402"/>
                  <a:pt x="263" y="402"/>
                </a:cubicBezTo>
                <a:cubicBezTo>
                  <a:pt x="264" y="402"/>
                  <a:pt x="265" y="402"/>
                  <a:pt x="266" y="401"/>
                </a:cubicBezTo>
                <a:cubicBezTo>
                  <a:pt x="267" y="401"/>
                  <a:pt x="271" y="400"/>
                  <a:pt x="272" y="400"/>
                </a:cubicBezTo>
                <a:cubicBezTo>
                  <a:pt x="272" y="400"/>
                  <a:pt x="272" y="400"/>
                  <a:pt x="273" y="400"/>
                </a:cubicBezTo>
                <a:cubicBezTo>
                  <a:pt x="273" y="400"/>
                  <a:pt x="275" y="399"/>
                  <a:pt x="275" y="399"/>
                </a:cubicBezTo>
                <a:cubicBezTo>
                  <a:pt x="274" y="399"/>
                  <a:pt x="274" y="399"/>
                  <a:pt x="274" y="399"/>
                </a:cubicBezTo>
                <a:cubicBezTo>
                  <a:pt x="276" y="398"/>
                  <a:pt x="281" y="397"/>
                  <a:pt x="283" y="396"/>
                </a:cubicBezTo>
                <a:cubicBezTo>
                  <a:pt x="284" y="395"/>
                  <a:pt x="285" y="395"/>
                  <a:pt x="286" y="395"/>
                </a:cubicBezTo>
                <a:cubicBezTo>
                  <a:pt x="286" y="394"/>
                  <a:pt x="286" y="394"/>
                  <a:pt x="287" y="394"/>
                </a:cubicBezTo>
                <a:cubicBezTo>
                  <a:pt x="290" y="393"/>
                  <a:pt x="293" y="392"/>
                  <a:pt x="295" y="390"/>
                </a:cubicBezTo>
                <a:cubicBezTo>
                  <a:pt x="298" y="389"/>
                  <a:pt x="301" y="388"/>
                  <a:pt x="304" y="386"/>
                </a:cubicBezTo>
                <a:cubicBezTo>
                  <a:pt x="304" y="386"/>
                  <a:pt x="304" y="386"/>
                  <a:pt x="305" y="385"/>
                </a:cubicBezTo>
                <a:cubicBezTo>
                  <a:pt x="305" y="386"/>
                  <a:pt x="306" y="385"/>
                  <a:pt x="307" y="385"/>
                </a:cubicBezTo>
                <a:cubicBezTo>
                  <a:pt x="307" y="385"/>
                  <a:pt x="309" y="383"/>
                  <a:pt x="308" y="384"/>
                </a:cubicBezTo>
                <a:cubicBezTo>
                  <a:pt x="310" y="383"/>
                  <a:pt x="309" y="383"/>
                  <a:pt x="311" y="382"/>
                </a:cubicBezTo>
                <a:cubicBezTo>
                  <a:pt x="312" y="381"/>
                  <a:pt x="315" y="380"/>
                  <a:pt x="317" y="378"/>
                </a:cubicBezTo>
                <a:cubicBezTo>
                  <a:pt x="318" y="378"/>
                  <a:pt x="318" y="378"/>
                  <a:pt x="319" y="377"/>
                </a:cubicBezTo>
                <a:cubicBezTo>
                  <a:pt x="319" y="377"/>
                  <a:pt x="322" y="376"/>
                  <a:pt x="324" y="374"/>
                </a:cubicBezTo>
                <a:cubicBezTo>
                  <a:pt x="324" y="374"/>
                  <a:pt x="325" y="373"/>
                  <a:pt x="326" y="372"/>
                </a:cubicBezTo>
                <a:cubicBezTo>
                  <a:pt x="326" y="372"/>
                  <a:pt x="327" y="371"/>
                  <a:pt x="328" y="371"/>
                </a:cubicBezTo>
                <a:cubicBezTo>
                  <a:pt x="329" y="370"/>
                  <a:pt x="330" y="370"/>
                  <a:pt x="331" y="369"/>
                </a:cubicBezTo>
                <a:cubicBezTo>
                  <a:pt x="332" y="368"/>
                  <a:pt x="333" y="367"/>
                  <a:pt x="334" y="367"/>
                </a:cubicBezTo>
                <a:cubicBezTo>
                  <a:pt x="335" y="366"/>
                  <a:pt x="335" y="365"/>
                  <a:pt x="336" y="365"/>
                </a:cubicBezTo>
                <a:cubicBezTo>
                  <a:pt x="337" y="364"/>
                  <a:pt x="335" y="365"/>
                  <a:pt x="337" y="364"/>
                </a:cubicBezTo>
                <a:cubicBezTo>
                  <a:pt x="338" y="363"/>
                  <a:pt x="339" y="362"/>
                  <a:pt x="341" y="361"/>
                </a:cubicBezTo>
                <a:cubicBezTo>
                  <a:pt x="342" y="360"/>
                  <a:pt x="342" y="360"/>
                  <a:pt x="343" y="359"/>
                </a:cubicBezTo>
                <a:cubicBezTo>
                  <a:pt x="343" y="359"/>
                  <a:pt x="344" y="358"/>
                  <a:pt x="345" y="357"/>
                </a:cubicBezTo>
                <a:cubicBezTo>
                  <a:pt x="347" y="355"/>
                  <a:pt x="350" y="353"/>
                  <a:pt x="352" y="351"/>
                </a:cubicBezTo>
                <a:cubicBezTo>
                  <a:pt x="353" y="350"/>
                  <a:pt x="354" y="349"/>
                  <a:pt x="355" y="348"/>
                </a:cubicBezTo>
                <a:cubicBezTo>
                  <a:pt x="355" y="348"/>
                  <a:pt x="356" y="347"/>
                  <a:pt x="356" y="346"/>
                </a:cubicBezTo>
                <a:cubicBezTo>
                  <a:pt x="357" y="346"/>
                  <a:pt x="357" y="345"/>
                  <a:pt x="358" y="344"/>
                </a:cubicBezTo>
                <a:cubicBezTo>
                  <a:pt x="359" y="344"/>
                  <a:pt x="359" y="343"/>
                  <a:pt x="360" y="342"/>
                </a:cubicBezTo>
                <a:cubicBezTo>
                  <a:pt x="360" y="342"/>
                  <a:pt x="361" y="341"/>
                  <a:pt x="362" y="340"/>
                </a:cubicBezTo>
                <a:cubicBezTo>
                  <a:pt x="362" y="340"/>
                  <a:pt x="362" y="340"/>
                  <a:pt x="363" y="339"/>
                </a:cubicBezTo>
                <a:cubicBezTo>
                  <a:pt x="363" y="338"/>
                  <a:pt x="364" y="338"/>
                  <a:pt x="364" y="337"/>
                </a:cubicBezTo>
                <a:cubicBezTo>
                  <a:pt x="365" y="337"/>
                  <a:pt x="365" y="336"/>
                  <a:pt x="366" y="335"/>
                </a:cubicBezTo>
                <a:cubicBezTo>
                  <a:pt x="366" y="335"/>
                  <a:pt x="367" y="334"/>
                  <a:pt x="368" y="333"/>
                </a:cubicBezTo>
                <a:cubicBezTo>
                  <a:pt x="368" y="333"/>
                  <a:pt x="368" y="332"/>
                  <a:pt x="369" y="331"/>
                </a:cubicBezTo>
                <a:cubicBezTo>
                  <a:pt x="369" y="331"/>
                  <a:pt x="370" y="330"/>
                  <a:pt x="370" y="329"/>
                </a:cubicBezTo>
                <a:cubicBezTo>
                  <a:pt x="372" y="327"/>
                  <a:pt x="374" y="325"/>
                  <a:pt x="376" y="322"/>
                </a:cubicBezTo>
                <a:cubicBezTo>
                  <a:pt x="378" y="320"/>
                  <a:pt x="379" y="317"/>
                  <a:pt x="381" y="314"/>
                </a:cubicBezTo>
                <a:cubicBezTo>
                  <a:pt x="381" y="314"/>
                  <a:pt x="382" y="313"/>
                  <a:pt x="382" y="312"/>
                </a:cubicBezTo>
                <a:cubicBezTo>
                  <a:pt x="383" y="311"/>
                  <a:pt x="382" y="311"/>
                  <a:pt x="383" y="310"/>
                </a:cubicBezTo>
                <a:cubicBezTo>
                  <a:pt x="383" y="309"/>
                  <a:pt x="384" y="309"/>
                  <a:pt x="384" y="308"/>
                </a:cubicBezTo>
                <a:cubicBezTo>
                  <a:pt x="385" y="308"/>
                  <a:pt x="385" y="307"/>
                  <a:pt x="385" y="306"/>
                </a:cubicBezTo>
                <a:cubicBezTo>
                  <a:pt x="386" y="306"/>
                  <a:pt x="386" y="306"/>
                  <a:pt x="386" y="305"/>
                </a:cubicBezTo>
                <a:cubicBezTo>
                  <a:pt x="387" y="304"/>
                  <a:pt x="387" y="303"/>
                  <a:pt x="387" y="303"/>
                </a:cubicBezTo>
                <a:cubicBezTo>
                  <a:pt x="387" y="302"/>
                  <a:pt x="389" y="300"/>
                  <a:pt x="389" y="299"/>
                </a:cubicBezTo>
                <a:cubicBezTo>
                  <a:pt x="390" y="297"/>
                  <a:pt x="391" y="294"/>
                  <a:pt x="393" y="292"/>
                </a:cubicBezTo>
                <a:cubicBezTo>
                  <a:pt x="393" y="290"/>
                  <a:pt x="394" y="289"/>
                  <a:pt x="395" y="287"/>
                </a:cubicBezTo>
                <a:cubicBezTo>
                  <a:pt x="395" y="286"/>
                  <a:pt x="396" y="284"/>
                  <a:pt x="397" y="283"/>
                </a:cubicBezTo>
                <a:cubicBezTo>
                  <a:pt x="399" y="276"/>
                  <a:pt x="401" y="270"/>
                  <a:pt x="402" y="266"/>
                </a:cubicBezTo>
                <a:cubicBezTo>
                  <a:pt x="402" y="265"/>
                  <a:pt x="403" y="264"/>
                  <a:pt x="403" y="263"/>
                </a:cubicBezTo>
                <a:cubicBezTo>
                  <a:pt x="403" y="263"/>
                  <a:pt x="403" y="263"/>
                  <a:pt x="403" y="263"/>
                </a:cubicBezTo>
                <a:cubicBezTo>
                  <a:pt x="404" y="261"/>
                  <a:pt x="404" y="260"/>
                  <a:pt x="404" y="259"/>
                </a:cubicBezTo>
                <a:cubicBezTo>
                  <a:pt x="404" y="258"/>
                  <a:pt x="405" y="255"/>
                  <a:pt x="405" y="254"/>
                </a:cubicBezTo>
                <a:cubicBezTo>
                  <a:pt x="406" y="253"/>
                  <a:pt x="406" y="251"/>
                  <a:pt x="407" y="250"/>
                </a:cubicBezTo>
                <a:cubicBezTo>
                  <a:pt x="407" y="249"/>
                  <a:pt x="407" y="248"/>
                  <a:pt x="407" y="248"/>
                </a:cubicBezTo>
                <a:cubicBezTo>
                  <a:pt x="407" y="247"/>
                  <a:pt x="407" y="247"/>
                  <a:pt x="407" y="246"/>
                </a:cubicBezTo>
                <a:cubicBezTo>
                  <a:pt x="408" y="241"/>
                  <a:pt x="409" y="235"/>
                  <a:pt x="410" y="228"/>
                </a:cubicBezTo>
                <a:cubicBezTo>
                  <a:pt x="410" y="226"/>
                  <a:pt x="410" y="224"/>
                  <a:pt x="410" y="223"/>
                </a:cubicBezTo>
                <a:cubicBezTo>
                  <a:pt x="410" y="221"/>
                  <a:pt x="410" y="220"/>
                  <a:pt x="410" y="218"/>
                </a:cubicBezTo>
                <a:cubicBezTo>
                  <a:pt x="410" y="216"/>
                  <a:pt x="410" y="213"/>
                  <a:pt x="410" y="212"/>
                </a:cubicBezTo>
                <a:cubicBezTo>
                  <a:pt x="410" y="212"/>
                  <a:pt x="410" y="212"/>
                  <a:pt x="410" y="212"/>
                </a:cubicBezTo>
                <a:cubicBezTo>
                  <a:pt x="410" y="212"/>
                  <a:pt x="410" y="211"/>
                  <a:pt x="410" y="211"/>
                </a:cubicBezTo>
                <a:cubicBezTo>
                  <a:pt x="409" y="211"/>
                  <a:pt x="409" y="212"/>
                  <a:pt x="409" y="212"/>
                </a:cubicBezTo>
                <a:cubicBezTo>
                  <a:pt x="409" y="211"/>
                  <a:pt x="409" y="209"/>
                  <a:pt x="409" y="209"/>
                </a:cubicBezTo>
                <a:cubicBezTo>
                  <a:pt x="409" y="210"/>
                  <a:pt x="408" y="211"/>
                  <a:pt x="408" y="213"/>
                </a:cubicBezTo>
                <a:cubicBezTo>
                  <a:pt x="408" y="214"/>
                  <a:pt x="408" y="215"/>
                  <a:pt x="408" y="216"/>
                </a:cubicBezTo>
                <a:cubicBezTo>
                  <a:pt x="408" y="217"/>
                  <a:pt x="408" y="217"/>
                  <a:pt x="408" y="218"/>
                </a:cubicBezTo>
                <a:cubicBezTo>
                  <a:pt x="408" y="219"/>
                  <a:pt x="408" y="219"/>
                  <a:pt x="408" y="220"/>
                </a:cubicBezTo>
                <a:cubicBezTo>
                  <a:pt x="408" y="221"/>
                  <a:pt x="408" y="221"/>
                  <a:pt x="408" y="222"/>
                </a:cubicBezTo>
                <a:cubicBezTo>
                  <a:pt x="408" y="223"/>
                  <a:pt x="408" y="225"/>
                  <a:pt x="408" y="226"/>
                </a:cubicBezTo>
                <a:cubicBezTo>
                  <a:pt x="408" y="227"/>
                  <a:pt x="408" y="229"/>
                  <a:pt x="407" y="230"/>
                </a:cubicBezTo>
                <a:cubicBezTo>
                  <a:pt x="407" y="231"/>
                  <a:pt x="407" y="232"/>
                  <a:pt x="407" y="234"/>
                </a:cubicBezTo>
                <a:cubicBezTo>
                  <a:pt x="407" y="235"/>
                  <a:pt x="407" y="237"/>
                  <a:pt x="406" y="239"/>
                </a:cubicBezTo>
                <a:cubicBezTo>
                  <a:pt x="406" y="240"/>
                  <a:pt x="406" y="241"/>
                  <a:pt x="406" y="243"/>
                </a:cubicBezTo>
                <a:cubicBezTo>
                  <a:pt x="405" y="245"/>
                  <a:pt x="405" y="247"/>
                  <a:pt x="405" y="249"/>
                </a:cubicBezTo>
                <a:cubicBezTo>
                  <a:pt x="404" y="252"/>
                  <a:pt x="403" y="254"/>
                  <a:pt x="403" y="256"/>
                </a:cubicBezTo>
                <a:cubicBezTo>
                  <a:pt x="402" y="261"/>
                  <a:pt x="401" y="265"/>
                  <a:pt x="400" y="268"/>
                </a:cubicBezTo>
                <a:cubicBezTo>
                  <a:pt x="399" y="269"/>
                  <a:pt x="399" y="270"/>
                  <a:pt x="399" y="270"/>
                </a:cubicBezTo>
                <a:cubicBezTo>
                  <a:pt x="398" y="273"/>
                  <a:pt x="397" y="276"/>
                  <a:pt x="396" y="279"/>
                </a:cubicBezTo>
                <a:cubicBezTo>
                  <a:pt x="396" y="279"/>
                  <a:pt x="395" y="281"/>
                  <a:pt x="395" y="281"/>
                </a:cubicBezTo>
                <a:cubicBezTo>
                  <a:pt x="395" y="282"/>
                  <a:pt x="394" y="283"/>
                  <a:pt x="394" y="284"/>
                </a:cubicBezTo>
                <a:cubicBezTo>
                  <a:pt x="394" y="285"/>
                  <a:pt x="393" y="287"/>
                  <a:pt x="392" y="289"/>
                </a:cubicBezTo>
                <a:cubicBezTo>
                  <a:pt x="390" y="292"/>
                  <a:pt x="389" y="295"/>
                  <a:pt x="388" y="298"/>
                </a:cubicBezTo>
                <a:cubicBezTo>
                  <a:pt x="387" y="299"/>
                  <a:pt x="387" y="300"/>
                  <a:pt x="386" y="301"/>
                </a:cubicBezTo>
                <a:cubicBezTo>
                  <a:pt x="385" y="303"/>
                  <a:pt x="384" y="306"/>
                  <a:pt x="383" y="308"/>
                </a:cubicBezTo>
                <a:cubicBezTo>
                  <a:pt x="382" y="308"/>
                  <a:pt x="382" y="309"/>
                  <a:pt x="381" y="310"/>
                </a:cubicBezTo>
                <a:cubicBezTo>
                  <a:pt x="380" y="311"/>
                  <a:pt x="379" y="313"/>
                  <a:pt x="379" y="313"/>
                </a:cubicBezTo>
                <a:cubicBezTo>
                  <a:pt x="378" y="315"/>
                  <a:pt x="377" y="316"/>
                  <a:pt x="377" y="317"/>
                </a:cubicBezTo>
                <a:cubicBezTo>
                  <a:pt x="376" y="319"/>
                  <a:pt x="375" y="320"/>
                  <a:pt x="374" y="321"/>
                </a:cubicBezTo>
                <a:cubicBezTo>
                  <a:pt x="373" y="321"/>
                  <a:pt x="373" y="323"/>
                  <a:pt x="372" y="323"/>
                </a:cubicBezTo>
                <a:cubicBezTo>
                  <a:pt x="372" y="324"/>
                  <a:pt x="371" y="325"/>
                  <a:pt x="371" y="325"/>
                </a:cubicBezTo>
                <a:cubicBezTo>
                  <a:pt x="372" y="324"/>
                  <a:pt x="373" y="322"/>
                  <a:pt x="374" y="320"/>
                </a:cubicBezTo>
                <a:cubicBezTo>
                  <a:pt x="376" y="318"/>
                  <a:pt x="376" y="316"/>
                  <a:pt x="377" y="315"/>
                </a:cubicBezTo>
                <a:cubicBezTo>
                  <a:pt x="379" y="313"/>
                  <a:pt x="381" y="310"/>
                  <a:pt x="382" y="308"/>
                </a:cubicBezTo>
                <a:cubicBezTo>
                  <a:pt x="382" y="307"/>
                  <a:pt x="382" y="306"/>
                  <a:pt x="383" y="306"/>
                </a:cubicBezTo>
                <a:cubicBezTo>
                  <a:pt x="383" y="305"/>
                  <a:pt x="383" y="305"/>
                  <a:pt x="383" y="304"/>
                </a:cubicBezTo>
                <a:cubicBezTo>
                  <a:pt x="384" y="302"/>
                  <a:pt x="385" y="302"/>
                  <a:pt x="385" y="301"/>
                </a:cubicBezTo>
                <a:cubicBezTo>
                  <a:pt x="386" y="299"/>
                  <a:pt x="386" y="298"/>
                  <a:pt x="387" y="296"/>
                </a:cubicBezTo>
                <a:cubicBezTo>
                  <a:pt x="388" y="295"/>
                  <a:pt x="388" y="294"/>
                  <a:pt x="389" y="292"/>
                </a:cubicBezTo>
                <a:cubicBezTo>
                  <a:pt x="389" y="292"/>
                  <a:pt x="389" y="291"/>
                  <a:pt x="390" y="290"/>
                </a:cubicBezTo>
                <a:cubicBezTo>
                  <a:pt x="390" y="290"/>
                  <a:pt x="390" y="289"/>
                  <a:pt x="391" y="288"/>
                </a:cubicBezTo>
                <a:cubicBezTo>
                  <a:pt x="392" y="286"/>
                  <a:pt x="392" y="285"/>
                  <a:pt x="392" y="283"/>
                </a:cubicBezTo>
                <a:cubicBezTo>
                  <a:pt x="392" y="283"/>
                  <a:pt x="391" y="284"/>
                  <a:pt x="391" y="284"/>
                </a:cubicBezTo>
                <a:cubicBezTo>
                  <a:pt x="391" y="284"/>
                  <a:pt x="392" y="282"/>
                  <a:pt x="391" y="283"/>
                </a:cubicBezTo>
                <a:cubicBezTo>
                  <a:pt x="390" y="286"/>
                  <a:pt x="389" y="287"/>
                  <a:pt x="388" y="289"/>
                </a:cubicBezTo>
                <a:cubicBezTo>
                  <a:pt x="388" y="291"/>
                  <a:pt x="387" y="293"/>
                  <a:pt x="386" y="294"/>
                </a:cubicBezTo>
                <a:cubicBezTo>
                  <a:pt x="386" y="295"/>
                  <a:pt x="386" y="295"/>
                  <a:pt x="385" y="296"/>
                </a:cubicBezTo>
                <a:cubicBezTo>
                  <a:pt x="385" y="296"/>
                  <a:pt x="385" y="297"/>
                  <a:pt x="384" y="298"/>
                </a:cubicBezTo>
                <a:cubicBezTo>
                  <a:pt x="384" y="299"/>
                  <a:pt x="383" y="301"/>
                  <a:pt x="382" y="303"/>
                </a:cubicBezTo>
                <a:cubicBezTo>
                  <a:pt x="381" y="304"/>
                  <a:pt x="380" y="305"/>
                  <a:pt x="380" y="307"/>
                </a:cubicBezTo>
                <a:cubicBezTo>
                  <a:pt x="379" y="308"/>
                  <a:pt x="379" y="309"/>
                  <a:pt x="378" y="310"/>
                </a:cubicBezTo>
                <a:cubicBezTo>
                  <a:pt x="377" y="312"/>
                  <a:pt x="375" y="315"/>
                  <a:pt x="373" y="318"/>
                </a:cubicBezTo>
                <a:cubicBezTo>
                  <a:pt x="373" y="319"/>
                  <a:pt x="372" y="320"/>
                  <a:pt x="372" y="320"/>
                </a:cubicBezTo>
                <a:cubicBezTo>
                  <a:pt x="370" y="322"/>
                  <a:pt x="369" y="324"/>
                  <a:pt x="367" y="326"/>
                </a:cubicBezTo>
                <a:cubicBezTo>
                  <a:pt x="367" y="327"/>
                  <a:pt x="366" y="328"/>
                  <a:pt x="365" y="329"/>
                </a:cubicBezTo>
                <a:cubicBezTo>
                  <a:pt x="364" y="330"/>
                  <a:pt x="363" y="332"/>
                  <a:pt x="362" y="334"/>
                </a:cubicBezTo>
                <a:cubicBezTo>
                  <a:pt x="360" y="335"/>
                  <a:pt x="359" y="337"/>
                  <a:pt x="358" y="338"/>
                </a:cubicBezTo>
                <a:cubicBezTo>
                  <a:pt x="355" y="341"/>
                  <a:pt x="351" y="346"/>
                  <a:pt x="349" y="348"/>
                </a:cubicBezTo>
                <a:cubicBezTo>
                  <a:pt x="348" y="349"/>
                  <a:pt x="348" y="349"/>
                  <a:pt x="347" y="349"/>
                </a:cubicBezTo>
                <a:cubicBezTo>
                  <a:pt x="347" y="349"/>
                  <a:pt x="347" y="350"/>
                  <a:pt x="346" y="351"/>
                </a:cubicBezTo>
                <a:cubicBezTo>
                  <a:pt x="345" y="351"/>
                  <a:pt x="345" y="351"/>
                  <a:pt x="345" y="352"/>
                </a:cubicBezTo>
                <a:cubicBezTo>
                  <a:pt x="344" y="352"/>
                  <a:pt x="344" y="353"/>
                  <a:pt x="343" y="353"/>
                </a:cubicBezTo>
                <a:cubicBezTo>
                  <a:pt x="343" y="353"/>
                  <a:pt x="343" y="354"/>
                  <a:pt x="342" y="354"/>
                </a:cubicBezTo>
                <a:cubicBezTo>
                  <a:pt x="341" y="356"/>
                  <a:pt x="339" y="357"/>
                  <a:pt x="337" y="359"/>
                </a:cubicBezTo>
                <a:cubicBezTo>
                  <a:pt x="336" y="360"/>
                  <a:pt x="334" y="362"/>
                  <a:pt x="332" y="363"/>
                </a:cubicBezTo>
                <a:cubicBezTo>
                  <a:pt x="331" y="363"/>
                  <a:pt x="331" y="364"/>
                  <a:pt x="330" y="365"/>
                </a:cubicBezTo>
                <a:cubicBezTo>
                  <a:pt x="329" y="365"/>
                  <a:pt x="328" y="366"/>
                  <a:pt x="327" y="367"/>
                </a:cubicBezTo>
                <a:cubicBezTo>
                  <a:pt x="326" y="368"/>
                  <a:pt x="325" y="369"/>
                  <a:pt x="323" y="370"/>
                </a:cubicBezTo>
                <a:cubicBezTo>
                  <a:pt x="323" y="370"/>
                  <a:pt x="323" y="370"/>
                  <a:pt x="322" y="371"/>
                </a:cubicBezTo>
                <a:cubicBezTo>
                  <a:pt x="320" y="372"/>
                  <a:pt x="320" y="372"/>
                  <a:pt x="318" y="373"/>
                </a:cubicBezTo>
                <a:cubicBezTo>
                  <a:pt x="318" y="373"/>
                  <a:pt x="318" y="373"/>
                  <a:pt x="317" y="374"/>
                </a:cubicBezTo>
                <a:cubicBezTo>
                  <a:pt x="316" y="374"/>
                  <a:pt x="315" y="375"/>
                  <a:pt x="314" y="376"/>
                </a:cubicBezTo>
                <a:cubicBezTo>
                  <a:pt x="313" y="376"/>
                  <a:pt x="312" y="377"/>
                  <a:pt x="311" y="377"/>
                </a:cubicBezTo>
                <a:cubicBezTo>
                  <a:pt x="311" y="378"/>
                  <a:pt x="311" y="378"/>
                  <a:pt x="310" y="378"/>
                </a:cubicBezTo>
                <a:cubicBezTo>
                  <a:pt x="306" y="381"/>
                  <a:pt x="298" y="385"/>
                  <a:pt x="293" y="387"/>
                </a:cubicBezTo>
                <a:cubicBezTo>
                  <a:pt x="293" y="387"/>
                  <a:pt x="293" y="387"/>
                  <a:pt x="292" y="387"/>
                </a:cubicBezTo>
                <a:cubicBezTo>
                  <a:pt x="292" y="387"/>
                  <a:pt x="292" y="388"/>
                  <a:pt x="291" y="388"/>
                </a:cubicBezTo>
                <a:cubicBezTo>
                  <a:pt x="290" y="389"/>
                  <a:pt x="288" y="389"/>
                  <a:pt x="287" y="390"/>
                </a:cubicBezTo>
                <a:cubicBezTo>
                  <a:pt x="286" y="390"/>
                  <a:pt x="284" y="391"/>
                  <a:pt x="283" y="391"/>
                </a:cubicBezTo>
                <a:cubicBezTo>
                  <a:pt x="281" y="392"/>
                  <a:pt x="279" y="393"/>
                  <a:pt x="277" y="393"/>
                </a:cubicBezTo>
                <a:cubicBezTo>
                  <a:pt x="274" y="394"/>
                  <a:pt x="271" y="396"/>
                  <a:pt x="269" y="396"/>
                </a:cubicBezTo>
                <a:cubicBezTo>
                  <a:pt x="268" y="397"/>
                  <a:pt x="267" y="397"/>
                  <a:pt x="266" y="397"/>
                </a:cubicBezTo>
                <a:cubicBezTo>
                  <a:pt x="263" y="398"/>
                  <a:pt x="260" y="399"/>
                  <a:pt x="257" y="400"/>
                </a:cubicBezTo>
                <a:cubicBezTo>
                  <a:pt x="256" y="400"/>
                  <a:pt x="255" y="400"/>
                  <a:pt x="255" y="400"/>
                </a:cubicBezTo>
                <a:cubicBezTo>
                  <a:pt x="254" y="400"/>
                  <a:pt x="254" y="400"/>
                  <a:pt x="253" y="401"/>
                </a:cubicBezTo>
                <a:cubicBezTo>
                  <a:pt x="252" y="401"/>
                  <a:pt x="251" y="401"/>
                  <a:pt x="251" y="401"/>
                </a:cubicBezTo>
                <a:cubicBezTo>
                  <a:pt x="250" y="401"/>
                  <a:pt x="250" y="401"/>
                  <a:pt x="249" y="401"/>
                </a:cubicBezTo>
                <a:cubicBezTo>
                  <a:pt x="248" y="401"/>
                  <a:pt x="248" y="401"/>
                  <a:pt x="247" y="401"/>
                </a:cubicBezTo>
                <a:cubicBezTo>
                  <a:pt x="244" y="402"/>
                  <a:pt x="240" y="403"/>
                  <a:pt x="237" y="403"/>
                </a:cubicBezTo>
                <a:cubicBezTo>
                  <a:pt x="236" y="403"/>
                  <a:pt x="236" y="403"/>
                  <a:pt x="235" y="403"/>
                </a:cubicBezTo>
                <a:cubicBezTo>
                  <a:pt x="235" y="403"/>
                  <a:pt x="233" y="404"/>
                  <a:pt x="233" y="404"/>
                </a:cubicBezTo>
                <a:cubicBezTo>
                  <a:pt x="233" y="404"/>
                  <a:pt x="231" y="404"/>
                  <a:pt x="231" y="404"/>
                </a:cubicBezTo>
                <a:cubicBezTo>
                  <a:pt x="230" y="404"/>
                  <a:pt x="229" y="404"/>
                  <a:pt x="228" y="404"/>
                </a:cubicBezTo>
                <a:cubicBezTo>
                  <a:pt x="225" y="404"/>
                  <a:pt x="220" y="405"/>
                  <a:pt x="215" y="405"/>
                </a:cubicBezTo>
                <a:cubicBezTo>
                  <a:pt x="214" y="405"/>
                  <a:pt x="212" y="405"/>
                  <a:pt x="210" y="405"/>
                </a:cubicBezTo>
                <a:cubicBezTo>
                  <a:pt x="209" y="405"/>
                  <a:pt x="208" y="405"/>
                  <a:pt x="207" y="405"/>
                </a:cubicBezTo>
                <a:cubicBezTo>
                  <a:pt x="206" y="405"/>
                  <a:pt x="206" y="404"/>
                  <a:pt x="205" y="404"/>
                </a:cubicBezTo>
                <a:cubicBezTo>
                  <a:pt x="204" y="404"/>
                  <a:pt x="202" y="404"/>
                  <a:pt x="201" y="404"/>
                </a:cubicBezTo>
                <a:cubicBezTo>
                  <a:pt x="198" y="404"/>
                  <a:pt x="196" y="404"/>
                  <a:pt x="193" y="404"/>
                </a:cubicBezTo>
                <a:cubicBezTo>
                  <a:pt x="191" y="404"/>
                  <a:pt x="189" y="404"/>
                  <a:pt x="188" y="403"/>
                </a:cubicBezTo>
                <a:cubicBezTo>
                  <a:pt x="187" y="403"/>
                  <a:pt x="186" y="403"/>
                  <a:pt x="185" y="403"/>
                </a:cubicBezTo>
                <a:cubicBezTo>
                  <a:pt x="185" y="403"/>
                  <a:pt x="183" y="403"/>
                  <a:pt x="182" y="402"/>
                </a:cubicBezTo>
                <a:cubicBezTo>
                  <a:pt x="179" y="402"/>
                  <a:pt x="174" y="401"/>
                  <a:pt x="172" y="401"/>
                </a:cubicBezTo>
                <a:cubicBezTo>
                  <a:pt x="172" y="401"/>
                  <a:pt x="171" y="401"/>
                  <a:pt x="171" y="401"/>
                </a:cubicBezTo>
                <a:cubicBezTo>
                  <a:pt x="171" y="401"/>
                  <a:pt x="170" y="400"/>
                  <a:pt x="169" y="400"/>
                </a:cubicBezTo>
                <a:cubicBezTo>
                  <a:pt x="166" y="399"/>
                  <a:pt x="164" y="399"/>
                  <a:pt x="162" y="398"/>
                </a:cubicBezTo>
                <a:cubicBezTo>
                  <a:pt x="161" y="398"/>
                  <a:pt x="160" y="398"/>
                  <a:pt x="159" y="397"/>
                </a:cubicBezTo>
                <a:cubicBezTo>
                  <a:pt x="157" y="397"/>
                  <a:pt x="156" y="397"/>
                  <a:pt x="155" y="396"/>
                </a:cubicBezTo>
                <a:cubicBezTo>
                  <a:pt x="155" y="396"/>
                  <a:pt x="155" y="396"/>
                  <a:pt x="155" y="396"/>
                </a:cubicBezTo>
                <a:cubicBezTo>
                  <a:pt x="155" y="396"/>
                  <a:pt x="153" y="395"/>
                  <a:pt x="153" y="395"/>
                </a:cubicBezTo>
                <a:cubicBezTo>
                  <a:pt x="153" y="395"/>
                  <a:pt x="153" y="395"/>
                  <a:pt x="153" y="395"/>
                </a:cubicBezTo>
                <a:cubicBezTo>
                  <a:pt x="152" y="394"/>
                  <a:pt x="151" y="394"/>
                  <a:pt x="150" y="393"/>
                </a:cubicBezTo>
                <a:cubicBezTo>
                  <a:pt x="149" y="393"/>
                  <a:pt x="148" y="392"/>
                  <a:pt x="147" y="392"/>
                </a:cubicBezTo>
                <a:cubicBezTo>
                  <a:pt x="147" y="392"/>
                  <a:pt x="146" y="392"/>
                  <a:pt x="145" y="391"/>
                </a:cubicBezTo>
                <a:cubicBezTo>
                  <a:pt x="144" y="391"/>
                  <a:pt x="144" y="391"/>
                  <a:pt x="143" y="390"/>
                </a:cubicBezTo>
                <a:cubicBezTo>
                  <a:pt x="142" y="390"/>
                  <a:pt x="141" y="390"/>
                  <a:pt x="141" y="389"/>
                </a:cubicBezTo>
                <a:cubicBezTo>
                  <a:pt x="140" y="389"/>
                  <a:pt x="139" y="389"/>
                  <a:pt x="139" y="388"/>
                </a:cubicBezTo>
                <a:cubicBezTo>
                  <a:pt x="136" y="387"/>
                  <a:pt x="136" y="387"/>
                  <a:pt x="135" y="387"/>
                </a:cubicBezTo>
                <a:cubicBezTo>
                  <a:pt x="135" y="386"/>
                  <a:pt x="134" y="386"/>
                  <a:pt x="134" y="386"/>
                </a:cubicBezTo>
                <a:cubicBezTo>
                  <a:pt x="133" y="385"/>
                  <a:pt x="134" y="386"/>
                  <a:pt x="134" y="385"/>
                </a:cubicBezTo>
                <a:cubicBezTo>
                  <a:pt x="134" y="385"/>
                  <a:pt x="132" y="383"/>
                  <a:pt x="131" y="383"/>
                </a:cubicBezTo>
                <a:cubicBezTo>
                  <a:pt x="130" y="383"/>
                  <a:pt x="130" y="383"/>
                  <a:pt x="128" y="382"/>
                </a:cubicBezTo>
                <a:cubicBezTo>
                  <a:pt x="128" y="382"/>
                  <a:pt x="128" y="382"/>
                  <a:pt x="127" y="381"/>
                </a:cubicBezTo>
                <a:cubicBezTo>
                  <a:pt x="126" y="381"/>
                  <a:pt x="124" y="380"/>
                  <a:pt x="123" y="380"/>
                </a:cubicBezTo>
                <a:cubicBezTo>
                  <a:pt x="120" y="378"/>
                  <a:pt x="116" y="376"/>
                  <a:pt x="113" y="374"/>
                </a:cubicBezTo>
                <a:cubicBezTo>
                  <a:pt x="112" y="373"/>
                  <a:pt x="112" y="373"/>
                  <a:pt x="112" y="373"/>
                </a:cubicBezTo>
                <a:cubicBezTo>
                  <a:pt x="111" y="372"/>
                  <a:pt x="110" y="372"/>
                  <a:pt x="109" y="371"/>
                </a:cubicBezTo>
                <a:cubicBezTo>
                  <a:pt x="108" y="371"/>
                  <a:pt x="108" y="370"/>
                  <a:pt x="107" y="370"/>
                </a:cubicBezTo>
                <a:cubicBezTo>
                  <a:pt x="106" y="369"/>
                  <a:pt x="105" y="369"/>
                  <a:pt x="104" y="368"/>
                </a:cubicBezTo>
                <a:cubicBezTo>
                  <a:pt x="104" y="367"/>
                  <a:pt x="103" y="367"/>
                  <a:pt x="102" y="366"/>
                </a:cubicBezTo>
                <a:cubicBezTo>
                  <a:pt x="100" y="365"/>
                  <a:pt x="99" y="364"/>
                  <a:pt x="97" y="362"/>
                </a:cubicBezTo>
                <a:cubicBezTo>
                  <a:pt x="96" y="361"/>
                  <a:pt x="94" y="360"/>
                  <a:pt x="93" y="359"/>
                </a:cubicBezTo>
                <a:cubicBezTo>
                  <a:pt x="92" y="358"/>
                  <a:pt x="91" y="357"/>
                  <a:pt x="90" y="357"/>
                </a:cubicBezTo>
                <a:cubicBezTo>
                  <a:pt x="89" y="356"/>
                  <a:pt x="89" y="356"/>
                  <a:pt x="88" y="355"/>
                </a:cubicBezTo>
                <a:cubicBezTo>
                  <a:pt x="87" y="353"/>
                  <a:pt x="85" y="352"/>
                  <a:pt x="84" y="350"/>
                </a:cubicBezTo>
                <a:cubicBezTo>
                  <a:pt x="83" y="350"/>
                  <a:pt x="82" y="349"/>
                  <a:pt x="82" y="349"/>
                </a:cubicBezTo>
                <a:cubicBezTo>
                  <a:pt x="81" y="347"/>
                  <a:pt x="79" y="345"/>
                  <a:pt x="78" y="345"/>
                </a:cubicBezTo>
                <a:cubicBezTo>
                  <a:pt x="78" y="345"/>
                  <a:pt x="78" y="345"/>
                  <a:pt x="78" y="345"/>
                </a:cubicBezTo>
                <a:cubicBezTo>
                  <a:pt x="77" y="344"/>
                  <a:pt x="76" y="343"/>
                  <a:pt x="76" y="343"/>
                </a:cubicBezTo>
                <a:cubicBezTo>
                  <a:pt x="74" y="341"/>
                  <a:pt x="73" y="340"/>
                  <a:pt x="72" y="339"/>
                </a:cubicBezTo>
                <a:cubicBezTo>
                  <a:pt x="71" y="338"/>
                  <a:pt x="71" y="337"/>
                  <a:pt x="71" y="337"/>
                </a:cubicBezTo>
                <a:cubicBezTo>
                  <a:pt x="70" y="336"/>
                  <a:pt x="68" y="334"/>
                  <a:pt x="68" y="333"/>
                </a:cubicBezTo>
                <a:cubicBezTo>
                  <a:pt x="69" y="334"/>
                  <a:pt x="71" y="337"/>
                  <a:pt x="73" y="339"/>
                </a:cubicBezTo>
                <a:cubicBezTo>
                  <a:pt x="75" y="341"/>
                  <a:pt x="76" y="342"/>
                  <a:pt x="77" y="343"/>
                </a:cubicBezTo>
                <a:cubicBezTo>
                  <a:pt x="77" y="344"/>
                  <a:pt x="78" y="344"/>
                  <a:pt x="79" y="345"/>
                </a:cubicBezTo>
                <a:cubicBezTo>
                  <a:pt x="80" y="346"/>
                  <a:pt x="83" y="348"/>
                  <a:pt x="84" y="350"/>
                </a:cubicBezTo>
                <a:cubicBezTo>
                  <a:pt x="85" y="350"/>
                  <a:pt x="86" y="351"/>
                  <a:pt x="86" y="352"/>
                </a:cubicBezTo>
                <a:cubicBezTo>
                  <a:pt x="89" y="354"/>
                  <a:pt x="92" y="356"/>
                  <a:pt x="94" y="358"/>
                </a:cubicBezTo>
                <a:cubicBezTo>
                  <a:pt x="96" y="359"/>
                  <a:pt x="97" y="361"/>
                  <a:pt x="99" y="362"/>
                </a:cubicBezTo>
                <a:cubicBezTo>
                  <a:pt x="99" y="362"/>
                  <a:pt x="100" y="363"/>
                  <a:pt x="100" y="363"/>
                </a:cubicBezTo>
                <a:cubicBezTo>
                  <a:pt x="102" y="364"/>
                  <a:pt x="104" y="366"/>
                  <a:pt x="105" y="367"/>
                </a:cubicBezTo>
                <a:cubicBezTo>
                  <a:pt x="106" y="367"/>
                  <a:pt x="106" y="368"/>
                  <a:pt x="107" y="368"/>
                </a:cubicBezTo>
                <a:cubicBezTo>
                  <a:pt x="107" y="368"/>
                  <a:pt x="108" y="368"/>
                  <a:pt x="108" y="368"/>
                </a:cubicBezTo>
                <a:cubicBezTo>
                  <a:pt x="108" y="368"/>
                  <a:pt x="109" y="369"/>
                  <a:pt x="109" y="369"/>
                </a:cubicBezTo>
                <a:cubicBezTo>
                  <a:pt x="110" y="370"/>
                  <a:pt x="112" y="370"/>
                  <a:pt x="112" y="371"/>
                </a:cubicBezTo>
                <a:cubicBezTo>
                  <a:pt x="117" y="373"/>
                  <a:pt x="122" y="377"/>
                  <a:pt x="127" y="379"/>
                </a:cubicBezTo>
                <a:cubicBezTo>
                  <a:pt x="129" y="380"/>
                  <a:pt x="131" y="381"/>
                  <a:pt x="134" y="382"/>
                </a:cubicBezTo>
                <a:cubicBezTo>
                  <a:pt x="134" y="382"/>
                  <a:pt x="135" y="383"/>
                  <a:pt x="136" y="383"/>
                </a:cubicBezTo>
                <a:cubicBezTo>
                  <a:pt x="137" y="384"/>
                  <a:pt x="139" y="384"/>
                  <a:pt x="141" y="385"/>
                </a:cubicBezTo>
                <a:cubicBezTo>
                  <a:pt x="141" y="385"/>
                  <a:pt x="142" y="386"/>
                  <a:pt x="143" y="386"/>
                </a:cubicBezTo>
                <a:cubicBezTo>
                  <a:pt x="145" y="386"/>
                  <a:pt x="146" y="387"/>
                  <a:pt x="148" y="388"/>
                </a:cubicBezTo>
                <a:cubicBezTo>
                  <a:pt x="149" y="388"/>
                  <a:pt x="149" y="388"/>
                  <a:pt x="150" y="389"/>
                </a:cubicBezTo>
                <a:cubicBezTo>
                  <a:pt x="150" y="389"/>
                  <a:pt x="151" y="389"/>
                  <a:pt x="152" y="389"/>
                </a:cubicBezTo>
                <a:cubicBezTo>
                  <a:pt x="153" y="389"/>
                  <a:pt x="154" y="390"/>
                  <a:pt x="155" y="390"/>
                </a:cubicBezTo>
                <a:cubicBezTo>
                  <a:pt x="156" y="391"/>
                  <a:pt x="158" y="391"/>
                  <a:pt x="159" y="391"/>
                </a:cubicBezTo>
                <a:cubicBezTo>
                  <a:pt x="161" y="392"/>
                  <a:pt x="162" y="392"/>
                  <a:pt x="163" y="392"/>
                </a:cubicBezTo>
                <a:cubicBezTo>
                  <a:pt x="166" y="393"/>
                  <a:pt x="170" y="394"/>
                  <a:pt x="172" y="395"/>
                </a:cubicBezTo>
                <a:cubicBezTo>
                  <a:pt x="173" y="395"/>
                  <a:pt x="173" y="395"/>
                  <a:pt x="174" y="395"/>
                </a:cubicBezTo>
                <a:cubicBezTo>
                  <a:pt x="177" y="396"/>
                  <a:pt x="179" y="396"/>
                  <a:pt x="181" y="397"/>
                </a:cubicBezTo>
                <a:cubicBezTo>
                  <a:pt x="182" y="397"/>
                  <a:pt x="183" y="397"/>
                  <a:pt x="184" y="397"/>
                </a:cubicBezTo>
                <a:cubicBezTo>
                  <a:pt x="185" y="397"/>
                  <a:pt x="186" y="397"/>
                  <a:pt x="186" y="397"/>
                </a:cubicBezTo>
                <a:cubicBezTo>
                  <a:pt x="187" y="398"/>
                  <a:pt x="188" y="398"/>
                  <a:pt x="189" y="398"/>
                </a:cubicBezTo>
                <a:cubicBezTo>
                  <a:pt x="190" y="398"/>
                  <a:pt x="192" y="398"/>
                  <a:pt x="193" y="398"/>
                </a:cubicBezTo>
                <a:cubicBezTo>
                  <a:pt x="198" y="399"/>
                  <a:pt x="203" y="399"/>
                  <a:pt x="207" y="399"/>
                </a:cubicBezTo>
                <a:cubicBezTo>
                  <a:pt x="208" y="399"/>
                  <a:pt x="210" y="399"/>
                  <a:pt x="212" y="400"/>
                </a:cubicBezTo>
                <a:cubicBezTo>
                  <a:pt x="213" y="400"/>
                  <a:pt x="214" y="400"/>
                  <a:pt x="214" y="400"/>
                </a:cubicBezTo>
                <a:cubicBezTo>
                  <a:pt x="215" y="400"/>
                  <a:pt x="216" y="400"/>
                  <a:pt x="216" y="400"/>
                </a:cubicBezTo>
                <a:cubicBezTo>
                  <a:pt x="217" y="400"/>
                  <a:pt x="218" y="400"/>
                  <a:pt x="219" y="400"/>
                </a:cubicBezTo>
                <a:cubicBezTo>
                  <a:pt x="223" y="400"/>
                  <a:pt x="227" y="399"/>
                  <a:pt x="230" y="399"/>
                </a:cubicBezTo>
                <a:cubicBezTo>
                  <a:pt x="235" y="399"/>
                  <a:pt x="237" y="399"/>
                  <a:pt x="239" y="398"/>
                </a:cubicBezTo>
                <a:cubicBezTo>
                  <a:pt x="239" y="397"/>
                  <a:pt x="238" y="397"/>
                  <a:pt x="239" y="397"/>
                </a:cubicBezTo>
                <a:cubicBezTo>
                  <a:pt x="241" y="396"/>
                  <a:pt x="242" y="396"/>
                  <a:pt x="244" y="396"/>
                </a:cubicBezTo>
                <a:cubicBezTo>
                  <a:pt x="244" y="396"/>
                  <a:pt x="244" y="396"/>
                  <a:pt x="244" y="396"/>
                </a:cubicBezTo>
                <a:cubicBezTo>
                  <a:pt x="246" y="396"/>
                  <a:pt x="249" y="397"/>
                  <a:pt x="253" y="395"/>
                </a:cubicBezTo>
                <a:cubicBezTo>
                  <a:pt x="253" y="395"/>
                  <a:pt x="253" y="395"/>
                  <a:pt x="254" y="395"/>
                </a:cubicBezTo>
                <a:cubicBezTo>
                  <a:pt x="255" y="395"/>
                  <a:pt x="255" y="395"/>
                  <a:pt x="256" y="394"/>
                </a:cubicBezTo>
                <a:cubicBezTo>
                  <a:pt x="257" y="394"/>
                  <a:pt x="257" y="394"/>
                  <a:pt x="257" y="393"/>
                </a:cubicBezTo>
                <a:cubicBezTo>
                  <a:pt x="258" y="393"/>
                  <a:pt x="261" y="392"/>
                  <a:pt x="263" y="392"/>
                </a:cubicBezTo>
                <a:cubicBezTo>
                  <a:pt x="264" y="391"/>
                  <a:pt x="266" y="391"/>
                  <a:pt x="267" y="391"/>
                </a:cubicBezTo>
                <a:cubicBezTo>
                  <a:pt x="267" y="391"/>
                  <a:pt x="268" y="389"/>
                  <a:pt x="268" y="389"/>
                </a:cubicBezTo>
                <a:cubicBezTo>
                  <a:pt x="269" y="389"/>
                  <a:pt x="268" y="389"/>
                  <a:pt x="268" y="389"/>
                </a:cubicBezTo>
                <a:cubicBezTo>
                  <a:pt x="268" y="389"/>
                  <a:pt x="269" y="388"/>
                  <a:pt x="268" y="388"/>
                </a:cubicBezTo>
                <a:cubicBezTo>
                  <a:pt x="268" y="388"/>
                  <a:pt x="268" y="388"/>
                  <a:pt x="268" y="388"/>
                </a:cubicBezTo>
                <a:cubicBezTo>
                  <a:pt x="266" y="388"/>
                  <a:pt x="265" y="388"/>
                  <a:pt x="263" y="388"/>
                </a:cubicBezTo>
                <a:cubicBezTo>
                  <a:pt x="262" y="388"/>
                  <a:pt x="261" y="389"/>
                  <a:pt x="259" y="389"/>
                </a:cubicBezTo>
                <a:cubicBezTo>
                  <a:pt x="257" y="390"/>
                  <a:pt x="257" y="390"/>
                  <a:pt x="255" y="390"/>
                </a:cubicBezTo>
                <a:cubicBezTo>
                  <a:pt x="254" y="391"/>
                  <a:pt x="254" y="391"/>
                  <a:pt x="253" y="391"/>
                </a:cubicBezTo>
                <a:cubicBezTo>
                  <a:pt x="251" y="392"/>
                  <a:pt x="250" y="392"/>
                  <a:pt x="249" y="392"/>
                </a:cubicBezTo>
                <a:cubicBezTo>
                  <a:pt x="247" y="392"/>
                  <a:pt x="247" y="393"/>
                  <a:pt x="245" y="393"/>
                </a:cubicBezTo>
                <a:cubicBezTo>
                  <a:pt x="245" y="393"/>
                  <a:pt x="244" y="393"/>
                  <a:pt x="243" y="393"/>
                </a:cubicBezTo>
                <a:cubicBezTo>
                  <a:pt x="241" y="394"/>
                  <a:pt x="240" y="394"/>
                  <a:pt x="238" y="394"/>
                </a:cubicBezTo>
                <a:cubicBezTo>
                  <a:pt x="236" y="394"/>
                  <a:pt x="233" y="395"/>
                  <a:pt x="231" y="395"/>
                </a:cubicBezTo>
                <a:cubicBezTo>
                  <a:pt x="230" y="395"/>
                  <a:pt x="229" y="395"/>
                  <a:pt x="228" y="395"/>
                </a:cubicBezTo>
                <a:cubicBezTo>
                  <a:pt x="227" y="395"/>
                  <a:pt x="226" y="396"/>
                  <a:pt x="225" y="396"/>
                </a:cubicBezTo>
                <a:cubicBezTo>
                  <a:pt x="223" y="396"/>
                  <a:pt x="222" y="396"/>
                  <a:pt x="222" y="396"/>
                </a:cubicBezTo>
                <a:cubicBezTo>
                  <a:pt x="221" y="396"/>
                  <a:pt x="220" y="396"/>
                  <a:pt x="219" y="396"/>
                </a:cubicBezTo>
                <a:cubicBezTo>
                  <a:pt x="216" y="396"/>
                  <a:pt x="214" y="396"/>
                  <a:pt x="212" y="396"/>
                </a:cubicBezTo>
                <a:cubicBezTo>
                  <a:pt x="212" y="396"/>
                  <a:pt x="211" y="396"/>
                  <a:pt x="209" y="396"/>
                </a:cubicBezTo>
                <a:cubicBezTo>
                  <a:pt x="209" y="396"/>
                  <a:pt x="209" y="396"/>
                  <a:pt x="208" y="396"/>
                </a:cubicBezTo>
                <a:cubicBezTo>
                  <a:pt x="207" y="396"/>
                  <a:pt x="206" y="396"/>
                  <a:pt x="206" y="396"/>
                </a:cubicBezTo>
                <a:cubicBezTo>
                  <a:pt x="205" y="396"/>
                  <a:pt x="205" y="396"/>
                  <a:pt x="204" y="396"/>
                </a:cubicBezTo>
                <a:cubicBezTo>
                  <a:pt x="203" y="396"/>
                  <a:pt x="202" y="396"/>
                  <a:pt x="201" y="396"/>
                </a:cubicBezTo>
                <a:cubicBezTo>
                  <a:pt x="200" y="396"/>
                  <a:pt x="199" y="396"/>
                  <a:pt x="197" y="396"/>
                </a:cubicBezTo>
                <a:cubicBezTo>
                  <a:pt x="196" y="396"/>
                  <a:pt x="196" y="396"/>
                  <a:pt x="194" y="396"/>
                </a:cubicBezTo>
                <a:cubicBezTo>
                  <a:pt x="193" y="396"/>
                  <a:pt x="194" y="396"/>
                  <a:pt x="193" y="396"/>
                </a:cubicBezTo>
                <a:cubicBezTo>
                  <a:pt x="192" y="396"/>
                  <a:pt x="192" y="396"/>
                  <a:pt x="191" y="395"/>
                </a:cubicBezTo>
                <a:cubicBezTo>
                  <a:pt x="190" y="395"/>
                  <a:pt x="190" y="395"/>
                  <a:pt x="189" y="395"/>
                </a:cubicBezTo>
                <a:cubicBezTo>
                  <a:pt x="189" y="395"/>
                  <a:pt x="188" y="395"/>
                  <a:pt x="188" y="395"/>
                </a:cubicBezTo>
                <a:cubicBezTo>
                  <a:pt x="187" y="395"/>
                  <a:pt x="187" y="395"/>
                  <a:pt x="186" y="395"/>
                </a:cubicBezTo>
                <a:cubicBezTo>
                  <a:pt x="185" y="395"/>
                  <a:pt x="184" y="394"/>
                  <a:pt x="183" y="394"/>
                </a:cubicBezTo>
                <a:cubicBezTo>
                  <a:pt x="180" y="394"/>
                  <a:pt x="178" y="394"/>
                  <a:pt x="176" y="393"/>
                </a:cubicBezTo>
                <a:cubicBezTo>
                  <a:pt x="174" y="393"/>
                  <a:pt x="174" y="393"/>
                  <a:pt x="173" y="393"/>
                </a:cubicBezTo>
                <a:cubicBezTo>
                  <a:pt x="172" y="392"/>
                  <a:pt x="171" y="392"/>
                  <a:pt x="170" y="392"/>
                </a:cubicBezTo>
                <a:cubicBezTo>
                  <a:pt x="169" y="392"/>
                  <a:pt x="168" y="391"/>
                  <a:pt x="167" y="391"/>
                </a:cubicBezTo>
                <a:cubicBezTo>
                  <a:pt x="166" y="391"/>
                  <a:pt x="163" y="390"/>
                  <a:pt x="162" y="390"/>
                </a:cubicBezTo>
                <a:cubicBezTo>
                  <a:pt x="161" y="390"/>
                  <a:pt x="160" y="389"/>
                  <a:pt x="159" y="389"/>
                </a:cubicBezTo>
                <a:cubicBezTo>
                  <a:pt x="159" y="389"/>
                  <a:pt x="158" y="389"/>
                  <a:pt x="158" y="389"/>
                </a:cubicBezTo>
                <a:cubicBezTo>
                  <a:pt x="154" y="387"/>
                  <a:pt x="151" y="386"/>
                  <a:pt x="147" y="385"/>
                </a:cubicBezTo>
                <a:cubicBezTo>
                  <a:pt x="145" y="384"/>
                  <a:pt x="144" y="384"/>
                  <a:pt x="142" y="383"/>
                </a:cubicBezTo>
                <a:cubicBezTo>
                  <a:pt x="141" y="383"/>
                  <a:pt x="141" y="383"/>
                  <a:pt x="140" y="382"/>
                </a:cubicBezTo>
                <a:cubicBezTo>
                  <a:pt x="136" y="381"/>
                  <a:pt x="133" y="379"/>
                  <a:pt x="129" y="377"/>
                </a:cubicBezTo>
                <a:cubicBezTo>
                  <a:pt x="128" y="377"/>
                  <a:pt x="128" y="377"/>
                  <a:pt x="127" y="376"/>
                </a:cubicBezTo>
                <a:cubicBezTo>
                  <a:pt x="126" y="376"/>
                  <a:pt x="126" y="376"/>
                  <a:pt x="125" y="375"/>
                </a:cubicBezTo>
                <a:cubicBezTo>
                  <a:pt x="124" y="375"/>
                  <a:pt x="123" y="374"/>
                  <a:pt x="123" y="374"/>
                </a:cubicBezTo>
                <a:cubicBezTo>
                  <a:pt x="121" y="373"/>
                  <a:pt x="120" y="372"/>
                  <a:pt x="118" y="372"/>
                </a:cubicBezTo>
                <a:cubicBezTo>
                  <a:pt x="116" y="370"/>
                  <a:pt x="114" y="369"/>
                  <a:pt x="112" y="368"/>
                </a:cubicBezTo>
                <a:cubicBezTo>
                  <a:pt x="112" y="368"/>
                  <a:pt x="111" y="368"/>
                  <a:pt x="109" y="366"/>
                </a:cubicBezTo>
                <a:cubicBezTo>
                  <a:pt x="108" y="366"/>
                  <a:pt x="108" y="366"/>
                  <a:pt x="109" y="366"/>
                </a:cubicBezTo>
                <a:cubicBezTo>
                  <a:pt x="105" y="363"/>
                  <a:pt x="105" y="363"/>
                  <a:pt x="102" y="361"/>
                </a:cubicBezTo>
                <a:cubicBezTo>
                  <a:pt x="101" y="361"/>
                  <a:pt x="100" y="359"/>
                  <a:pt x="99" y="358"/>
                </a:cubicBezTo>
                <a:cubicBezTo>
                  <a:pt x="99" y="359"/>
                  <a:pt x="100" y="360"/>
                  <a:pt x="100" y="360"/>
                </a:cubicBezTo>
                <a:cubicBezTo>
                  <a:pt x="98" y="358"/>
                  <a:pt x="97" y="357"/>
                  <a:pt x="95" y="356"/>
                </a:cubicBezTo>
                <a:cubicBezTo>
                  <a:pt x="93" y="355"/>
                  <a:pt x="91" y="352"/>
                  <a:pt x="89" y="350"/>
                </a:cubicBezTo>
                <a:cubicBezTo>
                  <a:pt x="88" y="350"/>
                  <a:pt x="88" y="349"/>
                  <a:pt x="87" y="349"/>
                </a:cubicBezTo>
                <a:cubicBezTo>
                  <a:pt x="85" y="347"/>
                  <a:pt x="83" y="345"/>
                  <a:pt x="81" y="343"/>
                </a:cubicBezTo>
                <a:cubicBezTo>
                  <a:pt x="79" y="342"/>
                  <a:pt x="78" y="341"/>
                  <a:pt x="78" y="340"/>
                </a:cubicBezTo>
                <a:cubicBezTo>
                  <a:pt x="77" y="339"/>
                  <a:pt x="77" y="339"/>
                  <a:pt x="76" y="338"/>
                </a:cubicBezTo>
                <a:cubicBezTo>
                  <a:pt x="76" y="338"/>
                  <a:pt x="76" y="338"/>
                  <a:pt x="75" y="337"/>
                </a:cubicBezTo>
                <a:cubicBezTo>
                  <a:pt x="74" y="336"/>
                  <a:pt x="73" y="336"/>
                  <a:pt x="73" y="335"/>
                </a:cubicBezTo>
                <a:cubicBezTo>
                  <a:pt x="72" y="334"/>
                  <a:pt x="71" y="333"/>
                  <a:pt x="71" y="333"/>
                </a:cubicBezTo>
                <a:cubicBezTo>
                  <a:pt x="70" y="332"/>
                  <a:pt x="69" y="331"/>
                  <a:pt x="68" y="330"/>
                </a:cubicBezTo>
                <a:cubicBezTo>
                  <a:pt x="66" y="328"/>
                  <a:pt x="65" y="325"/>
                  <a:pt x="64" y="325"/>
                </a:cubicBezTo>
                <a:cubicBezTo>
                  <a:pt x="64" y="324"/>
                  <a:pt x="63" y="324"/>
                  <a:pt x="63" y="323"/>
                </a:cubicBezTo>
                <a:cubicBezTo>
                  <a:pt x="62" y="322"/>
                  <a:pt x="62" y="321"/>
                  <a:pt x="61" y="320"/>
                </a:cubicBezTo>
                <a:cubicBezTo>
                  <a:pt x="60" y="320"/>
                  <a:pt x="60" y="319"/>
                  <a:pt x="59" y="318"/>
                </a:cubicBezTo>
                <a:cubicBezTo>
                  <a:pt x="58" y="317"/>
                  <a:pt x="58" y="316"/>
                  <a:pt x="57" y="315"/>
                </a:cubicBezTo>
                <a:cubicBezTo>
                  <a:pt x="55" y="313"/>
                  <a:pt x="55" y="312"/>
                  <a:pt x="54" y="310"/>
                </a:cubicBezTo>
                <a:cubicBezTo>
                  <a:pt x="53" y="309"/>
                  <a:pt x="53" y="309"/>
                  <a:pt x="52" y="308"/>
                </a:cubicBezTo>
                <a:cubicBezTo>
                  <a:pt x="50" y="305"/>
                  <a:pt x="48" y="301"/>
                  <a:pt x="46" y="297"/>
                </a:cubicBezTo>
                <a:cubicBezTo>
                  <a:pt x="46" y="297"/>
                  <a:pt x="45" y="296"/>
                  <a:pt x="45" y="296"/>
                </a:cubicBezTo>
                <a:cubicBezTo>
                  <a:pt x="45" y="295"/>
                  <a:pt x="44" y="294"/>
                  <a:pt x="44" y="293"/>
                </a:cubicBezTo>
                <a:cubicBezTo>
                  <a:pt x="43" y="291"/>
                  <a:pt x="41" y="288"/>
                  <a:pt x="40" y="286"/>
                </a:cubicBezTo>
                <a:cubicBezTo>
                  <a:pt x="40" y="285"/>
                  <a:pt x="40" y="284"/>
                  <a:pt x="39" y="284"/>
                </a:cubicBezTo>
                <a:cubicBezTo>
                  <a:pt x="39" y="283"/>
                  <a:pt x="38" y="282"/>
                  <a:pt x="38" y="281"/>
                </a:cubicBezTo>
                <a:cubicBezTo>
                  <a:pt x="38" y="280"/>
                  <a:pt x="37" y="278"/>
                  <a:pt x="37" y="277"/>
                </a:cubicBezTo>
                <a:cubicBezTo>
                  <a:pt x="36" y="275"/>
                  <a:pt x="35" y="272"/>
                  <a:pt x="34" y="269"/>
                </a:cubicBezTo>
                <a:cubicBezTo>
                  <a:pt x="33" y="268"/>
                  <a:pt x="33" y="267"/>
                  <a:pt x="33" y="266"/>
                </a:cubicBezTo>
                <a:cubicBezTo>
                  <a:pt x="32" y="265"/>
                  <a:pt x="32" y="266"/>
                  <a:pt x="32" y="264"/>
                </a:cubicBezTo>
                <a:cubicBezTo>
                  <a:pt x="32" y="264"/>
                  <a:pt x="31" y="263"/>
                  <a:pt x="31" y="262"/>
                </a:cubicBezTo>
                <a:cubicBezTo>
                  <a:pt x="30" y="257"/>
                  <a:pt x="29" y="254"/>
                  <a:pt x="28" y="249"/>
                </a:cubicBezTo>
                <a:cubicBezTo>
                  <a:pt x="27" y="247"/>
                  <a:pt x="27" y="244"/>
                  <a:pt x="27" y="242"/>
                </a:cubicBezTo>
                <a:cubicBezTo>
                  <a:pt x="26" y="237"/>
                  <a:pt x="25" y="231"/>
                  <a:pt x="25" y="229"/>
                </a:cubicBezTo>
                <a:cubicBezTo>
                  <a:pt x="24" y="228"/>
                  <a:pt x="24" y="227"/>
                  <a:pt x="24" y="227"/>
                </a:cubicBezTo>
                <a:cubicBezTo>
                  <a:pt x="24" y="227"/>
                  <a:pt x="24" y="226"/>
                  <a:pt x="24" y="225"/>
                </a:cubicBezTo>
                <a:cubicBezTo>
                  <a:pt x="24" y="225"/>
                  <a:pt x="24" y="222"/>
                  <a:pt x="24" y="223"/>
                </a:cubicBezTo>
                <a:cubicBezTo>
                  <a:pt x="24" y="221"/>
                  <a:pt x="24" y="221"/>
                  <a:pt x="24" y="219"/>
                </a:cubicBezTo>
                <a:cubicBezTo>
                  <a:pt x="24" y="218"/>
                  <a:pt x="24" y="217"/>
                  <a:pt x="24" y="216"/>
                </a:cubicBezTo>
                <a:cubicBezTo>
                  <a:pt x="24" y="215"/>
                  <a:pt x="24" y="213"/>
                  <a:pt x="24" y="212"/>
                </a:cubicBezTo>
                <a:cubicBezTo>
                  <a:pt x="24" y="212"/>
                  <a:pt x="24" y="211"/>
                  <a:pt x="23" y="210"/>
                </a:cubicBezTo>
                <a:cubicBezTo>
                  <a:pt x="23" y="209"/>
                  <a:pt x="24" y="209"/>
                  <a:pt x="24" y="208"/>
                </a:cubicBezTo>
                <a:cubicBezTo>
                  <a:pt x="24" y="207"/>
                  <a:pt x="24" y="206"/>
                  <a:pt x="24" y="204"/>
                </a:cubicBezTo>
                <a:cubicBezTo>
                  <a:pt x="24" y="198"/>
                  <a:pt x="24" y="190"/>
                  <a:pt x="25" y="184"/>
                </a:cubicBezTo>
                <a:cubicBezTo>
                  <a:pt x="25" y="183"/>
                  <a:pt x="25" y="182"/>
                  <a:pt x="26" y="181"/>
                </a:cubicBezTo>
                <a:cubicBezTo>
                  <a:pt x="26" y="180"/>
                  <a:pt x="26" y="180"/>
                  <a:pt x="26" y="179"/>
                </a:cubicBezTo>
                <a:cubicBezTo>
                  <a:pt x="27" y="175"/>
                  <a:pt x="26" y="173"/>
                  <a:pt x="27" y="170"/>
                </a:cubicBezTo>
                <a:cubicBezTo>
                  <a:pt x="28" y="169"/>
                  <a:pt x="28" y="169"/>
                  <a:pt x="28" y="168"/>
                </a:cubicBezTo>
                <a:cubicBezTo>
                  <a:pt x="29" y="166"/>
                  <a:pt x="29" y="164"/>
                  <a:pt x="29" y="164"/>
                </a:cubicBezTo>
                <a:cubicBezTo>
                  <a:pt x="29" y="163"/>
                  <a:pt x="29" y="163"/>
                  <a:pt x="30" y="162"/>
                </a:cubicBezTo>
                <a:cubicBezTo>
                  <a:pt x="30" y="161"/>
                  <a:pt x="30" y="160"/>
                  <a:pt x="30" y="159"/>
                </a:cubicBezTo>
                <a:cubicBezTo>
                  <a:pt x="31" y="157"/>
                  <a:pt x="31" y="155"/>
                  <a:pt x="32" y="154"/>
                </a:cubicBezTo>
                <a:cubicBezTo>
                  <a:pt x="32" y="152"/>
                  <a:pt x="32" y="150"/>
                  <a:pt x="33" y="148"/>
                </a:cubicBezTo>
                <a:cubicBezTo>
                  <a:pt x="34" y="148"/>
                  <a:pt x="33" y="150"/>
                  <a:pt x="33" y="150"/>
                </a:cubicBezTo>
                <a:cubicBezTo>
                  <a:pt x="34" y="147"/>
                  <a:pt x="34" y="146"/>
                  <a:pt x="35" y="144"/>
                </a:cubicBezTo>
                <a:cubicBezTo>
                  <a:pt x="35" y="143"/>
                  <a:pt x="35" y="144"/>
                  <a:pt x="35" y="143"/>
                </a:cubicBezTo>
                <a:cubicBezTo>
                  <a:pt x="36" y="140"/>
                  <a:pt x="37" y="138"/>
                  <a:pt x="38" y="136"/>
                </a:cubicBezTo>
                <a:cubicBezTo>
                  <a:pt x="39" y="134"/>
                  <a:pt x="40" y="131"/>
                  <a:pt x="41" y="130"/>
                </a:cubicBezTo>
                <a:cubicBezTo>
                  <a:pt x="41" y="129"/>
                  <a:pt x="42" y="128"/>
                  <a:pt x="42" y="127"/>
                </a:cubicBezTo>
                <a:cubicBezTo>
                  <a:pt x="43" y="126"/>
                  <a:pt x="43" y="125"/>
                  <a:pt x="43" y="124"/>
                </a:cubicBezTo>
                <a:cubicBezTo>
                  <a:pt x="44" y="123"/>
                  <a:pt x="47" y="117"/>
                  <a:pt x="47" y="117"/>
                </a:cubicBezTo>
                <a:cubicBezTo>
                  <a:pt x="47" y="116"/>
                  <a:pt x="48" y="116"/>
                  <a:pt x="49" y="115"/>
                </a:cubicBezTo>
                <a:cubicBezTo>
                  <a:pt x="49" y="115"/>
                  <a:pt x="48" y="115"/>
                  <a:pt x="49" y="115"/>
                </a:cubicBezTo>
                <a:cubicBezTo>
                  <a:pt x="51" y="112"/>
                  <a:pt x="54" y="107"/>
                  <a:pt x="56" y="103"/>
                </a:cubicBezTo>
                <a:cubicBezTo>
                  <a:pt x="57" y="102"/>
                  <a:pt x="55" y="103"/>
                  <a:pt x="57" y="101"/>
                </a:cubicBezTo>
                <a:cubicBezTo>
                  <a:pt x="58" y="100"/>
                  <a:pt x="57" y="102"/>
                  <a:pt x="58" y="101"/>
                </a:cubicBezTo>
                <a:cubicBezTo>
                  <a:pt x="58" y="100"/>
                  <a:pt x="59" y="99"/>
                  <a:pt x="60" y="97"/>
                </a:cubicBezTo>
                <a:close/>
                <a:moveTo>
                  <a:pt x="51" y="294"/>
                </a:moveTo>
                <a:cubicBezTo>
                  <a:pt x="51" y="295"/>
                  <a:pt x="52" y="297"/>
                  <a:pt x="52" y="297"/>
                </a:cubicBezTo>
                <a:cubicBezTo>
                  <a:pt x="52" y="298"/>
                  <a:pt x="51" y="296"/>
                  <a:pt x="51" y="294"/>
                </a:cubicBezTo>
                <a:close/>
                <a:moveTo>
                  <a:pt x="47" y="285"/>
                </a:moveTo>
                <a:cubicBezTo>
                  <a:pt x="46" y="286"/>
                  <a:pt x="45" y="283"/>
                  <a:pt x="44" y="281"/>
                </a:cubicBezTo>
                <a:cubicBezTo>
                  <a:pt x="45" y="282"/>
                  <a:pt x="46" y="284"/>
                  <a:pt x="47" y="285"/>
                </a:cubicBezTo>
                <a:close/>
                <a:moveTo>
                  <a:pt x="33" y="245"/>
                </a:moveTo>
                <a:cubicBezTo>
                  <a:pt x="33" y="247"/>
                  <a:pt x="33" y="248"/>
                  <a:pt x="34" y="250"/>
                </a:cubicBezTo>
                <a:cubicBezTo>
                  <a:pt x="34" y="250"/>
                  <a:pt x="33" y="247"/>
                  <a:pt x="33" y="247"/>
                </a:cubicBezTo>
                <a:cubicBezTo>
                  <a:pt x="32" y="246"/>
                  <a:pt x="32" y="245"/>
                  <a:pt x="33" y="245"/>
                </a:cubicBezTo>
                <a:close/>
                <a:moveTo>
                  <a:pt x="40" y="141"/>
                </a:moveTo>
                <a:cubicBezTo>
                  <a:pt x="40" y="142"/>
                  <a:pt x="39" y="144"/>
                  <a:pt x="39" y="144"/>
                </a:cubicBezTo>
                <a:cubicBezTo>
                  <a:pt x="39" y="144"/>
                  <a:pt x="40" y="140"/>
                  <a:pt x="40" y="141"/>
                </a:cubicBezTo>
                <a:close/>
                <a:moveTo>
                  <a:pt x="84" y="74"/>
                </a:moveTo>
                <a:cubicBezTo>
                  <a:pt x="83" y="76"/>
                  <a:pt x="83" y="76"/>
                  <a:pt x="83" y="76"/>
                </a:cubicBezTo>
                <a:cubicBezTo>
                  <a:pt x="82" y="76"/>
                  <a:pt x="85" y="74"/>
                  <a:pt x="84" y="74"/>
                </a:cubicBezTo>
                <a:close/>
                <a:moveTo>
                  <a:pt x="73" y="86"/>
                </a:moveTo>
                <a:cubicBezTo>
                  <a:pt x="74" y="85"/>
                  <a:pt x="75" y="83"/>
                  <a:pt x="75" y="83"/>
                </a:cubicBezTo>
                <a:cubicBezTo>
                  <a:pt x="74" y="84"/>
                  <a:pt x="73" y="86"/>
                  <a:pt x="73" y="86"/>
                </a:cubicBezTo>
                <a:close/>
                <a:moveTo>
                  <a:pt x="52" y="114"/>
                </a:moveTo>
                <a:cubicBezTo>
                  <a:pt x="52" y="113"/>
                  <a:pt x="53" y="112"/>
                  <a:pt x="54" y="111"/>
                </a:cubicBezTo>
                <a:cubicBezTo>
                  <a:pt x="54" y="111"/>
                  <a:pt x="53" y="112"/>
                  <a:pt x="52" y="114"/>
                </a:cubicBezTo>
                <a:close/>
                <a:moveTo>
                  <a:pt x="126" y="42"/>
                </a:moveTo>
                <a:cubicBezTo>
                  <a:pt x="123" y="44"/>
                  <a:pt x="123" y="44"/>
                  <a:pt x="123" y="44"/>
                </a:cubicBezTo>
                <a:cubicBezTo>
                  <a:pt x="123" y="44"/>
                  <a:pt x="123" y="44"/>
                  <a:pt x="123" y="44"/>
                </a:cubicBezTo>
                <a:cubicBezTo>
                  <a:pt x="126" y="42"/>
                  <a:pt x="126" y="42"/>
                  <a:pt x="126" y="42"/>
                </a:cubicBezTo>
                <a:close/>
                <a:moveTo>
                  <a:pt x="113" y="49"/>
                </a:moveTo>
                <a:cubicBezTo>
                  <a:pt x="113" y="49"/>
                  <a:pt x="113" y="49"/>
                  <a:pt x="113" y="49"/>
                </a:cubicBezTo>
                <a:cubicBezTo>
                  <a:pt x="114" y="49"/>
                  <a:pt x="114" y="48"/>
                  <a:pt x="115" y="48"/>
                </a:cubicBezTo>
                <a:cubicBezTo>
                  <a:pt x="115" y="48"/>
                  <a:pt x="114" y="49"/>
                  <a:pt x="113" y="49"/>
                </a:cubicBezTo>
                <a:close/>
                <a:moveTo>
                  <a:pt x="115" y="48"/>
                </a:moveTo>
                <a:cubicBezTo>
                  <a:pt x="115" y="47"/>
                  <a:pt x="120" y="44"/>
                  <a:pt x="122" y="43"/>
                </a:cubicBezTo>
                <a:cubicBezTo>
                  <a:pt x="122" y="43"/>
                  <a:pt x="121" y="43"/>
                  <a:pt x="122" y="43"/>
                </a:cubicBezTo>
                <a:cubicBezTo>
                  <a:pt x="121" y="43"/>
                  <a:pt x="124" y="42"/>
                  <a:pt x="123" y="43"/>
                </a:cubicBezTo>
                <a:cubicBezTo>
                  <a:pt x="120" y="44"/>
                  <a:pt x="118" y="46"/>
                  <a:pt x="115" y="48"/>
                </a:cubicBezTo>
                <a:close/>
                <a:moveTo>
                  <a:pt x="132" y="38"/>
                </a:moveTo>
                <a:cubicBezTo>
                  <a:pt x="133" y="37"/>
                  <a:pt x="134" y="37"/>
                  <a:pt x="135" y="36"/>
                </a:cubicBezTo>
                <a:cubicBezTo>
                  <a:pt x="136" y="36"/>
                  <a:pt x="137" y="35"/>
                  <a:pt x="137" y="35"/>
                </a:cubicBezTo>
                <a:cubicBezTo>
                  <a:pt x="136" y="36"/>
                  <a:pt x="132" y="38"/>
                  <a:pt x="132" y="38"/>
                </a:cubicBezTo>
                <a:close/>
                <a:moveTo>
                  <a:pt x="89" y="65"/>
                </a:moveTo>
                <a:cubicBezTo>
                  <a:pt x="88" y="65"/>
                  <a:pt x="90" y="64"/>
                  <a:pt x="90" y="64"/>
                </a:cubicBezTo>
                <a:cubicBezTo>
                  <a:pt x="91" y="64"/>
                  <a:pt x="89" y="65"/>
                  <a:pt x="89" y="65"/>
                </a:cubicBezTo>
                <a:close/>
                <a:moveTo>
                  <a:pt x="65" y="330"/>
                </a:moveTo>
                <a:cubicBezTo>
                  <a:pt x="65" y="330"/>
                  <a:pt x="63" y="328"/>
                  <a:pt x="62" y="326"/>
                </a:cubicBezTo>
                <a:cubicBezTo>
                  <a:pt x="62" y="326"/>
                  <a:pt x="62" y="326"/>
                  <a:pt x="61" y="326"/>
                </a:cubicBezTo>
                <a:cubicBezTo>
                  <a:pt x="61" y="325"/>
                  <a:pt x="61" y="325"/>
                  <a:pt x="60" y="324"/>
                </a:cubicBezTo>
                <a:cubicBezTo>
                  <a:pt x="60" y="323"/>
                  <a:pt x="59" y="322"/>
                  <a:pt x="57" y="320"/>
                </a:cubicBezTo>
                <a:cubicBezTo>
                  <a:pt x="57" y="319"/>
                  <a:pt x="58" y="321"/>
                  <a:pt x="59" y="322"/>
                </a:cubicBezTo>
                <a:cubicBezTo>
                  <a:pt x="59" y="322"/>
                  <a:pt x="59" y="322"/>
                  <a:pt x="59" y="322"/>
                </a:cubicBezTo>
                <a:cubicBezTo>
                  <a:pt x="59" y="322"/>
                  <a:pt x="60" y="323"/>
                  <a:pt x="61" y="324"/>
                </a:cubicBezTo>
                <a:cubicBezTo>
                  <a:pt x="62" y="326"/>
                  <a:pt x="64" y="328"/>
                  <a:pt x="65" y="330"/>
                </a:cubicBezTo>
                <a:close/>
                <a:moveTo>
                  <a:pt x="87" y="66"/>
                </a:moveTo>
                <a:cubicBezTo>
                  <a:pt x="89" y="63"/>
                  <a:pt x="89" y="64"/>
                  <a:pt x="87" y="66"/>
                </a:cubicBezTo>
                <a:close/>
                <a:moveTo>
                  <a:pt x="48" y="113"/>
                </a:moveTo>
                <a:cubicBezTo>
                  <a:pt x="48" y="111"/>
                  <a:pt x="50" y="108"/>
                  <a:pt x="52" y="105"/>
                </a:cubicBezTo>
                <a:cubicBezTo>
                  <a:pt x="52" y="105"/>
                  <a:pt x="52" y="106"/>
                  <a:pt x="52" y="105"/>
                </a:cubicBezTo>
                <a:cubicBezTo>
                  <a:pt x="52" y="105"/>
                  <a:pt x="55" y="102"/>
                  <a:pt x="54" y="103"/>
                </a:cubicBezTo>
                <a:cubicBezTo>
                  <a:pt x="54" y="104"/>
                  <a:pt x="53" y="105"/>
                  <a:pt x="52" y="106"/>
                </a:cubicBezTo>
                <a:cubicBezTo>
                  <a:pt x="51" y="108"/>
                  <a:pt x="49" y="111"/>
                  <a:pt x="48" y="113"/>
                </a:cubicBezTo>
                <a:close/>
                <a:moveTo>
                  <a:pt x="58" y="98"/>
                </a:moveTo>
                <a:cubicBezTo>
                  <a:pt x="57" y="98"/>
                  <a:pt x="58" y="98"/>
                  <a:pt x="58" y="97"/>
                </a:cubicBezTo>
                <a:cubicBezTo>
                  <a:pt x="57" y="98"/>
                  <a:pt x="57" y="98"/>
                  <a:pt x="56" y="100"/>
                </a:cubicBezTo>
                <a:cubicBezTo>
                  <a:pt x="56" y="100"/>
                  <a:pt x="55" y="102"/>
                  <a:pt x="54" y="102"/>
                </a:cubicBezTo>
                <a:cubicBezTo>
                  <a:pt x="54" y="102"/>
                  <a:pt x="55" y="100"/>
                  <a:pt x="56" y="99"/>
                </a:cubicBezTo>
                <a:cubicBezTo>
                  <a:pt x="57" y="98"/>
                  <a:pt x="59" y="95"/>
                  <a:pt x="60" y="93"/>
                </a:cubicBezTo>
                <a:cubicBezTo>
                  <a:pt x="61" y="93"/>
                  <a:pt x="62" y="92"/>
                  <a:pt x="61" y="92"/>
                </a:cubicBezTo>
                <a:cubicBezTo>
                  <a:pt x="62" y="90"/>
                  <a:pt x="62" y="91"/>
                  <a:pt x="63" y="90"/>
                </a:cubicBezTo>
                <a:cubicBezTo>
                  <a:pt x="64" y="89"/>
                  <a:pt x="64" y="88"/>
                  <a:pt x="64" y="88"/>
                </a:cubicBezTo>
                <a:cubicBezTo>
                  <a:pt x="65" y="86"/>
                  <a:pt x="67" y="85"/>
                  <a:pt x="68" y="84"/>
                </a:cubicBezTo>
                <a:cubicBezTo>
                  <a:pt x="69" y="82"/>
                  <a:pt x="71" y="80"/>
                  <a:pt x="72" y="78"/>
                </a:cubicBezTo>
                <a:cubicBezTo>
                  <a:pt x="74" y="76"/>
                  <a:pt x="75" y="75"/>
                  <a:pt x="77" y="73"/>
                </a:cubicBezTo>
                <a:cubicBezTo>
                  <a:pt x="78" y="73"/>
                  <a:pt x="79" y="72"/>
                  <a:pt x="79" y="71"/>
                </a:cubicBezTo>
                <a:cubicBezTo>
                  <a:pt x="80" y="70"/>
                  <a:pt x="80" y="70"/>
                  <a:pt x="81" y="70"/>
                </a:cubicBezTo>
                <a:cubicBezTo>
                  <a:pt x="82" y="69"/>
                  <a:pt x="81" y="69"/>
                  <a:pt x="82" y="69"/>
                </a:cubicBezTo>
                <a:cubicBezTo>
                  <a:pt x="83" y="68"/>
                  <a:pt x="83" y="68"/>
                  <a:pt x="84" y="67"/>
                </a:cubicBezTo>
                <a:cubicBezTo>
                  <a:pt x="84" y="67"/>
                  <a:pt x="85" y="66"/>
                  <a:pt x="86" y="65"/>
                </a:cubicBezTo>
                <a:cubicBezTo>
                  <a:pt x="87" y="64"/>
                  <a:pt x="87" y="64"/>
                  <a:pt x="88" y="63"/>
                </a:cubicBezTo>
                <a:cubicBezTo>
                  <a:pt x="89" y="62"/>
                  <a:pt x="89" y="61"/>
                  <a:pt x="90" y="61"/>
                </a:cubicBezTo>
                <a:cubicBezTo>
                  <a:pt x="90" y="61"/>
                  <a:pt x="91" y="60"/>
                  <a:pt x="92" y="59"/>
                </a:cubicBezTo>
                <a:cubicBezTo>
                  <a:pt x="93" y="59"/>
                  <a:pt x="93" y="58"/>
                  <a:pt x="94" y="58"/>
                </a:cubicBezTo>
                <a:cubicBezTo>
                  <a:pt x="95" y="57"/>
                  <a:pt x="95" y="58"/>
                  <a:pt x="96" y="57"/>
                </a:cubicBezTo>
                <a:cubicBezTo>
                  <a:pt x="97" y="56"/>
                  <a:pt x="98" y="55"/>
                  <a:pt x="99" y="54"/>
                </a:cubicBezTo>
                <a:cubicBezTo>
                  <a:pt x="99" y="54"/>
                  <a:pt x="100" y="53"/>
                  <a:pt x="101" y="52"/>
                </a:cubicBezTo>
                <a:cubicBezTo>
                  <a:pt x="101" y="53"/>
                  <a:pt x="102" y="52"/>
                  <a:pt x="104" y="51"/>
                </a:cubicBezTo>
                <a:cubicBezTo>
                  <a:pt x="105" y="51"/>
                  <a:pt x="105" y="51"/>
                  <a:pt x="105" y="51"/>
                </a:cubicBezTo>
                <a:cubicBezTo>
                  <a:pt x="107" y="49"/>
                  <a:pt x="110" y="47"/>
                  <a:pt x="111" y="47"/>
                </a:cubicBezTo>
                <a:cubicBezTo>
                  <a:pt x="111" y="47"/>
                  <a:pt x="109" y="48"/>
                  <a:pt x="108" y="49"/>
                </a:cubicBezTo>
                <a:cubicBezTo>
                  <a:pt x="107" y="50"/>
                  <a:pt x="105" y="51"/>
                  <a:pt x="103" y="52"/>
                </a:cubicBezTo>
                <a:cubicBezTo>
                  <a:pt x="102" y="53"/>
                  <a:pt x="102" y="53"/>
                  <a:pt x="100" y="55"/>
                </a:cubicBezTo>
                <a:cubicBezTo>
                  <a:pt x="99" y="55"/>
                  <a:pt x="99" y="55"/>
                  <a:pt x="98" y="56"/>
                </a:cubicBezTo>
                <a:cubicBezTo>
                  <a:pt x="97" y="57"/>
                  <a:pt x="96" y="58"/>
                  <a:pt x="94" y="59"/>
                </a:cubicBezTo>
                <a:cubicBezTo>
                  <a:pt x="93" y="60"/>
                  <a:pt x="92" y="61"/>
                  <a:pt x="91" y="62"/>
                </a:cubicBezTo>
                <a:cubicBezTo>
                  <a:pt x="90" y="63"/>
                  <a:pt x="89" y="64"/>
                  <a:pt x="88" y="64"/>
                </a:cubicBezTo>
                <a:cubicBezTo>
                  <a:pt x="87" y="65"/>
                  <a:pt x="86" y="65"/>
                  <a:pt x="86" y="66"/>
                </a:cubicBezTo>
                <a:cubicBezTo>
                  <a:pt x="85" y="67"/>
                  <a:pt x="84" y="68"/>
                  <a:pt x="83" y="69"/>
                </a:cubicBezTo>
                <a:cubicBezTo>
                  <a:pt x="83" y="69"/>
                  <a:pt x="82" y="70"/>
                  <a:pt x="81" y="70"/>
                </a:cubicBezTo>
                <a:cubicBezTo>
                  <a:pt x="80" y="71"/>
                  <a:pt x="80" y="72"/>
                  <a:pt x="79" y="73"/>
                </a:cubicBezTo>
                <a:cubicBezTo>
                  <a:pt x="78" y="74"/>
                  <a:pt x="78" y="74"/>
                  <a:pt x="77" y="74"/>
                </a:cubicBezTo>
                <a:cubicBezTo>
                  <a:pt x="75" y="77"/>
                  <a:pt x="70" y="82"/>
                  <a:pt x="66" y="86"/>
                </a:cubicBezTo>
                <a:cubicBezTo>
                  <a:pt x="66" y="87"/>
                  <a:pt x="65" y="87"/>
                  <a:pt x="65" y="88"/>
                </a:cubicBezTo>
                <a:cubicBezTo>
                  <a:pt x="64" y="90"/>
                  <a:pt x="62" y="92"/>
                  <a:pt x="61" y="94"/>
                </a:cubicBezTo>
                <a:cubicBezTo>
                  <a:pt x="60" y="95"/>
                  <a:pt x="59" y="97"/>
                  <a:pt x="58" y="98"/>
                </a:cubicBezTo>
                <a:close/>
                <a:moveTo>
                  <a:pt x="42" y="123"/>
                </a:moveTo>
                <a:cubicBezTo>
                  <a:pt x="42" y="123"/>
                  <a:pt x="43" y="120"/>
                  <a:pt x="44" y="120"/>
                </a:cubicBezTo>
                <a:cubicBezTo>
                  <a:pt x="44" y="119"/>
                  <a:pt x="43" y="122"/>
                  <a:pt x="42" y="123"/>
                </a:cubicBezTo>
                <a:close/>
                <a:moveTo>
                  <a:pt x="113" y="46"/>
                </a:moveTo>
                <a:cubicBezTo>
                  <a:pt x="112" y="46"/>
                  <a:pt x="113" y="46"/>
                  <a:pt x="114" y="45"/>
                </a:cubicBezTo>
                <a:cubicBezTo>
                  <a:pt x="115" y="45"/>
                  <a:pt x="117" y="43"/>
                  <a:pt x="117" y="44"/>
                </a:cubicBezTo>
                <a:cubicBezTo>
                  <a:pt x="116" y="45"/>
                  <a:pt x="115" y="45"/>
                  <a:pt x="113" y="46"/>
                </a:cubicBezTo>
                <a:close/>
                <a:moveTo>
                  <a:pt x="25" y="251"/>
                </a:moveTo>
                <a:cubicBezTo>
                  <a:pt x="25" y="252"/>
                  <a:pt x="26" y="253"/>
                  <a:pt x="26" y="255"/>
                </a:cubicBezTo>
                <a:cubicBezTo>
                  <a:pt x="27" y="255"/>
                  <a:pt x="27" y="256"/>
                  <a:pt x="27" y="257"/>
                </a:cubicBezTo>
                <a:cubicBezTo>
                  <a:pt x="27" y="258"/>
                  <a:pt x="27" y="258"/>
                  <a:pt x="27" y="259"/>
                </a:cubicBezTo>
                <a:cubicBezTo>
                  <a:pt x="28" y="260"/>
                  <a:pt x="28" y="261"/>
                  <a:pt x="28" y="261"/>
                </a:cubicBezTo>
                <a:cubicBezTo>
                  <a:pt x="28" y="262"/>
                  <a:pt x="29" y="264"/>
                  <a:pt x="29" y="265"/>
                </a:cubicBezTo>
                <a:cubicBezTo>
                  <a:pt x="29" y="266"/>
                  <a:pt x="29" y="267"/>
                  <a:pt x="30" y="268"/>
                </a:cubicBezTo>
                <a:cubicBezTo>
                  <a:pt x="30" y="268"/>
                  <a:pt x="30" y="268"/>
                  <a:pt x="31" y="269"/>
                </a:cubicBezTo>
                <a:cubicBezTo>
                  <a:pt x="31" y="270"/>
                  <a:pt x="31" y="270"/>
                  <a:pt x="31" y="271"/>
                </a:cubicBezTo>
                <a:cubicBezTo>
                  <a:pt x="31" y="272"/>
                  <a:pt x="32" y="274"/>
                  <a:pt x="33" y="275"/>
                </a:cubicBezTo>
                <a:cubicBezTo>
                  <a:pt x="33" y="276"/>
                  <a:pt x="33" y="276"/>
                  <a:pt x="33" y="277"/>
                </a:cubicBezTo>
                <a:cubicBezTo>
                  <a:pt x="33" y="278"/>
                  <a:pt x="34" y="279"/>
                  <a:pt x="34" y="279"/>
                </a:cubicBezTo>
                <a:cubicBezTo>
                  <a:pt x="34" y="280"/>
                  <a:pt x="34" y="280"/>
                  <a:pt x="34" y="281"/>
                </a:cubicBezTo>
                <a:cubicBezTo>
                  <a:pt x="35" y="283"/>
                  <a:pt x="35" y="283"/>
                  <a:pt x="36" y="284"/>
                </a:cubicBezTo>
                <a:cubicBezTo>
                  <a:pt x="36" y="285"/>
                  <a:pt x="38" y="288"/>
                  <a:pt x="39" y="290"/>
                </a:cubicBezTo>
                <a:cubicBezTo>
                  <a:pt x="39" y="291"/>
                  <a:pt x="39" y="291"/>
                  <a:pt x="39" y="292"/>
                </a:cubicBezTo>
                <a:cubicBezTo>
                  <a:pt x="40" y="293"/>
                  <a:pt x="40" y="293"/>
                  <a:pt x="41" y="295"/>
                </a:cubicBezTo>
                <a:cubicBezTo>
                  <a:pt x="41" y="297"/>
                  <a:pt x="42" y="299"/>
                  <a:pt x="44" y="302"/>
                </a:cubicBezTo>
                <a:cubicBezTo>
                  <a:pt x="44" y="302"/>
                  <a:pt x="44" y="302"/>
                  <a:pt x="44" y="303"/>
                </a:cubicBezTo>
                <a:cubicBezTo>
                  <a:pt x="45" y="304"/>
                  <a:pt x="45" y="303"/>
                  <a:pt x="45" y="304"/>
                </a:cubicBezTo>
                <a:cubicBezTo>
                  <a:pt x="46" y="305"/>
                  <a:pt x="46" y="305"/>
                  <a:pt x="46" y="306"/>
                </a:cubicBezTo>
                <a:cubicBezTo>
                  <a:pt x="47" y="307"/>
                  <a:pt x="47" y="307"/>
                  <a:pt x="48" y="308"/>
                </a:cubicBezTo>
                <a:cubicBezTo>
                  <a:pt x="48" y="309"/>
                  <a:pt x="48" y="309"/>
                  <a:pt x="49" y="310"/>
                </a:cubicBezTo>
                <a:cubicBezTo>
                  <a:pt x="50" y="312"/>
                  <a:pt x="51" y="314"/>
                  <a:pt x="52" y="316"/>
                </a:cubicBezTo>
                <a:cubicBezTo>
                  <a:pt x="53" y="317"/>
                  <a:pt x="53" y="318"/>
                  <a:pt x="54" y="319"/>
                </a:cubicBezTo>
                <a:cubicBezTo>
                  <a:pt x="55" y="320"/>
                  <a:pt x="56" y="321"/>
                  <a:pt x="56" y="322"/>
                </a:cubicBezTo>
                <a:cubicBezTo>
                  <a:pt x="57" y="323"/>
                  <a:pt x="57" y="323"/>
                  <a:pt x="58" y="324"/>
                </a:cubicBezTo>
                <a:cubicBezTo>
                  <a:pt x="58" y="325"/>
                  <a:pt x="58" y="325"/>
                  <a:pt x="59" y="325"/>
                </a:cubicBezTo>
                <a:cubicBezTo>
                  <a:pt x="59" y="326"/>
                  <a:pt x="59" y="326"/>
                  <a:pt x="60" y="327"/>
                </a:cubicBezTo>
                <a:cubicBezTo>
                  <a:pt x="62" y="329"/>
                  <a:pt x="63" y="332"/>
                  <a:pt x="66" y="334"/>
                </a:cubicBezTo>
                <a:cubicBezTo>
                  <a:pt x="67" y="336"/>
                  <a:pt x="68" y="337"/>
                  <a:pt x="69" y="338"/>
                </a:cubicBezTo>
                <a:cubicBezTo>
                  <a:pt x="70" y="340"/>
                  <a:pt x="71" y="341"/>
                  <a:pt x="73" y="342"/>
                </a:cubicBezTo>
                <a:cubicBezTo>
                  <a:pt x="73" y="343"/>
                  <a:pt x="73" y="343"/>
                  <a:pt x="74" y="344"/>
                </a:cubicBezTo>
                <a:cubicBezTo>
                  <a:pt x="75" y="345"/>
                  <a:pt x="75" y="345"/>
                  <a:pt x="75" y="345"/>
                </a:cubicBezTo>
                <a:cubicBezTo>
                  <a:pt x="76" y="346"/>
                  <a:pt x="79" y="349"/>
                  <a:pt x="80" y="350"/>
                </a:cubicBezTo>
                <a:cubicBezTo>
                  <a:pt x="79" y="350"/>
                  <a:pt x="78" y="348"/>
                  <a:pt x="76" y="347"/>
                </a:cubicBezTo>
                <a:cubicBezTo>
                  <a:pt x="76" y="346"/>
                  <a:pt x="75" y="346"/>
                  <a:pt x="75" y="345"/>
                </a:cubicBezTo>
                <a:cubicBezTo>
                  <a:pt x="74" y="344"/>
                  <a:pt x="73" y="343"/>
                  <a:pt x="72" y="342"/>
                </a:cubicBezTo>
                <a:cubicBezTo>
                  <a:pt x="71" y="341"/>
                  <a:pt x="70" y="340"/>
                  <a:pt x="69" y="339"/>
                </a:cubicBezTo>
                <a:cubicBezTo>
                  <a:pt x="68" y="339"/>
                  <a:pt x="68" y="338"/>
                  <a:pt x="67" y="337"/>
                </a:cubicBezTo>
                <a:cubicBezTo>
                  <a:pt x="66" y="335"/>
                  <a:pt x="63" y="333"/>
                  <a:pt x="61" y="330"/>
                </a:cubicBezTo>
                <a:cubicBezTo>
                  <a:pt x="59" y="327"/>
                  <a:pt x="57" y="324"/>
                  <a:pt x="55" y="322"/>
                </a:cubicBezTo>
                <a:cubicBezTo>
                  <a:pt x="53" y="320"/>
                  <a:pt x="53" y="319"/>
                  <a:pt x="52" y="318"/>
                </a:cubicBezTo>
                <a:cubicBezTo>
                  <a:pt x="51" y="317"/>
                  <a:pt x="51" y="317"/>
                  <a:pt x="51" y="317"/>
                </a:cubicBezTo>
                <a:cubicBezTo>
                  <a:pt x="50" y="316"/>
                  <a:pt x="49" y="314"/>
                  <a:pt x="47" y="311"/>
                </a:cubicBezTo>
                <a:cubicBezTo>
                  <a:pt x="47" y="310"/>
                  <a:pt x="47" y="310"/>
                  <a:pt x="46" y="309"/>
                </a:cubicBezTo>
                <a:cubicBezTo>
                  <a:pt x="45" y="308"/>
                  <a:pt x="45" y="307"/>
                  <a:pt x="44" y="306"/>
                </a:cubicBezTo>
                <a:cubicBezTo>
                  <a:pt x="43" y="305"/>
                  <a:pt x="43" y="303"/>
                  <a:pt x="42" y="302"/>
                </a:cubicBezTo>
                <a:cubicBezTo>
                  <a:pt x="41" y="300"/>
                  <a:pt x="40" y="298"/>
                  <a:pt x="39" y="296"/>
                </a:cubicBezTo>
                <a:cubicBezTo>
                  <a:pt x="38" y="294"/>
                  <a:pt x="37" y="293"/>
                  <a:pt x="36" y="290"/>
                </a:cubicBezTo>
                <a:cubicBezTo>
                  <a:pt x="35" y="289"/>
                  <a:pt x="35" y="290"/>
                  <a:pt x="35" y="289"/>
                </a:cubicBezTo>
                <a:cubicBezTo>
                  <a:pt x="34" y="287"/>
                  <a:pt x="34" y="287"/>
                  <a:pt x="33" y="285"/>
                </a:cubicBezTo>
                <a:cubicBezTo>
                  <a:pt x="33" y="284"/>
                  <a:pt x="32" y="282"/>
                  <a:pt x="31" y="280"/>
                </a:cubicBezTo>
                <a:cubicBezTo>
                  <a:pt x="31" y="279"/>
                  <a:pt x="31" y="278"/>
                  <a:pt x="30" y="277"/>
                </a:cubicBezTo>
                <a:cubicBezTo>
                  <a:pt x="30" y="277"/>
                  <a:pt x="30" y="275"/>
                  <a:pt x="29" y="274"/>
                </a:cubicBezTo>
                <a:cubicBezTo>
                  <a:pt x="29" y="273"/>
                  <a:pt x="28" y="271"/>
                  <a:pt x="28" y="270"/>
                </a:cubicBezTo>
                <a:cubicBezTo>
                  <a:pt x="27" y="268"/>
                  <a:pt x="26" y="265"/>
                  <a:pt x="26" y="264"/>
                </a:cubicBezTo>
                <a:cubicBezTo>
                  <a:pt x="25" y="262"/>
                  <a:pt x="25" y="260"/>
                  <a:pt x="25" y="259"/>
                </a:cubicBezTo>
                <a:cubicBezTo>
                  <a:pt x="24" y="259"/>
                  <a:pt x="24" y="258"/>
                  <a:pt x="24" y="257"/>
                </a:cubicBezTo>
                <a:cubicBezTo>
                  <a:pt x="23" y="255"/>
                  <a:pt x="23" y="253"/>
                  <a:pt x="22" y="250"/>
                </a:cubicBezTo>
                <a:cubicBezTo>
                  <a:pt x="22" y="249"/>
                  <a:pt x="21" y="249"/>
                  <a:pt x="21" y="248"/>
                </a:cubicBezTo>
                <a:cubicBezTo>
                  <a:pt x="21" y="247"/>
                  <a:pt x="21" y="246"/>
                  <a:pt x="21" y="245"/>
                </a:cubicBezTo>
                <a:cubicBezTo>
                  <a:pt x="21" y="244"/>
                  <a:pt x="20" y="240"/>
                  <a:pt x="20" y="237"/>
                </a:cubicBezTo>
                <a:cubicBezTo>
                  <a:pt x="20" y="236"/>
                  <a:pt x="20" y="235"/>
                  <a:pt x="20" y="234"/>
                </a:cubicBezTo>
                <a:cubicBezTo>
                  <a:pt x="19" y="233"/>
                  <a:pt x="19" y="233"/>
                  <a:pt x="19" y="232"/>
                </a:cubicBezTo>
                <a:cubicBezTo>
                  <a:pt x="19" y="230"/>
                  <a:pt x="18" y="229"/>
                  <a:pt x="19" y="228"/>
                </a:cubicBezTo>
                <a:cubicBezTo>
                  <a:pt x="19" y="225"/>
                  <a:pt x="18" y="221"/>
                  <a:pt x="18" y="217"/>
                </a:cubicBezTo>
                <a:cubicBezTo>
                  <a:pt x="18" y="214"/>
                  <a:pt x="18" y="210"/>
                  <a:pt x="18" y="205"/>
                </a:cubicBezTo>
                <a:cubicBezTo>
                  <a:pt x="18" y="204"/>
                  <a:pt x="18" y="205"/>
                  <a:pt x="18" y="205"/>
                </a:cubicBezTo>
                <a:cubicBezTo>
                  <a:pt x="18" y="203"/>
                  <a:pt x="18" y="204"/>
                  <a:pt x="18" y="203"/>
                </a:cubicBezTo>
                <a:cubicBezTo>
                  <a:pt x="18" y="202"/>
                  <a:pt x="18" y="202"/>
                  <a:pt x="18" y="200"/>
                </a:cubicBezTo>
                <a:cubicBezTo>
                  <a:pt x="18" y="200"/>
                  <a:pt x="18" y="201"/>
                  <a:pt x="18" y="201"/>
                </a:cubicBezTo>
                <a:cubicBezTo>
                  <a:pt x="19" y="200"/>
                  <a:pt x="19" y="197"/>
                  <a:pt x="19" y="195"/>
                </a:cubicBezTo>
                <a:cubicBezTo>
                  <a:pt x="19" y="194"/>
                  <a:pt x="19" y="195"/>
                  <a:pt x="19" y="196"/>
                </a:cubicBezTo>
                <a:cubicBezTo>
                  <a:pt x="18" y="195"/>
                  <a:pt x="19" y="192"/>
                  <a:pt x="19" y="190"/>
                </a:cubicBezTo>
                <a:cubicBezTo>
                  <a:pt x="19" y="190"/>
                  <a:pt x="19" y="190"/>
                  <a:pt x="19" y="189"/>
                </a:cubicBezTo>
                <a:cubicBezTo>
                  <a:pt x="19" y="189"/>
                  <a:pt x="19" y="189"/>
                  <a:pt x="19" y="188"/>
                </a:cubicBezTo>
                <a:cubicBezTo>
                  <a:pt x="19" y="188"/>
                  <a:pt x="20" y="187"/>
                  <a:pt x="20" y="186"/>
                </a:cubicBezTo>
                <a:cubicBezTo>
                  <a:pt x="20" y="185"/>
                  <a:pt x="20" y="184"/>
                  <a:pt x="20" y="183"/>
                </a:cubicBezTo>
                <a:cubicBezTo>
                  <a:pt x="20" y="182"/>
                  <a:pt x="20" y="182"/>
                  <a:pt x="20" y="181"/>
                </a:cubicBezTo>
                <a:cubicBezTo>
                  <a:pt x="20" y="180"/>
                  <a:pt x="21" y="176"/>
                  <a:pt x="21" y="176"/>
                </a:cubicBezTo>
                <a:cubicBezTo>
                  <a:pt x="21" y="175"/>
                  <a:pt x="21" y="175"/>
                  <a:pt x="21" y="174"/>
                </a:cubicBezTo>
                <a:cubicBezTo>
                  <a:pt x="21" y="173"/>
                  <a:pt x="21" y="172"/>
                  <a:pt x="22" y="171"/>
                </a:cubicBezTo>
                <a:cubicBezTo>
                  <a:pt x="22" y="168"/>
                  <a:pt x="23" y="166"/>
                  <a:pt x="24" y="163"/>
                </a:cubicBezTo>
                <a:cubicBezTo>
                  <a:pt x="24" y="162"/>
                  <a:pt x="25" y="159"/>
                  <a:pt x="25" y="158"/>
                </a:cubicBezTo>
                <a:cubicBezTo>
                  <a:pt x="26" y="157"/>
                  <a:pt x="25" y="157"/>
                  <a:pt x="26" y="155"/>
                </a:cubicBezTo>
                <a:cubicBezTo>
                  <a:pt x="26" y="154"/>
                  <a:pt x="26" y="153"/>
                  <a:pt x="26" y="153"/>
                </a:cubicBezTo>
                <a:cubicBezTo>
                  <a:pt x="27" y="152"/>
                  <a:pt x="27" y="152"/>
                  <a:pt x="27" y="151"/>
                </a:cubicBezTo>
                <a:cubicBezTo>
                  <a:pt x="28" y="149"/>
                  <a:pt x="29" y="146"/>
                  <a:pt x="30" y="144"/>
                </a:cubicBezTo>
                <a:cubicBezTo>
                  <a:pt x="30" y="143"/>
                  <a:pt x="30" y="142"/>
                  <a:pt x="31" y="141"/>
                </a:cubicBezTo>
                <a:cubicBezTo>
                  <a:pt x="32" y="139"/>
                  <a:pt x="33" y="133"/>
                  <a:pt x="35" y="131"/>
                </a:cubicBezTo>
                <a:cubicBezTo>
                  <a:pt x="36" y="128"/>
                  <a:pt x="38" y="124"/>
                  <a:pt x="39" y="121"/>
                </a:cubicBezTo>
                <a:cubicBezTo>
                  <a:pt x="40" y="120"/>
                  <a:pt x="40" y="121"/>
                  <a:pt x="40" y="120"/>
                </a:cubicBezTo>
                <a:cubicBezTo>
                  <a:pt x="41" y="119"/>
                  <a:pt x="41" y="117"/>
                  <a:pt x="42" y="116"/>
                </a:cubicBezTo>
                <a:cubicBezTo>
                  <a:pt x="43" y="115"/>
                  <a:pt x="43" y="114"/>
                  <a:pt x="44" y="114"/>
                </a:cubicBezTo>
                <a:cubicBezTo>
                  <a:pt x="45" y="113"/>
                  <a:pt x="45" y="111"/>
                  <a:pt x="46" y="110"/>
                </a:cubicBezTo>
                <a:cubicBezTo>
                  <a:pt x="47" y="109"/>
                  <a:pt x="47" y="109"/>
                  <a:pt x="47" y="108"/>
                </a:cubicBezTo>
                <a:cubicBezTo>
                  <a:pt x="48" y="108"/>
                  <a:pt x="49" y="106"/>
                  <a:pt x="49" y="105"/>
                </a:cubicBezTo>
                <a:cubicBezTo>
                  <a:pt x="49" y="105"/>
                  <a:pt x="51" y="103"/>
                  <a:pt x="51" y="103"/>
                </a:cubicBezTo>
                <a:cubicBezTo>
                  <a:pt x="50" y="104"/>
                  <a:pt x="49" y="105"/>
                  <a:pt x="49" y="107"/>
                </a:cubicBezTo>
                <a:cubicBezTo>
                  <a:pt x="48" y="107"/>
                  <a:pt x="47" y="108"/>
                  <a:pt x="47" y="109"/>
                </a:cubicBezTo>
                <a:cubicBezTo>
                  <a:pt x="46" y="110"/>
                  <a:pt x="46" y="111"/>
                  <a:pt x="45" y="112"/>
                </a:cubicBezTo>
                <a:cubicBezTo>
                  <a:pt x="45" y="112"/>
                  <a:pt x="45" y="113"/>
                  <a:pt x="45" y="113"/>
                </a:cubicBezTo>
                <a:cubicBezTo>
                  <a:pt x="44" y="114"/>
                  <a:pt x="43" y="116"/>
                  <a:pt x="43" y="117"/>
                </a:cubicBezTo>
                <a:cubicBezTo>
                  <a:pt x="42" y="118"/>
                  <a:pt x="41" y="120"/>
                  <a:pt x="40" y="122"/>
                </a:cubicBezTo>
                <a:cubicBezTo>
                  <a:pt x="39" y="124"/>
                  <a:pt x="39" y="125"/>
                  <a:pt x="38" y="127"/>
                </a:cubicBezTo>
                <a:cubicBezTo>
                  <a:pt x="38" y="128"/>
                  <a:pt x="37" y="129"/>
                  <a:pt x="37" y="129"/>
                </a:cubicBezTo>
                <a:cubicBezTo>
                  <a:pt x="34" y="134"/>
                  <a:pt x="33" y="139"/>
                  <a:pt x="32" y="143"/>
                </a:cubicBezTo>
                <a:cubicBezTo>
                  <a:pt x="31" y="144"/>
                  <a:pt x="31" y="144"/>
                  <a:pt x="31" y="145"/>
                </a:cubicBezTo>
                <a:cubicBezTo>
                  <a:pt x="30" y="146"/>
                  <a:pt x="30" y="147"/>
                  <a:pt x="30" y="148"/>
                </a:cubicBezTo>
                <a:cubicBezTo>
                  <a:pt x="30" y="149"/>
                  <a:pt x="29" y="149"/>
                  <a:pt x="29" y="150"/>
                </a:cubicBezTo>
                <a:cubicBezTo>
                  <a:pt x="28" y="151"/>
                  <a:pt x="28" y="152"/>
                  <a:pt x="28" y="153"/>
                </a:cubicBezTo>
                <a:cubicBezTo>
                  <a:pt x="28" y="154"/>
                  <a:pt x="27" y="155"/>
                  <a:pt x="27" y="157"/>
                </a:cubicBezTo>
                <a:cubicBezTo>
                  <a:pt x="26" y="159"/>
                  <a:pt x="27" y="156"/>
                  <a:pt x="27" y="158"/>
                </a:cubicBezTo>
                <a:cubicBezTo>
                  <a:pt x="26" y="161"/>
                  <a:pt x="26" y="163"/>
                  <a:pt x="25" y="166"/>
                </a:cubicBezTo>
                <a:cubicBezTo>
                  <a:pt x="25" y="167"/>
                  <a:pt x="24" y="168"/>
                  <a:pt x="24" y="169"/>
                </a:cubicBezTo>
                <a:cubicBezTo>
                  <a:pt x="24" y="170"/>
                  <a:pt x="24" y="171"/>
                  <a:pt x="23" y="172"/>
                </a:cubicBezTo>
                <a:cubicBezTo>
                  <a:pt x="23" y="173"/>
                  <a:pt x="23" y="174"/>
                  <a:pt x="23" y="174"/>
                </a:cubicBezTo>
                <a:cubicBezTo>
                  <a:pt x="23" y="175"/>
                  <a:pt x="23" y="176"/>
                  <a:pt x="23" y="177"/>
                </a:cubicBezTo>
                <a:cubicBezTo>
                  <a:pt x="22" y="179"/>
                  <a:pt x="22" y="181"/>
                  <a:pt x="22" y="184"/>
                </a:cubicBezTo>
                <a:cubicBezTo>
                  <a:pt x="22" y="184"/>
                  <a:pt x="22" y="186"/>
                  <a:pt x="21" y="187"/>
                </a:cubicBezTo>
                <a:cubicBezTo>
                  <a:pt x="21" y="189"/>
                  <a:pt x="21" y="190"/>
                  <a:pt x="21" y="191"/>
                </a:cubicBezTo>
                <a:cubicBezTo>
                  <a:pt x="21" y="192"/>
                  <a:pt x="21" y="193"/>
                  <a:pt x="21" y="193"/>
                </a:cubicBezTo>
                <a:cubicBezTo>
                  <a:pt x="21" y="196"/>
                  <a:pt x="21" y="199"/>
                  <a:pt x="21" y="202"/>
                </a:cubicBezTo>
                <a:cubicBezTo>
                  <a:pt x="21" y="203"/>
                  <a:pt x="21" y="204"/>
                  <a:pt x="21" y="205"/>
                </a:cubicBezTo>
                <a:cubicBezTo>
                  <a:pt x="21" y="205"/>
                  <a:pt x="21" y="206"/>
                  <a:pt x="21" y="207"/>
                </a:cubicBezTo>
                <a:cubicBezTo>
                  <a:pt x="21" y="208"/>
                  <a:pt x="21" y="209"/>
                  <a:pt x="21" y="210"/>
                </a:cubicBezTo>
                <a:cubicBezTo>
                  <a:pt x="21" y="212"/>
                  <a:pt x="21" y="213"/>
                  <a:pt x="21" y="214"/>
                </a:cubicBezTo>
                <a:cubicBezTo>
                  <a:pt x="21" y="215"/>
                  <a:pt x="21" y="216"/>
                  <a:pt x="21" y="217"/>
                </a:cubicBezTo>
                <a:cubicBezTo>
                  <a:pt x="21" y="218"/>
                  <a:pt x="21" y="218"/>
                  <a:pt x="21" y="219"/>
                </a:cubicBezTo>
                <a:cubicBezTo>
                  <a:pt x="21" y="219"/>
                  <a:pt x="21" y="220"/>
                  <a:pt x="21" y="221"/>
                </a:cubicBezTo>
                <a:cubicBezTo>
                  <a:pt x="21" y="221"/>
                  <a:pt x="21" y="221"/>
                  <a:pt x="21" y="222"/>
                </a:cubicBezTo>
                <a:cubicBezTo>
                  <a:pt x="21" y="225"/>
                  <a:pt x="21" y="228"/>
                  <a:pt x="22" y="229"/>
                </a:cubicBezTo>
                <a:cubicBezTo>
                  <a:pt x="22" y="231"/>
                  <a:pt x="22" y="232"/>
                  <a:pt x="23" y="235"/>
                </a:cubicBezTo>
                <a:cubicBezTo>
                  <a:pt x="23" y="236"/>
                  <a:pt x="23" y="237"/>
                  <a:pt x="23" y="237"/>
                </a:cubicBezTo>
                <a:cubicBezTo>
                  <a:pt x="23" y="238"/>
                  <a:pt x="23" y="239"/>
                  <a:pt x="24" y="241"/>
                </a:cubicBezTo>
                <a:cubicBezTo>
                  <a:pt x="24" y="242"/>
                  <a:pt x="24" y="243"/>
                  <a:pt x="24" y="245"/>
                </a:cubicBezTo>
                <a:cubicBezTo>
                  <a:pt x="24" y="246"/>
                  <a:pt x="24" y="244"/>
                  <a:pt x="24" y="246"/>
                </a:cubicBezTo>
                <a:cubicBezTo>
                  <a:pt x="24" y="246"/>
                  <a:pt x="25" y="247"/>
                  <a:pt x="25" y="248"/>
                </a:cubicBezTo>
                <a:cubicBezTo>
                  <a:pt x="25" y="249"/>
                  <a:pt x="25" y="250"/>
                  <a:pt x="25" y="250"/>
                </a:cubicBezTo>
                <a:cubicBezTo>
                  <a:pt x="26" y="252"/>
                  <a:pt x="25" y="250"/>
                  <a:pt x="25" y="251"/>
                </a:cubicBezTo>
                <a:close/>
                <a:moveTo>
                  <a:pt x="263" y="24"/>
                </a:moveTo>
                <a:cubicBezTo>
                  <a:pt x="264" y="24"/>
                  <a:pt x="264" y="25"/>
                  <a:pt x="266" y="25"/>
                </a:cubicBezTo>
                <a:cubicBezTo>
                  <a:pt x="266" y="25"/>
                  <a:pt x="264" y="25"/>
                  <a:pt x="263" y="24"/>
                </a:cubicBezTo>
                <a:close/>
                <a:moveTo>
                  <a:pt x="103" y="51"/>
                </a:moveTo>
                <a:cubicBezTo>
                  <a:pt x="105" y="49"/>
                  <a:pt x="108" y="47"/>
                  <a:pt x="108" y="47"/>
                </a:cubicBezTo>
                <a:cubicBezTo>
                  <a:pt x="108" y="48"/>
                  <a:pt x="106" y="49"/>
                  <a:pt x="105" y="49"/>
                </a:cubicBezTo>
                <a:cubicBezTo>
                  <a:pt x="104" y="50"/>
                  <a:pt x="103" y="51"/>
                  <a:pt x="103" y="51"/>
                </a:cubicBezTo>
                <a:close/>
                <a:moveTo>
                  <a:pt x="279" y="29"/>
                </a:moveTo>
                <a:cubicBezTo>
                  <a:pt x="280" y="29"/>
                  <a:pt x="281" y="29"/>
                  <a:pt x="281" y="29"/>
                </a:cubicBezTo>
                <a:cubicBezTo>
                  <a:pt x="282" y="30"/>
                  <a:pt x="283" y="30"/>
                  <a:pt x="283" y="30"/>
                </a:cubicBezTo>
                <a:cubicBezTo>
                  <a:pt x="285" y="31"/>
                  <a:pt x="288" y="31"/>
                  <a:pt x="289" y="32"/>
                </a:cubicBezTo>
                <a:cubicBezTo>
                  <a:pt x="289" y="33"/>
                  <a:pt x="287" y="32"/>
                  <a:pt x="285" y="31"/>
                </a:cubicBezTo>
                <a:cubicBezTo>
                  <a:pt x="283" y="30"/>
                  <a:pt x="281" y="30"/>
                  <a:pt x="279" y="29"/>
                </a:cubicBezTo>
                <a:close/>
                <a:moveTo>
                  <a:pt x="123" y="38"/>
                </a:moveTo>
                <a:cubicBezTo>
                  <a:pt x="123" y="38"/>
                  <a:pt x="127" y="36"/>
                  <a:pt x="128" y="35"/>
                </a:cubicBezTo>
                <a:cubicBezTo>
                  <a:pt x="131" y="34"/>
                  <a:pt x="134" y="33"/>
                  <a:pt x="136" y="31"/>
                </a:cubicBezTo>
                <a:cubicBezTo>
                  <a:pt x="137" y="31"/>
                  <a:pt x="139" y="31"/>
                  <a:pt x="140" y="30"/>
                </a:cubicBezTo>
                <a:cubicBezTo>
                  <a:pt x="141" y="30"/>
                  <a:pt x="141" y="30"/>
                  <a:pt x="142" y="29"/>
                </a:cubicBezTo>
                <a:cubicBezTo>
                  <a:pt x="143" y="29"/>
                  <a:pt x="144" y="29"/>
                  <a:pt x="145" y="28"/>
                </a:cubicBezTo>
                <a:cubicBezTo>
                  <a:pt x="149" y="26"/>
                  <a:pt x="153" y="25"/>
                  <a:pt x="157" y="24"/>
                </a:cubicBezTo>
                <a:cubicBezTo>
                  <a:pt x="158" y="24"/>
                  <a:pt x="157" y="24"/>
                  <a:pt x="158" y="24"/>
                </a:cubicBezTo>
                <a:cubicBezTo>
                  <a:pt x="159" y="23"/>
                  <a:pt x="159" y="24"/>
                  <a:pt x="161" y="23"/>
                </a:cubicBezTo>
                <a:cubicBezTo>
                  <a:pt x="160" y="24"/>
                  <a:pt x="156" y="25"/>
                  <a:pt x="154" y="26"/>
                </a:cubicBezTo>
                <a:cubicBezTo>
                  <a:pt x="152" y="26"/>
                  <a:pt x="149" y="27"/>
                  <a:pt x="146" y="28"/>
                </a:cubicBezTo>
                <a:cubicBezTo>
                  <a:pt x="146" y="28"/>
                  <a:pt x="144" y="29"/>
                  <a:pt x="144" y="29"/>
                </a:cubicBezTo>
                <a:cubicBezTo>
                  <a:pt x="143" y="29"/>
                  <a:pt x="142" y="30"/>
                  <a:pt x="142" y="30"/>
                </a:cubicBezTo>
                <a:cubicBezTo>
                  <a:pt x="141" y="31"/>
                  <a:pt x="140" y="31"/>
                  <a:pt x="140" y="31"/>
                </a:cubicBezTo>
                <a:cubicBezTo>
                  <a:pt x="139" y="31"/>
                  <a:pt x="139" y="31"/>
                  <a:pt x="138" y="31"/>
                </a:cubicBezTo>
                <a:cubicBezTo>
                  <a:pt x="136" y="32"/>
                  <a:pt x="135" y="33"/>
                  <a:pt x="134" y="33"/>
                </a:cubicBezTo>
                <a:cubicBezTo>
                  <a:pt x="134" y="33"/>
                  <a:pt x="133" y="34"/>
                  <a:pt x="133" y="34"/>
                </a:cubicBezTo>
                <a:cubicBezTo>
                  <a:pt x="133" y="34"/>
                  <a:pt x="133" y="34"/>
                  <a:pt x="132" y="34"/>
                </a:cubicBezTo>
                <a:cubicBezTo>
                  <a:pt x="129" y="36"/>
                  <a:pt x="126" y="38"/>
                  <a:pt x="123" y="38"/>
                </a:cubicBezTo>
                <a:close/>
                <a:moveTo>
                  <a:pt x="293" y="34"/>
                </a:moveTo>
                <a:cubicBezTo>
                  <a:pt x="295" y="35"/>
                  <a:pt x="298" y="36"/>
                  <a:pt x="300" y="37"/>
                </a:cubicBezTo>
                <a:cubicBezTo>
                  <a:pt x="298" y="37"/>
                  <a:pt x="293" y="35"/>
                  <a:pt x="293" y="34"/>
                </a:cubicBezTo>
                <a:close/>
                <a:moveTo>
                  <a:pt x="177" y="20"/>
                </a:moveTo>
                <a:cubicBezTo>
                  <a:pt x="177" y="19"/>
                  <a:pt x="179" y="19"/>
                  <a:pt x="180" y="19"/>
                </a:cubicBezTo>
                <a:cubicBezTo>
                  <a:pt x="182" y="19"/>
                  <a:pt x="184" y="18"/>
                  <a:pt x="185" y="18"/>
                </a:cubicBezTo>
                <a:cubicBezTo>
                  <a:pt x="187" y="18"/>
                  <a:pt x="188" y="17"/>
                  <a:pt x="190" y="17"/>
                </a:cubicBezTo>
                <a:cubicBezTo>
                  <a:pt x="192" y="16"/>
                  <a:pt x="200" y="16"/>
                  <a:pt x="201" y="16"/>
                </a:cubicBezTo>
                <a:cubicBezTo>
                  <a:pt x="201" y="16"/>
                  <a:pt x="203" y="16"/>
                  <a:pt x="203" y="16"/>
                </a:cubicBezTo>
                <a:cubicBezTo>
                  <a:pt x="205" y="16"/>
                  <a:pt x="205" y="16"/>
                  <a:pt x="206" y="16"/>
                </a:cubicBezTo>
                <a:cubicBezTo>
                  <a:pt x="207" y="16"/>
                  <a:pt x="207" y="16"/>
                  <a:pt x="208" y="16"/>
                </a:cubicBezTo>
                <a:cubicBezTo>
                  <a:pt x="210" y="16"/>
                  <a:pt x="211" y="16"/>
                  <a:pt x="213" y="16"/>
                </a:cubicBezTo>
                <a:cubicBezTo>
                  <a:pt x="214" y="16"/>
                  <a:pt x="215" y="16"/>
                  <a:pt x="217" y="16"/>
                </a:cubicBezTo>
                <a:cubicBezTo>
                  <a:pt x="219" y="16"/>
                  <a:pt x="222" y="16"/>
                  <a:pt x="223" y="16"/>
                </a:cubicBezTo>
                <a:cubicBezTo>
                  <a:pt x="220" y="16"/>
                  <a:pt x="217" y="16"/>
                  <a:pt x="213" y="16"/>
                </a:cubicBezTo>
                <a:cubicBezTo>
                  <a:pt x="212" y="16"/>
                  <a:pt x="211" y="16"/>
                  <a:pt x="210" y="16"/>
                </a:cubicBezTo>
                <a:cubicBezTo>
                  <a:pt x="209" y="16"/>
                  <a:pt x="208" y="16"/>
                  <a:pt x="207" y="16"/>
                </a:cubicBezTo>
                <a:cubicBezTo>
                  <a:pt x="206" y="16"/>
                  <a:pt x="205" y="16"/>
                  <a:pt x="205" y="16"/>
                </a:cubicBezTo>
                <a:cubicBezTo>
                  <a:pt x="204" y="16"/>
                  <a:pt x="203" y="17"/>
                  <a:pt x="203" y="17"/>
                </a:cubicBezTo>
                <a:cubicBezTo>
                  <a:pt x="200" y="17"/>
                  <a:pt x="196" y="17"/>
                  <a:pt x="192" y="17"/>
                </a:cubicBezTo>
                <a:cubicBezTo>
                  <a:pt x="191" y="17"/>
                  <a:pt x="189" y="18"/>
                  <a:pt x="188" y="18"/>
                </a:cubicBezTo>
                <a:cubicBezTo>
                  <a:pt x="186" y="18"/>
                  <a:pt x="183" y="19"/>
                  <a:pt x="181" y="19"/>
                </a:cubicBezTo>
                <a:cubicBezTo>
                  <a:pt x="180" y="19"/>
                  <a:pt x="179" y="19"/>
                  <a:pt x="179" y="19"/>
                </a:cubicBezTo>
                <a:cubicBezTo>
                  <a:pt x="178" y="19"/>
                  <a:pt x="178" y="20"/>
                  <a:pt x="177" y="20"/>
                </a:cubicBezTo>
                <a:close/>
                <a:moveTo>
                  <a:pt x="301" y="38"/>
                </a:moveTo>
                <a:cubicBezTo>
                  <a:pt x="304" y="39"/>
                  <a:pt x="307" y="41"/>
                  <a:pt x="311" y="43"/>
                </a:cubicBezTo>
                <a:cubicBezTo>
                  <a:pt x="312" y="43"/>
                  <a:pt x="316" y="46"/>
                  <a:pt x="315" y="46"/>
                </a:cubicBezTo>
                <a:cubicBezTo>
                  <a:pt x="315" y="46"/>
                  <a:pt x="314" y="45"/>
                  <a:pt x="313" y="45"/>
                </a:cubicBezTo>
                <a:cubicBezTo>
                  <a:pt x="312" y="44"/>
                  <a:pt x="310" y="43"/>
                  <a:pt x="308" y="42"/>
                </a:cubicBezTo>
                <a:cubicBezTo>
                  <a:pt x="307" y="41"/>
                  <a:pt x="306" y="40"/>
                  <a:pt x="306" y="40"/>
                </a:cubicBezTo>
                <a:cubicBezTo>
                  <a:pt x="305" y="39"/>
                  <a:pt x="302" y="39"/>
                  <a:pt x="301" y="38"/>
                </a:cubicBezTo>
                <a:close/>
                <a:moveTo>
                  <a:pt x="316" y="46"/>
                </a:moveTo>
                <a:cubicBezTo>
                  <a:pt x="316" y="46"/>
                  <a:pt x="319" y="48"/>
                  <a:pt x="320" y="48"/>
                </a:cubicBezTo>
                <a:cubicBezTo>
                  <a:pt x="322" y="49"/>
                  <a:pt x="323" y="51"/>
                  <a:pt x="325" y="52"/>
                </a:cubicBezTo>
                <a:cubicBezTo>
                  <a:pt x="325" y="52"/>
                  <a:pt x="326" y="53"/>
                  <a:pt x="326" y="53"/>
                </a:cubicBezTo>
                <a:cubicBezTo>
                  <a:pt x="328" y="54"/>
                  <a:pt x="330" y="56"/>
                  <a:pt x="332" y="57"/>
                </a:cubicBezTo>
                <a:cubicBezTo>
                  <a:pt x="331" y="57"/>
                  <a:pt x="329" y="55"/>
                  <a:pt x="328" y="54"/>
                </a:cubicBezTo>
                <a:cubicBezTo>
                  <a:pt x="327" y="54"/>
                  <a:pt x="327" y="54"/>
                  <a:pt x="327" y="53"/>
                </a:cubicBezTo>
                <a:cubicBezTo>
                  <a:pt x="326" y="53"/>
                  <a:pt x="326" y="53"/>
                  <a:pt x="325" y="52"/>
                </a:cubicBezTo>
                <a:cubicBezTo>
                  <a:pt x="325" y="52"/>
                  <a:pt x="324" y="52"/>
                  <a:pt x="324" y="52"/>
                </a:cubicBezTo>
                <a:cubicBezTo>
                  <a:pt x="323" y="51"/>
                  <a:pt x="323" y="51"/>
                  <a:pt x="322" y="50"/>
                </a:cubicBezTo>
                <a:cubicBezTo>
                  <a:pt x="322" y="50"/>
                  <a:pt x="321" y="50"/>
                  <a:pt x="320" y="49"/>
                </a:cubicBezTo>
                <a:cubicBezTo>
                  <a:pt x="319" y="48"/>
                  <a:pt x="318" y="47"/>
                  <a:pt x="316" y="46"/>
                </a:cubicBezTo>
                <a:close/>
                <a:moveTo>
                  <a:pt x="51" y="102"/>
                </a:moveTo>
                <a:cubicBezTo>
                  <a:pt x="51" y="102"/>
                  <a:pt x="53" y="98"/>
                  <a:pt x="53" y="99"/>
                </a:cubicBezTo>
                <a:cubicBezTo>
                  <a:pt x="53" y="100"/>
                  <a:pt x="52" y="101"/>
                  <a:pt x="51" y="102"/>
                </a:cubicBezTo>
                <a:close/>
                <a:moveTo>
                  <a:pt x="228" y="16"/>
                </a:moveTo>
                <a:cubicBezTo>
                  <a:pt x="228" y="16"/>
                  <a:pt x="231" y="16"/>
                  <a:pt x="233" y="17"/>
                </a:cubicBezTo>
                <a:cubicBezTo>
                  <a:pt x="233" y="17"/>
                  <a:pt x="228" y="17"/>
                  <a:pt x="228" y="16"/>
                </a:cubicBezTo>
                <a:close/>
                <a:moveTo>
                  <a:pt x="224" y="16"/>
                </a:moveTo>
                <a:cubicBezTo>
                  <a:pt x="225" y="16"/>
                  <a:pt x="226" y="16"/>
                  <a:pt x="227" y="16"/>
                </a:cubicBezTo>
                <a:cubicBezTo>
                  <a:pt x="227" y="17"/>
                  <a:pt x="223" y="17"/>
                  <a:pt x="224" y="16"/>
                </a:cubicBezTo>
                <a:close/>
                <a:moveTo>
                  <a:pt x="237" y="17"/>
                </a:moveTo>
                <a:cubicBezTo>
                  <a:pt x="238" y="17"/>
                  <a:pt x="240" y="18"/>
                  <a:pt x="241" y="18"/>
                </a:cubicBezTo>
                <a:cubicBezTo>
                  <a:pt x="241" y="18"/>
                  <a:pt x="239" y="18"/>
                  <a:pt x="237" y="17"/>
                </a:cubicBezTo>
                <a:close/>
                <a:moveTo>
                  <a:pt x="234" y="17"/>
                </a:moveTo>
                <a:cubicBezTo>
                  <a:pt x="234" y="17"/>
                  <a:pt x="236" y="17"/>
                  <a:pt x="236" y="17"/>
                </a:cubicBezTo>
                <a:cubicBezTo>
                  <a:pt x="236" y="17"/>
                  <a:pt x="234" y="17"/>
                  <a:pt x="234" y="17"/>
                </a:cubicBezTo>
                <a:close/>
                <a:moveTo>
                  <a:pt x="336" y="60"/>
                </a:moveTo>
                <a:cubicBezTo>
                  <a:pt x="337" y="61"/>
                  <a:pt x="340" y="63"/>
                  <a:pt x="342" y="65"/>
                </a:cubicBezTo>
                <a:cubicBezTo>
                  <a:pt x="343" y="66"/>
                  <a:pt x="345" y="67"/>
                  <a:pt x="346" y="68"/>
                </a:cubicBezTo>
                <a:cubicBezTo>
                  <a:pt x="346" y="69"/>
                  <a:pt x="345" y="68"/>
                  <a:pt x="345" y="68"/>
                </a:cubicBezTo>
                <a:cubicBezTo>
                  <a:pt x="342" y="66"/>
                  <a:pt x="338" y="62"/>
                  <a:pt x="336" y="60"/>
                </a:cubicBezTo>
                <a:close/>
                <a:moveTo>
                  <a:pt x="360" y="83"/>
                </a:moveTo>
                <a:cubicBezTo>
                  <a:pt x="360" y="83"/>
                  <a:pt x="362" y="85"/>
                  <a:pt x="362" y="85"/>
                </a:cubicBezTo>
                <a:cubicBezTo>
                  <a:pt x="362" y="86"/>
                  <a:pt x="361" y="84"/>
                  <a:pt x="360" y="83"/>
                </a:cubicBezTo>
                <a:close/>
                <a:moveTo>
                  <a:pt x="358" y="339"/>
                </a:moveTo>
                <a:cubicBezTo>
                  <a:pt x="359" y="338"/>
                  <a:pt x="361" y="336"/>
                  <a:pt x="362" y="335"/>
                </a:cubicBezTo>
                <a:cubicBezTo>
                  <a:pt x="362" y="335"/>
                  <a:pt x="358" y="340"/>
                  <a:pt x="358" y="339"/>
                </a:cubicBezTo>
                <a:close/>
                <a:moveTo>
                  <a:pt x="67" y="341"/>
                </a:moveTo>
                <a:cubicBezTo>
                  <a:pt x="68" y="341"/>
                  <a:pt x="69" y="343"/>
                  <a:pt x="69" y="343"/>
                </a:cubicBezTo>
                <a:cubicBezTo>
                  <a:pt x="68" y="342"/>
                  <a:pt x="66" y="340"/>
                  <a:pt x="67" y="341"/>
                </a:cubicBezTo>
                <a:close/>
                <a:moveTo>
                  <a:pt x="327" y="368"/>
                </a:moveTo>
                <a:cubicBezTo>
                  <a:pt x="327" y="368"/>
                  <a:pt x="327" y="369"/>
                  <a:pt x="326" y="369"/>
                </a:cubicBezTo>
                <a:cubicBezTo>
                  <a:pt x="325" y="370"/>
                  <a:pt x="325" y="369"/>
                  <a:pt x="327" y="368"/>
                </a:cubicBezTo>
                <a:close/>
                <a:moveTo>
                  <a:pt x="78" y="352"/>
                </a:moveTo>
                <a:cubicBezTo>
                  <a:pt x="79" y="353"/>
                  <a:pt x="80" y="354"/>
                  <a:pt x="80" y="355"/>
                </a:cubicBezTo>
                <a:cubicBezTo>
                  <a:pt x="80" y="354"/>
                  <a:pt x="79" y="353"/>
                  <a:pt x="78" y="352"/>
                </a:cubicBezTo>
                <a:close/>
                <a:moveTo>
                  <a:pt x="88" y="361"/>
                </a:moveTo>
                <a:cubicBezTo>
                  <a:pt x="87" y="361"/>
                  <a:pt x="85" y="359"/>
                  <a:pt x="85" y="359"/>
                </a:cubicBezTo>
                <a:cubicBezTo>
                  <a:pt x="84" y="358"/>
                  <a:pt x="84" y="358"/>
                  <a:pt x="84" y="358"/>
                </a:cubicBezTo>
                <a:cubicBezTo>
                  <a:pt x="85" y="358"/>
                  <a:pt x="86" y="360"/>
                  <a:pt x="88" y="361"/>
                </a:cubicBezTo>
                <a:close/>
                <a:moveTo>
                  <a:pt x="96" y="367"/>
                </a:moveTo>
                <a:cubicBezTo>
                  <a:pt x="96" y="368"/>
                  <a:pt x="94" y="366"/>
                  <a:pt x="93" y="365"/>
                </a:cubicBezTo>
                <a:cubicBezTo>
                  <a:pt x="94" y="366"/>
                  <a:pt x="95" y="366"/>
                  <a:pt x="96" y="367"/>
                </a:cubicBezTo>
                <a:close/>
                <a:moveTo>
                  <a:pt x="99" y="370"/>
                </a:moveTo>
                <a:cubicBezTo>
                  <a:pt x="99" y="370"/>
                  <a:pt x="98" y="369"/>
                  <a:pt x="97" y="368"/>
                </a:cubicBezTo>
                <a:cubicBezTo>
                  <a:pt x="97" y="368"/>
                  <a:pt x="98" y="369"/>
                  <a:pt x="99" y="370"/>
                </a:cubicBezTo>
                <a:close/>
                <a:moveTo>
                  <a:pt x="114" y="379"/>
                </a:moveTo>
                <a:cubicBezTo>
                  <a:pt x="116" y="380"/>
                  <a:pt x="116" y="380"/>
                  <a:pt x="116" y="380"/>
                </a:cubicBezTo>
                <a:cubicBezTo>
                  <a:pt x="116" y="381"/>
                  <a:pt x="114" y="379"/>
                  <a:pt x="114" y="379"/>
                </a:cubicBezTo>
                <a:close/>
                <a:moveTo>
                  <a:pt x="149" y="23"/>
                </a:moveTo>
                <a:cubicBezTo>
                  <a:pt x="150" y="23"/>
                  <a:pt x="151" y="23"/>
                  <a:pt x="152" y="22"/>
                </a:cubicBezTo>
                <a:cubicBezTo>
                  <a:pt x="151" y="23"/>
                  <a:pt x="148" y="24"/>
                  <a:pt x="149" y="23"/>
                </a:cubicBezTo>
                <a:close/>
                <a:moveTo>
                  <a:pt x="270" y="397"/>
                </a:moveTo>
                <a:cubicBezTo>
                  <a:pt x="270" y="397"/>
                  <a:pt x="269" y="398"/>
                  <a:pt x="268" y="398"/>
                </a:cubicBezTo>
                <a:cubicBezTo>
                  <a:pt x="268" y="397"/>
                  <a:pt x="268" y="397"/>
                  <a:pt x="270" y="397"/>
                </a:cubicBezTo>
                <a:close/>
                <a:moveTo>
                  <a:pt x="140" y="27"/>
                </a:moveTo>
                <a:cubicBezTo>
                  <a:pt x="143" y="26"/>
                  <a:pt x="145" y="24"/>
                  <a:pt x="147" y="24"/>
                </a:cubicBezTo>
                <a:cubicBezTo>
                  <a:pt x="148" y="24"/>
                  <a:pt x="145" y="25"/>
                  <a:pt x="143" y="26"/>
                </a:cubicBezTo>
                <a:cubicBezTo>
                  <a:pt x="143" y="26"/>
                  <a:pt x="139" y="27"/>
                  <a:pt x="140" y="27"/>
                </a:cubicBezTo>
                <a:close/>
                <a:moveTo>
                  <a:pt x="131" y="30"/>
                </a:moveTo>
                <a:cubicBezTo>
                  <a:pt x="134" y="29"/>
                  <a:pt x="134" y="28"/>
                  <a:pt x="138" y="27"/>
                </a:cubicBezTo>
                <a:cubicBezTo>
                  <a:pt x="138" y="28"/>
                  <a:pt x="136" y="28"/>
                  <a:pt x="135" y="29"/>
                </a:cubicBezTo>
                <a:cubicBezTo>
                  <a:pt x="134" y="29"/>
                  <a:pt x="132" y="30"/>
                  <a:pt x="131" y="30"/>
                </a:cubicBezTo>
                <a:close/>
                <a:moveTo>
                  <a:pt x="142" y="392"/>
                </a:moveTo>
                <a:cubicBezTo>
                  <a:pt x="144" y="393"/>
                  <a:pt x="144" y="393"/>
                  <a:pt x="144" y="393"/>
                </a:cubicBezTo>
                <a:cubicBezTo>
                  <a:pt x="144" y="394"/>
                  <a:pt x="141" y="393"/>
                  <a:pt x="142" y="392"/>
                </a:cubicBezTo>
                <a:close/>
                <a:moveTo>
                  <a:pt x="190" y="405"/>
                </a:moveTo>
                <a:cubicBezTo>
                  <a:pt x="189" y="404"/>
                  <a:pt x="188" y="404"/>
                  <a:pt x="187" y="404"/>
                </a:cubicBezTo>
                <a:cubicBezTo>
                  <a:pt x="187" y="404"/>
                  <a:pt x="191" y="404"/>
                  <a:pt x="190" y="405"/>
                </a:cubicBezTo>
                <a:close/>
                <a:moveTo>
                  <a:pt x="241" y="403"/>
                </a:moveTo>
                <a:cubicBezTo>
                  <a:pt x="241" y="404"/>
                  <a:pt x="239" y="404"/>
                  <a:pt x="238" y="404"/>
                </a:cubicBezTo>
                <a:cubicBezTo>
                  <a:pt x="238" y="404"/>
                  <a:pt x="241" y="403"/>
                  <a:pt x="241" y="403"/>
                </a:cubicBezTo>
                <a:close/>
                <a:moveTo>
                  <a:pt x="247" y="403"/>
                </a:moveTo>
                <a:cubicBezTo>
                  <a:pt x="247" y="403"/>
                  <a:pt x="244" y="403"/>
                  <a:pt x="243" y="403"/>
                </a:cubicBezTo>
                <a:cubicBezTo>
                  <a:pt x="243" y="403"/>
                  <a:pt x="246" y="402"/>
                  <a:pt x="247" y="403"/>
                </a:cubicBezTo>
                <a:close/>
                <a:moveTo>
                  <a:pt x="258" y="400"/>
                </a:moveTo>
                <a:cubicBezTo>
                  <a:pt x="258" y="400"/>
                  <a:pt x="256" y="401"/>
                  <a:pt x="255" y="401"/>
                </a:cubicBezTo>
                <a:cubicBezTo>
                  <a:pt x="255" y="401"/>
                  <a:pt x="258" y="400"/>
                  <a:pt x="258" y="400"/>
                </a:cubicBezTo>
                <a:close/>
                <a:moveTo>
                  <a:pt x="274" y="396"/>
                </a:moveTo>
                <a:cubicBezTo>
                  <a:pt x="274" y="395"/>
                  <a:pt x="275" y="395"/>
                  <a:pt x="276" y="395"/>
                </a:cubicBezTo>
                <a:cubicBezTo>
                  <a:pt x="276" y="395"/>
                  <a:pt x="273" y="396"/>
                  <a:pt x="274" y="396"/>
                </a:cubicBezTo>
                <a:close/>
                <a:moveTo>
                  <a:pt x="211" y="406"/>
                </a:moveTo>
                <a:cubicBezTo>
                  <a:pt x="212" y="406"/>
                  <a:pt x="213" y="406"/>
                  <a:pt x="213" y="406"/>
                </a:cubicBezTo>
                <a:cubicBezTo>
                  <a:pt x="213" y="406"/>
                  <a:pt x="211" y="406"/>
                  <a:pt x="211" y="406"/>
                </a:cubicBezTo>
                <a:close/>
                <a:moveTo>
                  <a:pt x="365" y="333"/>
                </a:moveTo>
                <a:cubicBezTo>
                  <a:pt x="366" y="332"/>
                  <a:pt x="367" y="331"/>
                  <a:pt x="367" y="331"/>
                </a:cubicBezTo>
                <a:cubicBezTo>
                  <a:pt x="366" y="332"/>
                  <a:pt x="365" y="334"/>
                  <a:pt x="365" y="333"/>
                </a:cubicBezTo>
                <a:close/>
                <a:moveTo>
                  <a:pt x="369" y="328"/>
                </a:moveTo>
                <a:cubicBezTo>
                  <a:pt x="368" y="329"/>
                  <a:pt x="367" y="330"/>
                  <a:pt x="367" y="330"/>
                </a:cubicBezTo>
                <a:cubicBezTo>
                  <a:pt x="367" y="329"/>
                  <a:pt x="369" y="328"/>
                  <a:pt x="369" y="328"/>
                </a:cubicBezTo>
                <a:close/>
                <a:moveTo>
                  <a:pt x="351" y="349"/>
                </a:moveTo>
                <a:cubicBezTo>
                  <a:pt x="353" y="347"/>
                  <a:pt x="356" y="343"/>
                  <a:pt x="358" y="341"/>
                </a:cubicBezTo>
                <a:cubicBezTo>
                  <a:pt x="358" y="342"/>
                  <a:pt x="357" y="343"/>
                  <a:pt x="356" y="344"/>
                </a:cubicBezTo>
                <a:cubicBezTo>
                  <a:pt x="354" y="346"/>
                  <a:pt x="353" y="346"/>
                  <a:pt x="352" y="348"/>
                </a:cubicBezTo>
                <a:cubicBezTo>
                  <a:pt x="351" y="348"/>
                  <a:pt x="351" y="349"/>
                  <a:pt x="351" y="349"/>
                </a:cubicBezTo>
                <a:close/>
                <a:moveTo>
                  <a:pt x="360" y="339"/>
                </a:moveTo>
                <a:cubicBezTo>
                  <a:pt x="361" y="338"/>
                  <a:pt x="361" y="338"/>
                  <a:pt x="362" y="337"/>
                </a:cubicBezTo>
                <a:cubicBezTo>
                  <a:pt x="362" y="337"/>
                  <a:pt x="361" y="338"/>
                  <a:pt x="360" y="339"/>
                </a:cubicBezTo>
                <a:cubicBezTo>
                  <a:pt x="361" y="338"/>
                  <a:pt x="360" y="339"/>
                  <a:pt x="360" y="339"/>
                </a:cubicBezTo>
                <a:close/>
                <a:moveTo>
                  <a:pt x="375" y="320"/>
                </a:moveTo>
                <a:cubicBezTo>
                  <a:pt x="375" y="320"/>
                  <a:pt x="374" y="321"/>
                  <a:pt x="373" y="322"/>
                </a:cubicBezTo>
                <a:cubicBezTo>
                  <a:pt x="372" y="324"/>
                  <a:pt x="371" y="326"/>
                  <a:pt x="371" y="326"/>
                </a:cubicBezTo>
                <a:cubicBezTo>
                  <a:pt x="372" y="324"/>
                  <a:pt x="373" y="323"/>
                  <a:pt x="375" y="320"/>
                </a:cubicBezTo>
                <a:close/>
                <a:moveTo>
                  <a:pt x="310" y="39"/>
                </a:moveTo>
                <a:cubicBezTo>
                  <a:pt x="310" y="39"/>
                  <a:pt x="311" y="39"/>
                  <a:pt x="313" y="40"/>
                </a:cubicBezTo>
                <a:cubicBezTo>
                  <a:pt x="313" y="40"/>
                  <a:pt x="312" y="40"/>
                  <a:pt x="310" y="39"/>
                </a:cubicBezTo>
                <a:close/>
                <a:moveTo>
                  <a:pt x="330" y="367"/>
                </a:moveTo>
                <a:cubicBezTo>
                  <a:pt x="328" y="369"/>
                  <a:pt x="325" y="371"/>
                  <a:pt x="322" y="373"/>
                </a:cubicBezTo>
                <a:cubicBezTo>
                  <a:pt x="322" y="373"/>
                  <a:pt x="323" y="372"/>
                  <a:pt x="324" y="371"/>
                </a:cubicBezTo>
                <a:cubicBezTo>
                  <a:pt x="326" y="370"/>
                  <a:pt x="327" y="369"/>
                  <a:pt x="330" y="367"/>
                </a:cubicBezTo>
                <a:close/>
                <a:moveTo>
                  <a:pt x="250" y="16"/>
                </a:moveTo>
                <a:cubicBezTo>
                  <a:pt x="248" y="16"/>
                  <a:pt x="244" y="15"/>
                  <a:pt x="242" y="15"/>
                </a:cubicBezTo>
                <a:cubicBezTo>
                  <a:pt x="242" y="15"/>
                  <a:pt x="247" y="15"/>
                  <a:pt x="248" y="15"/>
                </a:cubicBezTo>
                <a:cubicBezTo>
                  <a:pt x="249" y="16"/>
                  <a:pt x="250" y="16"/>
                  <a:pt x="250" y="16"/>
                </a:cubicBezTo>
                <a:close/>
                <a:moveTo>
                  <a:pt x="294" y="388"/>
                </a:moveTo>
                <a:cubicBezTo>
                  <a:pt x="294" y="389"/>
                  <a:pt x="292" y="390"/>
                  <a:pt x="291" y="390"/>
                </a:cubicBezTo>
                <a:cubicBezTo>
                  <a:pt x="292" y="390"/>
                  <a:pt x="293" y="389"/>
                  <a:pt x="294" y="388"/>
                </a:cubicBezTo>
                <a:close/>
                <a:moveTo>
                  <a:pt x="340" y="359"/>
                </a:moveTo>
                <a:cubicBezTo>
                  <a:pt x="340" y="359"/>
                  <a:pt x="338" y="362"/>
                  <a:pt x="337" y="362"/>
                </a:cubicBezTo>
                <a:cubicBezTo>
                  <a:pt x="337" y="362"/>
                  <a:pt x="338" y="360"/>
                  <a:pt x="340" y="359"/>
                </a:cubicBezTo>
                <a:close/>
                <a:moveTo>
                  <a:pt x="269" y="398"/>
                </a:moveTo>
                <a:cubicBezTo>
                  <a:pt x="264" y="400"/>
                  <a:pt x="268" y="398"/>
                  <a:pt x="269" y="398"/>
                </a:cubicBezTo>
                <a:close/>
                <a:moveTo>
                  <a:pt x="317" y="376"/>
                </a:moveTo>
                <a:cubicBezTo>
                  <a:pt x="317" y="377"/>
                  <a:pt x="313" y="379"/>
                  <a:pt x="312" y="380"/>
                </a:cubicBezTo>
                <a:cubicBezTo>
                  <a:pt x="311" y="380"/>
                  <a:pt x="310" y="381"/>
                  <a:pt x="309" y="381"/>
                </a:cubicBezTo>
                <a:cubicBezTo>
                  <a:pt x="309" y="381"/>
                  <a:pt x="308" y="382"/>
                  <a:pt x="308" y="382"/>
                </a:cubicBezTo>
                <a:cubicBezTo>
                  <a:pt x="307" y="383"/>
                  <a:pt x="306" y="383"/>
                  <a:pt x="305" y="383"/>
                </a:cubicBezTo>
                <a:cubicBezTo>
                  <a:pt x="306" y="382"/>
                  <a:pt x="309" y="381"/>
                  <a:pt x="311" y="380"/>
                </a:cubicBezTo>
                <a:cubicBezTo>
                  <a:pt x="312" y="380"/>
                  <a:pt x="312" y="379"/>
                  <a:pt x="313" y="379"/>
                </a:cubicBezTo>
                <a:cubicBezTo>
                  <a:pt x="314" y="378"/>
                  <a:pt x="316" y="377"/>
                  <a:pt x="317" y="376"/>
                </a:cubicBezTo>
                <a:close/>
                <a:moveTo>
                  <a:pt x="332" y="53"/>
                </a:moveTo>
                <a:cubicBezTo>
                  <a:pt x="332" y="53"/>
                  <a:pt x="334" y="54"/>
                  <a:pt x="334" y="55"/>
                </a:cubicBezTo>
                <a:cubicBezTo>
                  <a:pt x="334" y="54"/>
                  <a:pt x="333" y="54"/>
                  <a:pt x="332" y="53"/>
                </a:cubicBezTo>
                <a:close/>
                <a:moveTo>
                  <a:pt x="266" y="20"/>
                </a:moveTo>
                <a:cubicBezTo>
                  <a:pt x="266" y="19"/>
                  <a:pt x="270" y="20"/>
                  <a:pt x="270" y="21"/>
                </a:cubicBezTo>
                <a:cubicBezTo>
                  <a:pt x="269" y="21"/>
                  <a:pt x="267" y="20"/>
                  <a:pt x="266" y="20"/>
                </a:cubicBezTo>
                <a:close/>
                <a:moveTo>
                  <a:pt x="256" y="17"/>
                </a:moveTo>
                <a:cubicBezTo>
                  <a:pt x="256" y="17"/>
                  <a:pt x="258" y="18"/>
                  <a:pt x="260" y="18"/>
                </a:cubicBezTo>
                <a:cubicBezTo>
                  <a:pt x="262" y="18"/>
                  <a:pt x="262" y="18"/>
                  <a:pt x="264" y="19"/>
                </a:cubicBezTo>
                <a:cubicBezTo>
                  <a:pt x="265" y="19"/>
                  <a:pt x="266" y="19"/>
                  <a:pt x="265" y="20"/>
                </a:cubicBezTo>
                <a:cubicBezTo>
                  <a:pt x="262" y="19"/>
                  <a:pt x="258" y="18"/>
                  <a:pt x="256" y="17"/>
                </a:cubicBezTo>
                <a:close/>
                <a:moveTo>
                  <a:pt x="305" y="384"/>
                </a:moveTo>
                <a:cubicBezTo>
                  <a:pt x="304" y="384"/>
                  <a:pt x="303" y="384"/>
                  <a:pt x="302" y="385"/>
                </a:cubicBezTo>
                <a:cubicBezTo>
                  <a:pt x="303" y="385"/>
                  <a:pt x="303" y="384"/>
                  <a:pt x="305" y="384"/>
                </a:cubicBezTo>
                <a:close/>
                <a:moveTo>
                  <a:pt x="250" y="403"/>
                </a:moveTo>
                <a:cubicBezTo>
                  <a:pt x="251" y="403"/>
                  <a:pt x="252" y="403"/>
                  <a:pt x="252" y="402"/>
                </a:cubicBezTo>
                <a:cubicBezTo>
                  <a:pt x="253" y="403"/>
                  <a:pt x="250" y="403"/>
                  <a:pt x="250" y="403"/>
                </a:cubicBezTo>
                <a:close/>
                <a:moveTo>
                  <a:pt x="295" y="30"/>
                </a:moveTo>
                <a:cubicBezTo>
                  <a:pt x="294" y="30"/>
                  <a:pt x="296" y="30"/>
                  <a:pt x="296" y="30"/>
                </a:cubicBezTo>
                <a:cubicBezTo>
                  <a:pt x="298" y="31"/>
                  <a:pt x="299" y="31"/>
                  <a:pt x="301" y="32"/>
                </a:cubicBezTo>
                <a:cubicBezTo>
                  <a:pt x="302" y="32"/>
                  <a:pt x="303" y="33"/>
                  <a:pt x="304" y="33"/>
                </a:cubicBezTo>
                <a:cubicBezTo>
                  <a:pt x="305" y="34"/>
                  <a:pt x="306" y="34"/>
                  <a:pt x="307" y="35"/>
                </a:cubicBezTo>
                <a:cubicBezTo>
                  <a:pt x="308" y="35"/>
                  <a:pt x="309" y="36"/>
                  <a:pt x="309" y="36"/>
                </a:cubicBezTo>
                <a:cubicBezTo>
                  <a:pt x="310" y="37"/>
                  <a:pt x="311" y="37"/>
                  <a:pt x="312" y="38"/>
                </a:cubicBezTo>
                <a:cubicBezTo>
                  <a:pt x="313" y="38"/>
                  <a:pt x="315" y="40"/>
                  <a:pt x="317" y="41"/>
                </a:cubicBezTo>
                <a:cubicBezTo>
                  <a:pt x="318" y="41"/>
                  <a:pt x="319" y="42"/>
                  <a:pt x="320" y="42"/>
                </a:cubicBezTo>
                <a:cubicBezTo>
                  <a:pt x="321" y="43"/>
                  <a:pt x="322" y="44"/>
                  <a:pt x="323" y="45"/>
                </a:cubicBezTo>
                <a:cubicBezTo>
                  <a:pt x="324" y="46"/>
                  <a:pt x="325" y="46"/>
                  <a:pt x="326" y="47"/>
                </a:cubicBezTo>
                <a:cubicBezTo>
                  <a:pt x="327" y="47"/>
                  <a:pt x="327" y="48"/>
                  <a:pt x="328" y="48"/>
                </a:cubicBezTo>
                <a:cubicBezTo>
                  <a:pt x="328" y="48"/>
                  <a:pt x="329" y="49"/>
                  <a:pt x="330" y="50"/>
                </a:cubicBezTo>
                <a:cubicBezTo>
                  <a:pt x="331" y="50"/>
                  <a:pt x="332" y="51"/>
                  <a:pt x="333" y="52"/>
                </a:cubicBezTo>
                <a:cubicBezTo>
                  <a:pt x="335" y="54"/>
                  <a:pt x="337" y="55"/>
                  <a:pt x="339" y="57"/>
                </a:cubicBezTo>
                <a:cubicBezTo>
                  <a:pt x="343" y="60"/>
                  <a:pt x="348" y="65"/>
                  <a:pt x="351" y="68"/>
                </a:cubicBezTo>
                <a:cubicBezTo>
                  <a:pt x="350" y="67"/>
                  <a:pt x="349" y="67"/>
                  <a:pt x="348" y="66"/>
                </a:cubicBezTo>
                <a:cubicBezTo>
                  <a:pt x="348" y="66"/>
                  <a:pt x="346" y="64"/>
                  <a:pt x="346" y="63"/>
                </a:cubicBezTo>
                <a:cubicBezTo>
                  <a:pt x="344" y="62"/>
                  <a:pt x="343" y="61"/>
                  <a:pt x="341" y="60"/>
                </a:cubicBezTo>
                <a:cubicBezTo>
                  <a:pt x="341" y="59"/>
                  <a:pt x="340" y="58"/>
                  <a:pt x="339" y="57"/>
                </a:cubicBezTo>
                <a:cubicBezTo>
                  <a:pt x="335" y="55"/>
                  <a:pt x="330" y="51"/>
                  <a:pt x="326" y="48"/>
                </a:cubicBezTo>
                <a:cubicBezTo>
                  <a:pt x="324" y="46"/>
                  <a:pt x="320" y="44"/>
                  <a:pt x="316" y="42"/>
                </a:cubicBezTo>
                <a:cubicBezTo>
                  <a:pt x="315" y="41"/>
                  <a:pt x="314" y="40"/>
                  <a:pt x="313" y="39"/>
                </a:cubicBezTo>
                <a:cubicBezTo>
                  <a:pt x="311" y="38"/>
                  <a:pt x="310" y="38"/>
                  <a:pt x="308" y="37"/>
                </a:cubicBezTo>
                <a:cubicBezTo>
                  <a:pt x="307" y="36"/>
                  <a:pt x="306" y="36"/>
                  <a:pt x="305" y="35"/>
                </a:cubicBezTo>
                <a:cubicBezTo>
                  <a:pt x="302" y="33"/>
                  <a:pt x="298" y="32"/>
                  <a:pt x="295" y="30"/>
                </a:cubicBezTo>
                <a:close/>
                <a:moveTo>
                  <a:pt x="19" y="167"/>
                </a:moveTo>
                <a:cubicBezTo>
                  <a:pt x="20" y="165"/>
                  <a:pt x="20" y="163"/>
                  <a:pt x="21" y="161"/>
                </a:cubicBezTo>
                <a:cubicBezTo>
                  <a:pt x="21" y="161"/>
                  <a:pt x="20" y="167"/>
                  <a:pt x="19" y="167"/>
                </a:cubicBezTo>
                <a:close/>
                <a:moveTo>
                  <a:pt x="18" y="171"/>
                </a:moveTo>
                <a:cubicBezTo>
                  <a:pt x="18" y="172"/>
                  <a:pt x="18" y="169"/>
                  <a:pt x="19" y="169"/>
                </a:cubicBezTo>
                <a:cubicBezTo>
                  <a:pt x="19" y="170"/>
                  <a:pt x="19" y="170"/>
                  <a:pt x="18" y="171"/>
                </a:cubicBezTo>
                <a:close/>
                <a:moveTo>
                  <a:pt x="15" y="215"/>
                </a:moveTo>
                <a:cubicBezTo>
                  <a:pt x="15" y="214"/>
                  <a:pt x="15" y="214"/>
                  <a:pt x="15" y="213"/>
                </a:cubicBezTo>
                <a:cubicBezTo>
                  <a:pt x="15" y="213"/>
                  <a:pt x="15" y="216"/>
                  <a:pt x="15" y="215"/>
                </a:cubicBezTo>
                <a:close/>
                <a:moveTo>
                  <a:pt x="166" y="401"/>
                </a:moveTo>
                <a:cubicBezTo>
                  <a:pt x="163" y="401"/>
                  <a:pt x="163" y="401"/>
                  <a:pt x="161" y="400"/>
                </a:cubicBezTo>
                <a:cubicBezTo>
                  <a:pt x="162" y="400"/>
                  <a:pt x="166" y="401"/>
                  <a:pt x="166" y="401"/>
                </a:cubicBezTo>
                <a:close/>
                <a:moveTo>
                  <a:pt x="278" y="395"/>
                </a:moveTo>
                <a:cubicBezTo>
                  <a:pt x="279" y="395"/>
                  <a:pt x="280" y="395"/>
                  <a:pt x="281" y="394"/>
                </a:cubicBezTo>
                <a:cubicBezTo>
                  <a:pt x="281" y="395"/>
                  <a:pt x="279" y="395"/>
                  <a:pt x="278" y="395"/>
                </a:cubicBezTo>
                <a:close/>
                <a:moveTo>
                  <a:pt x="294" y="389"/>
                </a:moveTo>
                <a:cubicBezTo>
                  <a:pt x="294" y="389"/>
                  <a:pt x="291" y="391"/>
                  <a:pt x="291" y="390"/>
                </a:cubicBezTo>
                <a:cubicBezTo>
                  <a:pt x="291" y="390"/>
                  <a:pt x="293" y="389"/>
                  <a:pt x="294" y="389"/>
                </a:cubicBezTo>
                <a:close/>
                <a:moveTo>
                  <a:pt x="152" y="21"/>
                </a:moveTo>
                <a:cubicBezTo>
                  <a:pt x="151" y="22"/>
                  <a:pt x="148" y="23"/>
                  <a:pt x="149" y="22"/>
                </a:cubicBezTo>
                <a:cubicBezTo>
                  <a:pt x="150" y="22"/>
                  <a:pt x="152" y="21"/>
                  <a:pt x="152" y="21"/>
                </a:cubicBezTo>
                <a:close/>
                <a:moveTo>
                  <a:pt x="353" y="348"/>
                </a:moveTo>
                <a:cubicBezTo>
                  <a:pt x="353" y="348"/>
                  <a:pt x="353" y="348"/>
                  <a:pt x="353" y="348"/>
                </a:cubicBezTo>
                <a:cubicBezTo>
                  <a:pt x="352" y="349"/>
                  <a:pt x="352" y="349"/>
                  <a:pt x="352" y="350"/>
                </a:cubicBezTo>
                <a:cubicBezTo>
                  <a:pt x="352" y="350"/>
                  <a:pt x="352" y="349"/>
                  <a:pt x="353" y="348"/>
                </a:cubicBezTo>
                <a:close/>
                <a:moveTo>
                  <a:pt x="199" y="407"/>
                </a:moveTo>
                <a:cubicBezTo>
                  <a:pt x="199" y="407"/>
                  <a:pt x="197" y="407"/>
                  <a:pt x="195" y="407"/>
                </a:cubicBezTo>
                <a:cubicBezTo>
                  <a:pt x="194" y="407"/>
                  <a:pt x="191" y="407"/>
                  <a:pt x="189" y="406"/>
                </a:cubicBezTo>
                <a:cubicBezTo>
                  <a:pt x="189" y="406"/>
                  <a:pt x="189" y="406"/>
                  <a:pt x="188" y="406"/>
                </a:cubicBezTo>
                <a:cubicBezTo>
                  <a:pt x="188" y="406"/>
                  <a:pt x="187" y="406"/>
                  <a:pt x="186" y="406"/>
                </a:cubicBezTo>
                <a:cubicBezTo>
                  <a:pt x="184" y="406"/>
                  <a:pt x="182" y="405"/>
                  <a:pt x="180" y="405"/>
                </a:cubicBezTo>
                <a:cubicBezTo>
                  <a:pt x="180" y="405"/>
                  <a:pt x="180" y="405"/>
                  <a:pt x="179" y="405"/>
                </a:cubicBezTo>
                <a:cubicBezTo>
                  <a:pt x="179" y="404"/>
                  <a:pt x="179" y="404"/>
                  <a:pt x="179" y="404"/>
                </a:cubicBezTo>
                <a:cubicBezTo>
                  <a:pt x="180" y="404"/>
                  <a:pt x="181" y="405"/>
                  <a:pt x="182" y="405"/>
                </a:cubicBezTo>
                <a:cubicBezTo>
                  <a:pt x="183" y="405"/>
                  <a:pt x="184" y="405"/>
                  <a:pt x="185" y="406"/>
                </a:cubicBezTo>
                <a:cubicBezTo>
                  <a:pt x="186" y="406"/>
                  <a:pt x="189" y="406"/>
                  <a:pt x="192" y="406"/>
                </a:cubicBezTo>
                <a:cubicBezTo>
                  <a:pt x="194" y="407"/>
                  <a:pt x="196" y="407"/>
                  <a:pt x="199" y="407"/>
                </a:cubicBezTo>
                <a:close/>
                <a:moveTo>
                  <a:pt x="204" y="407"/>
                </a:moveTo>
                <a:cubicBezTo>
                  <a:pt x="203" y="408"/>
                  <a:pt x="201" y="407"/>
                  <a:pt x="201" y="407"/>
                </a:cubicBezTo>
                <a:cubicBezTo>
                  <a:pt x="202" y="407"/>
                  <a:pt x="205" y="407"/>
                  <a:pt x="204" y="407"/>
                </a:cubicBezTo>
                <a:close/>
                <a:moveTo>
                  <a:pt x="345" y="357"/>
                </a:moveTo>
                <a:cubicBezTo>
                  <a:pt x="344" y="358"/>
                  <a:pt x="343" y="358"/>
                  <a:pt x="341" y="360"/>
                </a:cubicBezTo>
                <a:cubicBezTo>
                  <a:pt x="341" y="359"/>
                  <a:pt x="343" y="357"/>
                  <a:pt x="345" y="357"/>
                </a:cubicBezTo>
                <a:close/>
                <a:moveTo>
                  <a:pt x="211" y="408"/>
                </a:moveTo>
                <a:cubicBezTo>
                  <a:pt x="212" y="408"/>
                  <a:pt x="213" y="408"/>
                  <a:pt x="214" y="408"/>
                </a:cubicBezTo>
                <a:cubicBezTo>
                  <a:pt x="214" y="408"/>
                  <a:pt x="211" y="408"/>
                  <a:pt x="211" y="408"/>
                </a:cubicBezTo>
                <a:close/>
                <a:moveTo>
                  <a:pt x="317" y="377"/>
                </a:moveTo>
                <a:cubicBezTo>
                  <a:pt x="319" y="376"/>
                  <a:pt x="319" y="377"/>
                  <a:pt x="320" y="376"/>
                </a:cubicBezTo>
                <a:cubicBezTo>
                  <a:pt x="319" y="377"/>
                  <a:pt x="317" y="378"/>
                  <a:pt x="317" y="377"/>
                </a:cubicBezTo>
                <a:close/>
                <a:moveTo>
                  <a:pt x="49" y="97"/>
                </a:moveTo>
                <a:cubicBezTo>
                  <a:pt x="48" y="97"/>
                  <a:pt x="49" y="96"/>
                  <a:pt x="50" y="95"/>
                </a:cubicBezTo>
                <a:cubicBezTo>
                  <a:pt x="50" y="95"/>
                  <a:pt x="50" y="96"/>
                  <a:pt x="49" y="97"/>
                </a:cubicBezTo>
                <a:close/>
                <a:moveTo>
                  <a:pt x="266" y="400"/>
                </a:moveTo>
                <a:cubicBezTo>
                  <a:pt x="268" y="400"/>
                  <a:pt x="269" y="400"/>
                  <a:pt x="271" y="399"/>
                </a:cubicBezTo>
                <a:cubicBezTo>
                  <a:pt x="272" y="400"/>
                  <a:pt x="269" y="400"/>
                  <a:pt x="268" y="400"/>
                </a:cubicBezTo>
                <a:cubicBezTo>
                  <a:pt x="266" y="401"/>
                  <a:pt x="264" y="401"/>
                  <a:pt x="263" y="402"/>
                </a:cubicBezTo>
                <a:cubicBezTo>
                  <a:pt x="264" y="401"/>
                  <a:pt x="265" y="401"/>
                  <a:pt x="267" y="400"/>
                </a:cubicBezTo>
                <a:cubicBezTo>
                  <a:pt x="267" y="400"/>
                  <a:pt x="265" y="401"/>
                  <a:pt x="266" y="400"/>
                </a:cubicBezTo>
                <a:close/>
                <a:moveTo>
                  <a:pt x="261" y="402"/>
                </a:moveTo>
                <a:cubicBezTo>
                  <a:pt x="264" y="401"/>
                  <a:pt x="260" y="403"/>
                  <a:pt x="260" y="403"/>
                </a:cubicBezTo>
                <a:cubicBezTo>
                  <a:pt x="259" y="402"/>
                  <a:pt x="262" y="402"/>
                  <a:pt x="261" y="402"/>
                </a:cubicBezTo>
                <a:close/>
                <a:moveTo>
                  <a:pt x="17" y="168"/>
                </a:moveTo>
                <a:cubicBezTo>
                  <a:pt x="18" y="167"/>
                  <a:pt x="18" y="165"/>
                  <a:pt x="18" y="165"/>
                </a:cubicBezTo>
                <a:cubicBezTo>
                  <a:pt x="18" y="167"/>
                  <a:pt x="18" y="168"/>
                  <a:pt x="17" y="168"/>
                </a:cubicBezTo>
                <a:close/>
                <a:moveTo>
                  <a:pt x="247" y="405"/>
                </a:moveTo>
                <a:cubicBezTo>
                  <a:pt x="247" y="406"/>
                  <a:pt x="243" y="406"/>
                  <a:pt x="244" y="406"/>
                </a:cubicBezTo>
                <a:cubicBezTo>
                  <a:pt x="245" y="405"/>
                  <a:pt x="246" y="405"/>
                  <a:pt x="247" y="405"/>
                </a:cubicBezTo>
                <a:close/>
                <a:moveTo>
                  <a:pt x="38" y="112"/>
                </a:moveTo>
                <a:cubicBezTo>
                  <a:pt x="39" y="111"/>
                  <a:pt x="39" y="110"/>
                  <a:pt x="39" y="110"/>
                </a:cubicBezTo>
                <a:cubicBezTo>
                  <a:pt x="39" y="111"/>
                  <a:pt x="38" y="113"/>
                  <a:pt x="38" y="112"/>
                </a:cubicBezTo>
                <a:close/>
                <a:moveTo>
                  <a:pt x="241" y="406"/>
                </a:moveTo>
                <a:cubicBezTo>
                  <a:pt x="236" y="407"/>
                  <a:pt x="236" y="407"/>
                  <a:pt x="236" y="407"/>
                </a:cubicBezTo>
                <a:cubicBezTo>
                  <a:pt x="235" y="407"/>
                  <a:pt x="241" y="406"/>
                  <a:pt x="241" y="406"/>
                </a:cubicBezTo>
                <a:close/>
                <a:moveTo>
                  <a:pt x="89" y="52"/>
                </a:moveTo>
                <a:cubicBezTo>
                  <a:pt x="88" y="53"/>
                  <a:pt x="87" y="54"/>
                  <a:pt x="87" y="54"/>
                </a:cubicBezTo>
                <a:cubicBezTo>
                  <a:pt x="88" y="53"/>
                  <a:pt x="90" y="52"/>
                  <a:pt x="89" y="52"/>
                </a:cubicBezTo>
                <a:close/>
                <a:moveTo>
                  <a:pt x="60" y="80"/>
                </a:moveTo>
                <a:cubicBezTo>
                  <a:pt x="61" y="79"/>
                  <a:pt x="63" y="77"/>
                  <a:pt x="63" y="77"/>
                </a:cubicBezTo>
                <a:cubicBezTo>
                  <a:pt x="62" y="78"/>
                  <a:pt x="61" y="80"/>
                  <a:pt x="60" y="80"/>
                </a:cubicBezTo>
                <a:close/>
                <a:moveTo>
                  <a:pt x="86" y="55"/>
                </a:moveTo>
                <a:cubicBezTo>
                  <a:pt x="86" y="55"/>
                  <a:pt x="85" y="56"/>
                  <a:pt x="84" y="56"/>
                </a:cubicBezTo>
                <a:cubicBezTo>
                  <a:pt x="84" y="56"/>
                  <a:pt x="85" y="56"/>
                  <a:pt x="85" y="55"/>
                </a:cubicBezTo>
                <a:cubicBezTo>
                  <a:pt x="86" y="55"/>
                  <a:pt x="87" y="54"/>
                  <a:pt x="86" y="55"/>
                </a:cubicBezTo>
                <a:close/>
                <a:moveTo>
                  <a:pt x="211" y="409"/>
                </a:moveTo>
                <a:cubicBezTo>
                  <a:pt x="212" y="409"/>
                  <a:pt x="213" y="409"/>
                  <a:pt x="213" y="409"/>
                </a:cubicBezTo>
                <a:cubicBezTo>
                  <a:pt x="213" y="409"/>
                  <a:pt x="212" y="409"/>
                  <a:pt x="211" y="409"/>
                </a:cubicBezTo>
                <a:close/>
                <a:moveTo>
                  <a:pt x="220" y="408"/>
                </a:moveTo>
                <a:cubicBezTo>
                  <a:pt x="222" y="408"/>
                  <a:pt x="222" y="408"/>
                  <a:pt x="222" y="408"/>
                </a:cubicBezTo>
                <a:cubicBezTo>
                  <a:pt x="222" y="409"/>
                  <a:pt x="219" y="409"/>
                  <a:pt x="220" y="408"/>
                </a:cubicBezTo>
                <a:close/>
                <a:moveTo>
                  <a:pt x="201" y="408"/>
                </a:moveTo>
                <a:cubicBezTo>
                  <a:pt x="202" y="408"/>
                  <a:pt x="201" y="408"/>
                  <a:pt x="201" y="408"/>
                </a:cubicBezTo>
                <a:cubicBezTo>
                  <a:pt x="201" y="409"/>
                  <a:pt x="200" y="409"/>
                  <a:pt x="198" y="408"/>
                </a:cubicBezTo>
                <a:cubicBezTo>
                  <a:pt x="198" y="409"/>
                  <a:pt x="198" y="408"/>
                  <a:pt x="198" y="408"/>
                </a:cubicBezTo>
                <a:cubicBezTo>
                  <a:pt x="198" y="408"/>
                  <a:pt x="195" y="408"/>
                  <a:pt x="195" y="408"/>
                </a:cubicBezTo>
                <a:cubicBezTo>
                  <a:pt x="195" y="408"/>
                  <a:pt x="200" y="409"/>
                  <a:pt x="201" y="408"/>
                </a:cubicBezTo>
                <a:close/>
                <a:moveTo>
                  <a:pt x="85" y="365"/>
                </a:moveTo>
                <a:cubicBezTo>
                  <a:pt x="86" y="366"/>
                  <a:pt x="87" y="367"/>
                  <a:pt x="87" y="367"/>
                </a:cubicBezTo>
                <a:cubicBezTo>
                  <a:pt x="87" y="368"/>
                  <a:pt x="84" y="365"/>
                  <a:pt x="85" y="365"/>
                </a:cubicBezTo>
                <a:close/>
                <a:moveTo>
                  <a:pt x="105" y="380"/>
                </a:moveTo>
                <a:cubicBezTo>
                  <a:pt x="104" y="380"/>
                  <a:pt x="102" y="378"/>
                  <a:pt x="100" y="378"/>
                </a:cubicBezTo>
                <a:cubicBezTo>
                  <a:pt x="101" y="378"/>
                  <a:pt x="104" y="379"/>
                  <a:pt x="105" y="380"/>
                </a:cubicBezTo>
                <a:close/>
                <a:moveTo>
                  <a:pt x="112" y="384"/>
                </a:moveTo>
                <a:cubicBezTo>
                  <a:pt x="111" y="384"/>
                  <a:pt x="109" y="383"/>
                  <a:pt x="108" y="382"/>
                </a:cubicBezTo>
                <a:cubicBezTo>
                  <a:pt x="108" y="382"/>
                  <a:pt x="111" y="384"/>
                  <a:pt x="112" y="384"/>
                </a:cubicBezTo>
                <a:close/>
                <a:moveTo>
                  <a:pt x="126" y="392"/>
                </a:moveTo>
                <a:cubicBezTo>
                  <a:pt x="121" y="390"/>
                  <a:pt x="129" y="392"/>
                  <a:pt x="126" y="392"/>
                </a:cubicBezTo>
                <a:close/>
                <a:moveTo>
                  <a:pt x="135" y="396"/>
                </a:moveTo>
                <a:cubicBezTo>
                  <a:pt x="135" y="396"/>
                  <a:pt x="135" y="396"/>
                  <a:pt x="135" y="396"/>
                </a:cubicBezTo>
                <a:cubicBezTo>
                  <a:pt x="134" y="396"/>
                  <a:pt x="133" y="396"/>
                  <a:pt x="133" y="395"/>
                </a:cubicBezTo>
                <a:cubicBezTo>
                  <a:pt x="134" y="396"/>
                  <a:pt x="135" y="396"/>
                  <a:pt x="135" y="396"/>
                </a:cubicBezTo>
                <a:close/>
                <a:moveTo>
                  <a:pt x="154" y="403"/>
                </a:moveTo>
                <a:cubicBezTo>
                  <a:pt x="154" y="403"/>
                  <a:pt x="151" y="402"/>
                  <a:pt x="149" y="402"/>
                </a:cubicBezTo>
                <a:cubicBezTo>
                  <a:pt x="150" y="402"/>
                  <a:pt x="152" y="403"/>
                  <a:pt x="154" y="403"/>
                </a:cubicBezTo>
                <a:close/>
                <a:moveTo>
                  <a:pt x="91" y="371"/>
                </a:moveTo>
                <a:cubicBezTo>
                  <a:pt x="90" y="370"/>
                  <a:pt x="88" y="369"/>
                  <a:pt x="88" y="369"/>
                </a:cubicBezTo>
                <a:cubicBezTo>
                  <a:pt x="89" y="370"/>
                  <a:pt x="91" y="371"/>
                  <a:pt x="91" y="371"/>
                </a:cubicBezTo>
                <a:close/>
                <a:moveTo>
                  <a:pt x="163" y="405"/>
                </a:moveTo>
                <a:cubicBezTo>
                  <a:pt x="163" y="406"/>
                  <a:pt x="160" y="405"/>
                  <a:pt x="158" y="404"/>
                </a:cubicBezTo>
                <a:cubicBezTo>
                  <a:pt x="158" y="404"/>
                  <a:pt x="162" y="405"/>
                  <a:pt x="163" y="405"/>
                </a:cubicBezTo>
                <a:close/>
                <a:moveTo>
                  <a:pt x="167" y="406"/>
                </a:moveTo>
                <a:cubicBezTo>
                  <a:pt x="167" y="407"/>
                  <a:pt x="164" y="406"/>
                  <a:pt x="164" y="406"/>
                </a:cubicBezTo>
                <a:cubicBezTo>
                  <a:pt x="165" y="406"/>
                  <a:pt x="166" y="406"/>
                  <a:pt x="167" y="406"/>
                </a:cubicBezTo>
                <a:close/>
                <a:moveTo>
                  <a:pt x="183" y="409"/>
                </a:moveTo>
                <a:cubicBezTo>
                  <a:pt x="184" y="409"/>
                  <a:pt x="184" y="410"/>
                  <a:pt x="185" y="410"/>
                </a:cubicBezTo>
                <a:cubicBezTo>
                  <a:pt x="186" y="410"/>
                  <a:pt x="188" y="410"/>
                  <a:pt x="187" y="410"/>
                </a:cubicBezTo>
                <a:cubicBezTo>
                  <a:pt x="187" y="410"/>
                  <a:pt x="185" y="410"/>
                  <a:pt x="185" y="410"/>
                </a:cubicBezTo>
                <a:cubicBezTo>
                  <a:pt x="185" y="410"/>
                  <a:pt x="185" y="410"/>
                  <a:pt x="185" y="410"/>
                </a:cubicBezTo>
                <a:cubicBezTo>
                  <a:pt x="184" y="410"/>
                  <a:pt x="183" y="409"/>
                  <a:pt x="183" y="409"/>
                </a:cubicBezTo>
                <a:close/>
                <a:moveTo>
                  <a:pt x="97" y="376"/>
                </a:moveTo>
                <a:cubicBezTo>
                  <a:pt x="95" y="375"/>
                  <a:pt x="94" y="374"/>
                  <a:pt x="94" y="374"/>
                </a:cubicBezTo>
                <a:cubicBezTo>
                  <a:pt x="96" y="375"/>
                  <a:pt x="97" y="376"/>
                  <a:pt x="97" y="376"/>
                </a:cubicBezTo>
                <a:close/>
                <a:moveTo>
                  <a:pt x="221" y="411"/>
                </a:moveTo>
                <a:cubicBezTo>
                  <a:pt x="222" y="411"/>
                  <a:pt x="223" y="411"/>
                  <a:pt x="223" y="412"/>
                </a:cubicBezTo>
                <a:cubicBezTo>
                  <a:pt x="222" y="412"/>
                  <a:pt x="220" y="412"/>
                  <a:pt x="221" y="411"/>
                </a:cubicBezTo>
                <a:close/>
                <a:moveTo>
                  <a:pt x="99" y="41"/>
                </a:moveTo>
                <a:cubicBezTo>
                  <a:pt x="98" y="41"/>
                  <a:pt x="101" y="40"/>
                  <a:pt x="102" y="39"/>
                </a:cubicBezTo>
                <a:cubicBezTo>
                  <a:pt x="104" y="38"/>
                  <a:pt x="106" y="36"/>
                  <a:pt x="106" y="37"/>
                </a:cubicBezTo>
                <a:cubicBezTo>
                  <a:pt x="103" y="39"/>
                  <a:pt x="102" y="39"/>
                  <a:pt x="99" y="41"/>
                </a:cubicBezTo>
                <a:close/>
                <a:moveTo>
                  <a:pt x="249" y="409"/>
                </a:moveTo>
                <a:cubicBezTo>
                  <a:pt x="249" y="409"/>
                  <a:pt x="247" y="409"/>
                  <a:pt x="246" y="409"/>
                </a:cubicBezTo>
                <a:cubicBezTo>
                  <a:pt x="246" y="409"/>
                  <a:pt x="248" y="409"/>
                  <a:pt x="249" y="409"/>
                </a:cubicBezTo>
                <a:close/>
                <a:moveTo>
                  <a:pt x="274" y="403"/>
                </a:moveTo>
                <a:cubicBezTo>
                  <a:pt x="272" y="403"/>
                  <a:pt x="280" y="400"/>
                  <a:pt x="274" y="403"/>
                </a:cubicBezTo>
                <a:close/>
                <a:moveTo>
                  <a:pt x="90" y="47"/>
                </a:moveTo>
                <a:cubicBezTo>
                  <a:pt x="90" y="47"/>
                  <a:pt x="92" y="46"/>
                  <a:pt x="93" y="45"/>
                </a:cubicBezTo>
                <a:cubicBezTo>
                  <a:pt x="94" y="44"/>
                  <a:pt x="95" y="43"/>
                  <a:pt x="96" y="43"/>
                </a:cubicBezTo>
                <a:cubicBezTo>
                  <a:pt x="96" y="44"/>
                  <a:pt x="92" y="46"/>
                  <a:pt x="90" y="47"/>
                </a:cubicBezTo>
                <a:close/>
                <a:moveTo>
                  <a:pt x="51" y="85"/>
                </a:moveTo>
                <a:cubicBezTo>
                  <a:pt x="52" y="83"/>
                  <a:pt x="51" y="85"/>
                  <a:pt x="51" y="84"/>
                </a:cubicBezTo>
                <a:cubicBezTo>
                  <a:pt x="52" y="84"/>
                  <a:pt x="53" y="82"/>
                  <a:pt x="55" y="80"/>
                </a:cubicBezTo>
                <a:cubicBezTo>
                  <a:pt x="57" y="78"/>
                  <a:pt x="59" y="76"/>
                  <a:pt x="61" y="73"/>
                </a:cubicBezTo>
                <a:cubicBezTo>
                  <a:pt x="63" y="71"/>
                  <a:pt x="65" y="69"/>
                  <a:pt x="66" y="68"/>
                </a:cubicBezTo>
                <a:cubicBezTo>
                  <a:pt x="66" y="68"/>
                  <a:pt x="67" y="67"/>
                  <a:pt x="67" y="66"/>
                </a:cubicBezTo>
                <a:cubicBezTo>
                  <a:pt x="68" y="66"/>
                  <a:pt x="68" y="65"/>
                  <a:pt x="69" y="65"/>
                </a:cubicBezTo>
                <a:cubicBezTo>
                  <a:pt x="69" y="65"/>
                  <a:pt x="71" y="63"/>
                  <a:pt x="71" y="63"/>
                </a:cubicBezTo>
                <a:cubicBezTo>
                  <a:pt x="73" y="61"/>
                  <a:pt x="76" y="58"/>
                  <a:pt x="78" y="57"/>
                </a:cubicBezTo>
                <a:cubicBezTo>
                  <a:pt x="79" y="56"/>
                  <a:pt x="80" y="55"/>
                  <a:pt x="82" y="53"/>
                </a:cubicBezTo>
                <a:cubicBezTo>
                  <a:pt x="82" y="53"/>
                  <a:pt x="82" y="53"/>
                  <a:pt x="83" y="53"/>
                </a:cubicBezTo>
                <a:cubicBezTo>
                  <a:pt x="84" y="52"/>
                  <a:pt x="84" y="51"/>
                  <a:pt x="85" y="51"/>
                </a:cubicBezTo>
                <a:cubicBezTo>
                  <a:pt x="86" y="50"/>
                  <a:pt x="87" y="50"/>
                  <a:pt x="88" y="49"/>
                </a:cubicBezTo>
                <a:cubicBezTo>
                  <a:pt x="88" y="49"/>
                  <a:pt x="90" y="48"/>
                  <a:pt x="89" y="48"/>
                </a:cubicBezTo>
                <a:cubicBezTo>
                  <a:pt x="88" y="49"/>
                  <a:pt x="87" y="50"/>
                  <a:pt x="86" y="51"/>
                </a:cubicBezTo>
                <a:cubicBezTo>
                  <a:pt x="85" y="51"/>
                  <a:pt x="84" y="52"/>
                  <a:pt x="84" y="52"/>
                </a:cubicBezTo>
                <a:cubicBezTo>
                  <a:pt x="84" y="52"/>
                  <a:pt x="83" y="52"/>
                  <a:pt x="83" y="52"/>
                </a:cubicBezTo>
                <a:cubicBezTo>
                  <a:pt x="82" y="53"/>
                  <a:pt x="83" y="53"/>
                  <a:pt x="82" y="54"/>
                </a:cubicBezTo>
                <a:cubicBezTo>
                  <a:pt x="82" y="54"/>
                  <a:pt x="79" y="57"/>
                  <a:pt x="78" y="57"/>
                </a:cubicBezTo>
                <a:cubicBezTo>
                  <a:pt x="77" y="58"/>
                  <a:pt x="77" y="59"/>
                  <a:pt x="76" y="60"/>
                </a:cubicBezTo>
                <a:cubicBezTo>
                  <a:pt x="76" y="59"/>
                  <a:pt x="74" y="61"/>
                  <a:pt x="74" y="61"/>
                </a:cubicBezTo>
                <a:cubicBezTo>
                  <a:pt x="74" y="61"/>
                  <a:pt x="74" y="61"/>
                  <a:pt x="73" y="62"/>
                </a:cubicBezTo>
                <a:cubicBezTo>
                  <a:pt x="72" y="63"/>
                  <a:pt x="71" y="64"/>
                  <a:pt x="70" y="65"/>
                </a:cubicBezTo>
                <a:cubicBezTo>
                  <a:pt x="69" y="66"/>
                  <a:pt x="68" y="66"/>
                  <a:pt x="67" y="67"/>
                </a:cubicBezTo>
                <a:cubicBezTo>
                  <a:pt x="67" y="67"/>
                  <a:pt x="67" y="68"/>
                  <a:pt x="66" y="68"/>
                </a:cubicBezTo>
                <a:cubicBezTo>
                  <a:pt x="66" y="69"/>
                  <a:pt x="65" y="69"/>
                  <a:pt x="65" y="70"/>
                </a:cubicBezTo>
                <a:cubicBezTo>
                  <a:pt x="65" y="70"/>
                  <a:pt x="65" y="70"/>
                  <a:pt x="64" y="70"/>
                </a:cubicBezTo>
                <a:cubicBezTo>
                  <a:pt x="63" y="72"/>
                  <a:pt x="59" y="76"/>
                  <a:pt x="57" y="79"/>
                </a:cubicBezTo>
                <a:cubicBezTo>
                  <a:pt x="56" y="79"/>
                  <a:pt x="56" y="79"/>
                  <a:pt x="56" y="80"/>
                </a:cubicBezTo>
                <a:cubicBezTo>
                  <a:pt x="55" y="81"/>
                  <a:pt x="55" y="81"/>
                  <a:pt x="55" y="82"/>
                </a:cubicBezTo>
                <a:cubicBezTo>
                  <a:pt x="54" y="82"/>
                  <a:pt x="54" y="82"/>
                  <a:pt x="54" y="83"/>
                </a:cubicBezTo>
                <a:cubicBezTo>
                  <a:pt x="54" y="83"/>
                  <a:pt x="53" y="83"/>
                  <a:pt x="53" y="83"/>
                </a:cubicBezTo>
                <a:cubicBezTo>
                  <a:pt x="53" y="84"/>
                  <a:pt x="53" y="84"/>
                  <a:pt x="52" y="85"/>
                </a:cubicBezTo>
                <a:cubicBezTo>
                  <a:pt x="51" y="86"/>
                  <a:pt x="51" y="86"/>
                  <a:pt x="50" y="88"/>
                </a:cubicBezTo>
                <a:cubicBezTo>
                  <a:pt x="49" y="89"/>
                  <a:pt x="49" y="90"/>
                  <a:pt x="47" y="91"/>
                </a:cubicBezTo>
                <a:cubicBezTo>
                  <a:pt x="46" y="93"/>
                  <a:pt x="44" y="95"/>
                  <a:pt x="43" y="98"/>
                </a:cubicBezTo>
                <a:cubicBezTo>
                  <a:pt x="42" y="99"/>
                  <a:pt x="41" y="100"/>
                  <a:pt x="41" y="101"/>
                </a:cubicBezTo>
                <a:cubicBezTo>
                  <a:pt x="40" y="101"/>
                  <a:pt x="40" y="103"/>
                  <a:pt x="39" y="103"/>
                </a:cubicBezTo>
                <a:cubicBezTo>
                  <a:pt x="38" y="106"/>
                  <a:pt x="36" y="108"/>
                  <a:pt x="35" y="110"/>
                </a:cubicBezTo>
                <a:cubicBezTo>
                  <a:pt x="34" y="111"/>
                  <a:pt x="34" y="112"/>
                  <a:pt x="34" y="112"/>
                </a:cubicBezTo>
                <a:cubicBezTo>
                  <a:pt x="34" y="112"/>
                  <a:pt x="33" y="113"/>
                  <a:pt x="33" y="113"/>
                </a:cubicBezTo>
                <a:cubicBezTo>
                  <a:pt x="32" y="115"/>
                  <a:pt x="32" y="116"/>
                  <a:pt x="31" y="117"/>
                </a:cubicBezTo>
                <a:cubicBezTo>
                  <a:pt x="31" y="118"/>
                  <a:pt x="31" y="118"/>
                  <a:pt x="30" y="119"/>
                </a:cubicBezTo>
                <a:cubicBezTo>
                  <a:pt x="30" y="120"/>
                  <a:pt x="30" y="121"/>
                  <a:pt x="29" y="122"/>
                </a:cubicBezTo>
                <a:cubicBezTo>
                  <a:pt x="29" y="123"/>
                  <a:pt x="28" y="124"/>
                  <a:pt x="28" y="124"/>
                </a:cubicBezTo>
                <a:cubicBezTo>
                  <a:pt x="27" y="127"/>
                  <a:pt x="25" y="129"/>
                  <a:pt x="24" y="132"/>
                </a:cubicBezTo>
                <a:cubicBezTo>
                  <a:pt x="24" y="133"/>
                  <a:pt x="23" y="135"/>
                  <a:pt x="23" y="137"/>
                </a:cubicBezTo>
                <a:cubicBezTo>
                  <a:pt x="23" y="137"/>
                  <a:pt x="22" y="138"/>
                  <a:pt x="22" y="138"/>
                </a:cubicBezTo>
                <a:cubicBezTo>
                  <a:pt x="22" y="139"/>
                  <a:pt x="22" y="139"/>
                  <a:pt x="21" y="140"/>
                </a:cubicBezTo>
                <a:cubicBezTo>
                  <a:pt x="21" y="141"/>
                  <a:pt x="21" y="142"/>
                  <a:pt x="20" y="142"/>
                </a:cubicBezTo>
                <a:cubicBezTo>
                  <a:pt x="19" y="145"/>
                  <a:pt x="18" y="149"/>
                  <a:pt x="17" y="154"/>
                </a:cubicBezTo>
                <a:cubicBezTo>
                  <a:pt x="17" y="154"/>
                  <a:pt x="16" y="155"/>
                  <a:pt x="16" y="155"/>
                </a:cubicBezTo>
                <a:cubicBezTo>
                  <a:pt x="16" y="156"/>
                  <a:pt x="16" y="156"/>
                  <a:pt x="16" y="157"/>
                </a:cubicBezTo>
                <a:cubicBezTo>
                  <a:pt x="16" y="158"/>
                  <a:pt x="15" y="159"/>
                  <a:pt x="15" y="159"/>
                </a:cubicBezTo>
                <a:cubicBezTo>
                  <a:pt x="15" y="160"/>
                  <a:pt x="15" y="160"/>
                  <a:pt x="15" y="161"/>
                </a:cubicBezTo>
                <a:cubicBezTo>
                  <a:pt x="14" y="162"/>
                  <a:pt x="14" y="162"/>
                  <a:pt x="14" y="163"/>
                </a:cubicBezTo>
                <a:cubicBezTo>
                  <a:pt x="14" y="164"/>
                  <a:pt x="13" y="166"/>
                  <a:pt x="13" y="167"/>
                </a:cubicBezTo>
                <a:cubicBezTo>
                  <a:pt x="13" y="168"/>
                  <a:pt x="13" y="168"/>
                  <a:pt x="13" y="169"/>
                </a:cubicBezTo>
                <a:cubicBezTo>
                  <a:pt x="12" y="170"/>
                  <a:pt x="13" y="170"/>
                  <a:pt x="12" y="171"/>
                </a:cubicBezTo>
                <a:cubicBezTo>
                  <a:pt x="12" y="172"/>
                  <a:pt x="12" y="172"/>
                  <a:pt x="12" y="173"/>
                </a:cubicBezTo>
                <a:cubicBezTo>
                  <a:pt x="12" y="173"/>
                  <a:pt x="12" y="172"/>
                  <a:pt x="12" y="171"/>
                </a:cubicBezTo>
                <a:cubicBezTo>
                  <a:pt x="12" y="170"/>
                  <a:pt x="12" y="169"/>
                  <a:pt x="13" y="168"/>
                </a:cubicBezTo>
                <a:cubicBezTo>
                  <a:pt x="13" y="165"/>
                  <a:pt x="14" y="163"/>
                  <a:pt x="15" y="160"/>
                </a:cubicBezTo>
                <a:cubicBezTo>
                  <a:pt x="15" y="159"/>
                  <a:pt x="16" y="155"/>
                  <a:pt x="16" y="154"/>
                </a:cubicBezTo>
                <a:cubicBezTo>
                  <a:pt x="16" y="153"/>
                  <a:pt x="16" y="153"/>
                  <a:pt x="17" y="151"/>
                </a:cubicBezTo>
                <a:cubicBezTo>
                  <a:pt x="17" y="149"/>
                  <a:pt x="18" y="147"/>
                  <a:pt x="18" y="146"/>
                </a:cubicBezTo>
                <a:cubicBezTo>
                  <a:pt x="19" y="143"/>
                  <a:pt x="22" y="135"/>
                  <a:pt x="23" y="132"/>
                </a:cubicBezTo>
                <a:cubicBezTo>
                  <a:pt x="24" y="131"/>
                  <a:pt x="24" y="130"/>
                  <a:pt x="24" y="130"/>
                </a:cubicBezTo>
                <a:cubicBezTo>
                  <a:pt x="25" y="128"/>
                  <a:pt x="25" y="128"/>
                  <a:pt x="25" y="127"/>
                </a:cubicBezTo>
                <a:cubicBezTo>
                  <a:pt x="26" y="125"/>
                  <a:pt x="27" y="123"/>
                  <a:pt x="28" y="122"/>
                </a:cubicBezTo>
                <a:cubicBezTo>
                  <a:pt x="28" y="122"/>
                  <a:pt x="27" y="123"/>
                  <a:pt x="28" y="123"/>
                </a:cubicBezTo>
                <a:cubicBezTo>
                  <a:pt x="28" y="122"/>
                  <a:pt x="29" y="121"/>
                  <a:pt x="28" y="121"/>
                </a:cubicBezTo>
                <a:cubicBezTo>
                  <a:pt x="29" y="120"/>
                  <a:pt x="30" y="118"/>
                  <a:pt x="31" y="116"/>
                </a:cubicBezTo>
                <a:cubicBezTo>
                  <a:pt x="32" y="114"/>
                  <a:pt x="33" y="111"/>
                  <a:pt x="34" y="109"/>
                </a:cubicBezTo>
                <a:cubicBezTo>
                  <a:pt x="34" y="109"/>
                  <a:pt x="35" y="108"/>
                  <a:pt x="35" y="108"/>
                </a:cubicBezTo>
                <a:cubicBezTo>
                  <a:pt x="35" y="108"/>
                  <a:pt x="35" y="108"/>
                  <a:pt x="35" y="108"/>
                </a:cubicBezTo>
                <a:cubicBezTo>
                  <a:pt x="36" y="107"/>
                  <a:pt x="36" y="106"/>
                  <a:pt x="38" y="104"/>
                </a:cubicBezTo>
                <a:cubicBezTo>
                  <a:pt x="38" y="103"/>
                  <a:pt x="37" y="104"/>
                  <a:pt x="39" y="102"/>
                </a:cubicBezTo>
                <a:cubicBezTo>
                  <a:pt x="39" y="102"/>
                  <a:pt x="40" y="101"/>
                  <a:pt x="40" y="101"/>
                </a:cubicBezTo>
                <a:cubicBezTo>
                  <a:pt x="40" y="100"/>
                  <a:pt x="40" y="100"/>
                  <a:pt x="41" y="99"/>
                </a:cubicBezTo>
                <a:cubicBezTo>
                  <a:pt x="42" y="98"/>
                  <a:pt x="42" y="97"/>
                  <a:pt x="43" y="95"/>
                </a:cubicBezTo>
                <a:cubicBezTo>
                  <a:pt x="44" y="94"/>
                  <a:pt x="45" y="93"/>
                  <a:pt x="45" y="92"/>
                </a:cubicBezTo>
                <a:cubicBezTo>
                  <a:pt x="48" y="90"/>
                  <a:pt x="50" y="86"/>
                  <a:pt x="51" y="85"/>
                </a:cubicBezTo>
                <a:close/>
                <a:moveTo>
                  <a:pt x="145" y="18"/>
                </a:moveTo>
                <a:cubicBezTo>
                  <a:pt x="146" y="17"/>
                  <a:pt x="151" y="15"/>
                  <a:pt x="152" y="15"/>
                </a:cubicBezTo>
                <a:cubicBezTo>
                  <a:pt x="152" y="16"/>
                  <a:pt x="149" y="16"/>
                  <a:pt x="147" y="17"/>
                </a:cubicBezTo>
                <a:cubicBezTo>
                  <a:pt x="146" y="17"/>
                  <a:pt x="146" y="18"/>
                  <a:pt x="145" y="18"/>
                </a:cubicBezTo>
                <a:close/>
                <a:moveTo>
                  <a:pt x="131" y="24"/>
                </a:moveTo>
                <a:cubicBezTo>
                  <a:pt x="130" y="23"/>
                  <a:pt x="133" y="22"/>
                  <a:pt x="136" y="21"/>
                </a:cubicBezTo>
                <a:cubicBezTo>
                  <a:pt x="137" y="21"/>
                  <a:pt x="133" y="22"/>
                  <a:pt x="131" y="24"/>
                </a:cubicBezTo>
                <a:close/>
                <a:moveTo>
                  <a:pt x="107" y="36"/>
                </a:moveTo>
                <a:cubicBezTo>
                  <a:pt x="106" y="36"/>
                  <a:pt x="110" y="34"/>
                  <a:pt x="111" y="33"/>
                </a:cubicBezTo>
                <a:cubicBezTo>
                  <a:pt x="112" y="33"/>
                  <a:pt x="112" y="32"/>
                  <a:pt x="113" y="32"/>
                </a:cubicBezTo>
                <a:cubicBezTo>
                  <a:pt x="114" y="31"/>
                  <a:pt x="115" y="31"/>
                  <a:pt x="116" y="30"/>
                </a:cubicBezTo>
                <a:cubicBezTo>
                  <a:pt x="118" y="29"/>
                  <a:pt x="120" y="28"/>
                  <a:pt x="122" y="27"/>
                </a:cubicBezTo>
                <a:cubicBezTo>
                  <a:pt x="123" y="27"/>
                  <a:pt x="123" y="27"/>
                  <a:pt x="123" y="27"/>
                </a:cubicBezTo>
                <a:cubicBezTo>
                  <a:pt x="123" y="27"/>
                  <a:pt x="123" y="27"/>
                  <a:pt x="122" y="28"/>
                </a:cubicBezTo>
                <a:cubicBezTo>
                  <a:pt x="122" y="28"/>
                  <a:pt x="121" y="28"/>
                  <a:pt x="121" y="28"/>
                </a:cubicBezTo>
                <a:cubicBezTo>
                  <a:pt x="121" y="28"/>
                  <a:pt x="120" y="29"/>
                  <a:pt x="119" y="29"/>
                </a:cubicBezTo>
                <a:cubicBezTo>
                  <a:pt x="115" y="31"/>
                  <a:pt x="110" y="34"/>
                  <a:pt x="107" y="36"/>
                </a:cubicBezTo>
                <a:close/>
                <a:moveTo>
                  <a:pt x="58" y="341"/>
                </a:moveTo>
                <a:cubicBezTo>
                  <a:pt x="57" y="340"/>
                  <a:pt x="55" y="339"/>
                  <a:pt x="55" y="338"/>
                </a:cubicBezTo>
                <a:cubicBezTo>
                  <a:pt x="55" y="338"/>
                  <a:pt x="57" y="340"/>
                  <a:pt x="58" y="341"/>
                </a:cubicBezTo>
                <a:close/>
                <a:moveTo>
                  <a:pt x="62" y="346"/>
                </a:moveTo>
                <a:cubicBezTo>
                  <a:pt x="62" y="346"/>
                  <a:pt x="60" y="343"/>
                  <a:pt x="60" y="343"/>
                </a:cubicBezTo>
                <a:cubicBezTo>
                  <a:pt x="60" y="342"/>
                  <a:pt x="62" y="346"/>
                  <a:pt x="62" y="346"/>
                </a:cubicBezTo>
                <a:close/>
                <a:moveTo>
                  <a:pt x="81" y="365"/>
                </a:moveTo>
                <a:cubicBezTo>
                  <a:pt x="80" y="364"/>
                  <a:pt x="81" y="364"/>
                  <a:pt x="79" y="363"/>
                </a:cubicBezTo>
                <a:cubicBezTo>
                  <a:pt x="79" y="364"/>
                  <a:pt x="83" y="366"/>
                  <a:pt x="82" y="366"/>
                </a:cubicBezTo>
                <a:cubicBezTo>
                  <a:pt x="81" y="365"/>
                  <a:pt x="81" y="365"/>
                  <a:pt x="81" y="365"/>
                </a:cubicBezTo>
                <a:cubicBezTo>
                  <a:pt x="80" y="364"/>
                  <a:pt x="79" y="363"/>
                  <a:pt x="79" y="363"/>
                </a:cubicBezTo>
                <a:cubicBezTo>
                  <a:pt x="78" y="362"/>
                  <a:pt x="78" y="362"/>
                  <a:pt x="78" y="361"/>
                </a:cubicBezTo>
                <a:cubicBezTo>
                  <a:pt x="77" y="360"/>
                  <a:pt x="75" y="359"/>
                  <a:pt x="75" y="358"/>
                </a:cubicBezTo>
                <a:cubicBezTo>
                  <a:pt x="75" y="359"/>
                  <a:pt x="77" y="360"/>
                  <a:pt x="78" y="361"/>
                </a:cubicBezTo>
                <a:cubicBezTo>
                  <a:pt x="79" y="363"/>
                  <a:pt x="82" y="365"/>
                  <a:pt x="81" y="365"/>
                </a:cubicBezTo>
                <a:close/>
                <a:moveTo>
                  <a:pt x="284" y="399"/>
                </a:moveTo>
                <a:cubicBezTo>
                  <a:pt x="284" y="399"/>
                  <a:pt x="283" y="400"/>
                  <a:pt x="282" y="400"/>
                </a:cubicBezTo>
                <a:cubicBezTo>
                  <a:pt x="282" y="400"/>
                  <a:pt x="284" y="399"/>
                  <a:pt x="284" y="399"/>
                </a:cubicBezTo>
                <a:close/>
                <a:moveTo>
                  <a:pt x="289" y="397"/>
                </a:moveTo>
                <a:cubicBezTo>
                  <a:pt x="290" y="397"/>
                  <a:pt x="292" y="396"/>
                  <a:pt x="292" y="396"/>
                </a:cubicBezTo>
                <a:cubicBezTo>
                  <a:pt x="292" y="396"/>
                  <a:pt x="289" y="397"/>
                  <a:pt x="288" y="398"/>
                </a:cubicBezTo>
                <a:cubicBezTo>
                  <a:pt x="288" y="398"/>
                  <a:pt x="290" y="397"/>
                  <a:pt x="289" y="397"/>
                </a:cubicBezTo>
                <a:close/>
                <a:moveTo>
                  <a:pt x="294" y="395"/>
                </a:moveTo>
                <a:cubicBezTo>
                  <a:pt x="295" y="395"/>
                  <a:pt x="295" y="395"/>
                  <a:pt x="295" y="395"/>
                </a:cubicBezTo>
                <a:cubicBezTo>
                  <a:pt x="293" y="396"/>
                  <a:pt x="293" y="396"/>
                  <a:pt x="293" y="396"/>
                </a:cubicBezTo>
                <a:cubicBezTo>
                  <a:pt x="293" y="395"/>
                  <a:pt x="293" y="395"/>
                  <a:pt x="294" y="395"/>
                </a:cubicBezTo>
                <a:close/>
                <a:moveTo>
                  <a:pt x="308" y="388"/>
                </a:moveTo>
                <a:cubicBezTo>
                  <a:pt x="309" y="388"/>
                  <a:pt x="310" y="387"/>
                  <a:pt x="311" y="386"/>
                </a:cubicBezTo>
                <a:cubicBezTo>
                  <a:pt x="312" y="387"/>
                  <a:pt x="308" y="389"/>
                  <a:pt x="308" y="388"/>
                </a:cubicBezTo>
                <a:close/>
                <a:moveTo>
                  <a:pt x="141" y="19"/>
                </a:moveTo>
                <a:cubicBezTo>
                  <a:pt x="140" y="20"/>
                  <a:pt x="136" y="21"/>
                  <a:pt x="136" y="21"/>
                </a:cubicBezTo>
                <a:cubicBezTo>
                  <a:pt x="138" y="20"/>
                  <a:pt x="139" y="20"/>
                  <a:pt x="141" y="19"/>
                </a:cubicBezTo>
                <a:close/>
                <a:moveTo>
                  <a:pt x="332" y="373"/>
                </a:moveTo>
                <a:cubicBezTo>
                  <a:pt x="335" y="371"/>
                  <a:pt x="337" y="369"/>
                  <a:pt x="339" y="368"/>
                </a:cubicBezTo>
                <a:cubicBezTo>
                  <a:pt x="340" y="368"/>
                  <a:pt x="338" y="369"/>
                  <a:pt x="336" y="370"/>
                </a:cubicBezTo>
                <a:cubicBezTo>
                  <a:pt x="335" y="371"/>
                  <a:pt x="333" y="373"/>
                  <a:pt x="332" y="373"/>
                </a:cubicBezTo>
                <a:close/>
                <a:moveTo>
                  <a:pt x="369" y="338"/>
                </a:moveTo>
                <a:cubicBezTo>
                  <a:pt x="369" y="339"/>
                  <a:pt x="365" y="343"/>
                  <a:pt x="364" y="344"/>
                </a:cubicBezTo>
                <a:cubicBezTo>
                  <a:pt x="364" y="344"/>
                  <a:pt x="364" y="344"/>
                  <a:pt x="364" y="344"/>
                </a:cubicBezTo>
                <a:cubicBezTo>
                  <a:pt x="365" y="343"/>
                  <a:pt x="368" y="340"/>
                  <a:pt x="369" y="338"/>
                </a:cubicBezTo>
                <a:close/>
                <a:moveTo>
                  <a:pt x="317" y="383"/>
                </a:moveTo>
                <a:cubicBezTo>
                  <a:pt x="317" y="383"/>
                  <a:pt x="313" y="386"/>
                  <a:pt x="312" y="386"/>
                </a:cubicBezTo>
                <a:cubicBezTo>
                  <a:pt x="312" y="386"/>
                  <a:pt x="313" y="385"/>
                  <a:pt x="314" y="385"/>
                </a:cubicBezTo>
                <a:cubicBezTo>
                  <a:pt x="315" y="384"/>
                  <a:pt x="316" y="383"/>
                  <a:pt x="317" y="383"/>
                </a:cubicBezTo>
                <a:close/>
                <a:moveTo>
                  <a:pt x="330" y="375"/>
                </a:moveTo>
                <a:cubicBezTo>
                  <a:pt x="330" y="375"/>
                  <a:pt x="326" y="378"/>
                  <a:pt x="324" y="379"/>
                </a:cubicBezTo>
                <a:cubicBezTo>
                  <a:pt x="324" y="379"/>
                  <a:pt x="324" y="379"/>
                  <a:pt x="324" y="379"/>
                </a:cubicBezTo>
                <a:cubicBezTo>
                  <a:pt x="325" y="378"/>
                  <a:pt x="328" y="376"/>
                  <a:pt x="330" y="375"/>
                </a:cubicBezTo>
                <a:close/>
                <a:moveTo>
                  <a:pt x="343" y="364"/>
                </a:moveTo>
                <a:cubicBezTo>
                  <a:pt x="344" y="363"/>
                  <a:pt x="347" y="361"/>
                  <a:pt x="346" y="362"/>
                </a:cubicBezTo>
                <a:cubicBezTo>
                  <a:pt x="346" y="363"/>
                  <a:pt x="344" y="364"/>
                  <a:pt x="343" y="364"/>
                </a:cubicBezTo>
                <a:close/>
                <a:moveTo>
                  <a:pt x="358" y="351"/>
                </a:moveTo>
                <a:cubicBezTo>
                  <a:pt x="358" y="351"/>
                  <a:pt x="356" y="353"/>
                  <a:pt x="355" y="354"/>
                </a:cubicBezTo>
                <a:cubicBezTo>
                  <a:pt x="353" y="356"/>
                  <a:pt x="352" y="357"/>
                  <a:pt x="350" y="358"/>
                </a:cubicBezTo>
                <a:cubicBezTo>
                  <a:pt x="350" y="359"/>
                  <a:pt x="350" y="359"/>
                  <a:pt x="350" y="359"/>
                </a:cubicBezTo>
                <a:cubicBezTo>
                  <a:pt x="351" y="357"/>
                  <a:pt x="356" y="353"/>
                  <a:pt x="358" y="351"/>
                </a:cubicBezTo>
                <a:close/>
                <a:moveTo>
                  <a:pt x="362" y="346"/>
                </a:moveTo>
                <a:cubicBezTo>
                  <a:pt x="362" y="347"/>
                  <a:pt x="361" y="348"/>
                  <a:pt x="359" y="350"/>
                </a:cubicBezTo>
                <a:cubicBezTo>
                  <a:pt x="359" y="350"/>
                  <a:pt x="359" y="350"/>
                  <a:pt x="358" y="350"/>
                </a:cubicBezTo>
                <a:cubicBezTo>
                  <a:pt x="358" y="350"/>
                  <a:pt x="362" y="346"/>
                  <a:pt x="362" y="346"/>
                </a:cubicBezTo>
                <a:close/>
                <a:moveTo>
                  <a:pt x="70" y="355"/>
                </a:moveTo>
                <a:cubicBezTo>
                  <a:pt x="70" y="354"/>
                  <a:pt x="72" y="356"/>
                  <a:pt x="73" y="357"/>
                </a:cubicBezTo>
                <a:cubicBezTo>
                  <a:pt x="72" y="357"/>
                  <a:pt x="71" y="355"/>
                  <a:pt x="70" y="355"/>
                </a:cubicBezTo>
                <a:close/>
                <a:moveTo>
                  <a:pt x="41" y="320"/>
                </a:moveTo>
                <a:cubicBezTo>
                  <a:pt x="39" y="316"/>
                  <a:pt x="37" y="314"/>
                  <a:pt x="36" y="311"/>
                </a:cubicBezTo>
                <a:cubicBezTo>
                  <a:pt x="36" y="311"/>
                  <a:pt x="37" y="313"/>
                  <a:pt x="37" y="314"/>
                </a:cubicBezTo>
                <a:cubicBezTo>
                  <a:pt x="39" y="316"/>
                  <a:pt x="42" y="320"/>
                  <a:pt x="41" y="320"/>
                </a:cubicBezTo>
                <a:close/>
                <a:moveTo>
                  <a:pt x="50" y="333"/>
                </a:moveTo>
                <a:cubicBezTo>
                  <a:pt x="49" y="332"/>
                  <a:pt x="48" y="330"/>
                  <a:pt x="48" y="330"/>
                </a:cubicBezTo>
                <a:cubicBezTo>
                  <a:pt x="49" y="331"/>
                  <a:pt x="50" y="333"/>
                  <a:pt x="50" y="333"/>
                </a:cubicBezTo>
                <a:close/>
                <a:moveTo>
                  <a:pt x="9" y="200"/>
                </a:moveTo>
                <a:cubicBezTo>
                  <a:pt x="9" y="202"/>
                  <a:pt x="8" y="202"/>
                  <a:pt x="8" y="203"/>
                </a:cubicBezTo>
                <a:cubicBezTo>
                  <a:pt x="8" y="203"/>
                  <a:pt x="8" y="200"/>
                  <a:pt x="9" y="200"/>
                </a:cubicBezTo>
                <a:close/>
                <a:moveTo>
                  <a:pt x="8" y="212"/>
                </a:moveTo>
                <a:cubicBezTo>
                  <a:pt x="8" y="209"/>
                  <a:pt x="8" y="207"/>
                  <a:pt x="8" y="205"/>
                </a:cubicBezTo>
                <a:cubicBezTo>
                  <a:pt x="8" y="205"/>
                  <a:pt x="8" y="207"/>
                  <a:pt x="8" y="209"/>
                </a:cubicBezTo>
                <a:cubicBezTo>
                  <a:pt x="8" y="210"/>
                  <a:pt x="8" y="212"/>
                  <a:pt x="8" y="212"/>
                </a:cubicBezTo>
                <a:close/>
                <a:moveTo>
                  <a:pt x="55" y="340"/>
                </a:moveTo>
                <a:cubicBezTo>
                  <a:pt x="55" y="340"/>
                  <a:pt x="55" y="340"/>
                  <a:pt x="54" y="339"/>
                </a:cubicBezTo>
                <a:cubicBezTo>
                  <a:pt x="54" y="338"/>
                  <a:pt x="54" y="339"/>
                  <a:pt x="55" y="340"/>
                </a:cubicBezTo>
                <a:close/>
                <a:moveTo>
                  <a:pt x="58" y="343"/>
                </a:moveTo>
                <a:cubicBezTo>
                  <a:pt x="58" y="343"/>
                  <a:pt x="57" y="342"/>
                  <a:pt x="56" y="341"/>
                </a:cubicBezTo>
                <a:cubicBezTo>
                  <a:pt x="57" y="341"/>
                  <a:pt x="58" y="342"/>
                  <a:pt x="58" y="343"/>
                </a:cubicBezTo>
                <a:close/>
                <a:moveTo>
                  <a:pt x="9" y="197"/>
                </a:moveTo>
                <a:cubicBezTo>
                  <a:pt x="8" y="197"/>
                  <a:pt x="8" y="192"/>
                  <a:pt x="9" y="191"/>
                </a:cubicBezTo>
                <a:cubicBezTo>
                  <a:pt x="9" y="191"/>
                  <a:pt x="9" y="194"/>
                  <a:pt x="9" y="197"/>
                </a:cubicBezTo>
                <a:close/>
                <a:moveTo>
                  <a:pt x="13" y="258"/>
                </a:moveTo>
                <a:cubicBezTo>
                  <a:pt x="13" y="255"/>
                  <a:pt x="12" y="252"/>
                  <a:pt x="11" y="249"/>
                </a:cubicBezTo>
                <a:cubicBezTo>
                  <a:pt x="11" y="246"/>
                  <a:pt x="11" y="243"/>
                  <a:pt x="10" y="240"/>
                </a:cubicBezTo>
                <a:cubicBezTo>
                  <a:pt x="10" y="239"/>
                  <a:pt x="10" y="239"/>
                  <a:pt x="10" y="239"/>
                </a:cubicBezTo>
                <a:cubicBezTo>
                  <a:pt x="9" y="238"/>
                  <a:pt x="8" y="230"/>
                  <a:pt x="8" y="228"/>
                </a:cubicBezTo>
                <a:cubicBezTo>
                  <a:pt x="8" y="225"/>
                  <a:pt x="8" y="221"/>
                  <a:pt x="8" y="217"/>
                </a:cubicBezTo>
                <a:cubicBezTo>
                  <a:pt x="8" y="219"/>
                  <a:pt x="8" y="222"/>
                  <a:pt x="8" y="224"/>
                </a:cubicBezTo>
                <a:cubicBezTo>
                  <a:pt x="9" y="226"/>
                  <a:pt x="9" y="228"/>
                  <a:pt x="9" y="231"/>
                </a:cubicBezTo>
                <a:cubicBezTo>
                  <a:pt x="9" y="232"/>
                  <a:pt x="9" y="233"/>
                  <a:pt x="9" y="233"/>
                </a:cubicBezTo>
                <a:cubicBezTo>
                  <a:pt x="10" y="237"/>
                  <a:pt x="11" y="243"/>
                  <a:pt x="11" y="248"/>
                </a:cubicBezTo>
                <a:cubicBezTo>
                  <a:pt x="12" y="249"/>
                  <a:pt x="12" y="251"/>
                  <a:pt x="12" y="252"/>
                </a:cubicBezTo>
                <a:cubicBezTo>
                  <a:pt x="12" y="253"/>
                  <a:pt x="13" y="253"/>
                  <a:pt x="13" y="253"/>
                </a:cubicBezTo>
                <a:cubicBezTo>
                  <a:pt x="13" y="254"/>
                  <a:pt x="14" y="258"/>
                  <a:pt x="13" y="258"/>
                </a:cubicBezTo>
                <a:close/>
                <a:moveTo>
                  <a:pt x="67" y="353"/>
                </a:moveTo>
                <a:cubicBezTo>
                  <a:pt x="68" y="354"/>
                  <a:pt x="70" y="355"/>
                  <a:pt x="70" y="356"/>
                </a:cubicBezTo>
                <a:cubicBezTo>
                  <a:pt x="70" y="356"/>
                  <a:pt x="66" y="353"/>
                  <a:pt x="67" y="353"/>
                </a:cubicBezTo>
                <a:close/>
                <a:moveTo>
                  <a:pt x="10" y="181"/>
                </a:moveTo>
                <a:cubicBezTo>
                  <a:pt x="9" y="182"/>
                  <a:pt x="10" y="177"/>
                  <a:pt x="10" y="178"/>
                </a:cubicBezTo>
                <a:cubicBezTo>
                  <a:pt x="10" y="179"/>
                  <a:pt x="10" y="179"/>
                  <a:pt x="10" y="181"/>
                </a:cubicBezTo>
                <a:close/>
                <a:moveTo>
                  <a:pt x="15" y="261"/>
                </a:moveTo>
                <a:cubicBezTo>
                  <a:pt x="15" y="262"/>
                  <a:pt x="15" y="263"/>
                  <a:pt x="15" y="264"/>
                </a:cubicBezTo>
                <a:cubicBezTo>
                  <a:pt x="16" y="267"/>
                  <a:pt x="18" y="272"/>
                  <a:pt x="16" y="270"/>
                </a:cubicBezTo>
                <a:cubicBezTo>
                  <a:pt x="16" y="270"/>
                  <a:pt x="16" y="268"/>
                  <a:pt x="16" y="268"/>
                </a:cubicBezTo>
                <a:cubicBezTo>
                  <a:pt x="15" y="267"/>
                  <a:pt x="16" y="267"/>
                  <a:pt x="15" y="266"/>
                </a:cubicBezTo>
                <a:cubicBezTo>
                  <a:pt x="15" y="264"/>
                  <a:pt x="14" y="262"/>
                  <a:pt x="14" y="261"/>
                </a:cubicBezTo>
                <a:cubicBezTo>
                  <a:pt x="14" y="260"/>
                  <a:pt x="15" y="261"/>
                  <a:pt x="15" y="261"/>
                </a:cubicBezTo>
                <a:close/>
                <a:moveTo>
                  <a:pt x="74" y="360"/>
                </a:moveTo>
                <a:cubicBezTo>
                  <a:pt x="73" y="359"/>
                  <a:pt x="70" y="357"/>
                  <a:pt x="71" y="357"/>
                </a:cubicBezTo>
                <a:cubicBezTo>
                  <a:pt x="72" y="358"/>
                  <a:pt x="75" y="360"/>
                  <a:pt x="74" y="360"/>
                </a:cubicBezTo>
                <a:close/>
                <a:moveTo>
                  <a:pt x="33" y="307"/>
                </a:moveTo>
                <a:cubicBezTo>
                  <a:pt x="34" y="309"/>
                  <a:pt x="35" y="311"/>
                  <a:pt x="35" y="311"/>
                </a:cubicBezTo>
                <a:cubicBezTo>
                  <a:pt x="34" y="310"/>
                  <a:pt x="32" y="307"/>
                  <a:pt x="33" y="307"/>
                </a:cubicBezTo>
                <a:close/>
                <a:moveTo>
                  <a:pt x="44" y="326"/>
                </a:moveTo>
                <a:cubicBezTo>
                  <a:pt x="42" y="324"/>
                  <a:pt x="41" y="322"/>
                  <a:pt x="40" y="319"/>
                </a:cubicBezTo>
                <a:cubicBezTo>
                  <a:pt x="38" y="317"/>
                  <a:pt x="38" y="317"/>
                  <a:pt x="37" y="315"/>
                </a:cubicBezTo>
                <a:cubicBezTo>
                  <a:pt x="36" y="314"/>
                  <a:pt x="38" y="317"/>
                  <a:pt x="40" y="319"/>
                </a:cubicBezTo>
                <a:cubicBezTo>
                  <a:pt x="40" y="320"/>
                  <a:pt x="42" y="323"/>
                  <a:pt x="42" y="323"/>
                </a:cubicBezTo>
                <a:cubicBezTo>
                  <a:pt x="43" y="325"/>
                  <a:pt x="43" y="324"/>
                  <a:pt x="43" y="325"/>
                </a:cubicBezTo>
                <a:cubicBezTo>
                  <a:pt x="43" y="325"/>
                  <a:pt x="45" y="327"/>
                  <a:pt x="44" y="326"/>
                </a:cubicBezTo>
                <a:close/>
                <a:moveTo>
                  <a:pt x="45" y="327"/>
                </a:moveTo>
                <a:cubicBezTo>
                  <a:pt x="46" y="328"/>
                  <a:pt x="46" y="329"/>
                  <a:pt x="47" y="330"/>
                </a:cubicBezTo>
                <a:cubicBezTo>
                  <a:pt x="47" y="330"/>
                  <a:pt x="48" y="332"/>
                  <a:pt x="48" y="332"/>
                </a:cubicBezTo>
                <a:cubicBezTo>
                  <a:pt x="47" y="331"/>
                  <a:pt x="47" y="330"/>
                  <a:pt x="46" y="329"/>
                </a:cubicBezTo>
                <a:cubicBezTo>
                  <a:pt x="46" y="329"/>
                  <a:pt x="46" y="329"/>
                  <a:pt x="45" y="327"/>
                </a:cubicBezTo>
                <a:cubicBezTo>
                  <a:pt x="45" y="327"/>
                  <a:pt x="45" y="327"/>
                  <a:pt x="45" y="327"/>
                </a:cubicBezTo>
                <a:close/>
                <a:moveTo>
                  <a:pt x="83" y="368"/>
                </a:moveTo>
                <a:cubicBezTo>
                  <a:pt x="85" y="369"/>
                  <a:pt x="85" y="370"/>
                  <a:pt x="83" y="368"/>
                </a:cubicBezTo>
                <a:close/>
                <a:moveTo>
                  <a:pt x="52" y="337"/>
                </a:moveTo>
                <a:cubicBezTo>
                  <a:pt x="52" y="337"/>
                  <a:pt x="51" y="336"/>
                  <a:pt x="51" y="335"/>
                </a:cubicBezTo>
                <a:cubicBezTo>
                  <a:pt x="51" y="335"/>
                  <a:pt x="53" y="337"/>
                  <a:pt x="52" y="337"/>
                </a:cubicBezTo>
                <a:close/>
                <a:moveTo>
                  <a:pt x="85" y="370"/>
                </a:moveTo>
                <a:cubicBezTo>
                  <a:pt x="85" y="369"/>
                  <a:pt x="89" y="372"/>
                  <a:pt x="89" y="373"/>
                </a:cubicBezTo>
                <a:cubicBezTo>
                  <a:pt x="88" y="373"/>
                  <a:pt x="87" y="371"/>
                  <a:pt x="85" y="370"/>
                </a:cubicBezTo>
                <a:close/>
                <a:moveTo>
                  <a:pt x="20" y="281"/>
                </a:moveTo>
                <a:cubicBezTo>
                  <a:pt x="20" y="280"/>
                  <a:pt x="19" y="278"/>
                  <a:pt x="19" y="278"/>
                </a:cubicBezTo>
                <a:cubicBezTo>
                  <a:pt x="20" y="279"/>
                  <a:pt x="21" y="281"/>
                  <a:pt x="20" y="281"/>
                </a:cubicBezTo>
                <a:close/>
                <a:moveTo>
                  <a:pt x="28" y="298"/>
                </a:moveTo>
                <a:cubicBezTo>
                  <a:pt x="27" y="298"/>
                  <a:pt x="26" y="296"/>
                  <a:pt x="26" y="295"/>
                </a:cubicBezTo>
                <a:cubicBezTo>
                  <a:pt x="27" y="296"/>
                  <a:pt x="27" y="297"/>
                  <a:pt x="28" y="298"/>
                </a:cubicBezTo>
                <a:close/>
                <a:moveTo>
                  <a:pt x="228" y="5"/>
                </a:moveTo>
                <a:cubicBezTo>
                  <a:pt x="228" y="5"/>
                  <a:pt x="230" y="5"/>
                  <a:pt x="231" y="5"/>
                </a:cubicBezTo>
                <a:cubicBezTo>
                  <a:pt x="230" y="5"/>
                  <a:pt x="228" y="5"/>
                  <a:pt x="228" y="5"/>
                </a:cubicBezTo>
                <a:close/>
                <a:moveTo>
                  <a:pt x="22" y="285"/>
                </a:moveTo>
                <a:cubicBezTo>
                  <a:pt x="22" y="286"/>
                  <a:pt x="23" y="288"/>
                  <a:pt x="23" y="289"/>
                </a:cubicBezTo>
                <a:cubicBezTo>
                  <a:pt x="24" y="291"/>
                  <a:pt x="25" y="292"/>
                  <a:pt x="25" y="293"/>
                </a:cubicBezTo>
                <a:cubicBezTo>
                  <a:pt x="25" y="293"/>
                  <a:pt x="24" y="291"/>
                  <a:pt x="23" y="289"/>
                </a:cubicBezTo>
                <a:cubicBezTo>
                  <a:pt x="22" y="287"/>
                  <a:pt x="22" y="285"/>
                  <a:pt x="22" y="285"/>
                </a:cubicBezTo>
                <a:close/>
                <a:moveTo>
                  <a:pt x="63" y="349"/>
                </a:moveTo>
                <a:cubicBezTo>
                  <a:pt x="64" y="350"/>
                  <a:pt x="64" y="352"/>
                  <a:pt x="64" y="351"/>
                </a:cubicBezTo>
                <a:cubicBezTo>
                  <a:pt x="62" y="349"/>
                  <a:pt x="62" y="348"/>
                  <a:pt x="63" y="349"/>
                </a:cubicBezTo>
                <a:close/>
                <a:moveTo>
                  <a:pt x="111" y="387"/>
                </a:moveTo>
                <a:cubicBezTo>
                  <a:pt x="109" y="387"/>
                  <a:pt x="104" y="384"/>
                  <a:pt x="105" y="384"/>
                </a:cubicBezTo>
                <a:cubicBezTo>
                  <a:pt x="106" y="384"/>
                  <a:pt x="107" y="385"/>
                  <a:pt x="108" y="386"/>
                </a:cubicBezTo>
                <a:cubicBezTo>
                  <a:pt x="109" y="387"/>
                  <a:pt x="110" y="387"/>
                  <a:pt x="111" y="387"/>
                </a:cubicBezTo>
                <a:close/>
                <a:moveTo>
                  <a:pt x="209" y="5"/>
                </a:moveTo>
                <a:cubicBezTo>
                  <a:pt x="208" y="5"/>
                  <a:pt x="208" y="4"/>
                  <a:pt x="209" y="4"/>
                </a:cubicBezTo>
                <a:cubicBezTo>
                  <a:pt x="209" y="4"/>
                  <a:pt x="207" y="4"/>
                  <a:pt x="207" y="4"/>
                </a:cubicBezTo>
                <a:cubicBezTo>
                  <a:pt x="209" y="4"/>
                  <a:pt x="210" y="4"/>
                  <a:pt x="211" y="4"/>
                </a:cubicBezTo>
                <a:cubicBezTo>
                  <a:pt x="210" y="4"/>
                  <a:pt x="209" y="4"/>
                  <a:pt x="209" y="5"/>
                </a:cubicBezTo>
                <a:close/>
                <a:moveTo>
                  <a:pt x="70" y="357"/>
                </a:moveTo>
                <a:cubicBezTo>
                  <a:pt x="70" y="357"/>
                  <a:pt x="69" y="356"/>
                  <a:pt x="69" y="357"/>
                </a:cubicBezTo>
                <a:cubicBezTo>
                  <a:pt x="68" y="356"/>
                  <a:pt x="67" y="355"/>
                  <a:pt x="67" y="355"/>
                </a:cubicBezTo>
                <a:cubicBezTo>
                  <a:pt x="69" y="357"/>
                  <a:pt x="70" y="356"/>
                  <a:pt x="70" y="357"/>
                </a:cubicBezTo>
                <a:close/>
                <a:moveTo>
                  <a:pt x="288" y="19"/>
                </a:moveTo>
                <a:cubicBezTo>
                  <a:pt x="290" y="18"/>
                  <a:pt x="292" y="21"/>
                  <a:pt x="288" y="19"/>
                </a:cubicBezTo>
                <a:close/>
                <a:moveTo>
                  <a:pt x="123" y="394"/>
                </a:moveTo>
                <a:cubicBezTo>
                  <a:pt x="123" y="394"/>
                  <a:pt x="123" y="394"/>
                  <a:pt x="123" y="394"/>
                </a:cubicBezTo>
                <a:cubicBezTo>
                  <a:pt x="122" y="394"/>
                  <a:pt x="122" y="394"/>
                  <a:pt x="121" y="393"/>
                </a:cubicBezTo>
                <a:cubicBezTo>
                  <a:pt x="121" y="393"/>
                  <a:pt x="122" y="393"/>
                  <a:pt x="123" y="394"/>
                </a:cubicBezTo>
                <a:close/>
                <a:moveTo>
                  <a:pt x="134" y="399"/>
                </a:moveTo>
                <a:cubicBezTo>
                  <a:pt x="133" y="399"/>
                  <a:pt x="130" y="398"/>
                  <a:pt x="131" y="398"/>
                </a:cubicBezTo>
                <a:cubicBezTo>
                  <a:pt x="132" y="399"/>
                  <a:pt x="134" y="399"/>
                  <a:pt x="134" y="399"/>
                </a:cubicBezTo>
                <a:close/>
                <a:moveTo>
                  <a:pt x="140" y="402"/>
                </a:moveTo>
                <a:cubicBezTo>
                  <a:pt x="140" y="402"/>
                  <a:pt x="136" y="401"/>
                  <a:pt x="136" y="400"/>
                </a:cubicBezTo>
                <a:cubicBezTo>
                  <a:pt x="137" y="400"/>
                  <a:pt x="138" y="401"/>
                  <a:pt x="140" y="402"/>
                </a:cubicBezTo>
                <a:close/>
                <a:moveTo>
                  <a:pt x="96" y="39"/>
                </a:moveTo>
                <a:cubicBezTo>
                  <a:pt x="96" y="38"/>
                  <a:pt x="98" y="38"/>
                  <a:pt x="99" y="37"/>
                </a:cubicBezTo>
                <a:cubicBezTo>
                  <a:pt x="99" y="37"/>
                  <a:pt x="100" y="36"/>
                  <a:pt x="101" y="36"/>
                </a:cubicBezTo>
                <a:cubicBezTo>
                  <a:pt x="101" y="36"/>
                  <a:pt x="101" y="36"/>
                  <a:pt x="101" y="36"/>
                </a:cubicBezTo>
                <a:cubicBezTo>
                  <a:pt x="102" y="36"/>
                  <a:pt x="103" y="35"/>
                  <a:pt x="104" y="34"/>
                </a:cubicBezTo>
                <a:cubicBezTo>
                  <a:pt x="106" y="33"/>
                  <a:pt x="108" y="32"/>
                  <a:pt x="111" y="30"/>
                </a:cubicBezTo>
                <a:cubicBezTo>
                  <a:pt x="111" y="31"/>
                  <a:pt x="109" y="32"/>
                  <a:pt x="109" y="32"/>
                </a:cubicBezTo>
                <a:cubicBezTo>
                  <a:pt x="107" y="33"/>
                  <a:pt x="105" y="34"/>
                  <a:pt x="103" y="35"/>
                </a:cubicBezTo>
                <a:cubicBezTo>
                  <a:pt x="103" y="35"/>
                  <a:pt x="103" y="35"/>
                  <a:pt x="102" y="36"/>
                </a:cubicBezTo>
                <a:cubicBezTo>
                  <a:pt x="102" y="36"/>
                  <a:pt x="102" y="36"/>
                  <a:pt x="102" y="36"/>
                </a:cubicBezTo>
                <a:cubicBezTo>
                  <a:pt x="101" y="36"/>
                  <a:pt x="101" y="37"/>
                  <a:pt x="100" y="37"/>
                </a:cubicBezTo>
                <a:cubicBezTo>
                  <a:pt x="99" y="38"/>
                  <a:pt x="97" y="38"/>
                  <a:pt x="96" y="39"/>
                </a:cubicBezTo>
                <a:close/>
                <a:moveTo>
                  <a:pt x="81" y="367"/>
                </a:moveTo>
                <a:cubicBezTo>
                  <a:pt x="82" y="369"/>
                  <a:pt x="87" y="372"/>
                  <a:pt x="88" y="373"/>
                </a:cubicBezTo>
                <a:cubicBezTo>
                  <a:pt x="87" y="373"/>
                  <a:pt x="82" y="369"/>
                  <a:pt x="80" y="368"/>
                </a:cubicBezTo>
                <a:lnTo>
                  <a:pt x="81" y="367"/>
                </a:lnTo>
                <a:close/>
                <a:moveTo>
                  <a:pt x="107" y="386"/>
                </a:moveTo>
                <a:cubicBezTo>
                  <a:pt x="107" y="386"/>
                  <a:pt x="104" y="385"/>
                  <a:pt x="103" y="384"/>
                </a:cubicBezTo>
                <a:cubicBezTo>
                  <a:pt x="103" y="384"/>
                  <a:pt x="105" y="385"/>
                  <a:pt x="107" y="386"/>
                </a:cubicBezTo>
                <a:close/>
                <a:moveTo>
                  <a:pt x="64" y="352"/>
                </a:moveTo>
                <a:cubicBezTo>
                  <a:pt x="64" y="353"/>
                  <a:pt x="62" y="350"/>
                  <a:pt x="60" y="349"/>
                </a:cubicBezTo>
                <a:cubicBezTo>
                  <a:pt x="61" y="348"/>
                  <a:pt x="63" y="351"/>
                  <a:pt x="64" y="352"/>
                </a:cubicBezTo>
                <a:close/>
                <a:moveTo>
                  <a:pt x="77" y="365"/>
                </a:moveTo>
                <a:cubicBezTo>
                  <a:pt x="79" y="366"/>
                  <a:pt x="79" y="366"/>
                  <a:pt x="79" y="366"/>
                </a:cubicBezTo>
                <a:cubicBezTo>
                  <a:pt x="80" y="367"/>
                  <a:pt x="77" y="364"/>
                  <a:pt x="77" y="365"/>
                </a:cubicBezTo>
                <a:close/>
                <a:moveTo>
                  <a:pt x="115" y="390"/>
                </a:moveTo>
                <a:cubicBezTo>
                  <a:pt x="114" y="391"/>
                  <a:pt x="114" y="390"/>
                  <a:pt x="113" y="390"/>
                </a:cubicBezTo>
                <a:cubicBezTo>
                  <a:pt x="112" y="390"/>
                  <a:pt x="112" y="390"/>
                  <a:pt x="110" y="388"/>
                </a:cubicBezTo>
                <a:cubicBezTo>
                  <a:pt x="111" y="388"/>
                  <a:pt x="112" y="389"/>
                  <a:pt x="115" y="390"/>
                </a:cubicBezTo>
                <a:close/>
                <a:moveTo>
                  <a:pt x="78" y="53"/>
                </a:moveTo>
                <a:cubicBezTo>
                  <a:pt x="79" y="52"/>
                  <a:pt x="80" y="51"/>
                  <a:pt x="81" y="50"/>
                </a:cubicBezTo>
                <a:cubicBezTo>
                  <a:pt x="82" y="49"/>
                  <a:pt x="83" y="49"/>
                  <a:pt x="84" y="48"/>
                </a:cubicBezTo>
                <a:cubicBezTo>
                  <a:pt x="84" y="48"/>
                  <a:pt x="83" y="49"/>
                  <a:pt x="82" y="50"/>
                </a:cubicBezTo>
                <a:cubicBezTo>
                  <a:pt x="81" y="51"/>
                  <a:pt x="79" y="52"/>
                  <a:pt x="78" y="53"/>
                </a:cubicBezTo>
                <a:close/>
                <a:moveTo>
                  <a:pt x="102" y="384"/>
                </a:moveTo>
                <a:cubicBezTo>
                  <a:pt x="101" y="382"/>
                  <a:pt x="101" y="382"/>
                  <a:pt x="101" y="382"/>
                </a:cubicBezTo>
                <a:cubicBezTo>
                  <a:pt x="100" y="382"/>
                  <a:pt x="103" y="384"/>
                  <a:pt x="102" y="384"/>
                </a:cubicBezTo>
                <a:close/>
                <a:moveTo>
                  <a:pt x="117" y="392"/>
                </a:moveTo>
                <a:cubicBezTo>
                  <a:pt x="119" y="393"/>
                  <a:pt x="122" y="394"/>
                  <a:pt x="121" y="394"/>
                </a:cubicBezTo>
                <a:cubicBezTo>
                  <a:pt x="119" y="393"/>
                  <a:pt x="118" y="393"/>
                  <a:pt x="117" y="392"/>
                </a:cubicBezTo>
                <a:cubicBezTo>
                  <a:pt x="117" y="392"/>
                  <a:pt x="117" y="392"/>
                  <a:pt x="117" y="392"/>
                </a:cubicBezTo>
                <a:close/>
                <a:moveTo>
                  <a:pt x="219" y="3"/>
                </a:moveTo>
                <a:cubicBezTo>
                  <a:pt x="221" y="3"/>
                  <a:pt x="221" y="4"/>
                  <a:pt x="222" y="4"/>
                </a:cubicBezTo>
                <a:cubicBezTo>
                  <a:pt x="222" y="4"/>
                  <a:pt x="219" y="4"/>
                  <a:pt x="219" y="3"/>
                </a:cubicBezTo>
                <a:close/>
                <a:moveTo>
                  <a:pt x="195" y="4"/>
                </a:moveTo>
                <a:cubicBezTo>
                  <a:pt x="192" y="4"/>
                  <a:pt x="195" y="4"/>
                  <a:pt x="196" y="4"/>
                </a:cubicBezTo>
                <a:cubicBezTo>
                  <a:pt x="197" y="4"/>
                  <a:pt x="194" y="4"/>
                  <a:pt x="195" y="4"/>
                </a:cubicBezTo>
                <a:close/>
                <a:moveTo>
                  <a:pt x="84" y="48"/>
                </a:moveTo>
                <a:cubicBezTo>
                  <a:pt x="84" y="48"/>
                  <a:pt x="86" y="46"/>
                  <a:pt x="87" y="46"/>
                </a:cubicBezTo>
                <a:cubicBezTo>
                  <a:pt x="87" y="46"/>
                  <a:pt x="85" y="47"/>
                  <a:pt x="84" y="48"/>
                </a:cubicBezTo>
                <a:close/>
                <a:moveTo>
                  <a:pt x="67" y="356"/>
                </a:moveTo>
                <a:cubicBezTo>
                  <a:pt x="69" y="357"/>
                  <a:pt x="70" y="358"/>
                  <a:pt x="70" y="359"/>
                </a:cubicBezTo>
                <a:cubicBezTo>
                  <a:pt x="69" y="358"/>
                  <a:pt x="69" y="358"/>
                  <a:pt x="69" y="357"/>
                </a:cubicBezTo>
                <a:cubicBezTo>
                  <a:pt x="68" y="357"/>
                  <a:pt x="66" y="355"/>
                  <a:pt x="67" y="356"/>
                </a:cubicBezTo>
                <a:close/>
                <a:moveTo>
                  <a:pt x="175" y="412"/>
                </a:moveTo>
                <a:cubicBezTo>
                  <a:pt x="176" y="412"/>
                  <a:pt x="173" y="412"/>
                  <a:pt x="172" y="411"/>
                </a:cubicBezTo>
                <a:cubicBezTo>
                  <a:pt x="172" y="411"/>
                  <a:pt x="174" y="412"/>
                  <a:pt x="175" y="412"/>
                </a:cubicBezTo>
                <a:close/>
                <a:moveTo>
                  <a:pt x="125" y="396"/>
                </a:moveTo>
                <a:cubicBezTo>
                  <a:pt x="122" y="395"/>
                  <a:pt x="129" y="397"/>
                  <a:pt x="130" y="399"/>
                </a:cubicBezTo>
                <a:cubicBezTo>
                  <a:pt x="130" y="399"/>
                  <a:pt x="130" y="398"/>
                  <a:pt x="129" y="398"/>
                </a:cubicBezTo>
                <a:cubicBezTo>
                  <a:pt x="129" y="398"/>
                  <a:pt x="131" y="399"/>
                  <a:pt x="130" y="399"/>
                </a:cubicBezTo>
                <a:cubicBezTo>
                  <a:pt x="127" y="398"/>
                  <a:pt x="126" y="397"/>
                  <a:pt x="125" y="396"/>
                </a:cubicBezTo>
                <a:cubicBezTo>
                  <a:pt x="124" y="396"/>
                  <a:pt x="122" y="395"/>
                  <a:pt x="121" y="394"/>
                </a:cubicBezTo>
                <a:cubicBezTo>
                  <a:pt x="122" y="395"/>
                  <a:pt x="123" y="395"/>
                  <a:pt x="125" y="396"/>
                </a:cubicBezTo>
                <a:close/>
                <a:moveTo>
                  <a:pt x="92" y="377"/>
                </a:moveTo>
                <a:cubicBezTo>
                  <a:pt x="92" y="377"/>
                  <a:pt x="92" y="377"/>
                  <a:pt x="91" y="376"/>
                </a:cubicBezTo>
                <a:cubicBezTo>
                  <a:pt x="93" y="378"/>
                  <a:pt x="98" y="381"/>
                  <a:pt x="99" y="383"/>
                </a:cubicBezTo>
                <a:cubicBezTo>
                  <a:pt x="98" y="382"/>
                  <a:pt x="97" y="382"/>
                  <a:pt x="96" y="381"/>
                </a:cubicBezTo>
                <a:cubicBezTo>
                  <a:pt x="96" y="380"/>
                  <a:pt x="95" y="380"/>
                  <a:pt x="94" y="379"/>
                </a:cubicBezTo>
                <a:cubicBezTo>
                  <a:pt x="93" y="378"/>
                  <a:pt x="92" y="378"/>
                  <a:pt x="91" y="376"/>
                </a:cubicBezTo>
                <a:cubicBezTo>
                  <a:pt x="91" y="377"/>
                  <a:pt x="90" y="376"/>
                  <a:pt x="90" y="376"/>
                </a:cubicBezTo>
                <a:cubicBezTo>
                  <a:pt x="90" y="376"/>
                  <a:pt x="87" y="373"/>
                  <a:pt x="85" y="372"/>
                </a:cubicBezTo>
                <a:cubicBezTo>
                  <a:pt x="84" y="371"/>
                  <a:pt x="86" y="373"/>
                  <a:pt x="86" y="373"/>
                </a:cubicBezTo>
                <a:cubicBezTo>
                  <a:pt x="87" y="373"/>
                  <a:pt x="84" y="371"/>
                  <a:pt x="85" y="371"/>
                </a:cubicBezTo>
                <a:cubicBezTo>
                  <a:pt x="87" y="373"/>
                  <a:pt x="89" y="375"/>
                  <a:pt x="90" y="375"/>
                </a:cubicBezTo>
                <a:cubicBezTo>
                  <a:pt x="91" y="376"/>
                  <a:pt x="91" y="376"/>
                  <a:pt x="92" y="377"/>
                </a:cubicBezTo>
                <a:close/>
                <a:moveTo>
                  <a:pt x="194" y="415"/>
                </a:moveTo>
                <a:cubicBezTo>
                  <a:pt x="195" y="415"/>
                  <a:pt x="195" y="415"/>
                  <a:pt x="196" y="415"/>
                </a:cubicBezTo>
                <a:cubicBezTo>
                  <a:pt x="196" y="415"/>
                  <a:pt x="198" y="415"/>
                  <a:pt x="198" y="415"/>
                </a:cubicBezTo>
                <a:cubicBezTo>
                  <a:pt x="196" y="415"/>
                  <a:pt x="194" y="415"/>
                  <a:pt x="194" y="415"/>
                </a:cubicBezTo>
                <a:close/>
                <a:moveTo>
                  <a:pt x="151" y="12"/>
                </a:moveTo>
                <a:cubicBezTo>
                  <a:pt x="151" y="12"/>
                  <a:pt x="151" y="12"/>
                  <a:pt x="152" y="12"/>
                </a:cubicBezTo>
                <a:cubicBezTo>
                  <a:pt x="153" y="11"/>
                  <a:pt x="153" y="12"/>
                  <a:pt x="153" y="11"/>
                </a:cubicBezTo>
                <a:cubicBezTo>
                  <a:pt x="154" y="11"/>
                  <a:pt x="156" y="10"/>
                  <a:pt x="156" y="11"/>
                </a:cubicBezTo>
                <a:cubicBezTo>
                  <a:pt x="155" y="11"/>
                  <a:pt x="150" y="13"/>
                  <a:pt x="151" y="12"/>
                </a:cubicBezTo>
                <a:close/>
                <a:moveTo>
                  <a:pt x="137" y="17"/>
                </a:moveTo>
                <a:cubicBezTo>
                  <a:pt x="141" y="16"/>
                  <a:pt x="141" y="16"/>
                  <a:pt x="141" y="16"/>
                </a:cubicBezTo>
                <a:cubicBezTo>
                  <a:pt x="141" y="16"/>
                  <a:pt x="137" y="17"/>
                  <a:pt x="137" y="17"/>
                </a:cubicBezTo>
                <a:close/>
                <a:moveTo>
                  <a:pt x="243" y="5"/>
                </a:moveTo>
                <a:cubicBezTo>
                  <a:pt x="244" y="5"/>
                  <a:pt x="245" y="5"/>
                  <a:pt x="247" y="6"/>
                </a:cubicBezTo>
                <a:cubicBezTo>
                  <a:pt x="248" y="6"/>
                  <a:pt x="242" y="5"/>
                  <a:pt x="243" y="5"/>
                </a:cubicBezTo>
                <a:close/>
                <a:moveTo>
                  <a:pt x="133" y="19"/>
                </a:moveTo>
                <a:cubicBezTo>
                  <a:pt x="131" y="19"/>
                  <a:pt x="130" y="20"/>
                  <a:pt x="130" y="20"/>
                </a:cubicBezTo>
                <a:cubicBezTo>
                  <a:pt x="131" y="19"/>
                  <a:pt x="133" y="18"/>
                  <a:pt x="133" y="19"/>
                </a:cubicBezTo>
                <a:close/>
                <a:moveTo>
                  <a:pt x="122" y="24"/>
                </a:moveTo>
                <a:cubicBezTo>
                  <a:pt x="121" y="24"/>
                  <a:pt x="120" y="25"/>
                  <a:pt x="119" y="25"/>
                </a:cubicBezTo>
                <a:cubicBezTo>
                  <a:pt x="119" y="25"/>
                  <a:pt x="119" y="25"/>
                  <a:pt x="119" y="25"/>
                </a:cubicBezTo>
                <a:cubicBezTo>
                  <a:pt x="121" y="24"/>
                  <a:pt x="122" y="23"/>
                  <a:pt x="122" y="24"/>
                </a:cubicBezTo>
                <a:close/>
                <a:moveTo>
                  <a:pt x="234" y="4"/>
                </a:moveTo>
                <a:cubicBezTo>
                  <a:pt x="235" y="4"/>
                  <a:pt x="237" y="4"/>
                  <a:pt x="237" y="4"/>
                </a:cubicBezTo>
                <a:cubicBezTo>
                  <a:pt x="236" y="4"/>
                  <a:pt x="234" y="4"/>
                  <a:pt x="234" y="4"/>
                </a:cubicBezTo>
                <a:close/>
                <a:moveTo>
                  <a:pt x="118" y="26"/>
                </a:moveTo>
                <a:cubicBezTo>
                  <a:pt x="115" y="27"/>
                  <a:pt x="115" y="27"/>
                  <a:pt x="115" y="27"/>
                </a:cubicBezTo>
                <a:cubicBezTo>
                  <a:pt x="114" y="27"/>
                  <a:pt x="118" y="25"/>
                  <a:pt x="118" y="26"/>
                </a:cubicBezTo>
                <a:close/>
                <a:moveTo>
                  <a:pt x="137" y="402"/>
                </a:moveTo>
                <a:cubicBezTo>
                  <a:pt x="135" y="401"/>
                  <a:pt x="134" y="401"/>
                  <a:pt x="132" y="400"/>
                </a:cubicBezTo>
                <a:cubicBezTo>
                  <a:pt x="132" y="400"/>
                  <a:pt x="135" y="401"/>
                  <a:pt x="137" y="402"/>
                </a:cubicBezTo>
                <a:close/>
                <a:moveTo>
                  <a:pt x="100" y="383"/>
                </a:moveTo>
                <a:cubicBezTo>
                  <a:pt x="104" y="385"/>
                  <a:pt x="102" y="385"/>
                  <a:pt x="100" y="383"/>
                </a:cubicBezTo>
                <a:close/>
                <a:moveTo>
                  <a:pt x="156" y="408"/>
                </a:moveTo>
                <a:cubicBezTo>
                  <a:pt x="156" y="409"/>
                  <a:pt x="154" y="408"/>
                  <a:pt x="153" y="408"/>
                </a:cubicBezTo>
                <a:cubicBezTo>
                  <a:pt x="153" y="407"/>
                  <a:pt x="154" y="408"/>
                  <a:pt x="156" y="408"/>
                </a:cubicBezTo>
                <a:close/>
                <a:moveTo>
                  <a:pt x="168" y="411"/>
                </a:moveTo>
                <a:cubicBezTo>
                  <a:pt x="168" y="411"/>
                  <a:pt x="168" y="412"/>
                  <a:pt x="169" y="412"/>
                </a:cubicBezTo>
                <a:cubicBezTo>
                  <a:pt x="168" y="412"/>
                  <a:pt x="163" y="410"/>
                  <a:pt x="161" y="410"/>
                </a:cubicBezTo>
                <a:cubicBezTo>
                  <a:pt x="161" y="409"/>
                  <a:pt x="164" y="410"/>
                  <a:pt x="165" y="411"/>
                </a:cubicBezTo>
                <a:cubicBezTo>
                  <a:pt x="166" y="411"/>
                  <a:pt x="167" y="411"/>
                  <a:pt x="168" y="411"/>
                </a:cubicBezTo>
                <a:close/>
                <a:moveTo>
                  <a:pt x="236" y="415"/>
                </a:moveTo>
                <a:cubicBezTo>
                  <a:pt x="237" y="415"/>
                  <a:pt x="233" y="416"/>
                  <a:pt x="233" y="415"/>
                </a:cubicBezTo>
                <a:cubicBezTo>
                  <a:pt x="234" y="415"/>
                  <a:pt x="235" y="415"/>
                  <a:pt x="236" y="415"/>
                </a:cubicBezTo>
                <a:close/>
                <a:moveTo>
                  <a:pt x="104" y="385"/>
                </a:moveTo>
                <a:cubicBezTo>
                  <a:pt x="106" y="386"/>
                  <a:pt x="106" y="387"/>
                  <a:pt x="106" y="387"/>
                </a:cubicBezTo>
                <a:cubicBezTo>
                  <a:pt x="104" y="386"/>
                  <a:pt x="104" y="386"/>
                  <a:pt x="104" y="385"/>
                </a:cubicBezTo>
                <a:close/>
                <a:moveTo>
                  <a:pt x="39" y="95"/>
                </a:moveTo>
                <a:cubicBezTo>
                  <a:pt x="39" y="95"/>
                  <a:pt x="41" y="93"/>
                  <a:pt x="41" y="92"/>
                </a:cubicBezTo>
                <a:cubicBezTo>
                  <a:pt x="41" y="93"/>
                  <a:pt x="40" y="95"/>
                  <a:pt x="39" y="95"/>
                </a:cubicBezTo>
                <a:close/>
                <a:moveTo>
                  <a:pt x="37" y="100"/>
                </a:moveTo>
                <a:cubicBezTo>
                  <a:pt x="36" y="100"/>
                  <a:pt x="38" y="96"/>
                  <a:pt x="39" y="96"/>
                </a:cubicBezTo>
                <a:cubicBezTo>
                  <a:pt x="39" y="97"/>
                  <a:pt x="38" y="98"/>
                  <a:pt x="37" y="100"/>
                </a:cubicBezTo>
                <a:close/>
                <a:moveTo>
                  <a:pt x="177" y="414"/>
                </a:moveTo>
                <a:cubicBezTo>
                  <a:pt x="174" y="413"/>
                  <a:pt x="171" y="413"/>
                  <a:pt x="170" y="412"/>
                </a:cubicBezTo>
                <a:cubicBezTo>
                  <a:pt x="170" y="412"/>
                  <a:pt x="173" y="413"/>
                  <a:pt x="174" y="413"/>
                </a:cubicBezTo>
                <a:cubicBezTo>
                  <a:pt x="175" y="413"/>
                  <a:pt x="178" y="413"/>
                  <a:pt x="177" y="414"/>
                </a:cubicBezTo>
                <a:close/>
                <a:moveTo>
                  <a:pt x="196" y="416"/>
                </a:moveTo>
                <a:cubicBezTo>
                  <a:pt x="198" y="415"/>
                  <a:pt x="199" y="416"/>
                  <a:pt x="201" y="416"/>
                </a:cubicBezTo>
                <a:cubicBezTo>
                  <a:pt x="201" y="416"/>
                  <a:pt x="200" y="416"/>
                  <a:pt x="199" y="416"/>
                </a:cubicBezTo>
                <a:cubicBezTo>
                  <a:pt x="199" y="416"/>
                  <a:pt x="199" y="416"/>
                  <a:pt x="199" y="416"/>
                </a:cubicBezTo>
                <a:cubicBezTo>
                  <a:pt x="198" y="416"/>
                  <a:pt x="196" y="416"/>
                  <a:pt x="196" y="416"/>
                </a:cubicBezTo>
                <a:close/>
                <a:moveTo>
                  <a:pt x="213" y="417"/>
                </a:moveTo>
                <a:cubicBezTo>
                  <a:pt x="212" y="417"/>
                  <a:pt x="209" y="417"/>
                  <a:pt x="209" y="416"/>
                </a:cubicBezTo>
                <a:cubicBezTo>
                  <a:pt x="210" y="416"/>
                  <a:pt x="213" y="416"/>
                  <a:pt x="213" y="417"/>
                </a:cubicBezTo>
                <a:close/>
                <a:moveTo>
                  <a:pt x="215" y="2"/>
                </a:moveTo>
                <a:cubicBezTo>
                  <a:pt x="213" y="2"/>
                  <a:pt x="212" y="2"/>
                  <a:pt x="211" y="2"/>
                </a:cubicBezTo>
                <a:cubicBezTo>
                  <a:pt x="211" y="2"/>
                  <a:pt x="211" y="2"/>
                  <a:pt x="211" y="2"/>
                </a:cubicBezTo>
                <a:cubicBezTo>
                  <a:pt x="212" y="2"/>
                  <a:pt x="213" y="2"/>
                  <a:pt x="215" y="2"/>
                </a:cubicBezTo>
                <a:close/>
                <a:moveTo>
                  <a:pt x="48" y="83"/>
                </a:moveTo>
                <a:cubicBezTo>
                  <a:pt x="48" y="84"/>
                  <a:pt x="47" y="85"/>
                  <a:pt x="47" y="85"/>
                </a:cubicBezTo>
                <a:cubicBezTo>
                  <a:pt x="46" y="85"/>
                  <a:pt x="46" y="85"/>
                  <a:pt x="48" y="83"/>
                </a:cubicBezTo>
                <a:cubicBezTo>
                  <a:pt x="48" y="83"/>
                  <a:pt x="47" y="84"/>
                  <a:pt x="47" y="84"/>
                </a:cubicBezTo>
                <a:cubicBezTo>
                  <a:pt x="47" y="84"/>
                  <a:pt x="49" y="82"/>
                  <a:pt x="48" y="83"/>
                </a:cubicBezTo>
                <a:close/>
                <a:moveTo>
                  <a:pt x="23" y="123"/>
                </a:moveTo>
                <a:cubicBezTo>
                  <a:pt x="26" y="119"/>
                  <a:pt x="26" y="119"/>
                  <a:pt x="26" y="119"/>
                </a:cubicBezTo>
                <a:cubicBezTo>
                  <a:pt x="25" y="121"/>
                  <a:pt x="24" y="123"/>
                  <a:pt x="23" y="123"/>
                </a:cubicBezTo>
                <a:close/>
                <a:moveTo>
                  <a:pt x="178" y="413"/>
                </a:moveTo>
                <a:cubicBezTo>
                  <a:pt x="180" y="414"/>
                  <a:pt x="180" y="414"/>
                  <a:pt x="181" y="414"/>
                </a:cubicBezTo>
                <a:cubicBezTo>
                  <a:pt x="181" y="414"/>
                  <a:pt x="179" y="414"/>
                  <a:pt x="177" y="414"/>
                </a:cubicBezTo>
                <a:cubicBezTo>
                  <a:pt x="178" y="414"/>
                  <a:pt x="178" y="414"/>
                  <a:pt x="178" y="413"/>
                </a:cubicBezTo>
                <a:close/>
                <a:moveTo>
                  <a:pt x="261" y="411"/>
                </a:moveTo>
                <a:cubicBezTo>
                  <a:pt x="260" y="411"/>
                  <a:pt x="258" y="412"/>
                  <a:pt x="258" y="411"/>
                </a:cubicBezTo>
                <a:cubicBezTo>
                  <a:pt x="260" y="411"/>
                  <a:pt x="261" y="410"/>
                  <a:pt x="261" y="411"/>
                </a:cubicBezTo>
                <a:close/>
                <a:moveTo>
                  <a:pt x="266" y="410"/>
                </a:moveTo>
                <a:cubicBezTo>
                  <a:pt x="264" y="410"/>
                  <a:pt x="263" y="410"/>
                  <a:pt x="263" y="410"/>
                </a:cubicBezTo>
                <a:cubicBezTo>
                  <a:pt x="264" y="410"/>
                  <a:pt x="266" y="409"/>
                  <a:pt x="266" y="410"/>
                </a:cubicBezTo>
                <a:close/>
                <a:moveTo>
                  <a:pt x="33" y="105"/>
                </a:moveTo>
                <a:cubicBezTo>
                  <a:pt x="32" y="107"/>
                  <a:pt x="32" y="107"/>
                  <a:pt x="32" y="107"/>
                </a:cubicBezTo>
                <a:cubicBezTo>
                  <a:pt x="32" y="107"/>
                  <a:pt x="33" y="104"/>
                  <a:pt x="33" y="105"/>
                </a:cubicBezTo>
                <a:close/>
                <a:moveTo>
                  <a:pt x="31" y="109"/>
                </a:moveTo>
                <a:cubicBezTo>
                  <a:pt x="29" y="111"/>
                  <a:pt x="29" y="112"/>
                  <a:pt x="28" y="113"/>
                </a:cubicBezTo>
                <a:cubicBezTo>
                  <a:pt x="29" y="111"/>
                  <a:pt x="30" y="109"/>
                  <a:pt x="31" y="109"/>
                </a:cubicBezTo>
                <a:close/>
                <a:moveTo>
                  <a:pt x="275" y="407"/>
                </a:moveTo>
                <a:cubicBezTo>
                  <a:pt x="278" y="406"/>
                  <a:pt x="278" y="406"/>
                  <a:pt x="278" y="406"/>
                </a:cubicBezTo>
                <a:cubicBezTo>
                  <a:pt x="278" y="406"/>
                  <a:pt x="275" y="407"/>
                  <a:pt x="275" y="407"/>
                </a:cubicBezTo>
                <a:close/>
                <a:moveTo>
                  <a:pt x="21" y="128"/>
                </a:moveTo>
                <a:cubicBezTo>
                  <a:pt x="21" y="128"/>
                  <a:pt x="21" y="128"/>
                  <a:pt x="21" y="128"/>
                </a:cubicBezTo>
                <a:cubicBezTo>
                  <a:pt x="21" y="127"/>
                  <a:pt x="22" y="125"/>
                  <a:pt x="23" y="125"/>
                </a:cubicBezTo>
                <a:cubicBezTo>
                  <a:pt x="23" y="125"/>
                  <a:pt x="22" y="127"/>
                  <a:pt x="21" y="128"/>
                </a:cubicBezTo>
                <a:close/>
                <a:moveTo>
                  <a:pt x="18" y="135"/>
                </a:moveTo>
                <a:cubicBezTo>
                  <a:pt x="18" y="134"/>
                  <a:pt x="19" y="134"/>
                  <a:pt x="19" y="133"/>
                </a:cubicBezTo>
                <a:cubicBezTo>
                  <a:pt x="20" y="132"/>
                  <a:pt x="20" y="131"/>
                  <a:pt x="20" y="130"/>
                </a:cubicBezTo>
                <a:cubicBezTo>
                  <a:pt x="21" y="130"/>
                  <a:pt x="20" y="132"/>
                  <a:pt x="19" y="133"/>
                </a:cubicBezTo>
                <a:cubicBezTo>
                  <a:pt x="19" y="134"/>
                  <a:pt x="18" y="138"/>
                  <a:pt x="17" y="139"/>
                </a:cubicBezTo>
                <a:cubicBezTo>
                  <a:pt x="16" y="140"/>
                  <a:pt x="18" y="136"/>
                  <a:pt x="18" y="135"/>
                </a:cubicBezTo>
                <a:close/>
                <a:moveTo>
                  <a:pt x="34" y="316"/>
                </a:moveTo>
                <a:cubicBezTo>
                  <a:pt x="34" y="315"/>
                  <a:pt x="31" y="311"/>
                  <a:pt x="31" y="310"/>
                </a:cubicBezTo>
                <a:cubicBezTo>
                  <a:pt x="31" y="310"/>
                  <a:pt x="34" y="314"/>
                  <a:pt x="34" y="316"/>
                </a:cubicBezTo>
                <a:close/>
                <a:moveTo>
                  <a:pt x="85" y="373"/>
                </a:moveTo>
                <a:cubicBezTo>
                  <a:pt x="84" y="374"/>
                  <a:pt x="81" y="371"/>
                  <a:pt x="80" y="370"/>
                </a:cubicBezTo>
                <a:cubicBezTo>
                  <a:pt x="77" y="367"/>
                  <a:pt x="73" y="364"/>
                  <a:pt x="69" y="360"/>
                </a:cubicBezTo>
                <a:cubicBezTo>
                  <a:pt x="68" y="360"/>
                  <a:pt x="67" y="359"/>
                  <a:pt x="66" y="358"/>
                </a:cubicBezTo>
                <a:cubicBezTo>
                  <a:pt x="65" y="357"/>
                  <a:pt x="64" y="356"/>
                  <a:pt x="64" y="355"/>
                </a:cubicBezTo>
                <a:cubicBezTo>
                  <a:pt x="63" y="355"/>
                  <a:pt x="62" y="354"/>
                  <a:pt x="62" y="353"/>
                </a:cubicBezTo>
                <a:cubicBezTo>
                  <a:pt x="58" y="349"/>
                  <a:pt x="54" y="345"/>
                  <a:pt x="51" y="341"/>
                </a:cubicBezTo>
                <a:cubicBezTo>
                  <a:pt x="49" y="339"/>
                  <a:pt x="48" y="337"/>
                  <a:pt x="47" y="335"/>
                </a:cubicBezTo>
                <a:cubicBezTo>
                  <a:pt x="46" y="334"/>
                  <a:pt x="44" y="332"/>
                  <a:pt x="43" y="330"/>
                </a:cubicBezTo>
                <a:cubicBezTo>
                  <a:pt x="42" y="329"/>
                  <a:pt x="42" y="328"/>
                  <a:pt x="41" y="327"/>
                </a:cubicBezTo>
                <a:cubicBezTo>
                  <a:pt x="39" y="325"/>
                  <a:pt x="37" y="321"/>
                  <a:pt x="36" y="319"/>
                </a:cubicBezTo>
                <a:cubicBezTo>
                  <a:pt x="36" y="318"/>
                  <a:pt x="36" y="318"/>
                  <a:pt x="36" y="318"/>
                </a:cubicBezTo>
                <a:cubicBezTo>
                  <a:pt x="37" y="320"/>
                  <a:pt x="37" y="321"/>
                  <a:pt x="38" y="322"/>
                </a:cubicBezTo>
                <a:cubicBezTo>
                  <a:pt x="40" y="325"/>
                  <a:pt x="42" y="328"/>
                  <a:pt x="44" y="331"/>
                </a:cubicBezTo>
                <a:cubicBezTo>
                  <a:pt x="46" y="333"/>
                  <a:pt x="48" y="336"/>
                  <a:pt x="49" y="338"/>
                </a:cubicBezTo>
                <a:cubicBezTo>
                  <a:pt x="50" y="339"/>
                  <a:pt x="51" y="340"/>
                  <a:pt x="52" y="341"/>
                </a:cubicBezTo>
                <a:cubicBezTo>
                  <a:pt x="53" y="342"/>
                  <a:pt x="54" y="343"/>
                  <a:pt x="54" y="344"/>
                </a:cubicBezTo>
                <a:cubicBezTo>
                  <a:pt x="55" y="345"/>
                  <a:pt x="56" y="346"/>
                  <a:pt x="57" y="347"/>
                </a:cubicBezTo>
                <a:cubicBezTo>
                  <a:pt x="58" y="348"/>
                  <a:pt x="59" y="349"/>
                  <a:pt x="60" y="351"/>
                </a:cubicBezTo>
                <a:cubicBezTo>
                  <a:pt x="61" y="351"/>
                  <a:pt x="61" y="352"/>
                  <a:pt x="62" y="353"/>
                </a:cubicBezTo>
                <a:cubicBezTo>
                  <a:pt x="63" y="354"/>
                  <a:pt x="64" y="355"/>
                  <a:pt x="64" y="355"/>
                </a:cubicBezTo>
                <a:cubicBezTo>
                  <a:pt x="65" y="356"/>
                  <a:pt x="66" y="357"/>
                  <a:pt x="67" y="358"/>
                </a:cubicBezTo>
                <a:cubicBezTo>
                  <a:pt x="68" y="358"/>
                  <a:pt x="68" y="359"/>
                  <a:pt x="69" y="359"/>
                </a:cubicBezTo>
                <a:cubicBezTo>
                  <a:pt x="69" y="360"/>
                  <a:pt x="69" y="360"/>
                  <a:pt x="70" y="360"/>
                </a:cubicBezTo>
                <a:cubicBezTo>
                  <a:pt x="71" y="361"/>
                  <a:pt x="72" y="363"/>
                  <a:pt x="74" y="364"/>
                </a:cubicBezTo>
                <a:cubicBezTo>
                  <a:pt x="76" y="367"/>
                  <a:pt x="81" y="370"/>
                  <a:pt x="85" y="373"/>
                </a:cubicBezTo>
                <a:close/>
                <a:moveTo>
                  <a:pt x="201" y="416"/>
                </a:moveTo>
                <a:cubicBezTo>
                  <a:pt x="202" y="416"/>
                  <a:pt x="205" y="416"/>
                  <a:pt x="205" y="417"/>
                </a:cubicBezTo>
                <a:cubicBezTo>
                  <a:pt x="203" y="417"/>
                  <a:pt x="202" y="416"/>
                  <a:pt x="201" y="416"/>
                </a:cubicBezTo>
                <a:close/>
                <a:moveTo>
                  <a:pt x="217" y="417"/>
                </a:moveTo>
                <a:cubicBezTo>
                  <a:pt x="217" y="417"/>
                  <a:pt x="217" y="417"/>
                  <a:pt x="217" y="417"/>
                </a:cubicBezTo>
                <a:cubicBezTo>
                  <a:pt x="214" y="417"/>
                  <a:pt x="212" y="418"/>
                  <a:pt x="211" y="417"/>
                </a:cubicBezTo>
                <a:cubicBezTo>
                  <a:pt x="213" y="417"/>
                  <a:pt x="215" y="417"/>
                  <a:pt x="217" y="417"/>
                </a:cubicBezTo>
                <a:close/>
                <a:moveTo>
                  <a:pt x="10" y="159"/>
                </a:moveTo>
                <a:cubicBezTo>
                  <a:pt x="11" y="158"/>
                  <a:pt x="11" y="158"/>
                  <a:pt x="11" y="157"/>
                </a:cubicBezTo>
                <a:cubicBezTo>
                  <a:pt x="12" y="157"/>
                  <a:pt x="11" y="160"/>
                  <a:pt x="10" y="159"/>
                </a:cubicBezTo>
                <a:close/>
                <a:moveTo>
                  <a:pt x="252" y="414"/>
                </a:moveTo>
                <a:cubicBezTo>
                  <a:pt x="250" y="414"/>
                  <a:pt x="249" y="414"/>
                  <a:pt x="248" y="414"/>
                </a:cubicBezTo>
                <a:cubicBezTo>
                  <a:pt x="251" y="413"/>
                  <a:pt x="247" y="414"/>
                  <a:pt x="247" y="414"/>
                </a:cubicBezTo>
                <a:cubicBezTo>
                  <a:pt x="249" y="413"/>
                  <a:pt x="252" y="413"/>
                  <a:pt x="252" y="414"/>
                </a:cubicBezTo>
                <a:close/>
                <a:moveTo>
                  <a:pt x="312" y="392"/>
                </a:moveTo>
                <a:cubicBezTo>
                  <a:pt x="311" y="393"/>
                  <a:pt x="306" y="394"/>
                  <a:pt x="305" y="395"/>
                </a:cubicBezTo>
                <a:cubicBezTo>
                  <a:pt x="305" y="395"/>
                  <a:pt x="304" y="396"/>
                  <a:pt x="304" y="396"/>
                </a:cubicBezTo>
                <a:cubicBezTo>
                  <a:pt x="304" y="395"/>
                  <a:pt x="310" y="393"/>
                  <a:pt x="312" y="392"/>
                </a:cubicBezTo>
                <a:close/>
                <a:moveTo>
                  <a:pt x="334" y="378"/>
                </a:moveTo>
                <a:cubicBezTo>
                  <a:pt x="333" y="379"/>
                  <a:pt x="331" y="380"/>
                  <a:pt x="331" y="380"/>
                </a:cubicBezTo>
                <a:cubicBezTo>
                  <a:pt x="331" y="379"/>
                  <a:pt x="334" y="378"/>
                  <a:pt x="334" y="378"/>
                </a:cubicBezTo>
                <a:close/>
                <a:moveTo>
                  <a:pt x="327" y="383"/>
                </a:moveTo>
                <a:cubicBezTo>
                  <a:pt x="327" y="382"/>
                  <a:pt x="329" y="381"/>
                  <a:pt x="330" y="381"/>
                </a:cubicBezTo>
                <a:cubicBezTo>
                  <a:pt x="330" y="381"/>
                  <a:pt x="328" y="382"/>
                  <a:pt x="327" y="383"/>
                </a:cubicBezTo>
                <a:close/>
                <a:moveTo>
                  <a:pt x="342" y="372"/>
                </a:moveTo>
                <a:cubicBezTo>
                  <a:pt x="341" y="372"/>
                  <a:pt x="344" y="371"/>
                  <a:pt x="345" y="370"/>
                </a:cubicBezTo>
                <a:cubicBezTo>
                  <a:pt x="346" y="369"/>
                  <a:pt x="347" y="368"/>
                  <a:pt x="348" y="367"/>
                </a:cubicBezTo>
                <a:cubicBezTo>
                  <a:pt x="347" y="368"/>
                  <a:pt x="344" y="371"/>
                  <a:pt x="342" y="372"/>
                </a:cubicBezTo>
                <a:close/>
                <a:moveTo>
                  <a:pt x="352" y="363"/>
                </a:moveTo>
                <a:cubicBezTo>
                  <a:pt x="351" y="364"/>
                  <a:pt x="349" y="366"/>
                  <a:pt x="349" y="366"/>
                </a:cubicBezTo>
                <a:cubicBezTo>
                  <a:pt x="350" y="365"/>
                  <a:pt x="352" y="363"/>
                  <a:pt x="352" y="363"/>
                </a:cubicBezTo>
                <a:close/>
                <a:moveTo>
                  <a:pt x="378" y="334"/>
                </a:moveTo>
                <a:cubicBezTo>
                  <a:pt x="379" y="333"/>
                  <a:pt x="380" y="332"/>
                  <a:pt x="382" y="330"/>
                </a:cubicBezTo>
                <a:cubicBezTo>
                  <a:pt x="383" y="330"/>
                  <a:pt x="377" y="337"/>
                  <a:pt x="378" y="334"/>
                </a:cubicBezTo>
                <a:close/>
                <a:moveTo>
                  <a:pt x="23" y="122"/>
                </a:moveTo>
                <a:cubicBezTo>
                  <a:pt x="23" y="122"/>
                  <a:pt x="24" y="119"/>
                  <a:pt x="24" y="119"/>
                </a:cubicBezTo>
                <a:cubicBezTo>
                  <a:pt x="24" y="120"/>
                  <a:pt x="24" y="121"/>
                  <a:pt x="23" y="122"/>
                </a:cubicBezTo>
                <a:close/>
                <a:moveTo>
                  <a:pt x="22" y="124"/>
                </a:moveTo>
                <a:cubicBezTo>
                  <a:pt x="22" y="124"/>
                  <a:pt x="21" y="128"/>
                  <a:pt x="20" y="127"/>
                </a:cubicBezTo>
                <a:cubicBezTo>
                  <a:pt x="21" y="125"/>
                  <a:pt x="22" y="125"/>
                  <a:pt x="22" y="124"/>
                </a:cubicBezTo>
                <a:close/>
                <a:moveTo>
                  <a:pt x="375" y="340"/>
                </a:moveTo>
                <a:cubicBezTo>
                  <a:pt x="374" y="340"/>
                  <a:pt x="374" y="341"/>
                  <a:pt x="373" y="342"/>
                </a:cubicBezTo>
                <a:cubicBezTo>
                  <a:pt x="372" y="343"/>
                  <a:pt x="372" y="343"/>
                  <a:pt x="372" y="343"/>
                </a:cubicBezTo>
                <a:cubicBezTo>
                  <a:pt x="373" y="342"/>
                  <a:pt x="373" y="341"/>
                  <a:pt x="374" y="341"/>
                </a:cubicBezTo>
                <a:cubicBezTo>
                  <a:pt x="374" y="340"/>
                  <a:pt x="375" y="340"/>
                  <a:pt x="375" y="340"/>
                </a:cubicBezTo>
                <a:close/>
                <a:moveTo>
                  <a:pt x="394" y="310"/>
                </a:moveTo>
                <a:cubicBezTo>
                  <a:pt x="395" y="311"/>
                  <a:pt x="393" y="314"/>
                  <a:pt x="393" y="313"/>
                </a:cubicBezTo>
                <a:cubicBezTo>
                  <a:pt x="393" y="312"/>
                  <a:pt x="394" y="311"/>
                  <a:pt x="394" y="310"/>
                </a:cubicBezTo>
                <a:close/>
                <a:moveTo>
                  <a:pt x="15" y="142"/>
                </a:moveTo>
                <a:cubicBezTo>
                  <a:pt x="15" y="143"/>
                  <a:pt x="14" y="145"/>
                  <a:pt x="14" y="146"/>
                </a:cubicBezTo>
                <a:cubicBezTo>
                  <a:pt x="14" y="145"/>
                  <a:pt x="15" y="141"/>
                  <a:pt x="15" y="142"/>
                </a:cubicBezTo>
                <a:close/>
                <a:moveTo>
                  <a:pt x="267" y="410"/>
                </a:moveTo>
                <a:cubicBezTo>
                  <a:pt x="268" y="410"/>
                  <a:pt x="271" y="409"/>
                  <a:pt x="270" y="409"/>
                </a:cubicBezTo>
                <a:cubicBezTo>
                  <a:pt x="269" y="410"/>
                  <a:pt x="267" y="411"/>
                  <a:pt x="267" y="410"/>
                </a:cubicBezTo>
                <a:close/>
                <a:moveTo>
                  <a:pt x="308" y="394"/>
                </a:moveTo>
                <a:cubicBezTo>
                  <a:pt x="312" y="392"/>
                  <a:pt x="314" y="391"/>
                  <a:pt x="318" y="389"/>
                </a:cubicBezTo>
                <a:cubicBezTo>
                  <a:pt x="317" y="390"/>
                  <a:pt x="315" y="390"/>
                  <a:pt x="314" y="391"/>
                </a:cubicBezTo>
                <a:cubicBezTo>
                  <a:pt x="313" y="392"/>
                  <a:pt x="312" y="393"/>
                  <a:pt x="309" y="394"/>
                </a:cubicBezTo>
                <a:cubicBezTo>
                  <a:pt x="309" y="394"/>
                  <a:pt x="309" y="394"/>
                  <a:pt x="308" y="394"/>
                </a:cubicBezTo>
                <a:close/>
                <a:moveTo>
                  <a:pt x="370" y="345"/>
                </a:moveTo>
                <a:cubicBezTo>
                  <a:pt x="371" y="345"/>
                  <a:pt x="369" y="347"/>
                  <a:pt x="368" y="348"/>
                </a:cubicBezTo>
                <a:cubicBezTo>
                  <a:pt x="367" y="349"/>
                  <a:pt x="366" y="350"/>
                  <a:pt x="365" y="351"/>
                </a:cubicBezTo>
                <a:cubicBezTo>
                  <a:pt x="365" y="350"/>
                  <a:pt x="369" y="346"/>
                  <a:pt x="370" y="345"/>
                </a:cubicBezTo>
                <a:close/>
                <a:moveTo>
                  <a:pt x="399" y="302"/>
                </a:moveTo>
                <a:cubicBezTo>
                  <a:pt x="399" y="302"/>
                  <a:pt x="397" y="306"/>
                  <a:pt x="397" y="306"/>
                </a:cubicBezTo>
                <a:cubicBezTo>
                  <a:pt x="396" y="306"/>
                  <a:pt x="398" y="302"/>
                  <a:pt x="399" y="302"/>
                </a:cubicBezTo>
                <a:close/>
                <a:moveTo>
                  <a:pt x="403" y="294"/>
                </a:moveTo>
                <a:cubicBezTo>
                  <a:pt x="402" y="295"/>
                  <a:pt x="401" y="298"/>
                  <a:pt x="400" y="298"/>
                </a:cubicBezTo>
                <a:cubicBezTo>
                  <a:pt x="400" y="298"/>
                  <a:pt x="403" y="293"/>
                  <a:pt x="403" y="294"/>
                </a:cubicBezTo>
                <a:close/>
                <a:moveTo>
                  <a:pt x="3" y="222"/>
                </a:moveTo>
                <a:cubicBezTo>
                  <a:pt x="3" y="221"/>
                  <a:pt x="3" y="221"/>
                  <a:pt x="3" y="222"/>
                </a:cubicBezTo>
                <a:cubicBezTo>
                  <a:pt x="3" y="224"/>
                  <a:pt x="3" y="225"/>
                  <a:pt x="3" y="227"/>
                </a:cubicBezTo>
                <a:cubicBezTo>
                  <a:pt x="3" y="228"/>
                  <a:pt x="3" y="228"/>
                  <a:pt x="3" y="229"/>
                </a:cubicBezTo>
                <a:cubicBezTo>
                  <a:pt x="3" y="232"/>
                  <a:pt x="4" y="234"/>
                  <a:pt x="4" y="237"/>
                </a:cubicBezTo>
                <a:cubicBezTo>
                  <a:pt x="5" y="239"/>
                  <a:pt x="5" y="237"/>
                  <a:pt x="5" y="238"/>
                </a:cubicBezTo>
                <a:cubicBezTo>
                  <a:pt x="5" y="240"/>
                  <a:pt x="5" y="240"/>
                  <a:pt x="5" y="240"/>
                </a:cubicBezTo>
                <a:cubicBezTo>
                  <a:pt x="5" y="241"/>
                  <a:pt x="5" y="240"/>
                  <a:pt x="5" y="241"/>
                </a:cubicBezTo>
                <a:cubicBezTo>
                  <a:pt x="5" y="242"/>
                  <a:pt x="5" y="242"/>
                  <a:pt x="5" y="243"/>
                </a:cubicBezTo>
                <a:cubicBezTo>
                  <a:pt x="6" y="245"/>
                  <a:pt x="6" y="245"/>
                  <a:pt x="6" y="247"/>
                </a:cubicBezTo>
                <a:cubicBezTo>
                  <a:pt x="6" y="248"/>
                  <a:pt x="6" y="248"/>
                  <a:pt x="6" y="249"/>
                </a:cubicBezTo>
                <a:cubicBezTo>
                  <a:pt x="6" y="249"/>
                  <a:pt x="6" y="251"/>
                  <a:pt x="6" y="252"/>
                </a:cubicBezTo>
                <a:cubicBezTo>
                  <a:pt x="7" y="254"/>
                  <a:pt x="7" y="256"/>
                  <a:pt x="8" y="257"/>
                </a:cubicBezTo>
                <a:cubicBezTo>
                  <a:pt x="8" y="259"/>
                  <a:pt x="8" y="259"/>
                  <a:pt x="9" y="261"/>
                </a:cubicBezTo>
                <a:cubicBezTo>
                  <a:pt x="9" y="261"/>
                  <a:pt x="10" y="263"/>
                  <a:pt x="10" y="264"/>
                </a:cubicBezTo>
                <a:cubicBezTo>
                  <a:pt x="10" y="264"/>
                  <a:pt x="9" y="264"/>
                  <a:pt x="9" y="264"/>
                </a:cubicBezTo>
                <a:cubicBezTo>
                  <a:pt x="10" y="265"/>
                  <a:pt x="10" y="266"/>
                  <a:pt x="10" y="267"/>
                </a:cubicBezTo>
                <a:cubicBezTo>
                  <a:pt x="10" y="268"/>
                  <a:pt x="10" y="268"/>
                  <a:pt x="10" y="268"/>
                </a:cubicBezTo>
                <a:cubicBezTo>
                  <a:pt x="10" y="269"/>
                  <a:pt x="11" y="272"/>
                  <a:pt x="12" y="274"/>
                </a:cubicBezTo>
                <a:cubicBezTo>
                  <a:pt x="12" y="275"/>
                  <a:pt x="13" y="275"/>
                  <a:pt x="13" y="277"/>
                </a:cubicBezTo>
                <a:cubicBezTo>
                  <a:pt x="13" y="276"/>
                  <a:pt x="13" y="277"/>
                  <a:pt x="13" y="278"/>
                </a:cubicBezTo>
                <a:cubicBezTo>
                  <a:pt x="14" y="279"/>
                  <a:pt x="14" y="281"/>
                  <a:pt x="15" y="282"/>
                </a:cubicBezTo>
                <a:cubicBezTo>
                  <a:pt x="15" y="283"/>
                  <a:pt x="15" y="284"/>
                  <a:pt x="16" y="286"/>
                </a:cubicBezTo>
                <a:cubicBezTo>
                  <a:pt x="16" y="287"/>
                  <a:pt x="17" y="289"/>
                  <a:pt x="17" y="291"/>
                </a:cubicBezTo>
                <a:cubicBezTo>
                  <a:pt x="18" y="292"/>
                  <a:pt x="18" y="293"/>
                  <a:pt x="19" y="294"/>
                </a:cubicBezTo>
                <a:cubicBezTo>
                  <a:pt x="19" y="295"/>
                  <a:pt x="20" y="297"/>
                  <a:pt x="21" y="298"/>
                </a:cubicBezTo>
                <a:cubicBezTo>
                  <a:pt x="21" y="298"/>
                  <a:pt x="21" y="300"/>
                  <a:pt x="21" y="300"/>
                </a:cubicBezTo>
                <a:cubicBezTo>
                  <a:pt x="22" y="300"/>
                  <a:pt x="24" y="304"/>
                  <a:pt x="24" y="305"/>
                </a:cubicBezTo>
                <a:cubicBezTo>
                  <a:pt x="24" y="305"/>
                  <a:pt x="24" y="305"/>
                  <a:pt x="25" y="307"/>
                </a:cubicBezTo>
                <a:cubicBezTo>
                  <a:pt x="25" y="307"/>
                  <a:pt x="26" y="309"/>
                  <a:pt x="26" y="309"/>
                </a:cubicBezTo>
                <a:cubicBezTo>
                  <a:pt x="27" y="311"/>
                  <a:pt x="26" y="310"/>
                  <a:pt x="27" y="311"/>
                </a:cubicBezTo>
                <a:cubicBezTo>
                  <a:pt x="27" y="312"/>
                  <a:pt x="28" y="313"/>
                  <a:pt x="28" y="314"/>
                </a:cubicBezTo>
                <a:cubicBezTo>
                  <a:pt x="28" y="314"/>
                  <a:pt x="28" y="314"/>
                  <a:pt x="29" y="315"/>
                </a:cubicBezTo>
                <a:cubicBezTo>
                  <a:pt x="30" y="317"/>
                  <a:pt x="29" y="315"/>
                  <a:pt x="30" y="316"/>
                </a:cubicBezTo>
                <a:cubicBezTo>
                  <a:pt x="31" y="317"/>
                  <a:pt x="31" y="318"/>
                  <a:pt x="31" y="319"/>
                </a:cubicBezTo>
                <a:cubicBezTo>
                  <a:pt x="32" y="320"/>
                  <a:pt x="33" y="321"/>
                  <a:pt x="33" y="322"/>
                </a:cubicBezTo>
                <a:cubicBezTo>
                  <a:pt x="33" y="323"/>
                  <a:pt x="33" y="322"/>
                  <a:pt x="34" y="324"/>
                </a:cubicBezTo>
                <a:cubicBezTo>
                  <a:pt x="35" y="325"/>
                  <a:pt x="35" y="326"/>
                  <a:pt x="36" y="327"/>
                </a:cubicBezTo>
                <a:cubicBezTo>
                  <a:pt x="36" y="328"/>
                  <a:pt x="40" y="333"/>
                  <a:pt x="41" y="334"/>
                </a:cubicBezTo>
                <a:cubicBezTo>
                  <a:pt x="42" y="335"/>
                  <a:pt x="43" y="337"/>
                  <a:pt x="43" y="337"/>
                </a:cubicBezTo>
                <a:cubicBezTo>
                  <a:pt x="44" y="339"/>
                  <a:pt x="43" y="337"/>
                  <a:pt x="43" y="338"/>
                </a:cubicBezTo>
                <a:cubicBezTo>
                  <a:pt x="45" y="340"/>
                  <a:pt x="46" y="341"/>
                  <a:pt x="48" y="344"/>
                </a:cubicBezTo>
                <a:cubicBezTo>
                  <a:pt x="50" y="346"/>
                  <a:pt x="51" y="349"/>
                  <a:pt x="53" y="349"/>
                </a:cubicBezTo>
                <a:cubicBezTo>
                  <a:pt x="53" y="350"/>
                  <a:pt x="55" y="352"/>
                  <a:pt x="56" y="353"/>
                </a:cubicBezTo>
                <a:cubicBezTo>
                  <a:pt x="56" y="353"/>
                  <a:pt x="56" y="354"/>
                  <a:pt x="57" y="355"/>
                </a:cubicBezTo>
                <a:cubicBezTo>
                  <a:pt x="58" y="355"/>
                  <a:pt x="58" y="356"/>
                  <a:pt x="59" y="357"/>
                </a:cubicBezTo>
                <a:cubicBezTo>
                  <a:pt x="59" y="358"/>
                  <a:pt x="61" y="360"/>
                  <a:pt x="63" y="361"/>
                </a:cubicBezTo>
                <a:cubicBezTo>
                  <a:pt x="64" y="362"/>
                  <a:pt x="65" y="363"/>
                  <a:pt x="65" y="363"/>
                </a:cubicBezTo>
                <a:cubicBezTo>
                  <a:pt x="66" y="364"/>
                  <a:pt x="66" y="364"/>
                  <a:pt x="67" y="365"/>
                </a:cubicBezTo>
                <a:cubicBezTo>
                  <a:pt x="67" y="365"/>
                  <a:pt x="68" y="366"/>
                  <a:pt x="68" y="366"/>
                </a:cubicBezTo>
                <a:cubicBezTo>
                  <a:pt x="69" y="367"/>
                  <a:pt x="69" y="368"/>
                  <a:pt x="70" y="368"/>
                </a:cubicBezTo>
                <a:cubicBezTo>
                  <a:pt x="71" y="369"/>
                  <a:pt x="71" y="369"/>
                  <a:pt x="72" y="370"/>
                </a:cubicBezTo>
                <a:cubicBezTo>
                  <a:pt x="73" y="371"/>
                  <a:pt x="74" y="372"/>
                  <a:pt x="75" y="373"/>
                </a:cubicBezTo>
                <a:cubicBezTo>
                  <a:pt x="75" y="373"/>
                  <a:pt x="76" y="374"/>
                  <a:pt x="76" y="374"/>
                </a:cubicBezTo>
                <a:cubicBezTo>
                  <a:pt x="76" y="374"/>
                  <a:pt x="76" y="374"/>
                  <a:pt x="76" y="374"/>
                </a:cubicBezTo>
                <a:cubicBezTo>
                  <a:pt x="77" y="375"/>
                  <a:pt x="79" y="376"/>
                  <a:pt x="80" y="377"/>
                </a:cubicBezTo>
                <a:cubicBezTo>
                  <a:pt x="80" y="377"/>
                  <a:pt x="82" y="378"/>
                  <a:pt x="82" y="379"/>
                </a:cubicBezTo>
                <a:cubicBezTo>
                  <a:pt x="84" y="380"/>
                  <a:pt x="84" y="380"/>
                  <a:pt x="85" y="381"/>
                </a:cubicBezTo>
                <a:cubicBezTo>
                  <a:pt x="86" y="382"/>
                  <a:pt x="86" y="382"/>
                  <a:pt x="86" y="382"/>
                </a:cubicBezTo>
                <a:cubicBezTo>
                  <a:pt x="87" y="383"/>
                  <a:pt x="88" y="383"/>
                  <a:pt x="89" y="384"/>
                </a:cubicBezTo>
                <a:cubicBezTo>
                  <a:pt x="90" y="385"/>
                  <a:pt x="92" y="386"/>
                  <a:pt x="94" y="388"/>
                </a:cubicBezTo>
                <a:cubicBezTo>
                  <a:pt x="95" y="388"/>
                  <a:pt x="95" y="388"/>
                  <a:pt x="96" y="389"/>
                </a:cubicBezTo>
                <a:cubicBezTo>
                  <a:pt x="96" y="389"/>
                  <a:pt x="98" y="390"/>
                  <a:pt x="99" y="391"/>
                </a:cubicBezTo>
                <a:cubicBezTo>
                  <a:pt x="99" y="391"/>
                  <a:pt x="99" y="391"/>
                  <a:pt x="100" y="392"/>
                </a:cubicBezTo>
                <a:cubicBezTo>
                  <a:pt x="101" y="393"/>
                  <a:pt x="103" y="394"/>
                  <a:pt x="104" y="394"/>
                </a:cubicBezTo>
                <a:cubicBezTo>
                  <a:pt x="105" y="395"/>
                  <a:pt x="105" y="395"/>
                  <a:pt x="105" y="395"/>
                </a:cubicBezTo>
                <a:cubicBezTo>
                  <a:pt x="106" y="396"/>
                  <a:pt x="107" y="396"/>
                  <a:pt x="107" y="396"/>
                </a:cubicBezTo>
                <a:cubicBezTo>
                  <a:pt x="109" y="398"/>
                  <a:pt x="112" y="399"/>
                  <a:pt x="114" y="400"/>
                </a:cubicBezTo>
                <a:cubicBezTo>
                  <a:pt x="115" y="401"/>
                  <a:pt x="116" y="401"/>
                  <a:pt x="117" y="402"/>
                </a:cubicBezTo>
                <a:cubicBezTo>
                  <a:pt x="119" y="403"/>
                  <a:pt x="120" y="403"/>
                  <a:pt x="122" y="404"/>
                </a:cubicBezTo>
                <a:cubicBezTo>
                  <a:pt x="122" y="404"/>
                  <a:pt x="123" y="405"/>
                  <a:pt x="124" y="405"/>
                </a:cubicBezTo>
                <a:cubicBezTo>
                  <a:pt x="125" y="406"/>
                  <a:pt x="127" y="407"/>
                  <a:pt x="129" y="408"/>
                </a:cubicBezTo>
                <a:cubicBezTo>
                  <a:pt x="129" y="408"/>
                  <a:pt x="130" y="408"/>
                  <a:pt x="131" y="409"/>
                </a:cubicBezTo>
                <a:cubicBezTo>
                  <a:pt x="135" y="410"/>
                  <a:pt x="139" y="411"/>
                  <a:pt x="142" y="413"/>
                </a:cubicBezTo>
                <a:cubicBezTo>
                  <a:pt x="139" y="412"/>
                  <a:pt x="137" y="411"/>
                  <a:pt x="134" y="410"/>
                </a:cubicBezTo>
                <a:cubicBezTo>
                  <a:pt x="133" y="410"/>
                  <a:pt x="132" y="409"/>
                  <a:pt x="131" y="409"/>
                </a:cubicBezTo>
                <a:cubicBezTo>
                  <a:pt x="130" y="408"/>
                  <a:pt x="130" y="408"/>
                  <a:pt x="129" y="408"/>
                </a:cubicBezTo>
                <a:cubicBezTo>
                  <a:pt x="129" y="408"/>
                  <a:pt x="128" y="408"/>
                  <a:pt x="128" y="408"/>
                </a:cubicBezTo>
                <a:cubicBezTo>
                  <a:pt x="128" y="408"/>
                  <a:pt x="126" y="406"/>
                  <a:pt x="126" y="406"/>
                </a:cubicBezTo>
                <a:cubicBezTo>
                  <a:pt x="125" y="406"/>
                  <a:pt x="124" y="406"/>
                  <a:pt x="124" y="405"/>
                </a:cubicBezTo>
                <a:cubicBezTo>
                  <a:pt x="123" y="405"/>
                  <a:pt x="121" y="404"/>
                  <a:pt x="120" y="404"/>
                </a:cubicBezTo>
                <a:cubicBezTo>
                  <a:pt x="117" y="402"/>
                  <a:pt x="111" y="399"/>
                  <a:pt x="109" y="398"/>
                </a:cubicBezTo>
                <a:cubicBezTo>
                  <a:pt x="109" y="398"/>
                  <a:pt x="110" y="398"/>
                  <a:pt x="110" y="398"/>
                </a:cubicBezTo>
                <a:cubicBezTo>
                  <a:pt x="108" y="397"/>
                  <a:pt x="107" y="396"/>
                  <a:pt x="105" y="395"/>
                </a:cubicBezTo>
                <a:cubicBezTo>
                  <a:pt x="104" y="395"/>
                  <a:pt x="103" y="394"/>
                  <a:pt x="103" y="394"/>
                </a:cubicBezTo>
                <a:cubicBezTo>
                  <a:pt x="102" y="393"/>
                  <a:pt x="102" y="393"/>
                  <a:pt x="101" y="393"/>
                </a:cubicBezTo>
                <a:cubicBezTo>
                  <a:pt x="100" y="392"/>
                  <a:pt x="95" y="389"/>
                  <a:pt x="94" y="388"/>
                </a:cubicBezTo>
                <a:cubicBezTo>
                  <a:pt x="93" y="388"/>
                  <a:pt x="93" y="388"/>
                  <a:pt x="92" y="387"/>
                </a:cubicBezTo>
                <a:cubicBezTo>
                  <a:pt x="92" y="387"/>
                  <a:pt x="91" y="387"/>
                  <a:pt x="91" y="386"/>
                </a:cubicBezTo>
                <a:cubicBezTo>
                  <a:pt x="91" y="386"/>
                  <a:pt x="90" y="386"/>
                  <a:pt x="90" y="385"/>
                </a:cubicBezTo>
                <a:cubicBezTo>
                  <a:pt x="89" y="385"/>
                  <a:pt x="88" y="384"/>
                  <a:pt x="88" y="384"/>
                </a:cubicBezTo>
                <a:cubicBezTo>
                  <a:pt x="88" y="384"/>
                  <a:pt x="87" y="383"/>
                  <a:pt x="86" y="383"/>
                </a:cubicBezTo>
                <a:cubicBezTo>
                  <a:pt x="84" y="381"/>
                  <a:pt x="82" y="379"/>
                  <a:pt x="80" y="378"/>
                </a:cubicBezTo>
                <a:cubicBezTo>
                  <a:pt x="79" y="377"/>
                  <a:pt x="78" y="376"/>
                  <a:pt x="77" y="375"/>
                </a:cubicBezTo>
                <a:cubicBezTo>
                  <a:pt x="76" y="375"/>
                  <a:pt x="75" y="374"/>
                  <a:pt x="75" y="373"/>
                </a:cubicBezTo>
                <a:cubicBezTo>
                  <a:pt x="73" y="372"/>
                  <a:pt x="72" y="371"/>
                  <a:pt x="71" y="370"/>
                </a:cubicBezTo>
                <a:cubicBezTo>
                  <a:pt x="70" y="369"/>
                  <a:pt x="66" y="365"/>
                  <a:pt x="65" y="365"/>
                </a:cubicBezTo>
                <a:cubicBezTo>
                  <a:pt x="64" y="363"/>
                  <a:pt x="65" y="364"/>
                  <a:pt x="63" y="362"/>
                </a:cubicBezTo>
                <a:cubicBezTo>
                  <a:pt x="62" y="362"/>
                  <a:pt x="62" y="361"/>
                  <a:pt x="62" y="361"/>
                </a:cubicBezTo>
                <a:cubicBezTo>
                  <a:pt x="61" y="360"/>
                  <a:pt x="61" y="360"/>
                  <a:pt x="60" y="359"/>
                </a:cubicBezTo>
                <a:cubicBezTo>
                  <a:pt x="60" y="359"/>
                  <a:pt x="60" y="359"/>
                  <a:pt x="60" y="359"/>
                </a:cubicBezTo>
                <a:cubicBezTo>
                  <a:pt x="59" y="359"/>
                  <a:pt x="59" y="359"/>
                  <a:pt x="59" y="358"/>
                </a:cubicBezTo>
                <a:cubicBezTo>
                  <a:pt x="58" y="358"/>
                  <a:pt x="58" y="357"/>
                  <a:pt x="57" y="356"/>
                </a:cubicBezTo>
                <a:cubicBezTo>
                  <a:pt x="55" y="354"/>
                  <a:pt x="53" y="351"/>
                  <a:pt x="52" y="350"/>
                </a:cubicBezTo>
                <a:cubicBezTo>
                  <a:pt x="51" y="349"/>
                  <a:pt x="50" y="347"/>
                  <a:pt x="49" y="346"/>
                </a:cubicBezTo>
                <a:cubicBezTo>
                  <a:pt x="48" y="345"/>
                  <a:pt x="47" y="344"/>
                  <a:pt x="46" y="343"/>
                </a:cubicBezTo>
                <a:cubicBezTo>
                  <a:pt x="44" y="340"/>
                  <a:pt x="42" y="336"/>
                  <a:pt x="39" y="333"/>
                </a:cubicBezTo>
                <a:cubicBezTo>
                  <a:pt x="39" y="332"/>
                  <a:pt x="38" y="331"/>
                  <a:pt x="37" y="331"/>
                </a:cubicBezTo>
                <a:cubicBezTo>
                  <a:pt x="37" y="330"/>
                  <a:pt x="36" y="329"/>
                  <a:pt x="35" y="328"/>
                </a:cubicBezTo>
                <a:cubicBezTo>
                  <a:pt x="35" y="327"/>
                  <a:pt x="34" y="325"/>
                  <a:pt x="33" y="324"/>
                </a:cubicBezTo>
                <a:cubicBezTo>
                  <a:pt x="31" y="321"/>
                  <a:pt x="29" y="317"/>
                  <a:pt x="28" y="314"/>
                </a:cubicBezTo>
                <a:cubicBezTo>
                  <a:pt x="27" y="313"/>
                  <a:pt x="29" y="316"/>
                  <a:pt x="29" y="316"/>
                </a:cubicBezTo>
                <a:cubicBezTo>
                  <a:pt x="29" y="315"/>
                  <a:pt x="27" y="312"/>
                  <a:pt x="26" y="311"/>
                </a:cubicBezTo>
                <a:cubicBezTo>
                  <a:pt x="25" y="311"/>
                  <a:pt x="28" y="314"/>
                  <a:pt x="27" y="314"/>
                </a:cubicBezTo>
                <a:cubicBezTo>
                  <a:pt x="26" y="312"/>
                  <a:pt x="26" y="313"/>
                  <a:pt x="26" y="311"/>
                </a:cubicBezTo>
                <a:cubicBezTo>
                  <a:pt x="25" y="311"/>
                  <a:pt x="26" y="311"/>
                  <a:pt x="25" y="310"/>
                </a:cubicBezTo>
                <a:cubicBezTo>
                  <a:pt x="24" y="308"/>
                  <a:pt x="22" y="304"/>
                  <a:pt x="21" y="301"/>
                </a:cubicBezTo>
                <a:cubicBezTo>
                  <a:pt x="21" y="301"/>
                  <a:pt x="20" y="300"/>
                  <a:pt x="20" y="299"/>
                </a:cubicBezTo>
                <a:cubicBezTo>
                  <a:pt x="20" y="298"/>
                  <a:pt x="19" y="297"/>
                  <a:pt x="19" y="296"/>
                </a:cubicBezTo>
                <a:cubicBezTo>
                  <a:pt x="18" y="295"/>
                  <a:pt x="17" y="293"/>
                  <a:pt x="17" y="292"/>
                </a:cubicBezTo>
                <a:cubicBezTo>
                  <a:pt x="16" y="290"/>
                  <a:pt x="15" y="287"/>
                  <a:pt x="14" y="285"/>
                </a:cubicBezTo>
                <a:cubicBezTo>
                  <a:pt x="14" y="283"/>
                  <a:pt x="13" y="280"/>
                  <a:pt x="12" y="278"/>
                </a:cubicBezTo>
                <a:cubicBezTo>
                  <a:pt x="12" y="277"/>
                  <a:pt x="11" y="274"/>
                  <a:pt x="10" y="272"/>
                </a:cubicBezTo>
                <a:cubicBezTo>
                  <a:pt x="10" y="272"/>
                  <a:pt x="10" y="271"/>
                  <a:pt x="10" y="270"/>
                </a:cubicBezTo>
                <a:cubicBezTo>
                  <a:pt x="9" y="265"/>
                  <a:pt x="7" y="260"/>
                  <a:pt x="6" y="256"/>
                </a:cubicBezTo>
                <a:cubicBezTo>
                  <a:pt x="6" y="255"/>
                  <a:pt x="6" y="254"/>
                  <a:pt x="6" y="254"/>
                </a:cubicBezTo>
                <a:cubicBezTo>
                  <a:pt x="5" y="252"/>
                  <a:pt x="5" y="249"/>
                  <a:pt x="4" y="246"/>
                </a:cubicBezTo>
                <a:cubicBezTo>
                  <a:pt x="4" y="244"/>
                  <a:pt x="4" y="243"/>
                  <a:pt x="4" y="240"/>
                </a:cubicBezTo>
                <a:cubicBezTo>
                  <a:pt x="4" y="240"/>
                  <a:pt x="3" y="238"/>
                  <a:pt x="3" y="238"/>
                </a:cubicBezTo>
                <a:cubicBezTo>
                  <a:pt x="3" y="237"/>
                  <a:pt x="3" y="236"/>
                  <a:pt x="3" y="235"/>
                </a:cubicBezTo>
                <a:cubicBezTo>
                  <a:pt x="3" y="234"/>
                  <a:pt x="3" y="233"/>
                  <a:pt x="3" y="233"/>
                </a:cubicBezTo>
                <a:cubicBezTo>
                  <a:pt x="2" y="231"/>
                  <a:pt x="2" y="229"/>
                  <a:pt x="2" y="227"/>
                </a:cubicBezTo>
                <a:cubicBezTo>
                  <a:pt x="2" y="227"/>
                  <a:pt x="2" y="226"/>
                  <a:pt x="2" y="225"/>
                </a:cubicBezTo>
                <a:cubicBezTo>
                  <a:pt x="2" y="223"/>
                  <a:pt x="2" y="220"/>
                  <a:pt x="2" y="217"/>
                </a:cubicBezTo>
                <a:cubicBezTo>
                  <a:pt x="2" y="216"/>
                  <a:pt x="2" y="215"/>
                  <a:pt x="2" y="214"/>
                </a:cubicBezTo>
                <a:cubicBezTo>
                  <a:pt x="2" y="213"/>
                  <a:pt x="2" y="213"/>
                  <a:pt x="2" y="212"/>
                </a:cubicBezTo>
                <a:cubicBezTo>
                  <a:pt x="2" y="210"/>
                  <a:pt x="1" y="209"/>
                  <a:pt x="2" y="207"/>
                </a:cubicBezTo>
                <a:cubicBezTo>
                  <a:pt x="2" y="206"/>
                  <a:pt x="2" y="205"/>
                  <a:pt x="2" y="203"/>
                </a:cubicBezTo>
                <a:cubicBezTo>
                  <a:pt x="2" y="200"/>
                  <a:pt x="3" y="198"/>
                  <a:pt x="3" y="196"/>
                </a:cubicBezTo>
                <a:cubicBezTo>
                  <a:pt x="3" y="194"/>
                  <a:pt x="3" y="193"/>
                  <a:pt x="3" y="192"/>
                </a:cubicBezTo>
                <a:cubicBezTo>
                  <a:pt x="3" y="190"/>
                  <a:pt x="3" y="188"/>
                  <a:pt x="4" y="186"/>
                </a:cubicBezTo>
                <a:cubicBezTo>
                  <a:pt x="4" y="184"/>
                  <a:pt x="4" y="182"/>
                  <a:pt x="4" y="180"/>
                </a:cubicBezTo>
                <a:cubicBezTo>
                  <a:pt x="5" y="179"/>
                  <a:pt x="5" y="177"/>
                  <a:pt x="5" y="176"/>
                </a:cubicBezTo>
                <a:cubicBezTo>
                  <a:pt x="6" y="173"/>
                  <a:pt x="6" y="169"/>
                  <a:pt x="7" y="168"/>
                </a:cubicBezTo>
                <a:cubicBezTo>
                  <a:pt x="7" y="167"/>
                  <a:pt x="7" y="167"/>
                  <a:pt x="7" y="166"/>
                </a:cubicBezTo>
                <a:cubicBezTo>
                  <a:pt x="7" y="165"/>
                  <a:pt x="7" y="165"/>
                  <a:pt x="8" y="164"/>
                </a:cubicBezTo>
                <a:cubicBezTo>
                  <a:pt x="8" y="163"/>
                  <a:pt x="9" y="160"/>
                  <a:pt x="9" y="160"/>
                </a:cubicBezTo>
                <a:cubicBezTo>
                  <a:pt x="9" y="159"/>
                  <a:pt x="9" y="159"/>
                  <a:pt x="9" y="159"/>
                </a:cubicBezTo>
                <a:cubicBezTo>
                  <a:pt x="10" y="157"/>
                  <a:pt x="10" y="156"/>
                  <a:pt x="10" y="155"/>
                </a:cubicBezTo>
                <a:cubicBezTo>
                  <a:pt x="10" y="154"/>
                  <a:pt x="11" y="153"/>
                  <a:pt x="12" y="150"/>
                </a:cubicBezTo>
                <a:cubicBezTo>
                  <a:pt x="12" y="151"/>
                  <a:pt x="10" y="155"/>
                  <a:pt x="11" y="156"/>
                </a:cubicBezTo>
                <a:cubicBezTo>
                  <a:pt x="11" y="157"/>
                  <a:pt x="10" y="159"/>
                  <a:pt x="10" y="160"/>
                </a:cubicBezTo>
                <a:cubicBezTo>
                  <a:pt x="9" y="162"/>
                  <a:pt x="9" y="161"/>
                  <a:pt x="9" y="163"/>
                </a:cubicBezTo>
                <a:cubicBezTo>
                  <a:pt x="9" y="165"/>
                  <a:pt x="9" y="163"/>
                  <a:pt x="8" y="164"/>
                </a:cubicBezTo>
                <a:cubicBezTo>
                  <a:pt x="8" y="165"/>
                  <a:pt x="8" y="166"/>
                  <a:pt x="8" y="167"/>
                </a:cubicBezTo>
                <a:cubicBezTo>
                  <a:pt x="8" y="167"/>
                  <a:pt x="7" y="168"/>
                  <a:pt x="7" y="170"/>
                </a:cubicBezTo>
                <a:cubicBezTo>
                  <a:pt x="7" y="171"/>
                  <a:pt x="7" y="169"/>
                  <a:pt x="7" y="171"/>
                </a:cubicBezTo>
                <a:cubicBezTo>
                  <a:pt x="7" y="174"/>
                  <a:pt x="7" y="172"/>
                  <a:pt x="6" y="172"/>
                </a:cubicBezTo>
                <a:cubicBezTo>
                  <a:pt x="6" y="175"/>
                  <a:pt x="6" y="175"/>
                  <a:pt x="6" y="175"/>
                </a:cubicBezTo>
                <a:cubicBezTo>
                  <a:pt x="6" y="177"/>
                  <a:pt x="7" y="172"/>
                  <a:pt x="7" y="174"/>
                </a:cubicBezTo>
                <a:cubicBezTo>
                  <a:pt x="6" y="176"/>
                  <a:pt x="6" y="177"/>
                  <a:pt x="6" y="179"/>
                </a:cubicBezTo>
                <a:cubicBezTo>
                  <a:pt x="6" y="180"/>
                  <a:pt x="6" y="180"/>
                  <a:pt x="5" y="180"/>
                </a:cubicBezTo>
                <a:cubicBezTo>
                  <a:pt x="5" y="181"/>
                  <a:pt x="5" y="181"/>
                  <a:pt x="5" y="182"/>
                </a:cubicBezTo>
                <a:cubicBezTo>
                  <a:pt x="5" y="183"/>
                  <a:pt x="3" y="189"/>
                  <a:pt x="4" y="192"/>
                </a:cubicBezTo>
                <a:cubicBezTo>
                  <a:pt x="4" y="192"/>
                  <a:pt x="4" y="190"/>
                  <a:pt x="4" y="191"/>
                </a:cubicBezTo>
                <a:cubicBezTo>
                  <a:pt x="4" y="192"/>
                  <a:pt x="4" y="193"/>
                  <a:pt x="4" y="194"/>
                </a:cubicBezTo>
                <a:cubicBezTo>
                  <a:pt x="4" y="194"/>
                  <a:pt x="4" y="193"/>
                  <a:pt x="4" y="194"/>
                </a:cubicBezTo>
                <a:cubicBezTo>
                  <a:pt x="4" y="194"/>
                  <a:pt x="4" y="196"/>
                  <a:pt x="4" y="196"/>
                </a:cubicBezTo>
                <a:cubicBezTo>
                  <a:pt x="4" y="197"/>
                  <a:pt x="4" y="197"/>
                  <a:pt x="4" y="197"/>
                </a:cubicBezTo>
                <a:cubicBezTo>
                  <a:pt x="4" y="198"/>
                  <a:pt x="4" y="199"/>
                  <a:pt x="4" y="200"/>
                </a:cubicBezTo>
                <a:cubicBezTo>
                  <a:pt x="4" y="201"/>
                  <a:pt x="3" y="201"/>
                  <a:pt x="3" y="202"/>
                </a:cubicBezTo>
                <a:cubicBezTo>
                  <a:pt x="3" y="203"/>
                  <a:pt x="4" y="203"/>
                  <a:pt x="3" y="204"/>
                </a:cubicBezTo>
                <a:cubicBezTo>
                  <a:pt x="3" y="205"/>
                  <a:pt x="3" y="205"/>
                  <a:pt x="3" y="207"/>
                </a:cubicBezTo>
                <a:cubicBezTo>
                  <a:pt x="3" y="210"/>
                  <a:pt x="4" y="215"/>
                  <a:pt x="3" y="217"/>
                </a:cubicBezTo>
                <a:cubicBezTo>
                  <a:pt x="3" y="219"/>
                  <a:pt x="3" y="220"/>
                  <a:pt x="3" y="222"/>
                </a:cubicBezTo>
                <a:close/>
                <a:moveTo>
                  <a:pt x="37" y="322"/>
                </a:moveTo>
                <a:cubicBezTo>
                  <a:pt x="38" y="324"/>
                  <a:pt x="39" y="326"/>
                  <a:pt x="40" y="327"/>
                </a:cubicBezTo>
                <a:cubicBezTo>
                  <a:pt x="39" y="327"/>
                  <a:pt x="36" y="322"/>
                  <a:pt x="37" y="322"/>
                </a:cubicBezTo>
                <a:close/>
                <a:moveTo>
                  <a:pt x="336" y="377"/>
                </a:moveTo>
                <a:cubicBezTo>
                  <a:pt x="337" y="376"/>
                  <a:pt x="338" y="375"/>
                  <a:pt x="339" y="375"/>
                </a:cubicBezTo>
                <a:cubicBezTo>
                  <a:pt x="339" y="375"/>
                  <a:pt x="336" y="377"/>
                  <a:pt x="336" y="377"/>
                </a:cubicBezTo>
                <a:close/>
                <a:moveTo>
                  <a:pt x="61" y="353"/>
                </a:moveTo>
                <a:cubicBezTo>
                  <a:pt x="60" y="352"/>
                  <a:pt x="58" y="350"/>
                  <a:pt x="58" y="350"/>
                </a:cubicBezTo>
                <a:cubicBezTo>
                  <a:pt x="59" y="351"/>
                  <a:pt x="61" y="353"/>
                  <a:pt x="61" y="353"/>
                </a:cubicBezTo>
                <a:close/>
                <a:moveTo>
                  <a:pt x="4" y="190"/>
                </a:moveTo>
                <a:cubicBezTo>
                  <a:pt x="4" y="188"/>
                  <a:pt x="4" y="186"/>
                  <a:pt x="5" y="184"/>
                </a:cubicBezTo>
                <a:cubicBezTo>
                  <a:pt x="5" y="183"/>
                  <a:pt x="5" y="185"/>
                  <a:pt x="5" y="186"/>
                </a:cubicBezTo>
                <a:cubicBezTo>
                  <a:pt x="4" y="187"/>
                  <a:pt x="4" y="190"/>
                  <a:pt x="4" y="190"/>
                </a:cubicBezTo>
                <a:close/>
                <a:moveTo>
                  <a:pt x="22" y="295"/>
                </a:moveTo>
                <a:cubicBezTo>
                  <a:pt x="22" y="296"/>
                  <a:pt x="22" y="296"/>
                  <a:pt x="22" y="296"/>
                </a:cubicBezTo>
                <a:cubicBezTo>
                  <a:pt x="22" y="296"/>
                  <a:pt x="22" y="297"/>
                  <a:pt x="23" y="297"/>
                </a:cubicBezTo>
                <a:cubicBezTo>
                  <a:pt x="22" y="297"/>
                  <a:pt x="22" y="297"/>
                  <a:pt x="22" y="297"/>
                </a:cubicBezTo>
                <a:cubicBezTo>
                  <a:pt x="22" y="297"/>
                  <a:pt x="22" y="297"/>
                  <a:pt x="22" y="297"/>
                </a:cubicBezTo>
                <a:cubicBezTo>
                  <a:pt x="22" y="296"/>
                  <a:pt x="22" y="296"/>
                  <a:pt x="22" y="296"/>
                </a:cubicBezTo>
                <a:cubicBezTo>
                  <a:pt x="22" y="296"/>
                  <a:pt x="22" y="295"/>
                  <a:pt x="21" y="295"/>
                </a:cubicBezTo>
                <a:cubicBezTo>
                  <a:pt x="22" y="295"/>
                  <a:pt x="22" y="295"/>
                  <a:pt x="22" y="295"/>
                </a:cubicBezTo>
                <a:cubicBezTo>
                  <a:pt x="22" y="295"/>
                  <a:pt x="22" y="295"/>
                  <a:pt x="22" y="295"/>
                </a:cubicBezTo>
                <a:close/>
                <a:moveTo>
                  <a:pt x="64" y="357"/>
                </a:moveTo>
                <a:cubicBezTo>
                  <a:pt x="63" y="356"/>
                  <a:pt x="63" y="356"/>
                  <a:pt x="62" y="355"/>
                </a:cubicBezTo>
                <a:cubicBezTo>
                  <a:pt x="63" y="355"/>
                  <a:pt x="65" y="357"/>
                  <a:pt x="64" y="357"/>
                </a:cubicBezTo>
                <a:close/>
                <a:moveTo>
                  <a:pt x="25" y="302"/>
                </a:moveTo>
                <a:cubicBezTo>
                  <a:pt x="25" y="302"/>
                  <a:pt x="23" y="299"/>
                  <a:pt x="23" y="298"/>
                </a:cubicBezTo>
                <a:cubicBezTo>
                  <a:pt x="23" y="299"/>
                  <a:pt x="24" y="300"/>
                  <a:pt x="25" y="302"/>
                </a:cubicBezTo>
                <a:close/>
                <a:moveTo>
                  <a:pt x="73" y="365"/>
                </a:moveTo>
                <a:cubicBezTo>
                  <a:pt x="72" y="365"/>
                  <a:pt x="70" y="363"/>
                  <a:pt x="70" y="362"/>
                </a:cubicBezTo>
                <a:cubicBezTo>
                  <a:pt x="68" y="361"/>
                  <a:pt x="66" y="359"/>
                  <a:pt x="66" y="358"/>
                </a:cubicBezTo>
                <a:cubicBezTo>
                  <a:pt x="67" y="359"/>
                  <a:pt x="68" y="360"/>
                  <a:pt x="69" y="361"/>
                </a:cubicBezTo>
                <a:cubicBezTo>
                  <a:pt x="70" y="362"/>
                  <a:pt x="70" y="363"/>
                  <a:pt x="70" y="363"/>
                </a:cubicBezTo>
                <a:cubicBezTo>
                  <a:pt x="70" y="363"/>
                  <a:pt x="73" y="365"/>
                  <a:pt x="73" y="365"/>
                </a:cubicBezTo>
                <a:close/>
                <a:moveTo>
                  <a:pt x="30" y="312"/>
                </a:moveTo>
                <a:cubicBezTo>
                  <a:pt x="30" y="312"/>
                  <a:pt x="30" y="312"/>
                  <a:pt x="30" y="312"/>
                </a:cubicBezTo>
                <a:cubicBezTo>
                  <a:pt x="30" y="312"/>
                  <a:pt x="30" y="313"/>
                  <a:pt x="30" y="313"/>
                </a:cubicBezTo>
                <a:cubicBezTo>
                  <a:pt x="30" y="313"/>
                  <a:pt x="29" y="311"/>
                  <a:pt x="28" y="311"/>
                </a:cubicBezTo>
                <a:cubicBezTo>
                  <a:pt x="28" y="309"/>
                  <a:pt x="28" y="310"/>
                  <a:pt x="28" y="310"/>
                </a:cubicBezTo>
                <a:cubicBezTo>
                  <a:pt x="28" y="309"/>
                  <a:pt x="28" y="309"/>
                  <a:pt x="27" y="308"/>
                </a:cubicBezTo>
                <a:cubicBezTo>
                  <a:pt x="26" y="306"/>
                  <a:pt x="26" y="305"/>
                  <a:pt x="25" y="303"/>
                </a:cubicBezTo>
                <a:cubicBezTo>
                  <a:pt x="25" y="303"/>
                  <a:pt x="26" y="304"/>
                  <a:pt x="26" y="305"/>
                </a:cubicBezTo>
                <a:cubicBezTo>
                  <a:pt x="27" y="306"/>
                  <a:pt x="26" y="306"/>
                  <a:pt x="27" y="307"/>
                </a:cubicBezTo>
                <a:cubicBezTo>
                  <a:pt x="27" y="307"/>
                  <a:pt x="28" y="308"/>
                  <a:pt x="28" y="309"/>
                </a:cubicBezTo>
                <a:cubicBezTo>
                  <a:pt x="29" y="310"/>
                  <a:pt x="29" y="311"/>
                  <a:pt x="30" y="312"/>
                </a:cubicBezTo>
                <a:close/>
                <a:moveTo>
                  <a:pt x="4" y="228"/>
                </a:moveTo>
                <a:cubicBezTo>
                  <a:pt x="4" y="224"/>
                  <a:pt x="4" y="224"/>
                  <a:pt x="4" y="224"/>
                </a:cubicBezTo>
                <a:cubicBezTo>
                  <a:pt x="4" y="225"/>
                  <a:pt x="4" y="228"/>
                  <a:pt x="4" y="228"/>
                </a:cubicBezTo>
                <a:close/>
                <a:moveTo>
                  <a:pt x="32" y="316"/>
                </a:moveTo>
                <a:cubicBezTo>
                  <a:pt x="33" y="317"/>
                  <a:pt x="33" y="318"/>
                  <a:pt x="33" y="318"/>
                </a:cubicBezTo>
                <a:cubicBezTo>
                  <a:pt x="32" y="316"/>
                  <a:pt x="31" y="315"/>
                  <a:pt x="32" y="316"/>
                </a:cubicBezTo>
                <a:close/>
                <a:moveTo>
                  <a:pt x="36" y="322"/>
                </a:moveTo>
                <a:cubicBezTo>
                  <a:pt x="36" y="322"/>
                  <a:pt x="35" y="321"/>
                  <a:pt x="34" y="319"/>
                </a:cubicBezTo>
                <a:cubicBezTo>
                  <a:pt x="34" y="319"/>
                  <a:pt x="35" y="321"/>
                  <a:pt x="36" y="322"/>
                </a:cubicBezTo>
                <a:close/>
                <a:moveTo>
                  <a:pt x="38" y="326"/>
                </a:moveTo>
                <a:cubicBezTo>
                  <a:pt x="38" y="326"/>
                  <a:pt x="37" y="324"/>
                  <a:pt x="37" y="324"/>
                </a:cubicBezTo>
                <a:cubicBezTo>
                  <a:pt x="37" y="324"/>
                  <a:pt x="39" y="326"/>
                  <a:pt x="38" y="326"/>
                </a:cubicBezTo>
                <a:close/>
                <a:moveTo>
                  <a:pt x="42" y="331"/>
                </a:moveTo>
                <a:cubicBezTo>
                  <a:pt x="43" y="332"/>
                  <a:pt x="43" y="332"/>
                  <a:pt x="43" y="333"/>
                </a:cubicBezTo>
                <a:cubicBezTo>
                  <a:pt x="43" y="333"/>
                  <a:pt x="42" y="332"/>
                  <a:pt x="41" y="331"/>
                </a:cubicBezTo>
                <a:cubicBezTo>
                  <a:pt x="41" y="331"/>
                  <a:pt x="42" y="331"/>
                  <a:pt x="42" y="331"/>
                </a:cubicBezTo>
                <a:close/>
                <a:moveTo>
                  <a:pt x="45" y="335"/>
                </a:moveTo>
                <a:cubicBezTo>
                  <a:pt x="45" y="336"/>
                  <a:pt x="46" y="337"/>
                  <a:pt x="47" y="338"/>
                </a:cubicBezTo>
                <a:cubicBezTo>
                  <a:pt x="47" y="339"/>
                  <a:pt x="45" y="336"/>
                  <a:pt x="45" y="335"/>
                </a:cubicBezTo>
                <a:close/>
                <a:moveTo>
                  <a:pt x="57" y="350"/>
                </a:moveTo>
                <a:cubicBezTo>
                  <a:pt x="58" y="351"/>
                  <a:pt x="58" y="351"/>
                  <a:pt x="58" y="352"/>
                </a:cubicBezTo>
                <a:cubicBezTo>
                  <a:pt x="59" y="352"/>
                  <a:pt x="60" y="353"/>
                  <a:pt x="59" y="353"/>
                </a:cubicBezTo>
                <a:cubicBezTo>
                  <a:pt x="58" y="351"/>
                  <a:pt x="57" y="351"/>
                  <a:pt x="56" y="349"/>
                </a:cubicBezTo>
                <a:cubicBezTo>
                  <a:pt x="56" y="349"/>
                  <a:pt x="57" y="351"/>
                  <a:pt x="57" y="350"/>
                </a:cubicBezTo>
                <a:close/>
                <a:moveTo>
                  <a:pt x="7" y="255"/>
                </a:moveTo>
                <a:cubicBezTo>
                  <a:pt x="6" y="250"/>
                  <a:pt x="8" y="253"/>
                  <a:pt x="7" y="255"/>
                </a:cubicBezTo>
                <a:close/>
                <a:moveTo>
                  <a:pt x="48" y="339"/>
                </a:moveTo>
                <a:cubicBezTo>
                  <a:pt x="49" y="341"/>
                  <a:pt x="50" y="342"/>
                  <a:pt x="51" y="343"/>
                </a:cubicBezTo>
                <a:cubicBezTo>
                  <a:pt x="50" y="343"/>
                  <a:pt x="48" y="340"/>
                  <a:pt x="48" y="339"/>
                </a:cubicBezTo>
                <a:close/>
                <a:moveTo>
                  <a:pt x="53" y="346"/>
                </a:moveTo>
                <a:cubicBezTo>
                  <a:pt x="55" y="348"/>
                  <a:pt x="55" y="348"/>
                  <a:pt x="55" y="348"/>
                </a:cubicBezTo>
                <a:cubicBezTo>
                  <a:pt x="55" y="348"/>
                  <a:pt x="52" y="346"/>
                  <a:pt x="53" y="346"/>
                </a:cubicBezTo>
                <a:close/>
                <a:moveTo>
                  <a:pt x="79" y="372"/>
                </a:moveTo>
                <a:cubicBezTo>
                  <a:pt x="82" y="374"/>
                  <a:pt x="77" y="371"/>
                  <a:pt x="76" y="369"/>
                </a:cubicBezTo>
                <a:cubicBezTo>
                  <a:pt x="77" y="370"/>
                  <a:pt x="79" y="372"/>
                  <a:pt x="79" y="372"/>
                </a:cubicBezTo>
                <a:close/>
                <a:moveTo>
                  <a:pt x="82" y="374"/>
                </a:moveTo>
                <a:cubicBezTo>
                  <a:pt x="83" y="375"/>
                  <a:pt x="84" y="375"/>
                  <a:pt x="84" y="376"/>
                </a:cubicBezTo>
                <a:cubicBezTo>
                  <a:pt x="84" y="376"/>
                  <a:pt x="81" y="374"/>
                  <a:pt x="82" y="374"/>
                </a:cubicBezTo>
                <a:close/>
                <a:moveTo>
                  <a:pt x="47" y="339"/>
                </a:moveTo>
                <a:cubicBezTo>
                  <a:pt x="46" y="339"/>
                  <a:pt x="45" y="338"/>
                  <a:pt x="45" y="337"/>
                </a:cubicBezTo>
                <a:cubicBezTo>
                  <a:pt x="45" y="337"/>
                  <a:pt x="46" y="338"/>
                  <a:pt x="47" y="339"/>
                </a:cubicBezTo>
                <a:close/>
                <a:moveTo>
                  <a:pt x="49" y="343"/>
                </a:moveTo>
                <a:cubicBezTo>
                  <a:pt x="49" y="343"/>
                  <a:pt x="47" y="340"/>
                  <a:pt x="48" y="340"/>
                </a:cubicBezTo>
                <a:cubicBezTo>
                  <a:pt x="48" y="341"/>
                  <a:pt x="49" y="342"/>
                  <a:pt x="49" y="343"/>
                </a:cubicBezTo>
                <a:close/>
                <a:moveTo>
                  <a:pt x="51" y="344"/>
                </a:moveTo>
                <a:cubicBezTo>
                  <a:pt x="51" y="344"/>
                  <a:pt x="50" y="344"/>
                  <a:pt x="51" y="344"/>
                </a:cubicBezTo>
                <a:cubicBezTo>
                  <a:pt x="51" y="344"/>
                  <a:pt x="51" y="345"/>
                  <a:pt x="51" y="345"/>
                </a:cubicBezTo>
                <a:cubicBezTo>
                  <a:pt x="52" y="346"/>
                  <a:pt x="54" y="348"/>
                  <a:pt x="55" y="349"/>
                </a:cubicBezTo>
                <a:cubicBezTo>
                  <a:pt x="55" y="349"/>
                  <a:pt x="52" y="347"/>
                  <a:pt x="50" y="345"/>
                </a:cubicBezTo>
                <a:cubicBezTo>
                  <a:pt x="50" y="344"/>
                  <a:pt x="52" y="346"/>
                  <a:pt x="51" y="344"/>
                </a:cubicBezTo>
                <a:close/>
                <a:moveTo>
                  <a:pt x="19" y="293"/>
                </a:moveTo>
                <a:cubicBezTo>
                  <a:pt x="18" y="292"/>
                  <a:pt x="17" y="289"/>
                  <a:pt x="16" y="286"/>
                </a:cubicBezTo>
                <a:cubicBezTo>
                  <a:pt x="17" y="287"/>
                  <a:pt x="18" y="291"/>
                  <a:pt x="19" y="293"/>
                </a:cubicBezTo>
                <a:close/>
                <a:moveTo>
                  <a:pt x="106" y="391"/>
                </a:moveTo>
                <a:cubicBezTo>
                  <a:pt x="107" y="391"/>
                  <a:pt x="107" y="392"/>
                  <a:pt x="108" y="392"/>
                </a:cubicBezTo>
                <a:cubicBezTo>
                  <a:pt x="108" y="392"/>
                  <a:pt x="107" y="392"/>
                  <a:pt x="106" y="391"/>
                </a:cubicBezTo>
                <a:close/>
                <a:moveTo>
                  <a:pt x="117" y="397"/>
                </a:moveTo>
                <a:cubicBezTo>
                  <a:pt x="116" y="397"/>
                  <a:pt x="114" y="396"/>
                  <a:pt x="114" y="395"/>
                </a:cubicBezTo>
                <a:cubicBezTo>
                  <a:pt x="115" y="396"/>
                  <a:pt x="117" y="397"/>
                  <a:pt x="117" y="397"/>
                </a:cubicBezTo>
                <a:close/>
                <a:moveTo>
                  <a:pt x="129" y="403"/>
                </a:moveTo>
                <a:cubicBezTo>
                  <a:pt x="131" y="404"/>
                  <a:pt x="132" y="404"/>
                  <a:pt x="134" y="405"/>
                </a:cubicBezTo>
                <a:cubicBezTo>
                  <a:pt x="132" y="405"/>
                  <a:pt x="128" y="403"/>
                  <a:pt x="129" y="403"/>
                </a:cubicBezTo>
                <a:close/>
                <a:moveTo>
                  <a:pt x="145" y="409"/>
                </a:moveTo>
                <a:cubicBezTo>
                  <a:pt x="146" y="409"/>
                  <a:pt x="147" y="410"/>
                  <a:pt x="149" y="410"/>
                </a:cubicBezTo>
                <a:cubicBezTo>
                  <a:pt x="148" y="411"/>
                  <a:pt x="145" y="409"/>
                  <a:pt x="143" y="409"/>
                </a:cubicBezTo>
                <a:cubicBezTo>
                  <a:pt x="143" y="409"/>
                  <a:pt x="145" y="409"/>
                  <a:pt x="145" y="409"/>
                </a:cubicBezTo>
                <a:close/>
                <a:moveTo>
                  <a:pt x="39" y="330"/>
                </a:moveTo>
                <a:cubicBezTo>
                  <a:pt x="40" y="331"/>
                  <a:pt x="41" y="332"/>
                  <a:pt x="41" y="332"/>
                </a:cubicBezTo>
                <a:cubicBezTo>
                  <a:pt x="40" y="331"/>
                  <a:pt x="39" y="330"/>
                  <a:pt x="39" y="330"/>
                </a:cubicBezTo>
                <a:close/>
                <a:moveTo>
                  <a:pt x="164" y="415"/>
                </a:moveTo>
                <a:cubicBezTo>
                  <a:pt x="163" y="415"/>
                  <a:pt x="162" y="414"/>
                  <a:pt x="161" y="414"/>
                </a:cubicBezTo>
                <a:cubicBezTo>
                  <a:pt x="160" y="414"/>
                  <a:pt x="160" y="414"/>
                  <a:pt x="160" y="414"/>
                </a:cubicBezTo>
                <a:cubicBezTo>
                  <a:pt x="161" y="414"/>
                  <a:pt x="163" y="414"/>
                  <a:pt x="164" y="415"/>
                </a:cubicBezTo>
                <a:close/>
                <a:moveTo>
                  <a:pt x="165" y="415"/>
                </a:moveTo>
                <a:cubicBezTo>
                  <a:pt x="167" y="415"/>
                  <a:pt x="167" y="416"/>
                  <a:pt x="168" y="416"/>
                </a:cubicBezTo>
                <a:cubicBezTo>
                  <a:pt x="168" y="416"/>
                  <a:pt x="164" y="415"/>
                  <a:pt x="165" y="415"/>
                </a:cubicBezTo>
                <a:close/>
                <a:moveTo>
                  <a:pt x="182" y="418"/>
                </a:moveTo>
                <a:cubicBezTo>
                  <a:pt x="184" y="418"/>
                  <a:pt x="186" y="419"/>
                  <a:pt x="185" y="419"/>
                </a:cubicBezTo>
                <a:cubicBezTo>
                  <a:pt x="184" y="419"/>
                  <a:pt x="181" y="418"/>
                  <a:pt x="182" y="418"/>
                </a:cubicBezTo>
                <a:close/>
                <a:moveTo>
                  <a:pt x="224" y="420"/>
                </a:moveTo>
                <a:cubicBezTo>
                  <a:pt x="228" y="419"/>
                  <a:pt x="229" y="421"/>
                  <a:pt x="224" y="420"/>
                </a:cubicBezTo>
                <a:close/>
                <a:moveTo>
                  <a:pt x="232" y="420"/>
                </a:moveTo>
                <a:cubicBezTo>
                  <a:pt x="235" y="419"/>
                  <a:pt x="235" y="420"/>
                  <a:pt x="236" y="420"/>
                </a:cubicBezTo>
                <a:cubicBezTo>
                  <a:pt x="233" y="421"/>
                  <a:pt x="232" y="420"/>
                  <a:pt x="232" y="420"/>
                </a:cubicBezTo>
                <a:close/>
                <a:moveTo>
                  <a:pt x="210" y="421"/>
                </a:moveTo>
                <a:cubicBezTo>
                  <a:pt x="210" y="421"/>
                  <a:pt x="209" y="421"/>
                  <a:pt x="207" y="421"/>
                </a:cubicBezTo>
                <a:cubicBezTo>
                  <a:pt x="206" y="421"/>
                  <a:pt x="208" y="421"/>
                  <a:pt x="210" y="421"/>
                </a:cubicBezTo>
                <a:close/>
                <a:moveTo>
                  <a:pt x="245" y="418"/>
                </a:moveTo>
                <a:cubicBezTo>
                  <a:pt x="247" y="418"/>
                  <a:pt x="248" y="418"/>
                  <a:pt x="249" y="418"/>
                </a:cubicBezTo>
                <a:cubicBezTo>
                  <a:pt x="249" y="418"/>
                  <a:pt x="244" y="419"/>
                  <a:pt x="245" y="418"/>
                </a:cubicBezTo>
                <a:close/>
                <a:moveTo>
                  <a:pt x="271" y="413"/>
                </a:moveTo>
                <a:cubicBezTo>
                  <a:pt x="272" y="412"/>
                  <a:pt x="276" y="411"/>
                  <a:pt x="276" y="412"/>
                </a:cubicBezTo>
                <a:cubicBezTo>
                  <a:pt x="274" y="412"/>
                  <a:pt x="272" y="413"/>
                  <a:pt x="271" y="413"/>
                </a:cubicBezTo>
                <a:close/>
                <a:moveTo>
                  <a:pt x="280" y="410"/>
                </a:moveTo>
                <a:cubicBezTo>
                  <a:pt x="281" y="409"/>
                  <a:pt x="283" y="409"/>
                  <a:pt x="283" y="409"/>
                </a:cubicBezTo>
                <a:cubicBezTo>
                  <a:pt x="282" y="409"/>
                  <a:pt x="282" y="410"/>
                  <a:pt x="281" y="410"/>
                </a:cubicBezTo>
                <a:cubicBezTo>
                  <a:pt x="280" y="410"/>
                  <a:pt x="280" y="410"/>
                  <a:pt x="280" y="410"/>
                </a:cubicBezTo>
                <a:close/>
                <a:moveTo>
                  <a:pt x="288" y="407"/>
                </a:moveTo>
                <a:cubicBezTo>
                  <a:pt x="286" y="408"/>
                  <a:pt x="286" y="408"/>
                  <a:pt x="285" y="408"/>
                </a:cubicBezTo>
                <a:cubicBezTo>
                  <a:pt x="285" y="408"/>
                  <a:pt x="289" y="406"/>
                  <a:pt x="288" y="407"/>
                </a:cubicBezTo>
                <a:close/>
                <a:moveTo>
                  <a:pt x="325" y="389"/>
                </a:moveTo>
                <a:cubicBezTo>
                  <a:pt x="325" y="389"/>
                  <a:pt x="325" y="389"/>
                  <a:pt x="325" y="389"/>
                </a:cubicBezTo>
                <a:cubicBezTo>
                  <a:pt x="322" y="391"/>
                  <a:pt x="319" y="393"/>
                  <a:pt x="318" y="393"/>
                </a:cubicBezTo>
                <a:cubicBezTo>
                  <a:pt x="318" y="393"/>
                  <a:pt x="318" y="393"/>
                  <a:pt x="319" y="392"/>
                </a:cubicBezTo>
                <a:cubicBezTo>
                  <a:pt x="321" y="391"/>
                  <a:pt x="324" y="390"/>
                  <a:pt x="325" y="389"/>
                </a:cubicBezTo>
                <a:close/>
                <a:moveTo>
                  <a:pt x="370" y="350"/>
                </a:moveTo>
                <a:cubicBezTo>
                  <a:pt x="372" y="349"/>
                  <a:pt x="371" y="350"/>
                  <a:pt x="371" y="351"/>
                </a:cubicBezTo>
                <a:cubicBezTo>
                  <a:pt x="370" y="352"/>
                  <a:pt x="368" y="354"/>
                  <a:pt x="367" y="354"/>
                </a:cubicBezTo>
                <a:cubicBezTo>
                  <a:pt x="369" y="352"/>
                  <a:pt x="370" y="351"/>
                  <a:pt x="370" y="350"/>
                </a:cubicBezTo>
                <a:close/>
                <a:moveTo>
                  <a:pt x="377" y="343"/>
                </a:moveTo>
                <a:cubicBezTo>
                  <a:pt x="377" y="344"/>
                  <a:pt x="373" y="348"/>
                  <a:pt x="372" y="348"/>
                </a:cubicBezTo>
                <a:cubicBezTo>
                  <a:pt x="374" y="346"/>
                  <a:pt x="375" y="346"/>
                  <a:pt x="377" y="343"/>
                </a:cubicBezTo>
                <a:close/>
                <a:moveTo>
                  <a:pt x="60" y="357"/>
                </a:moveTo>
                <a:cubicBezTo>
                  <a:pt x="59" y="357"/>
                  <a:pt x="58" y="356"/>
                  <a:pt x="57" y="355"/>
                </a:cubicBezTo>
                <a:cubicBezTo>
                  <a:pt x="57" y="355"/>
                  <a:pt x="59" y="357"/>
                  <a:pt x="60" y="357"/>
                </a:cubicBezTo>
                <a:close/>
                <a:moveTo>
                  <a:pt x="147" y="415"/>
                </a:moveTo>
                <a:cubicBezTo>
                  <a:pt x="147" y="415"/>
                  <a:pt x="150" y="416"/>
                  <a:pt x="151" y="416"/>
                </a:cubicBezTo>
                <a:cubicBezTo>
                  <a:pt x="151" y="416"/>
                  <a:pt x="150" y="416"/>
                  <a:pt x="151" y="416"/>
                </a:cubicBezTo>
                <a:cubicBezTo>
                  <a:pt x="150" y="416"/>
                  <a:pt x="148" y="416"/>
                  <a:pt x="147" y="41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2" name="PA_椭圆 41"/>
          <p:cNvSpPr/>
          <p:nvPr>
            <p:custDataLst>
              <p:tags r:id="rId7"/>
            </p:custDataLst>
          </p:nvPr>
        </p:nvSpPr>
        <p:spPr>
          <a:xfrm>
            <a:off x="5653605" y="3585223"/>
            <a:ext cx="939632" cy="939632"/>
          </a:xfrm>
          <a:prstGeom prst="ellipse">
            <a:avLst/>
          </a:prstGeom>
          <a:noFill/>
          <a:ln w="19050">
            <a:solidFill>
              <a:schemeClr val="accent6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3" name="PA_任意多边形 19"/>
          <p:cNvSpPr>
            <a:spLocks noEditPoints="1"/>
          </p:cNvSpPr>
          <p:nvPr>
            <p:custDataLst>
              <p:tags r:id="rId8"/>
            </p:custDataLst>
          </p:nvPr>
        </p:nvSpPr>
        <p:spPr bwMode="auto">
          <a:xfrm>
            <a:off x="7790479" y="3537701"/>
            <a:ext cx="1006328" cy="1034676"/>
          </a:xfrm>
          <a:custGeom>
            <a:avLst/>
            <a:gdLst>
              <a:gd name="T0" fmla="*/ 62 w 417"/>
              <a:gd name="T1" fmla="*/ 97 h 429"/>
              <a:gd name="T2" fmla="*/ 37 w 417"/>
              <a:gd name="T3" fmla="*/ 265 h 429"/>
              <a:gd name="T4" fmla="*/ 82 w 417"/>
              <a:gd name="T5" fmla="*/ 335 h 429"/>
              <a:gd name="T6" fmla="*/ 43 w 417"/>
              <a:gd name="T7" fmla="*/ 135 h 429"/>
              <a:gd name="T8" fmla="*/ 150 w 417"/>
              <a:gd name="T9" fmla="*/ 32 h 429"/>
              <a:gd name="T10" fmla="*/ 313 w 417"/>
              <a:gd name="T11" fmla="*/ 47 h 429"/>
              <a:gd name="T12" fmla="*/ 403 w 417"/>
              <a:gd name="T13" fmla="*/ 148 h 429"/>
              <a:gd name="T14" fmla="*/ 399 w 417"/>
              <a:gd name="T15" fmla="*/ 120 h 429"/>
              <a:gd name="T16" fmla="*/ 277 w 417"/>
              <a:gd name="T17" fmla="*/ 13 h 429"/>
              <a:gd name="T18" fmla="*/ 163 w 417"/>
              <a:gd name="T19" fmla="*/ 6 h 429"/>
              <a:gd name="T20" fmla="*/ 21 w 417"/>
              <a:gd name="T21" fmla="*/ 121 h 429"/>
              <a:gd name="T22" fmla="*/ 12 w 417"/>
              <a:gd name="T23" fmla="*/ 281 h 429"/>
              <a:gd name="T24" fmla="*/ 169 w 417"/>
              <a:gd name="T25" fmla="*/ 423 h 429"/>
              <a:gd name="T26" fmla="*/ 134 w 417"/>
              <a:gd name="T27" fmla="*/ 408 h 429"/>
              <a:gd name="T28" fmla="*/ 129 w 417"/>
              <a:gd name="T29" fmla="*/ 404 h 429"/>
              <a:gd name="T30" fmla="*/ 351 w 417"/>
              <a:gd name="T31" fmla="*/ 370 h 429"/>
              <a:gd name="T32" fmla="*/ 371 w 417"/>
              <a:gd name="T33" fmla="*/ 349 h 429"/>
              <a:gd name="T34" fmla="*/ 143 w 417"/>
              <a:gd name="T35" fmla="*/ 408 h 429"/>
              <a:gd name="T36" fmla="*/ 198 w 417"/>
              <a:gd name="T37" fmla="*/ 417 h 429"/>
              <a:gd name="T38" fmla="*/ 348 w 417"/>
              <a:gd name="T39" fmla="*/ 367 h 429"/>
              <a:gd name="T40" fmla="*/ 415 w 417"/>
              <a:gd name="T41" fmla="*/ 250 h 429"/>
              <a:gd name="T42" fmla="*/ 271 w 417"/>
              <a:gd name="T43" fmla="*/ 407 h 429"/>
              <a:gd name="T44" fmla="*/ 91 w 417"/>
              <a:gd name="T45" fmla="*/ 372 h 429"/>
              <a:gd name="T46" fmla="*/ 230 w 417"/>
              <a:gd name="T47" fmla="*/ 412 h 429"/>
              <a:gd name="T48" fmla="*/ 371 w 417"/>
              <a:gd name="T49" fmla="*/ 335 h 429"/>
              <a:gd name="T50" fmla="*/ 219 w 417"/>
              <a:gd name="T51" fmla="*/ 409 h 429"/>
              <a:gd name="T52" fmla="*/ 366 w 417"/>
              <a:gd name="T53" fmla="*/ 335 h 429"/>
              <a:gd name="T54" fmla="*/ 386 w 417"/>
              <a:gd name="T55" fmla="*/ 301 h 429"/>
              <a:gd name="T56" fmla="*/ 293 w 417"/>
              <a:gd name="T57" fmla="*/ 387 h 429"/>
              <a:gd name="T58" fmla="*/ 112 w 417"/>
              <a:gd name="T59" fmla="*/ 373 h 429"/>
              <a:gd name="T60" fmla="*/ 216 w 417"/>
              <a:gd name="T61" fmla="*/ 400 h 429"/>
              <a:gd name="T62" fmla="*/ 147 w 417"/>
              <a:gd name="T63" fmla="*/ 385 h 429"/>
              <a:gd name="T64" fmla="*/ 23 w 417"/>
              <a:gd name="T65" fmla="*/ 210 h 429"/>
              <a:gd name="T66" fmla="*/ 123 w 417"/>
              <a:gd name="T67" fmla="*/ 44 h 429"/>
              <a:gd name="T68" fmla="*/ 86 w 417"/>
              <a:gd name="T69" fmla="*/ 65 h 429"/>
              <a:gd name="T70" fmla="*/ 44 w 417"/>
              <a:gd name="T71" fmla="*/ 302 h 429"/>
              <a:gd name="T72" fmla="*/ 18 w 417"/>
              <a:gd name="T73" fmla="*/ 205 h 429"/>
              <a:gd name="T74" fmla="*/ 22 w 417"/>
              <a:gd name="T75" fmla="*/ 184 h 429"/>
              <a:gd name="T76" fmla="*/ 133 w 417"/>
              <a:gd name="T77" fmla="*/ 34 h 429"/>
              <a:gd name="T78" fmla="*/ 228 w 417"/>
              <a:gd name="T79" fmla="*/ 16 h 429"/>
              <a:gd name="T80" fmla="*/ 143 w 417"/>
              <a:gd name="T81" fmla="*/ 26 h 429"/>
              <a:gd name="T82" fmla="*/ 324 w 417"/>
              <a:gd name="T83" fmla="*/ 371 h 429"/>
              <a:gd name="T84" fmla="*/ 330 w 417"/>
              <a:gd name="T85" fmla="*/ 50 h 429"/>
              <a:gd name="T86" fmla="*/ 204 w 417"/>
              <a:gd name="T87" fmla="*/ 407 h 429"/>
              <a:gd name="T88" fmla="*/ 220 w 417"/>
              <a:gd name="T89" fmla="*/ 408 h 429"/>
              <a:gd name="T90" fmla="*/ 246 w 417"/>
              <a:gd name="T91" fmla="*/ 409 h 429"/>
              <a:gd name="T92" fmla="*/ 29 w 417"/>
              <a:gd name="T93" fmla="*/ 122 h 429"/>
              <a:gd name="T94" fmla="*/ 122 w 417"/>
              <a:gd name="T95" fmla="*/ 27 h 429"/>
              <a:gd name="T96" fmla="*/ 324 w 417"/>
              <a:gd name="T97" fmla="*/ 379 h 429"/>
              <a:gd name="T98" fmla="*/ 12 w 417"/>
              <a:gd name="T99" fmla="*/ 252 h 429"/>
              <a:gd name="T100" fmla="*/ 228 w 417"/>
              <a:gd name="T101" fmla="*/ 5 h 429"/>
              <a:gd name="T102" fmla="*/ 103 w 417"/>
              <a:gd name="T103" fmla="*/ 384 h 429"/>
              <a:gd name="T104" fmla="*/ 94 w 417"/>
              <a:gd name="T105" fmla="*/ 379 h 429"/>
              <a:gd name="T106" fmla="*/ 236 w 417"/>
              <a:gd name="T107" fmla="*/ 415 h 429"/>
              <a:gd name="T108" fmla="*/ 278 w 417"/>
              <a:gd name="T109" fmla="*/ 406 h 429"/>
              <a:gd name="T110" fmla="*/ 252 w 417"/>
              <a:gd name="T111" fmla="*/ 414 h 429"/>
              <a:gd name="T112" fmla="*/ 365 w 417"/>
              <a:gd name="T113" fmla="*/ 351 h 429"/>
              <a:gd name="T114" fmla="*/ 56 w 417"/>
              <a:gd name="T115" fmla="*/ 353 h 429"/>
              <a:gd name="T116" fmla="*/ 75 w 417"/>
              <a:gd name="T117" fmla="*/ 373 h 429"/>
              <a:gd name="T118" fmla="*/ 8 w 417"/>
              <a:gd name="T119" fmla="*/ 164 h 429"/>
              <a:gd name="T120" fmla="*/ 22 w 417"/>
              <a:gd name="T121" fmla="*/ 295 h 429"/>
              <a:gd name="T122" fmla="*/ 51 w 417"/>
              <a:gd name="T123" fmla="*/ 343 h 429"/>
              <a:gd name="T124" fmla="*/ 182 w 417"/>
              <a:gd name="T125" fmla="*/ 418 h 4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17" h="429">
                <a:moveTo>
                  <a:pt x="60" y="97"/>
                </a:moveTo>
                <a:cubicBezTo>
                  <a:pt x="61" y="96"/>
                  <a:pt x="63" y="94"/>
                  <a:pt x="64" y="92"/>
                </a:cubicBezTo>
                <a:cubicBezTo>
                  <a:pt x="64" y="92"/>
                  <a:pt x="65" y="92"/>
                  <a:pt x="65" y="91"/>
                </a:cubicBezTo>
                <a:cubicBezTo>
                  <a:pt x="68" y="87"/>
                  <a:pt x="72" y="83"/>
                  <a:pt x="74" y="81"/>
                </a:cubicBezTo>
                <a:cubicBezTo>
                  <a:pt x="75" y="80"/>
                  <a:pt x="75" y="79"/>
                  <a:pt x="76" y="78"/>
                </a:cubicBezTo>
                <a:cubicBezTo>
                  <a:pt x="76" y="78"/>
                  <a:pt x="77" y="77"/>
                  <a:pt x="77" y="77"/>
                </a:cubicBezTo>
                <a:cubicBezTo>
                  <a:pt x="78" y="75"/>
                  <a:pt x="79" y="75"/>
                  <a:pt x="80" y="74"/>
                </a:cubicBezTo>
                <a:cubicBezTo>
                  <a:pt x="82" y="72"/>
                  <a:pt x="85" y="70"/>
                  <a:pt x="87" y="67"/>
                </a:cubicBezTo>
                <a:cubicBezTo>
                  <a:pt x="88" y="67"/>
                  <a:pt x="89" y="66"/>
                  <a:pt x="89" y="65"/>
                </a:cubicBezTo>
                <a:cubicBezTo>
                  <a:pt x="90" y="65"/>
                  <a:pt x="91" y="64"/>
                  <a:pt x="92" y="63"/>
                </a:cubicBezTo>
                <a:cubicBezTo>
                  <a:pt x="92" y="63"/>
                  <a:pt x="93" y="62"/>
                  <a:pt x="94" y="61"/>
                </a:cubicBezTo>
                <a:cubicBezTo>
                  <a:pt x="95" y="61"/>
                  <a:pt x="95" y="61"/>
                  <a:pt x="96" y="60"/>
                </a:cubicBezTo>
                <a:cubicBezTo>
                  <a:pt x="96" y="60"/>
                  <a:pt x="97" y="59"/>
                  <a:pt x="97" y="59"/>
                </a:cubicBezTo>
                <a:cubicBezTo>
                  <a:pt x="98" y="59"/>
                  <a:pt x="98" y="59"/>
                  <a:pt x="99" y="58"/>
                </a:cubicBezTo>
                <a:cubicBezTo>
                  <a:pt x="99" y="58"/>
                  <a:pt x="99" y="57"/>
                  <a:pt x="100" y="57"/>
                </a:cubicBezTo>
                <a:cubicBezTo>
                  <a:pt x="101" y="56"/>
                  <a:pt x="102" y="55"/>
                  <a:pt x="103" y="55"/>
                </a:cubicBezTo>
                <a:cubicBezTo>
                  <a:pt x="103" y="55"/>
                  <a:pt x="103" y="55"/>
                  <a:pt x="104" y="55"/>
                </a:cubicBezTo>
                <a:cubicBezTo>
                  <a:pt x="104" y="55"/>
                  <a:pt x="104" y="54"/>
                  <a:pt x="105" y="54"/>
                </a:cubicBezTo>
                <a:cubicBezTo>
                  <a:pt x="105" y="53"/>
                  <a:pt x="106" y="53"/>
                  <a:pt x="106" y="53"/>
                </a:cubicBezTo>
                <a:cubicBezTo>
                  <a:pt x="107" y="53"/>
                  <a:pt x="108" y="52"/>
                  <a:pt x="109" y="51"/>
                </a:cubicBezTo>
                <a:cubicBezTo>
                  <a:pt x="108" y="52"/>
                  <a:pt x="106" y="53"/>
                  <a:pt x="105" y="54"/>
                </a:cubicBezTo>
                <a:cubicBezTo>
                  <a:pt x="105" y="53"/>
                  <a:pt x="104" y="54"/>
                  <a:pt x="104" y="54"/>
                </a:cubicBezTo>
                <a:cubicBezTo>
                  <a:pt x="105" y="53"/>
                  <a:pt x="106" y="53"/>
                  <a:pt x="107" y="52"/>
                </a:cubicBezTo>
                <a:cubicBezTo>
                  <a:pt x="108" y="51"/>
                  <a:pt x="109" y="51"/>
                  <a:pt x="110" y="50"/>
                </a:cubicBezTo>
                <a:cubicBezTo>
                  <a:pt x="111" y="50"/>
                  <a:pt x="111" y="49"/>
                  <a:pt x="113" y="48"/>
                </a:cubicBezTo>
                <a:cubicBezTo>
                  <a:pt x="113" y="48"/>
                  <a:pt x="113" y="48"/>
                  <a:pt x="113" y="48"/>
                </a:cubicBezTo>
                <a:cubicBezTo>
                  <a:pt x="114" y="49"/>
                  <a:pt x="110" y="50"/>
                  <a:pt x="111" y="51"/>
                </a:cubicBezTo>
                <a:cubicBezTo>
                  <a:pt x="110" y="51"/>
                  <a:pt x="110" y="51"/>
                  <a:pt x="109" y="52"/>
                </a:cubicBezTo>
                <a:cubicBezTo>
                  <a:pt x="108" y="53"/>
                  <a:pt x="107" y="53"/>
                  <a:pt x="106" y="54"/>
                </a:cubicBezTo>
                <a:cubicBezTo>
                  <a:pt x="105" y="54"/>
                  <a:pt x="105" y="54"/>
                  <a:pt x="105" y="55"/>
                </a:cubicBezTo>
                <a:cubicBezTo>
                  <a:pt x="104" y="55"/>
                  <a:pt x="104" y="55"/>
                  <a:pt x="103" y="55"/>
                </a:cubicBezTo>
                <a:cubicBezTo>
                  <a:pt x="102" y="57"/>
                  <a:pt x="100" y="59"/>
                  <a:pt x="98" y="60"/>
                </a:cubicBezTo>
                <a:cubicBezTo>
                  <a:pt x="97" y="61"/>
                  <a:pt x="96" y="61"/>
                  <a:pt x="95" y="62"/>
                </a:cubicBezTo>
                <a:cubicBezTo>
                  <a:pt x="94" y="62"/>
                  <a:pt x="97" y="61"/>
                  <a:pt x="95" y="62"/>
                </a:cubicBezTo>
                <a:cubicBezTo>
                  <a:pt x="94" y="63"/>
                  <a:pt x="93" y="64"/>
                  <a:pt x="92" y="64"/>
                </a:cubicBezTo>
                <a:cubicBezTo>
                  <a:pt x="91" y="65"/>
                  <a:pt x="89" y="67"/>
                  <a:pt x="88" y="68"/>
                </a:cubicBezTo>
                <a:cubicBezTo>
                  <a:pt x="87" y="69"/>
                  <a:pt x="87" y="69"/>
                  <a:pt x="86" y="70"/>
                </a:cubicBezTo>
                <a:cubicBezTo>
                  <a:pt x="84" y="72"/>
                  <a:pt x="82" y="74"/>
                  <a:pt x="80" y="76"/>
                </a:cubicBezTo>
                <a:cubicBezTo>
                  <a:pt x="77" y="78"/>
                  <a:pt x="75" y="80"/>
                  <a:pt x="73" y="83"/>
                </a:cubicBezTo>
                <a:cubicBezTo>
                  <a:pt x="73" y="84"/>
                  <a:pt x="76" y="80"/>
                  <a:pt x="76" y="80"/>
                </a:cubicBezTo>
                <a:cubicBezTo>
                  <a:pt x="75" y="81"/>
                  <a:pt x="73" y="83"/>
                  <a:pt x="72" y="85"/>
                </a:cubicBezTo>
                <a:cubicBezTo>
                  <a:pt x="71" y="86"/>
                  <a:pt x="72" y="86"/>
                  <a:pt x="71" y="87"/>
                </a:cubicBezTo>
                <a:cubicBezTo>
                  <a:pt x="70" y="87"/>
                  <a:pt x="67" y="89"/>
                  <a:pt x="67" y="90"/>
                </a:cubicBezTo>
                <a:cubicBezTo>
                  <a:pt x="67" y="90"/>
                  <a:pt x="69" y="89"/>
                  <a:pt x="69" y="89"/>
                </a:cubicBezTo>
                <a:cubicBezTo>
                  <a:pt x="69" y="89"/>
                  <a:pt x="69" y="89"/>
                  <a:pt x="68" y="90"/>
                </a:cubicBezTo>
                <a:cubicBezTo>
                  <a:pt x="68" y="90"/>
                  <a:pt x="68" y="89"/>
                  <a:pt x="67" y="90"/>
                </a:cubicBezTo>
                <a:cubicBezTo>
                  <a:pt x="66" y="92"/>
                  <a:pt x="68" y="90"/>
                  <a:pt x="68" y="91"/>
                </a:cubicBezTo>
                <a:cubicBezTo>
                  <a:pt x="66" y="93"/>
                  <a:pt x="66" y="93"/>
                  <a:pt x="66" y="93"/>
                </a:cubicBezTo>
                <a:cubicBezTo>
                  <a:pt x="66" y="93"/>
                  <a:pt x="66" y="93"/>
                  <a:pt x="66" y="93"/>
                </a:cubicBezTo>
                <a:cubicBezTo>
                  <a:pt x="65" y="94"/>
                  <a:pt x="65" y="94"/>
                  <a:pt x="64" y="96"/>
                </a:cubicBezTo>
                <a:cubicBezTo>
                  <a:pt x="63" y="96"/>
                  <a:pt x="63" y="97"/>
                  <a:pt x="62" y="97"/>
                </a:cubicBezTo>
                <a:cubicBezTo>
                  <a:pt x="61" y="99"/>
                  <a:pt x="60" y="101"/>
                  <a:pt x="58" y="103"/>
                </a:cubicBezTo>
                <a:cubicBezTo>
                  <a:pt x="57" y="104"/>
                  <a:pt x="56" y="106"/>
                  <a:pt x="56" y="107"/>
                </a:cubicBezTo>
                <a:cubicBezTo>
                  <a:pt x="55" y="108"/>
                  <a:pt x="55" y="109"/>
                  <a:pt x="54" y="109"/>
                </a:cubicBezTo>
                <a:cubicBezTo>
                  <a:pt x="54" y="109"/>
                  <a:pt x="56" y="107"/>
                  <a:pt x="56" y="107"/>
                </a:cubicBezTo>
                <a:cubicBezTo>
                  <a:pt x="54" y="109"/>
                  <a:pt x="52" y="112"/>
                  <a:pt x="51" y="115"/>
                </a:cubicBezTo>
                <a:cubicBezTo>
                  <a:pt x="50" y="116"/>
                  <a:pt x="52" y="114"/>
                  <a:pt x="51" y="116"/>
                </a:cubicBezTo>
                <a:cubicBezTo>
                  <a:pt x="50" y="118"/>
                  <a:pt x="49" y="119"/>
                  <a:pt x="48" y="121"/>
                </a:cubicBezTo>
                <a:cubicBezTo>
                  <a:pt x="46" y="125"/>
                  <a:pt x="44" y="128"/>
                  <a:pt x="43" y="131"/>
                </a:cubicBezTo>
                <a:cubicBezTo>
                  <a:pt x="43" y="132"/>
                  <a:pt x="43" y="133"/>
                  <a:pt x="42" y="133"/>
                </a:cubicBezTo>
                <a:cubicBezTo>
                  <a:pt x="42" y="135"/>
                  <a:pt x="41" y="135"/>
                  <a:pt x="41" y="137"/>
                </a:cubicBezTo>
                <a:cubicBezTo>
                  <a:pt x="40" y="137"/>
                  <a:pt x="40" y="138"/>
                  <a:pt x="40" y="139"/>
                </a:cubicBezTo>
                <a:cubicBezTo>
                  <a:pt x="39" y="141"/>
                  <a:pt x="39" y="142"/>
                  <a:pt x="38" y="144"/>
                </a:cubicBezTo>
                <a:cubicBezTo>
                  <a:pt x="39" y="143"/>
                  <a:pt x="39" y="142"/>
                  <a:pt x="39" y="142"/>
                </a:cubicBezTo>
                <a:cubicBezTo>
                  <a:pt x="39" y="143"/>
                  <a:pt x="38" y="145"/>
                  <a:pt x="38" y="145"/>
                </a:cubicBezTo>
                <a:cubicBezTo>
                  <a:pt x="37" y="146"/>
                  <a:pt x="38" y="143"/>
                  <a:pt x="38" y="145"/>
                </a:cubicBezTo>
                <a:cubicBezTo>
                  <a:pt x="37" y="146"/>
                  <a:pt x="37" y="146"/>
                  <a:pt x="37" y="146"/>
                </a:cubicBezTo>
                <a:cubicBezTo>
                  <a:pt x="37" y="147"/>
                  <a:pt x="37" y="147"/>
                  <a:pt x="37" y="148"/>
                </a:cubicBezTo>
                <a:cubicBezTo>
                  <a:pt x="36" y="150"/>
                  <a:pt x="36" y="152"/>
                  <a:pt x="35" y="154"/>
                </a:cubicBezTo>
                <a:cubicBezTo>
                  <a:pt x="35" y="155"/>
                  <a:pt x="33" y="162"/>
                  <a:pt x="33" y="164"/>
                </a:cubicBezTo>
                <a:cubicBezTo>
                  <a:pt x="32" y="164"/>
                  <a:pt x="32" y="166"/>
                  <a:pt x="31" y="169"/>
                </a:cubicBezTo>
                <a:cubicBezTo>
                  <a:pt x="31" y="169"/>
                  <a:pt x="32" y="167"/>
                  <a:pt x="32" y="168"/>
                </a:cubicBezTo>
                <a:cubicBezTo>
                  <a:pt x="31" y="170"/>
                  <a:pt x="31" y="170"/>
                  <a:pt x="31" y="171"/>
                </a:cubicBezTo>
                <a:cubicBezTo>
                  <a:pt x="31" y="171"/>
                  <a:pt x="31" y="170"/>
                  <a:pt x="31" y="170"/>
                </a:cubicBezTo>
                <a:cubicBezTo>
                  <a:pt x="30" y="171"/>
                  <a:pt x="30" y="174"/>
                  <a:pt x="30" y="174"/>
                </a:cubicBezTo>
                <a:cubicBezTo>
                  <a:pt x="31" y="174"/>
                  <a:pt x="30" y="171"/>
                  <a:pt x="31" y="172"/>
                </a:cubicBezTo>
                <a:cubicBezTo>
                  <a:pt x="31" y="174"/>
                  <a:pt x="30" y="177"/>
                  <a:pt x="30" y="178"/>
                </a:cubicBezTo>
                <a:cubicBezTo>
                  <a:pt x="29" y="179"/>
                  <a:pt x="29" y="180"/>
                  <a:pt x="29" y="182"/>
                </a:cubicBezTo>
                <a:cubicBezTo>
                  <a:pt x="29" y="184"/>
                  <a:pt x="28" y="185"/>
                  <a:pt x="29" y="186"/>
                </a:cubicBezTo>
                <a:cubicBezTo>
                  <a:pt x="28" y="187"/>
                  <a:pt x="28" y="187"/>
                  <a:pt x="28" y="188"/>
                </a:cubicBezTo>
                <a:cubicBezTo>
                  <a:pt x="28" y="188"/>
                  <a:pt x="28" y="189"/>
                  <a:pt x="28" y="190"/>
                </a:cubicBezTo>
                <a:cubicBezTo>
                  <a:pt x="28" y="191"/>
                  <a:pt x="28" y="192"/>
                  <a:pt x="28" y="193"/>
                </a:cubicBezTo>
                <a:cubicBezTo>
                  <a:pt x="28" y="193"/>
                  <a:pt x="28" y="193"/>
                  <a:pt x="28" y="194"/>
                </a:cubicBezTo>
                <a:cubicBezTo>
                  <a:pt x="28" y="195"/>
                  <a:pt x="28" y="196"/>
                  <a:pt x="28" y="197"/>
                </a:cubicBezTo>
                <a:cubicBezTo>
                  <a:pt x="28" y="198"/>
                  <a:pt x="28" y="199"/>
                  <a:pt x="28" y="199"/>
                </a:cubicBezTo>
                <a:cubicBezTo>
                  <a:pt x="28" y="201"/>
                  <a:pt x="27" y="201"/>
                  <a:pt x="28" y="202"/>
                </a:cubicBezTo>
                <a:cubicBezTo>
                  <a:pt x="28" y="203"/>
                  <a:pt x="27" y="205"/>
                  <a:pt x="27" y="207"/>
                </a:cubicBezTo>
                <a:cubicBezTo>
                  <a:pt x="28" y="207"/>
                  <a:pt x="28" y="207"/>
                  <a:pt x="28" y="207"/>
                </a:cubicBezTo>
                <a:cubicBezTo>
                  <a:pt x="27" y="210"/>
                  <a:pt x="28" y="212"/>
                  <a:pt x="28" y="214"/>
                </a:cubicBezTo>
                <a:cubicBezTo>
                  <a:pt x="28" y="216"/>
                  <a:pt x="28" y="219"/>
                  <a:pt x="28" y="220"/>
                </a:cubicBezTo>
                <a:cubicBezTo>
                  <a:pt x="28" y="220"/>
                  <a:pt x="28" y="219"/>
                  <a:pt x="28" y="221"/>
                </a:cubicBezTo>
                <a:cubicBezTo>
                  <a:pt x="28" y="224"/>
                  <a:pt x="29" y="226"/>
                  <a:pt x="29" y="229"/>
                </a:cubicBezTo>
                <a:cubicBezTo>
                  <a:pt x="29" y="230"/>
                  <a:pt x="29" y="228"/>
                  <a:pt x="29" y="229"/>
                </a:cubicBezTo>
                <a:cubicBezTo>
                  <a:pt x="30" y="234"/>
                  <a:pt x="31" y="238"/>
                  <a:pt x="31" y="241"/>
                </a:cubicBezTo>
                <a:cubicBezTo>
                  <a:pt x="31" y="242"/>
                  <a:pt x="31" y="244"/>
                  <a:pt x="32" y="247"/>
                </a:cubicBezTo>
                <a:cubicBezTo>
                  <a:pt x="32" y="247"/>
                  <a:pt x="32" y="245"/>
                  <a:pt x="32" y="247"/>
                </a:cubicBezTo>
                <a:cubicBezTo>
                  <a:pt x="33" y="249"/>
                  <a:pt x="34" y="251"/>
                  <a:pt x="34" y="253"/>
                </a:cubicBezTo>
                <a:cubicBezTo>
                  <a:pt x="34" y="253"/>
                  <a:pt x="34" y="254"/>
                  <a:pt x="34" y="255"/>
                </a:cubicBezTo>
                <a:cubicBezTo>
                  <a:pt x="35" y="256"/>
                  <a:pt x="35" y="256"/>
                  <a:pt x="35" y="257"/>
                </a:cubicBezTo>
                <a:cubicBezTo>
                  <a:pt x="35" y="258"/>
                  <a:pt x="36" y="259"/>
                  <a:pt x="36" y="260"/>
                </a:cubicBezTo>
                <a:cubicBezTo>
                  <a:pt x="36" y="261"/>
                  <a:pt x="36" y="262"/>
                  <a:pt x="37" y="263"/>
                </a:cubicBezTo>
                <a:cubicBezTo>
                  <a:pt x="37" y="264"/>
                  <a:pt x="37" y="264"/>
                  <a:pt x="37" y="265"/>
                </a:cubicBezTo>
                <a:cubicBezTo>
                  <a:pt x="38" y="267"/>
                  <a:pt x="38" y="269"/>
                  <a:pt x="39" y="270"/>
                </a:cubicBezTo>
                <a:cubicBezTo>
                  <a:pt x="39" y="271"/>
                  <a:pt x="40" y="272"/>
                  <a:pt x="40" y="273"/>
                </a:cubicBezTo>
                <a:cubicBezTo>
                  <a:pt x="41" y="274"/>
                  <a:pt x="40" y="274"/>
                  <a:pt x="41" y="275"/>
                </a:cubicBezTo>
                <a:cubicBezTo>
                  <a:pt x="41" y="275"/>
                  <a:pt x="41" y="276"/>
                  <a:pt x="42" y="276"/>
                </a:cubicBezTo>
                <a:cubicBezTo>
                  <a:pt x="42" y="278"/>
                  <a:pt x="43" y="281"/>
                  <a:pt x="44" y="281"/>
                </a:cubicBezTo>
                <a:cubicBezTo>
                  <a:pt x="44" y="282"/>
                  <a:pt x="45" y="283"/>
                  <a:pt x="45" y="284"/>
                </a:cubicBezTo>
                <a:cubicBezTo>
                  <a:pt x="45" y="285"/>
                  <a:pt x="46" y="285"/>
                  <a:pt x="46" y="286"/>
                </a:cubicBezTo>
                <a:cubicBezTo>
                  <a:pt x="46" y="286"/>
                  <a:pt x="46" y="286"/>
                  <a:pt x="46" y="287"/>
                </a:cubicBezTo>
                <a:cubicBezTo>
                  <a:pt x="47" y="289"/>
                  <a:pt x="49" y="292"/>
                  <a:pt x="50" y="294"/>
                </a:cubicBezTo>
                <a:cubicBezTo>
                  <a:pt x="50" y="295"/>
                  <a:pt x="51" y="296"/>
                  <a:pt x="51" y="296"/>
                </a:cubicBezTo>
                <a:cubicBezTo>
                  <a:pt x="51" y="297"/>
                  <a:pt x="51" y="297"/>
                  <a:pt x="52" y="297"/>
                </a:cubicBezTo>
                <a:cubicBezTo>
                  <a:pt x="53" y="299"/>
                  <a:pt x="55" y="302"/>
                  <a:pt x="56" y="304"/>
                </a:cubicBezTo>
                <a:cubicBezTo>
                  <a:pt x="57" y="305"/>
                  <a:pt x="57" y="305"/>
                  <a:pt x="57" y="306"/>
                </a:cubicBezTo>
                <a:cubicBezTo>
                  <a:pt x="57" y="306"/>
                  <a:pt x="58" y="306"/>
                  <a:pt x="58" y="307"/>
                </a:cubicBezTo>
                <a:cubicBezTo>
                  <a:pt x="58" y="307"/>
                  <a:pt x="59" y="308"/>
                  <a:pt x="59" y="308"/>
                </a:cubicBezTo>
                <a:cubicBezTo>
                  <a:pt x="59" y="309"/>
                  <a:pt x="59" y="309"/>
                  <a:pt x="60" y="309"/>
                </a:cubicBezTo>
                <a:cubicBezTo>
                  <a:pt x="61" y="311"/>
                  <a:pt x="61" y="311"/>
                  <a:pt x="62" y="313"/>
                </a:cubicBezTo>
                <a:cubicBezTo>
                  <a:pt x="64" y="314"/>
                  <a:pt x="65" y="316"/>
                  <a:pt x="66" y="317"/>
                </a:cubicBezTo>
                <a:cubicBezTo>
                  <a:pt x="66" y="317"/>
                  <a:pt x="65" y="317"/>
                  <a:pt x="65" y="317"/>
                </a:cubicBezTo>
                <a:cubicBezTo>
                  <a:pt x="66" y="318"/>
                  <a:pt x="66" y="318"/>
                  <a:pt x="67" y="319"/>
                </a:cubicBezTo>
                <a:cubicBezTo>
                  <a:pt x="68" y="320"/>
                  <a:pt x="68" y="321"/>
                  <a:pt x="68" y="321"/>
                </a:cubicBezTo>
                <a:cubicBezTo>
                  <a:pt x="69" y="322"/>
                  <a:pt x="69" y="322"/>
                  <a:pt x="70" y="323"/>
                </a:cubicBezTo>
                <a:cubicBezTo>
                  <a:pt x="70" y="323"/>
                  <a:pt x="71" y="325"/>
                  <a:pt x="71" y="325"/>
                </a:cubicBezTo>
                <a:cubicBezTo>
                  <a:pt x="70" y="323"/>
                  <a:pt x="69" y="322"/>
                  <a:pt x="68" y="320"/>
                </a:cubicBezTo>
                <a:cubicBezTo>
                  <a:pt x="68" y="320"/>
                  <a:pt x="67" y="318"/>
                  <a:pt x="67" y="319"/>
                </a:cubicBezTo>
                <a:cubicBezTo>
                  <a:pt x="68" y="319"/>
                  <a:pt x="68" y="320"/>
                  <a:pt x="69" y="321"/>
                </a:cubicBezTo>
                <a:cubicBezTo>
                  <a:pt x="70" y="322"/>
                  <a:pt x="70" y="322"/>
                  <a:pt x="71" y="324"/>
                </a:cubicBezTo>
                <a:cubicBezTo>
                  <a:pt x="71" y="324"/>
                  <a:pt x="71" y="324"/>
                  <a:pt x="71" y="325"/>
                </a:cubicBezTo>
                <a:cubicBezTo>
                  <a:pt x="72" y="326"/>
                  <a:pt x="73" y="326"/>
                  <a:pt x="73" y="327"/>
                </a:cubicBezTo>
                <a:cubicBezTo>
                  <a:pt x="74" y="327"/>
                  <a:pt x="74" y="327"/>
                  <a:pt x="75" y="328"/>
                </a:cubicBezTo>
                <a:cubicBezTo>
                  <a:pt x="76" y="329"/>
                  <a:pt x="77" y="330"/>
                  <a:pt x="78" y="331"/>
                </a:cubicBezTo>
                <a:cubicBezTo>
                  <a:pt x="78" y="332"/>
                  <a:pt x="79" y="332"/>
                  <a:pt x="79" y="333"/>
                </a:cubicBezTo>
                <a:cubicBezTo>
                  <a:pt x="80" y="334"/>
                  <a:pt x="80" y="334"/>
                  <a:pt x="81" y="335"/>
                </a:cubicBezTo>
                <a:cubicBezTo>
                  <a:pt x="83" y="336"/>
                  <a:pt x="83" y="337"/>
                  <a:pt x="81" y="336"/>
                </a:cubicBezTo>
                <a:cubicBezTo>
                  <a:pt x="80" y="334"/>
                  <a:pt x="78" y="332"/>
                  <a:pt x="77" y="331"/>
                </a:cubicBezTo>
                <a:cubicBezTo>
                  <a:pt x="79" y="333"/>
                  <a:pt x="81" y="336"/>
                  <a:pt x="82" y="336"/>
                </a:cubicBezTo>
                <a:cubicBezTo>
                  <a:pt x="83" y="338"/>
                  <a:pt x="83" y="337"/>
                  <a:pt x="84" y="338"/>
                </a:cubicBezTo>
                <a:cubicBezTo>
                  <a:pt x="84" y="338"/>
                  <a:pt x="86" y="339"/>
                  <a:pt x="86" y="339"/>
                </a:cubicBezTo>
                <a:cubicBezTo>
                  <a:pt x="86" y="339"/>
                  <a:pt x="87" y="340"/>
                  <a:pt x="87" y="340"/>
                </a:cubicBezTo>
                <a:cubicBezTo>
                  <a:pt x="86" y="340"/>
                  <a:pt x="84" y="338"/>
                  <a:pt x="85" y="339"/>
                </a:cubicBezTo>
                <a:cubicBezTo>
                  <a:pt x="87" y="341"/>
                  <a:pt x="87" y="341"/>
                  <a:pt x="88" y="342"/>
                </a:cubicBezTo>
                <a:cubicBezTo>
                  <a:pt x="90" y="343"/>
                  <a:pt x="93" y="346"/>
                  <a:pt x="95" y="348"/>
                </a:cubicBezTo>
                <a:cubicBezTo>
                  <a:pt x="95" y="348"/>
                  <a:pt x="96" y="348"/>
                  <a:pt x="96" y="349"/>
                </a:cubicBezTo>
                <a:cubicBezTo>
                  <a:pt x="97" y="349"/>
                  <a:pt x="98" y="350"/>
                  <a:pt x="98" y="351"/>
                </a:cubicBezTo>
                <a:cubicBezTo>
                  <a:pt x="100" y="351"/>
                  <a:pt x="101" y="352"/>
                  <a:pt x="101" y="352"/>
                </a:cubicBezTo>
                <a:cubicBezTo>
                  <a:pt x="101" y="352"/>
                  <a:pt x="99" y="351"/>
                  <a:pt x="99" y="350"/>
                </a:cubicBezTo>
                <a:cubicBezTo>
                  <a:pt x="99" y="350"/>
                  <a:pt x="99" y="350"/>
                  <a:pt x="99" y="350"/>
                </a:cubicBezTo>
                <a:cubicBezTo>
                  <a:pt x="97" y="349"/>
                  <a:pt x="97" y="349"/>
                  <a:pt x="96" y="348"/>
                </a:cubicBezTo>
                <a:cubicBezTo>
                  <a:pt x="95" y="347"/>
                  <a:pt x="93" y="346"/>
                  <a:pt x="92" y="344"/>
                </a:cubicBezTo>
                <a:cubicBezTo>
                  <a:pt x="91" y="344"/>
                  <a:pt x="90" y="343"/>
                  <a:pt x="90" y="342"/>
                </a:cubicBezTo>
                <a:cubicBezTo>
                  <a:pt x="87" y="340"/>
                  <a:pt x="84" y="338"/>
                  <a:pt x="82" y="335"/>
                </a:cubicBezTo>
                <a:cubicBezTo>
                  <a:pt x="82" y="335"/>
                  <a:pt x="81" y="334"/>
                  <a:pt x="81" y="333"/>
                </a:cubicBezTo>
                <a:cubicBezTo>
                  <a:pt x="80" y="332"/>
                  <a:pt x="79" y="332"/>
                  <a:pt x="78" y="331"/>
                </a:cubicBezTo>
                <a:cubicBezTo>
                  <a:pt x="77" y="330"/>
                  <a:pt x="77" y="329"/>
                  <a:pt x="76" y="328"/>
                </a:cubicBezTo>
                <a:cubicBezTo>
                  <a:pt x="74" y="327"/>
                  <a:pt x="73" y="325"/>
                  <a:pt x="71" y="324"/>
                </a:cubicBezTo>
                <a:cubicBezTo>
                  <a:pt x="71" y="323"/>
                  <a:pt x="71" y="323"/>
                  <a:pt x="70" y="322"/>
                </a:cubicBezTo>
                <a:cubicBezTo>
                  <a:pt x="68" y="319"/>
                  <a:pt x="65" y="315"/>
                  <a:pt x="63" y="312"/>
                </a:cubicBezTo>
                <a:cubicBezTo>
                  <a:pt x="62" y="311"/>
                  <a:pt x="62" y="311"/>
                  <a:pt x="61" y="310"/>
                </a:cubicBezTo>
                <a:cubicBezTo>
                  <a:pt x="59" y="307"/>
                  <a:pt x="57" y="304"/>
                  <a:pt x="56" y="301"/>
                </a:cubicBezTo>
                <a:cubicBezTo>
                  <a:pt x="55" y="301"/>
                  <a:pt x="55" y="300"/>
                  <a:pt x="55" y="299"/>
                </a:cubicBezTo>
                <a:cubicBezTo>
                  <a:pt x="54" y="298"/>
                  <a:pt x="53" y="298"/>
                  <a:pt x="53" y="297"/>
                </a:cubicBezTo>
                <a:cubicBezTo>
                  <a:pt x="53" y="297"/>
                  <a:pt x="52" y="295"/>
                  <a:pt x="52" y="294"/>
                </a:cubicBezTo>
                <a:cubicBezTo>
                  <a:pt x="50" y="292"/>
                  <a:pt x="49" y="290"/>
                  <a:pt x="49" y="289"/>
                </a:cubicBezTo>
                <a:cubicBezTo>
                  <a:pt x="49" y="288"/>
                  <a:pt x="49" y="288"/>
                  <a:pt x="48" y="287"/>
                </a:cubicBezTo>
                <a:cubicBezTo>
                  <a:pt x="48" y="286"/>
                  <a:pt x="47" y="285"/>
                  <a:pt x="46" y="284"/>
                </a:cubicBezTo>
                <a:cubicBezTo>
                  <a:pt x="46" y="282"/>
                  <a:pt x="45" y="281"/>
                  <a:pt x="44" y="279"/>
                </a:cubicBezTo>
                <a:cubicBezTo>
                  <a:pt x="44" y="279"/>
                  <a:pt x="44" y="278"/>
                  <a:pt x="43" y="277"/>
                </a:cubicBezTo>
                <a:cubicBezTo>
                  <a:pt x="42" y="275"/>
                  <a:pt x="41" y="272"/>
                  <a:pt x="40" y="269"/>
                </a:cubicBezTo>
                <a:cubicBezTo>
                  <a:pt x="40" y="268"/>
                  <a:pt x="40" y="268"/>
                  <a:pt x="39" y="267"/>
                </a:cubicBezTo>
                <a:cubicBezTo>
                  <a:pt x="39" y="265"/>
                  <a:pt x="38" y="264"/>
                  <a:pt x="38" y="261"/>
                </a:cubicBezTo>
                <a:cubicBezTo>
                  <a:pt x="37" y="259"/>
                  <a:pt x="36" y="255"/>
                  <a:pt x="35" y="253"/>
                </a:cubicBezTo>
                <a:cubicBezTo>
                  <a:pt x="35" y="253"/>
                  <a:pt x="35" y="252"/>
                  <a:pt x="35" y="251"/>
                </a:cubicBezTo>
                <a:cubicBezTo>
                  <a:pt x="35" y="250"/>
                  <a:pt x="35" y="251"/>
                  <a:pt x="34" y="250"/>
                </a:cubicBezTo>
                <a:cubicBezTo>
                  <a:pt x="34" y="250"/>
                  <a:pt x="34" y="248"/>
                  <a:pt x="34" y="248"/>
                </a:cubicBezTo>
                <a:cubicBezTo>
                  <a:pt x="34" y="247"/>
                  <a:pt x="33" y="246"/>
                  <a:pt x="33" y="245"/>
                </a:cubicBezTo>
                <a:cubicBezTo>
                  <a:pt x="33" y="242"/>
                  <a:pt x="32" y="239"/>
                  <a:pt x="32" y="237"/>
                </a:cubicBezTo>
                <a:cubicBezTo>
                  <a:pt x="31" y="234"/>
                  <a:pt x="31" y="233"/>
                  <a:pt x="31" y="232"/>
                </a:cubicBezTo>
                <a:cubicBezTo>
                  <a:pt x="31" y="230"/>
                  <a:pt x="30" y="228"/>
                  <a:pt x="30" y="226"/>
                </a:cubicBezTo>
                <a:cubicBezTo>
                  <a:pt x="30" y="225"/>
                  <a:pt x="30" y="223"/>
                  <a:pt x="30" y="222"/>
                </a:cubicBezTo>
                <a:cubicBezTo>
                  <a:pt x="30" y="221"/>
                  <a:pt x="30" y="221"/>
                  <a:pt x="30" y="220"/>
                </a:cubicBezTo>
                <a:cubicBezTo>
                  <a:pt x="30" y="218"/>
                  <a:pt x="30" y="216"/>
                  <a:pt x="30" y="215"/>
                </a:cubicBezTo>
                <a:cubicBezTo>
                  <a:pt x="30" y="214"/>
                  <a:pt x="30" y="213"/>
                  <a:pt x="30" y="212"/>
                </a:cubicBezTo>
                <a:cubicBezTo>
                  <a:pt x="30" y="212"/>
                  <a:pt x="29" y="211"/>
                  <a:pt x="29" y="210"/>
                </a:cubicBezTo>
                <a:cubicBezTo>
                  <a:pt x="29" y="209"/>
                  <a:pt x="29" y="208"/>
                  <a:pt x="29" y="207"/>
                </a:cubicBezTo>
                <a:cubicBezTo>
                  <a:pt x="29" y="206"/>
                  <a:pt x="29" y="206"/>
                  <a:pt x="29" y="205"/>
                </a:cubicBezTo>
                <a:cubicBezTo>
                  <a:pt x="29" y="202"/>
                  <a:pt x="29" y="199"/>
                  <a:pt x="29" y="196"/>
                </a:cubicBezTo>
                <a:cubicBezTo>
                  <a:pt x="29" y="195"/>
                  <a:pt x="30" y="195"/>
                  <a:pt x="30" y="194"/>
                </a:cubicBezTo>
                <a:cubicBezTo>
                  <a:pt x="30" y="192"/>
                  <a:pt x="29" y="191"/>
                  <a:pt x="30" y="189"/>
                </a:cubicBezTo>
                <a:cubicBezTo>
                  <a:pt x="30" y="188"/>
                  <a:pt x="30" y="187"/>
                  <a:pt x="30" y="185"/>
                </a:cubicBezTo>
                <a:cubicBezTo>
                  <a:pt x="31" y="180"/>
                  <a:pt x="32" y="175"/>
                  <a:pt x="33" y="171"/>
                </a:cubicBezTo>
                <a:cubicBezTo>
                  <a:pt x="33" y="171"/>
                  <a:pt x="33" y="170"/>
                  <a:pt x="33" y="169"/>
                </a:cubicBezTo>
                <a:cubicBezTo>
                  <a:pt x="34" y="167"/>
                  <a:pt x="33" y="170"/>
                  <a:pt x="33" y="168"/>
                </a:cubicBezTo>
                <a:cubicBezTo>
                  <a:pt x="34" y="166"/>
                  <a:pt x="34" y="164"/>
                  <a:pt x="34" y="162"/>
                </a:cubicBezTo>
                <a:cubicBezTo>
                  <a:pt x="35" y="160"/>
                  <a:pt x="36" y="157"/>
                  <a:pt x="36" y="155"/>
                </a:cubicBezTo>
                <a:cubicBezTo>
                  <a:pt x="36" y="154"/>
                  <a:pt x="36" y="154"/>
                  <a:pt x="37" y="153"/>
                </a:cubicBezTo>
                <a:cubicBezTo>
                  <a:pt x="37" y="152"/>
                  <a:pt x="37" y="152"/>
                  <a:pt x="38" y="151"/>
                </a:cubicBezTo>
                <a:cubicBezTo>
                  <a:pt x="38" y="150"/>
                  <a:pt x="38" y="150"/>
                  <a:pt x="38" y="149"/>
                </a:cubicBezTo>
                <a:cubicBezTo>
                  <a:pt x="38" y="148"/>
                  <a:pt x="39" y="148"/>
                  <a:pt x="39" y="147"/>
                </a:cubicBezTo>
                <a:cubicBezTo>
                  <a:pt x="39" y="146"/>
                  <a:pt x="39" y="146"/>
                  <a:pt x="40" y="145"/>
                </a:cubicBezTo>
                <a:cubicBezTo>
                  <a:pt x="40" y="143"/>
                  <a:pt x="41" y="143"/>
                  <a:pt x="41" y="141"/>
                </a:cubicBezTo>
                <a:cubicBezTo>
                  <a:pt x="42" y="140"/>
                  <a:pt x="41" y="142"/>
                  <a:pt x="41" y="142"/>
                </a:cubicBezTo>
                <a:cubicBezTo>
                  <a:pt x="41" y="140"/>
                  <a:pt x="42" y="137"/>
                  <a:pt x="43" y="135"/>
                </a:cubicBezTo>
                <a:cubicBezTo>
                  <a:pt x="44" y="134"/>
                  <a:pt x="44" y="134"/>
                  <a:pt x="44" y="133"/>
                </a:cubicBezTo>
                <a:cubicBezTo>
                  <a:pt x="45" y="131"/>
                  <a:pt x="46" y="130"/>
                  <a:pt x="46" y="128"/>
                </a:cubicBezTo>
                <a:cubicBezTo>
                  <a:pt x="47" y="126"/>
                  <a:pt x="48" y="125"/>
                  <a:pt x="48" y="124"/>
                </a:cubicBezTo>
                <a:cubicBezTo>
                  <a:pt x="49" y="123"/>
                  <a:pt x="49" y="122"/>
                  <a:pt x="50" y="121"/>
                </a:cubicBezTo>
                <a:cubicBezTo>
                  <a:pt x="50" y="120"/>
                  <a:pt x="51" y="119"/>
                  <a:pt x="51" y="118"/>
                </a:cubicBezTo>
                <a:cubicBezTo>
                  <a:pt x="52" y="117"/>
                  <a:pt x="53" y="116"/>
                  <a:pt x="53" y="115"/>
                </a:cubicBezTo>
                <a:cubicBezTo>
                  <a:pt x="54" y="115"/>
                  <a:pt x="54" y="114"/>
                  <a:pt x="54" y="113"/>
                </a:cubicBezTo>
                <a:cubicBezTo>
                  <a:pt x="55" y="112"/>
                  <a:pt x="56" y="111"/>
                  <a:pt x="56" y="111"/>
                </a:cubicBezTo>
                <a:cubicBezTo>
                  <a:pt x="56" y="110"/>
                  <a:pt x="56" y="110"/>
                  <a:pt x="56" y="109"/>
                </a:cubicBezTo>
                <a:cubicBezTo>
                  <a:pt x="57" y="109"/>
                  <a:pt x="57" y="107"/>
                  <a:pt x="58" y="106"/>
                </a:cubicBezTo>
                <a:cubicBezTo>
                  <a:pt x="59" y="105"/>
                  <a:pt x="60" y="104"/>
                  <a:pt x="60" y="103"/>
                </a:cubicBezTo>
                <a:cubicBezTo>
                  <a:pt x="61" y="102"/>
                  <a:pt x="61" y="102"/>
                  <a:pt x="62" y="101"/>
                </a:cubicBezTo>
                <a:cubicBezTo>
                  <a:pt x="62" y="101"/>
                  <a:pt x="63" y="100"/>
                  <a:pt x="63" y="99"/>
                </a:cubicBezTo>
                <a:cubicBezTo>
                  <a:pt x="64" y="99"/>
                  <a:pt x="64" y="98"/>
                  <a:pt x="65" y="97"/>
                </a:cubicBezTo>
                <a:cubicBezTo>
                  <a:pt x="65" y="97"/>
                  <a:pt x="65" y="96"/>
                  <a:pt x="66" y="95"/>
                </a:cubicBezTo>
                <a:cubicBezTo>
                  <a:pt x="66" y="94"/>
                  <a:pt x="67" y="93"/>
                  <a:pt x="68" y="92"/>
                </a:cubicBezTo>
                <a:cubicBezTo>
                  <a:pt x="69" y="91"/>
                  <a:pt x="70" y="90"/>
                  <a:pt x="70" y="89"/>
                </a:cubicBezTo>
                <a:cubicBezTo>
                  <a:pt x="71" y="89"/>
                  <a:pt x="71" y="89"/>
                  <a:pt x="71" y="89"/>
                </a:cubicBezTo>
                <a:cubicBezTo>
                  <a:pt x="72" y="88"/>
                  <a:pt x="72" y="87"/>
                  <a:pt x="73" y="86"/>
                </a:cubicBezTo>
                <a:cubicBezTo>
                  <a:pt x="74" y="86"/>
                  <a:pt x="75" y="85"/>
                  <a:pt x="75" y="84"/>
                </a:cubicBezTo>
                <a:cubicBezTo>
                  <a:pt x="76" y="83"/>
                  <a:pt x="76" y="83"/>
                  <a:pt x="77" y="82"/>
                </a:cubicBezTo>
                <a:cubicBezTo>
                  <a:pt x="79" y="80"/>
                  <a:pt x="80" y="78"/>
                  <a:pt x="81" y="78"/>
                </a:cubicBezTo>
                <a:cubicBezTo>
                  <a:pt x="82" y="77"/>
                  <a:pt x="83" y="76"/>
                  <a:pt x="84" y="75"/>
                </a:cubicBezTo>
                <a:cubicBezTo>
                  <a:pt x="85" y="74"/>
                  <a:pt x="85" y="74"/>
                  <a:pt x="86" y="73"/>
                </a:cubicBezTo>
                <a:cubicBezTo>
                  <a:pt x="87" y="72"/>
                  <a:pt x="90" y="68"/>
                  <a:pt x="93" y="66"/>
                </a:cubicBezTo>
                <a:cubicBezTo>
                  <a:pt x="93" y="66"/>
                  <a:pt x="93" y="66"/>
                  <a:pt x="94" y="65"/>
                </a:cubicBezTo>
                <a:cubicBezTo>
                  <a:pt x="94" y="65"/>
                  <a:pt x="94" y="65"/>
                  <a:pt x="95" y="65"/>
                </a:cubicBezTo>
                <a:cubicBezTo>
                  <a:pt x="95" y="65"/>
                  <a:pt x="95" y="64"/>
                  <a:pt x="95" y="64"/>
                </a:cubicBezTo>
                <a:cubicBezTo>
                  <a:pt x="97" y="63"/>
                  <a:pt x="98" y="62"/>
                  <a:pt x="99" y="61"/>
                </a:cubicBezTo>
                <a:cubicBezTo>
                  <a:pt x="100" y="60"/>
                  <a:pt x="102" y="60"/>
                  <a:pt x="102" y="59"/>
                </a:cubicBezTo>
                <a:cubicBezTo>
                  <a:pt x="103" y="58"/>
                  <a:pt x="104" y="58"/>
                  <a:pt x="104" y="58"/>
                </a:cubicBezTo>
                <a:cubicBezTo>
                  <a:pt x="103" y="58"/>
                  <a:pt x="103" y="58"/>
                  <a:pt x="103" y="58"/>
                </a:cubicBezTo>
                <a:cubicBezTo>
                  <a:pt x="104" y="57"/>
                  <a:pt x="105" y="56"/>
                  <a:pt x="106" y="56"/>
                </a:cubicBezTo>
                <a:cubicBezTo>
                  <a:pt x="107" y="55"/>
                  <a:pt x="107" y="55"/>
                  <a:pt x="108" y="54"/>
                </a:cubicBezTo>
                <a:cubicBezTo>
                  <a:pt x="108" y="54"/>
                  <a:pt x="108" y="54"/>
                  <a:pt x="109" y="54"/>
                </a:cubicBezTo>
                <a:cubicBezTo>
                  <a:pt x="110" y="53"/>
                  <a:pt x="110" y="53"/>
                  <a:pt x="111" y="52"/>
                </a:cubicBezTo>
                <a:cubicBezTo>
                  <a:pt x="111" y="52"/>
                  <a:pt x="113" y="51"/>
                  <a:pt x="114" y="51"/>
                </a:cubicBezTo>
                <a:cubicBezTo>
                  <a:pt x="114" y="50"/>
                  <a:pt x="114" y="50"/>
                  <a:pt x="115" y="50"/>
                </a:cubicBezTo>
                <a:cubicBezTo>
                  <a:pt x="116" y="49"/>
                  <a:pt x="117" y="49"/>
                  <a:pt x="117" y="48"/>
                </a:cubicBezTo>
                <a:cubicBezTo>
                  <a:pt x="119" y="48"/>
                  <a:pt x="119" y="47"/>
                  <a:pt x="121" y="46"/>
                </a:cubicBezTo>
                <a:cubicBezTo>
                  <a:pt x="121" y="46"/>
                  <a:pt x="118" y="47"/>
                  <a:pt x="119" y="47"/>
                </a:cubicBezTo>
                <a:cubicBezTo>
                  <a:pt x="121" y="47"/>
                  <a:pt x="121" y="46"/>
                  <a:pt x="123" y="45"/>
                </a:cubicBezTo>
                <a:cubicBezTo>
                  <a:pt x="122" y="45"/>
                  <a:pt x="123" y="45"/>
                  <a:pt x="124" y="44"/>
                </a:cubicBezTo>
                <a:cubicBezTo>
                  <a:pt x="125" y="44"/>
                  <a:pt x="125" y="43"/>
                  <a:pt x="126" y="43"/>
                </a:cubicBezTo>
                <a:cubicBezTo>
                  <a:pt x="127" y="42"/>
                  <a:pt x="128" y="42"/>
                  <a:pt x="129" y="42"/>
                </a:cubicBezTo>
                <a:cubicBezTo>
                  <a:pt x="130" y="41"/>
                  <a:pt x="131" y="40"/>
                  <a:pt x="132" y="40"/>
                </a:cubicBezTo>
                <a:cubicBezTo>
                  <a:pt x="133" y="39"/>
                  <a:pt x="134" y="39"/>
                  <a:pt x="135" y="39"/>
                </a:cubicBezTo>
                <a:cubicBezTo>
                  <a:pt x="136" y="38"/>
                  <a:pt x="138" y="37"/>
                  <a:pt x="138" y="37"/>
                </a:cubicBezTo>
                <a:cubicBezTo>
                  <a:pt x="139" y="36"/>
                  <a:pt x="139" y="36"/>
                  <a:pt x="140" y="36"/>
                </a:cubicBezTo>
                <a:cubicBezTo>
                  <a:pt x="143" y="35"/>
                  <a:pt x="146" y="34"/>
                  <a:pt x="149" y="32"/>
                </a:cubicBezTo>
                <a:cubicBezTo>
                  <a:pt x="149" y="32"/>
                  <a:pt x="149" y="33"/>
                  <a:pt x="150" y="32"/>
                </a:cubicBezTo>
                <a:cubicBezTo>
                  <a:pt x="152" y="31"/>
                  <a:pt x="154" y="30"/>
                  <a:pt x="157" y="29"/>
                </a:cubicBezTo>
                <a:cubicBezTo>
                  <a:pt x="158" y="29"/>
                  <a:pt x="159" y="29"/>
                  <a:pt x="160" y="29"/>
                </a:cubicBezTo>
                <a:cubicBezTo>
                  <a:pt x="160" y="29"/>
                  <a:pt x="161" y="28"/>
                  <a:pt x="161" y="28"/>
                </a:cubicBezTo>
                <a:cubicBezTo>
                  <a:pt x="163" y="28"/>
                  <a:pt x="166" y="27"/>
                  <a:pt x="168" y="26"/>
                </a:cubicBezTo>
                <a:cubicBezTo>
                  <a:pt x="169" y="26"/>
                  <a:pt x="171" y="25"/>
                  <a:pt x="172" y="25"/>
                </a:cubicBezTo>
                <a:cubicBezTo>
                  <a:pt x="171" y="26"/>
                  <a:pt x="170" y="26"/>
                  <a:pt x="170" y="26"/>
                </a:cubicBezTo>
                <a:cubicBezTo>
                  <a:pt x="171" y="26"/>
                  <a:pt x="173" y="25"/>
                  <a:pt x="175" y="25"/>
                </a:cubicBezTo>
                <a:cubicBezTo>
                  <a:pt x="176" y="25"/>
                  <a:pt x="178" y="25"/>
                  <a:pt x="179" y="24"/>
                </a:cubicBezTo>
                <a:cubicBezTo>
                  <a:pt x="180" y="24"/>
                  <a:pt x="181" y="24"/>
                  <a:pt x="182" y="24"/>
                </a:cubicBezTo>
                <a:cubicBezTo>
                  <a:pt x="182" y="23"/>
                  <a:pt x="183" y="23"/>
                  <a:pt x="184" y="23"/>
                </a:cubicBezTo>
                <a:cubicBezTo>
                  <a:pt x="187" y="23"/>
                  <a:pt x="187" y="23"/>
                  <a:pt x="189" y="22"/>
                </a:cubicBezTo>
                <a:cubicBezTo>
                  <a:pt x="190" y="22"/>
                  <a:pt x="190" y="22"/>
                  <a:pt x="191" y="22"/>
                </a:cubicBezTo>
                <a:cubicBezTo>
                  <a:pt x="192" y="22"/>
                  <a:pt x="195" y="22"/>
                  <a:pt x="196" y="22"/>
                </a:cubicBezTo>
                <a:cubicBezTo>
                  <a:pt x="196" y="22"/>
                  <a:pt x="196" y="21"/>
                  <a:pt x="196" y="21"/>
                </a:cubicBezTo>
                <a:cubicBezTo>
                  <a:pt x="197" y="21"/>
                  <a:pt x="199" y="21"/>
                  <a:pt x="199" y="21"/>
                </a:cubicBezTo>
                <a:cubicBezTo>
                  <a:pt x="200" y="21"/>
                  <a:pt x="201" y="21"/>
                  <a:pt x="203" y="21"/>
                </a:cubicBezTo>
                <a:cubicBezTo>
                  <a:pt x="203" y="21"/>
                  <a:pt x="201" y="21"/>
                  <a:pt x="202" y="21"/>
                </a:cubicBezTo>
                <a:cubicBezTo>
                  <a:pt x="204" y="20"/>
                  <a:pt x="206" y="20"/>
                  <a:pt x="208" y="20"/>
                </a:cubicBezTo>
                <a:cubicBezTo>
                  <a:pt x="211" y="20"/>
                  <a:pt x="213" y="20"/>
                  <a:pt x="215" y="20"/>
                </a:cubicBezTo>
                <a:cubicBezTo>
                  <a:pt x="216" y="20"/>
                  <a:pt x="218" y="20"/>
                  <a:pt x="219" y="20"/>
                </a:cubicBezTo>
                <a:cubicBezTo>
                  <a:pt x="219" y="20"/>
                  <a:pt x="219" y="20"/>
                  <a:pt x="220" y="20"/>
                </a:cubicBezTo>
                <a:cubicBezTo>
                  <a:pt x="221" y="20"/>
                  <a:pt x="222" y="20"/>
                  <a:pt x="223" y="20"/>
                </a:cubicBezTo>
                <a:cubicBezTo>
                  <a:pt x="224" y="20"/>
                  <a:pt x="227" y="20"/>
                  <a:pt x="227" y="21"/>
                </a:cubicBezTo>
                <a:cubicBezTo>
                  <a:pt x="228" y="20"/>
                  <a:pt x="229" y="20"/>
                  <a:pt x="231" y="20"/>
                </a:cubicBezTo>
                <a:cubicBezTo>
                  <a:pt x="233" y="21"/>
                  <a:pt x="235" y="21"/>
                  <a:pt x="236" y="21"/>
                </a:cubicBezTo>
                <a:cubicBezTo>
                  <a:pt x="238" y="21"/>
                  <a:pt x="239" y="21"/>
                  <a:pt x="240" y="22"/>
                </a:cubicBezTo>
                <a:cubicBezTo>
                  <a:pt x="241" y="22"/>
                  <a:pt x="241" y="22"/>
                  <a:pt x="242" y="22"/>
                </a:cubicBezTo>
                <a:cubicBezTo>
                  <a:pt x="243" y="22"/>
                  <a:pt x="244" y="22"/>
                  <a:pt x="245" y="22"/>
                </a:cubicBezTo>
                <a:cubicBezTo>
                  <a:pt x="246" y="22"/>
                  <a:pt x="247" y="23"/>
                  <a:pt x="247" y="23"/>
                </a:cubicBezTo>
                <a:cubicBezTo>
                  <a:pt x="248" y="23"/>
                  <a:pt x="249" y="23"/>
                  <a:pt x="250" y="23"/>
                </a:cubicBezTo>
                <a:cubicBezTo>
                  <a:pt x="251" y="23"/>
                  <a:pt x="253" y="24"/>
                  <a:pt x="255" y="24"/>
                </a:cubicBezTo>
                <a:cubicBezTo>
                  <a:pt x="257" y="25"/>
                  <a:pt x="259" y="25"/>
                  <a:pt x="261" y="25"/>
                </a:cubicBezTo>
                <a:cubicBezTo>
                  <a:pt x="261" y="26"/>
                  <a:pt x="262" y="26"/>
                  <a:pt x="263" y="26"/>
                </a:cubicBezTo>
                <a:cubicBezTo>
                  <a:pt x="263" y="26"/>
                  <a:pt x="262" y="25"/>
                  <a:pt x="264" y="26"/>
                </a:cubicBezTo>
                <a:cubicBezTo>
                  <a:pt x="265" y="26"/>
                  <a:pt x="265" y="27"/>
                  <a:pt x="267" y="27"/>
                </a:cubicBezTo>
                <a:cubicBezTo>
                  <a:pt x="269" y="28"/>
                  <a:pt x="266" y="27"/>
                  <a:pt x="269" y="27"/>
                </a:cubicBezTo>
                <a:cubicBezTo>
                  <a:pt x="273" y="29"/>
                  <a:pt x="276" y="30"/>
                  <a:pt x="280" y="31"/>
                </a:cubicBezTo>
                <a:cubicBezTo>
                  <a:pt x="280" y="31"/>
                  <a:pt x="280" y="31"/>
                  <a:pt x="281" y="32"/>
                </a:cubicBezTo>
                <a:cubicBezTo>
                  <a:pt x="281" y="32"/>
                  <a:pt x="282" y="32"/>
                  <a:pt x="283" y="32"/>
                </a:cubicBezTo>
                <a:cubicBezTo>
                  <a:pt x="285" y="33"/>
                  <a:pt x="284" y="33"/>
                  <a:pt x="285" y="33"/>
                </a:cubicBezTo>
                <a:cubicBezTo>
                  <a:pt x="287" y="34"/>
                  <a:pt x="287" y="34"/>
                  <a:pt x="289" y="35"/>
                </a:cubicBezTo>
                <a:cubicBezTo>
                  <a:pt x="290" y="35"/>
                  <a:pt x="289" y="35"/>
                  <a:pt x="290" y="36"/>
                </a:cubicBezTo>
                <a:cubicBezTo>
                  <a:pt x="290" y="36"/>
                  <a:pt x="293" y="37"/>
                  <a:pt x="293" y="37"/>
                </a:cubicBezTo>
                <a:cubicBezTo>
                  <a:pt x="295" y="38"/>
                  <a:pt x="294" y="37"/>
                  <a:pt x="296" y="38"/>
                </a:cubicBezTo>
                <a:cubicBezTo>
                  <a:pt x="298" y="39"/>
                  <a:pt x="296" y="38"/>
                  <a:pt x="298" y="39"/>
                </a:cubicBezTo>
                <a:cubicBezTo>
                  <a:pt x="299" y="39"/>
                  <a:pt x="298" y="39"/>
                  <a:pt x="299" y="39"/>
                </a:cubicBezTo>
                <a:cubicBezTo>
                  <a:pt x="300" y="40"/>
                  <a:pt x="300" y="39"/>
                  <a:pt x="301" y="40"/>
                </a:cubicBezTo>
                <a:cubicBezTo>
                  <a:pt x="301" y="41"/>
                  <a:pt x="301" y="41"/>
                  <a:pt x="301" y="41"/>
                </a:cubicBezTo>
                <a:cubicBezTo>
                  <a:pt x="303" y="41"/>
                  <a:pt x="304" y="42"/>
                  <a:pt x="307" y="44"/>
                </a:cubicBezTo>
                <a:cubicBezTo>
                  <a:pt x="306" y="42"/>
                  <a:pt x="309" y="45"/>
                  <a:pt x="310" y="45"/>
                </a:cubicBezTo>
                <a:cubicBezTo>
                  <a:pt x="312" y="46"/>
                  <a:pt x="311" y="46"/>
                  <a:pt x="313" y="47"/>
                </a:cubicBezTo>
                <a:cubicBezTo>
                  <a:pt x="314" y="48"/>
                  <a:pt x="315" y="48"/>
                  <a:pt x="316" y="49"/>
                </a:cubicBezTo>
                <a:cubicBezTo>
                  <a:pt x="317" y="49"/>
                  <a:pt x="317" y="50"/>
                  <a:pt x="319" y="51"/>
                </a:cubicBezTo>
                <a:cubicBezTo>
                  <a:pt x="320" y="51"/>
                  <a:pt x="322" y="53"/>
                  <a:pt x="322" y="53"/>
                </a:cubicBezTo>
                <a:cubicBezTo>
                  <a:pt x="323" y="53"/>
                  <a:pt x="324" y="54"/>
                  <a:pt x="324" y="54"/>
                </a:cubicBezTo>
                <a:cubicBezTo>
                  <a:pt x="325" y="55"/>
                  <a:pt x="327" y="57"/>
                  <a:pt x="328" y="57"/>
                </a:cubicBezTo>
                <a:cubicBezTo>
                  <a:pt x="329" y="58"/>
                  <a:pt x="328" y="57"/>
                  <a:pt x="330" y="58"/>
                </a:cubicBezTo>
                <a:cubicBezTo>
                  <a:pt x="331" y="59"/>
                  <a:pt x="330" y="58"/>
                  <a:pt x="330" y="59"/>
                </a:cubicBezTo>
                <a:cubicBezTo>
                  <a:pt x="332" y="60"/>
                  <a:pt x="333" y="61"/>
                  <a:pt x="334" y="62"/>
                </a:cubicBezTo>
                <a:cubicBezTo>
                  <a:pt x="335" y="62"/>
                  <a:pt x="335" y="63"/>
                  <a:pt x="336" y="63"/>
                </a:cubicBezTo>
                <a:cubicBezTo>
                  <a:pt x="337" y="64"/>
                  <a:pt x="338" y="65"/>
                  <a:pt x="340" y="66"/>
                </a:cubicBezTo>
                <a:cubicBezTo>
                  <a:pt x="340" y="67"/>
                  <a:pt x="339" y="65"/>
                  <a:pt x="340" y="66"/>
                </a:cubicBezTo>
                <a:cubicBezTo>
                  <a:pt x="342" y="68"/>
                  <a:pt x="343" y="69"/>
                  <a:pt x="345" y="71"/>
                </a:cubicBezTo>
                <a:cubicBezTo>
                  <a:pt x="345" y="72"/>
                  <a:pt x="347" y="72"/>
                  <a:pt x="347" y="73"/>
                </a:cubicBezTo>
                <a:cubicBezTo>
                  <a:pt x="349" y="75"/>
                  <a:pt x="351" y="77"/>
                  <a:pt x="351" y="78"/>
                </a:cubicBezTo>
                <a:cubicBezTo>
                  <a:pt x="353" y="79"/>
                  <a:pt x="355" y="81"/>
                  <a:pt x="356" y="83"/>
                </a:cubicBezTo>
                <a:cubicBezTo>
                  <a:pt x="357" y="84"/>
                  <a:pt x="358" y="85"/>
                  <a:pt x="358" y="85"/>
                </a:cubicBezTo>
                <a:cubicBezTo>
                  <a:pt x="359" y="86"/>
                  <a:pt x="360" y="87"/>
                  <a:pt x="360" y="87"/>
                </a:cubicBezTo>
                <a:cubicBezTo>
                  <a:pt x="362" y="89"/>
                  <a:pt x="364" y="93"/>
                  <a:pt x="366" y="96"/>
                </a:cubicBezTo>
                <a:cubicBezTo>
                  <a:pt x="367" y="96"/>
                  <a:pt x="368" y="97"/>
                  <a:pt x="369" y="98"/>
                </a:cubicBezTo>
                <a:cubicBezTo>
                  <a:pt x="371" y="101"/>
                  <a:pt x="374" y="106"/>
                  <a:pt x="375" y="108"/>
                </a:cubicBezTo>
                <a:cubicBezTo>
                  <a:pt x="376" y="109"/>
                  <a:pt x="376" y="109"/>
                  <a:pt x="376" y="110"/>
                </a:cubicBezTo>
                <a:cubicBezTo>
                  <a:pt x="377" y="111"/>
                  <a:pt x="377" y="111"/>
                  <a:pt x="377" y="112"/>
                </a:cubicBezTo>
                <a:cubicBezTo>
                  <a:pt x="378" y="113"/>
                  <a:pt x="379" y="115"/>
                  <a:pt x="379" y="115"/>
                </a:cubicBezTo>
                <a:cubicBezTo>
                  <a:pt x="380" y="117"/>
                  <a:pt x="381" y="118"/>
                  <a:pt x="381" y="119"/>
                </a:cubicBezTo>
                <a:cubicBezTo>
                  <a:pt x="382" y="122"/>
                  <a:pt x="383" y="124"/>
                  <a:pt x="385" y="127"/>
                </a:cubicBezTo>
                <a:cubicBezTo>
                  <a:pt x="384" y="126"/>
                  <a:pt x="384" y="126"/>
                  <a:pt x="384" y="126"/>
                </a:cubicBezTo>
                <a:cubicBezTo>
                  <a:pt x="385" y="126"/>
                  <a:pt x="385" y="127"/>
                  <a:pt x="386" y="128"/>
                </a:cubicBezTo>
                <a:cubicBezTo>
                  <a:pt x="386" y="128"/>
                  <a:pt x="386" y="127"/>
                  <a:pt x="387" y="127"/>
                </a:cubicBezTo>
                <a:cubicBezTo>
                  <a:pt x="387" y="128"/>
                  <a:pt x="388" y="128"/>
                  <a:pt x="388" y="130"/>
                </a:cubicBezTo>
                <a:cubicBezTo>
                  <a:pt x="389" y="130"/>
                  <a:pt x="387" y="127"/>
                  <a:pt x="388" y="127"/>
                </a:cubicBezTo>
                <a:cubicBezTo>
                  <a:pt x="389" y="129"/>
                  <a:pt x="389" y="131"/>
                  <a:pt x="390" y="132"/>
                </a:cubicBezTo>
                <a:cubicBezTo>
                  <a:pt x="391" y="132"/>
                  <a:pt x="390" y="131"/>
                  <a:pt x="392" y="134"/>
                </a:cubicBezTo>
                <a:cubicBezTo>
                  <a:pt x="392" y="134"/>
                  <a:pt x="391" y="131"/>
                  <a:pt x="392" y="132"/>
                </a:cubicBezTo>
                <a:cubicBezTo>
                  <a:pt x="393" y="135"/>
                  <a:pt x="393" y="135"/>
                  <a:pt x="394" y="136"/>
                </a:cubicBezTo>
                <a:cubicBezTo>
                  <a:pt x="396" y="141"/>
                  <a:pt x="397" y="146"/>
                  <a:pt x="399" y="151"/>
                </a:cubicBezTo>
                <a:cubicBezTo>
                  <a:pt x="399" y="153"/>
                  <a:pt x="400" y="154"/>
                  <a:pt x="400" y="156"/>
                </a:cubicBezTo>
                <a:cubicBezTo>
                  <a:pt x="400" y="156"/>
                  <a:pt x="400" y="157"/>
                  <a:pt x="400" y="157"/>
                </a:cubicBezTo>
                <a:cubicBezTo>
                  <a:pt x="401" y="159"/>
                  <a:pt x="401" y="160"/>
                  <a:pt x="401" y="161"/>
                </a:cubicBezTo>
                <a:cubicBezTo>
                  <a:pt x="402" y="164"/>
                  <a:pt x="402" y="165"/>
                  <a:pt x="403" y="167"/>
                </a:cubicBezTo>
                <a:cubicBezTo>
                  <a:pt x="403" y="168"/>
                  <a:pt x="403" y="169"/>
                  <a:pt x="404" y="170"/>
                </a:cubicBezTo>
                <a:cubicBezTo>
                  <a:pt x="404" y="170"/>
                  <a:pt x="404" y="171"/>
                  <a:pt x="404" y="171"/>
                </a:cubicBezTo>
                <a:cubicBezTo>
                  <a:pt x="405" y="171"/>
                  <a:pt x="404" y="169"/>
                  <a:pt x="404" y="169"/>
                </a:cubicBezTo>
                <a:cubicBezTo>
                  <a:pt x="405" y="169"/>
                  <a:pt x="405" y="170"/>
                  <a:pt x="405" y="170"/>
                </a:cubicBezTo>
                <a:cubicBezTo>
                  <a:pt x="405" y="168"/>
                  <a:pt x="405" y="170"/>
                  <a:pt x="405" y="169"/>
                </a:cubicBezTo>
                <a:cubicBezTo>
                  <a:pt x="406" y="169"/>
                  <a:pt x="405" y="167"/>
                  <a:pt x="405" y="166"/>
                </a:cubicBezTo>
                <a:cubicBezTo>
                  <a:pt x="405" y="166"/>
                  <a:pt x="406" y="166"/>
                  <a:pt x="406" y="166"/>
                </a:cubicBezTo>
                <a:cubicBezTo>
                  <a:pt x="405" y="164"/>
                  <a:pt x="404" y="161"/>
                  <a:pt x="404" y="159"/>
                </a:cubicBezTo>
                <a:cubicBezTo>
                  <a:pt x="404" y="158"/>
                  <a:pt x="404" y="158"/>
                  <a:pt x="404" y="158"/>
                </a:cubicBezTo>
                <a:cubicBezTo>
                  <a:pt x="403" y="155"/>
                  <a:pt x="403" y="154"/>
                  <a:pt x="403" y="153"/>
                </a:cubicBezTo>
                <a:cubicBezTo>
                  <a:pt x="403" y="153"/>
                  <a:pt x="404" y="155"/>
                  <a:pt x="404" y="155"/>
                </a:cubicBezTo>
                <a:cubicBezTo>
                  <a:pt x="404" y="153"/>
                  <a:pt x="404" y="151"/>
                  <a:pt x="403" y="148"/>
                </a:cubicBezTo>
                <a:cubicBezTo>
                  <a:pt x="403" y="146"/>
                  <a:pt x="405" y="150"/>
                  <a:pt x="405" y="153"/>
                </a:cubicBezTo>
                <a:cubicBezTo>
                  <a:pt x="406" y="154"/>
                  <a:pt x="406" y="157"/>
                  <a:pt x="407" y="158"/>
                </a:cubicBezTo>
                <a:cubicBezTo>
                  <a:pt x="407" y="160"/>
                  <a:pt x="407" y="157"/>
                  <a:pt x="408" y="159"/>
                </a:cubicBezTo>
                <a:cubicBezTo>
                  <a:pt x="408" y="162"/>
                  <a:pt x="409" y="164"/>
                  <a:pt x="409" y="166"/>
                </a:cubicBezTo>
                <a:cubicBezTo>
                  <a:pt x="410" y="168"/>
                  <a:pt x="410" y="170"/>
                  <a:pt x="410" y="172"/>
                </a:cubicBezTo>
                <a:cubicBezTo>
                  <a:pt x="411" y="173"/>
                  <a:pt x="411" y="174"/>
                  <a:pt x="411" y="175"/>
                </a:cubicBezTo>
                <a:cubicBezTo>
                  <a:pt x="411" y="176"/>
                  <a:pt x="411" y="177"/>
                  <a:pt x="411" y="178"/>
                </a:cubicBezTo>
                <a:cubicBezTo>
                  <a:pt x="412" y="179"/>
                  <a:pt x="412" y="180"/>
                  <a:pt x="412" y="180"/>
                </a:cubicBezTo>
                <a:cubicBezTo>
                  <a:pt x="412" y="181"/>
                  <a:pt x="412" y="182"/>
                  <a:pt x="412" y="183"/>
                </a:cubicBezTo>
                <a:cubicBezTo>
                  <a:pt x="412" y="185"/>
                  <a:pt x="413" y="189"/>
                  <a:pt x="413" y="192"/>
                </a:cubicBezTo>
                <a:cubicBezTo>
                  <a:pt x="413" y="193"/>
                  <a:pt x="414" y="194"/>
                  <a:pt x="414" y="194"/>
                </a:cubicBezTo>
                <a:cubicBezTo>
                  <a:pt x="414" y="195"/>
                  <a:pt x="413" y="196"/>
                  <a:pt x="413" y="197"/>
                </a:cubicBezTo>
                <a:cubicBezTo>
                  <a:pt x="414" y="197"/>
                  <a:pt x="414" y="198"/>
                  <a:pt x="414" y="199"/>
                </a:cubicBezTo>
                <a:cubicBezTo>
                  <a:pt x="414" y="200"/>
                  <a:pt x="414" y="201"/>
                  <a:pt x="414" y="202"/>
                </a:cubicBezTo>
                <a:cubicBezTo>
                  <a:pt x="414" y="204"/>
                  <a:pt x="414" y="207"/>
                  <a:pt x="414" y="209"/>
                </a:cubicBezTo>
                <a:cubicBezTo>
                  <a:pt x="415" y="208"/>
                  <a:pt x="414" y="203"/>
                  <a:pt x="414" y="201"/>
                </a:cubicBezTo>
                <a:cubicBezTo>
                  <a:pt x="414" y="199"/>
                  <a:pt x="414" y="199"/>
                  <a:pt x="414" y="198"/>
                </a:cubicBezTo>
                <a:cubicBezTo>
                  <a:pt x="414" y="195"/>
                  <a:pt x="414" y="194"/>
                  <a:pt x="414" y="191"/>
                </a:cubicBezTo>
                <a:cubicBezTo>
                  <a:pt x="414" y="190"/>
                  <a:pt x="414" y="192"/>
                  <a:pt x="414" y="190"/>
                </a:cubicBezTo>
                <a:cubicBezTo>
                  <a:pt x="414" y="186"/>
                  <a:pt x="413" y="186"/>
                  <a:pt x="413" y="182"/>
                </a:cubicBezTo>
                <a:cubicBezTo>
                  <a:pt x="413" y="182"/>
                  <a:pt x="413" y="182"/>
                  <a:pt x="413" y="182"/>
                </a:cubicBezTo>
                <a:cubicBezTo>
                  <a:pt x="413" y="180"/>
                  <a:pt x="413" y="180"/>
                  <a:pt x="412" y="178"/>
                </a:cubicBezTo>
                <a:cubicBezTo>
                  <a:pt x="413" y="177"/>
                  <a:pt x="412" y="175"/>
                  <a:pt x="412" y="173"/>
                </a:cubicBezTo>
                <a:cubicBezTo>
                  <a:pt x="412" y="171"/>
                  <a:pt x="411" y="167"/>
                  <a:pt x="411" y="166"/>
                </a:cubicBezTo>
                <a:cubicBezTo>
                  <a:pt x="410" y="164"/>
                  <a:pt x="410" y="164"/>
                  <a:pt x="410" y="162"/>
                </a:cubicBezTo>
                <a:cubicBezTo>
                  <a:pt x="409" y="161"/>
                  <a:pt x="409" y="160"/>
                  <a:pt x="409" y="159"/>
                </a:cubicBezTo>
                <a:cubicBezTo>
                  <a:pt x="409" y="159"/>
                  <a:pt x="409" y="157"/>
                  <a:pt x="408" y="156"/>
                </a:cubicBezTo>
                <a:cubicBezTo>
                  <a:pt x="408" y="156"/>
                  <a:pt x="408" y="155"/>
                  <a:pt x="408" y="155"/>
                </a:cubicBezTo>
                <a:cubicBezTo>
                  <a:pt x="408" y="154"/>
                  <a:pt x="408" y="153"/>
                  <a:pt x="408" y="152"/>
                </a:cubicBezTo>
                <a:cubicBezTo>
                  <a:pt x="408" y="151"/>
                  <a:pt x="407" y="150"/>
                  <a:pt x="407" y="149"/>
                </a:cubicBezTo>
                <a:cubicBezTo>
                  <a:pt x="407" y="149"/>
                  <a:pt x="407" y="148"/>
                  <a:pt x="407" y="148"/>
                </a:cubicBezTo>
                <a:cubicBezTo>
                  <a:pt x="407" y="147"/>
                  <a:pt x="406" y="147"/>
                  <a:pt x="406" y="146"/>
                </a:cubicBezTo>
                <a:cubicBezTo>
                  <a:pt x="406" y="146"/>
                  <a:pt x="407" y="147"/>
                  <a:pt x="407" y="146"/>
                </a:cubicBezTo>
                <a:cubicBezTo>
                  <a:pt x="407" y="146"/>
                  <a:pt x="407" y="146"/>
                  <a:pt x="407" y="145"/>
                </a:cubicBezTo>
                <a:cubicBezTo>
                  <a:pt x="407" y="145"/>
                  <a:pt x="407" y="145"/>
                  <a:pt x="407" y="145"/>
                </a:cubicBezTo>
                <a:cubicBezTo>
                  <a:pt x="407" y="144"/>
                  <a:pt x="406" y="143"/>
                  <a:pt x="406" y="141"/>
                </a:cubicBezTo>
                <a:cubicBezTo>
                  <a:pt x="406" y="140"/>
                  <a:pt x="406" y="140"/>
                  <a:pt x="406" y="139"/>
                </a:cubicBezTo>
                <a:cubicBezTo>
                  <a:pt x="406" y="138"/>
                  <a:pt x="405" y="137"/>
                  <a:pt x="405" y="137"/>
                </a:cubicBezTo>
                <a:cubicBezTo>
                  <a:pt x="405" y="136"/>
                  <a:pt x="406" y="137"/>
                  <a:pt x="406" y="137"/>
                </a:cubicBezTo>
                <a:cubicBezTo>
                  <a:pt x="406" y="137"/>
                  <a:pt x="405" y="136"/>
                  <a:pt x="405" y="135"/>
                </a:cubicBezTo>
                <a:cubicBezTo>
                  <a:pt x="405" y="135"/>
                  <a:pt x="405" y="135"/>
                  <a:pt x="405" y="135"/>
                </a:cubicBezTo>
                <a:cubicBezTo>
                  <a:pt x="405" y="135"/>
                  <a:pt x="405" y="134"/>
                  <a:pt x="405" y="134"/>
                </a:cubicBezTo>
                <a:cubicBezTo>
                  <a:pt x="405" y="133"/>
                  <a:pt x="404" y="133"/>
                  <a:pt x="404" y="133"/>
                </a:cubicBezTo>
                <a:cubicBezTo>
                  <a:pt x="404" y="132"/>
                  <a:pt x="404" y="132"/>
                  <a:pt x="404" y="132"/>
                </a:cubicBezTo>
                <a:cubicBezTo>
                  <a:pt x="404" y="131"/>
                  <a:pt x="404" y="130"/>
                  <a:pt x="404" y="130"/>
                </a:cubicBezTo>
                <a:cubicBezTo>
                  <a:pt x="403" y="129"/>
                  <a:pt x="404" y="129"/>
                  <a:pt x="403" y="128"/>
                </a:cubicBezTo>
                <a:cubicBezTo>
                  <a:pt x="403" y="128"/>
                  <a:pt x="402" y="127"/>
                  <a:pt x="402" y="126"/>
                </a:cubicBezTo>
                <a:cubicBezTo>
                  <a:pt x="402" y="126"/>
                  <a:pt x="402" y="126"/>
                  <a:pt x="402" y="125"/>
                </a:cubicBezTo>
                <a:cubicBezTo>
                  <a:pt x="401" y="124"/>
                  <a:pt x="401" y="124"/>
                  <a:pt x="400" y="123"/>
                </a:cubicBezTo>
                <a:cubicBezTo>
                  <a:pt x="400" y="122"/>
                  <a:pt x="400" y="122"/>
                  <a:pt x="400" y="121"/>
                </a:cubicBezTo>
                <a:cubicBezTo>
                  <a:pt x="400" y="121"/>
                  <a:pt x="399" y="120"/>
                  <a:pt x="399" y="120"/>
                </a:cubicBezTo>
                <a:cubicBezTo>
                  <a:pt x="399" y="120"/>
                  <a:pt x="399" y="119"/>
                  <a:pt x="398" y="118"/>
                </a:cubicBezTo>
                <a:cubicBezTo>
                  <a:pt x="398" y="118"/>
                  <a:pt x="398" y="118"/>
                  <a:pt x="397" y="117"/>
                </a:cubicBezTo>
                <a:cubicBezTo>
                  <a:pt x="396" y="115"/>
                  <a:pt x="397" y="116"/>
                  <a:pt x="396" y="116"/>
                </a:cubicBezTo>
                <a:cubicBezTo>
                  <a:pt x="396" y="116"/>
                  <a:pt x="396" y="115"/>
                  <a:pt x="396" y="115"/>
                </a:cubicBezTo>
                <a:cubicBezTo>
                  <a:pt x="395" y="115"/>
                  <a:pt x="395" y="115"/>
                  <a:pt x="395" y="115"/>
                </a:cubicBezTo>
                <a:cubicBezTo>
                  <a:pt x="395" y="114"/>
                  <a:pt x="394" y="113"/>
                  <a:pt x="393" y="112"/>
                </a:cubicBezTo>
                <a:cubicBezTo>
                  <a:pt x="393" y="112"/>
                  <a:pt x="394" y="113"/>
                  <a:pt x="393" y="112"/>
                </a:cubicBezTo>
                <a:cubicBezTo>
                  <a:pt x="393" y="111"/>
                  <a:pt x="391" y="109"/>
                  <a:pt x="391" y="108"/>
                </a:cubicBezTo>
                <a:cubicBezTo>
                  <a:pt x="391" y="108"/>
                  <a:pt x="391" y="108"/>
                  <a:pt x="391" y="108"/>
                </a:cubicBezTo>
                <a:cubicBezTo>
                  <a:pt x="391" y="107"/>
                  <a:pt x="390" y="106"/>
                  <a:pt x="390" y="106"/>
                </a:cubicBezTo>
                <a:cubicBezTo>
                  <a:pt x="389" y="105"/>
                  <a:pt x="389" y="105"/>
                  <a:pt x="389" y="104"/>
                </a:cubicBezTo>
                <a:cubicBezTo>
                  <a:pt x="388" y="103"/>
                  <a:pt x="387" y="102"/>
                  <a:pt x="387" y="101"/>
                </a:cubicBezTo>
                <a:cubicBezTo>
                  <a:pt x="387" y="100"/>
                  <a:pt x="386" y="100"/>
                  <a:pt x="386" y="100"/>
                </a:cubicBezTo>
                <a:cubicBezTo>
                  <a:pt x="386" y="99"/>
                  <a:pt x="385" y="98"/>
                  <a:pt x="385" y="97"/>
                </a:cubicBezTo>
                <a:cubicBezTo>
                  <a:pt x="384" y="96"/>
                  <a:pt x="383" y="96"/>
                  <a:pt x="383" y="95"/>
                </a:cubicBezTo>
                <a:cubicBezTo>
                  <a:pt x="382" y="95"/>
                  <a:pt x="382" y="94"/>
                  <a:pt x="382" y="94"/>
                </a:cubicBezTo>
                <a:cubicBezTo>
                  <a:pt x="381" y="93"/>
                  <a:pt x="381" y="94"/>
                  <a:pt x="380" y="92"/>
                </a:cubicBezTo>
                <a:cubicBezTo>
                  <a:pt x="379" y="91"/>
                  <a:pt x="379" y="90"/>
                  <a:pt x="378" y="89"/>
                </a:cubicBezTo>
                <a:cubicBezTo>
                  <a:pt x="377" y="89"/>
                  <a:pt x="377" y="88"/>
                  <a:pt x="376" y="87"/>
                </a:cubicBezTo>
                <a:cubicBezTo>
                  <a:pt x="374" y="85"/>
                  <a:pt x="372" y="82"/>
                  <a:pt x="372" y="81"/>
                </a:cubicBezTo>
                <a:cubicBezTo>
                  <a:pt x="372" y="81"/>
                  <a:pt x="371" y="81"/>
                  <a:pt x="371" y="80"/>
                </a:cubicBezTo>
                <a:cubicBezTo>
                  <a:pt x="370" y="79"/>
                  <a:pt x="370" y="79"/>
                  <a:pt x="370" y="78"/>
                </a:cubicBezTo>
                <a:cubicBezTo>
                  <a:pt x="369" y="77"/>
                  <a:pt x="369" y="77"/>
                  <a:pt x="368" y="77"/>
                </a:cubicBezTo>
                <a:cubicBezTo>
                  <a:pt x="367" y="75"/>
                  <a:pt x="365" y="73"/>
                  <a:pt x="364" y="72"/>
                </a:cubicBezTo>
                <a:cubicBezTo>
                  <a:pt x="364" y="71"/>
                  <a:pt x="363" y="71"/>
                  <a:pt x="363" y="70"/>
                </a:cubicBezTo>
                <a:cubicBezTo>
                  <a:pt x="361" y="68"/>
                  <a:pt x="360" y="67"/>
                  <a:pt x="359" y="66"/>
                </a:cubicBezTo>
                <a:cubicBezTo>
                  <a:pt x="359" y="66"/>
                  <a:pt x="357" y="63"/>
                  <a:pt x="357" y="63"/>
                </a:cubicBezTo>
                <a:cubicBezTo>
                  <a:pt x="356" y="63"/>
                  <a:pt x="355" y="62"/>
                  <a:pt x="354" y="61"/>
                </a:cubicBezTo>
                <a:cubicBezTo>
                  <a:pt x="352" y="59"/>
                  <a:pt x="351" y="58"/>
                  <a:pt x="349" y="56"/>
                </a:cubicBezTo>
                <a:cubicBezTo>
                  <a:pt x="349" y="56"/>
                  <a:pt x="348" y="55"/>
                  <a:pt x="347" y="54"/>
                </a:cubicBezTo>
                <a:cubicBezTo>
                  <a:pt x="346" y="53"/>
                  <a:pt x="345" y="52"/>
                  <a:pt x="344" y="51"/>
                </a:cubicBezTo>
                <a:cubicBezTo>
                  <a:pt x="343" y="50"/>
                  <a:pt x="341" y="49"/>
                  <a:pt x="340" y="48"/>
                </a:cubicBezTo>
                <a:cubicBezTo>
                  <a:pt x="339" y="47"/>
                  <a:pt x="336" y="45"/>
                  <a:pt x="334" y="44"/>
                </a:cubicBezTo>
                <a:cubicBezTo>
                  <a:pt x="333" y="43"/>
                  <a:pt x="333" y="43"/>
                  <a:pt x="333" y="43"/>
                </a:cubicBezTo>
                <a:cubicBezTo>
                  <a:pt x="331" y="41"/>
                  <a:pt x="330" y="41"/>
                  <a:pt x="329" y="40"/>
                </a:cubicBezTo>
                <a:cubicBezTo>
                  <a:pt x="324" y="37"/>
                  <a:pt x="323" y="36"/>
                  <a:pt x="320" y="34"/>
                </a:cubicBezTo>
                <a:cubicBezTo>
                  <a:pt x="319" y="33"/>
                  <a:pt x="318" y="33"/>
                  <a:pt x="316" y="32"/>
                </a:cubicBezTo>
                <a:cubicBezTo>
                  <a:pt x="315" y="31"/>
                  <a:pt x="315" y="31"/>
                  <a:pt x="314" y="30"/>
                </a:cubicBezTo>
                <a:cubicBezTo>
                  <a:pt x="312" y="29"/>
                  <a:pt x="310" y="27"/>
                  <a:pt x="308" y="26"/>
                </a:cubicBezTo>
                <a:cubicBezTo>
                  <a:pt x="306" y="26"/>
                  <a:pt x="306" y="25"/>
                  <a:pt x="305" y="25"/>
                </a:cubicBezTo>
                <a:cubicBezTo>
                  <a:pt x="304" y="24"/>
                  <a:pt x="303" y="24"/>
                  <a:pt x="302" y="23"/>
                </a:cubicBezTo>
                <a:cubicBezTo>
                  <a:pt x="301" y="23"/>
                  <a:pt x="299" y="22"/>
                  <a:pt x="299" y="22"/>
                </a:cubicBezTo>
                <a:cubicBezTo>
                  <a:pt x="297" y="21"/>
                  <a:pt x="298" y="22"/>
                  <a:pt x="297" y="21"/>
                </a:cubicBezTo>
                <a:cubicBezTo>
                  <a:pt x="296" y="21"/>
                  <a:pt x="293" y="20"/>
                  <a:pt x="292" y="19"/>
                </a:cubicBezTo>
                <a:cubicBezTo>
                  <a:pt x="292" y="19"/>
                  <a:pt x="290" y="18"/>
                  <a:pt x="289" y="18"/>
                </a:cubicBezTo>
                <a:cubicBezTo>
                  <a:pt x="289" y="18"/>
                  <a:pt x="290" y="18"/>
                  <a:pt x="290" y="18"/>
                </a:cubicBezTo>
                <a:cubicBezTo>
                  <a:pt x="289" y="18"/>
                  <a:pt x="288" y="17"/>
                  <a:pt x="287" y="17"/>
                </a:cubicBezTo>
                <a:cubicBezTo>
                  <a:pt x="287" y="16"/>
                  <a:pt x="285" y="16"/>
                  <a:pt x="283" y="15"/>
                </a:cubicBezTo>
                <a:cubicBezTo>
                  <a:pt x="282" y="15"/>
                  <a:pt x="281" y="14"/>
                  <a:pt x="281" y="14"/>
                </a:cubicBezTo>
                <a:cubicBezTo>
                  <a:pt x="279" y="14"/>
                  <a:pt x="280" y="14"/>
                  <a:pt x="278" y="13"/>
                </a:cubicBezTo>
                <a:cubicBezTo>
                  <a:pt x="278" y="14"/>
                  <a:pt x="279" y="14"/>
                  <a:pt x="277" y="13"/>
                </a:cubicBezTo>
                <a:cubicBezTo>
                  <a:pt x="276" y="12"/>
                  <a:pt x="273" y="12"/>
                  <a:pt x="271" y="11"/>
                </a:cubicBezTo>
                <a:cubicBezTo>
                  <a:pt x="267" y="10"/>
                  <a:pt x="264" y="9"/>
                  <a:pt x="260" y="8"/>
                </a:cubicBezTo>
                <a:cubicBezTo>
                  <a:pt x="259" y="8"/>
                  <a:pt x="257" y="8"/>
                  <a:pt x="255" y="7"/>
                </a:cubicBezTo>
                <a:cubicBezTo>
                  <a:pt x="255" y="7"/>
                  <a:pt x="256" y="8"/>
                  <a:pt x="256" y="7"/>
                </a:cubicBezTo>
                <a:cubicBezTo>
                  <a:pt x="251" y="6"/>
                  <a:pt x="252" y="7"/>
                  <a:pt x="249" y="6"/>
                </a:cubicBezTo>
                <a:cubicBezTo>
                  <a:pt x="248" y="6"/>
                  <a:pt x="250" y="6"/>
                  <a:pt x="250" y="6"/>
                </a:cubicBezTo>
                <a:cubicBezTo>
                  <a:pt x="250" y="6"/>
                  <a:pt x="248" y="6"/>
                  <a:pt x="248" y="6"/>
                </a:cubicBezTo>
                <a:cubicBezTo>
                  <a:pt x="250" y="6"/>
                  <a:pt x="255" y="6"/>
                  <a:pt x="256" y="7"/>
                </a:cubicBezTo>
                <a:cubicBezTo>
                  <a:pt x="256" y="7"/>
                  <a:pt x="256" y="7"/>
                  <a:pt x="257" y="7"/>
                </a:cubicBezTo>
                <a:cubicBezTo>
                  <a:pt x="258" y="7"/>
                  <a:pt x="259" y="7"/>
                  <a:pt x="259" y="8"/>
                </a:cubicBezTo>
                <a:cubicBezTo>
                  <a:pt x="262" y="8"/>
                  <a:pt x="265" y="9"/>
                  <a:pt x="268" y="10"/>
                </a:cubicBezTo>
                <a:cubicBezTo>
                  <a:pt x="269" y="10"/>
                  <a:pt x="270" y="10"/>
                  <a:pt x="271" y="10"/>
                </a:cubicBezTo>
                <a:cubicBezTo>
                  <a:pt x="272" y="11"/>
                  <a:pt x="274" y="11"/>
                  <a:pt x="276" y="12"/>
                </a:cubicBezTo>
                <a:cubicBezTo>
                  <a:pt x="279" y="13"/>
                  <a:pt x="283" y="15"/>
                  <a:pt x="287" y="16"/>
                </a:cubicBezTo>
                <a:cubicBezTo>
                  <a:pt x="287" y="16"/>
                  <a:pt x="288" y="16"/>
                  <a:pt x="289" y="16"/>
                </a:cubicBezTo>
                <a:cubicBezTo>
                  <a:pt x="290" y="17"/>
                  <a:pt x="291" y="17"/>
                  <a:pt x="292" y="18"/>
                </a:cubicBezTo>
                <a:cubicBezTo>
                  <a:pt x="294" y="18"/>
                  <a:pt x="294" y="18"/>
                  <a:pt x="295" y="19"/>
                </a:cubicBezTo>
                <a:cubicBezTo>
                  <a:pt x="295" y="19"/>
                  <a:pt x="296" y="19"/>
                  <a:pt x="296" y="19"/>
                </a:cubicBezTo>
                <a:cubicBezTo>
                  <a:pt x="296" y="19"/>
                  <a:pt x="296" y="19"/>
                  <a:pt x="297" y="19"/>
                </a:cubicBezTo>
                <a:cubicBezTo>
                  <a:pt x="295" y="18"/>
                  <a:pt x="299" y="20"/>
                  <a:pt x="299" y="19"/>
                </a:cubicBezTo>
                <a:cubicBezTo>
                  <a:pt x="297" y="18"/>
                  <a:pt x="296" y="17"/>
                  <a:pt x="293" y="16"/>
                </a:cubicBezTo>
                <a:cubicBezTo>
                  <a:pt x="292" y="16"/>
                  <a:pt x="291" y="16"/>
                  <a:pt x="289" y="15"/>
                </a:cubicBezTo>
                <a:cubicBezTo>
                  <a:pt x="288" y="15"/>
                  <a:pt x="288" y="14"/>
                  <a:pt x="287" y="14"/>
                </a:cubicBezTo>
                <a:cubicBezTo>
                  <a:pt x="285" y="13"/>
                  <a:pt x="285" y="13"/>
                  <a:pt x="284" y="13"/>
                </a:cubicBezTo>
                <a:cubicBezTo>
                  <a:pt x="283" y="12"/>
                  <a:pt x="283" y="12"/>
                  <a:pt x="282" y="12"/>
                </a:cubicBezTo>
                <a:cubicBezTo>
                  <a:pt x="281" y="12"/>
                  <a:pt x="279" y="11"/>
                  <a:pt x="278" y="11"/>
                </a:cubicBezTo>
                <a:cubicBezTo>
                  <a:pt x="277" y="10"/>
                  <a:pt x="275" y="10"/>
                  <a:pt x="274" y="9"/>
                </a:cubicBezTo>
                <a:cubicBezTo>
                  <a:pt x="272" y="9"/>
                  <a:pt x="270" y="8"/>
                  <a:pt x="270" y="8"/>
                </a:cubicBezTo>
                <a:cubicBezTo>
                  <a:pt x="269" y="8"/>
                  <a:pt x="267" y="8"/>
                  <a:pt x="266" y="7"/>
                </a:cubicBezTo>
                <a:cubicBezTo>
                  <a:pt x="266" y="7"/>
                  <a:pt x="264" y="7"/>
                  <a:pt x="264" y="7"/>
                </a:cubicBezTo>
                <a:cubicBezTo>
                  <a:pt x="262" y="6"/>
                  <a:pt x="259" y="6"/>
                  <a:pt x="258" y="5"/>
                </a:cubicBezTo>
                <a:cubicBezTo>
                  <a:pt x="257" y="5"/>
                  <a:pt x="256" y="5"/>
                  <a:pt x="255" y="5"/>
                </a:cubicBezTo>
                <a:cubicBezTo>
                  <a:pt x="254" y="4"/>
                  <a:pt x="253" y="4"/>
                  <a:pt x="252" y="4"/>
                </a:cubicBezTo>
                <a:cubicBezTo>
                  <a:pt x="248" y="4"/>
                  <a:pt x="242" y="3"/>
                  <a:pt x="236" y="2"/>
                </a:cubicBezTo>
                <a:cubicBezTo>
                  <a:pt x="234" y="1"/>
                  <a:pt x="232" y="2"/>
                  <a:pt x="230" y="1"/>
                </a:cubicBezTo>
                <a:cubicBezTo>
                  <a:pt x="228" y="1"/>
                  <a:pt x="225" y="1"/>
                  <a:pt x="223" y="1"/>
                </a:cubicBezTo>
                <a:cubicBezTo>
                  <a:pt x="221" y="1"/>
                  <a:pt x="219" y="1"/>
                  <a:pt x="217" y="1"/>
                </a:cubicBezTo>
                <a:cubicBezTo>
                  <a:pt x="215" y="1"/>
                  <a:pt x="213" y="0"/>
                  <a:pt x="211" y="1"/>
                </a:cubicBezTo>
                <a:cubicBezTo>
                  <a:pt x="208" y="1"/>
                  <a:pt x="206" y="1"/>
                  <a:pt x="203" y="1"/>
                </a:cubicBezTo>
                <a:cubicBezTo>
                  <a:pt x="200" y="1"/>
                  <a:pt x="199" y="1"/>
                  <a:pt x="196" y="1"/>
                </a:cubicBezTo>
                <a:cubicBezTo>
                  <a:pt x="194" y="1"/>
                  <a:pt x="192" y="2"/>
                  <a:pt x="191" y="2"/>
                </a:cubicBezTo>
                <a:cubicBezTo>
                  <a:pt x="190" y="2"/>
                  <a:pt x="188" y="2"/>
                  <a:pt x="187" y="2"/>
                </a:cubicBezTo>
                <a:cubicBezTo>
                  <a:pt x="186" y="2"/>
                  <a:pt x="185" y="3"/>
                  <a:pt x="183" y="3"/>
                </a:cubicBezTo>
                <a:cubicBezTo>
                  <a:pt x="183" y="3"/>
                  <a:pt x="182" y="3"/>
                  <a:pt x="182" y="3"/>
                </a:cubicBezTo>
                <a:cubicBezTo>
                  <a:pt x="180" y="3"/>
                  <a:pt x="182" y="3"/>
                  <a:pt x="181" y="3"/>
                </a:cubicBezTo>
                <a:cubicBezTo>
                  <a:pt x="179" y="3"/>
                  <a:pt x="180" y="3"/>
                  <a:pt x="178" y="4"/>
                </a:cubicBezTo>
                <a:cubicBezTo>
                  <a:pt x="177" y="4"/>
                  <a:pt x="176" y="4"/>
                  <a:pt x="175" y="4"/>
                </a:cubicBezTo>
                <a:cubicBezTo>
                  <a:pt x="174" y="4"/>
                  <a:pt x="175" y="4"/>
                  <a:pt x="173" y="4"/>
                </a:cubicBezTo>
                <a:cubicBezTo>
                  <a:pt x="171" y="4"/>
                  <a:pt x="174" y="4"/>
                  <a:pt x="172" y="5"/>
                </a:cubicBezTo>
                <a:cubicBezTo>
                  <a:pt x="171" y="5"/>
                  <a:pt x="168" y="5"/>
                  <a:pt x="166" y="6"/>
                </a:cubicBezTo>
                <a:cubicBezTo>
                  <a:pt x="165" y="6"/>
                  <a:pt x="164" y="6"/>
                  <a:pt x="163" y="6"/>
                </a:cubicBezTo>
                <a:cubicBezTo>
                  <a:pt x="162" y="7"/>
                  <a:pt x="162" y="7"/>
                  <a:pt x="161" y="7"/>
                </a:cubicBezTo>
                <a:cubicBezTo>
                  <a:pt x="160" y="7"/>
                  <a:pt x="159" y="7"/>
                  <a:pt x="159" y="8"/>
                </a:cubicBezTo>
                <a:cubicBezTo>
                  <a:pt x="157" y="8"/>
                  <a:pt x="156" y="8"/>
                  <a:pt x="155" y="8"/>
                </a:cubicBezTo>
                <a:cubicBezTo>
                  <a:pt x="154" y="9"/>
                  <a:pt x="155" y="8"/>
                  <a:pt x="155" y="8"/>
                </a:cubicBezTo>
                <a:cubicBezTo>
                  <a:pt x="153" y="8"/>
                  <a:pt x="151" y="9"/>
                  <a:pt x="150" y="10"/>
                </a:cubicBezTo>
                <a:cubicBezTo>
                  <a:pt x="148" y="10"/>
                  <a:pt x="147" y="11"/>
                  <a:pt x="146" y="11"/>
                </a:cubicBezTo>
                <a:cubicBezTo>
                  <a:pt x="146" y="11"/>
                  <a:pt x="147" y="11"/>
                  <a:pt x="147" y="11"/>
                </a:cubicBezTo>
                <a:cubicBezTo>
                  <a:pt x="146" y="11"/>
                  <a:pt x="144" y="12"/>
                  <a:pt x="143" y="12"/>
                </a:cubicBezTo>
                <a:cubicBezTo>
                  <a:pt x="144" y="12"/>
                  <a:pt x="145" y="12"/>
                  <a:pt x="145" y="11"/>
                </a:cubicBezTo>
                <a:cubicBezTo>
                  <a:pt x="142" y="12"/>
                  <a:pt x="142" y="13"/>
                  <a:pt x="140" y="14"/>
                </a:cubicBezTo>
                <a:cubicBezTo>
                  <a:pt x="139" y="14"/>
                  <a:pt x="137" y="15"/>
                  <a:pt x="135" y="16"/>
                </a:cubicBezTo>
                <a:cubicBezTo>
                  <a:pt x="133" y="16"/>
                  <a:pt x="132" y="17"/>
                  <a:pt x="131" y="17"/>
                </a:cubicBezTo>
                <a:cubicBezTo>
                  <a:pt x="130" y="18"/>
                  <a:pt x="129" y="18"/>
                  <a:pt x="128" y="18"/>
                </a:cubicBezTo>
                <a:cubicBezTo>
                  <a:pt x="127" y="19"/>
                  <a:pt x="126" y="19"/>
                  <a:pt x="125" y="19"/>
                </a:cubicBezTo>
                <a:cubicBezTo>
                  <a:pt x="124" y="20"/>
                  <a:pt x="120" y="22"/>
                  <a:pt x="120" y="22"/>
                </a:cubicBezTo>
                <a:cubicBezTo>
                  <a:pt x="119" y="22"/>
                  <a:pt x="119" y="22"/>
                  <a:pt x="118" y="23"/>
                </a:cubicBezTo>
                <a:cubicBezTo>
                  <a:pt x="118" y="23"/>
                  <a:pt x="117" y="23"/>
                  <a:pt x="117" y="23"/>
                </a:cubicBezTo>
                <a:cubicBezTo>
                  <a:pt x="117" y="23"/>
                  <a:pt x="117" y="23"/>
                  <a:pt x="116" y="24"/>
                </a:cubicBezTo>
                <a:cubicBezTo>
                  <a:pt x="115" y="24"/>
                  <a:pt x="115" y="24"/>
                  <a:pt x="114" y="25"/>
                </a:cubicBezTo>
                <a:cubicBezTo>
                  <a:pt x="113" y="25"/>
                  <a:pt x="111" y="27"/>
                  <a:pt x="107" y="29"/>
                </a:cubicBezTo>
                <a:cubicBezTo>
                  <a:pt x="104" y="31"/>
                  <a:pt x="100" y="33"/>
                  <a:pt x="97" y="35"/>
                </a:cubicBezTo>
                <a:cubicBezTo>
                  <a:pt x="93" y="37"/>
                  <a:pt x="91" y="40"/>
                  <a:pt x="88" y="41"/>
                </a:cubicBezTo>
                <a:cubicBezTo>
                  <a:pt x="88" y="41"/>
                  <a:pt x="88" y="41"/>
                  <a:pt x="87" y="41"/>
                </a:cubicBezTo>
                <a:cubicBezTo>
                  <a:pt x="87" y="42"/>
                  <a:pt x="88" y="41"/>
                  <a:pt x="87" y="42"/>
                </a:cubicBezTo>
                <a:cubicBezTo>
                  <a:pt x="87" y="42"/>
                  <a:pt x="84" y="44"/>
                  <a:pt x="84" y="45"/>
                </a:cubicBezTo>
                <a:cubicBezTo>
                  <a:pt x="83" y="45"/>
                  <a:pt x="83" y="45"/>
                  <a:pt x="83" y="45"/>
                </a:cubicBezTo>
                <a:cubicBezTo>
                  <a:pt x="82" y="46"/>
                  <a:pt x="78" y="49"/>
                  <a:pt x="78" y="49"/>
                </a:cubicBezTo>
                <a:cubicBezTo>
                  <a:pt x="78" y="49"/>
                  <a:pt x="77" y="50"/>
                  <a:pt x="76" y="50"/>
                </a:cubicBezTo>
                <a:cubicBezTo>
                  <a:pt x="74" y="52"/>
                  <a:pt x="73" y="53"/>
                  <a:pt x="71" y="55"/>
                </a:cubicBezTo>
                <a:cubicBezTo>
                  <a:pt x="71" y="55"/>
                  <a:pt x="70" y="56"/>
                  <a:pt x="69" y="57"/>
                </a:cubicBezTo>
                <a:cubicBezTo>
                  <a:pt x="69" y="57"/>
                  <a:pt x="68" y="58"/>
                  <a:pt x="67" y="59"/>
                </a:cubicBezTo>
                <a:cubicBezTo>
                  <a:pt x="67" y="59"/>
                  <a:pt x="67" y="59"/>
                  <a:pt x="66" y="60"/>
                </a:cubicBezTo>
                <a:cubicBezTo>
                  <a:pt x="65" y="60"/>
                  <a:pt x="65" y="60"/>
                  <a:pt x="64" y="61"/>
                </a:cubicBezTo>
                <a:cubicBezTo>
                  <a:pt x="64" y="62"/>
                  <a:pt x="63" y="62"/>
                  <a:pt x="63" y="63"/>
                </a:cubicBezTo>
                <a:cubicBezTo>
                  <a:pt x="62" y="63"/>
                  <a:pt x="62" y="64"/>
                  <a:pt x="61" y="65"/>
                </a:cubicBezTo>
                <a:cubicBezTo>
                  <a:pt x="60" y="66"/>
                  <a:pt x="59" y="66"/>
                  <a:pt x="58" y="67"/>
                </a:cubicBezTo>
                <a:cubicBezTo>
                  <a:pt x="58" y="68"/>
                  <a:pt x="57" y="69"/>
                  <a:pt x="57" y="69"/>
                </a:cubicBezTo>
                <a:cubicBezTo>
                  <a:pt x="56" y="70"/>
                  <a:pt x="55" y="71"/>
                  <a:pt x="54" y="71"/>
                </a:cubicBezTo>
                <a:cubicBezTo>
                  <a:pt x="54" y="72"/>
                  <a:pt x="53" y="73"/>
                  <a:pt x="53" y="73"/>
                </a:cubicBezTo>
                <a:cubicBezTo>
                  <a:pt x="52" y="75"/>
                  <a:pt x="50" y="76"/>
                  <a:pt x="49" y="77"/>
                </a:cubicBezTo>
                <a:cubicBezTo>
                  <a:pt x="49" y="78"/>
                  <a:pt x="48" y="78"/>
                  <a:pt x="48" y="79"/>
                </a:cubicBezTo>
                <a:cubicBezTo>
                  <a:pt x="46" y="81"/>
                  <a:pt x="44" y="84"/>
                  <a:pt x="42" y="86"/>
                </a:cubicBezTo>
                <a:cubicBezTo>
                  <a:pt x="41" y="88"/>
                  <a:pt x="40" y="90"/>
                  <a:pt x="39" y="91"/>
                </a:cubicBezTo>
                <a:cubicBezTo>
                  <a:pt x="37" y="93"/>
                  <a:pt x="37" y="94"/>
                  <a:pt x="36" y="96"/>
                </a:cubicBezTo>
                <a:cubicBezTo>
                  <a:pt x="35" y="97"/>
                  <a:pt x="35" y="97"/>
                  <a:pt x="34" y="98"/>
                </a:cubicBezTo>
                <a:cubicBezTo>
                  <a:pt x="33" y="99"/>
                  <a:pt x="33" y="101"/>
                  <a:pt x="32" y="102"/>
                </a:cubicBezTo>
                <a:cubicBezTo>
                  <a:pt x="32" y="102"/>
                  <a:pt x="31" y="102"/>
                  <a:pt x="31" y="103"/>
                </a:cubicBezTo>
                <a:cubicBezTo>
                  <a:pt x="31" y="104"/>
                  <a:pt x="31" y="104"/>
                  <a:pt x="30" y="105"/>
                </a:cubicBezTo>
                <a:cubicBezTo>
                  <a:pt x="29" y="106"/>
                  <a:pt x="30" y="105"/>
                  <a:pt x="29" y="105"/>
                </a:cubicBezTo>
                <a:cubicBezTo>
                  <a:pt x="29" y="106"/>
                  <a:pt x="27" y="109"/>
                  <a:pt x="27" y="110"/>
                </a:cubicBezTo>
                <a:cubicBezTo>
                  <a:pt x="25" y="114"/>
                  <a:pt x="23" y="118"/>
                  <a:pt x="21" y="121"/>
                </a:cubicBezTo>
                <a:cubicBezTo>
                  <a:pt x="21" y="122"/>
                  <a:pt x="20" y="123"/>
                  <a:pt x="20" y="124"/>
                </a:cubicBezTo>
                <a:cubicBezTo>
                  <a:pt x="20" y="124"/>
                  <a:pt x="19" y="125"/>
                  <a:pt x="19" y="125"/>
                </a:cubicBezTo>
                <a:cubicBezTo>
                  <a:pt x="18" y="127"/>
                  <a:pt x="17" y="130"/>
                  <a:pt x="17" y="131"/>
                </a:cubicBezTo>
                <a:cubicBezTo>
                  <a:pt x="17" y="131"/>
                  <a:pt x="16" y="131"/>
                  <a:pt x="16" y="132"/>
                </a:cubicBezTo>
                <a:cubicBezTo>
                  <a:pt x="16" y="133"/>
                  <a:pt x="16" y="134"/>
                  <a:pt x="15" y="135"/>
                </a:cubicBezTo>
                <a:cubicBezTo>
                  <a:pt x="15" y="136"/>
                  <a:pt x="14" y="137"/>
                  <a:pt x="14" y="138"/>
                </a:cubicBezTo>
                <a:cubicBezTo>
                  <a:pt x="13" y="139"/>
                  <a:pt x="13" y="140"/>
                  <a:pt x="13" y="141"/>
                </a:cubicBezTo>
                <a:cubicBezTo>
                  <a:pt x="12" y="143"/>
                  <a:pt x="12" y="144"/>
                  <a:pt x="11" y="146"/>
                </a:cubicBezTo>
                <a:cubicBezTo>
                  <a:pt x="11" y="146"/>
                  <a:pt x="11" y="147"/>
                  <a:pt x="10" y="148"/>
                </a:cubicBezTo>
                <a:cubicBezTo>
                  <a:pt x="10" y="149"/>
                  <a:pt x="10" y="150"/>
                  <a:pt x="10" y="150"/>
                </a:cubicBezTo>
                <a:cubicBezTo>
                  <a:pt x="9" y="155"/>
                  <a:pt x="8" y="155"/>
                  <a:pt x="8" y="157"/>
                </a:cubicBezTo>
                <a:cubicBezTo>
                  <a:pt x="8" y="158"/>
                  <a:pt x="7" y="158"/>
                  <a:pt x="7" y="159"/>
                </a:cubicBezTo>
                <a:cubicBezTo>
                  <a:pt x="7" y="160"/>
                  <a:pt x="7" y="162"/>
                  <a:pt x="6" y="163"/>
                </a:cubicBezTo>
                <a:cubicBezTo>
                  <a:pt x="6" y="163"/>
                  <a:pt x="6" y="164"/>
                  <a:pt x="6" y="165"/>
                </a:cubicBezTo>
                <a:cubicBezTo>
                  <a:pt x="5" y="167"/>
                  <a:pt x="5" y="171"/>
                  <a:pt x="4" y="174"/>
                </a:cubicBezTo>
                <a:cubicBezTo>
                  <a:pt x="4" y="177"/>
                  <a:pt x="4" y="176"/>
                  <a:pt x="3" y="178"/>
                </a:cubicBezTo>
                <a:cubicBezTo>
                  <a:pt x="3" y="180"/>
                  <a:pt x="2" y="183"/>
                  <a:pt x="2" y="185"/>
                </a:cubicBezTo>
                <a:cubicBezTo>
                  <a:pt x="2" y="187"/>
                  <a:pt x="2" y="187"/>
                  <a:pt x="1" y="188"/>
                </a:cubicBezTo>
                <a:cubicBezTo>
                  <a:pt x="1" y="192"/>
                  <a:pt x="2" y="196"/>
                  <a:pt x="1" y="197"/>
                </a:cubicBezTo>
                <a:cubicBezTo>
                  <a:pt x="1" y="196"/>
                  <a:pt x="2" y="193"/>
                  <a:pt x="1" y="193"/>
                </a:cubicBezTo>
                <a:cubicBezTo>
                  <a:pt x="1" y="200"/>
                  <a:pt x="1" y="205"/>
                  <a:pt x="0" y="211"/>
                </a:cubicBezTo>
                <a:cubicBezTo>
                  <a:pt x="0" y="211"/>
                  <a:pt x="0" y="208"/>
                  <a:pt x="0" y="209"/>
                </a:cubicBezTo>
                <a:cubicBezTo>
                  <a:pt x="0" y="211"/>
                  <a:pt x="0" y="215"/>
                  <a:pt x="0" y="217"/>
                </a:cubicBezTo>
                <a:cubicBezTo>
                  <a:pt x="1" y="217"/>
                  <a:pt x="0" y="221"/>
                  <a:pt x="1" y="222"/>
                </a:cubicBezTo>
                <a:cubicBezTo>
                  <a:pt x="1" y="221"/>
                  <a:pt x="1" y="226"/>
                  <a:pt x="1" y="227"/>
                </a:cubicBezTo>
                <a:cubicBezTo>
                  <a:pt x="1" y="227"/>
                  <a:pt x="0" y="226"/>
                  <a:pt x="0" y="227"/>
                </a:cubicBezTo>
                <a:cubicBezTo>
                  <a:pt x="0" y="228"/>
                  <a:pt x="1" y="230"/>
                  <a:pt x="1" y="231"/>
                </a:cubicBezTo>
                <a:cubicBezTo>
                  <a:pt x="1" y="232"/>
                  <a:pt x="1" y="233"/>
                  <a:pt x="1" y="234"/>
                </a:cubicBezTo>
                <a:cubicBezTo>
                  <a:pt x="1" y="234"/>
                  <a:pt x="2" y="234"/>
                  <a:pt x="2" y="235"/>
                </a:cubicBezTo>
                <a:cubicBezTo>
                  <a:pt x="2" y="237"/>
                  <a:pt x="2" y="237"/>
                  <a:pt x="2" y="239"/>
                </a:cubicBezTo>
                <a:cubicBezTo>
                  <a:pt x="2" y="241"/>
                  <a:pt x="3" y="244"/>
                  <a:pt x="3" y="244"/>
                </a:cubicBezTo>
                <a:cubicBezTo>
                  <a:pt x="3" y="244"/>
                  <a:pt x="2" y="242"/>
                  <a:pt x="2" y="242"/>
                </a:cubicBezTo>
                <a:cubicBezTo>
                  <a:pt x="2" y="244"/>
                  <a:pt x="3" y="247"/>
                  <a:pt x="3" y="249"/>
                </a:cubicBezTo>
                <a:cubicBezTo>
                  <a:pt x="3" y="250"/>
                  <a:pt x="3" y="250"/>
                  <a:pt x="4" y="251"/>
                </a:cubicBezTo>
                <a:cubicBezTo>
                  <a:pt x="4" y="252"/>
                  <a:pt x="5" y="257"/>
                  <a:pt x="5" y="256"/>
                </a:cubicBezTo>
                <a:cubicBezTo>
                  <a:pt x="5" y="256"/>
                  <a:pt x="4" y="255"/>
                  <a:pt x="4" y="255"/>
                </a:cubicBezTo>
                <a:cubicBezTo>
                  <a:pt x="4" y="256"/>
                  <a:pt x="5" y="257"/>
                  <a:pt x="5" y="257"/>
                </a:cubicBezTo>
                <a:cubicBezTo>
                  <a:pt x="5" y="258"/>
                  <a:pt x="5" y="258"/>
                  <a:pt x="5" y="258"/>
                </a:cubicBezTo>
                <a:cubicBezTo>
                  <a:pt x="5" y="259"/>
                  <a:pt x="5" y="260"/>
                  <a:pt x="5" y="260"/>
                </a:cubicBezTo>
                <a:cubicBezTo>
                  <a:pt x="6" y="262"/>
                  <a:pt x="7" y="263"/>
                  <a:pt x="7" y="264"/>
                </a:cubicBezTo>
                <a:cubicBezTo>
                  <a:pt x="6" y="264"/>
                  <a:pt x="6" y="263"/>
                  <a:pt x="6" y="263"/>
                </a:cubicBezTo>
                <a:cubicBezTo>
                  <a:pt x="7" y="265"/>
                  <a:pt x="7" y="267"/>
                  <a:pt x="8" y="271"/>
                </a:cubicBezTo>
                <a:cubicBezTo>
                  <a:pt x="9" y="272"/>
                  <a:pt x="7" y="268"/>
                  <a:pt x="8" y="269"/>
                </a:cubicBezTo>
                <a:cubicBezTo>
                  <a:pt x="9" y="272"/>
                  <a:pt x="8" y="271"/>
                  <a:pt x="9" y="273"/>
                </a:cubicBezTo>
                <a:cubicBezTo>
                  <a:pt x="9" y="274"/>
                  <a:pt x="8" y="272"/>
                  <a:pt x="9" y="275"/>
                </a:cubicBezTo>
                <a:cubicBezTo>
                  <a:pt x="9" y="276"/>
                  <a:pt x="9" y="275"/>
                  <a:pt x="10" y="276"/>
                </a:cubicBezTo>
                <a:cubicBezTo>
                  <a:pt x="10" y="277"/>
                  <a:pt x="10" y="278"/>
                  <a:pt x="11" y="279"/>
                </a:cubicBezTo>
                <a:cubicBezTo>
                  <a:pt x="11" y="279"/>
                  <a:pt x="11" y="280"/>
                  <a:pt x="12" y="281"/>
                </a:cubicBezTo>
                <a:cubicBezTo>
                  <a:pt x="12" y="281"/>
                  <a:pt x="12" y="282"/>
                  <a:pt x="12" y="282"/>
                </a:cubicBezTo>
                <a:cubicBezTo>
                  <a:pt x="12" y="283"/>
                  <a:pt x="13" y="284"/>
                  <a:pt x="13" y="284"/>
                </a:cubicBezTo>
                <a:cubicBezTo>
                  <a:pt x="13" y="284"/>
                  <a:pt x="12" y="282"/>
                  <a:pt x="12" y="281"/>
                </a:cubicBezTo>
                <a:cubicBezTo>
                  <a:pt x="11" y="283"/>
                  <a:pt x="13" y="287"/>
                  <a:pt x="14" y="289"/>
                </a:cubicBezTo>
                <a:cubicBezTo>
                  <a:pt x="15" y="291"/>
                  <a:pt x="15" y="292"/>
                  <a:pt x="15" y="293"/>
                </a:cubicBezTo>
                <a:cubicBezTo>
                  <a:pt x="16" y="294"/>
                  <a:pt x="16" y="295"/>
                  <a:pt x="16" y="295"/>
                </a:cubicBezTo>
                <a:cubicBezTo>
                  <a:pt x="18" y="298"/>
                  <a:pt x="18" y="299"/>
                  <a:pt x="19" y="300"/>
                </a:cubicBezTo>
                <a:cubicBezTo>
                  <a:pt x="19" y="301"/>
                  <a:pt x="21" y="305"/>
                  <a:pt x="22" y="307"/>
                </a:cubicBezTo>
                <a:cubicBezTo>
                  <a:pt x="22" y="308"/>
                  <a:pt x="23" y="309"/>
                  <a:pt x="23" y="309"/>
                </a:cubicBezTo>
                <a:cubicBezTo>
                  <a:pt x="24" y="311"/>
                  <a:pt x="24" y="312"/>
                  <a:pt x="25" y="313"/>
                </a:cubicBezTo>
                <a:cubicBezTo>
                  <a:pt x="25" y="313"/>
                  <a:pt x="26" y="315"/>
                  <a:pt x="26" y="315"/>
                </a:cubicBezTo>
                <a:cubicBezTo>
                  <a:pt x="28" y="318"/>
                  <a:pt x="28" y="319"/>
                  <a:pt x="28" y="320"/>
                </a:cubicBezTo>
                <a:cubicBezTo>
                  <a:pt x="28" y="320"/>
                  <a:pt x="30" y="323"/>
                  <a:pt x="31" y="323"/>
                </a:cubicBezTo>
                <a:cubicBezTo>
                  <a:pt x="31" y="324"/>
                  <a:pt x="31" y="324"/>
                  <a:pt x="32" y="325"/>
                </a:cubicBezTo>
                <a:cubicBezTo>
                  <a:pt x="32" y="326"/>
                  <a:pt x="32" y="326"/>
                  <a:pt x="33" y="327"/>
                </a:cubicBezTo>
                <a:cubicBezTo>
                  <a:pt x="33" y="327"/>
                  <a:pt x="33" y="328"/>
                  <a:pt x="34" y="329"/>
                </a:cubicBezTo>
                <a:cubicBezTo>
                  <a:pt x="34" y="329"/>
                  <a:pt x="34" y="329"/>
                  <a:pt x="34" y="330"/>
                </a:cubicBezTo>
                <a:cubicBezTo>
                  <a:pt x="36" y="332"/>
                  <a:pt x="38" y="335"/>
                  <a:pt x="40" y="337"/>
                </a:cubicBezTo>
                <a:cubicBezTo>
                  <a:pt x="40" y="338"/>
                  <a:pt x="40" y="336"/>
                  <a:pt x="41" y="339"/>
                </a:cubicBezTo>
                <a:cubicBezTo>
                  <a:pt x="42" y="340"/>
                  <a:pt x="40" y="338"/>
                  <a:pt x="40" y="338"/>
                </a:cubicBezTo>
                <a:cubicBezTo>
                  <a:pt x="42" y="341"/>
                  <a:pt x="43" y="342"/>
                  <a:pt x="44" y="343"/>
                </a:cubicBezTo>
                <a:cubicBezTo>
                  <a:pt x="44" y="344"/>
                  <a:pt x="45" y="344"/>
                  <a:pt x="45" y="345"/>
                </a:cubicBezTo>
                <a:cubicBezTo>
                  <a:pt x="46" y="345"/>
                  <a:pt x="46" y="346"/>
                  <a:pt x="46" y="347"/>
                </a:cubicBezTo>
                <a:cubicBezTo>
                  <a:pt x="48" y="349"/>
                  <a:pt x="51" y="352"/>
                  <a:pt x="53" y="354"/>
                </a:cubicBezTo>
                <a:cubicBezTo>
                  <a:pt x="54" y="355"/>
                  <a:pt x="55" y="356"/>
                  <a:pt x="57" y="358"/>
                </a:cubicBezTo>
                <a:cubicBezTo>
                  <a:pt x="58" y="359"/>
                  <a:pt x="59" y="360"/>
                  <a:pt x="60" y="362"/>
                </a:cubicBezTo>
                <a:cubicBezTo>
                  <a:pt x="61" y="363"/>
                  <a:pt x="63" y="364"/>
                  <a:pt x="64" y="365"/>
                </a:cubicBezTo>
                <a:cubicBezTo>
                  <a:pt x="64" y="366"/>
                  <a:pt x="64" y="366"/>
                  <a:pt x="64" y="366"/>
                </a:cubicBezTo>
                <a:cubicBezTo>
                  <a:pt x="66" y="367"/>
                  <a:pt x="66" y="367"/>
                  <a:pt x="66" y="368"/>
                </a:cubicBezTo>
                <a:cubicBezTo>
                  <a:pt x="66" y="368"/>
                  <a:pt x="68" y="370"/>
                  <a:pt x="70" y="372"/>
                </a:cubicBezTo>
                <a:cubicBezTo>
                  <a:pt x="71" y="372"/>
                  <a:pt x="71" y="373"/>
                  <a:pt x="72" y="373"/>
                </a:cubicBezTo>
                <a:cubicBezTo>
                  <a:pt x="73" y="374"/>
                  <a:pt x="74" y="376"/>
                  <a:pt x="76" y="376"/>
                </a:cubicBezTo>
                <a:cubicBezTo>
                  <a:pt x="77" y="377"/>
                  <a:pt x="74" y="376"/>
                  <a:pt x="75" y="377"/>
                </a:cubicBezTo>
                <a:cubicBezTo>
                  <a:pt x="77" y="378"/>
                  <a:pt x="79" y="379"/>
                  <a:pt x="81" y="381"/>
                </a:cubicBezTo>
                <a:cubicBezTo>
                  <a:pt x="82" y="382"/>
                  <a:pt x="83" y="382"/>
                  <a:pt x="84" y="383"/>
                </a:cubicBezTo>
                <a:cubicBezTo>
                  <a:pt x="85" y="384"/>
                  <a:pt x="86" y="385"/>
                  <a:pt x="88" y="386"/>
                </a:cubicBezTo>
                <a:cubicBezTo>
                  <a:pt x="89" y="387"/>
                  <a:pt x="90" y="388"/>
                  <a:pt x="91" y="389"/>
                </a:cubicBezTo>
                <a:cubicBezTo>
                  <a:pt x="93" y="390"/>
                  <a:pt x="97" y="393"/>
                  <a:pt x="100" y="395"/>
                </a:cubicBezTo>
                <a:cubicBezTo>
                  <a:pt x="103" y="397"/>
                  <a:pt x="106" y="399"/>
                  <a:pt x="109" y="400"/>
                </a:cubicBezTo>
                <a:cubicBezTo>
                  <a:pt x="112" y="402"/>
                  <a:pt x="114" y="403"/>
                  <a:pt x="116" y="404"/>
                </a:cubicBezTo>
                <a:cubicBezTo>
                  <a:pt x="117" y="405"/>
                  <a:pt x="118" y="405"/>
                  <a:pt x="119" y="405"/>
                </a:cubicBezTo>
                <a:cubicBezTo>
                  <a:pt x="124" y="407"/>
                  <a:pt x="126" y="409"/>
                  <a:pt x="130" y="411"/>
                </a:cubicBezTo>
                <a:cubicBezTo>
                  <a:pt x="131" y="411"/>
                  <a:pt x="131" y="411"/>
                  <a:pt x="132" y="412"/>
                </a:cubicBezTo>
                <a:cubicBezTo>
                  <a:pt x="133" y="412"/>
                  <a:pt x="134" y="412"/>
                  <a:pt x="134" y="412"/>
                </a:cubicBezTo>
                <a:cubicBezTo>
                  <a:pt x="135" y="413"/>
                  <a:pt x="136" y="413"/>
                  <a:pt x="137" y="413"/>
                </a:cubicBezTo>
                <a:cubicBezTo>
                  <a:pt x="138" y="414"/>
                  <a:pt x="138" y="414"/>
                  <a:pt x="140" y="415"/>
                </a:cubicBezTo>
                <a:cubicBezTo>
                  <a:pt x="141" y="415"/>
                  <a:pt x="142" y="416"/>
                  <a:pt x="143" y="416"/>
                </a:cubicBezTo>
                <a:cubicBezTo>
                  <a:pt x="145" y="417"/>
                  <a:pt x="147" y="418"/>
                  <a:pt x="149" y="418"/>
                </a:cubicBezTo>
                <a:cubicBezTo>
                  <a:pt x="149" y="418"/>
                  <a:pt x="149" y="418"/>
                  <a:pt x="150" y="418"/>
                </a:cubicBezTo>
                <a:cubicBezTo>
                  <a:pt x="151" y="418"/>
                  <a:pt x="154" y="419"/>
                  <a:pt x="155" y="420"/>
                </a:cubicBezTo>
                <a:cubicBezTo>
                  <a:pt x="156" y="420"/>
                  <a:pt x="159" y="421"/>
                  <a:pt x="160" y="421"/>
                </a:cubicBezTo>
                <a:cubicBezTo>
                  <a:pt x="161" y="422"/>
                  <a:pt x="163" y="422"/>
                  <a:pt x="164" y="422"/>
                </a:cubicBezTo>
                <a:cubicBezTo>
                  <a:pt x="165" y="422"/>
                  <a:pt x="166" y="423"/>
                  <a:pt x="166" y="423"/>
                </a:cubicBezTo>
                <a:cubicBezTo>
                  <a:pt x="167" y="423"/>
                  <a:pt x="168" y="423"/>
                  <a:pt x="169" y="423"/>
                </a:cubicBezTo>
                <a:cubicBezTo>
                  <a:pt x="169" y="424"/>
                  <a:pt x="170" y="424"/>
                  <a:pt x="171" y="424"/>
                </a:cubicBezTo>
                <a:cubicBezTo>
                  <a:pt x="171" y="424"/>
                  <a:pt x="172" y="424"/>
                  <a:pt x="172" y="424"/>
                </a:cubicBezTo>
                <a:cubicBezTo>
                  <a:pt x="172" y="424"/>
                  <a:pt x="173" y="425"/>
                  <a:pt x="173" y="425"/>
                </a:cubicBezTo>
                <a:cubicBezTo>
                  <a:pt x="173" y="425"/>
                  <a:pt x="174" y="425"/>
                  <a:pt x="175" y="425"/>
                </a:cubicBezTo>
                <a:cubicBezTo>
                  <a:pt x="177" y="425"/>
                  <a:pt x="178" y="425"/>
                  <a:pt x="178" y="425"/>
                </a:cubicBezTo>
                <a:cubicBezTo>
                  <a:pt x="180" y="426"/>
                  <a:pt x="181" y="426"/>
                  <a:pt x="182" y="426"/>
                </a:cubicBezTo>
                <a:cubicBezTo>
                  <a:pt x="184" y="426"/>
                  <a:pt x="186" y="427"/>
                  <a:pt x="188" y="427"/>
                </a:cubicBezTo>
                <a:cubicBezTo>
                  <a:pt x="191" y="428"/>
                  <a:pt x="195" y="428"/>
                  <a:pt x="199" y="428"/>
                </a:cubicBezTo>
                <a:cubicBezTo>
                  <a:pt x="204" y="428"/>
                  <a:pt x="208" y="429"/>
                  <a:pt x="212" y="429"/>
                </a:cubicBezTo>
                <a:cubicBezTo>
                  <a:pt x="215" y="429"/>
                  <a:pt x="218" y="428"/>
                  <a:pt x="220" y="428"/>
                </a:cubicBezTo>
                <a:cubicBezTo>
                  <a:pt x="224" y="428"/>
                  <a:pt x="228" y="428"/>
                  <a:pt x="232" y="428"/>
                </a:cubicBezTo>
                <a:cubicBezTo>
                  <a:pt x="236" y="428"/>
                  <a:pt x="240" y="427"/>
                  <a:pt x="242" y="426"/>
                </a:cubicBezTo>
                <a:cubicBezTo>
                  <a:pt x="241" y="427"/>
                  <a:pt x="242" y="426"/>
                  <a:pt x="242" y="426"/>
                </a:cubicBezTo>
                <a:cubicBezTo>
                  <a:pt x="242" y="426"/>
                  <a:pt x="243" y="426"/>
                  <a:pt x="243" y="425"/>
                </a:cubicBezTo>
                <a:cubicBezTo>
                  <a:pt x="243" y="425"/>
                  <a:pt x="242" y="425"/>
                  <a:pt x="242" y="425"/>
                </a:cubicBezTo>
                <a:cubicBezTo>
                  <a:pt x="242" y="424"/>
                  <a:pt x="243" y="425"/>
                  <a:pt x="241" y="424"/>
                </a:cubicBezTo>
                <a:cubicBezTo>
                  <a:pt x="239" y="424"/>
                  <a:pt x="239" y="424"/>
                  <a:pt x="236" y="425"/>
                </a:cubicBezTo>
                <a:cubicBezTo>
                  <a:pt x="234" y="425"/>
                  <a:pt x="233" y="425"/>
                  <a:pt x="233" y="425"/>
                </a:cubicBezTo>
                <a:cubicBezTo>
                  <a:pt x="232" y="425"/>
                  <a:pt x="232" y="425"/>
                  <a:pt x="232" y="425"/>
                </a:cubicBezTo>
                <a:cubicBezTo>
                  <a:pt x="231" y="425"/>
                  <a:pt x="230" y="425"/>
                  <a:pt x="229" y="425"/>
                </a:cubicBezTo>
                <a:cubicBezTo>
                  <a:pt x="228" y="425"/>
                  <a:pt x="227" y="425"/>
                  <a:pt x="226" y="425"/>
                </a:cubicBezTo>
                <a:cubicBezTo>
                  <a:pt x="226" y="425"/>
                  <a:pt x="225" y="425"/>
                  <a:pt x="224" y="425"/>
                </a:cubicBezTo>
                <a:cubicBezTo>
                  <a:pt x="223" y="425"/>
                  <a:pt x="221" y="425"/>
                  <a:pt x="220" y="425"/>
                </a:cubicBezTo>
                <a:cubicBezTo>
                  <a:pt x="219" y="425"/>
                  <a:pt x="217" y="425"/>
                  <a:pt x="216" y="425"/>
                </a:cubicBezTo>
                <a:cubicBezTo>
                  <a:pt x="214" y="425"/>
                  <a:pt x="211" y="425"/>
                  <a:pt x="209" y="425"/>
                </a:cubicBezTo>
                <a:cubicBezTo>
                  <a:pt x="208" y="425"/>
                  <a:pt x="208" y="425"/>
                  <a:pt x="207" y="425"/>
                </a:cubicBezTo>
                <a:cubicBezTo>
                  <a:pt x="205" y="425"/>
                  <a:pt x="204" y="424"/>
                  <a:pt x="201" y="424"/>
                </a:cubicBezTo>
                <a:cubicBezTo>
                  <a:pt x="200" y="424"/>
                  <a:pt x="198" y="424"/>
                  <a:pt x="196" y="424"/>
                </a:cubicBezTo>
                <a:cubicBezTo>
                  <a:pt x="195" y="424"/>
                  <a:pt x="194" y="424"/>
                  <a:pt x="193" y="424"/>
                </a:cubicBezTo>
                <a:cubicBezTo>
                  <a:pt x="192" y="423"/>
                  <a:pt x="191" y="424"/>
                  <a:pt x="190" y="423"/>
                </a:cubicBezTo>
                <a:cubicBezTo>
                  <a:pt x="189" y="423"/>
                  <a:pt x="188" y="423"/>
                  <a:pt x="188" y="423"/>
                </a:cubicBezTo>
                <a:cubicBezTo>
                  <a:pt x="186" y="422"/>
                  <a:pt x="184" y="422"/>
                  <a:pt x="182" y="422"/>
                </a:cubicBezTo>
                <a:cubicBezTo>
                  <a:pt x="181" y="422"/>
                  <a:pt x="180" y="421"/>
                  <a:pt x="180" y="421"/>
                </a:cubicBezTo>
                <a:cubicBezTo>
                  <a:pt x="179" y="421"/>
                  <a:pt x="178" y="421"/>
                  <a:pt x="177" y="421"/>
                </a:cubicBezTo>
                <a:cubicBezTo>
                  <a:pt x="176" y="421"/>
                  <a:pt x="176" y="421"/>
                  <a:pt x="175" y="420"/>
                </a:cubicBezTo>
                <a:cubicBezTo>
                  <a:pt x="173" y="421"/>
                  <a:pt x="172" y="420"/>
                  <a:pt x="170" y="420"/>
                </a:cubicBezTo>
                <a:cubicBezTo>
                  <a:pt x="169" y="420"/>
                  <a:pt x="167" y="419"/>
                  <a:pt x="168" y="419"/>
                </a:cubicBezTo>
                <a:cubicBezTo>
                  <a:pt x="169" y="420"/>
                  <a:pt x="171" y="420"/>
                  <a:pt x="171" y="419"/>
                </a:cubicBezTo>
                <a:cubicBezTo>
                  <a:pt x="168" y="419"/>
                  <a:pt x="166" y="419"/>
                  <a:pt x="165" y="419"/>
                </a:cubicBezTo>
                <a:cubicBezTo>
                  <a:pt x="165" y="418"/>
                  <a:pt x="162" y="418"/>
                  <a:pt x="161" y="417"/>
                </a:cubicBezTo>
                <a:cubicBezTo>
                  <a:pt x="160" y="417"/>
                  <a:pt x="160" y="417"/>
                  <a:pt x="159" y="416"/>
                </a:cubicBezTo>
                <a:cubicBezTo>
                  <a:pt x="156" y="416"/>
                  <a:pt x="153" y="415"/>
                  <a:pt x="152" y="415"/>
                </a:cubicBezTo>
                <a:cubicBezTo>
                  <a:pt x="151" y="414"/>
                  <a:pt x="154" y="415"/>
                  <a:pt x="153" y="415"/>
                </a:cubicBezTo>
                <a:cubicBezTo>
                  <a:pt x="152" y="414"/>
                  <a:pt x="151" y="415"/>
                  <a:pt x="150" y="414"/>
                </a:cubicBezTo>
                <a:cubicBezTo>
                  <a:pt x="149" y="414"/>
                  <a:pt x="148" y="413"/>
                  <a:pt x="147" y="413"/>
                </a:cubicBezTo>
                <a:cubicBezTo>
                  <a:pt x="146" y="413"/>
                  <a:pt x="145" y="412"/>
                  <a:pt x="144" y="412"/>
                </a:cubicBezTo>
                <a:cubicBezTo>
                  <a:pt x="144" y="412"/>
                  <a:pt x="143" y="411"/>
                  <a:pt x="142" y="411"/>
                </a:cubicBezTo>
                <a:cubicBezTo>
                  <a:pt x="142" y="411"/>
                  <a:pt x="140" y="411"/>
                  <a:pt x="140" y="410"/>
                </a:cubicBezTo>
                <a:cubicBezTo>
                  <a:pt x="140" y="410"/>
                  <a:pt x="142" y="411"/>
                  <a:pt x="142" y="411"/>
                </a:cubicBezTo>
                <a:cubicBezTo>
                  <a:pt x="140" y="410"/>
                  <a:pt x="136" y="408"/>
                  <a:pt x="135" y="408"/>
                </a:cubicBezTo>
                <a:cubicBezTo>
                  <a:pt x="134" y="408"/>
                  <a:pt x="135" y="408"/>
                  <a:pt x="134" y="408"/>
                </a:cubicBezTo>
                <a:cubicBezTo>
                  <a:pt x="130" y="407"/>
                  <a:pt x="131" y="407"/>
                  <a:pt x="127" y="405"/>
                </a:cubicBezTo>
                <a:cubicBezTo>
                  <a:pt x="126" y="405"/>
                  <a:pt x="126" y="404"/>
                  <a:pt x="125" y="404"/>
                </a:cubicBezTo>
                <a:cubicBezTo>
                  <a:pt x="124" y="403"/>
                  <a:pt x="123" y="402"/>
                  <a:pt x="121" y="402"/>
                </a:cubicBezTo>
                <a:cubicBezTo>
                  <a:pt x="121" y="402"/>
                  <a:pt x="121" y="402"/>
                  <a:pt x="121" y="402"/>
                </a:cubicBezTo>
                <a:cubicBezTo>
                  <a:pt x="120" y="401"/>
                  <a:pt x="119" y="401"/>
                  <a:pt x="118" y="400"/>
                </a:cubicBezTo>
                <a:cubicBezTo>
                  <a:pt x="116" y="399"/>
                  <a:pt x="114" y="398"/>
                  <a:pt x="112" y="397"/>
                </a:cubicBezTo>
                <a:cubicBezTo>
                  <a:pt x="111" y="397"/>
                  <a:pt x="111" y="396"/>
                  <a:pt x="109" y="395"/>
                </a:cubicBezTo>
                <a:cubicBezTo>
                  <a:pt x="109" y="395"/>
                  <a:pt x="107" y="394"/>
                  <a:pt x="107" y="394"/>
                </a:cubicBezTo>
                <a:cubicBezTo>
                  <a:pt x="106" y="394"/>
                  <a:pt x="105" y="393"/>
                  <a:pt x="105" y="393"/>
                </a:cubicBezTo>
                <a:cubicBezTo>
                  <a:pt x="105" y="392"/>
                  <a:pt x="107" y="394"/>
                  <a:pt x="107" y="394"/>
                </a:cubicBezTo>
                <a:cubicBezTo>
                  <a:pt x="104" y="392"/>
                  <a:pt x="100" y="389"/>
                  <a:pt x="98" y="388"/>
                </a:cubicBezTo>
                <a:cubicBezTo>
                  <a:pt x="97" y="388"/>
                  <a:pt x="99" y="389"/>
                  <a:pt x="98" y="388"/>
                </a:cubicBezTo>
                <a:cubicBezTo>
                  <a:pt x="96" y="387"/>
                  <a:pt x="93" y="385"/>
                  <a:pt x="92" y="384"/>
                </a:cubicBezTo>
                <a:cubicBezTo>
                  <a:pt x="92" y="384"/>
                  <a:pt x="92" y="384"/>
                  <a:pt x="91" y="384"/>
                </a:cubicBezTo>
                <a:cubicBezTo>
                  <a:pt x="90" y="383"/>
                  <a:pt x="90" y="383"/>
                  <a:pt x="89" y="382"/>
                </a:cubicBezTo>
                <a:cubicBezTo>
                  <a:pt x="88" y="381"/>
                  <a:pt x="86" y="379"/>
                  <a:pt x="84" y="378"/>
                </a:cubicBezTo>
                <a:cubicBezTo>
                  <a:pt x="83" y="377"/>
                  <a:pt x="84" y="378"/>
                  <a:pt x="83" y="377"/>
                </a:cubicBezTo>
                <a:cubicBezTo>
                  <a:pt x="81" y="375"/>
                  <a:pt x="78" y="373"/>
                  <a:pt x="76" y="372"/>
                </a:cubicBezTo>
                <a:cubicBezTo>
                  <a:pt x="77" y="372"/>
                  <a:pt x="77" y="372"/>
                  <a:pt x="77" y="372"/>
                </a:cubicBezTo>
                <a:cubicBezTo>
                  <a:pt x="76" y="370"/>
                  <a:pt x="73" y="368"/>
                  <a:pt x="70" y="366"/>
                </a:cubicBezTo>
                <a:cubicBezTo>
                  <a:pt x="70" y="365"/>
                  <a:pt x="69" y="365"/>
                  <a:pt x="69" y="365"/>
                </a:cubicBezTo>
                <a:cubicBezTo>
                  <a:pt x="68" y="364"/>
                  <a:pt x="67" y="363"/>
                  <a:pt x="67" y="362"/>
                </a:cubicBezTo>
                <a:cubicBezTo>
                  <a:pt x="65" y="361"/>
                  <a:pt x="64" y="361"/>
                  <a:pt x="64" y="360"/>
                </a:cubicBezTo>
                <a:cubicBezTo>
                  <a:pt x="64" y="360"/>
                  <a:pt x="66" y="361"/>
                  <a:pt x="67" y="361"/>
                </a:cubicBezTo>
                <a:cubicBezTo>
                  <a:pt x="64" y="359"/>
                  <a:pt x="64" y="360"/>
                  <a:pt x="63" y="359"/>
                </a:cubicBezTo>
                <a:cubicBezTo>
                  <a:pt x="61" y="357"/>
                  <a:pt x="60" y="356"/>
                  <a:pt x="59" y="354"/>
                </a:cubicBezTo>
                <a:cubicBezTo>
                  <a:pt x="58" y="353"/>
                  <a:pt x="57" y="352"/>
                  <a:pt x="56" y="350"/>
                </a:cubicBezTo>
                <a:cubicBezTo>
                  <a:pt x="58" y="352"/>
                  <a:pt x="60" y="355"/>
                  <a:pt x="63" y="357"/>
                </a:cubicBezTo>
                <a:cubicBezTo>
                  <a:pt x="62" y="358"/>
                  <a:pt x="62" y="358"/>
                  <a:pt x="63" y="358"/>
                </a:cubicBezTo>
                <a:cubicBezTo>
                  <a:pt x="64" y="359"/>
                  <a:pt x="64" y="359"/>
                  <a:pt x="65" y="359"/>
                </a:cubicBezTo>
                <a:cubicBezTo>
                  <a:pt x="66" y="360"/>
                  <a:pt x="69" y="363"/>
                  <a:pt x="72" y="366"/>
                </a:cubicBezTo>
                <a:cubicBezTo>
                  <a:pt x="73" y="367"/>
                  <a:pt x="73" y="368"/>
                  <a:pt x="74" y="368"/>
                </a:cubicBezTo>
                <a:cubicBezTo>
                  <a:pt x="75" y="369"/>
                  <a:pt x="75" y="370"/>
                  <a:pt x="76" y="370"/>
                </a:cubicBezTo>
                <a:cubicBezTo>
                  <a:pt x="77" y="371"/>
                  <a:pt x="79" y="373"/>
                  <a:pt x="79" y="373"/>
                </a:cubicBezTo>
                <a:cubicBezTo>
                  <a:pt x="81" y="374"/>
                  <a:pt x="81" y="374"/>
                  <a:pt x="82" y="375"/>
                </a:cubicBezTo>
                <a:cubicBezTo>
                  <a:pt x="83" y="376"/>
                  <a:pt x="82" y="375"/>
                  <a:pt x="84" y="376"/>
                </a:cubicBezTo>
                <a:cubicBezTo>
                  <a:pt x="85" y="377"/>
                  <a:pt x="87" y="379"/>
                  <a:pt x="90" y="381"/>
                </a:cubicBezTo>
                <a:cubicBezTo>
                  <a:pt x="90" y="381"/>
                  <a:pt x="89" y="381"/>
                  <a:pt x="89" y="381"/>
                </a:cubicBezTo>
                <a:cubicBezTo>
                  <a:pt x="92" y="383"/>
                  <a:pt x="94" y="384"/>
                  <a:pt x="95" y="385"/>
                </a:cubicBezTo>
                <a:cubicBezTo>
                  <a:pt x="97" y="386"/>
                  <a:pt x="97" y="386"/>
                  <a:pt x="98" y="387"/>
                </a:cubicBezTo>
                <a:cubicBezTo>
                  <a:pt x="98" y="387"/>
                  <a:pt x="99" y="387"/>
                  <a:pt x="100" y="388"/>
                </a:cubicBezTo>
                <a:cubicBezTo>
                  <a:pt x="101" y="388"/>
                  <a:pt x="101" y="389"/>
                  <a:pt x="102" y="390"/>
                </a:cubicBezTo>
                <a:cubicBezTo>
                  <a:pt x="102" y="390"/>
                  <a:pt x="104" y="391"/>
                  <a:pt x="104" y="391"/>
                </a:cubicBezTo>
                <a:cubicBezTo>
                  <a:pt x="106" y="392"/>
                  <a:pt x="108" y="393"/>
                  <a:pt x="110" y="394"/>
                </a:cubicBezTo>
                <a:cubicBezTo>
                  <a:pt x="110" y="394"/>
                  <a:pt x="111" y="395"/>
                  <a:pt x="111" y="395"/>
                </a:cubicBezTo>
                <a:cubicBezTo>
                  <a:pt x="114" y="396"/>
                  <a:pt x="116" y="397"/>
                  <a:pt x="118" y="398"/>
                </a:cubicBezTo>
                <a:cubicBezTo>
                  <a:pt x="118" y="399"/>
                  <a:pt x="116" y="398"/>
                  <a:pt x="118" y="399"/>
                </a:cubicBezTo>
                <a:cubicBezTo>
                  <a:pt x="121" y="400"/>
                  <a:pt x="119" y="399"/>
                  <a:pt x="120" y="399"/>
                </a:cubicBezTo>
                <a:cubicBezTo>
                  <a:pt x="122" y="400"/>
                  <a:pt x="124" y="401"/>
                  <a:pt x="126" y="402"/>
                </a:cubicBezTo>
                <a:cubicBezTo>
                  <a:pt x="127" y="403"/>
                  <a:pt x="127" y="403"/>
                  <a:pt x="128" y="403"/>
                </a:cubicBezTo>
                <a:cubicBezTo>
                  <a:pt x="128" y="403"/>
                  <a:pt x="129" y="404"/>
                  <a:pt x="129" y="404"/>
                </a:cubicBezTo>
                <a:cubicBezTo>
                  <a:pt x="130" y="404"/>
                  <a:pt x="130" y="404"/>
                  <a:pt x="131" y="405"/>
                </a:cubicBezTo>
                <a:cubicBezTo>
                  <a:pt x="132" y="405"/>
                  <a:pt x="133" y="405"/>
                  <a:pt x="135" y="406"/>
                </a:cubicBezTo>
                <a:cubicBezTo>
                  <a:pt x="135" y="406"/>
                  <a:pt x="136" y="406"/>
                  <a:pt x="136" y="407"/>
                </a:cubicBezTo>
                <a:cubicBezTo>
                  <a:pt x="139" y="408"/>
                  <a:pt x="141" y="408"/>
                  <a:pt x="143" y="409"/>
                </a:cubicBezTo>
                <a:cubicBezTo>
                  <a:pt x="144" y="409"/>
                  <a:pt x="145" y="410"/>
                  <a:pt x="146" y="410"/>
                </a:cubicBezTo>
                <a:cubicBezTo>
                  <a:pt x="148" y="412"/>
                  <a:pt x="152" y="412"/>
                  <a:pt x="155" y="413"/>
                </a:cubicBezTo>
                <a:cubicBezTo>
                  <a:pt x="156" y="413"/>
                  <a:pt x="156" y="413"/>
                  <a:pt x="156" y="413"/>
                </a:cubicBezTo>
                <a:cubicBezTo>
                  <a:pt x="157" y="414"/>
                  <a:pt x="157" y="413"/>
                  <a:pt x="158" y="414"/>
                </a:cubicBezTo>
                <a:cubicBezTo>
                  <a:pt x="161" y="415"/>
                  <a:pt x="167" y="416"/>
                  <a:pt x="170" y="417"/>
                </a:cubicBezTo>
                <a:cubicBezTo>
                  <a:pt x="170" y="417"/>
                  <a:pt x="171" y="417"/>
                  <a:pt x="172" y="417"/>
                </a:cubicBezTo>
                <a:cubicBezTo>
                  <a:pt x="173" y="417"/>
                  <a:pt x="173" y="417"/>
                  <a:pt x="174" y="418"/>
                </a:cubicBezTo>
                <a:cubicBezTo>
                  <a:pt x="175" y="418"/>
                  <a:pt x="176" y="418"/>
                  <a:pt x="178" y="418"/>
                </a:cubicBezTo>
                <a:cubicBezTo>
                  <a:pt x="178" y="418"/>
                  <a:pt x="180" y="418"/>
                  <a:pt x="181" y="419"/>
                </a:cubicBezTo>
                <a:cubicBezTo>
                  <a:pt x="183" y="419"/>
                  <a:pt x="186" y="419"/>
                  <a:pt x="188" y="420"/>
                </a:cubicBezTo>
                <a:cubicBezTo>
                  <a:pt x="189" y="420"/>
                  <a:pt x="190" y="420"/>
                  <a:pt x="191" y="420"/>
                </a:cubicBezTo>
                <a:cubicBezTo>
                  <a:pt x="192" y="420"/>
                  <a:pt x="193" y="420"/>
                  <a:pt x="194" y="420"/>
                </a:cubicBezTo>
                <a:cubicBezTo>
                  <a:pt x="196" y="420"/>
                  <a:pt x="196" y="421"/>
                  <a:pt x="197" y="421"/>
                </a:cubicBezTo>
                <a:cubicBezTo>
                  <a:pt x="198" y="421"/>
                  <a:pt x="199" y="421"/>
                  <a:pt x="200" y="421"/>
                </a:cubicBezTo>
                <a:cubicBezTo>
                  <a:pt x="200" y="421"/>
                  <a:pt x="201" y="421"/>
                  <a:pt x="202" y="421"/>
                </a:cubicBezTo>
                <a:cubicBezTo>
                  <a:pt x="205" y="421"/>
                  <a:pt x="205" y="421"/>
                  <a:pt x="205" y="421"/>
                </a:cubicBezTo>
                <a:cubicBezTo>
                  <a:pt x="208" y="421"/>
                  <a:pt x="212" y="421"/>
                  <a:pt x="216" y="421"/>
                </a:cubicBezTo>
                <a:cubicBezTo>
                  <a:pt x="217" y="421"/>
                  <a:pt x="217" y="421"/>
                  <a:pt x="217" y="421"/>
                </a:cubicBezTo>
                <a:cubicBezTo>
                  <a:pt x="218" y="421"/>
                  <a:pt x="221" y="421"/>
                  <a:pt x="223" y="421"/>
                </a:cubicBezTo>
                <a:cubicBezTo>
                  <a:pt x="225" y="421"/>
                  <a:pt x="226" y="421"/>
                  <a:pt x="228" y="421"/>
                </a:cubicBezTo>
                <a:cubicBezTo>
                  <a:pt x="229" y="421"/>
                  <a:pt x="227" y="421"/>
                  <a:pt x="228" y="421"/>
                </a:cubicBezTo>
                <a:cubicBezTo>
                  <a:pt x="231" y="421"/>
                  <a:pt x="234" y="421"/>
                  <a:pt x="236" y="420"/>
                </a:cubicBezTo>
                <a:cubicBezTo>
                  <a:pt x="237" y="420"/>
                  <a:pt x="238" y="420"/>
                  <a:pt x="239" y="420"/>
                </a:cubicBezTo>
                <a:cubicBezTo>
                  <a:pt x="240" y="420"/>
                  <a:pt x="242" y="419"/>
                  <a:pt x="244" y="419"/>
                </a:cubicBezTo>
                <a:cubicBezTo>
                  <a:pt x="246" y="419"/>
                  <a:pt x="250" y="418"/>
                  <a:pt x="253" y="418"/>
                </a:cubicBezTo>
                <a:cubicBezTo>
                  <a:pt x="254" y="417"/>
                  <a:pt x="255" y="418"/>
                  <a:pt x="256" y="417"/>
                </a:cubicBezTo>
                <a:cubicBezTo>
                  <a:pt x="256" y="417"/>
                  <a:pt x="257" y="417"/>
                  <a:pt x="258" y="417"/>
                </a:cubicBezTo>
                <a:cubicBezTo>
                  <a:pt x="259" y="416"/>
                  <a:pt x="260" y="416"/>
                  <a:pt x="261" y="416"/>
                </a:cubicBezTo>
                <a:cubicBezTo>
                  <a:pt x="262" y="416"/>
                  <a:pt x="262" y="415"/>
                  <a:pt x="263" y="415"/>
                </a:cubicBezTo>
                <a:cubicBezTo>
                  <a:pt x="264" y="415"/>
                  <a:pt x="266" y="415"/>
                  <a:pt x="267" y="415"/>
                </a:cubicBezTo>
                <a:cubicBezTo>
                  <a:pt x="267" y="414"/>
                  <a:pt x="268" y="414"/>
                  <a:pt x="269" y="414"/>
                </a:cubicBezTo>
                <a:cubicBezTo>
                  <a:pt x="270" y="414"/>
                  <a:pt x="271" y="413"/>
                  <a:pt x="272" y="413"/>
                </a:cubicBezTo>
                <a:cubicBezTo>
                  <a:pt x="274" y="413"/>
                  <a:pt x="275" y="412"/>
                  <a:pt x="277" y="412"/>
                </a:cubicBezTo>
                <a:cubicBezTo>
                  <a:pt x="278" y="411"/>
                  <a:pt x="280" y="411"/>
                  <a:pt x="281" y="410"/>
                </a:cubicBezTo>
                <a:cubicBezTo>
                  <a:pt x="284" y="409"/>
                  <a:pt x="286" y="408"/>
                  <a:pt x="289" y="407"/>
                </a:cubicBezTo>
                <a:cubicBezTo>
                  <a:pt x="290" y="407"/>
                  <a:pt x="290" y="407"/>
                  <a:pt x="291" y="407"/>
                </a:cubicBezTo>
                <a:cubicBezTo>
                  <a:pt x="291" y="407"/>
                  <a:pt x="292" y="406"/>
                  <a:pt x="293" y="406"/>
                </a:cubicBezTo>
                <a:cubicBezTo>
                  <a:pt x="293" y="406"/>
                  <a:pt x="294" y="406"/>
                  <a:pt x="295" y="405"/>
                </a:cubicBezTo>
                <a:cubicBezTo>
                  <a:pt x="296" y="405"/>
                  <a:pt x="298" y="403"/>
                  <a:pt x="299" y="403"/>
                </a:cubicBezTo>
                <a:cubicBezTo>
                  <a:pt x="301" y="403"/>
                  <a:pt x="302" y="402"/>
                  <a:pt x="304" y="401"/>
                </a:cubicBezTo>
                <a:cubicBezTo>
                  <a:pt x="306" y="400"/>
                  <a:pt x="308" y="399"/>
                  <a:pt x="310" y="398"/>
                </a:cubicBezTo>
                <a:cubicBezTo>
                  <a:pt x="314" y="396"/>
                  <a:pt x="317" y="394"/>
                  <a:pt x="320" y="392"/>
                </a:cubicBezTo>
                <a:cubicBezTo>
                  <a:pt x="323" y="391"/>
                  <a:pt x="324" y="391"/>
                  <a:pt x="325" y="389"/>
                </a:cubicBezTo>
                <a:cubicBezTo>
                  <a:pt x="327" y="388"/>
                  <a:pt x="329" y="387"/>
                  <a:pt x="331" y="386"/>
                </a:cubicBezTo>
                <a:cubicBezTo>
                  <a:pt x="337" y="381"/>
                  <a:pt x="344" y="377"/>
                  <a:pt x="349" y="372"/>
                </a:cubicBezTo>
                <a:cubicBezTo>
                  <a:pt x="349" y="372"/>
                  <a:pt x="346" y="375"/>
                  <a:pt x="346" y="374"/>
                </a:cubicBezTo>
                <a:cubicBezTo>
                  <a:pt x="347" y="373"/>
                  <a:pt x="350" y="371"/>
                  <a:pt x="351" y="370"/>
                </a:cubicBezTo>
                <a:cubicBezTo>
                  <a:pt x="352" y="369"/>
                  <a:pt x="351" y="370"/>
                  <a:pt x="351" y="371"/>
                </a:cubicBezTo>
                <a:cubicBezTo>
                  <a:pt x="353" y="369"/>
                  <a:pt x="355" y="367"/>
                  <a:pt x="357" y="365"/>
                </a:cubicBezTo>
                <a:cubicBezTo>
                  <a:pt x="358" y="365"/>
                  <a:pt x="358" y="364"/>
                  <a:pt x="359" y="364"/>
                </a:cubicBezTo>
                <a:cubicBezTo>
                  <a:pt x="359" y="364"/>
                  <a:pt x="359" y="363"/>
                  <a:pt x="359" y="363"/>
                </a:cubicBezTo>
                <a:cubicBezTo>
                  <a:pt x="361" y="361"/>
                  <a:pt x="363" y="359"/>
                  <a:pt x="364" y="358"/>
                </a:cubicBezTo>
                <a:cubicBezTo>
                  <a:pt x="366" y="356"/>
                  <a:pt x="369" y="353"/>
                  <a:pt x="371" y="351"/>
                </a:cubicBezTo>
                <a:cubicBezTo>
                  <a:pt x="372" y="350"/>
                  <a:pt x="372" y="350"/>
                  <a:pt x="374" y="348"/>
                </a:cubicBezTo>
                <a:cubicBezTo>
                  <a:pt x="373" y="348"/>
                  <a:pt x="374" y="347"/>
                  <a:pt x="375" y="347"/>
                </a:cubicBezTo>
                <a:cubicBezTo>
                  <a:pt x="376" y="346"/>
                  <a:pt x="377" y="345"/>
                  <a:pt x="377" y="345"/>
                </a:cubicBezTo>
                <a:cubicBezTo>
                  <a:pt x="378" y="344"/>
                  <a:pt x="379" y="342"/>
                  <a:pt x="378" y="342"/>
                </a:cubicBezTo>
                <a:cubicBezTo>
                  <a:pt x="377" y="343"/>
                  <a:pt x="376" y="345"/>
                  <a:pt x="376" y="345"/>
                </a:cubicBezTo>
                <a:cubicBezTo>
                  <a:pt x="378" y="342"/>
                  <a:pt x="379" y="340"/>
                  <a:pt x="381" y="339"/>
                </a:cubicBezTo>
                <a:cubicBezTo>
                  <a:pt x="381" y="338"/>
                  <a:pt x="382" y="336"/>
                  <a:pt x="383" y="336"/>
                </a:cubicBezTo>
                <a:cubicBezTo>
                  <a:pt x="383" y="335"/>
                  <a:pt x="384" y="334"/>
                  <a:pt x="385" y="334"/>
                </a:cubicBezTo>
                <a:cubicBezTo>
                  <a:pt x="386" y="332"/>
                  <a:pt x="389" y="329"/>
                  <a:pt x="389" y="327"/>
                </a:cubicBezTo>
                <a:cubicBezTo>
                  <a:pt x="391" y="324"/>
                  <a:pt x="395" y="319"/>
                  <a:pt x="395" y="317"/>
                </a:cubicBezTo>
                <a:cubicBezTo>
                  <a:pt x="396" y="317"/>
                  <a:pt x="396" y="316"/>
                  <a:pt x="396" y="315"/>
                </a:cubicBezTo>
                <a:cubicBezTo>
                  <a:pt x="397" y="313"/>
                  <a:pt x="398" y="312"/>
                  <a:pt x="399" y="310"/>
                </a:cubicBezTo>
                <a:cubicBezTo>
                  <a:pt x="400" y="309"/>
                  <a:pt x="400" y="308"/>
                  <a:pt x="401" y="307"/>
                </a:cubicBezTo>
                <a:cubicBezTo>
                  <a:pt x="401" y="307"/>
                  <a:pt x="401" y="306"/>
                  <a:pt x="401" y="306"/>
                </a:cubicBezTo>
                <a:cubicBezTo>
                  <a:pt x="401" y="306"/>
                  <a:pt x="401" y="307"/>
                  <a:pt x="401" y="307"/>
                </a:cubicBezTo>
                <a:cubicBezTo>
                  <a:pt x="402" y="305"/>
                  <a:pt x="403" y="302"/>
                  <a:pt x="402" y="304"/>
                </a:cubicBezTo>
                <a:cubicBezTo>
                  <a:pt x="403" y="303"/>
                  <a:pt x="403" y="302"/>
                  <a:pt x="404" y="301"/>
                </a:cubicBezTo>
                <a:cubicBezTo>
                  <a:pt x="404" y="301"/>
                  <a:pt x="405" y="298"/>
                  <a:pt x="405" y="299"/>
                </a:cubicBezTo>
                <a:cubicBezTo>
                  <a:pt x="404" y="300"/>
                  <a:pt x="404" y="300"/>
                  <a:pt x="404" y="301"/>
                </a:cubicBezTo>
                <a:cubicBezTo>
                  <a:pt x="404" y="301"/>
                  <a:pt x="406" y="297"/>
                  <a:pt x="407" y="295"/>
                </a:cubicBezTo>
                <a:cubicBezTo>
                  <a:pt x="408" y="294"/>
                  <a:pt x="408" y="293"/>
                  <a:pt x="408" y="292"/>
                </a:cubicBezTo>
                <a:cubicBezTo>
                  <a:pt x="409" y="291"/>
                  <a:pt x="409" y="290"/>
                  <a:pt x="409" y="289"/>
                </a:cubicBezTo>
                <a:cubicBezTo>
                  <a:pt x="409" y="289"/>
                  <a:pt x="408" y="293"/>
                  <a:pt x="408" y="292"/>
                </a:cubicBezTo>
                <a:cubicBezTo>
                  <a:pt x="409" y="289"/>
                  <a:pt x="411" y="283"/>
                  <a:pt x="412" y="281"/>
                </a:cubicBezTo>
                <a:cubicBezTo>
                  <a:pt x="412" y="282"/>
                  <a:pt x="411" y="283"/>
                  <a:pt x="411" y="283"/>
                </a:cubicBezTo>
                <a:cubicBezTo>
                  <a:pt x="412" y="280"/>
                  <a:pt x="414" y="278"/>
                  <a:pt x="414" y="276"/>
                </a:cubicBezTo>
                <a:cubicBezTo>
                  <a:pt x="413" y="277"/>
                  <a:pt x="413" y="280"/>
                  <a:pt x="412" y="280"/>
                </a:cubicBezTo>
                <a:cubicBezTo>
                  <a:pt x="412" y="279"/>
                  <a:pt x="413" y="278"/>
                  <a:pt x="413" y="277"/>
                </a:cubicBezTo>
                <a:cubicBezTo>
                  <a:pt x="413" y="276"/>
                  <a:pt x="414" y="274"/>
                  <a:pt x="414" y="274"/>
                </a:cubicBezTo>
                <a:cubicBezTo>
                  <a:pt x="413" y="276"/>
                  <a:pt x="412" y="278"/>
                  <a:pt x="412" y="280"/>
                </a:cubicBezTo>
                <a:cubicBezTo>
                  <a:pt x="411" y="281"/>
                  <a:pt x="410" y="284"/>
                  <a:pt x="409" y="286"/>
                </a:cubicBezTo>
                <a:cubicBezTo>
                  <a:pt x="409" y="288"/>
                  <a:pt x="408" y="290"/>
                  <a:pt x="407" y="292"/>
                </a:cubicBezTo>
                <a:cubicBezTo>
                  <a:pt x="407" y="293"/>
                  <a:pt x="407" y="292"/>
                  <a:pt x="407" y="294"/>
                </a:cubicBezTo>
                <a:cubicBezTo>
                  <a:pt x="406" y="295"/>
                  <a:pt x="406" y="295"/>
                  <a:pt x="405" y="296"/>
                </a:cubicBezTo>
                <a:cubicBezTo>
                  <a:pt x="404" y="299"/>
                  <a:pt x="403" y="301"/>
                  <a:pt x="402" y="303"/>
                </a:cubicBezTo>
                <a:cubicBezTo>
                  <a:pt x="400" y="308"/>
                  <a:pt x="398" y="311"/>
                  <a:pt x="396" y="315"/>
                </a:cubicBezTo>
                <a:cubicBezTo>
                  <a:pt x="394" y="317"/>
                  <a:pt x="392" y="320"/>
                  <a:pt x="391" y="322"/>
                </a:cubicBezTo>
                <a:cubicBezTo>
                  <a:pt x="391" y="323"/>
                  <a:pt x="390" y="324"/>
                  <a:pt x="390" y="325"/>
                </a:cubicBezTo>
                <a:cubicBezTo>
                  <a:pt x="389" y="326"/>
                  <a:pt x="388" y="327"/>
                  <a:pt x="388" y="328"/>
                </a:cubicBezTo>
                <a:cubicBezTo>
                  <a:pt x="387" y="329"/>
                  <a:pt x="385" y="331"/>
                  <a:pt x="384" y="332"/>
                </a:cubicBezTo>
                <a:cubicBezTo>
                  <a:pt x="384" y="333"/>
                  <a:pt x="384" y="334"/>
                  <a:pt x="383" y="335"/>
                </a:cubicBezTo>
                <a:cubicBezTo>
                  <a:pt x="382" y="335"/>
                  <a:pt x="382" y="336"/>
                  <a:pt x="381" y="337"/>
                </a:cubicBezTo>
                <a:cubicBezTo>
                  <a:pt x="378" y="340"/>
                  <a:pt x="376" y="344"/>
                  <a:pt x="375" y="345"/>
                </a:cubicBezTo>
                <a:cubicBezTo>
                  <a:pt x="373" y="346"/>
                  <a:pt x="374" y="346"/>
                  <a:pt x="373" y="347"/>
                </a:cubicBezTo>
                <a:cubicBezTo>
                  <a:pt x="372" y="348"/>
                  <a:pt x="372" y="348"/>
                  <a:pt x="371" y="349"/>
                </a:cubicBezTo>
                <a:cubicBezTo>
                  <a:pt x="370" y="350"/>
                  <a:pt x="368" y="352"/>
                  <a:pt x="367" y="354"/>
                </a:cubicBezTo>
                <a:cubicBezTo>
                  <a:pt x="366" y="354"/>
                  <a:pt x="365" y="355"/>
                  <a:pt x="365" y="356"/>
                </a:cubicBezTo>
                <a:cubicBezTo>
                  <a:pt x="364" y="356"/>
                  <a:pt x="364" y="357"/>
                  <a:pt x="363" y="358"/>
                </a:cubicBezTo>
                <a:cubicBezTo>
                  <a:pt x="363" y="358"/>
                  <a:pt x="362" y="359"/>
                  <a:pt x="361" y="360"/>
                </a:cubicBezTo>
                <a:cubicBezTo>
                  <a:pt x="359" y="361"/>
                  <a:pt x="357" y="364"/>
                  <a:pt x="356" y="365"/>
                </a:cubicBezTo>
                <a:cubicBezTo>
                  <a:pt x="355" y="365"/>
                  <a:pt x="354" y="366"/>
                  <a:pt x="354" y="366"/>
                </a:cubicBezTo>
                <a:cubicBezTo>
                  <a:pt x="352" y="368"/>
                  <a:pt x="351" y="369"/>
                  <a:pt x="350" y="370"/>
                </a:cubicBezTo>
                <a:cubicBezTo>
                  <a:pt x="351" y="369"/>
                  <a:pt x="349" y="370"/>
                  <a:pt x="349" y="370"/>
                </a:cubicBezTo>
                <a:cubicBezTo>
                  <a:pt x="346" y="372"/>
                  <a:pt x="347" y="373"/>
                  <a:pt x="345" y="374"/>
                </a:cubicBezTo>
                <a:cubicBezTo>
                  <a:pt x="344" y="374"/>
                  <a:pt x="343" y="375"/>
                  <a:pt x="342" y="376"/>
                </a:cubicBezTo>
                <a:cubicBezTo>
                  <a:pt x="342" y="376"/>
                  <a:pt x="341" y="377"/>
                  <a:pt x="341" y="377"/>
                </a:cubicBezTo>
                <a:cubicBezTo>
                  <a:pt x="340" y="378"/>
                  <a:pt x="338" y="379"/>
                  <a:pt x="337" y="380"/>
                </a:cubicBezTo>
                <a:cubicBezTo>
                  <a:pt x="336" y="381"/>
                  <a:pt x="334" y="382"/>
                  <a:pt x="333" y="383"/>
                </a:cubicBezTo>
                <a:cubicBezTo>
                  <a:pt x="332" y="383"/>
                  <a:pt x="332" y="384"/>
                  <a:pt x="331" y="384"/>
                </a:cubicBezTo>
                <a:cubicBezTo>
                  <a:pt x="329" y="385"/>
                  <a:pt x="327" y="387"/>
                  <a:pt x="326" y="388"/>
                </a:cubicBezTo>
                <a:cubicBezTo>
                  <a:pt x="324" y="388"/>
                  <a:pt x="323" y="390"/>
                  <a:pt x="322" y="390"/>
                </a:cubicBezTo>
                <a:cubicBezTo>
                  <a:pt x="322" y="390"/>
                  <a:pt x="321" y="390"/>
                  <a:pt x="321" y="390"/>
                </a:cubicBezTo>
                <a:cubicBezTo>
                  <a:pt x="320" y="391"/>
                  <a:pt x="316" y="393"/>
                  <a:pt x="313" y="395"/>
                </a:cubicBezTo>
                <a:cubicBezTo>
                  <a:pt x="310" y="397"/>
                  <a:pt x="299" y="402"/>
                  <a:pt x="298" y="402"/>
                </a:cubicBezTo>
                <a:cubicBezTo>
                  <a:pt x="296" y="403"/>
                  <a:pt x="295" y="404"/>
                  <a:pt x="294" y="404"/>
                </a:cubicBezTo>
                <a:cubicBezTo>
                  <a:pt x="290" y="406"/>
                  <a:pt x="286" y="407"/>
                  <a:pt x="281" y="409"/>
                </a:cubicBezTo>
                <a:cubicBezTo>
                  <a:pt x="278" y="410"/>
                  <a:pt x="276" y="411"/>
                  <a:pt x="273" y="411"/>
                </a:cubicBezTo>
                <a:cubicBezTo>
                  <a:pt x="271" y="412"/>
                  <a:pt x="269" y="412"/>
                  <a:pt x="267" y="413"/>
                </a:cubicBezTo>
                <a:cubicBezTo>
                  <a:pt x="266" y="413"/>
                  <a:pt x="264" y="414"/>
                  <a:pt x="263" y="414"/>
                </a:cubicBezTo>
                <a:cubicBezTo>
                  <a:pt x="260" y="415"/>
                  <a:pt x="258" y="415"/>
                  <a:pt x="256" y="416"/>
                </a:cubicBezTo>
                <a:cubicBezTo>
                  <a:pt x="255" y="416"/>
                  <a:pt x="254" y="416"/>
                  <a:pt x="253" y="416"/>
                </a:cubicBezTo>
                <a:cubicBezTo>
                  <a:pt x="251" y="417"/>
                  <a:pt x="248" y="417"/>
                  <a:pt x="245" y="417"/>
                </a:cubicBezTo>
                <a:cubicBezTo>
                  <a:pt x="244" y="418"/>
                  <a:pt x="243" y="418"/>
                  <a:pt x="242" y="418"/>
                </a:cubicBezTo>
                <a:cubicBezTo>
                  <a:pt x="240" y="418"/>
                  <a:pt x="238" y="418"/>
                  <a:pt x="237" y="419"/>
                </a:cubicBezTo>
                <a:cubicBezTo>
                  <a:pt x="236" y="419"/>
                  <a:pt x="235" y="419"/>
                  <a:pt x="234" y="419"/>
                </a:cubicBezTo>
                <a:cubicBezTo>
                  <a:pt x="234" y="419"/>
                  <a:pt x="232" y="419"/>
                  <a:pt x="232" y="419"/>
                </a:cubicBezTo>
                <a:cubicBezTo>
                  <a:pt x="232" y="419"/>
                  <a:pt x="232" y="419"/>
                  <a:pt x="232" y="419"/>
                </a:cubicBezTo>
                <a:cubicBezTo>
                  <a:pt x="230" y="419"/>
                  <a:pt x="229" y="419"/>
                  <a:pt x="228" y="419"/>
                </a:cubicBezTo>
                <a:cubicBezTo>
                  <a:pt x="227" y="419"/>
                  <a:pt x="229" y="420"/>
                  <a:pt x="227" y="420"/>
                </a:cubicBezTo>
                <a:cubicBezTo>
                  <a:pt x="226" y="420"/>
                  <a:pt x="226" y="420"/>
                  <a:pt x="225" y="420"/>
                </a:cubicBezTo>
                <a:cubicBezTo>
                  <a:pt x="225" y="420"/>
                  <a:pt x="225" y="420"/>
                  <a:pt x="224" y="420"/>
                </a:cubicBezTo>
                <a:cubicBezTo>
                  <a:pt x="222" y="419"/>
                  <a:pt x="220" y="420"/>
                  <a:pt x="217" y="420"/>
                </a:cubicBezTo>
                <a:cubicBezTo>
                  <a:pt x="216" y="420"/>
                  <a:pt x="214" y="420"/>
                  <a:pt x="213" y="420"/>
                </a:cubicBezTo>
                <a:cubicBezTo>
                  <a:pt x="213" y="420"/>
                  <a:pt x="212" y="420"/>
                  <a:pt x="211" y="420"/>
                </a:cubicBezTo>
                <a:cubicBezTo>
                  <a:pt x="208" y="420"/>
                  <a:pt x="205" y="420"/>
                  <a:pt x="202" y="419"/>
                </a:cubicBezTo>
                <a:cubicBezTo>
                  <a:pt x="201" y="419"/>
                  <a:pt x="199" y="419"/>
                  <a:pt x="198" y="419"/>
                </a:cubicBezTo>
                <a:cubicBezTo>
                  <a:pt x="197" y="419"/>
                  <a:pt x="195" y="419"/>
                  <a:pt x="194" y="419"/>
                </a:cubicBezTo>
                <a:cubicBezTo>
                  <a:pt x="190" y="419"/>
                  <a:pt x="185" y="418"/>
                  <a:pt x="182" y="417"/>
                </a:cubicBezTo>
                <a:cubicBezTo>
                  <a:pt x="181" y="417"/>
                  <a:pt x="181" y="418"/>
                  <a:pt x="180" y="417"/>
                </a:cubicBezTo>
                <a:cubicBezTo>
                  <a:pt x="179" y="417"/>
                  <a:pt x="180" y="417"/>
                  <a:pt x="178" y="417"/>
                </a:cubicBezTo>
                <a:cubicBezTo>
                  <a:pt x="176" y="416"/>
                  <a:pt x="176" y="417"/>
                  <a:pt x="175" y="416"/>
                </a:cubicBezTo>
                <a:cubicBezTo>
                  <a:pt x="172" y="416"/>
                  <a:pt x="170" y="415"/>
                  <a:pt x="167" y="415"/>
                </a:cubicBezTo>
                <a:cubicBezTo>
                  <a:pt x="163" y="414"/>
                  <a:pt x="157" y="412"/>
                  <a:pt x="154" y="411"/>
                </a:cubicBezTo>
                <a:cubicBezTo>
                  <a:pt x="153" y="411"/>
                  <a:pt x="152" y="411"/>
                  <a:pt x="150" y="410"/>
                </a:cubicBezTo>
                <a:cubicBezTo>
                  <a:pt x="150" y="410"/>
                  <a:pt x="148" y="410"/>
                  <a:pt x="148" y="410"/>
                </a:cubicBezTo>
                <a:cubicBezTo>
                  <a:pt x="146" y="409"/>
                  <a:pt x="145" y="408"/>
                  <a:pt x="143" y="408"/>
                </a:cubicBezTo>
                <a:cubicBezTo>
                  <a:pt x="140" y="407"/>
                  <a:pt x="137" y="405"/>
                  <a:pt x="134" y="404"/>
                </a:cubicBezTo>
                <a:cubicBezTo>
                  <a:pt x="132" y="404"/>
                  <a:pt x="131" y="403"/>
                  <a:pt x="130" y="402"/>
                </a:cubicBezTo>
                <a:cubicBezTo>
                  <a:pt x="128" y="402"/>
                  <a:pt x="127" y="401"/>
                  <a:pt x="125" y="400"/>
                </a:cubicBezTo>
                <a:cubicBezTo>
                  <a:pt x="124" y="400"/>
                  <a:pt x="122" y="399"/>
                  <a:pt x="122" y="398"/>
                </a:cubicBezTo>
                <a:cubicBezTo>
                  <a:pt x="121" y="398"/>
                  <a:pt x="120" y="398"/>
                  <a:pt x="119" y="397"/>
                </a:cubicBezTo>
                <a:cubicBezTo>
                  <a:pt x="116" y="396"/>
                  <a:pt x="114" y="395"/>
                  <a:pt x="113" y="394"/>
                </a:cubicBezTo>
                <a:cubicBezTo>
                  <a:pt x="112" y="394"/>
                  <a:pt x="111" y="393"/>
                  <a:pt x="110" y="393"/>
                </a:cubicBezTo>
                <a:cubicBezTo>
                  <a:pt x="109" y="392"/>
                  <a:pt x="108" y="391"/>
                  <a:pt x="106" y="390"/>
                </a:cubicBezTo>
                <a:cubicBezTo>
                  <a:pt x="104" y="388"/>
                  <a:pt x="100" y="386"/>
                  <a:pt x="97" y="384"/>
                </a:cubicBezTo>
                <a:cubicBezTo>
                  <a:pt x="97" y="384"/>
                  <a:pt x="95" y="383"/>
                  <a:pt x="95" y="383"/>
                </a:cubicBezTo>
                <a:cubicBezTo>
                  <a:pt x="94" y="382"/>
                  <a:pt x="94" y="382"/>
                  <a:pt x="93" y="381"/>
                </a:cubicBezTo>
                <a:cubicBezTo>
                  <a:pt x="90" y="379"/>
                  <a:pt x="88" y="378"/>
                  <a:pt x="85" y="376"/>
                </a:cubicBezTo>
                <a:cubicBezTo>
                  <a:pt x="85" y="375"/>
                  <a:pt x="84" y="375"/>
                  <a:pt x="83" y="374"/>
                </a:cubicBezTo>
                <a:cubicBezTo>
                  <a:pt x="82" y="373"/>
                  <a:pt x="81" y="372"/>
                  <a:pt x="80" y="372"/>
                </a:cubicBezTo>
                <a:cubicBezTo>
                  <a:pt x="78" y="371"/>
                  <a:pt x="77" y="369"/>
                  <a:pt x="76" y="369"/>
                </a:cubicBezTo>
                <a:cubicBezTo>
                  <a:pt x="76" y="368"/>
                  <a:pt x="74" y="366"/>
                  <a:pt x="74" y="366"/>
                </a:cubicBezTo>
                <a:cubicBezTo>
                  <a:pt x="76" y="368"/>
                  <a:pt x="79" y="371"/>
                  <a:pt x="81" y="372"/>
                </a:cubicBezTo>
                <a:cubicBezTo>
                  <a:pt x="88" y="377"/>
                  <a:pt x="96" y="384"/>
                  <a:pt x="103" y="387"/>
                </a:cubicBezTo>
                <a:cubicBezTo>
                  <a:pt x="104" y="388"/>
                  <a:pt x="104" y="388"/>
                  <a:pt x="105" y="388"/>
                </a:cubicBezTo>
                <a:cubicBezTo>
                  <a:pt x="105" y="389"/>
                  <a:pt x="105" y="389"/>
                  <a:pt x="105" y="389"/>
                </a:cubicBezTo>
                <a:cubicBezTo>
                  <a:pt x="106" y="389"/>
                  <a:pt x="106" y="389"/>
                  <a:pt x="106" y="389"/>
                </a:cubicBezTo>
                <a:cubicBezTo>
                  <a:pt x="108" y="390"/>
                  <a:pt x="110" y="391"/>
                  <a:pt x="110" y="391"/>
                </a:cubicBezTo>
                <a:cubicBezTo>
                  <a:pt x="111" y="391"/>
                  <a:pt x="112" y="392"/>
                  <a:pt x="113" y="392"/>
                </a:cubicBezTo>
                <a:cubicBezTo>
                  <a:pt x="114" y="393"/>
                  <a:pt x="114" y="393"/>
                  <a:pt x="115" y="393"/>
                </a:cubicBezTo>
                <a:cubicBezTo>
                  <a:pt x="115" y="393"/>
                  <a:pt x="115" y="393"/>
                  <a:pt x="114" y="392"/>
                </a:cubicBezTo>
                <a:cubicBezTo>
                  <a:pt x="117" y="393"/>
                  <a:pt x="119" y="394"/>
                  <a:pt x="120" y="394"/>
                </a:cubicBezTo>
                <a:cubicBezTo>
                  <a:pt x="120" y="395"/>
                  <a:pt x="121" y="395"/>
                  <a:pt x="121" y="395"/>
                </a:cubicBezTo>
                <a:cubicBezTo>
                  <a:pt x="122" y="396"/>
                  <a:pt x="122" y="396"/>
                  <a:pt x="123" y="396"/>
                </a:cubicBezTo>
                <a:cubicBezTo>
                  <a:pt x="124" y="397"/>
                  <a:pt x="125" y="397"/>
                  <a:pt x="125" y="397"/>
                </a:cubicBezTo>
                <a:cubicBezTo>
                  <a:pt x="127" y="398"/>
                  <a:pt x="128" y="399"/>
                  <a:pt x="129" y="399"/>
                </a:cubicBezTo>
                <a:cubicBezTo>
                  <a:pt x="130" y="400"/>
                  <a:pt x="127" y="398"/>
                  <a:pt x="129" y="399"/>
                </a:cubicBezTo>
                <a:cubicBezTo>
                  <a:pt x="131" y="400"/>
                  <a:pt x="133" y="401"/>
                  <a:pt x="134" y="401"/>
                </a:cubicBezTo>
                <a:cubicBezTo>
                  <a:pt x="135" y="401"/>
                  <a:pt x="135" y="402"/>
                  <a:pt x="136" y="402"/>
                </a:cubicBezTo>
                <a:cubicBezTo>
                  <a:pt x="136" y="402"/>
                  <a:pt x="137" y="402"/>
                  <a:pt x="138" y="403"/>
                </a:cubicBezTo>
                <a:cubicBezTo>
                  <a:pt x="140" y="403"/>
                  <a:pt x="141" y="404"/>
                  <a:pt x="143" y="405"/>
                </a:cubicBezTo>
                <a:cubicBezTo>
                  <a:pt x="144" y="405"/>
                  <a:pt x="145" y="405"/>
                  <a:pt x="147" y="406"/>
                </a:cubicBezTo>
                <a:cubicBezTo>
                  <a:pt x="147" y="406"/>
                  <a:pt x="148" y="407"/>
                  <a:pt x="149" y="407"/>
                </a:cubicBezTo>
                <a:cubicBezTo>
                  <a:pt x="150" y="407"/>
                  <a:pt x="150" y="407"/>
                  <a:pt x="151" y="408"/>
                </a:cubicBezTo>
                <a:cubicBezTo>
                  <a:pt x="152" y="408"/>
                  <a:pt x="154" y="409"/>
                  <a:pt x="156" y="409"/>
                </a:cubicBezTo>
                <a:cubicBezTo>
                  <a:pt x="157" y="409"/>
                  <a:pt x="163" y="411"/>
                  <a:pt x="164" y="411"/>
                </a:cubicBezTo>
                <a:cubicBezTo>
                  <a:pt x="165" y="411"/>
                  <a:pt x="165" y="411"/>
                  <a:pt x="166" y="412"/>
                </a:cubicBezTo>
                <a:cubicBezTo>
                  <a:pt x="167" y="412"/>
                  <a:pt x="167" y="412"/>
                  <a:pt x="168" y="412"/>
                </a:cubicBezTo>
                <a:cubicBezTo>
                  <a:pt x="169" y="412"/>
                  <a:pt x="169" y="412"/>
                  <a:pt x="170" y="413"/>
                </a:cubicBezTo>
                <a:cubicBezTo>
                  <a:pt x="171" y="413"/>
                  <a:pt x="173" y="413"/>
                  <a:pt x="174" y="414"/>
                </a:cubicBezTo>
                <a:cubicBezTo>
                  <a:pt x="175" y="414"/>
                  <a:pt x="176" y="414"/>
                  <a:pt x="177" y="414"/>
                </a:cubicBezTo>
                <a:cubicBezTo>
                  <a:pt x="179" y="414"/>
                  <a:pt x="181" y="414"/>
                  <a:pt x="183" y="415"/>
                </a:cubicBezTo>
                <a:cubicBezTo>
                  <a:pt x="185" y="415"/>
                  <a:pt x="187" y="415"/>
                  <a:pt x="188" y="416"/>
                </a:cubicBezTo>
                <a:cubicBezTo>
                  <a:pt x="188" y="416"/>
                  <a:pt x="187" y="416"/>
                  <a:pt x="187" y="416"/>
                </a:cubicBezTo>
                <a:cubicBezTo>
                  <a:pt x="189" y="416"/>
                  <a:pt x="191" y="416"/>
                  <a:pt x="192" y="416"/>
                </a:cubicBezTo>
                <a:cubicBezTo>
                  <a:pt x="192" y="416"/>
                  <a:pt x="193" y="416"/>
                  <a:pt x="194" y="416"/>
                </a:cubicBezTo>
                <a:cubicBezTo>
                  <a:pt x="195" y="417"/>
                  <a:pt x="197" y="417"/>
                  <a:pt x="198" y="417"/>
                </a:cubicBezTo>
                <a:cubicBezTo>
                  <a:pt x="199" y="417"/>
                  <a:pt x="200" y="417"/>
                  <a:pt x="201" y="417"/>
                </a:cubicBezTo>
                <a:cubicBezTo>
                  <a:pt x="202" y="417"/>
                  <a:pt x="204" y="417"/>
                  <a:pt x="206" y="417"/>
                </a:cubicBezTo>
                <a:cubicBezTo>
                  <a:pt x="209" y="417"/>
                  <a:pt x="213" y="417"/>
                  <a:pt x="216" y="417"/>
                </a:cubicBezTo>
                <a:cubicBezTo>
                  <a:pt x="217" y="417"/>
                  <a:pt x="218" y="417"/>
                  <a:pt x="219" y="417"/>
                </a:cubicBezTo>
                <a:cubicBezTo>
                  <a:pt x="219" y="417"/>
                  <a:pt x="219" y="417"/>
                  <a:pt x="220" y="417"/>
                </a:cubicBezTo>
                <a:cubicBezTo>
                  <a:pt x="221" y="417"/>
                  <a:pt x="221" y="417"/>
                  <a:pt x="222" y="417"/>
                </a:cubicBezTo>
                <a:cubicBezTo>
                  <a:pt x="223" y="417"/>
                  <a:pt x="223" y="417"/>
                  <a:pt x="224" y="417"/>
                </a:cubicBezTo>
                <a:cubicBezTo>
                  <a:pt x="225" y="417"/>
                  <a:pt x="226" y="417"/>
                  <a:pt x="227" y="417"/>
                </a:cubicBezTo>
                <a:cubicBezTo>
                  <a:pt x="227" y="416"/>
                  <a:pt x="223" y="417"/>
                  <a:pt x="225" y="417"/>
                </a:cubicBezTo>
                <a:cubicBezTo>
                  <a:pt x="229" y="416"/>
                  <a:pt x="231" y="417"/>
                  <a:pt x="234" y="416"/>
                </a:cubicBezTo>
                <a:cubicBezTo>
                  <a:pt x="235" y="416"/>
                  <a:pt x="233" y="417"/>
                  <a:pt x="234" y="416"/>
                </a:cubicBezTo>
                <a:cubicBezTo>
                  <a:pt x="235" y="416"/>
                  <a:pt x="237" y="416"/>
                  <a:pt x="239" y="415"/>
                </a:cubicBezTo>
                <a:cubicBezTo>
                  <a:pt x="242" y="415"/>
                  <a:pt x="245" y="415"/>
                  <a:pt x="247" y="414"/>
                </a:cubicBezTo>
                <a:cubicBezTo>
                  <a:pt x="247" y="415"/>
                  <a:pt x="243" y="415"/>
                  <a:pt x="244" y="415"/>
                </a:cubicBezTo>
                <a:cubicBezTo>
                  <a:pt x="246" y="415"/>
                  <a:pt x="249" y="414"/>
                  <a:pt x="251" y="414"/>
                </a:cubicBezTo>
                <a:cubicBezTo>
                  <a:pt x="253" y="414"/>
                  <a:pt x="255" y="414"/>
                  <a:pt x="256" y="413"/>
                </a:cubicBezTo>
                <a:cubicBezTo>
                  <a:pt x="257" y="413"/>
                  <a:pt x="254" y="413"/>
                  <a:pt x="254" y="413"/>
                </a:cubicBezTo>
                <a:cubicBezTo>
                  <a:pt x="255" y="413"/>
                  <a:pt x="257" y="413"/>
                  <a:pt x="258" y="412"/>
                </a:cubicBezTo>
                <a:cubicBezTo>
                  <a:pt x="259" y="412"/>
                  <a:pt x="260" y="412"/>
                  <a:pt x="261" y="411"/>
                </a:cubicBezTo>
                <a:cubicBezTo>
                  <a:pt x="261" y="411"/>
                  <a:pt x="262" y="411"/>
                  <a:pt x="262" y="411"/>
                </a:cubicBezTo>
                <a:cubicBezTo>
                  <a:pt x="263" y="411"/>
                  <a:pt x="265" y="410"/>
                  <a:pt x="264" y="411"/>
                </a:cubicBezTo>
                <a:cubicBezTo>
                  <a:pt x="261" y="412"/>
                  <a:pt x="258" y="412"/>
                  <a:pt x="258" y="413"/>
                </a:cubicBezTo>
                <a:cubicBezTo>
                  <a:pt x="261" y="412"/>
                  <a:pt x="265" y="411"/>
                  <a:pt x="269" y="410"/>
                </a:cubicBezTo>
                <a:cubicBezTo>
                  <a:pt x="271" y="410"/>
                  <a:pt x="273" y="409"/>
                  <a:pt x="275" y="409"/>
                </a:cubicBezTo>
                <a:cubicBezTo>
                  <a:pt x="277" y="408"/>
                  <a:pt x="279" y="407"/>
                  <a:pt x="281" y="407"/>
                </a:cubicBezTo>
                <a:cubicBezTo>
                  <a:pt x="282" y="406"/>
                  <a:pt x="279" y="407"/>
                  <a:pt x="279" y="406"/>
                </a:cubicBezTo>
                <a:cubicBezTo>
                  <a:pt x="283" y="405"/>
                  <a:pt x="283" y="405"/>
                  <a:pt x="283" y="405"/>
                </a:cubicBezTo>
                <a:cubicBezTo>
                  <a:pt x="283" y="405"/>
                  <a:pt x="281" y="406"/>
                  <a:pt x="282" y="406"/>
                </a:cubicBezTo>
                <a:cubicBezTo>
                  <a:pt x="286" y="404"/>
                  <a:pt x="291" y="402"/>
                  <a:pt x="295" y="401"/>
                </a:cubicBezTo>
                <a:cubicBezTo>
                  <a:pt x="299" y="399"/>
                  <a:pt x="303" y="397"/>
                  <a:pt x="307" y="395"/>
                </a:cubicBezTo>
                <a:cubicBezTo>
                  <a:pt x="307" y="395"/>
                  <a:pt x="308" y="394"/>
                  <a:pt x="308" y="395"/>
                </a:cubicBezTo>
                <a:cubicBezTo>
                  <a:pt x="307" y="395"/>
                  <a:pt x="306" y="396"/>
                  <a:pt x="306" y="396"/>
                </a:cubicBezTo>
                <a:cubicBezTo>
                  <a:pt x="308" y="395"/>
                  <a:pt x="310" y="394"/>
                  <a:pt x="312" y="393"/>
                </a:cubicBezTo>
                <a:cubicBezTo>
                  <a:pt x="314" y="392"/>
                  <a:pt x="315" y="391"/>
                  <a:pt x="316" y="391"/>
                </a:cubicBezTo>
                <a:cubicBezTo>
                  <a:pt x="316" y="390"/>
                  <a:pt x="317" y="390"/>
                  <a:pt x="318" y="389"/>
                </a:cubicBezTo>
                <a:cubicBezTo>
                  <a:pt x="318" y="389"/>
                  <a:pt x="319" y="389"/>
                  <a:pt x="319" y="388"/>
                </a:cubicBezTo>
                <a:cubicBezTo>
                  <a:pt x="320" y="388"/>
                  <a:pt x="321" y="388"/>
                  <a:pt x="321" y="387"/>
                </a:cubicBezTo>
                <a:cubicBezTo>
                  <a:pt x="322" y="386"/>
                  <a:pt x="322" y="386"/>
                  <a:pt x="323" y="386"/>
                </a:cubicBezTo>
                <a:cubicBezTo>
                  <a:pt x="325" y="385"/>
                  <a:pt x="326" y="384"/>
                  <a:pt x="328" y="383"/>
                </a:cubicBezTo>
                <a:cubicBezTo>
                  <a:pt x="329" y="382"/>
                  <a:pt x="327" y="383"/>
                  <a:pt x="329" y="382"/>
                </a:cubicBezTo>
                <a:cubicBezTo>
                  <a:pt x="330" y="382"/>
                  <a:pt x="330" y="382"/>
                  <a:pt x="331" y="381"/>
                </a:cubicBezTo>
                <a:cubicBezTo>
                  <a:pt x="332" y="380"/>
                  <a:pt x="332" y="380"/>
                  <a:pt x="332" y="380"/>
                </a:cubicBezTo>
                <a:cubicBezTo>
                  <a:pt x="333" y="380"/>
                  <a:pt x="333" y="379"/>
                  <a:pt x="333" y="379"/>
                </a:cubicBezTo>
                <a:cubicBezTo>
                  <a:pt x="335" y="378"/>
                  <a:pt x="337" y="377"/>
                  <a:pt x="338" y="376"/>
                </a:cubicBezTo>
                <a:cubicBezTo>
                  <a:pt x="339" y="376"/>
                  <a:pt x="340" y="374"/>
                  <a:pt x="342" y="373"/>
                </a:cubicBezTo>
                <a:cubicBezTo>
                  <a:pt x="342" y="373"/>
                  <a:pt x="342" y="373"/>
                  <a:pt x="343" y="373"/>
                </a:cubicBezTo>
                <a:cubicBezTo>
                  <a:pt x="343" y="372"/>
                  <a:pt x="343" y="372"/>
                  <a:pt x="344" y="371"/>
                </a:cubicBezTo>
                <a:cubicBezTo>
                  <a:pt x="345" y="371"/>
                  <a:pt x="345" y="371"/>
                  <a:pt x="346" y="370"/>
                </a:cubicBezTo>
                <a:cubicBezTo>
                  <a:pt x="346" y="370"/>
                  <a:pt x="346" y="370"/>
                  <a:pt x="346" y="369"/>
                </a:cubicBezTo>
                <a:cubicBezTo>
                  <a:pt x="347" y="369"/>
                  <a:pt x="348" y="368"/>
                  <a:pt x="349" y="368"/>
                </a:cubicBezTo>
                <a:cubicBezTo>
                  <a:pt x="349" y="367"/>
                  <a:pt x="347" y="368"/>
                  <a:pt x="348" y="367"/>
                </a:cubicBezTo>
                <a:cubicBezTo>
                  <a:pt x="350" y="366"/>
                  <a:pt x="351" y="365"/>
                  <a:pt x="353" y="364"/>
                </a:cubicBezTo>
                <a:cubicBezTo>
                  <a:pt x="354" y="362"/>
                  <a:pt x="355" y="362"/>
                  <a:pt x="355" y="361"/>
                </a:cubicBezTo>
                <a:cubicBezTo>
                  <a:pt x="356" y="361"/>
                  <a:pt x="355" y="361"/>
                  <a:pt x="356" y="361"/>
                </a:cubicBezTo>
                <a:cubicBezTo>
                  <a:pt x="356" y="361"/>
                  <a:pt x="356" y="360"/>
                  <a:pt x="357" y="359"/>
                </a:cubicBezTo>
                <a:cubicBezTo>
                  <a:pt x="358" y="359"/>
                  <a:pt x="357" y="359"/>
                  <a:pt x="357" y="360"/>
                </a:cubicBezTo>
                <a:cubicBezTo>
                  <a:pt x="359" y="359"/>
                  <a:pt x="359" y="358"/>
                  <a:pt x="360" y="357"/>
                </a:cubicBezTo>
                <a:cubicBezTo>
                  <a:pt x="361" y="356"/>
                  <a:pt x="362" y="355"/>
                  <a:pt x="363" y="354"/>
                </a:cubicBezTo>
                <a:cubicBezTo>
                  <a:pt x="366" y="351"/>
                  <a:pt x="369" y="348"/>
                  <a:pt x="371" y="346"/>
                </a:cubicBezTo>
                <a:cubicBezTo>
                  <a:pt x="370" y="346"/>
                  <a:pt x="370" y="347"/>
                  <a:pt x="370" y="346"/>
                </a:cubicBezTo>
                <a:cubicBezTo>
                  <a:pt x="371" y="345"/>
                  <a:pt x="372" y="344"/>
                  <a:pt x="373" y="343"/>
                </a:cubicBezTo>
                <a:cubicBezTo>
                  <a:pt x="374" y="342"/>
                  <a:pt x="374" y="341"/>
                  <a:pt x="375" y="340"/>
                </a:cubicBezTo>
                <a:cubicBezTo>
                  <a:pt x="376" y="339"/>
                  <a:pt x="376" y="339"/>
                  <a:pt x="377" y="338"/>
                </a:cubicBezTo>
                <a:cubicBezTo>
                  <a:pt x="377" y="338"/>
                  <a:pt x="377" y="338"/>
                  <a:pt x="377" y="338"/>
                </a:cubicBezTo>
                <a:cubicBezTo>
                  <a:pt x="378" y="337"/>
                  <a:pt x="378" y="336"/>
                  <a:pt x="379" y="335"/>
                </a:cubicBezTo>
                <a:cubicBezTo>
                  <a:pt x="379" y="334"/>
                  <a:pt x="380" y="334"/>
                  <a:pt x="381" y="333"/>
                </a:cubicBezTo>
                <a:cubicBezTo>
                  <a:pt x="383" y="330"/>
                  <a:pt x="386" y="326"/>
                  <a:pt x="387" y="323"/>
                </a:cubicBezTo>
                <a:cubicBezTo>
                  <a:pt x="388" y="322"/>
                  <a:pt x="389" y="321"/>
                  <a:pt x="390" y="319"/>
                </a:cubicBezTo>
                <a:cubicBezTo>
                  <a:pt x="390" y="320"/>
                  <a:pt x="390" y="319"/>
                  <a:pt x="390" y="319"/>
                </a:cubicBezTo>
                <a:cubicBezTo>
                  <a:pt x="390" y="319"/>
                  <a:pt x="391" y="318"/>
                  <a:pt x="391" y="317"/>
                </a:cubicBezTo>
                <a:cubicBezTo>
                  <a:pt x="392" y="316"/>
                  <a:pt x="393" y="315"/>
                  <a:pt x="394" y="313"/>
                </a:cubicBezTo>
                <a:cubicBezTo>
                  <a:pt x="394" y="312"/>
                  <a:pt x="395" y="311"/>
                  <a:pt x="396" y="310"/>
                </a:cubicBezTo>
                <a:cubicBezTo>
                  <a:pt x="396" y="308"/>
                  <a:pt x="397" y="307"/>
                  <a:pt x="398" y="306"/>
                </a:cubicBezTo>
                <a:cubicBezTo>
                  <a:pt x="398" y="305"/>
                  <a:pt x="398" y="304"/>
                  <a:pt x="399" y="303"/>
                </a:cubicBezTo>
                <a:cubicBezTo>
                  <a:pt x="399" y="303"/>
                  <a:pt x="399" y="303"/>
                  <a:pt x="399" y="302"/>
                </a:cubicBezTo>
                <a:cubicBezTo>
                  <a:pt x="401" y="299"/>
                  <a:pt x="402" y="296"/>
                  <a:pt x="404" y="293"/>
                </a:cubicBezTo>
                <a:cubicBezTo>
                  <a:pt x="405" y="290"/>
                  <a:pt x="406" y="287"/>
                  <a:pt x="407" y="285"/>
                </a:cubicBezTo>
                <a:cubicBezTo>
                  <a:pt x="408" y="283"/>
                  <a:pt x="408" y="281"/>
                  <a:pt x="409" y="279"/>
                </a:cubicBezTo>
                <a:cubicBezTo>
                  <a:pt x="409" y="278"/>
                  <a:pt x="410" y="277"/>
                  <a:pt x="410" y="276"/>
                </a:cubicBezTo>
                <a:cubicBezTo>
                  <a:pt x="410" y="275"/>
                  <a:pt x="411" y="274"/>
                  <a:pt x="411" y="273"/>
                </a:cubicBezTo>
                <a:cubicBezTo>
                  <a:pt x="412" y="268"/>
                  <a:pt x="414" y="261"/>
                  <a:pt x="415" y="256"/>
                </a:cubicBezTo>
                <a:cubicBezTo>
                  <a:pt x="416" y="255"/>
                  <a:pt x="416" y="254"/>
                  <a:pt x="416" y="253"/>
                </a:cubicBezTo>
                <a:cubicBezTo>
                  <a:pt x="416" y="252"/>
                  <a:pt x="417" y="249"/>
                  <a:pt x="417" y="249"/>
                </a:cubicBezTo>
                <a:cubicBezTo>
                  <a:pt x="416" y="252"/>
                  <a:pt x="415" y="255"/>
                  <a:pt x="415" y="258"/>
                </a:cubicBezTo>
                <a:cubicBezTo>
                  <a:pt x="413" y="263"/>
                  <a:pt x="412" y="269"/>
                  <a:pt x="411" y="273"/>
                </a:cubicBezTo>
                <a:cubicBezTo>
                  <a:pt x="410" y="274"/>
                  <a:pt x="410" y="274"/>
                  <a:pt x="410" y="275"/>
                </a:cubicBezTo>
                <a:cubicBezTo>
                  <a:pt x="410" y="276"/>
                  <a:pt x="409" y="277"/>
                  <a:pt x="409" y="277"/>
                </a:cubicBezTo>
                <a:cubicBezTo>
                  <a:pt x="409" y="279"/>
                  <a:pt x="408" y="281"/>
                  <a:pt x="408" y="281"/>
                </a:cubicBezTo>
                <a:cubicBezTo>
                  <a:pt x="407" y="282"/>
                  <a:pt x="407" y="282"/>
                  <a:pt x="407" y="283"/>
                </a:cubicBezTo>
                <a:cubicBezTo>
                  <a:pt x="407" y="283"/>
                  <a:pt x="407" y="283"/>
                  <a:pt x="407" y="283"/>
                </a:cubicBezTo>
                <a:cubicBezTo>
                  <a:pt x="407" y="284"/>
                  <a:pt x="406" y="285"/>
                  <a:pt x="406" y="285"/>
                </a:cubicBezTo>
                <a:cubicBezTo>
                  <a:pt x="405" y="288"/>
                  <a:pt x="404" y="292"/>
                  <a:pt x="403" y="292"/>
                </a:cubicBezTo>
                <a:cubicBezTo>
                  <a:pt x="404" y="290"/>
                  <a:pt x="405" y="287"/>
                  <a:pt x="406" y="285"/>
                </a:cubicBezTo>
                <a:cubicBezTo>
                  <a:pt x="406" y="284"/>
                  <a:pt x="407" y="282"/>
                  <a:pt x="408" y="280"/>
                </a:cubicBezTo>
                <a:cubicBezTo>
                  <a:pt x="408" y="280"/>
                  <a:pt x="408" y="280"/>
                  <a:pt x="408" y="279"/>
                </a:cubicBezTo>
                <a:cubicBezTo>
                  <a:pt x="409" y="276"/>
                  <a:pt x="411" y="270"/>
                  <a:pt x="412" y="266"/>
                </a:cubicBezTo>
                <a:cubicBezTo>
                  <a:pt x="413" y="264"/>
                  <a:pt x="413" y="262"/>
                  <a:pt x="414" y="260"/>
                </a:cubicBezTo>
                <a:cubicBezTo>
                  <a:pt x="414" y="259"/>
                  <a:pt x="414" y="257"/>
                  <a:pt x="415" y="255"/>
                </a:cubicBezTo>
                <a:cubicBezTo>
                  <a:pt x="415" y="253"/>
                  <a:pt x="416" y="251"/>
                  <a:pt x="416" y="250"/>
                </a:cubicBezTo>
                <a:cubicBezTo>
                  <a:pt x="416" y="249"/>
                  <a:pt x="416" y="248"/>
                  <a:pt x="416" y="247"/>
                </a:cubicBezTo>
                <a:cubicBezTo>
                  <a:pt x="416" y="246"/>
                  <a:pt x="417" y="243"/>
                  <a:pt x="416" y="244"/>
                </a:cubicBezTo>
                <a:cubicBezTo>
                  <a:pt x="416" y="246"/>
                  <a:pt x="416" y="248"/>
                  <a:pt x="415" y="250"/>
                </a:cubicBezTo>
                <a:cubicBezTo>
                  <a:pt x="415" y="252"/>
                  <a:pt x="415" y="252"/>
                  <a:pt x="415" y="253"/>
                </a:cubicBezTo>
                <a:cubicBezTo>
                  <a:pt x="415" y="254"/>
                  <a:pt x="415" y="254"/>
                  <a:pt x="414" y="255"/>
                </a:cubicBezTo>
                <a:cubicBezTo>
                  <a:pt x="414" y="257"/>
                  <a:pt x="413" y="260"/>
                  <a:pt x="413" y="262"/>
                </a:cubicBezTo>
                <a:cubicBezTo>
                  <a:pt x="412" y="266"/>
                  <a:pt x="411" y="270"/>
                  <a:pt x="410" y="273"/>
                </a:cubicBezTo>
                <a:cubicBezTo>
                  <a:pt x="408" y="277"/>
                  <a:pt x="407" y="280"/>
                  <a:pt x="406" y="283"/>
                </a:cubicBezTo>
                <a:cubicBezTo>
                  <a:pt x="406" y="284"/>
                  <a:pt x="406" y="284"/>
                  <a:pt x="406" y="285"/>
                </a:cubicBezTo>
                <a:cubicBezTo>
                  <a:pt x="405" y="286"/>
                  <a:pt x="405" y="287"/>
                  <a:pt x="404" y="288"/>
                </a:cubicBezTo>
                <a:cubicBezTo>
                  <a:pt x="404" y="290"/>
                  <a:pt x="403" y="291"/>
                  <a:pt x="402" y="293"/>
                </a:cubicBezTo>
                <a:cubicBezTo>
                  <a:pt x="400" y="297"/>
                  <a:pt x="397" y="304"/>
                  <a:pt x="394" y="310"/>
                </a:cubicBezTo>
                <a:cubicBezTo>
                  <a:pt x="393" y="311"/>
                  <a:pt x="393" y="311"/>
                  <a:pt x="393" y="312"/>
                </a:cubicBezTo>
                <a:cubicBezTo>
                  <a:pt x="391" y="315"/>
                  <a:pt x="390" y="317"/>
                  <a:pt x="388" y="319"/>
                </a:cubicBezTo>
                <a:cubicBezTo>
                  <a:pt x="387" y="321"/>
                  <a:pt x="386" y="322"/>
                  <a:pt x="385" y="324"/>
                </a:cubicBezTo>
                <a:cubicBezTo>
                  <a:pt x="384" y="325"/>
                  <a:pt x="384" y="326"/>
                  <a:pt x="383" y="327"/>
                </a:cubicBezTo>
                <a:cubicBezTo>
                  <a:pt x="383" y="327"/>
                  <a:pt x="383" y="328"/>
                  <a:pt x="382" y="328"/>
                </a:cubicBezTo>
                <a:cubicBezTo>
                  <a:pt x="382" y="329"/>
                  <a:pt x="381" y="329"/>
                  <a:pt x="381" y="330"/>
                </a:cubicBezTo>
                <a:cubicBezTo>
                  <a:pt x="381" y="330"/>
                  <a:pt x="380" y="331"/>
                  <a:pt x="380" y="332"/>
                </a:cubicBezTo>
                <a:cubicBezTo>
                  <a:pt x="379" y="332"/>
                  <a:pt x="379" y="332"/>
                  <a:pt x="379" y="333"/>
                </a:cubicBezTo>
                <a:cubicBezTo>
                  <a:pt x="378" y="334"/>
                  <a:pt x="377" y="335"/>
                  <a:pt x="376" y="336"/>
                </a:cubicBezTo>
                <a:cubicBezTo>
                  <a:pt x="375" y="337"/>
                  <a:pt x="373" y="340"/>
                  <a:pt x="372" y="342"/>
                </a:cubicBezTo>
                <a:cubicBezTo>
                  <a:pt x="371" y="342"/>
                  <a:pt x="370" y="343"/>
                  <a:pt x="370" y="344"/>
                </a:cubicBezTo>
                <a:cubicBezTo>
                  <a:pt x="369" y="345"/>
                  <a:pt x="367" y="346"/>
                  <a:pt x="367" y="347"/>
                </a:cubicBezTo>
                <a:cubicBezTo>
                  <a:pt x="367" y="347"/>
                  <a:pt x="366" y="348"/>
                  <a:pt x="365" y="349"/>
                </a:cubicBezTo>
                <a:cubicBezTo>
                  <a:pt x="364" y="350"/>
                  <a:pt x="364" y="350"/>
                  <a:pt x="364" y="351"/>
                </a:cubicBezTo>
                <a:cubicBezTo>
                  <a:pt x="363" y="352"/>
                  <a:pt x="362" y="352"/>
                  <a:pt x="362" y="353"/>
                </a:cubicBezTo>
                <a:cubicBezTo>
                  <a:pt x="361" y="354"/>
                  <a:pt x="360" y="355"/>
                  <a:pt x="358" y="357"/>
                </a:cubicBezTo>
                <a:cubicBezTo>
                  <a:pt x="356" y="358"/>
                  <a:pt x="354" y="360"/>
                  <a:pt x="352" y="362"/>
                </a:cubicBezTo>
                <a:cubicBezTo>
                  <a:pt x="351" y="363"/>
                  <a:pt x="350" y="364"/>
                  <a:pt x="350" y="364"/>
                </a:cubicBezTo>
                <a:cubicBezTo>
                  <a:pt x="349" y="365"/>
                  <a:pt x="348" y="366"/>
                  <a:pt x="347" y="367"/>
                </a:cubicBezTo>
                <a:cubicBezTo>
                  <a:pt x="344" y="369"/>
                  <a:pt x="340" y="372"/>
                  <a:pt x="337" y="374"/>
                </a:cubicBezTo>
                <a:cubicBezTo>
                  <a:pt x="337" y="375"/>
                  <a:pt x="336" y="375"/>
                  <a:pt x="335" y="376"/>
                </a:cubicBezTo>
                <a:cubicBezTo>
                  <a:pt x="334" y="377"/>
                  <a:pt x="333" y="378"/>
                  <a:pt x="331" y="379"/>
                </a:cubicBezTo>
                <a:cubicBezTo>
                  <a:pt x="330" y="379"/>
                  <a:pt x="330" y="380"/>
                  <a:pt x="329" y="380"/>
                </a:cubicBezTo>
                <a:cubicBezTo>
                  <a:pt x="328" y="381"/>
                  <a:pt x="327" y="381"/>
                  <a:pt x="326" y="382"/>
                </a:cubicBezTo>
                <a:cubicBezTo>
                  <a:pt x="325" y="383"/>
                  <a:pt x="322" y="384"/>
                  <a:pt x="321" y="385"/>
                </a:cubicBezTo>
                <a:cubicBezTo>
                  <a:pt x="319" y="386"/>
                  <a:pt x="318" y="387"/>
                  <a:pt x="316" y="388"/>
                </a:cubicBezTo>
                <a:cubicBezTo>
                  <a:pt x="316" y="388"/>
                  <a:pt x="315" y="389"/>
                  <a:pt x="314" y="390"/>
                </a:cubicBezTo>
                <a:cubicBezTo>
                  <a:pt x="313" y="390"/>
                  <a:pt x="311" y="391"/>
                  <a:pt x="310" y="391"/>
                </a:cubicBezTo>
                <a:cubicBezTo>
                  <a:pt x="309" y="392"/>
                  <a:pt x="309" y="392"/>
                  <a:pt x="308" y="393"/>
                </a:cubicBezTo>
                <a:cubicBezTo>
                  <a:pt x="305" y="394"/>
                  <a:pt x="304" y="394"/>
                  <a:pt x="302" y="395"/>
                </a:cubicBezTo>
                <a:cubicBezTo>
                  <a:pt x="301" y="396"/>
                  <a:pt x="300" y="397"/>
                  <a:pt x="299" y="397"/>
                </a:cubicBezTo>
                <a:cubicBezTo>
                  <a:pt x="298" y="398"/>
                  <a:pt x="297" y="398"/>
                  <a:pt x="296" y="398"/>
                </a:cubicBezTo>
                <a:cubicBezTo>
                  <a:pt x="295" y="399"/>
                  <a:pt x="294" y="399"/>
                  <a:pt x="293" y="400"/>
                </a:cubicBezTo>
                <a:cubicBezTo>
                  <a:pt x="292" y="400"/>
                  <a:pt x="292" y="400"/>
                  <a:pt x="291" y="400"/>
                </a:cubicBezTo>
                <a:cubicBezTo>
                  <a:pt x="289" y="401"/>
                  <a:pt x="286" y="402"/>
                  <a:pt x="285" y="403"/>
                </a:cubicBezTo>
                <a:cubicBezTo>
                  <a:pt x="284" y="403"/>
                  <a:pt x="283" y="403"/>
                  <a:pt x="283" y="403"/>
                </a:cubicBezTo>
                <a:cubicBezTo>
                  <a:pt x="282" y="404"/>
                  <a:pt x="281" y="404"/>
                  <a:pt x="280" y="404"/>
                </a:cubicBezTo>
                <a:cubicBezTo>
                  <a:pt x="279" y="405"/>
                  <a:pt x="278" y="405"/>
                  <a:pt x="277" y="405"/>
                </a:cubicBezTo>
                <a:cubicBezTo>
                  <a:pt x="278" y="405"/>
                  <a:pt x="276" y="406"/>
                  <a:pt x="276" y="406"/>
                </a:cubicBezTo>
                <a:cubicBezTo>
                  <a:pt x="275" y="406"/>
                  <a:pt x="274" y="406"/>
                  <a:pt x="274" y="407"/>
                </a:cubicBezTo>
                <a:cubicBezTo>
                  <a:pt x="273" y="407"/>
                  <a:pt x="272" y="407"/>
                  <a:pt x="271" y="407"/>
                </a:cubicBezTo>
                <a:cubicBezTo>
                  <a:pt x="271" y="407"/>
                  <a:pt x="271" y="407"/>
                  <a:pt x="271" y="407"/>
                </a:cubicBezTo>
                <a:cubicBezTo>
                  <a:pt x="270" y="407"/>
                  <a:pt x="266" y="408"/>
                  <a:pt x="266" y="408"/>
                </a:cubicBezTo>
                <a:cubicBezTo>
                  <a:pt x="265" y="409"/>
                  <a:pt x="264" y="409"/>
                  <a:pt x="263" y="409"/>
                </a:cubicBezTo>
                <a:cubicBezTo>
                  <a:pt x="263" y="409"/>
                  <a:pt x="262" y="409"/>
                  <a:pt x="262" y="409"/>
                </a:cubicBezTo>
                <a:cubicBezTo>
                  <a:pt x="261" y="410"/>
                  <a:pt x="261" y="410"/>
                  <a:pt x="261" y="410"/>
                </a:cubicBezTo>
                <a:cubicBezTo>
                  <a:pt x="261" y="410"/>
                  <a:pt x="260" y="410"/>
                  <a:pt x="260" y="410"/>
                </a:cubicBezTo>
                <a:cubicBezTo>
                  <a:pt x="256" y="411"/>
                  <a:pt x="253" y="411"/>
                  <a:pt x="251" y="412"/>
                </a:cubicBezTo>
                <a:cubicBezTo>
                  <a:pt x="250" y="412"/>
                  <a:pt x="249" y="412"/>
                  <a:pt x="248" y="412"/>
                </a:cubicBezTo>
                <a:cubicBezTo>
                  <a:pt x="248" y="412"/>
                  <a:pt x="248" y="412"/>
                  <a:pt x="247" y="412"/>
                </a:cubicBezTo>
                <a:cubicBezTo>
                  <a:pt x="246" y="413"/>
                  <a:pt x="245" y="413"/>
                  <a:pt x="244" y="413"/>
                </a:cubicBezTo>
                <a:cubicBezTo>
                  <a:pt x="244" y="413"/>
                  <a:pt x="243" y="413"/>
                  <a:pt x="242" y="413"/>
                </a:cubicBezTo>
                <a:cubicBezTo>
                  <a:pt x="239" y="413"/>
                  <a:pt x="238" y="414"/>
                  <a:pt x="236" y="414"/>
                </a:cubicBezTo>
                <a:cubicBezTo>
                  <a:pt x="235" y="414"/>
                  <a:pt x="234" y="414"/>
                  <a:pt x="233" y="414"/>
                </a:cubicBezTo>
                <a:cubicBezTo>
                  <a:pt x="230" y="414"/>
                  <a:pt x="232" y="415"/>
                  <a:pt x="230" y="414"/>
                </a:cubicBezTo>
                <a:cubicBezTo>
                  <a:pt x="229" y="414"/>
                  <a:pt x="225" y="415"/>
                  <a:pt x="221" y="415"/>
                </a:cubicBezTo>
                <a:cubicBezTo>
                  <a:pt x="219" y="415"/>
                  <a:pt x="217" y="415"/>
                  <a:pt x="216" y="415"/>
                </a:cubicBezTo>
                <a:cubicBezTo>
                  <a:pt x="214" y="415"/>
                  <a:pt x="213" y="415"/>
                  <a:pt x="212" y="415"/>
                </a:cubicBezTo>
                <a:cubicBezTo>
                  <a:pt x="209" y="415"/>
                  <a:pt x="204" y="415"/>
                  <a:pt x="201" y="414"/>
                </a:cubicBezTo>
                <a:cubicBezTo>
                  <a:pt x="200" y="414"/>
                  <a:pt x="199" y="414"/>
                  <a:pt x="199" y="414"/>
                </a:cubicBezTo>
                <a:cubicBezTo>
                  <a:pt x="197" y="414"/>
                  <a:pt x="194" y="414"/>
                  <a:pt x="192" y="414"/>
                </a:cubicBezTo>
                <a:cubicBezTo>
                  <a:pt x="192" y="414"/>
                  <a:pt x="191" y="414"/>
                  <a:pt x="190" y="414"/>
                </a:cubicBezTo>
                <a:cubicBezTo>
                  <a:pt x="189" y="414"/>
                  <a:pt x="188" y="413"/>
                  <a:pt x="186" y="413"/>
                </a:cubicBezTo>
                <a:cubicBezTo>
                  <a:pt x="184" y="413"/>
                  <a:pt x="182" y="412"/>
                  <a:pt x="181" y="412"/>
                </a:cubicBezTo>
                <a:cubicBezTo>
                  <a:pt x="180" y="412"/>
                  <a:pt x="180" y="412"/>
                  <a:pt x="179" y="412"/>
                </a:cubicBezTo>
                <a:cubicBezTo>
                  <a:pt x="177" y="411"/>
                  <a:pt x="175" y="411"/>
                  <a:pt x="173" y="411"/>
                </a:cubicBezTo>
                <a:cubicBezTo>
                  <a:pt x="170" y="410"/>
                  <a:pt x="168" y="409"/>
                  <a:pt x="166" y="409"/>
                </a:cubicBezTo>
                <a:cubicBezTo>
                  <a:pt x="164" y="408"/>
                  <a:pt x="161" y="408"/>
                  <a:pt x="159" y="407"/>
                </a:cubicBezTo>
                <a:cubicBezTo>
                  <a:pt x="158" y="407"/>
                  <a:pt x="156" y="406"/>
                  <a:pt x="155" y="406"/>
                </a:cubicBezTo>
                <a:cubicBezTo>
                  <a:pt x="155" y="406"/>
                  <a:pt x="154" y="406"/>
                  <a:pt x="153" y="406"/>
                </a:cubicBezTo>
                <a:cubicBezTo>
                  <a:pt x="152" y="405"/>
                  <a:pt x="152" y="405"/>
                  <a:pt x="151" y="405"/>
                </a:cubicBezTo>
                <a:cubicBezTo>
                  <a:pt x="151" y="405"/>
                  <a:pt x="150" y="404"/>
                  <a:pt x="148" y="404"/>
                </a:cubicBezTo>
                <a:cubicBezTo>
                  <a:pt x="147" y="403"/>
                  <a:pt x="146" y="403"/>
                  <a:pt x="144" y="403"/>
                </a:cubicBezTo>
                <a:cubicBezTo>
                  <a:pt x="142" y="402"/>
                  <a:pt x="136" y="399"/>
                  <a:pt x="135" y="399"/>
                </a:cubicBezTo>
                <a:cubicBezTo>
                  <a:pt x="135" y="399"/>
                  <a:pt x="135" y="399"/>
                  <a:pt x="134" y="399"/>
                </a:cubicBezTo>
                <a:cubicBezTo>
                  <a:pt x="133" y="398"/>
                  <a:pt x="133" y="398"/>
                  <a:pt x="132" y="398"/>
                </a:cubicBezTo>
                <a:cubicBezTo>
                  <a:pt x="131" y="397"/>
                  <a:pt x="129" y="396"/>
                  <a:pt x="128" y="396"/>
                </a:cubicBezTo>
                <a:cubicBezTo>
                  <a:pt x="127" y="395"/>
                  <a:pt x="123" y="393"/>
                  <a:pt x="122" y="392"/>
                </a:cubicBezTo>
                <a:cubicBezTo>
                  <a:pt x="120" y="391"/>
                  <a:pt x="119" y="391"/>
                  <a:pt x="117" y="390"/>
                </a:cubicBezTo>
                <a:cubicBezTo>
                  <a:pt x="114" y="389"/>
                  <a:pt x="114" y="389"/>
                  <a:pt x="112" y="387"/>
                </a:cubicBezTo>
                <a:cubicBezTo>
                  <a:pt x="111" y="386"/>
                  <a:pt x="109" y="386"/>
                  <a:pt x="109" y="385"/>
                </a:cubicBezTo>
                <a:cubicBezTo>
                  <a:pt x="109" y="385"/>
                  <a:pt x="109" y="385"/>
                  <a:pt x="109" y="385"/>
                </a:cubicBezTo>
                <a:cubicBezTo>
                  <a:pt x="108" y="384"/>
                  <a:pt x="104" y="383"/>
                  <a:pt x="103" y="382"/>
                </a:cubicBezTo>
                <a:cubicBezTo>
                  <a:pt x="103" y="381"/>
                  <a:pt x="102" y="381"/>
                  <a:pt x="101" y="380"/>
                </a:cubicBezTo>
                <a:cubicBezTo>
                  <a:pt x="100" y="380"/>
                  <a:pt x="100" y="380"/>
                  <a:pt x="99" y="379"/>
                </a:cubicBezTo>
                <a:cubicBezTo>
                  <a:pt x="96" y="377"/>
                  <a:pt x="93" y="375"/>
                  <a:pt x="91" y="373"/>
                </a:cubicBezTo>
                <a:cubicBezTo>
                  <a:pt x="90" y="372"/>
                  <a:pt x="89" y="372"/>
                  <a:pt x="88" y="371"/>
                </a:cubicBezTo>
                <a:cubicBezTo>
                  <a:pt x="88" y="371"/>
                  <a:pt x="87" y="370"/>
                  <a:pt x="87" y="370"/>
                </a:cubicBezTo>
                <a:cubicBezTo>
                  <a:pt x="86" y="369"/>
                  <a:pt x="85" y="369"/>
                  <a:pt x="84" y="368"/>
                </a:cubicBezTo>
                <a:cubicBezTo>
                  <a:pt x="84" y="367"/>
                  <a:pt x="85" y="368"/>
                  <a:pt x="84" y="367"/>
                </a:cubicBezTo>
                <a:cubicBezTo>
                  <a:pt x="84" y="367"/>
                  <a:pt x="82" y="366"/>
                  <a:pt x="82" y="366"/>
                </a:cubicBezTo>
                <a:cubicBezTo>
                  <a:pt x="83" y="366"/>
                  <a:pt x="85" y="367"/>
                  <a:pt x="86" y="368"/>
                </a:cubicBezTo>
                <a:cubicBezTo>
                  <a:pt x="87" y="369"/>
                  <a:pt x="90" y="371"/>
                  <a:pt x="91" y="372"/>
                </a:cubicBezTo>
                <a:cubicBezTo>
                  <a:pt x="92" y="373"/>
                  <a:pt x="93" y="373"/>
                  <a:pt x="94" y="374"/>
                </a:cubicBezTo>
                <a:cubicBezTo>
                  <a:pt x="96" y="376"/>
                  <a:pt x="97" y="376"/>
                  <a:pt x="98" y="377"/>
                </a:cubicBezTo>
                <a:cubicBezTo>
                  <a:pt x="99" y="378"/>
                  <a:pt x="100" y="379"/>
                  <a:pt x="101" y="379"/>
                </a:cubicBezTo>
                <a:cubicBezTo>
                  <a:pt x="100" y="379"/>
                  <a:pt x="99" y="378"/>
                  <a:pt x="100" y="378"/>
                </a:cubicBezTo>
                <a:cubicBezTo>
                  <a:pt x="102" y="379"/>
                  <a:pt x="103" y="380"/>
                  <a:pt x="104" y="381"/>
                </a:cubicBezTo>
                <a:cubicBezTo>
                  <a:pt x="105" y="381"/>
                  <a:pt x="105" y="381"/>
                  <a:pt x="105" y="381"/>
                </a:cubicBezTo>
                <a:cubicBezTo>
                  <a:pt x="106" y="382"/>
                  <a:pt x="107" y="383"/>
                  <a:pt x="108" y="383"/>
                </a:cubicBezTo>
                <a:cubicBezTo>
                  <a:pt x="106" y="382"/>
                  <a:pt x="105" y="381"/>
                  <a:pt x="106" y="381"/>
                </a:cubicBezTo>
                <a:cubicBezTo>
                  <a:pt x="108" y="383"/>
                  <a:pt x="108" y="383"/>
                  <a:pt x="110" y="384"/>
                </a:cubicBezTo>
                <a:cubicBezTo>
                  <a:pt x="111" y="385"/>
                  <a:pt x="112" y="386"/>
                  <a:pt x="114" y="387"/>
                </a:cubicBezTo>
                <a:cubicBezTo>
                  <a:pt x="114" y="387"/>
                  <a:pt x="115" y="387"/>
                  <a:pt x="115" y="388"/>
                </a:cubicBezTo>
                <a:cubicBezTo>
                  <a:pt x="117" y="389"/>
                  <a:pt x="122" y="391"/>
                  <a:pt x="123" y="392"/>
                </a:cubicBezTo>
                <a:cubicBezTo>
                  <a:pt x="123" y="391"/>
                  <a:pt x="125" y="392"/>
                  <a:pt x="125" y="392"/>
                </a:cubicBezTo>
                <a:cubicBezTo>
                  <a:pt x="126" y="392"/>
                  <a:pt x="128" y="393"/>
                  <a:pt x="128" y="394"/>
                </a:cubicBezTo>
                <a:cubicBezTo>
                  <a:pt x="128" y="394"/>
                  <a:pt x="128" y="394"/>
                  <a:pt x="128" y="394"/>
                </a:cubicBezTo>
                <a:cubicBezTo>
                  <a:pt x="128" y="394"/>
                  <a:pt x="129" y="394"/>
                  <a:pt x="129" y="394"/>
                </a:cubicBezTo>
                <a:cubicBezTo>
                  <a:pt x="129" y="395"/>
                  <a:pt x="129" y="395"/>
                  <a:pt x="129" y="395"/>
                </a:cubicBezTo>
                <a:cubicBezTo>
                  <a:pt x="131" y="396"/>
                  <a:pt x="132" y="396"/>
                  <a:pt x="133" y="397"/>
                </a:cubicBezTo>
                <a:cubicBezTo>
                  <a:pt x="133" y="396"/>
                  <a:pt x="133" y="396"/>
                  <a:pt x="134" y="396"/>
                </a:cubicBezTo>
                <a:cubicBezTo>
                  <a:pt x="136" y="397"/>
                  <a:pt x="135" y="397"/>
                  <a:pt x="134" y="397"/>
                </a:cubicBezTo>
                <a:cubicBezTo>
                  <a:pt x="136" y="398"/>
                  <a:pt x="136" y="397"/>
                  <a:pt x="137" y="397"/>
                </a:cubicBezTo>
                <a:cubicBezTo>
                  <a:pt x="138" y="398"/>
                  <a:pt x="139" y="398"/>
                  <a:pt x="140" y="399"/>
                </a:cubicBezTo>
                <a:cubicBezTo>
                  <a:pt x="139" y="398"/>
                  <a:pt x="138" y="398"/>
                  <a:pt x="138" y="398"/>
                </a:cubicBezTo>
                <a:cubicBezTo>
                  <a:pt x="139" y="399"/>
                  <a:pt x="141" y="399"/>
                  <a:pt x="143" y="400"/>
                </a:cubicBezTo>
                <a:cubicBezTo>
                  <a:pt x="144" y="400"/>
                  <a:pt x="144" y="401"/>
                  <a:pt x="145" y="401"/>
                </a:cubicBezTo>
                <a:cubicBezTo>
                  <a:pt x="146" y="401"/>
                  <a:pt x="146" y="401"/>
                  <a:pt x="146" y="401"/>
                </a:cubicBezTo>
                <a:cubicBezTo>
                  <a:pt x="147" y="402"/>
                  <a:pt x="148" y="402"/>
                  <a:pt x="148" y="402"/>
                </a:cubicBezTo>
                <a:cubicBezTo>
                  <a:pt x="149" y="403"/>
                  <a:pt x="151" y="403"/>
                  <a:pt x="152" y="404"/>
                </a:cubicBezTo>
                <a:cubicBezTo>
                  <a:pt x="153" y="404"/>
                  <a:pt x="154" y="404"/>
                  <a:pt x="156" y="405"/>
                </a:cubicBezTo>
                <a:cubicBezTo>
                  <a:pt x="157" y="405"/>
                  <a:pt x="158" y="405"/>
                  <a:pt x="158" y="405"/>
                </a:cubicBezTo>
                <a:cubicBezTo>
                  <a:pt x="160" y="405"/>
                  <a:pt x="165" y="407"/>
                  <a:pt x="165" y="407"/>
                </a:cubicBezTo>
                <a:cubicBezTo>
                  <a:pt x="167" y="407"/>
                  <a:pt x="168" y="408"/>
                  <a:pt x="169" y="408"/>
                </a:cubicBezTo>
                <a:cubicBezTo>
                  <a:pt x="171" y="408"/>
                  <a:pt x="172" y="408"/>
                  <a:pt x="173" y="408"/>
                </a:cubicBezTo>
                <a:cubicBezTo>
                  <a:pt x="174" y="409"/>
                  <a:pt x="176" y="409"/>
                  <a:pt x="177" y="409"/>
                </a:cubicBezTo>
                <a:cubicBezTo>
                  <a:pt x="177" y="409"/>
                  <a:pt x="177" y="409"/>
                  <a:pt x="178" y="409"/>
                </a:cubicBezTo>
                <a:cubicBezTo>
                  <a:pt x="179" y="410"/>
                  <a:pt x="181" y="410"/>
                  <a:pt x="184" y="410"/>
                </a:cubicBezTo>
                <a:cubicBezTo>
                  <a:pt x="184" y="410"/>
                  <a:pt x="184" y="411"/>
                  <a:pt x="186" y="411"/>
                </a:cubicBezTo>
                <a:cubicBezTo>
                  <a:pt x="187" y="411"/>
                  <a:pt x="184" y="410"/>
                  <a:pt x="186" y="410"/>
                </a:cubicBezTo>
                <a:cubicBezTo>
                  <a:pt x="189" y="411"/>
                  <a:pt x="185" y="411"/>
                  <a:pt x="188" y="411"/>
                </a:cubicBezTo>
                <a:cubicBezTo>
                  <a:pt x="191" y="412"/>
                  <a:pt x="189" y="411"/>
                  <a:pt x="189" y="411"/>
                </a:cubicBezTo>
                <a:cubicBezTo>
                  <a:pt x="191" y="411"/>
                  <a:pt x="191" y="412"/>
                  <a:pt x="192" y="412"/>
                </a:cubicBezTo>
                <a:cubicBezTo>
                  <a:pt x="193" y="412"/>
                  <a:pt x="194" y="412"/>
                  <a:pt x="195" y="412"/>
                </a:cubicBezTo>
                <a:cubicBezTo>
                  <a:pt x="195" y="412"/>
                  <a:pt x="195" y="412"/>
                  <a:pt x="196" y="412"/>
                </a:cubicBezTo>
                <a:cubicBezTo>
                  <a:pt x="197" y="412"/>
                  <a:pt x="198" y="412"/>
                  <a:pt x="199" y="412"/>
                </a:cubicBezTo>
                <a:cubicBezTo>
                  <a:pt x="201" y="412"/>
                  <a:pt x="202" y="412"/>
                  <a:pt x="203" y="412"/>
                </a:cubicBezTo>
                <a:cubicBezTo>
                  <a:pt x="205" y="412"/>
                  <a:pt x="209" y="413"/>
                  <a:pt x="210" y="413"/>
                </a:cubicBezTo>
                <a:cubicBezTo>
                  <a:pt x="213" y="413"/>
                  <a:pt x="216" y="412"/>
                  <a:pt x="219" y="412"/>
                </a:cubicBezTo>
                <a:cubicBezTo>
                  <a:pt x="220" y="412"/>
                  <a:pt x="219" y="412"/>
                  <a:pt x="219" y="413"/>
                </a:cubicBezTo>
                <a:cubicBezTo>
                  <a:pt x="222" y="413"/>
                  <a:pt x="219" y="412"/>
                  <a:pt x="221" y="412"/>
                </a:cubicBezTo>
                <a:cubicBezTo>
                  <a:pt x="224" y="412"/>
                  <a:pt x="228" y="412"/>
                  <a:pt x="230" y="412"/>
                </a:cubicBezTo>
                <a:cubicBezTo>
                  <a:pt x="231" y="412"/>
                  <a:pt x="230" y="412"/>
                  <a:pt x="230" y="412"/>
                </a:cubicBezTo>
                <a:cubicBezTo>
                  <a:pt x="231" y="412"/>
                  <a:pt x="232" y="412"/>
                  <a:pt x="233" y="412"/>
                </a:cubicBezTo>
                <a:cubicBezTo>
                  <a:pt x="234" y="412"/>
                  <a:pt x="235" y="412"/>
                  <a:pt x="236" y="411"/>
                </a:cubicBezTo>
                <a:cubicBezTo>
                  <a:pt x="238" y="411"/>
                  <a:pt x="240" y="411"/>
                  <a:pt x="241" y="411"/>
                </a:cubicBezTo>
                <a:cubicBezTo>
                  <a:pt x="242" y="410"/>
                  <a:pt x="242" y="411"/>
                  <a:pt x="243" y="410"/>
                </a:cubicBezTo>
                <a:cubicBezTo>
                  <a:pt x="244" y="410"/>
                  <a:pt x="245" y="410"/>
                  <a:pt x="246" y="410"/>
                </a:cubicBezTo>
                <a:cubicBezTo>
                  <a:pt x="247" y="410"/>
                  <a:pt x="249" y="409"/>
                  <a:pt x="251" y="409"/>
                </a:cubicBezTo>
                <a:cubicBezTo>
                  <a:pt x="252" y="409"/>
                  <a:pt x="252" y="409"/>
                  <a:pt x="253" y="409"/>
                </a:cubicBezTo>
                <a:cubicBezTo>
                  <a:pt x="255" y="408"/>
                  <a:pt x="257" y="408"/>
                  <a:pt x="259" y="408"/>
                </a:cubicBezTo>
                <a:cubicBezTo>
                  <a:pt x="260" y="407"/>
                  <a:pt x="261" y="407"/>
                  <a:pt x="262" y="407"/>
                </a:cubicBezTo>
                <a:cubicBezTo>
                  <a:pt x="263" y="406"/>
                  <a:pt x="264" y="406"/>
                  <a:pt x="265" y="406"/>
                </a:cubicBezTo>
                <a:cubicBezTo>
                  <a:pt x="266" y="406"/>
                  <a:pt x="267" y="405"/>
                  <a:pt x="268" y="405"/>
                </a:cubicBezTo>
                <a:cubicBezTo>
                  <a:pt x="268" y="405"/>
                  <a:pt x="273" y="404"/>
                  <a:pt x="274" y="404"/>
                </a:cubicBezTo>
                <a:cubicBezTo>
                  <a:pt x="275" y="403"/>
                  <a:pt x="276" y="403"/>
                  <a:pt x="277" y="402"/>
                </a:cubicBezTo>
                <a:cubicBezTo>
                  <a:pt x="277" y="402"/>
                  <a:pt x="278" y="402"/>
                  <a:pt x="280" y="401"/>
                </a:cubicBezTo>
                <a:cubicBezTo>
                  <a:pt x="282" y="400"/>
                  <a:pt x="285" y="399"/>
                  <a:pt x="287" y="398"/>
                </a:cubicBezTo>
                <a:cubicBezTo>
                  <a:pt x="286" y="399"/>
                  <a:pt x="286" y="399"/>
                  <a:pt x="287" y="399"/>
                </a:cubicBezTo>
                <a:cubicBezTo>
                  <a:pt x="290" y="398"/>
                  <a:pt x="288" y="398"/>
                  <a:pt x="288" y="398"/>
                </a:cubicBezTo>
                <a:cubicBezTo>
                  <a:pt x="290" y="397"/>
                  <a:pt x="291" y="397"/>
                  <a:pt x="292" y="396"/>
                </a:cubicBezTo>
                <a:cubicBezTo>
                  <a:pt x="293" y="396"/>
                  <a:pt x="292" y="397"/>
                  <a:pt x="293" y="396"/>
                </a:cubicBezTo>
                <a:cubicBezTo>
                  <a:pt x="294" y="396"/>
                  <a:pt x="294" y="396"/>
                  <a:pt x="294" y="396"/>
                </a:cubicBezTo>
                <a:cubicBezTo>
                  <a:pt x="295" y="395"/>
                  <a:pt x="297" y="395"/>
                  <a:pt x="297" y="394"/>
                </a:cubicBezTo>
                <a:cubicBezTo>
                  <a:pt x="297" y="394"/>
                  <a:pt x="299" y="394"/>
                  <a:pt x="299" y="393"/>
                </a:cubicBezTo>
                <a:cubicBezTo>
                  <a:pt x="301" y="392"/>
                  <a:pt x="303" y="391"/>
                  <a:pt x="306" y="390"/>
                </a:cubicBezTo>
                <a:cubicBezTo>
                  <a:pt x="306" y="390"/>
                  <a:pt x="306" y="390"/>
                  <a:pt x="306" y="390"/>
                </a:cubicBezTo>
                <a:cubicBezTo>
                  <a:pt x="306" y="390"/>
                  <a:pt x="309" y="389"/>
                  <a:pt x="310" y="388"/>
                </a:cubicBezTo>
                <a:cubicBezTo>
                  <a:pt x="310" y="388"/>
                  <a:pt x="311" y="388"/>
                  <a:pt x="312" y="387"/>
                </a:cubicBezTo>
                <a:cubicBezTo>
                  <a:pt x="313" y="386"/>
                  <a:pt x="314" y="386"/>
                  <a:pt x="315" y="385"/>
                </a:cubicBezTo>
                <a:cubicBezTo>
                  <a:pt x="316" y="385"/>
                  <a:pt x="317" y="384"/>
                  <a:pt x="318" y="384"/>
                </a:cubicBezTo>
                <a:cubicBezTo>
                  <a:pt x="319" y="383"/>
                  <a:pt x="321" y="382"/>
                  <a:pt x="322" y="381"/>
                </a:cubicBezTo>
                <a:cubicBezTo>
                  <a:pt x="324" y="380"/>
                  <a:pt x="325" y="379"/>
                  <a:pt x="326" y="378"/>
                </a:cubicBezTo>
                <a:cubicBezTo>
                  <a:pt x="328" y="377"/>
                  <a:pt x="329" y="376"/>
                  <a:pt x="330" y="375"/>
                </a:cubicBezTo>
                <a:cubicBezTo>
                  <a:pt x="333" y="373"/>
                  <a:pt x="336" y="371"/>
                  <a:pt x="338" y="369"/>
                </a:cubicBezTo>
                <a:cubicBezTo>
                  <a:pt x="342" y="366"/>
                  <a:pt x="346" y="363"/>
                  <a:pt x="350" y="359"/>
                </a:cubicBezTo>
                <a:cubicBezTo>
                  <a:pt x="351" y="358"/>
                  <a:pt x="350" y="359"/>
                  <a:pt x="351" y="358"/>
                </a:cubicBezTo>
                <a:cubicBezTo>
                  <a:pt x="352" y="357"/>
                  <a:pt x="355" y="355"/>
                  <a:pt x="356" y="353"/>
                </a:cubicBezTo>
                <a:cubicBezTo>
                  <a:pt x="358" y="351"/>
                  <a:pt x="359" y="351"/>
                  <a:pt x="360" y="349"/>
                </a:cubicBezTo>
                <a:cubicBezTo>
                  <a:pt x="362" y="347"/>
                  <a:pt x="364" y="345"/>
                  <a:pt x="365" y="344"/>
                </a:cubicBezTo>
                <a:cubicBezTo>
                  <a:pt x="365" y="343"/>
                  <a:pt x="366" y="343"/>
                  <a:pt x="366" y="343"/>
                </a:cubicBezTo>
                <a:cubicBezTo>
                  <a:pt x="367" y="342"/>
                  <a:pt x="368" y="341"/>
                  <a:pt x="368" y="340"/>
                </a:cubicBezTo>
                <a:cubicBezTo>
                  <a:pt x="371" y="337"/>
                  <a:pt x="374" y="333"/>
                  <a:pt x="375" y="331"/>
                </a:cubicBezTo>
                <a:cubicBezTo>
                  <a:pt x="375" y="332"/>
                  <a:pt x="374" y="333"/>
                  <a:pt x="373" y="333"/>
                </a:cubicBezTo>
                <a:cubicBezTo>
                  <a:pt x="373" y="334"/>
                  <a:pt x="372" y="334"/>
                  <a:pt x="372" y="334"/>
                </a:cubicBezTo>
                <a:cubicBezTo>
                  <a:pt x="371" y="335"/>
                  <a:pt x="371" y="337"/>
                  <a:pt x="370" y="337"/>
                </a:cubicBezTo>
                <a:cubicBezTo>
                  <a:pt x="371" y="336"/>
                  <a:pt x="371" y="335"/>
                  <a:pt x="373" y="333"/>
                </a:cubicBezTo>
                <a:cubicBezTo>
                  <a:pt x="373" y="332"/>
                  <a:pt x="373" y="332"/>
                  <a:pt x="374" y="331"/>
                </a:cubicBezTo>
                <a:cubicBezTo>
                  <a:pt x="375" y="330"/>
                  <a:pt x="375" y="330"/>
                  <a:pt x="376" y="329"/>
                </a:cubicBezTo>
                <a:cubicBezTo>
                  <a:pt x="377" y="328"/>
                  <a:pt x="377" y="327"/>
                  <a:pt x="378" y="326"/>
                </a:cubicBezTo>
                <a:cubicBezTo>
                  <a:pt x="378" y="325"/>
                  <a:pt x="379" y="325"/>
                  <a:pt x="379" y="324"/>
                </a:cubicBezTo>
                <a:cubicBezTo>
                  <a:pt x="380" y="323"/>
                  <a:pt x="381" y="321"/>
                  <a:pt x="381" y="322"/>
                </a:cubicBezTo>
                <a:cubicBezTo>
                  <a:pt x="379" y="324"/>
                  <a:pt x="377" y="327"/>
                  <a:pt x="376" y="329"/>
                </a:cubicBezTo>
                <a:cubicBezTo>
                  <a:pt x="374" y="331"/>
                  <a:pt x="372" y="333"/>
                  <a:pt x="371" y="335"/>
                </a:cubicBezTo>
                <a:cubicBezTo>
                  <a:pt x="370" y="336"/>
                  <a:pt x="369" y="337"/>
                  <a:pt x="368" y="338"/>
                </a:cubicBezTo>
                <a:cubicBezTo>
                  <a:pt x="366" y="341"/>
                  <a:pt x="366" y="341"/>
                  <a:pt x="366" y="341"/>
                </a:cubicBezTo>
                <a:cubicBezTo>
                  <a:pt x="364" y="343"/>
                  <a:pt x="362" y="345"/>
                  <a:pt x="362" y="346"/>
                </a:cubicBezTo>
                <a:cubicBezTo>
                  <a:pt x="361" y="347"/>
                  <a:pt x="359" y="348"/>
                  <a:pt x="358" y="349"/>
                </a:cubicBezTo>
                <a:cubicBezTo>
                  <a:pt x="357" y="350"/>
                  <a:pt x="356" y="352"/>
                  <a:pt x="355" y="353"/>
                </a:cubicBezTo>
                <a:cubicBezTo>
                  <a:pt x="354" y="354"/>
                  <a:pt x="352" y="356"/>
                  <a:pt x="351" y="357"/>
                </a:cubicBezTo>
                <a:cubicBezTo>
                  <a:pt x="350" y="358"/>
                  <a:pt x="349" y="358"/>
                  <a:pt x="349" y="359"/>
                </a:cubicBezTo>
                <a:cubicBezTo>
                  <a:pt x="348" y="359"/>
                  <a:pt x="347" y="360"/>
                  <a:pt x="346" y="361"/>
                </a:cubicBezTo>
                <a:cubicBezTo>
                  <a:pt x="346" y="361"/>
                  <a:pt x="345" y="362"/>
                  <a:pt x="344" y="363"/>
                </a:cubicBezTo>
                <a:cubicBezTo>
                  <a:pt x="343" y="363"/>
                  <a:pt x="342" y="365"/>
                  <a:pt x="341" y="366"/>
                </a:cubicBezTo>
                <a:cubicBezTo>
                  <a:pt x="339" y="367"/>
                  <a:pt x="337" y="369"/>
                  <a:pt x="335" y="370"/>
                </a:cubicBezTo>
                <a:cubicBezTo>
                  <a:pt x="335" y="370"/>
                  <a:pt x="334" y="371"/>
                  <a:pt x="333" y="371"/>
                </a:cubicBezTo>
                <a:cubicBezTo>
                  <a:pt x="332" y="372"/>
                  <a:pt x="331" y="373"/>
                  <a:pt x="330" y="374"/>
                </a:cubicBezTo>
                <a:cubicBezTo>
                  <a:pt x="329" y="374"/>
                  <a:pt x="328" y="375"/>
                  <a:pt x="327" y="376"/>
                </a:cubicBezTo>
                <a:cubicBezTo>
                  <a:pt x="325" y="377"/>
                  <a:pt x="324" y="378"/>
                  <a:pt x="323" y="379"/>
                </a:cubicBezTo>
                <a:cubicBezTo>
                  <a:pt x="319" y="381"/>
                  <a:pt x="316" y="383"/>
                  <a:pt x="313" y="385"/>
                </a:cubicBezTo>
                <a:cubicBezTo>
                  <a:pt x="311" y="386"/>
                  <a:pt x="310" y="386"/>
                  <a:pt x="309" y="387"/>
                </a:cubicBezTo>
                <a:cubicBezTo>
                  <a:pt x="307" y="388"/>
                  <a:pt x="305" y="389"/>
                  <a:pt x="303" y="390"/>
                </a:cubicBezTo>
                <a:cubicBezTo>
                  <a:pt x="301" y="391"/>
                  <a:pt x="300" y="391"/>
                  <a:pt x="299" y="392"/>
                </a:cubicBezTo>
                <a:cubicBezTo>
                  <a:pt x="297" y="393"/>
                  <a:pt x="294" y="394"/>
                  <a:pt x="292" y="395"/>
                </a:cubicBezTo>
                <a:cubicBezTo>
                  <a:pt x="287" y="397"/>
                  <a:pt x="283" y="399"/>
                  <a:pt x="279" y="400"/>
                </a:cubicBezTo>
                <a:cubicBezTo>
                  <a:pt x="277" y="401"/>
                  <a:pt x="274" y="402"/>
                  <a:pt x="272" y="402"/>
                </a:cubicBezTo>
                <a:cubicBezTo>
                  <a:pt x="271" y="403"/>
                  <a:pt x="271" y="403"/>
                  <a:pt x="270" y="403"/>
                </a:cubicBezTo>
                <a:cubicBezTo>
                  <a:pt x="269" y="403"/>
                  <a:pt x="267" y="404"/>
                  <a:pt x="266" y="404"/>
                </a:cubicBezTo>
                <a:cubicBezTo>
                  <a:pt x="263" y="405"/>
                  <a:pt x="263" y="405"/>
                  <a:pt x="261" y="405"/>
                </a:cubicBezTo>
                <a:cubicBezTo>
                  <a:pt x="260" y="406"/>
                  <a:pt x="258" y="406"/>
                  <a:pt x="257" y="406"/>
                </a:cubicBezTo>
                <a:cubicBezTo>
                  <a:pt x="256" y="406"/>
                  <a:pt x="255" y="407"/>
                  <a:pt x="254" y="407"/>
                </a:cubicBezTo>
                <a:cubicBezTo>
                  <a:pt x="254" y="407"/>
                  <a:pt x="253" y="407"/>
                  <a:pt x="252" y="407"/>
                </a:cubicBezTo>
                <a:cubicBezTo>
                  <a:pt x="252" y="407"/>
                  <a:pt x="251" y="407"/>
                  <a:pt x="251" y="408"/>
                </a:cubicBezTo>
                <a:cubicBezTo>
                  <a:pt x="250" y="408"/>
                  <a:pt x="248" y="408"/>
                  <a:pt x="247" y="408"/>
                </a:cubicBezTo>
                <a:cubicBezTo>
                  <a:pt x="247" y="408"/>
                  <a:pt x="246" y="408"/>
                  <a:pt x="246" y="408"/>
                </a:cubicBezTo>
                <a:cubicBezTo>
                  <a:pt x="245" y="408"/>
                  <a:pt x="245" y="408"/>
                  <a:pt x="244" y="408"/>
                </a:cubicBezTo>
                <a:cubicBezTo>
                  <a:pt x="243" y="408"/>
                  <a:pt x="242" y="409"/>
                  <a:pt x="240" y="409"/>
                </a:cubicBezTo>
                <a:cubicBezTo>
                  <a:pt x="239" y="409"/>
                  <a:pt x="239" y="409"/>
                  <a:pt x="238" y="409"/>
                </a:cubicBezTo>
                <a:cubicBezTo>
                  <a:pt x="235" y="410"/>
                  <a:pt x="233" y="410"/>
                  <a:pt x="231" y="411"/>
                </a:cubicBezTo>
                <a:cubicBezTo>
                  <a:pt x="228" y="410"/>
                  <a:pt x="225" y="411"/>
                  <a:pt x="221" y="411"/>
                </a:cubicBezTo>
                <a:cubicBezTo>
                  <a:pt x="220" y="411"/>
                  <a:pt x="217" y="411"/>
                  <a:pt x="215" y="411"/>
                </a:cubicBezTo>
                <a:cubicBezTo>
                  <a:pt x="214" y="411"/>
                  <a:pt x="214" y="411"/>
                  <a:pt x="213" y="411"/>
                </a:cubicBezTo>
                <a:cubicBezTo>
                  <a:pt x="213" y="411"/>
                  <a:pt x="212" y="411"/>
                  <a:pt x="211" y="411"/>
                </a:cubicBezTo>
                <a:cubicBezTo>
                  <a:pt x="210" y="411"/>
                  <a:pt x="210" y="411"/>
                  <a:pt x="209" y="411"/>
                </a:cubicBezTo>
                <a:cubicBezTo>
                  <a:pt x="205" y="411"/>
                  <a:pt x="200" y="411"/>
                  <a:pt x="196" y="410"/>
                </a:cubicBezTo>
                <a:cubicBezTo>
                  <a:pt x="197" y="410"/>
                  <a:pt x="196" y="410"/>
                  <a:pt x="196" y="409"/>
                </a:cubicBezTo>
                <a:cubicBezTo>
                  <a:pt x="194" y="409"/>
                  <a:pt x="193" y="409"/>
                  <a:pt x="192" y="409"/>
                </a:cubicBezTo>
                <a:cubicBezTo>
                  <a:pt x="190" y="409"/>
                  <a:pt x="189" y="408"/>
                  <a:pt x="189" y="408"/>
                </a:cubicBezTo>
                <a:cubicBezTo>
                  <a:pt x="192" y="409"/>
                  <a:pt x="194" y="409"/>
                  <a:pt x="197" y="409"/>
                </a:cubicBezTo>
                <a:cubicBezTo>
                  <a:pt x="199" y="409"/>
                  <a:pt x="202" y="409"/>
                  <a:pt x="204" y="409"/>
                </a:cubicBezTo>
                <a:cubicBezTo>
                  <a:pt x="205" y="409"/>
                  <a:pt x="206" y="409"/>
                  <a:pt x="206" y="409"/>
                </a:cubicBezTo>
                <a:cubicBezTo>
                  <a:pt x="207" y="409"/>
                  <a:pt x="207" y="409"/>
                  <a:pt x="209" y="409"/>
                </a:cubicBezTo>
                <a:cubicBezTo>
                  <a:pt x="209" y="409"/>
                  <a:pt x="210" y="409"/>
                  <a:pt x="210" y="409"/>
                </a:cubicBezTo>
                <a:cubicBezTo>
                  <a:pt x="210" y="409"/>
                  <a:pt x="211" y="409"/>
                  <a:pt x="211" y="410"/>
                </a:cubicBezTo>
                <a:cubicBezTo>
                  <a:pt x="216" y="410"/>
                  <a:pt x="216" y="409"/>
                  <a:pt x="219" y="409"/>
                </a:cubicBezTo>
                <a:cubicBezTo>
                  <a:pt x="219" y="409"/>
                  <a:pt x="216" y="409"/>
                  <a:pt x="219" y="409"/>
                </a:cubicBezTo>
                <a:cubicBezTo>
                  <a:pt x="219" y="408"/>
                  <a:pt x="220" y="409"/>
                  <a:pt x="220" y="409"/>
                </a:cubicBezTo>
                <a:cubicBezTo>
                  <a:pt x="221" y="409"/>
                  <a:pt x="222" y="409"/>
                  <a:pt x="224" y="409"/>
                </a:cubicBezTo>
                <a:cubicBezTo>
                  <a:pt x="225" y="409"/>
                  <a:pt x="227" y="409"/>
                  <a:pt x="229" y="408"/>
                </a:cubicBezTo>
                <a:cubicBezTo>
                  <a:pt x="231" y="408"/>
                  <a:pt x="232" y="408"/>
                  <a:pt x="233" y="408"/>
                </a:cubicBezTo>
                <a:cubicBezTo>
                  <a:pt x="234" y="408"/>
                  <a:pt x="235" y="408"/>
                  <a:pt x="235" y="408"/>
                </a:cubicBezTo>
                <a:cubicBezTo>
                  <a:pt x="239" y="407"/>
                  <a:pt x="242" y="406"/>
                  <a:pt x="245" y="406"/>
                </a:cubicBezTo>
                <a:cubicBezTo>
                  <a:pt x="244" y="407"/>
                  <a:pt x="239" y="407"/>
                  <a:pt x="239" y="408"/>
                </a:cubicBezTo>
                <a:cubicBezTo>
                  <a:pt x="241" y="407"/>
                  <a:pt x="242" y="407"/>
                  <a:pt x="243" y="407"/>
                </a:cubicBezTo>
                <a:cubicBezTo>
                  <a:pt x="244" y="407"/>
                  <a:pt x="244" y="407"/>
                  <a:pt x="245" y="407"/>
                </a:cubicBezTo>
                <a:cubicBezTo>
                  <a:pt x="247" y="406"/>
                  <a:pt x="249" y="406"/>
                  <a:pt x="250" y="406"/>
                </a:cubicBezTo>
                <a:cubicBezTo>
                  <a:pt x="249" y="406"/>
                  <a:pt x="248" y="406"/>
                  <a:pt x="248" y="406"/>
                </a:cubicBezTo>
                <a:cubicBezTo>
                  <a:pt x="250" y="405"/>
                  <a:pt x="252" y="405"/>
                  <a:pt x="254" y="405"/>
                </a:cubicBezTo>
                <a:cubicBezTo>
                  <a:pt x="255" y="405"/>
                  <a:pt x="256" y="404"/>
                  <a:pt x="257" y="404"/>
                </a:cubicBezTo>
                <a:cubicBezTo>
                  <a:pt x="258" y="403"/>
                  <a:pt x="260" y="403"/>
                  <a:pt x="262" y="402"/>
                </a:cubicBezTo>
                <a:cubicBezTo>
                  <a:pt x="263" y="402"/>
                  <a:pt x="263" y="402"/>
                  <a:pt x="263" y="402"/>
                </a:cubicBezTo>
                <a:cubicBezTo>
                  <a:pt x="264" y="402"/>
                  <a:pt x="265" y="402"/>
                  <a:pt x="266" y="401"/>
                </a:cubicBezTo>
                <a:cubicBezTo>
                  <a:pt x="267" y="401"/>
                  <a:pt x="271" y="400"/>
                  <a:pt x="272" y="400"/>
                </a:cubicBezTo>
                <a:cubicBezTo>
                  <a:pt x="272" y="400"/>
                  <a:pt x="272" y="400"/>
                  <a:pt x="273" y="400"/>
                </a:cubicBezTo>
                <a:cubicBezTo>
                  <a:pt x="273" y="400"/>
                  <a:pt x="275" y="399"/>
                  <a:pt x="275" y="399"/>
                </a:cubicBezTo>
                <a:cubicBezTo>
                  <a:pt x="274" y="399"/>
                  <a:pt x="274" y="399"/>
                  <a:pt x="274" y="399"/>
                </a:cubicBezTo>
                <a:cubicBezTo>
                  <a:pt x="276" y="398"/>
                  <a:pt x="281" y="397"/>
                  <a:pt x="283" y="396"/>
                </a:cubicBezTo>
                <a:cubicBezTo>
                  <a:pt x="284" y="395"/>
                  <a:pt x="285" y="395"/>
                  <a:pt x="286" y="395"/>
                </a:cubicBezTo>
                <a:cubicBezTo>
                  <a:pt x="286" y="394"/>
                  <a:pt x="286" y="394"/>
                  <a:pt x="287" y="394"/>
                </a:cubicBezTo>
                <a:cubicBezTo>
                  <a:pt x="290" y="393"/>
                  <a:pt x="293" y="392"/>
                  <a:pt x="295" y="390"/>
                </a:cubicBezTo>
                <a:cubicBezTo>
                  <a:pt x="298" y="389"/>
                  <a:pt x="301" y="388"/>
                  <a:pt x="304" y="386"/>
                </a:cubicBezTo>
                <a:cubicBezTo>
                  <a:pt x="304" y="386"/>
                  <a:pt x="304" y="386"/>
                  <a:pt x="305" y="385"/>
                </a:cubicBezTo>
                <a:cubicBezTo>
                  <a:pt x="305" y="386"/>
                  <a:pt x="306" y="385"/>
                  <a:pt x="307" y="385"/>
                </a:cubicBezTo>
                <a:cubicBezTo>
                  <a:pt x="307" y="385"/>
                  <a:pt x="309" y="383"/>
                  <a:pt x="308" y="384"/>
                </a:cubicBezTo>
                <a:cubicBezTo>
                  <a:pt x="310" y="383"/>
                  <a:pt x="309" y="383"/>
                  <a:pt x="311" y="382"/>
                </a:cubicBezTo>
                <a:cubicBezTo>
                  <a:pt x="312" y="381"/>
                  <a:pt x="315" y="380"/>
                  <a:pt x="317" y="378"/>
                </a:cubicBezTo>
                <a:cubicBezTo>
                  <a:pt x="318" y="378"/>
                  <a:pt x="318" y="378"/>
                  <a:pt x="319" y="377"/>
                </a:cubicBezTo>
                <a:cubicBezTo>
                  <a:pt x="319" y="377"/>
                  <a:pt x="322" y="376"/>
                  <a:pt x="324" y="374"/>
                </a:cubicBezTo>
                <a:cubicBezTo>
                  <a:pt x="324" y="374"/>
                  <a:pt x="325" y="373"/>
                  <a:pt x="326" y="372"/>
                </a:cubicBezTo>
                <a:cubicBezTo>
                  <a:pt x="326" y="372"/>
                  <a:pt x="327" y="371"/>
                  <a:pt x="328" y="371"/>
                </a:cubicBezTo>
                <a:cubicBezTo>
                  <a:pt x="329" y="370"/>
                  <a:pt x="330" y="370"/>
                  <a:pt x="331" y="369"/>
                </a:cubicBezTo>
                <a:cubicBezTo>
                  <a:pt x="332" y="368"/>
                  <a:pt x="333" y="367"/>
                  <a:pt x="334" y="367"/>
                </a:cubicBezTo>
                <a:cubicBezTo>
                  <a:pt x="335" y="366"/>
                  <a:pt x="335" y="365"/>
                  <a:pt x="336" y="365"/>
                </a:cubicBezTo>
                <a:cubicBezTo>
                  <a:pt x="337" y="364"/>
                  <a:pt x="335" y="365"/>
                  <a:pt x="337" y="364"/>
                </a:cubicBezTo>
                <a:cubicBezTo>
                  <a:pt x="338" y="363"/>
                  <a:pt x="339" y="362"/>
                  <a:pt x="341" y="361"/>
                </a:cubicBezTo>
                <a:cubicBezTo>
                  <a:pt x="342" y="360"/>
                  <a:pt x="342" y="360"/>
                  <a:pt x="343" y="359"/>
                </a:cubicBezTo>
                <a:cubicBezTo>
                  <a:pt x="343" y="359"/>
                  <a:pt x="344" y="358"/>
                  <a:pt x="345" y="357"/>
                </a:cubicBezTo>
                <a:cubicBezTo>
                  <a:pt x="347" y="355"/>
                  <a:pt x="350" y="353"/>
                  <a:pt x="352" y="351"/>
                </a:cubicBezTo>
                <a:cubicBezTo>
                  <a:pt x="353" y="350"/>
                  <a:pt x="354" y="349"/>
                  <a:pt x="355" y="348"/>
                </a:cubicBezTo>
                <a:cubicBezTo>
                  <a:pt x="355" y="348"/>
                  <a:pt x="356" y="347"/>
                  <a:pt x="356" y="346"/>
                </a:cubicBezTo>
                <a:cubicBezTo>
                  <a:pt x="357" y="346"/>
                  <a:pt x="357" y="345"/>
                  <a:pt x="358" y="344"/>
                </a:cubicBezTo>
                <a:cubicBezTo>
                  <a:pt x="359" y="344"/>
                  <a:pt x="359" y="343"/>
                  <a:pt x="360" y="342"/>
                </a:cubicBezTo>
                <a:cubicBezTo>
                  <a:pt x="360" y="342"/>
                  <a:pt x="361" y="341"/>
                  <a:pt x="362" y="340"/>
                </a:cubicBezTo>
                <a:cubicBezTo>
                  <a:pt x="362" y="340"/>
                  <a:pt x="362" y="340"/>
                  <a:pt x="363" y="339"/>
                </a:cubicBezTo>
                <a:cubicBezTo>
                  <a:pt x="363" y="338"/>
                  <a:pt x="364" y="338"/>
                  <a:pt x="364" y="337"/>
                </a:cubicBezTo>
                <a:cubicBezTo>
                  <a:pt x="365" y="337"/>
                  <a:pt x="365" y="336"/>
                  <a:pt x="366" y="335"/>
                </a:cubicBezTo>
                <a:cubicBezTo>
                  <a:pt x="366" y="335"/>
                  <a:pt x="367" y="334"/>
                  <a:pt x="368" y="333"/>
                </a:cubicBezTo>
                <a:cubicBezTo>
                  <a:pt x="368" y="333"/>
                  <a:pt x="368" y="332"/>
                  <a:pt x="369" y="331"/>
                </a:cubicBezTo>
                <a:cubicBezTo>
                  <a:pt x="369" y="331"/>
                  <a:pt x="370" y="330"/>
                  <a:pt x="370" y="329"/>
                </a:cubicBezTo>
                <a:cubicBezTo>
                  <a:pt x="372" y="327"/>
                  <a:pt x="374" y="325"/>
                  <a:pt x="376" y="322"/>
                </a:cubicBezTo>
                <a:cubicBezTo>
                  <a:pt x="378" y="320"/>
                  <a:pt x="379" y="317"/>
                  <a:pt x="381" y="314"/>
                </a:cubicBezTo>
                <a:cubicBezTo>
                  <a:pt x="381" y="314"/>
                  <a:pt x="382" y="313"/>
                  <a:pt x="382" y="312"/>
                </a:cubicBezTo>
                <a:cubicBezTo>
                  <a:pt x="383" y="311"/>
                  <a:pt x="382" y="311"/>
                  <a:pt x="383" y="310"/>
                </a:cubicBezTo>
                <a:cubicBezTo>
                  <a:pt x="383" y="309"/>
                  <a:pt x="384" y="309"/>
                  <a:pt x="384" y="308"/>
                </a:cubicBezTo>
                <a:cubicBezTo>
                  <a:pt x="385" y="308"/>
                  <a:pt x="385" y="307"/>
                  <a:pt x="385" y="306"/>
                </a:cubicBezTo>
                <a:cubicBezTo>
                  <a:pt x="386" y="306"/>
                  <a:pt x="386" y="306"/>
                  <a:pt x="386" y="305"/>
                </a:cubicBezTo>
                <a:cubicBezTo>
                  <a:pt x="387" y="304"/>
                  <a:pt x="387" y="303"/>
                  <a:pt x="387" y="303"/>
                </a:cubicBezTo>
                <a:cubicBezTo>
                  <a:pt x="387" y="302"/>
                  <a:pt x="389" y="300"/>
                  <a:pt x="389" y="299"/>
                </a:cubicBezTo>
                <a:cubicBezTo>
                  <a:pt x="390" y="297"/>
                  <a:pt x="391" y="294"/>
                  <a:pt x="393" y="292"/>
                </a:cubicBezTo>
                <a:cubicBezTo>
                  <a:pt x="393" y="290"/>
                  <a:pt x="394" y="289"/>
                  <a:pt x="395" y="287"/>
                </a:cubicBezTo>
                <a:cubicBezTo>
                  <a:pt x="395" y="286"/>
                  <a:pt x="396" y="284"/>
                  <a:pt x="397" y="283"/>
                </a:cubicBezTo>
                <a:cubicBezTo>
                  <a:pt x="399" y="276"/>
                  <a:pt x="401" y="270"/>
                  <a:pt x="402" y="266"/>
                </a:cubicBezTo>
                <a:cubicBezTo>
                  <a:pt x="402" y="265"/>
                  <a:pt x="403" y="264"/>
                  <a:pt x="403" y="263"/>
                </a:cubicBezTo>
                <a:cubicBezTo>
                  <a:pt x="403" y="263"/>
                  <a:pt x="403" y="263"/>
                  <a:pt x="403" y="263"/>
                </a:cubicBezTo>
                <a:cubicBezTo>
                  <a:pt x="404" y="261"/>
                  <a:pt x="404" y="260"/>
                  <a:pt x="404" y="259"/>
                </a:cubicBezTo>
                <a:cubicBezTo>
                  <a:pt x="404" y="258"/>
                  <a:pt x="405" y="255"/>
                  <a:pt x="405" y="254"/>
                </a:cubicBezTo>
                <a:cubicBezTo>
                  <a:pt x="406" y="253"/>
                  <a:pt x="406" y="251"/>
                  <a:pt x="407" y="250"/>
                </a:cubicBezTo>
                <a:cubicBezTo>
                  <a:pt x="407" y="249"/>
                  <a:pt x="407" y="248"/>
                  <a:pt x="407" y="248"/>
                </a:cubicBezTo>
                <a:cubicBezTo>
                  <a:pt x="407" y="247"/>
                  <a:pt x="407" y="247"/>
                  <a:pt x="407" y="246"/>
                </a:cubicBezTo>
                <a:cubicBezTo>
                  <a:pt x="408" y="241"/>
                  <a:pt x="409" y="235"/>
                  <a:pt x="410" y="228"/>
                </a:cubicBezTo>
                <a:cubicBezTo>
                  <a:pt x="410" y="226"/>
                  <a:pt x="410" y="224"/>
                  <a:pt x="410" y="223"/>
                </a:cubicBezTo>
                <a:cubicBezTo>
                  <a:pt x="410" y="221"/>
                  <a:pt x="410" y="220"/>
                  <a:pt x="410" y="218"/>
                </a:cubicBezTo>
                <a:cubicBezTo>
                  <a:pt x="410" y="216"/>
                  <a:pt x="410" y="213"/>
                  <a:pt x="410" y="212"/>
                </a:cubicBezTo>
                <a:cubicBezTo>
                  <a:pt x="410" y="212"/>
                  <a:pt x="410" y="212"/>
                  <a:pt x="410" y="212"/>
                </a:cubicBezTo>
                <a:cubicBezTo>
                  <a:pt x="410" y="212"/>
                  <a:pt x="410" y="211"/>
                  <a:pt x="410" y="211"/>
                </a:cubicBezTo>
                <a:cubicBezTo>
                  <a:pt x="409" y="211"/>
                  <a:pt x="409" y="212"/>
                  <a:pt x="409" y="212"/>
                </a:cubicBezTo>
                <a:cubicBezTo>
                  <a:pt x="409" y="211"/>
                  <a:pt x="409" y="209"/>
                  <a:pt x="409" y="209"/>
                </a:cubicBezTo>
                <a:cubicBezTo>
                  <a:pt x="409" y="210"/>
                  <a:pt x="408" y="211"/>
                  <a:pt x="408" y="213"/>
                </a:cubicBezTo>
                <a:cubicBezTo>
                  <a:pt x="408" y="214"/>
                  <a:pt x="408" y="215"/>
                  <a:pt x="408" y="216"/>
                </a:cubicBezTo>
                <a:cubicBezTo>
                  <a:pt x="408" y="217"/>
                  <a:pt x="408" y="217"/>
                  <a:pt x="408" y="218"/>
                </a:cubicBezTo>
                <a:cubicBezTo>
                  <a:pt x="408" y="219"/>
                  <a:pt x="408" y="219"/>
                  <a:pt x="408" y="220"/>
                </a:cubicBezTo>
                <a:cubicBezTo>
                  <a:pt x="408" y="221"/>
                  <a:pt x="408" y="221"/>
                  <a:pt x="408" y="222"/>
                </a:cubicBezTo>
                <a:cubicBezTo>
                  <a:pt x="408" y="223"/>
                  <a:pt x="408" y="225"/>
                  <a:pt x="408" y="226"/>
                </a:cubicBezTo>
                <a:cubicBezTo>
                  <a:pt x="408" y="227"/>
                  <a:pt x="408" y="229"/>
                  <a:pt x="407" y="230"/>
                </a:cubicBezTo>
                <a:cubicBezTo>
                  <a:pt x="407" y="231"/>
                  <a:pt x="407" y="232"/>
                  <a:pt x="407" y="234"/>
                </a:cubicBezTo>
                <a:cubicBezTo>
                  <a:pt x="407" y="235"/>
                  <a:pt x="407" y="237"/>
                  <a:pt x="406" y="239"/>
                </a:cubicBezTo>
                <a:cubicBezTo>
                  <a:pt x="406" y="240"/>
                  <a:pt x="406" y="241"/>
                  <a:pt x="406" y="243"/>
                </a:cubicBezTo>
                <a:cubicBezTo>
                  <a:pt x="405" y="245"/>
                  <a:pt x="405" y="247"/>
                  <a:pt x="405" y="249"/>
                </a:cubicBezTo>
                <a:cubicBezTo>
                  <a:pt x="404" y="252"/>
                  <a:pt x="403" y="254"/>
                  <a:pt x="403" y="256"/>
                </a:cubicBezTo>
                <a:cubicBezTo>
                  <a:pt x="402" y="261"/>
                  <a:pt x="401" y="265"/>
                  <a:pt x="400" y="268"/>
                </a:cubicBezTo>
                <a:cubicBezTo>
                  <a:pt x="399" y="269"/>
                  <a:pt x="399" y="270"/>
                  <a:pt x="399" y="270"/>
                </a:cubicBezTo>
                <a:cubicBezTo>
                  <a:pt x="398" y="273"/>
                  <a:pt x="397" y="276"/>
                  <a:pt x="396" y="279"/>
                </a:cubicBezTo>
                <a:cubicBezTo>
                  <a:pt x="396" y="279"/>
                  <a:pt x="395" y="281"/>
                  <a:pt x="395" y="281"/>
                </a:cubicBezTo>
                <a:cubicBezTo>
                  <a:pt x="395" y="282"/>
                  <a:pt x="394" y="283"/>
                  <a:pt x="394" y="284"/>
                </a:cubicBezTo>
                <a:cubicBezTo>
                  <a:pt x="394" y="285"/>
                  <a:pt x="393" y="287"/>
                  <a:pt x="392" y="289"/>
                </a:cubicBezTo>
                <a:cubicBezTo>
                  <a:pt x="390" y="292"/>
                  <a:pt x="389" y="295"/>
                  <a:pt x="388" y="298"/>
                </a:cubicBezTo>
                <a:cubicBezTo>
                  <a:pt x="387" y="299"/>
                  <a:pt x="387" y="300"/>
                  <a:pt x="386" y="301"/>
                </a:cubicBezTo>
                <a:cubicBezTo>
                  <a:pt x="385" y="303"/>
                  <a:pt x="384" y="306"/>
                  <a:pt x="383" y="308"/>
                </a:cubicBezTo>
                <a:cubicBezTo>
                  <a:pt x="382" y="308"/>
                  <a:pt x="382" y="309"/>
                  <a:pt x="381" y="310"/>
                </a:cubicBezTo>
                <a:cubicBezTo>
                  <a:pt x="380" y="311"/>
                  <a:pt x="379" y="313"/>
                  <a:pt x="379" y="313"/>
                </a:cubicBezTo>
                <a:cubicBezTo>
                  <a:pt x="378" y="315"/>
                  <a:pt x="377" y="316"/>
                  <a:pt x="377" y="317"/>
                </a:cubicBezTo>
                <a:cubicBezTo>
                  <a:pt x="376" y="319"/>
                  <a:pt x="375" y="320"/>
                  <a:pt x="374" y="321"/>
                </a:cubicBezTo>
                <a:cubicBezTo>
                  <a:pt x="373" y="321"/>
                  <a:pt x="373" y="323"/>
                  <a:pt x="372" y="323"/>
                </a:cubicBezTo>
                <a:cubicBezTo>
                  <a:pt x="372" y="324"/>
                  <a:pt x="371" y="325"/>
                  <a:pt x="371" y="325"/>
                </a:cubicBezTo>
                <a:cubicBezTo>
                  <a:pt x="372" y="324"/>
                  <a:pt x="373" y="322"/>
                  <a:pt x="374" y="320"/>
                </a:cubicBezTo>
                <a:cubicBezTo>
                  <a:pt x="376" y="318"/>
                  <a:pt x="376" y="316"/>
                  <a:pt x="377" y="315"/>
                </a:cubicBezTo>
                <a:cubicBezTo>
                  <a:pt x="379" y="313"/>
                  <a:pt x="381" y="310"/>
                  <a:pt x="382" y="308"/>
                </a:cubicBezTo>
                <a:cubicBezTo>
                  <a:pt x="382" y="307"/>
                  <a:pt x="382" y="306"/>
                  <a:pt x="383" y="306"/>
                </a:cubicBezTo>
                <a:cubicBezTo>
                  <a:pt x="383" y="305"/>
                  <a:pt x="383" y="305"/>
                  <a:pt x="383" y="304"/>
                </a:cubicBezTo>
                <a:cubicBezTo>
                  <a:pt x="384" y="302"/>
                  <a:pt x="385" y="302"/>
                  <a:pt x="385" y="301"/>
                </a:cubicBezTo>
                <a:cubicBezTo>
                  <a:pt x="386" y="299"/>
                  <a:pt x="386" y="298"/>
                  <a:pt x="387" y="296"/>
                </a:cubicBezTo>
                <a:cubicBezTo>
                  <a:pt x="388" y="295"/>
                  <a:pt x="388" y="294"/>
                  <a:pt x="389" y="292"/>
                </a:cubicBezTo>
                <a:cubicBezTo>
                  <a:pt x="389" y="292"/>
                  <a:pt x="389" y="291"/>
                  <a:pt x="390" y="290"/>
                </a:cubicBezTo>
                <a:cubicBezTo>
                  <a:pt x="390" y="290"/>
                  <a:pt x="390" y="289"/>
                  <a:pt x="391" y="288"/>
                </a:cubicBezTo>
                <a:cubicBezTo>
                  <a:pt x="392" y="286"/>
                  <a:pt x="392" y="285"/>
                  <a:pt x="392" y="283"/>
                </a:cubicBezTo>
                <a:cubicBezTo>
                  <a:pt x="392" y="283"/>
                  <a:pt x="391" y="284"/>
                  <a:pt x="391" y="284"/>
                </a:cubicBezTo>
                <a:cubicBezTo>
                  <a:pt x="391" y="284"/>
                  <a:pt x="392" y="282"/>
                  <a:pt x="391" y="283"/>
                </a:cubicBezTo>
                <a:cubicBezTo>
                  <a:pt x="390" y="286"/>
                  <a:pt x="389" y="287"/>
                  <a:pt x="388" y="289"/>
                </a:cubicBezTo>
                <a:cubicBezTo>
                  <a:pt x="388" y="291"/>
                  <a:pt x="387" y="293"/>
                  <a:pt x="386" y="294"/>
                </a:cubicBezTo>
                <a:cubicBezTo>
                  <a:pt x="386" y="295"/>
                  <a:pt x="386" y="295"/>
                  <a:pt x="385" y="296"/>
                </a:cubicBezTo>
                <a:cubicBezTo>
                  <a:pt x="385" y="296"/>
                  <a:pt x="385" y="297"/>
                  <a:pt x="384" y="298"/>
                </a:cubicBezTo>
                <a:cubicBezTo>
                  <a:pt x="384" y="299"/>
                  <a:pt x="383" y="301"/>
                  <a:pt x="382" y="303"/>
                </a:cubicBezTo>
                <a:cubicBezTo>
                  <a:pt x="381" y="304"/>
                  <a:pt x="380" y="305"/>
                  <a:pt x="380" y="307"/>
                </a:cubicBezTo>
                <a:cubicBezTo>
                  <a:pt x="379" y="308"/>
                  <a:pt x="379" y="309"/>
                  <a:pt x="378" y="310"/>
                </a:cubicBezTo>
                <a:cubicBezTo>
                  <a:pt x="377" y="312"/>
                  <a:pt x="375" y="315"/>
                  <a:pt x="373" y="318"/>
                </a:cubicBezTo>
                <a:cubicBezTo>
                  <a:pt x="373" y="319"/>
                  <a:pt x="372" y="320"/>
                  <a:pt x="372" y="320"/>
                </a:cubicBezTo>
                <a:cubicBezTo>
                  <a:pt x="370" y="322"/>
                  <a:pt x="369" y="324"/>
                  <a:pt x="367" y="326"/>
                </a:cubicBezTo>
                <a:cubicBezTo>
                  <a:pt x="367" y="327"/>
                  <a:pt x="366" y="328"/>
                  <a:pt x="365" y="329"/>
                </a:cubicBezTo>
                <a:cubicBezTo>
                  <a:pt x="364" y="330"/>
                  <a:pt x="363" y="332"/>
                  <a:pt x="362" y="334"/>
                </a:cubicBezTo>
                <a:cubicBezTo>
                  <a:pt x="360" y="335"/>
                  <a:pt x="359" y="337"/>
                  <a:pt x="358" y="338"/>
                </a:cubicBezTo>
                <a:cubicBezTo>
                  <a:pt x="355" y="341"/>
                  <a:pt x="351" y="346"/>
                  <a:pt x="349" y="348"/>
                </a:cubicBezTo>
                <a:cubicBezTo>
                  <a:pt x="348" y="349"/>
                  <a:pt x="348" y="349"/>
                  <a:pt x="347" y="349"/>
                </a:cubicBezTo>
                <a:cubicBezTo>
                  <a:pt x="347" y="349"/>
                  <a:pt x="347" y="350"/>
                  <a:pt x="346" y="351"/>
                </a:cubicBezTo>
                <a:cubicBezTo>
                  <a:pt x="345" y="351"/>
                  <a:pt x="345" y="351"/>
                  <a:pt x="345" y="352"/>
                </a:cubicBezTo>
                <a:cubicBezTo>
                  <a:pt x="344" y="352"/>
                  <a:pt x="344" y="353"/>
                  <a:pt x="343" y="353"/>
                </a:cubicBezTo>
                <a:cubicBezTo>
                  <a:pt x="343" y="353"/>
                  <a:pt x="343" y="354"/>
                  <a:pt x="342" y="354"/>
                </a:cubicBezTo>
                <a:cubicBezTo>
                  <a:pt x="341" y="356"/>
                  <a:pt x="339" y="357"/>
                  <a:pt x="337" y="359"/>
                </a:cubicBezTo>
                <a:cubicBezTo>
                  <a:pt x="336" y="360"/>
                  <a:pt x="334" y="362"/>
                  <a:pt x="332" y="363"/>
                </a:cubicBezTo>
                <a:cubicBezTo>
                  <a:pt x="331" y="363"/>
                  <a:pt x="331" y="364"/>
                  <a:pt x="330" y="365"/>
                </a:cubicBezTo>
                <a:cubicBezTo>
                  <a:pt x="329" y="365"/>
                  <a:pt x="328" y="366"/>
                  <a:pt x="327" y="367"/>
                </a:cubicBezTo>
                <a:cubicBezTo>
                  <a:pt x="326" y="368"/>
                  <a:pt x="325" y="369"/>
                  <a:pt x="323" y="370"/>
                </a:cubicBezTo>
                <a:cubicBezTo>
                  <a:pt x="323" y="370"/>
                  <a:pt x="323" y="370"/>
                  <a:pt x="322" y="371"/>
                </a:cubicBezTo>
                <a:cubicBezTo>
                  <a:pt x="320" y="372"/>
                  <a:pt x="320" y="372"/>
                  <a:pt x="318" y="373"/>
                </a:cubicBezTo>
                <a:cubicBezTo>
                  <a:pt x="318" y="373"/>
                  <a:pt x="318" y="373"/>
                  <a:pt x="317" y="374"/>
                </a:cubicBezTo>
                <a:cubicBezTo>
                  <a:pt x="316" y="374"/>
                  <a:pt x="315" y="375"/>
                  <a:pt x="314" y="376"/>
                </a:cubicBezTo>
                <a:cubicBezTo>
                  <a:pt x="313" y="376"/>
                  <a:pt x="312" y="377"/>
                  <a:pt x="311" y="377"/>
                </a:cubicBezTo>
                <a:cubicBezTo>
                  <a:pt x="311" y="378"/>
                  <a:pt x="311" y="378"/>
                  <a:pt x="310" y="378"/>
                </a:cubicBezTo>
                <a:cubicBezTo>
                  <a:pt x="306" y="381"/>
                  <a:pt x="298" y="385"/>
                  <a:pt x="293" y="387"/>
                </a:cubicBezTo>
                <a:cubicBezTo>
                  <a:pt x="293" y="387"/>
                  <a:pt x="293" y="387"/>
                  <a:pt x="292" y="387"/>
                </a:cubicBezTo>
                <a:cubicBezTo>
                  <a:pt x="292" y="387"/>
                  <a:pt x="292" y="388"/>
                  <a:pt x="291" y="388"/>
                </a:cubicBezTo>
                <a:cubicBezTo>
                  <a:pt x="290" y="389"/>
                  <a:pt x="288" y="389"/>
                  <a:pt x="287" y="390"/>
                </a:cubicBezTo>
                <a:cubicBezTo>
                  <a:pt x="286" y="390"/>
                  <a:pt x="284" y="391"/>
                  <a:pt x="283" y="391"/>
                </a:cubicBezTo>
                <a:cubicBezTo>
                  <a:pt x="281" y="392"/>
                  <a:pt x="279" y="393"/>
                  <a:pt x="277" y="393"/>
                </a:cubicBezTo>
                <a:cubicBezTo>
                  <a:pt x="274" y="394"/>
                  <a:pt x="271" y="396"/>
                  <a:pt x="269" y="396"/>
                </a:cubicBezTo>
                <a:cubicBezTo>
                  <a:pt x="268" y="397"/>
                  <a:pt x="267" y="397"/>
                  <a:pt x="266" y="397"/>
                </a:cubicBezTo>
                <a:cubicBezTo>
                  <a:pt x="263" y="398"/>
                  <a:pt x="260" y="399"/>
                  <a:pt x="257" y="400"/>
                </a:cubicBezTo>
                <a:cubicBezTo>
                  <a:pt x="256" y="400"/>
                  <a:pt x="255" y="400"/>
                  <a:pt x="255" y="400"/>
                </a:cubicBezTo>
                <a:cubicBezTo>
                  <a:pt x="254" y="400"/>
                  <a:pt x="254" y="400"/>
                  <a:pt x="253" y="401"/>
                </a:cubicBezTo>
                <a:cubicBezTo>
                  <a:pt x="252" y="401"/>
                  <a:pt x="251" y="401"/>
                  <a:pt x="251" y="401"/>
                </a:cubicBezTo>
                <a:cubicBezTo>
                  <a:pt x="250" y="401"/>
                  <a:pt x="250" y="401"/>
                  <a:pt x="249" y="401"/>
                </a:cubicBezTo>
                <a:cubicBezTo>
                  <a:pt x="248" y="401"/>
                  <a:pt x="248" y="401"/>
                  <a:pt x="247" y="401"/>
                </a:cubicBezTo>
                <a:cubicBezTo>
                  <a:pt x="244" y="402"/>
                  <a:pt x="240" y="403"/>
                  <a:pt x="237" y="403"/>
                </a:cubicBezTo>
                <a:cubicBezTo>
                  <a:pt x="236" y="403"/>
                  <a:pt x="236" y="403"/>
                  <a:pt x="235" y="403"/>
                </a:cubicBezTo>
                <a:cubicBezTo>
                  <a:pt x="235" y="403"/>
                  <a:pt x="233" y="404"/>
                  <a:pt x="233" y="404"/>
                </a:cubicBezTo>
                <a:cubicBezTo>
                  <a:pt x="233" y="404"/>
                  <a:pt x="231" y="404"/>
                  <a:pt x="231" y="404"/>
                </a:cubicBezTo>
                <a:cubicBezTo>
                  <a:pt x="230" y="404"/>
                  <a:pt x="229" y="404"/>
                  <a:pt x="228" y="404"/>
                </a:cubicBezTo>
                <a:cubicBezTo>
                  <a:pt x="225" y="404"/>
                  <a:pt x="220" y="405"/>
                  <a:pt x="215" y="405"/>
                </a:cubicBezTo>
                <a:cubicBezTo>
                  <a:pt x="214" y="405"/>
                  <a:pt x="212" y="405"/>
                  <a:pt x="210" y="405"/>
                </a:cubicBezTo>
                <a:cubicBezTo>
                  <a:pt x="209" y="405"/>
                  <a:pt x="208" y="405"/>
                  <a:pt x="207" y="405"/>
                </a:cubicBezTo>
                <a:cubicBezTo>
                  <a:pt x="206" y="405"/>
                  <a:pt x="206" y="404"/>
                  <a:pt x="205" y="404"/>
                </a:cubicBezTo>
                <a:cubicBezTo>
                  <a:pt x="204" y="404"/>
                  <a:pt x="202" y="404"/>
                  <a:pt x="201" y="404"/>
                </a:cubicBezTo>
                <a:cubicBezTo>
                  <a:pt x="198" y="404"/>
                  <a:pt x="196" y="404"/>
                  <a:pt x="193" y="404"/>
                </a:cubicBezTo>
                <a:cubicBezTo>
                  <a:pt x="191" y="404"/>
                  <a:pt x="189" y="404"/>
                  <a:pt x="188" y="403"/>
                </a:cubicBezTo>
                <a:cubicBezTo>
                  <a:pt x="187" y="403"/>
                  <a:pt x="186" y="403"/>
                  <a:pt x="185" y="403"/>
                </a:cubicBezTo>
                <a:cubicBezTo>
                  <a:pt x="185" y="403"/>
                  <a:pt x="183" y="403"/>
                  <a:pt x="182" y="402"/>
                </a:cubicBezTo>
                <a:cubicBezTo>
                  <a:pt x="179" y="402"/>
                  <a:pt x="174" y="401"/>
                  <a:pt x="172" y="401"/>
                </a:cubicBezTo>
                <a:cubicBezTo>
                  <a:pt x="172" y="401"/>
                  <a:pt x="171" y="401"/>
                  <a:pt x="171" y="401"/>
                </a:cubicBezTo>
                <a:cubicBezTo>
                  <a:pt x="171" y="401"/>
                  <a:pt x="170" y="400"/>
                  <a:pt x="169" y="400"/>
                </a:cubicBezTo>
                <a:cubicBezTo>
                  <a:pt x="166" y="399"/>
                  <a:pt x="164" y="399"/>
                  <a:pt x="162" y="398"/>
                </a:cubicBezTo>
                <a:cubicBezTo>
                  <a:pt x="161" y="398"/>
                  <a:pt x="160" y="398"/>
                  <a:pt x="159" y="397"/>
                </a:cubicBezTo>
                <a:cubicBezTo>
                  <a:pt x="157" y="397"/>
                  <a:pt x="156" y="397"/>
                  <a:pt x="155" y="396"/>
                </a:cubicBezTo>
                <a:cubicBezTo>
                  <a:pt x="155" y="396"/>
                  <a:pt x="155" y="396"/>
                  <a:pt x="155" y="396"/>
                </a:cubicBezTo>
                <a:cubicBezTo>
                  <a:pt x="155" y="396"/>
                  <a:pt x="153" y="395"/>
                  <a:pt x="153" y="395"/>
                </a:cubicBezTo>
                <a:cubicBezTo>
                  <a:pt x="153" y="395"/>
                  <a:pt x="153" y="395"/>
                  <a:pt x="153" y="395"/>
                </a:cubicBezTo>
                <a:cubicBezTo>
                  <a:pt x="152" y="394"/>
                  <a:pt x="151" y="394"/>
                  <a:pt x="150" y="393"/>
                </a:cubicBezTo>
                <a:cubicBezTo>
                  <a:pt x="149" y="393"/>
                  <a:pt x="148" y="392"/>
                  <a:pt x="147" y="392"/>
                </a:cubicBezTo>
                <a:cubicBezTo>
                  <a:pt x="147" y="392"/>
                  <a:pt x="146" y="392"/>
                  <a:pt x="145" y="391"/>
                </a:cubicBezTo>
                <a:cubicBezTo>
                  <a:pt x="144" y="391"/>
                  <a:pt x="144" y="391"/>
                  <a:pt x="143" y="390"/>
                </a:cubicBezTo>
                <a:cubicBezTo>
                  <a:pt x="142" y="390"/>
                  <a:pt x="141" y="390"/>
                  <a:pt x="141" y="389"/>
                </a:cubicBezTo>
                <a:cubicBezTo>
                  <a:pt x="140" y="389"/>
                  <a:pt x="139" y="389"/>
                  <a:pt x="139" y="388"/>
                </a:cubicBezTo>
                <a:cubicBezTo>
                  <a:pt x="136" y="387"/>
                  <a:pt x="136" y="387"/>
                  <a:pt x="135" y="387"/>
                </a:cubicBezTo>
                <a:cubicBezTo>
                  <a:pt x="135" y="386"/>
                  <a:pt x="134" y="386"/>
                  <a:pt x="134" y="386"/>
                </a:cubicBezTo>
                <a:cubicBezTo>
                  <a:pt x="133" y="385"/>
                  <a:pt x="134" y="386"/>
                  <a:pt x="134" y="385"/>
                </a:cubicBezTo>
                <a:cubicBezTo>
                  <a:pt x="134" y="385"/>
                  <a:pt x="132" y="383"/>
                  <a:pt x="131" y="383"/>
                </a:cubicBezTo>
                <a:cubicBezTo>
                  <a:pt x="130" y="383"/>
                  <a:pt x="130" y="383"/>
                  <a:pt x="128" y="382"/>
                </a:cubicBezTo>
                <a:cubicBezTo>
                  <a:pt x="128" y="382"/>
                  <a:pt x="128" y="382"/>
                  <a:pt x="127" y="381"/>
                </a:cubicBezTo>
                <a:cubicBezTo>
                  <a:pt x="126" y="381"/>
                  <a:pt x="124" y="380"/>
                  <a:pt x="123" y="380"/>
                </a:cubicBezTo>
                <a:cubicBezTo>
                  <a:pt x="120" y="378"/>
                  <a:pt x="116" y="376"/>
                  <a:pt x="113" y="374"/>
                </a:cubicBezTo>
                <a:cubicBezTo>
                  <a:pt x="112" y="373"/>
                  <a:pt x="112" y="373"/>
                  <a:pt x="112" y="373"/>
                </a:cubicBezTo>
                <a:cubicBezTo>
                  <a:pt x="111" y="372"/>
                  <a:pt x="110" y="372"/>
                  <a:pt x="109" y="371"/>
                </a:cubicBezTo>
                <a:cubicBezTo>
                  <a:pt x="108" y="371"/>
                  <a:pt x="108" y="370"/>
                  <a:pt x="107" y="370"/>
                </a:cubicBezTo>
                <a:cubicBezTo>
                  <a:pt x="106" y="369"/>
                  <a:pt x="105" y="369"/>
                  <a:pt x="104" y="368"/>
                </a:cubicBezTo>
                <a:cubicBezTo>
                  <a:pt x="104" y="367"/>
                  <a:pt x="103" y="367"/>
                  <a:pt x="102" y="366"/>
                </a:cubicBezTo>
                <a:cubicBezTo>
                  <a:pt x="100" y="365"/>
                  <a:pt x="99" y="364"/>
                  <a:pt x="97" y="362"/>
                </a:cubicBezTo>
                <a:cubicBezTo>
                  <a:pt x="96" y="361"/>
                  <a:pt x="94" y="360"/>
                  <a:pt x="93" y="359"/>
                </a:cubicBezTo>
                <a:cubicBezTo>
                  <a:pt x="92" y="358"/>
                  <a:pt x="91" y="357"/>
                  <a:pt x="90" y="357"/>
                </a:cubicBezTo>
                <a:cubicBezTo>
                  <a:pt x="89" y="356"/>
                  <a:pt x="89" y="356"/>
                  <a:pt x="88" y="355"/>
                </a:cubicBezTo>
                <a:cubicBezTo>
                  <a:pt x="87" y="353"/>
                  <a:pt x="85" y="352"/>
                  <a:pt x="84" y="350"/>
                </a:cubicBezTo>
                <a:cubicBezTo>
                  <a:pt x="83" y="350"/>
                  <a:pt x="82" y="349"/>
                  <a:pt x="82" y="349"/>
                </a:cubicBezTo>
                <a:cubicBezTo>
                  <a:pt x="81" y="347"/>
                  <a:pt x="79" y="345"/>
                  <a:pt x="78" y="345"/>
                </a:cubicBezTo>
                <a:cubicBezTo>
                  <a:pt x="78" y="345"/>
                  <a:pt x="78" y="345"/>
                  <a:pt x="78" y="345"/>
                </a:cubicBezTo>
                <a:cubicBezTo>
                  <a:pt x="77" y="344"/>
                  <a:pt x="76" y="343"/>
                  <a:pt x="76" y="343"/>
                </a:cubicBezTo>
                <a:cubicBezTo>
                  <a:pt x="74" y="341"/>
                  <a:pt x="73" y="340"/>
                  <a:pt x="72" y="339"/>
                </a:cubicBezTo>
                <a:cubicBezTo>
                  <a:pt x="71" y="338"/>
                  <a:pt x="71" y="337"/>
                  <a:pt x="71" y="337"/>
                </a:cubicBezTo>
                <a:cubicBezTo>
                  <a:pt x="70" y="336"/>
                  <a:pt x="68" y="334"/>
                  <a:pt x="68" y="333"/>
                </a:cubicBezTo>
                <a:cubicBezTo>
                  <a:pt x="69" y="334"/>
                  <a:pt x="71" y="337"/>
                  <a:pt x="73" y="339"/>
                </a:cubicBezTo>
                <a:cubicBezTo>
                  <a:pt x="75" y="341"/>
                  <a:pt x="76" y="342"/>
                  <a:pt x="77" y="343"/>
                </a:cubicBezTo>
                <a:cubicBezTo>
                  <a:pt x="77" y="344"/>
                  <a:pt x="78" y="344"/>
                  <a:pt x="79" y="345"/>
                </a:cubicBezTo>
                <a:cubicBezTo>
                  <a:pt x="80" y="346"/>
                  <a:pt x="83" y="348"/>
                  <a:pt x="84" y="350"/>
                </a:cubicBezTo>
                <a:cubicBezTo>
                  <a:pt x="85" y="350"/>
                  <a:pt x="86" y="351"/>
                  <a:pt x="86" y="352"/>
                </a:cubicBezTo>
                <a:cubicBezTo>
                  <a:pt x="89" y="354"/>
                  <a:pt x="92" y="356"/>
                  <a:pt x="94" y="358"/>
                </a:cubicBezTo>
                <a:cubicBezTo>
                  <a:pt x="96" y="359"/>
                  <a:pt x="97" y="361"/>
                  <a:pt x="99" y="362"/>
                </a:cubicBezTo>
                <a:cubicBezTo>
                  <a:pt x="99" y="362"/>
                  <a:pt x="100" y="363"/>
                  <a:pt x="100" y="363"/>
                </a:cubicBezTo>
                <a:cubicBezTo>
                  <a:pt x="102" y="364"/>
                  <a:pt x="104" y="366"/>
                  <a:pt x="105" y="367"/>
                </a:cubicBezTo>
                <a:cubicBezTo>
                  <a:pt x="106" y="367"/>
                  <a:pt x="106" y="368"/>
                  <a:pt x="107" y="368"/>
                </a:cubicBezTo>
                <a:cubicBezTo>
                  <a:pt x="107" y="368"/>
                  <a:pt x="108" y="368"/>
                  <a:pt x="108" y="368"/>
                </a:cubicBezTo>
                <a:cubicBezTo>
                  <a:pt x="108" y="368"/>
                  <a:pt x="109" y="369"/>
                  <a:pt x="109" y="369"/>
                </a:cubicBezTo>
                <a:cubicBezTo>
                  <a:pt x="110" y="370"/>
                  <a:pt x="112" y="370"/>
                  <a:pt x="112" y="371"/>
                </a:cubicBezTo>
                <a:cubicBezTo>
                  <a:pt x="117" y="373"/>
                  <a:pt x="122" y="377"/>
                  <a:pt x="127" y="379"/>
                </a:cubicBezTo>
                <a:cubicBezTo>
                  <a:pt x="129" y="380"/>
                  <a:pt x="131" y="381"/>
                  <a:pt x="134" y="382"/>
                </a:cubicBezTo>
                <a:cubicBezTo>
                  <a:pt x="134" y="382"/>
                  <a:pt x="135" y="383"/>
                  <a:pt x="136" y="383"/>
                </a:cubicBezTo>
                <a:cubicBezTo>
                  <a:pt x="137" y="384"/>
                  <a:pt x="139" y="384"/>
                  <a:pt x="141" y="385"/>
                </a:cubicBezTo>
                <a:cubicBezTo>
                  <a:pt x="141" y="385"/>
                  <a:pt x="142" y="386"/>
                  <a:pt x="143" y="386"/>
                </a:cubicBezTo>
                <a:cubicBezTo>
                  <a:pt x="145" y="386"/>
                  <a:pt x="146" y="387"/>
                  <a:pt x="148" y="388"/>
                </a:cubicBezTo>
                <a:cubicBezTo>
                  <a:pt x="149" y="388"/>
                  <a:pt x="149" y="388"/>
                  <a:pt x="150" y="389"/>
                </a:cubicBezTo>
                <a:cubicBezTo>
                  <a:pt x="150" y="389"/>
                  <a:pt x="151" y="389"/>
                  <a:pt x="152" y="389"/>
                </a:cubicBezTo>
                <a:cubicBezTo>
                  <a:pt x="153" y="389"/>
                  <a:pt x="154" y="390"/>
                  <a:pt x="155" y="390"/>
                </a:cubicBezTo>
                <a:cubicBezTo>
                  <a:pt x="156" y="391"/>
                  <a:pt x="158" y="391"/>
                  <a:pt x="159" y="391"/>
                </a:cubicBezTo>
                <a:cubicBezTo>
                  <a:pt x="161" y="392"/>
                  <a:pt x="162" y="392"/>
                  <a:pt x="163" y="392"/>
                </a:cubicBezTo>
                <a:cubicBezTo>
                  <a:pt x="166" y="393"/>
                  <a:pt x="170" y="394"/>
                  <a:pt x="172" y="395"/>
                </a:cubicBezTo>
                <a:cubicBezTo>
                  <a:pt x="173" y="395"/>
                  <a:pt x="173" y="395"/>
                  <a:pt x="174" y="395"/>
                </a:cubicBezTo>
                <a:cubicBezTo>
                  <a:pt x="177" y="396"/>
                  <a:pt x="179" y="396"/>
                  <a:pt x="181" y="397"/>
                </a:cubicBezTo>
                <a:cubicBezTo>
                  <a:pt x="182" y="397"/>
                  <a:pt x="183" y="397"/>
                  <a:pt x="184" y="397"/>
                </a:cubicBezTo>
                <a:cubicBezTo>
                  <a:pt x="185" y="397"/>
                  <a:pt x="186" y="397"/>
                  <a:pt x="186" y="397"/>
                </a:cubicBezTo>
                <a:cubicBezTo>
                  <a:pt x="187" y="398"/>
                  <a:pt x="188" y="398"/>
                  <a:pt x="189" y="398"/>
                </a:cubicBezTo>
                <a:cubicBezTo>
                  <a:pt x="190" y="398"/>
                  <a:pt x="192" y="398"/>
                  <a:pt x="193" y="398"/>
                </a:cubicBezTo>
                <a:cubicBezTo>
                  <a:pt x="198" y="399"/>
                  <a:pt x="203" y="399"/>
                  <a:pt x="207" y="399"/>
                </a:cubicBezTo>
                <a:cubicBezTo>
                  <a:pt x="208" y="399"/>
                  <a:pt x="210" y="399"/>
                  <a:pt x="212" y="400"/>
                </a:cubicBezTo>
                <a:cubicBezTo>
                  <a:pt x="213" y="400"/>
                  <a:pt x="214" y="400"/>
                  <a:pt x="214" y="400"/>
                </a:cubicBezTo>
                <a:cubicBezTo>
                  <a:pt x="215" y="400"/>
                  <a:pt x="216" y="400"/>
                  <a:pt x="216" y="400"/>
                </a:cubicBezTo>
                <a:cubicBezTo>
                  <a:pt x="217" y="400"/>
                  <a:pt x="218" y="400"/>
                  <a:pt x="219" y="400"/>
                </a:cubicBezTo>
                <a:cubicBezTo>
                  <a:pt x="223" y="400"/>
                  <a:pt x="227" y="399"/>
                  <a:pt x="230" y="399"/>
                </a:cubicBezTo>
                <a:cubicBezTo>
                  <a:pt x="235" y="399"/>
                  <a:pt x="237" y="399"/>
                  <a:pt x="239" y="398"/>
                </a:cubicBezTo>
                <a:cubicBezTo>
                  <a:pt x="239" y="397"/>
                  <a:pt x="238" y="397"/>
                  <a:pt x="239" y="397"/>
                </a:cubicBezTo>
                <a:cubicBezTo>
                  <a:pt x="241" y="396"/>
                  <a:pt x="242" y="396"/>
                  <a:pt x="244" y="396"/>
                </a:cubicBezTo>
                <a:cubicBezTo>
                  <a:pt x="244" y="396"/>
                  <a:pt x="244" y="396"/>
                  <a:pt x="244" y="396"/>
                </a:cubicBezTo>
                <a:cubicBezTo>
                  <a:pt x="246" y="396"/>
                  <a:pt x="249" y="397"/>
                  <a:pt x="253" y="395"/>
                </a:cubicBezTo>
                <a:cubicBezTo>
                  <a:pt x="253" y="395"/>
                  <a:pt x="253" y="395"/>
                  <a:pt x="254" y="395"/>
                </a:cubicBezTo>
                <a:cubicBezTo>
                  <a:pt x="255" y="395"/>
                  <a:pt x="255" y="395"/>
                  <a:pt x="256" y="394"/>
                </a:cubicBezTo>
                <a:cubicBezTo>
                  <a:pt x="257" y="394"/>
                  <a:pt x="257" y="394"/>
                  <a:pt x="257" y="393"/>
                </a:cubicBezTo>
                <a:cubicBezTo>
                  <a:pt x="258" y="393"/>
                  <a:pt x="261" y="392"/>
                  <a:pt x="263" y="392"/>
                </a:cubicBezTo>
                <a:cubicBezTo>
                  <a:pt x="264" y="391"/>
                  <a:pt x="266" y="391"/>
                  <a:pt x="267" y="391"/>
                </a:cubicBezTo>
                <a:cubicBezTo>
                  <a:pt x="267" y="391"/>
                  <a:pt x="268" y="389"/>
                  <a:pt x="268" y="389"/>
                </a:cubicBezTo>
                <a:cubicBezTo>
                  <a:pt x="269" y="389"/>
                  <a:pt x="268" y="389"/>
                  <a:pt x="268" y="389"/>
                </a:cubicBezTo>
                <a:cubicBezTo>
                  <a:pt x="268" y="389"/>
                  <a:pt x="269" y="388"/>
                  <a:pt x="268" y="388"/>
                </a:cubicBezTo>
                <a:cubicBezTo>
                  <a:pt x="268" y="388"/>
                  <a:pt x="268" y="388"/>
                  <a:pt x="268" y="388"/>
                </a:cubicBezTo>
                <a:cubicBezTo>
                  <a:pt x="266" y="388"/>
                  <a:pt x="265" y="388"/>
                  <a:pt x="263" y="388"/>
                </a:cubicBezTo>
                <a:cubicBezTo>
                  <a:pt x="262" y="388"/>
                  <a:pt x="261" y="389"/>
                  <a:pt x="259" y="389"/>
                </a:cubicBezTo>
                <a:cubicBezTo>
                  <a:pt x="257" y="390"/>
                  <a:pt x="257" y="390"/>
                  <a:pt x="255" y="390"/>
                </a:cubicBezTo>
                <a:cubicBezTo>
                  <a:pt x="254" y="391"/>
                  <a:pt x="254" y="391"/>
                  <a:pt x="253" y="391"/>
                </a:cubicBezTo>
                <a:cubicBezTo>
                  <a:pt x="251" y="392"/>
                  <a:pt x="250" y="392"/>
                  <a:pt x="249" y="392"/>
                </a:cubicBezTo>
                <a:cubicBezTo>
                  <a:pt x="247" y="392"/>
                  <a:pt x="247" y="393"/>
                  <a:pt x="245" y="393"/>
                </a:cubicBezTo>
                <a:cubicBezTo>
                  <a:pt x="245" y="393"/>
                  <a:pt x="244" y="393"/>
                  <a:pt x="243" y="393"/>
                </a:cubicBezTo>
                <a:cubicBezTo>
                  <a:pt x="241" y="394"/>
                  <a:pt x="240" y="394"/>
                  <a:pt x="238" y="394"/>
                </a:cubicBezTo>
                <a:cubicBezTo>
                  <a:pt x="236" y="394"/>
                  <a:pt x="233" y="395"/>
                  <a:pt x="231" y="395"/>
                </a:cubicBezTo>
                <a:cubicBezTo>
                  <a:pt x="230" y="395"/>
                  <a:pt x="229" y="395"/>
                  <a:pt x="228" y="395"/>
                </a:cubicBezTo>
                <a:cubicBezTo>
                  <a:pt x="227" y="395"/>
                  <a:pt x="226" y="396"/>
                  <a:pt x="225" y="396"/>
                </a:cubicBezTo>
                <a:cubicBezTo>
                  <a:pt x="223" y="396"/>
                  <a:pt x="222" y="396"/>
                  <a:pt x="222" y="396"/>
                </a:cubicBezTo>
                <a:cubicBezTo>
                  <a:pt x="221" y="396"/>
                  <a:pt x="220" y="396"/>
                  <a:pt x="219" y="396"/>
                </a:cubicBezTo>
                <a:cubicBezTo>
                  <a:pt x="216" y="396"/>
                  <a:pt x="214" y="396"/>
                  <a:pt x="212" y="396"/>
                </a:cubicBezTo>
                <a:cubicBezTo>
                  <a:pt x="212" y="396"/>
                  <a:pt x="211" y="396"/>
                  <a:pt x="209" y="396"/>
                </a:cubicBezTo>
                <a:cubicBezTo>
                  <a:pt x="209" y="396"/>
                  <a:pt x="209" y="396"/>
                  <a:pt x="208" y="396"/>
                </a:cubicBezTo>
                <a:cubicBezTo>
                  <a:pt x="207" y="396"/>
                  <a:pt x="206" y="396"/>
                  <a:pt x="206" y="396"/>
                </a:cubicBezTo>
                <a:cubicBezTo>
                  <a:pt x="205" y="396"/>
                  <a:pt x="205" y="396"/>
                  <a:pt x="204" y="396"/>
                </a:cubicBezTo>
                <a:cubicBezTo>
                  <a:pt x="203" y="396"/>
                  <a:pt x="202" y="396"/>
                  <a:pt x="201" y="396"/>
                </a:cubicBezTo>
                <a:cubicBezTo>
                  <a:pt x="200" y="396"/>
                  <a:pt x="199" y="396"/>
                  <a:pt x="197" y="396"/>
                </a:cubicBezTo>
                <a:cubicBezTo>
                  <a:pt x="196" y="396"/>
                  <a:pt x="196" y="396"/>
                  <a:pt x="194" y="396"/>
                </a:cubicBezTo>
                <a:cubicBezTo>
                  <a:pt x="193" y="396"/>
                  <a:pt x="194" y="396"/>
                  <a:pt x="193" y="396"/>
                </a:cubicBezTo>
                <a:cubicBezTo>
                  <a:pt x="192" y="396"/>
                  <a:pt x="192" y="396"/>
                  <a:pt x="191" y="395"/>
                </a:cubicBezTo>
                <a:cubicBezTo>
                  <a:pt x="190" y="395"/>
                  <a:pt x="190" y="395"/>
                  <a:pt x="189" y="395"/>
                </a:cubicBezTo>
                <a:cubicBezTo>
                  <a:pt x="189" y="395"/>
                  <a:pt x="188" y="395"/>
                  <a:pt x="188" y="395"/>
                </a:cubicBezTo>
                <a:cubicBezTo>
                  <a:pt x="187" y="395"/>
                  <a:pt x="187" y="395"/>
                  <a:pt x="186" y="395"/>
                </a:cubicBezTo>
                <a:cubicBezTo>
                  <a:pt x="185" y="395"/>
                  <a:pt x="184" y="394"/>
                  <a:pt x="183" y="394"/>
                </a:cubicBezTo>
                <a:cubicBezTo>
                  <a:pt x="180" y="394"/>
                  <a:pt x="178" y="394"/>
                  <a:pt x="176" y="393"/>
                </a:cubicBezTo>
                <a:cubicBezTo>
                  <a:pt x="174" y="393"/>
                  <a:pt x="174" y="393"/>
                  <a:pt x="173" y="393"/>
                </a:cubicBezTo>
                <a:cubicBezTo>
                  <a:pt x="172" y="392"/>
                  <a:pt x="171" y="392"/>
                  <a:pt x="170" y="392"/>
                </a:cubicBezTo>
                <a:cubicBezTo>
                  <a:pt x="169" y="392"/>
                  <a:pt x="168" y="391"/>
                  <a:pt x="167" y="391"/>
                </a:cubicBezTo>
                <a:cubicBezTo>
                  <a:pt x="166" y="391"/>
                  <a:pt x="163" y="390"/>
                  <a:pt x="162" y="390"/>
                </a:cubicBezTo>
                <a:cubicBezTo>
                  <a:pt x="161" y="390"/>
                  <a:pt x="160" y="389"/>
                  <a:pt x="159" y="389"/>
                </a:cubicBezTo>
                <a:cubicBezTo>
                  <a:pt x="159" y="389"/>
                  <a:pt x="158" y="389"/>
                  <a:pt x="158" y="389"/>
                </a:cubicBezTo>
                <a:cubicBezTo>
                  <a:pt x="154" y="387"/>
                  <a:pt x="151" y="386"/>
                  <a:pt x="147" y="385"/>
                </a:cubicBezTo>
                <a:cubicBezTo>
                  <a:pt x="145" y="384"/>
                  <a:pt x="144" y="384"/>
                  <a:pt x="142" y="383"/>
                </a:cubicBezTo>
                <a:cubicBezTo>
                  <a:pt x="141" y="383"/>
                  <a:pt x="141" y="383"/>
                  <a:pt x="140" y="382"/>
                </a:cubicBezTo>
                <a:cubicBezTo>
                  <a:pt x="136" y="381"/>
                  <a:pt x="133" y="379"/>
                  <a:pt x="129" y="377"/>
                </a:cubicBezTo>
                <a:cubicBezTo>
                  <a:pt x="128" y="377"/>
                  <a:pt x="128" y="377"/>
                  <a:pt x="127" y="376"/>
                </a:cubicBezTo>
                <a:cubicBezTo>
                  <a:pt x="126" y="376"/>
                  <a:pt x="126" y="376"/>
                  <a:pt x="125" y="375"/>
                </a:cubicBezTo>
                <a:cubicBezTo>
                  <a:pt x="124" y="375"/>
                  <a:pt x="123" y="374"/>
                  <a:pt x="123" y="374"/>
                </a:cubicBezTo>
                <a:cubicBezTo>
                  <a:pt x="121" y="373"/>
                  <a:pt x="120" y="372"/>
                  <a:pt x="118" y="372"/>
                </a:cubicBezTo>
                <a:cubicBezTo>
                  <a:pt x="116" y="370"/>
                  <a:pt x="114" y="369"/>
                  <a:pt x="112" y="368"/>
                </a:cubicBezTo>
                <a:cubicBezTo>
                  <a:pt x="112" y="368"/>
                  <a:pt x="111" y="368"/>
                  <a:pt x="109" y="366"/>
                </a:cubicBezTo>
                <a:cubicBezTo>
                  <a:pt x="108" y="366"/>
                  <a:pt x="108" y="366"/>
                  <a:pt x="109" y="366"/>
                </a:cubicBezTo>
                <a:cubicBezTo>
                  <a:pt x="105" y="363"/>
                  <a:pt x="105" y="363"/>
                  <a:pt x="102" y="361"/>
                </a:cubicBezTo>
                <a:cubicBezTo>
                  <a:pt x="101" y="361"/>
                  <a:pt x="100" y="359"/>
                  <a:pt x="99" y="358"/>
                </a:cubicBezTo>
                <a:cubicBezTo>
                  <a:pt x="99" y="359"/>
                  <a:pt x="100" y="360"/>
                  <a:pt x="100" y="360"/>
                </a:cubicBezTo>
                <a:cubicBezTo>
                  <a:pt x="98" y="358"/>
                  <a:pt x="97" y="357"/>
                  <a:pt x="95" y="356"/>
                </a:cubicBezTo>
                <a:cubicBezTo>
                  <a:pt x="93" y="355"/>
                  <a:pt x="91" y="352"/>
                  <a:pt x="89" y="350"/>
                </a:cubicBezTo>
                <a:cubicBezTo>
                  <a:pt x="88" y="350"/>
                  <a:pt x="88" y="349"/>
                  <a:pt x="87" y="349"/>
                </a:cubicBezTo>
                <a:cubicBezTo>
                  <a:pt x="85" y="347"/>
                  <a:pt x="83" y="345"/>
                  <a:pt x="81" y="343"/>
                </a:cubicBezTo>
                <a:cubicBezTo>
                  <a:pt x="79" y="342"/>
                  <a:pt x="78" y="341"/>
                  <a:pt x="78" y="340"/>
                </a:cubicBezTo>
                <a:cubicBezTo>
                  <a:pt x="77" y="339"/>
                  <a:pt x="77" y="339"/>
                  <a:pt x="76" y="338"/>
                </a:cubicBezTo>
                <a:cubicBezTo>
                  <a:pt x="76" y="338"/>
                  <a:pt x="76" y="338"/>
                  <a:pt x="75" y="337"/>
                </a:cubicBezTo>
                <a:cubicBezTo>
                  <a:pt x="74" y="336"/>
                  <a:pt x="73" y="336"/>
                  <a:pt x="73" y="335"/>
                </a:cubicBezTo>
                <a:cubicBezTo>
                  <a:pt x="72" y="334"/>
                  <a:pt x="71" y="333"/>
                  <a:pt x="71" y="333"/>
                </a:cubicBezTo>
                <a:cubicBezTo>
                  <a:pt x="70" y="332"/>
                  <a:pt x="69" y="331"/>
                  <a:pt x="68" y="330"/>
                </a:cubicBezTo>
                <a:cubicBezTo>
                  <a:pt x="66" y="328"/>
                  <a:pt x="65" y="325"/>
                  <a:pt x="64" y="325"/>
                </a:cubicBezTo>
                <a:cubicBezTo>
                  <a:pt x="64" y="324"/>
                  <a:pt x="63" y="324"/>
                  <a:pt x="63" y="323"/>
                </a:cubicBezTo>
                <a:cubicBezTo>
                  <a:pt x="62" y="322"/>
                  <a:pt x="62" y="321"/>
                  <a:pt x="61" y="320"/>
                </a:cubicBezTo>
                <a:cubicBezTo>
                  <a:pt x="60" y="320"/>
                  <a:pt x="60" y="319"/>
                  <a:pt x="59" y="318"/>
                </a:cubicBezTo>
                <a:cubicBezTo>
                  <a:pt x="58" y="317"/>
                  <a:pt x="58" y="316"/>
                  <a:pt x="57" y="315"/>
                </a:cubicBezTo>
                <a:cubicBezTo>
                  <a:pt x="55" y="313"/>
                  <a:pt x="55" y="312"/>
                  <a:pt x="54" y="310"/>
                </a:cubicBezTo>
                <a:cubicBezTo>
                  <a:pt x="53" y="309"/>
                  <a:pt x="53" y="309"/>
                  <a:pt x="52" y="308"/>
                </a:cubicBezTo>
                <a:cubicBezTo>
                  <a:pt x="50" y="305"/>
                  <a:pt x="48" y="301"/>
                  <a:pt x="46" y="297"/>
                </a:cubicBezTo>
                <a:cubicBezTo>
                  <a:pt x="46" y="297"/>
                  <a:pt x="45" y="296"/>
                  <a:pt x="45" y="296"/>
                </a:cubicBezTo>
                <a:cubicBezTo>
                  <a:pt x="45" y="295"/>
                  <a:pt x="44" y="294"/>
                  <a:pt x="44" y="293"/>
                </a:cubicBezTo>
                <a:cubicBezTo>
                  <a:pt x="43" y="291"/>
                  <a:pt x="41" y="288"/>
                  <a:pt x="40" y="286"/>
                </a:cubicBezTo>
                <a:cubicBezTo>
                  <a:pt x="40" y="285"/>
                  <a:pt x="40" y="284"/>
                  <a:pt x="39" y="284"/>
                </a:cubicBezTo>
                <a:cubicBezTo>
                  <a:pt x="39" y="283"/>
                  <a:pt x="38" y="282"/>
                  <a:pt x="38" y="281"/>
                </a:cubicBezTo>
                <a:cubicBezTo>
                  <a:pt x="38" y="280"/>
                  <a:pt x="37" y="278"/>
                  <a:pt x="37" y="277"/>
                </a:cubicBezTo>
                <a:cubicBezTo>
                  <a:pt x="36" y="275"/>
                  <a:pt x="35" y="272"/>
                  <a:pt x="34" y="269"/>
                </a:cubicBezTo>
                <a:cubicBezTo>
                  <a:pt x="33" y="268"/>
                  <a:pt x="33" y="267"/>
                  <a:pt x="33" y="266"/>
                </a:cubicBezTo>
                <a:cubicBezTo>
                  <a:pt x="32" y="265"/>
                  <a:pt x="32" y="266"/>
                  <a:pt x="32" y="264"/>
                </a:cubicBezTo>
                <a:cubicBezTo>
                  <a:pt x="32" y="264"/>
                  <a:pt x="31" y="263"/>
                  <a:pt x="31" y="262"/>
                </a:cubicBezTo>
                <a:cubicBezTo>
                  <a:pt x="30" y="257"/>
                  <a:pt x="29" y="254"/>
                  <a:pt x="28" y="249"/>
                </a:cubicBezTo>
                <a:cubicBezTo>
                  <a:pt x="27" y="247"/>
                  <a:pt x="27" y="244"/>
                  <a:pt x="27" y="242"/>
                </a:cubicBezTo>
                <a:cubicBezTo>
                  <a:pt x="26" y="237"/>
                  <a:pt x="25" y="231"/>
                  <a:pt x="25" y="229"/>
                </a:cubicBezTo>
                <a:cubicBezTo>
                  <a:pt x="24" y="228"/>
                  <a:pt x="24" y="227"/>
                  <a:pt x="24" y="227"/>
                </a:cubicBezTo>
                <a:cubicBezTo>
                  <a:pt x="24" y="227"/>
                  <a:pt x="24" y="226"/>
                  <a:pt x="24" y="225"/>
                </a:cubicBezTo>
                <a:cubicBezTo>
                  <a:pt x="24" y="225"/>
                  <a:pt x="24" y="222"/>
                  <a:pt x="24" y="223"/>
                </a:cubicBezTo>
                <a:cubicBezTo>
                  <a:pt x="24" y="221"/>
                  <a:pt x="24" y="221"/>
                  <a:pt x="24" y="219"/>
                </a:cubicBezTo>
                <a:cubicBezTo>
                  <a:pt x="24" y="218"/>
                  <a:pt x="24" y="217"/>
                  <a:pt x="24" y="216"/>
                </a:cubicBezTo>
                <a:cubicBezTo>
                  <a:pt x="24" y="215"/>
                  <a:pt x="24" y="213"/>
                  <a:pt x="24" y="212"/>
                </a:cubicBezTo>
                <a:cubicBezTo>
                  <a:pt x="24" y="212"/>
                  <a:pt x="24" y="211"/>
                  <a:pt x="23" y="210"/>
                </a:cubicBezTo>
                <a:cubicBezTo>
                  <a:pt x="23" y="209"/>
                  <a:pt x="24" y="209"/>
                  <a:pt x="24" y="208"/>
                </a:cubicBezTo>
                <a:cubicBezTo>
                  <a:pt x="24" y="207"/>
                  <a:pt x="24" y="206"/>
                  <a:pt x="24" y="204"/>
                </a:cubicBezTo>
                <a:cubicBezTo>
                  <a:pt x="24" y="198"/>
                  <a:pt x="24" y="190"/>
                  <a:pt x="25" y="184"/>
                </a:cubicBezTo>
                <a:cubicBezTo>
                  <a:pt x="25" y="183"/>
                  <a:pt x="25" y="182"/>
                  <a:pt x="26" y="181"/>
                </a:cubicBezTo>
                <a:cubicBezTo>
                  <a:pt x="26" y="180"/>
                  <a:pt x="26" y="180"/>
                  <a:pt x="26" y="179"/>
                </a:cubicBezTo>
                <a:cubicBezTo>
                  <a:pt x="27" y="175"/>
                  <a:pt x="26" y="173"/>
                  <a:pt x="27" y="170"/>
                </a:cubicBezTo>
                <a:cubicBezTo>
                  <a:pt x="28" y="169"/>
                  <a:pt x="28" y="169"/>
                  <a:pt x="28" y="168"/>
                </a:cubicBezTo>
                <a:cubicBezTo>
                  <a:pt x="29" y="166"/>
                  <a:pt x="29" y="164"/>
                  <a:pt x="29" y="164"/>
                </a:cubicBezTo>
                <a:cubicBezTo>
                  <a:pt x="29" y="163"/>
                  <a:pt x="29" y="163"/>
                  <a:pt x="30" y="162"/>
                </a:cubicBezTo>
                <a:cubicBezTo>
                  <a:pt x="30" y="161"/>
                  <a:pt x="30" y="160"/>
                  <a:pt x="30" y="159"/>
                </a:cubicBezTo>
                <a:cubicBezTo>
                  <a:pt x="31" y="157"/>
                  <a:pt x="31" y="155"/>
                  <a:pt x="32" y="154"/>
                </a:cubicBezTo>
                <a:cubicBezTo>
                  <a:pt x="32" y="152"/>
                  <a:pt x="32" y="150"/>
                  <a:pt x="33" y="148"/>
                </a:cubicBezTo>
                <a:cubicBezTo>
                  <a:pt x="34" y="148"/>
                  <a:pt x="33" y="150"/>
                  <a:pt x="33" y="150"/>
                </a:cubicBezTo>
                <a:cubicBezTo>
                  <a:pt x="34" y="147"/>
                  <a:pt x="34" y="146"/>
                  <a:pt x="35" y="144"/>
                </a:cubicBezTo>
                <a:cubicBezTo>
                  <a:pt x="35" y="143"/>
                  <a:pt x="35" y="144"/>
                  <a:pt x="35" y="143"/>
                </a:cubicBezTo>
                <a:cubicBezTo>
                  <a:pt x="36" y="140"/>
                  <a:pt x="37" y="138"/>
                  <a:pt x="38" y="136"/>
                </a:cubicBezTo>
                <a:cubicBezTo>
                  <a:pt x="39" y="134"/>
                  <a:pt x="40" y="131"/>
                  <a:pt x="41" y="130"/>
                </a:cubicBezTo>
                <a:cubicBezTo>
                  <a:pt x="41" y="129"/>
                  <a:pt x="42" y="128"/>
                  <a:pt x="42" y="127"/>
                </a:cubicBezTo>
                <a:cubicBezTo>
                  <a:pt x="43" y="126"/>
                  <a:pt x="43" y="125"/>
                  <a:pt x="43" y="124"/>
                </a:cubicBezTo>
                <a:cubicBezTo>
                  <a:pt x="44" y="123"/>
                  <a:pt x="47" y="117"/>
                  <a:pt x="47" y="117"/>
                </a:cubicBezTo>
                <a:cubicBezTo>
                  <a:pt x="47" y="116"/>
                  <a:pt x="48" y="116"/>
                  <a:pt x="49" y="115"/>
                </a:cubicBezTo>
                <a:cubicBezTo>
                  <a:pt x="49" y="115"/>
                  <a:pt x="48" y="115"/>
                  <a:pt x="49" y="115"/>
                </a:cubicBezTo>
                <a:cubicBezTo>
                  <a:pt x="51" y="112"/>
                  <a:pt x="54" y="107"/>
                  <a:pt x="56" y="103"/>
                </a:cubicBezTo>
                <a:cubicBezTo>
                  <a:pt x="57" y="102"/>
                  <a:pt x="55" y="103"/>
                  <a:pt x="57" y="101"/>
                </a:cubicBezTo>
                <a:cubicBezTo>
                  <a:pt x="58" y="100"/>
                  <a:pt x="57" y="102"/>
                  <a:pt x="58" y="101"/>
                </a:cubicBezTo>
                <a:cubicBezTo>
                  <a:pt x="58" y="100"/>
                  <a:pt x="59" y="99"/>
                  <a:pt x="60" y="97"/>
                </a:cubicBezTo>
                <a:close/>
                <a:moveTo>
                  <a:pt x="51" y="294"/>
                </a:moveTo>
                <a:cubicBezTo>
                  <a:pt x="51" y="295"/>
                  <a:pt x="52" y="297"/>
                  <a:pt x="52" y="297"/>
                </a:cubicBezTo>
                <a:cubicBezTo>
                  <a:pt x="52" y="298"/>
                  <a:pt x="51" y="296"/>
                  <a:pt x="51" y="294"/>
                </a:cubicBezTo>
                <a:close/>
                <a:moveTo>
                  <a:pt x="47" y="285"/>
                </a:moveTo>
                <a:cubicBezTo>
                  <a:pt x="46" y="286"/>
                  <a:pt x="45" y="283"/>
                  <a:pt x="44" y="281"/>
                </a:cubicBezTo>
                <a:cubicBezTo>
                  <a:pt x="45" y="282"/>
                  <a:pt x="46" y="284"/>
                  <a:pt x="47" y="285"/>
                </a:cubicBezTo>
                <a:close/>
                <a:moveTo>
                  <a:pt x="33" y="245"/>
                </a:moveTo>
                <a:cubicBezTo>
                  <a:pt x="33" y="247"/>
                  <a:pt x="33" y="248"/>
                  <a:pt x="34" y="250"/>
                </a:cubicBezTo>
                <a:cubicBezTo>
                  <a:pt x="34" y="250"/>
                  <a:pt x="33" y="247"/>
                  <a:pt x="33" y="247"/>
                </a:cubicBezTo>
                <a:cubicBezTo>
                  <a:pt x="32" y="246"/>
                  <a:pt x="32" y="245"/>
                  <a:pt x="33" y="245"/>
                </a:cubicBezTo>
                <a:close/>
                <a:moveTo>
                  <a:pt x="40" y="141"/>
                </a:moveTo>
                <a:cubicBezTo>
                  <a:pt x="40" y="142"/>
                  <a:pt x="39" y="144"/>
                  <a:pt x="39" y="144"/>
                </a:cubicBezTo>
                <a:cubicBezTo>
                  <a:pt x="39" y="144"/>
                  <a:pt x="40" y="140"/>
                  <a:pt x="40" y="141"/>
                </a:cubicBezTo>
                <a:close/>
                <a:moveTo>
                  <a:pt x="84" y="74"/>
                </a:moveTo>
                <a:cubicBezTo>
                  <a:pt x="83" y="76"/>
                  <a:pt x="83" y="76"/>
                  <a:pt x="83" y="76"/>
                </a:cubicBezTo>
                <a:cubicBezTo>
                  <a:pt x="82" y="76"/>
                  <a:pt x="85" y="74"/>
                  <a:pt x="84" y="74"/>
                </a:cubicBezTo>
                <a:close/>
                <a:moveTo>
                  <a:pt x="73" y="86"/>
                </a:moveTo>
                <a:cubicBezTo>
                  <a:pt x="74" y="85"/>
                  <a:pt x="75" y="83"/>
                  <a:pt x="75" y="83"/>
                </a:cubicBezTo>
                <a:cubicBezTo>
                  <a:pt x="74" y="84"/>
                  <a:pt x="73" y="86"/>
                  <a:pt x="73" y="86"/>
                </a:cubicBezTo>
                <a:close/>
                <a:moveTo>
                  <a:pt x="52" y="114"/>
                </a:moveTo>
                <a:cubicBezTo>
                  <a:pt x="52" y="113"/>
                  <a:pt x="53" y="112"/>
                  <a:pt x="54" y="111"/>
                </a:cubicBezTo>
                <a:cubicBezTo>
                  <a:pt x="54" y="111"/>
                  <a:pt x="53" y="112"/>
                  <a:pt x="52" y="114"/>
                </a:cubicBezTo>
                <a:close/>
                <a:moveTo>
                  <a:pt x="126" y="42"/>
                </a:moveTo>
                <a:cubicBezTo>
                  <a:pt x="123" y="44"/>
                  <a:pt x="123" y="44"/>
                  <a:pt x="123" y="44"/>
                </a:cubicBezTo>
                <a:cubicBezTo>
                  <a:pt x="123" y="44"/>
                  <a:pt x="123" y="44"/>
                  <a:pt x="123" y="44"/>
                </a:cubicBezTo>
                <a:cubicBezTo>
                  <a:pt x="126" y="42"/>
                  <a:pt x="126" y="42"/>
                  <a:pt x="126" y="42"/>
                </a:cubicBezTo>
                <a:close/>
                <a:moveTo>
                  <a:pt x="113" y="49"/>
                </a:moveTo>
                <a:cubicBezTo>
                  <a:pt x="113" y="49"/>
                  <a:pt x="113" y="49"/>
                  <a:pt x="113" y="49"/>
                </a:cubicBezTo>
                <a:cubicBezTo>
                  <a:pt x="114" y="49"/>
                  <a:pt x="114" y="48"/>
                  <a:pt x="115" y="48"/>
                </a:cubicBezTo>
                <a:cubicBezTo>
                  <a:pt x="115" y="48"/>
                  <a:pt x="114" y="49"/>
                  <a:pt x="113" y="49"/>
                </a:cubicBezTo>
                <a:close/>
                <a:moveTo>
                  <a:pt x="115" y="48"/>
                </a:moveTo>
                <a:cubicBezTo>
                  <a:pt x="115" y="47"/>
                  <a:pt x="120" y="44"/>
                  <a:pt x="122" y="43"/>
                </a:cubicBezTo>
                <a:cubicBezTo>
                  <a:pt x="122" y="43"/>
                  <a:pt x="121" y="43"/>
                  <a:pt x="122" y="43"/>
                </a:cubicBezTo>
                <a:cubicBezTo>
                  <a:pt x="121" y="43"/>
                  <a:pt x="124" y="42"/>
                  <a:pt x="123" y="43"/>
                </a:cubicBezTo>
                <a:cubicBezTo>
                  <a:pt x="120" y="44"/>
                  <a:pt x="118" y="46"/>
                  <a:pt x="115" y="48"/>
                </a:cubicBezTo>
                <a:close/>
                <a:moveTo>
                  <a:pt x="132" y="38"/>
                </a:moveTo>
                <a:cubicBezTo>
                  <a:pt x="133" y="37"/>
                  <a:pt x="134" y="37"/>
                  <a:pt x="135" y="36"/>
                </a:cubicBezTo>
                <a:cubicBezTo>
                  <a:pt x="136" y="36"/>
                  <a:pt x="137" y="35"/>
                  <a:pt x="137" y="35"/>
                </a:cubicBezTo>
                <a:cubicBezTo>
                  <a:pt x="136" y="36"/>
                  <a:pt x="132" y="38"/>
                  <a:pt x="132" y="38"/>
                </a:cubicBezTo>
                <a:close/>
                <a:moveTo>
                  <a:pt x="89" y="65"/>
                </a:moveTo>
                <a:cubicBezTo>
                  <a:pt x="88" y="65"/>
                  <a:pt x="90" y="64"/>
                  <a:pt x="90" y="64"/>
                </a:cubicBezTo>
                <a:cubicBezTo>
                  <a:pt x="91" y="64"/>
                  <a:pt x="89" y="65"/>
                  <a:pt x="89" y="65"/>
                </a:cubicBezTo>
                <a:close/>
                <a:moveTo>
                  <a:pt x="65" y="330"/>
                </a:moveTo>
                <a:cubicBezTo>
                  <a:pt x="65" y="330"/>
                  <a:pt x="63" y="328"/>
                  <a:pt x="62" y="326"/>
                </a:cubicBezTo>
                <a:cubicBezTo>
                  <a:pt x="62" y="326"/>
                  <a:pt x="62" y="326"/>
                  <a:pt x="61" y="326"/>
                </a:cubicBezTo>
                <a:cubicBezTo>
                  <a:pt x="61" y="325"/>
                  <a:pt x="61" y="325"/>
                  <a:pt x="60" y="324"/>
                </a:cubicBezTo>
                <a:cubicBezTo>
                  <a:pt x="60" y="323"/>
                  <a:pt x="59" y="322"/>
                  <a:pt x="57" y="320"/>
                </a:cubicBezTo>
                <a:cubicBezTo>
                  <a:pt x="57" y="319"/>
                  <a:pt x="58" y="321"/>
                  <a:pt x="59" y="322"/>
                </a:cubicBezTo>
                <a:cubicBezTo>
                  <a:pt x="59" y="322"/>
                  <a:pt x="59" y="322"/>
                  <a:pt x="59" y="322"/>
                </a:cubicBezTo>
                <a:cubicBezTo>
                  <a:pt x="59" y="322"/>
                  <a:pt x="60" y="323"/>
                  <a:pt x="61" y="324"/>
                </a:cubicBezTo>
                <a:cubicBezTo>
                  <a:pt x="62" y="326"/>
                  <a:pt x="64" y="328"/>
                  <a:pt x="65" y="330"/>
                </a:cubicBezTo>
                <a:close/>
                <a:moveTo>
                  <a:pt x="87" y="66"/>
                </a:moveTo>
                <a:cubicBezTo>
                  <a:pt x="89" y="63"/>
                  <a:pt x="89" y="64"/>
                  <a:pt x="87" y="66"/>
                </a:cubicBezTo>
                <a:close/>
                <a:moveTo>
                  <a:pt x="48" y="113"/>
                </a:moveTo>
                <a:cubicBezTo>
                  <a:pt x="48" y="111"/>
                  <a:pt x="50" y="108"/>
                  <a:pt x="52" y="105"/>
                </a:cubicBezTo>
                <a:cubicBezTo>
                  <a:pt x="52" y="105"/>
                  <a:pt x="52" y="106"/>
                  <a:pt x="52" y="105"/>
                </a:cubicBezTo>
                <a:cubicBezTo>
                  <a:pt x="52" y="105"/>
                  <a:pt x="55" y="102"/>
                  <a:pt x="54" y="103"/>
                </a:cubicBezTo>
                <a:cubicBezTo>
                  <a:pt x="54" y="104"/>
                  <a:pt x="53" y="105"/>
                  <a:pt x="52" y="106"/>
                </a:cubicBezTo>
                <a:cubicBezTo>
                  <a:pt x="51" y="108"/>
                  <a:pt x="49" y="111"/>
                  <a:pt x="48" y="113"/>
                </a:cubicBezTo>
                <a:close/>
                <a:moveTo>
                  <a:pt x="58" y="98"/>
                </a:moveTo>
                <a:cubicBezTo>
                  <a:pt x="57" y="98"/>
                  <a:pt x="58" y="98"/>
                  <a:pt x="58" y="97"/>
                </a:cubicBezTo>
                <a:cubicBezTo>
                  <a:pt x="57" y="98"/>
                  <a:pt x="57" y="98"/>
                  <a:pt x="56" y="100"/>
                </a:cubicBezTo>
                <a:cubicBezTo>
                  <a:pt x="56" y="100"/>
                  <a:pt x="55" y="102"/>
                  <a:pt x="54" y="102"/>
                </a:cubicBezTo>
                <a:cubicBezTo>
                  <a:pt x="54" y="102"/>
                  <a:pt x="55" y="100"/>
                  <a:pt x="56" y="99"/>
                </a:cubicBezTo>
                <a:cubicBezTo>
                  <a:pt x="57" y="98"/>
                  <a:pt x="59" y="95"/>
                  <a:pt x="60" y="93"/>
                </a:cubicBezTo>
                <a:cubicBezTo>
                  <a:pt x="61" y="93"/>
                  <a:pt x="62" y="92"/>
                  <a:pt x="61" y="92"/>
                </a:cubicBezTo>
                <a:cubicBezTo>
                  <a:pt x="62" y="90"/>
                  <a:pt x="62" y="91"/>
                  <a:pt x="63" y="90"/>
                </a:cubicBezTo>
                <a:cubicBezTo>
                  <a:pt x="64" y="89"/>
                  <a:pt x="64" y="88"/>
                  <a:pt x="64" y="88"/>
                </a:cubicBezTo>
                <a:cubicBezTo>
                  <a:pt x="65" y="86"/>
                  <a:pt x="67" y="85"/>
                  <a:pt x="68" y="84"/>
                </a:cubicBezTo>
                <a:cubicBezTo>
                  <a:pt x="69" y="82"/>
                  <a:pt x="71" y="80"/>
                  <a:pt x="72" y="78"/>
                </a:cubicBezTo>
                <a:cubicBezTo>
                  <a:pt x="74" y="76"/>
                  <a:pt x="75" y="75"/>
                  <a:pt x="77" y="73"/>
                </a:cubicBezTo>
                <a:cubicBezTo>
                  <a:pt x="78" y="73"/>
                  <a:pt x="79" y="72"/>
                  <a:pt x="79" y="71"/>
                </a:cubicBezTo>
                <a:cubicBezTo>
                  <a:pt x="80" y="70"/>
                  <a:pt x="80" y="70"/>
                  <a:pt x="81" y="70"/>
                </a:cubicBezTo>
                <a:cubicBezTo>
                  <a:pt x="82" y="69"/>
                  <a:pt x="81" y="69"/>
                  <a:pt x="82" y="69"/>
                </a:cubicBezTo>
                <a:cubicBezTo>
                  <a:pt x="83" y="68"/>
                  <a:pt x="83" y="68"/>
                  <a:pt x="84" y="67"/>
                </a:cubicBezTo>
                <a:cubicBezTo>
                  <a:pt x="84" y="67"/>
                  <a:pt x="85" y="66"/>
                  <a:pt x="86" y="65"/>
                </a:cubicBezTo>
                <a:cubicBezTo>
                  <a:pt x="87" y="64"/>
                  <a:pt x="87" y="64"/>
                  <a:pt x="88" y="63"/>
                </a:cubicBezTo>
                <a:cubicBezTo>
                  <a:pt x="89" y="62"/>
                  <a:pt x="89" y="61"/>
                  <a:pt x="90" y="61"/>
                </a:cubicBezTo>
                <a:cubicBezTo>
                  <a:pt x="90" y="61"/>
                  <a:pt x="91" y="60"/>
                  <a:pt x="92" y="59"/>
                </a:cubicBezTo>
                <a:cubicBezTo>
                  <a:pt x="93" y="59"/>
                  <a:pt x="93" y="58"/>
                  <a:pt x="94" y="58"/>
                </a:cubicBezTo>
                <a:cubicBezTo>
                  <a:pt x="95" y="57"/>
                  <a:pt x="95" y="58"/>
                  <a:pt x="96" y="57"/>
                </a:cubicBezTo>
                <a:cubicBezTo>
                  <a:pt x="97" y="56"/>
                  <a:pt x="98" y="55"/>
                  <a:pt x="99" y="54"/>
                </a:cubicBezTo>
                <a:cubicBezTo>
                  <a:pt x="99" y="54"/>
                  <a:pt x="100" y="53"/>
                  <a:pt x="101" y="52"/>
                </a:cubicBezTo>
                <a:cubicBezTo>
                  <a:pt x="101" y="53"/>
                  <a:pt x="102" y="52"/>
                  <a:pt x="104" y="51"/>
                </a:cubicBezTo>
                <a:cubicBezTo>
                  <a:pt x="105" y="51"/>
                  <a:pt x="105" y="51"/>
                  <a:pt x="105" y="51"/>
                </a:cubicBezTo>
                <a:cubicBezTo>
                  <a:pt x="107" y="49"/>
                  <a:pt x="110" y="47"/>
                  <a:pt x="111" y="47"/>
                </a:cubicBezTo>
                <a:cubicBezTo>
                  <a:pt x="111" y="47"/>
                  <a:pt x="109" y="48"/>
                  <a:pt x="108" y="49"/>
                </a:cubicBezTo>
                <a:cubicBezTo>
                  <a:pt x="107" y="50"/>
                  <a:pt x="105" y="51"/>
                  <a:pt x="103" y="52"/>
                </a:cubicBezTo>
                <a:cubicBezTo>
                  <a:pt x="102" y="53"/>
                  <a:pt x="102" y="53"/>
                  <a:pt x="100" y="55"/>
                </a:cubicBezTo>
                <a:cubicBezTo>
                  <a:pt x="99" y="55"/>
                  <a:pt x="99" y="55"/>
                  <a:pt x="98" y="56"/>
                </a:cubicBezTo>
                <a:cubicBezTo>
                  <a:pt x="97" y="57"/>
                  <a:pt x="96" y="58"/>
                  <a:pt x="94" y="59"/>
                </a:cubicBezTo>
                <a:cubicBezTo>
                  <a:pt x="93" y="60"/>
                  <a:pt x="92" y="61"/>
                  <a:pt x="91" y="62"/>
                </a:cubicBezTo>
                <a:cubicBezTo>
                  <a:pt x="90" y="63"/>
                  <a:pt x="89" y="64"/>
                  <a:pt x="88" y="64"/>
                </a:cubicBezTo>
                <a:cubicBezTo>
                  <a:pt x="87" y="65"/>
                  <a:pt x="86" y="65"/>
                  <a:pt x="86" y="66"/>
                </a:cubicBezTo>
                <a:cubicBezTo>
                  <a:pt x="85" y="67"/>
                  <a:pt x="84" y="68"/>
                  <a:pt x="83" y="69"/>
                </a:cubicBezTo>
                <a:cubicBezTo>
                  <a:pt x="83" y="69"/>
                  <a:pt x="82" y="70"/>
                  <a:pt x="81" y="70"/>
                </a:cubicBezTo>
                <a:cubicBezTo>
                  <a:pt x="80" y="71"/>
                  <a:pt x="80" y="72"/>
                  <a:pt x="79" y="73"/>
                </a:cubicBezTo>
                <a:cubicBezTo>
                  <a:pt x="78" y="74"/>
                  <a:pt x="78" y="74"/>
                  <a:pt x="77" y="74"/>
                </a:cubicBezTo>
                <a:cubicBezTo>
                  <a:pt x="75" y="77"/>
                  <a:pt x="70" y="82"/>
                  <a:pt x="66" y="86"/>
                </a:cubicBezTo>
                <a:cubicBezTo>
                  <a:pt x="66" y="87"/>
                  <a:pt x="65" y="87"/>
                  <a:pt x="65" y="88"/>
                </a:cubicBezTo>
                <a:cubicBezTo>
                  <a:pt x="64" y="90"/>
                  <a:pt x="62" y="92"/>
                  <a:pt x="61" y="94"/>
                </a:cubicBezTo>
                <a:cubicBezTo>
                  <a:pt x="60" y="95"/>
                  <a:pt x="59" y="97"/>
                  <a:pt x="58" y="98"/>
                </a:cubicBezTo>
                <a:close/>
                <a:moveTo>
                  <a:pt x="42" y="123"/>
                </a:moveTo>
                <a:cubicBezTo>
                  <a:pt x="42" y="123"/>
                  <a:pt x="43" y="120"/>
                  <a:pt x="44" y="120"/>
                </a:cubicBezTo>
                <a:cubicBezTo>
                  <a:pt x="44" y="119"/>
                  <a:pt x="43" y="122"/>
                  <a:pt x="42" y="123"/>
                </a:cubicBezTo>
                <a:close/>
                <a:moveTo>
                  <a:pt x="113" y="46"/>
                </a:moveTo>
                <a:cubicBezTo>
                  <a:pt x="112" y="46"/>
                  <a:pt x="113" y="46"/>
                  <a:pt x="114" y="45"/>
                </a:cubicBezTo>
                <a:cubicBezTo>
                  <a:pt x="115" y="45"/>
                  <a:pt x="117" y="43"/>
                  <a:pt x="117" y="44"/>
                </a:cubicBezTo>
                <a:cubicBezTo>
                  <a:pt x="116" y="45"/>
                  <a:pt x="115" y="45"/>
                  <a:pt x="113" y="46"/>
                </a:cubicBezTo>
                <a:close/>
                <a:moveTo>
                  <a:pt x="25" y="251"/>
                </a:moveTo>
                <a:cubicBezTo>
                  <a:pt x="25" y="252"/>
                  <a:pt x="26" y="253"/>
                  <a:pt x="26" y="255"/>
                </a:cubicBezTo>
                <a:cubicBezTo>
                  <a:pt x="27" y="255"/>
                  <a:pt x="27" y="256"/>
                  <a:pt x="27" y="257"/>
                </a:cubicBezTo>
                <a:cubicBezTo>
                  <a:pt x="27" y="258"/>
                  <a:pt x="27" y="258"/>
                  <a:pt x="27" y="259"/>
                </a:cubicBezTo>
                <a:cubicBezTo>
                  <a:pt x="28" y="260"/>
                  <a:pt x="28" y="261"/>
                  <a:pt x="28" y="261"/>
                </a:cubicBezTo>
                <a:cubicBezTo>
                  <a:pt x="28" y="262"/>
                  <a:pt x="29" y="264"/>
                  <a:pt x="29" y="265"/>
                </a:cubicBezTo>
                <a:cubicBezTo>
                  <a:pt x="29" y="266"/>
                  <a:pt x="29" y="267"/>
                  <a:pt x="30" y="268"/>
                </a:cubicBezTo>
                <a:cubicBezTo>
                  <a:pt x="30" y="268"/>
                  <a:pt x="30" y="268"/>
                  <a:pt x="31" y="269"/>
                </a:cubicBezTo>
                <a:cubicBezTo>
                  <a:pt x="31" y="270"/>
                  <a:pt x="31" y="270"/>
                  <a:pt x="31" y="271"/>
                </a:cubicBezTo>
                <a:cubicBezTo>
                  <a:pt x="31" y="272"/>
                  <a:pt x="32" y="274"/>
                  <a:pt x="33" y="275"/>
                </a:cubicBezTo>
                <a:cubicBezTo>
                  <a:pt x="33" y="276"/>
                  <a:pt x="33" y="276"/>
                  <a:pt x="33" y="277"/>
                </a:cubicBezTo>
                <a:cubicBezTo>
                  <a:pt x="33" y="278"/>
                  <a:pt x="34" y="279"/>
                  <a:pt x="34" y="279"/>
                </a:cubicBezTo>
                <a:cubicBezTo>
                  <a:pt x="34" y="280"/>
                  <a:pt x="34" y="280"/>
                  <a:pt x="34" y="281"/>
                </a:cubicBezTo>
                <a:cubicBezTo>
                  <a:pt x="35" y="283"/>
                  <a:pt x="35" y="283"/>
                  <a:pt x="36" y="284"/>
                </a:cubicBezTo>
                <a:cubicBezTo>
                  <a:pt x="36" y="285"/>
                  <a:pt x="38" y="288"/>
                  <a:pt x="39" y="290"/>
                </a:cubicBezTo>
                <a:cubicBezTo>
                  <a:pt x="39" y="291"/>
                  <a:pt x="39" y="291"/>
                  <a:pt x="39" y="292"/>
                </a:cubicBezTo>
                <a:cubicBezTo>
                  <a:pt x="40" y="293"/>
                  <a:pt x="40" y="293"/>
                  <a:pt x="41" y="295"/>
                </a:cubicBezTo>
                <a:cubicBezTo>
                  <a:pt x="41" y="297"/>
                  <a:pt x="42" y="299"/>
                  <a:pt x="44" y="302"/>
                </a:cubicBezTo>
                <a:cubicBezTo>
                  <a:pt x="44" y="302"/>
                  <a:pt x="44" y="302"/>
                  <a:pt x="44" y="303"/>
                </a:cubicBezTo>
                <a:cubicBezTo>
                  <a:pt x="45" y="304"/>
                  <a:pt x="45" y="303"/>
                  <a:pt x="45" y="304"/>
                </a:cubicBezTo>
                <a:cubicBezTo>
                  <a:pt x="46" y="305"/>
                  <a:pt x="46" y="305"/>
                  <a:pt x="46" y="306"/>
                </a:cubicBezTo>
                <a:cubicBezTo>
                  <a:pt x="47" y="307"/>
                  <a:pt x="47" y="307"/>
                  <a:pt x="48" y="308"/>
                </a:cubicBezTo>
                <a:cubicBezTo>
                  <a:pt x="48" y="309"/>
                  <a:pt x="48" y="309"/>
                  <a:pt x="49" y="310"/>
                </a:cubicBezTo>
                <a:cubicBezTo>
                  <a:pt x="50" y="312"/>
                  <a:pt x="51" y="314"/>
                  <a:pt x="52" y="316"/>
                </a:cubicBezTo>
                <a:cubicBezTo>
                  <a:pt x="53" y="317"/>
                  <a:pt x="53" y="318"/>
                  <a:pt x="54" y="319"/>
                </a:cubicBezTo>
                <a:cubicBezTo>
                  <a:pt x="55" y="320"/>
                  <a:pt x="56" y="321"/>
                  <a:pt x="56" y="322"/>
                </a:cubicBezTo>
                <a:cubicBezTo>
                  <a:pt x="57" y="323"/>
                  <a:pt x="57" y="323"/>
                  <a:pt x="58" y="324"/>
                </a:cubicBezTo>
                <a:cubicBezTo>
                  <a:pt x="58" y="325"/>
                  <a:pt x="58" y="325"/>
                  <a:pt x="59" y="325"/>
                </a:cubicBezTo>
                <a:cubicBezTo>
                  <a:pt x="59" y="326"/>
                  <a:pt x="59" y="326"/>
                  <a:pt x="60" y="327"/>
                </a:cubicBezTo>
                <a:cubicBezTo>
                  <a:pt x="62" y="329"/>
                  <a:pt x="63" y="332"/>
                  <a:pt x="66" y="334"/>
                </a:cubicBezTo>
                <a:cubicBezTo>
                  <a:pt x="67" y="336"/>
                  <a:pt x="68" y="337"/>
                  <a:pt x="69" y="338"/>
                </a:cubicBezTo>
                <a:cubicBezTo>
                  <a:pt x="70" y="340"/>
                  <a:pt x="71" y="341"/>
                  <a:pt x="73" y="342"/>
                </a:cubicBezTo>
                <a:cubicBezTo>
                  <a:pt x="73" y="343"/>
                  <a:pt x="73" y="343"/>
                  <a:pt x="74" y="344"/>
                </a:cubicBezTo>
                <a:cubicBezTo>
                  <a:pt x="75" y="345"/>
                  <a:pt x="75" y="345"/>
                  <a:pt x="75" y="345"/>
                </a:cubicBezTo>
                <a:cubicBezTo>
                  <a:pt x="76" y="346"/>
                  <a:pt x="79" y="349"/>
                  <a:pt x="80" y="350"/>
                </a:cubicBezTo>
                <a:cubicBezTo>
                  <a:pt x="79" y="350"/>
                  <a:pt x="78" y="348"/>
                  <a:pt x="76" y="347"/>
                </a:cubicBezTo>
                <a:cubicBezTo>
                  <a:pt x="76" y="346"/>
                  <a:pt x="75" y="346"/>
                  <a:pt x="75" y="345"/>
                </a:cubicBezTo>
                <a:cubicBezTo>
                  <a:pt x="74" y="344"/>
                  <a:pt x="73" y="343"/>
                  <a:pt x="72" y="342"/>
                </a:cubicBezTo>
                <a:cubicBezTo>
                  <a:pt x="71" y="341"/>
                  <a:pt x="70" y="340"/>
                  <a:pt x="69" y="339"/>
                </a:cubicBezTo>
                <a:cubicBezTo>
                  <a:pt x="68" y="339"/>
                  <a:pt x="68" y="338"/>
                  <a:pt x="67" y="337"/>
                </a:cubicBezTo>
                <a:cubicBezTo>
                  <a:pt x="66" y="335"/>
                  <a:pt x="63" y="333"/>
                  <a:pt x="61" y="330"/>
                </a:cubicBezTo>
                <a:cubicBezTo>
                  <a:pt x="59" y="327"/>
                  <a:pt x="57" y="324"/>
                  <a:pt x="55" y="322"/>
                </a:cubicBezTo>
                <a:cubicBezTo>
                  <a:pt x="53" y="320"/>
                  <a:pt x="53" y="319"/>
                  <a:pt x="52" y="318"/>
                </a:cubicBezTo>
                <a:cubicBezTo>
                  <a:pt x="51" y="317"/>
                  <a:pt x="51" y="317"/>
                  <a:pt x="51" y="317"/>
                </a:cubicBezTo>
                <a:cubicBezTo>
                  <a:pt x="50" y="316"/>
                  <a:pt x="49" y="314"/>
                  <a:pt x="47" y="311"/>
                </a:cubicBezTo>
                <a:cubicBezTo>
                  <a:pt x="47" y="310"/>
                  <a:pt x="47" y="310"/>
                  <a:pt x="46" y="309"/>
                </a:cubicBezTo>
                <a:cubicBezTo>
                  <a:pt x="45" y="308"/>
                  <a:pt x="45" y="307"/>
                  <a:pt x="44" y="306"/>
                </a:cubicBezTo>
                <a:cubicBezTo>
                  <a:pt x="43" y="305"/>
                  <a:pt x="43" y="303"/>
                  <a:pt x="42" y="302"/>
                </a:cubicBezTo>
                <a:cubicBezTo>
                  <a:pt x="41" y="300"/>
                  <a:pt x="40" y="298"/>
                  <a:pt x="39" y="296"/>
                </a:cubicBezTo>
                <a:cubicBezTo>
                  <a:pt x="38" y="294"/>
                  <a:pt x="37" y="293"/>
                  <a:pt x="36" y="290"/>
                </a:cubicBezTo>
                <a:cubicBezTo>
                  <a:pt x="35" y="289"/>
                  <a:pt x="35" y="290"/>
                  <a:pt x="35" y="289"/>
                </a:cubicBezTo>
                <a:cubicBezTo>
                  <a:pt x="34" y="287"/>
                  <a:pt x="34" y="287"/>
                  <a:pt x="33" y="285"/>
                </a:cubicBezTo>
                <a:cubicBezTo>
                  <a:pt x="33" y="284"/>
                  <a:pt x="32" y="282"/>
                  <a:pt x="31" y="280"/>
                </a:cubicBezTo>
                <a:cubicBezTo>
                  <a:pt x="31" y="279"/>
                  <a:pt x="31" y="278"/>
                  <a:pt x="30" y="277"/>
                </a:cubicBezTo>
                <a:cubicBezTo>
                  <a:pt x="30" y="277"/>
                  <a:pt x="30" y="275"/>
                  <a:pt x="29" y="274"/>
                </a:cubicBezTo>
                <a:cubicBezTo>
                  <a:pt x="29" y="273"/>
                  <a:pt x="28" y="271"/>
                  <a:pt x="28" y="270"/>
                </a:cubicBezTo>
                <a:cubicBezTo>
                  <a:pt x="27" y="268"/>
                  <a:pt x="26" y="265"/>
                  <a:pt x="26" y="264"/>
                </a:cubicBezTo>
                <a:cubicBezTo>
                  <a:pt x="25" y="262"/>
                  <a:pt x="25" y="260"/>
                  <a:pt x="25" y="259"/>
                </a:cubicBezTo>
                <a:cubicBezTo>
                  <a:pt x="24" y="259"/>
                  <a:pt x="24" y="258"/>
                  <a:pt x="24" y="257"/>
                </a:cubicBezTo>
                <a:cubicBezTo>
                  <a:pt x="23" y="255"/>
                  <a:pt x="23" y="253"/>
                  <a:pt x="22" y="250"/>
                </a:cubicBezTo>
                <a:cubicBezTo>
                  <a:pt x="22" y="249"/>
                  <a:pt x="21" y="249"/>
                  <a:pt x="21" y="248"/>
                </a:cubicBezTo>
                <a:cubicBezTo>
                  <a:pt x="21" y="247"/>
                  <a:pt x="21" y="246"/>
                  <a:pt x="21" y="245"/>
                </a:cubicBezTo>
                <a:cubicBezTo>
                  <a:pt x="21" y="244"/>
                  <a:pt x="20" y="240"/>
                  <a:pt x="20" y="237"/>
                </a:cubicBezTo>
                <a:cubicBezTo>
                  <a:pt x="20" y="236"/>
                  <a:pt x="20" y="235"/>
                  <a:pt x="20" y="234"/>
                </a:cubicBezTo>
                <a:cubicBezTo>
                  <a:pt x="19" y="233"/>
                  <a:pt x="19" y="233"/>
                  <a:pt x="19" y="232"/>
                </a:cubicBezTo>
                <a:cubicBezTo>
                  <a:pt x="19" y="230"/>
                  <a:pt x="18" y="229"/>
                  <a:pt x="19" y="228"/>
                </a:cubicBezTo>
                <a:cubicBezTo>
                  <a:pt x="19" y="225"/>
                  <a:pt x="18" y="221"/>
                  <a:pt x="18" y="217"/>
                </a:cubicBezTo>
                <a:cubicBezTo>
                  <a:pt x="18" y="214"/>
                  <a:pt x="18" y="210"/>
                  <a:pt x="18" y="205"/>
                </a:cubicBezTo>
                <a:cubicBezTo>
                  <a:pt x="18" y="204"/>
                  <a:pt x="18" y="205"/>
                  <a:pt x="18" y="205"/>
                </a:cubicBezTo>
                <a:cubicBezTo>
                  <a:pt x="18" y="203"/>
                  <a:pt x="18" y="204"/>
                  <a:pt x="18" y="203"/>
                </a:cubicBezTo>
                <a:cubicBezTo>
                  <a:pt x="18" y="202"/>
                  <a:pt x="18" y="202"/>
                  <a:pt x="18" y="200"/>
                </a:cubicBezTo>
                <a:cubicBezTo>
                  <a:pt x="18" y="200"/>
                  <a:pt x="18" y="201"/>
                  <a:pt x="18" y="201"/>
                </a:cubicBezTo>
                <a:cubicBezTo>
                  <a:pt x="19" y="200"/>
                  <a:pt x="19" y="197"/>
                  <a:pt x="19" y="195"/>
                </a:cubicBezTo>
                <a:cubicBezTo>
                  <a:pt x="19" y="194"/>
                  <a:pt x="19" y="195"/>
                  <a:pt x="19" y="196"/>
                </a:cubicBezTo>
                <a:cubicBezTo>
                  <a:pt x="18" y="195"/>
                  <a:pt x="19" y="192"/>
                  <a:pt x="19" y="190"/>
                </a:cubicBezTo>
                <a:cubicBezTo>
                  <a:pt x="19" y="190"/>
                  <a:pt x="19" y="190"/>
                  <a:pt x="19" y="189"/>
                </a:cubicBezTo>
                <a:cubicBezTo>
                  <a:pt x="19" y="189"/>
                  <a:pt x="19" y="189"/>
                  <a:pt x="19" y="188"/>
                </a:cubicBezTo>
                <a:cubicBezTo>
                  <a:pt x="19" y="188"/>
                  <a:pt x="20" y="187"/>
                  <a:pt x="20" y="186"/>
                </a:cubicBezTo>
                <a:cubicBezTo>
                  <a:pt x="20" y="185"/>
                  <a:pt x="20" y="184"/>
                  <a:pt x="20" y="183"/>
                </a:cubicBezTo>
                <a:cubicBezTo>
                  <a:pt x="20" y="182"/>
                  <a:pt x="20" y="182"/>
                  <a:pt x="20" y="181"/>
                </a:cubicBezTo>
                <a:cubicBezTo>
                  <a:pt x="20" y="180"/>
                  <a:pt x="21" y="176"/>
                  <a:pt x="21" y="176"/>
                </a:cubicBezTo>
                <a:cubicBezTo>
                  <a:pt x="21" y="175"/>
                  <a:pt x="21" y="175"/>
                  <a:pt x="21" y="174"/>
                </a:cubicBezTo>
                <a:cubicBezTo>
                  <a:pt x="21" y="173"/>
                  <a:pt x="21" y="172"/>
                  <a:pt x="22" y="171"/>
                </a:cubicBezTo>
                <a:cubicBezTo>
                  <a:pt x="22" y="168"/>
                  <a:pt x="23" y="166"/>
                  <a:pt x="24" y="163"/>
                </a:cubicBezTo>
                <a:cubicBezTo>
                  <a:pt x="24" y="162"/>
                  <a:pt x="25" y="159"/>
                  <a:pt x="25" y="158"/>
                </a:cubicBezTo>
                <a:cubicBezTo>
                  <a:pt x="26" y="157"/>
                  <a:pt x="25" y="157"/>
                  <a:pt x="26" y="155"/>
                </a:cubicBezTo>
                <a:cubicBezTo>
                  <a:pt x="26" y="154"/>
                  <a:pt x="26" y="153"/>
                  <a:pt x="26" y="153"/>
                </a:cubicBezTo>
                <a:cubicBezTo>
                  <a:pt x="27" y="152"/>
                  <a:pt x="27" y="152"/>
                  <a:pt x="27" y="151"/>
                </a:cubicBezTo>
                <a:cubicBezTo>
                  <a:pt x="28" y="149"/>
                  <a:pt x="29" y="146"/>
                  <a:pt x="30" y="144"/>
                </a:cubicBezTo>
                <a:cubicBezTo>
                  <a:pt x="30" y="143"/>
                  <a:pt x="30" y="142"/>
                  <a:pt x="31" y="141"/>
                </a:cubicBezTo>
                <a:cubicBezTo>
                  <a:pt x="32" y="139"/>
                  <a:pt x="33" y="133"/>
                  <a:pt x="35" y="131"/>
                </a:cubicBezTo>
                <a:cubicBezTo>
                  <a:pt x="36" y="128"/>
                  <a:pt x="38" y="124"/>
                  <a:pt x="39" y="121"/>
                </a:cubicBezTo>
                <a:cubicBezTo>
                  <a:pt x="40" y="120"/>
                  <a:pt x="40" y="121"/>
                  <a:pt x="40" y="120"/>
                </a:cubicBezTo>
                <a:cubicBezTo>
                  <a:pt x="41" y="119"/>
                  <a:pt x="41" y="117"/>
                  <a:pt x="42" y="116"/>
                </a:cubicBezTo>
                <a:cubicBezTo>
                  <a:pt x="43" y="115"/>
                  <a:pt x="43" y="114"/>
                  <a:pt x="44" y="114"/>
                </a:cubicBezTo>
                <a:cubicBezTo>
                  <a:pt x="45" y="113"/>
                  <a:pt x="45" y="111"/>
                  <a:pt x="46" y="110"/>
                </a:cubicBezTo>
                <a:cubicBezTo>
                  <a:pt x="47" y="109"/>
                  <a:pt x="47" y="109"/>
                  <a:pt x="47" y="108"/>
                </a:cubicBezTo>
                <a:cubicBezTo>
                  <a:pt x="48" y="108"/>
                  <a:pt x="49" y="106"/>
                  <a:pt x="49" y="105"/>
                </a:cubicBezTo>
                <a:cubicBezTo>
                  <a:pt x="49" y="105"/>
                  <a:pt x="51" y="103"/>
                  <a:pt x="51" y="103"/>
                </a:cubicBezTo>
                <a:cubicBezTo>
                  <a:pt x="50" y="104"/>
                  <a:pt x="49" y="105"/>
                  <a:pt x="49" y="107"/>
                </a:cubicBezTo>
                <a:cubicBezTo>
                  <a:pt x="48" y="107"/>
                  <a:pt x="47" y="108"/>
                  <a:pt x="47" y="109"/>
                </a:cubicBezTo>
                <a:cubicBezTo>
                  <a:pt x="46" y="110"/>
                  <a:pt x="46" y="111"/>
                  <a:pt x="45" y="112"/>
                </a:cubicBezTo>
                <a:cubicBezTo>
                  <a:pt x="45" y="112"/>
                  <a:pt x="45" y="113"/>
                  <a:pt x="45" y="113"/>
                </a:cubicBezTo>
                <a:cubicBezTo>
                  <a:pt x="44" y="114"/>
                  <a:pt x="43" y="116"/>
                  <a:pt x="43" y="117"/>
                </a:cubicBezTo>
                <a:cubicBezTo>
                  <a:pt x="42" y="118"/>
                  <a:pt x="41" y="120"/>
                  <a:pt x="40" y="122"/>
                </a:cubicBezTo>
                <a:cubicBezTo>
                  <a:pt x="39" y="124"/>
                  <a:pt x="39" y="125"/>
                  <a:pt x="38" y="127"/>
                </a:cubicBezTo>
                <a:cubicBezTo>
                  <a:pt x="38" y="128"/>
                  <a:pt x="37" y="129"/>
                  <a:pt x="37" y="129"/>
                </a:cubicBezTo>
                <a:cubicBezTo>
                  <a:pt x="34" y="134"/>
                  <a:pt x="33" y="139"/>
                  <a:pt x="32" y="143"/>
                </a:cubicBezTo>
                <a:cubicBezTo>
                  <a:pt x="31" y="144"/>
                  <a:pt x="31" y="144"/>
                  <a:pt x="31" y="145"/>
                </a:cubicBezTo>
                <a:cubicBezTo>
                  <a:pt x="30" y="146"/>
                  <a:pt x="30" y="147"/>
                  <a:pt x="30" y="148"/>
                </a:cubicBezTo>
                <a:cubicBezTo>
                  <a:pt x="30" y="149"/>
                  <a:pt x="29" y="149"/>
                  <a:pt x="29" y="150"/>
                </a:cubicBezTo>
                <a:cubicBezTo>
                  <a:pt x="28" y="151"/>
                  <a:pt x="28" y="152"/>
                  <a:pt x="28" y="153"/>
                </a:cubicBezTo>
                <a:cubicBezTo>
                  <a:pt x="28" y="154"/>
                  <a:pt x="27" y="155"/>
                  <a:pt x="27" y="157"/>
                </a:cubicBezTo>
                <a:cubicBezTo>
                  <a:pt x="26" y="159"/>
                  <a:pt x="27" y="156"/>
                  <a:pt x="27" y="158"/>
                </a:cubicBezTo>
                <a:cubicBezTo>
                  <a:pt x="26" y="161"/>
                  <a:pt x="26" y="163"/>
                  <a:pt x="25" y="166"/>
                </a:cubicBezTo>
                <a:cubicBezTo>
                  <a:pt x="25" y="167"/>
                  <a:pt x="24" y="168"/>
                  <a:pt x="24" y="169"/>
                </a:cubicBezTo>
                <a:cubicBezTo>
                  <a:pt x="24" y="170"/>
                  <a:pt x="24" y="171"/>
                  <a:pt x="23" y="172"/>
                </a:cubicBezTo>
                <a:cubicBezTo>
                  <a:pt x="23" y="173"/>
                  <a:pt x="23" y="174"/>
                  <a:pt x="23" y="174"/>
                </a:cubicBezTo>
                <a:cubicBezTo>
                  <a:pt x="23" y="175"/>
                  <a:pt x="23" y="176"/>
                  <a:pt x="23" y="177"/>
                </a:cubicBezTo>
                <a:cubicBezTo>
                  <a:pt x="22" y="179"/>
                  <a:pt x="22" y="181"/>
                  <a:pt x="22" y="184"/>
                </a:cubicBezTo>
                <a:cubicBezTo>
                  <a:pt x="22" y="184"/>
                  <a:pt x="22" y="186"/>
                  <a:pt x="21" y="187"/>
                </a:cubicBezTo>
                <a:cubicBezTo>
                  <a:pt x="21" y="189"/>
                  <a:pt x="21" y="190"/>
                  <a:pt x="21" y="191"/>
                </a:cubicBezTo>
                <a:cubicBezTo>
                  <a:pt x="21" y="192"/>
                  <a:pt x="21" y="193"/>
                  <a:pt x="21" y="193"/>
                </a:cubicBezTo>
                <a:cubicBezTo>
                  <a:pt x="21" y="196"/>
                  <a:pt x="21" y="199"/>
                  <a:pt x="21" y="202"/>
                </a:cubicBezTo>
                <a:cubicBezTo>
                  <a:pt x="21" y="203"/>
                  <a:pt x="21" y="204"/>
                  <a:pt x="21" y="205"/>
                </a:cubicBezTo>
                <a:cubicBezTo>
                  <a:pt x="21" y="205"/>
                  <a:pt x="21" y="206"/>
                  <a:pt x="21" y="207"/>
                </a:cubicBezTo>
                <a:cubicBezTo>
                  <a:pt x="21" y="208"/>
                  <a:pt x="21" y="209"/>
                  <a:pt x="21" y="210"/>
                </a:cubicBezTo>
                <a:cubicBezTo>
                  <a:pt x="21" y="212"/>
                  <a:pt x="21" y="213"/>
                  <a:pt x="21" y="214"/>
                </a:cubicBezTo>
                <a:cubicBezTo>
                  <a:pt x="21" y="215"/>
                  <a:pt x="21" y="216"/>
                  <a:pt x="21" y="217"/>
                </a:cubicBezTo>
                <a:cubicBezTo>
                  <a:pt x="21" y="218"/>
                  <a:pt x="21" y="218"/>
                  <a:pt x="21" y="219"/>
                </a:cubicBezTo>
                <a:cubicBezTo>
                  <a:pt x="21" y="219"/>
                  <a:pt x="21" y="220"/>
                  <a:pt x="21" y="221"/>
                </a:cubicBezTo>
                <a:cubicBezTo>
                  <a:pt x="21" y="221"/>
                  <a:pt x="21" y="221"/>
                  <a:pt x="21" y="222"/>
                </a:cubicBezTo>
                <a:cubicBezTo>
                  <a:pt x="21" y="225"/>
                  <a:pt x="21" y="228"/>
                  <a:pt x="22" y="229"/>
                </a:cubicBezTo>
                <a:cubicBezTo>
                  <a:pt x="22" y="231"/>
                  <a:pt x="22" y="232"/>
                  <a:pt x="23" y="235"/>
                </a:cubicBezTo>
                <a:cubicBezTo>
                  <a:pt x="23" y="236"/>
                  <a:pt x="23" y="237"/>
                  <a:pt x="23" y="237"/>
                </a:cubicBezTo>
                <a:cubicBezTo>
                  <a:pt x="23" y="238"/>
                  <a:pt x="23" y="239"/>
                  <a:pt x="24" y="241"/>
                </a:cubicBezTo>
                <a:cubicBezTo>
                  <a:pt x="24" y="242"/>
                  <a:pt x="24" y="243"/>
                  <a:pt x="24" y="245"/>
                </a:cubicBezTo>
                <a:cubicBezTo>
                  <a:pt x="24" y="246"/>
                  <a:pt x="24" y="244"/>
                  <a:pt x="24" y="246"/>
                </a:cubicBezTo>
                <a:cubicBezTo>
                  <a:pt x="24" y="246"/>
                  <a:pt x="25" y="247"/>
                  <a:pt x="25" y="248"/>
                </a:cubicBezTo>
                <a:cubicBezTo>
                  <a:pt x="25" y="249"/>
                  <a:pt x="25" y="250"/>
                  <a:pt x="25" y="250"/>
                </a:cubicBezTo>
                <a:cubicBezTo>
                  <a:pt x="26" y="252"/>
                  <a:pt x="25" y="250"/>
                  <a:pt x="25" y="251"/>
                </a:cubicBezTo>
                <a:close/>
                <a:moveTo>
                  <a:pt x="263" y="24"/>
                </a:moveTo>
                <a:cubicBezTo>
                  <a:pt x="264" y="24"/>
                  <a:pt x="264" y="25"/>
                  <a:pt x="266" y="25"/>
                </a:cubicBezTo>
                <a:cubicBezTo>
                  <a:pt x="266" y="25"/>
                  <a:pt x="264" y="25"/>
                  <a:pt x="263" y="24"/>
                </a:cubicBezTo>
                <a:close/>
                <a:moveTo>
                  <a:pt x="103" y="51"/>
                </a:moveTo>
                <a:cubicBezTo>
                  <a:pt x="105" y="49"/>
                  <a:pt x="108" y="47"/>
                  <a:pt x="108" y="47"/>
                </a:cubicBezTo>
                <a:cubicBezTo>
                  <a:pt x="108" y="48"/>
                  <a:pt x="106" y="49"/>
                  <a:pt x="105" y="49"/>
                </a:cubicBezTo>
                <a:cubicBezTo>
                  <a:pt x="104" y="50"/>
                  <a:pt x="103" y="51"/>
                  <a:pt x="103" y="51"/>
                </a:cubicBezTo>
                <a:close/>
                <a:moveTo>
                  <a:pt x="279" y="29"/>
                </a:moveTo>
                <a:cubicBezTo>
                  <a:pt x="280" y="29"/>
                  <a:pt x="281" y="29"/>
                  <a:pt x="281" y="29"/>
                </a:cubicBezTo>
                <a:cubicBezTo>
                  <a:pt x="282" y="30"/>
                  <a:pt x="283" y="30"/>
                  <a:pt x="283" y="30"/>
                </a:cubicBezTo>
                <a:cubicBezTo>
                  <a:pt x="285" y="31"/>
                  <a:pt x="288" y="31"/>
                  <a:pt x="289" y="32"/>
                </a:cubicBezTo>
                <a:cubicBezTo>
                  <a:pt x="289" y="33"/>
                  <a:pt x="287" y="32"/>
                  <a:pt x="285" y="31"/>
                </a:cubicBezTo>
                <a:cubicBezTo>
                  <a:pt x="283" y="30"/>
                  <a:pt x="281" y="30"/>
                  <a:pt x="279" y="29"/>
                </a:cubicBezTo>
                <a:close/>
                <a:moveTo>
                  <a:pt x="123" y="38"/>
                </a:moveTo>
                <a:cubicBezTo>
                  <a:pt x="123" y="38"/>
                  <a:pt x="127" y="36"/>
                  <a:pt x="128" y="35"/>
                </a:cubicBezTo>
                <a:cubicBezTo>
                  <a:pt x="131" y="34"/>
                  <a:pt x="134" y="33"/>
                  <a:pt x="136" y="31"/>
                </a:cubicBezTo>
                <a:cubicBezTo>
                  <a:pt x="137" y="31"/>
                  <a:pt x="139" y="31"/>
                  <a:pt x="140" y="30"/>
                </a:cubicBezTo>
                <a:cubicBezTo>
                  <a:pt x="141" y="30"/>
                  <a:pt x="141" y="30"/>
                  <a:pt x="142" y="29"/>
                </a:cubicBezTo>
                <a:cubicBezTo>
                  <a:pt x="143" y="29"/>
                  <a:pt x="144" y="29"/>
                  <a:pt x="145" y="28"/>
                </a:cubicBezTo>
                <a:cubicBezTo>
                  <a:pt x="149" y="26"/>
                  <a:pt x="153" y="25"/>
                  <a:pt x="157" y="24"/>
                </a:cubicBezTo>
                <a:cubicBezTo>
                  <a:pt x="158" y="24"/>
                  <a:pt x="157" y="24"/>
                  <a:pt x="158" y="24"/>
                </a:cubicBezTo>
                <a:cubicBezTo>
                  <a:pt x="159" y="23"/>
                  <a:pt x="159" y="24"/>
                  <a:pt x="161" y="23"/>
                </a:cubicBezTo>
                <a:cubicBezTo>
                  <a:pt x="160" y="24"/>
                  <a:pt x="156" y="25"/>
                  <a:pt x="154" y="26"/>
                </a:cubicBezTo>
                <a:cubicBezTo>
                  <a:pt x="152" y="26"/>
                  <a:pt x="149" y="27"/>
                  <a:pt x="146" y="28"/>
                </a:cubicBezTo>
                <a:cubicBezTo>
                  <a:pt x="146" y="28"/>
                  <a:pt x="144" y="29"/>
                  <a:pt x="144" y="29"/>
                </a:cubicBezTo>
                <a:cubicBezTo>
                  <a:pt x="143" y="29"/>
                  <a:pt x="142" y="30"/>
                  <a:pt x="142" y="30"/>
                </a:cubicBezTo>
                <a:cubicBezTo>
                  <a:pt x="141" y="31"/>
                  <a:pt x="140" y="31"/>
                  <a:pt x="140" y="31"/>
                </a:cubicBezTo>
                <a:cubicBezTo>
                  <a:pt x="139" y="31"/>
                  <a:pt x="139" y="31"/>
                  <a:pt x="138" y="31"/>
                </a:cubicBezTo>
                <a:cubicBezTo>
                  <a:pt x="136" y="32"/>
                  <a:pt x="135" y="33"/>
                  <a:pt x="134" y="33"/>
                </a:cubicBezTo>
                <a:cubicBezTo>
                  <a:pt x="134" y="33"/>
                  <a:pt x="133" y="34"/>
                  <a:pt x="133" y="34"/>
                </a:cubicBezTo>
                <a:cubicBezTo>
                  <a:pt x="133" y="34"/>
                  <a:pt x="133" y="34"/>
                  <a:pt x="132" y="34"/>
                </a:cubicBezTo>
                <a:cubicBezTo>
                  <a:pt x="129" y="36"/>
                  <a:pt x="126" y="38"/>
                  <a:pt x="123" y="38"/>
                </a:cubicBezTo>
                <a:close/>
                <a:moveTo>
                  <a:pt x="293" y="34"/>
                </a:moveTo>
                <a:cubicBezTo>
                  <a:pt x="295" y="35"/>
                  <a:pt x="298" y="36"/>
                  <a:pt x="300" y="37"/>
                </a:cubicBezTo>
                <a:cubicBezTo>
                  <a:pt x="298" y="37"/>
                  <a:pt x="293" y="35"/>
                  <a:pt x="293" y="34"/>
                </a:cubicBezTo>
                <a:close/>
                <a:moveTo>
                  <a:pt x="177" y="20"/>
                </a:moveTo>
                <a:cubicBezTo>
                  <a:pt x="177" y="19"/>
                  <a:pt x="179" y="19"/>
                  <a:pt x="180" y="19"/>
                </a:cubicBezTo>
                <a:cubicBezTo>
                  <a:pt x="182" y="19"/>
                  <a:pt x="184" y="18"/>
                  <a:pt x="185" y="18"/>
                </a:cubicBezTo>
                <a:cubicBezTo>
                  <a:pt x="187" y="18"/>
                  <a:pt x="188" y="17"/>
                  <a:pt x="190" y="17"/>
                </a:cubicBezTo>
                <a:cubicBezTo>
                  <a:pt x="192" y="16"/>
                  <a:pt x="200" y="16"/>
                  <a:pt x="201" y="16"/>
                </a:cubicBezTo>
                <a:cubicBezTo>
                  <a:pt x="201" y="16"/>
                  <a:pt x="203" y="16"/>
                  <a:pt x="203" y="16"/>
                </a:cubicBezTo>
                <a:cubicBezTo>
                  <a:pt x="205" y="16"/>
                  <a:pt x="205" y="16"/>
                  <a:pt x="206" y="16"/>
                </a:cubicBezTo>
                <a:cubicBezTo>
                  <a:pt x="207" y="16"/>
                  <a:pt x="207" y="16"/>
                  <a:pt x="208" y="16"/>
                </a:cubicBezTo>
                <a:cubicBezTo>
                  <a:pt x="210" y="16"/>
                  <a:pt x="211" y="16"/>
                  <a:pt x="213" y="16"/>
                </a:cubicBezTo>
                <a:cubicBezTo>
                  <a:pt x="214" y="16"/>
                  <a:pt x="215" y="16"/>
                  <a:pt x="217" y="16"/>
                </a:cubicBezTo>
                <a:cubicBezTo>
                  <a:pt x="219" y="16"/>
                  <a:pt x="222" y="16"/>
                  <a:pt x="223" y="16"/>
                </a:cubicBezTo>
                <a:cubicBezTo>
                  <a:pt x="220" y="16"/>
                  <a:pt x="217" y="16"/>
                  <a:pt x="213" y="16"/>
                </a:cubicBezTo>
                <a:cubicBezTo>
                  <a:pt x="212" y="16"/>
                  <a:pt x="211" y="16"/>
                  <a:pt x="210" y="16"/>
                </a:cubicBezTo>
                <a:cubicBezTo>
                  <a:pt x="209" y="16"/>
                  <a:pt x="208" y="16"/>
                  <a:pt x="207" y="16"/>
                </a:cubicBezTo>
                <a:cubicBezTo>
                  <a:pt x="206" y="16"/>
                  <a:pt x="205" y="16"/>
                  <a:pt x="205" y="16"/>
                </a:cubicBezTo>
                <a:cubicBezTo>
                  <a:pt x="204" y="16"/>
                  <a:pt x="203" y="17"/>
                  <a:pt x="203" y="17"/>
                </a:cubicBezTo>
                <a:cubicBezTo>
                  <a:pt x="200" y="17"/>
                  <a:pt x="196" y="17"/>
                  <a:pt x="192" y="17"/>
                </a:cubicBezTo>
                <a:cubicBezTo>
                  <a:pt x="191" y="17"/>
                  <a:pt x="189" y="18"/>
                  <a:pt x="188" y="18"/>
                </a:cubicBezTo>
                <a:cubicBezTo>
                  <a:pt x="186" y="18"/>
                  <a:pt x="183" y="19"/>
                  <a:pt x="181" y="19"/>
                </a:cubicBezTo>
                <a:cubicBezTo>
                  <a:pt x="180" y="19"/>
                  <a:pt x="179" y="19"/>
                  <a:pt x="179" y="19"/>
                </a:cubicBezTo>
                <a:cubicBezTo>
                  <a:pt x="178" y="19"/>
                  <a:pt x="178" y="20"/>
                  <a:pt x="177" y="20"/>
                </a:cubicBezTo>
                <a:close/>
                <a:moveTo>
                  <a:pt x="301" y="38"/>
                </a:moveTo>
                <a:cubicBezTo>
                  <a:pt x="304" y="39"/>
                  <a:pt x="307" y="41"/>
                  <a:pt x="311" y="43"/>
                </a:cubicBezTo>
                <a:cubicBezTo>
                  <a:pt x="312" y="43"/>
                  <a:pt x="316" y="46"/>
                  <a:pt x="315" y="46"/>
                </a:cubicBezTo>
                <a:cubicBezTo>
                  <a:pt x="315" y="46"/>
                  <a:pt x="314" y="45"/>
                  <a:pt x="313" y="45"/>
                </a:cubicBezTo>
                <a:cubicBezTo>
                  <a:pt x="312" y="44"/>
                  <a:pt x="310" y="43"/>
                  <a:pt x="308" y="42"/>
                </a:cubicBezTo>
                <a:cubicBezTo>
                  <a:pt x="307" y="41"/>
                  <a:pt x="306" y="40"/>
                  <a:pt x="306" y="40"/>
                </a:cubicBezTo>
                <a:cubicBezTo>
                  <a:pt x="305" y="39"/>
                  <a:pt x="302" y="39"/>
                  <a:pt x="301" y="38"/>
                </a:cubicBezTo>
                <a:close/>
                <a:moveTo>
                  <a:pt x="316" y="46"/>
                </a:moveTo>
                <a:cubicBezTo>
                  <a:pt x="316" y="46"/>
                  <a:pt x="319" y="48"/>
                  <a:pt x="320" y="48"/>
                </a:cubicBezTo>
                <a:cubicBezTo>
                  <a:pt x="322" y="49"/>
                  <a:pt x="323" y="51"/>
                  <a:pt x="325" y="52"/>
                </a:cubicBezTo>
                <a:cubicBezTo>
                  <a:pt x="325" y="52"/>
                  <a:pt x="326" y="53"/>
                  <a:pt x="326" y="53"/>
                </a:cubicBezTo>
                <a:cubicBezTo>
                  <a:pt x="328" y="54"/>
                  <a:pt x="330" y="56"/>
                  <a:pt x="332" y="57"/>
                </a:cubicBezTo>
                <a:cubicBezTo>
                  <a:pt x="331" y="57"/>
                  <a:pt x="329" y="55"/>
                  <a:pt x="328" y="54"/>
                </a:cubicBezTo>
                <a:cubicBezTo>
                  <a:pt x="327" y="54"/>
                  <a:pt x="327" y="54"/>
                  <a:pt x="327" y="53"/>
                </a:cubicBezTo>
                <a:cubicBezTo>
                  <a:pt x="326" y="53"/>
                  <a:pt x="326" y="53"/>
                  <a:pt x="325" y="52"/>
                </a:cubicBezTo>
                <a:cubicBezTo>
                  <a:pt x="325" y="52"/>
                  <a:pt x="324" y="52"/>
                  <a:pt x="324" y="52"/>
                </a:cubicBezTo>
                <a:cubicBezTo>
                  <a:pt x="323" y="51"/>
                  <a:pt x="323" y="51"/>
                  <a:pt x="322" y="50"/>
                </a:cubicBezTo>
                <a:cubicBezTo>
                  <a:pt x="322" y="50"/>
                  <a:pt x="321" y="50"/>
                  <a:pt x="320" y="49"/>
                </a:cubicBezTo>
                <a:cubicBezTo>
                  <a:pt x="319" y="48"/>
                  <a:pt x="318" y="47"/>
                  <a:pt x="316" y="46"/>
                </a:cubicBezTo>
                <a:close/>
                <a:moveTo>
                  <a:pt x="51" y="102"/>
                </a:moveTo>
                <a:cubicBezTo>
                  <a:pt x="51" y="102"/>
                  <a:pt x="53" y="98"/>
                  <a:pt x="53" y="99"/>
                </a:cubicBezTo>
                <a:cubicBezTo>
                  <a:pt x="53" y="100"/>
                  <a:pt x="52" y="101"/>
                  <a:pt x="51" y="102"/>
                </a:cubicBezTo>
                <a:close/>
                <a:moveTo>
                  <a:pt x="228" y="16"/>
                </a:moveTo>
                <a:cubicBezTo>
                  <a:pt x="228" y="16"/>
                  <a:pt x="231" y="16"/>
                  <a:pt x="233" y="17"/>
                </a:cubicBezTo>
                <a:cubicBezTo>
                  <a:pt x="233" y="17"/>
                  <a:pt x="228" y="17"/>
                  <a:pt x="228" y="16"/>
                </a:cubicBezTo>
                <a:close/>
                <a:moveTo>
                  <a:pt x="224" y="16"/>
                </a:moveTo>
                <a:cubicBezTo>
                  <a:pt x="225" y="16"/>
                  <a:pt x="226" y="16"/>
                  <a:pt x="227" y="16"/>
                </a:cubicBezTo>
                <a:cubicBezTo>
                  <a:pt x="227" y="17"/>
                  <a:pt x="223" y="17"/>
                  <a:pt x="224" y="16"/>
                </a:cubicBezTo>
                <a:close/>
                <a:moveTo>
                  <a:pt x="237" y="17"/>
                </a:moveTo>
                <a:cubicBezTo>
                  <a:pt x="238" y="17"/>
                  <a:pt x="240" y="18"/>
                  <a:pt x="241" y="18"/>
                </a:cubicBezTo>
                <a:cubicBezTo>
                  <a:pt x="241" y="18"/>
                  <a:pt x="239" y="18"/>
                  <a:pt x="237" y="17"/>
                </a:cubicBezTo>
                <a:close/>
                <a:moveTo>
                  <a:pt x="234" y="17"/>
                </a:moveTo>
                <a:cubicBezTo>
                  <a:pt x="234" y="17"/>
                  <a:pt x="236" y="17"/>
                  <a:pt x="236" y="17"/>
                </a:cubicBezTo>
                <a:cubicBezTo>
                  <a:pt x="236" y="17"/>
                  <a:pt x="234" y="17"/>
                  <a:pt x="234" y="17"/>
                </a:cubicBezTo>
                <a:close/>
                <a:moveTo>
                  <a:pt x="336" y="60"/>
                </a:moveTo>
                <a:cubicBezTo>
                  <a:pt x="337" y="61"/>
                  <a:pt x="340" y="63"/>
                  <a:pt x="342" y="65"/>
                </a:cubicBezTo>
                <a:cubicBezTo>
                  <a:pt x="343" y="66"/>
                  <a:pt x="345" y="67"/>
                  <a:pt x="346" y="68"/>
                </a:cubicBezTo>
                <a:cubicBezTo>
                  <a:pt x="346" y="69"/>
                  <a:pt x="345" y="68"/>
                  <a:pt x="345" y="68"/>
                </a:cubicBezTo>
                <a:cubicBezTo>
                  <a:pt x="342" y="66"/>
                  <a:pt x="338" y="62"/>
                  <a:pt x="336" y="60"/>
                </a:cubicBezTo>
                <a:close/>
                <a:moveTo>
                  <a:pt x="360" y="83"/>
                </a:moveTo>
                <a:cubicBezTo>
                  <a:pt x="360" y="83"/>
                  <a:pt x="362" y="85"/>
                  <a:pt x="362" y="85"/>
                </a:cubicBezTo>
                <a:cubicBezTo>
                  <a:pt x="362" y="86"/>
                  <a:pt x="361" y="84"/>
                  <a:pt x="360" y="83"/>
                </a:cubicBezTo>
                <a:close/>
                <a:moveTo>
                  <a:pt x="358" y="339"/>
                </a:moveTo>
                <a:cubicBezTo>
                  <a:pt x="359" y="338"/>
                  <a:pt x="361" y="336"/>
                  <a:pt x="362" y="335"/>
                </a:cubicBezTo>
                <a:cubicBezTo>
                  <a:pt x="362" y="335"/>
                  <a:pt x="358" y="340"/>
                  <a:pt x="358" y="339"/>
                </a:cubicBezTo>
                <a:close/>
                <a:moveTo>
                  <a:pt x="67" y="341"/>
                </a:moveTo>
                <a:cubicBezTo>
                  <a:pt x="68" y="341"/>
                  <a:pt x="69" y="343"/>
                  <a:pt x="69" y="343"/>
                </a:cubicBezTo>
                <a:cubicBezTo>
                  <a:pt x="68" y="342"/>
                  <a:pt x="66" y="340"/>
                  <a:pt x="67" y="341"/>
                </a:cubicBezTo>
                <a:close/>
                <a:moveTo>
                  <a:pt x="327" y="368"/>
                </a:moveTo>
                <a:cubicBezTo>
                  <a:pt x="327" y="368"/>
                  <a:pt x="327" y="369"/>
                  <a:pt x="326" y="369"/>
                </a:cubicBezTo>
                <a:cubicBezTo>
                  <a:pt x="325" y="370"/>
                  <a:pt x="325" y="369"/>
                  <a:pt x="327" y="368"/>
                </a:cubicBezTo>
                <a:close/>
                <a:moveTo>
                  <a:pt x="78" y="352"/>
                </a:moveTo>
                <a:cubicBezTo>
                  <a:pt x="79" y="353"/>
                  <a:pt x="80" y="354"/>
                  <a:pt x="80" y="355"/>
                </a:cubicBezTo>
                <a:cubicBezTo>
                  <a:pt x="80" y="354"/>
                  <a:pt x="79" y="353"/>
                  <a:pt x="78" y="352"/>
                </a:cubicBezTo>
                <a:close/>
                <a:moveTo>
                  <a:pt x="88" y="361"/>
                </a:moveTo>
                <a:cubicBezTo>
                  <a:pt x="87" y="361"/>
                  <a:pt x="85" y="359"/>
                  <a:pt x="85" y="359"/>
                </a:cubicBezTo>
                <a:cubicBezTo>
                  <a:pt x="84" y="358"/>
                  <a:pt x="84" y="358"/>
                  <a:pt x="84" y="358"/>
                </a:cubicBezTo>
                <a:cubicBezTo>
                  <a:pt x="85" y="358"/>
                  <a:pt x="86" y="360"/>
                  <a:pt x="88" y="361"/>
                </a:cubicBezTo>
                <a:close/>
                <a:moveTo>
                  <a:pt x="96" y="367"/>
                </a:moveTo>
                <a:cubicBezTo>
                  <a:pt x="96" y="368"/>
                  <a:pt x="94" y="366"/>
                  <a:pt x="93" y="365"/>
                </a:cubicBezTo>
                <a:cubicBezTo>
                  <a:pt x="94" y="366"/>
                  <a:pt x="95" y="366"/>
                  <a:pt x="96" y="367"/>
                </a:cubicBezTo>
                <a:close/>
                <a:moveTo>
                  <a:pt x="99" y="370"/>
                </a:moveTo>
                <a:cubicBezTo>
                  <a:pt x="99" y="370"/>
                  <a:pt x="98" y="369"/>
                  <a:pt x="97" y="368"/>
                </a:cubicBezTo>
                <a:cubicBezTo>
                  <a:pt x="97" y="368"/>
                  <a:pt x="98" y="369"/>
                  <a:pt x="99" y="370"/>
                </a:cubicBezTo>
                <a:close/>
                <a:moveTo>
                  <a:pt x="114" y="379"/>
                </a:moveTo>
                <a:cubicBezTo>
                  <a:pt x="116" y="380"/>
                  <a:pt x="116" y="380"/>
                  <a:pt x="116" y="380"/>
                </a:cubicBezTo>
                <a:cubicBezTo>
                  <a:pt x="116" y="381"/>
                  <a:pt x="114" y="379"/>
                  <a:pt x="114" y="379"/>
                </a:cubicBezTo>
                <a:close/>
                <a:moveTo>
                  <a:pt x="149" y="23"/>
                </a:moveTo>
                <a:cubicBezTo>
                  <a:pt x="150" y="23"/>
                  <a:pt x="151" y="23"/>
                  <a:pt x="152" y="22"/>
                </a:cubicBezTo>
                <a:cubicBezTo>
                  <a:pt x="151" y="23"/>
                  <a:pt x="148" y="24"/>
                  <a:pt x="149" y="23"/>
                </a:cubicBezTo>
                <a:close/>
                <a:moveTo>
                  <a:pt x="270" y="397"/>
                </a:moveTo>
                <a:cubicBezTo>
                  <a:pt x="270" y="397"/>
                  <a:pt x="269" y="398"/>
                  <a:pt x="268" y="398"/>
                </a:cubicBezTo>
                <a:cubicBezTo>
                  <a:pt x="268" y="397"/>
                  <a:pt x="268" y="397"/>
                  <a:pt x="270" y="397"/>
                </a:cubicBezTo>
                <a:close/>
                <a:moveTo>
                  <a:pt x="140" y="27"/>
                </a:moveTo>
                <a:cubicBezTo>
                  <a:pt x="143" y="26"/>
                  <a:pt x="145" y="24"/>
                  <a:pt x="147" y="24"/>
                </a:cubicBezTo>
                <a:cubicBezTo>
                  <a:pt x="148" y="24"/>
                  <a:pt x="145" y="25"/>
                  <a:pt x="143" y="26"/>
                </a:cubicBezTo>
                <a:cubicBezTo>
                  <a:pt x="143" y="26"/>
                  <a:pt x="139" y="27"/>
                  <a:pt x="140" y="27"/>
                </a:cubicBezTo>
                <a:close/>
                <a:moveTo>
                  <a:pt x="131" y="30"/>
                </a:moveTo>
                <a:cubicBezTo>
                  <a:pt x="134" y="29"/>
                  <a:pt x="134" y="28"/>
                  <a:pt x="138" y="27"/>
                </a:cubicBezTo>
                <a:cubicBezTo>
                  <a:pt x="138" y="28"/>
                  <a:pt x="136" y="28"/>
                  <a:pt x="135" y="29"/>
                </a:cubicBezTo>
                <a:cubicBezTo>
                  <a:pt x="134" y="29"/>
                  <a:pt x="132" y="30"/>
                  <a:pt x="131" y="30"/>
                </a:cubicBezTo>
                <a:close/>
                <a:moveTo>
                  <a:pt x="142" y="392"/>
                </a:moveTo>
                <a:cubicBezTo>
                  <a:pt x="144" y="393"/>
                  <a:pt x="144" y="393"/>
                  <a:pt x="144" y="393"/>
                </a:cubicBezTo>
                <a:cubicBezTo>
                  <a:pt x="144" y="394"/>
                  <a:pt x="141" y="393"/>
                  <a:pt x="142" y="392"/>
                </a:cubicBezTo>
                <a:close/>
                <a:moveTo>
                  <a:pt x="190" y="405"/>
                </a:moveTo>
                <a:cubicBezTo>
                  <a:pt x="189" y="404"/>
                  <a:pt x="188" y="404"/>
                  <a:pt x="187" y="404"/>
                </a:cubicBezTo>
                <a:cubicBezTo>
                  <a:pt x="187" y="404"/>
                  <a:pt x="191" y="404"/>
                  <a:pt x="190" y="405"/>
                </a:cubicBezTo>
                <a:close/>
                <a:moveTo>
                  <a:pt x="241" y="403"/>
                </a:moveTo>
                <a:cubicBezTo>
                  <a:pt x="241" y="404"/>
                  <a:pt x="239" y="404"/>
                  <a:pt x="238" y="404"/>
                </a:cubicBezTo>
                <a:cubicBezTo>
                  <a:pt x="238" y="404"/>
                  <a:pt x="241" y="403"/>
                  <a:pt x="241" y="403"/>
                </a:cubicBezTo>
                <a:close/>
                <a:moveTo>
                  <a:pt x="247" y="403"/>
                </a:moveTo>
                <a:cubicBezTo>
                  <a:pt x="247" y="403"/>
                  <a:pt x="244" y="403"/>
                  <a:pt x="243" y="403"/>
                </a:cubicBezTo>
                <a:cubicBezTo>
                  <a:pt x="243" y="403"/>
                  <a:pt x="246" y="402"/>
                  <a:pt x="247" y="403"/>
                </a:cubicBezTo>
                <a:close/>
                <a:moveTo>
                  <a:pt x="258" y="400"/>
                </a:moveTo>
                <a:cubicBezTo>
                  <a:pt x="258" y="400"/>
                  <a:pt x="256" y="401"/>
                  <a:pt x="255" y="401"/>
                </a:cubicBezTo>
                <a:cubicBezTo>
                  <a:pt x="255" y="401"/>
                  <a:pt x="258" y="400"/>
                  <a:pt x="258" y="400"/>
                </a:cubicBezTo>
                <a:close/>
                <a:moveTo>
                  <a:pt x="274" y="396"/>
                </a:moveTo>
                <a:cubicBezTo>
                  <a:pt x="274" y="395"/>
                  <a:pt x="275" y="395"/>
                  <a:pt x="276" y="395"/>
                </a:cubicBezTo>
                <a:cubicBezTo>
                  <a:pt x="276" y="395"/>
                  <a:pt x="273" y="396"/>
                  <a:pt x="274" y="396"/>
                </a:cubicBezTo>
                <a:close/>
                <a:moveTo>
                  <a:pt x="211" y="406"/>
                </a:moveTo>
                <a:cubicBezTo>
                  <a:pt x="212" y="406"/>
                  <a:pt x="213" y="406"/>
                  <a:pt x="213" y="406"/>
                </a:cubicBezTo>
                <a:cubicBezTo>
                  <a:pt x="213" y="406"/>
                  <a:pt x="211" y="406"/>
                  <a:pt x="211" y="406"/>
                </a:cubicBezTo>
                <a:close/>
                <a:moveTo>
                  <a:pt x="365" y="333"/>
                </a:moveTo>
                <a:cubicBezTo>
                  <a:pt x="366" y="332"/>
                  <a:pt x="367" y="331"/>
                  <a:pt x="367" y="331"/>
                </a:cubicBezTo>
                <a:cubicBezTo>
                  <a:pt x="366" y="332"/>
                  <a:pt x="365" y="334"/>
                  <a:pt x="365" y="333"/>
                </a:cubicBezTo>
                <a:close/>
                <a:moveTo>
                  <a:pt x="369" y="328"/>
                </a:moveTo>
                <a:cubicBezTo>
                  <a:pt x="368" y="329"/>
                  <a:pt x="367" y="330"/>
                  <a:pt x="367" y="330"/>
                </a:cubicBezTo>
                <a:cubicBezTo>
                  <a:pt x="367" y="329"/>
                  <a:pt x="369" y="328"/>
                  <a:pt x="369" y="328"/>
                </a:cubicBezTo>
                <a:close/>
                <a:moveTo>
                  <a:pt x="351" y="349"/>
                </a:moveTo>
                <a:cubicBezTo>
                  <a:pt x="353" y="347"/>
                  <a:pt x="356" y="343"/>
                  <a:pt x="358" y="341"/>
                </a:cubicBezTo>
                <a:cubicBezTo>
                  <a:pt x="358" y="342"/>
                  <a:pt x="357" y="343"/>
                  <a:pt x="356" y="344"/>
                </a:cubicBezTo>
                <a:cubicBezTo>
                  <a:pt x="354" y="346"/>
                  <a:pt x="353" y="346"/>
                  <a:pt x="352" y="348"/>
                </a:cubicBezTo>
                <a:cubicBezTo>
                  <a:pt x="351" y="348"/>
                  <a:pt x="351" y="349"/>
                  <a:pt x="351" y="349"/>
                </a:cubicBezTo>
                <a:close/>
                <a:moveTo>
                  <a:pt x="360" y="339"/>
                </a:moveTo>
                <a:cubicBezTo>
                  <a:pt x="361" y="338"/>
                  <a:pt x="361" y="338"/>
                  <a:pt x="362" y="337"/>
                </a:cubicBezTo>
                <a:cubicBezTo>
                  <a:pt x="362" y="337"/>
                  <a:pt x="361" y="338"/>
                  <a:pt x="360" y="339"/>
                </a:cubicBezTo>
                <a:cubicBezTo>
                  <a:pt x="361" y="338"/>
                  <a:pt x="360" y="339"/>
                  <a:pt x="360" y="339"/>
                </a:cubicBezTo>
                <a:close/>
                <a:moveTo>
                  <a:pt x="375" y="320"/>
                </a:moveTo>
                <a:cubicBezTo>
                  <a:pt x="375" y="320"/>
                  <a:pt x="374" y="321"/>
                  <a:pt x="373" y="322"/>
                </a:cubicBezTo>
                <a:cubicBezTo>
                  <a:pt x="372" y="324"/>
                  <a:pt x="371" y="326"/>
                  <a:pt x="371" y="326"/>
                </a:cubicBezTo>
                <a:cubicBezTo>
                  <a:pt x="372" y="324"/>
                  <a:pt x="373" y="323"/>
                  <a:pt x="375" y="320"/>
                </a:cubicBezTo>
                <a:close/>
                <a:moveTo>
                  <a:pt x="310" y="39"/>
                </a:moveTo>
                <a:cubicBezTo>
                  <a:pt x="310" y="39"/>
                  <a:pt x="311" y="39"/>
                  <a:pt x="313" y="40"/>
                </a:cubicBezTo>
                <a:cubicBezTo>
                  <a:pt x="313" y="40"/>
                  <a:pt x="312" y="40"/>
                  <a:pt x="310" y="39"/>
                </a:cubicBezTo>
                <a:close/>
                <a:moveTo>
                  <a:pt x="330" y="367"/>
                </a:moveTo>
                <a:cubicBezTo>
                  <a:pt x="328" y="369"/>
                  <a:pt x="325" y="371"/>
                  <a:pt x="322" y="373"/>
                </a:cubicBezTo>
                <a:cubicBezTo>
                  <a:pt x="322" y="373"/>
                  <a:pt x="323" y="372"/>
                  <a:pt x="324" y="371"/>
                </a:cubicBezTo>
                <a:cubicBezTo>
                  <a:pt x="326" y="370"/>
                  <a:pt x="327" y="369"/>
                  <a:pt x="330" y="367"/>
                </a:cubicBezTo>
                <a:close/>
                <a:moveTo>
                  <a:pt x="250" y="16"/>
                </a:moveTo>
                <a:cubicBezTo>
                  <a:pt x="248" y="16"/>
                  <a:pt x="244" y="15"/>
                  <a:pt x="242" y="15"/>
                </a:cubicBezTo>
                <a:cubicBezTo>
                  <a:pt x="242" y="15"/>
                  <a:pt x="247" y="15"/>
                  <a:pt x="248" y="15"/>
                </a:cubicBezTo>
                <a:cubicBezTo>
                  <a:pt x="249" y="16"/>
                  <a:pt x="250" y="16"/>
                  <a:pt x="250" y="16"/>
                </a:cubicBezTo>
                <a:close/>
                <a:moveTo>
                  <a:pt x="294" y="388"/>
                </a:moveTo>
                <a:cubicBezTo>
                  <a:pt x="294" y="389"/>
                  <a:pt x="292" y="390"/>
                  <a:pt x="291" y="390"/>
                </a:cubicBezTo>
                <a:cubicBezTo>
                  <a:pt x="292" y="390"/>
                  <a:pt x="293" y="389"/>
                  <a:pt x="294" y="388"/>
                </a:cubicBezTo>
                <a:close/>
                <a:moveTo>
                  <a:pt x="340" y="359"/>
                </a:moveTo>
                <a:cubicBezTo>
                  <a:pt x="340" y="359"/>
                  <a:pt x="338" y="362"/>
                  <a:pt x="337" y="362"/>
                </a:cubicBezTo>
                <a:cubicBezTo>
                  <a:pt x="337" y="362"/>
                  <a:pt x="338" y="360"/>
                  <a:pt x="340" y="359"/>
                </a:cubicBezTo>
                <a:close/>
                <a:moveTo>
                  <a:pt x="269" y="398"/>
                </a:moveTo>
                <a:cubicBezTo>
                  <a:pt x="264" y="400"/>
                  <a:pt x="268" y="398"/>
                  <a:pt x="269" y="398"/>
                </a:cubicBezTo>
                <a:close/>
                <a:moveTo>
                  <a:pt x="317" y="376"/>
                </a:moveTo>
                <a:cubicBezTo>
                  <a:pt x="317" y="377"/>
                  <a:pt x="313" y="379"/>
                  <a:pt x="312" y="380"/>
                </a:cubicBezTo>
                <a:cubicBezTo>
                  <a:pt x="311" y="380"/>
                  <a:pt x="310" y="381"/>
                  <a:pt x="309" y="381"/>
                </a:cubicBezTo>
                <a:cubicBezTo>
                  <a:pt x="309" y="381"/>
                  <a:pt x="308" y="382"/>
                  <a:pt x="308" y="382"/>
                </a:cubicBezTo>
                <a:cubicBezTo>
                  <a:pt x="307" y="383"/>
                  <a:pt x="306" y="383"/>
                  <a:pt x="305" y="383"/>
                </a:cubicBezTo>
                <a:cubicBezTo>
                  <a:pt x="306" y="382"/>
                  <a:pt x="309" y="381"/>
                  <a:pt x="311" y="380"/>
                </a:cubicBezTo>
                <a:cubicBezTo>
                  <a:pt x="312" y="380"/>
                  <a:pt x="312" y="379"/>
                  <a:pt x="313" y="379"/>
                </a:cubicBezTo>
                <a:cubicBezTo>
                  <a:pt x="314" y="378"/>
                  <a:pt x="316" y="377"/>
                  <a:pt x="317" y="376"/>
                </a:cubicBezTo>
                <a:close/>
                <a:moveTo>
                  <a:pt x="332" y="53"/>
                </a:moveTo>
                <a:cubicBezTo>
                  <a:pt x="332" y="53"/>
                  <a:pt x="334" y="54"/>
                  <a:pt x="334" y="55"/>
                </a:cubicBezTo>
                <a:cubicBezTo>
                  <a:pt x="334" y="54"/>
                  <a:pt x="333" y="54"/>
                  <a:pt x="332" y="53"/>
                </a:cubicBezTo>
                <a:close/>
                <a:moveTo>
                  <a:pt x="266" y="20"/>
                </a:moveTo>
                <a:cubicBezTo>
                  <a:pt x="266" y="19"/>
                  <a:pt x="270" y="20"/>
                  <a:pt x="270" y="21"/>
                </a:cubicBezTo>
                <a:cubicBezTo>
                  <a:pt x="269" y="21"/>
                  <a:pt x="267" y="20"/>
                  <a:pt x="266" y="20"/>
                </a:cubicBezTo>
                <a:close/>
                <a:moveTo>
                  <a:pt x="256" y="17"/>
                </a:moveTo>
                <a:cubicBezTo>
                  <a:pt x="256" y="17"/>
                  <a:pt x="258" y="18"/>
                  <a:pt x="260" y="18"/>
                </a:cubicBezTo>
                <a:cubicBezTo>
                  <a:pt x="262" y="18"/>
                  <a:pt x="262" y="18"/>
                  <a:pt x="264" y="19"/>
                </a:cubicBezTo>
                <a:cubicBezTo>
                  <a:pt x="265" y="19"/>
                  <a:pt x="266" y="19"/>
                  <a:pt x="265" y="20"/>
                </a:cubicBezTo>
                <a:cubicBezTo>
                  <a:pt x="262" y="19"/>
                  <a:pt x="258" y="18"/>
                  <a:pt x="256" y="17"/>
                </a:cubicBezTo>
                <a:close/>
                <a:moveTo>
                  <a:pt x="305" y="384"/>
                </a:moveTo>
                <a:cubicBezTo>
                  <a:pt x="304" y="384"/>
                  <a:pt x="303" y="384"/>
                  <a:pt x="302" y="385"/>
                </a:cubicBezTo>
                <a:cubicBezTo>
                  <a:pt x="303" y="385"/>
                  <a:pt x="303" y="384"/>
                  <a:pt x="305" y="384"/>
                </a:cubicBezTo>
                <a:close/>
                <a:moveTo>
                  <a:pt x="250" y="403"/>
                </a:moveTo>
                <a:cubicBezTo>
                  <a:pt x="251" y="403"/>
                  <a:pt x="252" y="403"/>
                  <a:pt x="252" y="402"/>
                </a:cubicBezTo>
                <a:cubicBezTo>
                  <a:pt x="253" y="403"/>
                  <a:pt x="250" y="403"/>
                  <a:pt x="250" y="403"/>
                </a:cubicBezTo>
                <a:close/>
                <a:moveTo>
                  <a:pt x="295" y="30"/>
                </a:moveTo>
                <a:cubicBezTo>
                  <a:pt x="294" y="30"/>
                  <a:pt x="296" y="30"/>
                  <a:pt x="296" y="30"/>
                </a:cubicBezTo>
                <a:cubicBezTo>
                  <a:pt x="298" y="31"/>
                  <a:pt x="299" y="31"/>
                  <a:pt x="301" y="32"/>
                </a:cubicBezTo>
                <a:cubicBezTo>
                  <a:pt x="302" y="32"/>
                  <a:pt x="303" y="33"/>
                  <a:pt x="304" y="33"/>
                </a:cubicBezTo>
                <a:cubicBezTo>
                  <a:pt x="305" y="34"/>
                  <a:pt x="306" y="34"/>
                  <a:pt x="307" y="35"/>
                </a:cubicBezTo>
                <a:cubicBezTo>
                  <a:pt x="308" y="35"/>
                  <a:pt x="309" y="36"/>
                  <a:pt x="309" y="36"/>
                </a:cubicBezTo>
                <a:cubicBezTo>
                  <a:pt x="310" y="37"/>
                  <a:pt x="311" y="37"/>
                  <a:pt x="312" y="38"/>
                </a:cubicBezTo>
                <a:cubicBezTo>
                  <a:pt x="313" y="38"/>
                  <a:pt x="315" y="40"/>
                  <a:pt x="317" y="41"/>
                </a:cubicBezTo>
                <a:cubicBezTo>
                  <a:pt x="318" y="41"/>
                  <a:pt x="319" y="42"/>
                  <a:pt x="320" y="42"/>
                </a:cubicBezTo>
                <a:cubicBezTo>
                  <a:pt x="321" y="43"/>
                  <a:pt x="322" y="44"/>
                  <a:pt x="323" y="45"/>
                </a:cubicBezTo>
                <a:cubicBezTo>
                  <a:pt x="324" y="46"/>
                  <a:pt x="325" y="46"/>
                  <a:pt x="326" y="47"/>
                </a:cubicBezTo>
                <a:cubicBezTo>
                  <a:pt x="327" y="47"/>
                  <a:pt x="327" y="48"/>
                  <a:pt x="328" y="48"/>
                </a:cubicBezTo>
                <a:cubicBezTo>
                  <a:pt x="328" y="48"/>
                  <a:pt x="329" y="49"/>
                  <a:pt x="330" y="50"/>
                </a:cubicBezTo>
                <a:cubicBezTo>
                  <a:pt x="331" y="50"/>
                  <a:pt x="332" y="51"/>
                  <a:pt x="333" y="52"/>
                </a:cubicBezTo>
                <a:cubicBezTo>
                  <a:pt x="335" y="54"/>
                  <a:pt x="337" y="55"/>
                  <a:pt x="339" y="57"/>
                </a:cubicBezTo>
                <a:cubicBezTo>
                  <a:pt x="343" y="60"/>
                  <a:pt x="348" y="65"/>
                  <a:pt x="351" y="68"/>
                </a:cubicBezTo>
                <a:cubicBezTo>
                  <a:pt x="350" y="67"/>
                  <a:pt x="349" y="67"/>
                  <a:pt x="348" y="66"/>
                </a:cubicBezTo>
                <a:cubicBezTo>
                  <a:pt x="348" y="66"/>
                  <a:pt x="346" y="64"/>
                  <a:pt x="346" y="63"/>
                </a:cubicBezTo>
                <a:cubicBezTo>
                  <a:pt x="344" y="62"/>
                  <a:pt x="343" y="61"/>
                  <a:pt x="341" y="60"/>
                </a:cubicBezTo>
                <a:cubicBezTo>
                  <a:pt x="341" y="59"/>
                  <a:pt x="340" y="58"/>
                  <a:pt x="339" y="57"/>
                </a:cubicBezTo>
                <a:cubicBezTo>
                  <a:pt x="335" y="55"/>
                  <a:pt x="330" y="51"/>
                  <a:pt x="326" y="48"/>
                </a:cubicBezTo>
                <a:cubicBezTo>
                  <a:pt x="324" y="46"/>
                  <a:pt x="320" y="44"/>
                  <a:pt x="316" y="42"/>
                </a:cubicBezTo>
                <a:cubicBezTo>
                  <a:pt x="315" y="41"/>
                  <a:pt x="314" y="40"/>
                  <a:pt x="313" y="39"/>
                </a:cubicBezTo>
                <a:cubicBezTo>
                  <a:pt x="311" y="38"/>
                  <a:pt x="310" y="38"/>
                  <a:pt x="308" y="37"/>
                </a:cubicBezTo>
                <a:cubicBezTo>
                  <a:pt x="307" y="36"/>
                  <a:pt x="306" y="36"/>
                  <a:pt x="305" y="35"/>
                </a:cubicBezTo>
                <a:cubicBezTo>
                  <a:pt x="302" y="33"/>
                  <a:pt x="298" y="32"/>
                  <a:pt x="295" y="30"/>
                </a:cubicBezTo>
                <a:close/>
                <a:moveTo>
                  <a:pt x="19" y="167"/>
                </a:moveTo>
                <a:cubicBezTo>
                  <a:pt x="20" y="165"/>
                  <a:pt x="20" y="163"/>
                  <a:pt x="21" y="161"/>
                </a:cubicBezTo>
                <a:cubicBezTo>
                  <a:pt x="21" y="161"/>
                  <a:pt x="20" y="167"/>
                  <a:pt x="19" y="167"/>
                </a:cubicBezTo>
                <a:close/>
                <a:moveTo>
                  <a:pt x="18" y="171"/>
                </a:moveTo>
                <a:cubicBezTo>
                  <a:pt x="18" y="172"/>
                  <a:pt x="18" y="169"/>
                  <a:pt x="19" y="169"/>
                </a:cubicBezTo>
                <a:cubicBezTo>
                  <a:pt x="19" y="170"/>
                  <a:pt x="19" y="170"/>
                  <a:pt x="18" y="171"/>
                </a:cubicBezTo>
                <a:close/>
                <a:moveTo>
                  <a:pt x="15" y="215"/>
                </a:moveTo>
                <a:cubicBezTo>
                  <a:pt x="15" y="214"/>
                  <a:pt x="15" y="214"/>
                  <a:pt x="15" y="213"/>
                </a:cubicBezTo>
                <a:cubicBezTo>
                  <a:pt x="15" y="213"/>
                  <a:pt x="15" y="216"/>
                  <a:pt x="15" y="215"/>
                </a:cubicBezTo>
                <a:close/>
                <a:moveTo>
                  <a:pt x="166" y="401"/>
                </a:moveTo>
                <a:cubicBezTo>
                  <a:pt x="163" y="401"/>
                  <a:pt x="163" y="401"/>
                  <a:pt x="161" y="400"/>
                </a:cubicBezTo>
                <a:cubicBezTo>
                  <a:pt x="162" y="400"/>
                  <a:pt x="166" y="401"/>
                  <a:pt x="166" y="401"/>
                </a:cubicBezTo>
                <a:close/>
                <a:moveTo>
                  <a:pt x="278" y="395"/>
                </a:moveTo>
                <a:cubicBezTo>
                  <a:pt x="279" y="395"/>
                  <a:pt x="280" y="395"/>
                  <a:pt x="281" y="394"/>
                </a:cubicBezTo>
                <a:cubicBezTo>
                  <a:pt x="281" y="395"/>
                  <a:pt x="279" y="395"/>
                  <a:pt x="278" y="395"/>
                </a:cubicBezTo>
                <a:close/>
                <a:moveTo>
                  <a:pt x="294" y="389"/>
                </a:moveTo>
                <a:cubicBezTo>
                  <a:pt x="294" y="389"/>
                  <a:pt x="291" y="391"/>
                  <a:pt x="291" y="390"/>
                </a:cubicBezTo>
                <a:cubicBezTo>
                  <a:pt x="291" y="390"/>
                  <a:pt x="293" y="389"/>
                  <a:pt x="294" y="389"/>
                </a:cubicBezTo>
                <a:close/>
                <a:moveTo>
                  <a:pt x="152" y="21"/>
                </a:moveTo>
                <a:cubicBezTo>
                  <a:pt x="151" y="22"/>
                  <a:pt x="148" y="23"/>
                  <a:pt x="149" y="22"/>
                </a:cubicBezTo>
                <a:cubicBezTo>
                  <a:pt x="150" y="22"/>
                  <a:pt x="152" y="21"/>
                  <a:pt x="152" y="21"/>
                </a:cubicBezTo>
                <a:close/>
                <a:moveTo>
                  <a:pt x="353" y="348"/>
                </a:moveTo>
                <a:cubicBezTo>
                  <a:pt x="353" y="348"/>
                  <a:pt x="353" y="348"/>
                  <a:pt x="353" y="348"/>
                </a:cubicBezTo>
                <a:cubicBezTo>
                  <a:pt x="352" y="349"/>
                  <a:pt x="352" y="349"/>
                  <a:pt x="352" y="350"/>
                </a:cubicBezTo>
                <a:cubicBezTo>
                  <a:pt x="352" y="350"/>
                  <a:pt x="352" y="349"/>
                  <a:pt x="353" y="348"/>
                </a:cubicBezTo>
                <a:close/>
                <a:moveTo>
                  <a:pt x="199" y="407"/>
                </a:moveTo>
                <a:cubicBezTo>
                  <a:pt x="199" y="407"/>
                  <a:pt x="197" y="407"/>
                  <a:pt x="195" y="407"/>
                </a:cubicBezTo>
                <a:cubicBezTo>
                  <a:pt x="194" y="407"/>
                  <a:pt x="191" y="407"/>
                  <a:pt x="189" y="406"/>
                </a:cubicBezTo>
                <a:cubicBezTo>
                  <a:pt x="189" y="406"/>
                  <a:pt x="189" y="406"/>
                  <a:pt x="188" y="406"/>
                </a:cubicBezTo>
                <a:cubicBezTo>
                  <a:pt x="188" y="406"/>
                  <a:pt x="187" y="406"/>
                  <a:pt x="186" y="406"/>
                </a:cubicBezTo>
                <a:cubicBezTo>
                  <a:pt x="184" y="406"/>
                  <a:pt x="182" y="405"/>
                  <a:pt x="180" y="405"/>
                </a:cubicBezTo>
                <a:cubicBezTo>
                  <a:pt x="180" y="405"/>
                  <a:pt x="180" y="405"/>
                  <a:pt x="179" y="405"/>
                </a:cubicBezTo>
                <a:cubicBezTo>
                  <a:pt x="179" y="404"/>
                  <a:pt x="179" y="404"/>
                  <a:pt x="179" y="404"/>
                </a:cubicBezTo>
                <a:cubicBezTo>
                  <a:pt x="180" y="404"/>
                  <a:pt x="181" y="405"/>
                  <a:pt x="182" y="405"/>
                </a:cubicBezTo>
                <a:cubicBezTo>
                  <a:pt x="183" y="405"/>
                  <a:pt x="184" y="405"/>
                  <a:pt x="185" y="406"/>
                </a:cubicBezTo>
                <a:cubicBezTo>
                  <a:pt x="186" y="406"/>
                  <a:pt x="189" y="406"/>
                  <a:pt x="192" y="406"/>
                </a:cubicBezTo>
                <a:cubicBezTo>
                  <a:pt x="194" y="407"/>
                  <a:pt x="196" y="407"/>
                  <a:pt x="199" y="407"/>
                </a:cubicBezTo>
                <a:close/>
                <a:moveTo>
                  <a:pt x="204" y="407"/>
                </a:moveTo>
                <a:cubicBezTo>
                  <a:pt x="203" y="408"/>
                  <a:pt x="201" y="407"/>
                  <a:pt x="201" y="407"/>
                </a:cubicBezTo>
                <a:cubicBezTo>
                  <a:pt x="202" y="407"/>
                  <a:pt x="205" y="407"/>
                  <a:pt x="204" y="407"/>
                </a:cubicBezTo>
                <a:close/>
                <a:moveTo>
                  <a:pt x="345" y="357"/>
                </a:moveTo>
                <a:cubicBezTo>
                  <a:pt x="344" y="358"/>
                  <a:pt x="343" y="358"/>
                  <a:pt x="341" y="360"/>
                </a:cubicBezTo>
                <a:cubicBezTo>
                  <a:pt x="341" y="359"/>
                  <a:pt x="343" y="357"/>
                  <a:pt x="345" y="357"/>
                </a:cubicBezTo>
                <a:close/>
                <a:moveTo>
                  <a:pt x="211" y="408"/>
                </a:moveTo>
                <a:cubicBezTo>
                  <a:pt x="212" y="408"/>
                  <a:pt x="213" y="408"/>
                  <a:pt x="214" y="408"/>
                </a:cubicBezTo>
                <a:cubicBezTo>
                  <a:pt x="214" y="408"/>
                  <a:pt x="211" y="408"/>
                  <a:pt x="211" y="408"/>
                </a:cubicBezTo>
                <a:close/>
                <a:moveTo>
                  <a:pt x="317" y="377"/>
                </a:moveTo>
                <a:cubicBezTo>
                  <a:pt x="319" y="376"/>
                  <a:pt x="319" y="377"/>
                  <a:pt x="320" y="376"/>
                </a:cubicBezTo>
                <a:cubicBezTo>
                  <a:pt x="319" y="377"/>
                  <a:pt x="317" y="378"/>
                  <a:pt x="317" y="377"/>
                </a:cubicBezTo>
                <a:close/>
                <a:moveTo>
                  <a:pt x="49" y="97"/>
                </a:moveTo>
                <a:cubicBezTo>
                  <a:pt x="48" y="97"/>
                  <a:pt x="49" y="96"/>
                  <a:pt x="50" y="95"/>
                </a:cubicBezTo>
                <a:cubicBezTo>
                  <a:pt x="50" y="95"/>
                  <a:pt x="50" y="96"/>
                  <a:pt x="49" y="97"/>
                </a:cubicBezTo>
                <a:close/>
                <a:moveTo>
                  <a:pt x="266" y="400"/>
                </a:moveTo>
                <a:cubicBezTo>
                  <a:pt x="268" y="400"/>
                  <a:pt x="269" y="400"/>
                  <a:pt x="271" y="399"/>
                </a:cubicBezTo>
                <a:cubicBezTo>
                  <a:pt x="272" y="400"/>
                  <a:pt x="269" y="400"/>
                  <a:pt x="268" y="400"/>
                </a:cubicBezTo>
                <a:cubicBezTo>
                  <a:pt x="266" y="401"/>
                  <a:pt x="264" y="401"/>
                  <a:pt x="263" y="402"/>
                </a:cubicBezTo>
                <a:cubicBezTo>
                  <a:pt x="264" y="401"/>
                  <a:pt x="265" y="401"/>
                  <a:pt x="267" y="400"/>
                </a:cubicBezTo>
                <a:cubicBezTo>
                  <a:pt x="267" y="400"/>
                  <a:pt x="265" y="401"/>
                  <a:pt x="266" y="400"/>
                </a:cubicBezTo>
                <a:close/>
                <a:moveTo>
                  <a:pt x="261" y="402"/>
                </a:moveTo>
                <a:cubicBezTo>
                  <a:pt x="264" y="401"/>
                  <a:pt x="260" y="403"/>
                  <a:pt x="260" y="403"/>
                </a:cubicBezTo>
                <a:cubicBezTo>
                  <a:pt x="259" y="402"/>
                  <a:pt x="262" y="402"/>
                  <a:pt x="261" y="402"/>
                </a:cubicBezTo>
                <a:close/>
                <a:moveTo>
                  <a:pt x="17" y="168"/>
                </a:moveTo>
                <a:cubicBezTo>
                  <a:pt x="18" y="167"/>
                  <a:pt x="18" y="165"/>
                  <a:pt x="18" y="165"/>
                </a:cubicBezTo>
                <a:cubicBezTo>
                  <a:pt x="18" y="167"/>
                  <a:pt x="18" y="168"/>
                  <a:pt x="17" y="168"/>
                </a:cubicBezTo>
                <a:close/>
                <a:moveTo>
                  <a:pt x="247" y="405"/>
                </a:moveTo>
                <a:cubicBezTo>
                  <a:pt x="247" y="406"/>
                  <a:pt x="243" y="406"/>
                  <a:pt x="244" y="406"/>
                </a:cubicBezTo>
                <a:cubicBezTo>
                  <a:pt x="245" y="405"/>
                  <a:pt x="246" y="405"/>
                  <a:pt x="247" y="405"/>
                </a:cubicBezTo>
                <a:close/>
                <a:moveTo>
                  <a:pt x="38" y="112"/>
                </a:moveTo>
                <a:cubicBezTo>
                  <a:pt x="39" y="111"/>
                  <a:pt x="39" y="110"/>
                  <a:pt x="39" y="110"/>
                </a:cubicBezTo>
                <a:cubicBezTo>
                  <a:pt x="39" y="111"/>
                  <a:pt x="38" y="113"/>
                  <a:pt x="38" y="112"/>
                </a:cubicBezTo>
                <a:close/>
                <a:moveTo>
                  <a:pt x="241" y="406"/>
                </a:moveTo>
                <a:cubicBezTo>
                  <a:pt x="236" y="407"/>
                  <a:pt x="236" y="407"/>
                  <a:pt x="236" y="407"/>
                </a:cubicBezTo>
                <a:cubicBezTo>
                  <a:pt x="235" y="407"/>
                  <a:pt x="241" y="406"/>
                  <a:pt x="241" y="406"/>
                </a:cubicBezTo>
                <a:close/>
                <a:moveTo>
                  <a:pt x="89" y="52"/>
                </a:moveTo>
                <a:cubicBezTo>
                  <a:pt x="88" y="53"/>
                  <a:pt x="87" y="54"/>
                  <a:pt x="87" y="54"/>
                </a:cubicBezTo>
                <a:cubicBezTo>
                  <a:pt x="88" y="53"/>
                  <a:pt x="90" y="52"/>
                  <a:pt x="89" y="52"/>
                </a:cubicBezTo>
                <a:close/>
                <a:moveTo>
                  <a:pt x="60" y="80"/>
                </a:moveTo>
                <a:cubicBezTo>
                  <a:pt x="61" y="79"/>
                  <a:pt x="63" y="77"/>
                  <a:pt x="63" y="77"/>
                </a:cubicBezTo>
                <a:cubicBezTo>
                  <a:pt x="62" y="78"/>
                  <a:pt x="61" y="80"/>
                  <a:pt x="60" y="80"/>
                </a:cubicBezTo>
                <a:close/>
                <a:moveTo>
                  <a:pt x="86" y="55"/>
                </a:moveTo>
                <a:cubicBezTo>
                  <a:pt x="86" y="55"/>
                  <a:pt x="85" y="56"/>
                  <a:pt x="84" y="56"/>
                </a:cubicBezTo>
                <a:cubicBezTo>
                  <a:pt x="84" y="56"/>
                  <a:pt x="85" y="56"/>
                  <a:pt x="85" y="55"/>
                </a:cubicBezTo>
                <a:cubicBezTo>
                  <a:pt x="86" y="55"/>
                  <a:pt x="87" y="54"/>
                  <a:pt x="86" y="55"/>
                </a:cubicBezTo>
                <a:close/>
                <a:moveTo>
                  <a:pt x="211" y="409"/>
                </a:moveTo>
                <a:cubicBezTo>
                  <a:pt x="212" y="409"/>
                  <a:pt x="213" y="409"/>
                  <a:pt x="213" y="409"/>
                </a:cubicBezTo>
                <a:cubicBezTo>
                  <a:pt x="213" y="409"/>
                  <a:pt x="212" y="409"/>
                  <a:pt x="211" y="409"/>
                </a:cubicBezTo>
                <a:close/>
                <a:moveTo>
                  <a:pt x="220" y="408"/>
                </a:moveTo>
                <a:cubicBezTo>
                  <a:pt x="222" y="408"/>
                  <a:pt x="222" y="408"/>
                  <a:pt x="222" y="408"/>
                </a:cubicBezTo>
                <a:cubicBezTo>
                  <a:pt x="222" y="409"/>
                  <a:pt x="219" y="409"/>
                  <a:pt x="220" y="408"/>
                </a:cubicBezTo>
                <a:close/>
                <a:moveTo>
                  <a:pt x="201" y="408"/>
                </a:moveTo>
                <a:cubicBezTo>
                  <a:pt x="202" y="408"/>
                  <a:pt x="201" y="408"/>
                  <a:pt x="201" y="408"/>
                </a:cubicBezTo>
                <a:cubicBezTo>
                  <a:pt x="201" y="409"/>
                  <a:pt x="200" y="409"/>
                  <a:pt x="198" y="408"/>
                </a:cubicBezTo>
                <a:cubicBezTo>
                  <a:pt x="198" y="409"/>
                  <a:pt x="198" y="408"/>
                  <a:pt x="198" y="408"/>
                </a:cubicBezTo>
                <a:cubicBezTo>
                  <a:pt x="198" y="408"/>
                  <a:pt x="195" y="408"/>
                  <a:pt x="195" y="408"/>
                </a:cubicBezTo>
                <a:cubicBezTo>
                  <a:pt x="195" y="408"/>
                  <a:pt x="200" y="409"/>
                  <a:pt x="201" y="408"/>
                </a:cubicBezTo>
                <a:close/>
                <a:moveTo>
                  <a:pt x="85" y="365"/>
                </a:moveTo>
                <a:cubicBezTo>
                  <a:pt x="86" y="366"/>
                  <a:pt x="87" y="367"/>
                  <a:pt x="87" y="367"/>
                </a:cubicBezTo>
                <a:cubicBezTo>
                  <a:pt x="87" y="368"/>
                  <a:pt x="84" y="365"/>
                  <a:pt x="85" y="365"/>
                </a:cubicBezTo>
                <a:close/>
                <a:moveTo>
                  <a:pt x="105" y="380"/>
                </a:moveTo>
                <a:cubicBezTo>
                  <a:pt x="104" y="380"/>
                  <a:pt x="102" y="378"/>
                  <a:pt x="100" y="378"/>
                </a:cubicBezTo>
                <a:cubicBezTo>
                  <a:pt x="101" y="378"/>
                  <a:pt x="104" y="379"/>
                  <a:pt x="105" y="380"/>
                </a:cubicBezTo>
                <a:close/>
                <a:moveTo>
                  <a:pt x="112" y="384"/>
                </a:moveTo>
                <a:cubicBezTo>
                  <a:pt x="111" y="384"/>
                  <a:pt x="109" y="383"/>
                  <a:pt x="108" y="382"/>
                </a:cubicBezTo>
                <a:cubicBezTo>
                  <a:pt x="108" y="382"/>
                  <a:pt x="111" y="384"/>
                  <a:pt x="112" y="384"/>
                </a:cubicBezTo>
                <a:close/>
                <a:moveTo>
                  <a:pt x="126" y="392"/>
                </a:moveTo>
                <a:cubicBezTo>
                  <a:pt x="121" y="390"/>
                  <a:pt x="129" y="392"/>
                  <a:pt x="126" y="392"/>
                </a:cubicBezTo>
                <a:close/>
                <a:moveTo>
                  <a:pt x="135" y="396"/>
                </a:moveTo>
                <a:cubicBezTo>
                  <a:pt x="135" y="396"/>
                  <a:pt x="135" y="396"/>
                  <a:pt x="135" y="396"/>
                </a:cubicBezTo>
                <a:cubicBezTo>
                  <a:pt x="134" y="396"/>
                  <a:pt x="133" y="396"/>
                  <a:pt x="133" y="395"/>
                </a:cubicBezTo>
                <a:cubicBezTo>
                  <a:pt x="134" y="396"/>
                  <a:pt x="135" y="396"/>
                  <a:pt x="135" y="396"/>
                </a:cubicBezTo>
                <a:close/>
                <a:moveTo>
                  <a:pt x="154" y="403"/>
                </a:moveTo>
                <a:cubicBezTo>
                  <a:pt x="154" y="403"/>
                  <a:pt x="151" y="402"/>
                  <a:pt x="149" y="402"/>
                </a:cubicBezTo>
                <a:cubicBezTo>
                  <a:pt x="150" y="402"/>
                  <a:pt x="152" y="403"/>
                  <a:pt x="154" y="403"/>
                </a:cubicBezTo>
                <a:close/>
                <a:moveTo>
                  <a:pt x="91" y="371"/>
                </a:moveTo>
                <a:cubicBezTo>
                  <a:pt x="90" y="370"/>
                  <a:pt x="88" y="369"/>
                  <a:pt x="88" y="369"/>
                </a:cubicBezTo>
                <a:cubicBezTo>
                  <a:pt x="89" y="370"/>
                  <a:pt x="91" y="371"/>
                  <a:pt x="91" y="371"/>
                </a:cubicBezTo>
                <a:close/>
                <a:moveTo>
                  <a:pt x="163" y="405"/>
                </a:moveTo>
                <a:cubicBezTo>
                  <a:pt x="163" y="406"/>
                  <a:pt x="160" y="405"/>
                  <a:pt x="158" y="404"/>
                </a:cubicBezTo>
                <a:cubicBezTo>
                  <a:pt x="158" y="404"/>
                  <a:pt x="162" y="405"/>
                  <a:pt x="163" y="405"/>
                </a:cubicBezTo>
                <a:close/>
                <a:moveTo>
                  <a:pt x="167" y="406"/>
                </a:moveTo>
                <a:cubicBezTo>
                  <a:pt x="167" y="407"/>
                  <a:pt x="164" y="406"/>
                  <a:pt x="164" y="406"/>
                </a:cubicBezTo>
                <a:cubicBezTo>
                  <a:pt x="165" y="406"/>
                  <a:pt x="166" y="406"/>
                  <a:pt x="167" y="406"/>
                </a:cubicBezTo>
                <a:close/>
                <a:moveTo>
                  <a:pt x="183" y="409"/>
                </a:moveTo>
                <a:cubicBezTo>
                  <a:pt x="184" y="409"/>
                  <a:pt x="184" y="410"/>
                  <a:pt x="185" y="410"/>
                </a:cubicBezTo>
                <a:cubicBezTo>
                  <a:pt x="186" y="410"/>
                  <a:pt x="188" y="410"/>
                  <a:pt x="187" y="410"/>
                </a:cubicBezTo>
                <a:cubicBezTo>
                  <a:pt x="187" y="410"/>
                  <a:pt x="185" y="410"/>
                  <a:pt x="185" y="410"/>
                </a:cubicBezTo>
                <a:cubicBezTo>
                  <a:pt x="185" y="410"/>
                  <a:pt x="185" y="410"/>
                  <a:pt x="185" y="410"/>
                </a:cubicBezTo>
                <a:cubicBezTo>
                  <a:pt x="184" y="410"/>
                  <a:pt x="183" y="409"/>
                  <a:pt x="183" y="409"/>
                </a:cubicBezTo>
                <a:close/>
                <a:moveTo>
                  <a:pt x="97" y="376"/>
                </a:moveTo>
                <a:cubicBezTo>
                  <a:pt x="95" y="375"/>
                  <a:pt x="94" y="374"/>
                  <a:pt x="94" y="374"/>
                </a:cubicBezTo>
                <a:cubicBezTo>
                  <a:pt x="96" y="375"/>
                  <a:pt x="97" y="376"/>
                  <a:pt x="97" y="376"/>
                </a:cubicBezTo>
                <a:close/>
                <a:moveTo>
                  <a:pt x="221" y="411"/>
                </a:moveTo>
                <a:cubicBezTo>
                  <a:pt x="222" y="411"/>
                  <a:pt x="223" y="411"/>
                  <a:pt x="223" y="412"/>
                </a:cubicBezTo>
                <a:cubicBezTo>
                  <a:pt x="222" y="412"/>
                  <a:pt x="220" y="412"/>
                  <a:pt x="221" y="411"/>
                </a:cubicBezTo>
                <a:close/>
                <a:moveTo>
                  <a:pt x="99" y="41"/>
                </a:moveTo>
                <a:cubicBezTo>
                  <a:pt x="98" y="41"/>
                  <a:pt x="101" y="40"/>
                  <a:pt x="102" y="39"/>
                </a:cubicBezTo>
                <a:cubicBezTo>
                  <a:pt x="104" y="38"/>
                  <a:pt x="106" y="36"/>
                  <a:pt x="106" y="37"/>
                </a:cubicBezTo>
                <a:cubicBezTo>
                  <a:pt x="103" y="39"/>
                  <a:pt x="102" y="39"/>
                  <a:pt x="99" y="41"/>
                </a:cubicBezTo>
                <a:close/>
                <a:moveTo>
                  <a:pt x="249" y="409"/>
                </a:moveTo>
                <a:cubicBezTo>
                  <a:pt x="249" y="409"/>
                  <a:pt x="247" y="409"/>
                  <a:pt x="246" y="409"/>
                </a:cubicBezTo>
                <a:cubicBezTo>
                  <a:pt x="246" y="409"/>
                  <a:pt x="248" y="409"/>
                  <a:pt x="249" y="409"/>
                </a:cubicBezTo>
                <a:close/>
                <a:moveTo>
                  <a:pt x="274" y="403"/>
                </a:moveTo>
                <a:cubicBezTo>
                  <a:pt x="272" y="403"/>
                  <a:pt x="280" y="400"/>
                  <a:pt x="274" y="403"/>
                </a:cubicBezTo>
                <a:close/>
                <a:moveTo>
                  <a:pt x="90" y="47"/>
                </a:moveTo>
                <a:cubicBezTo>
                  <a:pt x="90" y="47"/>
                  <a:pt x="92" y="46"/>
                  <a:pt x="93" y="45"/>
                </a:cubicBezTo>
                <a:cubicBezTo>
                  <a:pt x="94" y="44"/>
                  <a:pt x="95" y="43"/>
                  <a:pt x="96" y="43"/>
                </a:cubicBezTo>
                <a:cubicBezTo>
                  <a:pt x="96" y="44"/>
                  <a:pt x="92" y="46"/>
                  <a:pt x="90" y="47"/>
                </a:cubicBezTo>
                <a:close/>
                <a:moveTo>
                  <a:pt x="51" y="85"/>
                </a:moveTo>
                <a:cubicBezTo>
                  <a:pt x="52" y="83"/>
                  <a:pt x="51" y="85"/>
                  <a:pt x="51" y="84"/>
                </a:cubicBezTo>
                <a:cubicBezTo>
                  <a:pt x="52" y="84"/>
                  <a:pt x="53" y="82"/>
                  <a:pt x="55" y="80"/>
                </a:cubicBezTo>
                <a:cubicBezTo>
                  <a:pt x="57" y="78"/>
                  <a:pt x="59" y="76"/>
                  <a:pt x="61" y="73"/>
                </a:cubicBezTo>
                <a:cubicBezTo>
                  <a:pt x="63" y="71"/>
                  <a:pt x="65" y="69"/>
                  <a:pt x="66" y="68"/>
                </a:cubicBezTo>
                <a:cubicBezTo>
                  <a:pt x="66" y="68"/>
                  <a:pt x="67" y="67"/>
                  <a:pt x="67" y="66"/>
                </a:cubicBezTo>
                <a:cubicBezTo>
                  <a:pt x="68" y="66"/>
                  <a:pt x="68" y="65"/>
                  <a:pt x="69" y="65"/>
                </a:cubicBezTo>
                <a:cubicBezTo>
                  <a:pt x="69" y="65"/>
                  <a:pt x="71" y="63"/>
                  <a:pt x="71" y="63"/>
                </a:cubicBezTo>
                <a:cubicBezTo>
                  <a:pt x="73" y="61"/>
                  <a:pt x="76" y="58"/>
                  <a:pt x="78" y="57"/>
                </a:cubicBezTo>
                <a:cubicBezTo>
                  <a:pt x="79" y="56"/>
                  <a:pt x="80" y="55"/>
                  <a:pt x="82" y="53"/>
                </a:cubicBezTo>
                <a:cubicBezTo>
                  <a:pt x="82" y="53"/>
                  <a:pt x="82" y="53"/>
                  <a:pt x="83" y="53"/>
                </a:cubicBezTo>
                <a:cubicBezTo>
                  <a:pt x="84" y="52"/>
                  <a:pt x="84" y="51"/>
                  <a:pt x="85" y="51"/>
                </a:cubicBezTo>
                <a:cubicBezTo>
                  <a:pt x="86" y="50"/>
                  <a:pt x="87" y="50"/>
                  <a:pt x="88" y="49"/>
                </a:cubicBezTo>
                <a:cubicBezTo>
                  <a:pt x="88" y="49"/>
                  <a:pt x="90" y="48"/>
                  <a:pt x="89" y="48"/>
                </a:cubicBezTo>
                <a:cubicBezTo>
                  <a:pt x="88" y="49"/>
                  <a:pt x="87" y="50"/>
                  <a:pt x="86" y="51"/>
                </a:cubicBezTo>
                <a:cubicBezTo>
                  <a:pt x="85" y="51"/>
                  <a:pt x="84" y="52"/>
                  <a:pt x="84" y="52"/>
                </a:cubicBezTo>
                <a:cubicBezTo>
                  <a:pt x="84" y="52"/>
                  <a:pt x="83" y="52"/>
                  <a:pt x="83" y="52"/>
                </a:cubicBezTo>
                <a:cubicBezTo>
                  <a:pt x="82" y="53"/>
                  <a:pt x="83" y="53"/>
                  <a:pt x="82" y="54"/>
                </a:cubicBezTo>
                <a:cubicBezTo>
                  <a:pt x="82" y="54"/>
                  <a:pt x="79" y="57"/>
                  <a:pt x="78" y="57"/>
                </a:cubicBezTo>
                <a:cubicBezTo>
                  <a:pt x="77" y="58"/>
                  <a:pt x="77" y="59"/>
                  <a:pt x="76" y="60"/>
                </a:cubicBezTo>
                <a:cubicBezTo>
                  <a:pt x="76" y="59"/>
                  <a:pt x="74" y="61"/>
                  <a:pt x="74" y="61"/>
                </a:cubicBezTo>
                <a:cubicBezTo>
                  <a:pt x="74" y="61"/>
                  <a:pt x="74" y="61"/>
                  <a:pt x="73" y="62"/>
                </a:cubicBezTo>
                <a:cubicBezTo>
                  <a:pt x="72" y="63"/>
                  <a:pt x="71" y="64"/>
                  <a:pt x="70" y="65"/>
                </a:cubicBezTo>
                <a:cubicBezTo>
                  <a:pt x="69" y="66"/>
                  <a:pt x="68" y="66"/>
                  <a:pt x="67" y="67"/>
                </a:cubicBezTo>
                <a:cubicBezTo>
                  <a:pt x="67" y="67"/>
                  <a:pt x="67" y="68"/>
                  <a:pt x="66" y="68"/>
                </a:cubicBezTo>
                <a:cubicBezTo>
                  <a:pt x="66" y="69"/>
                  <a:pt x="65" y="69"/>
                  <a:pt x="65" y="70"/>
                </a:cubicBezTo>
                <a:cubicBezTo>
                  <a:pt x="65" y="70"/>
                  <a:pt x="65" y="70"/>
                  <a:pt x="64" y="70"/>
                </a:cubicBezTo>
                <a:cubicBezTo>
                  <a:pt x="63" y="72"/>
                  <a:pt x="59" y="76"/>
                  <a:pt x="57" y="79"/>
                </a:cubicBezTo>
                <a:cubicBezTo>
                  <a:pt x="56" y="79"/>
                  <a:pt x="56" y="79"/>
                  <a:pt x="56" y="80"/>
                </a:cubicBezTo>
                <a:cubicBezTo>
                  <a:pt x="55" y="81"/>
                  <a:pt x="55" y="81"/>
                  <a:pt x="55" y="82"/>
                </a:cubicBezTo>
                <a:cubicBezTo>
                  <a:pt x="54" y="82"/>
                  <a:pt x="54" y="82"/>
                  <a:pt x="54" y="83"/>
                </a:cubicBezTo>
                <a:cubicBezTo>
                  <a:pt x="54" y="83"/>
                  <a:pt x="53" y="83"/>
                  <a:pt x="53" y="83"/>
                </a:cubicBezTo>
                <a:cubicBezTo>
                  <a:pt x="53" y="84"/>
                  <a:pt x="53" y="84"/>
                  <a:pt x="52" y="85"/>
                </a:cubicBezTo>
                <a:cubicBezTo>
                  <a:pt x="51" y="86"/>
                  <a:pt x="51" y="86"/>
                  <a:pt x="50" y="88"/>
                </a:cubicBezTo>
                <a:cubicBezTo>
                  <a:pt x="49" y="89"/>
                  <a:pt x="49" y="90"/>
                  <a:pt x="47" y="91"/>
                </a:cubicBezTo>
                <a:cubicBezTo>
                  <a:pt x="46" y="93"/>
                  <a:pt x="44" y="95"/>
                  <a:pt x="43" y="98"/>
                </a:cubicBezTo>
                <a:cubicBezTo>
                  <a:pt x="42" y="99"/>
                  <a:pt x="41" y="100"/>
                  <a:pt x="41" y="101"/>
                </a:cubicBezTo>
                <a:cubicBezTo>
                  <a:pt x="40" y="101"/>
                  <a:pt x="40" y="103"/>
                  <a:pt x="39" y="103"/>
                </a:cubicBezTo>
                <a:cubicBezTo>
                  <a:pt x="38" y="106"/>
                  <a:pt x="36" y="108"/>
                  <a:pt x="35" y="110"/>
                </a:cubicBezTo>
                <a:cubicBezTo>
                  <a:pt x="34" y="111"/>
                  <a:pt x="34" y="112"/>
                  <a:pt x="34" y="112"/>
                </a:cubicBezTo>
                <a:cubicBezTo>
                  <a:pt x="34" y="112"/>
                  <a:pt x="33" y="113"/>
                  <a:pt x="33" y="113"/>
                </a:cubicBezTo>
                <a:cubicBezTo>
                  <a:pt x="32" y="115"/>
                  <a:pt x="32" y="116"/>
                  <a:pt x="31" y="117"/>
                </a:cubicBezTo>
                <a:cubicBezTo>
                  <a:pt x="31" y="118"/>
                  <a:pt x="31" y="118"/>
                  <a:pt x="30" y="119"/>
                </a:cubicBezTo>
                <a:cubicBezTo>
                  <a:pt x="30" y="120"/>
                  <a:pt x="30" y="121"/>
                  <a:pt x="29" y="122"/>
                </a:cubicBezTo>
                <a:cubicBezTo>
                  <a:pt x="29" y="123"/>
                  <a:pt x="28" y="124"/>
                  <a:pt x="28" y="124"/>
                </a:cubicBezTo>
                <a:cubicBezTo>
                  <a:pt x="27" y="127"/>
                  <a:pt x="25" y="129"/>
                  <a:pt x="24" y="132"/>
                </a:cubicBezTo>
                <a:cubicBezTo>
                  <a:pt x="24" y="133"/>
                  <a:pt x="23" y="135"/>
                  <a:pt x="23" y="137"/>
                </a:cubicBezTo>
                <a:cubicBezTo>
                  <a:pt x="23" y="137"/>
                  <a:pt x="22" y="138"/>
                  <a:pt x="22" y="138"/>
                </a:cubicBezTo>
                <a:cubicBezTo>
                  <a:pt x="22" y="139"/>
                  <a:pt x="22" y="139"/>
                  <a:pt x="21" y="140"/>
                </a:cubicBezTo>
                <a:cubicBezTo>
                  <a:pt x="21" y="141"/>
                  <a:pt x="21" y="142"/>
                  <a:pt x="20" y="142"/>
                </a:cubicBezTo>
                <a:cubicBezTo>
                  <a:pt x="19" y="145"/>
                  <a:pt x="18" y="149"/>
                  <a:pt x="17" y="154"/>
                </a:cubicBezTo>
                <a:cubicBezTo>
                  <a:pt x="17" y="154"/>
                  <a:pt x="16" y="155"/>
                  <a:pt x="16" y="155"/>
                </a:cubicBezTo>
                <a:cubicBezTo>
                  <a:pt x="16" y="156"/>
                  <a:pt x="16" y="156"/>
                  <a:pt x="16" y="157"/>
                </a:cubicBezTo>
                <a:cubicBezTo>
                  <a:pt x="16" y="158"/>
                  <a:pt x="15" y="159"/>
                  <a:pt x="15" y="159"/>
                </a:cubicBezTo>
                <a:cubicBezTo>
                  <a:pt x="15" y="160"/>
                  <a:pt x="15" y="160"/>
                  <a:pt x="15" y="161"/>
                </a:cubicBezTo>
                <a:cubicBezTo>
                  <a:pt x="14" y="162"/>
                  <a:pt x="14" y="162"/>
                  <a:pt x="14" y="163"/>
                </a:cubicBezTo>
                <a:cubicBezTo>
                  <a:pt x="14" y="164"/>
                  <a:pt x="13" y="166"/>
                  <a:pt x="13" y="167"/>
                </a:cubicBezTo>
                <a:cubicBezTo>
                  <a:pt x="13" y="168"/>
                  <a:pt x="13" y="168"/>
                  <a:pt x="13" y="169"/>
                </a:cubicBezTo>
                <a:cubicBezTo>
                  <a:pt x="12" y="170"/>
                  <a:pt x="13" y="170"/>
                  <a:pt x="12" y="171"/>
                </a:cubicBezTo>
                <a:cubicBezTo>
                  <a:pt x="12" y="172"/>
                  <a:pt x="12" y="172"/>
                  <a:pt x="12" y="173"/>
                </a:cubicBezTo>
                <a:cubicBezTo>
                  <a:pt x="12" y="173"/>
                  <a:pt x="12" y="172"/>
                  <a:pt x="12" y="171"/>
                </a:cubicBezTo>
                <a:cubicBezTo>
                  <a:pt x="12" y="170"/>
                  <a:pt x="12" y="169"/>
                  <a:pt x="13" y="168"/>
                </a:cubicBezTo>
                <a:cubicBezTo>
                  <a:pt x="13" y="165"/>
                  <a:pt x="14" y="163"/>
                  <a:pt x="15" y="160"/>
                </a:cubicBezTo>
                <a:cubicBezTo>
                  <a:pt x="15" y="159"/>
                  <a:pt x="16" y="155"/>
                  <a:pt x="16" y="154"/>
                </a:cubicBezTo>
                <a:cubicBezTo>
                  <a:pt x="16" y="153"/>
                  <a:pt x="16" y="153"/>
                  <a:pt x="17" y="151"/>
                </a:cubicBezTo>
                <a:cubicBezTo>
                  <a:pt x="17" y="149"/>
                  <a:pt x="18" y="147"/>
                  <a:pt x="18" y="146"/>
                </a:cubicBezTo>
                <a:cubicBezTo>
                  <a:pt x="19" y="143"/>
                  <a:pt x="22" y="135"/>
                  <a:pt x="23" y="132"/>
                </a:cubicBezTo>
                <a:cubicBezTo>
                  <a:pt x="24" y="131"/>
                  <a:pt x="24" y="130"/>
                  <a:pt x="24" y="130"/>
                </a:cubicBezTo>
                <a:cubicBezTo>
                  <a:pt x="25" y="128"/>
                  <a:pt x="25" y="128"/>
                  <a:pt x="25" y="127"/>
                </a:cubicBezTo>
                <a:cubicBezTo>
                  <a:pt x="26" y="125"/>
                  <a:pt x="27" y="123"/>
                  <a:pt x="28" y="122"/>
                </a:cubicBezTo>
                <a:cubicBezTo>
                  <a:pt x="28" y="122"/>
                  <a:pt x="27" y="123"/>
                  <a:pt x="28" y="123"/>
                </a:cubicBezTo>
                <a:cubicBezTo>
                  <a:pt x="28" y="122"/>
                  <a:pt x="29" y="121"/>
                  <a:pt x="28" y="121"/>
                </a:cubicBezTo>
                <a:cubicBezTo>
                  <a:pt x="29" y="120"/>
                  <a:pt x="30" y="118"/>
                  <a:pt x="31" y="116"/>
                </a:cubicBezTo>
                <a:cubicBezTo>
                  <a:pt x="32" y="114"/>
                  <a:pt x="33" y="111"/>
                  <a:pt x="34" y="109"/>
                </a:cubicBezTo>
                <a:cubicBezTo>
                  <a:pt x="34" y="109"/>
                  <a:pt x="35" y="108"/>
                  <a:pt x="35" y="108"/>
                </a:cubicBezTo>
                <a:cubicBezTo>
                  <a:pt x="35" y="108"/>
                  <a:pt x="35" y="108"/>
                  <a:pt x="35" y="108"/>
                </a:cubicBezTo>
                <a:cubicBezTo>
                  <a:pt x="36" y="107"/>
                  <a:pt x="36" y="106"/>
                  <a:pt x="38" y="104"/>
                </a:cubicBezTo>
                <a:cubicBezTo>
                  <a:pt x="38" y="103"/>
                  <a:pt x="37" y="104"/>
                  <a:pt x="39" y="102"/>
                </a:cubicBezTo>
                <a:cubicBezTo>
                  <a:pt x="39" y="102"/>
                  <a:pt x="40" y="101"/>
                  <a:pt x="40" y="101"/>
                </a:cubicBezTo>
                <a:cubicBezTo>
                  <a:pt x="40" y="100"/>
                  <a:pt x="40" y="100"/>
                  <a:pt x="41" y="99"/>
                </a:cubicBezTo>
                <a:cubicBezTo>
                  <a:pt x="42" y="98"/>
                  <a:pt x="42" y="97"/>
                  <a:pt x="43" y="95"/>
                </a:cubicBezTo>
                <a:cubicBezTo>
                  <a:pt x="44" y="94"/>
                  <a:pt x="45" y="93"/>
                  <a:pt x="45" y="92"/>
                </a:cubicBezTo>
                <a:cubicBezTo>
                  <a:pt x="48" y="90"/>
                  <a:pt x="50" y="86"/>
                  <a:pt x="51" y="85"/>
                </a:cubicBezTo>
                <a:close/>
                <a:moveTo>
                  <a:pt x="145" y="18"/>
                </a:moveTo>
                <a:cubicBezTo>
                  <a:pt x="146" y="17"/>
                  <a:pt x="151" y="15"/>
                  <a:pt x="152" y="15"/>
                </a:cubicBezTo>
                <a:cubicBezTo>
                  <a:pt x="152" y="16"/>
                  <a:pt x="149" y="16"/>
                  <a:pt x="147" y="17"/>
                </a:cubicBezTo>
                <a:cubicBezTo>
                  <a:pt x="146" y="17"/>
                  <a:pt x="146" y="18"/>
                  <a:pt x="145" y="18"/>
                </a:cubicBezTo>
                <a:close/>
                <a:moveTo>
                  <a:pt x="131" y="24"/>
                </a:moveTo>
                <a:cubicBezTo>
                  <a:pt x="130" y="23"/>
                  <a:pt x="133" y="22"/>
                  <a:pt x="136" y="21"/>
                </a:cubicBezTo>
                <a:cubicBezTo>
                  <a:pt x="137" y="21"/>
                  <a:pt x="133" y="22"/>
                  <a:pt x="131" y="24"/>
                </a:cubicBezTo>
                <a:close/>
                <a:moveTo>
                  <a:pt x="107" y="36"/>
                </a:moveTo>
                <a:cubicBezTo>
                  <a:pt x="106" y="36"/>
                  <a:pt x="110" y="34"/>
                  <a:pt x="111" y="33"/>
                </a:cubicBezTo>
                <a:cubicBezTo>
                  <a:pt x="112" y="33"/>
                  <a:pt x="112" y="32"/>
                  <a:pt x="113" y="32"/>
                </a:cubicBezTo>
                <a:cubicBezTo>
                  <a:pt x="114" y="31"/>
                  <a:pt x="115" y="31"/>
                  <a:pt x="116" y="30"/>
                </a:cubicBezTo>
                <a:cubicBezTo>
                  <a:pt x="118" y="29"/>
                  <a:pt x="120" y="28"/>
                  <a:pt x="122" y="27"/>
                </a:cubicBezTo>
                <a:cubicBezTo>
                  <a:pt x="123" y="27"/>
                  <a:pt x="123" y="27"/>
                  <a:pt x="123" y="27"/>
                </a:cubicBezTo>
                <a:cubicBezTo>
                  <a:pt x="123" y="27"/>
                  <a:pt x="123" y="27"/>
                  <a:pt x="122" y="28"/>
                </a:cubicBezTo>
                <a:cubicBezTo>
                  <a:pt x="122" y="28"/>
                  <a:pt x="121" y="28"/>
                  <a:pt x="121" y="28"/>
                </a:cubicBezTo>
                <a:cubicBezTo>
                  <a:pt x="121" y="28"/>
                  <a:pt x="120" y="29"/>
                  <a:pt x="119" y="29"/>
                </a:cubicBezTo>
                <a:cubicBezTo>
                  <a:pt x="115" y="31"/>
                  <a:pt x="110" y="34"/>
                  <a:pt x="107" y="36"/>
                </a:cubicBezTo>
                <a:close/>
                <a:moveTo>
                  <a:pt x="58" y="341"/>
                </a:moveTo>
                <a:cubicBezTo>
                  <a:pt x="57" y="340"/>
                  <a:pt x="55" y="339"/>
                  <a:pt x="55" y="338"/>
                </a:cubicBezTo>
                <a:cubicBezTo>
                  <a:pt x="55" y="338"/>
                  <a:pt x="57" y="340"/>
                  <a:pt x="58" y="341"/>
                </a:cubicBezTo>
                <a:close/>
                <a:moveTo>
                  <a:pt x="62" y="346"/>
                </a:moveTo>
                <a:cubicBezTo>
                  <a:pt x="62" y="346"/>
                  <a:pt x="60" y="343"/>
                  <a:pt x="60" y="343"/>
                </a:cubicBezTo>
                <a:cubicBezTo>
                  <a:pt x="60" y="342"/>
                  <a:pt x="62" y="346"/>
                  <a:pt x="62" y="346"/>
                </a:cubicBezTo>
                <a:close/>
                <a:moveTo>
                  <a:pt x="81" y="365"/>
                </a:moveTo>
                <a:cubicBezTo>
                  <a:pt x="80" y="364"/>
                  <a:pt x="81" y="364"/>
                  <a:pt x="79" y="363"/>
                </a:cubicBezTo>
                <a:cubicBezTo>
                  <a:pt x="79" y="364"/>
                  <a:pt x="83" y="366"/>
                  <a:pt x="82" y="366"/>
                </a:cubicBezTo>
                <a:cubicBezTo>
                  <a:pt x="81" y="365"/>
                  <a:pt x="81" y="365"/>
                  <a:pt x="81" y="365"/>
                </a:cubicBezTo>
                <a:cubicBezTo>
                  <a:pt x="80" y="364"/>
                  <a:pt x="79" y="363"/>
                  <a:pt x="79" y="363"/>
                </a:cubicBezTo>
                <a:cubicBezTo>
                  <a:pt x="78" y="362"/>
                  <a:pt x="78" y="362"/>
                  <a:pt x="78" y="361"/>
                </a:cubicBezTo>
                <a:cubicBezTo>
                  <a:pt x="77" y="360"/>
                  <a:pt x="75" y="359"/>
                  <a:pt x="75" y="358"/>
                </a:cubicBezTo>
                <a:cubicBezTo>
                  <a:pt x="75" y="359"/>
                  <a:pt x="77" y="360"/>
                  <a:pt x="78" y="361"/>
                </a:cubicBezTo>
                <a:cubicBezTo>
                  <a:pt x="79" y="363"/>
                  <a:pt x="82" y="365"/>
                  <a:pt x="81" y="365"/>
                </a:cubicBezTo>
                <a:close/>
                <a:moveTo>
                  <a:pt x="284" y="399"/>
                </a:moveTo>
                <a:cubicBezTo>
                  <a:pt x="284" y="399"/>
                  <a:pt x="283" y="400"/>
                  <a:pt x="282" y="400"/>
                </a:cubicBezTo>
                <a:cubicBezTo>
                  <a:pt x="282" y="400"/>
                  <a:pt x="284" y="399"/>
                  <a:pt x="284" y="399"/>
                </a:cubicBezTo>
                <a:close/>
                <a:moveTo>
                  <a:pt x="289" y="397"/>
                </a:moveTo>
                <a:cubicBezTo>
                  <a:pt x="290" y="397"/>
                  <a:pt x="292" y="396"/>
                  <a:pt x="292" y="396"/>
                </a:cubicBezTo>
                <a:cubicBezTo>
                  <a:pt x="292" y="396"/>
                  <a:pt x="289" y="397"/>
                  <a:pt x="288" y="398"/>
                </a:cubicBezTo>
                <a:cubicBezTo>
                  <a:pt x="288" y="398"/>
                  <a:pt x="290" y="397"/>
                  <a:pt x="289" y="397"/>
                </a:cubicBezTo>
                <a:close/>
                <a:moveTo>
                  <a:pt x="294" y="395"/>
                </a:moveTo>
                <a:cubicBezTo>
                  <a:pt x="295" y="395"/>
                  <a:pt x="295" y="395"/>
                  <a:pt x="295" y="395"/>
                </a:cubicBezTo>
                <a:cubicBezTo>
                  <a:pt x="293" y="396"/>
                  <a:pt x="293" y="396"/>
                  <a:pt x="293" y="396"/>
                </a:cubicBezTo>
                <a:cubicBezTo>
                  <a:pt x="293" y="395"/>
                  <a:pt x="293" y="395"/>
                  <a:pt x="294" y="395"/>
                </a:cubicBezTo>
                <a:close/>
                <a:moveTo>
                  <a:pt x="308" y="388"/>
                </a:moveTo>
                <a:cubicBezTo>
                  <a:pt x="309" y="388"/>
                  <a:pt x="310" y="387"/>
                  <a:pt x="311" y="386"/>
                </a:cubicBezTo>
                <a:cubicBezTo>
                  <a:pt x="312" y="387"/>
                  <a:pt x="308" y="389"/>
                  <a:pt x="308" y="388"/>
                </a:cubicBezTo>
                <a:close/>
                <a:moveTo>
                  <a:pt x="141" y="19"/>
                </a:moveTo>
                <a:cubicBezTo>
                  <a:pt x="140" y="20"/>
                  <a:pt x="136" y="21"/>
                  <a:pt x="136" y="21"/>
                </a:cubicBezTo>
                <a:cubicBezTo>
                  <a:pt x="138" y="20"/>
                  <a:pt x="139" y="20"/>
                  <a:pt x="141" y="19"/>
                </a:cubicBezTo>
                <a:close/>
                <a:moveTo>
                  <a:pt x="332" y="373"/>
                </a:moveTo>
                <a:cubicBezTo>
                  <a:pt x="335" y="371"/>
                  <a:pt x="337" y="369"/>
                  <a:pt x="339" y="368"/>
                </a:cubicBezTo>
                <a:cubicBezTo>
                  <a:pt x="340" y="368"/>
                  <a:pt x="338" y="369"/>
                  <a:pt x="336" y="370"/>
                </a:cubicBezTo>
                <a:cubicBezTo>
                  <a:pt x="335" y="371"/>
                  <a:pt x="333" y="373"/>
                  <a:pt x="332" y="373"/>
                </a:cubicBezTo>
                <a:close/>
                <a:moveTo>
                  <a:pt x="369" y="338"/>
                </a:moveTo>
                <a:cubicBezTo>
                  <a:pt x="369" y="339"/>
                  <a:pt x="365" y="343"/>
                  <a:pt x="364" y="344"/>
                </a:cubicBezTo>
                <a:cubicBezTo>
                  <a:pt x="364" y="344"/>
                  <a:pt x="364" y="344"/>
                  <a:pt x="364" y="344"/>
                </a:cubicBezTo>
                <a:cubicBezTo>
                  <a:pt x="365" y="343"/>
                  <a:pt x="368" y="340"/>
                  <a:pt x="369" y="338"/>
                </a:cubicBezTo>
                <a:close/>
                <a:moveTo>
                  <a:pt x="317" y="383"/>
                </a:moveTo>
                <a:cubicBezTo>
                  <a:pt x="317" y="383"/>
                  <a:pt x="313" y="386"/>
                  <a:pt x="312" y="386"/>
                </a:cubicBezTo>
                <a:cubicBezTo>
                  <a:pt x="312" y="386"/>
                  <a:pt x="313" y="385"/>
                  <a:pt x="314" y="385"/>
                </a:cubicBezTo>
                <a:cubicBezTo>
                  <a:pt x="315" y="384"/>
                  <a:pt x="316" y="383"/>
                  <a:pt x="317" y="383"/>
                </a:cubicBezTo>
                <a:close/>
                <a:moveTo>
                  <a:pt x="330" y="375"/>
                </a:moveTo>
                <a:cubicBezTo>
                  <a:pt x="330" y="375"/>
                  <a:pt x="326" y="378"/>
                  <a:pt x="324" y="379"/>
                </a:cubicBezTo>
                <a:cubicBezTo>
                  <a:pt x="324" y="379"/>
                  <a:pt x="324" y="379"/>
                  <a:pt x="324" y="379"/>
                </a:cubicBezTo>
                <a:cubicBezTo>
                  <a:pt x="325" y="378"/>
                  <a:pt x="328" y="376"/>
                  <a:pt x="330" y="375"/>
                </a:cubicBezTo>
                <a:close/>
                <a:moveTo>
                  <a:pt x="343" y="364"/>
                </a:moveTo>
                <a:cubicBezTo>
                  <a:pt x="344" y="363"/>
                  <a:pt x="347" y="361"/>
                  <a:pt x="346" y="362"/>
                </a:cubicBezTo>
                <a:cubicBezTo>
                  <a:pt x="346" y="363"/>
                  <a:pt x="344" y="364"/>
                  <a:pt x="343" y="364"/>
                </a:cubicBezTo>
                <a:close/>
                <a:moveTo>
                  <a:pt x="358" y="351"/>
                </a:moveTo>
                <a:cubicBezTo>
                  <a:pt x="358" y="351"/>
                  <a:pt x="356" y="353"/>
                  <a:pt x="355" y="354"/>
                </a:cubicBezTo>
                <a:cubicBezTo>
                  <a:pt x="353" y="356"/>
                  <a:pt x="352" y="357"/>
                  <a:pt x="350" y="358"/>
                </a:cubicBezTo>
                <a:cubicBezTo>
                  <a:pt x="350" y="359"/>
                  <a:pt x="350" y="359"/>
                  <a:pt x="350" y="359"/>
                </a:cubicBezTo>
                <a:cubicBezTo>
                  <a:pt x="351" y="357"/>
                  <a:pt x="356" y="353"/>
                  <a:pt x="358" y="351"/>
                </a:cubicBezTo>
                <a:close/>
                <a:moveTo>
                  <a:pt x="362" y="346"/>
                </a:moveTo>
                <a:cubicBezTo>
                  <a:pt x="362" y="347"/>
                  <a:pt x="361" y="348"/>
                  <a:pt x="359" y="350"/>
                </a:cubicBezTo>
                <a:cubicBezTo>
                  <a:pt x="359" y="350"/>
                  <a:pt x="359" y="350"/>
                  <a:pt x="358" y="350"/>
                </a:cubicBezTo>
                <a:cubicBezTo>
                  <a:pt x="358" y="350"/>
                  <a:pt x="362" y="346"/>
                  <a:pt x="362" y="346"/>
                </a:cubicBezTo>
                <a:close/>
                <a:moveTo>
                  <a:pt x="70" y="355"/>
                </a:moveTo>
                <a:cubicBezTo>
                  <a:pt x="70" y="354"/>
                  <a:pt x="72" y="356"/>
                  <a:pt x="73" y="357"/>
                </a:cubicBezTo>
                <a:cubicBezTo>
                  <a:pt x="72" y="357"/>
                  <a:pt x="71" y="355"/>
                  <a:pt x="70" y="355"/>
                </a:cubicBezTo>
                <a:close/>
                <a:moveTo>
                  <a:pt x="41" y="320"/>
                </a:moveTo>
                <a:cubicBezTo>
                  <a:pt x="39" y="316"/>
                  <a:pt x="37" y="314"/>
                  <a:pt x="36" y="311"/>
                </a:cubicBezTo>
                <a:cubicBezTo>
                  <a:pt x="36" y="311"/>
                  <a:pt x="37" y="313"/>
                  <a:pt x="37" y="314"/>
                </a:cubicBezTo>
                <a:cubicBezTo>
                  <a:pt x="39" y="316"/>
                  <a:pt x="42" y="320"/>
                  <a:pt x="41" y="320"/>
                </a:cubicBezTo>
                <a:close/>
                <a:moveTo>
                  <a:pt x="50" y="333"/>
                </a:moveTo>
                <a:cubicBezTo>
                  <a:pt x="49" y="332"/>
                  <a:pt x="48" y="330"/>
                  <a:pt x="48" y="330"/>
                </a:cubicBezTo>
                <a:cubicBezTo>
                  <a:pt x="49" y="331"/>
                  <a:pt x="50" y="333"/>
                  <a:pt x="50" y="333"/>
                </a:cubicBezTo>
                <a:close/>
                <a:moveTo>
                  <a:pt x="9" y="200"/>
                </a:moveTo>
                <a:cubicBezTo>
                  <a:pt x="9" y="202"/>
                  <a:pt x="8" y="202"/>
                  <a:pt x="8" y="203"/>
                </a:cubicBezTo>
                <a:cubicBezTo>
                  <a:pt x="8" y="203"/>
                  <a:pt x="8" y="200"/>
                  <a:pt x="9" y="200"/>
                </a:cubicBezTo>
                <a:close/>
                <a:moveTo>
                  <a:pt x="8" y="212"/>
                </a:moveTo>
                <a:cubicBezTo>
                  <a:pt x="8" y="209"/>
                  <a:pt x="8" y="207"/>
                  <a:pt x="8" y="205"/>
                </a:cubicBezTo>
                <a:cubicBezTo>
                  <a:pt x="8" y="205"/>
                  <a:pt x="8" y="207"/>
                  <a:pt x="8" y="209"/>
                </a:cubicBezTo>
                <a:cubicBezTo>
                  <a:pt x="8" y="210"/>
                  <a:pt x="8" y="212"/>
                  <a:pt x="8" y="212"/>
                </a:cubicBezTo>
                <a:close/>
                <a:moveTo>
                  <a:pt x="55" y="340"/>
                </a:moveTo>
                <a:cubicBezTo>
                  <a:pt x="55" y="340"/>
                  <a:pt x="55" y="340"/>
                  <a:pt x="54" y="339"/>
                </a:cubicBezTo>
                <a:cubicBezTo>
                  <a:pt x="54" y="338"/>
                  <a:pt x="54" y="339"/>
                  <a:pt x="55" y="340"/>
                </a:cubicBezTo>
                <a:close/>
                <a:moveTo>
                  <a:pt x="58" y="343"/>
                </a:moveTo>
                <a:cubicBezTo>
                  <a:pt x="58" y="343"/>
                  <a:pt x="57" y="342"/>
                  <a:pt x="56" y="341"/>
                </a:cubicBezTo>
                <a:cubicBezTo>
                  <a:pt x="57" y="341"/>
                  <a:pt x="58" y="342"/>
                  <a:pt x="58" y="343"/>
                </a:cubicBezTo>
                <a:close/>
                <a:moveTo>
                  <a:pt x="9" y="197"/>
                </a:moveTo>
                <a:cubicBezTo>
                  <a:pt x="8" y="197"/>
                  <a:pt x="8" y="192"/>
                  <a:pt x="9" y="191"/>
                </a:cubicBezTo>
                <a:cubicBezTo>
                  <a:pt x="9" y="191"/>
                  <a:pt x="9" y="194"/>
                  <a:pt x="9" y="197"/>
                </a:cubicBezTo>
                <a:close/>
                <a:moveTo>
                  <a:pt x="13" y="258"/>
                </a:moveTo>
                <a:cubicBezTo>
                  <a:pt x="13" y="255"/>
                  <a:pt x="12" y="252"/>
                  <a:pt x="11" y="249"/>
                </a:cubicBezTo>
                <a:cubicBezTo>
                  <a:pt x="11" y="246"/>
                  <a:pt x="11" y="243"/>
                  <a:pt x="10" y="240"/>
                </a:cubicBezTo>
                <a:cubicBezTo>
                  <a:pt x="10" y="239"/>
                  <a:pt x="10" y="239"/>
                  <a:pt x="10" y="239"/>
                </a:cubicBezTo>
                <a:cubicBezTo>
                  <a:pt x="9" y="238"/>
                  <a:pt x="8" y="230"/>
                  <a:pt x="8" y="228"/>
                </a:cubicBezTo>
                <a:cubicBezTo>
                  <a:pt x="8" y="225"/>
                  <a:pt x="8" y="221"/>
                  <a:pt x="8" y="217"/>
                </a:cubicBezTo>
                <a:cubicBezTo>
                  <a:pt x="8" y="219"/>
                  <a:pt x="8" y="222"/>
                  <a:pt x="8" y="224"/>
                </a:cubicBezTo>
                <a:cubicBezTo>
                  <a:pt x="9" y="226"/>
                  <a:pt x="9" y="228"/>
                  <a:pt x="9" y="231"/>
                </a:cubicBezTo>
                <a:cubicBezTo>
                  <a:pt x="9" y="232"/>
                  <a:pt x="9" y="233"/>
                  <a:pt x="9" y="233"/>
                </a:cubicBezTo>
                <a:cubicBezTo>
                  <a:pt x="10" y="237"/>
                  <a:pt x="11" y="243"/>
                  <a:pt x="11" y="248"/>
                </a:cubicBezTo>
                <a:cubicBezTo>
                  <a:pt x="12" y="249"/>
                  <a:pt x="12" y="251"/>
                  <a:pt x="12" y="252"/>
                </a:cubicBezTo>
                <a:cubicBezTo>
                  <a:pt x="12" y="253"/>
                  <a:pt x="13" y="253"/>
                  <a:pt x="13" y="253"/>
                </a:cubicBezTo>
                <a:cubicBezTo>
                  <a:pt x="13" y="254"/>
                  <a:pt x="14" y="258"/>
                  <a:pt x="13" y="258"/>
                </a:cubicBezTo>
                <a:close/>
                <a:moveTo>
                  <a:pt x="67" y="353"/>
                </a:moveTo>
                <a:cubicBezTo>
                  <a:pt x="68" y="354"/>
                  <a:pt x="70" y="355"/>
                  <a:pt x="70" y="356"/>
                </a:cubicBezTo>
                <a:cubicBezTo>
                  <a:pt x="70" y="356"/>
                  <a:pt x="66" y="353"/>
                  <a:pt x="67" y="353"/>
                </a:cubicBezTo>
                <a:close/>
                <a:moveTo>
                  <a:pt x="10" y="181"/>
                </a:moveTo>
                <a:cubicBezTo>
                  <a:pt x="9" y="182"/>
                  <a:pt x="10" y="177"/>
                  <a:pt x="10" y="178"/>
                </a:cubicBezTo>
                <a:cubicBezTo>
                  <a:pt x="10" y="179"/>
                  <a:pt x="10" y="179"/>
                  <a:pt x="10" y="181"/>
                </a:cubicBezTo>
                <a:close/>
                <a:moveTo>
                  <a:pt x="15" y="261"/>
                </a:moveTo>
                <a:cubicBezTo>
                  <a:pt x="15" y="262"/>
                  <a:pt x="15" y="263"/>
                  <a:pt x="15" y="264"/>
                </a:cubicBezTo>
                <a:cubicBezTo>
                  <a:pt x="16" y="267"/>
                  <a:pt x="18" y="272"/>
                  <a:pt x="16" y="270"/>
                </a:cubicBezTo>
                <a:cubicBezTo>
                  <a:pt x="16" y="270"/>
                  <a:pt x="16" y="268"/>
                  <a:pt x="16" y="268"/>
                </a:cubicBezTo>
                <a:cubicBezTo>
                  <a:pt x="15" y="267"/>
                  <a:pt x="16" y="267"/>
                  <a:pt x="15" y="266"/>
                </a:cubicBezTo>
                <a:cubicBezTo>
                  <a:pt x="15" y="264"/>
                  <a:pt x="14" y="262"/>
                  <a:pt x="14" y="261"/>
                </a:cubicBezTo>
                <a:cubicBezTo>
                  <a:pt x="14" y="260"/>
                  <a:pt x="15" y="261"/>
                  <a:pt x="15" y="261"/>
                </a:cubicBezTo>
                <a:close/>
                <a:moveTo>
                  <a:pt x="74" y="360"/>
                </a:moveTo>
                <a:cubicBezTo>
                  <a:pt x="73" y="359"/>
                  <a:pt x="70" y="357"/>
                  <a:pt x="71" y="357"/>
                </a:cubicBezTo>
                <a:cubicBezTo>
                  <a:pt x="72" y="358"/>
                  <a:pt x="75" y="360"/>
                  <a:pt x="74" y="360"/>
                </a:cubicBezTo>
                <a:close/>
                <a:moveTo>
                  <a:pt x="33" y="307"/>
                </a:moveTo>
                <a:cubicBezTo>
                  <a:pt x="34" y="309"/>
                  <a:pt x="35" y="311"/>
                  <a:pt x="35" y="311"/>
                </a:cubicBezTo>
                <a:cubicBezTo>
                  <a:pt x="34" y="310"/>
                  <a:pt x="32" y="307"/>
                  <a:pt x="33" y="307"/>
                </a:cubicBezTo>
                <a:close/>
                <a:moveTo>
                  <a:pt x="44" y="326"/>
                </a:moveTo>
                <a:cubicBezTo>
                  <a:pt x="42" y="324"/>
                  <a:pt x="41" y="322"/>
                  <a:pt x="40" y="319"/>
                </a:cubicBezTo>
                <a:cubicBezTo>
                  <a:pt x="38" y="317"/>
                  <a:pt x="38" y="317"/>
                  <a:pt x="37" y="315"/>
                </a:cubicBezTo>
                <a:cubicBezTo>
                  <a:pt x="36" y="314"/>
                  <a:pt x="38" y="317"/>
                  <a:pt x="40" y="319"/>
                </a:cubicBezTo>
                <a:cubicBezTo>
                  <a:pt x="40" y="320"/>
                  <a:pt x="42" y="323"/>
                  <a:pt x="42" y="323"/>
                </a:cubicBezTo>
                <a:cubicBezTo>
                  <a:pt x="43" y="325"/>
                  <a:pt x="43" y="324"/>
                  <a:pt x="43" y="325"/>
                </a:cubicBezTo>
                <a:cubicBezTo>
                  <a:pt x="43" y="325"/>
                  <a:pt x="45" y="327"/>
                  <a:pt x="44" y="326"/>
                </a:cubicBezTo>
                <a:close/>
                <a:moveTo>
                  <a:pt x="45" y="327"/>
                </a:moveTo>
                <a:cubicBezTo>
                  <a:pt x="46" y="328"/>
                  <a:pt x="46" y="329"/>
                  <a:pt x="47" y="330"/>
                </a:cubicBezTo>
                <a:cubicBezTo>
                  <a:pt x="47" y="330"/>
                  <a:pt x="48" y="332"/>
                  <a:pt x="48" y="332"/>
                </a:cubicBezTo>
                <a:cubicBezTo>
                  <a:pt x="47" y="331"/>
                  <a:pt x="47" y="330"/>
                  <a:pt x="46" y="329"/>
                </a:cubicBezTo>
                <a:cubicBezTo>
                  <a:pt x="46" y="329"/>
                  <a:pt x="46" y="329"/>
                  <a:pt x="45" y="327"/>
                </a:cubicBezTo>
                <a:cubicBezTo>
                  <a:pt x="45" y="327"/>
                  <a:pt x="45" y="327"/>
                  <a:pt x="45" y="327"/>
                </a:cubicBezTo>
                <a:close/>
                <a:moveTo>
                  <a:pt x="83" y="368"/>
                </a:moveTo>
                <a:cubicBezTo>
                  <a:pt x="85" y="369"/>
                  <a:pt x="85" y="370"/>
                  <a:pt x="83" y="368"/>
                </a:cubicBezTo>
                <a:close/>
                <a:moveTo>
                  <a:pt x="52" y="337"/>
                </a:moveTo>
                <a:cubicBezTo>
                  <a:pt x="52" y="337"/>
                  <a:pt x="51" y="336"/>
                  <a:pt x="51" y="335"/>
                </a:cubicBezTo>
                <a:cubicBezTo>
                  <a:pt x="51" y="335"/>
                  <a:pt x="53" y="337"/>
                  <a:pt x="52" y="337"/>
                </a:cubicBezTo>
                <a:close/>
                <a:moveTo>
                  <a:pt x="85" y="370"/>
                </a:moveTo>
                <a:cubicBezTo>
                  <a:pt x="85" y="369"/>
                  <a:pt x="89" y="372"/>
                  <a:pt x="89" y="373"/>
                </a:cubicBezTo>
                <a:cubicBezTo>
                  <a:pt x="88" y="373"/>
                  <a:pt x="87" y="371"/>
                  <a:pt x="85" y="370"/>
                </a:cubicBezTo>
                <a:close/>
                <a:moveTo>
                  <a:pt x="20" y="281"/>
                </a:moveTo>
                <a:cubicBezTo>
                  <a:pt x="20" y="280"/>
                  <a:pt x="19" y="278"/>
                  <a:pt x="19" y="278"/>
                </a:cubicBezTo>
                <a:cubicBezTo>
                  <a:pt x="20" y="279"/>
                  <a:pt x="21" y="281"/>
                  <a:pt x="20" y="281"/>
                </a:cubicBezTo>
                <a:close/>
                <a:moveTo>
                  <a:pt x="28" y="298"/>
                </a:moveTo>
                <a:cubicBezTo>
                  <a:pt x="27" y="298"/>
                  <a:pt x="26" y="296"/>
                  <a:pt x="26" y="295"/>
                </a:cubicBezTo>
                <a:cubicBezTo>
                  <a:pt x="27" y="296"/>
                  <a:pt x="27" y="297"/>
                  <a:pt x="28" y="298"/>
                </a:cubicBezTo>
                <a:close/>
                <a:moveTo>
                  <a:pt x="228" y="5"/>
                </a:moveTo>
                <a:cubicBezTo>
                  <a:pt x="228" y="5"/>
                  <a:pt x="230" y="5"/>
                  <a:pt x="231" y="5"/>
                </a:cubicBezTo>
                <a:cubicBezTo>
                  <a:pt x="230" y="5"/>
                  <a:pt x="228" y="5"/>
                  <a:pt x="228" y="5"/>
                </a:cubicBezTo>
                <a:close/>
                <a:moveTo>
                  <a:pt x="22" y="285"/>
                </a:moveTo>
                <a:cubicBezTo>
                  <a:pt x="22" y="286"/>
                  <a:pt x="23" y="288"/>
                  <a:pt x="23" y="289"/>
                </a:cubicBezTo>
                <a:cubicBezTo>
                  <a:pt x="24" y="291"/>
                  <a:pt x="25" y="292"/>
                  <a:pt x="25" y="293"/>
                </a:cubicBezTo>
                <a:cubicBezTo>
                  <a:pt x="25" y="293"/>
                  <a:pt x="24" y="291"/>
                  <a:pt x="23" y="289"/>
                </a:cubicBezTo>
                <a:cubicBezTo>
                  <a:pt x="22" y="287"/>
                  <a:pt x="22" y="285"/>
                  <a:pt x="22" y="285"/>
                </a:cubicBezTo>
                <a:close/>
                <a:moveTo>
                  <a:pt x="63" y="349"/>
                </a:moveTo>
                <a:cubicBezTo>
                  <a:pt x="64" y="350"/>
                  <a:pt x="64" y="352"/>
                  <a:pt x="64" y="351"/>
                </a:cubicBezTo>
                <a:cubicBezTo>
                  <a:pt x="62" y="349"/>
                  <a:pt x="62" y="348"/>
                  <a:pt x="63" y="349"/>
                </a:cubicBezTo>
                <a:close/>
                <a:moveTo>
                  <a:pt x="111" y="387"/>
                </a:moveTo>
                <a:cubicBezTo>
                  <a:pt x="109" y="387"/>
                  <a:pt x="104" y="384"/>
                  <a:pt x="105" y="384"/>
                </a:cubicBezTo>
                <a:cubicBezTo>
                  <a:pt x="106" y="384"/>
                  <a:pt x="107" y="385"/>
                  <a:pt x="108" y="386"/>
                </a:cubicBezTo>
                <a:cubicBezTo>
                  <a:pt x="109" y="387"/>
                  <a:pt x="110" y="387"/>
                  <a:pt x="111" y="387"/>
                </a:cubicBezTo>
                <a:close/>
                <a:moveTo>
                  <a:pt x="209" y="5"/>
                </a:moveTo>
                <a:cubicBezTo>
                  <a:pt x="208" y="5"/>
                  <a:pt x="208" y="4"/>
                  <a:pt x="209" y="4"/>
                </a:cubicBezTo>
                <a:cubicBezTo>
                  <a:pt x="209" y="4"/>
                  <a:pt x="207" y="4"/>
                  <a:pt x="207" y="4"/>
                </a:cubicBezTo>
                <a:cubicBezTo>
                  <a:pt x="209" y="4"/>
                  <a:pt x="210" y="4"/>
                  <a:pt x="211" y="4"/>
                </a:cubicBezTo>
                <a:cubicBezTo>
                  <a:pt x="210" y="4"/>
                  <a:pt x="209" y="4"/>
                  <a:pt x="209" y="5"/>
                </a:cubicBezTo>
                <a:close/>
                <a:moveTo>
                  <a:pt x="70" y="357"/>
                </a:moveTo>
                <a:cubicBezTo>
                  <a:pt x="70" y="357"/>
                  <a:pt x="69" y="356"/>
                  <a:pt x="69" y="357"/>
                </a:cubicBezTo>
                <a:cubicBezTo>
                  <a:pt x="68" y="356"/>
                  <a:pt x="67" y="355"/>
                  <a:pt x="67" y="355"/>
                </a:cubicBezTo>
                <a:cubicBezTo>
                  <a:pt x="69" y="357"/>
                  <a:pt x="70" y="356"/>
                  <a:pt x="70" y="357"/>
                </a:cubicBezTo>
                <a:close/>
                <a:moveTo>
                  <a:pt x="288" y="19"/>
                </a:moveTo>
                <a:cubicBezTo>
                  <a:pt x="290" y="18"/>
                  <a:pt x="292" y="21"/>
                  <a:pt x="288" y="19"/>
                </a:cubicBezTo>
                <a:close/>
                <a:moveTo>
                  <a:pt x="123" y="394"/>
                </a:moveTo>
                <a:cubicBezTo>
                  <a:pt x="123" y="394"/>
                  <a:pt x="123" y="394"/>
                  <a:pt x="123" y="394"/>
                </a:cubicBezTo>
                <a:cubicBezTo>
                  <a:pt x="122" y="394"/>
                  <a:pt x="122" y="394"/>
                  <a:pt x="121" y="393"/>
                </a:cubicBezTo>
                <a:cubicBezTo>
                  <a:pt x="121" y="393"/>
                  <a:pt x="122" y="393"/>
                  <a:pt x="123" y="394"/>
                </a:cubicBezTo>
                <a:close/>
                <a:moveTo>
                  <a:pt x="134" y="399"/>
                </a:moveTo>
                <a:cubicBezTo>
                  <a:pt x="133" y="399"/>
                  <a:pt x="130" y="398"/>
                  <a:pt x="131" y="398"/>
                </a:cubicBezTo>
                <a:cubicBezTo>
                  <a:pt x="132" y="399"/>
                  <a:pt x="134" y="399"/>
                  <a:pt x="134" y="399"/>
                </a:cubicBezTo>
                <a:close/>
                <a:moveTo>
                  <a:pt x="140" y="402"/>
                </a:moveTo>
                <a:cubicBezTo>
                  <a:pt x="140" y="402"/>
                  <a:pt x="136" y="401"/>
                  <a:pt x="136" y="400"/>
                </a:cubicBezTo>
                <a:cubicBezTo>
                  <a:pt x="137" y="400"/>
                  <a:pt x="138" y="401"/>
                  <a:pt x="140" y="402"/>
                </a:cubicBezTo>
                <a:close/>
                <a:moveTo>
                  <a:pt x="96" y="39"/>
                </a:moveTo>
                <a:cubicBezTo>
                  <a:pt x="96" y="38"/>
                  <a:pt x="98" y="38"/>
                  <a:pt x="99" y="37"/>
                </a:cubicBezTo>
                <a:cubicBezTo>
                  <a:pt x="99" y="37"/>
                  <a:pt x="100" y="36"/>
                  <a:pt x="101" y="36"/>
                </a:cubicBezTo>
                <a:cubicBezTo>
                  <a:pt x="101" y="36"/>
                  <a:pt x="101" y="36"/>
                  <a:pt x="101" y="36"/>
                </a:cubicBezTo>
                <a:cubicBezTo>
                  <a:pt x="102" y="36"/>
                  <a:pt x="103" y="35"/>
                  <a:pt x="104" y="34"/>
                </a:cubicBezTo>
                <a:cubicBezTo>
                  <a:pt x="106" y="33"/>
                  <a:pt x="108" y="32"/>
                  <a:pt x="111" y="30"/>
                </a:cubicBezTo>
                <a:cubicBezTo>
                  <a:pt x="111" y="31"/>
                  <a:pt x="109" y="32"/>
                  <a:pt x="109" y="32"/>
                </a:cubicBezTo>
                <a:cubicBezTo>
                  <a:pt x="107" y="33"/>
                  <a:pt x="105" y="34"/>
                  <a:pt x="103" y="35"/>
                </a:cubicBezTo>
                <a:cubicBezTo>
                  <a:pt x="103" y="35"/>
                  <a:pt x="103" y="35"/>
                  <a:pt x="102" y="36"/>
                </a:cubicBezTo>
                <a:cubicBezTo>
                  <a:pt x="102" y="36"/>
                  <a:pt x="102" y="36"/>
                  <a:pt x="102" y="36"/>
                </a:cubicBezTo>
                <a:cubicBezTo>
                  <a:pt x="101" y="36"/>
                  <a:pt x="101" y="37"/>
                  <a:pt x="100" y="37"/>
                </a:cubicBezTo>
                <a:cubicBezTo>
                  <a:pt x="99" y="38"/>
                  <a:pt x="97" y="38"/>
                  <a:pt x="96" y="39"/>
                </a:cubicBezTo>
                <a:close/>
                <a:moveTo>
                  <a:pt x="81" y="367"/>
                </a:moveTo>
                <a:cubicBezTo>
                  <a:pt x="82" y="369"/>
                  <a:pt x="87" y="372"/>
                  <a:pt x="88" y="373"/>
                </a:cubicBezTo>
                <a:cubicBezTo>
                  <a:pt x="87" y="373"/>
                  <a:pt x="82" y="369"/>
                  <a:pt x="80" y="368"/>
                </a:cubicBezTo>
                <a:lnTo>
                  <a:pt x="81" y="367"/>
                </a:lnTo>
                <a:close/>
                <a:moveTo>
                  <a:pt x="107" y="386"/>
                </a:moveTo>
                <a:cubicBezTo>
                  <a:pt x="107" y="386"/>
                  <a:pt x="104" y="385"/>
                  <a:pt x="103" y="384"/>
                </a:cubicBezTo>
                <a:cubicBezTo>
                  <a:pt x="103" y="384"/>
                  <a:pt x="105" y="385"/>
                  <a:pt x="107" y="386"/>
                </a:cubicBezTo>
                <a:close/>
                <a:moveTo>
                  <a:pt x="64" y="352"/>
                </a:moveTo>
                <a:cubicBezTo>
                  <a:pt x="64" y="353"/>
                  <a:pt x="62" y="350"/>
                  <a:pt x="60" y="349"/>
                </a:cubicBezTo>
                <a:cubicBezTo>
                  <a:pt x="61" y="348"/>
                  <a:pt x="63" y="351"/>
                  <a:pt x="64" y="352"/>
                </a:cubicBezTo>
                <a:close/>
                <a:moveTo>
                  <a:pt x="77" y="365"/>
                </a:moveTo>
                <a:cubicBezTo>
                  <a:pt x="79" y="366"/>
                  <a:pt x="79" y="366"/>
                  <a:pt x="79" y="366"/>
                </a:cubicBezTo>
                <a:cubicBezTo>
                  <a:pt x="80" y="367"/>
                  <a:pt x="77" y="364"/>
                  <a:pt x="77" y="365"/>
                </a:cubicBezTo>
                <a:close/>
                <a:moveTo>
                  <a:pt x="115" y="390"/>
                </a:moveTo>
                <a:cubicBezTo>
                  <a:pt x="114" y="391"/>
                  <a:pt x="114" y="390"/>
                  <a:pt x="113" y="390"/>
                </a:cubicBezTo>
                <a:cubicBezTo>
                  <a:pt x="112" y="390"/>
                  <a:pt x="112" y="390"/>
                  <a:pt x="110" y="388"/>
                </a:cubicBezTo>
                <a:cubicBezTo>
                  <a:pt x="111" y="388"/>
                  <a:pt x="112" y="389"/>
                  <a:pt x="115" y="390"/>
                </a:cubicBezTo>
                <a:close/>
                <a:moveTo>
                  <a:pt x="78" y="53"/>
                </a:moveTo>
                <a:cubicBezTo>
                  <a:pt x="79" y="52"/>
                  <a:pt x="80" y="51"/>
                  <a:pt x="81" y="50"/>
                </a:cubicBezTo>
                <a:cubicBezTo>
                  <a:pt x="82" y="49"/>
                  <a:pt x="83" y="49"/>
                  <a:pt x="84" y="48"/>
                </a:cubicBezTo>
                <a:cubicBezTo>
                  <a:pt x="84" y="48"/>
                  <a:pt x="83" y="49"/>
                  <a:pt x="82" y="50"/>
                </a:cubicBezTo>
                <a:cubicBezTo>
                  <a:pt x="81" y="51"/>
                  <a:pt x="79" y="52"/>
                  <a:pt x="78" y="53"/>
                </a:cubicBezTo>
                <a:close/>
                <a:moveTo>
                  <a:pt x="102" y="384"/>
                </a:moveTo>
                <a:cubicBezTo>
                  <a:pt x="101" y="382"/>
                  <a:pt x="101" y="382"/>
                  <a:pt x="101" y="382"/>
                </a:cubicBezTo>
                <a:cubicBezTo>
                  <a:pt x="100" y="382"/>
                  <a:pt x="103" y="384"/>
                  <a:pt x="102" y="384"/>
                </a:cubicBezTo>
                <a:close/>
                <a:moveTo>
                  <a:pt x="117" y="392"/>
                </a:moveTo>
                <a:cubicBezTo>
                  <a:pt x="119" y="393"/>
                  <a:pt x="122" y="394"/>
                  <a:pt x="121" y="394"/>
                </a:cubicBezTo>
                <a:cubicBezTo>
                  <a:pt x="119" y="393"/>
                  <a:pt x="118" y="393"/>
                  <a:pt x="117" y="392"/>
                </a:cubicBezTo>
                <a:cubicBezTo>
                  <a:pt x="117" y="392"/>
                  <a:pt x="117" y="392"/>
                  <a:pt x="117" y="392"/>
                </a:cubicBezTo>
                <a:close/>
                <a:moveTo>
                  <a:pt x="219" y="3"/>
                </a:moveTo>
                <a:cubicBezTo>
                  <a:pt x="221" y="3"/>
                  <a:pt x="221" y="4"/>
                  <a:pt x="222" y="4"/>
                </a:cubicBezTo>
                <a:cubicBezTo>
                  <a:pt x="222" y="4"/>
                  <a:pt x="219" y="4"/>
                  <a:pt x="219" y="3"/>
                </a:cubicBezTo>
                <a:close/>
                <a:moveTo>
                  <a:pt x="195" y="4"/>
                </a:moveTo>
                <a:cubicBezTo>
                  <a:pt x="192" y="4"/>
                  <a:pt x="195" y="4"/>
                  <a:pt x="196" y="4"/>
                </a:cubicBezTo>
                <a:cubicBezTo>
                  <a:pt x="197" y="4"/>
                  <a:pt x="194" y="4"/>
                  <a:pt x="195" y="4"/>
                </a:cubicBezTo>
                <a:close/>
                <a:moveTo>
                  <a:pt x="84" y="48"/>
                </a:moveTo>
                <a:cubicBezTo>
                  <a:pt x="84" y="48"/>
                  <a:pt x="86" y="46"/>
                  <a:pt x="87" y="46"/>
                </a:cubicBezTo>
                <a:cubicBezTo>
                  <a:pt x="87" y="46"/>
                  <a:pt x="85" y="47"/>
                  <a:pt x="84" y="48"/>
                </a:cubicBezTo>
                <a:close/>
                <a:moveTo>
                  <a:pt x="67" y="356"/>
                </a:moveTo>
                <a:cubicBezTo>
                  <a:pt x="69" y="357"/>
                  <a:pt x="70" y="358"/>
                  <a:pt x="70" y="359"/>
                </a:cubicBezTo>
                <a:cubicBezTo>
                  <a:pt x="69" y="358"/>
                  <a:pt x="69" y="358"/>
                  <a:pt x="69" y="357"/>
                </a:cubicBezTo>
                <a:cubicBezTo>
                  <a:pt x="68" y="357"/>
                  <a:pt x="66" y="355"/>
                  <a:pt x="67" y="356"/>
                </a:cubicBezTo>
                <a:close/>
                <a:moveTo>
                  <a:pt x="175" y="412"/>
                </a:moveTo>
                <a:cubicBezTo>
                  <a:pt x="176" y="412"/>
                  <a:pt x="173" y="412"/>
                  <a:pt x="172" y="411"/>
                </a:cubicBezTo>
                <a:cubicBezTo>
                  <a:pt x="172" y="411"/>
                  <a:pt x="174" y="412"/>
                  <a:pt x="175" y="412"/>
                </a:cubicBezTo>
                <a:close/>
                <a:moveTo>
                  <a:pt x="125" y="396"/>
                </a:moveTo>
                <a:cubicBezTo>
                  <a:pt x="122" y="395"/>
                  <a:pt x="129" y="397"/>
                  <a:pt x="130" y="399"/>
                </a:cubicBezTo>
                <a:cubicBezTo>
                  <a:pt x="130" y="399"/>
                  <a:pt x="130" y="398"/>
                  <a:pt x="129" y="398"/>
                </a:cubicBezTo>
                <a:cubicBezTo>
                  <a:pt x="129" y="398"/>
                  <a:pt x="131" y="399"/>
                  <a:pt x="130" y="399"/>
                </a:cubicBezTo>
                <a:cubicBezTo>
                  <a:pt x="127" y="398"/>
                  <a:pt x="126" y="397"/>
                  <a:pt x="125" y="396"/>
                </a:cubicBezTo>
                <a:cubicBezTo>
                  <a:pt x="124" y="396"/>
                  <a:pt x="122" y="395"/>
                  <a:pt x="121" y="394"/>
                </a:cubicBezTo>
                <a:cubicBezTo>
                  <a:pt x="122" y="395"/>
                  <a:pt x="123" y="395"/>
                  <a:pt x="125" y="396"/>
                </a:cubicBezTo>
                <a:close/>
                <a:moveTo>
                  <a:pt x="92" y="377"/>
                </a:moveTo>
                <a:cubicBezTo>
                  <a:pt x="92" y="377"/>
                  <a:pt x="92" y="377"/>
                  <a:pt x="91" y="376"/>
                </a:cubicBezTo>
                <a:cubicBezTo>
                  <a:pt x="93" y="378"/>
                  <a:pt x="98" y="381"/>
                  <a:pt x="99" y="383"/>
                </a:cubicBezTo>
                <a:cubicBezTo>
                  <a:pt x="98" y="382"/>
                  <a:pt x="97" y="382"/>
                  <a:pt x="96" y="381"/>
                </a:cubicBezTo>
                <a:cubicBezTo>
                  <a:pt x="96" y="380"/>
                  <a:pt x="95" y="380"/>
                  <a:pt x="94" y="379"/>
                </a:cubicBezTo>
                <a:cubicBezTo>
                  <a:pt x="93" y="378"/>
                  <a:pt x="92" y="378"/>
                  <a:pt x="91" y="376"/>
                </a:cubicBezTo>
                <a:cubicBezTo>
                  <a:pt x="91" y="377"/>
                  <a:pt x="90" y="376"/>
                  <a:pt x="90" y="376"/>
                </a:cubicBezTo>
                <a:cubicBezTo>
                  <a:pt x="90" y="376"/>
                  <a:pt x="87" y="373"/>
                  <a:pt x="85" y="372"/>
                </a:cubicBezTo>
                <a:cubicBezTo>
                  <a:pt x="84" y="371"/>
                  <a:pt x="86" y="373"/>
                  <a:pt x="86" y="373"/>
                </a:cubicBezTo>
                <a:cubicBezTo>
                  <a:pt x="87" y="373"/>
                  <a:pt x="84" y="371"/>
                  <a:pt x="85" y="371"/>
                </a:cubicBezTo>
                <a:cubicBezTo>
                  <a:pt x="87" y="373"/>
                  <a:pt x="89" y="375"/>
                  <a:pt x="90" y="375"/>
                </a:cubicBezTo>
                <a:cubicBezTo>
                  <a:pt x="91" y="376"/>
                  <a:pt x="91" y="376"/>
                  <a:pt x="92" y="377"/>
                </a:cubicBezTo>
                <a:close/>
                <a:moveTo>
                  <a:pt x="194" y="415"/>
                </a:moveTo>
                <a:cubicBezTo>
                  <a:pt x="195" y="415"/>
                  <a:pt x="195" y="415"/>
                  <a:pt x="196" y="415"/>
                </a:cubicBezTo>
                <a:cubicBezTo>
                  <a:pt x="196" y="415"/>
                  <a:pt x="198" y="415"/>
                  <a:pt x="198" y="415"/>
                </a:cubicBezTo>
                <a:cubicBezTo>
                  <a:pt x="196" y="415"/>
                  <a:pt x="194" y="415"/>
                  <a:pt x="194" y="415"/>
                </a:cubicBezTo>
                <a:close/>
                <a:moveTo>
                  <a:pt x="151" y="12"/>
                </a:moveTo>
                <a:cubicBezTo>
                  <a:pt x="151" y="12"/>
                  <a:pt x="151" y="12"/>
                  <a:pt x="152" y="12"/>
                </a:cubicBezTo>
                <a:cubicBezTo>
                  <a:pt x="153" y="11"/>
                  <a:pt x="153" y="12"/>
                  <a:pt x="153" y="11"/>
                </a:cubicBezTo>
                <a:cubicBezTo>
                  <a:pt x="154" y="11"/>
                  <a:pt x="156" y="10"/>
                  <a:pt x="156" y="11"/>
                </a:cubicBezTo>
                <a:cubicBezTo>
                  <a:pt x="155" y="11"/>
                  <a:pt x="150" y="13"/>
                  <a:pt x="151" y="12"/>
                </a:cubicBezTo>
                <a:close/>
                <a:moveTo>
                  <a:pt x="137" y="17"/>
                </a:moveTo>
                <a:cubicBezTo>
                  <a:pt x="141" y="16"/>
                  <a:pt x="141" y="16"/>
                  <a:pt x="141" y="16"/>
                </a:cubicBezTo>
                <a:cubicBezTo>
                  <a:pt x="141" y="16"/>
                  <a:pt x="137" y="17"/>
                  <a:pt x="137" y="17"/>
                </a:cubicBezTo>
                <a:close/>
                <a:moveTo>
                  <a:pt x="243" y="5"/>
                </a:moveTo>
                <a:cubicBezTo>
                  <a:pt x="244" y="5"/>
                  <a:pt x="245" y="5"/>
                  <a:pt x="247" y="6"/>
                </a:cubicBezTo>
                <a:cubicBezTo>
                  <a:pt x="248" y="6"/>
                  <a:pt x="242" y="5"/>
                  <a:pt x="243" y="5"/>
                </a:cubicBezTo>
                <a:close/>
                <a:moveTo>
                  <a:pt x="133" y="19"/>
                </a:moveTo>
                <a:cubicBezTo>
                  <a:pt x="131" y="19"/>
                  <a:pt x="130" y="20"/>
                  <a:pt x="130" y="20"/>
                </a:cubicBezTo>
                <a:cubicBezTo>
                  <a:pt x="131" y="19"/>
                  <a:pt x="133" y="18"/>
                  <a:pt x="133" y="19"/>
                </a:cubicBezTo>
                <a:close/>
                <a:moveTo>
                  <a:pt x="122" y="24"/>
                </a:moveTo>
                <a:cubicBezTo>
                  <a:pt x="121" y="24"/>
                  <a:pt x="120" y="25"/>
                  <a:pt x="119" y="25"/>
                </a:cubicBezTo>
                <a:cubicBezTo>
                  <a:pt x="119" y="25"/>
                  <a:pt x="119" y="25"/>
                  <a:pt x="119" y="25"/>
                </a:cubicBezTo>
                <a:cubicBezTo>
                  <a:pt x="121" y="24"/>
                  <a:pt x="122" y="23"/>
                  <a:pt x="122" y="24"/>
                </a:cubicBezTo>
                <a:close/>
                <a:moveTo>
                  <a:pt x="234" y="4"/>
                </a:moveTo>
                <a:cubicBezTo>
                  <a:pt x="235" y="4"/>
                  <a:pt x="237" y="4"/>
                  <a:pt x="237" y="4"/>
                </a:cubicBezTo>
                <a:cubicBezTo>
                  <a:pt x="236" y="4"/>
                  <a:pt x="234" y="4"/>
                  <a:pt x="234" y="4"/>
                </a:cubicBezTo>
                <a:close/>
                <a:moveTo>
                  <a:pt x="118" y="26"/>
                </a:moveTo>
                <a:cubicBezTo>
                  <a:pt x="115" y="27"/>
                  <a:pt x="115" y="27"/>
                  <a:pt x="115" y="27"/>
                </a:cubicBezTo>
                <a:cubicBezTo>
                  <a:pt x="114" y="27"/>
                  <a:pt x="118" y="25"/>
                  <a:pt x="118" y="26"/>
                </a:cubicBezTo>
                <a:close/>
                <a:moveTo>
                  <a:pt x="137" y="402"/>
                </a:moveTo>
                <a:cubicBezTo>
                  <a:pt x="135" y="401"/>
                  <a:pt x="134" y="401"/>
                  <a:pt x="132" y="400"/>
                </a:cubicBezTo>
                <a:cubicBezTo>
                  <a:pt x="132" y="400"/>
                  <a:pt x="135" y="401"/>
                  <a:pt x="137" y="402"/>
                </a:cubicBezTo>
                <a:close/>
                <a:moveTo>
                  <a:pt x="100" y="383"/>
                </a:moveTo>
                <a:cubicBezTo>
                  <a:pt x="104" y="385"/>
                  <a:pt x="102" y="385"/>
                  <a:pt x="100" y="383"/>
                </a:cubicBezTo>
                <a:close/>
                <a:moveTo>
                  <a:pt x="156" y="408"/>
                </a:moveTo>
                <a:cubicBezTo>
                  <a:pt x="156" y="409"/>
                  <a:pt x="154" y="408"/>
                  <a:pt x="153" y="408"/>
                </a:cubicBezTo>
                <a:cubicBezTo>
                  <a:pt x="153" y="407"/>
                  <a:pt x="154" y="408"/>
                  <a:pt x="156" y="408"/>
                </a:cubicBezTo>
                <a:close/>
                <a:moveTo>
                  <a:pt x="168" y="411"/>
                </a:moveTo>
                <a:cubicBezTo>
                  <a:pt x="168" y="411"/>
                  <a:pt x="168" y="412"/>
                  <a:pt x="169" y="412"/>
                </a:cubicBezTo>
                <a:cubicBezTo>
                  <a:pt x="168" y="412"/>
                  <a:pt x="163" y="410"/>
                  <a:pt x="161" y="410"/>
                </a:cubicBezTo>
                <a:cubicBezTo>
                  <a:pt x="161" y="409"/>
                  <a:pt x="164" y="410"/>
                  <a:pt x="165" y="411"/>
                </a:cubicBezTo>
                <a:cubicBezTo>
                  <a:pt x="166" y="411"/>
                  <a:pt x="167" y="411"/>
                  <a:pt x="168" y="411"/>
                </a:cubicBezTo>
                <a:close/>
                <a:moveTo>
                  <a:pt x="236" y="415"/>
                </a:moveTo>
                <a:cubicBezTo>
                  <a:pt x="237" y="415"/>
                  <a:pt x="233" y="416"/>
                  <a:pt x="233" y="415"/>
                </a:cubicBezTo>
                <a:cubicBezTo>
                  <a:pt x="234" y="415"/>
                  <a:pt x="235" y="415"/>
                  <a:pt x="236" y="415"/>
                </a:cubicBezTo>
                <a:close/>
                <a:moveTo>
                  <a:pt x="104" y="385"/>
                </a:moveTo>
                <a:cubicBezTo>
                  <a:pt x="106" y="386"/>
                  <a:pt x="106" y="387"/>
                  <a:pt x="106" y="387"/>
                </a:cubicBezTo>
                <a:cubicBezTo>
                  <a:pt x="104" y="386"/>
                  <a:pt x="104" y="386"/>
                  <a:pt x="104" y="385"/>
                </a:cubicBezTo>
                <a:close/>
                <a:moveTo>
                  <a:pt x="39" y="95"/>
                </a:moveTo>
                <a:cubicBezTo>
                  <a:pt x="39" y="95"/>
                  <a:pt x="41" y="93"/>
                  <a:pt x="41" y="92"/>
                </a:cubicBezTo>
                <a:cubicBezTo>
                  <a:pt x="41" y="93"/>
                  <a:pt x="40" y="95"/>
                  <a:pt x="39" y="95"/>
                </a:cubicBezTo>
                <a:close/>
                <a:moveTo>
                  <a:pt x="37" y="100"/>
                </a:moveTo>
                <a:cubicBezTo>
                  <a:pt x="36" y="100"/>
                  <a:pt x="38" y="96"/>
                  <a:pt x="39" y="96"/>
                </a:cubicBezTo>
                <a:cubicBezTo>
                  <a:pt x="39" y="97"/>
                  <a:pt x="38" y="98"/>
                  <a:pt x="37" y="100"/>
                </a:cubicBezTo>
                <a:close/>
                <a:moveTo>
                  <a:pt x="177" y="414"/>
                </a:moveTo>
                <a:cubicBezTo>
                  <a:pt x="174" y="413"/>
                  <a:pt x="171" y="413"/>
                  <a:pt x="170" y="412"/>
                </a:cubicBezTo>
                <a:cubicBezTo>
                  <a:pt x="170" y="412"/>
                  <a:pt x="173" y="413"/>
                  <a:pt x="174" y="413"/>
                </a:cubicBezTo>
                <a:cubicBezTo>
                  <a:pt x="175" y="413"/>
                  <a:pt x="178" y="413"/>
                  <a:pt x="177" y="414"/>
                </a:cubicBezTo>
                <a:close/>
                <a:moveTo>
                  <a:pt x="196" y="416"/>
                </a:moveTo>
                <a:cubicBezTo>
                  <a:pt x="198" y="415"/>
                  <a:pt x="199" y="416"/>
                  <a:pt x="201" y="416"/>
                </a:cubicBezTo>
                <a:cubicBezTo>
                  <a:pt x="201" y="416"/>
                  <a:pt x="200" y="416"/>
                  <a:pt x="199" y="416"/>
                </a:cubicBezTo>
                <a:cubicBezTo>
                  <a:pt x="199" y="416"/>
                  <a:pt x="199" y="416"/>
                  <a:pt x="199" y="416"/>
                </a:cubicBezTo>
                <a:cubicBezTo>
                  <a:pt x="198" y="416"/>
                  <a:pt x="196" y="416"/>
                  <a:pt x="196" y="416"/>
                </a:cubicBezTo>
                <a:close/>
                <a:moveTo>
                  <a:pt x="213" y="417"/>
                </a:moveTo>
                <a:cubicBezTo>
                  <a:pt x="212" y="417"/>
                  <a:pt x="209" y="417"/>
                  <a:pt x="209" y="416"/>
                </a:cubicBezTo>
                <a:cubicBezTo>
                  <a:pt x="210" y="416"/>
                  <a:pt x="213" y="416"/>
                  <a:pt x="213" y="417"/>
                </a:cubicBezTo>
                <a:close/>
                <a:moveTo>
                  <a:pt x="215" y="2"/>
                </a:moveTo>
                <a:cubicBezTo>
                  <a:pt x="213" y="2"/>
                  <a:pt x="212" y="2"/>
                  <a:pt x="211" y="2"/>
                </a:cubicBezTo>
                <a:cubicBezTo>
                  <a:pt x="211" y="2"/>
                  <a:pt x="211" y="2"/>
                  <a:pt x="211" y="2"/>
                </a:cubicBezTo>
                <a:cubicBezTo>
                  <a:pt x="212" y="2"/>
                  <a:pt x="213" y="2"/>
                  <a:pt x="215" y="2"/>
                </a:cubicBezTo>
                <a:close/>
                <a:moveTo>
                  <a:pt x="48" y="83"/>
                </a:moveTo>
                <a:cubicBezTo>
                  <a:pt x="48" y="84"/>
                  <a:pt x="47" y="85"/>
                  <a:pt x="47" y="85"/>
                </a:cubicBezTo>
                <a:cubicBezTo>
                  <a:pt x="46" y="85"/>
                  <a:pt x="46" y="85"/>
                  <a:pt x="48" y="83"/>
                </a:cubicBezTo>
                <a:cubicBezTo>
                  <a:pt x="48" y="83"/>
                  <a:pt x="47" y="84"/>
                  <a:pt x="47" y="84"/>
                </a:cubicBezTo>
                <a:cubicBezTo>
                  <a:pt x="47" y="84"/>
                  <a:pt x="49" y="82"/>
                  <a:pt x="48" y="83"/>
                </a:cubicBezTo>
                <a:close/>
                <a:moveTo>
                  <a:pt x="23" y="123"/>
                </a:moveTo>
                <a:cubicBezTo>
                  <a:pt x="26" y="119"/>
                  <a:pt x="26" y="119"/>
                  <a:pt x="26" y="119"/>
                </a:cubicBezTo>
                <a:cubicBezTo>
                  <a:pt x="25" y="121"/>
                  <a:pt x="24" y="123"/>
                  <a:pt x="23" y="123"/>
                </a:cubicBezTo>
                <a:close/>
                <a:moveTo>
                  <a:pt x="178" y="413"/>
                </a:moveTo>
                <a:cubicBezTo>
                  <a:pt x="180" y="414"/>
                  <a:pt x="180" y="414"/>
                  <a:pt x="181" y="414"/>
                </a:cubicBezTo>
                <a:cubicBezTo>
                  <a:pt x="181" y="414"/>
                  <a:pt x="179" y="414"/>
                  <a:pt x="177" y="414"/>
                </a:cubicBezTo>
                <a:cubicBezTo>
                  <a:pt x="178" y="414"/>
                  <a:pt x="178" y="414"/>
                  <a:pt x="178" y="413"/>
                </a:cubicBezTo>
                <a:close/>
                <a:moveTo>
                  <a:pt x="261" y="411"/>
                </a:moveTo>
                <a:cubicBezTo>
                  <a:pt x="260" y="411"/>
                  <a:pt x="258" y="412"/>
                  <a:pt x="258" y="411"/>
                </a:cubicBezTo>
                <a:cubicBezTo>
                  <a:pt x="260" y="411"/>
                  <a:pt x="261" y="410"/>
                  <a:pt x="261" y="411"/>
                </a:cubicBezTo>
                <a:close/>
                <a:moveTo>
                  <a:pt x="266" y="410"/>
                </a:moveTo>
                <a:cubicBezTo>
                  <a:pt x="264" y="410"/>
                  <a:pt x="263" y="410"/>
                  <a:pt x="263" y="410"/>
                </a:cubicBezTo>
                <a:cubicBezTo>
                  <a:pt x="264" y="410"/>
                  <a:pt x="266" y="409"/>
                  <a:pt x="266" y="410"/>
                </a:cubicBezTo>
                <a:close/>
                <a:moveTo>
                  <a:pt x="33" y="105"/>
                </a:moveTo>
                <a:cubicBezTo>
                  <a:pt x="32" y="107"/>
                  <a:pt x="32" y="107"/>
                  <a:pt x="32" y="107"/>
                </a:cubicBezTo>
                <a:cubicBezTo>
                  <a:pt x="32" y="107"/>
                  <a:pt x="33" y="104"/>
                  <a:pt x="33" y="105"/>
                </a:cubicBezTo>
                <a:close/>
                <a:moveTo>
                  <a:pt x="31" y="109"/>
                </a:moveTo>
                <a:cubicBezTo>
                  <a:pt x="29" y="111"/>
                  <a:pt x="29" y="112"/>
                  <a:pt x="28" y="113"/>
                </a:cubicBezTo>
                <a:cubicBezTo>
                  <a:pt x="29" y="111"/>
                  <a:pt x="30" y="109"/>
                  <a:pt x="31" y="109"/>
                </a:cubicBezTo>
                <a:close/>
                <a:moveTo>
                  <a:pt x="275" y="407"/>
                </a:moveTo>
                <a:cubicBezTo>
                  <a:pt x="278" y="406"/>
                  <a:pt x="278" y="406"/>
                  <a:pt x="278" y="406"/>
                </a:cubicBezTo>
                <a:cubicBezTo>
                  <a:pt x="278" y="406"/>
                  <a:pt x="275" y="407"/>
                  <a:pt x="275" y="407"/>
                </a:cubicBezTo>
                <a:close/>
                <a:moveTo>
                  <a:pt x="21" y="128"/>
                </a:moveTo>
                <a:cubicBezTo>
                  <a:pt x="21" y="128"/>
                  <a:pt x="21" y="128"/>
                  <a:pt x="21" y="128"/>
                </a:cubicBezTo>
                <a:cubicBezTo>
                  <a:pt x="21" y="127"/>
                  <a:pt x="22" y="125"/>
                  <a:pt x="23" y="125"/>
                </a:cubicBezTo>
                <a:cubicBezTo>
                  <a:pt x="23" y="125"/>
                  <a:pt x="22" y="127"/>
                  <a:pt x="21" y="128"/>
                </a:cubicBezTo>
                <a:close/>
                <a:moveTo>
                  <a:pt x="18" y="135"/>
                </a:moveTo>
                <a:cubicBezTo>
                  <a:pt x="18" y="134"/>
                  <a:pt x="19" y="134"/>
                  <a:pt x="19" y="133"/>
                </a:cubicBezTo>
                <a:cubicBezTo>
                  <a:pt x="20" y="132"/>
                  <a:pt x="20" y="131"/>
                  <a:pt x="20" y="130"/>
                </a:cubicBezTo>
                <a:cubicBezTo>
                  <a:pt x="21" y="130"/>
                  <a:pt x="20" y="132"/>
                  <a:pt x="19" y="133"/>
                </a:cubicBezTo>
                <a:cubicBezTo>
                  <a:pt x="19" y="134"/>
                  <a:pt x="18" y="138"/>
                  <a:pt x="17" y="139"/>
                </a:cubicBezTo>
                <a:cubicBezTo>
                  <a:pt x="16" y="140"/>
                  <a:pt x="18" y="136"/>
                  <a:pt x="18" y="135"/>
                </a:cubicBezTo>
                <a:close/>
                <a:moveTo>
                  <a:pt x="34" y="316"/>
                </a:moveTo>
                <a:cubicBezTo>
                  <a:pt x="34" y="315"/>
                  <a:pt x="31" y="311"/>
                  <a:pt x="31" y="310"/>
                </a:cubicBezTo>
                <a:cubicBezTo>
                  <a:pt x="31" y="310"/>
                  <a:pt x="34" y="314"/>
                  <a:pt x="34" y="316"/>
                </a:cubicBezTo>
                <a:close/>
                <a:moveTo>
                  <a:pt x="85" y="373"/>
                </a:moveTo>
                <a:cubicBezTo>
                  <a:pt x="84" y="374"/>
                  <a:pt x="81" y="371"/>
                  <a:pt x="80" y="370"/>
                </a:cubicBezTo>
                <a:cubicBezTo>
                  <a:pt x="77" y="367"/>
                  <a:pt x="73" y="364"/>
                  <a:pt x="69" y="360"/>
                </a:cubicBezTo>
                <a:cubicBezTo>
                  <a:pt x="68" y="360"/>
                  <a:pt x="67" y="359"/>
                  <a:pt x="66" y="358"/>
                </a:cubicBezTo>
                <a:cubicBezTo>
                  <a:pt x="65" y="357"/>
                  <a:pt x="64" y="356"/>
                  <a:pt x="64" y="355"/>
                </a:cubicBezTo>
                <a:cubicBezTo>
                  <a:pt x="63" y="355"/>
                  <a:pt x="62" y="354"/>
                  <a:pt x="62" y="353"/>
                </a:cubicBezTo>
                <a:cubicBezTo>
                  <a:pt x="58" y="349"/>
                  <a:pt x="54" y="345"/>
                  <a:pt x="51" y="341"/>
                </a:cubicBezTo>
                <a:cubicBezTo>
                  <a:pt x="49" y="339"/>
                  <a:pt x="48" y="337"/>
                  <a:pt x="47" y="335"/>
                </a:cubicBezTo>
                <a:cubicBezTo>
                  <a:pt x="46" y="334"/>
                  <a:pt x="44" y="332"/>
                  <a:pt x="43" y="330"/>
                </a:cubicBezTo>
                <a:cubicBezTo>
                  <a:pt x="42" y="329"/>
                  <a:pt x="42" y="328"/>
                  <a:pt x="41" y="327"/>
                </a:cubicBezTo>
                <a:cubicBezTo>
                  <a:pt x="39" y="325"/>
                  <a:pt x="37" y="321"/>
                  <a:pt x="36" y="319"/>
                </a:cubicBezTo>
                <a:cubicBezTo>
                  <a:pt x="36" y="318"/>
                  <a:pt x="36" y="318"/>
                  <a:pt x="36" y="318"/>
                </a:cubicBezTo>
                <a:cubicBezTo>
                  <a:pt x="37" y="320"/>
                  <a:pt x="37" y="321"/>
                  <a:pt x="38" y="322"/>
                </a:cubicBezTo>
                <a:cubicBezTo>
                  <a:pt x="40" y="325"/>
                  <a:pt x="42" y="328"/>
                  <a:pt x="44" y="331"/>
                </a:cubicBezTo>
                <a:cubicBezTo>
                  <a:pt x="46" y="333"/>
                  <a:pt x="48" y="336"/>
                  <a:pt x="49" y="338"/>
                </a:cubicBezTo>
                <a:cubicBezTo>
                  <a:pt x="50" y="339"/>
                  <a:pt x="51" y="340"/>
                  <a:pt x="52" y="341"/>
                </a:cubicBezTo>
                <a:cubicBezTo>
                  <a:pt x="53" y="342"/>
                  <a:pt x="54" y="343"/>
                  <a:pt x="54" y="344"/>
                </a:cubicBezTo>
                <a:cubicBezTo>
                  <a:pt x="55" y="345"/>
                  <a:pt x="56" y="346"/>
                  <a:pt x="57" y="347"/>
                </a:cubicBezTo>
                <a:cubicBezTo>
                  <a:pt x="58" y="348"/>
                  <a:pt x="59" y="349"/>
                  <a:pt x="60" y="351"/>
                </a:cubicBezTo>
                <a:cubicBezTo>
                  <a:pt x="61" y="351"/>
                  <a:pt x="61" y="352"/>
                  <a:pt x="62" y="353"/>
                </a:cubicBezTo>
                <a:cubicBezTo>
                  <a:pt x="63" y="354"/>
                  <a:pt x="64" y="355"/>
                  <a:pt x="64" y="355"/>
                </a:cubicBezTo>
                <a:cubicBezTo>
                  <a:pt x="65" y="356"/>
                  <a:pt x="66" y="357"/>
                  <a:pt x="67" y="358"/>
                </a:cubicBezTo>
                <a:cubicBezTo>
                  <a:pt x="68" y="358"/>
                  <a:pt x="68" y="359"/>
                  <a:pt x="69" y="359"/>
                </a:cubicBezTo>
                <a:cubicBezTo>
                  <a:pt x="69" y="360"/>
                  <a:pt x="69" y="360"/>
                  <a:pt x="70" y="360"/>
                </a:cubicBezTo>
                <a:cubicBezTo>
                  <a:pt x="71" y="361"/>
                  <a:pt x="72" y="363"/>
                  <a:pt x="74" y="364"/>
                </a:cubicBezTo>
                <a:cubicBezTo>
                  <a:pt x="76" y="367"/>
                  <a:pt x="81" y="370"/>
                  <a:pt x="85" y="373"/>
                </a:cubicBezTo>
                <a:close/>
                <a:moveTo>
                  <a:pt x="201" y="416"/>
                </a:moveTo>
                <a:cubicBezTo>
                  <a:pt x="202" y="416"/>
                  <a:pt x="205" y="416"/>
                  <a:pt x="205" y="417"/>
                </a:cubicBezTo>
                <a:cubicBezTo>
                  <a:pt x="203" y="417"/>
                  <a:pt x="202" y="416"/>
                  <a:pt x="201" y="416"/>
                </a:cubicBezTo>
                <a:close/>
                <a:moveTo>
                  <a:pt x="217" y="417"/>
                </a:moveTo>
                <a:cubicBezTo>
                  <a:pt x="217" y="417"/>
                  <a:pt x="217" y="417"/>
                  <a:pt x="217" y="417"/>
                </a:cubicBezTo>
                <a:cubicBezTo>
                  <a:pt x="214" y="417"/>
                  <a:pt x="212" y="418"/>
                  <a:pt x="211" y="417"/>
                </a:cubicBezTo>
                <a:cubicBezTo>
                  <a:pt x="213" y="417"/>
                  <a:pt x="215" y="417"/>
                  <a:pt x="217" y="417"/>
                </a:cubicBezTo>
                <a:close/>
                <a:moveTo>
                  <a:pt x="10" y="159"/>
                </a:moveTo>
                <a:cubicBezTo>
                  <a:pt x="11" y="158"/>
                  <a:pt x="11" y="158"/>
                  <a:pt x="11" y="157"/>
                </a:cubicBezTo>
                <a:cubicBezTo>
                  <a:pt x="12" y="157"/>
                  <a:pt x="11" y="160"/>
                  <a:pt x="10" y="159"/>
                </a:cubicBezTo>
                <a:close/>
                <a:moveTo>
                  <a:pt x="252" y="414"/>
                </a:moveTo>
                <a:cubicBezTo>
                  <a:pt x="250" y="414"/>
                  <a:pt x="249" y="414"/>
                  <a:pt x="248" y="414"/>
                </a:cubicBezTo>
                <a:cubicBezTo>
                  <a:pt x="251" y="413"/>
                  <a:pt x="247" y="414"/>
                  <a:pt x="247" y="414"/>
                </a:cubicBezTo>
                <a:cubicBezTo>
                  <a:pt x="249" y="413"/>
                  <a:pt x="252" y="413"/>
                  <a:pt x="252" y="414"/>
                </a:cubicBezTo>
                <a:close/>
                <a:moveTo>
                  <a:pt x="312" y="392"/>
                </a:moveTo>
                <a:cubicBezTo>
                  <a:pt x="311" y="393"/>
                  <a:pt x="306" y="394"/>
                  <a:pt x="305" y="395"/>
                </a:cubicBezTo>
                <a:cubicBezTo>
                  <a:pt x="305" y="395"/>
                  <a:pt x="304" y="396"/>
                  <a:pt x="304" y="396"/>
                </a:cubicBezTo>
                <a:cubicBezTo>
                  <a:pt x="304" y="395"/>
                  <a:pt x="310" y="393"/>
                  <a:pt x="312" y="392"/>
                </a:cubicBezTo>
                <a:close/>
                <a:moveTo>
                  <a:pt x="334" y="378"/>
                </a:moveTo>
                <a:cubicBezTo>
                  <a:pt x="333" y="379"/>
                  <a:pt x="331" y="380"/>
                  <a:pt x="331" y="380"/>
                </a:cubicBezTo>
                <a:cubicBezTo>
                  <a:pt x="331" y="379"/>
                  <a:pt x="334" y="378"/>
                  <a:pt x="334" y="378"/>
                </a:cubicBezTo>
                <a:close/>
                <a:moveTo>
                  <a:pt x="327" y="383"/>
                </a:moveTo>
                <a:cubicBezTo>
                  <a:pt x="327" y="382"/>
                  <a:pt x="329" y="381"/>
                  <a:pt x="330" y="381"/>
                </a:cubicBezTo>
                <a:cubicBezTo>
                  <a:pt x="330" y="381"/>
                  <a:pt x="328" y="382"/>
                  <a:pt x="327" y="383"/>
                </a:cubicBezTo>
                <a:close/>
                <a:moveTo>
                  <a:pt x="342" y="372"/>
                </a:moveTo>
                <a:cubicBezTo>
                  <a:pt x="341" y="372"/>
                  <a:pt x="344" y="371"/>
                  <a:pt x="345" y="370"/>
                </a:cubicBezTo>
                <a:cubicBezTo>
                  <a:pt x="346" y="369"/>
                  <a:pt x="347" y="368"/>
                  <a:pt x="348" y="367"/>
                </a:cubicBezTo>
                <a:cubicBezTo>
                  <a:pt x="347" y="368"/>
                  <a:pt x="344" y="371"/>
                  <a:pt x="342" y="372"/>
                </a:cubicBezTo>
                <a:close/>
                <a:moveTo>
                  <a:pt x="352" y="363"/>
                </a:moveTo>
                <a:cubicBezTo>
                  <a:pt x="351" y="364"/>
                  <a:pt x="349" y="366"/>
                  <a:pt x="349" y="366"/>
                </a:cubicBezTo>
                <a:cubicBezTo>
                  <a:pt x="350" y="365"/>
                  <a:pt x="352" y="363"/>
                  <a:pt x="352" y="363"/>
                </a:cubicBezTo>
                <a:close/>
                <a:moveTo>
                  <a:pt x="378" y="334"/>
                </a:moveTo>
                <a:cubicBezTo>
                  <a:pt x="379" y="333"/>
                  <a:pt x="380" y="332"/>
                  <a:pt x="382" y="330"/>
                </a:cubicBezTo>
                <a:cubicBezTo>
                  <a:pt x="383" y="330"/>
                  <a:pt x="377" y="337"/>
                  <a:pt x="378" y="334"/>
                </a:cubicBezTo>
                <a:close/>
                <a:moveTo>
                  <a:pt x="23" y="122"/>
                </a:moveTo>
                <a:cubicBezTo>
                  <a:pt x="23" y="122"/>
                  <a:pt x="24" y="119"/>
                  <a:pt x="24" y="119"/>
                </a:cubicBezTo>
                <a:cubicBezTo>
                  <a:pt x="24" y="120"/>
                  <a:pt x="24" y="121"/>
                  <a:pt x="23" y="122"/>
                </a:cubicBezTo>
                <a:close/>
                <a:moveTo>
                  <a:pt x="22" y="124"/>
                </a:moveTo>
                <a:cubicBezTo>
                  <a:pt x="22" y="124"/>
                  <a:pt x="21" y="128"/>
                  <a:pt x="20" y="127"/>
                </a:cubicBezTo>
                <a:cubicBezTo>
                  <a:pt x="21" y="125"/>
                  <a:pt x="22" y="125"/>
                  <a:pt x="22" y="124"/>
                </a:cubicBezTo>
                <a:close/>
                <a:moveTo>
                  <a:pt x="375" y="340"/>
                </a:moveTo>
                <a:cubicBezTo>
                  <a:pt x="374" y="340"/>
                  <a:pt x="374" y="341"/>
                  <a:pt x="373" y="342"/>
                </a:cubicBezTo>
                <a:cubicBezTo>
                  <a:pt x="372" y="343"/>
                  <a:pt x="372" y="343"/>
                  <a:pt x="372" y="343"/>
                </a:cubicBezTo>
                <a:cubicBezTo>
                  <a:pt x="373" y="342"/>
                  <a:pt x="373" y="341"/>
                  <a:pt x="374" y="341"/>
                </a:cubicBezTo>
                <a:cubicBezTo>
                  <a:pt x="374" y="340"/>
                  <a:pt x="375" y="340"/>
                  <a:pt x="375" y="340"/>
                </a:cubicBezTo>
                <a:close/>
                <a:moveTo>
                  <a:pt x="394" y="310"/>
                </a:moveTo>
                <a:cubicBezTo>
                  <a:pt x="395" y="311"/>
                  <a:pt x="393" y="314"/>
                  <a:pt x="393" y="313"/>
                </a:cubicBezTo>
                <a:cubicBezTo>
                  <a:pt x="393" y="312"/>
                  <a:pt x="394" y="311"/>
                  <a:pt x="394" y="310"/>
                </a:cubicBezTo>
                <a:close/>
                <a:moveTo>
                  <a:pt x="15" y="142"/>
                </a:moveTo>
                <a:cubicBezTo>
                  <a:pt x="15" y="143"/>
                  <a:pt x="14" y="145"/>
                  <a:pt x="14" y="146"/>
                </a:cubicBezTo>
                <a:cubicBezTo>
                  <a:pt x="14" y="145"/>
                  <a:pt x="15" y="141"/>
                  <a:pt x="15" y="142"/>
                </a:cubicBezTo>
                <a:close/>
                <a:moveTo>
                  <a:pt x="267" y="410"/>
                </a:moveTo>
                <a:cubicBezTo>
                  <a:pt x="268" y="410"/>
                  <a:pt x="271" y="409"/>
                  <a:pt x="270" y="409"/>
                </a:cubicBezTo>
                <a:cubicBezTo>
                  <a:pt x="269" y="410"/>
                  <a:pt x="267" y="411"/>
                  <a:pt x="267" y="410"/>
                </a:cubicBezTo>
                <a:close/>
                <a:moveTo>
                  <a:pt x="308" y="394"/>
                </a:moveTo>
                <a:cubicBezTo>
                  <a:pt x="312" y="392"/>
                  <a:pt x="314" y="391"/>
                  <a:pt x="318" y="389"/>
                </a:cubicBezTo>
                <a:cubicBezTo>
                  <a:pt x="317" y="390"/>
                  <a:pt x="315" y="390"/>
                  <a:pt x="314" y="391"/>
                </a:cubicBezTo>
                <a:cubicBezTo>
                  <a:pt x="313" y="392"/>
                  <a:pt x="312" y="393"/>
                  <a:pt x="309" y="394"/>
                </a:cubicBezTo>
                <a:cubicBezTo>
                  <a:pt x="309" y="394"/>
                  <a:pt x="309" y="394"/>
                  <a:pt x="308" y="394"/>
                </a:cubicBezTo>
                <a:close/>
                <a:moveTo>
                  <a:pt x="370" y="345"/>
                </a:moveTo>
                <a:cubicBezTo>
                  <a:pt x="371" y="345"/>
                  <a:pt x="369" y="347"/>
                  <a:pt x="368" y="348"/>
                </a:cubicBezTo>
                <a:cubicBezTo>
                  <a:pt x="367" y="349"/>
                  <a:pt x="366" y="350"/>
                  <a:pt x="365" y="351"/>
                </a:cubicBezTo>
                <a:cubicBezTo>
                  <a:pt x="365" y="350"/>
                  <a:pt x="369" y="346"/>
                  <a:pt x="370" y="345"/>
                </a:cubicBezTo>
                <a:close/>
                <a:moveTo>
                  <a:pt x="399" y="302"/>
                </a:moveTo>
                <a:cubicBezTo>
                  <a:pt x="399" y="302"/>
                  <a:pt x="397" y="306"/>
                  <a:pt x="397" y="306"/>
                </a:cubicBezTo>
                <a:cubicBezTo>
                  <a:pt x="396" y="306"/>
                  <a:pt x="398" y="302"/>
                  <a:pt x="399" y="302"/>
                </a:cubicBezTo>
                <a:close/>
                <a:moveTo>
                  <a:pt x="403" y="294"/>
                </a:moveTo>
                <a:cubicBezTo>
                  <a:pt x="402" y="295"/>
                  <a:pt x="401" y="298"/>
                  <a:pt x="400" y="298"/>
                </a:cubicBezTo>
                <a:cubicBezTo>
                  <a:pt x="400" y="298"/>
                  <a:pt x="403" y="293"/>
                  <a:pt x="403" y="294"/>
                </a:cubicBezTo>
                <a:close/>
                <a:moveTo>
                  <a:pt x="3" y="222"/>
                </a:moveTo>
                <a:cubicBezTo>
                  <a:pt x="3" y="221"/>
                  <a:pt x="3" y="221"/>
                  <a:pt x="3" y="222"/>
                </a:cubicBezTo>
                <a:cubicBezTo>
                  <a:pt x="3" y="224"/>
                  <a:pt x="3" y="225"/>
                  <a:pt x="3" y="227"/>
                </a:cubicBezTo>
                <a:cubicBezTo>
                  <a:pt x="3" y="228"/>
                  <a:pt x="3" y="228"/>
                  <a:pt x="3" y="229"/>
                </a:cubicBezTo>
                <a:cubicBezTo>
                  <a:pt x="3" y="232"/>
                  <a:pt x="4" y="234"/>
                  <a:pt x="4" y="237"/>
                </a:cubicBezTo>
                <a:cubicBezTo>
                  <a:pt x="5" y="239"/>
                  <a:pt x="5" y="237"/>
                  <a:pt x="5" y="238"/>
                </a:cubicBezTo>
                <a:cubicBezTo>
                  <a:pt x="5" y="240"/>
                  <a:pt x="5" y="240"/>
                  <a:pt x="5" y="240"/>
                </a:cubicBezTo>
                <a:cubicBezTo>
                  <a:pt x="5" y="241"/>
                  <a:pt x="5" y="240"/>
                  <a:pt x="5" y="241"/>
                </a:cubicBezTo>
                <a:cubicBezTo>
                  <a:pt x="5" y="242"/>
                  <a:pt x="5" y="242"/>
                  <a:pt x="5" y="243"/>
                </a:cubicBezTo>
                <a:cubicBezTo>
                  <a:pt x="6" y="245"/>
                  <a:pt x="6" y="245"/>
                  <a:pt x="6" y="247"/>
                </a:cubicBezTo>
                <a:cubicBezTo>
                  <a:pt x="6" y="248"/>
                  <a:pt x="6" y="248"/>
                  <a:pt x="6" y="249"/>
                </a:cubicBezTo>
                <a:cubicBezTo>
                  <a:pt x="6" y="249"/>
                  <a:pt x="6" y="251"/>
                  <a:pt x="6" y="252"/>
                </a:cubicBezTo>
                <a:cubicBezTo>
                  <a:pt x="7" y="254"/>
                  <a:pt x="7" y="256"/>
                  <a:pt x="8" y="257"/>
                </a:cubicBezTo>
                <a:cubicBezTo>
                  <a:pt x="8" y="259"/>
                  <a:pt x="8" y="259"/>
                  <a:pt x="9" y="261"/>
                </a:cubicBezTo>
                <a:cubicBezTo>
                  <a:pt x="9" y="261"/>
                  <a:pt x="10" y="263"/>
                  <a:pt x="10" y="264"/>
                </a:cubicBezTo>
                <a:cubicBezTo>
                  <a:pt x="10" y="264"/>
                  <a:pt x="9" y="264"/>
                  <a:pt x="9" y="264"/>
                </a:cubicBezTo>
                <a:cubicBezTo>
                  <a:pt x="10" y="265"/>
                  <a:pt x="10" y="266"/>
                  <a:pt x="10" y="267"/>
                </a:cubicBezTo>
                <a:cubicBezTo>
                  <a:pt x="10" y="268"/>
                  <a:pt x="10" y="268"/>
                  <a:pt x="10" y="268"/>
                </a:cubicBezTo>
                <a:cubicBezTo>
                  <a:pt x="10" y="269"/>
                  <a:pt x="11" y="272"/>
                  <a:pt x="12" y="274"/>
                </a:cubicBezTo>
                <a:cubicBezTo>
                  <a:pt x="12" y="275"/>
                  <a:pt x="13" y="275"/>
                  <a:pt x="13" y="277"/>
                </a:cubicBezTo>
                <a:cubicBezTo>
                  <a:pt x="13" y="276"/>
                  <a:pt x="13" y="277"/>
                  <a:pt x="13" y="278"/>
                </a:cubicBezTo>
                <a:cubicBezTo>
                  <a:pt x="14" y="279"/>
                  <a:pt x="14" y="281"/>
                  <a:pt x="15" y="282"/>
                </a:cubicBezTo>
                <a:cubicBezTo>
                  <a:pt x="15" y="283"/>
                  <a:pt x="15" y="284"/>
                  <a:pt x="16" y="286"/>
                </a:cubicBezTo>
                <a:cubicBezTo>
                  <a:pt x="16" y="287"/>
                  <a:pt x="17" y="289"/>
                  <a:pt x="17" y="291"/>
                </a:cubicBezTo>
                <a:cubicBezTo>
                  <a:pt x="18" y="292"/>
                  <a:pt x="18" y="293"/>
                  <a:pt x="19" y="294"/>
                </a:cubicBezTo>
                <a:cubicBezTo>
                  <a:pt x="19" y="295"/>
                  <a:pt x="20" y="297"/>
                  <a:pt x="21" y="298"/>
                </a:cubicBezTo>
                <a:cubicBezTo>
                  <a:pt x="21" y="298"/>
                  <a:pt x="21" y="300"/>
                  <a:pt x="21" y="300"/>
                </a:cubicBezTo>
                <a:cubicBezTo>
                  <a:pt x="22" y="300"/>
                  <a:pt x="24" y="304"/>
                  <a:pt x="24" y="305"/>
                </a:cubicBezTo>
                <a:cubicBezTo>
                  <a:pt x="24" y="305"/>
                  <a:pt x="24" y="305"/>
                  <a:pt x="25" y="307"/>
                </a:cubicBezTo>
                <a:cubicBezTo>
                  <a:pt x="25" y="307"/>
                  <a:pt x="26" y="309"/>
                  <a:pt x="26" y="309"/>
                </a:cubicBezTo>
                <a:cubicBezTo>
                  <a:pt x="27" y="311"/>
                  <a:pt x="26" y="310"/>
                  <a:pt x="27" y="311"/>
                </a:cubicBezTo>
                <a:cubicBezTo>
                  <a:pt x="27" y="312"/>
                  <a:pt x="28" y="313"/>
                  <a:pt x="28" y="314"/>
                </a:cubicBezTo>
                <a:cubicBezTo>
                  <a:pt x="28" y="314"/>
                  <a:pt x="28" y="314"/>
                  <a:pt x="29" y="315"/>
                </a:cubicBezTo>
                <a:cubicBezTo>
                  <a:pt x="30" y="317"/>
                  <a:pt x="29" y="315"/>
                  <a:pt x="30" y="316"/>
                </a:cubicBezTo>
                <a:cubicBezTo>
                  <a:pt x="31" y="317"/>
                  <a:pt x="31" y="318"/>
                  <a:pt x="31" y="319"/>
                </a:cubicBezTo>
                <a:cubicBezTo>
                  <a:pt x="32" y="320"/>
                  <a:pt x="33" y="321"/>
                  <a:pt x="33" y="322"/>
                </a:cubicBezTo>
                <a:cubicBezTo>
                  <a:pt x="33" y="323"/>
                  <a:pt x="33" y="322"/>
                  <a:pt x="34" y="324"/>
                </a:cubicBezTo>
                <a:cubicBezTo>
                  <a:pt x="35" y="325"/>
                  <a:pt x="35" y="326"/>
                  <a:pt x="36" y="327"/>
                </a:cubicBezTo>
                <a:cubicBezTo>
                  <a:pt x="36" y="328"/>
                  <a:pt x="40" y="333"/>
                  <a:pt x="41" y="334"/>
                </a:cubicBezTo>
                <a:cubicBezTo>
                  <a:pt x="42" y="335"/>
                  <a:pt x="43" y="337"/>
                  <a:pt x="43" y="337"/>
                </a:cubicBezTo>
                <a:cubicBezTo>
                  <a:pt x="44" y="339"/>
                  <a:pt x="43" y="337"/>
                  <a:pt x="43" y="338"/>
                </a:cubicBezTo>
                <a:cubicBezTo>
                  <a:pt x="45" y="340"/>
                  <a:pt x="46" y="341"/>
                  <a:pt x="48" y="344"/>
                </a:cubicBezTo>
                <a:cubicBezTo>
                  <a:pt x="50" y="346"/>
                  <a:pt x="51" y="349"/>
                  <a:pt x="53" y="349"/>
                </a:cubicBezTo>
                <a:cubicBezTo>
                  <a:pt x="53" y="350"/>
                  <a:pt x="55" y="352"/>
                  <a:pt x="56" y="353"/>
                </a:cubicBezTo>
                <a:cubicBezTo>
                  <a:pt x="56" y="353"/>
                  <a:pt x="56" y="354"/>
                  <a:pt x="57" y="355"/>
                </a:cubicBezTo>
                <a:cubicBezTo>
                  <a:pt x="58" y="355"/>
                  <a:pt x="58" y="356"/>
                  <a:pt x="59" y="357"/>
                </a:cubicBezTo>
                <a:cubicBezTo>
                  <a:pt x="59" y="358"/>
                  <a:pt x="61" y="360"/>
                  <a:pt x="63" y="361"/>
                </a:cubicBezTo>
                <a:cubicBezTo>
                  <a:pt x="64" y="362"/>
                  <a:pt x="65" y="363"/>
                  <a:pt x="65" y="363"/>
                </a:cubicBezTo>
                <a:cubicBezTo>
                  <a:pt x="66" y="364"/>
                  <a:pt x="66" y="364"/>
                  <a:pt x="67" y="365"/>
                </a:cubicBezTo>
                <a:cubicBezTo>
                  <a:pt x="67" y="365"/>
                  <a:pt x="68" y="366"/>
                  <a:pt x="68" y="366"/>
                </a:cubicBezTo>
                <a:cubicBezTo>
                  <a:pt x="69" y="367"/>
                  <a:pt x="69" y="368"/>
                  <a:pt x="70" y="368"/>
                </a:cubicBezTo>
                <a:cubicBezTo>
                  <a:pt x="71" y="369"/>
                  <a:pt x="71" y="369"/>
                  <a:pt x="72" y="370"/>
                </a:cubicBezTo>
                <a:cubicBezTo>
                  <a:pt x="73" y="371"/>
                  <a:pt x="74" y="372"/>
                  <a:pt x="75" y="373"/>
                </a:cubicBezTo>
                <a:cubicBezTo>
                  <a:pt x="75" y="373"/>
                  <a:pt x="76" y="374"/>
                  <a:pt x="76" y="374"/>
                </a:cubicBezTo>
                <a:cubicBezTo>
                  <a:pt x="76" y="374"/>
                  <a:pt x="76" y="374"/>
                  <a:pt x="76" y="374"/>
                </a:cubicBezTo>
                <a:cubicBezTo>
                  <a:pt x="77" y="375"/>
                  <a:pt x="79" y="376"/>
                  <a:pt x="80" y="377"/>
                </a:cubicBezTo>
                <a:cubicBezTo>
                  <a:pt x="80" y="377"/>
                  <a:pt x="82" y="378"/>
                  <a:pt x="82" y="379"/>
                </a:cubicBezTo>
                <a:cubicBezTo>
                  <a:pt x="84" y="380"/>
                  <a:pt x="84" y="380"/>
                  <a:pt x="85" y="381"/>
                </a:cubicBezTo>
                <a:cubicBezTo>
                  <a:pt x="86" y="382"/>
                  <a:pt x="86" y="382"/>
                  <a:pt x="86" y="382"/>
                </a:cubicBezTo>
                <a:cubicBezTo>
                  <a:pt x="87" y="383"/>
                  <a:pt x="88" y="383"/>
                  <a:pt x="89" y="384"/>
                </a:cubicBezTo>
                <a:cubicBezTo>
                  <a:pt x="90" y="385"/>
                  <a:pt x="92" y="386"/>
                  <a:pt x="94" y="388"/>
                </a:cubicBezTo>
                <a:cubicBezTo>
                  <a:pt x="95" y="388"/>
                  <a:pt x="95" y="388"/>
                  <a:pt x="96" y="389"/>
                </a:cubicBezTo>
                <a:cubicBezTo>
                  <a:pt x="96" y="389"/>
                  <a:pt x="98" y="390"/>
                  <a:pt x="99" y="391"/>
                </a:cubicBezTo>
                <a:cubicBezTo>
                  <a:pt x="99" y="391"/>
                  <a:pt x="99" y="391"/>
                  <a:pt x="100" y="392"/>
                </a:cubicBezTo>
                <a:cubicBezTo>
                  <a:pt x="101" y="393"/>
                  <a:pt x="103" y="394"/>
                  <a:pt x="104" y="394"/>
                </a:cubicBezTo>
                <a:cubicBezTo>
                  <a:pt x="105" y="395"/>
                  <a:pt x="105" y="395"/>
                  <a:pt x="105" y="395"/>
                </a:cubicBezTo>
                <a:cubicBezTo>
                  <a:pt x="106" y="396"/>
                  <a:pt x="107" y="396"/>
                  <a:pt x="107" y="396"/>
                </a:cubicBezTo>
                <a:cubicBezTo>
                  <a:pt x="109" y="398"/>
                  <a:pt x="112" y="399"/>
                  <a:pt x="114" y="400"/>
                </a:cubicBezTo>
                <a:cubicBezTo>
                  <a:pt x="115" y="401"/>
                  <a:pt x="116" y="401"/>
                  <a:pt x="117" y="402"/>
                </a:cubicBezTo>
                <a:cubicBezTo>
                  <a:pt x="119" y="403"/>
                  <a:pt x="120" y="403"/>
                  <a:pt x="122" y="404"/>
                </a:cubicBezTo>
                <a:cubicBezTo>
                  <a:pt x="122" y="404"/>
                  <a:pt x="123" y="405"/>
                  <a:pt x="124" y="405"/>
                </a:cubicBezTo>
                <a:cubicBezTo>
                  <a:pt x="125" y="406"/>
                  <a:pt x="127" y="407"/>
                  <a:pt x="129" y="408"/>
                </a:cubicBezTo>
                <a:cubicBezTo>
                  <a:pt x="129" y="408"/>
                  <a:pt x="130" y="408"/>
                  <a:pt x="131" y="409"/>
                </a:cubicBezTo>
                <a:cubicBezTo>
                  <a:pt x="135" y="410"/>
                  <a:pt x="139" y="411"/>
                  <a:pt x="142" y="413"/>
                </a:cubicBezTo>
                <a:cubicBezTo>
                  <a:pt x="139" y="412"/>
                  <a:pt x="137" y="411"/>
                  <a:pt x="134" y="410"/>
                </a:cubicBezTo>
                <a:cubicBezTo>
                  <a:pt x="133" y="410"/>
                  <a:pt x="132" y="409"/>
                  <a:pt x="131" y="409"/>
                </a:cubicBezTo>
                <a:cubicBezTo>
                  <a:pt x="130" y="408"/>
                  <a:pt x="130" y="408"/>
                  <a:pt x="129" y="408"/>
                </a:cubicBezTo>
                <a:cubicBezTo>
                  <a:pt x="129" y="408"/>
                  <a:pt x="128" y="408"/>
                  <a:pt x="128" y="408"/>
                </a:cubicBezTo>
                <a:cubicBezTo>
                  <a:pt x="128" y="408"/>
                  <a:pt x="126" y="406"/>
                  <a:pt x="126" y="406"/>
                </a:cubicBezTo>
                <a:cubicBezTo>
                  <a:pt x="125" y="406"/>
                  <a:pt x="124" y="406"/>
                  <a:pt x="124" y="405"/>
                </a:cubicBezTo>
                <a:cubicBezTo>
                  <a:pt x="123" y="405"/>
                  <a:pt x="121" y="404"/>
                  <a:pt x="120" y="404"/>
                </a:cubicBezTo>
                <a:cubicBezTo>
                  <a:pt x="117" y="402"/>
                  <a:pt x="111" y="399"/>
                  <a:pt x="109" y="398"/>
                </a:cubicBezTo>
                <a:cubicBezTo>
                  <a:pt x="109" y="398"/>
                  <a:pt x="110" y="398"/>
                  <a:pt x="110" y="398"/>
                </a:cubicBezTo>
                <a:cubicBezTo>
                  <a:pt x="108" y="397"/>
                  <a:pt x="107" y="396"/>
                  <a:pt x="105" y="395"/>
                </a:cubicBezTo>
                <a:cubicBezTo>
                  <a:pt x="104" y="395"/>
                  <a:pt x="103" y="394"/>
                  <a:pt x="103" y="394"/>
                </a:cubicBezTo>
                <a:cubicBezTo>
                  <a:pt x="102" y="393"/>
                  <a:pt x="102" y="393"/>
                  <a:pt x="101" y="393"/>
                </a:cubicBezTo>
                <a:cubicBezTo>
                  <a:pt x="100" y="392"/>
                  <a:pt x="95" y="389"/>
                  <a:pt x="94" y="388"/>
                </a:cubicBezTo>
                <a:cubicBezTo>
                  <a:pt x="93" y="388"/>
                  <a:pt x="93" y="388"/>
                  <a:pt x="92" y="387"/>
                </a:cubicBezTo>
                <a:cubicBezTo>
                  <a:pt x="92" y="387"/>
                  <a:pt x="91" y="387"/>
                  <a:pt x="91" y="386"/>
                </a:cubicBezTo>
                <a:cubicBezTo>
                  <a:pt x="91" y="386"/>
                  <a:pt x="90" y="386"/>
                  <a:pt x="90" y="385"/>
                </a:cubicBezTo>
                <a:cubicBezTo>
                  <a:pt x="89" y="385"/>
                  <a:pt x="88" y="384"/>
                  <a:pt x="88" y="384"/>
                </a:cubicBezTo>
                <a:cubicBezTo>
                  <a:pt x="88" y="384"/>
                  <a:pt x="87" y="383"/>
                  <a:pt x="86" y="383"/>
                </a:cubicBezTo>
                <a:cubicBezTo>
                  <a:pt x="84" y="381"/>
                  <a:pt x="82" y="379"/>
                  <a:pt x="80" y="378"/>
                </a:cubicBezTo>
                <a:cubicBezTo>
                  <a:pt x="79" y="377"/>
                  <a:pt x="78" y="376"/>
                  <a:pt x="77" y="375"/>
                </a:cubicBezTo>
                <a:cubicBezTo>
                  <a:pt x="76" y="375"/>
                  <a:pt x="75" y="374"/>
                  <a:pt x="75" y="373"/>
                </a:cubicBezTo>
                <a:cubicBezTo>
                  <a:pt x="73" y="372"/>
                  <a:pt x="72" y="371"/>
                  <a:pt x="71" y="370"/>
                </a:cubicBezTo>
                <a:cubicBezTo>
                  <a:pt x="70" y="369"/>
                  <a:pt x="66" y="365"/>
                  <a:pt x="65" y="365"/>
                </a:cubicBezTo>
                <a:cubicBezTo>
                  <a:pt x="64" y="363"/>
                  <a:pt x="65" y="364"/>
                  <a:pt x="63" y="362"/>
                </a:cubicBezTo>
                <a:cubicBezTo>
                  <a:pt x="62" y="362"/>
                  <a:pt x="62" y="361"/>
                  <a:pt x="62" y="361"/>
                </a:cubicBezTo>
                <a:cubicBezTo>
                  <a:pt x="61" y="360"/>
                  <a:pt x="61" y="360"/>
                  <a:pt x="60" y="359"/>
                </a:cubicBezTo>
                <a:cubicBezTo>
                  <a:pt x="60" y="359"/>
                  <a:pt x="60" y="359"/>
                  <a:pt x="60" y="359"/>
                </a:cubicBezTo>
                <a:cubicBezTo>
                  <a:pt x="59" y="359"/>
                  <a:pt x="59" y="359"/>
                  <a:pt x="59" y="358"/>
                </a:cubicBezTo>
                <a:cubicBezTo>
                  <a:pt x="58" y="358"/>
                  <a:pt x="58" y="357"/>
                  <a:pt x="57" y="356"/>
                </a:cubicBezTo>
                <a:cubicBezTo>
                  <a:pt x="55" y="354"/>
                  <a:pt x="53" y="351"/>
                  <a:pt x="52" y="350"/>
                </a:cubicBezTo>
                <a:cubicBezTo>
                  <a:pt x="51" y="349"/>
                  <a:pt x="50" y="347"/>
                  <a:pt x="49" y="346"/>
                </a:cubicBezTo>
                <a:cubicBezTo>
                  <a:pt x="48" y="345"/>
                  <a:pt x="47" y="344"/>
                  <a:pt x="46" y="343"/>
                </a:cubicBezTo>
                <a:cubicBezTo>
                  <a:pt x="44" y="340"/>
                  <a:pt x="42" y="336"/>
                  <a:pt x="39" y="333"/>
                </a:cubicBezTo>
                <a:cubicBezTo>
                  <a:pt x="39" y="332"/>
                  <a:pt x="38" y="331"/>
                  <a:pt x="37" y="331"/>
                </a:cubicBezTo>
                <a:cubicBezTo>
                  <a:pt x="37" y="330"/>
                  <a:pt x="36" y="329"/>
                  <a:pt x="35" y="328"/>
                </a:cubicBezTo>
                <a:cubicBezTo>
                  <a:pt x="35" y="327"/>
                  <a:pt x="34" y="325"/>
                  <a:pt x="33" y="324"/>
                </a:cubicBezTo>
                <a:cubicBezTo>
                  <a:pt x="31" y="321"/>
                  <a:pt x="29" y="317"/>
                  <a:pt x="28" y="314"/>
                </a:cubicBezTo>
                <a:cubicBezTo>
                  <a:pt x="27" y="313"/>
                  <a:pt x="29" y="316"/>
                  <a:pt x="29" y="316"/>
                </a:cubicBezTo>
                <a:cubicBezTo>
                  <a:pt x="29" y="315"/>
                  <a:pt x="27" y="312"/>
                  <a:pt x="26" y="311"/>
                </a:cubicBezTo>
                <a:cubicBezTo>
                  <a:pt x="25" y="311"/>
                  <a:pt x="28" y="314"/>
                  <a:pt x="27" y="314"/>
                </a:cubicBezTo>
                <a:cubicBezTo>
                  <a:pt x="26" y="312"/>
                  <a:pt x="26" y="313"/>
                  <a:pt x="26" y="311"/>
                </a:cubicBezTo>
                <a:cubicBezTo>
                  <a:pt x="25" y="311"/>
                  <a:pt x="26" y="311"/>
                  <a:pt x="25" y="310"/>
                </a:cubicBezTo>
                <a:cubicBezTo>
                  <a:pt x="24" y="308"/>
                  <a:pt x="22" y="304"/>
                  <a:pt x="21" y="301"/>
                </a:cubicBezTo>
                <a:cubicBezTo>
                  <a:pt x="21" y="301"/>
                  <a:pt x="20" y="300"/>
                  <a:pt x="20" y="299"/>
                </a:cubicBezTo>
                <a:cubicBezTo>
                  <a:pt x="20" y="298"/>
                  <a:pt x="19" y="297"/>
                  <a:pt x="19" y="296"/>
                </a:cubicBezTo>
                <a:cubicBezTo>
                  <a:pt x="18" y="295"/>
                  <a:pt x="17" y="293"/>
                  <a:pt x="17" y="292"/>
                </a:cubicBezTo>
                <a:cubicBezTo>
                  <a:pt x="16" y="290"/>
                  <a:pt x="15" y="287"/>
                  <a:pt x="14" y="285"/>
                </a:cubicBezTo>
                <a:cubicBezTo>
                  <a:pt x="14" y="283"/>
                  <a:pt x="13" y="280"/>
                  <a:pt x="12" y="278"/>
                </a:cubicBezTo>
                <a:cubicBezTo>
                  <a:pt x="12" y="277"/>
                  <a:pt x="11" y="274"/>
                  <a:pt x="10" y="272"/>
                </a:cubicBezTo>
                <a:cubicBezTo>
                  <a:pt x="10" y="272"/>
                  <a:pt x="10" y="271"/>
                  <a:pt x="10" y="270"/>
                </a:cubicBezTo>
                <a:cubicBezTo>
                  <a:pt x="9" y="265"/>
                  <a:pt x="7" y="260"/>
                  <a:pt x="6" y="256"/>
                </a:cubicBezTo>
                <a:cubicBezTo>
                  <a:pt x="6" y="255"/>
                  <a:pt x="6" y="254"/>
                  <a:pt x="6" y="254"/>
                </a:cubicBezTo>
                <a:cubicBezTo>
                  <a:pt x="5" y="252"/>
                  <a:pt x="5" y="249"/>
                  <a:pt x="4" y="246"/>
                </a:cubicBezTo>
                <a:cubicBezTo>
                  <a:pt x="4" y="244"/>
                  <a:pt x="4" y="243"/>
                  <a:pt x="4" y="240"/>
                </a:cubicBezTo>
                <a:cubicBezTo>
                  <a:pt x="4" y="240"/>
                  <a:pt x="3" y="238"/>
                  <a:pt x="3" y="238"/>
                </a:cubicBezTo>
                <a:cubicBezTo>
                  <a:pt x="3" y="237"/>
                  <a:pt x="3" y="236"/>
                  <a:pt x="3" y="235"/>
                </a:cubicBezTo>
                <a:cubicBezTo>
                  <a:pt x="3" y="234"/>
                  <a:pt x="3" y="233"/>
                  <a:pt x="3" y="233"/>
                </a:cubicBezTo>
                <a:cubicBezTo>
                  <a:pt x="2" y="231"/>
                  <a:pt x="2" y="229"/>
                  <a:pt x="2" y="227"/>
                </a:cubicBezTo>
                <a:cubicBezTo>
                  <a:pt x="2" y="227"/>
                  <a:pt x="2" y="226"/>
                  <a:pt x="2" y="225"/>
                </a:cubicBezTo>
                <a:cubicBezTo>
                  <a:pt x="2" y="223"/>
                  <a:pt x="2" y="220"/>
                  <a:pt x="2" y="217"/>
                </a:cubicBezTo>
                <a:cubicBezTo>
                  <a:pt x="2" y="216"/>
                  <a:pt x="2" y="215"/>
                  <a:pt x="2" y="214"/>
                </a:cubicBezTo>
                <a:cubicBezTo>
                  <a:pt x="2" y="213"/>
                  <a:pt x="2" y="213"/>
                  <a:pt x="2" y="212"/>
                </a:cubicBezTo>
                <a:cubicBezTo>
                  <a:pt x="2" y="210"/>
                  <a:pt x="1" y="209"/>
                  <a:pt x="2" y="207"/>
                </a:cubicBezTo>
                <a:cubicBezTo>
                  <a:pt x="2" y="206"/>
                  <a:pt x="2" y="205"/>
                  <a:pt x="2" y="203"/>
                </a:cubicBezTo>
                <a:cubicBezTo>
                  <a:pt x="2" y="200"/>
                  <a:pt x="3" y="198"/>
                  <a:pt x="3" y="196"/>
                </a:cubicBezTo>
                <a:cubicBezTo>
                  <a:pt x="3" y="194"/>
                  <a:pt x="3" y="193"/>
                  <a:pt x="3" y="192"/>
                </a:cubicBezTo>
                <a:cubicBezTo>
                  <a:pt x="3" y="190"/>
                  <a:pt x="3" y="188"/>
                  <a:pt x="4" y="186"/>
                </a:cubicBezTo>
                <a:cubicBezTo>
                  <a:pt x="4" y="184"/>
                  <a:pt x="4" y="182"/>
                  <a:pt x="4" y="180"/>
                </a:cubicBezTo>
                <a:cubicBezTo>
                  <a:pt x="5" y="179"/>
                  <a:pt x="5" y="177"/>
                  <a:pt x="5" y="176"/>
                </a:cubicBezTo>
                <a:cubicBezTo>
                  <a:pt x="6" y="173"/>
                  <a:pt x="6" y="169"/>
                  <a:pt x="7" y="168"/>
                </a:cubicBezTo>
                <a:cubicBezTo>
                  <a:pt x="7" y="167"/>
                  <a:pt x="7" y="167"/>
                  <a:pt x="7" y="166"/>
                </a:cubicBezTo>
                <a:cubicBezTo>
                  <a:pt x="7" y="165"/>
                  <a:pt x="7" y="165"/>
                  <a:pt x="8" y="164"/>
                </a:cubicBezTo>
                <a:cubicBezTo>
                  <a:pt x="8" y="163"/>
                  <a:pt x="9" y="160"/>
                  <a:pt x="9" y="160"/>
                </a:cubicBezTo>
                <a:cubicBezTo>
                  <a:pt x="9" y="159"/>
                  <a:pt x="9" y="159"/>
                  <a:pt x="9" y="159"/>
                </a:cubicBezTo>
                <a:cubicBezTo>
                  <a:pt x="10" y="157"/>
                  <a:pt x="10" y="156"/>
                  <a:pt x="10" y="155"/>
                </a:cubicBezTo>
                <a:cubicBezTo>
                  <a:pt x="10" y="154"/>
                  <a:pt x="11" y="153"/>
                  <a:pt x="12" y="150"/>
                </a:cubicBezTo>
                <a:cubicBezTo>
                  <a:pt x="12" y="151"/>
                  <a:pt x="10" y="155"/>
                  <a:pt x="11" y="156"/>
                </a:cubicBezTo>
                <a:cubicBezTo>
                  <a:pt x="11" y="157"/>
                  <a:pt x="10" y="159"/>
                  <a:pt x="10" y="160"/>
                </a:cubicBezTo>
                <a:cubicBezTo>
                  <a:pt x="9" y="162"/>
                  <a:pt x="9" y="161"/>
                  <a:pt x="9" y="163"/>
                </a:cubicBezTo>
                <a:cubicBezTo>
                  <a:pt x="9" y="165"/>
                  <a:pt x="9" y="163"/>
                  <a:pt x="8" y="164"/>
                </a:cubicBezTo>
                <a:cubicBezTo>
                  <a:pt x="8" y="165"/>
                  <a:pt x="8" y="166"/>
                  <a:pt x="8" y="167"/>
                </a:cubicBezTo>
                <a:cubicBezTo>
                  <a:pt x="8" y="167"/>
                  <a:pt x="7" y="168"/>
                  <a:pt x="7" y="170"/>
                </a:cubicBezTo>
                <a:cubicBezTo>
                  <a:pt x="7" y="171"/>
                  <a:pt x="7" y="169"/>
                  <a:pt x="7" y="171"/>
                </a:cubicBezTo>
                <a:cubicBezTo>
                  <a:pt x="7" y="174"/>
                  <a:pt x="7" y="172"/>
                  <a:pt x="6" y="172"/>
                </a:cubicBezTo>
                <a:cubicBezTo>
                  <a:pt x="6" y="175"/>
                  <a:pt x="6" y="175"/>
                  <a:pt x="6" y="175"/>
                </a:cubicBezTo>
                <a:cubicBezTo>
                  <a:pt x="6" y="177"/>
                  <a:pt x="7" y="172"/>
                  <a:pt x="7" y="174"/>
                </a:cubicBezTo>
                <a:cubicBezTo>
                  <a:pt x="6" y="176"/>
                  <a:pt x="6" y="177"/>
                  <a:pt x="6" y="179"/>
                </a:cubicBezTo>
                <a:cubicBezTo>
                  <a:pt x="6" y="180"/>
                  <a:pt x="6" y="180"/>
                  <a:pt x="5" y="180"/>
                </a:cubicBezTo>
                <a:cubicBezTo>
                  <a:pt x="5" y="181"/>
                  <a:pt x="5" y="181"/>
                  <a:pt x="5" y="182"/>
                </a:cubicBezTo>
                <a:cubicBezTo>
                  <a:pt x="5" y="183"/>
                  <a:pt x="3" y="189"/>
                  <a:pt x="4" y="192"/>
                </a:cubicBezTo>
                <a:cubicBezTo>
                  <a:pt x="4" y="192"/>
                  <a:pt x="4" y="190"/>
                  <a:pt x="4" y="191"/>
                </a:cubicBezTo>
                <a:cubicBezTo>
                  <a:pt x="4" y="192"/>
                  <a:pt x="4" y="193"/>
                  <a:pt x="4" y="194"/>
                </a:cubicBezTo>
                <a:cubicBezTo>
                  <a:pt x="4" y="194"/>
                  <a:pt x="4" y="193"/>
                  <a:pt x="4" y="194"/>
                </a:cubicBezTo>
                <a:cubicBezTo>
                  <a:pt x="4" y="194"/>
                  <a:pt x="4" y="196"/>
                  <a:pt x="4" y="196"/>
                </a:cubicBezTo>
                <a:cubicBezTo>
                  <a:pt x="4" y="197"/>
                  <a:pt x="4" y="197"/>
                  <a:pt x="4" y="197"/>
                </a:cubicBezTo>
                <a:cubicBezTo>
                  <a:pt x="4" y="198"/>
                  <a:pt x="4" y="199"/>
                  <a:pt x="4" y="200"/>
                </a:cubicBezTo>
                <a:cubicBezTo>
                  <a:pt x="4" y="201"/>
                  <a:pt x="3" y="201"/>
                  <a:pt x="3" y="202"/>
                </a:cubicBezTo>
                <a:cubicBezTo>
                  <a:pt x="3" y="203"/>
                  <a:pt x="4" y="203"/>
                  <a:pt x="3" y="204"/>
                </a:cubicBezTo>
                <a:cubicBezTo>
                  <a:pt x="3" y="205"/>
                  <a:pt x="3" y="205"/>
                  <a:pt x="3" y="207"/>
                </a:cubicBezTo>
                <a:cubicBezTo>
                  <a:pt x="3" y="210"/>
                  <a:pt x="4" y="215"/>
                  <a:pt x="3" y="217"/>
                </a:cubicBezTo>
                <a:cubicBezTo>
                  <a:pt x="3" y="219"/>
                  <a:pt x="3" y="220"/>
                  <a:pt x="3" y="222"/>
                </a:cubicBezTo>
                <a:close/>
                <a:moveTo>
                  <a:pt x="37" y="322"/>
                </a:moveTo>
                <a:cubicBezTo>
                  <a:pt x="38" y="324"/>
                  <a:pt x="39" y="326"/>
                  <a:pt x="40" y="327"/>
                </a:cubicBezTo>
                <a:cubicBezTo>
                  <a:pt x="39" y="327"/>
                  <a:pt x="36" y="322"/>
                  <a:pt x="37" y="322"/>
                </a:cubicBezTo>
                <a:close/>
                <a:moveTo>
                  <a:pt x="336" y="377"/>
                </a:moveTo>
                <a:cubicBezTo>
                  <a:pt x="337" y="376"/>
                  <a:pt x="338" y="375"/>
                  <a:pt x="339" y="375"/>
                </a:cubicBezTo>
                <a:cubicBezTo>
                  <a:pt x="339" y="375"/>
                  <a:pt x="336" y="377"/>
                  <a:pt x="336" y="377"/>
                </a:cubicBezTo>
                <a:close/>
                <a:moveTo>
                  <a:pt x="61" y="353"/>
                </a:moveTo>
                <a:cubicBezTo>
                  <a:pt x="60" y="352"/>
                  <a:pt x="58" y="350"/>
                  <a:pt x="58" y="350"/>
                </a:cubicBezTo>
                <a:cubicBezTo>
                  <a:pt x="59" y="351"/>
                  <a:pt x="61" y="353"/>
                  <a:pt x="61" y="353"/>
                </a:cubicBezTo>
                <a:close/>
                <a:moveTo>
                  <a:pt x="4" y="190"/>
                </a:moveTo>
                <a:cubicBezTo>
                  <a:pt x="4" y="188"/>
                  <a:pt x="4" y="186"/>
                  <a:pt x="5" y="184"/>
                </a:cubicBezTo>
                <a:cubicBezTo>
                  <a:pt x="5" y="183"/>
                  <a:pt x="5" y="185"/>
                  <a:pt x="5" y="186"/>
                </a:cubicBezTo>
                <a:cubicBezTo>
                  <a:pt x="4" y="187"/>
                  <a:pt x="4" y="190"/>
                  <a:pt x="4" y="190"/>
                </a:cubicBezTo>
                <a:close/>
                <a:moveTo>
                  <a:pt x="22" y="295"/>
                </a:moveTo>
                <a:cubicBezTo>
                  <a:pt x="22" y="296"/>
                  <a:pt x="22" y="296"/>
                  <a:pt x="22" y="296"/>
                </a:cubicBezTo>
                <a:cubicBezTo>
                  <a:pt x="22" y="296"/>
                  <a:pt x="22" y="297"/>
                  <a:pt x="23" y="297"/>
                </a:cubicBezTo>
                <a:cubicBezTo>
                  <a:pt x="22" y="297"/>
                  <a:pt x="22" y="297"/>
                  <a:pt x="22" y="297"/>
                </a:cubicBezTo>
                <a:cubicBezTo>
                  <a:pt x="22" y="297"/>
                  <a:pt x="22" y="297"/>
                  <a:pt x="22" y="297"/>
                </a:cubicBezTo>
                <a:cubicBezTo>
                  <a:pt x="22" y="296"/>
                  <a:pt x="22" y="296"/>
                  <a:pt x="22" y="296"/>
                </a:cubicBezTo>
                <a:cubicBezTo>
                  <a:pt x="22" y="296"/>
                  <a:pt x="22" y="295"/>
                  <a:pt x="21" y="295"/>
                </a:cubicBezTo>
                <a:cubicBezTo>
                  <a:pt x="22" y="295"/>
                  <a:pt x="22" y="295"/>
                  <a:pt x="22" y="295"/>
                </a:cubicBezTo>
                <a:cubicBezTo>
                  <a:pt x="22" y="295"/>
                  <a:pt x="22" y="295"/>
                  <a:pt x="22" y="295"/>
                </a:cubicBezTo>
                <a:close/>
                <a:moveTo>
                  <a:pt x="64" y="357"/>
                </a:moveTo>
                <a:cubicBezTo>
                  <a:pt x="63" y="356"/>
                  <a:pt x="63" y="356"/>
                  <a:pt x="62" y="355"/>
                </a:cubicBezTo>
                <a:cubicBezTo>
                  <a:pt x="63" y="355"/>
                  <a:pt x="65" y="357"/>
                  <a:pt x="64" y="357"/>
                </a:cubicBezTo>
                <a:close/>
                <a:moveTo>
                  <a:pt x="25" y="302"/>
                </a:moveTo>
                <a:cubicBezTo>
                  <a:pt x="25" y="302"/>
                  <a:pt x="23" y="299"/>
                  <a:pt x="23" y="298"/>
                </a:cubicBezTo>
                <a:cubicBezTo>
                  <a:pt x="23" y="299"/>
                  <a:pt x="24" y="300"/>
                  <a:pt x="25" y="302"/>
                </a:cubicBezTo>
                <a:close/>
                <a:moveTo>
                  <a:pt x="73" y="365"/>
                </a:moveTo>
                <a:cubicBezTo>
                  <a:pt x="72" y="365"/>
                  <a:pt x="70" y="363"/>
                  <a:pt x="70" y="362"/>
                </a:cubicBezTo>
                <a:cubicBezTo>
                  <a:pt x="68" y="361"/>
                  <a:pt x="66" y="359"/>
                  <a:pt x="66" y="358"/>
                </a:cubicBezTo>
                <a:cubicBezTo>
                  <a:pt x="67" y="359"/>
                  <a:pt x="68" y="360"/>
                  <a:pt x="69" y="361"/>
                </a:cubicBezTo>
                <a:cubicBezTo>
                  <a:pt x="70" y="362"/>
                  <a:pt x="70" y="363"/>
                  <a:pt x="70" y="363"/>
                </a:cubicBezTo>
                <a:cubicBezTo>
                  <a:pt x="70" y="363"/>
                  <a:pt x="73" y="365"/>
                  <a:pt x="73" y="365"/>
                </a:cubicBezTo>
                <a:close/>
                <a:moveTo>
                  <a:pt x="30" y="312"/>
                </a:moveTo>
                <a:cubicBezTo>
                  <a:pt x="30" y="312"/>
                  <a:pt x="30" y="312"/>
                  <a:pt x="30" y="312"/>
                </a:cubicBezTo>
                <a:cubicBezTo>
                  <a:pt x="30" y="312"/>
                  <a:pt x="30" y="313"/>
                  <a:pt x="30" y="313"/>
                </a:cubicBezTo>
                <a:cubicBezTo>
                  <a:pt x="30" y="313"/>
                  <a:pt x="29" y="311"/>
                  <a:pt x="28" y="311"/>
                </a:cubicBezTo>
                <a:cubicBezTo>
                  <a:pt x="28" y="309"/>
                  <a:pt x="28" y="310"/>
                  <a:pt x="28" y="310"/>
                </a:cubicBezTo>
                <a:cubicBezTo>
                  <a:pt x="28" y="309"/>
                  <a:pt x="28" y="309"/>
                  <a:pt x="27" y="308"/>
                </a:cubicBezTo>
                <a:cubicBezTo>
                  <a:pt x="26" y="306"/>
                  <a:pt x="26" y="305"/>
                  <a:pt x="25" y="303"/>
                </a:cubicBezTo>
                <a:cubicBezTo>
                  <a:pt x="25" y="303"/>
                  <a:pt x="26" y="304"/>
                  <a:pt x="26" y="305"/>
                </a:cubicBezTo>
                <a:cubicBezTo>
                  <a:pt x="27" y="306"/>
                  <a:pt x="26" y="306"/>
                  <a:pt x="27" y="307"/>
                </a:cubicBezTo>
                <a:cubicBezTo>
                  <a:pt x="27" y="307"/>
                  <a:pt x="28" y="308"/>
                  <a:pt x="28" y="309"/>
                </a:cubicBezTo>
                <a:cubicBezTo>
                  <a:pt x="29" y="310"/>
                  <a:pt x="29" y="311"/>
                  <a:pt x="30" y="312"/>
                </a:cubicBezTo>
                <a:close/>
                <a:moveTo>
                  <a:pt x="4" y="228"/>
                </a:moveTo>
                <a:cubicBezTo>
                  <a:pt x="4" y="224"/>
                  <a:pt x="4" y="224"/>
                  <a:pt x="4" y="224"/>
                </a:cubicBezTo>
                <a:cubicBezTo>
                  <a:pt x="4" y="225"/>
                  <a:pt x="4" y="228"/>
                  <a:pt x="4" y="228"/>
                </a:cubicBezTo>
                <a:close/>
                <a:moveTo>
                  <a:pt x="32" y="316"/>
                </a:moveTo>
                <a:cubicBezTo>
                  <a:pt x="33" y="317"/>
                  <a:pt x="33" y="318"/>
                  <a:pt x="33" y="318"/>
                </a:cubicBezTo>
                <a:cubicBezTo>
                  <a:pt x="32" y="316"/>
                  <a:pt x="31" y="315"/>
                  <a:pt x="32" y="316"/>
                </a:cubicBezTo>
                <a:close/>
                <a:moveTo>
                  <a:pt x="36" y="322"/>
                </a:moveTo>
                <a:cubicBezTo>
                  <a:pt x="36" y="322"/>
                  <a:pt x="35" y="321"/>
                  <a:pt x="34" y="319"/>
                </a:cubicBezTo>
                <a:cubicBezTo>
                  <a:pt x="34" y="319"/>
                  <a:pt x="35" y="321"/>
                  <a:pt x="36" y="322"/>
                </a:cubicBezTo>
                <a:close/>
                <a:moveTo>
                  <a:pt x="38" y="326"/>
                </a:moveTo>
                <a:cubicBezTo>
                  <a:pt x="38" y="326"/>
                  <a:pt x="37" y="324"/>
                  <a:pt x="37" y="324"/>
                </a:cubicBezTo>
                <a:cubicBezTo>
                  <a:pt x="37" y="324"/>
                  <a:pt x="39" y="326"/>
                  <a:pt x="38" y="326"/>
                </a:cubicBezTo>
                <a:close/>
                <a:moveTo>
                  <a:pt x="42" y="331"/>
                </a:moveTo>
                <a:cubicBezTo>
                  <a:pt x="43" y="332"/>
                  <a:pt x="43" y="332"/>
                  <a:pt x="43" y="333"/>
                </a:cubicBezTo>
                <a:cubicBezTo>
                  <a:pt x="43" y="333"/>
                  <a:pt x="42" y="332"/>
                  <a:pt x="41" y="331"/>
                </a:cubicBezTo>
                <a:cubicBezTo>
                  <a:pt x="41" y="331"/>
                  <a:pt x="42" y="331"/>
                  <a:pt x="42" y="331"/>
                </a:cubicBezTo>
                <a:close/>
                <a:moveTo>
                  <a:pt x="45" y="335"/>
                </a:moveTo>
                <a:cubicBezTo>
                  <a:pt x="45" y="336"/>
                  <a:pt x="46" y="337"/>
                  <a:pt x="47" y="338"/>
                </a:cubicBezTo>
                <a:cubicBezTo>
                  <a:pt x="47" y="339"/>
                  <a:pt x="45" y="336"/>
                  <a:pt x="45" y="335"/>
                </a:cubicBezTo>
                <a:close/>
                <a:moveTo>
                  <a:pt x="57" y="350"/>
                </a:moveTo>
                <a:cubicBezTo>
                  <a:pt x="58" y="351"/>
                  <a:pt x="58" y="351"/>
                  <a:pt x="58" y="352"/>
                </a:cubicBezTo>
                <a:cubicBezTo>
                  <a:pt x="59" y="352"/>
                  <a:pt x="60" y="353"/>
                  <a:pt x="59" y="353"/>
                </a:cubicBezTo>
                <a:cubicBezTo>
                  <a:pt x="58" y="351"/>
                  <a:pt x="57" y="351"/>
                  <a:pt x="56" y="349"/>
                </a:cubicBezTo>
                <a:cubicBezTo>
                  <a:pt x="56" y="349"/>
                  <a:pt x="57" y="351"/>
                  <a:pt x="57" y="350"/>
                </a:cubicBezTo>
                <a:close/>
                <a:moveTo>
                  <a:pt x="7" y="255"/>
                </a:moveTo>
                <a:cubicBezTo>
                  <a:pt x="6" y="250"/>
                  <a:pt x="8" y="253"/>
                  <a:pt x="7" y="255"/>
                </a:cubicBezTo>
                <a:close/>
                <a:moveTo>
                  <a:pt x="48" y="339"/>
                </a:moveTo>
                <a:cubicBezTo>
                  <a:pt x="49" y="341"/>
                  <a:pt x="50" y="342"/>
                  <a:pt x="51" y="343"/>
                </a:cubicBezTo>
                <a:cubicBezTo>
                  <a:pt x="50" y="343"/>
                  <a:pt x="48" y="340"/>
                  <a:pt x="48" y="339"/>
                </a:cubicBezTo>
                <a:close/>
                <a:moveTo>
                  <a:pt x="53" y="346"/>
                </a:moveTo>
                <a:cubicBezTo>
                  <a:pt x="55" y="348"/>
                  <a:pt x="55" y="348"/>
                  <a:pt x="55" y="348"/>
                </a:cubicBezTo>
                <a:cubicBezTo>
                  <a:pt x="55" y="348"/>
                  <a:pt x="52" y="346"/>
                  <a:pt x="53" y="346"/>
                </a:cubicBezTo>
                <a:close/>
                <a:moveTo>
                  <a:pt x="79" y="372"/>
                </a:moveTo>
                <a:cubicBezTo>
                  <a:pt x="82" y="374"/>
                  <a:pt x="77" y="371"/>
                  <a:pt x="76" y="369"/>
                </a:cubicBezTo>
                <a:cubicBezTo>
                  <a:pt x="77" y="370"/>
                  <a:pt x="79" y="372"/>
                  <a:pt x="79" y="372"/>
                </a:cubicBezTo>
                <a:close/>
                <a:moveTo>
                  <a:pt x="82" y="374"/>
                </a:moveTo>
                <a:cubicBezTo>
                  <a:pt x="83" y="375"/>
                  <a:pt x="84" y="375"/>
                  <a:pt x="84" y="376"/>
                </a:cubicBezTo>
                <a:cubicBezTo>
                  <a:pt x="84" y="376"/>
                  <a:pt x="81" y="374"/>
                  <a:pt x="82" y="374"/>
                </a:cubicBezTo>
                <a:close/>
                <a:moveTo>
                  <a:pt x="47" y="339"/>
                </a:moveTo>
                <a:cubicBezTo>
                  <a:pt x="46" y="339"/>
                  <a:pt x="45" y="338"/>
                  <a:pt x="45" y="337"/>
                </a:cubicBezTo>
                <a:cubicBezTo>
                  <a:pt x="45" y="337"/>
                  <a:pt x="46" y="338"/>
                  <a:pt x="47" y="339"/>
                </a:cubicBezTo>
                <a:close/>
                <a:moveTo>
                  <a:pt x="49" y="343"/>
                </a:moveTo>
                <a:cubicBezTo>
                  <a:pt x="49" y="343"/>
                  <a:pt x="47" y="340"/>
                  <a:pt x="48" y="340"/>
                </a:cubicBezTo>
                <a:cubicBezTo>
                  <a:pt x="48" y="341"/>
                  <a:pt x="49" y="342"/>
                  <a:pt x="49" y="343"/>
                </a:cubicBezTo>
                <a:close/>
                <a:moveTo>
                  <a:pt x="51" y="344"/>
                </a:moveTo>
                <a:cubicBezTo>
                  <a:pt x="51" y="344"/>
                  <a:pt x="50" y="344"/>
                  <a:pt x="51" y="344"/>
                </a:cubicBezTo>
                <a:cubicBezTo>
                  <a:pt x="51" y="344"/>
                  <a:pt x="51" y="345"/>
                  <a:pt x="51" y="345"/>
                </a:cubicBezTo>
                <a:cubicBezTo>
                  <a:pt x="52" y="346"/>
                  <a:pt x="54" y="348"/>
                  <a:pt x="55" y="349"/>
                </a:cubicBezTo>
                <a:cubicBezTo>
                  <a:pt x="55" y="349"/>
                  <a:pt x="52" y="347"/>
                  <a:pt x="50" y="345"/>
                </a:cubicBezTo>
                <a:cubicBezTo>
                  <a:pt x="50" y="344"/>
                  <a:pt x="52" y="346"/>
                  <a:pt x="51" y="344"/>
                </a:cubicBezTo>
                <a:close/>
                <a:moveTo>
                  <a:pt x="19" y="293"/>
                </a:moveTo>
                <a:cubicBezTo>
                  <a:pt x="18" y="292"/>
                  <a:pt x="17" y="289"/>
                  <a:pt x="16" y="286"/>
                </a:cubicBezTo>
                <a:cubicBezTo>
                  <a:pt x="17" y="287"/>
                  <a:pt x="18" y="291"/>
                  <a:pt x="19" y="293"/>
                </a:cubicBezTo>
                <a:close/>
                <a:moveTo>
                  <a:pt x="106" y="391"/>
                </a:moveTo>
                <a:cubicBezTo>
                  <a:pt x="107" y="391"/>
                  <a:pt x="107" y="392"/>
                  <a:pt x="108" y="392"/>
                </a:cubicBezTo>
                <a:cubicBezTo>
                  <a:pt x="108" y="392"/>
                  <a:pt x="107" y="392"/>
                  <a:pt x="106" y="391"/>
                </a:cubicBezTo>
                <a:close/>
                <a:moveTo>
                  <a:pt x="117" y="397"/>
                </a:moveTo>
                <a:cubicBezTo>
                  <a:pt x="116" y="397"/>
                  <a:pt x="114" y="396"/>
                  <a:pt x="114" y="395"/>
                </a:cubicBezTo>
                <a:cubicBezTo>
                  <a:pt x="115" y="396"/>
                  <a:pt x="117" y="397"/>
                  <a:pt x="117" y="397"/>
                </a:cubicBezTo>
                <a:close/>
                <a:moveTo>
                  <a:pt x="129" y="403"/>
                </a:moveTo>
                <a:cubicBezTo>
                  <a:pt x="131" y="404"/>
                  <a:pt x="132" y="404"/>
                  <a:pt x="134" y="405"/>
                </a:cubicBezTo>
                <a:cubicBezTo>
                  <a:pt x="132" y="405"/>
                  <a:pt x="128" y="403"/>
                  <a:pt x="129" y="403"/>
                </a:cubicBezTo>
                <a:close/>
                <a:moveTo>
                  <a:pt x="145" y="409"/>
                </a:moveTo>
                <a:cubicBezTo>
                  <a:pt x="146" y="409"/>
                  <a:pt x="147" y="410"/>
                  <a:pt x="149" y="410"/>
                </a:cubicBezTo>
                <a:cubicBezTo>
                  <a:pt x="148" y="411"/>
                  <a:pt x="145" y="409"/>
                  <a:pt x="143" y="409"/>
                </a:cubicBezTo>
                <a:cubicBezTo>
                  <a:pt x="143" y="409"/>
                  <a:pt x="145" y="409"/>
                  <a:pt x="145" y="409"/>
                </a:cubicBezTo>
                <a:close/>
                <a:moveTo>
                  <a:pt x="39" y="330"/>
                </a:moveTo>
                <a:cubicBezTo>
                  <a:pt x="40" y="331"/>
                  <a:pt x="41" y="332"/>
                  <a:pt x="41" y="332"/>
                </a:cubicBezTo>
                <a:cubicBezTo>
                  <a:pt x="40" y="331"/>
                  <a:pt x="39" y="330"/>
                  <a:pt x="39" y="330"/>
                </a:cubicBezTo>
                <a:close/>
                <a:moveTo>
                  <a:pt x="164" y="415"/>
                </a:moveTo>
                <a:cubicBezTo>
                  <a:pt x="163" y="415"/>
                  <a:pt x="162" y="414"/>
                  <a:pt x="161" y="414"/>
                </a:cubicBezTo>
                <a:cubicBezTo>
                  <a:pt x="160" y="414"/>
                  <a:pt x="160" y="414"/>
                  <a:pt x="160" y="414"/>
                </a:cubicBezTo>
                <a:cubicBezTo>
                  <a:pt x="161" y="414"/>
                  <a:pt x="163" y="414"/>
                  <a:pt x="164" y="415"/>
                </a:cubicBezTo>
                <a:close/>
                <a:moveTo>
                  <a:pt x="165" y="415"/>
                </a:moveTo>
                <a:cubicBezTo>
                  <a:pt x="167" y="415"/>
                  <a:pt x="167" y="416"/>
                  <a:pt x="168" y="416"/>
                </a:cubicBezTo>
                <a:cubicBezTo>
                  <a:pt x="168" y="416"/>
                  <a:pt x="164" y="415"/>
                  <a:pt x="165" y="415"/>
                </a:cubicBezTo>
                <a:close/>
                <a:moveTo>
                  <a:pt x="182" y="418"/>
                </a:moveTo>
                <a:cubicBezTo>
                  <a:pt x="184" y="418"/>
                  <a:pt x="186" y="419"/>
                  <a:pt x="185" y="419"/>
                </a:cubicBezTo>
                <a:cubicBezTo>
                  <a:pt x="184" y="419"/>
                  <a:pt x="181" y="418"/>
                  <a:pt x="182" y="418"/>
                </a:cubicBezTo>
                <a:close/>
                <a:moveTo>
                  <a:pt x="224" y="420"/>
                </a:moveTo>
                <a:cubicBezTo>
                  <a:pt x="228" y="419"/>
                  <a:pt x="229" y="421"/>
                  <a:pt x="224" y="420"/>
                </a:cubicBezTo>
                <a:close/>
                <a:moveTo>
                  <a:pt x="232" y="420"/>
                </a:moveTo>
                <a:cubicBezTo>
                  <a:pt x="235" y="419"/>
                  <a:pt x="235" y="420"/>
                  <a:pt x="236" y="420"/>
                </a:cubicBezTo>
                <a:cubicBezTo>
                  <a:pt x="233" y="421"/>
                  <a:pt x="232" y="420"/>
                  <a:pt x="232" y="420"/>
                </a:cubicBezTo>
                <a:close/>
                <a:moveTo>
                  <a:pt x="210" y="421"/>
                </a:moveTo>
                <a:cubicBezTo>
                  <a:pt x="210" y="421"/>
                  <a:pt x="209" y="421"/>
                  <a:pt x="207" y="421"/>
                </a:cubicBezTo>
                <a:cubicBezTo>
                  <a:pt x="206" y="421"/>
                  <a:pt x="208" y="421"/>
                  <a:pt x="210" y="421"/>
                </a:cubicBezTo>
                <a:close/>
                <a:moveTo>
                  <a:pt x="245" y="418"/>
                </a:moveTo>
                <a:cubicBezTo>
                  <a:pt x="247" y="418"/>
                  <a:pt x="248" y="418"/>
                  <a:pt x="249" y="418"/>
                </a:cubicBezTo>
                <a:cubicBezTo>
                  <a:pt x="249" y="418"/>
                  <a:pt x="244" y="419"/>
                  <a:pt x="245" y="418"/>
                </a:cubicBezTo>
                <a:close/>
                <a:moveTo>
                  <a:pt x="271" y="413"/>
                </a:moveTo>
                <a:cubicBezTo>
                  <a:pt x="272" y="412"/>
                  <a:pt x="276" y="411"/>
                  <a:pt x="276" y="412"/>
                </a:cubicBezTo>
                <a:cubicBezTo>
                  <a:pt x="274" y="412"/>
                  <a:pt x="272" y="413"/>
                  <a:pt x="271" y="413"/>
                </a:cubicBezTo>
                <a:close/>
                <a:moveTo>
                  <a:pt x="280" y="410"/>
                </a:moveTo>
                <a:cubicBezTo>
                  <a:pt x="281" y="409"/>
                  <a:pt x="283" y="409"/>
                  <a:pt x="283" y="409"/>
                </a:cubicBezTo>
                <a:cubicBezTo>
                  <a:pt x="282" y="409"/>
                  <a:pt x="282" y="410"/>
                  <a:pt x="281" y="410"/>
                </a:cubicBezTo>
                <a:cubicBezTo>
                  <a:pt x="280" y="410"/>
                  <a:pt x="280" y="410"/>
                  <a:pt x="280" y="410"/>
                </a:cubicBezTo>
                <a:close/>
                <a:moveTo>
                  <a:pt x="288" y="407"/>
                </a:moveTo>
                <a:cubicBezTo>
                  <a:pt x="286" y="408"/>
                  <a:pt x="286" y="408"/>
                  <a:pt x="285" y="408"/>
                </a:cubicBezTo>
                <a:cubicBezTo>
                  <a:pt x="285" y="408"/>
                  <a:pt x="289" y="406"/>
                  <a:pt x="288" y="407"/>
                </a:cubicBezTo>
                <a:close/>
                <a:moveTo>
                  <a:pt x="325" y="389"/>
                </a:moveTo>
                <a:cubicBezTo>
                  <a:pt x="325" y="389"/>
                  <a:pt x="325" y="389"/>
                  <a:pt x="325" y="389"/>
                </a:cubicBezTo>
                <a:cubicBezTo>
                  <a:pt x="322" y="391"/>
                  <a:pt x="319" y="393"/>
                  <a:pt x="318" y="393"/>
                </a:cubicBezTo>
                <a:cubicBezTo>
                  <a:pt x="318" y="393"/>
                  <a:pt x="318" y="393"/>
                  <a:pt x="319" y="392"/>
                </a:cubicBezTo>
                <a:cubicBezTo>
                  <a:pt x="321" y="391"/>
                  <a:pt x="324" y="390"/>
                  <a:pt x="325" y="389"/>
                </a:cubicBezTo>
                <a:close/>
                <a:moveTo>
                  <a:pt x="370" y="350"/>
                </a:moveTo>
                <a:cubicBezTo>
                  <a:pt x="372" y="349"/>
                  <a:pt x="371" y="350"/>
                  <a:pt x="371" y="351"/>
                </a:cubicBezTo>
                <a:cubicBezTo>
                  <a:pt x="370" y="352"/>
                  <a:pt x="368" y="354"/>
                  <a:pt x="367" y="354"/>
                </a:cubicBezTo>
                <a:cubicBezTo>
                  <a:pt x="369" y="352"/>
                  <a:pt x="370" y="351"/>
                  <a:pt x="370" y="350"/>
                </a:cubicBezTo>
                <a:close/>
                <a:moveTo>
                  <a:pt x="377" y="343"/>
                </a:moveTo>
                <a:cubicBezTo>
                  <a:pt x="377" y="344"/>
                  <a:pt x="373" y="348"/>
                  <a:pt x="372" y="348"/>
                </a:cubicBezTo>
                <a:cubicBezTo>
                  <a:pt x="374" y="346"/>
                  <a:pt x="375" y="346"/>
                  <a:pt x="377" y="343"/>
                </a:cubicBezTo>
                <a:close/>
                <a:moveTo>
                  <a:pt x="60" y="357"/>
                </a:moveTo>
                <a:cubicBezTo>
                  <a:pt x="59" y="357"/>
                  <a:pt x="58" y="356"/>
                  <a:pt x="57" y="355"/>
                </a:cubicBezTo>
                <a:cubicBezTo>
                  <a:pt x="57" y="355"/>
                  <a:pt x="59" y="357"/>
                  <a:pt x="60" y="357"/>
                </a:cubicBezTo>
                <a:close/>
                <a:moveTo>
                  <a:pt x="147" y="415"/>
                </a:moveTo>
                <a:cubicBezTo>
                  <a:pt x="147" y="415"/>
                  <a:pt x="150" y="416"/>
                  <a:pt x="151" y="416"/>
                </a:cubicBezTo>
                <a:cubicBezTo>
                  <a:pt x="151" y="416"/>
                  <a:pt x="150" y="416"/>
                  <a:pt x="151" y="416"/>
                </a:cubicBezTo>
                <a:cubicBezTo>
                  <a:pt x="150" y="416"/>
                  <a:pt x="148" y="416"/>
                  <a:pt x="147" y="41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6" name="PA_椭圆 45"/>
          <p:cNvSpPr/>
          <p:nvPr>
            <p:custDataLst>
              <p:tags r:id="rId9"/>
            </p:custDataLst>
          </p:nvPr>
        </p:nvSpPr>
        <p:spPr>
          <a:xfrm>
            <a:off x="10044938" y="3378522"/>
            <a:ext cx="1353034" cy="1353034"/>
          </a:xfrm>
          <a:prstGeom prst="ellipse">
            <a:avLst/>
          </a:prstGeom>
          <a:noFill/>
          <a:ln w="19050">
            <a:solidFill>
              <a:schemeClr val="accent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9" name="PA_文本框 48"/>
          <p:cNvSpPr txBox="1"/>
          <p:nvPr>
            <p:custDataLst>
              <p:tags r:id="rId10"/>
            </p:custDataLst>
          </p:nvPr>
        </p:nvSpPr>
        <p:spPr>
          <a:xfrm>
            <a:off x="7960860" y="3885762"/>
            <a:ext cx="6655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+mj-ea"/>
                <a:ea typeface="+mj-ea"/>
              </a:rPr>
              <a:t>2016</a:t>
            </a:r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0" name="PA_文本框 49"/>
          <p:cNvSpPr txBox="1"/>
          <p:nvPr>
            <p:custDataLst>
              <p:tags r:id="rId11"/>
            </p:custDataLst>
          </p:nvPr>
        </p:nvSpPr>
        <p:spPr>
          <a:xfrm>
            <a:off x="5790638" y="3885762"/>
            <a:ext cx="6655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+mj-ea"/>
                <a:ea typeface="+mj-ea"/>
              </a:rPr>
              <a:t>2015</a:t>
            </a:r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1" name="PA_文本框 50"/>
          <p:cNvSpPr txBox="1"/>
          <p:nvPr>
            <p:custDataLst>
              <p:tags r:id="rId12"/>
            </p:custDataLst>
          </p:nvPr>
        </p:nvSpPr>
        <p:spPr>
          <a:xfrm>
            <a:off x="3563217" y="3885762"/>
            <a:ext cx="6655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+mj-ea"/>
                <a:ea typeface="+mj-ea"/>
              </a:rPr>
              <a:t>2014</a:t>
            </a:r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2" name="PA_文本框 51"/>
          <p:cNvSpPr txBox="1"/>
          <p:nvPr>
            <p:custDataLst>
              <p:tags r:id="rId13"/>
            </p:custDataLst>
          </p:nvPr>
        </p:nvSpPr>
        <p:spPr>
          <a:xfrm>
            <a:off x="1392995" y="3885762"/>
            <a:ext cx="6655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+mj-ea"/>
                <a:ea typeface="+mj-ea"/>
              </a:rPr>
              <a:t>2013</a:t>
            </a:r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cxnSp>
        <p:nvCxnSpPr>
          <p:cNvPr id="7" name="PA_直接连接符 6"/>
          <p:cNvCxnSpPr/>
          <p:nvPr>
            <p:custDataLst>
              <p:tags r:id="rId14"/>
            </p:custDataLst>
          </p:nvPr>
        </p:nvCxnSpPr>
        <p:spPr>
          <a:xfrm>
            <a:off x="0" y="4055039"/>
            <a:ext cx="1255962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PA_直接连接符 55"/>
          <p:cNvCxnSpPr>
            <a:stCxn id="46" idx="6"/>
          </p:cNvCxnSpPr>
          <p:nvPr>
            <p:custDataLst>
              <p:tags r:id="rId15"/>
            </p:custDataLst>
          </p:nvPr>
        </p:nvCxnSpPr>
        <p:spPr>
          <a:xfrm>
            <a:off x="11397972" y="4055039"/>
            <a:ext cx="84887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PA_直接连接符 56"/>
          <p:cNvCxnSpPr/>
          <p:nvPr>
            <p:custDataLst>
              <p:tags r:id="rId16"/>
            </p:custDataLst>
          </p:nvPr>
        </p:nvCxnSpPr>
        <p:spPr>
          <a:xfrm>
            <a:off x="8795286" y="4055039"/>
            <a:ext cx="1255962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PA_直接连接符 57"/>
          <p:cNvCxnSpPr>
            <a:stCxn id="42" idx="6"/>
          </p:cNvCxnSpPr>
          <p:nvPr>
            <p:custDataLst>
              <p:tags r:id="rId17"/>
            </p:custDataLst>
          </p:nvPr>
        </p:nvCxnSpPr>
        <p:spPr>
          <a:xfrm>
            <a:off x="6593237" y="4055039"/>
            <a:ext cx="1198615" cy="6892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PA_直接连接符 58"/>
          <p:cNvCxnSpPr/>
          <p:nvPr>
            <p:custDataLst>
              <p:tags r:id="rId18"/>
            </p:custDataLst>
          </p:nvPr>
        </p:nvCxnSpPr>
        <p:spPr>
          <a:xfrm>
            <a:off x="4391334" y="4055039"/>
            <a:ext cx="1255962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PA_直接连接符 59"/>
          <p:cNvCxnSpPr/>
          <p:nvPr>
            <p:custDataLst>
              <p:tags r:id="rId19"/>
            </p:custDataLst>
          </p:nvPr>
        </p:nvCxnSpPr>
        <p:spPr>
          <a:xfrm>
            <a:off x="2194438" y="4055039"/>
            <a:ext cx="1255962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PA_直接连接符 60"/>
          <p:cNvCxnSpPr/>
          <p:nvPr>
            <p:custDataLst>
              <p:tags r:id="rId20"/>
            </p:custDataLst>
          </p:nvPr>
        </p:nvCxnSpPr>
        <p:spPr>
          <a:xfrm>
            <a:off x="1725778" y="2105846"/>
            <a:ext cx="0" cy="1455616"/>
          </a:xfrm>
          <a:prstGeom prst="line">
            <a:avLst/>
          </a:prstGeom>
          <a:ln w="19050">
            <a:solidFill>
              <a:schemeClr val="bg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PA_直接连接符 61"/>
          <p:cNvCxnSpPr/>
          <p:nvPr>
            <p:custDataLst>
              <p:tags r:id="rId21"/>
            </p:custDataLst>
          </p:nvPr>
        </p:nvCxnSpPr>
        <p:spPr>
          <a:xfrm rot="5400000" flipV="1">
            <a:off x="3168800" y="5299577"/>
            <a:ext cx="1454400" cy="0"/>
          </a:xfrm>
          <a:prstGeom prst="line">
            <a:avLst/>
          </a:prstGeom>
          <a:ln w="19050">
            <a:solidFill>
              <a:schemeClr val="bg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PA_直接连接符 62"/>
          <p:cNvCxnSpPr/>
          <p:nvPr>
            <p:custDataLst>
              <p:tags r:id="rId22"/>
            </p:custDataLst>
          </p:nvPr>
        </p:nvCxnSpPr>
        <p:spPr>
          <a:xfrm rot="5400000" flipV="1">
            <a:off x="7566443" y="5299577"/>
            <a:ext cx="1454400" cy="0"/>
          </a:xfrm>
          <a:prstGeom prst="line">
            <a:avLst/>
          </a:prstGeom>
          <a:ln w="19050">
            <a:solidFill>
              <a:schemeClr val="bg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PA_直接连接符 63"/>
          <p:cNvCxnSpPr/>
          <p:nvPr>
            <p:custDataLst>
              <p:tags r:id="rId23"/>
            </p:custDataLst>
          </p:nvPr>
        </p:nvCxnSpPr>
        <p:spPr>
          <a:xfrm rot="5400000" flipV="1">
            <a:off x="5396221" y="2833654"/>
            <a:ext cx="1454400" cy="0"/>
          </a:xfrm>
          <a:prstGeom prst="line">
            <a:avLst/>
          </a:prstGeom>
          <a:ln w="19050">
            <a:solidFill>
              <a:schemeClr val="bg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7" name="PA_组合 66"/>
          <p:cNvGrpSpPr/>
          <p:nvPr>
            <p:custDataLst>
              <p:tags r:id="rId24"/>
            </p:custDataLst>
          </p:nvPr>
        </p:nvGrpSpPr>
        <p:grpSpPr>
          <a:xfrm>
            <a:off x="10420933" y="3660717"/>
            <a:ext cx="601044" cy="788644"/>
            <a:chOff x="1403351" y="2547187"/>
            <a:chExt cx="812395" cy="1065963"/>
          </a:xfrm>
          <a:solidFill>
            <a:schemeClr val="accent4"/>
          </a:solidFill>
        </p:grpSpPr>
        <p:sp>
          <p:nvSpPr>
            <p:cNvPr id="68" name="自由: 形状 67"/>
            <p:cNvSpPr>
              <a:spLocks/>
            </p:cNvSpPr>
            <p:nvPr/>
          </p:nvSpPr>
          <p:spPr bwMode="auto">
            <a:xfrm>
              <a:off x="1535347" y="2547187"/>
              <a:ext cx="680399" cy="826250"/>
            </a:xfrm>
            <a:custGeom>
              <a:avLst/>
              <a:gdLst>
                <a:gd name="connsiteX0" fmla="*/ 182329 w 680399"/>
                <a:gd name="connsiteY0" fmla="*/ 532563 h 826250"/>
                <a:gd name="connsiteX1" fmla="*/ 285423 w 680399"/>
                <a:gd name="connsiteY1" fmla="*/ 635977 h 826250"/>
                <a:gd name="connsiteX2" fmla="*/ 328379 w 680399"/>
                <a:gd name="connsiteY2" fmla="*/ 653213 h 826250"/>
                <a:gd name="connsiteX3" fmla="*/ 182329 w 680399"/>
                <a:gd name="connsiteY3" fmla="*/ 532563 h 826250"/>
                <a:gd name="connsiteX4" fmla="*/ 507045 w 680399"/>
                <a:gd name="connsiteY4" fmla="*/ 106156 h 826250"/>
                <a:gd name="connsiteX5" fmla="*/ 465915 w 680399"/>
                <a:gd name="connsiteY5" fmla="*/ 122335 h 826250"/>
                <a:gd name="connsiteX6" fmla="*/ 325204 w 680399"/>
                <a:gd name="connsiteY6" fmla="*/ 256082 h 826250"/>
                <a:gd name="connsiteX7" fmla="*/ 264591 w 680399"/>
                <a:gd name="connsiteY7" fmla="*/ 340213 h 826250"/>
                <a:gd name="connsiteX8" fmla="*/ 290568 w 680399"/>
                <a:gd name="connsiteY8" fmla="*/ 359628 h 826250"/>
                <a:gd name="connsiteX9" fmla="*/ 238613 w 680399"/>
                <a:gd name="connsiteY9" fmla="*/ 463174 h 826250"/>
                <a:gd name="connsiteX10" fmla="*/ 212636 w 680399"/>
                <a:gd name="connsiteY10" fmla="*/ 480432 h 826250"/>
                <a:gd name="connsiteX11" fmla="*/ 195318 w 680399"/>
                <a:gd name="connsiteY11" fmla="*/ 491218 h 826250"/>
                <a:gd name="connsiteX12" fmla="*/ 182329 w 680399"/>
                <a:gd name="connsiteY12" fmla="*/ 519262 h 826250"/>
                <a:gd name="connsiteX13" fmla="*/ 344687 w 680399"/>
                <a:gd name="connsiteY13" fmla="*/ 635751 h 826250"/>
                <a:gd name="connsiteX14" fmla="*/ 359841 w 680399"/>
                <a:gd name="connsiteY14" fmla="*/ 599079 h 826250"/>
                <a:gd name="connsiteX15" fmla="*/ 366335 w 680399"/>
                <a:gd name="connsiteY15" fmla="*/ 579664 h 826250"/>
                <a:gd name="connsiteX16" fmla="*/ 450761 w 680399"/>
                <a:gd name="connsiteY16" fmla="*/ 491218 h 826250"/>
                <a:gd name="connsiteX17" fmla="*/ 478903 w 680399"/>
                <a:gd name="connsiteY17" fmla="*/ 512790 h 826250"/>
                <a:gd name="connsiteX18" fmla="*/ 485398 w 680399"/>
                <a:gd name="connsiteY18" fmla="*/ 506319 h 826250"/>
                <a:gd name="connsiteX19" fmla="*/ 552506 w 680399"/>
                <a:gd name="connsiteY19" fmla="*/ 402772 h 826250"/>
                <a:gd name="connsiteX20" fmla="*/ 630438 w 680399"/>
                <a:gd name="connsiteY20" fmla="*/ 234510 h 826250"/>
                <a:gd name="connsiteX21" fmla="*/ 621778 w 680399"/>
                <a:gd name="connsiteY21" fmla="*/ 195680 h 826250"/>
                <a:gd name="connsiteX22" fmla="*/ 548176 w 680399"/>
                <a:gd name="connsiteY22" fmla="*/ 122335 h 826250"/>
                <a:gd name="connsiteX23" fmla="*/ 507045 w 680399"/>
                <a:gd name="connsiteY23" fmla="*/ 106156 h 826250"/>
                <a:gd name="connsiteX24" fmla="*/ 668104 w 680399"/>
                <a:gd name="connsiteY24" fmla="*/ 10276 h 826250"/>
                <a:gd name="connsiteX25" fmla="*/ 522054 w 680399"/>
                <a:gd name="connsiteY25" fmla="*/ 87837 h 826250"/>
                <a:gd name="connsiteX26" fmla="*/ 641946 w 680399"/>
                <a:gd name="connsiteY26" fmla="*/ 191251 h 826250"/>
                <a:gd name="connsiteX27" fmla="*/ 668104 w 680399"/>
                <a:gd name="connsiteY27" fmla="*/ 10276 h 826250"/>
                <a:gd name="connsiteX28" fmla="*/ 651528 w 680399"/>
                <a:gd name="connsiteY28" fmla="*/ 3043 h 826250"/>
                <a:gd name="connsiteX29" fmla="*/ 673703 w 680399"/>
                <a:gd name="connsiteY29" fmla="*/ 3043 h 826250"/>
                <a:gd name="connsiteX30" fmla="*/ 679652 w 680399"/>
                <a:gd name="connsiteY30" fmla="*/ 22489 h 826250"/>
                <a:gd name="connsiteX31" fmla="*/ 645038 w 680399"/>
                <a:gd name="connsiteY31" fmla="*/ 225590 h 826250"/>
                <a:gd name="connsiteX32" fmla="*/ 564992 w 680399"/>
                <a:gd name="connsiteY32" fmla="*/ 404924 h 826250"/>
                <a:gd name="connsiteX33" fmla="*/ 487109 w 680399"/>
                <a:gd name="connsiteY33" fmla="*/ 525920 h 826250"/>
                <a:gd name="connsiteX34" fmla="*/ 480619 w 680399"/>
                <a:gd name="connsiteY34" fmla="*/ 549687 h 826250"/>
                <a:gd name="connsiteX35" fmla="*/ 452495 w 680399"/>
                <a:gd name="connsiteY35" fmla="*/ 720378 h 826250"/>
                <a:gd name="connsiteX36" fmla="*/ 398409 w 680399"/>
                <a:gd name="connsiteY36" fmla="*/ 826250 h 826250"/>
                <a:gd name="connsiteX37" fmla="*/ 376775 w 680399"/>
                <a:gd name="connsiteY37" fmla="*/ 761431 h 826250"/>
                <a:gd name="connsiteX38" fmla="*/ 387592 w 680399"/>
                <a:gd name="connsiteY38" fmla="*/ 675005 h 826250"/>
                <a:gd name="connsiteX39" fmla="*/ 374612 w 680399"/>
                <a:gd name="connsiteY39" fmla="*/ 629631 h 826250"/>
                <a:gd name="connsiteX40" fmla="*/ 348651 w 680399"/>
                <a:gd name="connsiteY40" fmla="*/ 653398 h 826250"/>
                <a:gd name="connsiteX41" fmla="*/ 311873 w 680399"/>
                <a:gd name="connsiteY41" fmla="*/ 662041 h 826250"/>
                <a:gd name="connsiteX42" fmla="*/ 279422 w 680399"/>
                <a:gd name="connsiteY42" fmla="*/ 672844 h 826250"/>
                <a:gd name="connsiteX43" fmla="*/ 223173 w 680399"/>
                <a:gd name="connsiteY43" fmla="*/ 700932 h 826250"/>
                <a:gd name="connsiteX44" fmla="*/ 214520 w 680399"/>
                <a:gd name="connsiteY44" fmla="*/ 687969 h 826250"/>
                <a:gd name="connsiteX45" fmla="*/ 231827 w 680399"/>
                <a:gd name="connsiteY45" fmla="*/ 625310 h 826250"/>
                <a:gd name="connsiteX46" fmla="*/ 225337 w 680399"/>
                <a:gd name="connsiteY46" fmla="*/ 605864 h 826250"/>
                <a:gd name="connsiteX47" fmla="*/ 182069 w 680399"/>
                <a:gd name="connsiteY47" fmla="*/ 554008 h 826250"/>
                <a:gd name="connsiteX48" fmla="*/ 175578 w 680399"/>
                <a:gd name="connsiteY48" fmla="*/ 497831 h 826250"/>
                <a:gd name="connsiteX49" fmla="*/ 182069 w 680399"/>
                <a:gd name="connsiteY49" fmla="*/ 478386 h 826250"/>
                <a:gd name="connsiteX50" fmla="*/ 106349 w 680399"/>
                <a:gd name="connsiteY50" fmla="*/ 493510 h 826250"/>
                <a:gd name="connsiteX51" fmla="*/ 45774 w 680399"/>
                <a:gd name="connsiteY51" fmla="*/ 532402 h 826250"/>
                <a:gd name="connsiteX52" fmla="*/ 19813 w 680399"/>
                <a:gd name="connsiteY52" fmla="*/ 536723 h 826250"/>
                <a:gd name="connsiteX53" fmla="*/ 342 w 680399"/>
                <a:gd name="connsiteY53" fmla="*/ 523759 h 826250"/>
                <a:gd name="connsiteX54" fmla="*/ 11160 w 680399"/>
                <a:gd name="connsiteY54" fmla="*/ 502153 h 826250"/>
                <a:gd name="connsiteX55" fmla="*/ 43611 w 680399"/>
                <a:gd name="connsiteY55" fmla="*/ 467582 h 826250"/>
                <a:gd name="connsiteX56" fmla="*/ 179905 w 680399"/>
                <a:gd name="connsiteY56" fmla="*/ 363871 h 826250"/>
                <a:gd name="connsiteX57" fmla="*/ 229664 w 680399"/>
                <a:gd name="connsiteY57" fmla="*/ 348747 h 826250"/>
                <a:gd name="connsiteX58" fmla="*/ 259951 w 680399"/>
                <a:gd name="connsiteY58" fmla="*/ 324979 h 826250"/>
                <a:gd name="connsiteX59" fmla="*/ 528214 w 680399"/>
                <a:gd name="connsiteY59" fmla="*/ 67862 h 826250"/>
                <a:gd name="connsiteX60" fmla="*/ 651528 w 680399"/>
                <a:gd name="connsiteY60" fmla="*/ 3043 h 82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680399" h="826250">
                  <a:moveTo>
                    <a:pt x="182329" y="532563"/>
                  </a:moveTo>
                  <a:cubicBezTo>
                    <a:pt x="210250" y="573498"/>
                    <a:pt x="242467" y="610124"/>
                    <a:pt x="285423" y="635977"/>
                  </a:cubicBezTo>
                  <a:cubicBezTo>
                    <a:pt x="298310" y="642441"/>
                    <a:pt x="313345" y="646750"/>
                    <a:pt x="328379" y="653213"/>
                  </a:cubicBezTo>
                  <a:cubicBezTo>
                    <a:pt x="319788" y="599352"/>
                    <a:pt x="257502" y="532563"/>
                    <a:pt x="182329" y="532563"/>
                  </a:cubicBezTo>
                  <a:close/>
                  <a:moveTo>
                    <a:pt x="507045" y="106156"/>
                  </a:moveTo>
                  <a:cubicBezTo>
                    <a:pt x="492433" y="106156"/>
                    <a:pt x="477821" y="111549"/>
                    <a:pt x="465915" y="122335"/>
                  </a:cubicBezTo>
                  <a:cubicBezTo>
                    <a:pt x="418290" y="165479"/>
                    <a:pt x="370665" y="210781"/>
                    <a:pt x="325204" y="256082"/>
                  </a:cubicBezTo>
                  <a:cubicBezTo>
                    <a:pt x="301392" y="281969"/>
                    <a:pt x="284073" y="312170"/>
                    <a:pt x="264591" y="340213"/>
                  </a:cubicBezTo>
                  <a:cubicBezTo>
                    <a:pt x="277579" y="348842"/>
                    <a:pt x="284073" y="353157"/>
                    <a:pt x="290568" y="359628"/>
                  </a:cubicBezTo>
                  <a:cubicBezTo>
                    <a:pt x="273250" y="394144"/>
                    <a:pt x="255931" y="428659"/>
                    <a:pt x="238613" y="463174"/>
                  </a:cubicBezTo>
                  <a:cubicBezTo>
                    <a:pt x="232119" y="476118"/>
                    <a:pt x="227789" y="482589"/>
                    <a:pt x="212636" y="480432"/>
                  </a:cubicBezTo>
                  <a:cubicBezTo>
                    <a:pt x="206142" y="480432"/>
                    <a:pt x="197482" y="486904"/>
                    <a:pt x="195318" y="491218"/>
                  </a:cubicBezTo>
                  <a:cubicBezTo>
                    <a:pt x="188823" y="497690"/>
                    <a:pt x="186659" y="506319"/>
                    <a:pt x="182329" y="519262"/>
                  </a:cubicBezTo>
                  <a:cubicBezTo>
                    <a:pt x="262426" y="523576"/>
                    <a:pt x="307886" y="573192"/>
                    <a:pt x="344687" y="635751"/>
                  </a:cubicBezTo>
                  <a:cubicBezTo>
                    <a:pt x="359841" y="627122"/>
                    <a:pt x="372829" y="618493"/>
                    <a:pt x="359841" y="599079"/>
                  </a:cubicBezTo>
                  <a:cubicBezTo>
                    <a:pt x="357676" y="594764"/>
                    <a:pt x="362005" y="583978"/>
                    <a:pt x="366335" y="579664"/>
                  </a:cubicBezTo>
                  <a:cubicBezTo>
                    <a:pt x="394477" y="549463"/>
                    <a:pt x="420454" y="521419"/>
                    <a:pt x="450761" y="491218"/>
                  </a:cubicBezTo>
                  <a:cubicBezTo>
                    <a:pt x="457256" y="495533"/>
                    <a:pt x="468079" y="504161"/>
                    <a:pt x="478903" y="512790"/>
                  </a:cubicBezTo>
                  <a:cubicBezTo>
                    <a:pt x="481068" y="510633"/>
                    <a:pt x="483233" y="508476"/>
                    <a:pt x="485398" y="506319"/>
                  </a:cubicBezTo>
                  <a:cubicBezTo>
                    <a:pt x="507045" y="471803"/>
                    <a:pt x="530858" y="437288"/>
                    <a:pt x="552506" y="402772"/>
                  </a:cubicBezTo>
                  <a:cubicBezTo>
                    <a:pt x="582813" y="348842"/>
                    <a:pt x="613119" y="292755"/>
                    <a:pt x="630438" y="234510"/>
                  </a:cubicBezTo>
                  <a:cubicBezTo>
                    <a:pt x="634767" y="219410"/>
                    <a:pt x="632602" y="204309"/>
                    <a:pt x="621778" y="195680"/>
                  </a:cubicBezTo>
                  <a:cubicBezTo>
                    <a:pt x="597966" y="169794"/>
                    <a:pt x="571989" y="146065"/>
                    <a:pt x="548176" y="122335"/>
                  </a:cubicBezTo>
                  <a:cubicBezTo>
                    <a:pt x="536270" y="111549"/>
                    <a:pt x="521658" y="106156"/>
                    <a:pt x="507045" y="106156"/>
                  </a:cubicBezTo>
                  <a:close/>
                  <a:moveTo>
                    <a:pt x="668104" y="10276"/>
                  </a:moveTo>
                  <a:cubicBezTo>
                    <a:pt x="613608" y="38284"/>
                    <a:pt x="565651" y="64138"/>
                    <a:pt x="522054" y="87837"/>
                  </a:cubicBezTo>
                  <a:cubicBezTo>
                    <a:pt x="563471" y="122308"/>
                    <a:pt x="602709" y="156780"/>
                    <a:pt x="641946" y="191251"/>
                  </a:cubicBezTo>
                  <a:cubicBezTo>
                    <a:pt x="655025" y="135235"/>
                    <a:pt x="668104" y="74910"/>
                    <a:pt x="668104" y="10276"/>
                  </a:cubicBezTo>
                  <a:close/>
                  <a:moveTo>
                    <a:pt x="651528" y="3043"/>
                  </a:moveTo>
                  <a:cubicBezTo>
                    <a:pt x="660182" y="-1279"/>
                    <a:pt x="668294" y="-739"/>
                    <a:pt x="673703" y="3043"/>
                  </a:cubicBezTo>
                  <a:cubicBezTo>
                    <a:pt x="679111" y="6824"/>
                    <a:pt x="681816" y="13846"/>
                    <a:pt x="679652" y="22489"/>
                  </a:cubicBezTo>
                  <a:cubicBezTo>
                    <a:pt x="670999" y="91629"/>
                    <a:pt x="664508" y="160770"/>
                    <a:pt x="645038" y="225590"/>
                  </a:cubicBezTo>
                  <a:cubicBezTo>
                    <a:pt x="627731" y="288248"/>
                    <a:pt x="595279" y="346586"/>
                    <a:pt x="564992" y="404924"/>
                  </a:cubicBezTo>
                  <a:cubicBezTo>
                    <a:pt x="541194" y="448137"/>
                    <a:pt x="513070" y="484868"/>
                    <a:pt x="487109" y="525920"/>
                  </a:cubicBezTo>
                  <a:cubicBezTo>
                    <a:pt x="482782" y="532402"/>
                    <a:pt x="478455" y="541044"/>
                    <a:pt x="480619" y="549687"/>
                  </a:cubicBezTo>
                  <a:cubicBezTo>
                    <a:pt x="495763" y="610185"/>
                    <a:pt x="474129" y="666362"/>
                    <a:pt x="452495" y="720378"/>
                  </a:cubicBezTo>
                  <a:cubicBezTo>
                    <a:pt x="437351" y="757109"/>
                    <a:pt x="417880" y="789519"/>
                    <a:pt x="398409" y="826250"/>
                  </a:cubicBezTo>
                  <a:cubicBezTo>
                    <a:pt x="370285" y="808965"/>
                    <a:pt x="370285" y="787358"/>
                    <a:pt x="376775" y="761431"/>
                  </a:cubicBezTo>
                  <a:cubicBezTo>
                    <a:pt x="383266" y="733342"/>
                    <a:pt x="385429" y="703093"/>
                    <a:pt x="387592" y="675005"/>
                  </a:cubicBezTo>
                  <a:cubicBezTo>
                    <a:pt x="387592" y="662041"/>
                    <a:pt x="378939" y="646916"/>
                    <a:pt x="374612" y="629631"/>
                  </a:cubicBezTo>
                  <a:cubicBezTo>
                    <a:pt x="363795" y="640434"/>
                    <a:pt x="355141" y="646916"/>
                    <a:pt x="348651" y="653398"/>
                  </a:cubicBezTo>
                  <a:cubicBezTo>
                    <a:pt x="337834" y="664201"/>
                    <a:pt x="327017" y="670683"/>
                    <a:pt x="311873" y="662041"/>
                  </a:cubicBezTo>
                  <a:cubicBezTo>
                    <a:pt x="296729" y="653398"/>
                    <a:pt x="288076" y="664201"/>
                    <a:pt x="279422" y="672844"/>
                  </a:cubicBezTo>
                  <a:cubicBezTo>
                    <a:pt x="264278" y="690129"/>
                    <a:pt x="244807" y="694451"/>
                    <a:pt x="223173" y="700932"/>
                  </a:cubicBezTo>
                  <a:cubicBezTo>
                    <a:pt x="212356" y="705254"/>
                    <a:pt x="212356" y="698772"/>
                    <a:pt x="214520" y="687969"/>
                  </a:cubicBezTo>
                  <a:cubicBezTo>
                    <a:pt x="221010" y="668523"/>
                    <a:pt x="227500" y="646916"/>
                    <a:pt x="231827" y="625310"/>
                  </a:cubicBezTo>
                  <a:cubicBezTo>
                    <a:pt x="231827" y="618828"/>
                    <a:pt x="229664" y="610185"/>
                    <a:pt x="225337" y="605864"/>
                  </a:cubicBezTo>
                  <a:cubicBezTo>
                    <a:pt x="210193" y="586418"/>
                    <a:pt x="197213" y="571294"/>
                    <a:pt x="182069" y="554008"/>
                  </a:cubicBezTo>
                  <a:cubicBezTo>
                    <a:pt x="164761" y="536723"/>
                    <a:pt x="164761" y="517277"/>
                    <a:pt x="175578" y="497831"/>
                  </a:cubicBezTo>
                  <a:cubicBezTo>
                    <a:pt x="179905" y="493510"/>
                    <a:pt x="179905" y="487028"/>
                    <a:pt x="182069" y="478386"/>
                  </a:cubicBezTo>
                  <a:cubicBezTo>
                    <a:pt x="153944" y="471904"/>
                    <a:pt x="130147" y="482707"/>
                    <a:pt x="106349" y="493510"/>
                  </a:cubicBezTo>
                  <a:cubicBezTo>
                    <a:pt x="84715" y="506474"/>
                    <a:pt x="65245" y="519438"/>
                    <a:pt x="45774" y="532402"/>
                  </a:cubicBezTo>
                  <a:cubicBezTo>
                    <a:pt x="37120" y="536723"/>
                    <a:pt x="28467" y="536723"/>
                    <a:pt x="19813" y="536723"/>
                  </a:cubicBezTo>
                  <a:cubicBezTo>
                    <a:pt x="13323" y="534562"/>
                    <a:pt x="342" y="530241"/>
                    <a:pt x="342" y="523759"/>
                  </a:cubicBezTo>
                  <a:cubicBezTo>
                    <a:pt x="-1821" y="517277"/>
                    <a:pt x="6833" y="508635"/>
                    <a:pt x="11160" y="502153"/>
                  </a:cubicBezTo>
                  <a:cubicBezTo>
                    <a:pt x="21977" y="489189"/>
                    <a:pt x="32794" y="478386"/>
                    <a:pt x="43611" y="467582"/>
                  </a:cubicBezTo>
                  <a:cubicBezTo>
                    <a:pt x="86879" y="428691"/>
                    <a:pt x="123657" y="381156"/>
                    <a:pt x="179905" y="363871"/>
                  </a:cubicBezTo>
                  <a:cubicBezTo>
                    <a:pt x="197213" y="357389"/>
                    <a:pt x="214520" y="350907"/>
                    <a:pt x="229664" y="348747"/>
                  </a:cubicBezTo>
                  <a:cubicBezTo>
                    <a:pt x="246971" y="346586"/>
                    <a:pt x="253461" y="337943"/>
                    <a:pt x="259951" y="324979"/>
                  </a:cubicBezTo>
                  <a:cubicBezTo>
                    <a:pt x="327017" y="216947"/>
                    <a:pt x="415717" y="130521"/>
                    <a:pt x="528214" y="67862"/>
                  </a:cubicBezTo>
                  <a:cubicBezTo>
                    <a:pt x="569319" y="46256"/>
                    <a:pt x="610423" y="24649"/>
                    <a:pt x="651528" y="304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9" name="Freeform 201"/>
            <p:cNvSpPr>
              <a:spLocks noEditPoints="1"/>
            </p:cNvSpPr>
            <p:nvPr/>
          </p:nvSpPr>
          <p:spPr bwMode="auto">
            <a:xfrm>
              <a:off x="1403351" y="3098800"/>
              <a:ext cx="439738" cy="514350"/>
            </a:xfrm>
            <a:custGeom>
              <a:avLst/>
              <a:gdLst>
                <a:gd name="T0" fmla="*/ 164 w 203"/>
                <a:gd name="T1" fmla="*/ 222 h 238"/>
                <a:gd name="T2" fmla="*/ 163 w 203"/>
                <a:gd name="T3" fmla="*/ 204 h 238"/>
                <a:gd name="T4" fmla="*/ 184 w 203"/>
                <a:gd name="T5" fmla="*/ 212 h 238"/>
                <a:gd name="T6" fmla="*/ 171 w 203"/>
                <a:gd name="T7" fmla="*/ 151 h 238"/>
                <a:gd name="T8" fmla="*/ 151 w 203"/>
                <a:gd name="T9" fmla="*/ 188 h 238"/>
                <a:gd name="T10" fmla="*/ 149 w 203"/>
                <a:gd name="T11" fmla="*/ 181 h 238"/>
                <a:gd name="T12" fmla="*/ 154 w 203"/>
                <a:gd name="T13" fmla="*/ 134 h 238"/>
                <a:gd name="T14" fmla="*/ 129 w 203"/>
                <a:gd name="T15" fmla="*/ 83 h 238"/>
                <a:gd name="T16" fmla="*/ 78 w 203"/>
                <a:gd name="T17" fmla="*/ 143 h 238"/>
                <a:gd name="T18" fmla="*/ 120 w 203"/>
                <a:gd name="T19" fmla="*/ 85 h 238"/>
                <a:gd name="T20" fmla="*/ 111 w 203"/>
                <a:gd name="T21" fmla="*/ 75 h 238"/>
                <a:gd name="T22" fmla="*/ 63 w 203"/>
                <a:gd name="T23" fmla="*/ 120 h 238"/>
                <a:gd name="T24" fmla="*/ 66 w 203"/>
                <a:gd name="T25" fmla="*/ 109 h 238"/>
                <a:gd name="T26" fmla="*/ 4 w 203"/>
                <a:gd name="T27" fmla="*/ 40 h 238"/>
                <a:gd name="T28" fmla="*/ 28 w 203"/>
                <a:gd name="T29" fmla="*/ 5 h 238"/>
                <a:gd name="T30" fmla="*/ 68 w 203"/>
                <a:gd name="T31" fmla="*/ 37 h 238"/>
                <a:gd name="T32" fmla="*/ 60 w 203"/>
                <a:gd name="T33" fmla="*/ 33 h 238"/>
                <a:gd name="T34" fmla="*/ 7 w 203"/>
                <a:gd name="T35" fmla="*/ 26 h 238"/>
                <a:gd name="T36" fmla="*/ 38 w 203"/>
                <a:gd name="T37" fmla="*/ 81 h 238"/>
                <a:gd name="T38" fmla="*/ 86 w 203"/>
                <a:gd name="T39" fmla="*/ 46 h 238"/>
                <a:gd name="T40" fmla="*/ 74 w 203"/>
                <a:gd name="T41" fmla="*/ 40 h 238"/>
                <a:gd name="T42" fmla="*/ 95 w 203"/>
                <a:gd name="T43" fmla="*/ 37 h 238"/>
                <a:gd name="T44" fmla="*/ 137 w 203"/>
                <a:gd name="T45" fmla="*/ 0 h 238"/>
                <a:gd name="T46" fmla="*/ 132 w 203"/>
                <a:gd name="T47" fmla="*/ 10 h 238"/>
                <a:gd name="T48" fmla="*/ 96 w 203"/>
                <a:gd name="T49" fmla="*/ 53 h 238"/>
                <a:gd name="T50" fmla="*/ 146 w 203"/>
                <a:gd name="T51" fmla="*/ 22 h 238"/>
                <a:gd name="T52" fmla="*/ 110 w 203"/>
                <a:gd name="T53" fmla="*/ 69 h 238"/>
                <a:gd name="T54" fmla="*/ 132 w 203"/>
                <a:gd name="T55" fmla="*/ 68 h 238"/>
                <a:gd name="T56" fmla="*/ 157 w 203"/>
                <a:gd name="T57" fmla="*/ 38 h 238"/>
                <a:gd name="T58" fmla="*/ 148 w 203"/>
                <a:gd name="T59" fmla="*/ 56 h 238"/>
                <a:gd name="T60" fmla="*/ 158 w 203"/>
                <a:gd name="T61" fmla="*/ 128 h 238"/>
                <a:gd name="T62" fmla="*/ 199 w 203"/>
                <a:gd name="T63" fmla="*/ 60 h 238"/>
                <a:gd name="T64" fmla="*/ 193 w 203"/>
                <a:gd name="T65" fmla="*/ 89 h 238"/>
                <a:gd name="T66" fmla="*/ 176 w 203"/>
                <a:gd name="T67" fmla="*/ 151 h 238"/>
                <a:gd name="T68" fmla="*/ 175 w 203"/>
                <a:gd name="T69" fmla="*/ 218 h 238"/>
                <a:gd name="T70" fmla="*/ 158 w 203"/>
                <a:gd name="T71" fmla="*/ 238 h 238"/>
                <a:gd name="T72" fmla="*/ 91 w 203"/>
                <a:gd name="T73" fmla="*/ 83 h 238"/>
                <a:gd name="T74" fmla="*/ 49 w 203"/>
                <a:gd name="T75" fmla="*/ 87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3" h="238">
                  <a:moveTo>
                    <a:pt x="158" y="238"/>
                  </a:moveTo>
                  <a:cubicBezTo>
                    <a:pt x="160" y="233"/>
                    <a:pt x="163" y="228"/>
                    <a:pt x="164" y="222"/>
                  </a:cubicBezTo>
                  <a:cubicBezTo>
                    <a:pt x="164" y="217"/>
                    <a:pt x="162" y="211"/>
                    <a:pt x="161" y="205"/>
                  </a:cubicBezTo>
                  <a:cubicBezTo>
                    <a:pt x="162" y="205"/>
                    <a:pt x="163" y="205"/>
                    <a:pt x="163" y="204"/>
                  </a:cubicBezTo>
                  <a:cubicBezTo>
                    <a:pt x="165" y="206"/>
                    <a:pt x="166" y="208"/>
                    <a:pt x="168" y="210"/>
                  </a:cubicBezTo>
                  <a:cubicBezTo>
                    <a:pt x="173" y="217"/>
                    <a:pt x="177" y="218"/>
                    <a:pt x="184" y="212"/>
                  </a:cubicBezTo>
                  <a:cubicBezTo>
                    <a:pt x="192" y="203"/>
                    <a:pt x="194" y="192"/>
                    <a:pt x="190" y="182"/>
                  </a:cubicBezTo>
                  <a:cubicBezTo>
                    <a:pt x="185" y="171"/>
                    <a:pt x="177" y="161"/>
                    <a:pt x="171" y="151"/>
                  </a:cubicBezTo>
                  <a:cubicBezTo>
                    <a:pt x="170" y="151"/>
                    <a:pt x="169" y="151"/>
                    <a:pt x="167" y="151"/>
                  </a:cubicBezTo>
                  <a:cubicBezTo>
                    <a:pt x="162" y="164"/>
                    <a:pt x="157" y="176"/>
                    <a:pt x="151" y="188"/>
                  </a:cubicBezTo>
                  <a:cubicBezTo>
                    <a:pt x="150" y="187"/>
                    <a:pt x="149" y="187"/>
                    <a:pt x="149" y="187"/>
                  </a:cubicBezTo>
                  <a:cubicBezTo>
                    <a:pt x="149" y="185"/>
                    <a:pt x="148" y="183"/>
                    <a:pt x="149" y="181"/>
                  </a:cubicBezTo>
                  <a:cubicBezTo>
                    <a:pt x="150" y="178"/>
                    <a:pt x="151" y="174"/>
                    <a:pt x="153" y="171"/>
                  </a:cubicBezTo>
                  <a:cubicBezTo>
                    <a:pt x="157" y="159"/>
                    <a:pt x="166" y="148"/>
                    <a:pt x="154" y="134"/>
                  </a:cubicBezTo>
                  <a:cubicBezTo>
                    <a:pt x="147" y="124"/>
                    <a:pt x="145" y="110"/>
                    <a:pt x="139" y="98"/>
                  </a:cubicBezTo>
                  <a:cubicBezTo>
                    <a:pt x="137" y="93"/>
                    <a:pt x="133" y="89"/>
                    <a:pt x="129" y="83"/>
                  </a:cubicBezTo>
                  <a:cubicBezTo>
                    <a:pt x="111" y="103"/>
                    <a:pt x="99" y="126"/>
                    <a:pt x="81" y="145"/>
                  </a:cubicBezTo>
                  <a:cubicBezTo>
                    <a:pt x="80" y="145"/>
                    <a:pt x="79" y="144"/>
                    <a:pt x="78" y="143"/>
                  </a:cubicBezTo>
                  <a:cubicBezTo>
                    <a:pt x="81" y="138"/>
                    <a:pt x="84" y="134"/>
                    <a:pt x="87" y="129"/>
                  </a:cubicBezTo>
                  <a:cubicBezTo>
                    <a:pt x="98" y="115"/>
                    <a:pt x="109" y="100"/>
                    <a:pt x="120" y="85"/>
                  </a:cubicBezTo>
                  <a:cubicBezTo>
                    <a:pt x="121" y="83"/>
                    <a:pt x="122" y="78"/>
                    <a:pt x="121" y="77"/>
                  </a:cubicBezTo>
                  <a:cubicBezTo>
                    <a:pt x="118" y="76"/>
                    <a:pt x="114" y="74"/>
                    <a:pt x="111" y="75"/>
                  </a:cubicBezTo>
                  <a:cubicBezTo>
                    <a:pt x="96" y="80"/>
                    <a:pt x="88" y="94"/>
                    <a:pt x="78" y="104"/>
                  </a:cubicBezTo>
                  <a:cubicBezTo>
                    <a:pt x="73" y="109"/>
                    <a:pt x="68" y="115"/>
                    <a:pt x="63" y="120"/>
                  </a:cubicBezTo>
                  <a:cubicBezTo>
                    <a:pt x="63" y="119"/>
                    <a:pt x="62" y="119"/>
                    <a:pt x="61" y="118"/>
                  </a:cubicBezTo>
                  <a:cubicBezTo>
                    <a:pt x="63" y="116"/>
                    <a:pt x="64" y="113"/>
                    <a:pt x="66" y="109"/>
                  </a:cubicBezTo>
                  <a:cubicBezTo>
                    <a:pt x="61" y="106"/>
                    <a:pt x="57" y="103"/>
                    <a:pt x="52" y="99"/>
                  </a:cubicBezTo>
                  <a:cubicBezTo>
                    <a:pt x="31" y="84"/>
                    <a:pt x="15" y="64"/>
                    <a:pt x="4" y="40"/>
                  </a:cubicBezTo>
                  <a:cubicBezTo>
                    <a:pt x="2" y="36"/>
                    <a:pt x="1" y="32"/>
                    <a:pt x="1" y="28"/>
                  </a:cubicBezTo>
                  <a:cubicBezTo>
                    <a:pt x="0" y="11"/>
                    <a:pt x="12" y="1"/>
                    <a:pt x="28" y="5"/>
                  </a:cubicBezTo>
                  <a:cubicBezTo>
                    <a:pt x="43" y="9"/>
                    <a:pt x="55" y="18"/>
                    <a:pt x="65" y="31"/>
                  </a:cubicBezTo>
                  <a:cubicBezTo>
                    <a:pt x="66" y="33"/>
                    <a:pt x="67" y="35"/>
                    <a:pt x="68" y="37"/>
                  </a:cubicBezTo>
                  <a:cubicBezTo>
                    <a:pt x="67" y="38"/>
                    <a:pt x="66" y="38"/>
                    <a:pt x="65" y="39"/>
                  </a:cubicBezTo>
                  <a:cubicBezTo>
                    <a:pt x="64" y="37"/>
                    <a:pt x="62" y="35"/>
                    <a:pt x="60" y="33"/>
                  </a:cubicBezTo>
                  <a:cubicBezTo>
                    <a:pt x="51" y="22"/>
                    <a:pt x="41" y="12"/>
                    <a:pt x="25" y="9"/>
                  </a:cubicBezTo>
                  <a:cubicBezTo>
                    <a:pt x="12" y="7"/>
                    <a:pt x="4" y="13"/>
                    <a:pt x="7" y="26"/>
                  </a:cubicBezTo>
                  <a:cubicBezTo>
                    <a:pt x="10" y="39"/>
                    <a:pt x="16" y="50"/>
                    <a:pt x="22" y="62"/>
                  </a:cubicBezTo>
                  <a:cubicBezTo>
                    <a:pt x="26" y="69"/>
                    <a:pt x="32" y="75"/>
                    <a:pt x="38" y="81"/>
                  </a:cubicBezTo>
                  <a:cubicBezTo>
                    <a:pt x="40" y="82"/>
                    <a:pt x="46" y="83"/>
                    <a:pt x="47" y="82"/>
                  </a:cubicBezTo>
                  <a:cubicBezTo>
                    <a:pt x="60" y="71"/>
                    <a:pt x="72" y="59"/>
                    <a:pt x="86" y="46"/>
                  </a:cubicBezTo>
                  <a:cubicBezTo>
                    <a:pt x="81" y="45"/>
                    <a:pt x="78" y="43"/>
                    <a:pt x="74" y="42"/>
                  </a:cubicBezTo>
                  <a:cubicBezTo>
                    <a:pt x="74" y="41"/>
                    <a:pt x="74" y="40"/>
                    <a:pt x="74" y="40"/>
                  </a:cubicBezTo>
                  <a:cubicBezTo>
                    <a:pt x="77" y="40"/>
                    <a:pt x="81" y="39"/>
                    <a:pt x="83" y="40"/>
                  </a:cubicBezTo>
                  <a:cubicBezTo>
                    <a:pt x="88" y="44"/>
                    <a:pt x="92" y="41"/>
                    <a:pt x="95" y="37"/>
                  </a:cubicBezTo>
                  <a:cubicBezTo>
                    <a:pt x="106" y="27"/>
                    <a:pt x="118" y="17"/>
                    <a:pt x="129" y="7"/>
                  </a:cubicBezTo>
                  <a:cubicBezTo>
                    <a:pt x="131" y="4"/>
                    <a:pt x="134" y="2"/>
                    <a:pt x="137" y="0"/>
                  </a:cubicBezTo>
                  <a:cubicBezTo>
                    <a:pt x="138" y="1"/>
                    <a:pt x="138" y="1"/>
                    <a:pt x="139" y="2"/>
                  </a:cubicBezTo>
                  <a:cubicBezTo>
                    <a:pt x="137" y="5"/>
                    <a:pt x="134" y="8"/>
                    <a:pt x="132" y="10"/>
                  </a:cubicBezTo>
                  <a:cubicBezTo>
                    <a:pt x="121" y="21"/>
                    <a:pt x="110" y="31"/>
                    <a:pt x="98" y="41"/>
                  </a:cubicBezTo>
                  <a:cubicBezTo>
                    <a:pt x="94" y="45"/>
                    <a:pt x="93" y="48"/>
                    <a:pt x="96" y="53"/>
                  </a:cubicBezTo>
                  <a:cubicBezTo>
                    <a:pt x="99" y="57"/>
                    <a:pt x="101" y="62"/>
                    <a:pt x="104" y="68"/>
                  </a:cubicBezTo>
                  <a:cubicBezTo>
                    <a:pt x="118" y="52"/>
                    <a:pt x="132" y="37"/>
                    <a:pt x="146" y="22"/>
                  </a:cubicBezTo>
                  <a:cubicBezTo>
                    <a:pt x="147" y="23"/>
                    <a:pt x="148" y="24"/>
                    <a:pt x="148" y="24"/>
                  </a:cubicBezTo>
                  <a:cubicBezTo>
                    <a:pt x="136" y="39"/>
                    <a:pt x="123" y="54"/>
                    <a:pt x="110" y="69"/>
                  </a:cubicBezTo>
                  <a:cubicBezTo>
                    <a:pt x="115" y="70"/>
                    <a:pt x="120" y="72"/>
                    <a:pt x="124" y="72"/>
                  </a:cubicBezTo>
                  <a:cubicBezTo>
                    <a:pt x="127" y="72"/>
                    <a:pt x="130" y="70"/>
                    <a:pt x="132" y="68"/>
                  </a:cubicBezTo>
                  <a:cubicBezTo>
                    <a:pt x="139" y="60"/>
                    <a:pt x="144" y="52"/>
                    <a:pt x="151" y="43"/>
                  </a:cubicBezTo>
                  <a:cubicBezTo>
                    <a:pt x="152" y="41"/>
                    <a:pt x="155" y="40"/>
                    <a:pt x="157" y="38"/>
                  </a:cubicBezTo>
                  <a:cubicBezTo>
                    <a:pt x="157" y="39"/>
                    <a:pt x="158" y="39"/>
                    <a:pt x="159" y="40"/>
                  </a:cubicBezTo>
                  <a:cubicBezTo>
                    <a:pt x="155" y="45"/>
                    <a:pt x="152" y="51"/>
                    <a:pt x="148" y="56"/>
                  </a:cubicBezTo>
                  <a:cubicBezTo>
                    <a:pt x="137" y="69"/>
                    <a:pt x="129" y="80"/>
                    <a:pt x="145" y="97"/>
                  </a:cubicBezTo>
                  <a:cubicBezTo>
                    <a:pt x="152" y="105"/>
                    <a:pt x="153" y="118"/>
                    <a:pt x="158" y="128"/>
                  </a:cubicBezTo>
                  <a:cubicBezTo>
                    <a:pt x="159" y="132"/>
                    <a:pt x="161" y="136"/>
                    <a:pt x="164" y="142"/>
                  </a:cubicBezTo>
                  <a:cubicBezTo>
                    <a:pt x="178" y="113"/>
                    <a:pt x="187" y="86"/>
                    <a:pt x="199" y="60"/>
                  </a:cubicBezTo>
                  <a:cubicBezTo>
                    <a:pt x="201" y="61"/>
                    <a:pt x="202" y="61"/>
                    <a:pt x="203" y="62"/>
                  </a:cubicBezTo>
                  <a:cubicBezTo>
                    <a:pt x="200" y="71"/>
                    <a:pt x="196" y="80"/>
                    <a:pt x="193" y="89"/>
                  </a:cubicBezTo>
                  <a:cubicBezTo>
                    <a:pt x="186" y="105"/>
                    <a:pt x="180" y="121"/>
                    <a:pt x="173" y="137"/>
                  </a:cubicBezTo>
                  <a:cubicBezTo>
                    <a:pt x="170" y="142"/>
                    <a:pt x="172" y="146"/>
                    <a:pt x="176" y="151"/>
                  </a:cubicBezTo>
                  <a:cubicBezTo>
                    <a:pt x="183" y="160"/>
                    <a:pt x="191" y="171"/>
                    <a:pt x="196" y="182"/>
                  </a:cubicBezTo>
                  <a:cubicBezTo>
                    <a:pt x="202" y="200"/>
                    <a:pt x="193" y="213"/>
                    <a:pt x="175" y="218"/>
                  </a:cubicBezTo>
                  <a:cubicBezTo>
                    <a:pt x="173" y="219"/>
                    <a:pt x="171" y="222"/>
                    <a:pt x="170" y="225"/>
                  </a:cubicBezTo>
                  <a:cubicBezTo>
                    <a:pt x="168" y="231"/>
                    <a:pt x="167" y="238"/>
                    <a:pt x="158" y="238"/>
                  </a:cubicBezTo>
                  <a:close/>
                  <a:moveTo>
                    <a:pt x="73" y="103"/>
                  </a:moveTo>
                  <a:cubicBezTo>
                    <a:pt x="78" y="97"/>
                    <a:pt x="85" y="90"/>
                    <a:pt x="91" y="83"/>
                  </a:cubicBezTo>
                  <a:cubicBezTo>
                    <a:pt x="100" y="73"/>
                    <a:pt x="100" y="61"/>
                    <a:pt x="88" y="51"/>
                  </a:cubicBezTo>
                  <a:cubicBezTo>
                    <a:pt x="75" y="63"/>
                    <a:pt x="62" y="75"/>
                    <a:pt x="49" y="87"/>
                  </a:cubicBezTo>
                  <a:cubicBezTo>
                    <a:pt x="57" y="92"/>
                    <a:pt x="64" y="97"/>
                    <a:pt x="73" y="10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202"/>
            <p:cNvSpPr>
              <a:spLocks/>
            </p:cNvSpPr>
            <p:nvPr/>
          </p:nvSpPr>
          <p:spPr bwMode="auto">
            <a:xfrm>
              <a:off x="1439863" y="3306763"/>
              <a:ext cx="223838" cy="258763"/>
            </a:xfrm>
            <a:custGeom>
              <a:avLst/>
              <a:gdLst>
                <a:gd name="T0" fmla="*/ 12 w 103"/>
                <a:gd name="T1" fmla="*/ 0 h 120"/>
                <a:gd name="T2" fmla="*/ 21 w 103"/>
                <a:gd name="T3" fmla="*/ 45 h 120"/>
                <a:gd name="T4" fmla="*/ 78 w 103"/>
                <a:gd name="T5" fmla="*/ 83 h 120"/>
                <a:gd name="T6" fmla="*/ 83 w 103"/>
                <a:gd name="T7" fmla="*/ 87 h 120"/>
                <a:gd name="T8" fmla="*/ 103 w 103"/>
                <a:gd name="T9" fmla="*/ 120 h 120"/>
                <a:gd name="T10" fmla="*/ 94 w 103"/>
                <a:gd name="T11" fmla="*/ 115 h 120"/>
                <a:gd name="T12" fmla="*/ 80 w 103"/>
                <a:gd name="T13" fmla="*/ 98 h 120"/>
                <a:gd name="T14" fmla="*/ 62 w 103"/>
                <a:gd name="T15" fmla="*/ 83 h 120"/>
                <a:gd name="T16" fmla="*/ 3 w 103"/>
                <a:gd name="T17" fmla="*/ 21 h 120"/>
                <a:gd name="T18" fmla="*/ 12 w 103"/>
                <a:gd name="T19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3" h="120">
                  <a:moveTo>
                    <a:pt x="12" y="0"/>
                  </a:moveTo>
                  <a:cubicBezTo>
                    <a:pt x="4" y="18"/>
                    <a:pt x="11" y="32"/>
                    <a:pt x="21" y="45"/>
                  </a:cubicBezTo>
                  <a:cubicBezTo>
                    <a:pt x="36" y="64"/>
                    <a:pt x="53" y="80"/>
                    <a:pt x="78" y="83"/>
                  </a:cubicBezTo>
                  <a:cubicBezTo>
                    <a:pt x="80" y="83"/>
                    <a:pt x="83" y="85"/>
                    <a:pt x="83" y="87"/>
                  </a:cubicBezTo>
                  <a:cubicBezTo>
                    <a:pt x="85" y="100"/>
                    <a:pt x="93" y="110"/>
                    <a:pt x="103" y="120"/>
                  </a:cubicBezTo>
                  <a:cubicBezTo>
                    <a:pt x="100" y="118"/>
                    <a:pt x="96" y="117"/>
                    <a:pt x="94" y="115"/>
                  </a:cubicBezTo>
                  <a:cubicBezTo>
                    <a:pt x="89" y="110"/>
                    <a:pt x="82" y="105"/>
                    <a:pt x="80" y="98"/>
                  </a:cubicBezTo>
                  <a:cubicBezTo>
                    <a:pt x="78" y="87"/>
                    <a:pt x="70" y="86"/>
                    <a:pt x="62" y="83"/>
                  </a:cubicBezTo>
                  <a:cubicBezTo>
                    <a:pt x="34" y="71"/>
                    <a:pt x="12" y="52"/>
                    <a:pt x="3" y="21"/>
                  </a:cubicBezTo>
                  <a:cubicBezTo>
                    <a:pt x="0" y="12"/>
                    <a:pt x="4" y="5"/>
                    <a:pt x="12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208"/>
            <p:cNvSpPr>
              <a:spLocks noEditPoints="1"/>
            </p:cNvSpPr>
            <p:nvPr/>
          </p:nvSpPr>
          <p:spPr bwMode="auto">
            <a:xfrm>
              <a:off x="1978026" y="2706688"/>
              <a:ext cx="127000" cy="138113"/>
            </a:xfrm>
            <a:custGeom>
              <a:avLst/>
              <a:gdLst>
                <a:gd name="T0" fmla="*/ 59 w 59"/>
                <a:gd name="T1" fmla="*/ 20 h 64"/>
                <a:gd name="T2" fmla="*/ 23 w 59"/>
                <a:gd name="T3" fmla="*/ 63 h 64"/>
                <a:gd name="T4" fmla="*/ 3 w 59"/>
                <a:gd name="T5" fmla="*/ 47 h 64"/>
                <a:gd name="T6" fmla="*/ 39 w 59"/>
                <a:gd name="T7" fmla="*/ 1 h 64"/>
                <a:gd name="T8" fmla="*/ 59 w 59"/>
                <a:gd name="T9" fmla="*/ 20 h 64"/>
                <a:gd name="T10" fmla="*/ 53 w 59"/>
                <a:gd name="T11" fmla="*/ 22 h 64"/>
                <a:gd name="T12" fmla="*/ 36 w 59"/>
                <a:gd name="T13" fmla="*/ 8 h 64"/>
                <a:gd name="T14" fmla="*/ 9 w 59"/>
                <a:gd name="T15" fmla="*/ 46 h 64"/>
                <a:gd name="T16" fmla="*/ 23 w 59"/>
                <a:gd name="T17" fmla="*/ 57 h 64"/>
                <a:gd name="T18" fmla="*/ 53 w 59"/>
                <a:gd name="T19" fmla="*/ 2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64">
                  <a:moveTo>
                    <a:pt x="59" y="20"/>
                  </a:moveTo>
                  <a:cubicBezTo>
                    <a:pt x="59" y="39"/>
                    <a:pt x="41" y="60"/>
                    <a:pt x="23" y="63"/>
                  </a:cubicBezTo>
                  <a:cubicBezTo>
                    <a:pt x="13" y="64"/>
                    <a:pt x="4" y="57"/>
                    <a:pt x="3" y="47"/>
                  </a:cubicBezTo>
                  <a:cubicBezTo>
                    <a:pt x="0" y="28"/>
                    <a:pt x="20" y="3"/>
                    <a:pt x="39" y="1"/>
                  </a:cubicBezTo>
                  <a:cubicBezTo>
                    <a:pt x="51" y="0"/>
                    <a:pt x="59" y="8"/>
                    <a:pt x="59" y="20"/>
                  </a:cubicBezTo>
                  <a:close/>
                  <a:moveTo>
                    <a:pt x="53" y="22"/>
                  </a:moveTo>
                  <a:cubicBezTo>
                    <a:pt x="53" y="10"/>
                    <a:pt x="47" y="5"/>
                    <a:pt x="36" y="8"/>
                  </a:cubicBezTo>
                  <a:cubicBezTo>
                    <a:pt x="22" y="11"/>
                    <a:pt x="7" y="31"/>
                    <a:pt x="9" y="46"/>
                  </a:cubicBezTo>
                  <a:cubicBezTo>
                    <a:pt x="10" y="53"/>
                    <a:pt x="16" y="58"/>
                    <a:pt x="23" y="57"/>
                  </a:cubicBezTo>
                  <a:cubicBezTo>
                    <a:pt x="37" y="54"/>
                    <a:pt x="53" y="36"/>
                    <a:pt x="53" y="2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8" name="PA_组合 77"/>
          <p:cNvGrpSpPr/>
          <p:nvPr>
            <p:custDataLst>
              <p:tags r:id="rId25"/>
            </p:custDataLst>
          </p:nvPr>
        </p:nvGrpSpPr>
        <p:grpSpPr>
          <a:xfrm>
            <a:off x="4137137" y="4789175"/>
            <a:ext cx="3225493" cy="1286340"/>
            <a:chOff x="5239330" y="2775424"/>
            <a:chExt cx="3225493" cy="1286340"/>
          </a:xfrm>
        </p:grpSpPr>
        <p:sp>
          <p:nvSpPr>
            <p:cNvPr id="79" name="矩形 78"/>
            <p:cNvSpPr/>
            <p:nvPr/>
          </p:nvSpPr>
          <p:spPr>
            <a:xfrm>
              <a:off x="5239330" y="3083035"/>
              <a:ext cx="3225493" cy="9787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600" dirty="0">
                  <a:solidFill>
                    <a:schemeClr val="bg1"/>
                  </a:solidFill>
                </a:rPr>
                <a:t>Lorem Ipsum is simply dummy text of the printing and typesetting industry. 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80" name="矩形 79"/>
            <p:cNvSpPr/>
            <p:nvPr/>
          </p:nvSpPr>
          <p:spPr>
            <a:xfrm>
              <a:off x="5239330" y="2775424"/>
              <a:ext cx="1968936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+mj-ea"/>
                </a:rPr>
                <a:t>LOREM IPSUM</a:t>
              </a:r>
              <a:endParaRPr lang="zh-CN" altLang="en-US" sz="2000" dirty="0">
                <a:solidFill>
                  <a:schemeClr val="bg1"/>
                </a:solidFill>
                <a:latin typeface="+mj-ea"/>
              </a:endParaRPr>
            </a:p>
          </p:txBody>
        </p:sp>
      </p:grpSp>
      <p:grpSp>
        <p:nvGrpSpPr>
          <p:cNvPr id="81" name="PA_组合 80"/>
          <p:cNvGrpSpPr/>
          <p:nvPr>
            <p:custDataLst>
              <p:tags r:id="rId26"/>
            </p:custDataLst>
          </p:nvPr>
        </p:nvGrpSpPr>
        <p:grpSpPr>
          <a:xfrm>
            <a:off x="8626427" y="4789175"/>
            <a:ext cx="3225493" cy="1286340"/>
            <a:chOff x="5239330" y="2775424"/>
            <a:chExt cx="3225493" cy="1286340"/>
          </a:xfrm>
        </p:grpSpPr>
        <p:sp>
          <p:nvSpPr>
            <p:cNvPr id="82" name="矩形 81"/>
            <p:cNvSpPr/>
            <p:nvPr/>
          </p:nvSpPr>
          <p:spPr>
            <a:xfrm>
              <a:off x="5239330" y="3083035"/>
              <a:ext cx="3225493" cy="9787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600" dirty="0">
                  <a:solidFill>
                    <a:schemeClr val="bg1"/>
                  </a:solidFill>
                </a:rPr>
                <a:t>Lorem Ipsum is simply dummy text of the printing and typesetting industry. 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83" name="矩形 82"/>
            <p:cNvSpPr/>
            <p:nvPr/>
          </p:nvSpPr>
          <p:spPr>
            <a:xfrm>
              <a:off x="5239330" y="2775424"/>
              <a:ext cx="1968936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+mj-ea"/>
                </a:rPr>
                <a:t>LOREM IPSUM</a:t>
              </a:r>
              <a:endParaRPr lang="zh-CN" altLang="en-US" sz="2000" dirty="0">
                <a:solidFill>
                  <a:schemeClr val="bg1"/>
                </a:solidFill>
                <a:latin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1867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42" grpId="0" animBg="1"/>
      <p:bldP spid="43" grpId="0" animBg="1" autoUpdateAnimBg="0"/>
      <p:bldP spid="46" grpId="0" animBg="1"/>
      <p:bldP spid="49" grpId="0" animBg="1" autoUpdateAnimBg="0"/>
      <p:bldP spid="50" grpId="0"/>
      <p:bldP spid="51" grpId="0"/>
      <p:bldP spid="5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PA_组合 16"/>
          <p:cNvGrpSpPr/>
          <p:nvPr>
            <p:custDataLst>
              <p:tags r:id="rId1"/>
            </p:custDataLst>
          </p:nvPr>
        </p:nvGrpSpPr>
        <p:grpSpPr>
          <a:xfrm>
            <a:off x="1921714" y="453763"/>
            <a:ext cx="5375831" cy="823109"/>
            <a:chOff x="1786655" y="491683"/>
            <a:chExt cx="5375831" cy="823109"/>
          </a:xfrm>
        </p:grpSpPr>
        <p:sp>
          <p:nvSpPr>
            <p:cNvPr id="18" name="矩形 17"/>
            <p:cNvSpPr/>
            <p:nvPr/>
          </p:nvSpPr>
          <p:spPr>
            <a:xfrm>
              <a:off x="1786655" y="945460"/>
              <a:ext cx="537583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Lorem Ipsum is simply dummy text of the printing.</a:t>
              </a:r>
              <a:endPara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1786655" y="491683"/>
              <a:ext cx="444216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+mj-ea"/>
                  <a:ea typeface="+mj-ea"/>
                </a:rPr>
                <a:t>BUSINESS TEMPLATE</a:t>
              </a:r>
              <a:endParaRPr lang="zh-CN" altLang="en-US" sz="32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57" name="PA_组合 156"/>
          <p:cNvGrpSpPr/>
          <p:nvPr>
            <p:custDataLst>
              <p:tags r:id="rId2"/>
            </p:custDataLst>
          </p:nvPr>
        </p:nvGrpSpPr>
        <p:grpSpPr>
          <a:xfrm>
            <a:off x="1216766" y="391839"/>
            <a:ext cx="633796" cy="786994"/>
            <a:chOff x="5684838" y="628651"/>
            <a:chExt cx="814388" cy="1011238"/>
          </a:xfrm>
          <a:solidFill>
            <a:schemeClr val="accent2"/>
          </a:solidFill>
        </p:grpSpPr>
        <p:sp>
          <p:nvSpPr>
            <p:cNvPr id="158" name="Freeform 63"/>
            <p:cNvSpPr>
              <a:spLocks noEditPoints="1"/>
            </p:cNvSpPr>
            <p:nvPr/>
          </p:nvSpPr>
          <p:spPr bwMode="auto">
            <a:xfrm>
              <a:off x="5684838" y="628651"/>
              <a:ext cx="814388" cy="1011238"/>
            </a:xfrm>
            <a:custGeom>
              <a:avLst/>
              <a:gdLst>
                <a:gd name="T0" fmla="*/ 331 w 378"/>
                <a:gd name="T1" fmla="*/ 172 h 471"/>
                <a:gd name="T2" fmla="*/ 349 w 378"/>
                <a:gd name="T3" fmla="*/ 159 h 471"/>
                <a:gd name="T4" fmla="*/ 323 w 378"/>
                <a:gd name="T5" fmla="*/ 109 h 471"/>
                <a:gd name="T6" fmla="*/ 240 w 378"/>
                <a:gd name="T7" fmla="*/ 135 h 471"/>
                <a:gd name="T8" fmla="*/ 253 w 378"/>
                <a:gd name="T9" fmla="*/ 153 h 471"/>
                <a:gd name="T10" fmla="*/ 253 w 378"/>
                <a:gd name="T11" fmla="*/ 170 h 471"/>
                <a:gd name="T12" fmla="*/ 235 w 378"/>
                <a:gd name="T13" fmla="*/ 50 h 471"/>
                <a:gd name="T14" fmla="*/ 6 w 378"/>
                <a:gd name="T15" fmla="*/ 11 h 471"/>
                <a:gd name="T16" fmla="*/ 2 w 378"/>
                <a:gd name="T17" fmla="*/ 31 h 471"/>
                <a:gd name="T18" fmla="*/ 1 w 378"/>
                <a:gd name="T19" fmla="*/ 187 h 471"/>
                <a:gd name="T20" fmla="*/ 2 w 378"/>
                <a:gd name="T21" fmla="*/ 426 h 471"/>
                <a:gd name="T22" fmla="*/ 88 w 378"/>
                <a:gd name="T23" fmla="*/ 463 h 471"/>
                <a:gd name="T24" fmla="*/ 220 w 378"/>
                <a:gd name="T25" fmla="*/ 461 h 471"/>
                <a:gd name="T26" fmla="*/ 346 w 378"/>
                <a:gd name="T27" fmla="*/ 461 h 471"/>
                <a:gd name="T28" fmla="*/ 370 w 378"/>
                <a:gd name="T29" fmla="*/ 337 h 471"/>
                <a:gd name="T30" fmla="*/ 249 w 378"/>
                <a:gd name="T31" fmla="*/ 139 h 471"/>
                <a:gd name="T32" fmla="*/ 286 w 378"/>
                <a:gd name="T33" fmla="*/ 121 h 471"/>
                <a:gd name="T34" fmla="*/ 343 w 378"/>
                <a:gd name="T35" fmla="*/ 131 h 471"/>
                <a:gd name="T36" fmla="*/ 311 w 378"/>
                <a:gd name="T37" fmla="*/ 146 h 471"/>
                <a:gd name="T38" fmla="*/ 249 w 378"/>
                <a:gd name="T39" fmla="*/ 139 h 471"/>
                <a:gd name="T40" fmla="*/ 296 w 378"/>
                <a:gd name="T41" fmla="*/ 155 h 471"/>
                <a:gd name="T42" fmla="*/ 322 w 378"/>
                <a:gd name="T43" fmla="*/ 173 h 471"/>
                <a:gd name="T44" fmla="*/ 260 w 378"/>
                <a:gd name="T45" fmla="*/ 170 h 471"/>
                <a:gd name="T46" fmla="*/ 261 w 378"/>
                <a:gd name="T47" fmla="*/ 154 h 471"/>
                <a:gd name="T48" fmla="*/ 92 w 378"/>
                <a:gd name="T49" fmla="*/ 426 h 471"/>
                <a:gd name="T50" fmla="*/ 101 w 378"/>
                <a:gd name="T51" fmla="*/ 374 h 471"/>
                <a:gd name="T52" fmla="*/ 139 w 378"/>
                <a:gd name="T53" fmla="*/ 420 h 471"/>
                <a:gd name="T54" fmla="*/ 222 w 378"/>
                <a:gd name="T55" fmla="*/ 191 h 471"/>
                <a:gd name="T56" fmla="*/ 212 w 378"/>
                <a:gd name="T57" fmla="*/ 442 h 471"/>
                <a:gd name="T58" fmla="*/ 204 w 378"/>
                <a:gd name="T59" fmla="*/ 451 h 471"/>
                <a:gd name="T60" fmla="*/ 153 w 378"/>
                <a:gd name="T61" fmla="*/ 451 h 471"/>
                <a:gd name="T62" fmla="*/ 148 w 378"/>
                <a:gd name="T63" fmla="*/ 372 h 471"/>
                <a:gd name="T64" fmla="*/ 85 w 378"/>
                <a:gd name="T65" fmla="*/ 367 h 471"/>
                <a:gd name="T66" fmla="*/ 86 w 378"/>
                <a:gd name="T67" fmla="*/ 450 h 471"/>
                <a:gd name="T68" fmla="*/ 16 w 378"/>
                <a:gd name="T69" fmla="*/ 398 h 471"/>
                <a:gd name="T70" fmla="*/ 11 w 378"/>
                <a:gd name="T71" fmla="*/ 35 h 471"/>
                <a:gd name="T72" fmla="*/ 42 w 378"/>
                <a:gd name="T73" fmla="*/ 23 h 471"/>
                <a:gd name="T74" fmla="*/ 198 w 378"/>
                <a:gd name="T75" fmla="*/ 30 h 471"/>
                <a:gd name="T76" fmla="*/ 225 w 378"/>
                <a:gd name="T77" fmla="*/ 91 h 471"/>
                <a:gd name="T78" fmla="*/ 365 w 378"/>
                <a:gd name="T79" fmla="*/ 266 h 471"/>
                <a:gd name="T80" fmla="*/ 352 w 378"/>
                <a:gd name="T81" fmla="*/ 446 h 471"/>
                <a:gd name="T82" fmla="*/ 340 w 378"/>
                <a:gd name="T83" fmla="*/ 446 h 471"/>
                <a:gd name="T84" fmla="*/ 242 w 378"/>
                <a:gd name="T85" fmla="*/ 449 h 471"/>
                <a:gd name="T86" fmla="*/ 231 w 378"/>
                <a:gd name="T87" fmla="*/ 356 h 471"/>
                <a:gd name="T88" fmla="*/ 236 w 378"/>
                <a:gd name="T89" fmla="*/ 177 h 471"/>
                <a:gd name="T90" fmla="*/ 340 w 378"/>
                <a:gd name="T91" fmla="*/ 184 h 471"/>
                <a:gd name="T92" fmla="*/ 365 w 378"/>
                <a:gd name="T93" fmla="*/ 266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8" h="471">
                  <a:moveTo>
                    <a:pt x="378" y="197"/>
                  </a:moveTo>
                  <a:cubicBezTo>
                    <a:pt x="377" y="190"/>
                    <a:pt x="378" y="180"/>
                    <a:pt x="372" y="175"/>
                  </a:cubicBezTo>
                  <a:cubicBezTo>
                    <a:pt x="362" y="167"/>
                    <a:pt x="345" y="170"/>
                    <a:pt x="331" y="172"/>
                  </a:cubicBezTo>
                  <a:cubicBezTo>
                    <a:pt x="331" y="171"/>
                    <a:pt x="331" y="170"/>
                    <a:pt x="331" y="169"/>
                  </a:cubicBezTo>
                  <a:cubicBezTo>
                    <a:pt x="331" y="166"/>
                    <a:pt x="331" y="162"/>
                    <a:pt x="330" y="159"/>
                  </a:cubicBezTo>
                  <a:cubicBezTo>
                    <a:pt x="337" y="160"/>
                    <a:pt x="343" y="160"/>
                    <a:pt x="349" y="159"/>
                  </a:cubicBezTo>
                  <a:cubicBezTo>
                    <a:pt x="359" y="156"/>
                    <a:pt x="358" y="150"/>
                    <a:pt x="356" y="141"/>
                  </a:cubicBezTo>
                  <a:cubicBezTo>
                    <a:pt x="354" y="132"/>
                    <a:pt x="353" y="111"/>
                    <a:pt x="342" y="107"/>
                  </a:cubicBezTo>
                  <a:cubicBezTo>
                    <a:pt x="336" y="105"/>
                    <a:pt x="329" y="108"/>
                    <a:pt x="323" y="109"/>
                  </a:cubicBezTo>
                  <a:cubicBezTo>
                    <a:pt x="312" y="111"/>
                    <a:pt x="301" y="111"/>
                    <a:pt x="289" y="112"/>
                  </a:cubicBezTo>
                  <a:cubicBezTo>
                    <a:pt x="278" y="112"/>
                    <a:pt x="260" y="106"/>
                    <a:pt x="249" y="110"/>
                  </a:cubicBezTo>
                  <a:cubicBezTo>
                    <a:pt x="240" y="114"/>
                    <a:pt x="239" y="126"/>
                    <a:pt x="240" y="135"/>
                  </a:cubicBezTo>
                  <a:cubicBezTo>
                    <a:pt x="241" y="139"/>
                    <a:pt x="242" y="147"/>
                    <a:pt x="245" y="150"/>
                  </a:cubicBezTo>
                  <a:cubicBezTo>
                    <a:pt x="246" y="151"/>
                    <a:pt x="250" y="151"/>
                    <a:pt x="253" y="152"/>
                  </a:cubicBezTo>
                  <a:cubicBezTo>
                    <a:pt x="253" y="152"/>
                    <a:pt x="253" y="153"/>
                    <a:pt x="253" y="153"/>
                  </a:cubicBezTo>
                  <a:cubicBezTo>
                    <a:pt x="252" y="155"/>
                    <a:pt x="252" y="158"/>
                    <a:pt x="252" y="160"/>
                  </a:cubicBezTo>
                  <a:cubicBezTo>
                    <a:pt x="252" y="162"/>
                    <a:pt x="252" y="165"/>
                    <a:pt x="253" y="168"/>
                  </a:cubicBezTo>
                  <a:cubicBezTo>
                    <a:pt x="253" y="168"/>
                    <a:pt x="253" y="169"/>
                    <a:pt x="253" y="170"/>
                  </a:cubicBezTo>
                  <a:cubicBezTo>
                    <a:pt x="247" y="170"/>
                    <a:pt x="241" y="170"/>
                    <a:pt x="235" y="170"/>
                  </a:cubicBezTo>
                  <a:cubicBezTo>
                    <a:pt x="235" y="148"/>
                    <a:pt x="234" y="126"/>
                    <a:pt x="237" y="104"/>
                  </a:cubicBezTo>
                  <a:cubicBezTo>
                    <a:pt x="239" y="87"/>
                    <a:pt x="237" y="68"/>
                    <a:pt x="235" y="50"/>
                  </a:cubicBezTo>
                  <a:cubicBezTo>
                    <a:pt x="234" y="34"/>
                    <a:pt x="235" y="20"/>
                    <a:pt x="216" y="17"/>
                  </a:cubicBezTo>
                  <a:cubicBezTo>
                    <a:pt x="163" y="9"/>
                    <a:pt x="108" y="17"/>
                    <a:pt x="55" y="10"/>
                  </a:cubicBezTo>
                  <a:cubicBezTo>
                    <a:pt x="43" y="9"/>
                    <a:pt x="16" y="0"/>
                    <a:pt x="6" y="11"/>
                  </a:cubicBezTo>
                  <a:cubicBezTo>
                    <a:pt x="5" y="12"/>
                    <a:pt x="5" y="12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0" y="18"/>
                    <a:pt x="3" y="25"/>
                    <a:pt x="2" y="31"/>
                  </a:cubicBezTo>
                  <a:cubicBezTo>
                    <a:pt x="2" y="41"/>
                    <a:pt x="0" y="49"/>
                    <a:pt x="2" y="59"/>
                  </a:cubicBezTo>
                  <a:cubicBezTo>
                    <a:pt x="2" y="59"/>
                    <a:pt x="2" y="60"/>
                    <a:pt x="2" y="60"/>
                  </a:cubicBezTo>
                  <a:cubicBezTo>
                    <a:pt x="1" y="102"/>
                    <a:pt x="1" y="145"/>
                    <a:pt x="1" y="187"/>
                  </a:cubicBezTo>
                  <a:cubicBezTo>
                    <a:pt x="1" y="213"/>
                    <a:pt x="3" y="238"/>
                    <a:pt x="3" y="263"/>
                  </a:cubicBezTo>
                  <a:cubicBezTo>
                    <a:pt x="3" y="295"/>
                    <a:pt x="3" y="326"/>
                    <a:pt x="3" y="357"/>
                  </a:cubicBezTo>
                  <a:cubicBezTo>
                    <a:pt x="3" y="380"/>
                    <a:pt x="0" y="404"/>
                    <a:pt x="2" y="426"/>
                  </a:cubicBezTo>
                  <a:cubicBezTo>
                    <a:pt x="4" y="438"/>
                    <a:pt x="5" y="454"/>
                    <a:pt x="17" y="459"/>
                  </a:cubicBezTo>
                  <a:cubicBezTo>
                    <a:pt x="26" y="462"/>
                    <a:pt x="39" y="460"/>
                    <a:pt x="48" y="462"/>
                  </a:cubicBezTo>
                  <a:cubicBezTo>
                    <a:pt x="62" y="463"/>
                    <a:pt x="75" y="461"/>
                    <a:pt x="88" y="463"/>
                  </a:cubicBezTo>
                  <a:cubicBezTo>
                    <a:pt x="112" y="467"/>
                    <a:pt x="137" y="466"/>
                    <a:pt x="162" y="465"/>
                  </a:cubicBezTo>
                  <a:cubicBezTo>
                    <a:pt x="178" y="465"/>
                    <a:pt x="201" y="471"/>
                    <a:pt x="216" y="463"/>
                  </a:cubicBezTo>
                  <a:cubicBezTo>
                    <a:pt x="218" y="463"/>
                    <a:pt x="219" y="462"/>
                    <a:pt x="220" y="461"/>
                  </a:cubicBezTo>
                  <a:cubicBezTo>
                    <a:pt x="241" y="463"/>
                    <a:pt x="263" y="462"/>
                    <a:pt x="283" y="460"/>
                  </a:cubicBezTo>
                  <a:cubicBezTo>
                    <a:pt x="298" y="458"/>
                    <a:pt x="309" y="458"/>
                    <a:pt x="323" y="459"/>
                  </a:cubicBezTo>
                  <a:cubicBezTo>
                    <a:pt x="331" y="460"/>
                    <a:pt x="339" y="459"/>
                    <a:pt x="346" y="461"/>
                  </a:cubicBezTo>
                  <a:cubicBezTo>
                    <a:pt x="349" y="462"/>
                    <a:pt x="350" y="464"/>
                    <a:pt x="353" y="464"/>
                  </a:cubicBezTo>
                  <a:cubicBezTo>
                    <a:pt x="370" y="466"/>
                    <a:pt x="369" y="436"/>
                    <a:pt x="369" y="425"/>
                  </a:cubicBezTo>
                  <a:cubicBezTo>
                    <a:pt x="369" y="396"/>
                    <a:pt x="365" y="366"/>
                    <a:pt x="370" y="337"/>
                  </a:cubicBezTo>
                  <a:cubicBezTo>
                    <a:pt x="374" y="307"/>
                    <a:pt x="378" y="276"/>
                    <a:pt x="377" y="245"/>
                  </a:cubicBezTo>
                  <a:cubicBezTo>
                    <a:pt x="377" y="229"/>
                    <a:pt x="378" y="213"/>
                    <a:pt x="378" y="197"/>
                  </a:cubicBezTo>
                  <a:moveTo>
                    <a:pt x="249" y="139"/>
                  </a:moveTo>
                  <a:cubicBezTo>
                    <a:pt x="246" y="130"/>
                    <a:pt x="248" y="123"/>
                    <a:pt x="258" y="118"/>
                  </a:cubicBezTo>
                  <a:cubicBezTo>
                    <a:pt x="260" y="118"/>
                    <a:pt x="262" y="119"/>
                    <a:pt x="264" y="119"/>
                  </a:cubicBezTo>
                  <a:cubicBezTo>
                    <a:pt x="271" y="119"/>
                    <a:pt x="278" y="122"/>
                    <a:pt x="286" y="121"/>
                  </a:cubicBezTo>
                  <a:cubicBezTo>
                    <a:pt x="295" y="121"/>
                    <a:pt x="305" y="120"/>
                    <a:pt x="315" y="119"/>
                  </a:cubicBezTo>
                  <a:cubicBezTo>
                    <a:pt x="319" y="118"/>
                    <a:pt x="324" y="117"/>
                    <a:pt x="329" y="118"/>
                  </a:cubicBezTo>
                  <a:cubicBezTo>
                    <a:pt x="341" y="118"/>
                    <a:pt x="340" y="119"/>
                    <a:pt x="343" y="131"/>
                  </a:cubicBezTo>
                  <a:cubicBezTo>
                    <a:pt x="344" y="134"/>
                    <a:pt x="346" y="139"/>
                    <a:pt x="346" y="142"/>
                  </a:cubicBezTo>
                  <a:cubicBezTo>
                    <a:pt x="347" y="151"/>
                    <a:pt x="345" y="148"/>
                    <a:pt x="339" y="149"/>
                  </a:cubicBezTo>
                  <a:cubicBezTo>
                    <a:pt x="330" y="151"/>
                    <a:pt x="319" y="147"/>
                    <a:pt x="311" y="146"/>
                  </a:cubicBezTo>
                  <a:cubicBezTo>
                    <a:pt x="295" y="145"/>
                    <a:pt x="278" y="145"/>
                    <a:pt x="261" y="146"/>
                  </a:cubicBezTo>
                  <a:cubicBezTo>
                    <a:pt x="261" y="146"/>
                    <a:pt x="260" y="145"/>
                    <a:pt x="260" y="145"/>
                  </a:cubicBezTo>
                  <a:cubicBezTo>
                    <a:pt x="256" y="144"/>
                    <a:pt x="252" y="143"/>
                    <a:pt x="249" y="139"/>
                  </a:cubicBezTo>
                  <a:moveTo>
                    <a:pt x="261" y="154"/>
                  </a:moveTo>
                  <a:cubicBezTo>
                    <a:pt x="261" y="153"/>
                    <a:pt x="261" y="153"/>
                    <a:pt x="262" y="153"/>
                  </a:cubicBezTo>
                  <a:cubicBezTo>
                    <a:pt x="273" y="155"/>
                    <a:pt x="284" y="155"/>
                    <a:pt x="296" y="155"/>
                  </a:cubicBezTo>
                  <a:cubicBezTo>
                    <a:pt x="304" y="155"/>
                    <a:pt x="313" y="157"/>
                    <a:pt x="323" y="158"/>
                  </a:cubicBezTo>
                  <a:cubicBezTo>
                    <a:pt x="322" y="162"/>
                    <a:pt x="322" y="165"/>
                    <a:pt x="322" y="169"/>
                  </a:cubicBezTo>
                  <a:cubicBezTo>
                    <a:pt x="322" y="170"/>
                    <a:pt x="322" y="171"/>
                    <a:pt x="322" y="173"/>
                  </a:cubicBezTo>
                  <a:cubicBezTo>
                    <a:pt x="320" y="173"/>
                    <a:pt x="318" y="173"/>
                    <a:pt x="317" y="173"/>
                  </a:cubicBezTo>
                  <a:cubicBezTo>
                    <a:pt x="301" y="173"/>
                    <a:pt x="286" y="171"/>
                    <a:pt x="271" y="170"/>
                  </a:cubicBezTo>
                  <a:cubicBezTo>
                    <a:pt x="267" y="170"/>
                    <a:pt x="263" y="170"/>
                    <a:pt x="260" y="170"/>
                  </a:cubicBezTo>
                  <a:cubicBezTo>
                    <a:pt x="260" y="169"/>
                    <a:pt x="260" y="169"/>
                    <a:pt x="260" y="168"/>
                  </a:cubicBezTo>
                  <a:cubicBezTo>
                    <a:pt x="261" y="165"/>
                    <a:pt x="261" y="162"/>
                    <a:pt x="261" y="160"/>
                  </a:cubicBezTo>
                  <a:cubicBezTo>
                    <a:pt x="261" y="158"/>
                    <a:pt x="261" y="156"/>
                    <a:pt x="261" y="154"/>
                  </a:cubicBezTo>
                  <a:moveTo>
                    <a:pt x="101" y="451"/>
                  </a:moveTo>
                  <a:cubicBezTo>
                    <a:pt x="98" y="451"/>
                    <a:pt x="94" y="450"/>
                    <a:pt x="91" y="450"/>
                  </a:cubicBezTo>
                  <a:cubicBezTo>
                    <a:pt x="90" y="443"/>
                    <a:pt x="92" y="430"/>
                    <a:pt x="92" y="426"/>
                  </a:cubicBezTo>
                  <a:cubicBezTo>
                    <a:pt x="92" y="415"/>
                    <a:pt x="89" y="404"/>
                    <a:pt x="91" y="392"/>
                  </a:cubicBezTo>
                  <a:cubicBezTo>
                    <a:pt x="92" y="388"/>
                    <a:pt x="92" y="384"/>
                    <a:pt x="93" y="381"/>
                  </a:cubicBezTo>
                  <a:cubicBezTo>
                    <a:pt x="95" y="374"/>
                    <a:pt x="94" y="374"/>
                    <a:pt x="101" y="374"/>
                  </a:cubicBezTo>
                  <a:cubicBezTo>
                    <a:pt x="107" y="374"/>
                    <a:pt x="114" y="377"/>
                    <a:pt x="120" y="377"/>
                  </a:cubicBezTo>
                  <a:cubicBezTo>
                    <a:pt x="129" y="379"/>
                    <a:pt x="138" y="374"/>
                    <a:pt x="142" y="387"/>
                  </a:cubicBezTo>
                  <a:cubicBezTo>
                    <a:pt x="145" y="396"/>
                    <a:pt x="140" y="410"/>
                    <a:pt x="139" y="420"/>
                  </a:cubicBezTo>
                  <a:cubicBezTo>
                    <a:pt x="138" y="430"/>
                    <a:pt x="135" y="442"/>
                    <a:pt x="139" y="451"/>
                  </a:cubicBezTo>
                  <a:cubicBezTo>
                    <a:pt x="126" y="452"/>
                    <a:pt x="114" y="452"/>
                    <a:pt x="101" y="451"/>
                  </a:cubicBezTo>
                  <a:moveTo>
                    <a:pt x="222" y="191"/>
                  </a:moveTo>
                  <a:cubicBezTo>
                    <a:pt x="222" y="214"/>
                    <a:pt x="220" y="236"/>
                    <a:pt x="219" y="258"/>
                  </a:cubicBezTo>
                  <a:cubicBezTo>
                    <a:pt x="218" y="303"/>
                    <a:pt x="218" y="349"/>
                    <a:pt x="215" y="394"/>
                  </a:cubicBezTo>
                  <a:cubicBezTo>
                    <a:pt x="213" y="409"/>
                    <a:pt x="215" y="427"/>
                    <a:pt x="212" y="442"/>
                  </a:cubicBezTo>
                  <a:cubicBezTo>
                    <a:pt x="211" y="444"/>
                    <a:pt x="211" y="446"/>
                    <a:pt x="210" y="448"/>
                  </a:cubicBezTo>
                  <a:cubicBezTo>
                    <a:pt x="209" y="448"/>
                    <a:pt x="208" y="448"/>
                    <a:pt x="208" y="448"/>
                  </a:cubicBezTo>
                  <a:cubicBezTo>
                    <a:pt x="206" y="448"/>
                    <a:pt x="204" y="449"/>
                    <a:pt x="204" y="451"/>
                  </a:cubicBezTo>
                  <a:cubicBezTo>
                    <a:pt x="201" y="452"/>
                    <a:pt x="198" y="452"/>
                    <a:pt x="193" y="452"/>
                  </a:cubicBezTo>
                  <a:cubicBezTo>
                    <a:pt x="183" y="452"/>
                    <a:pt x="172" y="450"/>
                    <a:pt x="162" y="451"/>
                  </a:cubicBezTo>
                  <a:cubicBezTo>
                    <a:pt x="159" y="451"/>
                    <a:pt x="156" y="451"/>
                    <a:pt x="153" y="451"/>
                  </a:cubicBezTo>
                  <a:cubicBezTo>
                    <a:pt x="153" y="448"/>
                    <a:pt x="151" y="446"/>
                    <a:pt x="149" y="446"/>
                  </a:cubicBezTo>
                  <a:cubicBezTo>
                    <a:pt x="146" y="436"/>
                    <a:pt x="150" y="419"/>
                    <a:pt x="151" y="411"/>
                  </a:cubicBezTo>
                  <a:cubicBezTo>
                    <a:pt x="152" y="400"/>
                    <a:pt x="157" y="381"/>
                    <a:pt x="148" y="372"/>
                  </a:cubicBezTo>
                  <a:cubicBezTo>
                    <a:pt x="141" y="365"/>
                    <a:pt x="133" y="369"/>
                    <a:pt x="125" y="368"/>
                  </a:cubicBezTo>
                  <a:cubicBezTo>
                    <a:pt x="113" y="368"/>
                    <a:pt x="101" y="363"/>
                    <a:pt x="89" y="364"/>
                  </a:cubicBezTo>
                  <a:cubicBezTo>
                    <a:pt x="88" y="365"/>
                    <a:pt x="86" y="365"/>
                    <a:pt x="85" y="367"/>
                  </a:cubicBezTo>
                  <a:cubicBezTo>
                    <a:pt x="83" y="381"/>
                    <a:pt x="82" y="395"/>
                    <a:pt x="83" y="408"/>
                  </a:cubicBezTo>
                  <a:cubicBezTo>
                    <a:pt x="83" y="417"/>
                    <a:pt x="85" y="425"/>
                    <a:pt x="86" y="433"/>
                  </a:cubicBezTo>
                  <a:cubicBezTo>
                    <a:pt x="86" y="439"/>
                    <a:pt x="86" y="444"/>
                    <a:pt x="86" y="450"/>
                  </a:cubicBezTo>
                  <a:cubicBezTo>
                    <a:pt x="69" y="448"/>
                    <a:pt x="52" y="446"/>
                    <a:pt x="35" y="446"/>
                  </a:cubicBezTo>
                  <a:cubicBezTo>
                    <a:pt x="24" y="446"/>
                    <a:pt x="20" y="444"/>
                    <a:pt x="19" y="434"/>
                  </a:cubicBezTo>
                  <a:cubicBezTo>
                    <a:pt x="16" y="422"/>
                    <a:pt x="16" y="410"/>
                    <a:pt x="16" y="398"/>
                  </a:cubicBezTo>
                  <a:cubicBezTo>
                    <a:pt x="16" y="375"/>
                    <a:pt x="16" y="351"/>
                    <a:pt x="16" y="328"/>
                  </a:cubicBezTo>
                  <a:cubicBezTo>
                    <a:pt x="15" y="276"/>
                    <a:pt x="13" y="224"/>
                    <a:pt x="13" y="173"/>
                  </a:cubicBezTo>
                  <a:cubicBezTo>
                    <a:pt x="13" y="127"/>
                    <a:pt x="13" y="81"/>
                    <a:pt x="11" y="35"/>
                  </a:cubicBezTo>
                  <a:cubicBezTo>
                    <a:pt x="11" y="34"/>
                    <a:pt x="11" y="33"/>
                    <a:pt x="11" y="32"/>
                  </a:cubicBezTo>
                  <a:cubicBezTo>
                    <a:pt x="12" y="23"/>
                    <a:pt x="10" y="22"/>
                    <a:pt x="20" y="20"/>
                  </a:cubicBezTo>
                  <a:cubicBezTo>
                    <a:pt x="28" y="19"/>
                    <a:pt x="35" y="22"/>
                    <a:pt x="42" y="23"/>
                  </a:cubicBezTo>
                  <a:cubicBezTo>
                    <a:pt x="53" y="24"/>
                    <a:pt x="64" y="25"/>
                    <a:pt x="75" y="25"/>
                  </a:cubicBezTo>
                  <a:cubicBezTo>
                    <a:pt x="97" y="25"/>
                    <a:pt x="118" y="25"/>
                    <a:pt x="139" y="25"/>
                  </a:cubicBezTo>
                  <a:cubicBezTo>
                    <a:pt x="159" y="25"/>
                    <a:pt x="179" y="29"/>
                    <a:pt x="198" y="30"/>
                  </a:cubicBezTo>
                  <a:cubicBezTo>
                    <a:pt x="211" y="31"/>
                    <a:pt x="215" y="28"/>
                    <a:pt x="220" y="43"/>
                  </a:cubicBezTo>
                  <a:cubicBezTo>
                    <a:pt x="223" y="50"/>
                    <a:pt x="222" y="58"/>
                    <a:pt x="222" y="66"/>
                  </a:cubicBezTo>
                  <a:cubicBezTo>
                    <a:pt x="222" y="74"/>
                    <a:pt x="225" y="82"/>
                    <a:pt x="225" y="91"/>
                  </a:cubicBezTo>
                  <a:cubicBezTo>
                    <a:pt x="225" y="103"/>
                    <a:pt x="222" y="115"/>
                    <a:pt x="222" y="127"/>
                  </a:cubicBezTo>
                  <a:cubicBezTo>
                    <a:pt x="222" y="149"/>
                    <a:pt x="222" y="170"/>
                    <a:pt x="222" y="191"/>
                  </a:cubicBezTo>
                  <a:moveTo>
                    <a:pt x="365" y="266"/>
                  </a:moveTo>
                  <a:cubicBezTo>
                    <a:pt x="363" y="292"/>
                    <a:pt x="359" y="318"/>
                    <a:pt x="355" y="344"/>
                  </a:cubicBezTo>
                  <a:cubicBezTo>
                    <a:pt x="352" y="366"/>
                    <a:pt x="355" y="392"/>
                    <a:pt x="355" y="414"/>
                  </a:cubicBezTo>
                  <a:cubicBezTo>
                    <a:pt x="356" y="422"/>
                    <a:pt x="358" y="440"/>
                    <a:pt x="352" y="446"/>
                  </a:cubicBezTo>
                  <a:cubicBezTo>
                    <a:pt x="352" y="447"/>
                    <a:pt x="351" y="447"/>
                    <a:pt x="351" y="448"/>
                  </a:cubicBezTo>
                  <a:cubicBezTo>
                    <a:pt x="351" y="448"/>
                    <a:pt x="350" y="448"/>
                    <a:pt x="349" y="448"/>
                  </a:cubicBezTo>
                  <a:cubicBezTo>
                    <a:pt x="347" y="448"/>
                    <a:pt x="343" y="446"/>
                    <a:pt x="340" y="446"/>
                  </a:cubicBezTo>
                  <a:cubicBezTo>
                    <a:pt x="330" y="445"/>
                    <a:pt x="318" y="444"/>
                    <a:pt x="307" y="444"/>
                  </a:cubicBezTo>
                  <a:cubicBezTo>
                    <a:pt x="297" y="443"/>
                    <a:pt x="287" y="446"/>
                    <a:pt x="277" y="447"/>
                  </a:cubicBezTo>
                  <a:cubicBezTo>
                    <a:pt x="266" y="447"/>
                    <a:pt x="254" y="448"/>
                    <a:pt x="242" y="449"/>
                  </a:cubicBezTo>
                  <a:cubicBezTo>
                    <a:pt x="237" y="449"/>
                    <a:pt x="231" y="448"/>
                    <a:pt x="226" y="448"/>
                  </a:cubicBezTo>
                  <a:cubicBezTo>
                    <a:pt x="228" y="439"/>
                    <a:pt x="226" y="428"/>
                    <a:pt x="227" y="421"/>
                  </a:cubicBezTo>
                  <a:cubicBezTo>
                    <a:pt x="231" y="399"/>
                    <a:pt x="231" y="377"/>
                    <a:pt x="231" y="356"/>
                  </a:cubicBezTo>
                  <a:cubicBezTo>
                    <a:pt x="231" y="327"/>
                    <a:pt x="234" y="299"/>
                    <a:pt x="233" y="270"/>
                  </a:cubicBezTo>
                  <a:cubicBezTo>
                    <a:pt x="232" y="244"/>
                    <a:pt x="236" y="218"/>
                    <a:pt x="236" y="191"/>
                  </a:cubicBezTo>
                  <a:cubicBezTo>
                    <a:pt x="236" y="186"/>
                    <a:pt x="236" y="182"/>
                    <a:pt x="236" y="177"/>
                  </a:cubicBezTo>
                  <a:cubicBezTo>
                    <a:pt x="245" y="178"/>
                    <a:pt x="254" y="181"/>
                    <a:pt x="264" y="182"/>
                  </a:cubicBezTo>
                  <a:cubicBezTo>
                    <a:pt x="278" y="183"/>
                    <a:pt x="292" y="184"/>
                    <a:pt x="307" y="185"/>
                  </a:cubicBezTo>
                  <a:cubicBezTo>
                    <a:pt x="318" y="185"/>
                    <a:pt x="329" y="185"/>
                    <a:pt x="340" y="184"/>
                  </a:cubicBezTo>
                  <a:cubicBezTo>
                    <a:pt x="346" y="183"/>
                    <a:pt x="357" y="181"/>
                    <a:pt x="363" y="184"/>
                  </a:cubicBezTo>
                  <a:cubicBezTo>
                    <a:pt x="369" y="188"/>
                    <a:pt x="365" y="217"/>
                    <a:pt x="365" y="225"/>
                  </a:cubicBezTo>
                  <a:cubicBezTo>
                    <a:pt x="365" y="238"/>
                    <a:pt x="366" y="252"/>
                    <a:pt x="365" y="26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64"/>
            <p:cNvSpPr>
              <a:spLocks noEditPoints="1"/>
            </p:cNvSpPr>
            <p:nvPr/>
          </p:nvSpPr>
          <p:spPr bwMode="auto">
            <a:xfrm>
              <a:off x="5757863" y="712789"/>
              <a:ext cx="161925" cy="673100"/>
            </a:xfrm>
            <a:custGeom>
              <a:avLst/>
              <a:gdLst>
                <a:gd name="T0" fmla="*/ 70 w 75"/>
                <a:gd name="T1" fmla="*/ 68 h 314"/>
                <a:gd name="T2" fmla="*/ 7 w 75"/>
                <a:gd name="T3" fmla="*/ 6 h 314"/>
                <a:gd name="T4" fmla="*/ 3 w 75"/>
                <a:gd name="T5" fmla="*/ 69 h 314"/>
                <a:gd name="T6" fmla="*/ 9 w 75"/>
                <a:gd name="T7" fmla="*/ 154 h 314"/>
                <a:gd name="T8" fmla="*/ 9 w 75"/>
                <a:gd name="T9" fmla="*/ 180 h 314"/>
                <a:gd name="T10" fmla="*/ 6 w 75"/>
                <a:gd name="T11" fmla="*/ 261 h 314"/>
                <a:gd name="T12" fmla="*/ 5 w 75"/>
                <a:gd name="T13" fmla="*/ 265 h 314"/>
                <a:gd name="T14" fmla="*/ 12 w 75"/>
                <a:gd name="T15" fmla="*/ 304 h 314"/>
                <a:gd name="T16" fmla="*/ 72 w 75"/>
                <a:gd name="T17" fmla="*/ 280 h 314"/>
                <a:gd name="T18" fmla="*/ 63 w 75"/>
                <a:gd name="T19" fmla="*/ 262 h 314"/>
                <a:gd name="T20" fmla="*/ 39 w 75"/>
                <a:gd name="T21" fmla="*/ 246 h 314"/>
                <a:gd name="T22" fmla="*/ 62 w 75"/>
                <a:gd name="T23" fmla="*/ 222 h 314"/>
                <a:gd name="T24" fmla="*/ 28 w 75"/>
                <a:gd name="T25" fmla="*/ 180 h 314"/>
                <a:gd name="T26" fmla="*/ 15 w 75"/>
                <a:gd name="T27" fmla="*/ 142 h 314"/>
                <a:gd name="T28" fmla="*/ 60 w 75"/>
                <a:gd name="T29" fmla="*/ 69 h 314"/>
                <a:gd name="T30" fmla="*/ 39 w 75"/>
                <a:gd name="T31" fmla="*/ 84 h 314"/>
                <a:gd name="T32" fmla="*/ 39 w 75"/>
                <a:gd name="T33" fmla="*/ 42 h 314"/>
                <a:gd name="T34" fmla="*/ 60 w 75"/>
                <a:gd name="T35" fmla="*/ 65 h 314"/>
                <a:gd name="T36" fmla="*/ 60 w 75"/>
                <a:gd name="T37" fmla="*/ 107 h 314"/>
                <a:gd name="T38" fmla="*/ 38 w 75"/>
                <a:gd name="T39" fmla="*/ 134 h 314"/>
                <a:gd name="T40" fmla="*/ 38 w 75"/>
                <a:gd name="T41" fmla="*/ 142 h 314"/>
                <a:gd name="T42" fmla="*/ 37 w 75"/>
                <a:gd name="T43" fmla="*/ 181 h 314"/>
                <a:gd name="T44" fmla="*/ 37 w 75"/>
                <a:gd name="T45" fmla="*/ 142 h 314"/>
                <a:gd name="T46" fmla="*/ 30 w 75"/>
                <a:gd name="T47" fmla="*/ 221 h 314"/>
                <a:gd name="T48" fmla="*/ 17 w 75"/>
                <a:gd name="T49" fmla="*/ 185 h 314"/>
                <a:gd name="T50" fmla="*/ 17 w 75"/>
                <a:gd name="T51" fmla="*/ 226 h 314"/>
                <a:gd name="T52" fmla="*/ 31 w 75"/>
                <a:gd name="T53" fmla="*/ 259 h 314"/>
                <a:gd name="T54" fmla="*/ 61 w 75"/>
                <a:gd name="T55" fmla="*/ 217 h 314"/>
                <a:gd name="T56" fmla="*/ 59 w 75"/>
                <a:gd name="T57" fmla="*/ 188 h 314"/>
                <a:gd name="T58" fmla="*/ 59 w 75"/>
                <a:gd name="T59" fmla="*/ 15 h 314"/>
                <a:gd name="T60" fmla="*/ 52 w 75"/>
                <a:gd name="T61" fmla="*/ 34 h 314"/>
                <a:gd name="T62" fmla="*/ 55 w 75"/>
                <a:gd name="T63" fmla="*/ 14 h 314"/>
                <a:gd name="T64" fmla="*/ 34 w 75"/>
                <a:gd name="T65" fmla="*/ 10 h 314"/>
                <a:gd name="T66" fmla="*/ 13 w 75"/>
                <a:gd name="T67" fmla="*/ 20 h 314"/>
                <a:gd name="T68" fmla="*/ 32 w 75"/>
                <a:gd name="T69" fmla="*/ 41 h 314"/>
                <a:gd name="T70" fmla="*/ 13 w 75"/>
                <a:gd name="T71" fmla="*/ 67 h 314"/>
                <a:gd name="T72" fmla="*/ 31 w 75"/>
                <a:gd name="T73" fmla="*/ 74 h 314"/>
                <a:gd name="T74" fmla="*/ 17 w 75"/>
                <a:gd name="T75" fmla="*/ 100 h 314"/>
                <a:gd name="T76" fmla="*/ 13 w 75"/>
                <a:gd name="T77" fmla="*/ 104 h 314"/>
                <a:gd name="T78" fmla="*/ 15 w 75"/>
                <a:gd name="T79" fmla="*/ 137 h 314"/>
                <a:gd name="T80" fmla="*/ 21 w 75"/>
                <a:gd name="T81" fmla="*/ 297 h 314"/>
                <a:gd name="T82" fmla="*/ 31 w 75"/>
                <a:gd name="T83" fmla="*/ 265 h 314"/>
                <a:gd name="T84" fmla="*/ 21 w 75"/>
                <a:gd name="T85" fmla="*/ 297 h 314"/>
                <a:gd name="T86" fmla="*/ 38 w 75"/>
                <a:gd name="T87" fmla="*/ 265 h 314"/>
                <a:gd name="T88" fmla="*/ 60 w 75"/>
                <a:gd name="T89" fmla="*/ 287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5" h="314">
                  <a:moveTo>
                    <a:pt x="73" y="226"/>
                  </a:moveTo>
                  <a:cubicBezTo>
                    <a:pt x="71" y="192"/>
                    <a:pt x="70" y="157"/>
                    <a:pt x="70" y="122"/>
                  </a:cubicBezTo>
                  <a:cubicBezTo>
                    <a:pt x="70" y="104"/>
                    <a:pt x="70" y="86"/>
                    <a:pt x="70" y="68"/>
                  </a:cubicBezTo>
                  <a:cubicBezTo>
                    <a:pt x="70" y="52"/>
                    <a:pt x="73" y="33"/>
                    <a:pt x="70" y="17"/>
                  </a:cubicBezTo>
                  <a:cubicBezTo>
                    <a:pt x="66" y="1"/>
                    <a:pt x="48" y="2"/>
                    <a:pt x="34" y="1"/>
                  </a:cubicBezTo>
                  <a:cubicBezTo>
                    <a:pt x="26" y="1"/>
                    <a:pt x="14" y="0"/>
                    <a:pt x="7" y="6"/>
                  </a:cubicBezTo>
                  <a:cubicBezTo>
                    <a:pt x="0" y="13"/>
                    <a:pt x="3" y="25"/>
                    <a:pt x="3" y="34"/>
                  </a:cubicBezTo>
                  <a:cubicBezTo>
                    <a:pt x="4" y="45"/>
                    <a:pt x="4" y="57"/>
                    <a:pt x="5" y="68"/>
                  </a:cubicBezTo>
                  <a:cubicBezTo>
                    <a:pt x="4" y="68"/>
                    <a:pt x="3" y="69"/>
                    <a:pt x="3" y="69"/>
                  </a:cubicBezTo>
                  <a:cubicBezTo>
                    <a:pt x="2" y="69"/>
                    <a:pt x="2" y="70"/>
                    <a:pt x="3" y="70"/>
                  </a:cubicBezTo>
                  <a:cubicBezTo>
                    <a:pt x="3" y="70"/>
                    <a:pt x="4" y="70"/>
                    <a:pt x="5" y="71"/>
                  </a:cubicBezTo>
                  <a:cubicBezTo>
                    <a:pt x="5" y="98"/>
                    <a:pt x="6" y="126"/>
                    <a:pt x="9" y="154"/>
                  </a:cubicBezTo>
                  <a:cubicBezTo>
                    <a:pt x="9" y="155"/>
                    <a:pt x="9" y="155"/>
                    <a:pt x="9" y="155"/>
                  </a:cubicBezTo>
                  <a:cubicBezTo>
                    <a:pt x="9" y="163"/>
                    <a:pt x="9" y="171"/>
                    <a:pt x="9" y="180"/>
                  </a:cubicBezTo>
                  <a:cubicBezTo>
                    <a:pt x="9" y="180"/>
                    <a:pt x="9" y="180"/>
                    <a:pt x="9" y="180"/>
                  </a:cubicBezTo>
                  <a:cubicBezTo>
                    <a:pt x="8" y="181"/>
                    <a:pt x="8" y="182"/>
                    <a:pt x="9" y="183"/>
                  </a:cubicBezTo>
                  <a:cubicBezTo>
                    <a:pt x="9" y="198"/>
                    <a:pt x="9" y="214"/>
                    <a:pt x="9" y="229"/>
                  </a:cubicBezTo>
                  <a:cubicBezTo>
                    <a:pt x="8" y="240"/>
                    <a:pt x="6" y="250"/>
                    <a:pt x="6" y="261"/>
                  </a:cubicBezTo>
                  <a:cubicBezTo>
                    <a:pt x="5" y="261"/>
                    <a:pt x="4" y="261"/>
                    <a:pt x="4" y="262"/>
                  </a:cubicBezTo>
                  <a:cubicBezTo>
                    <a:pt x="4" y="262"/>
                    <a:pt x="4" y="263"/>
                    <a:pt x="4" y="264"/>
                  </a:cubicBezTo>
                  <a:cubicBezTo>
                    <a:pt x="4" y="265"/>
                    <a:pt x="5" y="265"/>
                    <a:pt x="5" y="265"/>
                  </a:cubicBezTo>
                  <a:cubicBezTo>
                    <a:pt x="5" y="265"/>
                    <a:pt x="5" y="265"/>
                    <a:pt x="5" y="265"/>
                  </a:cubicBezTo>
                  <a:cubicBezTo>
                    <a:pt x="5" y="269"/>
                    <a:pt x="5" y="273"/>
                    <a:pt x="6" y="276"/>
                  </a:cubicBezTo>
                  <a:cubicBezTo>
                    <a:pt x="6" y="283"/>
                    <a:pt x="6" y="298"/>
                    <a:pt x="12" y="304"/>
                  </a:cubicBezTo>
                  <a:cubicBezTo>
                    <a:pt x="18" y="310"/>
                    <a:pt x="31" y="306"/>
                    <a:pt x="39" y="308"/>
                  </a:cubicBezTo>
                  <a:cubicBezTo>
                    <a:pt x="48" y="309"/>
                    <a:pt x="56" y="314"/>
                    <a:pt x="64" y="306"/>
                  </a:cubicBezTo>
                  <a:cubicBezTo>
                    <a:pt x="71" y="300"/>
                    <a:pt x="71" y="289"/>
                    <a:pt x="72" y="280"/>
                  </a:cubicBezTo>
                  <a:cubicBezTo>
                    <a:pt x="75" y="263"/>
                    <a:pt x="74" y="244"/>
                    <a:pt x="73" y="226"/>
                  </a:cubicBezTo>
                  <a:moveTo>
                    <a:pt x="63" y="260"/>
                  </a:moveTo>
                  <a:cubicBezTo>
                    <a:pt x="63" y="261"/>
                    <a:pt x="63" y="262"/>
                    <a:pt x="63" y="262"/>
                  </a:cubicBezTo>
                  <a:cubicBezTo>
                    <a:pt x="62" y="262"/>
                    <a:pt x="62" y="261"/>
                    <a:pt x="61" y="261"/>
                  </a:cubicBezTo>
                  <a:cubicBezTo>
                    <a:pt x="54" y="260"/>
                    <a:pt x="46" y="258"/>
                    <a:pt x="39" y="258"/>
                  </a:cubicBezTo>
                  <a:cubicBezTo>
                    <a:pt x="39" y="254"/>
                    <a:pt x="39" y="250"/>
                    <a:pt x="39" y="246"/>
                  </a:cubicBezTo>
                  <a:cubicBezTo>
                    <a:pt x="39" y="239"/>
                    <a:pt x="39" y="232"/>
                    <a:pt x="39" y="226"/>
                  </a:cubicBezTo>
                  <a:cubicBezTo>
                    <a:pt x="41" y="225"/>
                    <a:pt x="42" y="225"/>
                    <a:pt x="44" y="225"/>
                  </a:cubicBezTo>
                  <a:cubicBezTo>
                    <a:pt x="50" y="224"/>
                    <a:pt x="56" y="224"/>
                    <a:pt x="62" y="222"/>
                  </a:cubicBezTo>
                  <a:cubicBezTo>
                    <a:pt x="63" y="235"/>
                    <a:pt x="63" y="247"/>
                    <a:pt x="63" y="260"/>
                  </a:cubicBezTo>
                  <a:moveTo>
                    <a:pt x="28" y="143"/>
                  </a:moveTo>
                  <a:cubicBezTo>
                    <a:pt x="28" y="155"/>
                    <a:pt x="28" y="168"/>
                    <a:pt x="28" y="180"/>
                  </a:cubicBezTo>
                  <a:cubicBezTo>
                    <a:pt x="27" y="180"/>
                    <a:pt x="26" y="179"/>
                    <a:pt x="25" y="179"/>
                  </a:cubicBezTo>
                  <a:cubicBezTo>
                    <a:pt x="24" y="179"/>
                    <a:pt x="20" y="179"/>
                    <a:pt x="16" y="179"/>
                  </a:cubicBezTo>
                  <a:cubicBezTo>
                    <a:pt x="16" y="167"/>
                    <a:pt x="16" y="154"/>
                    <a:pt x="15" y="142"/>
                  </a:cubicBezTo>
                  <a:cubicBezTo>
                    <a:pt x="19" y="142"/>
                    <a:pt x="24" y="143"/>
                    <a:pt x="28" y="143"/>
                  </a:cubicBezTo>
                  <a:moveTo>
                    <a:pt x="39" y="74"/>
                  </a:moveTo>
                  <a:cubicBezTo>
                    <a:pt x="47" y="74"/>
                    <a:pt x="54" y="72"/>
                    <a:pt x="60" y="69"/>
                  </a:cubicBezTo>
                  <a:cubicBezTo>
                    <a:pt x="60" y="80"/>
                    <a:pt x="60" y="91"/>
                    <a:pt x="60" y="102"/>
                  </a:cubicBezTo>
                  <a:cubicBezTo>
                    <a:pt x="53" y="100"/>
                    <a:pt x="45" y="100"/>
                    <a:pt x="38" y="100"/>
                  </a:cubicBezTo>
                  <a:cubicBezTo>
                    <a:pt x="38" y="95"/>
                    <a:pt x="39" y="89"/>
                    <a:pt x="39" y="84"/>
                  </a:cubicBezTo>
                  <a:cubicBezTo>
                    <a:pt x="39" y="80"/>
                    <a:pt x="39" y="77"/>
                    <a:pt x="39" y="74"/>
                  </a:cubicBezTo>
                  <a:moveTo>
                    <a:pt x="39" y="65"/>
                  </a:moveTo>
                  <a:cubicBezTo>
                    <a:pt x="39" y="57"/>
                    <a:pt x="39" y="49"/>
                    <a:pt x="39" y="42"/>
                  </a:cubicBezTo>
                  <a:cubicBezTo>
                    <a:pt x="46" y="43"/>
                    <a:pt x="54" y="43"/>
                    <a:pt x="60" y="40"/>
                  </a:cubicBezTo>
                  <a:cubicBezTo>
                    <a:pt x="60" y="45"/>
                    <a:pt x="60" y="50"/>
                    <a:pt x="60" y="54"/>
                  </a:cubicBezTo>
                  <a:cubicBezTo>
                    <a:pt x="60" y="58"/>
                    <a:pt x="60" y="61"/>
                    <a:pt x="60" y="65"/>
                  </a:cubicBezTo>
                  <a:cubicBezTo>
                    <a:pt x="54" y="62"/>
                    <a:pt x="46" y="65"/>
                    <a:pt x="39" y="65"/>
                  </a:cubicBezTo>
                  <a:moveTo>
                    <a:pt x="38" y="107"/>
                  </a:moveTo>
                  <a:cubicBezTo>
                    <a:pt x="45" y="108"/>
                    <a:pt x="56" y="109"/>
                    <a:pt x="60" y="107"/>
                  </a:cubicBezTo>
                  <a:cubicBezTo>
                    <a:pt x="60" y="112"/>
                    <a:pt x="60" y="112"/>
                    <a:pt x="60" y="112"/>
                  </a:cubicBezTo>
                  <a:cubicBezTo>
                    <a:pt x="60" y="120"/>
                    <a:pt x="60" y="127"/>
                    <a:pt x="60" y="135"/>
                  </a:cubicBezTo>
                  <a:cubicBezTo>
                    <a:pt x="52" y="134"/>
                    <a:pt x="45" y="134"/>
                    <a:pt x="38" y="134"/>
                  </a:cubicBezTo>
                  <a:cubicBezTo>
                    <a:pt x="37" y="134"/>
                    <a:pt x="37" y="134"/>
                    <a:pt x="37" y="134"/>
                  </a:cubicBezTo>
                  <a:cubicBezTo>
                    <a:pt x="37" y="126"/>
                    <a:pt x="37" y="117"/>
                    <a:pt x="38" y="107"/>
                  </a:cubicBezTo>
                  <a:moveTo>
                    <a:pt x="38" y="142"/>
                  </a:moveTo>
                  <a:cubicBezTo>
                    <a:pt x="45" y="142"/>
                    <a:pt x="52" y="143"/>
                    <a:pt x="60" y="142"/>
                  </a:cubicBezTo>
                  <a:cubicBezTo>
                    <a:pt x="59" y="155"/>
                    <a:pt x="59" y="168"/>
                    <a:pt x="59" y="181"/>
                  </a:cubicBezTo>
                  <a:cubicBezTo>
                    <a:pt x="52" y="180"/>
                    <a:pt x="44" y="181"/>
                    <a:pt x="37" y="181"/>
                  </a:cubicBezTo>
                  <a:cubicBezTo>
                    <a:pt x="37" y="181"/>
                    <a:pt x="37" y="181"/>
                    <a:pt x="37" y="181"/>
                  </a:cubicBezTo>
                  <a:cubicBezTo>
                    <a:pt x="37" y="175"/>
                    <a:pt x="37" y="169"/>
                    <a:pt x="37" y="163"/>
                  </a:cubicBezTo>
                  <a:cubicBezTo>
                    <a:pt x="37" y="156"/>
                    <a:pt x="37" y="150"/>
                    <a:pt x="37" y="142"/>
                  </a:cubicBezTo>
                  <a:lnTo>
                    <a:pt x="38" y="142"/>
                  </a:lnTo>
                  <a:close/>
                  <a:moveTo>
                    <a:pt x="28" y="187"/>
                  </a:moveTo>
                  <a:cubicBezTo>
                    <a:pt x="28" y="198"/>
                    <a:pt x="29" y="209"/>
                    <a:pt x="30" y="221"/>
                  </a:cubicBezTo>
                  <a:cubicBezTo>
                    <a:pt x="25" y="222"/>
                    <a:pt x="21" y="222"/>
                    <a:pt x="18" y="220"/>
                  </a:cubicBezTo>
                  <a:cubicBezTo>
                    <a:pt x="18" y="220"/>
                    <a:pt x="17" y="220"/>
                    <a:pt x="17" y="220"/>
                  </a:cubicBezTo>
                  <a:cubicBezTo>
                    <a:pt x="17" y="208"/>
                    <a:pt x="17" y="196"/>
                    <a:pt x="17" y="185"/>
                  </a:cubicBezTo>
                  <a:cubicBezTo>
                    <a:pt x="20" y="186"/>
                    <a:pt x="24" y="186"/>
                    <a:pt x="28" y="187"/>
                  </a:cubicBezTo>
                  <a:moveTo>
                    <a:pt x="17" y="227"/>
                  </a:moveTo>
                  <a:cubicBezTo>
                    <a:pt x="17" y="226"/>
                    <a:pt x="17" y="226"/>
                    <a:pt x="17" y="226"/>
                  </a:cubicBezTo>
                  <a:cubicBezTo>
                    <a:pt x="20" y="227"/>
                    <a:pt x="22" y="228"/>
                    <a:pt x="27" y="228"/>
                  </a:cubicBezTo>
                  <a:cubicBezTo>
                    <a:pt x="28" y="227"/>
                    <a:pt x="29" y="227"/>
                    <a:pt x="30" y="227"/>
                  </a:cubicBezTo>
                  <a:cubicBezTo>
                    <a:pt x="31" y="238"/>
                    <a:pt x="31" y="248"/>
                    <a:pt x="31" y="259"/>
                  </a:cubicBezTo>
                  <a:cubicBezTo>
                    <a:pt x="26" y="259"/>
                    <a:pt x="20" y="261"/>
                    <a:pt x="14" y="262"/>
                  </a:cubicBezTo>
                  <a:cubicBezTo>
                    <a:pt x="15" y="250"/>
                    <a:pt x="17" y="238"/>
                    <a:pt x="17" y="227"/>
                  </a:cubicBezTo>
                  <a:moveTo>
                    <a:pt x="61" y="217"/>
                  </a:moveTo>
                  <a:cubicBezTo>
                    <a:pt x="54" y="215"/>
                    <a:pt x="45" y="217"/>
                    <a:pt x="39" y="218"/>
                  </a:cubicBezTo>
                  <a:cubicBezTo>
                    <a:pt x="38" y="208"/>
                    <a:pt x="38" y="198"/>
                    <a:pt x="37" y="188"/>
                  </a:cubicBezTo>
                  <a:cubicBezTo>
                    <a:pt x="45" y="189"/>
                    <a:pt x="52" y="189"/>
                    <a:pt x="59" y="188"/>
                  </a:cubicBezTo>
                  <a:cubicBezTo>
                    <a:pt x="59" y="196"/>
                    <a:pt x="60" y="205"/>
                    <a:pt x="61" y="213"/>
                  </a:cubicBezTo>
                  <a:cubicBezTo>
                    <a:pt x="61" y="214"/>
                    <a:pt x="61" y="216"/>
                    <a:pt x="61" y="217"/>
                  </a:cubicBezTo>
                  <a:moveTo>
                    <a:pt x="59" y="15"/>
                  </a:moveTo>
                  <a:cubicBezTo>
                    <a:pt x="60" y="19"/>
                    <a:pt x="61" y="23"/>
                    <a:pt x="60" y="27"/>
                  </a:cubicBezTo>
                  <a:cubicBezTo>
                    <a:pt x="60" y="29"/>
                    <a:pt x="60" y="32"/>
                    <a:pt x="60" y="34"/>
                  </a:cubicBezTo>
                  <a:cubicBezTo>
                    <a:pt x="58" y="34"/>
                    <a:pt x="56" y="34"/>
                    <a:pt x="52" y="34"/>
                  </a:cubicBezTo>
                  <a:cubicBezTo>
                    <a:pt x="47" y="35"/>
                    <a:pt x="43" y="35"/>
                    <a:pt x="39" y="34"/>
                  </a:cubicBezTo>
                  <a:cubicBezTo>
                    <a:pt x="39" y="26"/>
                    <a:pt x="40" y="18"/>
                    <a:pt x="38" y="11"/>
                  </a:cubicBezTo>
                  <a:cubicBezTo>
                    <a:pt x="45" y="11"/>
                    <a:pt x="51" y="12"/>
                    <a:pt x="55" y="14"/>
                  </a:cubicBezTo>
                  <a:cubicBezTo>
                    <a:pt x="56" y="14"/>
                    <a:pt x="58" y="15"/>
                    <a:pt x="59" y="15"/>
                  </a:cubicBezTo>
                  <a:moveTo>
                    <a:pt x="23" y="11"/>
                  </a:moveTo>
                  <a:cubicBezTo>
                    <a:pt x="26" y="10"/>
                    <a:pt x="30" y="10"/>
                    <a:pt x="34" y="10"/>
                  </a:cubicBezTo>
                  <a:cubicBezTo>
                    <a:pt x="34" y="16"/>
                    <a:pt x="34" y="25"/>
                    <a:pt x="33" y="33"/>
                  </a:cubicBezTo>
                  <a:cubicBezTo>
                    <a:pt x="27" y="33"/>
                    <a:pt x="20" y="32"/>
                    <a:pt x="13" y="33"/>
                  </a:cubicBezTo>
                  <a:cubicBezTo>
                    <a:pt x="13" y="29"/>
                    <a:pt x="13" y="25"/>
                    <a:pt x="13" y="20"/>
                  </a:cubicBezTo>
                  <a:cubicBezTo>
                    <a:pt x="15" y="15"/>
                    <a:pt x="18" y="12"/>
                    <a:pt x="23" y="11"/>
                  </a:cubicBezTo>
                  <a:moveTo>
                    <a:pt x="13" y="40"/>
                  </a:moveTo>
                  <a:cubicBezTo>
                    <a:pt x="19" y="41"/>
                    <a:pt x="26" y="40"/>
                    <a:pt x="32" y="41"/>
                  </a:cubicBezTo>
                  <a:cubicBezTo>
                    <a:pt x="32" y="44"/>
                    <a:pt x="31" y="47"/>
                    <a:pt x="31" y="49"/>
                  </a:cubicBezTo>
                  <a:cubicBezTo>
                    <a:pt x="31" y="54"/>
                    <a:pt x="31" y="60"/>
                    <a:pt x="31" y="66"/>
                  </a:cubicBezTo>
                  <a:cubicBezTo>
                    <a:pt x="25" y="66"/>
                    <a:pt x="19" y="66"/>
                    <a:pt x="13" y="67"/>
                  </a:cubicBezTo>
                  <a:cubicBezTo>
                    <a:pt x="13" y="58"/>
                    <a:pt x="13" y="49"/>
                    <a:pt x="13" y="40"/>
                  </a:cubicBezTo>
                  <a:moveTo>
                    <a:pt x="13" y="72"/>
                  </a:moveTo>
                  <a:cubicBezTo>
                    <a:pt x="18" y="73"/>
                    <a:pt x="24" y="74"/>
                    <a:pt x="31" y="74"/>
                  </a:cubicBezTo>
                  <a:cubicBezTo>
                    <a:pt x="30" y="81"/>
                    <a:pt x="30" y="88"/>
                    <a:pt x="29" y="95"/>
                  </a:cubicBezTo>
                  <a:cubicBezTo>
                    <a:pt x="29" y="97"/>
                    <a:pt x="29" y="99"/>
                    <a:pt x="29" y="101"/>
                  </a:cubicBezTo>
                  <a:cubicBezTo>
                    <a:pt x="25" y="101"/>
                    <a:pt x="21" y="101"/>
                    <a:pt x="17" y="100"/>
                  </a:cubicBezTo>
                  <a:cubicBezTo>
                    <a:pt x="16" y="100"/>
                    <a:pt x="15" y="100"/>
                    <a:pt x="13" y="100"/>
                  </a:cubicBezTo>
                  <a:cubicBezTo>
                    <a:pt x="13" y="91"/>
                    <a:pt x="13" y="81"/>
                    <a:pt x="13" y="72"/>
                  </a:cubicBezTo>
                  <a:moveTo>
                    <a:pt x="13" y="104"/>
                  </a:moveTo>
                  <a:cubicBezTo>
                    <a:pt x="18" y="106"/>
                    <a:pt x="23" y="107"/>
                    <a:pt x="28" y="108"/>
                  </a:cubicBezTo>
                  <a:cubicBezTo>
                    <a:pt x="28" y="117"/>
                    <a:pt x="28" y="127"/>
                    <a:pt x="28" y="136"/>
                  </a:cubicBezTo>
                  <a:cubicBezTo>
                    <a:pt x="23" y="136"/>
                    <a:pt x="19" y="136"/>
                    <a:pt x="15" y="137"/>
                  </a:cubicBezTo>
                  <a:cubicBezTo>
                    <a:pt x="15" y="132"/>
                    <a:pt x="14" y="127"/>
                    <a:pt x="14" y="121"/>
                  </a:cubicBezTo>
                  <a:cubicBezTo>
                    <a:pt x="14" y="116"/>
                    <a:pt x="13" y="110"/>
                    <a:pt x="13" y="104"/>
                  </a:cubicBezTo>
                  <a:moveTo>
                    <a:pt x="21" y="297"/>
                  </a:moveTo>
                  <a:cubicBezTo>
                    <a:pt x="16" y="294"/>
                    <a:pt x="14" y="274"/>
                    <a:pt x="14" y="270"/>
                  </a:cubicBezTo>
                  <a:cubicBezTo>
                    <a:pt x="14" y="269"/>
                    <a:pt x="14" y="268"/>
                    <a:pt x="14" y="267"/>
                  </a:cubicBezTo>
                  <a:cubicBezTo>
                    <a:pt x="20" y="267"/>
                    <a:pt x="25" y="266"/>
                    <a:pt x="31" y="265"/>
                  </a:cubicBezTo>
                  <a:cubicBezTo>
                    <a:pt x="31" y="266"/>
                    <a:pt x="31" y="267"/>
                    <a:pt x="31" y="267"/>
                  </a:cubicBezTo>
                  <a:cubicBezTo>
                    <a:pt x="31" y="275"/>
                    <a:pt x="27" y="289"/>
                    <a:pt x="30" y="298"/>
                  </a:cubicBezTo>
                  <a:cubicBezTo>
                    <a:pt x="27" y="298"/>
                    <a:pt x="23" y="298"/>
                    <a:pt x="21" y="297"/>
                  </a:cubicBezTo>
                  <a:moveTo>
                    <a:pt x="60" y="287"/>
                  </a:moveTo>
                  <a:cubicBezTo>
                    <a:pt x="56" y="298"/>
                    <a:pt x="50" y="299"/>
                    <a:pt x="40" y="298"/>
                  </a:cubicBezTo>
                  <a:cubicBezTo>
                    <a:pt x="37" y="288"/>
                    <a:pt x="38" y="277"/>
                    <a:pt x="38" y="265"/>
                  </a:cubicBezTo>
                  <a:cubicBezTo>
                    <a:pt x="46" y="267"/>
                    <a:pt x="54" y="270"/>
                    <a:pt x="61" y="267"/>
                  </a:cubicBezTo>
                  <a:cubicBezTo>
                    <a:pt x="62" y="267"/>
                    <a:pt x="62" y="266"/>
                    <a:pt x="63" y="266"/>
                  </a:cubicBezTo>
                  <a:cubicBezTo>
                    <a:pt x="63" y="273"/>
                    <a:pt x="63" y="281"/>
                    <a:pt x="60" y="28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65"/>
            <p:cNvSpPr>
              <a:spLocks noEditPoints="1"/>
            </p:cNvSpPr>
            <p:nvPr/>
          </p:nvSpPr>
          <p:spPr bwMode="auto">
            <a:xfrm>
              <a:off x="5964238" y="720726"/>
              <a:ext cx="155575" cy="655638"/>
            </a:xfrm>
            <a:custGeom>
              <a:avLst/>
              <a:gdLst>
                <a:gd name="T0" fmla="*/ 67 w 72"/>
                <a:gd name="T1" fmla="*/ 11 h 305"/>
                <a:gd name="T2" fmla="*/ 4 w 72"/>
                <a:gd name="T3" fmla="*/ 30 h 305"/>
                <a:gd name="T4" fmla="*/ 4 w 72"/>
                <a:gd name="T5" fmla="*/ 77 h 305"/>
                <a:gd name="T6" fmla="*/ 1 w 72"/>
                <a:gd name="T7" fmla="*/ 148 h 305"/>
                <a:gd name="T8" fmla="*/ 2 w 72"/>
                <a:gd name="T9" fmla="*/ 186 h 305"/>
                <a:gd name="T10" fmla="*/ 2 w 72"/>
                <a:gd name="T11" fmla="*/ 225 h 305"/>
                <a:gd name="T12" fmla="*/ 3 w 72"/>
                <a:gd name="T13" fmla="*/ 247 h 305"/>
                <a:gd name="T14" fmla="*/ 4 w 72"/>
                <a:gd name="T15" fmla="*/ 281 h 305"/>
                <a:gd name="T16" fmla="*/ 70 w 72"/>
                <a:gd name="T17" fmla="*/ 266 h 305"/>
                <a:gd name="T18" fmla="*/ 71 w 72"/>
                <a:gd name="T19" fmla="*/ 77 h 305"/>
                <a:gd name="T20" fmla="*/ 28 w 72"/>
                <a:gd name="T21" fmla="*/ 12 h 305"/>
                <a:gd name="T22" fmla="*/ 12 w 72"/>
                <a:gd name="T23" fmla="*/ 38 h 305"/>
                <a:gd name="T24" fmla="*/ 58 w 72"/>
                <a:gd name="T25" fmla="*/ 184 h 305"/>
                <a:gd name="T26" fmla="*/ 35 w 72"/>
                <a:gd name="T27" fmla="*/ 152 h 305"/>
                <a:gd name="T28" fmla="*/ 58 w 72"/>
                <a:gd name="T29" fmla="*/ 184 h 305"/>
                <a:gd name="T30" fmla="*/ 36 w 72"/>
                <a:gd name="T31" fmla="*/ 117 h 305"/>
                <a:gd name="T32" fmla="*/ 59 w 72"/>
                <a:gd name="T33" fmla="*/ 144 h 305"/>
                <a:gd name="T34" fmla="*/ 31 w 72"/>
                <a:gd name="T35" fmla="*/ 44 h 305"/>
                <a:gd name="T36" fmla="*/ 15 w 72"/>
                <a:gd name="T37" fmla="*/ 71 h 305"/>
                <a:gd name="T38" fmla="*/ 11 w 72"/>
                <a:gd name="T39" fmla="*/ 89 h 305"/>
                <a:gd name="T40" fmla="*/ 31 w 72"/>
                <a:gd name="T41" fmla="*/ 79 h 305"/>
                <a:gd name="T42" fmla="*/ 10 w 72"/>
                <a:gd name="T43" fmla="*/ 107 h 305"/>
                <a:gd name="T44" fmla="*/ 29 w 72"/>
                <a:gd name="T45" fmla="*/ 117 h 305"/>
                <a:gd name="T46" fmla="*/ 10 w 72"/>
                <a:gd name="T47" fmla="*/ 145 h 305"/>
                <a:gd name="T48" fmla="*/ 10 w 72"/>
                <a:gd name="T49" fmla="*/ 150 h 305"/>
                <a:gd name="T50" fmla="*/ 10 w 72"/>
                <a:gd name="T51" fmla="*/ 185 h 305"/>
                <a:gd name="T52" fmla="*/ 27 w 72"/>
                <a:gd name="T53" fmla="*/ 192 h 305"/>
                <a:gd name="T54" fmla="*/ 13 w 72"/>
                <a:gd name="T55" fmla="*/ 223 h 305"/>
                <a:gd name="T56" fmla="*/ 20 w 72"/>
                <a:gd name="T57" fmla="*/ 228 h 305"/>
                <a:gd name="T58" fmla="*/ 11 w 72"/>
                <a:gd name="T59" fmla="*/ 263 h 305"/>
                <a:gd name="T60" fmla="*/ 11 w 72"/>
                <a:gd name="T61" fmla="*/ 268 h 305"/>
                <a:gd name="T62" fmla="*/ 27 w 72"/>
                <a:gd name="T63" fmla="*/ 286 h 305"/>
                <a:gd name="T64" fmla="*/ 11 w 72"/>
                <a:gd name="T65" fmla="*/ 269 h 305"/>
                <a:gd name="T66" fmla="*/ 35 w 72"/>
                <a:gd name="T67" fmla="*/ 289 h 305"/>
                <a:gd name="T68" fmla="*/ 59 w 72"/>
                <a:gd name="T69" fmla="*/ 265 h 305"/>
                <a:gd name="T70" fmla="*/ 35 w 72"/>
                <a:gd name="T71" fmla="*/ 227 h 305"/>
                <a:gd name="T72" fmla="*/ 58 w 72"/>
                <a:gd name="T73" fmla="*/ 218 h 305"/>
                <a:gd name="T74" fmla="*/ 45 w 72"/>
                <a:gd name="T75" fmla="*/ 189 h 305"/>
                <a:gd name="T76" fmla="*/ 60 w 72"/>
                <a:gd name="T77" fmla="*/ 254 h 305"/>
                <a:gd name="T78" fmla="*/ 62 w 72"/>
                <a:gd name="T79" fmla="*/ 77 h 305"/>
                <a:gd name="T80" fmla="*/ 36 w 72"/>
                <a:gd name="T81" fmla="*/ 109 h 305"/>
                <a:gd name="T82" fmla="*/ 60 w 72"/>
                <a:gd name="T83" fmla="*/ 74 h 305"/>
                <a:gd name="T84" fmla="*/ 38 w 72"/>
                <a:gd name="T85" fmla="*/ 44 h 305"/>
                <a:gd name="T86" fmla="*/ 58 w 72"/>
                <a:gd name="T87" fmla="*/ 39 h 305"/>
                <a:gd name="T88" fmla="*/ 38 w 72"/>
                <a:gd name="T89" fmla="*/ 36 h 305"/>
                <a:gd name="T90" fmla="*/ 62 w 72"/>
                <a:gd name="T91" fmla="*/ 38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2" h="305">
                  <a:moveTo>
                    <a:pt x="71" y="77"/>
                  </a:moveTo>
                  <a:cubicBezTo>
                    <a:pt x="72" y="63"/>
                    <a:pt x="71" y="48"/>
                    <a:pt x="71" y="33"/>
                  </a:cubicBezTo>
                  <a:cubicBezTo>
                    <a:pt x="71" y="26"/>
                    <a:pt x="71" y="17"/>
                    <a:pt x="67" y="11"/>
                  </a:cubicBezTo>
                  <a:cubicBezTo>
                    <a:pt x="60" y="3"/>
                    <a:pt x="49" y="3"/>
                    <a:pt x="40" y="3"/>
                  </a:cubicBezTo>
                  <a:cubicBezTo>
                    <a:pt x="32" y="2"/>
                    <a:pt x="17" y="0"/>
                    <a:pt x="9" y="5"/>
                  </a:cubicBezTo>
                  <a:cubicBezTo>
                    <a:pt x="2" y="10"/>
                    <a:pt x="5" y="23"/>
                    <a:pt x="4" y="30"/>
                  </a:cubicBezTo>
                  <a:cubicBezTo>
                    <a:pt x="3" y="45"/>
                    <a:pt x="2" y="60"/>
                    <a:pt x="4" y="75"/>
                  </a:cubicBezTo>
                  <a:cubicBezTo>
                    <a:pt x="3" y="75"/>
                    <a:pt x="3" y="76"/>
                    <a:pt x="4" y="76"/>
                  </a:cubicBezTo>
                  <a:cubicBezTo>
                    <a:pt x="4" y="76"/>
                    <a:pt x="4" y="76"/>
                    <a:pt x="4" y="77"/>
                  </a:cubicBezTo>
                  <a:cubicBezTo>
                    <a:pt x="3" y="83"/>
                    <a:pt x="3" y="90"/>
                    <a:pt x="2" y="96"/>
                  </a:cubicBezTo>
                  <a:cubicBezTo>
                    <a:pt x="1" y="113"/>
                    <a:pt x="1" y="130"/>
                    <a:pt x="1" y="147"/>
                  </a:cubicBezTo>
                  <a:cubicBezTo>
                    <a:pt x="1" y="148"/>
                    <a:pt x="1" y="148"/>
                    <a:pt x="1" y="148"/>
                  </a:cubicBezTo>
                  <a:cubicBezTo>
                    <a:pt x="1" y="160"/>
                    <a:pt x="1" y="173"/>
                    <a:pt x="2" y="184"/>
                  </a:cubicBezTo>
                  <a:cubicBezTo>
                    <a:pt x="1" y="185"/>
                    <a:pt x="0" y="186"/>
                    <a:pt x="1" y="186"/>
                  </a:cubicBezTo>
                  <a:cubicBezTo>
                    <a:pt x="1" y="186"/>
                    <a:pt x="2" y="186"/>
                    <a:pt x="2" y="186"/>
                  </a:cubicBezTo>
                  <a:cubicBezTo>
                    <a:pt x="2" y="190"/>
                    <a:pt x="2" y="193"/>
                    <a:pt x="2" y="196"/>
                  </a:cubicBezTo>
                  <a:cubicBezTo>
                    <a:pt x="2" y="206"/>
                    <a:pt x="3" y="216"/>
                    <a:pt x="4" y="226"/>
                  </a:cubicBezTo>
                  <a:cubicBezTo>
                    <a:pt x="3" y="226"/>
                    <a:pt x="3" y="225"/>
                    <a:pt x="2" y="225"/>
                  </a:cubicBezTo>
                  <a:cubicBezTo>
                    <a:pt x="2" y="224"/>
                    <a:pt x="1" y="225"/>
                    <a:pt x="1" y="225"/>
                  </a:cubicBezTo>
                  <a:cubicBezTo>
                    <a:pt x="2" y="228"/>
                    <a:pt x="2" y="228"/>
                    <a:pt x="4" y="229"/>
                  </a:cubicBezTo>
                  <a:cubicBezTo>
                    <a:pt x="4" y="235"/>
                    <a:pt x="4" y="241"/>
                    <a:pt x="3" y="247"/>
                  </a:cubicBezTo>
                  <a:cubicBezTo>
                    <a:pt x="3" y="253"/>
                    <a:pt x="2" y="259"/>
                    <a:pt x="2" y="265"/>
                  </a:cubicBezTo>
                  <a:cubicBezTo>
                    <a:pt x="2" y="265"/>
                    <a:pt x="2" y="266"/>
                    <a:pt x="2" y="266"/>
                  </a:cubicBezTo>
                  <a:cubicBezTo>
                    <a:pt x="2" y="271"/>
                    <a:pt x="3" y="276"/>
                    <a:pt x="4" y="281"/>
                  </a:cubicBezTo>
                  <a:cubicBezTo>
                    <a:pt x="5" y="287"/>
                    <a:pt x="7" y="295"/>
                    <a:pt x="13" y="298"/>
                  </a:cubicBezTo>
                  <a:cubicBezTo>
                    <a:pt x="20" y="302"/>
                    <a:pt x="34" y="305"/>
                    <a:pt x="42" y="305"/>
                  </a:cubicBezTo>
                  <a:cubicBezTo>
                    <a:pt x="65" y="305"/>
                    <a:pt x="70" y="284"/>
                    <a:pt x="70" y="266"/>
                  </a:cubicBezTo>
                  <a:cubicBezTo>
                    <a:pt x="69" y="234"/>
                    <a:pt x="69" y="202"/>
                    <a:pt x="69" y="170"/>
                  </a:cubicBezTo>
                  <a:cubicBezTo>
                    <a:pt x="69" y="154"/>
                    <a:pt x="69" y="138"/>
                    <a:pt x="69" y="122"/>
                  </a:cubicBezTo>
                  <a:cubicBezTo>
                    <a:pt x="69" y="107"/>
                    <a:pt x="70" y="92"/>
                    <a:pt x="71" y="77"/>
                  </a:cubicBezTo>
                  <a:moveTo>
                    <a:pt x="13" y="20"/>
                  </a:moveTo>
                  <a:cubicBezTo>
                    <a:pt x="14" y="19"/>
                    <a:pt x="14" y="18"/>
                    <a:pt x="14" y="16"/>
                  </a:cubicBezTo>
                  <a:cubicBezTo>
                    <a:pt x="18" y="13"/>
                    <a:pt x="23" y="12"/>
                    <a:pt x="28" y="12"/>
                  </a:cubicBezTo>
                  <a:cubicBezTo>
                    <a:pt x="28" y="12"/>
                    <a:pt x="29" y="12"/>
                    <a:pt x="29" y="12"/>
                  </a:cubicBezTo>
                  <a:cubicBezTo>
                    <a:pt x="30" y="20"/>
                    <a:pt x="31" y="28"/>
                    <a:pt x="31" y="37"/>
                  </a:cubicBezTo>
                  <a:cubicBezTo>
                    <a:pt x="25" y="37"/>
                    <a:pt x="19" y="37"/>
                    <a:pt x="12" y="38"/>
                  </a:cubicBezTo>
                  <a:cubicBezTo>
                    <a:pt x="13" y="32"/>
                    <a:pt x="13" y="26"/>
                    <a:pt x="13" y="20"/>
                  </a:cubicBezTo>
                  <a:moveTo>
                    <a:pt x="58" y="184"/>
                  </a:moveTo>
                  <a:cubicBezTo>
                    <a:pt x="58" y="184"/>
                    <a:pt x="58" y="184"/>
                    <a:pt x="58" y="184"/>
                  </a:cubicBezTo>
                  <a:cubicBezTo>
                    <a:pt x="52" y="179"/>
                    <a:pt x="43" y="181"/>
                    <a:pt x="37" y="182"/>
                  </a:cubicBezTo>
                  <a:cubicBezTo>
                    <a:pt x="36" y="182"/>
                    <a:pt x="36" y="182"/>
                    <a:pt x="35" y="182"/>
                  </a:cubicBezTo>
                  <a:cubicBezTo>
                    <a:pt x="35" y="172"/>
                    <a:pt x="35" y="162"/>
                    <a:pt x="35" y="152"/>
                  </a:cubicBezTo>
                  <a:cubicBezTo>
                    <a:pt x="37" y="152"/>
                    <a:pt x="38" y="152"/>
                    <a:pt x="40" y="152"/>
                  </a:cubicBezTo>
                  <a:cubicBezTo>
                    <a:pt x="47" y="153"/>
                    <a:pt x="54" y="153"/>
                    <a:pt x="59" y="149"/>
                  </a:cubicBezTo>
                  <a:cubicBezTo>
                    <a:pt x="58" y="160"/>
                    <a:pt x="58" y="172"/>
                    <a:pt x="58" y="184"/>
                  </a:cubicBezTo>
                  <a:moveTo>
                    <a:pt x="35" y="143"/>
                  </a:moveTo>
                  <a:cubicBezTo>
                    <a:pt x="35" y="140"/>
                    <a:pt x="35" y="137"/>
                    <a:pt x="35" y="134"/>
                  </a:cubicBezTo>
                  <a:cubicBezTo>
                    <a:pt x="35" y="128"/>
                    <a:pt x="35" y="123"/>
                    <a:pt x="36" y="117"/>
                  </a:cubicBezTo>
                  <a:cubicBezTo>
                    <a:pt x="39" y="117"/>
                    <a:pt x="41" y="117"/>
                    <a:pt x="44" y="117"/>
                  </a:cubicBezTo>
                  <a:cubicBezTo>
                    <a:pt x="46" y="117"/>
                    <a:pt x="55" y="115"/>
                    <a:pt x="60" y="115"/>
                  </a:cubicBezTo>
                  <a:cubicBezTo>
                    <a:pt x="59" y="125"/>
                    <a:pt x="59" y="134"/>
                    <a:pt x="59" y="144"/>
                  </a:cubicBezTo>
                  <a:cubicBezTo>
                    <a:pt x="51" y="144"/>
                    <a:pt x="43" y="143"/>
                    <a:pt x="35" y="143"/>
                  </a:cubicBezTo>
                  <a:moveTo>
                    <a:pt x="12" y="43"/>
                  </a:moveTo>
                  <a:cubicBezTo>
                    <a:pt x="18" y="44"/>
                    <a:pt x="25" y="44"/>
                    <a:pt x="31" y="44"/>
                  </a:cubicBezTo>
                  <a:cubicBezTo>
                    <a:pt x="32" y="53"/>
                    <a:pt x="31" y="63"/>
                    <a:pt x="31" y="72"/>
                  </a:cubicBezTo>
                  <a:cubicBezTo>
                    <a:pt x="27" y="73"/>
                    <a:pt x="23" y="72"/>
                    <a:pt x="19" y="71"/>
                  </a:cubicBezTo>
                  <a:cubicBezTo>
                    <a:pt x="18" y="70"/>
                    <a:pt x="16" y="70"/>
                    <a:pt x="15" y="71"/>
                  </a:cubicBezTo>
                  <a:cubicBezTo>
                    <a:pt x="14" y="72"/>
                    <a:pt x="13" y="73"/>
                    <a:pt x="12" y="73"/>
                  </a:cubicBezTo>
                  <a:cubicBezTo>
                    <a:pt x="12" y="63"/>
                    <a:pt x="12" y="53"/>
                    <a:pt x="12" y="43"/>
                  </a:cubicBezTo>
                  <a:moveTo>
                    <a:pt x="11" y="89"/>
                  </a:moveTo>
                  <a:cubicBezTo>
                    <a:pt x="12" y="86"/>
                    <a:pt x="12" y="82"/>
                    <a:pt x="12" y="78"/>
                  </a:cubicBezTo>
                  <a:cubicBezTo>
                    <a:pt x="14" y="78"/>
                    <a:pt x="16" y="78"/>
                    <a:pt x="17" y="77"/>
                  </a:cubicBezTo>
                  <a:cubicBezTo>
                    <a:pt x="22" y="79"/>
                    <a:pt x="26" y="80"/>
                    <a:pt x="31" y="79"/>
                  </a:cubicBezTo>
                  <a:cubicBezTo>
                    <a:pt x="30" y="90"/>
                    <a:pt x="30" y="100"/>
                    <a:pt x="29" y="110"/>
                  </a:cubicBezTo>
                  <a:cubicBezTo>
                    <a:pt x="23" y="111"/>
                    <a:pt x="15" y="111"/>
                    <a:pt x="12" y="108"/>
                  </a:cubicBezTo>
                  <a:cubicBezTo>
                    <a:pt x="11" y="108"/>
                    <a:pt x="11" y="107"/>
                    <a:pt x="10" y="107"/>
                  </a:cubicBezTo>
                  <a:cubicBezTo>
                    <a:pt x="10" y="101"/>
                    <a:pt x="11" y="95"/>
                    <a:pt x="11" y="89"/>
                  </a:cubicBezTo>
                  <a:moveTo>
                    <a:pt x="10" y="115"/>
                  </a:moveTo>
                  <a:cubicBezTo>
                    <a:pt x="15" y="118"/>
                    <a:pt x="23" y="118"/>
                    <a:pt x="29" y="117"/>
                  </a:cubicBezTo>
                  <a:cubicBezTo>
                    <a:pt x="28" y="125"/>
                    <a:pt x="28" y="133"/>
                    <a:pt x="28" y="140"/>
                  </a:cubicBezTo>
                  <a:cubicBezTo>
                    <a:pt x="28" y="141"/>
                    <a:pt x="28" y="143"/>
                    <a:pt x="28" y="144"/>
                  </a:cubicBezTo>
                  <a:cubicBezTo>
                    <a:pt x="22" y="144"/>
                    <a:pt x="16" y="144"/>
                    <a:pt x="10" y="145"/>
                  </a:cubicBezTo>
                  <a:cubicBezTo>
                    <a:pt x="10" y="135"/>
                    <a:pt x="10" y="125"/>
                    <a:pt x="10" y="115"/>
                  </a:cubicBezTo>
                  <a:moveTo>
                    <a:pt x="10" y="183"/>
                  </a:moveTo>
                  <a:cubicBezTo>
                    <a:pt x="11" y="172"/>
                    <a:pt x="10" y="161"/>
                    <a:pt x="10" y="150"/>
                  </a:cubicBezTo>
                  <a:cubicBezTo>
                    <a:pt x="16" y="151"/>
                    <a:pt x="22" y="151"/>
                    <a:pt x="28" y="152"/>
                  </a:cubicBezTo>
                  <a:cubicBezTo>
                    <a:pt x="28" y="162"/>
                    <a:pt x="28" y="173"/>
                    <a:pt x="27" y="184"/>
                  </a:cubicBezTo>
                  <a:cubicBezTo>
                    <a:pt x="22" y="185"/>
                    <a:pt x="16" y="185"/>
                    <a:pt x="10" y="185"/>
                  </a:cubicBezTo>
                  <a:cubicBezTo>
                    <a:pt x="10" y="185"/>
                    <a:pt x="10" y="184"/>
                    <a:pt x="10" y="183"/>
                  </a:cubicBezTo>
                  <a:moveTo>
                    <a:pt x="11" y="190"/>
                  </a:moveTo>
                  <a:cubicBezTo>
                    <a:pt x="16" y="192"/>
                    <a:pt x="21" y="192"/>
                    <a:pt x="27" y="192"/>
                  </a:cubicBezTo>
                  <a:cubicBezTo>
                    <a:pt x="27" y="202"/>
                    <a:pt x="26" y="212"/>
                    <a:pt x="26" y="222"/>
                  </a:cubicBezTo>
                  <a:cubicBezTo>
                    <a:pt x="22" y="222"/>
                    <a:pt x="18" y="222"/>
                    <a:pt x="14" y="223"/>
                  </a:cubicBezTo>
                  <a:cubicBezTo>
                    <a:pt x="14" y="223"/>
                    <a:pt x="13" y="223"/>
                    <a:pt x="13" y="223"/>
                  </a:cubicBezTo>
                  <a:cubicBezTo>
                    <a:pt x="12" y="212"/>
                    <a:pt x="11" y="201"/>
                    <a:pt x="11" y="190"/>
                  </a:cubicBezTo>
                  <a:moveTo>
                    <a:pt x="13" y="228"/>
                  </a:moveTo>
                  <a:cubicBezTo>
                    <a:pt x="15" y="228"/>
                    <a:pt x="17" y="228"/>
                    <a:pt x="20" y="228"/>
                  </a:cubicBezTo>
                  <a:cubicBezTo>
                    <a:pt x="22" y="229"/>
                    <a:pt x="24" y="229"/>
                    <a:pt x="26" y="229"/>
                  </a:cubicBezTo>
                  <a:cubicBezTo>
                    <a:pt x="26" y="239"/>
                    <a:pt x="26" y="250"/>
                    <a:pt x="27" y="261"/>
                  </a:cubicBezTo>
                  <a:cubicBezTo>
                    <a:pt x="21" y="262"/>
                    <a:pt x="16" y="262"/>
                    <a:pt x="11" y="263"/>
                  </a:cubicBezTo>
                  <a:cubicBezTo>
                    <a:pt x="11" y="251"/>
                    <a:pt x="13" y="240"/>
                    <a:pt x="13" y="228"/>
                  </a:cubicBezTo>
                  <a:moveTo>
                    <a:pt x="11" y="269"/>
                  </a:moveTo>
                  <a:cubicBezTo>
                    <a:pt x="11" y="269"/>
                    <a:pt x="11" y="269"/>
                    <a:pt x="11" y="268"/>
                  </a:cubicBezTo>
                  <a:cubicBezTo>
                    <a:pt x="16" y="269"/>
                    <a:pt x="22" y="269"/>
                    <a:pt x="27" y="269"/>
                  </a:cubicBezTo>
                  <a:cubicBezTo>
                    <a:pt x="27" y="274"/>
                    <a:pt x="27" y="279"/>
                    <a:pt x="28" y="284"/>
                  </a:cubicBezTo>
                  <a:cubicBezTo>
                    <a:pt x="27" y="284"/>
                    <a:pt x="27" y="285"/>
                    <a:pt x="27" y="286"/>
                  </a:cubicBezTo>
                  <a:cubicBezTo>
                    <a:pt x="27" y="287"/>
                    <a:pt x="28" y="289"/>
                    <a:pt x="28" y="290"/>
                  </a:cubicBezTo>
                  <a:cubicBezTo>
                    <a:pt x="28" y="291"/>
                    <a:pt x="29" y="291"/>
                    <a:pt x="29" y="292"/>
                  </a:cubicBezTo>
                  <a:cubicBezTo>
                    <a:pt x="17" y="289"/>
                    <a:pt x="12" y="284"/>
                    <a:pt x="11" y="269"/>
                  </a:cubicBezTo>
                  <a:moveTo>
                    <a:pt x="53" y="290"/>
                  </a:moveTo>
                  <a:cubicBezTo>
                    <a:pt x="48" y="297"/>
                    <a:pt x="41" y="298"/>
                    <a:pt x="32" y="293"/>
                  </a:cubicBezTo>
                  <a:cubicBezTo>
                    <a:pt x="34" y="293"/>
                    <a:pt x="35" y="291"/>
                    <a:pt x="35" y="289"/>
                  </a:cubicBezTo>
                  <a:cubicBezTo>
                    <a:pt x="35" y="282"/>
                    <a:pt x="35" y="275"/>
                    <a:pt x="35" y="268"/>
                  </a:cubicBezTo>
                  <a:cubicBezTo>
                    <a:pt x="42" y="266"/>
                    <a:pt x="49" y="266"/>
                    <a:pt x="56" y="267"/>
                  </a:cubicBezTo>
                  <a:cubicBezTo>
                    <a:pt x="58" y="268"/>
                    <a:pt x="59" y="266"/>
                    <a:pt x="59" y="265"/>
                  </a:cubicBezTo>
                  <a:cubicBezTo>
                    <a:pt x="56" y="257"/>
                    <a:pt x="48" y="257"/>
                    <a:pt x="41" y="258"/>
                  </a:cubicBezTo>
                  <a:cubicBezTo>
                    <a:pt x="39" y="258"/>
                    <a:pt x="37" y="259"/>
                    <a:pt x="35" y="259"/>
                  </a:cubicBezTo>
                  <a:cubicBezTo>
                    <a:pt x="35" y="249"/>
                    <a:pt x="35" y="238"/>
                    <a:pt x="35" y="227"/>
                  </a:cubicBezTo>
                  <a:cubicBezTo>
                    <a:pt x="35" y="227"/>
                    <a:pt x="35" y="227"/>
                    <a:pt x="36" y="227"/>
                  </a:cubicBezTo>
                  <a:cubicBezTo>
                    <a:pt x="43" y="225"/>
                    <a:pt x="51" y="225"/>
                    <a:pt x="58" y="222"/>
                  </a:cubicBezTo>
                  <a:cubicBezTo>
                    <a:pt x="59" y="221"/>
                    <a:pt x="59" y="219"/>
                    <a:pt x="58" y="218"/>
                  </a:cubicBezTo>
                  <a:cubicBezTo>
                    <a:pt x="51" y="214"/>
                    <a:pt x="43" y="217"/>
                    <a:pt x="35" y="220"/>
                  </a:cubicBezTo>
                  <a:cubicBezTo>
                    <a:pt x="35" y="210"/>
                    <a:pt x="35" y="200"/>
                    <a:pt x="35" y="191"/>
                  </a:cubicBezTo>
                  <a:cubicBezTo>
                    <a:pt x="38" y="190"/>
                    <a:pt x="41" y="189"/>
                    <a:pt x="45" y="189"/>
                  </a:cubicBezTo>
                  <a:cubicBezTo>
                    <a:pt x="50" y="189"/>
                    <a:pt x="53" y="190"/>
                    <a:pt x="58" y="187"/>
                  </a:cubicBezTo>
                  <a:cubicBezTo>
                    <a:pt x="58" y="187"/>
                    <a:pt x="58" y="187"/>
                    <a:pt x="58" y="186"/>
                  </a:cubicBezTo>
                  <a:cubicBezTo>
                    <a:pt x="59" y="209"/>
                    <a:pt x="59" y="231"/>
                    <a:pt x="60" y="254"/>
                  </a:cubicBezTo>
                  <a:cubicBezTo>
                    <a:pt x="60" y="261"/>
                    <a:pt x="61" y="268"/>
                    <a:pt x="60" y="275"/>
                  </a:cubicBezTo>
                  <a:cubicBezTo>
                    <a:pt x="61" y="282"/>
                    <a:pt x="59" y="287"/>
                    <a:pt x="53" y="290"/>
                  </a:cubicBezTo>
                  <a:moveTo>
                    <a:pt x="62" y="77"/>
                  </a:moveTo>
                  <a:cubicBezTo>
                    <a:pt x="61" y="88"/>
                    <a:pt x="60" y="98"/>
                    <a:pt x="60" y="109"/>
                  </a:cubicBezTo>
                  <a:cubicBezTo>
                    <a:pt x="53" y="107"/>
                    <a:pt x="45" y="108"/>
                    <a:pt x="39" y="109"/>
                  </a:cubicBezTo>
                  <a:cubicBezTo>
                    <a:pt x="38" y="109"/>
                    <a:pt x="37" y="109"/>
                    <a:pt x="36" y="109"/>
                  </a:cubicBezTo>
                  <a:cubicBezTo>
                    <a:pt x="37" y="99"/>
                    <a:pt x="37" y="89"/>
                    <a:pt x="38" y="79"/>
                  </a:cubicBezTo>
                  <a:cubicBezTo>
                    <a:pt x="45" y="80"/>
                    <a:pt x="54" y="81"/>
                    <a:pt x="60" y="77"/>
                  </a:cubicBezTo>
                  <a:cubicBezTo>
                    <a:pt x="61" y="76"/>
                    <a:pt x="61" y="75"/>
                    <a:pt x="60" y="74"/>
                  </a:cubicBezTo>
                  <a:cubicBezTo>
                    <a:pt x="54" y="69"/>
                    <a:pt x="46" y="71"/>
                    <a:pt x="38" y="72"/>
                  </a:cubicBezTo>
                  <a:cubicBezTo>
                    <a:pt x="38" y="71"/>
                    <a:pt x="38" y="70"/>
                    <a:pt x="38" y="70"/>
                  </a:cubicBezTo>
                  <a:cubicBezTo>
                    <a:pt x="38" y="61"/>
                    <a:pt x="38" y="52"/>
                    <a:pt x="38" y="44"/>
                  </a:cubicBezTo>
                  <a:cubicBezTo>
                    <a:pt x="43" y="44"/>
                    <a:pt x="48" y="44"/>
                    <a:pt x="53" y="45"/>
                  </a:cubicBezTo>
                  <a:cubicBezTo>
                    <a:pt x="57" y="46"/>
                    <a:pt x="63" y="46"/>
                    <a:pt x="61" y="40"/>
                  </a:cubicBezTo>
                  <a:cubicBezTo>
                    <a:pt x="60" y="39"/>
                    <a:pt x="59" y="39"/>
                    <a:pt x="58" y="39"/>
                  </a:cubicBezTo>
                  <a:cubicBezTo>
                    <a:pt x="56" y="42"/>
                    <a:pt x="54" y="39"/>
                    <a:pt x="52" y="38"/>
                  </a:cubicBezTo>
                  <a:cubicBezTo>
                    <a:pt x="49" y="37"/>
                    <a:pt x="46" y="36"/>
                    <a:pt x="42" y="36"/>
                  </a:cubicBezTo>
                  <a:cubicBezTo>
                    <a:pt x="41" y="36"/>
                    <a:pt x="40" y="36"/>
                    <a:pt x="38" y="36"/>
                  </a:cubicBezTo>
                  <a:cubicBezTo>
                    <a:pt x="38" y="28"/>
                    <a:pt x="37" y="20"/>
                    <a:pt x="35" y="12"/>
                  </a:cubicBezTo>
                  <a:cubicBezTo>
                    <a:pt x="39" y="11"/>
                    <a:pt x="43" y="11"/>
                    <a:pt x="46" y="12"/>
                  </a:cubicBezTo>
                  <a:cubicBezTo>
                    <a:pt x="65" y="16"/>
                    <a:pt x="62" y="25"/>
                    <a:pt x="62" y="38"/>
                  </a:cubicBezTo>
                  <a:cubicBezTo>
                    <a:pt x="62" y="51"/>
                    <a:pt x="63" y="64"/>
                    <a:pt x="62" y="7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66"/>
            <p:cNvSpPr>
              <a:spLocks noEditPoints="1"/>
            </p:cNvSpPr>
            <p:nvPr/>
          </p:nvSpPr>
          <p:spPr bwMode="auto">
            <a:xfrm>
              <a:off x="6216651" y="1052514"/>
              <a:ext cx="215900" cy="436563"/>
            </a:xfrm>
            <a:custGeom>
              <a:avLst/>
              <a:gdLst>
                <a:gd name="T0" fmla="*/ 92 w 100"/>
                <a:gd name="T1" fmla="*/ 9 h 204"/>
                <a:gd name="T2" fmla="*/ 42 w 100"/>
                <a:gd name="T3" fmla="*/ 3 h 204"/>
                <a:gd name="T4" fmla="*/ 4 w 100"/>
                <a:gd name="T5" fmla="*/ 32 h 204"/>
                <a:gd name="T6" fmla="*/ 4 w 100"/>
                <a:gd name="T7" fmla="*/ 100 h 204"/>
                <a:gd name="T8" fmla="*/ 7 w 100"/>
                <a:gd name="T9" fmla="*/ 141 h 204"/>
                <a:gd name="T10" fmla="*/ 7 w 100"/>
                <a:gd name="T11" fmla="*/ 146 h 204"/>
                <a:gd name="T12" fmla="*/ 48 w 100"/>
                <a:gd name="T13" fmla="*/ 199 h 204"/>
                <a:gd name="T14" fmla="*/ 97 w 100"/>
                <a:gd name="T15" fmla="*/ 76 h 204"/>
                <a:gd name="T16" fmla="*/ 64 w 100"/>
                <a:gd name="T17" fmla="*/ 101 h 204"/>
                <a:gd name="T18" fmla="*/ 87 w 100"/>
                <a:gd name="T19" fmla="*/ 86 h 204"/>
                <a:gd name="T20" fmla="*/ 64 w 100"/>
                <a:gd name="T21" fmla="*/ 43 h 204"/>
                <a:gd name="T22" fmla="*/ 85 w 100"/>
                <a:gd name="T23" fmla="*/ 42 h 204"/>
                <a:gd name="T24" fmla="*/ 76 w 100"/>
                <a:gd name="T25" fmla="*/ 66 h 204"/>
                <a:gd name="T26" fmla="*/ 85 w 100"/>
                <a:gd name="T27" fmla="*/ 34 h 204"/>
                <a:gd name="T28" fmla="*/ 62 w 100"/>
                <a:gd name="T29" fmla="*/ 13 h 204"/>
                <a:gd name="T30" fmla="*/ 58 w 100"/>
                <a:gd name="T31" fmla="*/ 160 h 204"/>
                <a:gd name="T32" fmla="*/ 37 w 100"/>
                <a:gd name="T33" fmla="*/ 145 h 204"/>
                <a:gd name="T34" fmla="*/ 58 w 100"/>
                <a:gd name="T35" fmla="*/ 156 h 204"/>
                <a:gd name="T36" fmla="*/ 55 w 100"/>
                <a:gd name="T37" fmla="*/ 73 h 204"/>
                <a:gd name="T38" fmla="*/ 36 w 100"/>
                <a:gd name="T39" fmla="*/ 95 h 204"/>
                <a:gd name="T40" fmla="*/ 35 w 100"/>
                <a:gd name="T41" fmla="*/ 63 h 204"/>
                <a:gd name="T42" fmla="*/ 55 w 100"/>
                <a:gd name="T43" fmla="*/ 44 h 204"/>
                <a:gd name="T44" fmla="*/ 37 w 100"/>
                <a:gd name="T45" fmla="*/ 137 h 204"/>
                <a:gd name="T46" fmla="*/ 55 w 100"/>
                <a:gd name="T47" fmla="*/ 109 h 204"/>
                <a:gd name="T48" fmla="*/ 56 w 100"/>
                <a:gd name="T49" fmla="*/ 134 h 204"/>
                <a:gd name="T50" fmla="*/ 55 w 100"/>
                <a:gd name="T51" fmla="*/ 37 h 204"/>
                <a:gd name="T52" fmla="*/ 32 w 100"/>
                <a:gd name="T53" fmla="*/ 12 h 204"/>
                <a:gd name="T54" fmla="*/ 31 w 100"/>
                <a:gd name="T55" fmla="*/ 166 h 204"/>
                <a:gd name="T56" fmla="*/ 17 w 100"/>
                <a:gd name="T57" fmla="*/ 146 h 204"/>
                <a:gd name="T58" fmla="*/ 31 w 100"/>
                <a:gd name="T59" fmla="*/ 138 h 204"/>
                <a:gd name="T60" fmla="*/ 14 w 100"/>
                <a:gd name="T61" fmla="*/ 106 h 204"/>
                <a:gd name="T62" fmla="*/ 31 w 100"/>
                <a:gd name="T63" fmla="*/ 138 h 204"/>
                <a:gd name="T64" fmla="*/ 14 w 100"/>
                <a:gd name="T65" fmla="*/ 77 h 204"/>
                <a:gd name="T66" fmla="*/ 14 w 100"/>
                <a:gd name="T67" fmla="*/ 72 h 204"/>
                <a:gd name="T68" fmla="*/ 29 w 100"/>
                <a:gd name="T69" fmla="*/ 103 h 204"/>
                <a:gd name="T70" fmla="*/ 28 w 100"/>
                <a:gd name="T71" fmla="*/ 64 h 204"/>
                <a:gd name="T72" fmla="*/ 18 w 100"/>
                <a:gd name="T73" fmla="*/ 44 h 204"/>
                <a:gd name="T74" fmla="*/ 12 w 100"/>
                <a:gd name="T75" fmla="*/ 19 h 204"/>
                <a:gd name="T76" fmla="*/ 13 w 100"/>
                <a:gd name="T77" fmla="*/ 37 h 204"/>
                <a:gd name="T78" fmla="*/ 12 w 100"/>
                <a:gd name="T79" fmla="*/ 19 h 204"/>
                <a:gd name="T80" fmla="*/ 16 w 100"/>
                <a:gd name="T81" fmla="*/ 171 h 204"/>
                <a:gd name="T82" fmla="*/ 33 w 100"/>
                <a:gd name="T83" fmla="*/ 189 h 204"/>
                <a:gd name="T84" fmla="*/ 38 w 100"/>
                <a:gd name="T85" fmla="*/ 189 h 204"/>
                <a:gd name="T86" fmla="*/ 39 w 100"/>
                <a:gd name="T87" fmla="*/ 184 h 204"/>
                <a:gd name="T88" fmla="*/ 45 w 100"/>
                <a:gd name="T89" fmla="*/ 169 h 204"/>
                <a:gd name="T90" fmla="*/ 38 w 100"/>
                <a:gd name="T91" fmla="*/ 189 h 204"/>
                <a:gd name="T92" fmla="*/ 67 w 100"/>
                <a:gd name="T93" fmla="*/ 190 h 204"/>
                <a:gd name="T94" fmla="*/ 72 w 100"/>
                <a:gd name="T95" fmla="*/ 170 h 204"/>
                <a:gd name="T96" fmla="*/ 71 w 100"/>
                <a:gd name="T97" fmla="*/ 162 h 204"/>
                <a:gd name="T98" fmla="*/ 66 w 100"/>
                <a:gd name="T99" fmla="*/ 143 h 204"/>
                <a:gd name="T100" fmla="*/ 65 w 100"/>
                <a:gd name="T101" fmla="*/ 133 h 204"/>
                <a:gd name="T102" fmla="*/ 86 w 100"/>
                <a:gd name="T103" fmla="*/ 161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0" h="204">
                  <a:moveTo>
                    <a:pt x="97" y="76"/>
                  </a:moveTo>
                  <a:cubicBezTo>
                    <a:pt x="97" y="62"/>
                    <a:pt x="94" y="48"/>
                    <a:pt x="94" y="33"/>
                  </a:cubicBezTo>
                  <a:cubicBezTo>
                    <a:pt x="95" y="26"/>
                    <a:pt x="97" y="16"/>
                    <a:pt x="92" y="9"/>
                  </a:cubicBezTo>
                  <a:cubicBezTo>
                    <a:pt x="88" y="6"/>
                    <a:pt x="84" y="5"/>
                    <a:pt x="79" y="4"/>
                  </a:cubicBezTo>
                  <a:cubicBezTo>
                    <a:pt x="70" y="3"/>
                    <a:pt x="60" y="1"/>
                    <a:pt x="51" y="1"/>
                  </a:cubicBezTo>
                  <a:cubicBezTo>
                    <a:pt x="48" y="1"/>
                    <a:pt x="45" y="3"/>
                    <a:pt x="42" y="3"/>
                  </a:cubicBezTo>
                  <a:cubicBezTo>
                    <a:pt x="37" y="3"/>
                    <a:pt x="32" y="0"/>
                    <a:pt x="26" y="1"/>
                  </a:cubicBezTo>
                  <a:cubicBezTo>
                    <a:pt x="18" y="1"/>
                    <a:pt x="8" y="4"/>
                    <a:pt x="4" y="12"/>
                  </a:cubicBezTo>
                  <a:cubicBezTo>
                    <a:pt x="0" y="19"/>
                    <a:pt x="2" y="25"/>
                    <a:pt x="4" y="32"/>
                  </a:cubicBezTo>
                  <a:cubicBezTo>
                    <a:pt x="3" y="47"/>
                    <a:pt x="6" y="62"/>
                    <a:pt x="5" y="74"/>
                  </a:cubicBezTo>
                  <a:cubicBezTo>
                    <a:pt x="5" y="82"/>
                    <a:pt x="5" y="90"/>
                    <a:pt x="5" y="98"/>
                  </a:cubicBezTo>
                  <a:cubicBezTo>
                    <a:pt x="5" y="99"/>
                    <a:pt x="4" y="99"/>
                    <a:pt x="4" y="100"/>
                  </a:cubicBezTo>
                  <a:cubicBezTo>
                    <a:pt x="2" y="101"/>
                    <a:pt x="3" y="103"/>
                    <a:pt x="5" y="104"/>
                  </a:cubicBezTo>
                  <a:cubicBezTo>
                    <a:pt x="5" y="109"/>
                    <a:pt x="5" y="114"/>
                    <a:pt x="5" y="119"/>
                  </a:cubicBezTo>
                  <a:cubicBezTo>
                    <a:pt x="5" y="126"/>
                    <a:pt x="6" y="134"/>
                    <a:pt x="7" y="141"/>
                  </a:cubicBezTo>
                  <a:cubicBezTo>
                    <a:pt x="6" y="142"/>
                    <a:pt x="5" y="142"/>
                    <a:pt x="5" y="142"/>
                  </a:cubicBezTo>
                  <a:cubicBezTo>
                    <a:pt x="2" y="142"/>
                    <a:pt x="2" y="145"/>
                    <a:pt x="5" y="146"/>
                  </a:cubicBezTo>
                  <a:cubicBezTo>
                    <a:pt x="5" y="146"/>
                    <a:pt x="6" y="146"/>
                    <a:pt x="7" y="146"/>
                  </a:cubicBezTo>
                  <a:cubicBezTo>
                    <a:pt x="7" y="152"/>
                    <a:pt x="8" y="158"/>
                    <a:pt x="7" y="164"/>
                  </a:cubicBezTo>
                  <a:cubicBezTo>
                    <a:pt x="7" y="176"/>
                    <a:pt x="5" y="195"/>
                    <a:pt x="19" y="199"/>
                  </a:cubicBezTo>
                  <a:cubicBezTo>
                    <a:pt x="28" y="201"/>
                    <a:pt x="38" y="198"/>
                    <a:pt x="48" y="199"/>
                  </a:cubicBezTo>
                  <a:cubicBezTo>
                    <a:pt x="59" y="199"/>
                    <a:pt x="71" y="204"/>
                    <a:pt x="82" y="200"/>
                  </a:cubicBezTo>
                  <a:cubicBezTo>
                    <a:pt x="96" y="194"/>
                    <a:pt x="95" y="175"/>
                    <a:pt x="97" y="163"/>
                  </a:cubicBezTo>
                  <a:cubicBezTo>
                    <a:pt x="100" y="134"/>
                    <a:pt x="97" y="104"/>
                    <a:pt x="97" y="76"/>
                  </a:cubicBezTo>
                  <a:moveTo>
                    <a:pt x="87" y="86"/>
                  </a:moveTo>
                  <a:cubicBezTo>
                    <a:pt x="87" y="91"/>
                    <a:pt x="87" y="95"/>
                    <a:pt x="87" y="100"/>
                  </a:cubicBezTo>
                  <a:cubicBezTo>
                    <a:pt x="80" y="98"/>
                    <a:pt x="72" y="100"/>
                    <a:pt x="64" y="101"/>
                  </a:cubicBezTo>
                  <a:cubicBezTo>
                    <a:pt x="64" y="92"/>
                    <a:pt x="64" y="83"/>
                    <a:pt x="64" y="74"/>
                  </a:cubicBezTo>
                  <a:cubicBezTo>
                    <a:pt x="72" y="75"/>
                    <a:pt x="79" y="75"/>
                    <a:pt x="87" y="73"/>
                  </a:cubicBezTo>
                  <a:cubicBezTo>
                    <a:pt x="87" y="78"/>
                    <a:pt x="87" y="82"/>
                    <a:pt x="87" y="86"/>
                  </a:cubicBezTo>
                  <a:moveTo>
                    <a:pt x="76" y="66"/>
                  </a:moveTo>
                  <a:cubicBezTo>
                    <a:pt x="72" y="65"/>
                    <a:pt x="68" y="66"/>
                    <a:pt x="64" y="66"/>
                  </a:cubicBezTo>
                  <a:cubicBezTo>
                    <a:pt x="64" y="58"/>
                    <a:pt x="64" y="51"/>
                    <a:pt x="64" y="43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68" y="43"/>
                    <a:pt x="80" y="39"/>
                    <a:pt x="83" y="42"/>
                  </a:cubicBezTo>
                  <a:cubicBezTo>
                    <a:pt x="84" y="42"/>
                    <a:pt x="84" y="42"/>
                    <a:pt x="85" y="42"/>
                  </a:cubicBezTo>
                  <a:cubicBezTo>
                    <a:pt x="85" y="43"/>
                    <a:pt x="85" y="44"/>
                    <a:pt x="85" y="44"/>
                  </a:cubicBezTo>
                  <a:cubicBezTo>
                    <a:pt x="85" y="51"/>
                    <a:pt x="86" y="58"/>
                    <a:pt x="86" y="65"/>
                  </a:cubicBezTo>
                  <a:cubicBezTo>
                    <a:pt x="83" y="65"/>
                    <a:pt x="79" y="66"/>
                    <a:pt x="76" y="66"/>
                  </a:cubicBezTo>
                  <a:moveTo>
                    <a:pt x="75" y="14"/>
                  </a:moveTo>
                  <a:cubicBezTo>
                    <a:pt x="86" y="16"/>
                    <a:pt x="86" y="25"/>
                    <a:pt x="85" y="34"/>
                  </a:cubicBezTo>
                  <a:cubicBezTo>
                    <a:pt x="85" y="34"/>
                    <a:pt x="85" y="34"/>
                    <a:pt x="85" y="34"/>
                  </a:cubicBezTo>
                  <a:cubicBezTo>
                    <a:pt x="80" y="33"/>
                    <a:pt x="77" y="34"/>
                    <a:pt x="72" y="34"/>
                  </a:cubicBezTo>
                  <a:cubicBezTo>
                    <a:pt x="69" y="35"/>
                    <a:pt x="66" y="35"/>
                    <a:pt x="64" y="36"/>
                  </a:cubicBezTo>
                  <a:cubicBezTo>
                    <a:pt x="63" y="28"/>
                    <a:pt x="63" y="20"/>
                    <a:pt x="62" y="13"/>
                  </a:cubicBezTo>
                  <a:cubicBezTo>
                    <a:pt x="66" y="13"/>
                    <a:pt x="71" y="13"/>
                    <a:pt x="75" y="14"/>
                  </a:cubicBezTo>
                  <a:moveTo>
                    <a:pt x="58" y="156"/>
                  </a:moveTo>
                  <a:cubicBezTo>
                    <a:pt x="58" y="158"/>
                    <a:pt x="58" y="159"/>
                    <a:pt x="58" y="160"/>
                  </a:cubicBezTo>
                  <a:cubicBezTo>
                    <a:pt x="53" y="161"/>
                    <a:pt x="49" y="162"/>
                    <a:pt x="45" y="162"/>
                  </a:cubicBezTo>
                  <a:cubicBezTo>
                    <a:pt x="42" y="163"/>
                    <a:pt x="40" y="164"/>
                    <a:pt x="37" y="164"/>
                  </a:cubicBezTo>
                  <a:cubicBezTo>
                    <a:pt x="37" y="158"/>
                    <a:pt x="38" y="151"/>
                    <a:pt x="37" y="145"/>
                  </a:cubicBezTo>
                  <a:cubicBezTo>
                    <a:pt x="41" y="145"/>
                    <a:pt x="44" y="144"/>
                    <a:pt x="48" y="143"/>
                  </a:cubicBezTo>
                  <a:cubicBezTo>
                    <a:pt x="51" y="143"/>
                    <a:pt x="54" y="143"/>
                    <a:pt x="57" y="143"/>
                  </a:cubicBezTo>
                  <a:cubicBezTo>
                    <a:pt x="58" y="147"/>
                    <a:pt x="58" y="152"/>
                    <a:pt x="58" y="156"/>
                  </a:cubicBezTo>
                  <a:moveTo>
                    <a:pt x="36" y="72"/>
                  </a:moveTo>
                  <a:cubicBezTo>
                    <a:pt x="42" y="71"/>
                    <a:pt x="47" y="72"/>
                    <a:pt x="54" y="73"/>
                  </a:cubicBezTo>
                  <a:cubicBezTo>
                    <a:pt x="54" y="73"/>
                    <a:pt x="54" y="73"/>
                    <a:pt x="55" y="73"/>
                  </a:cubicBezTo>
                  <a:cubicBezTo>
                    <a:pt x="55" y="83"/>
                    <a:pt x="55" y="93"/>
                    <a:pt x="55" y="102"/>
                  </a:cubicBezTo>
                  <a:cubicBezTo>
                    <a:pt x="49" y="103"/>
                    <a:pt x="42" y="104"/>
                    <a:pt x="36" y="103"/>
                  </a:cubicBezTo>
                  <a:cubicBezTo>
                    <a:pt x="36" y="101"/>
                    <a:pt x="36" y="98"/>
                    <a:pt x="36" y="95"/>
                  </a:cubicBezTo>
                  <a:cubicBezTo>
                    <a:pt x="36" y="87"/>
                    <a:pt x="36" y="79"/>
                    <a:pt x="36" y="72"/>
                  </a:cubicBezTo>
                  <a:moveTo>
                    <a:pt x="55" y="65"/>
                  </a:moveTo>
                  <a:cubicBezTo>
                    <a:pt x="48" y="64"/>
                    <a:pt x="42" y="62"/>
                    <a:pt x="35" y="63"/>
                  </a:cubicBezTo>
                  <a:cubicBezTo>
                    <a:pt x="35" y="56"/>
                    <a:pt x="35" y="49"/>
                    <a:pt x="35" y="43"/>
                  </a:cubicBezTo>
                  <a:cubicBezTo>
                    <a:pt x="38" y="43"/>
                    <a:pt x="41" y="44"/>
                    <a:pt x="45" y="44"/>
                  </a:cubicBezTo>
                  <a:cubicBezTo>
                    <a:pt x="48" y="45"/>
                    <a:pt x="52" y="45"/>
                    <a:pt x="55" y="44"/>
                  </a:cubicBezTo>
                  <a:cubicBezTo>
                    <a:pt x="55" y="51"/>
                    <a:pt x="55" y="58"/>
                    <a:pt x="55" y="65"/>
                  </a:cubicBezTo>
                  <a:moveTo>
                    <a:pt x="56" y="134"/>
                  </a:moveTo>
                  <a:cubicBezTo>
                    <a:pt x="50" y="135"/>
                    <a:pt x="43" y="136"/>
                    <a:pt x="37" y="137"/>
                  </a:cubicBezTo>
                  <a:cubicBezTo>
                    <a:pt x="36" y="128"/>
                    <a:pt x="36" y="119"/>
                    <a:pt x="36" y="110"/>
                  </a:cubicBezTo>
                  <a:cubicBezTo>
                    <a:pt x="41" y="110"/>
                    <a:pt x="47" y="110"/>
                    <a:pt x="52" y="110"/>
                  </a:cubicBezTo>
                  <a:cubicBezTo>
                    <a:pt x="53" y="110"/>
                    <a:pt x="54" y="110"/>
                    <a:pt x="55" y="109"/>
                  </a:cubicBezTo>
                  <a:cubicBezTo>
                    <a:pt x="55" y="110"/>
                    <a:pt x="55" y="110"/>
                    <a:pt x="55" y="110"/>
                  </a:cubicBezTo>
                  <a:cubicBezTo>
                    <a:pt x="55" y="118"/>
                    <a:pt x="56" y="126"/>
                    <a:pt x="57" y="134"/>
                  </a:cubicBezTo>
                  <a:cubicBezTo>
                    <a:pt x="57" y="134"/>
                    <a:pt x="56" y="134"/>
                    <a:pt x="56" y="134"/>
                  </a:cubicBezTo>
                  <a:moveTo>
                    <a:pt x="37" y="12"/>
                  </a:moveTo>
                  <a:cubicBezTo>
                    <a:pt x="44" y="13"/>
                    <a:pt x="50" y="13"/>
                    <a:pt x="57" y="13"/>
                  </a:cubicBezTo>
                  <a:cubicBezTo>
                    <a:pt x="56" y="21"/>
                    <a:pt x="56" y="29"/>
                    <a:pt x="55" y="37"/>
                  </a:cubicBezTo>
                  <a:cubicBezTo>
                    <a:pt x="51" y="37"/>
                    <a:pt x="46" y="37"/>
                    <a:pt x="41" y="37"/>
                  </a:cubicBezTo>
                  <a:cubicBezTo>
                    <a:pt x="40" y="37"/>
                    <a:pt x="38" y="37"/>
                    <a:pt x="34" y="37"/>
                  </a:cubicBezTo>
                  <a:cubicBezTo>
                    <a:pt x="34" y="28"/>
                    <a:pt x="33" y="20"/>
                    <a:pt x="32" y="12"/>
                  </a:cubicBezTo>
                  <a:cubicBezTo>
                    <a:pt x="34" y="12"/>
                    <a:pt x="36" y="12"/>
                    <a:pt x="37" y="12"/>
                  </a:cubicBezTo>
                  <a:moveTo>
                    <a:pt x="32" y="147"/>
                  </a:moveTo>
                  <a:cubicBezTo>
                    <a:pt x="32" y="153"/>
                    <a:pt x="31" y="160"/>
                    <a:pt x="31" y="166"/>
                  </a:cubicBezTo>
                  <a:cubicBezTo>
                    <a:pt x="26" y="166"/>
                    <a:pt x="21" y="166"/>
                    <a:pt x="16" y="167"/>
                  </a:cubicBezTo>
                  <a:cubicBezTo>
                    <a:pt x="16" y="161"/>
                    <a:pt x="17" y="156"/>
                    <a:pt x="17" y="151"/>
                  </a:cubicBezTo>
                  <a:cubicBezTo>
                    <a:pt x="17" y="150"/>
                    <a:pt x="17" y="148"/>
                    <a:pt x="17" y="146"/>
                  </a:cubicBezTo>
                  <a:cubicBezTo>
                    <a:pt x="22" y="146"/>
                    <a:pt x="26" y="146"/>
                    <a:pt x="31" y="146"/>
                  </a:cubicBezTo>
                  <a:cubicBezTo>
                    <a:pt x="31" y="146"/>
                    <a:pt x="32" y="147"/>
                    <a:pt x="32" y="147"/>
                  </a:cubicBezTo>
                  <a:moveTo>
                    <a:pt x="31" y="138"/>
                  </a:moveTo>
                  <a:cubicBezTo>
                    <a:pt x="26" y="139"/>
                    <a:pt x="21" y="140"/>
                    <a:pt x="16" y="140"/>
                  </a:cubicBezTo>
                  <a:cubicBezTo>
                    <a:pt x="15" y="131"/>
                    <a:pt x="14" y="122"/>
                    <a:pt x="14" y="112"/>
                  </a:cubicBezTo>
                  <a:cubicBezTo>
                    <a:pt x="14" y="110"/>
                    <a:pt x="14" y="108"/>
                    <a:pt x="14" y="106"/>
                  </a:cubicBezTo>
                  <a:cubicBezTo>
                    <a:pt x="18" y="107"/>
                    <a:pt x="23" y="109"/>
                    <a:pt x="28" y="110"/>
                  </a:cubicBezTo>
                  <a:cubicBezTo>
                    <a:pt x="28" y="110"/>
                    <a:pt x="28" y="110"/>
                    <a:pt x="29" y="110"/>
                  </a:cubicBezTo>
                  <a:cubicBezTo>
                    <a:pt x="29" y="119"/>
                    <a:pt x="30" y="129"/>
                    <a:pt x="31" y="138"/>
                  </a:cubicBezTo>
                  <a:moveTo>
                    <a:pt x="26" y="103"/>
                  </a:moveTo>
                  <a:cubicBezTo>
                    <a:pt x="21" y="102"/>
                    <a:pt x="17" y="100"/>
                    <a:pt x="14" y="100"/>
                  </a:cubicBezTo>
                  <a:cubicBezTo>
                    <a:pt x="14" y="92"/>
                    <a:pt x="14" y="85"/>
                    <a:pt x="14" y="77"/>
                  </a:cubicBezTo>
                  <a:cubicBezTo>
                    <a:pt x="14" y="77"/>
                    <a:pt x="14" y="76"/>
                    <a:pt x="14" y="75"/>
                  </a:cubicBezTo>
                  <a:cubicBezTo>
                    <a:pt x="14" y="75"/>
                    <a:pt x="14" y="74"/>
                    <a:pt x="14" y="73"/>
                  </a:cubicBezTo>
                  <a:cubicBezTo>
                    <a:pt x="14" y="73"/>
                    <a:pt x="14" y="72"/>
                    <a:pt x="14" y="72"/>
                  </a:cubicBezTo>
                  <a:cubicBezTo>
                    <a:pt x="19" y="73"/>
                    <a:pt x="23" y="73"/>
                    <a:pt x="28" y="72"/>
                  </a:cubicBezTo>
                  <a:cubicBezTo>
                    <a:pt x="28" y="72"/>
                    <a:pt x="28" y="72"/>
                    <a:pt x="28" y="72"/>
                  </a:cubicBezTo>
                  <a:cubicBezTo>
                    <a:pt x="28" y="83"/>
                    <a:pt x="28" y="93"/>
                    <a:pt x="29" y="103"/>
                  </a:cubicBezTo>
                  <a:cubicBezTo>
                    <a:pt x="28" y="103"/>
                    <a:pt x="27" y="103"/>
                    <a:pt x="26" y="103"/>
                  </a:cubicBezTo>
                  <a:moveTo>
                    <a:pt x="29" y="55"/>
                  </a:moveTo>
                  <a:cubicBezTo>
                    <a:pt x="29" y="58"/>
                    <a:pt x="28" y="61"/>
                    <a:pt x="28" y="64"/>
                  </a:cubicBezTo>
                  <a:cubicBezTo>
                    <a:pt x="24" y="64"/>
                    <a:pt x="19" y="65"/>
                    <a:pt x="14" y="66"/>
                  </a:cubicBezTo>
                  <a:cubicBezTo>
                    <a:pt x="13" y="58"/>
                    <a:pt x="14" y="50"/>
                    <a:pt x="13" y="42"/>
                  </a:cubicBezTo>
                  <a:cubicBezTo>
                    <a:pt x="15" y="43"/>
                    <a:pt x="16" y="44"/>
                    <a:pt x="18" y="44"/>
                  </a:cubicBezTo>
                  <a:cubicBezTo>
                    <a:pt x="21" y="44"/>
                    <a:pt x="25" y="43"/>
                    <a:pt x="28" y="42"/>
                  </a:cubicBezTo>
                  <a:cubicBezTo>
                    <a:pt x="28" y="47"/>
                    <a:pt x="29" y="51"/>
                    <a:pt x="29" y="55"/>
                  </a:cubicBezTo>
                  <a:moveTo>
                    <a:pt x="12" y="19"/>
                  </a:moveTo>
                  <a:cubicBezTo>
                    <a:pt x="15" y="13"/>
                    <a:pt x="21" y="12"/>
                    <a:pt x="28" y="12"/>
                  </a:cubicBezTo>
                  <a:cubicBezTo>
                    <a:pt x="27" y="20"/>
                    <a:pt x="28" y="28"/>
                    <a:pt x="28" y="37"/>
                  </a:cubicBezTo>
                  <a:cubicBezTo>
                    <a:pt x="22" y="37"/>
                    <a:pt x="17" y="37"/>
                    <a:pt x="13" y="37"/>
                  </a:cubicBezTo>
                  <a:cubicBezTo>
                    <a:pt x="13" y="37"/>
                    <a:pt x="13" y="37"/>
                    <a:pt x="13" y="3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2" y="30"/>
                    <a:pt x="12" y="24"/>
                    <a:pt x="12" y="19"/>
                  </a:cubicBezTo>
                  <a:moveTo>
                    <a:pt x="19" y="189"/>
                  </a:moveTo>
                  <a:cubicBezTo>
                    <a:pt x="21" y="190"/>
                    <a:pt x="20" y="186"/>
                    <a:pt x="19" y="186"/>
                  </a:cubicBezTo>
                  <a:cubicBezTo>
                    <a:pt x="16" y="182"/>
                    <a:pt x="16" y="176"/>
                    <a:pt x="16" y="171"/>
                  </a:cubicBezTo>
                  <a:cubicBezTo>
                    <a:pt x="21" y="171"/>
                    <a:pt x="26" y="172"/>
                    <a:pt x="31" y="172"/>
                  </a:cubicBezTo>
                  <a:cubicBezTo>
                    <a:pt x="31" y="172"/>
                    <a:pt x="31" y="172"/>
                    <a:pt x="31" y="172"/>
                  </a:cubicBezTo>
                  <a:cubicBezTo>
                    <a:pt x="31" y="177"/>
                    <a:pt x="31" y="183"/>
                    <a:pt x="33" y="189"/>
                  </a:cubicBezTo>
                  <a:cubicBezTo>
                    <a:pt x="33" y="189"/>
                    <a:pt x="33" y="189"/>
                    <a:pt x="33" y="190"/>
                  </a:cubicBezTo>
                  <a:cubicBezTo>
                    <a:pt x="28" y="190"/>
                    <a:pt x="21" y="191"/>
                    <a:pt x="19" y="189"/>
                  </a:cubicBezTo>
                  <a:moveTo>
                    <a:pt x="38" y="189"/>
                  </a:moveTo>
                  <a:cubicBezTo>
                    <a:pt x="38" y="189"/>
                    <a:pt x="38" y="189"/>
                    <a:pt x="37" y="189"/>
                  </a:cubicBezTo>
                  <a:cubicBezTo>
                    <a:pt x="37" y="189"/>
                    <a:pt x="38" y="189"/>
                    <a:pt x="38" y="189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39" y="183"/>
                    <a:pt x="38" y="182"/>
                    <a:pt x="37" y="182"/>
                  </a:cubicBezTo>
                  <a:cubicBezTo>
                    <a:pt x="37" y="178"/>
                    <a:pt x="37" y="175"/>
                    <a:pt x="37" y="171"/>
                  </a:cubicBezTo>
                  <a:cubicBezTo>
                    <a:pt x="39" y="170"/>
                    <a:pt x="42" y="170"/>
                    <a:pt x="45" y="169"/>
                  </a:cubicBezTo>
                  <a:cubicBezTo>
                    <a:pt x="49" y="169"/>
                    <a:pt x="53" y="169"/>
                    <a:pt x="57" y="169"/>
                  </a:cubicBezTo>
                  <a:cubicBezTo>
                    <a:pt x="57" y="176"/>
                    <a:pt x="57" y="183"/>
                    <a:pt x="58" y="190"/>
                  </a:cubicBezTo>
                  <a:cubicBezTo>
                    <a:pt x="51" y="190"/>
                    <a:pt x="45" y="189"/>
                    <a:pt x="38" y="189"/>
                  </a:cubicBezTo>
                  <a:moveTo>
                    <a:pt x="86" y="161"/>
                  </a:moveTo>
                  <a:cubicBezTo>
                    <a:pt x="85" y="174"/>
                    <a:pt x="83" y="188"/>
                    <a:pt x="67" y="190"/>
                  </a:cubicBezTo>
                  <a:cubicBezTo>
                    <a:pt x="67" y="190"/>
                    <a:pt x="67" y="190"/>
                    <a:pt x="67" y="190"/>
                  </a:cubicBezTo>
                  <a:cubicBezTo>
                    <a:pt x="68" y="188"/>
                    <a:pt x="67" y="187"/>
                    <a:pt x="66" y="186"/>
                  </a:cubicBezTo>
                  <a:cubicBezTo>
                    <a:pt x="65" y="181"/>
                    <a:pt x="65" y="175"/>
                    <a:pt x="66" y="169"/>
                  </a:cubicBezTo>
                  <a:cubicBezTo>
                    <a:pt x="68" y="170"/>
                    <a:pt x="70" y="171"/>
                    <a:pt x="72" y="170"/>
                  </a:cubicBezTo>
                  <a:cubicBezTo>
                    <a:pt x="76" y="169"/>
                    <a:pt x="76" y="165"/>
                    <a:pt x="74" y="163"/>
                  </a:cubicBezTo>
                  <a:cubicBezTo>
                    <a:pt x="74" y="163"/>
                    <a:pt x="74" y="163"/>
                    <a:pt x="73" y="162"/>
                  </a:cubicBezTo>
                  <a:cubicBezTo>
                    <a:pt x="73" y="162"/>
                    <a:pt x="72" y="162"/>
                    <a:pt x="71" y="162"/>
                  </a:cubicBezTo>
                  <a:cubicBezTo>
                    <a:pt x="70" y="162"/>
                    <a:pt x="68" y="162"/>
                    <a:pt x="66" y="161"/>
                  </a:cubicBezTo>
                  <a:cubicBezTo>
                    <a:pt x="66" y="157"/>
                    <a:pt x="66" y="153"/>
                    <a:pt x="66" y="150"/>
                  </a:cubicBezTo>
                  <a:cubicBezTo>
                    <a:pt x="66" y="147"/>
                    <a:pt x="66" y="145"/>
                    <a:pt x="66" y="143"/>
                  </a:cubicBezTo>
                  <a:cubicBezTo>
                    <a:pt x="73" y="143"/>
                    <a:pt x="80" y="143"/>
                    <a:pt x="85" y="140"/>
                  </a:cubicBezTo>
                  <a:cubicBezTo>
                    <a:pt x="86" y="140"/>
                    <a:pt x="86" y="138"/>
                    <a:pt x="85" y="137"/>
                  </a:cubicBezTo>
                  <a:cubicBezTo>
                    <a:pt x="79" y="134"/>
                    <a:pt x="72" y="133"/>
                    <a:pt x="65" y="133"/>
                  </a:cubicBezTo>
                  <a:cubicBezTo>
                    <a:pt x="65" y="125"/>
                    <a:pt x="64" y="116"/>
                    <a:pt x="64" y="108"/>
                  </a:cubicBezTo>
                  <a:cubicBezTo>
                    <a:pt x="72" y="106"/>
                    <a:pt x="83" y="104"/>
                    <a:pt x="87" y="107"/>
                  </a:cubicBezTo>
                  <a:cubicBezTo>
                    <a:pt x="88" y="125"/>
                    <a:pt x="88" y="144"/>
                    <a:pt x="86" y="16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67"/>
            <p:cNvSpPr>
              <a:spLocks/>
            </p:cNvSpPr>
            <p:nvPr/>
          </p:nvSpPr>
          <p:spPr bwMode="auto">
            <a:xfrm>
              <a:off x="5692776" y="676276"/>
              <a:ext cx="84138" cy="133350"/>
            </a:xfrm>
            <a:custGeom>
              <a:avLst/>
              <a:gdLst>
                <a:gd name="T0" fmla="*/ 37 w 39"/>
                <a:gd name="T1" fmla="*/ 1 h 62"/>
                <a:gd name="T2" fmla="*/ 27 w 39"/>
                <a:gd name="T3" fmla="*/ 17 h 62"/>
                <a:gd name="T4" fmla="*/ 14 w 39"/>
                <a:gd name="T5" fmla="*/ 37 h 62"/>
                <a:gd name="T6" fmla="*/ 2 w 39"/>
                <a:gd name="T7" fmla="*/ 61 h 62"/>
                <a:gd name="T8" fmla="*/ 3 w 39"/>
                <a:gd name="T9" fmla="*/ 62 h 62"/>
                <a:gd name="T10" fmla="*/ 5 w 39"/>
                <a:gd name="T11" fmla="*/ 62 h 62"/>
                <a:gd name="T12" fmla="*/ 5 w 39"/>
                <a:gd name="T13" fmla="*/ 61 h 62"/>
                <a:gd name="T14" fmla="*/ 20 w 39"/>
                <a:gd name="T15" fmla="*/ 33 h 62"/>
                <a:gd name="T16" fmla="*/ 29 w 39"/>
                <a:gd name="T17" fmla="*/ 17 h 62"/>
                <a:gd name="T18" fmla="*/ 38 w 39"/>
                <a:gd name="T19" fmla="*/ 2 h 62"/>
                <a:gd name="T20" fmla="*/ 37 w 39"/>
                <a:gd name="T21" fmla="*/ 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62">
                  <a:moveTo>
                    <a:pt x="37" y="1"/>
                  </a:moveTo>
                  <a:cubicBezTo>
                    <a:pt x="34" y="7"/>
                    <a:pt x="30" y="12"/>
                    <a:pt x="27" y="17"/>
                  </a:cubicBezTo>
                  <a:cubicBezTo>
                    <a:pt x="23" y="24"/>
                    <a:pt x="19" y="31"/>
                    <a:pt x="14" y="37"/>
                  </a:cubicBezTo>
                  <a:cubicBezTo>
                    <a:pt x="8" y="44"/>
                    <a:pt x="2" y="52"/>
                    <a:pt x="2" y="61"/>
                  </a:cubicBezTo>
                  <a:cubicBezTo>
                    <a:pt x="2" y="62"/>
                    <a:pt x="2" y="62"/>
                    <a:pt x="3" y="62"/>
                  </a:cubicBezTo>
                  <a:cubicBezTo>
                    <a:pt x="5" y="62"/>
                    <a:pt x="5" y="62"/>
                    <a:pt x="5" y="62"/>
                  </a:cubicBezTo>
                  <a:cubicBezTo>
                    <a:pt x="6" y="62"/>
                    <a:pt x="6" y="61"/>
                    <a:pt x="5" y="61"/>
                  </a:cubicBezTo>
                  <a:cubicBezTo>
                    <a:pt x="0" y="59"/>
                    <a:pt x="19" y="35"/>
                    <a:pt x="20" y="33"/>
                  </a:cubicBezTo>
                  <a:cubicBezTo>
                    <a:pt x="24" y="28"/>
                    <a:pt x="26" y="22"/>
                    <a:pt x="29" y="17"/>
                  </a:cubicBezTo>
                  <a:cubicBezTo>
                    <a:pt x="32" y="12"/>
                    <a:pt x="36" y="7"/>
                    <a:pt x="38" y="2"/>
                  </a:cubicBezTo>
                  <a:cubicBezTo>
                    <a:pt x="39" y="1"/>
                    <a:pt x="38" y="0"/>
                    <a:pt x="37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68"/>
            <p:cNvSpPr>
              <a:spLocks/>
            </p:cNvSpPr>
            <p:nvPr/>
          </p:nvSpPr>
          <p:spPr bwMode="auto">
            <a:xfrm>
              <a:off x="5702301" y="723901"/>
              <a:ext cx="92075" cy="141288"/>
            </a:xfrm>
            <a:custGeom>
              <a:avLst/>
              <a:gdLst>
                <a:gd name="T0" fmla="*/ 40 w 43"/>
                <a:gd name="T1" fmla="*/ 2 h 66"/>
                <a:gd name="T2" fmla="*/ 18 w 43"/>
                <a:gd name="T3" fmla="*/ 36 h 66"/>
                <a:gd name="T4" fmla="*/ 9 w 43"/>
                <a:gd name="T5" fmla="*/ 51 h 66"/>
                <a:gd name="T6" fmla="*/ 0 w 43"/>
                <a:gd name="T7" fmla="*/ 64 h 66"/>
                <a:gd name="T8" fmla="*/ 2 w 43"/>
                <a:gd name="T9" fmla="*/ 65 h 66"/>
                <a:gd name="T10" fmla="*/ 13 w 43"/>
                <a:gd name="T11" fmla="*/ 50 h 66"/>
                <a:gd name="T12" fmla="*/ 23 w 43"/>
                <a:gd name="T13" fmla="*/ 34 h 66"/>
                <a:gd name="T14" fmla="*/ 42 w 43"/>
                <a:gd name="T15" fmla="*/ 2 h 66"/>
                <a:gd name="T16" fmla="*/ 40 w 43"/>
                <a:gd name="T17" fmla="*/ 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66">
                  <a:moveTo>
                    <a:pt x="40" y="2"/>
                  </a:moveTo>
                  <a:cubicBezTo>
                    <a:pt x="35" y="15"/>
                    <a:pt x="26" y="24"/>
                    <a:pt x="18" y="36"/>
                  </a:cubicBezTo>
                  <a:cubicBezTo>
                    <a:pt x="15" y="40"/>
                    <a:pt x="12" y="46"/>
                    <a:pt x="9" y="51"/>
                  </a:cubicBezTo>
                  <a:cubicBezTo>
                    <a:pt x="6" y="55"/>
                    <a:pt x="2" y="59"/>
                    <a:pt x="0" y="64"/>
                  </a:cubicBezTo>
                  <a:cubicBezTo>
                    <a:pt x="0" y="65"/>
                    <a:pt x="1" y="66"/>
                    <a:pt x="2" y="65"/>
                  </a:cubicBezTo>
                  <a:cubicBezTo>
                    <a:pt x="6" y="60"/>
                    <a:pt x="10" y="55"/>
                    <a:pt x="13" y="50"/>
                  </a:cubicBezTo>
                  <a:cubicBezTo>
                    <a:pt x="16" y="44"/>
                    <a:pt x="20" y="39"/>
                    <a:pt x="23" y="34"/>
                  </a:cubicBezTo>
                  <a:cubicBezTo>
                    <a:pt x="30" y="24"/>
                    <a:pt x="39" y="14"/>
                    <a:pt x="42" y="2"/>
                  </a:cubicBezTo>
                  <a:cubicBezTo>
                    <a:pt x="43" y="1"/>
                    <a:pt x="41" y="0"/>
                    <a:pt x="40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69"/>
            <p:cNvSpPr>
              <a:spLocks/>
            </p:cNvSpPr>
            <p:nvPr/>
          </p:nvSpPr>
          <p:spPr bwMode="auto">
            <a:xfrm>
              <a:off x="5702301" y="812801"/>
              <a:ext cx="80963" cy="106363"/>
            </a:xfrm>
            <a:custGeom>
              <a:avLst/>
              <a:gdLst>
                <a:gd name="T0" fmla="*/ 35 w 38"/>
                <a:gd name="T1" fmla="*/ 1 h 49"/>
                <a:gd name="T2" fmla="*/ 14 w 38"/>
                <a:gd name="T3" fmla="*/ 26 h 49"/>
                <a:gd name="T4" fmla="*/ 0 w 38"/>
                <a:gd name="T5" fmla="*/ 47 h 49"/>
                <a:gd name="T6" fmla="*/ 2 w 38"/>
                <a:gd name="T7" fmla="*/ 48 h 49"/>
                <a:gd name="T8" fmla="*/ 7 w 38"/>
                <a:gd name="T9" fmla="*/ 39 h 49"/>
                <a:gd name="T10" fmla="*/ 16 w 38"/>
                <a:gd name="T11" fmla="*/ 30 h 49"/>
                <a:gd name="T12" fmla="*/ 37 w 38"/>
                <a:gd name="T13" fmla="*/ 3 h 49"/>
                <a:gd name="T14" fmla="*/ 35 w 38"/>
                <a:gd name="T15" fmla="*/ 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49">
                  <a:moveTo>
                    <a:pt x="35" y="1"/>
                  </a:moveTo>
                  <a:cubicBezTo>
                    <a:pt x="27" y="9"/>
                    <a:pt x="20" y="17"/>
                    <a:pt x="14" y="26"/>
                  </a:cubicBezTo>
                  <a:cubicBezTo>
                    <a:pt x="9" y="34"/>
                    <a:pt x="2" y="38"/>
                    <a:pt x="0" y="47"/>
                  </a:cubicBezTo>
                  <a:cubicBezTo>
                    <a:pt x="0" y="48"/>
                    <a:pt x="1" y="49"/>
                    <a:pt x="2" y="48"/>
                  </a:cubicBezTo>
                  <a:cubicBezTo>
                    <a:pt x="4" y="46"/>
                    <a:pt x="5" y="42"/>
                    <a:pt x="7" y="39"/>
                  </a:cubicBezTo>
                  <a:cubicBezTo>
                    <a:pt x="10" y="36"/>
                    <a:pt x="14" y="34"/>
                    <a:pt x="16" y="30"/>
                  </a:cubicBezTo>
                  <a:cubicBezTo>
                    <a:pt x="22" y="21"/>
                    <a:pt x="29" y="12"/>
                    <a:pt x="37" y="3"/>
                  </a:cubicBezTo>
                  <a:cubicBezTo>
                    <a:pt x="38" y="2"/>
                    <a:pt x="37" y="0"/>
                    <a:pt x="35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70"/>
            <p:cNvSpPr>
              <a:spLocks/>
            </p:cNvSpPr>
            <p:nvPr/>
          </p:nvSpPr>
          <p:spPr bwMode="auto">
            <a:xfrm>
              <a:off x="5716588" y="863601"/>
              <a:ext cx="71438" cy="112713"/>
            </a:xfrm>
            <a:custGeom>
              <a:avLst/>
              <a:gdLst>
                <a:gd name="T0" fmla="*/ 31 w 33"/>
                <a:gd name="T1" fmla="*/ 1 h 53"/>
                <a:gd name="T2" fmla="*/ 1 w 33"/>
                <a:gd name="T3" fmla="*/ 52 h 53"/>
                <a:gd name="T4" fmla="*/ 3 w 33"/>
                <a:gd name="T5" fmla="*/ 52 h 53"/>
                <a:gd name="T6" fmla="*/ 33 w 33"/>
                <a:gd name="T7" fmla="*/ 3 h 53"/>
                <a:gd name="T8" fmla="*/ 31 w 33"/>
                <a:gd name="T9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53">
                  <a:moveTo>
                    <a:pt x="31" y="1"/>
                  </a:moveTo>
                  <a:cubicBezTo>
                    <a:pt x="22" y="18"/>
                    <a:pt x="8" y="34"/>
                    <a:pt x="1" y="52"/>
                  </a:cubicBezTo>
                  <a:cubicBezTo>
                    <a:pt x="0" y="53"/>
                    <a:pt x="2" y="53"/>
                    <a:pt x="3" y="52"/>
                  </a:cubicBezTo>
                  <a:cubicBezTo>
                    <a:pt x="13" y="37"/>
                    <a:pt x="25" y="20"/>
                    <a:pt x="33" y="3"/>
                  </a:cubicBezTo>
                  <a:cubicBezTo>
                    <a:pt x="33" y="1"/>
                    <a:pt x="31" y="0"/>
                    <a:pt x="31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71"/>
            <p:cNvSpPr>
              <a:spLocks/>
            </p:cNvSpPr>
            <p:nvPr/>
          </p:nvSpPr>
          <p:spPr bwMode="auto">
            <a:xfrm>
              <a:off x="5722938" y="949326"/>
              <a:ext cx="60325" cy="87313"/>
            </a:xfrm>
            <a:custGeom>
              <a:avLst/>
              <a:gdLst>
                <a:gd name="T0" fmla="*/ 25 w 28"/>
                <a:gd name="T1" fmla="*/ 2 h 41"/>
                <a:gd name="T2" fmla="*/ 17 w 28"/>
                <a:gd name="T3" fmla="*/ 19 h 41"/>
                <a:gd name="T4" fmla="*/ 0 w 28"/>
                <a:gd name="T5" fmla="*/ 39 h 41"/>
                <a:gd name="T6" fmla="*/ 2 w 28"/>
                <a:gd name="T7" fmla="*/ 40 h 41"/>
                <a:gd name="T8" fmla="*/ 20 w 28"/>
                <a:gd name="T9" fmla="*/ 19 h 41"/>
                <a:gd name="T10" fmla="*/ 28 w 28"/>
                <a:gd name="T11" fmla="*/ 2 h 41"/>
                <a:gd name="T12" fmla="*/ 25 w 28"/>
                <a:gd name="T13" fmla="*/ 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41">
                  <a:moveTo>
                    <a:pt x="25" y="2"/>
                  </a:moveTo>
                  <a:cubicBezTo>
                    <a:pt x="25" y="8"/>
                    <a:pt x="20" y="14"/>
                    <a:pt x="17" y="19"/>
                  </a:cubicBezTo>
                  <a:cubicBezTo>
                    <a:pt x="12" y="26"/>
                    <a:pt x="5" y="32"/>
                    <a:pt x="0" y="39"/>
                  </a:cubicBezTo>
                  <a:cubicBezTo>
                    <a:pt x="0" y="40"/>
                    <a:pt x="1" y="41"/>
                    <a:pt x="2" y="40"/>
                  </a:cubicBezTo>
                  <a:cubicBezTo>
                    <a:pt x="9" y="36"/>
                    <a:pt x="15" y="27"/>
                    <a:pt x="20" y="19"/>
                  </a:cubicBezTo>
                  <a:cubicBezTo>
                    <a:pt x="23" y="14"/>
                    <a:pt x="28" y="8"/>
                    <a:pt x="28" y="2"/>
                  </a:cubicBezTo>
                  <a:cubicBezTo>
                    <a:pt x="27" y="0"/>
                    <a:pt x="25" y="0"/>
                    <a:pt x="25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72"/>
            <p:cNvSpPr>
              <a:spLocks/>
            </p:cNvSpPr>
            <p:nvPr/>
          </p:nvSpPr>
          <p:spPr bwMode="auto">
            <a:xfrm>
              <a:off x="5713413" y="1006476"/>
              <a:ext cx="80963" cy="109538"/>
            </a:xfrm>
            <a:custGeom>
              <a:avLst/>
              <a:gdLst>
                <a:gd name="T0" fmla="*/ 35 w 38"/>
                <a:gd name="T1" fmla="*/ 2 h 51"/>
                <a:gd name="T2" fmla="*/ 15 w 38"/>
                <a:gd name="T3" fmla="*/ 28 h 51"/>
                <a:gd name="T4" fmla="*/ 0 w 38"/>
                <a:gd name="T5" fmla="*/ 50 h 51"/>
                <a:gd name="T6" fmla="*/ 2 w 38"/>
                <a:gd name="T7" fmla="*/ 51 h 51"/>
                <a:gd name="T8" fmla="*/ 19 w 38"/>
                <a:gd name="T9" fmla="*/ 29 h 51"/>
                <a:gd name="T10" fmla="*/ 37 w 38"/>
                <a:gd name="T11" fmla="*/ 3 h 51"/>
                <a:gd name="T12" fmla="*/ 35 w 38"/>
                <a:gd name="T13" fmla="*/ 2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51">
                  <a:moveTo>
                    <a:pt x="35" y="2"/>
                  </a:moveTo>
                  <a:cubicBezTo>
                    <a:pt x="28" y="10"/>
                    <a:pt x="23" y="20"/>
                    <a:pt x="15" y="28"/>
                  </a:cubicBezTo>
                  <a:cubicBezTo>
                    <a:pt x="10" y="34"/>
                    <a:pt x="2" y="42"/>
                    <a:pt x="0" y="50"/>
                  </a:cubicBezTo>
                  <a:cubicBezTo>
                    <a:pt x="0" y="50"/>
                    <a:pt x="1" y="51"/>
                    <a:pt x="2" y="51"/>
                  </a:cubicBezTo>
                  <a:cubicBezTo>
                    <a:pt x="8" y="43"/>
                    <a:pt x="13" y="35"/>
                    <a:pt x="19" y="29"/>
                  </a:cubicBezTo>
                  <a:cubicBezTo>
                    <a:pt x="27" y="21"/>
                    <a:pt x="31" y="11"/>
                    <a:pt x="37" y="3"/>
                  </a:cubicBezTo>
                  <a:cubicBezTo>
                    <a:pt x="38" y="2"/>
                    <a:pt x="36" y="0"/>
                    <a:pt x="35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73"/>
            <p:cNvSpPr>
              <a:spLocks/>
            </p:cNvSpPr>
            <p:nvPr/>
          </p:nvSpPr>
          <p:spPr bwMode="auto">
            <a:xfrm>
              <a:off x="5697538" y="1098551"/>
              <a:ext cx="82550" cy="92075"/>
            </a:xfrm>
            <a:custGeom>
              <a:avLst/>
              <a:gdLst>
                <a:gd name="T0" fmla="*/ 35 w 38"/>
                <a:gd name="T1" fmla="*/ 1 h 43"/>
                <a:gd name="T2" fmla="*/ 19 w 38"/>
                <a:gd name="T3" fmla="*/ 21 h 43"/>
                <a:gd name="T4" fmla="*/ 0 w 38"/>
                <a:gd name="T5" fmla="*/ 41 h 43"/>
                <a:gd name="T6" fmla="*/ 1 w 38"/>
                <a:gd name="T7" fmla="*/ 43 h 43"/>
                <a:gd name="T8" fmla="*/ 21 w 38"/>
                <a:gd name="T9" fmla="*/ 23 h 43"/>
                <a:gd name="T10" fmla="*/ 37 w 38"/>
                <a:gd name="T11" fmla="*/ 3 h 43"/>
                <a:gd name="T12" fmla="*/ 35 w 38"/>
                <a:gd name="T13" fmla="*/ 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43">
                  <a:moveTo>
                    <a:pt x="35" y="1"/>
                  </a:moveTo>
                  <a:cubicBezTo>
                    <a:pt x="28" y="7"/>
                    <a:pt x="25" y="15"/>
                    <a:pt x="19" y="21"/>
                  </a:cubicBezTo>
                  <a:cubicBezTo>
                    <a:pt x="13" y="28"/>
                    <a:pt x="6" y="34"/>
                    <a:pt x="0" y="41"/>
                  </a:cubicBezTo>
                  <a:cubicBezTo>
                    <a:pt x="0" y="42"/>
                    <a:pt x="1" y="43"/>
                    <a:pt x="1" y="43"/>
                  </a:cubicBezTo>
                  <a:cubicBezTo>
                    <a:pt x="8" y="37"/>
                    <a:pt x="15" y="30"/>
                    <a:pt x="21" y="23"/>
                  </a:cubicBezTo>
                  <a:cubicBezTo>
                    <a:pt x="27" y="17"/>
                    <a:pt x="30" y="8"/>
                    <a:pt x="37" y="3"/>
                  </a:cubicBezTo>
                  <a:cubicBezTo>
                    <a:pt x="38" y="2"/>
                    <a:pt x="36" y="0"/>
                    <a:pt x="35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74"/>
            <p:cNvSpPr>
              <a:spLocks/>
            </p:cNvSpPr>
            <p:nvPr/>
          </p:nvSpPr>
          <p:spPr bwMode="auto">
            <a:xfrm>
              <a:off x="5702301" y="1146176"/>
              <a:ext cx="80963" cy="115888"/>
            </a:xfrm>
            <a:custGeom>
              <a:avLst/>
              <a:gdLst>
                <a:gd name="T0" fmla="*/ 35 w 38"/>
                <a:gd name="T1" fmla="*/ 2 h 54"/>
                <a:gd name="T2" fmla="*/ 19 w 38"/>
                <a:gd name="T3" fmla="*/ 25 h 54"/>
                <a:gd name="T4" fmla="*/ 0 w 38"/>
                <a:gd name="T5" fmla="*/ 52 h 54"/>
                <a:gd name="T6" fmla="*/ 2 w 38"/>
                <a:gd name="T7" fmla="*/ 53 h 54"/>
                <a:gd name="T8" fmla="*/ 21 w 38"/>
                <a:gd name="T9" fmla="*/ 28 h 54"/>
                <a:gd name="T10" fmla="*/ 38 w 38"/>
                <a:gd name="T11" fmla="*/ 3 h 54"/>
                <a:gd name="T12" fmla="*/ 35 w 38"/>
                <a:gd name="T13" fmla="*/ 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54">
                  <a:moveTo>
                    <a:pt x="35" y="2"/>
                  </a:moveTo>
                  <a:cubicBezTo>
                    <a:pt x="33" y="12"/>
                    <a:pt x="24" y="16"/>
                    <a:pt x="19" y="25"/>
                  </a:cubicBezTo>
                  <a:cubicBezTo>
                    <a:pt x="14" y="35"/>
                    <a:pt x="6" y="43"/>
                    <a:pt x="0" y="52"/>
                  </a:cubicBezTo>
                  <a:cubicBezTo>
                    <a:pt x="0" y="53"/>
                    <a:pt x="1" y="54"/>
                    <a:pt x="2" y="53"/>
                  </a:cubicBezTo>
                  <a:cubicBezTo>
                    <a:pt x="10" y="47"/>
                    <a:pt x="17" y="37"/>
                    <a:pt x="21" y="28"/>
                  </a:cubicBezTo>
                  <a:cubicBezTo>
                    <a:pt x="27" y="19"/>
                    <a:pt x="35" y="14"/>
                    <a:pt x="38" y="3"/>
                  </a:cubicBezTo>
                  <a:cubicBezTo>
                    <a:pt x="38" y="1"/>
                    <a:pt x="35" y="0"/>
                    <a:pt x="35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75"/>
            <p:cNvSpPr>
              <a:spLocks/>
            </p:cNvSpPr>
            <p:nvPr/>
          </p:nvSpPr>
          <p:spPr bwMode="auto">
            <a:xfrm>
              <a:off x="5691188" y="1187451"/>
              <a:ext cx="109538" cy="128588"/>
            </a:xfrm>
            <a:custGeom>
              <a:avLst/>
              <a:gdLst>
                <a:gd name="T0" fmla="*/ 47 w 51"/>
                <a:gd name="T1" fmla="*/ 2 h 60"/>
                <a:gd name="T2" fmla="*/ 36 w 51"/>
                <a:gd name="T3" fmla="*/ 15 h 60"/>
                <a:gd name="T4" fmla="*/ 25 w 51"/>
                <a:gd name="T5" fmla="*/ 30 h 60"/>
                <a:gd name="T6" fmla="*/ 0 w 51"/>
                <a:gd name="T7" fmla="*/ 58 h 60"/>
                <a:gd name="T8" fmla="*/ 2 w 51"/>
                <a:gd name="T9" fmla="*/ 59 h 60"/>
                <a:gd name="T10" fmla="*/ 27 w 51"/>
                <a:gd name="T11" fmla="*/ 32 h 60"/>
                <a:gd name="T12" fmla="*/ 36 w 51"/>
                <a:gd name="T13" fmla="*/ 21 h 60"/>
                <a:gd name="T14" fmla="*/ 50 w 51"/>
                <a:gd name="T15" fmla="*/ 5 h 60"/>
                <a:gd name="T16" fmla="*/ 47 w 51"/>
                <a:gd name="T17" fmla="*/ 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60">
                  <a:moveTo>
                    <a:pt x="47" y="2"/>
                  </a:moveTo>
                  <a:cubicBezTo>
                    <a:pt x="44" y="6"/>
                    <a:pt x="39" y="10"/>
                    <a:pt x="36" y="15"/>
                  </a:cubicBezTo>
                  <a:cubicBezTo>
                    <a:pt x="32" y="20"/>
                    <a:pt x="29" y="25"/>
                    <a:pt x="25" y="30"/>
                  </a:cubicBezTo>
                  <a:cubicBezTo>
                    <a:pt x="16" y="38"/>
                    <a:pt x="7" y="47"/>
                    <a:pt x="0" y="58"/>
                  </a:cubicBezTo>
                  <a:cubicBezTo>
                    <a:pt x="0" y="59"/>
                    <a:pt x="1" y="60"/>
                    <a:pt x="2" y="59"/>
                  </a:cubicBezTo>
                  <a:cubicBezTo>
                    <a:pt x="12" y="53"/>
                    <a:pt x="19" y="41"/>
                    <a:pt x="27" y="32"/>
                  </a:cubicBezTo>
                  <a:cubicBezTo>
                    <a:pt x="31" y="29"/>
                    <a:pt x="34" y="25"/>
                    <a:pt x="36" y="21"/>
                  </a:cubicBezTo>
                  <a:cubicBezTo>
                    <a:pt x="40" y="15"/>
                    <a:pt x="45" y="10"/>
                    <a:pt x="50" y="5"/>
                  </a:cubicBezTo>
                  <a:cubicBezTo>
                    <a:pt x="51" y="3"/>
                    <a:pt x="49" y="0"/>
                    <a:pt x="47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76"/>
            <p:cNvSpPr>
              <a:spLocks/>
            </p:cNvSpPr>
            <p:nvPr/>
          </p:nvSpPr>
          <p:spPr bwMode="auto">
            <a:xfrm>
              <a:off x="5695951" y="1231901"/>
              <a:ext cx="111125" cy="144463"/>
            </a:xfrm>
            <a:custGeom>
              <a:avLst/>
              <a:gdLst>
                <a:gd name="T0" fmla="*/ 48 w 52"/>
                <a:gd name="T1" fmla="*/ 1 h 67"/>
                <a:gd name="T2" fmla="*/ 23 w 52"/>
                <a:gd name="T3" fmla="*/ 36 h 67"/>
                <a:gd name="T4" fmla="*/ 1 w 52"/>
                <a:gd name="T5" fmla="*/ 64 h 67"/>
                <a:gd name="T6" fmla="*/ 2 w 52"/>
                <a:gd name="T7" fmla="*/ 66 h 67"/>
                <a:gd name="T8" fmla="*/ 28 w 52"/>
                <a:gd name="T9" fmla="*/ 36 h 67"/>
                <a:gd name="T10" fmla="*/ 51 w 52"/>
                <a:gd name="T11" fmla="*/ 3 h 67"/>
                <a:gd name="T12" fmla="*/ 48 w 52"/>
                <a:gd name="T13" fmla="*/ 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67">
                  <a:moveTo>
                    <a:pt x="48" y="1"/>
                  </a:moveTo>
                  <a:cubicBezTo>
                    <a:pt x="41" y="15"/>
                    <a:pt x="34" y="25"/>
                    <a:pt x="23" y="36"/>
                  </a:cubicBezTo>
                  <a:cubicBezTo>
                    <a:pt x="15" y="44"/>
                    <a:pt x="7" y="54"/>
                    <a:pt x="1" y="64"/>
                  </a:cubicBezTo>
                  <a:cubicBezTo>
                    <a:pt x="0" y="65"/>
                    <a:pt x="1" y="67"/>
                    <a:pt x="2" y="66"/>
                  </a:cubicBezTo>
                  <a:cubicBezTo>
                    <a:pt x="13" y="58"/>
                    <a:pt x="19" y="45"/>
                    <a:pt x="28" y="36"/>
                  </a:cubicBezTo>
                  <a:cubicBezTo>
                    <a:pt x="38" y="26"/>
                    <a:pt x="44" y="16"/>
                    <a:pt x="51" y="3"/>
                  </a:cubicBezTo>
                  <a:cubicBezTo>
                    <a:pt x="52" y="1"/>
                    <a:pt x="49" y="0"/>
                    <a:pt x="48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77"/>
            <p:cNvSpPr>
              <a:spLocks/>
            </p:cNvSpPr>
            <p:nvPr/>
          </p:nvSpPr>
          <p:spPr bwMode="auto">
            <a:xfrm>
              <a:off x="5715001" y="1268414"/>
              <a:ext cx="128588" cy="161925"/>
            </a:xfrm>
            <a:custGeom>
              <a:avLst/>
              <a:gdLst>
                <a:gd name="T0" fmla="*/ 57 w 60"/>
                <a:gd name="T1" fmla="*/ 2 h 75"/>
                <a:gd name="T2" fmla="*/ 38 w 60"/>
                <a:gd name="T3" fmla="*/ 22 h 75"/>
                <a:gd name="T4" fmla="*/ 19 w 60"/>
                <a:gd name="T5" fmla="*/ 43 h 75"/>
                <a:gd name="T6" fmla="*/ 1 w 60"/>
                <a:gd name="T7" fmla="*/ 72 h 75"/>
                <a:gd name="T8" fmla="*/ 4 w 60"/>
                <a:gd name="T9" fmla="*/ 74 h 75"/>
                <a:gd name="T10" fmla="*/ 6 w 60"/>
                <a:gd name="T11" fmla="*/ 74 h 75"/>
                <a:gd name="T12" fmla="*/ 6 w 60"/>
                <a:gd name="T13" fmla="*/ 72 h 75"/>
                <a:gd name="T14" fmla="*/ 28 w 60"/>
                <a:gd name="T15" fmla="*/ 40 h 75"/>
                <a:gd name="T16" fmla="*/ 44 w 60"/>
                <a:gd name="T17" fmla="*/ 21 h 75"/>
                <a:gd name="T18" fmla="*/ 59 w 60"/>
                <a:gd name="T19" fmla="*/ 4 h 75"/>
                <a:gd name="T20" fmla="*/ 57 w 60"/>
                <a:gd name="T21" fmla="*/ 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75">
                  <a:moveTo>
                    <a:pt x="57" y="2"/>
                  </a:moveTo>
                  <a:cubicBezTo>
                    <a:pt x="50" y="8"/>
                    <a:pt x="44" y="15"/>
                    <a:pt x="38" y="22"/>
                  </a:cubicBezTo>
                  <a:cubicBezTo>
                    <a:pt x="31" y="29"/>
                    <a:pt x="26" y="37"/>
                    <a:pt x="19" y="43"/>
                  </a:cubicBezTo>
                  <a:cubicBezTo>
                    <a:pt x="13" y="50"/>
                    <a:pt x="0" y="63"/>
                    <a:pt x="1" y="72"/>
                  </a:cubicBezTo>
                  <a:cubicBezTo>
                    <a:pt x="1" y="74"/>
                    <a:pt x="2" y="75"/>
                    <a:pt x="4" y="74"/>
                  </a:cubicBezTo>
                  <a:cubicBezTo>
                    <a:pt x="4" y="74"/>
                    <a:pt x="5" y="74"/>
                    <a:pt x="6" y="74"/>
                  </a:cubicBezTo>
                  <a:cubicBezTo>
                    <a:pt x="7" y="74"/>
                    <a:pt x="7" y="72"/>
                    <a:pt x="6" y="72"/>
                  </a:cubicBezTo>
                  <a:cubicBezTo>
                    <a:pt x="1" y="69"/>
                    <a:pt x="27" y="41"/>
                    <a:pt x="28" y="40"/>
                  </a:cubicBezTo>
                  <a:cubicBezTo>
                    <a:pt x="33" y="34"/>
                    <a:pt x="38" y="27"/>
                    <a:pt x="44" y="21"/>
                  </a:cubicBezTo>
                  <a:cubicBezTo>
                    <a:pt x="49" y="16"/>
                    <a:pt x="53" y="9"/>
                    <a:pt x="59" y="4"/>
                  </a:cubicBezTo>
                  <a:cubicBezTo>
                    <a:pt x="60" y="3"/>
                    <a:pt x="58" y="0"/>
                    <a:pt x="57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78"/>
            <p:cNvSpPr>
              <a:spLocks/>
            </p:cNvSpPr>
            <p:nvPr/>
          </p:nvSpPr>
          <p:spPr bwMode="auto">
            <a:xfrm>
              <a:off x="5700713" y="1335089"/>
              <a:ext cx="136525" cy="174625"/>
            </a:xfrm>
            <a:custGeom>
              <a:avLst/>
              <a:gdLst>
                <a:gd name="T0" fmla="*/ 61 w 64"/>
                <a:gd name="T1" fmla="*/ 1 h 81"/>
                <a:gd name="T2" fmla="*/ 22 w 64"/>
                <a:gd name="T3" fmla="*/ 50 h 81"/>
                <a:gd name="T4" fmla="*/ 6 w 64"/>
                <a:gd name="T5" fmla="*/ 68 h 81"/>
                <a:gd name="T6" fmla="*/ 0 w 64"/>
                <a:gd name="T7" fmla="*/ 79 h 81"/>
                <a:gd name="T8" fmla="*/ 2 w 64"/>
                <a:gd name="T9" fmla="*/ 81 h 81"/>
                <a:gd name="T10" fmla="*/ 5 w 64"/>
                <a:gd name="T11" fmla="*/ 81 h 81"/>
                <a:gd name="T12" fmla="*/ 5 w 64"/>
                <a:gd name="T13" fmla="*/ 78 h 81"/>
                <a:gd name="T14" fmla="*/ 6 w 64"/>
                <a:gd name="T15" fmla="*/ 76 h 81"/>
                <a:gd name="T16" fmla="*/ 8 w 64"/>
                <a:gd name="T17" fmla="*/ 73 h 81"/>
                <a:gd name="T18" fmla="*/ 12 w 64"/>
                <a:gd name="T19" fmla="*/ 67 h 81"/>
                <a:gd name="T20" fmla="*/ 31 w 64"/>
                <a:gd name="T21" fmla="*/ 45 h 81"/>
                <a:gd name="T22" fmla="*/ 63 w 64"/>
                <a:gd name="T23" fmla="*/ 2 h 81"/>
                <a:gd name="T24" fmla="*/ 61 w 64"/>
                <a:gd name="T25" fmla="*/ 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81">
                  <a:moveTo>
                    <a:pt x="61" y="1"/>
                  </a:moveTo>
                  <a:cubicBezTo>
                    <a:pt x="48" y="17"/>
                    <a:pt x="36" y="34"/>
                    <a:pt x="22" y="50"/>
                  </a:cubicBezTo>
                  <a:cubicBezTo>
                    <a:pt x="16" y="55"/>
                    <a:pt x="11" y="62"/>
                    <a:pt x="6" y="68"/>
                  </a:cubicBezTo>
                  <a:cubicBezTo>
                    <a:pt x="4" y="71"/>
                    <a:pt x="0" y="75"/>
                    <a:pt x="0" y="79"/>
                  </a:cubicBezTo>
                  <a:cubicBezTo>
                    <a:pt x="1" y="80"/>
                    <a:pt x="1" y="81"/>
                    <a:pt x="2" y="81"/>
                  </a:cubicBezTo>
                  <a:cubicBezTo>
                    <a:pt x="3" y="81"/>
                    <a:pt x="4" y="81"/>
                    <a:pt x="5" y="81"/>
                  </a:cubicBezTo>
                  <a:cubicBezTo>
                    <a:pt x="6" y="80"/>
                    <a:pt x="7" y="79"/>
                    <a:pt x="5" y="78"/>
                  </a:cubicBezTo>
                  <a:cubicBezTo>
                    <a:pt x="4" y="77"/>
                    <a:pt x="5" y="79"/>
                    <a:pt x="6" y="76"/>
                  </a:cubicBezTo>
                  <a:cubicBezTo>
                    <a:pt x="6" y="75"/>
                    <a:pt x="7" y="74"/>
                    <a:pt x="8" y="73"/>
                  </a:cubicBezTo>
                  <a:cubicBezTo>
                    <a:pt x="9" y="71"/>
                    <a:pt x="11" y="69"/>
                    <a:pt x="12" y="67"/>
                  </a:cubicBezTo>
                  <a:cubicBezTo>
                    <a:pt x="18" y="59"/>
                    <a:pt x="25" y="52"/>
                    <a:pt x="31" y="45"/>
                  </a:cubicBezTo>
                  <a:cubicBezTo>
                    <a:pt x="43" y="31"/>
                    <a:pt x="53" y="17"/>
                    <a:pt x="63" y="2"/>
                  </a:cubicBezTo>
                  <a:cubicBezTo>
                    <a:pt x="64" y="1"/>
                    <a:pt x="62" y="0"/>
                    <a:pt x="61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79"/>
            <p:cNvSpPr>
              <a:spLocks/>
            </p:cNvSpPr>
            <p:nvPr/>
          </p:nvSpPr>
          <p:spPr bwMode="auto">
            <a:xfrm>
              <a:off x="5700713" y="1376364"/>
              <a:ext cx="147638" cy="188913"/>
            </a:xfrm>
            <a:custGeom>
              <a:avLst/>
              <a:gdLst>
                <a:gd name="T0" fmla="*/ 66 w 69"/>
                <a:gd name="T1" fmla="*/ 2 h 88"/>
                <a:gd name="T2" fmla="*/ 52 w 69"/>
                <a:gd name="T3" fmla="*/ 21 h 88"/>
                <a:gd name="T4" fmla="*/ 34 w 69"/>
                <a:gd name="T5" fmla="*/ 44 h 88"/>
                <a:gd name="T6" fmla="*/ 1 w 69"/>
                <a:gd name="T7" fmla="*/ 84 h 88"/>
                <a:gd name="T8" fmla="*/ 5 w 69"/>
                <a:gd name="T9" fmla="*/ 86 h 88"/>
                <a:gd name="T10" fmla="*/ 10 w 69"/>
                <a:gd name="T11" fmla="*/ 81 h 88"/>
                <a:gd name="T12" fmla="*/ 10 w 69"/>
                <a:gd name="T13" fmla="*/ 79 h 88"/>
                <a:gd name="T14" fmla="*/ 43 w 69"/>
                <a:gd name="T15" fmla="*/ 40 h 88"/>
                <a:gd name="T16" fmla="*/ 57 w 69"/>
                <a:gd name="T17" fmla="*/ 20 h 88"/>
                <a:gd name="T18" fmla="*/ 69 w 69"/>
                <a:gd name="T19" fmla="*/ 3 h 88"/>
                <a:gd name="T20" fmla="*/ 66 w 69"/>
                <a:gd name="T21" fmla="*/ 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88">
                  <a:moveTo>
                    <a:pt x="66" y="2"/>
                  </a:moveTo>
                  <a:cubicBezTo>
                    <a:pt x="64" y="9"/>
                    <a:pt x="56" y="15"/>
                    <a:pt x="52" y="21"/>
                  </a:cubicBezTo>
                  <a:cubicBezTo>
                    <a:pt x="46" y="29"/>
                    <a:pt x="40" y="36"/>
                    <a:pt x="34" y="44"/>
                  </a:cubicBezTo>
                  <a:cubicBezTo>
                    <a:pt x="23" y="57"/>
                    <a:pt x="9" y="69"/>
                    <a:pt x="1" y="84"/>
                  </a:cubicBezTo>
                  <a:cubicBezTo>
                    <a:pt x="0" y="86"/>
                    <a:pt x="3" y="88"/>
                    <a:pt x="5" y="86"/>
                  </a:cubicBezTo>
                  <a:cubicBezTo>
                    <a:pt x="7" y="85"/>
                    <a:pt x="8" y="83"/>
                    <a:pt x="10" y="81"/>
                  </a:cubicBezTo>
                  <a:cubicBezTo>
                    <a:pt x="11" y="80"/>
                    <a:pt x="10" y="79"/>
                    <a:pt x="10" y="79"/>
                  </a:cubicBezTo>
                  <a:cubicBezTo>
                    <a:pt x="20" y="66"/>
                    <a:pt x="32" y="53"/>
                    <a:pt x="43" y="40"/>
                  </a:cubicBezTo>
                  <a:cubicBezTo>
                    <a:pt x="48" y="34"/>
                    <a:pt x="52" y="27"/>
                    <a:pt x="57" y="20"/>
                  </a:cubicBezTo>
                  <a:cubicBezTo>
                    <a:pt x="61" y="15"/>
                    <a:pt x="67" y="10"/>
                    <a:pt x="69" y="3"/>
                  </a:cubicBezTo>
                  <a:cubicBezTo>
                    <a:pt x="69" y="1"/>
                    <a:pt x="66" y="0"/>
                    <a:pt x="66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80"/>
            <p:cNvSpPr>
              <a:spLocks/>
            </p:cNvSpPr>
            <p:nvPr/>
          </p:nvSpPr>
          <p:spPr bwMode="auto">
            <a:xfrm>
              <a:off x="5737226" y="1401764"/>
              <a:ext cx="146050" cy="193675"/>
            </a:xfrm>
            <a:custGeom>
              <a:avLst/>
              <a:gdLst>
                <a:gd name="T0" fmla="*/ 64 w 68"/>
                <a:gd name="T1" fmla="*/ 2 h 90"/>
                <a:gd name="T2" fmla="*/ 1 w 68"/>
                <a:gd name="T3" fmla="*/ 86 h 90"/>
                <a:gd name="T4" fmla="*/ 4 w 68"/>
                <a:gd name="T5" fmla="*/ 89 h 90"/>
                <a:gd name="T6" fmla="*/ 9 w 68"/>
                <a:gd name="T7" fmla="*/ 84 h 90"/>
                <a:gd name="T8" fmla="*/ 9 w 68"/>
                <a:gd name="T9" fmla="*/ 83 h 90"/>
                <a:gd name="T10" fmla="*/ 67 w 68"/>
                <a:gd name="T11" fmla="*/ 5 h 90"/>
                <a:gd name="T12" fmla="*/ 64 w 68"/>
                <a:gd name="T13" fmla="*/ 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90">
                  <a:moveTo>
                    <a:pt x="64" y="2"/>
                  </a:moveTo>
                  <a:cubicBezTo>
                    <a:pt x="40" y="28"/>
                    <a:pt x="21" y="57"/>
                    <a:pt x="1" y="86"/>
                  </a:cubicBezTo>
                  <a:cubicBezTo>
                    <a:pt x="0" y="88"/>
                    <a:pt x="3" y="90"/>
                    <a:pt x="4" y="89"/>
                  </a:cubicBezTo>
                  <a:cubicBezTo>
                    <a:pt x="6" y="87"/>
                    <a:pt x="7" y="86"/>
                    <a:pt x="9" y="84"/>
                  </a:cubicBezTo>
                  <a:cubicBezTo>
                    <a:pt x="9" y="83"/>
                    <a:pt x="9" y="83"/>
                    <a:pt x="9" y="83"/>
                  </a:cubicBezTo>
                  <a:cubicBezTo>
                    <a:pt x="27" y="56"/>
                    <a:pt x="45" y="29"/>
                    <a:pt x="67" y="5"/>
                  </a:cubicBezTo>
                  <a:cubicBezTo>
                    <a:pt x="68" y="3"/>
                    <a:pt x="66" y="0"/>
                    <a:pt x="64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81"/>
            <p:cNvSpPr>
              <a:spLocks/>
            </p:cNvSpPr>
            <p:nvPr/>
          </p:nvSpPr>
          <p:spPr bwMode="auto">
            <a:xfrm>
              <a:off x="5775326" y="1462089"/>
              <a:ext cx="104775" cy="136525"/>
            </a:xfrm>
            <a:custGeom>
              <a:avLst/>
              <a:gdLst>
                <a:gd name="T0" fmla="*/ 46 w 49"/>
                <a:gd name="T1" fmla="*/ 2 h 64"/>
                <a:gd name="T2" fmla="*/ 17 w 49"/>
                <a:gd name="T3" fmla="*/ 36 h 64"/>
                <a:gd name="T4" fmla="*/ 6 w 49"/>
                <a:gd name="T5" fmla="*/ 51 h 64"/>
                <a:gd name="T6" fmla="*/ 1 w 49"/>
                <a:gd name="T7" fmla="*/ 63 h 64"/>
                <a:gd name="T8" fmla="*/ 3 w 49"/>
                <a:gd name="T9" fmla="*/ 63 h 64"/>
                <a:gd name="T10" fmla="*/ 23 w 49"/>
                <a:gd name="T11" fmla="*/ 33 h 64"/>
                <a:gd name="T12" fmla="*/ 48 w 49"/>
                <a:gd name="T13" fmla="*/ 3 h 64"/>
                <a:gd name="T14" fmla="*/ 46 w 49"/>
                <a:gd name="T15" fmla="*/ 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64">
                  <a:moveTo>
                    <a:pt x="46" y="2"/>
                  </a:moveTo>
                  <a:cubicBezTo>
                    <a:pt x="40" y="16"/>
                    <a:pt x="26" y="24"/>
                    <a:pt x="17" y="36"/>
                  </a:cubicBezTo>
                  <a:cubicBezTo>
                    <a:pt x="13" y="41"/>
                    <a:pt x="9" y="46"/>
                    <a:pt x="6" y="51"/>
                  </a:cubicBezTo>
                  <a:cubicBezTo>
                    <a:pt x="3" y="54"/>
                    <a:pt x="0" y="59"/>
                    <a:pt x="1" y="63"/>
                  </a:cubicBezTo>
                  <a:cubicBezTo>
                    <a:pt x="1" y="64"/>
                    <a:pt x="3" y="64"/>
                    <a:pt x="3" y="63"/>
                  </a:cubicBezTo>
                  <a:cubicBezTo>
                    <a:pt x="9" y="53"/>
                    <a:pt x="15" y="42"/>
                    <a:pt x="23" y="33"/>
                  </a:cubicBezTo>
                  <a:cubicBezTo>
                    <a:pt x="32" y="23"/>
                    <a:pt x="43" y="16"/>
                    <a:pt x="48" y="3"/>
                  </a:cubicBezTo>
                  <a:cubicBezTo>
                    <a:pt x="49" y="2"/>
                    <a:pt x="47" y="0"/>
                    <a:pt x="46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82"/>
            <p:cNvSpPr>
              <a:spLocks/>
            </p:cNvSpPr>
            <p:nvPr/>
          </p:nvSpPr>
          <p:spPr bwMode="auto">
            <a:xfrm>
              <a:off x="5846763" y="1543051"/>
              <a:ext cx="23813" cy="34925"/>
            </a:xfrm>
            <a:custGeom>
              <a:avLst/>
              <a:gdLst>
                <a:gd name="T0" fmla="*/ 8 w 11"/>
                <a:gd name="T1" fmla="*/ 2 h 16"/>
                <a:gd name="T2" fmla="*/ 1 w 11"/>
                <a:gd name="T3" fmla="*/ 13 h 16"/>
                <a:gd name="T4" fmla="*/ 2 w 11"/>
                <a:gd name="T5" fmla="*/ 16 h 16"/>
                <a:gd name="T6" fmla="*/ 11 w 11"/>
                <a:gd name="T7" fmla="*/ 3 h 16"/>
                <a:gd name="T8" fmla="*/ 8 w 11"/>
                <a:gd name="T9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6">
                  <a:moveTo>
                    <a:pt x="8" y="2"/>
                  </a:moveTo>
                  <a:cubicBezTo>
                    <a:pt x="6" y="6"/>
                    <a:pt x="5" y="11"/>
                    <a:pt x="1" y="13"/>
                  </a:cubicBezTo>
                  <a:cubicBezTo>
                    <a:pt x="0" y="14"/>
                    <a:pt x="0" y="16"/>
                    <a:pt x="2" y="16"/>
                  </a:cubicBezTo>
                  <a:cubicBezTo>
                    <a:pt x="8" y="16"/>
                    <a:pt x="9" y="7"/>
                    <a:pt x="11" y="3"/>
                  </a:cubicBezTo>
                  <a:cubicBezTo>
                    <a:pt x="11" y="1"/>
                    <a:pt x="8" y="0"/>
                    <a:pt x="8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83"/>
            <p:cNvSpPr>
              <a:spLocks/>
            </p:cNvSpPr>
            <p:nvPr/>
          </p:nvSpPr>
          <p:spPr bwMode="auto">
            <a:xfrm>
              <a:off x="6157913" y="1030289"/>
              <a:ext cx="93663" cy="139700"/>
            </a:xfrm>
            <a:custGeom>
              <a:avLst/>
              <a:gdLst>
                <a:gd name="T0" fmla="*/ 41 w 43"/>
                <a:gd name="T1" fmla="*/ 1 h 65"/>
                <a:gd name="T2" fmla="*/ 32 w 43"/>
                <a:gd name="T3" fmla="*/ 13 h 65"/>
                <a:gd name="T4" fmla="*/ 20 w 43"/>
                <a:gd name="T5" fmla="*/ 31 h 65"/>
                <a:gd name="T6" fmla="*/ 10 w 43"/>
                <a:gd name="T7" fmla="*/ 47 h 65"/>
                <a:gd name="T8" fmla="*/ 1 w 43"/>
                <a:gd name="T9" fmla="*/ 64 h 65"/>
                <a:gd name="T10" fmla="*/ 2 w 43"/>
                <a:gd name="T11" fmla="*/ 64 h 65"/>
                <a:gd name="T12" fmla="*/ 21 w 43"/>
                <a:gd name="T13" fmla="*/ 33 h 65"/>
                <a:gd name="T14" fmla="*/ 32 w 43"/>
                <a:gd name="T15" fmla="*/ 17 h 65"/>
                <a:gd name="T16" fmla="*/ 42 w 43"/>
                <a:gd name="T17" fmla="*/ 2 h 65"/>
                <a:gd name="T18" fmla="*/ 41 w 43"/>
                <a:gd name="T19" fmla="*/ 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65">
                  <a:moveTo>
                    <a:pt x="41" y="1"/>
                  </a:moveTo>
                  <a:cubicBezTo>
                    <a:pt x="37" y="4"/>
                    <a:pt x="35" y="9"/>
                    <a:pt x="32" y="13"/>
                  </a:cubicBezTo>
                  <a:cubicBezTo>
                    <a:pt x="28" y="19"/>
                    <a:pt x="23" y="25"/>
                    <a:pt x="20" y="31"/>
                  </a:cubicBezTo>
                  <a:cubicBezTo>
                    <a:pt x="16" y="36"/>
                    <a:pt x="14" y="42"/>
                    <a:pt x="10" y="47"/>
                  </a:cubicBezTo>
                  <a:cubicBezTo>
                    <a:pt x="7" y="53"/>
                    <a:pt x="2" y="57"/>
                    <a:pt x="1" y="64"/>
                  </a:cubicBezTo>
                  <a:cubicBezTo>
                    <a:pt x="0" y="65"/>
                    <a:pt x="2" y="65"/>
                    <a:pt x="2" y="64"/>
                  </a:cubicBezTo>
                  <a:cubicBezTo>
                    <a:pt x="9" y="54"/>
                    <a:pt x="15" y="44"/>
                    <a:pt x="21" y="33"/>
                  </a:cubicBezTo>
                  <a:cubicBezTo>
                    <a:pt x="24" y="28"/>
                    <a:pt x="28" y="23"/>
                    <a:pt x="32" y="17"/>
                  </a:cubicBezTo>
                  <a:cubicBezTo>
                    <a:pt x="35" y="12"/>
                    <a:pt x="38" y="6"/>
                    <a:pt x="42" y="2"/>
                  </a:cubicBezTo>
                  <a:cubicBezTo>
                    <a:pt x="43" y="1"/>
                    <a:pt x="42" y="0"/>
                    <a:pt x="41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84"/>
            <p:cNvSpPr>
              <a:spLocks/>
            </p:cNvSpPr>
            <p:nvPr/>
          </p:nvSpPr>
          <p:spPr bwMode="auto">
            <a:xfrm>
              <a:off x="6148388" y="1065214"/>
              <a:ext cx="128588" cy="179388"/>
            </a:xfrm>
            <a:custGeom>
              <a:avLst/>
              <a:gdLst>
                <a:gd name="T0" fmla="*/ 59 w 60"/>
                <a:gd name="T1" fmla="*/ 0 h 84"/>
                <a:gd name="T2" fmla="*/ 59 w 60"/>
                <a:gd name="T3" fmla="*/ 0 h 84"/>
                <a:gd name="T4" fmla="*/ 26 w 60"/>
                <a:gd name="T5" fmla="*/ 39 h 84"/>
                <a:gd name="T6" fmla="*/ 13 w 60"/>
                <a:gd name="T7" fmla="*/ 58 h 84"/>
                <a:gd name="T8" fmla="*/ 1 w 60"/>
                <a:gd name="T9" fmla="*/ 81 h 84"/>
                <a:gd name="T10" fmla="*/ 2 w 60"/>
                <a:gd name="T11" fmla="*/ 84 h 84"/>
                <a:gd name="T12" fmla="*/ 4 w 60"/>
                <a:gd name="T13" fmla="*/ 84 h 84"/>
                <a:gd name="T14" fmla="*/ 5 w 60"/>
                <a:gd name="T15" fmla="*/ 82 h 84"/>
                <a:gd name="T16" fmla="*/ 33 w 60"/>
                <a:gd name="T17" fmla="*/ 36 h 84"/>
                <a:gd name="T18" fmla="*/ 59 w 60"/>
                <a:gd name="T19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84">
                  <a:moveTo>
                    <a:pt x="59" y="0"/>
                  </a:moveTo>
                  <a:cubicBezTo>
                    <a:pt x="60" y="0"/>
                    <a:pt x="59" y="0"/>
                    <a:pt x="59" y="0"/>
                  </a:cubicBezTo>
                  <a:cubicBezTo>
                    <a:pt x="51" y="16"/>
                    <a:pt x="37" y="25"/>
                    <a:pt x="26" y="39"/>
                  </a:cubicBezTo>
                  <a:cubicBezTo>
                    <a:pt x="21" y="45"/>
                    <a:pt x="18" y="51"/>
                    <a:pt x="13" y="58"/>
                  </a:cubicBezTo>
                  <a:cubicBezTo>
                    <a:pt x="8" y="65"/>
                    <a:pt x="5" y="73"/>
                    <a:pt x="1" y="81"/>
                  </a:cubicBezTo>
                  <a:cubicBezTo>
                    <a:pt x="0" y="82"/>
                    <a:pt x="1" y="84"/>
                    <a:pt x="2" y="84"/>
                  </a:cubicBezTo>
                  <a:cubicBezTo>
                    <a:pt x="3" y="84"/>
                    <a:pt x="3" y="84"/>
                    <a:pt x="4" y="84"/>
                  </a:cubicBezTo>
                  <a:cubicBezTo>
                    <a:pt x="5" y="84"/>
                    <a:pt x="5" y="82"/>
                    <a:pt x="5" y="82"/>
                  </a:cubicBezTo>
                  <a:cubicBezTo>
                    <a:pt x="1" y="80"/>
                    <a:pt x="29" y="40"/>
                    <a:pt x="33" y="36"/>
                  </a:cubicBezTo>
                  <a:cubicBezTo>
                    <a:pt x="42" y="25"/>
                    <a:pt x="55" y="15"/>
                    <a:pt x="59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85"/>
            <p:cNvSpPr>
              <a:spLocks/>
            </p:cNvSpPr>
            <p:nvPr/>
          </p:nvSpPr>
          <p:spPr bwMode="auto">
            <a:xfrm>
              <a:off x="6151563" y="1135064"/>
              <a:ext cx="115888" cy="179388"/>
            </a:xfrm>
            <a:custGeom>
              <a:avLst/>
              <a:gdLst>
                <a:gd name="T0" fmla="*/ 51 w 54"/>
                <a:gd name="T1" fmla="*/ 2 h 83"/>
                <a:gd name="T2" fmla="*/ 31 w 54"/>
                <a:gd name="T3" fmla="*/ 27 h 83"/>
                <a:gd name="T4" fmla="*/ 14 w 54"/>
                <a:gd name="T5" fmla="*/ 54 h 83"/>
                <a:gd name="T6" fmla="*/ 6 w 54"/>
                <a:gd name="T7" fmla="*/ 70 h 83"/>
                <a:gd name="T8" fmla="*/ 1 w 54"/>
                <a:gd name="T9" fmla="*/ 78 h 83"/>
                <a:gd name="T10" fmla="*/ 5 w 54"/>
                <a:gd name="T11" fmla="*/ 83 h 83"/>
                <a:gd name="T12" fmla="*/ 5 w 54"/>
                <a:gd name="T13" fmla="*/ 82 h 83"/>
                <a:gd name="T14" fmla="*/ 13 w 54"/>
                <a:gd name="T15" fmla="*/ 67 h 83"/>
                <a:gd name="T16" fmla="*/ 24 w 54"/>
                <a:gd name="T17" fmla="*/ 43 h 83"/>
                <a:gd name="T18" fmla="*/ 53 w 54"/>
                <a:gd name="T19" fmla="*/ 3 h 83"/>
                <a:gd name="T20" fmla="*/ 51 w 54"/>
                <a:gd name="T21" fmla="*/ 2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4" h="83">
                  <a:moveTo>
                    <a:pt x="51" y="2"/>
                  </a:moveTo>
                  <a:cubicBezTo>
                    <a:pt x="45" y="11"/>
                    <a:pt x="37" y="18"/>
                    <a:pt x="31" y="27"/>
                  </a:cubicBezTo>
                  <a:cubicBezTo>
                    <a:pt x="24" y="35"/>
                    <a:pt x="19" y="44"/>
                    <a:pt x="14" y="54"/>
                  </a:cubicBezTo>
                  <a:cubicBezTo>
                    <a:pt x="12" y="60"/>
                    <a:pt x="10" y="65"/>
                    <a:pt x="6" y="70"/>
                  </a:cubicBezTo>
                  <a:cubicBezTo>
                    <a:pt x="5" y="72"/>
                    <a:pt x="2" y="75"/>
                    <a:pt x="1" y="78"/>
                  </a:cubicBezTo>
                  <a:cubicBezTo>
                    <a:pt x="0" y="81"/>
                    <a:pt x="1" y="83"/>
                    <a:pt x="5" y="83"/>
                  </a:cubicBezTo>
                  <a:cubicBezTo>
                    <a:pt x="5" y="83"/>
                    <a:pt x="6" y="82"/>
                    <a:pt x="5" y="82"/>
                  </a:cubicBezTo>
                  <a:cubicBezTo>
                    <a:pt x="2" y="80"/>
                    <a:pt x="12" y="69"/>
                    <a:pt x="13" y="67"/>
                  </a:cubicBezTo>
                  <a:cubicBezTo>
                    <a:pt x="17" y="59"/>
                    <a:pt x="19" y="51"/>
                    <a:pt x="24" y="43"/>
                  </a:cubicBezTo>
                  <a:cubicBezTo>
                    <a:pt x="32" y="29"/>
                    <a:pt x="45" y="18"/>
                    <a:pt x="53" y="3"/>
                  </a:cubicBezTo>
                  <a:cubicBezTo>
                    <a:pt x="54" y="1"/>
                    <a:pt x="52" y="0"/>
                    <a:pt x="51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86"/>
            <p:cNvSpPr>
              <a:spLocks/>
            </p:cNvSpPr>
            <p:nvPr/>
          </p:nvSpPr>
          <p:spPr bwMode="auto">
            <a:xfrm>
              <a:off x="6169026" y="1220789"/>
              <a:ext cx="101600" cy="158750"/>
            </a:xfrm>
            <a:custGeom>
              <a:avLst/>
              <a:gdLst>
                <a:gd name="T0" fmla="*/ 43 w 47"/>
                <a:gd name="T1" fmla="*/ 1 h 74"/>
                <a:gd name="T2" fmla="*/ 0 w 47"/>
                <a:gd name="T3" fmla="*/ 72 h 74"/>
                <a:gd name="T4" fmla="*/ 3 w 47"/>
                <a:gd name="T5" fmla="*/ 73 h 74"/>
                <a:gd name="T6" fmla="*/ 46 w 47"/>
                <a:gd name="T7" fmla="*/ 3 h 74"/>
                <a:gd name="T8" fmla="*/ 43 w 47"/>
                <a:gd name="T9" fmla="*/ 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74">
                  <a:moveTo>
                    <a:pt x="43" y="1"/>
                  </a:moveTo>
                  <a:cubicBezTo>
                    <a:pt x="28" y="24"/>
                    <a:pt x="10" y="46"/>
                    <a:pt x="0" y="72"/>
                  </a:cubicBezTo>
                  <a:cubicBezTo>
                    <a:pt x="0" y="73"/>
                    <a:pt x="2" y="74"/>
                    <a:pt x="3" y="73"/>
                  </a:cubicBezTo>
                  <a:cubicBezTo>
                    <a:pt x="16" y="49"/>
                    <a:pt x="31" y="26"/>
                    <a:pt x="46" y="3"/>
                  </a:cubicBezTo>
                  <a:cubicBezTo>
                    <a:pt x="47" y="1"/>
                    <a:pt x="44" y="0"/>
                    <a:pt x="43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87"/>
            <p:cNvSpPr>
              <a:spLocks/>
            </p:cNvSpPr>
            <p:nvPr/>
          </p:nvSpPr>
          <p:spPr bwMode="auto">
            <a:xfrm>
              <a:off x="6164263" y="1220789"/>
              <a:ext cx="141288" cy="223838"/>
            </a:xfrm>
            <a:custGeom>
              <a:avLst/>
              <a:gdLst>
                <a:gd name="T0" fmla="*/ 62 w 65"/>
                <a:gd name="T1" fmla="*/ 2 h 104"/>
                <a:gd name="T2" fmla="*/ 46 w 65"/>
                <a:gd name="T3" fmla="*/ 27 h 104"/>
                <a:gd name="T4" fmla="*/ 29 w 65"/>
                <a:gd name="T5" fmla="*/ 52 h 104"/>
                <a:gd name="T6" fmla="*/ 0 w 65"/>
                <a:gd name="T7" fmla="*/ 102 h 104"/>
                <a:gd name="T8" fmla="*/ 2 w 65"/>
                <a:gd name="T9" fmla="*/ 103 h 104"/>
                <a:gd name="T10" fmla="*/ 17 w 65"/>
                <a:gd name="T11" fmla="*/ 74 h 104"/>
                <a:gd name="T12" fmla="*/ 35 w 65"/>
                <a:gd name="T13" fmla="*/ 49 h 104"/>
                <a:gd name="T14" fmla="*/ 53 w 65"/>
                <a:gd name="T15" fmla="*/ 22 h 104"/>
                <a:gd name="T16" fmla="*/ 65 w 65"/>
                <a:gd name="T17" fmla="*/ 3 h 104"/>
                <a:gd name="T18" fmla="*/ 62 w 65"/>
                <a:gd name="T19" fmla="*/ 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5" h="104">
                  <a:moveTo>
                    <a:pt x="62" y="2"/>
                  </a:moveTo>
                  <a:cubicBezTo>
                    <a:pt x="59" y="12"/>
                    <a:pt x="51" y="19"/>
                    <a:pt x="46" y="27"/>
                  </a:cubicBezTo>
                  <a:cubicBezTo>
                    <a:pt x="40" y="35"/>
                    <a:pt x="35" y="43"/>
                    <a:pt x="29" y="52"/>
                  </a:cubicBezTo>
                  <a:cubicBezTo>
                    <a:pt x="18" y="68"/>
                    <a:pt x="7" y="83"/>
                    <a:pt x="0" y="102"/>
                  </a:cubicBezTo>
                  <a:cubicBezTo>
                    <a:pt x="0" y="103"/>
                    <a:pt x="1" y="104"/>
                    <a:pt x="2" y="103"/>
                  </a:cubicBezTo>
                  <a:cubicBezTo>
                    <a:pt x="8" y="94"/>
                    <a:pt x="11" y="84"/>
                    <a:pt x="17" y="74"/>
                  </a:cubicBezTo>
                  <a:cubicBezTo>
                    <a:pt x="22" y="66"/>
                    <a:pt x="29" y="58"/>
                    <a:pt x="35" y="49"/>
                  </a:cubicBezTo>
                  <a:cubicBezTo>
                    <a:pt x="41" y="40"/>
                    <a:pt x="46" y="31"/>
                    <a:pt x="53" y="22"/>
                  </a:cubicBezTo>
                  <a:cubicBezTo>
                    <a:pt x="58" y="16"/>
                    <a:pt x="62" y="10"/>
                    <a:pt x="65" y="3"/>
                  </a:cubicBezTo>
                  <a:cubicBezTo>
                    <a:pt x="65" y="1"/>
                    <a:pt x="63" y="0"/>
                    <a:pt x="62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88"/>
            <p:cNvSpPr>
              <a:spLocks/>
            </p:cNvSpPr>
            <p:nvPr/>
          </p:nvSpPr>
          <p:spPr bwMode="auto">
            <a:xfrm>
              <a:off x="6173788" y="1285876"/>
              <a:ext cx="138113" cy="233363"/>
            </a:xfrm>
            <a:custGeom>
              <a:avLst/>
              <a:gdLst>
                <a:gd name="T0" fmla="*/ 61 w 64"/>
                <a:gd name="T1" fmla="*/ 1 h 109"/>
                <a:gd name="T2" fmla="*/ 44 w 64"/>
                <a:gd name="T3" fmla="*/ 27 h 109"/>
                <a:gd name="T4" fmla="*/ 25 w 64"/>
                <a:gd name="T5" fmla="*/ 57 h 109"/>
                <a:gd name="T6" fmla="*/ 9 w 64"/>
                <a:gd name="T7" fmla="*/ 88 h 109"/>
                <a:gd name="T8" fmla="*/ 1 w 64"/>
                <a:gd name="T9" fmla="*/ 107 h 109"/>
                <a:gd name="T10" fmla="*/ 3 w 64"/>
                <a:gd name="T11" fmla="*/ 107 h 109"/>
                <a:gd name="T12" fmla="*/ 15 w 64"/>
                <a:gd name="T13" fmla="*/ 82 h 109"/>
                <a:gd name="T14" fmla="*/ 29 w 64"/>
                <a:gd name="T15" fmla="*/ 55 h 109"/>
                <a:gd name="T16" fmla="*/ 45 w 64"/>
                <a:gd name="T17" fmla="*/ 32 h 109"/>
                <a:gd name="T18" fmla="*/ 63 w 64"/>
                <a:gd name="T19" fmla="*/ 3 h 109"/>
                <a:gd name="T20" fmla="*/ 61 w 64"/>
                <a:gd name="T21" fmla="*/ 1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" h="109">
                  <a:moveTo>
                    <a:pt x="61" y="1"/>
                  </a:moveTo>
                  <a:cubicBezTo>
                    <a:pt x="54" y="9"/>
                    <a:pt x="49" y="18"/>
                    <a:pt x="44" y="27"/>
                  </a:cubicBezTo>
                  <a:cubicBezTo>
                    <a:pt x="38" y="38"/>
                    <a:pt x="30" y="46"/>
                    <a:pt x="25" y="57"/>
                  </a:cubicBezTo>
                  <a:cubicBezTo>
                    <a:pt x="19" y="67"/>
                    <a:pt x="14" y="77"/>
                    <a:pt x="9" y="88"/>
                  </a:cubicBezTo>
                  <a:cubicBezTo>
                    <a:pt x="5" y="94"/>
                    <a:pt x="0" y="99"/>
                    <a:pt x="1" y="107"/>
                  </a:cubicBezTo>
                  <a:cubicBezTo>
                    <a:pt x="1" y="109"/>
                    <a:pt x="3" y="108"/>
                    <a:pt x="3" y="107"/>
                  </a:cubicBezTo>
                  <a:cubicBezTo>
                    <a:pt x="6" y="98"/>
                    <a:pt x="11" y="91"/>
                    <a:pt x="15" y="82"/>
                  </a:cubicBezTo>
                  <a:cubicBezTo>
                    <a:pt x="20" y="73"/>
                    <a:pt x="24" y="64"/>
                    <a:pt x="29" y="55"/>
                  </a:cubicBezTo>
                  <a:cubicBezTo>
                    <a:pt x="34" y="47"/>
                    <a:pt x="40" y="40"/>
                    <a:pt x="45" y="32"/>
                  </a:cubicBezTo>
                  <a:cubicBezTo>
                    <a:pt x="51" y="22"/>
                    <a:pt x="55" y="12"/>
                    <a:pt x="63" y="3"/>
                  </a:cubicBezTo>
                  <a:cubicBezTo>
                    <a:pt x="64" y="2"/>
                    <a:pt x="62" y="0"/>
                    <a:pt x="61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89"/>
            <p:cNvSpPr>
              <a:spLocks/>
            </p:cNvSpPr>
            <p:nvPr/>
          </p:nvSpPr>
          <p:spPr bwMode="auto">
            <a:xfrm>
              <a:off x="6173788" y="1330326"/>
              <a:ext cx="157163" cy="236538"/>
            </a:xfrm>
            <a:custGeom>
              <a:avLst/>
              <a:gdLst>
                <a:gd name="T0" fmla="*/ 71 w 73"/>
                <a:gd name="T1" fmla="*/ 1 h 110"/>
                <a:gd name="T2" fmla="*/ 62 w 73"/>
                <a:gd name="T3" fmla="*/ 15 h 110"/>
                <a:gd name="T4" fmla="*/ 49 w 73"/>
                <a:gd name="T5" fmla="*/ 30 h 110"/>
                <a:gd name="T6" fmla="*/ 32 w 73"/>
                <a:gd name="T7" fmla="*/ 58 h 110"/>
                <a:gd name="T8" fmla="*/ 0 w 73"/>
                <a:gd name="T9" fmla="*/ 108 h 110"/>
                <a:gd name="T10" fmla="*/ 3 w 73"/>
                <a:gd name="T11" fmla="*/ 109 h 110"/>
                <a:gd name="T12" fmla="*/ 3 w 73"/>
                <a:gd name="T13" fmla="*/ 109 h 110"/>
                <a:gd name="T14" fmla="*/ 3 w 73"/>
                <a:gd name="T15" fmla="*/ 108 h 110"/>
                <a:gd name="T16" fmla="*/ 8 w 73"/>
                <a:gd name="T17" fmla="*/ 102 h 110"/>
                <a:gd name="T18" fmla="*/ 7 w 73"/>
                <a:gd name="T19" fmla="*/ 101 h 110"/>
                <a:gd name="T20" fmla="*/ 35 w 73"/>
                <a:gd name="T21" fmla="*/ 58 h 110"/>
                <a:gd name="T22" fmla="*/ 55 w 73"/>
                <a:gd name="T23" fmla="*/ 28 h 110"/>
                <a:gd name="T24" fmla="*/ 73 w 73"/>
                <a:gd name="T25" fmla="*/ 2 h 110"/>
                <a:gd name="T26" fmla="*/ 71 w 73"/>
                <a:gd name="T27" fmla="*/ 1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3" h="110">
                  <a:moveTo>
                    <a:pt x="71" y="1"/>
                  </a:moveTo>
                  <a:cubicBezTo>
                    <a:pt x="68" y="5"/>
                    <a:pt x="65" y="10"/>
                    <a:pt x="62" y="15"/>
                  </a:cubicBezTo>
                  <a:cubicBezTo>
                    <a:pt x="58" y="20"/>
                    <a:pt x="53" y="25"/>
                    <a:pt x="49" y="30"/>
                  </a:cubicBezTo>
                  <a:cubicBezTo>
                    <a:pt x="42" y="38"/>
                    <a:pt x="37" y="49"/>
                    <a:pt x="32" y="58"/>
                  </a:cubicBezTo>
                  <a:cubicBezTo>
                    <a:pt x="21" y="74"/>
                    <a:pt x="6" y="88"/>
                    <a:pt x="0" y="108"/>
                  </a:cubicBezTo>
                  <a:cubicBezTo>
                    <a:pt x="0" y="110"/>
                    <a:pt x="2" y="110"/>
                    <a:pt x="3" y="109"/>
                  </a:cubicBezTo>
                  <a:cubicBezTo>
                    <a:pt x="3" y="109"/>
                    <a:pt x="3" y="109"/>
                    <a:pt x="3" y="109"/>
                  </a:cubicBezTo>
                  <a:cubicBezTo>
                    <a:pt x="3" y="109"/>
                    <a:pt x="3" y="109"/>
                    <a:pt x="3" y="108"/>
                  </a:cubicBezTo>
                  <a:cubicBezTo>
                    <a:pt x="5" y="106"/>
                    <a:pt x="6" y="104"/>
                    <a:pt x="8" y="102"/>
                  </a:cubicBezTo>
                  <a:cubicBezTo>
                    <a:pt x="8" y="101"/>
                    <a:pt x="8" y="101"/>
                    <a:pt x="7" y="101"/>
                  </a:cubicBezTo>
                  <a:cubicBezTo>
                    <a:pt x="15" y="86"/>
                    <a:pt x="26" y="73"/>
                    <a:pt x="35" y="58"/>
                  </a:cubicBezTo>
                  <a:cubicBezTo>
                    <a:pt x="42" y="48"/>
                    <a:pt x="46" y="37"/>
                    <a:pt x="55" y="28"/>
                  </a:cubicBezTo>
                  <a:cubicBezTo>
                    <a:pt x="62" y="20"/>
                    <a:pt x="67" y="10"/>
                    <a:pt x="73" y="2"/>
                  </a:cubicBezTo>
                  <a:cubicBezTo>
                    <a:pt x="73" y="1"/>
                    <a:pt x="72" y="0"/>
                    <a:pt x="71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90"/>
            <p:cNvSpPr>
              <a:spLocks/>
            </p:cNvSpPr>
            <p:nvPr/>
          </p:nvSpPr>
          <p:spPr bwMode="auto">
            <a:xfrm>
              <a:off x="6200776" y="1408114"/>
              <a:ext cx="106363" cy="195263"/>
            </a:xfrm>
            <a:custGeom>
              <a:avLst/>
              <a:gdLst>
                <a:gd name="T0" fmla="*/ 45 w 49"/>
                <a:gd name="T1" fmla="*/ 2 h 91"/>
                <a:gd name="T2" fmla="*/ 11 w 49"/>
                <a:gd name="T3" fmla="*/ 55 h 91"/>
                <a:gd name="T4" fmla="*/ 5 w 49"/>
                <a:gd name="T5" fmla="*/ 80 h 91"/>
                <a:gd name="T6" fmla="*/ 7 w 49"/>
                <a:gd name="T7" fmla="*/ 80 h 91"/>
                <a:gd name="T8" fmla="*/ 11 w 49"/>
                <a:gd name="T9" fmla="*/ 76 h 91"/>
                <a:gd name="T10" fmla="*/ 6 w 49"/>
                <a:gd name="T11" fmla="*/ 90 h 91"/>
                <a:gd name="T12" fmla="*/ 7 w 49"/>
                <a:gd name="T13" fmla="*/ 91 h 91"/>
                <a:gd name="T14" fmla="*/ 16 w 49"/>
                <a:gd name="T15" fmla="*/ 70 h 91"/>
                <a:gd name="T16" fmla="*/ 15 w 49"/>
                <a:gd name="T17" fmla="*/ 69 h 91"/>
                <a:gd name="T18" fmla="*/ 14 w 49"/>
                <a:gd name="T19" fmla="*/ 71 h 91"/>
                <a:gd name="T20" fmla="*/ 13 w 49"/>
                <a:gd name="T21" fmla="*/ 72 h 91"/>
                <a:gd name="T22" fmla="*/ 12 w 49"/>
                <a:gd name="T23" fmla="*/ 73 h 91"/>
                <a:gd name="T24" fmla="*/ 9 w 49"/>
                <a:gd name="T25" fmla="*/ 75 h 91"/>
                <a:gd name="T26" fmla="*/ 7 w 49"/>
                <a:gd name="T27" fmla="*/ 74 h 91"/>
                <a:gd name="T28" fmla="*/ 11 w 49"/>
                <a:gd name="T29" fmla="*/ 65 h 91"/>
                <a:gd name="T30" fmla="*/ 18 w 49"/>
                <a:gd name="T31" fmla="*/ 51 h 91"/>
                <a:gd name="T32" fmla="*/ 48 w 49"/>
                <a:gd name="T33" fmla="*/ 3 h 91"/>
                <a:gd name="T34" fmla="*/ 45 w 49"/>
                <a:gd name="T35" fmla="*/ 2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91">
                  <a:moveTo>
                    <a:pt x="45" y="2"/>
                  </a:moveTo>
                  <a:cubicBezTo>
                    <a:pt x="33" y="19"/>
                    <a:pt x="21" y="36"/>
                    <a:pt x="11" y="55"/>
                  </a:cubicBezTo>
                  <a:cubicBezTo>
                    <a:pt x="9" y="61"/>
                    <a:pt x="0" y="74"/>
                    <a:pt x="5" y="80"/>
                  </a:cubicBezTo>
                  <a:cubicBezTo>
                    <a:pt x="6" y="81"/>
                    <a:pt x="6" y="80"/>
                    <a:pt x="7" y="80"/>
                  </a:cubicBezTo>
                  <a:cubicBezTo>
                    <a:pt x="8" y="78"/>
                    <a:pt x="9" y="77"/>
                    <a:pt x="11" y="76"/>
                  </a:cubicBezTo>
                  <a:cubicBezTo>
                    <a:pt x="9" y="80"/>
                    <a:pt x="7" y="85"/>
                    <a:pt x="6" y="90"/>
                  </a:cubicBezTo>
                  <a:cubicBezTo>
                    <a:pt x="6" y="91"/>
                    <a:pt x="7" y="91"/>
                    <a:pt x="7" y="91"/>
                  </a:cubicBezTo>
                  <a:cubicBezTo>
                    <a:pt x="12" y="85"/>
                    <a:pt x="13" y="77"/>
                    <a:pt x="16" y="70"/>
                  </a:cubicBezTo>
                  <a:cubicBezTo>
                    <a:pt x="17" y="69"/>
                    <a:pt x="15" y="69"/>
                    <a:pt x="15" y="69"/>
                  </a:cubicBezTo>
                  <a:cubicBezTo>
                    <a:pt x="15" y="70"/>
                    <a:pt x="14" y="71"/>
                    <a:pt x="14" y="71"/>
                  </a:cubicBezTo>
                  <a:cubicBezTo>
                    <a:pt x="13" y="71"/>
                    <a:pt x="13" y="71"/>
                    <a:pt x="13" y="72"/>
                  </a:cubicBezTo>
                  <a:cubicBezTo>
                    <a:pt x="13" y="72"/>
                    <a:pt x="13" y="72"/>
                    <a:pt x="12" y="73"/>
                  </a:cubicBezTo>
                  <a:cubicBezTo>
                    <a:pt x="11" y="74"/>
                    <a:pt x="10" y="75"/>
                    <a:pt x="9" y="75"/>
                  </a:cubicBezTo>
                  <a:cubicBezTo>
                    <a:pt x="7" y="76"/>
                    <a:pt x="7" y="75"/>
                    <a:pt x="7" y="74"/>
                  </a:cubicBezTo>
                  <a:cubicBezTo>
                    <a:pt x="7" y="72"/>
                    <a:pt x="10" y="67"/>
                    <a:pt x="11" y="65"/>
                  </a:cubicBezTo>
                  <a:cubicBezTo>
                    <a:pt x="13" y="60"/>
                    <a:pt x="15" y="55"/>
                    <a:pt x="18" y="51"/>
                  </a:cubicBezTo>
                  <a:cubicBezTo>
                    <a:pt x="26" y="34"/>
                    <a:pt x="37" y="19"/>
                    <a:pt x="48" y="3"/>
                  </a:cubicBezTo>
                  <a:cubicBezTo>
                    <a:pt x="49" y="2"/>
                    <a:pt x="46" y="0"/>
                    <a:pt x="45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aphicFrame>
        <p:nvGraphicFramePr>
          <p:cNvPr id="34" name="PA_Chart 33"/>
          <p:cNvGraphicFramePr/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929418495"/>
              </p:ext>
            </p:extLst>
          </p:nvPr>
        </p:nvGraphicFramePr>
        <p:xfrm>
          <a:off x="2032000" y="1537855"/>
          <a:ext cx="8128000" cy="35336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pSp>
        <p:nvGrpSpPr>
          <p:cNvPr id="35" name="PA_组合 34"/>
          <p:cNvGrpSpPr/>
          <p:nvPr>
            <p:custDataLst>
              <p:tags r:id="rId4"/>
            </p:custDataLst>
          </p:nvPr>
        </p:nvGrpSpPr>
        <p:grpSpPr>
          <a:xfrm>
            <a:off x="2032000" y="5197504"/>
            <a:ext cx="7701281" cy="1083374"/>
            <a:chOff x="5239330" y="2621370"/>
            <a:chExt cx="7701281" cy="1083374"/>
          </a:xfrm>
        </p:grpSpPr>
        <p:sp>
          <p:nvSpPr>
            <p:cNvPr id="36" name="矩形 35"/>
            <p:cNvSpPr/>
            <p:nvPr/>
          </p:nvSpPr>
          <p:spPr>
            <a:xfrm>
              <a:off x="5239331" y="3021480"/>
              <a:ext cx="7701280" cy="6832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600" dirty="0">
                  <a:solidFill>
                    <a:schemeClr val="bg1"/>
                  </a:solidFill>
                </a:rPr>
                <a:t>Lorem Ipsum is simply dummy text of the printing and typesetting industry. Lorem Ipsum has been the industry's standard dummy text. 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5239330" y="2621370"/>
              <a:ext cx="1968936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+mj-ea"/>
                </a:rPr>
                <a:t>LOREM IPSUM</a:t>
              </a:r>
              <a:endParaRPr lang="zh-CN" altLang="en-US" sz="2000" dirty="0">
                <a:solidFill>
                  <a:schemeClr val="bg1"/>
                </a:solidFill>
                <a:latin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42118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4" grpId="0">
        <p:bldAsOne/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PA_组合 33"/>
          <p:cNvGrpSpPr/>
          <p:nvPr>
            <p:custDataLst>
              <p:tags r:id="rId1"/>
            </p:custDataLst>
          </p:nvPr>
        </p:nvGrpSpPr>
        <p:grpSpPr>
          <a:xfrm>
            <a:off x="2444984" y="2417360"/>
            <a:ext cx="1404621" cy="1438121"/>
            <a:chOff x="6853238" y="4152901"/>
            <a:chExt cx="931863" cy="954088"/>
          </a:xfrm>
          <a:solidFill>
            <a:schemeClr val="accent5"/>
          </a:solidFill>
        </p:grpSpPr>
        <p:sp>
          <p:nvSpPr>
            <p:cNvPr id="35" name="Freeform 436"/>
            <p:cNvSpPr>
              <a:spLocks noEditPoints="1"/>
            </p:cNvSpPr>
            <p:nvPr/>
          </p:nvSpPr>
          <p:spPr bwMode="auto">
            <a:xfrm>
              <a:off x="7131051" y="4152901"/>
              <a:ext cx="300038" cy="454025"/>
            </a:xfrm>
            <a:custGeom>
              <a:avLst/>
              <a:gdLst>
                <a:gd name="T0" fmla="*/ 127 w 139"/>
                <a:gd name="T1" fmla="*/ 126 h 211"/>
                <a:gd name="T2" fmla="*/ 107 w 139"/>
                <a:gd name="T3" fmla="*/ 91 h 211"/>
                <a:gd name="T4" fmla="*/ 112 w 139"/>
                <a:gd name="T5" fmla="*/ 85 h 211"/>
                <a:gd name="T6" fmla="*/ 99 w 139"/>
                <a:gd name="T7" fmla="*/ 22 h 211"/>
                <a:gd name="T8" fmla="*/ 94 w 139"/>
                <a:gd name="T9" fmla="*/ 13 h 211"/>
                <a:gd name="T10" fmla="*/ 82 w 139"/>
                <a:gd name="T11" fmla="*/ 6 h 211"/>
                <a:gd name="T12" fmla="*/ 45 w 139"/>
                <a:gd name="T13" fmla="*/ 12 h 211"/>
                <a:gd name="T14" fmla="*/ 33 w 139"/>
                <a:gd name="T15" fmla="*/ 89 h 211"/>
                <a:gd name="T16" fmla="*/ 42 w 139"/>
                <a:gd name="T17" fmla="*/ 96 h 211"/>
                <a:gd name="T18" fmla="*/ 26 w 139"/>
                <a:gd name="T19" fmla="*/ 113 h 211"/>
                <a:gd name="T20" fmla="*/ 5 w 139"/>
                <a:gd name="T21" fmla="*/ 165 h 211"/>
                <a:gd name="T22" fmla="*/ 9 w 139"/>
                <a:gd name="T23" fmla="*/ 203 h 211"/>
                <a:gd name="T24" fmla="*/ 51 w 139"/>
                <a:gd name="T25" fmla="*/ 207 h 211"/>
                <a:gd name="T26" fmla="*/ 112 w 139"/>
                <a:gd name="T27" fmla="*/ 204 h 211"/>
                <a:gd name="T28" fmla="*/ 138 w 139"/>
                <a:gd name="T29" fmla="*/ 182 h 211"/>
                <a:gd name="T30" fmla="*/ 127 w 139"/>
                <a:gd name="T31" fmla="*/ 126 h 211"/>
                <a:gd name="T32" fmla="*/ 41 w 139"/>
                <a:gd name="T33" fmla="*/ 32 h 211"/>
                <a:gd name="T34" fmla="*/ 82 w 139"/>
                <a:gd name="T35" fmla="*/ 14 h 211"/>
                <a:gd name="T36" fmla="*/ 88 w 139"/>
                <a:gd name="T37" fmla="*/ 21 h 211"/>
                <a:gd name="T38" fmla="*/ 89 w 139"/>
                <a:gd name="T39" fmla="*/ 22 h 211"/>
                <a:gd name="T40" fmla="*/ 90 w 139"/>
                <a:gd name="T41" fmla="*/ 30 h 211"/>
                <a:gd name="T42" fmla="*/ 95 w 139"/>
                <a:gd name="T43" fmla="*/ 35 h 211"/>
                <a:gd name="T44" fmla="*/ 96 w 139"/>
                <a:gd name="T45" fmla="*/ 36 h 211"/>
                <a:gd name="T46" fmla="*/ 97 w 139"/>
                <a:gd name="T47" fmla="*/ 37 h 211"/>
                <a:gd name="T48" fmla="*/ 104 w 139"/>
                <a:gd name="T49" fmla="*/ 72 h 211"/>
                <a:gd name="T50" fmla="*/ 80 w 139"/>
                <a:gd name="T51" fmla="*/ 88 h 211"/>
                <a:gd name="T52" fmla="*/ 49 w 139"/>
                <a:gd name="T53" fmla="*/ 85 h 211"/>
                <a:gd name="T54" fmla="*/ 41 w 139"/>
                <a:gd name="T55" fmla="*/ 32 h 211"/>
                <a:gd name="T56" fmla="*/ 124 w 139"/>
                <a:gd name="T57" fmla="*/ 182 h 211"/>
                <a:gd name="T58" fmla="*/ 106 w 139"/>
                <a:gd name="T59" fmla="*/ 191 h 211"/>
                <a:gd name="T60" fmla="*/ 63 w 139"/>
                <a:gd name="T61" fmla="*/ 193 h 211"/>
                <a:gd name="T62" fmla="*/ 28 w 139"/>
                <a:gd name="T63" fmla="*/ 193 h 211"/>
                <a:gd name="T64" fmla="*/ 18 w 139"/>
                <a:gd name="T65" fmla="*/ 161 h 211"/>
                <a:gd name="T66" fmla="*/ 32 w 139"/>
                <a:gd name="T67" fmla="*/ 129 h 211"/>
                <a:gd name="T68" fmla="*/ 50 w 139"/>
                <a:gd name="T69" fmla="*/ 100 h 211"/>
                <a:gd name="T70" fmla="*/ 72 w 139"/>
                <a:gd name="T71" fmla="*/ 105 h 211"/>
                <a:gd name="T72" fmla="*/ 94 w 139"/>
                <a:gd name="T73" fmla="*/ 98 h 211"/>
                <a:gd name="T74" fmla="*/ 95 w 139"/>
                <a:gd name="T75" fmla="*/ 98 h 211"/>
                <a:gd name="T76" fmla="*/ 110 w 139"/>
                <a:gd name="T77" fmla="*/ 125 h 211"/>
                <a:gd name="T78" fmla="*/ 123 w 139"/>
                <a:gd name="T79" fmla="*/ 162 h 211"/>
                <a:gd name="T80" fmla="*/ 124 w 139"/>
                <a:gd name="T81" fmla="*/ 182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9" h="211">
                  <a:moveTo>
                    <a:pt x="127" y="126"/>
                  </a:moveTo>
                  <a:cubicBezTo>
                    <a:pt x="121" y="114"/>
                    <a:pt x="116" y="101"/>
                    <a:pt x="107" y="91"/>
                  </a:cubicBezTo>
                  <a:cubicBezTo>
                    <a:pt x="109" y="89"/>
                    <a:pt x="110" y="87"/>
                    <a:pt x="112" y="85"/>
                  </a:cubicBezTo>
                  <a:cubicBezTo>
                    <a:pt x="124" y="68"/>
                    <a:pt x="118" y="32"/>
                    <a:pt x="99" y="22"/>
                  </a:cubicBezTo>
                  <a:cubicBezTo>
                    <a:pt x="98" y="19"/>
                    <a:pt x="96" y="15"/>
                    <a:pt x="94" y="13"/>
                  </a:cubicBezTo>
                  <a:cubicBezTo>
                    <a:pt x="92" y="9"/>
                    <a:pt x="86" y="5"/>
                    <a:pt x="82" y="6"/>
                  </a:cubicBezTo>
                  <a:cubicBezTo>
                    <a:pt x="69" y="0"/>
                    <a:pt x="56" y="4"/>
                    <a:pt x="45" y="12"/>
                  </a:cubicBezTo>
                  <a:cubicBezTo>
                    <a:pt x="23" y="28"/>
                    <a:pt x="10" y="69"/>
                    <a:pt x="33" y="89"/>
                  </a:cubicBezTo>
                  <a:cubicBezTo>
                    <a:pt x="36" y="92"/>
                    <a:pt x="39" y="94"/>
                    <a:pt x="42" y="96"/>
                  </a:cubicBezTo>
                  <a:cubicBezTo>
                    <a:pt x="36" y="100"/>
                    <a:pt x="30" y="107"/>
                    <a:pt x="26" y="113"/>
                  </a:cubicBezTo>
                  <a:cubicBezTo>
                    <a:pt x="17" y="128"/>
                    <a:pt x="7" y="147"/>
                    <a:pt x="5" y="165"/>
                  </a:cubicBezTo>
                  <a:cubicBezTo>
                    <a:pt x="4" y="176"/>
                    <a:pt x="0" y="195"/>
                    <a:pt x="9" y="203"/>
                  </a:cubicBezTo>
                  <a:cubicBezTo>
                    <a:pt x="18" y="211"/>
                    <a:pt x="40" y="207"/>
                    <a:pt x="51" y="207"/>
                  </a:cubicBezTo>
                  <a:cubicBezTo>
                    <a:pt x="71" y="207"/>
                    <a:pt x="92" y="207"/>
                    <a:pt x="112" y="204"/>
                  </a:cubicBezTo>
                  <a:cubicBezTo>
                    <a:pt x="127" y="202"/>
                    <a:pt x="137" y="197"/>
                    <a:pt x="138" y="182"/>
                  </a:cubicBezTo>
                  <a:cubicBezTo>
                    <a:pt x="139" y="164"/>
                    <a:pt x="134" y="142"/>
                    <a:pt x="127" y="126"/>
                  </a:cubicBezTo>
                  <a:moveTo>
                    <a:pt x="41" y="32"/>
                  </a:moveTo>
                  <a:cubicBezTo>
                    <a:pt x="48" y="22"/>
                    <a:pt x="67" y="11"/>
                    <a:pt x="82" y="14"/>
                  </a:cubicBezTo>
                  <a:cubicBezTo>
                    <a:pt x="84" y="16"/>
                    <a:pt x="86" y="19"/>
                    <a:pt x="88" y="21"/>
                  </a:cubicBezTo>
                  <a:cubicBezTo>
                    <a:pt x="89" y="21"/>
                    <a:pt x="89" y="22"/>
                    <a:pt x="89" y="22"/>
                  </a:cubicBezTo>
                  <a:cubicBezTo>
                    <a:pt x="88" y="24"/>
                    <a:pt x="88" y="28"/>
                    <a:pt x="90" y="30"/>
                  </a:cubicBezTo>
                  <a:cubicBezTo>
                    <a:pt x="92" y="31"/>
                    <a:pt x="94" y="33"/>
                    <a:pt x="95" y="35"/>
                  </a:cubicBezTo>
                  <a:cubicBezTo>
                    <a:pt x="96" y="35"/>
                    <a:pt x="96" y="36"/>
                    <a:pt x="96" y="36"/>
                  </a:cubicBezTo>
                  <a:cubicBezTo>
                    <a:pt x="96" y="37"/>
                    <a:pt x="97" y="37"/>
                    <a:pt x="97" y="37"/>
                  </a:cubicBezTo>
                  <a:cubicBezTo>
                    <a:pt x="104" y="47"/>
                    <a:pt x="107" y="62"/>
                    <a:pt x="104" y="72"/>
                  </a:cubicBezTo>
                  <a:cubicBezTo>
                    <a:pt x="100" y="82"/>
                    <a:pt x="90" y="86"/>
                    <a:pt x="80" y="88"/>
                  </a:cubicBezTo>
                  <a:cubicBezTo>
                    <a:pt x="67" y="92"/>
                    <a:pt x="61" y="91"/>
                    <a:pt x="49" y="85"/>
                  </a:cubicBezTo>
                  <a:cubicBezTo>
                    <a:pt x="31" y="74"/>
                    <a:pt x="29" y="48"/>
                    <a:pt x="41" y="32"/>
                  </a:cubicBezTo>
                  <a:moveTo>
                    <a:pt x="124" y="182"/>
                  </a:moveTo>
                  <a:cubicBezTo>
                    <a:pt x="121" y="190"/>
                    <a:pt x="113" y="190"/>
                    <a:pt x="106" y="191"/>
                  </a:cubicBezTo>
                  <a:cubicBezTo>
                    <a:pt x="92" y="192"/>
                    <a:pt x="77" y="193"/>
                    <a:pt x="63" y="193"/>
                  </a:cubicBezTo>
                  <a:cubicBezTo>
                    <a:pt x="52" y="193"/>
                    <a:pt x="39" y="195"/>
                    <a:pt x="28" y="193"/>
                  </a:cubicBezTo>
                  <a:cubicBezTo>
                    <a:pt x="14" y="192"/>
                    <a:pt x="16" y="173"/>
                    <a:pt x="18" y="161"/>
                  </a:cubicBezTo>
                  <a:cubicBezTo>
                    <a:pt x="21" y="149"/>
                    <a:pt x="27" y="139"/>
                    <a:pt x="32" y="129"/>
                  </a:cubicBezTo>
                  <a:cubicBezTo>
                    <a:pt x="36" y="118"/>
                    <a:pt x="42" y="109"/>
                    <a:pt x="50" y="100"/>
                  </a:cubicBezTo>
                  <a:cubicBezTo>
                    <a:pt x="57" y="104"/>
                    <a:pt x="64" y="106"/>
                    <a:pt x="72" y="105"/>
                  </a:cubicBezTo>
                  <a:cubicBezTo>
                    <a:pt x="79" y="104"/>
                    <a:pt x="87" y="101"/>
                    <a:pt x="94" y="98"/>
                  </a:cubicBezTo>
                  <a:cubicBezTo>
                    <a:pt x="94" y="98"/>
                    <a:pt x="95" y="98"/>
                    <a:pt x="95" y="98"/>
                  </a:cubicBezTo>
                  <a:cubicBezTo>
                    <a:pt x="101" y="107"/>
                    <a:pt x="105" y="116"/>
                    <a:pt x="110" y="125"/>
                  </a:cubicBezTo>
                  <a:cubicBezTo>
                    <a:pt x="116" y="137"/>
                    <a:pt x="121" y="149"/>
                    <a:pt x="123" y="162"/>
                  </a:cubicBezTo>
                  <a:cubicBezTo>
                    <a:pt x="123" y="164"/>
                    <a:pt x="125" y="179"/>
                    <a:pt x="124" y="18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437"/>
            <p:cNvSpPr>
              <a:spLocks noEditPoints="1"/>
            </p:cNvSpPr>
            <p:nvPr/>
          </p:nvSpPr>
          <p:spPr bwMode="auto">
            <a:xfrm>
              <a:off x="6853238" y="4654551"/>
              <a:ext cx="300038" cy="452438"/>
            </a:xfrm>
            <a:custGeom>
              <a:avLst/>
              <a:gdLst>
                <a:gd name="T0" fmla="*/ 127 w 139"/>
                <a:gd name="T1" fmla="*/ 126 h 211"/>
                <a:gd name="T2" fmla="*/ 107 w 139"/>
                <a:gd name="T3" fmla="*/ 91 h 211"/>
                <a:gd name="T4" fmla="*/ 112 w 139"/>
                <a:gd name="T5" fmla="*/ 85 h 211"/>
                <a:gd name="T6" fmla="*/ 99 w 139"/>
                <a:gd name="T7" fmla="*/ 22 h 211"/>
                <a:gd name="T8" fmla="*/ 94 w 139"/>
                <a:gd name="T9" fmla="*/ 13 h 211"/>
                <a:gd name="T10" fmla="*/ 82 w 139"/>
                <a:gd name="T11" fmla="*/ 7 h 211"/>
                <a:gd name="T12" fmla="*/ 45 w 139"/>
                <a:gd name="T13" fmla="*/ 13 h 211"/>
                <a:gd name="T14" fmla="*/ 33 w 139"/>
                <a:gd name="T15" fmla="*/ 90 h 211"/>
                <a:gd name="T16" fmla="*/ 42 w 139"/>
                <a:gd name="T17" fmla="*/ 96 h 211"/>
                <a:gd name="T18" fmla="*/ 26 w 139"/>
                <a:gd name="T19" fmla="*/ 113 h 211"/>
                <a:gd name="T20" fmla="*/ 5 w 139"/>
                <a:gd name="T21" fmla="*/ 166 h 211"/>
                <a:gd name="T22" fmla="*/ 9 w 139"/>
                <a:gd name="T23" fmla="*/ 203 h 211"/>
                <a:gd name="T24" fmla="*/ 51 w 139"/>
                <a:gd name="T25" fmla="*/ 207 h 211"/>
                <a:gd name="T26" fmla="*/ 112 w 139"/>
                <a:gd name="T27" fmla="*/ 204 h 211"/>
                <a:gd name="T28" fmla="*/ 138 w 139"/>
                <a:gd name="T29" fmla="*/ 182 h 211"/>
                <a:gd name="T30" fmla="*/ 127 w 139"/>
                <a:gd name="T31" fmla="*/ 126 h 211"/>
                <a:gd name="T32" fmla="*/ 41 w 139"/>
                <a:gd name="T33" fmla="*/ 32 h 211"/>
                <a:gd name="T34" fmla="*/ 82 w 139"/>
                <a:gd name="T35" fmla="*/ 14 h 211"/>
                <a:gd name="T36" fmla="*/ 88 w 139"/>
                <a:gd name="T37" fmla="*/ 21 h 211"/>
                <a:gd name="T38" fmla="*/ 89 w 139"/>
                <a:gd name="T39" fmla="*/ 22 h 211"/>
                <a:gd name="T40" fmla="*/ 90 w 139"/>
                <a:gd name="T41" fmla="*/ 30 h 211"/>
                <a:gd name="T42" fmla="*/ 95 w 139"/>
                <a:gd name="T43" fmla="*/ 35 h 211"/>
                <a:gd name="T44" fmla="*/ 96 w 139"/>
                <a:gd name="T45" fmla="*/ 37 h 211"/>
                <a:gd name="T46" fmla="*/ 97 w 139"/>
                <a:gd name="T47" fmla="*/ 37 h 211"/>
                <a:gd name="T48" fmla="*/ 104 w 139"/>
                <a:gd name="T49" fmla="*/ 72 h 211"/>
                <a:gd name="T50" fmla="*/ 80 w 139"/>
                <a:gd name="T51" fmla="*/ 89 h 211"/>
                <a:gd name="T52" fmla="*/ 49 w 139"/>
                <a:gd name="T53" fmla="*/ 85 h 211"/>
                <a:gd name="T54" fmla="*/ 41 w 139"/>
                <a:gd name="T55" fmla="*/ 32 h 211"/>
                <a:gd name="T56" fmla="*/ 124 w 139"/>
                <a:gd name="T57" fmla="*/ 182 h 211"/>
                <a:gd name="T58" fmla="*/ 106 w 139"/>
                <a:gd name="T59" fmla="*/ 191 h 211"/>
                <a:gd name="T60" fmla="*/ 63 w 139"/>
                <a:gd name="T61" fmla="*/ 193 h 211"/>
                <a:gd name="T62" fmla="*/ 28 w 139"/>
                <a:gd name="T63" fmla="*/ 194 h 211"/>
                <a:gd name="T64" fmla="*/ 18 w 139"/>
                <a:gd name="T65" fmla="*/ 161 h 211"/>
                <a:gd name="T66" fmla="*/ 32 w 139"/>
                <a:gd name="T67" fmla="*/ 129 h 211"/>
                <a:gd name="T68" fmla="*/ 50 w 139"/>
                <a:gd name="T69" fmla="*/ 101 h 211"/>
                <a:gd name="T70" fmla="*/ 72 w 139"/>
                <a:gd name="T71" fmla="*/ 105 h 211"/>
                <a:gd name="T72" fmla="*/ 94 w 139"/>
                <a:gd name="T73" fmla="*/ 98 h 211"/>
                <a:gd name="T74" fmla="*/ 95 w 139"/>
                <a:gd name="T75" fmla="*/ 99 h 211"/>
                <a:gd name="T76" fmla="*/ 110 w 139"/>
                <a:gd name="T77" fmla="*/ 125 h 211"/>
                <a:gd name="T78" fmla="*/ 123 w 139"/>
                <a:gd name="T79" fmla="*/ 163 h 211"/>
                <a:gd name="T80" fmla="*/ 124 w 139"/>
                <a:gd name="T81" fmla="*/ 182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9" h="211">
                  <a:moveTo>
                    <a:pt x="127" y="126"/>
                  </a:moveTo>
                  <a:cubicBezTo>
                    <a:pt x="121" y="114"/>
                    <a:pt x="116" y="101"/>
                    <a:pt x="107" y="91"/>
                  </a:cubicBezTo>
                  <a:cubicBezTo>
                    <a:pt x="109" y="89"/>
                    <a:pt x="110" y="87"/>
                    <a:pt x="112" y="85"/>
                  </a:cubicBezTo>
                  <a:cubicBezTo>
                    <a:pt x="124" y="68"/>
                    <a:pt x="118" y="33"/>
                    <a:pt x="99" y="22"/>
                  </a:cubicBezTo>
                  <a:cubicBezTo>
                    <a:pt x="98" y="19"/>
                    <a:pt x="96" y="16"/>
                    <a:pt x="94" y="13"/>
                  </a:cubicBezTo>
                  <a:cubicBezTo>
                    <a:pt x="92" y="10"/>
                    <a:pt x="86" y="6"/>
                    <a:pt x="82" y="7"/>
                  </a:cubicBezTo>
                  <a:cubicBezTo>
                    <a:pt x="69" y="0"/>
                    <a:pt x="56" y="4"/>
                    <a:pt x="45" y="13"/>
                  </a:cubicBezTo>
                  <a:cubicBezTo>
                    <a:pt x="23" y="28"/>
                    <a:pt x="10" y="69"/>
                    <a:pt x="33" y="90"/>
                  </a:cubicBezTo>
                  <a:cubicBezTo>
                    <a:pt x="36" y="92"/>
                    <a:pt x="39" y="94"/>
                    <a:pt x="42" y="96"/>
                  </a:cubicBezTo>
                  <a:cubicBezTo>
                    <a:pt x="35" y="100"/>
                    <a:pt x="30" y="107"/>
                    <a:pt x="26" y="113"/>
                  </a:cubicBezTo>
                  <a:cubicBezTo>
                    <a:pt x="17" y="128"/>
                    <a:pt x="7" y="148"/>
                    <a:pt x="5" y="166"/>
                  </a:cubicBezTo>
                  <a:cubicBezTo>
                    <a:pt x="4" y="176"/>
                    <a:pt x="0" y="195"/>
                    <a:pt x="9" y="203"/>
                  </a:cubicBezTo>
                  <a:cubicBezTo>
                    <a:pt x="18" y="211"/>
                    <a:pt x="40" y="207"/>
                    <a:pt x="51" y="207"/>
                  </a:cubicBezTo>
                  <a:cubicBezTo>
                    <a:pt x="71" y="207"/>
                    <a:pt x="92" y="207"/>
                    <a:pt x="112" y="204"/>
                  </a:cubicBezTo>
                  <a:cubicBezTo>
                    <a:pt x="127" y="202"/>
                    <a:pt x="137" y="198"/>
                    <a:pt x="138" y="182"/>
                  </a:cubicBezTo>
                  <a:cubicBezTo>
                    <a:pt x="139" y="164"/>
                    <a:pt x="134" y="143"/>
                    <a:pt x="127" y="126"/>
                  </a:cubicBezTo>
                  <a:moveTo>
                    <a:pt x="41" y="32"/>
                  </a:moveTo>
                  <a:cubicBezTo>
                    <a:pt x="48" y="22"/>
                    <a:pt x="67" y="11"/>
                    <a:pt x="82" y="14"/>
                  </a:cubicBezTo>
                  <a:cubicBezTo>
                    <a:pt x="84" y="16"/>
                    <a:pt x="86" y="19"/>
                    <a:pt x="88" y="21"/>
                  </a:cubicBezTo>
                  <a:cubicBezTo>
                    <a:pt x="88" y="22"/>
                    <a:pt x="89" y="22"/>
                    <a:pt x="89" y="22"/>
                  </a:cubicBezTo>
                  <a:cubicBezTo>
                    <a:pt x="88" y="25"/>
                    <a:pt x="88" y="28"/>
                    <a:pt x="90" y="30"/>
                  </a:cubicBezTo>
                  <a:cubicBezTo>
                    <a:pt x="92" y="31"/>
                    <a:pt x="94" y="33"/>
                    <a:pt x="95" y="35"/>
                  </a:cubicBezTo>
                  <a:cubicBezTo>
                    <a:pt x="96" y="35"/>
                    <a:pt x="96" y="36"/>
                    <a:pt x="96" y="37"/>
                  </a:cubicBezTo>
                  <a:cubicBezTo>
                    <a:pt x="96" y="37"/>
                    <a:pt x="97" y="37"/>
                    <a:pt x="97" y="37"/>
                  </a:cubicBezTo>
                  <a:cubicBezTo>
                    <a:pt x="104" y="47"/>
                    <a:pt x="107" y="62"/>
                    <a:pt x="104" y="72"/>
                  </a:cubicBezTo>
                  <a:cubicBezTo>
                    <a:pt x="100" y="82"/>
                    <a:pt x="90" y="86"/>
                    <a:pt x="80" y="89"/>
                  </a:cubicBezTo>
                  <a:cubicBezTo>
                    <a:pt x="67" y="93"/>
                    <a:pt x="61" y="91"/>
                    <a:pt x="49" y="85"/>
                  </a:cubicBezTo>
                  <a:cubicBezTo>
                    <a:pt x="30" y="74"/>
                    <a:pt x="29" y="48"/>
                    <a:pt x="41" y="32"/>
                  </a:cubicBezTo>
                  <a:moveTo>
                    <a:pt x="124" y="182"/>
                  </a:moveTo>
                  <a:cubicBezTo>
                    <a:pt x="121" y="191"/>
                    <a:pt x="113" y="190"/>
                    <a:pt x="106" y="191"/>
                  </a:cubicBezTo>
                  <a:cubicBezTo>
                    <a:pt x="92" y="192"/>
                    <a:pt x="77" y="193"/>
                    <a:pt x="63" y="193"/>
                  </a:cubicBezTo>
                  <a:cubicBezTo>
                    <a:pt x="52" y="194"/>
                    <a:pt x="39" y="195"/>
                    <a:pt x="28" y="194"/>
                  </a:cubicBezTo>
                  <a:cubicBezTo>
                    <a:pt x="14" y="192"/>
                    <a:pt x="16" y="173"/>
                    <a:pt x="18" y="161"/>
                  </a:cubicBezTo>
                  <a:cubicBezTo>
                    <a:pt x="21" y="150"/>
                    <a:pt x="27" y="140"/>
                    <a:pt x="32" y="129"/>
                  </a:cubicBezTo>
                  <a:cubicBezTo>
                    <a:pt x="36" y="118"/>
                    <a:pt x="41" y="109"/>
                    <a:pt x="50" y="101"/>
                  </a:cubicBezTo>
                  <a:cubicBezTo>
                    <a:pt x="57" y="104"/>
                    <a:pt x="64" y="106"/>
                    <a:pt x="72" y="105"/>
                  </a:cubicBezTo>
                  <a:cubicBezTo>
                    <a:pt x="79" y="104"/>
                    <a:pt x="87" y="102"/>
                    <a:pt x="94" y="98"/>
                  </a:cubicBezTo>
                  <a:cubicBezTo>
                    <a:pt x="94" y="99"/>
                    <a:pt x="95" y="99"/>
                    <a:pt x="95" y="99"/>
                  </a:cubicBezTo>
                  <a:cubicBezTo>
                    <a:pt x="101" y="107"/>
                    <a:pt x="105" y="116"/>
                    <a:pt x="110" y="125"/>
                  </a:cubicBezTo>
                  <a:cubicBezTo>
                    <a:pt x="116" y="137"/>
                    <a:pt x="121" y="150"/>
                    <a:pt x="123" y="163"/>
                  </a:cubicBezTo>
                  <a:cubicBezTo>
                    <a:pt x="123" y="164"/>
                    <a:pt x="125" y="179"/>
                    <a:pt x="124" y="18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438"/>
            <p:cNvSpPr>
              <a:spLocks noEditPoints="1"/>
            </p:cNvSpPr>
            <p:nvPr/>
          </p:nvSpPr>
          <p:spPr bwMode="auto">
            <a:xfrm>
              <a:off x="7486651" y="4638676"/>
              <a:ext cx="298450" cy="452438"/>
            </a:xfrm>
            <a:custGeom>
              <a:avLst/>
              <a:gdLst>
                <a:gd name="T0" fmla="*/ 127 w 139"/>
                <a:gd name="T1" fmla="*/ 126 h 211"/>
                <a:gd name="T2" fmla="*/ 106 w 139"/>
                <a:gd name="T3" fmla="*/ 90 h 211"/>
                <a:gd name="T4" fmla="*/ 112 w 139"/>
                <a:gd name="T5" fmla="*/ 85 h 211"/>
                <a:gd name="T6" fmla="*/ 99 w 139"/>
                <a:gd name="T7" fmla="*/ 22 h 211"/>
                <a:gd name="T8" fmla="*/ 94 w 139"/>
                <a:gd name="T9" fmla="*/ 12 h 211"/>
                <a:gd name="T10" fmla="*/ 82 w 139"/>
                <a:gd name="T11" fmla="*/ 6 h 211"/>
                <a:gd name="T12" fmla="*/ 45 w 139"/>
                <a:gd name="T13" fmla="*/ 12 h 211"/>
                <a:gd name="T14" fmla="*/ 33 w 139"/>
                <a:gd name="T15" fmla="*/ 89 h 211"/>
                <a:gd name="T16" fmla="*/ 42 w 139"/>
                <a:gd name="T17" fmla="*/ 96 h 211"/>
                <a:gd name="T18" fmla="*/ 26 w 139"/>
                <a:gd name="T19" fmla="*/ 112 h 211"/>
                <a:gd name="T20" fmla="*/ 4 w 139"/>
                <a:gd name="T21" fmla="*/ 165 h 211"/>
                <a:gd name="T22" fmla="*/ 9 w 139"/>
                <a:gd name="T23" fmla="*/ 203 h 211"/>
                <a:gd name="T24" fmla="*/ 51 w 139"/>
                <a:gd name="T25" fmla="*/ 207 h 211"/>
                <a:gd name="T26" fmla="*/ 112 w 139"/>
                <a:gd name="T27" fmla="*/ 204 h 211"/>
                <a:gd name="T28" fmla="*/ 138 w 139"/>
                <a:gd name="T29" fmla="*/ 182 h 211"/>
                <a:gd name="T30" fmla="*/ 127 w 139"/>
                <a:gd name="T31" fmla="*/ 126 h 211"/>
                <a:gd name="T32" fmla="*/ 41 w 139"/>
                <a:gd name="T33" fmla="*/ 31 h 211"/>
                <a:gd name="T34" fmla="*/ 81 w 139"/>
                <a:gd name="T35" fmla="*/ 14 h 211"/>
                <a:gd name="T36" fmla="*/ 88 w 139"/>
                <a:gd name="T37" fmla="*/ 21 h 211"/>
                <a:gd name="T38" fmla="*/ 89 w 139"/>
                <a:gd name="T39" fmla="*/ 22 h 211"/>
                <a:gd name="T40" fmla="*/ 90 w 139"/>
                <a:gd name="T41" fmla="*/ 30 h 211"/>
                <a:gd name="T42" fmla="*/ 95 w 139"/>
                <a:gd name="T43" fmla="*/ 34 h 211"/>
                <a:gd name="T44" fmla="*/ 96 w 139"/>
                <a:gd name="T45" fmla="*/ 36 h 211"/>
                <a:gd name="T46" fmla="*/ 97 w 139"/>
                <a:gd name="T47" fmla="*/ 37 h 211"/>
                <a:gd name="T48" fmla="*/ 104 w 139"/>
                <a:gd name="T49" fmla="*/ 72 h 211"/>
                <a:gd name="T50" fmla="*/ 80 w 139"/>
                <a:gd name="T51" fmla="*/ 88 h 211"/>
                <a:gd name="T52" fmla="*/ 49 w 139"/>
                <a:gd name="T53" fmla="*/ 84 h 211"/>
                <a:gd name="T54" fmla="*/ 41 w 139"/>
                <a:gd name="T55" fmla="*/ 31 h 211"/>
                <a:gd name="T56" fmla="*/ 124 w 139"/>
                <a:gd name="T57" fmla="*/ 182 h 211"/>
                <a:gd name="T58" fmla="*/ 105 w 139"/>
                <a:gd name="T59" fmla="*/ 191 h 211"/>
                <a:gd name="T60" fmla="*/ 63 w 139"/>
                <a:gd name="T61" fmla="*/ 193 h 211"/>
                <a:gd name="T62" fmla="*/ 28 w 139"/>
                <a:gd name="T63" fmla="*/ 193 h 211"/>
                <a:gd name="T64" fmla="*/ 18 w 139"/>
                <a:gd name="T65" fmla="*/ 161 h 211"/>
                <a:gd name="T66" fmla="*/ 32 w 139"/>
                <a:gd name="T67" fmla="*/ 129 h 211"/>
                <a:gd name="T68" fmla="*/ 49 w 139"/>
                <a:gd name="T69" fmla="*/ 100 h 211"/>
                <a:gd name="T70" fmla="*/ 72 w 139"/>
                <a:gd name="T71" fmla="*/ 104 h 211"/>
                <a:gd name="T72" fmla="*/ 94 w 139"/>
                <a:gd name="T73" fmla="*/ 98 h 211"/>
                <a:gd name="T74" fmla="*/ 95 w 139"/>
                <a:gd name="T75" fmla="*/ 98 h 211"/>
                <a:gd name="T76" fmla="*/ 110 w 139"/>
                <a:gd name="T77" fmla="*/ 125 h 211"/>
                <a:gd name="T78" fmla="*/ 122 w 139"/>
                <a:gd name="T79" fmla="*/ 162 h 211"/>
                <a:gd name="T80" fmla="*/ 124 w 139"/>
                <a:gd name="T81" fmla="*/ 182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9" h="211">
                  <a:moveTo>
                    <a:pt x="127" y="126"/>
                  </a:moveTo>
                  <a:cubicBezTo>
                    <a:pt x="121" y="114"/>
                    <a:pt x="115" y="101"/>
                    <a:pt x="106" y="90"/>
                  </a:cubicBezTo>
                  <a:cubicBezTo>
                    <a:pt x="108" y="89"/>
                    <a:pt x="110" y="87"/>
                    <a:pt x="112" y="85"/>
                  </a:cubicBezTo>
                  <a:cubicBezTo>
                    <a:pt x="124" y="68"/>
                    <a:pt x="118" y="32"/>
                    <a:pt x="99" y="22"/>
                  </a:cubicBezTo>
                  <a:cubicBezTo>
                    <a:pt x="98" y="18"/>
                    <a:pt x="96" y="15"/>
                    <a:pt x="94" y="12"/>
                  </a:cubicBezTo>
                  <a:cubicBezTo>
                    <a:pt x="91" y="9"/>
                    <a:pt x="86" y="5"/>
                    <a:pt x="82" y="6"/>
                  </a:cubicBezTo>
                  <a:cubicBezTo>
                    <a:pt x="69" y="0"/>
                    <a:pt x="56" y="4"/>
                    <a:pt x="45" y="12"/>
                  </a:cubicBezTo>
                  <a:cubicBezTo>
                    <a:pt x="22" y="28"/>
                    <a:pt x="9" y="69"/>
                    <a:pt x="33" y="89"/>
                  </a:cubicBezTo>
                  <a:cubicBezTo>
                    <a:pt x="36" y="91"/>
                    <a:pt x="39" y="94"/>
                    <a:pt x="42" y="96"/>
                  </a:cubicBezTo>
                  <a:cubicBezTo>
                    <a:pt x="35" y="99"/>
                    <a:pt x="30" y="106"/>
                    <a:pt x="26" y="112"/>
                  </a:cubicBezTo>
                  <a:cubicBezTo>
                    <a:pt x="17" y="127"/>
                    <a:pt x="6" y="147"/>
                    <a:pt x="4" y="165"/>
                  </a:cubicBezTo>
                  <a:cubicBezTo>
                    <a:pt x="3" y="176"/>
                    <a:pt x="0" y="195"/>
                    <a:pt x="9" y="203"/>
                  </a:cubicBezTo>
                  <a:cubicBezTo>
                    <a:pt x="18" y="211"/>
                    <a:pt x="40" y="207"/>
                    <a:pt x="51" y="207"/>
                  </a:cubicBezTo>
                  <a:cubicBezTo>
                    <a:pt x="71" y="207"/>
                    <a:pt x="92" y="206"/>
                    <a:pt x="112" y="204"/>
                  </a:cubicBezTo>
                  <a:cubicBezTo>
                    <a:pt x="126" y="202"/>
                    <a:pt x="137" y="197"/>
                    <a:pt x="138" y="182"/>
                  </a:cubicBezTo>
                  <a:cubicBezTo>
                    <a:pt x="139" y="164"/>
                    <a:pt x="134" y="142"/>
                    <a:pt x="127" y="126"/>
                  </a:cubicBezTo>
                  <a:moveTo>
                    <a:pt x="41" y="31"/>
                  </a:moveTo>
                  <a:cubicBezTo>
                    <a:pt x="48" y="22"/>
                    <a:pt x="67" y="11"/>
                    <a:pt x="81" y="14"/>
                  </a:cubicBezTo>
                  <a:cubicBezTo>
                    <a:pt x="84" y="16"/>
                    <a:pt x="86" y="19"/>
                    <a:pt x="88" y="21"/>
                  </a:cubicBezTo>
                  <a:cubicBezTo>
                    <a:pt x="88" y="21"/>
                    <a:pt x="88" y="21"/>
                    <a:pt x="89" y="22"/>
                  </a:cubicBezTo>
                  <a:cubicBezTo>
                    <a:pt x="87" y="24"/>
                    <a:pt x="87" y="28"/>
                    <a:pt x="90" y="30"/>
                  </a:cubicBezTo>
                  <a:cubicBezTo>
                    <a:pt x="92" y="31"/>
                    <a:pt x="94" y="32"/>
                    <a:pt x="95" y="34"/>
                  </a:cubicBezTo>
                  <a:cubicBezTo>
                    <a:pt x="95" y="35"/>
                    <a:pt x="96" y="36"/>
                    <a:pt x="96" y="36"/>
                  </a:cubicBezTo>
                  <a:cubicBezTo>
                    <a:pt x="96" y="37"/>
                    <a:pt x="97" y="37"/>
                    <a:pt x="97" y="37"/>
                  </a:cubicBezTo>
                  <a:cubicBezTo>
                    <a:pt x="104" y="47"/>
                    <a:pt x="107" y="62"/>
                    <a:pt x="104" y="72"/>
                  </a:cubicBezTo>
                  <a:cubicBezTo>
                    <a:pt x="100" y="82"/>
                    <a:pt x="90" y="85"/>
                    <a:pt x="80" y="88"/>
                  </a:cubicBezTo>
                  <a:cubicBezTo>
                    <a:pt x="67" y="92"/>
                    <a:pt x="61" y="91"/>
                    <a:pt x="49" y="84"/>
                  </a:cubicBezTo>
                  <a:cubicBezTo>
                    <a:pt x="30" y="74"/>
                    <a:pt x="28" y="48"/>
                    <a:pt x="41" y="31"/>
                  </a:cubicBezTo>
                  <a:moveTo>
                    <a:pt x="124" y="182"/>
                  </a:moveTo>
                  <a:cubicBezTo>
                    <a:pt x="121" y="190"/>
                    <a:pt x="112" y="190"/>
                    <a:pt x="105" y="191"/>
                  </a:cubicBezTo>
                  <a:cubicBezTo>
                    <a:pt x="91" y="192"/>
                    <a:pt x="77" y="193"/>
                    <a:pt x="63" y="193"/>
                  </a:cubicBezTo>
                  <a:cubicBezTo>
                    <a:pt x="52" y="193"/>
                    <a:pt x="39" y="195"/>
                    <a:pt x="28" y="193"/>
                  </a:cubicBezTo>
                  <a:cubicBezTo>
                    <a:pt x="13" y="191"/>
                    <a:pt x="16" y="173"/>
                    <a:pt x="18" y="161"/>
                  </a:cubicBezTo>
                  <a:cubicBezTo>
                    <a:pt x="20" y="149"/>
                    <a:pt x="27" y="139"/>
                    <a:pt x="32" y="129"/>
                  </a:cubicBezTo>
                  <a:cubicBezTo>
                    <a:pt x="36" y="118"/>
                    <a:pt x="41" y="108"/>
                    <a:pt x="49" y="100"/>
                  </a:cubicBezTo>
                  <a:cubicBezTo>
                    <a:pt x="56" y="104"/>
                    <a:pt x="64" y="106"/>
                    <a:pt x="72" y="104"/>
                  </a:cubicBezTo>
                  <a:cubicBezTo>
                    <a:pt x="78" y="103"/>
                    <a:pt x="86" y="101"/>
                    <a:pt x="94" y="98"/>
                  </a:cubicBezTo>
                  <a:cubicBezTo>
                    <a:pt x="94" y="98"/>
                    <a:pt x="94" y="98"/>
                    <a:pt x="95" y="98"/>
                  </a:cubicBezTo>
                  <a:cubicBezTo>
                    <a:pt x="101" y="107"/>
                    <a:pt x="104" y="116"/>
                    <a:pt x="110" y="125"/>
                  </a:cubicBezTo>
                  <a:cubicBezTo>
                    <a:pt x="116" y="136"/>
                    <a:pt x="120" y="149"/>
                    <a:pt x="122" y="162"/>
                  </a:cubicBezTo>
                  <a:cubicBezTo>
                    <a:pt x="123" y="164"/>
                    <a:pt x="125" y="179"/>
                    <a:pt x="124" y="18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439"/>
            <p:cNvSpPr>
              <a:spLocks/>
            </p:cNvSpPr>
            <p:nvPr/>
          </p:nvSpPr>
          <p:spPr bwMode="auto">
            <a:xfrm>
              <a:off x="6919913" y="4298951"/>
              <a:ext cx="200025" cy="277813"/>
            </a:xfrm>
            <a:custGeom>
              <a:avLst/>
              <a:gdLst>
                <a:gd name="T0" fmla="*/ 90 w 93"/>
                <a:gd name="T1" fmla="*/ 9 h 129"/>
                <a:gd name="T2" fmla="*/ 72 w 93"/>
                <a:gd name="T3" fmla="*/ 2 h 129"/>
                <a:gd name="T4" fmla="*/ 58 w 93"/>
                <a:gd name="T5" fmla="*/ 5 h 129"/>
                <a:gd name="T6" fmla="*/ 44 w 93"/>
                <a:gd name="T7" fmla="*/ 12 h 129"/>
                <a:gd name="T8" fmla="*/ 44 w 93"/>
                <a:gd name="T9" fmla="*/ 17 h 129"/>
                <a:gd name="T10" fmla="*/ 59 w 93"/>
                <a:gd name="T11" fmla="*/ 15 h 129"/>
                <a:gd name="T12" fmla="*/ 70 w 93"/>
                <a:gd name="T13" fmla="*/ 15 h 129"/>
                <a:gd name="T14" fmla="*/ 15 w 93"/>
                <a:gd name="T15" fmla="*/ 106 h 129"/>
                <a:gd name="T16" fmla="*/ 11 w 93"/>
                <a:gd name="T17" fmla="*/ 93 h 129"/>
                <a:gd name="T18" fmla="*/ 6 w 93"/>
                <a:gd name="T19" fmla="*/ 76 h 129"/>
                <a:gd name="T20" fmla="*/ 1 w 93"/>
                <a:gd name="T21" fmla="*/ 76 h 129"/>
                <a:gd name="T22" fmla="*/ 1 w 93"/>
                <a:gd name="T23" fmla="*/ 99 h 129"/>
                <a:gd name="T24" fmla="*/ 8 w 93"/>
                <a:gd name="T25" fmla="*/ 118 h 129"/>
                <a:gd name="T26" fmla="*/ 45 w 93"/>
                <a:gd name="T27" fmla="*/ 125 h 129"/>
                <a:gd name="T28" fmla="*/ 45 w 93"/>
                <a:gd name="T29" fmla="*/ 114 h 129"/>
                <a:gd name="T30" fmla="*/ 22 w 93"/>
                <a:gd name="T31" fmla="*/ 111 h 129"/>
                <a:gd name="T32" fmla="*/ 71 w 93"/>
                <a:gd name="T33" fmla="*/ 31 h 129"/>
                <a:gd name="T34" fmla="*/ 70 w 93"/>
                <a:gd name="T35" fmla="*/ 33 h 129"/>
                <a:gd name="T36" fmla="*/ 70 w 93"/>
                <a:gd name="T37" fmla="*/ 36 h 129"/>
                <a:gd name="T38" fmla="*/ 69 w 93"/>
                <a:gd name="T39" fmla="*/ 36 h 129"/>
                <a:gd name="T40" fmla="*/ 69 w 93"/>
                <a:gd name="T41" fmla="*/ 37 h 129"/>
                <a:gd name="T42" fmla="*/ 70 w 93"/>
                <a:gd name="T43" fmla="*/ 43 h 129"/>
                <a:gd name="T44" fmla="*/ 85 w 93"/>
                <a:gd name="T45" fmla="*/ 31 h 129"/>
                <a:gd name="T46" fmla="*/ 90 w 93"/>
                <a:gd name="T47" fmla="*/ 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3" h="129">
                  <a:moveTo>
                    <a:pt x="90" y="9"/>
                  </a:moveTo>
                  <a:cubicBezTo>
                    <a:pt x="87" y="2"/>
                    <a:pt x="79" y="0"/>
                    <a:pt x="72" y="2"/>
                  </a:cubicBezTo>
                  <a:cubicBezTo>
                    <a:pt x="67" y="3"/>
                    <a:pt x="62" y="3"/>
                    <a:pt x="58" y="5"/>
                  </a:cubicBezTo>
                  <a:cubicBezTo>
                    <a:pt x="53" y="7"/>
                    <a:pt x="49" y="11"/>
                    <a:pt x="44" y="12"/>
                  </a:cubicBezTo>
                  <a:cubicBezTo>
                    <a:pt x="42" y="12"/>
                    <a:pt x="41" y="16"/>
                    <a:pt x="44" y="17"/>
                  </a:cubicBezTo>
                  <a:cubicBezTo>
                    <a:pt x="49" y="19"/>
                    <a:pt x="54" y="16"/>
                    <a:pt x="59" y="15"/>
                  </a:cubicBezTo>
                  <a:cubicBezTo>
                    <a:pt x="63" y="14"/>
                    <a:pt x="66" y="15"/>
                    <a:pt x="70" y="15"/>
                  </a:cubicBezTo>
                  <a:cubicBezTo>
                    <a:pt x="43" y="32"/>
                    <a:pt x="14" y="72"/>
                    <a:pt x="15" y="106"/>
                  </a:cubicBezTo>
                  <a:cubicBezTo>
                    <a:pt x="13" y="102"/>
                    <a:pt x="12" y="98"/>
                    <a:pt x="11" y="93"/>
                  </a:cubicBezTo>
                  <a:cubicBezTo>
                    <a:pt x="10" y="87"/>
                    <a:pt x="8" y="82"/>
                    <a:pt x="6" y="76"/>
                  </a:cubicBezTo>
                  <a:cubicBezTo>
                    <a:pt x="5" y="74"/>
                    <a:pt x="2" y="74"/>
                    <a:pt x="1" y="76"/>
                  </a:cubicBezTo>
                  <a:cubicBezTo>
                    <a:pt x="0" y="84"/>
                    <a:pt x="1" y="91"/>
                    <a:pt x="1" y="99"/>
                  </a:cubicBezTo>
                  <a:cubicBezTo>
                    <a:pt x="1" y="106"/>
                    <a:pt x="3" y="112"/>
                    <a:pt x="8" y="118"/>
                  </a:cubicBezTo>
                  <a:cubicBezTo>
                    <a:pt x="18" y="128"/>
                    <a:pt x="33" y="129"/>
                    <a:pt x="45" y="125"/>
                  </a:cubicBezTo>
                  <a:cubicBezTo>
                    <a:pt x="51" y="124"/>
                    <a:pt x="51" y="115"/>
                    <a:pt x="45" y="114"/>
                  </a:cubicBezTo>
                  <a:cubicBezTo>
                    <a:pt x="38" y="112"/>
                    <a:pt x="29" y="113"/>
                    <a:pt x="22" y="111"/>
                  </a:cubicBezTo>
                  <a:cubicBezTo>
                    <a:pt x="31" y="79"/>
                    <a:pt x="46" y="53"/>
                    <a:pt x="71" y="31"/>
                  </a:cubicBezTo>
                  <a:cubicBezTo>
                    <a:pt x="70" y="32"/>
                    <a:pt x="70" y="32"/>
                    <a:pt x="70" y="33"/>
                  </a:cubicBezTo>
                  <a:cubicBezTo>
                    <a:pt x="70" y="34"/>
                    <a:pt x="70" y="35"/>
                    <a:pt x="70" y="36"/>
                  </a:cubicBezTo>
                  <a:cubicBezTo>
                    <a:pt x="69" y="36"/>
                    <a:pt x="70" y="36"/>
                    <a:pt x="69" y="36"/>
                  </a:cubicBezTo>
                  <a:cubicBezTo>
                    <a:pt x="69" y="37"/>
                    <a:pt x="69" y="37"/>
                    <a:pt x="69" y="37"/>
                  </a:cubicBezTo>
                  <a:cubicBezTo>
                    <a:pt x="67" y="39"/>
                    <a:pt x="68" y="42"/>
                    <a:pt x="70" y="43"/>
                  </a:cubicBezTo>
                  <a:cubicBezTo>
                    <a:pt x="78" y="45"/>
                    <a:pt x="83" y="38"/>
                    <a:pt x="85" y="31"/>
                  </a:cubicBezTo>
                  <a:cubicBezTo>
                    <a:pt x="87" y="23"/>
                    <a:pt x="93" y="18"/>
                    <a:pt x="90" y="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440"/>
            <p:cNvSpPr>
              <a:spLocks/>
            </p:cNvSpPr>
            <p:nvPr/>
          </p:nvSpPr>
          <p:spPr bwMode="auto">
            <a:xfrm>
              <a:off x="7170738" y="4797426"/>
              <a:ext cx="311150" cy="131763"/>
            </a:xfrm>
            <a:custGeom>
              <a:avLst/>
              <a:gdLst>
                <a:gd name="T0" fmla="*/ 132 w 145"/>
                <a:gd name="T1" fmla="*/ 11 h 61"/>
                <a:gd name="T2" fmla="*/ 97 w 145"/>
                <a:gd name="T3" fmla="*/ 2 h 61"/>
                <a:gd name="T4" fmla="*/ 97 w 145"/>
                <a:gd name="T5" fmla="*/ 8 h 61"/>
                <a:gd name="T6" fmla="*/ 112 w 145"/>
                <a:gd name="T7" fmla="*/ 13 h 61"/>
                <a:gd name="T8" fmla="*/ 122 w 145"/>
                <a:gd name="T9" fmla="*/ 21 h 61"/>
                <a:gd name="T10" fmla="*/ 121 w 145"/>
                <a:gd name="T11" fmla="*/ 25 h 61"/>
                <a:gd name="T12" fmla="*/ 109 w 145"/>
                <a:gd name="T13" fmla="*/ 25 h 61"/>
                <a:gd name="T14" fmla="*/ 79 w 145"/>
                <a:gd name="T15" fmla="*/ 31 h 61"/>
                <a:gd name="T16" fmla="*/ 21 w 145"/>
                <a:gd name="T17" fmla="*/ 28 h 61"/>
                <a:gd name="T18" fmla="*/ 35 w 145"/>
                <a:gd name="T19" fmla="*/ 15 h 61"/>
                <a:gd name="T20" fmla="*/ 38 w 145"/>
                <a:gd name="T21" fmla="*/ 13 h 61"/>
                <a:gd name="T22" fmla="*/ 38 w 145"/>
                <a:gd name="T23" fmla="*/ 11 h 61"/>
                <a:gd name="T24" fmla="*/ 35 w 145"/>
                <a:gd name="T25" fmla="*/ 7 h 61"/>
                <a:gd name="T26" fmla="*/ 2 w 145"/>
                <a:gd name="T27" fmla="*/ 33 h 61"/>
                <a:gd name="T28" fmla="*/ 7 w 145"/>
                <a:gd name="T29" fmla="*/ 50 h 61"/>
                <a:gd name="T30" fmla="*/ 15 w 145"/>
                <a:gd name="T31" fmla="*/ 56 h 61"/>
                <a:gd name="T32" fmla="*/ 24 w 145"/>
                <a:gd name="T33" fmla="*/ 58 h 61"/>
                <a:gd name="T34" fmla="*/ 32 w 145"/>
                <a:gd name="T35" fmla="*/ 56 h 61"/>
                <a:gd name="T36" fmla="*/ 33 w 145"/>
                <a:gd name="T37" fmla="*/ 54 h 61"/>
                <a:gd name="T38" fmla="*/ 29 w 145"/>
                <a:gd name="T39" fmla="*/ 47 h 61"/>
                <a:gd name="T40" fmla="*/ 17 w 145"/>
                <a:gd name="T41" fmla="*/ 42 h 61"/>
                <a:gd name="T42" fmla="*/ 17 w 145"/>
                <a:gd name="T43" fmla="*/ 32 h 61"/>
                <a:gd name="T44" fmla="*/ 18 w 145"/>
                <a:gd name="T45" fmla="*/ 33 h 61"/>
                <a:gd name="T46" fmla="*/ 18 w 145"/>
                <a:gd name="T47" fmla="*/ 34 h 61"/>
                <a:gd name="T48" fmla="*/ 19 w 145"/>
                <a:gd name="T49" fmla="*/ 34 h 61"/>
                <a:gd name="T50" fmla="*/ 69 w 145"/>
                <a:gd name="T51" fmla="*/ 44 h 61"/>
                <a:gd name="T52" fmla="*/ 110 w 145"/>
                <a:gd name="T53" fmla="*/ 40 h 61"/>
                <a:gd name="T54" fmla="*/ 108 w 145"/>
                <a:gd name="T55" fmla="*/ 45 h 61"/>
                <a:gd name="T56" fmla="*/ 123 w 145"/>
                <a:gd name="T57" fmla="*/ 49 h 61"/>
                <a:gd name="T58" fmla="*/ 132 w 145"/>
                <a:gd name="T59" fmla="*/ 1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5" h="61">
                  <a:moveTo>
                    <a:pt x="132" y="11"/>
                  </a:moveTo>
                  <a:cubicBezTo>
                    <a:pt x="124" y="2"/>
                    <a:pt x="108" y="0"/>
                    <a:pt x="97" y="2"/>
                  </a:cubicBezTo>
                  <a:cubicBezTo>
                    <a:pt x="94" y="2"/>
                    <a:pt x="94" y="8"/>
                    <a:pt x="97" y="8"/>
                  </a:cubicBezTo>
                  <a:cubicBezTo>
                    <a:pt x="102" y="9"/>
                    <a:pt x="107" y="10"/>
                    <a:pt x="112" y="13"/>
                  </a:cubicBezTo>
                  <a:cubicBezTo>
                    <a:pt x="115" y="14"/>
                    <a:pt x="121" y="17"/>
                    <a:pt x="122" y="21"/>
                  </a:cubicBezTo>
                  <a:cubicBezTo>
                    <a:pt x="122" y="22"/>
                    <a:pt x="122" y="23"/>
                    <a:pt x="121" y="25"/>
                  </a:cubicBezTo>
                  <a:cubicBezTo>
                    <a:pt x="117" y="23"/>
                    <a:pt x="115" y="23"/>
                    <a:pt x="109" y="25"/>
                  </a:cubicBezTo>
                  <a:cubicBezTo>
                    <a:pt x="99" y="27"/>
                    <a:pt x="90" y="31"/>
                    <a:pt x="79" y="31"/>
                  </a:cubicBezTo>
                  <a:cubicBezTo>
                    <a:pt x="60" y="31"/>
                    <a:pt x="39" y="34"/>
                    <a:pt x="21" y="28"/>
                  </a:cubicBezTo>
                  <a:cubicBezTo>
                    <a:pt x="25" y="23"/>
                    <a:pt x="30" y="19"/>
                    <a:pt x="35" y="15"/>
                  </a:cubicBezTo>
                  <a:cubicBezTo>
                    <a:pt x="36" y="15"/>
                    <a:pt x="37" y="14"/>
                    <a:pt x="38" y="13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9" y="9"/>
                    <a:pt x="37" y="7"/>
                    <a:pt x="35" y="7"/>
                  </a:cubicBezTo>
                  <a:cubicBezTo>
                    <a:pt x="23" y="6"/>
                    <a:pt x="5" y="22"/>
                    <a:pt x="2" y="33"/>
                  </a:cubicBezTo>
                  <a:cubicBezTo>
                    <a:pt x="0" y="40"/>
                    <a:pt x="2" y="46"/>
                    <a:pt x="7" y="50"/>
                  </a:cubicBezTo>
                  <a:cubicBezTo>
                    <a:pt x="9" y="53"/>
                    <a:pt x="12" y="55"/>
                    <a:pt x="15" y="56"/>
                  </a:cubicBezTo>
                  <a:cubicBezTo>
                    <a:pt x="17" y="57"/>
                    <a:pt x="25" y="59"/>
                    <a:pt x="24" y="58"/>
                  </a:cubicBezTo>
                  <a:cubicBezTo>
                    <a:pt x="27" y="61"/>
                    <a:pt x="31" y="59"/>
                    <a:pt x="32" y="56"/>
                  </a:cubicBezTo>
                  <a:cubicBezTo>
                    <a:pt x="32" y="56"/>
                    <a:pt x="32" y="55"/>
                    <a:pt x="33" y="54"/>
                  </a:cubicBezTo>
                  <a:cubicBezTo>
                    <a:pt x="34" y="51"/>
                    <a:pt x="31" y="48"/>
                    <a:pt x="29" y="47"/>
                  </a:cubicBezTo>
                  <a:cubicBezTo>
                    <a:pt x="25" y="46"/>
                    <a:pt x="20" y="44"/>
                    <a:pt x="17" y="42"/>
                  </a:cubicBezTo>
                  <a:cubicBezTo>
                    <a:pt x="14" y="38"/>
                    <a:pt x="15" y="35"/>
                    <a:pt x="17" y="32"/>
                  </a:cubicBezTo>
                  <a:cubicBezTo>
                    <a:pt x="17" y="33"/>
                    <a:pt x="17" y="33"/>
                    <a:pt x="18" y="33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8" y="34"/>
                    <a:pt x="18" y="34"/>
                    <a:pt x="19" y="34"/>
                  </a:cubicBezTo>
                  <a:cubicBezTo>
                    <a:pt x="30" y="47"/>
                    <a:pt x="53" y="44"/>
                    <a:pt x="69" y="44"/>
                  </a:cubicBezTo>
                  <a:cubicBezTo>
                    <a:pt x="82" y="44"/>
                    <a:pt x="97" y="45"/>
                    <a:pt x="110" y="40"/>
                  </a:cubicBezTo>
                  <a:cubicBezTo>
                    <a:pt x="109" y="42"/>
                    <a:pt x="109" y="44"/>
                    <a:pt x="108" y="45"/>
                  </a:cubicBezTo>
                  <a:cubicBezTo>
                    <a:pt x="106" y="55"/>
                    <a:pt x="119" y="58"/>
                    <a:pt x="123" y="49"/>
                  </a:cubicBezTo>
                  <a:cubicBezTo>
                    <a:pt x="127" y="37"/>
                    <a:pt x="145" y="25"/>
                    <a:pt x="132" y="1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441"/>
            <p:cNvSpPr>
              <a:spLocks/>
            </p:cNvSpPr>
            <p:nvPr/>
          </p:nvSpPr>
          <p:spPr bwMode="auto">
            <a:xfrm>
              <a:off x="7434263" y="4305301"/>
              <a:ext cx="233363" cy="225425"/>
            </a:xfrm>
            <a:custGeom>
              <a:avLst/>
              <a:gdLst>
                <a:gd name="T0" fmla="*/ 107 w 108"/>
                <a:gd name="T1" fmla="*/ 71 h 105"/>
                <a:gd name="T2" fmla="*/ 93 w 108"/>
                <a:gd name="T3" fmla="*/ 69 h 105"/>
                <a:gd name="T4" fmla="*/ 91 w 108"/>
                <a:gd name="T5" fmla="*/ 78 h 105"/>
                <a:gd name="T6" fmla="*/ 89 w 108"/>
                <a:gd name="T7" fmla="*/ 70 h 105"/>
                <a:gd name="T8" fmla="*/ 84 w 108"/>
                <a:gd name="T9" fmla="*/ 56 h 105"/>
                <a:gd name="T10" fmla="*/ 73 w 108"/>
                <a:gd name="T11" fmla="*/ 40 h 105"/>
                <a:gd name="T12" fmla="*/ 24 w 108"/>
                <a:gd name="T13" fmla="*/ 22 h 105"/>
                <a:gd name="T14" fmla="*/ 23 w 108"/>
                <a:gd name="T15" fmla="*/ 21 h 105"/>
                <a:gd name="T16" fmla="*/ 19 w 108"/>
                <a:gd name="T17" fmla="*/ 20 h 105"/>
                <a:gd name="T18" fmla="*/ 20 w 108"/>
                <a:gd name="T19" fmla="*/ 18 h 105"/>
                <a:gd name="T20" fmla="*/ 30 w 108"/>
                <a:gd name="T21" fmla="*/ 15 h 105"/>
                <a:gd name="T22" fmla="*/ 42 w 108"/>
                <a:gd name="T23" fmla="*/ 13 h 105"/>
                <a:gd name="T24" fmla="*/ 42 w 108"/>
                <a:gd name="T25" fmla="*/ 6 h 105"/>
                <a:gd name="T26" fmla="*/ 7 w 108"/>
                <a:gd name="T27" fmla="*/ 12 h 105"/>
                <a:gd name="T28" fmla="*/ 21 w 108"/>
                <a:gd name="T29" fmla="*/ 48 h 105"/>
                <a:gd name="T30" fmla="*/ 26 w 108"/>
                <a:gd name="T31" fmla="*/ 43 h 105"/>
                <a:gd name="T32" fmla="*/ 20 w 108"/>
                <a:gd name="T33" fmla="*/ 32 h 105"/>
                <a:gd name="T34" fmla="*/ 65 w 108"/>
                <a:gd name="T35" fmla="*/ 51 h 105"/>
                <a:gd name="T36" fmla="*/ 80 w 108"/>
                <a:gd name="T37" fmla="*/ 89 h 105"/>
                <a:gd name="T38" fmla="*/ 62 w 108"/>
                <a:gd name="T39" fmla="*/ 80 h 105"/>
                <a:gd name="T40" fmla="*/ 56 w 108"/>
                <a:gd name="T41" fmla="*/ 82 h 105"/>
                <a:gd name="T42" fmla="*/ 64 w 108"/>
                <a:gd name="T43" fmla="*/ 95 h 105"/>
                <a:gd name="T44" fmla="*/ 86 w 108"/>
                <a:gd name="T45" fmla="*/ 103 h 105"/>
                <a:gd name="T46" fmla="*/ 107 w 108"/>
                <a:gd name="T47" fmla="*/ 7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8" h="105">
                  <a:moveTo>
                    <a:pt x="107" y="71"/>
                  </a:moveTo>
                  <a:cubicBezTo>
                    <a:pt x="106" y="63"/>
                    <a:pt x="94" y="60"/>
                    <a:pt x="93" y="69"/>
                  </a:cubicBezTo>
                  <a:cubicBezTo>
                    <a:pt x="92" y="71"/>
                    <a:pt x="92" y="75"/>
                    <a:pt x="91" y="78"/>
                  </a:cubicBezTo>
                  <a:cubicBezTo>
                    <a:pt x="90" y="75"/>
                    <a:pt x="90" y="73"/>
                    <a:pt x="89" y="70"/>
                  </a:cubicBezTo>
                  <a:cubicBezTo>
                    <a:pt x="88" y="65"/>
                    <a:pt x="86" y="61"/>
                    <a:pt x="84" y="56"/>
                  </a:cubicBezTo>
                  <a:cubicBezTo>
                    <a:pt x="81" y="49"/>
                    <a:pt x="78" y="45"/>
                    <a:pt x="73" y="40"/>
                  </a:cubicBezTo>
                  <a:cubicBezTo>
                    <a:pt x="60" y="26"/>
                    <a:pt x="40" y="29"/>
                    <a:pt x="24" y="22"/>
                  </a:cubicBezTo>
                  <a:cubicBezTo>
                    <a:pt x="24" y="22"/>
                    <a:pt x="23" y="21"/>
                    <a:pt x="23" y="21"/>
                  </a:cubicBezTo>
                  <a:cubicBezTo>
                    <a:pt x="22" y="21"/>
                    <a:pt x="20" y="20"/>
                    <a:pt x="19" y="20"/>
                  </a:cubicBezTo>
                  <a:cubicBezTo>
                    <a:pt x="19" y="19"/>
                    <a:pt x="20" y="19"/>
                    <a:pt x="20" y="18"/>
                  </a:cubicBezTo>
                  <a:cubicBezTo>
                    <a:pt x="22" y="15"/>
                    <a:pt x="27" y="15"/>
                    <a:pt x="30" y="15"/>
                  </a:cubicBezTo>
                  <a:cubicBezTo>
                    <a:pt x="34" y="15"/>
                    <a:pt x="38" y="14"/>
                    <a:pt x="42" y="13"/>
                  </a:cubicBezTo>
                  <a:cubicBezTo>
                    <a:pt x="44" y="11"/>
                    <a:pt x="44" y="7"/>
                    <a:pt x="42" y="6"/>
                  </a:cubicBezTo>
                  <a:cubicBezTo>
                    <a:pt x="30" y="0"/>
                    <a:pt x="14" y="0"/>
                    <a:pt x="7" y="12"/>
                  </a:cubicBezTo>
                  <a:cubicBezTo>
                    <a:pt x="0" y="25"/>
                    <a:pt x="6" y="45"/>
                    <a:pt x="21" y="48"/>
                  </a:cubicBezTo>
                  <a:cubicBezTo>
                    <a:pt x="24" y="49"/>
                    <a:pt x="27" y="46"/>
                    <a:pt x="26" y="43"/>
                  </a:cubicBezTo>
                  <a:cubicBezTo>
                    <a:pt x="25" y="38"/>
                    <a:pt x="22" y="36"/>
                    <a:pt x="20" y="32"/>
                  </a:cubicBezTo>
                  <a:cubicBezTo>
                    <a:pt x="34" y="41"/>
                    <a:pt x="54" y="38"/>
                    <a:pt x="65" y="51"/>
                  </a:cubicBezTo>
                  <a:cubicBezTo>
                    <a:pt x="74" y="62"/>
                    <a:pt x="72" y="78"/>
                    <a:pt x="80" y="89"/>
                  </a:cubicBezTo>
                  <a:cubicBezTo>
                    <a:pt x="73" y="90"/>
                    <a:pt x="65" y="85"/>
                    <a:pt x="62" y="80"/>
                  </a:cubicBezTo>
                  <a:cubicBezTo>
                    <a:pt x="61" y="76"/>
                    <a:pt x="56" y="79"/>
                    <a:pt x="56" y="82"/>
                  </a:cubicBezTo>
                  <a:cubicBezTo>
                    <a:pt x="55" y="87"/>
                    <a:pt x="60" y="92"/>
                    <a:pt x="64" y="95"/>
                  </a:cubicBezTo>
                  <a:cubicBezTo>
                    <a:pt x="70" y="101"/>
                    <a:pt x="77" y="105"/>
                    <a:pt x="86" y="103"/>
                  </a:cubicBezTo>
                  <a:cubicBezTo>
                    <a:pt x="100" y="101"/>
                    <a:pt x="108" y="85"/>
                    <a:pt x="107" y="7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42"/>
            <p:cNvSpPr>
              <a:spLocks/>
            </p:cNvSpPr>
            <p:nvPr/>
          </p:nvSpPr>
          <p:spPr bwMode="auto">
            <a:xfrm>
              <a:off x="7196138" y="4194176"/>
              <a:ext cx="61913" cy="68263"/>
            </a:xfrm>
            <a:custGeom>
              <a:avLst/>
              <a:gdLst>
                <a:gd name="T0" fmla="*/ 28 w 29"/>
                <a:gd name="T1" fmla="*/ 0 h 32"/>
                <a:gd name="T2" fmla="*/ 14 w 29"/>
                <a:gd name="T3" fmla="*/ 11 h 32"/>
                <a:gd name="T4" fmla="*/ 0 w 29"/>
                <a:gd name="T5" fmla="*/ 31 h 32"/>
                <a:gd name="T6" fmla="*/ 1 w 29"/>
                <a:gd name="T7" fmla="*/ 32 h 32"/>
                <a:gd name="T8" fmla="*/ 15 w 29"/>
                <a:gd name="T9" fmla="*/ 14 h 32"/>
                <a:gd name="T10" fmla="*/ 28 w 29"/>
                <a:gd name="T11" fmla="*/ 2 h 32"/>
                <a:gd name="T12" fmla="*/ 28 w 29"/>
                <a:gd name="T1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32">
                  <a:moveTo>
                    <a:pt x="28" y="0"/>
                  </a:moveTo>
                  <a:cubicBezTo>
                    <a:pt x="22" y="0"/>
                    <a:pt x="18" y="7"/>
                    <a:pt x="14" y="11"/>
                  </a:cubicBezTo>
                  <a:cubicBezTo>
                    <a:pt x="9" y="18"/>
                    <a:pt x="2" y="23"/>
                    <a:pt x="0" y="31"/>
                  </a:cubicBezTo>
                  <a:cubicBezTo>
                    <a:pt x="0" y="32"/>
                    <a:pt x="1" y="32"/>
                    <a:pt x="1" y="32"/>
                  </a:cubicBezTo>
                  <a:cubicBezTo>
                    <a:pt x="5" y="25"/>
                    <a:pt x="10" y="20"/>
                    <a:pt x="15" y="14"/>
                  </a:cubicBezTo>
                  <a:cubicBezTo>
                    <a:pt x="18" y="11"/>
                    <a:pt x="23" y="3"/>
                    <a:pt x="28" y="2"/>
                  </a:cubicBezTo>
                  <a:cubicBezTo>
                    <a:pt x="29" y="2"/>
                    <a:pt x="29" y="0"/>
                    <a:pt x="28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43"/>
            <p:cNvSpPr>
              <a:spLocks/>
            </p:cNvSpPr>
            <p:nvPr/>
          </p:nvSpPr>
          <p:spPr bwMode="auto">
            <a:xfrm>
              <a:off x="7172326" y="4198938"/>
              <a:ext cx="104775" cy="117475"/>
            </a:xfrm>
            <a:custGeom>
              <a:avLst/>
              <a:gdLst>
                <a:gd name="T0" fmla="*/ 46 w 49"/>
                <a:gd name="T1" fmla="*/ 1 h 55"/>
                <a:gd name="T2" fmla="*/ 14 w 49"/>
                <a:gd name="T3" fmla="*/ 34 h 55"/>
                <a:gd name="T4" fmla="*/ 1 w 49"/>
                <a:gd name="T5" fmla="*/ 54 h 55"/>
                <a:gd name="T6" fmla="*/ 2 w 49"/>
                <a:gd name="T7" fmla="*/ 55 h 55"/>
                <a:gd name="T8" fmla="*/ 47 w 49"/>
                <a:gd name="T9" fmla="*/ 3 h 55"/>
                <a:gd name="T10" fmla="*/ 46 w 49"/>
                <a:gd name="T11" fmla="*/ 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55">
                  <a:moveTo>
                    <a:pt x="46" y="1"/>
                  </a:moveTo>
                  <a:cubicBezTo>
                    <a:pt x="36" y="12"/>
                    <a:pt x="25" y="23"/>
                    <a:pt x="14" y="34"/>
                  </a:cubicBezTo>
                  <a:cubicBezTo>
                    <a:pt x="10" y="39"/>
                    <a:pt x="0" y="47"/>
                    <a:pt x="1" y="54"/>
                  </a:cubicBezTo>
                  <a:cubicBezTo>
                    <a:pt x="1" y="55"/>
                    <a:pt x="2" y="55"/>
                    <a:pt x="2" y="55"/>
                  </a:cubicBezTo>
                  <a:cubicBezTo>
                    <a:pt x="14" y="35"/>
                    <a:pt x="33" y="20"/>
                    <a:pt x="47" y="3"/>
                  </a:cubicBezTo>
                  <a:cubicBezTo>
                    <a:pt x="49" y="1"/>
                    <a:pt x="47" y="0"/>
                    <a:pt x="46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44"/>
            <p:cNvSpPr>
              <a:spLocks/>
            </p:cNvSpPr>
            <p:nvPr/>
          </p:nvSpPr>
          <p:spPr bwMode="auto">
            <a:xfrm>
              <a:off x="7178676" y="4241801"/>
              <a:ext cx="88900" cy="96838"/>
            </a:xfrm>
            <a:custGeom>
              <a:avLst/>
              <a:gdLst>
                <a:gd name="T0" fmla="*/ 38 w 41"/>
                <a:gd name="T1" fmla="*/ 1 h 45"/>
                <a:gd name="T2" fmla="*/ 0 w 41"/>
                <a:gd name="T3" fmla="*/ 44 h 45"/>
                <a:gd name="T4" fmla="*/ 2 w 41"/>
                <a:gd name="T5" fmla="*/ 45 h 45"/>
                <a:gd name="T6" fmla="*/ 40 w 41"/>
                <a:gd name="T7" fmla="*/ 3 h 45"/>
                <a:gd name="T8" fmla="*/ 38 w 41"/>
                <a:gd name="T9" fmla="*/ 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5">
                  <a:moveTo>
                    <a:pt x="38" y="1"/>
                  </a:moveTo>
                  <a:cubicBezTo>
                    <a:pt x="23" y="12"/>
                    <a:pt x="12" y="29"/>
                    <a:pt x="0" y="44"/>
                  </a:cubicBezTo>
                  <a:cubicBezTo>
                    <a:pt x="0" y="44"/>
                    <a:pt x="1" y="45"/>
                    <a:pt x="2" y="45"/>
                  </a:cubicBezTo>
                  <a:cubicBezTo>
                    <a:pt x="17" y="33"/>
                    <a:pt x="25" y="15"/>
                    <a:pt x="40" y="3"/>
                  </a:cubicBezTo>
                  <a:cubicBezTo>
                    <a:pt x="41" y="1"/>
                    <a:pt x="39" y="0"/>
                    <a:pt x="38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45"/>
            <p:cNvSpPr>
              <a:spLocks/>
            </p:cNvSpPr>
            <p:nvPr/>
          </p:nvSpPr>
          <p:spPr bwMode="auto">
            <a:xfrm>
              <a:off x="7221538" y="4262438"/>
              <a:ext cx="53975" cy="71438"/>
            </a:xfrm>
            <a:custGeom>
              <a:avLst/>
              <a:gdLst>
                <a:gd name="T0" fmla="*/ 23 w 25"/>
                <a:gd name="T1" fmla="*/ 1 h 33"/>
                <a:gd name="T2" fmla="*/ 11 w 25"/>
                <a:gd name="T3" fmla="*/ 17 h 33"/>
                <a:gd name="T4" fmla="*/ 0 w 25"/>
                <a:gd name="T5" fmla="*/ 31 h 33"/>
                <a:gd name="T6" fmla="*/ 2 w 25"/>
                <a:gd name="T7" fmla="*/ 32 h 33"/>
                <a:gd name="T8" fmla="*/ 12 w 25"/>
                <a:gd name="T9" fmla="*/ 19 h 33"/>
                <a:gd name="T10" fmla="*/ 24 w 25"/>
                <a:gd name="T11" fmla="*/ 2 h 33"/>
                <a:gd name="T12" fmla="*/ 23 w 25"/>
                <a:gd name="T13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33">
                  <a:moveTo>
                    <a:pt x="23" y="1"/>
                  </a:moveTo>
                  <a:cubicBezTo>
                    <a:pt x="18" y="6"/>
                    <a:pt x="15" y="12"/>
                    <a:pt x="11" y="17"/>
                  </a:cubicBezTo>
                  <a:cubicBezTo>
                    <a:pt x="7" y="22"/>
                    <a:pt x="3" y="26"/>
                    <a:pt x="0" y="31"/>
                  </a:cubicBezTo>
                  <a:cubicBezTo>
                    <a:pt x="0" y="32"/>
                    <a:pt x="1" y="33"/>
                    <a:pt x="2" y="32"/>
                  </a:cubicBezTo>
                  <a:cubicBezTo>
                    <a:pt x="5" y="27"/>
                    <a:pt x="9" y="23"/>
                    <a:pt x="12" y="19"/>
                  </a:cubicBezTo>
                  <a:cubicBezTo>
                    <a:pt x="16" y="13"/>
                    <a:pt x="20" y="8"/>
                    <a:pt x="24" y="2"/>
                  </a:cubicBezTo>
                  <a:cubicBezTo>
                    <a:pt x="25" y="1"/>
                    <a:pt x="24" y="0"/>
                    <a:pt x="23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46"/>
            <p:cNvSpPr>
              <a:spLocks/>
            </p:cNvSpPr>
            <p:nvPr/>
          </p:nvSpPr>
          <p:spPr bwMode="auto">
            <a:xfrm>
              <a:off x="7215188" y="4298951"/>
              <a:ext cx="61913" cy="66675"/>
            </a:xfrm>
            <a:custGeom>
              <a:avLst/>
              <a:gdLst>
                <a:gd name="T0" fmla="*/ 26 w 29"/>
                <a:gd name="T1" fmla="*/ 1 h 31"/>
                <a:gd name="T2" fmla="*/ 1 w 29"/>
                <a:gd name="T3" fmla="*/ 29 h 31"/>
                <a:gd name="T4" fmla="*/ 2 w 29"/>
                <a:gd name="T5" fmla="*/ 30 h 31"/>
                <a:gd name="T6" fmla="*/ 27 w 29"/>
                <a:gd name="T7" fmla="*/ 3 h 31"/>
                <a:gd name="T8" fmla="*/ 26 w 29"/>
                <a:gd name="T9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31">
                  <a:moveTo>
                    <a:pt x="26" y="1"/>
                  </a:moveTo>
                  <a:cubicBezTo>
                    <a:pt x="17" y="10"/>
                    <a:pt x="9" y="19"/>
                    <a:pt x="1" y="29"/>
                  </a:cubicBezTo>
                  <a:cubicBezTo>
                    <a:pt x="0" y="30"/>
                    <a:pt x="1" y="31"/>
                    <a:pt x="2" y="30"/>
                  </a:cubicBezTo>
                  <a:cubicBezTo>
                    <a:pt x="12" y="22"/>
                    <a:pt x="19" y="12"/>
                    <a:pt x="27" y="3"/>
                  </a:cubicBezTo>
                  <a:cubicBezTo>
                    <a:pt x="29" y="2"/>
                    <a:pt x="27" y="0"/>
                    <a:pt x="26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47"/>
            <p:cNvSpPr>
              <a:spLocks/>
            </p:cNvSpPr>
            <p:nvPr/>
          </p:nvSpPr>
          <p:spPr bwMode="auto">
            <a:xfrm>
              <a:off x="7204076" y="4325938"/>
              <a:ext cx="84138" cy="87313"/>
            </a:xfrm>
            <a:custGeom>
              <a:avLst/>
              <a:gdLst>
                <a:gd name="T0" fmla="*/ 39 w 39"/>
                <a:gd name="T1" fmla="*/ 0 h 41"/>
                <a:gd name="T2" fmla="*/ 19 w 39"/>
                <a:gd name="T3" fmla="*/ 21 h 41"/>
                <a:gd name="T4" fmla="*/ 1 w 39"/>
                <a:gd name="T5" fmla="*/ 40 h 41"/>
                <a:gd name="T6" fmla="*/ 2 w 39"/>
                <a:gd name="T7" fmla="*/ 41 h 41"/>
                <a:gd name="T8" fmla="*/ 39 w 39"/>
                <a:gd name="T9" fmla="*/ 0 h 41"/>
                <a:gd name="T10" fmla="*/ 39 w 39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41">
                  <a:moveTo>
                    <a:pt x="39" y="0"/>
                  </a:moveTo>
                  <a:cubicBezTo>
                    <a:pt x="33" y="7"/>
                    <a:pt x="26" y="14"/>
                    <a:pt x="19" y="21"/>
                  </a:cubicBezTo>
                  <a:cubicBezTo>
                    <a:pt x="13" y="27"/>
                    <a:pt x="6" y="33"/>
                    <a:pt x="1" y="40"/>
                  </a:cubicBezTo>
                  <a:cubicBezTo>
                    <a:pt x="0" y="40"/>
                    <a:pt x="1" y="41"/>
                    <a:pt x="2" y="41"/>
                  </a:cubicBezTo>
                  <a:cubicBezTo>
                    <a:pt x="16" y="30"/>
                    <a:pt x="29" y="14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48"/>
            <p:cNvSpPr>
              <a:spLocks/>
            </p:cNvSpPr>
            <p:nvPr/>
          </p:nvSpPr>
          <p:spPr bwMode="auto">
            <a:xfrm>
              <a:off x="7172326" y="4375151"/>
              <a:ext cx="104775" cy="80963"/>
            </a:xfrm>
            <a:custGeom>
              <a:avLst/>
              <a:gdLst>
                <a:gd name="T0" fmla="*/ 46 w 49"/>
                <a:gd name="T1" fmla="*/ 1 h 38"/>
                <a:gd name="T2" fmla="*/ 1 w 49"/>
                <a:gd name="T3" fmla="*/ 36 h 38"/>
                <a:gd name="T4" fmla="*/ 2 w 49"/>
                <a:gd name="T5" fmla="*/ 38 h 38"/>
                <a:gd name="T6" fmla="*/ 21 w 49"/>
                <a:gd name="T7" fmla="*/ 25 h 38"/>
                <a:gd name="T8" fmla="*/ 47 w 49"/>
                <a:gd name="T9" fmla="*/ 3 h 38"/>
                <a:gd name="T10" fmla="*/ 46 w 49"/>
                <a:gd name="T11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38">
                  <a:moveTo>
                    <a:pt x="46" y="1"/>
                  </a:moveTo>
                  <a:cubicBezTo>
                    <a:pt x="30" y="11"/>
                    <a:pt x="18" y="26"/>
                    <a:pt x="1" y="36"/>
                  </a:cubicBezTo>
                  <a:cubicBezTo>
                    <a:pt x="0" y="37"/>
                    <a:pt x="1" y="38"/>
                    <a:pt x="2" y="38"/>
                  </a:cubicBezTo>
                  <a:cubicBezTo>
                    <a:pt x="9" y="35"/>
                    <a:pt x="15" y="30"/>
                    <a:pt x="21" y="25"/>
                  </a:cubicBezTo>
                  <a:cubicBezTo>
                    <a:pt x="29" y="17"/>
                    <a:pt x="37" y="9"/>
                    <a:pt x="47" y="3"/>
                  </a:cubicBezTo>
                  <a:cubicBezTo>
                    <a:pt x="49" y="2"/>
                    <a:pt x="47" y="0"/>
                    <a:pt x="46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49"/>
            <p:cNvSpPr>
              <a:spLocks/>
            </p:cNvSpPr>
            <p:nvPr/>
          </p:nvSpPr>
          <p:spPr bwMode="auto">
            <a:xfrm>
              <a:off x="7154863" y="4400551"/>
              <a:ext cx="133350" cy="136525"/>
            </a:xfrm>
            <a:custGeom>
              <a:avLst/>
              <a:gdLst>
                <a:gd name="T0" fmla="*/ 59 w 62"/>
                <a:gd name="T1" fmla="*/ 2 h 64"/>
                <a:gd name="T2" fmla="*/ 28 w 62"/>
                <a:gd name="T3" fmla="*/ 32 h 64"/>
                <a:gd name="T4" fmla="*/ 1 w 62"/>
                <a:gd name="T5" fmla="*/ 62 h 64"/>
                <a:gd name="T6" fmla="*/ 3 w 62"/>
                <a:gd name="T7" fmla="*/ 63 h 64"/>
                <a:gd name="T8" fmla="*/ 32 w 62"/>
                <a:gd name="T9" fmla="*/ 33 h 64"/>
                <a:gd name="T10" fmla="*/ 61 w 62"/>
                <a:gd name="T11" fmla="*/ 4 h 64"/>
                <a:gd name="T12" fmla="*/ 59 w 62"/>
                <a:gd name="T13" fmla="*/ 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64">
                  <a:moveTo>
                    <a:pt x="59" y="2"/>
                  </a:moveTo>
                  <a:cubicBezTo>
                    <a:pt x="48" y="11"/>
                    <a:pt x="38" y="21"/>
                    <a:pt x="28" y="32"/>
                  </a:cubicBezTo>
                  <a:cubicBezTo>
                    <a:pt x="19" y="42"/>
                    <a:pt x="9" y="51"/>
                    <a:pt x="1" y="62"/>
                  </a:cubicBezTo>
                  <a:cubicBezTo>
                    <a:pt x="0" y="63"/>
                    <a:pt x="2" y="64"/>
                    <a:pt x="3" y="63"/>
                  </a:cubicBezTo>
                  <a:cubicBezTo>
                    <a:pt x="14" y="55"/>
                    <a:pt x="22" y="43"/>
                    <a:pt x="32" y="33"/>
                  </a:cubicBezTo>
                  <a:cubicBezTo>
                    <a:pt x="41" y="23"/>
                    <a:pt x="51" y="13"/>
                    <a:pt x="61" y="4"/>
                  </a:cubicBezTo>
                  <a:cubicBezTo>
                    <a:pt x="62" y="2"/>
                    <a:pt x="60" y="0"/>
                    <a:pt x="59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50"/>
            <p:cNvSpPr>
              <a:spLocks/>
            </p:cNvSpPr>
            <p:nvPr/>
          </p:nvSpPr>
          <p:spPr bwMode="auto">
            <a:xfrm>
              <a:off x="7153276" y="4406901"/>
              <a:ext cx="157163" cy="166688"/>
            </a:xfrm>
            <a:custGeom>
              <a:avLst/>
              <a:gdLst>
                <a:gd name="T0" fmla="*/ 70 w 73"/>
                <a:gd name="T1" fmla="*/ 1 h 78"/>
                <a:gd name="T2" fmla="*/ 32 w 73"/>
                <a:gd name="T3" fmla="*/ 44 h 78"/>
                <a:gd name="T4" fmla="*/ 13 w 73"/>
                <a:gd name="T5" fmla="*/ 61 h 78"/>
                <a:gd name="T6" fmla="*/ 0 w 73"/>
                <a:gd name="T7" fmla="*/ 77 h 78"/>
                <a:gd name="T8" fmla="*/ 1 w 73"/>
                <a:gd name="T9" fmla="*/ 77 h 78"/>
                <a:gd name="T10" fmla="*/ 18 w 73"/>
                <a:gd name="T11" fmla="*/ 60 h 78"/>
                <a:gd name="T12" fmla="*/ 37 w 73"/>
                <a:gd name="T13" fmla="*/ 42 h 78"/>
                <a:gd name="T14" fmla="*/ 72 w 73"/>
                <a:gd name="T15" fmla="*/ 3 h 78"/>
                <a:gd name="T16" fmla="*/ 70 w 73"/>
                <a:gd name="T17" fmla="*/ 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3" h="78">
                  <a:moveTo>
                    <a:pt x="70" y="1"/>
                  </a:moveTo>
                  <a:cubicBezTo>
                    <a:pt x="58" y="16"/>
                    <a:pt x="46" y="31"/>
                    <a:pt x="32" y="44"/>
                  </a:cubicBezTo>
                  <a:cubicBezTo>
                    <a:pt x="26" y="50"/>
                    <a:pt x="20" y="55"/>
                    <a:pt x="13" y="61"/>
                  </a:cubicBezTo>
                  <a:cubicBezTo>
                    <a:pt x="8" y="66"/>
                    <a:pt x="4" y="70"/>
                    <a:pt x="0" y="77"/>
                  </a:cubicBezTo>
                  <a:cubicBezTo>
                    <a:pt x="0" y="77"/>
                    <a:pt x="1" y="78"/>
                    <a:pt x="1" y="77"/>
                  </a:cubicBezTo>
                  <a:cubicBezTo>
                    <a:pt x="7" y="72"/>
                    <a:pt x="11" y="65"/>
                    <a:pt x="18" y="60"/>
                  </a:cubicBezTo>
                  <a:cubicBezTo>
                    <a:pt x="25" y="55"/>
                    <a:pt x="31" y="49"/>
                    <a:pt x="37" y="42"/>
                  </a:cubicBezTo>
                  <a:cubicBezTo>
                    <a:pt x="50" y="30"/>
                    <a:pt x="61" y="16"/>
                    <a:pt x="72" y="3"/>
                  </a:cubicBezTo>
                  <a:cubicBezTo>
                    <a:pt x="73" y="1"/>
                    <a:pt x="70" y="0"/>
                    <a:pt x="70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51"/>
            <p:cNvSpPr>
              <a:spLocks/>
            </p:cNvSpPr>
            <p:nvPr/>
          </p:nvSpPr>
          <p:spPr bwMode="auto">
            <a:xfrm>
              <a:off x="7183438" y="4475163"/>
              <a:ext cx="115888" cy="115888"/>
            </a:xfrm>
            <a:custGeom>
              <a:avLst/>
              <a:gdLst>
                <a:gd name="T0" fmla="*/ 51 w 54"/>
                <a:gd name="T1" fmla="*/ 1 h 54"/>
                <a:gd name="T2" fmla="*/ 1 w 54"/>
                <a:gd name="T3" fmla="*/ 52 h 54"/>
                <a:gd name="T4" fmla="*/ 2 w 54"/>
                <a:gd name="T5" fmla="*/ 53 h 54"/>
                <a:gd name="T6" fmla="*/ 23 w 54"/>
                <a:gd name="T7" fmla="*/ 31 h 54"/>
                <a:gd name="T8" fmla="*/ 52 w 54"/>
                <a:gd name="T9" fmla="*/ 4 h 54"/>
                <a:gd name="T10" fmla="*/ 51 w 54"/>
                <a:gd name="T11" fmla="*/ 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54">
                  <a:moveTo>
                    <a:pt x="51" y="1"/>
                  </a:moveTo>
                  <a:cubicBezTo>
                    <a:pt x="32" y="15"/>
                    <a:pt x="14" y="33"/>
                    <a:pt x="1" y="52"/>
                  </a:cubicBezTo>
                  <a:cubicBezTo>
                    <a:pt x="0" y="53"/>
                    <a:pt x="1" y="54"/>
                    <a:pt x="2" y="53"/>
                  </a:cubicBezTo>
                  <a:cubicBezTo>
                    <a:pt x="11" y="49"/>
                    <a:pt x="16" y="38"/>
                    <a:pt x="23" y="31"/>
                  </a:cubicBezTo>
                  <a:cubicBezTo>
                    <a:pt x="32" y="22"/>
                    <a:pt x="42" y="12"/>
                    <a:pt x="52" y="4"/>
                  </a:cubicBezTo>
                  <a:cubicBezTo>
                    <a:pt x="54" y="3"/>
                    <a:pt x="52" y="0"/>
                    <a:pt x="51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52"/>
            <p:cNvSpPr>
              <a:spLocks/>
            </p:cNvSpPr>
            <p:nvPr/>
          </p:nvSpPr>
          <p:spPr bwMode="auto">
            <a:xfrm>
              <a:off x="7232651" y="4471988"/>
              <a:ext cx="98425" cy="98425"/>
            </a:xfrm>
            <a:custGeom>
              <a:avLst/>
              <a:gdLst>
                <a:gd name="T0" fmla="*/ 43 w 46"/>
                <a:gd name="T1" fmla="*/ 1 h 46"/>
                <a:gd name="T2" fmla="*/ 0 w 46"/>
                <a:gd name="T3" fmla="*/ 44 h 46"/>
                <a:gd name="T4" fmla="*/ 2 w 46"/>
                <a:gd name="T5" fmla="*/ 45 h 46"/>
                <a:gd name="T6" fmla="*/ 45 w 46"/>
                <a:gd name="T7" fmla="*/ 3 h 46"/>
                <a:gd name="T8" fmla="*/ 43 w 46"/>
                <a:gd name="T9" fmla="*/ 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6">
                  <a:moveTo>
                    <a:pt x="43" y="1"/>
                  </a:moveTo>
                  <a:cubicBezTo>
                    <a:pt x="28" y="15"/>
                    <a:pt x="13" y="28"/>
                    <a:pt x="0" y="44"/>
                  </a:cubicBezTo>
                  <a:cubicBezTo>
                    <a:pt x="0" y="45"/>
                    <a:pt x="1" y="46"/>
                    <a:pt x="2" y="45"/>
                  </a:cubicBezTo>
                  <a:cubicBezTo>
                    <a:pt x="17" y="33"/>
                    <a:pt x="31" y="17"/>
                    <a:pt x="45" y="3"/>
                  </a:cubicBezTo>
                  <a:cubicBezTo>
                    <a:pt x="46" y="2"/>
                    <a:pt x="44" y="0"/>
                    <a:pt x="43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53"/>
            <p:cNvSpPr>
              <a:spLocks/>
            </p:cNvSpPr>
            <p:nvPr/>
          </p:nvSpPr>
          <p:spPr bwMode="auto">
            <a:xfrm>
              <a:off x="6908801" y="4703763"/>
              <a:ext cx="60325" cy="68263"/>
            </a:xfrm>
            <a:custGeom>
              <a:avLst/>
              <a:gdLst>
                <a:gd name="T0" fmla="*/ 25 w 28"/>
                <a:gd name="T1" fmla="*/ 1 h 32"/>
                <a:gd name="T2" fmla="*/ 9 w 28"/>
                <a:gd name="T3" fmla="*/ 16 h 32"/>
                <a:gd name="T4" fmla="*/ 0 w 28"/>
                <a:gd name="T5" fmla="*/ 31 h 32"/>
                <a:gd name="T6" fmla="*/ 2 w 28"/>
                <a:gd name="T7" fmla="*/ 32 h 32"/>
                <a:gd name="T8" fmla="*/ 14 w 28"/>
                <a:gd name="T9" fmla="*/ 15 h 32"/>
                <a:gd name="T10" fmla="*/ 27 w 28"/>
                <a:gd name="T11" fmla="*/ 2 h 32"/>
                <a:gd name="T12" fmla="*/ 25 w 28"/>
                <a:gd name="T13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32">
                  <a:moveTo>
                    <a:pt x="25" y="1"/>
                  </a:moveTo>
                  <a:cubicBezTo>
                    <a:pt x="20" y="6"/>
                    <a:pt x="14" y="11"/>
                    <a:pt x="9" y="16"/>
                  </a:cubicBezTo>
                  <a:cubicBezTo>
                    <a:pt x="6" y="21"/>
                    <a:pt x="1" y="26"/>
                    <a:pt x="0" y="31"/>
                  </a:cubicBezTo>
                  <a:cubicBezTo>
                    <a:pt x="0" y="32"/>
                    <a:pt x="1" y="32"/>
                    <a:pt x="2" y="32"/>
                  </a:cubicBezTo>
                  <a:cubicBezTo>
                    <a:pt x="6" y="26"/>
                    <a:pt x="9" y="21"/>
                    <a:pt x="14" y="15"/>
                  </a:cubicBezTo>
                  <a:cubicBezTo>
                    <a:pt x="18" y="11"/>
                    <a:pt x="23" y="7"/>
                    <a:pt x="27" y="2"/>
                  </a:cubicBezTo>
                  <a:cubicBezTo>
                    <a:pt x="28" y="1"/>
                    <a:pt x="26" y="0"/>
                    <a:pt x="25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454"/>
            <p:cNvSpPr>
              <a:spLocks/>
            </p:cNvSpPr>
            <p:nvPr/>
          </p:nvSpPr>
          <p:spPr bwMode="auto">
            <a:xfrm>
              <a:off x="6913563" y="4692651"/>
              <a:ext cx="103188" cy="106363"/>
            </a:xfrm>
            <a:custGeom>
              <a:avLst/>
              <a:gdLst>
                <a:gd name="T0" fmla="*/ 46 w 48"/>
                <a:gd name="T1" fmla="*/ 1 h 50"/>
                <a:gd name="T2" fmla="*/ 15 w 48"/>
                <a:gd name="T3" fmla="*/ 29 h 50"/>
                <a:gd name="T4" fmla="*/ 4 w 48"/>
                <a:gd name="T5" fmla="*/ 41 h 50"/>
                <a:gd name="T6" fmla="*/ 0 w 48"/>
                <a:gd name="T7" fmla="*/ 48 h 50"/>
                <a:gd name="T8" fmla="*/ 2 w 48"/>
                <a:gd name="T9" fmla="*/ 50 h 50"/>
                <a:gd name="T10" fmla="*/ 4 w 48"/>
                <a:gd name="T11" fmla="*/ 50 h 50"/>
                <a:gd name="T12" fmla="*/ 5 w 48"/>
                <a:gd name="T13" fmla="*/ 48 h 50"/>
                <a:gd name="T14" fmla="*/ 22 w 48"/>
                <a:gd name="T15" fmla="*/ 25 h 50"/>
                <a:gd name="T16" fmla="*/ 47 w 48"/>
                <a:gd name="T17" fmla="*/ 2 h 50"/>
                <a:gd name="T18" fmla="*/ 46 w 48"/>
                <a:gd name="T19" fmla="*/ 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50">
                  <a:moveTo>
                    <a:pt x="46" y="1"/>
                  </a:moveTo>
                  <a:cubicBezTo>
                    <a:pt x="36" y="10"/>
                    <a:pt x="24" y="19"/>
                    <a:pt x="15" y="29"/>
                  </a:cubicBezTo>
                  <a:cubicBezTo>
                    <a:pt x="11" y="33"/>
                    <a:pt x="8" y="37"/>
                    <a:pt x="4" y="41"/>
                  </a:cubicBezTo>
                  <a:cubicBezTo>
                    <a:pt x="2" y="43"/>
                    <a:pt x="0" y="45"/>
                    <a:pt x="0" y="48"/>
                  </a:cubicBezTo>
                  <a:cubicBezTo>
                    <a:pt x="0" y="49"/>
                    <a:pt x="1" y="50"/>
                    <a:pt x="2" y="50"/>
                  </a:cubicBezTo>
                  <a:cubicBezTo>
                    <a:pt x="3" y="50"/>
                    <a:pt x="3" y="50"/>
                    <a:pt x="4" y="50"/>
                  </a:cubicBezTo>
                  <a:cubicBezTo>
                    <a:pt x="5" y="50"/>
                    <a:pt x="5" y="49"/>
                    <a:pt x="5" y="48"/>
                  </a:cubicBezTo>
                  <a:cubicBezTo>
                    <a:pt x="3" y="47"/>
                    <a:pt x="22" y="26"/>
                    <a:pt x="22" y="25"/>
                  </a:cubicBezTo>
                  <a:cubicBezTo>
                    <a:pt x="30" y="17"/>
                    <a:pt x="40" y="10"/>
                    <a:pt x="47" y="2"/>
                  </a:cubicBezTo>
                  <a:cubicBezTo>
                    <a:pt x="48" y="1"/>
                    <a:pt x="47" y="0"/>
                    <a:pt x="46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455"/>
            <p:cNvSpPr>
              <a:spLocks/>
            </p:cNvSpPr>
            <p:nvPr/>
          </p:nvSpPr>
          <p:spPr bwMode="auto">
            <a:xfrm>
              <a:off x="6916738" y="4718051"/>
              <a:ext cx="100013" cy="117475"/>
            </a:xfrm>
            <a:custGeom>
              <a:avLst/>
              <a:gdLst>
                <a:gd name="T0" fmla="*/ 45 w 47"/>
                <a:gd name="T1" fmla="*/ 1 h 55"/>
                <a:gd name="T2" fmla="*/ 20 w 47"/>
                <a:gd name="T3" fmla="*/ 29 h 55"/>
                <a:gd name="T4" fmla="*/ 0 w 47"/>
                <a:gd name="T5" fmla="*/ 51 h 55"/>
                <a:gd name="T6" fmla="*/ 1 w 47"/>
                <a:gd name="T7" fmla="*/ 53 h 55"/>
                <a:gd name="T8" fmla="*/ 20 w 47"/>
                <a:gd name="T9" fmla="*/ 34 h 55"/>
                <a:gd name="T10" fmla="*/ 47 w 47"/>
                <a:gd name="T11" fmla="*/ 2 h 55"/>
                <a:gd name="T12" fmla="*/ 45 w 47"/>
                <a:gd name="T13" fmla="*/ 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55">
                  <a:moveTo>
                    <a:pt x="45" y="1"/>
                  </a:moveTo>
                  <a:cubicBezTo>
                    <a:pt x="39" y="13"/>
                    <a:pt x="28" y="19"/>
                    <a:pt x="20" y="29"/>
                  </a:cubicBezTo>
                  <a:cubicBezTo>
                    <a:pt x="13" y="37"/>
                    <a:pt x="10" y="46"/>
                    <a:pt x="0" y="51"/>
                  </a:cubicBezTo>
                  <a:cubicBezTo>
                    <a:pt x="0" y="52"/>
                    <a:pt x="0" y="52"/>
                    <a:pt x="1" y="53"/>
                  </a:cubicBezTo>
                  <a:cubicBezTo>
                    <a:pt x="8" y="55"/>
                    <a:pt x="17" y="39"/>
                    <a:pt x="20" y="34"/>
                  </a:cubicBezTo>
                  <a:cubicBezTo>
                    <a:pt x="27" y="23"/>
                    <a:pt x="43" y="16"/>
                    <a:pt x="47" y="2"/>
                  </a:cubicBezTo>
                  <a:cubicBezTo>
                    <a:pt x="47" y="1"/>
                    <a:pt x="45" y="0"/>
                    <a:pt x="45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456"/>
            <p:cNvSpPr>
              <a:spLocks/>
            </p:cNvSpPr>
            <p:nvPr/>
          </p:nvSpPr>
          <p:spPr bwMode="auto">
            <a:xfrm>
              <a:off x="6924676" y="4740276"/>
              <a:ext cx="104775" cy="112713"/>
            </a:xfrm>
            <a:custGeom>
              <a:avLst/>
              <a:gdLst>
                <a:gd name="T0" fmla="*/ 46 w 49"/>
                <a:gd name="T1" fmla="*/ 1 h 53"/>
                <a:gd name="T2" fmla="*/ 19 w 49"/>
                <a:gd name="T3" fmla="*/ 28 h 53"/>
                <a:gd name="T4" fmla="*/ 1 w 49"/>
                <a:gd name="T5" fmla="*/ 51 h 53"/>
                <a:gd name="T6" fmla="*/ 2 w 49"/>
                <a:gd name="T7" fmla="*/ 53 h 53"/>
                <a:gd name="T8" fmla="*/ 12 w 49"/>
                <a:gd name="T9" fmla="*/ 41 h 53"/>
                <a:gd name="T10" fmla="*/ 23 w 49"/>
                <a:gd name="T11" fmla="*/ 29 h 53"/>
                <a:gd name="T12" fmla="*/ 48 w 49"/>
                <a:gd name="T13" fmla="*/ 3 h 53"/>
                <a:gd name="T14" fmla="*/ 46 w 49"/>
                <a:gd name="T15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53">
                  <a:moveTo>
                    <a:pt x="46" y="1"/>
                  </a:moveTo>
                  <a:cubicBezTo>
                    <a:pt x="37" y="10"/>
                    <a:pt x="28" y="19"/>
                    <a:pt x="19" y="28"/>
                  </a:cubicBezTo>
                  <a:cubicBezTo>
                    <a:pt x="13" y="36"/>
                    <a:pt x="5" y="42"/>
                    <a:pt x="1" y="51"/>
                  </a:cubicBezTo>
                  <a:cubicBezTo>
                    <a:pt x="0" y="52"/>
                    <a:pt x="2" y="53"/>
                    <a:pt x="2" y="53"/>
                  </a:cubicBezTo>
                  <a:cubicBezTo>
                    <a:pt x="6" y="49"/>
                    <a:pt x="8" y="45"/>
                    <a:pt x="12" y="41"/>
                  </a:cubicBezTo>
                  <a:cubicBezTo>
                    <a:pt x="16" y="38"/>
                    <a:pt x="19" y="33"/>
                    <a:pt x="23" y="29"/>
                  </a:cubicBezTo>
                  <a:cubicBezTo>
                    <a:pt x="31" y="20"/>
                    <a:pt x="40" y="12"/>
                    <a:pt x="48" y="3"/>
                  </a:cubicBezTo>
                  <a:cubicBezTo>
                    <a:pt x="49" y="2"/>
                    <a:pt x="47" y="0"/>
                    <a:pt x="46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457"/>
            <p:cNvSpPr>
              <a:spLocks/>
            </p:cNvSpPr>
            <p:nvPr/>
          </p:nvSpPr>
          <p:spPr bwMode="auto">
            <a:xfrm>
              <a:off x="6877051" y="4845051"/>
              <a:ext cx="115888" cy="115888"/>
            </a:xfrm>
            <a:custGeom>
              <a:avLst/>
              <a:gdLst>
                <a:gd name="T0" fmla="*/ 53 w 54"/>
                <a:gd name="T1" fmla="*/ 0 h 54"/>
                <a:gd name="T2" fmla="*/ 26 w 54"/>
                <a:gd name="T3" fmla="*/ 26 h 54"/>
                <a:gd name="T4" fmla="*/ 1 w 54"/>
                <a:gd name="T5" fmla="*/ 52 h 54"/>
                <a:gd name="T6" fmla="*/ 2 w 54"/>
                <a:gd name="T7" fmla="*/ 53 h 54"/>
                <a:gd name="T8" fmla="*/ 28 w 54"/>
                <a:gd name="T9" fmla="*/ 27 h 54"/>
                <a:gd name="T10" fmla="*/ 54 w 54"/>
                <a:gd name="T11" fmla="*/ 1 h 54"/>
                <a:gd name="T12" fmla="*/ 53 w 54"/>
                <a:gd name="T1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54">
                  <a:moveTo>
                    <a:pt x="53" y="0"/>
                  </a:moveTo>
                  <a:cubicBezTo>
                    <a:pt x="44" y="8"/>
                    <a:pt x="35" y="16"/>
                    <a:pt x="26" y="26"/>
                  </a:cubicBezTo>
                  <a:cubicBezTo>
                    <a:pt x="18" y="35"/>
                    <a:pt x="8" y="43"/>
                    <a:pt x="1" y="52"/>
                  </a:cubicBezTo>
                  <a:cubicBezTo>
                    <a:pt x="0" y="53"/>
                    <a:pt x="1" y="54"/>
                    <a:pt x="2" y="53"/>
                  </a:cubicBezTo>
                  <a:cubicBezTo>
                    <a:pt x="12" y="46"/>
                    <a:pt x="20" y="37"/>
                    <a:pt x="28" y="27"/>
                  </a:cubicBezTo>
                  <a:cubicBezTo>
                    <a:pt x="36" y="18"/>
                    <a:pt x="45" y="10"/>
                    <a:pt x="54" y="1"/>
                  </a:cubicBezTo>
                  <a:cubicBezTo>
                    <a:pt x="54" y="0"/>
                    <a:pt x="54" y="0"/>
                    <a:pt x="53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458"/>
            <p:cNvSpPr>
              <a:spLocks/>
            </p:cNvSpPr>
            <p:nvPr/>
          </p:nvSpPr>
          <p:spPr bwMode="auto">
            <a:xfrm>
              <a:off x="6888163" y="4843463"/>
              <a:ext cx="133350" cy="161925"/>
            </a:xfrm>
            <a:custGeom>
              <a:avLst/>
              <a:gdLst>
                <a:gd name="T0" fmla="*/ 60 w 62"/>
                <a:gd name="T1" fmla="*/ 1 h 76"/>
                <a:gd name="T2" fmla="*/ 46 w 62"/>
                <a:gd name="T3" fmla="*/ 22 h 76"/>
                <a:gd name="T4" fmla="*/ 32 w 62"/>
                <a:gd name="T5" fmla="*/ 37 h 76"/>
                <a:gd name="T6" fmla="*/ 0 w 62"/>
                <a:gd name="T7" fmla="*/ 73 h 76"/>
                <a:gd name="T8" fmla="*/ 2 w 62"/>
                <a:gd name="T9" fmla="*/ 75 h 76"/>
                <a:gd name="T10" fmla="*/ 20 w 62"/>
                <a:gd name="T11" fmla="*/ 54 h 76"/>
                <a:gd name="T12" fmla="*/ 38 w 62"/>
                <a:gd name="T13" fmla="*/ 35 h 76"/>
                <a:gd name="T14" fmla="*/ 62 w 62"/>
                <a:gd name="T15" fmla="*/ 2 h 76"/>
                <a:gd name="T16" fmla="*/ 60 w 62"/>
                <a:gd name="T17" fmla="*/ 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76">
                  <a:moveTo>
                    <a:pt x="60" y="1"/>
                  </a:moveTo>
                  <a:cubicBezTo>
                    <a:pt x="58" y="10"/>
                    <a:pt x="52" y="16"/>
                    <a:pt x="46" y="22"/>
                  </a:cubicBezTo>
                  <a:cubicBezTo>
                    <a:pt x="42" y="27"/>
                    <a:pt x="37" y="33"/>
                    <a:pt x="32" y="37"/>
                  </a:cubicBezTo>
                  <a:cubicBezTo>
                    <a:pt x="21" y="49"/>
                    <a:pt x="10" y="60"/>
                    <a:pt x="0" y="73"/>
                  </a:cubicBezTo>
                  <a:cubicBezTo>
                    <a:pt x="0" y="74"/>
                    <a:pt x="1" y="76"/>
                    <a:pt x="2" y="75"/>
                  </a:cubicBezTo>
                  <a:cubicBezTo>
                    <a:pt x="8" y="68"/>
                    <a:pt x="14" y="61"/>
                    <a:pt x="20" y="54"/>
                  </a:cubicBezTo>
                  <a:cubicBezTo>
                    <a:pt x="25" y="47"/>
                    <a:pt x="32" y="42"/>
                    <a:pt x="38" y="35"/>
                  </a:cubicBezTo>
                  <a:cubicBezTo>
                    <a:pt x="46" y="26"/>
                    <a:pt x="60" y="15"/>
                    <a:pt x="62" y="2"/>
                  </a:cubicBezTo>
                  <a:cubicBezTo>
                    <a:pt x="62" y="1"/>
                    <a:pt x="61" y="0"/>
                    <a:pt x="60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459"/>
            <p:cNvSpPr>
              <a:spLocks/>
            </p:cNvSpPr>
            <p:nvPr/>
          </p:nvSpPr>
          <p:spPr bwMode="auto">
            <a:xfrm>
              <a:off x="6888163" y="4900613"/>
              <a:ext cx="125413" cy="134938"/>
            </a:xfrm>
            <a:custGeom>
              <a:avLst/>
              <a:gdLst>
                <a:gd name="T0" fmla="*/ 55 w 58"/>
                <a:gd name="T1" fmla="*/ 1 h 63"/>
                <a:gd name="T2" fmla="*/ 18 w 58"/>
                <a:gd name="T3" fmla="*/ 40 h 63"/>
                <a:gd name="T4" fmla="*/ 4 w 58"/>
                <a:gd name="T5" fmla="*/ 55 h 63"/>
                <a:gd name="T6" fmla="*/ 0 w 58"/>
                <a:gd name="T7" fmla="*/ 62 h 63"/>
                <a:gd name="T8" fmla="*/ 2 w 58"/>
                <a:gd name="T9" fmla="*/ 62 h 63"/>
                <a:gd name="T10" fmla="*/ 11 w 58"/>
                <a:gd name="T11" fmla="*/ 54 h 63"/>
                <a:gd name="T12" fmla="*/ 25 w 58"/>
                <a:gd name="T13" fmla="*/ 37 h 63"/>
                <a:gd name="T14" fmla="*/ 57 w 58"/>
                <a:gd name="T15" fmla="*/ 3 h 63"/>
                <a:gd name="T16" fmla="*/ 55 w 58"/>
                <a:gd name="T17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63">
                  <a:moveTo>
                    <a:pt x="55" y="1"/>
                  </a:moveTo>
                  <a:cubicBezTo>
                    <a:pt x="43" y="14"/>
                    <a:pt x="30" y="27"/>
                    <a:pt x="18" y="40"/>
                  </a:cubicBezTo>
                  <a:cubicBezTo>
                    <a:pt x="14" y="45"/>
                    <a:pt x="10" y="51"/>
                    <a:pt x="4" y="55"/>
                  </a:cubicBezTo>
                  <a:cubicBezTo>
                    <a:pt x="2" y="57"/>
                    <a:pt x="0" y="58"/>
                    <a:pt x="0" y="62"/>
                  </a:cubicBezTo>
                  <a:cubicBezTo>
                    <a:pt x="0" y="63"/>
                    <a:pt x="2" y="63"/>
                    <a:pt x="2" y="62"/>
                  </a:cubicBezTo>
                  <a:cubicBezTo>
                    <a:pt x="3" y="59"/>
                    <a:pt x="9" y="56"/>
                    <a:pt x="11" y="54"/>
                  </a:cubicBezTo>
                  <a:cubicBezTo>
                    <a:pt x="15" y="48"/>
                    <a:pt x="20" y="42"/>
                    <a:pt x="25" y="37"/>
                  </a:cubicBezTo>
                  <a:cubicBezTo>
                    <a:pt x="36" y="25"/>
                    <a:pt x="46" y="14"/>
                    <a:pt x="57" y="3"/>
                  </a:cubicBezTo>
                  <a:cubicBezTo>
                    <a:pt x="58" y="2"/>
                    <a:pt x="56" y="0"/>
                    <a:pt x="55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460"/>
            <p:cNvSpPr>
              <a:spLocks/>
            </p:cNvSpPr>
            <p:nvPr/>
          </p:nvSpPr>
          <p:spPr bwMode="auto">
            <a:xfrm>
              <a:off x="6894513" y="4932363"/>
              <a:ext cx="128588" cy="122238"/>
            </a:xfrm>
            <a:custGeom>
              <a:avLst/>
              <a:gdLst>
                <a:gd name="T0" fmla="*/ 57 w 60"/>
                <a:gd name="T1" fmla="*/ 1 h 57"/>
                <a:gd name="T2" fmla="*/ 28 w 60"/>
                <a:gd name="T3" fmla="*/ 29 h 57"/>
                <a:gd name="T4" fmla="*/ 0 w 60"/>
                <a:gd name="T5" fmla="*/ 56 h 57"/>
                <a:gd name="T6" fmla="*/ 1 w 60"/>
                <a:gd name="T7" fmla="*/ 57 h 57"/>
                <a:gd name="T8" fmla="*/ 27 w 60"/>
                <a:gd name="T9" fmla="*/ 33 h 57"/>
                <a:gd name="T10" fmla="*/ 59 w 60"/>
                <a:gd name="T11" fmla="*/ 3 h 57"/>
                <a:gd name="T12" fmla="*/ 57 w 60"/>
                <a:gd name="T13" fmla="*/ 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57">
                  <a:moveTo>
                    <a:pt x="57" y="1"/>
                  </a:moveTo>
                  <a:cubicBezTo>
                    <a:pt x="48" y="11"/>
                    <a:pt x="38" y="20"/>
                    <a:pt x="28" y="29"/>
                  </a:cubicBezTo>
                  <a:cubicBezTo>
                    <a:pt x="18" y="37"/>
                    <a:pt x="12" y="50"/>
                    <a:pt x="0" y="56"/>
                  </a:cubicBezTo>
                  <a:cubicBezTo>
                    <a:pt x="0" y="57"/>
                    <a:pt x="0" y="57"/>
                    <a:pt x="1" y="57"/>
                  </a:cubicBezTo>
                  <a:cubicBezTo>
                    <a:pt x="13" y="54"/>
                    <a:pt x="18" y="42"/>
                    <a:pt x="27" y="33"/>
                  </a:cubicBezTo>
                  <a:cubicBezTo>
                    <a:pt x="37" y="23"/>
                    <a:pt x="49" y="14"/>
                    <a:pt x="59" y="3"/>
                  </a:cubicBezTo>
                  <a:cubicBezTo>
                    <a:pt x="60" y="2"/>
                    <a:pt x="58" y="0"/>
                    <a:pt x="57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461"/>
            <p:cNvSpPr>
              <a:spLocks/>
            </p:cNvSpPr>
            <p:nvPr/>
          </p:nvSpPr>
          <p:spPr bwMode="auto">
            <a:xfrm>
              <a:off x="6908801" y="4948238"/>
              <a:ext cx="120650" cy="123825"/>
            </a:xfrm>
            <a:custGeom>
              <a:avLst/>
              <a:gdLst>
                <a:gd name="T0" fmla="*/ 53 w 56"/>
                <a:gd name="T1" fmla="*/ 1 h 58"/>
                <a:gd name="T2" fmla="*/ 1 w 56"/>
                <a:gd name="T3" fmla="*/ 57 h 58"/>
                <a:gd name="T4" fmla="*/ 2 w 56"/>
                <a:gd name="T5" fmla="*/ 58 h 58"/>
                <a:gd name="T6" fmla="*/ 15 w 56"/>
                <a:gd name="T7" fmla="*/ 43 h 58"/>
                <a:gd name="T8" fmla="*/ 28 w 56"/>
                <a:gd name="T9" fmla="*/ 30 h 58"/>
                <a:gd name="T10" fmla="*/ 55 w 56"/>
                <a:gd name="T11" fmla="*/ 3 h 58"/>
                <a:gd name="T12" fmla="*/ 53 w 56"/>
                <a:gd name="T13" fmla="*/ 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58">
                  <a:moveTo>
                    <a:pt x="53" y="1"/>
                  </a:moveTo>
                  <a:cubicBezTo>
                    <a:pt x="36" y="21"/>
                    <a:pt x="14" y="35"/>
                    <a:pt x="1" y="57"/>
                  </a:cubicBezTo>
                  <a:cubicBezTo>
                    <a:pt x="0" y="58"/>
                    <a:pt x="1" y="58"/>
                    <a:pt x="2" y="58"/>
                  </a:cubicBezTo>
                  <a:cubicBezTo>
                    <a:pt x="7" y="54"/>
                    <a:pt x="11" y="48"/>
                    <a:pt x="15" y="43"/>
                  </a:cubicBezTo>
                  <a:cubicBezTo>
                    <a:pt x="19" y="39"/>
                    <a:pt x="24" y="35"/>
                    <a:pt x="28" y="30"/>
                  </a:cubicBezTo>
                  <a:cubicBezTo>
                    <a:pt x="37" y="22"/>
                    <a:pt x="47" y="13"/>
                    <a:pt x="55" y="3"/>
                  </a:cubicBezTo>
                  <a:cubicBezTo>
                    <a:pt x="56" y="2"/>
                    <a:pt x="54" y="0"/>
                    <a:pt x="53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462"/>
            <p:cNvSpPr>
              <a:spLocks/>
            </p:cNvSpPr>
            <p:nvPr/>
          </p:nvSpPr>
          <p:spPr bwMode="auto">
            <a:xfrm>
              <a:off x="6948488" y="4992688"/>
              <a:ext cx="79375" cy="68263"/>
            </a:xfrm>
            <a:custGeom>
              <a:avLst/>
              <a:gdLst>
                <a:gd name="T0" fmla="*/ 35 w 37"/>
                <a:gd name="T1" fmla="*/ 1 h 32"/>
                <a:gd name="T2" fmla="*/ 0 w 37"/>
                <a:gd name="T3" fmla="*/ 31 h 32"/>
                <a:gd name="T4" fmla="*/ 1 w 37"/>
                <a:gd name="T5" fmla="*/ 32 h 32"/>
                <a:gd name="T6" fmla="*/ 21 w 37"/>
                <a:gd name="T7" fmla="*/ 16 h 32"/>
                <a:gd name="T8" fmla="*/ 37 w 37"/>
                <a:gd name="T9" fmla="*/ 2 h 32"/>
                <a:gd name="T10" fmla="*/ 35 w 37"/>
                <a:gd name="T1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32">
                  <a:moveTo>
                    <a:pt x="35" y="1"/>
                  </a:moveTo>
                  <a:cubicBezTo>
                    <a:pt x="26" y="13"/>
                    <a:pt x="10" y="19"/>
                    <a:pt x="0" y="31"/>
                  </a:cubicBezTo>
                  <a:cubicBezTo>
                    <a:pt x="0" y="31"/>
                    <a:pt x="0" y="32"/>
                    <a:pt x="1" y="32"/>
                  </a:cubicBezTo>
                  <a:cubicBezTo>
                    <a:pt x="9" y="28"/>
                    <a:pt x="14" y="21"/>
                    <a:pt x="21" y="16"/>
                  </a:cubicBezTo>
                  <a:cubicBezTo>
                    <a:pt x="27" y="12"/>
                    <a:pt x="33" y="8"/>
                    <a:pt x="37" y="2"/>
                  </a:cubicBezTo>
                  <a:cubicBezTo>
                    <a:pt x="37" y="1"/>
                    <a:pt x="36" y="0"/>
                    <a:pt x="35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463"/>
            <p:cNvSpPr>
              <a:spLocks/>
            </p:cNvSpPr>
            <p:nvPr/>
          </p:nvSpPr>
          <p:spPr bwMode="auto">
            <a:xfrm>
              <a:off x="6989763" y="5022851"/>
              <a:ext cx="50800" cy="58738"/>
            </a:xfrm>
            <a:custGeom>
              <a:avLst/>
              <a:gdLst>
                <a:gd name="T0" fmla="*/ 23 w 24"/>
                <a:gd name="T1" fmla="*/ 2 h 27"/>
                <a:gd name="T2" fmla="*/ 20 w 24"/>
                <a:gd name="T3" fmla="*/ 3 h 27"/>
                <a:gd name="T4" fmla="*/ 12 w 24"/>
                <a:gd name="T5" fmla="*/ 15 h 27"/>
                <a:gd name="T6" fmla="*/ 1 w 24"/>
                <a:gd name="T7" fmla="*/ 24 h 27"/>
                <a:gd name="T8" fmla="*/ 3 w 24"/>
                <a:gd name="T9" fmla="*/ 26 h 27"/>
                <a:gd name="T10" fmla="*/ 17 w 24"/>
                <a:gd name="T11" fmla="*/ 14 h 27"/>
                <a:gd name="T12" fmla="*/ 23 w 24"/>
                <a:gd name="T13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7">
                  <a:moveTo>
                    <a:pt x="23" y="2"/>
                  </a:moveTo>
                  <a:cubicBezTo>
                    <a:pt x="23" y="0"/>
                    <a:pt x="20" y="1"/>
                    <a:pt x="20" y="3"/>
                  </a:cubicBezTo>
                  <a:cubicBezTo>
                    <a:pt x="21" y="7"/>
                    <a:pt x="15" y="12"/>
                    <a:pt x="12" y="15"/>
                  </a:cubicBezTo>
                  <a:cubicBezTo>
                    <a:pt x="8" y="18"/>
                    <a:pt x="4" y="20"/>
                    <a:pt x="1" y="24"/>
                  </a:cubicBezTo>
                  <a:cubicBezTo>
                    <a:pt x="0" y="25"/>
                    <a:pt x="1" y="27"/>
                    <a:pt x="3" y="26"/>
                  </a:cubicBezTo>
                  <a:cubicBezTo>
                    <a:pt x="7" y="22"/>
                    <a:pt x="12" y="18"/>
                    <a:pt x="17" y="14"/>
                  </a:cubicBezTo>
                  <a:cubicBezTo>
                    <a:pt x="20" y="11"/>
                    <a:pt x="24" y="7"/>
                    <a:pt x="23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464"/>
            <p:cNvSpPr>
              <a:spLocks/>
            </p:cNvSpPr>
            <p:nvPr/>
          </p:nvSpPr>
          <p:spPr bwMode="auto">
            <a:xfrm>
              <a:off x="7551738" y="4676776"/>
              <a:ext cx="61913" cy="85725"/>
            </a:xfrm>
            <a:custGeom>
              <a:avLst/>
              <a:gdLst>
                <a:gd name="T0" fmla="*/ 27 w 29"/>
                <a:gd name="T1" fmla="*/ 0 h 40"/>
                <a:gd name="T2" fmla="*/ 11 w 29"/>
                <a:gd name="T3" fmla="*/ 20 h 40"/>
                <a:gd name="T4" fmla="*/ 4 w 29"/>
                <a:gd name="T5" fmla="*/ 32 h 40"/>
                <a:gd name="T6" fmla="*/ 0 w 29"/>
                <a:gd name="T7" fmla="*/ 38 h 40"/>
                <a:gd name="T8" fmla="*/ 1 w 29"/>
                <a:gd name="T9" fmla="*/ 39 h 40"/>
                <a:gd name="T10" fmla="*/ 8 w 29"/>
                <a:gd name="T11" fmla="*/ 32 h 40"/>
                <a:gd name="T12" fmla="*/ 12 w 29"/>
                <a:gd name="T13" fmla="*/ 23 h 40"/>
                <a:gd name="T14" fmla="*/ 29 w 29"/>
                <a:gd name="T15" fmla="*/ 2 h 40"/>
                <a:gd name="T16" fmla="*/ 27 w 29"/>
                <a:gd name="T1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40">
                  <a:moveTo>
                    <a:pt x="27" y="0"/>
                  </a:moveTo>
                  <a:cubicBezTo>
                    <a:pt x="22" y="7"/>
                    <a:pt x="16" y="13"/>
                    <a:pt x="11" y="20"/>
                  </a:cubicBezTo>
                  <a:cubicBezTo>
                    <a:pt x="9" y="24"/>
                    <a:pt x="7" y="28"/>
                    <a:pt x="4" y="32"/>
                  </a:cubicBezTo>
                  <a:cubicBezTo>
                    <a:pt x="2" y="34"/>
                    <a:pt x="0" y="35"/>
                    <a:pt x="0" y="38"/>
                  </a:cubicBezTo>
                  <a:cubicBezTo>
                    <a:pt x="0" y="39"/>
                    <a:pt x="1" y="40"/>
                    <a:pt x="1" y="39"/>
                  </a:cubicBezTo>
                  <a:cubicBezTo>
                    <a:pt x="3" y="36"/>
                    <a:pt x="6" y="35"/>
                    <a:pt x="8" y="32"/>
                  </a:cubicBezTo>
                  <a:cubicBezTo>
                    <a:pt x="10" y="29"/>
                    <a:pt x="11" y="26"/>
                    <a:pt x="12" y="23"/>
                  </a:cubicBezTo>
                  <a:cubicBezTo>
                    <a:pt x="16" y="16"/>
                    <a:pt x="23" y="8"/>
                    <a:pt x="29" y="2"/>
                  </a:cubicBezTo>
                  <a:cubicBezTo>
                    <a:pt x="29" y="1"/>
                    <a:pt x="28" y="0"/>
                    <a:pt x="27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465"/>
            <p:cNvSpPr>
              <a:spLocks/>
            </p:cNvSpPr>
            <p:nvPr/>
          </p:nvSpPr>
          <p:spPr bwMode="auto">
            <a:xfrm>
              <a:off x="7551738" y="4692651"/>
              <a:ext cx="96838" cy="96838"/>
            </a:xfrm>
            <a:custGeom>
              <a:avLst/>
              <a:gdLst>
                <a:gd name="T0" fmla="*/ 42 w 45"/>
                <a:gd name="T1" fmla="*/ 1 h 45"/>
                <a:gd name="T2" fmla="*/ 16 w 45"/>
                <a:gd name="T3" fmla="*/ 27 h 45"/>
                <a:gd name="T4" fmla="*/ 0 w 45"/>
                <a:gd name="T5" fmla="*/ 44 h 45"/>
                <a:gd name="T6" fmla="*/ 1 w 45"/>
                <a:gd name="T7" fmla="*/ 44 h 45"/>
                <a:gd name="T8" fmla="*/ 20 w 45"/>
                <a:gd name="T9" fmla="*/ 26 h 45"/>
                <a:gd name="T10" fmla="*/ 44 w 45"/>
                <a:gd name="T11" fmla="*/ 2 h 45"/>
                <a:gd name="T12" fmla="*/ 42 w 45"/>
                <a:gd name="T13" fmla="*/ 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45">
                  <a:moveTo>
                    <a:pt x="42" y="1"/>
                  </a:moveTo>
                  <a:cubicBezTo>
                    <a:pt x="33" y="9"/>
                    <a:pt x="25" y="19"/>
                    <a:pt x="16" y="27"/>
                  </a:cubicBezTo>
                  <a:cubicBezTo>
                    <a:pt x="10" y="32"/>
                    <a:pt x="1" y="36"/>
                    <a:pt x="0" y="44"/>
                  </a:cubicBezTo>
                  <a:cubicBezTo>
                    <a:pt x="0" y="45"/>
                    <a:pt x="1" y="45"/>
                    <a:pt x="1" y="44"/>
                  </a:cubicBezTo>
                  <a:cubicBezTo>
                    <a:pt x="6" y="37"/>
                    <a:pt x="13" y="32"/>
                    <a:pt x="20" y="26"/>
                  </a:cubicBezTo>
                  <a:cubicBezTo>
                    <a:pt x="28" y="19"/>
                    <a:pt x="36" y="10"/>
                    <a:pt x="44" y="2"/>
                  </a:cubicBezTo>
                  <a:cubicBezTo>
                    <a:pt x="45" y="1"/>
                    <a:pt x="43" y="0"/>
                    <a:pt x="42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466"/>
            <p:cNvSpPr>
              <a:spLocks/>
            </p:cNvSpPr>
            <p:nvPr/>
          </p:nvSpPr>
          <p:spPr bwMode="auto">
            <a:xfrm>
              <a:off x="7566026" y="4716463"/>
              <a:ext cx="77788" cy="79375"/>
            </a:xfrm>
            <a:custGeom>
              <a:avLst/>
              <a:gdLst>
                <a:gd name="T0" fmla="*/ 36 w 36"/>
                <a:gd name="T1" fmla="*/ 0 h 37"/>
                <a:gd name="T2" fmla="*/ 20 w 36"/>
                <a:gd name="T3" fmla="*/ 15 h 37"/>
                <a:gd name="T4" fmla="*/ 9 w 36"/>
                <a:gd name="T5" fmla="*/ 26 h 37"/>
                <a:gd name="T6" fmla="*/ 1 w 36"/>
                <a:gd name="T7" fmla="*/ 35 h 37"/>
                <a:gd name="T8" fmla="*/ 1 w 36"/>
                <a:gd name="T9" fmla="*/ 36 h 37"/>
                <a:gd name="T10" fmla="*/ 7 w 36"/>
                <a:gd name="T11" fmla="*/ 32 h 37"/>
                <a:gd name="T12" fmla="*/ 13 w 36"/>
                <a:gd name="T13" fmla="*/ 25 h 37"/>
                <a:gd name="T14" fmla="*/ 21 w 36"/>
                <a:gd name="T15" fmla="*/ 16 h 37"/>
                <a:gd name="T16" fmla="*/ 36 w 36"/>
                <a:gd name="T17" fmla="*/ 0 h 37"/>
                <a:gd name="T18" fmla="*/ 36 w 36"/>
                <a:gd name="T1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37">
                  <a:moveTo>
                    <a:pt x="36" y="0"/>
                  </a:moveTo>
                  <a:cubicBezTo>
                    <a:pt x="35" y="6"/>
                    <a:pt x="24" y="12"/>
                    <a:pt x="20" y="15"/>
                  </a:cubicBezTo>
                  <a:cubicBezTo>
                    <a:pt x="16" y="19"/>
                    <a:pt x="13" y="22"/>
                    <a:pt x="9" y="26"/>
                  </a:cubicBezTo>
                  <a:cubicBezTo>
                    <a:pt x="6" y="29"/>
                    <a:pt x="5" y="34"/>
                    <a:pt x="1" y="35"/>
                  </a:cubicBezTo>
                  <a:cubicBezTo>
                    <a:pt x="0" y="35"/>
                    <a:pt x="0" y="36"/>
                    <a:pt x="1" y="36"/>
                  </a:cubicBezTo>
                  <a:cubicBezTo>
                    <a:pt x="4" y="37"/>
                    <a:pt x="6" y="35"/>
                    <a:pt x="7" y="32"/>
                  </a:cubicBezTo>
                  <a:cubicBezTo>
                    <a:pt x="9" y="29"/>
                    <a:pt x="11" y="27"/>
                    <a:pt x="13" y="25"/>
                  </a:cubicBezTo>
                  <a:cubicBezTo>
                    <a:pt x="16" y="22"/>
                    <a:pt x="18" y="19"/>
                    <a:pt x="21" y="16"/>
                  </a:cubicBezTo>
                  <a:cubicBezTo>
                    <a:pt x="25" y="12"/>
                    <a:pt x="36" y="7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467"/>
            <p:cNvSpPr>
              <a:spLocks/>
            </p:cNvSpPr>
            <p:nvPr/>
          </p:nvSpPr>
          <p:spPr bwMode="auto">
            <a:xfrm>
              <a:off x="7570788" y="4756151"/>
              <a:ext cx="66675" cy="58738"/>
            </a:xfrm>
            <a:custGeom>
              <a:avLst/>
              <a:gdLst>
                <a:gd name="T0" fmla="*/ 28 w 31"/>
                <a:gd name="T1" fmla="*/ 1 h 27"/>
                <a:gd name="T2" fmla="*/ 15 w 31"/>
                <a:gd name="T3" fmla="*/ 14 h 27"/>
                <a:gd name="T4" fmla="*/ 1 w 31"/>
                <a:gd name="T5" fmla="*/ 26 h 27"/>
                <a:gd name="T6" fmla="*/ 1 w 31"/>
                <a:gd name="T7" fmla="*/ 27 h 27"/>
                <a:gd name="T8" fmla="*/ 13 w 31"/>
                <a:gd name="T9" fmla="*/ 18 h 27"/>
                <a:gd name="T10" fmla="*/ 30 w 31"/>
                <a:gd name="T11" fmla="*/ 2 h 27"/>
                <a:gd name="T12" fmla="*/ 28 w 31"/>
                <a:gd name="T13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27">
                  <a:moveTo>
                    <a:pt x="28" y="1"/>
                  </a:moveTo>
                  <a:cubicBezTo>
                    <a:pt x="24" y="5"/>
                    <a:pt x="19" y="9"/>
                    <a:pt x="15" y="14"/>
                  </a:cubicBezTo>
                  <a:cubicBezTo>
                    <a:pt x="11" y="18"/>
                    <a:pt x="7" y="25"/>
                    <a:pt x="1" y="26"/>
                  </a:cubicBezTo>
                  <a:cubicBezTo>
                    <a:pt x="0" y="26"/>
                    <a:pt x="1" y="27"/>
                    <a:pt x="1" y="27"/>
                  </a:cubicBezTo>
                  <a:cubicBezTo>
                    <a:pt x="7" y="27"/>
                    <a:pt x="10" y="22"/>
                    <a:pt x="13" y="18"/>
                  </a:cubicBezTo>
                  <a:cubicBezTo>
                    <a:pt x="18" y="13"/>
                    <a:pt x="24" y="7"/>
                    <a:pt x="30" y="2"/>
                  </a:cubicBezTo>
                  <a:cubicBezTo>
                    <a:pt x="31" y="1"/>
                    <a:pt x="29" y="0"/>
                    <a:pt x="28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468"/>
            <p:cNvSpPr>
              <a:spLocks/>
            </p:cNvSpPr>
            <p:nvPr/>
          </p:nvSpPr>
          <p:spPr bwMode="auto">
            <a:xfrm>
              <a:off x="7591426" y="4792663"/>
              <a:ext cx="46038" cy="50800"/>
            </a:xfrm>
            <a:custGeom>
              <a:avLst/>
              <a:gdLst>
                <a:gd name="T0" fmla="*/ 18 w 21"/>
                <a:gd name="T1" fmla="*/ 1 h 23"/>
                <a:gd name="T2" fmla="*/ 10 w 21"/>
                <a:gd name="T3" fmla="*/ 11 h 23"/>
                <a:gd name="T4" fmla="*/ 1 w 21"/>
                <a:gd name="T5" fmla="*/ 21 h 23"/>
                <a:gd name="T6" fmla="*/ 2 w 21"/>
                <a:gd name="T7" fmla="*/ 23 h 23"/>
                <a:gd name="T8" fmla="*/ 20 w 21"/>
                <a:gd name="T9" fmla="*/ 3 h 23"/>
                <a:gd name="T10" fmla="*/ 18 w 21"/>
                <a:gd name="T11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3">
                  <a:moveTo>
                    <a:pt x="18" y="1"/>
                  </a:moveTo>
                  <a:cubicBezTo>
                    <a:pt x="15" y="4"/>
                    <a:pt x="12" y="8"/>
                    <a:pt x="10" y="11"/>
                  </a:cubicBezTo>
                  <a:cubicBezTo>
                    <a:pt x="7" y="15"/>
                    <a:pt x="4" y="18"/>
                    <a:pt x="1" y="21"/>
                  </a:cubicBezTo>
                  <a:cubicBezTo>
                    <a:pt x="0" y="22"/>
                    <a:pt x="1" y="23"/>
                    <a:pt x="2" y="23"/>
                  </a:cubicBezTo>
                  <a:cubicBezTo>
                    <a:pt x="9" y="18"/>
                    <a:pt x="14" y="9"/>
                    <a:pt x="20" y="3"/>
                  </a:cubicBezTo>
                  <a:cubicBezTo>
                    <a:pt x="21" y="2"/>
                    <a:pt x="19" y="0"/>
                    <a:pt x="18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469"/>
            <p:cNvSpPr>
              <a:spLocks/>
            </p:cNvSpPr>
            <p:nvPr/>
          </p:nvSpPr>
          <p:spPr bwMode="auto">
            <a:xfrm>
              <a:off x="7543801" y="4829176"/>
              <a:ext cx="93663" cy="100013"/>
            </a:xfrm>
            <a:custGeom>
              <a:avLst/>
              <a:gdLst>
                <a:gd name="T0" fmla="*/ 40 w 43"/>
                <a:gd name="T1" fmla="*/ 2 h 46"/>
                <a:gd name="T2" fmla="*/ 21 w 43"/>
                <a:gd name="T3" fmla="*/ 23 h 46"/>
                <a:gd name="T4" fmla="*/ 0 w 43"/>
                <a:gd name="T5" fmla="*/ 44 h 46"/>
                <a:gd name="T6" fmla="*/ 1 w 43"/>
                <a:gd name="T7" fmla="*/ 46 h 46"/>
                <a:gd name="T8" fmla="*/ 42 w 43"/>
                <a:gd name="T9" fmla="*/ 3 h 46"/>
                <a:gd name="T10" fmla="*/ 40 w 43"/>
                <a:gd name="T11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46">
                  <a:moveTo>
                    <a:pt x="40" y="2"/>
                  </a:moveTo>
                  <a:cubicBezTo>
                    <a:pt x="34" y="9"/>
                    <a:pt x="28" y="16"/>
                    <a:pt x="21" y="23"/>
                  </a:cubicBezTo>
                  <a:cubicBezTo>
                    <a:pt x="14" y="30"/>
                    <a:pt x="7" y="37"/>
                    <a:pt x="0" y="44"/>
                  </a:cubicBezTo>
                  <a:cubicBezTo>
                    <a:pt x="0" y="45"/>
                    <a:pt x="1" y="46"/>
                    <a:pt x="1" y="46"/>
                  </a:cubicBezTo>
                  <a:cubicBezTo>
                    <a:pt x="17" y="34"/>
                    <a:pt x="30" y="18"/>
                    <a:pt x="42" y="3"/>
                  </a:cubicBezTo>
                  <a:cubicBezTo>
                    <a:pt x="43" y="2"/>
                    <a:pt x="41" y="0"/>
                    <a:pt x="40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470"/>
            <p:cNvSpPr>
              <a:spLocks/>
            </p:cNvSpPr>
            <p:nvPr/>
          </p:nvSpPr>
          <p:spPr bwMode="auto">
            <a:xfrm>
              <a:off x="7512051" y="4857751"/>
              <a:ext cx="136525" cy="134938"/>
            </a:xfrm>
            <a:custGeom>
              <a:avLst/>
              <a:gdLst>
                <a:gd name="T0" fmla="*/ 60 w 63"/>
                <a:gd name="T1" fmla="*/ 1 h 63"/>
                <a:gd name="T2" fmla="*/ 28 w 63"/>
                <a:gd name="T3" fmla="*/ 30 h 63"/>
                <a:gd name="T4" fmla="*/ 0 w 63"/>
                <a:gd name="T5" fmla="*/ 61 h 63"/>
                <a:gd name="T6" fmla="*/ 2 w 63"/>
                <a:gd name="T7" fmla="*/ 62 h 63"/>
                <a:gd name="T8" fmla="*/ 30 w 63"/>
                <a:gd name="T9" fmla="*/ 32 h 63"/>
                <a:gd name="T10" fmla="*/ 62 w 63"/>
                <a:gd name="T11" fmla="*/ 3 h 63"/>
                <a:gd name="T12" fmla="*/ 60 w 63"/>
                <a:gd name="T13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63">
                  <a:moveTo>
                    <a:pt x="60" y="1"/>
                  </a:moveTo>
                  <a:cubicBezTo>
                    <a:pt x="50" y="11"/>
                    <a:pt x="39" y="20"/>
                    <a:pt x="28" y="30"/>
                  </a:cubicBezTo>
                  <a:cubicBezTo>
                    <a:pt x="18" y="40"/>
                    <a:pt x="9" y="50"/>
                    <a:pt x="0" y="61"/>
                  </a:cubicBezTo>
                  <a:cubicBezTo>
                    <a:pt x="0" y="62"/>
                    <a:pt x="1" y="63"/>
                    <a:pt x="2" y="62"/>
                  </a:cubicBezTo>
                  <a:cubicBezTo>
                    <a:pt x="12" y="53"/>
                    <a:pt x="20" y="42"/>
                    <a:pt x="30" y="32"/>
                  </a:cubicBezTo>
                  <a:cubicBezTo>
                    <a:pt x="41" y="22"/>
                    <a:pt x="52" y="13"/>
                    <a:pt x="62" y="3"/>
                  </a:cubicBezTo>
                  <a:cubicBezTo>
                    <a:pt x="63" y="2"/>
                    <a:pt x="61" y="0"/>
                    <a:pt x="60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471"/>
            <p:cNvSpPr>
              <a:spLocks/>
            </p:cNvSpPr>
            <p:nvPr/>
          </p:nvSpPr>
          <p:spPr bwMode="auto">
            <a:xfrm>
              <a:off x="7523163" y="4895851"/>
              <a:ext cx="125413" cy="125413"/>
            </a:xfrm>
            <a:custGeom>
              <a:avLst/>
              <a:gdLst>
                <a:gd name="T0" fmla="*/ 57 w 58"/>
                <a:gd name="T1" fmla="*/ 1 h 58"/>
                <a:gd name="T2" fmla="*/ 55 w 58"/>
                <a:gd name="T3" fmla="*/ 1 h 58"/>
                <a:gd name="T4" fmla="*/ 33 w 58"/>
                <a:gd name="T5" fmla="*/ 22 h 58"/>
                <a:gd name="T6" fmla="*/ 17 w 58"/>
                <a:gd name="T7" fmla="*/ 36 h 58"/>
                <a:gd name="T8" fmla="*/ 0 w 58"/>
                <a:gd name="T9" fmla="*/ 56 h 58"/>
                <a:gd name="T10" fmla="*/ 2 w 58"/>
                <a:gd name="T11" fmla="*/ 57 h 58"/>
                <a:gd name="T12" fmla="*/ 22 w 58"/>
                <a:gd name="T13" fmla="*/ 35 h 58"/>
                <a:gd name="T14" fmla="*/ 39 w 58"/>
                <a:gd name="T15" fmla="*/ 21 h 58"/>
                <a:gd name="T16" fmla="*/ 57 w 58"/>
                <a:gd name="T17" fmla="*/ 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58">
                  <a:moveTo>
                    <a:pt x="57" y="1"/>
                  </a:moveTo>
                  <a:cubicBezTo>
                    <a:pt x="57" y="0"/>
                    <a:pt x="55" y="0"/>
                    <a:pt x="55" y="1"/>
                  </a:cubicBezTo>
                  <a:cubicBezTo>
                    <a:pt x="56" y="9"/>
                    <a:pt x="38" y="18"/>
                    <a:pt x="33" y="22"/>
                  </a:cubicBezTo>
                  <a:cubicBezTo>
                    <a:pt x="28" y="27"/>
                    <a:pt x="22" y="31"/>
                    <a:pt x="17" y="36"/>
                  </a:cubicBezTo>
                  <a:cubicBezTo>
                    <a:pt x="11" y="42"/>
                    <a:pt x="6" y="49"/>
                    <a:pt x="0" y="56"/>
                  </a:cubicBezTo>
                  <a:cubicBezTo>
                    <a:pt x="0" y="57"/>
                    <a:pt x="1" y="58"/>
                    <a:pt x="2" y="57"/>
                  </a:cubicBezTo>
                  <a:cubicBezTo>
                    <a:pt x="9" y="50"/>
                    <a:pt x="15" y="42"/>
                    <a:pt x="22" y="35"/>
                  </a:cubicBezTo>
                  <a:cubicBezTo>
                    <a:pt x="28" y="30"/>
                    <a:pt x="34" y="25"/>
                    <a:pt x="39" y="21"/>
                  </a:cubicBezTo>
                  <a:cubicBezTo>
                    <a:pt x="45" y="17"/>
                    <a:pt x="58" y="9"/>
                    <a:pt x="57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472"/>
            <p:cNvSpPr>
              <a:spLocks/>
            </p:cNvSpPr>
            <p:nvPr/>
          </p:nvSpPr>
          <p:spPr bwMode="auto">
            <a:xfrm>
              <a:off x="7516813" y="4929188"/>
              <a:ext cx="146050" cy="128588"/>
            </a:xfrm>
            <a:custGeom>
              <a:avLst/>
              <a:gdLst>
                <a:gd name="T0" fmla="*/ 66 w 68"/>
                <a:gd name="T1" fmla="*/ 1 h 60"/>
                <a:gd name="T2" fmla="*/ 28 w 68"/>
                <a:gd name="T3" fmla="*/ 31 h 60"/>
                <a:gd name="T4" fmla="*/ 11 w 68"/>
                <a:gd name="T5" fmla="*/ 47 h 60"/>
                <a:gd name="T6" fmla="*/ 1 w 68"/>
                <a:gd name="T7" fmla="*/ 59 h 60"/>
                <a:gd name="T8" fmla="*/ 2 w 68"/>
                <a:gd name="T9" fmla="*/ 59 h 60"/>
                <a:gd name="T10" fmla="*/ 16 w 68"/>
                <a:gd name="T11" fmla="*/ 46 h 60"/>
                <a:gd name="T12" fmla="*/ 31 w 68"/>
                <a:gd name="T13" fmla="*/ 32 h 60"/>
                <a:gd name="T14" fmla="*/ 67 w 68"/>
                <a:gd name="T15" fmla="*/ 2 h 60"/>
                <a:gd name="T16" fmla="*/ 66 w 68"/>
                <a:gd name="T17" fmla="*/ 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60">
                  <a:moveTo>
                    <a:pt x="66" y="1"/>
                  </a:moveTo>
                  <a:cubicBezTo>
                    <a:pt x="53" y="10"/>
                    <a:pt x="39" y="20"/>
                    <a:pt x="28" y="31"/>
                  </a:cubicBezTo>
                  <a:cubicBezTo>
                    <a:pt x="22" y="36"/>
                    <a:pt x="17" y="42"/>
                    <a:pt x="11" y="47"/>
                  </a:cubicBezTo>
                  <a:cubicBezTo>
                    <a:pt x="6" y="50"/>
                    <a:pt x="2" y="53"/>
                    <a:pt x="1" y="59"/>
                  </a:cubicBezTo>
                  <a:cubicBezTo>
                    <a:pt x="0" y="60"/>
                    <a:pt x="2" y="60"/>
                    <a:pt x="2" y="59"/>
                  </a:cubicBezTo>
                  <a:cubicBezTo>
                    <a:pt x="6" y="54"/>
                    <a:pt x="11" y="50"/>
                    <a:pt x="16" y="46"/>
                  </a:cubicBezTo>
                  <a:cubicBezTo>
                    <a:pt x="21" y="41"/>
                    <a:pt x="26" y="36"/>
                    <a:pt x="31" y="32"/>
                  </a:cubicBezTo>
                  <a:cubicBezTo>
                    <a:pt x="42" y="21"/>
                    <a:pt x="54" y="11"/>
                    <a:pt x="67" y="2"/>
                  </a:cubicBezTo>
                  <a:cubicBezTo>
                    <a:pt x="68" y="1"/>
                    <a:pt x="67" y="0"/>
                    <a:pt x="66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473"/>
            <p:cNvSpPr>
              <a:spLocks/>
            </p:cNvSpPr>
            <p:nvPr/>
          </p:nvSpPr>
          <p:spPr bwMode="auto">
            <a:xfrm>
              <a:off x="7554913" y="4965701"/>
              <a:ext cx="103188" cy="92075"/>
            </a:xfrm>
            <a:custGeom>
              <a:avLst/>
              <a:gdLst>
                <a:gd name="T0" fmla="*/ 45 w 48"/>
                <a:gd name="T1" fmla="*/ 1 h 43"/>
                <a:gd name="T2" fmla="*/ 1 w 48"/>
                <a:gd name="T3" fmla="*/ 41 h 43"/>
                <a:gd name="T4" fmla="*/ 1 w 48"/>
                <a:gd name="T5" fmla="*/ 42 h 43"/>
                <a:gd name="T6" fmla="*/ 47 w 48"/>
                <a:gd name="T7" fmla="*/ 3 h 43"/>
                <a:gd name="T8" fmla="*/ 45 w 48"/>
                <a:gd name="T9" fmla="*/ 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3">
                  <a:moveTo>
                    <a:pt x="45" y="1"/>
                  </a:moveTo>
                  <a:cubicBezTo>
                    <a:pt x="30" y="14"/>
                    <a:pt x="14" y="26"/>
                    <a:pt x="1" y="41"/>
                  </a:cubicBezTo>
                  <a:cubicBezTo>
                    <a:pt x="0" y="42"/>
                    <a:pt x="1" y="43"/>
                    <a:pt x="1" y="42"/>
                  </a:cubicBezTo>
                  <a:cubicBezTo>
                    <a:pt x="17" y="30"/>
                    <a:pt x="32" y="16"/>
                    <a:pt x="47" y="3"/>
                  </a:cubicBezTo>
                  <a:cubicBezTo>
                    <a:pt x="48" y="2"/>
                    <a:pt x="46" y="0"/>
                    <a:pt x="45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474"/>
            <p:cNvSpPr>
              <a:spLocks/>
            </p:cNvSpPr>
            <p:nvPr/>
          </p:nvSpPr>
          <p:spPr bwMode="auto">
            <a:xfrm>
              <a:off x="7597776" y="5018088"/>
              <a:ext cx="53975" cy="53975"/>
            </a:xfrm>
            <a:custGeom>
              <a:avLst/>
              <a:gdLst>
                <a:gd name="T0" fmla="*/ 23 w 25"/>
                <a:gd name="T1" fmla="*/ 1 h 25"/>
                <a:gd name="T2" fmla="*/ 0 w 25"/>
                <a:gd name="T3" fmla="*/ 24 h 25"/>
                <a:gd name="T4" fmla="*/ 1 w 25"/>
                <a:gd name="T5" fmla="*/ 25 h 25"/>
                <a:gd name="T6" fmla="*/ 24 w 25"/>
                <a:gd name="T7" fmla="*/ 2 h 25"/>
                <a:gd name="T8" fmla="*/ 23 w 25"/>
                <a:gd name="T9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5">
                  <a:moveTo>
                    <a:pt x="23" y="1"/>
                  </a:moveTo>
                  <a:cubicBezTo>
                    <a:pt x="18" y="11"/>
                    <a:pt x="7" y="16"/>
                    <a:pt x="0" y="24"/>
                  </a:cubicBezTo>
                  <a:cubicBezTo>
                    <a:pt x="0" y="24"/>
                    <a:pt x="1" y="25"/>
                    <a:pt x="1" y="25"/>
                  </a:cubicBezTo>
                  <a:cubicBezTo>
                    <a:pt x="10" y="19"/>
                    <a:pt x="20" y="12"/>
                    <a:pt x="24" y="2"/>
                  </a:cubicBezTo>
                  <a:cubicBezTo>
                    <a:pt x="25" y="1"/>
                    <a:pt x="23" y="0"/>
                    <a:pt x="23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4" name="PA_文本框 63"/>
          <p:cNvSpPr txBox="1"/>
          <p:nvPr>
            <p:custDataLst>
              <p:tags r:id="rId2"/>
            </p:custDataLst>
          </p:nvPr>
        </p:nvSpPr>
        <p:spPr>
          <a:xfrm>
            <a:off x="1725380" y="2720922"/>
            <a:ext cx="28438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1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微软雅黑"/>
                <a:ea typeface="微软雅黑"/>
              </a:rPr>
              <a:t>PART 03</a:t>
            </a:r>
            <a:endParaRPr kumimoji="0" lang="zh-CN" altLang="en-US" sz="4800" b="1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grpSp>
        <p:nvGrpSpPr>
          <p:cNvPr id="65" name="PA_组合 64"/>
          <p:cNvGrpSpPr/>
          <p:nvPr>
            <p:custDataLst>
              <p:tags r:id="rId3"/>
            </p:custDataLst>
          </p:nvPr>
        </p:nvGrpSpPr>
        <p:grpSpPr>
          <a:xfrm>
            <a:off x="5159202" y="2554920"/>
            <a:ext cx="5307419" cy="2080730"/>
            <a:chOff x="6227396" y="3253586"/>
            <a:chExt cx="5307419" cy="2080730"/>
          </a:xfrm>
        </p:grpSpPr>
        <p:sp>
          <p:nvSpPr>
            <p:cNvPr id="66" name="文本框 65"/>
            <p:cNvSpPr txBox="1"/>
            <p:nvPr/>
          </p:nvSpPr>
          <p:spPr>
            <a:xfrm>
              <a:off x="6227396" y="3253586"/>
              <a:ext cx="5307419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en-US" altLang="zh-CN" sz="4800" b="1" kern="0" dirty="0">
                  <a:solidFill>
                    <a:schemeClr val="bg1"/>
                  </a:solidFill>
                  <a:latin typeface="微软雅黑"/>
                  <a:ea typeface="微软雅黑"/>
                </a:rPr>
                <a:t>BUSINESS </a:t>
              </a:r>
            </a:p>
            <a:p>
              <a:pPr lvl="0">
                <a:defRPr/>
              </a:pPr>
              <a:r>
                <a:rPr lang="en-US" altLang="zh-CN" sz="4800" b="1" kern="0" dirty="0">
                  <a:solidFill>
                    <a:schemeClr val="bg1"/>
                  </a:solidFill>
                  <a:latin typeface="微软雅黑"/>
                  <a:ea typeface="微软雅黑"/>
                </a:rPr>
                <a:t>PPT TEMPLATE</a:t>
              </a: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6227397" y="4872651"/>
              <a:ext cx="50435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lnSpc>
                  <a:spcPct val="120000"/>
                </a:lnSpc>
                <a:defRPr/>
              </a:pPr>
              <a:r>
                <a:rPr lang="en-US" altLang="zh-CN" sz="2000" kern="0" dirty="0">
                  <a:solidFill>
                    <a:schemeClr val="bg1"/>
                  </a:solidFill>
                </a:rPr>
                <a:t>LOREM IPSUM IS SIMPLY DUMMY TEXT.</a:t>
              </a:r>
            </a:p>
          </p:txBody>
        </p:sp>
        <p:cxnSp>
          <p:nvCxnSpPr>
            <p:cNvPr id="68" name="直接连接符 67"/>
            <p:cNvCxnSpPr/>
            <p:nvPr/>
          </p:nvCxnSpPr>
          <p:spPr>
            <a:xfrm>
              <a:off x="6227397" y="4823246"/>
              <a:ext cx="5043515" cy="0"/>
            </a:xfrm>
            <a:prstGeom prst="line">
              <a:avLst/>
            </a:prstGeom>
            <a:ln w="9525">
              <a:solidFill>
                <a:schemeClr val="bg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22857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PA_组合 16"/>
          <p:cNvGrpSpPr/>
          <p:nvPr>
            <p:custDataLst>
              <p:tags r:id="rId1"/>
            </p:custDataLst>
          </p:nvPr>
        </p:nvGrpSpPr>
        <p:grpSpPr>
          <a:xfrm>
            <a:off x="1921714" y="453763"/>
            <a:ext cx="5375831" cy="823109"/>
            <a:chOff x="1786655" y="491683"/>
            <a:chExt cx="5375831" cy="823109"/>
          </a:xfrm>
        </p:grpSpPr>
        <p:sp>
          <p:nvSpPr>
            <p:cNvPr id="18" name="矩形 17"/>
            <p:cNvSpPr/>
            <p:nvPr/>
          </p:nvSpPr>
          <p:spPr>
            <a:xfrm>
              <a:off x="1786655" y="945460"/>
              <a:ext cx="537583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Lorem Ipsum is simply dummy text of the printing.</a:t>
              </a:r>
              <a:endPara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1786655" y="491683"/>
              <a:ext cx="444216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+mj-ea"/>
                  <a:ea typeface="+mj-ea"/>
                </a:rPr>
                <a:t>BUSINESS TEMPLATE</a:t>
              </a:r>
              <a:endParaRPr lang="zh-CN" altLang="en-US" sz="32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4" name="PA_组合 33"/>
          <p:cNvGrpSpPr/>
          <p:nvPr>
            <p:custDataLst>
              <p:tags r:id="rId2"/>
            </p:custDataLst>
          </p:nvPr>
        </p:nvGrpSpPr>
        <p:grpSpPr>
          <a:xfrm>
            <a:off x="1166931" y="473680"/>
            <a:ext cx="668888" cy="684840"/>
            <a:chOff x="6853238" y="4152901"/>
            <a:chExt cx="931863" cy="954088"/>
          </a:xfrm>
          <a:solidFill>
            <a:schemeClr val="accent5"/>
          </a:solidFill>
        </p:grpSpPr>
        <p:sp>
          <p:nvSpPr>
            <p:cNvPr id="35" name="Freeform 436"/>
            <p:cNvSpPr>
              <a:spLocks noEditPoints="1"/>
            </p:cNvSpPr>
            <p:nvPr/>
          </p:nvSpPr>
          <p:spPr bwMode="auto">
            <a:xfrm>
              <a:off x="7131051" y="4152901"/>
              <a:ext cx="300038" cy="454025"/>
            </a:xfrm>
            <a:custGeom>
              <a:avLst/>
              <a:gdLst>
                <a:gd name="T0" fmla="*/ 127 w 139"/>
                <a:gd name="T1" fmla="*/ 126 h 211"/>
                <a:gd name="T2" fmla="*/ 107 w 139"/>
                <a:gd name="T3" fmla="*/ 91 h 211"/>
                <a:gd name="T4" fmla="*/ 112 w 139"/>
                <a:gd name="T5" fmla="*/ 85 h 211"/>
                <a:gd name="T6" fmla="*/ 99 w 139"/>
                <a:gd name="T7" fmla="*/ 22 h 211"/>
                <a:gd name="T8" fmla="*/ 94 w 139"/>
                <a:gd name="T9" fmla="*/ 13 h 211"/>
                <a:gd name="T10" fmla="*/ 82 w 139"/>
                <a:gd name="T11" fmla="*/ 6 h 211"/>
                <a:gd name="T12" fmla="*/ 45 w 139"/>
                <a:gd name="T13" fmla="*/ 12 h 211"/>
                <a:gd name="T14" fmla="*/ 33 w 139"/>
                <a:gd name="T15" fmla="*/ 89 h 211"/>
                <a:gd name="T16" fmla="*/ 42 w 139"/>
                <a:gd name="T17" fmla="*/ 96 h 211"/>
                <a:gd name="T18" fmla="*/ 26 w 139"/>
                <a:gd name="T19" fmla="*/ 113 h 211"/>
                <a:gd name="T20" fmla="*/ 5 w 139"/>
                <a:gd name="T21" fmla="*/ 165 h 211"/>
                <a:gd name="T22" fmla="*/ 9 w 139"/>
                <a:gd name="T23" fmla="*/ 203 h 211"/>
                <a:gd name="T24" fmla="*/ 51 w 139"/>
                <a:gd name="T25" fmla="*/ 207 h 211"/>
                <a:gd name="T26" fmla="*/ 112 w 139"/>
                <a:gd name="T27" fmla="*/ 204 h 211"/>
                <a:gd name="T28" fmla="*/ 138 w 139"/>
                <a:gd name="T29" fmla="*/ 182 h 211"/>
                <a:gd name="T30" fmla="*/ 127 w 139"/>
                <a:gd name="T31" fmla="*/ 126 h 211"/>
                <a:gd name="T32" fmla="*/ 41 w 139"/>
                <a:gd name="T33" fmla="*/ 32 h 211"/>
                <a:gd name="T34" fmla="*/ 82 w 139"/>
                <a:gd name="T35" fmla="*/ 14 h 211"/>
                <a:gd name="T36" fmla="*/ 88 w 139"/>
                <a:gd name="T37" fmla="*/ 21 h 211"/>
                <a:gd name="T38" fmla="*/ 89 w 139"/>
                <a:gd name="T39" fmla="*/ 22 h 211"/>
                <a:gd name="T40" fmla="*/ 90 w 139"/>
                <a:gd name="T41" fmla="*/ 30 h 211"/>
                <a:gd name="T42" fmla="*/ 95 w 139"/>
                <a:gd name="T43" fmla="*/ 35 h 211"/>
                <a:gd name="T44" fmla="*/ 96 w 139"/>
                <a:gd name="T45" fmla="*/ 36 h 211"/>
                <a:gd name="T46" fmla="*/ 97 w 139"/>
                <a:gd name="T47" fmla="*/ 37 h 211"/>
                <a:gd name="T48" fmla="*/ 104 w 139"/>
                <a:gd name="T49" fmla="*/ 72 h 211"/>
                <a:gd name="T50" fmla="*/ 80 w 139"/>
                <a:gd name="T51" fmla="*/ 88 h 211"/>
                <a:gd name="T52" fmla="*/ 49 w 139"/>
                <a:gd name="T53" fmla="*/ 85 h 211"/>
                <a:gd name="T54" fmla="*/ 41 w 139"/>
                <a:gd name="T55" fmla="*/ 32 h 211"/>
                <a:gd name="T56" fmla="*/ 124 w 139"/>
                <a:gd name="T57" fmla="*/ 182 h 211"/>
                <a:gd name="T58" fmla="*/ 106 w 139"/>
                <a:gd name="T59" fmla="*/ 191 h 211"/>
                <a:gd name="T60" fmla="*/ 63 w 139"/>
                <a:gd name="T61" fmla="*/ 193 h 211"/>
                <a:gd name="T62" fmla="*/ 28 w 139"/>
                <a:gd name="T63" fmla="*/ 193 h 211"/>
                <a:gd name="T64" fmla="*/ 18 w 139"/>
                <a:gd name="T65" fmla="*/ 161 h 211"/>
                <a:gd name="T66" fmla="*/ 32 w 139"/>
                <a:gd name="T67" fmla="*/ 129 h 211"/>
                <a:gd name="T68" fmla="*/ 50 w 139"/>
                <a:gd name="T69" fmla="*/ 100 h 211"/>
                <a:gd name="T70" fmla="*/ 72 w 139"/>
                <a:gd name="T71" fmla="*/ 105 h 211"/>
                <a:gd name="T72" fmla="*/ 94 w 139"/>
                <a:gd name="T73" fmla="*/ 98 h 211"/>
                <a:gd name="T74" fmla="*/ 95 w 139"/>
                <a:gd name="T75" fmla="*/ 98 h 211"/>
                <a:gd name="T76" fmla="*/ 110 w 139"/>
                <a:gd name="T77" fmla="*/ 125 h 211"/>
                <a:gd name="T78" fmla="*/ 123 w 139"/>
                <a:gd name="T79" fmla="*/ 162 h 211"/>
                <a:gd name="T80" fmla="*/ 124 w 139"/>
                <a:gd name="T81" fmla="*/ 182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9" h="211">
                  <a:moveTo>
                    <a:pt x="127" y="126"/>
                  </a:moveTo>
                  <a:cubicBezTo>
                    <a:pt x="121" y="114"/>
                    <a:pt x="116" y="101"/>
                    <a:pt x="107" y="91"/>
                  </a:cubicBezTo>
                  <a:cubicBezTo>
                    <a:pt x="109" y="89"/>
                    <a:pt x="110" y="87"/>
                    <a:pt x="112" y="85"/>
                  </a:cubicBezTo>
                  <a:cubicBezTo>
                    <a:pt x="124" y="68"/>
                    <a:pt x="118" y="32"/>
                    <a:pt x="99" y="22"/>
                  </a:cubicBezTo>
                  <a:cubicBezTo>
                    <a:pt x="98" y="19"/>
                    <a:pt x="96" y="15"/>
                    <a:pt x="94" y="13"/>
                  </a:cubicBezTo>
                  <a:cubicBezTo>
                    <a:pt x="92" y="9"/>
                    <a:pt x="86" y="5"/>
                    <a:pt x="82" y="6"/>
                  </a:cubicBezTo>
                  <a:cubicBezTo>
                    <a:pt x="69" y="0"/>
                    <a:pt x="56" y="4"/>
                    <a:pt x="45" y="12"/>
                  </a:cubicBezTo>
                  <a:cubicBezTo>
                    <a:pt x="23" y="28"/>
                    <a:pt x="10" y="69"/>
                    <a:pt x="33" y="89"/>
                  </a:cubicBezTo>
                  <a:cubicBezTo>
                    <a:pt x="36" y="92"/>
                    <a:pt x="39" y="94"/>
                    <a:pt x="42" y="96"/>
                  </a:cubicBezTo>
                  <a:cubicBezTo>
                    <a:pt x="36" y="100"/>
                    <a:pt x="30" y="107"/>
                    <a:pt x="26" y="113"/>
                  </a:cubicBezTo>
                  <a:cubicBezTo>
                    <a:pt x="17" y="128"/>
                    <a:pt x="7" y="147"/>
                    <a:pt x="5" y="165"/>
                  </a:cubicBezTo>
                  <a:cubicBezTo>
                    <a:pt x="4" y="176"/>
                    <a:pt x="0" y="195"/>
                    <a:pt x="9" y="203"/>
                  </a:cubicBezTo>
                  <a:cubicBezTo>
                    <a:pt x="18" y="211"/>
                    <a:pt x="40" y="207"/>
                    <a:pt x="51" y="207"/>
                  </a:cubicBezTo>
                  <a:cubicBezTo>
                    <a:pt x="71" y="207"/>
                    <a:pt x="92" y="207"/>
                    <a:pt x="112" y="204"/>
                  </a:cubicBezTo>
                  <a:cubicBezTo>
                    <a:pt x="127" y="202"/>
                    <a:pt x="137" y="197"/>
                    <a:pt x="138" y="182"/>
                  </a:cubicBezTo>
                  <a:cubicBezTo>
                    <a:pt x="139" y="164"/>
                    <a:pt x="134" y="142"/>
                    <a:pt x="127" y="126"/>
                  </a:cubicBezTo>
                  <a:moveTo>
                    <a:pt x="41" y="32"/>
                  </a:moveTo>
                  <a:cubicBezTo>
                    <a:pt x="48" y="22"/>
                    <a:pt x="67" y="11"/>
                    <a:pt x="82" y="14"/>
                  </a:cubicBezTo>
                  <a:cubicBezTo>
                    <a:pt x="84" y="16"/>
                    <a:pt x="86" y="19"/>
                    <a:pt x="88" y="21"/>
                  </a:cubicBezTo>
                  <a:cubicBezTo>
                    <a:pt x="89" y="21"/>
                    <a:pt x="89" y="22"/>
                    <a:pt x="89" y="22"/>
                  </a:cubicBezTo>
                  <a:cubicBezTo>
                    <a:pt x="88" y="24"/>
                    <a:pt x="88" y="28"/>
                    <a:pt x="90" y="30"/>
                  </a:cubicBezTo>
                  <a:cubicBezTo>
                    <a:pt x="92" y="31"/>
                    <a:pt x="94" y="33"/>
                    <a:pt x="95" y="35"/>
                  </a:cubicBezTo>
                  <a:cubicBezTo>
                    <a:pt x="96" y="35"/>
                    <a:pt x="96" y="36"/>
                    <a:pt x="96" y="36"/>
                  </a:cubicBezTo>
                  <a:cubicBezTo>
                    <a:pt x="96" y="37"/>
                    <a:pt x="97" y="37"/>
                    <a:pt x="97" y="37"/>
                  </a:cubicBezTo>
                  <a:cubicBezTo>
                    <a:pt x="104" y="47"/>
                    <a:pt x="107" y="62"/>
                    <a:pt x="104" y="72"/>
                  </a:cubicBezTo>
                  <a:cubicBezTo>
                    <a:pt x="100" y="82"/>
                    <a:pt x="90" y="86"/>
                    <a:pt x="80" y="88"/>
                  </a:cubicBezTo>
                  <a:cubicBezTo>
                    <a:pt x="67" y="92"/>
                    <a:pt x="61" y="91"/>
                    <a:pt x="49" y="85"/>
                  </a:cubicBezTo>
                  <a:cubicBezTo>
                    <a:pt x="31" y="74"/>
                    <a:pt x="29" y="48"/>
                    <a:pt x="41" y="32"/>
                  </a:cubicBezTo>
                  <a:moveTo>
                    <a:pt x="124" y="182"/>
                  </a:moveTo>
                  <a:cubicBezTo>
                    <a:pt x="121" y="190"/>
                    <a:pt x="113" y="190"/>
                    <a:pt x="106" y="191"/>
                  </a:cubicBezTo>
                  <a:cubicBezTo>
                    <a:pt x="92" y="192"/>
                    <a:pt x="77" y="193"/>
                    <a:pt x="63" y="193"/>
                  </a:cubicBezTo>
                  <a:cubicBezTo>
                    <a:pt x="52" y="193"/>
                    <a:pt x="39" y="195"/>
                    <a:pt x="28" y="193"/>
                  </a:cubicBezTo>
                  <a:cubicBezTo>
                    <a:pt x="14" y="192"/>
                    <a:pt x="16" y="173"/>
                    <a:pt x="18" y="161"/>
                  </a:cubicBezTo>
                  <a:cubicBezTo>
                    <a:pt x="21" y="149"/>
                    <a:pt x="27" y="139"/>
                    <a:pt x="32" y="129"/>
                  </a:cubicBezTo>
                  <a:cubicBezTo>
                    <a:pt x="36" y="118"/>
                    <a:pt x="42" y="109"/>
                    <a:pt x="50" y="100"/>
                  </a:cubicBezTo>
                  <a:cubicBezTo>
                    <a:pt x="57" y="104"/>
                    <a:pt x="64" y="106"/>
                    <a:pt x="72" y="105"/>
                  </a:cubicBezTo>
                  <a:cubicBezTo>
                    <a:pt x="79" y="104"/>
                    <a:pt x="87" y="101"/>
                    <a:pt x="94" y="98"/>
                  </a:cubicBezTo>
                  <a:cubicBezTo>
                    <a:pt x="94" y="98"/>
                    <a:pt x="95" y="98"/>
                    <a:pt x="95" y="98"/>
                  </a:cubicBezTo>
                  <a:cubicBezTo>
                    <a:pt x="101" y="107"/>
                    <a:pt x="105" y="116"/>
                    <a:pt x="110" y="125"/>
                  </a:cubicBezTo>
                  <a:cubicBezTo>
                    <a:pt x="116" y="137"/>
                    <a:pt x="121" y="149"/>
                    <a:pt x="123" y="162"/>
                  </a:cubicBezTo>
                  <a:cubicBezTo>
                    <a:pt x="123" y="164"/>
                    <a:pt x="125" y="179"/>
                    <a:pt x="124" y="18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437"/>
            <p:cNvSpPr>
              <a:spLocks noEditPoints="1"/>
            </p:cNvSpPr>
            <p:nvPr/>
          </p:nvSpPr>
          <p:spPr bwMode="auto">
            <a:xfrm>
              <a:off x="6853238" y="4654551"/>
              <a:ext cx="300038" cy="452438"/>
            </a:xfrm>
            <a:custGeom>
              <a:avLst/>
              <a:gdLst>
                <a:gd name="T0" fmla="*/ 127 w 139"/>
                <a:gd name="T1" fmla="*/ 126 h 211"/>
                <a:gd name="T2" fmla="*/ 107 w 139"/>
                <a:gd name="T3" fmla="*/ 91 h 211"/>
                <a:gd name="T4" fmla="*/ 112 w 139"/>
                <a:gd name="T5" fmla="*/ 85 h 211"/>
                <a:gd name="T6" fmla="*/ 99 w 139"/>
                <a:gd name="T7" fmla="*/ 22 h 211"/>
                <a:gd name="T8" fmla="*/ 94 w 139"/>
                <a:gd name="T9" fmla="*/ 13 h 211"/>
                <a:gd name="T10" fmla="*/ 82 w 139"/>
                <a:gd name="T11" fmla="*/ 7 h 211"/>
                <a:gd name="T12" fmla="*/ 45 w 139"/>
                <a:gd name="T13" fmla="*/ 13 h 211"/>
                <a:gd name="T14" fmla="*/ 33 w 139"/>
                <a:gd name="T15" fmla="*/ 90 h 211"/>
                <a:gd name="T16" fmla="*/ 42 w 139"/>
                <a:gd name="T17" fmla="*/ 96 h 211"/>
                <a:gd name="T18" fmla="*/ 26 w 139"/>
                <a:gd name="T19" fmla="*/ 113 h 211"/>
                <a:gd name="T20" fmla="*/ 5 w 139"/>
                <a:gd name="T21" fmla="*/ 166 h 211"/>
                <a:gd name="T22" fmla="*/ 9 w 139"/>
                <a:gd name="T23" fmla="*/ 203 h 211"/>
                <a:gd name="T24" fmla="*/ 51 w 139"/>
                <a:gd name="T25" fmla="*/ 207 h 211"/>
                <a:gd name="T26" fmla="*/ 112 w 139"/>
                <a:gd name="T27" fmla="*/ 204 h 211"/>
                <a:gd name="T28" fmla="*/ 138 w 139"/>
                <a:gd name="T29" fmla="*/ 182 h 211"/>
                <a:gd name="T30" fmla="*/ 127 w 139"/>
                <a:gd name="T31" fmla="*/ 126 h 211"/>
                <a:gd name="T32" fmla="*/ 41 w 139"/>
                <a:gd name="T33" fmla="*/ 32 h 211"/>
                <a:gd name="T34" fmla="*/ 82 w 139"/>
                <a:gd name="T35" fmla="*/ 14 h 211"/>
                <a:gd name="T36" fmla="*/ 88 w 139"/>
                <a:gd name="T37" fmla="*/ 21 h 211"/>
                <a:gd name="T38" fmla="*/ 89 w 139"/>
                <a:gd name="T39" fmla="*/ 22 h 211"/>
                <a:gd name="T40" fmla="*/ 90 w 139"/>
                <a:gd name="T41" fmla="*/ 30 h 211"/>
                <a:gd name="T42" fmla="*/ 95 w 139"/>
                <a:gd name="T43" fmla="*/ 35 h 211"/>
                <a:gd name="T44" fmla="*/ 96 w 139"/>
                <a:gd name="T45" fmla="*/ 37 h 211"/>
                <a:gd name="T46" fmla="*/ 97 w 139"/>
                <a:gd name="T47" fmla="*/ 37 h 211"/>
                <a:gd name="T48" fmla="*/ 104 w 139"/>
                <a:gd name="T49" fmla="*/ 72 h 211"/>
                <a:gd name="T50" fmla="*/ 80 w 139"/>
                <a:gd name="T51" fmla="*/ 89 h 211"/>
                <a:gd name="T52" fmla="*/ 49 w 139"/>
                <a:gd name="T53" fmla="*/ 85 h 211"/>
                <a:gd name="T54" fmla="*/ 41 w 139"/>
                <a:gd name="T55" fmla="*/ 32 h 211"/>
                <a:gd name="T56" fmla="*/ 124 w 139"/>
                <a:gd name="T57" fmla="*/ 182 h 211"/>
                <a:gd name="T58" fmla="*/ 106 w 139"/>
                <a:gd name="T59" fmla="*/ 191 h 211"/>
                <a:gd name="T60" fmla="*/ 63 w 139"/>
                <a:gd name="T61" fmla="*/ 193 h 211"/>
                <a:gd name="T62" fmla="*/ 28 w 139"/>
                <a:gd name="T63" fmla="*/ 194 h 211"/>
                <a:gd name="T64" fmla="*/ 18 w 139"/>
                <a:gd name="T65" fmla="*/ 161 h 211"/>
                <a:gd name="T66" fmla="*/ 32 w 139"/>
                <a:gd name="T67" fmla="*/ 129 h 211"/>
                <a:gd name="T68" fmla="*/ 50 w 139"/>
                <a:gd name="T69" fmla="*/ 101 h 211"/>
                <a:gd name="T70" fmla="*/ 72 w 139"/>
                <a:gd name="T71" fmla="*/ 105 h 211"/>
                <a:gd name="T72" fmla="*/ 94 w 139"/>
                <a:gd name="T73" fmla="*/ 98 h 211"/>
                <a:gd name="T74" fmla="*/ 95 w 139"/>
                <a:gd name="T75" fmla="*/ 99 h 211"/>
                <a:gd name="T76" fmla="*/ 110 w 139"/>
                <a:gd name="T77" fmla="*/ 125 h 211"/>
                <a:gd name="T78" fmla="*/ 123 w 139"/>
                <a:gd name="T79" fmla="*/ 163 h 211"/>
                <a:gd name="T80" fmla="*/ 124 w 139"/>
                <a:gd name="T81" fmla="*/ 182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9" h="211">
                  <a:moveTo>
                    <a:pt x="127" y="126"/>
                  </a:moveTo>
                  <a:cubicBezTo>
                    <a:pt x="121" y="114"/>
                    <a:pt x="116" y="101"/>
                    <a:pt x="107" y="91"/>
                  </a:cubicBezTo>
                  <a:cubicBezTo>
                    <a:pt x="109" y="89"/>
                    <a:pt x="110" y="87"/>
                    <a:pt x="112" y="85"/>
                  </a:cubicBezTo>
                  <a:cubicBezTo>
                    <a:pt x="124" y="68"/>
                    <a:pt x="118" y="33"/>
                    <a:pt x="99" y="22"/>
                  </a:cubicBezTo>
                  <a:cubicBezTo>
                    <a:pt x="98" y="19"/>
                    <a:pt x="96" y="16"/>
                    <a:pt x="94" y="13"/>
                  </a:cubicBezTo>
                  <a:cubicBezTo>
                    <a:pt x="92" y="10"/>
                    <a:pt x="86" y="6"/>
                    <a:pt x="82" y="7"/>
                  </a:cubicBezTo>
                  <a:cubicBezTo>
                    <a:pt x="69" y="0"/>
                    <a:pt x="56" y="4"/>
                    <a:pt x="45" y="13"/>
                  </a:cubicBezTo>
                  <a:cubicBezTo>
                    <a:pt x="23" y="28"/>
                    <a:pt x="10" y="69"/>
                    <a:pt x="33" y="90"/>
                  </a:cubicBezTo>
                  <a:cubicBezTo>
                    <a:pt x="36" y="92"/>
                    <a:pt x="39" y="94"/>
                    <a:pt x="42" y="96"/>
                  </a:cubicBezTo>
                  <a:cubicBezTo>
                    <a:pt x="35" y="100"/>
                    <a:pt x="30" y="107"/>
                    <a:pt x="26" y="113"/>
                  </a:cubicBezTo>
                  <a:cubicBezTo>
                    <a:pt x="17" y="128"/>
                    <a:pt x="7" y="148"/>
                    <a:pt x="5" y="166"/>
                  </a:cubicBezTo>
                  <a:cubicBezTo>
                    <a:pt x="4" y="176"/>
                    <a:pt x="0" y="195"/>
                    <a:pt x="9" y="203"/>
                  </a:cubicBezTo>
                  <a:cubicBezTo>
                    <a:pt x="18" y="211"/>
                    <a:pt x="40" y="207"/>
                    <a:pt x="51" y="207"/>
                  </a:cubicBezTo>
                  <a:cubicBezTo>
                    <a:pt x="71" y="207"/>
                    <a:pt x="92" y="207"/>
                    <a:pt x="112" y="204"/>
                  </a:cubicBezTo>
                  <a:cubicBezTo>
                    <a:pt x="127" y="202"/>
                    <a:pt x="137" y="198"/>
                    <a:pt x="138" y="182"/>
                  </a:cubicBezTo>
                  <a:cubicBezTo>
                    <a:pt x="139" y="164"/>
                    <a:pt x="134" y="143"/>
                    <a:pt x="127" y="126"/>
                  </a:cubicBezTo>
                  <a:moveTo>
                    <a:pt x="41" y="32"/>
                  </a:moveTo>
                  <a:cubicBezTo>
                    <a:pt x="48" y="22"/>
                    <a:pt x="67" y="11"/>
                    <a:pt x="82" y="14"/>
                  </a:cubicBezTo>
                  <a:cubicBezTo>
                    <a:pt x="84" y="16"/>
                    <a:pt x="86" y="19"/>
                    <a:pt x="88" y="21"/>
                  </a:cubicBezTo>
                  <a:cubicBezTo>
                    <a:pt x="88" y="22"/>
                    <a:pt x="89" y="22"/>
                    <a:pt x="89" y="22"/>
                  </a:cubicBezTo>
                  <a:cubicBezTo>
                    <a:pt x="88" y="25"/>
                    <a:pt x="88" y="28"/>
                    <a:pt x="90" y="30"/>
                  </a:cubicBezTo>
                  <a:cubicBezTo>
                    <a:pt x="92" y="31"/>
                    <a:pt x="94" y="33"/>
                    <a:pt x="95" y="35"/>
                  </a:cubicBezTo>
                  <a:cubicBezTo>
                    <a:pt x="96" y="35"/>
                    <a:pt x="96" y="36"/>
                    <a:pt x="96" y="37"/>
                  </a:cubicBezTo>
                  <a:cubicBezTo>
                    <a:pt x="96" y="37"/>
                    <a:pt x="97" y="37"/>
                    <a:pt x="97" y="37"/>
                  </a:cubicBezTo>
                  <a:cubicBezTo>
                    <a:pt x="104" y="47"/>
                    <a:pt x="107" y="62"/>
                    <a:pt x="104" y="72"/>
                  </a:cubicBezTo>
                  <a:cubicBezTo>
                    <a:pt x="100" y="82"/>
                    <a:pt x="90" y="86"/>
                    <a:pt x="80" y="89"/>
                  </a:cubicBezTo>
                  <a:cubicBezTo>
                    <a:pt x="67" y="93"/>
                    <a:pt x="61" y="91"/>
                    <a:pt x="49" y="85"/>
                  </a:cubicBezTo>
                  <a:cubicBezTo>
                    <a:pt x="30" y="74"/>
                    <a:pt x="29" y="48"/>
                    <a:pt x="41" y="32"/>
                  </a:cubicBezTo>
                  <a:moveTo>
                    <a:pt x="124" y="182"/>
                  </a:moveTo>
                  <a:cubicBezTo>
                    <a:pt x="121" y="191"/>
                    <a:pt x="113" y="190"/>
                    <a:pt x="106" y="191"/>
                  </a:cubicBezTo>
                  <a:cubicBezTo>
                    <a:pt x="92" y="192"/>
                    <a:pt x="77" y="193"/>
                    <a:pt x="63" y="193"/>
                  </a:cubicBezTo>
                  <a:cubicBezTo>
                    <a:pt x="52" y="194"/>
                    <a:pt x="39" y="195"/>
                    <a:pt x="28" y="194"/>
                  </a:cubicBezTo>
                  <a:cubicBezTo>
                    <a:pt x="14" y="192"/>
                    <a:pt x="16" y="173"/>
                    <a:pt x="18" y="161"/>
                  </a:cubicBezTo>
                  <a:cubicBezTo>
                    <a:pt x="21" y="150"/>
                    <a:pt x="27" y="140"/>
                    <a:pt x="32" y="129"/>
                  </a:cubicBezTo>
                  <a:cubicBezTo>
                    <a:pt x="36" y="118"/>
                    <a:pt x="41" y="109"/>
                    <a:pt x="50" y="101"/>
                  </a:cubicBezTo>
                  <a:cubicBezTo>
                    <a:pt x="57" y="104"/>
                    <a:pt x="64" y="106"/>
                    <a:pt x="72" y="105"/>
                  </a:cubicBezTo>
                  <a:cubicBezTo>
                    <a:pt x="79" y="104"/>
                    <a:pt x="87" y="102"/>
                    <a:pt x="94" y="98"/>
                  </a:cubicBezTo>
                  <a:cubicBezTo>
                    <a:pt x="94" y="99"/>
                    <a:pt x="95" y="99"/>
                    <a:pt x="95" y="99"/>
                  </a:cubicBezTo>
                  <a:cubicBezTo>
                    <a:pt x="101" y="107"/>
                    <a:pt x="105" y="116"/>
                    <a:pt x="110" y="125"/>
                  </a:cubicBezTo>
                  <a:cubicBezTo>
                    <a:pt x="116" y="137"/>
                    <a:pt x="121" y="150"/>
                    <a:pt x="123" y="163"/>
                  </a:cubicBezTo>
                  <a:cubicBezTo>
                    <a:pt x="123" y="164"/>
                    <a:pt x="125" y="179"/>
                    <a:pt x="124" y="18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438"/>
            <p:cNvSpPr>
              <a:spLocks noEditPoints="1"/>
            </p:cNvSpPr>
            <p:nvPr/>
          </p:nvSpPr>
          <p:spPr bwMode="auto">
            <a:xfrm>
              <a:off x="7486651" y="4638676"/>
              <a:ext cx="298450" cy="452438"/>
            </a:xfrm>
            <a:custGeom>
              <a:avLst/>
              <a:gdLst>
                <a:gd name="T0" fmla="*/ 127 w 139"/>
                <a:gd name="T1" fmla="*/ 126 h 211"/>
                <a:gd name="T2" fmla="*/ 106 w 139"/>
                <a:gd name="T3" fmla="*/ 90 h 211"/>
                <a:gd name="T4" fmla="*/ 112 w 139"/>
                <a:gd name="T5" fmla="*/ 85 h 211"/>
                <a:gd name="T6" fmla="*/ 99 w 139"/>
                <a:gd name="T7" fmla="*/ 22 h 211"/>
                <a:gd name="T8" fmla="*/ 94 w 139"/>
                <a:gd name="T9" fmla="*/ 12 h 211"/>
                <a:gd name="T10" fmla="*/ 82 w 139"/>
                <a:gd name="T11" fmla="*/ 6 h 211"/>
                <a:gd name="T12" fmla="*/ 45 w 139"/>
                <a:gd name="T13" fmla="*/ 12 h 211"/>
                <a:gd name="T14" fmla="*/ 33 w 139"/>
                <a:gd name="T15" fmla="*/ 89 h 211"/>
                <a:gd name="T16" fmla="*/ 42 w 139"/>
                <a:gd name="T17" fmla="*/ 96 h 211"/>
                <a:gd name="T18" fmla="*/ 26 w 139"/>
                <a:gd name="T19" fmla="*/ 112 h 211"/>
                <a:gd name="T20" fmla="*/ 4 w 139"/>
                <a:gd name="T21" fmla="*/ 165 h 211"/>
                <a:gd name="T22" fmla="*/ 9 w 139"/>
                <a:gd name="T23" fmla="*/ 203 h 211"/>
                <a:gd name="T24" fmla="*/ 51 w 139"/>
                <a:gd name="T25" fmla="*/ 207 h 211"/>
                <a:gd name="T26" fmla="*/ 112 w 139"/>
                <a:gd name="T27" fmla="*/ 204 h 211"/>
                <a:gd name="T28" fmla="*/ 138 w 139"/>
                <a:gd name="T29" fmla="*/ 182 h 211"/>
                <a:gd name="T30" fmla="*/ 127 w 139"/>
                <a:gd name="T31" fmla="*/ 126 h 211"/>
                <a:gd name="T32" fmla="*/ 41 w 139"/>
                <a:gd name="T33" fmla="*/ 31 h 211"/>
                <a:gd name="T34" fmla="*/ 81 w 139"/>
                <a:gd name="T35" fmla="*/ 14 h 211"/>
                <a:gd name="T36" fmla="*/ 88 w 139"/>
                <a:gd name="T37" fmla="*/ 21 h 211"/>
                <a:gd name="T38" fmla="*/ 89 w 139"/>
                <a:gd name="T39" fmla="*/ 22 h 211"/>
                <a:gd name="T40" fmla="*/ 90 w 139"/>
                <a:gd name="T41" fmla="*/ 30 h 211"/>
                <a:gd name="T42" fmla="*/ 95 w 139"/>
                <a:gd name="T43" fmla="*/ 34 h 211"/>
                <a:gd name="T44" fmla="*/ 96 w 139"/>
                <a:gd name="T45" fmla="*/ 36 h 211"/>
                <a:gd name="T46" fmla="*/ 97 w 139"/>
                <a:gd name="T47" fmla="*/ 37 h 211"/>
                <a:gd name="T48" fmla="*/ 104 w 139"/>
                <a:gd name="T49" fmla="*/ 72 h 211"/>
                <a:gd name="T50" fmla="*/ 80 w 139"/>
                <a:gd name="T51" fmla="*/ 88 h 211"/>
                <a:gd name="T52" fmla="*/ 49 w 139"/>
                <a:gd name="T53" fmla="*/ 84 h 211"/>
                <a:gd name="T54" fmla="*/ 41 w 139"/>
                <a:gd name="T55" fmla="*/ 31 h 211"/>
                <a:gd name="T56" fmla="*/ 124 w 139"/>
                <a:gd name="T57" fmla="*/ 182 h 211"/>
                <a:gd name="T58" fmla="*/ 105 w 139"/>
                <a:gd name="T59" fmla="*/ 191 h 211"/>
                <a:gd name="T60" fmla="*/ 63 w 139"/>
                <a:gd name="T61" fmla="*/ 193 h 211"/>
                <a:gd name="T62" fmla="*/ 28 w 139"/>
                <a:gd name="T63" fmla="*/ 193 h 211"/>
                <a:gd name="T64" fmla="*/ 18 w 139"/>
                <a:gd name="T65" fmla="*/ 161 h 211"/>
                <a:gd name="T66" fmla="*/ 32 w 139"/>
                <a:gd name="T67" fmla="*/ 129 h 211"/>
                <a:gd name="T68" fmla="*/ 49 w 139"/>
                <a:gd name="T69" fmla="*/ 100 h 211"/>
                <a:gd name="T70" fmla="*/ 72 w 139"/>
                <a:gd name="T71" fmla="*/ 104 h 211"/>
                <a:gd name="T72" fmla="*/ 94 w 139"/>
                <a:gd name="T73" fmla="*/ 98 h 211"/>
                <a:gd name="T74" fmla="*/ 95 w 139"/>
                <a:gd name="T75" fmla="*/ 98 h 211"/>
                <a:gd name="T76" fmla="*/ 110 w 139"/>
                <a:gd name="T77" fmla="*/ 125 h 211"/>
                <a:gd name="T78" fmla="*/ 122 w 139"/>
                <a:gd name="T79" fmla="*/ 162 h 211"/>
                <a:gd name="T80" fmla="*/ 124 w 139"/>
                <a:gd name="T81" fmla="*/ 182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9" h="211">
                  <a:moveTo>
                    <a:pt x="127" y="126"/>
                  </a:moveTo>
                  <a:cubicBezTo>
                    <a:pt x="121" y="114"/>
                    <a:pt x="115" y="101"/>
                    <a:pt x="106" y="90"/>
                  </a:cubicBezTo>
                  <a:cubicBezTo>
                    <a:pt x="108" y="89"/>
                    <a:pt x="110" y="87"/>
                    <a:pt x="112" y="85"/>
                  </a:cubicBezTo>
                  <a:cubicBezTo>
                    <a:pt x="124" y="68"/>
                    <a:pt x="118" y="32"/>
                    <a:pt x="99" y="22"/>
                  </a:cubicBezTo>
                  <a:cubicBezTo>
                    <a:pt x="98" y="18"/>
                    <a:pt x="96" y="15"/>
                    <a:pt x="94" y="12"/>
                  </a:cubicBezTo>
                  <a:cubicBezTo>
                    <a:pt x="91" y="9"/>
                    <a:pt x="86" y="5"/>
                    <a:pt x="82" y="6"/>
                  </a:cubicBezTo>
                  <a:cubicBezTo>
                    <a:pt x="69" y="0"/>
                    <a:pt x="56" y="4"/>
                    <a:pt x="45" y="12"/>
                  </a:cubicBezTo>
                  <a:cubicBezTo>
                    <a:pt x="22" y="28"/>
                    <a:pt x="9" y="69"/>
                    <a:pt x="33" y="89"/>
                  </a:cubicBezTo>
                  <a:cubicBezTo>
                    <a:pt x="36" y="91"/>
                    <a:pt x="39" y="94"/>
                    <a:pt x="42" y="96"/>
                  </a:cubicBezTo>
                  <a:cubicBezTo>
                    <a:pt x="35" y="99"/>
                    <a:pt x="30" y="106"/>
                    <a:pt x="26" y="112"/>
                  </a:cubicBezTo>
                  <a:cubicBezTo>
                    <a:pt x="17" y="127"/>
                    <a:pt x="6" y="147"/>
                    <a:pt x="4" y="165"/>
                  </a:cubicBezTo>
                  <a:cubicBezTo>
                    <a:pt x="3" y="176"/>
                    <a:pt x="0" y="195"/>
                    <a:pt x="9" y="203"/>
                  </a:cubicBezTo>
                  <a:cubicBezTo>
                    <a:pt x="18" y="211"/>
                    <a:pt x="40" y="207"/>
                    <a:pt x="51" y="207"/>
                  </a:cubicBezTo>
                  <a:cubicBezTo>
                    <a:pt x="71" y="207"/>
                    <a:pt x="92" y="206"/>
                    <a:pt x="112" y="204"/>
                  </a:cubicBezTo>
                  <a:cubicBezTo>
                    <a:pt x="126" y="202"/>
                    <a:pt x="137" y="197"/>
                    <a:pt x="138" y="182"/>
                  </a:cubicBezTo>
                  <a:cubicBezTo>
                    <a:pt x="139" y="164"/>
                    <a:pt x="134" y="142"/>
                    <a:pt x="127" y="126"/>
                  </a:cubicBezTo>
                  <a:moveTo>
                    <a:pt x="41" y="31"/>
                  </a:moveTo>
                  <a:cubicBezTo>
                    <a:pt x="48" y="22"/>
                    <a:pt x="67" y="11"/>
                    <a:pt x="81" y="14"/>
                  </a:cubicBezTo>
                  <a:cubicBezTo>
                    <a:pt x="84" y="16"/>
                    <a:pt x="86" y="19"/>
                    <a:pt x="88" y="21"/>
                  </a:cubicBezTo>
                  <a:cubicBezTo>
                    <a:pt x="88" y="21"/>
                    <a:pt x="88" y="21"/>
                    <a:pt x="89" y="22"/>
                  </a:cubicBezTo>
                  <a:cubicBezTo>
                    <a:pt x="87" y="24"/>
                    <a:pt x="87" y="28"/>
                    <a:pt x="90" y="30"/>
                  </a:cubicBezTo>
                  <a:cubicBezTo>
                    <a:pt x="92" y="31"/>
                    <a:pt x="94" y="32"/>
                    <a:pt x="95" y="34"/>
                  </a:cubicBezTo>
                  <a:cubicBezTo>
                    <a:pt x="95" y="35"/>
                    <a:pt x="96" y="36"/>
                    <a:pt x="96" y="36"/>
                  </a:cubicBezTo>
                  <a:cubicBezTo>
                    <a:pt x="96" y="37"/>
                    <a:pt x="97" y="37"/>
                    <a:pt x="97" y="37"/>
                  </a:cubicBezTo>
                  <a:cubicBezTo>
                    <a:pt x="104" y="47"/>
                    <a:pt x="107" y="62"/>
                    <a:pt x="104" y="72"/>
                  </a:cubicBezTo>
                  <a:cubicBezTo>
                    <a:pt x="100" y="82"/>
                    <a:pt x="90" y="85"/>
                    <a:pt x="80" y="88"/>
                  </a:cubicBezTo>
                  <a:cubicBezTo>
                    <a:pt x="67" y="92"/>
                    <a:pt x="61" y="91"/>
                    <a:pt x="49" y="84"/>
                  </a:cubicBezTo>
                  <a:cubicBezTo>
                    <a:pt x="30" y="74"/>
                    <a:pt x="28" y="48"/>
                    <a:pt x="41" y="31"/>
                  </a:cubicBezTo>
                  <a:moveTo>
                    <a:pt x="124" y="182"/>
                  </a:moveTo>
                  <a:cubicBezTo>
                    <a:pt x="121" y="190"/>
                    <a:pt x="112" y="190"/>
                    <a:pt x="105" y="191"/>
                  </a:cubicBezTo>
                  <a:cubicBezTo>
                    <a:pt x="91" y="192"/>
                    <a:pt x="77" y="193"/>
                    <a:pt x="63" y="193"/>
                  </a:cubicBezTo>
                  <a:cubicBezTo>
                    <a:pt x="52" y="193"/>
                    <a:pt x="39" y="195"/>
                    <a:pt x="28" y="193"/>
                  </a:cubicBezTo>
                  <a:cubicBezTo>
                    <a:pt x="13" y="191"/>
                    <a:pt x="16" y="173"/>
                    <a:pt x="18" y="161"/>
                  </a:cubicBezTo>
                  <a:cubicBezTo>
                    <a:pt x="20" y="149"/>
                    <a:pt x="27" y="139"/>
                    <a:pt x="32" y="129"/>
                  </a:cubicBezTo>
                  <a:cubicBezTo>
                    <a:pt x="36" y="118"/>
                    <a:pt x="41" y="108"/>
                    <a:pt x="49" y="100"/>
                  </a:cubicBezTo>
                  <a:cubicBezTo>
                    <a:pt x="56" y="104"/>
                    <a:pt x="64" y="106"/>
                    <a:pt x="72" y="104"/>
                  </a:cubicBezTo>
                  <a:cubicBezTo>
                    <a:pt x="78" y="103"/>
                    <a:pt x="86" y="101"/>
                    <a:pt x="94" y="98"/>
                  </a:cubicBezTo>
                  <a:cubicBezTo>
                    <a:pt x="94" y="98"/>
                    <a:pt x="94" y="98"/>
                    <a:pt x="95" y="98"/>
                  </a:cubicBezTo>
                  <a:cubicBezTo>
                    <a:pt x="101" y="107"/>
                    <a:pt x="104" y="116"/>
                    <a:pt x="110" y="125"/>
                  </a:cubicBezTo>
                  <a:cubicBezTo>
                    <a:pt x="116" y="136"/>
                    <a:pt x="120" y="149"/>
                    <a:pt x="122" y="162"/>
                  </a:cubicBezTo>
                  <a:cubicBezTo>
                    <a:pt x="123" y="164"/>
                    <a:pt x="125" y="179"/>
                    <a:pt x="124" y="18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439"/>
            <p:cNvSpPr>
              <a:spLocks/>
            </p:cNvSpPr>
            <p:nvPr/>
          </p:nvSpPr>
          <p:spPr bwMode="auto">
            <a:xfrm>
              <a:off x="6919913" y="4298951"/>
              <a:ext cx="200025" cy="277813"/>
            </a:xfrm>
            <a:custGeom>
              <a:avLst/>
              <a:gdLst>
                <a:gd name="T0" fmla="*/ 90 w 93"/>
                <a:gd name="T1" fmla="*/ 9 h 129"/>
                <a:gd name="T2" fmla="*/ 72 w 93"/>
                <a:gd name="T3" fmla="*/ 2 h 129"/>
                <a:gd name="T4" fmla="*/ 58 w 93"/>
                <a:gd name="T5" fmla="*/ 5 h 129"/>
                <a:gd name="T6" fmla="*/ 44 w 93"/>
                <a:gd name="T7" fmla="*/ 12 h 129"/>
                <a:gd name="T8" fmla="*/ 44 w 93"/>
                <a:gd name="T9" fmla="*/ 17 h 129"/>
                <a:gd name="T10" fmla="*/ 59 w 93"/>
                <a:gd name="T11" fmla="*/ 15 h 129"/>
                <a:gd name="T12" fmla="*/ 70 w 93"/>
                <a:gd name="T13" fmla="*/ 15 h 129"/>
                <a:gd name="T14" fmla="*/ 15 w 93"/>
                <a:gd name="T15" fmla="*/ 106 h 129"/>
                <a:gd name="T16" fmla="*/ 11 w 93"/>
                <a:gd name="T17" fmla="*/ 93 h 129"/>
                <a:gd name="T18" fmla="*/ 6 w 93"/>
                <a:gd name="T19" fmla="*/ 76 h 129"/>
                <a:gd name="T20" fmla="*/ 1 w 93"/>
                <a:gd name="T21" fmla="*/ 76 h 129"/>
                <a:gd name="T22" fmla="*/ 1 w 93"/>
                <a:gd name="T23" fmla="*/ 99 h 129"/>
                <a:gd name="T24" fmla="*/ 8 w 93"/>
                <a:gd name="T25" fmla="*/ 118 h 129"/>
                <a:gd name="T26" fmla="*/ 45 w 93"/>
                <a:gd name="T27" fmla="*/ 125 h 129"/>
                <a:gd name="T28" fmla="*/ 45 w 93"/>
                <a:gd name="T29" fmla="*/ 114 h 129"/>
                <a:gd name="T30" fmla="*/ 22 w 93"/>
                <a:gd name="T31" fmla="*/ 111 h 129"/>
                <a:gd name="T32" fmla="*/ 71 w 93"/>
                <a:gd name="T33" fmla="*/ 31 h 129"/>
                <a:gd name="T34" fmla="*/ 70 w 93"/>
                <a:gd name="T35" fmla="*/ 33 h 129"/>
                <a:gd name="T36" fmla="*/ 70 w 93"/>
                <a:gd name="T37" fmla="*/ 36 h 129"/>
                <a:gd name="T38" fmla="*/ 69 w 93"/>
                <a:gd name="T39" fmla="*/ 36 h 129"/>
                <a:gd name="T40" fmla="*/ 69 w 93"/>
                <a:gd name="T41" fmla="*/ 37 h 129"/>
                <a:gd name="T42" fmla="*/ 70 w 93"/>
                <a:gd name="T43" fmla="*/ 43 h 129"/>
                <a:gd name="T44" fmla="*/ 85 w 93"/>
                <a:gd name="T45" fmla="*/ 31 h 129"/>
                <a:gd name="T46" fmla="*/ 90 w 93"/>
                <a:gd name="T47" fmla="*/ 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3" h="129">
                  <a:moveTo>
                    <a:pt x="90" y="9"/>
                  </a:moveTo>
                  <a:cubicBezTo>
                    <a:pt x="87" y="2"/>
                    <a:pt x="79" y="0"/>
                    <a:pt x="72" y="2"/>
                  </a:cubicBezTo>
                  <a:cubicBezTo>
                    <a:pt x="67" y="3"/>
                    <a:pt x="62" y="3"/>
                    <a:pt x="58" y="5"/>
                  </a:cubicBezTo>
                  <a:cubicBezTo>
                    <a:pt x="53" y="7"/>
                    <a:pt x="49" y="11"/>
                    <a:pt x="44" y="12"/>
                  </a:cubicBezTo>
                  <a:cubicBezTo>
                    <a:pt x="42" y="12"/>
                    <a:pt x="41" y="16"/>
                    <a:pt x="44" y="17"/>
                  </a:cubicBezTo>
                  <a:cubicBezTo>
                    <a:pt x="49" y="19"/>
                    <a:pt x="54" y="16"/>
                    <a:pt x="59" y="15"/>
                  </a:cubicBezTo>
                  <a:cubicBezTo>
                    <a:pt x="63" y="14"/>
                    <a:pt x="66" y="15"/>
                    <a:pt x="70" y="15"/>
                  </a:cubicBezTo>
                  <a:cubicBezTo>
                    <a:pt x="43" y="32"/>
                    <a:pt x="14" y="72"/>
                    <a:pt x="15" y="106"/>
                  </a:cubicBezTo>
                  <a:cubicBezTo>
                    <a:pt x="13" y="102"/>
                    <a:pt x="12" y="98"/>
                    <a:pt x="11" y="93"/>
                  </a:cubicBezTo>
                  <a:cubicBezTo>
                    <a:pt x="10" y="87"/>
                    <a:pt x="8" y="82"/>
                    <a:pt x="6" y="76"/>
                  </a:cubicBezTo>
                  <a:cubicBezTo>
                    <a:pt x="5" y="74"/>
                    <a:pt x="2" y="74"/>
                    <a:pt x="1" y="76"/>
                  </a:cubicBezTo>
                  <a:cubicBezTo>
                    <a:pt x="0" y="84"/>
                    <a:pt x="1" y="91"/>
                    <a:pt x="1" y="99"/>
                  </a:cubicBezTo>
                  <a:cubicBezTo>
                    <a:pt x="1" y="106"/>
                    <a:pt x="3" y="112"/>
                    <a:pt x="8" y="118"/>
                  </a:cubicBezTo>
                  <a:cubicBezTo>
                    <a:pt x="18" y="128"/>
                    <a:pt x="33" y="129"/>
                    <a:pt x="45" y="125"/>
                  </a:cubicBezTo>
                  <a:cubicBezTo>
                    <a:pt x="51" y="124"/>
                    <a:pt x="51" y="115"/>
                    <a:pt x="45" y="114"/>
                  </a:cubicBezTo>
                  <a:cubicBezTo>
                    <a:pt x="38" y="112"/>
                    <a:pt x="29" y="113"/>
                    <a:pt x="22" y="111"/>
                  </a:cubicBezTo>
                  <a:cubicBezTo>
                    <a:pt x="31" y="79"/>
                    <a:pt x="46" y="53"/>
                    <a:pt x="71" y="31"/>
                  </a:cubicBezTo>
                  <a:cubicBezTo>
                    <a:pt x="70" y="32"/>
                    <a:pt x="70" y="32"/>
                    <a:pt x="70" y="33"/>
                  </a:cubicBezTo>
                  <a:cubicBezTo>
                    <a:pt x="70" y="34"/>
                    <a:pt x="70" y="35"/>
                    <a:pt x="70" y="36"/>
                  </a:cubicBezTo>
                  <a:cubicBezTo>
                    <a:pt x="69" y="36"/>
                    <a:pt x="70" y="36"/>
                    <a:pt x="69" y="36"/>
                  </a:cubicBezTo>
                  <a:cubicBezTo>
                    <a:pt x="69" y="37"/>
                    <a:pt x="69" y="37"/>
                    <a:pt x="69" y="37"/>
                  </a:cubicBezTo>
                  <a:cubicBezTo>
                    <a:pt x="67" y="39"/>
                    <a:pt x="68" y="42"/>
                    <a:pt x="70" y="43"/>
                  </a:cubicBezTo>
                  <a:cubicBezTo>
                    <a:pt x="78" y="45"/>
                    <a:pt x="83" y="38"/>
                    <a:pt x="85" y="31"/>
                  </a:cubicBezTo>
                  <a:cubicBezTo>
                    <a:pt x="87" y="23"/>
                    <a:pt x="93" y="18"/>
                    <a:pt x="90" y="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440"/>
            <p:cNvSpPr>
              <a:spLocks/>
            </p:cNvSpPr>
            <p:nvPr/>
          </p:nvSpPr>
          <p:spPr bwMode="auto">
            <a:xfrm>
              <a:off x="7170738" y="4797426"/>
              <a:ext cx="311150" cy="131763"/>
            </a:xfrm>
            <a:custGeom>
              <a:avLst/>
              <a:gdLst>
                <a:gd name="T0" fmla="*/ 132 w 145"/>
                <a:gd name="T1" fmla="*/ 11 h 61"/>
                <a:gd name="T2" fmla="*/ 97 w 145"/>
                <a:gd name="T3" fmla="*/ 2 h 61"/>
                <a:gd name="T4" fmla="*/ 97 w 145"/>
                <a:gd name="T5" fmla="*/ 8 h 61"/>
                <a:gd name="T6" fmla="*/ 112 w 145"/>
                <a:gd name="T7" fmla="*/ 13 h 61"/>
                <a:gd name="T8" fmla="*/ 122 w 145"/>
                <a:gd name="T9" fmla="*/ 21 h 61"/>
                <a:gd name="T10" fmla="*/ 121 w 145"/>
                <a:gd name="T11" fmla="*/ 25 h 61"/>
                <a:gd name="T12" fmla="*/ 109 w 145"/>
                <a:gd name="T13" fmla="*/ 25 h 61"/>
                <a:gd name="T14" fmla="*/ 79 w 145"/>
                <a:gd name="T15" fmla="*/ 31 h 61"/>
                <a:gd name="T16" fmla="*/ 21 w 145"/>
                <a:gd name="T17" fmla="*/ 28 h 61"/>
                <a:gd name="T18" fmla="*/ 35 w 145"/>
                <a:gd name="T19" fmla="*/ 15 h 61"/>
                <a:gd name="T20" fmla="*/ 38 w 145"/>
                <a:gd name="T21" fmla="*/ 13 h 61"/>
                <a:gd name="T22" fmla="*/ 38 w 145"/>
                <a:gd name="T23" fmla="*/ 11 h 61"/>
                <a:gd name="T24" fmla="*/ 35 w 145"/>
                <a:gd name="T25" fmla="*/ 7 h 61"/>
                <a:gd name="T26" fmla="*/ 2 w 145"/>
                <a:gd name="T27" fmla="*/ 33 h 61"/>
                <a:gd name="T28" fmla="*/ 7 w 145"/>
                <a:gd name="T29" fmla="*/ 50 h 61"/>
                <a:gd name="T30" fmla="*/ 15 w 145"/>
                <a:gd name="T31" fmla="*/ 56 h 61"/>
                <a:gd name="T32" fmla="*/ 24 w 145"/>
                <a:gd name="T33" fmla="*/ 58 h 61"/>
                <a:gd name="T34" fmla="*/ 32 w 145"/>
                <a:gd name="T35" fmla="*/ 56 h 61"/>
                <a:gd name="T36" fmla="*/ 33 w 145"/>
                <a:gd name="T37" fmla="*/ 54 h 61"/>
                <a:gd name="T38" fmla="*/ 29 w 145"/>
                <a:gd name="T39" fmla="*/ 47 h 61"/>
                <a:gd name="T40" fmla="*/ 17 w 145"/>
                <a:gd name="T41" fmla="*/ 42 h 61"/>
                <a:gd name="T42" fmla="*/ 17 w 145"/>
                <a:gd name="T43" fmla="*/ 32 h 61"/>
                <a:gd name="T44" fmla="*/ 18 w 145"/>
                <a:gd name="T45" fmla="*/ 33 h 61"/>
                <a:gd name="T46" fmla="*/ 18 w 145"/>
                <a:gd name="T47" fmla="*/ 34 h 61"/>
                <a:gd name="T48" fmla="*/ 19 w 145"/>
                <a:gd name="T49" fmla="*/ 34 h 61"/>
                <a:gd name="T50" fmla="*/ 69 w 145"/>
                <a:gd name="T51" fmla="*/ 44 h 61"/>
                <a:gd name="T52" fmla="*/ 110 w 145"/>
                <a:gd name="T53" fmla="*/ 40 h 61"/>
                <a:gd name="T54" fmla="*/ 108 w 145"/>
                <a:gd name="T55" fmla="*/ 45 h 61"/>
                <a:gd name="T56" fmla="*/ 123 w 145"/>
                <a:gd name="T57" fmla="*/ 49 h 61"/>
                <a:gd name="T58" fmla="*/ 132 w 145"/>
                <a:gd name="T59" fmla="*/ 1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5" h="61">
                  <a:moveTo>
                    <a:pt x="132" y="11"/>
                  </a:moveTo>
                  <a:cubicBezTo>
                    <a:pt x="124" y="2"/>
                    <a:pt x="108" y="0"/>
                    <a:pt x="97" y="2"/>
                  </a:cubicBezTo>
                  <a:cubicBezTo>
                    <a:pt x="94" y="2"/>
                    <a:pt x="94" y="8"/>
                    <a:pt x="97" y="8"/>
                  </a:cubicBezTo>
                  <a:cubicBezTo>
                    <a:pt x="102" y="9"/>
                    <a:pt x="107" y="10"/>
                    <a:pt x="112" y="13"/>
                  </a:cubicBezTo>
                  <a:cubicBezTo>
                    <a:pt x="115" y="14"/>
                    <a:pt x="121" y="17"/>
                    <a:pt x="122" y="21"/>
                  </a:cubicBezTo>
                  <a:cubicBezTo>
                    <a:pt x="122" y="22"/>
                    <a:pt x="122" y="23"/>
                    <a:pt x="121" y="25"/>
                  </a:cubicBezTo>
                  <a:cubicBezTo>
                    <a:pt x="117" y="23"/>
                    <a:pt x="115" y="23"/>
                    <a:pt x="109" y="25"/>
                  </a:cubicBezTo>
                  <a:cubicBezTo>
                    <a:pt x="99" y="27"/>
                    <a:pt x="90" y="31"/>
                    <a:pt x="79" y="31"/>
                  </a:cubicBezTo>
                  <a:cubicBezTo>
                    <a:pt x="60" y="31"/>
                    <a:pt x="39" y="34"/>
                    <a:pt x="21" y="28"/>
                  </a:cubicBezTo>
                  <a:cubicBezTo>
                    <a:pt x="25" y="23"/>
                    <a:pt x="30" y="19"/>
                    <a:pt x="35" y="15"/>
                  </a:cubicBezTo>
                  <a:cubicBezTo>
                    <a:pt x="36" y="15"/>
                    <a:pt x="37" y="14"/>
                    <a:pt x="38" y="13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9" y="9"/>
                    <a:pt x="37" y="7"/>
                    <a:pt x="35" y="7"/>
                  </a:cubicBezTo>
                  <a:cubicBezTo>
                    <a:pt x="23" y="6"/>
                    <a:pt x="5" y="22"/>
                    <a:pt x="2" y="33"/>
                  </a:cubicBezTo>
                  <a:cubicBezTo>
                    <a:pt x="0" y="40"/>
                    <a:pt x="2" y="46"/>
                    <a:pt x="7" y="50"/>
                  </a:cubicBezTo>
                  <a:cubicBezTo>
                    <a:pt x="9" y="53"/>
                    <a:pt x="12" y="55"/>
                    <a:pt x="15" y="56"/>
                  </a:cubicBezTo>
                  <a:cubicBezTo>
                    <a:pt x="17" y="57"/>
                    <a:pt x="25" y="59"/>
                    <a:pt x="24" y="58"/>
                  </a:cubicBezTo>
                  <a:cubicBezTo>
                    <a:pt x="27" y="61"/>
                    <a:pt x="31" y="59"/>
                    <a:pt x="32" y="56"/>
                  </a:cubicBezTo>
                  <a:cubicBezTo>
                    <a:pt x="32" y="56"/>
                    <a:pt x="32" y="55"/>
                    <a:pt x="33" y="54"/>
                  </a:cubicBezTo>
                  <a:cubicBezTo>
                    <a:pt x="34" y="51"/>
                    <a:pt x="31" y="48"/>
                    <a:pt x="29" y="47"/>
                  </a:cubicBezTo>
                  <a:cubicBezTo>
                    <a:pt x="25" y="46"/>
                    <a:pt x="20" y="44"/>
                    <a:pt x="17" y="42"/>
                  </a:cubicBezTo>
                  <a:cubicBezTo>
                    <a:pt x="14" y="38"/>
                    <a:pt x="15" y="35"/>
                    <a:pt x="17" y="32"/>
                  </a:cubicBezTo>
                  <a:cubicBezTo>
                    <a:pt x="17" y="33"/>
                    <a:pt x="17" y="33"/>
                    <a:pt x="18" y="33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8" y="34"/>
                    <a:pt x="18" y="34"/>
                    <a:pt x="19" y="34"/>
                  </a:cubicBezTo>
                  <a:cubicBezTo>
                    <a:pt x="30" y="47"/>
                    <a:pt x="53" y="44"/>
                    <a:pt x="69" y="44"/>
                  </a:cubicBezTo>
                  <a:cubicBezTo>
                    <a:pt x="82" y="44"/>
                    <a:pt x="97" y="45"/>
                    <a:pt x="110" y="40"/>
                  </a:cubicBezTo>
                  <a:cubicBezTo>
                    <a:pt x="109" y="42"/>
                    <a:pt x="109" y="44"/>
                    <a:pt x="108" y="45"/>
                  </a:cubicBezTo>
                  <a:cubicBezTo>
                    <a:pt x="106" y="55"/>
                    <a:pt x="119" y="58"/>
                    <a:pt x="123" y="49"/>
                  </a:cubicBezTo>
                  <a:cubicBezTo>
                    <a:pt x="127" y="37"/>
                    <a:pt x="145" y="25"/>
                    <a:pt x="132" y="1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441"/>
            <p:cNvSpPr>
              <a:spLocks/>
            </p:cNvSpPr>
            <p:nvPr/>
          </p:nvSpPr>
          <p:spPr bwMode="auto">
            <a:xfrm>
              <a:off x="7434263" y="4305301"/>
              <a:ext cx="233363" cy="225425"/>
            </a:xfrm>
            <a:custGeom>
              <a:avLst/>
              <a:gdLst>
                <a:gd name="T0" fmla="*/ 107 w 108"/>
                <a:gd name="T1" fmla="*/ 71 h 105"/>
                <a:gd name="T2" fmla="*/ 93 w 108"/>
                <a:gd name="T3" fmla="*/ 69 h 105"/>
                <a:gd name="T4" fmla="*/ 91 w 108"/>
                <a:gd name="T5" fmla="*/ 78 h 105"/>
                <a:gd name="T6" fmla="*/ 89 w 108"/>
                <a:gd name="T7" fmla="*/ 70 h 105"/>
                <a:gd name="T8" fmla="*/ 84 w 108"/>
                <a:gd name="T9" fmla="*/ 56 h 105"/>
                <a:gd name="T10" fmla="*/ 73 w 108"/>
                <a:gd name="T11" fmla="*/ 40 h 105"/>
                <a:gd name="T12" fmla="*/ 24 w 108"/>
                <a:gd name="T13" fmla="*/ 22 h 105"/>
                <a:gd name="T14" fmla="*/ 23 w 108"/>
                <a:gd name="T15" fmla="*/ 21 h 105"/>
                <a:gd name="T16" fmla="*/ 19 w 108"/>
                <a:gd name="T17" fmla="*/ 20 h 105"/>
                <a:gd name="T18" fmla="*/ 20 w 108"/>
                <a:gd name="T19" fmla="*/ 18 h 105"/>
                <a:gd name="T20" fmla="*/ 30 w 108"/>
                <a:gd name="T21" fmla="*/ 15 h 105"/>
                <a:gd name="T22" fmla="*/ 42 w 108"/>
                <a:gd name="T23" fmla="*/ 13 h 105"/>
                <a:gd name="T24" fmla="*/ 42 w 108"/>
                <a:gd name="T25" fmla="*/ 6 h 105"/>
                <a:gd name="T26" fmla="*/ 7 w 108"/>
                <a:gd name="T27" fmla="*/ 12 h 105"/>
                <a:gd name="T28" fmla="*/ 21 w 108"/>
                <a:gd name="T29" fmla="*/ 48 h 105"/>
                <a:gd name="T30" fmla="*/ 26 w 108"/>
                <a:gd name="T31" fmla="*/ 43 h 105"/>
                <a:gd name="T32" fmla="*/ 20 w 108"/>
                <a:gd name="T33" fmla="*/ 32 h 105"/>
                <a:gd name="T34" fmla="*/ 65 w 108"/>
                <a:gd name="T35" fmla="*/ 51 h 105"/>
                <a:gd name="T36" fmla="*/ 80 w 108"/>
                <a:gd name="T37" fmla="*/ 89 h 105"/>
                <a:gd name="T38" fmla="*/ 62 w 108"/>
                <a:gd name="T39" fmla="*/ 80 h 105"/>
                <a:gd name="T40" fmla="*/ 56 w 108"/>
                <a:gd name="T41" fmla="*/ 82 h 105"/>
                <a:gd name="T42" fmla="*/ 64 w 108"/>
                <a:gd name="T43" fmla="*/ 95 h 105"/>
                <a:gd name="T44" fmla="*/ 86 w 108"/>
                <a:gd name="T45" fmla="*/ 103 h 105"/>
                <a:gd name="T46" fmla="*/ 107 w 108"/>
                <a:gd name="T47" fmla="*/ 7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8" h="105">
                  <a:moveTo>
                    <a:pt x="107" y="71"/>
                  </a:moveTo>
                  <a:cubicBezTo>
                    <a:pt x="106" y="63"/>
                    <a:pt x="94" y="60"/>
                    <a:pt x="93" y="69"/>
                  </a:cubicBezTo>
                  <a:cubicBezTo>
                    <a:pt x="92" y="71"/>
                    <a:pt x="92" y="75"/>
                    <a:pt x="91" y="78"/>
                  </a:cubicBezTo>
                  <a:cubicBezTo>
                    <a:pt x="90" y="75"/>
                    <a:pt x="90" y="73"/>
                    <a:pt x="89" y="70"/>
                  </a:cubicBezTo>
                  <a:cubicBezTo>
                    <a:pt x="88" y="65"/>
                    <a:pt x="86" y="61"/>
                    <a:pt x="84" y="56"/>
                  </a:cubicBezTo>
                  <a:cubicBezTo>
                    <a:pt x="81" y="49"/>
                    <a:pt x="78" y="45"/>
                    <a:pt x="73" y="40"/>
                  </a:cubicBezTo>
                  <a:cubicBezTo>
                    <a:pt x="60" y="26"/>
                    <a:pt x="40" y="29"/>
                    <a:pt x="24" y="22"/>
                  </a:cubicBezTo>
                  <a:cubicBezTo>
                    <a:pt x="24" y="22"/>
                    <a:pt x="23" y="21"/>
                    <a:pt x="23" y="21"/>
                  </a:cubicBezTo>
                  <a:cubicBezTo>
                    <a:pt x="22" y="21"/>
                    <a:pt x="20" y="20"/>
                    <a:pt x="19" y="20"/>
                  </a:cubicBezTo>
                  <a:cubicBezTo>
                    <a:pt x="19" y="19"/>
                    <a:pt x="20" y="19"/>
                    <a:pt x="20" y="18"/>
                  </a:cubicBezTo>
                  <a:cubicBezTo>
                    <a:pt x="22" y="15"/>
                    <a:pt x="27" y="15"/>
                    <a:pt x="30" y="15"/>
                  </a:cubicBezTo>
                  <a:cubicBezTo>
                    <a:pt x="34" y="15"/>
                    <a:pt x="38" y="14"/>
                    <a:pt x="42" y="13"/>
                  </a:cubicBezTo>
                  <a:cubicBezTo>
                    <a:pt x="44" y="11"/>
                    <a:pt x="44" y="7"/>
                    <a:pt x="42" y="6"/>
                  </a:cubicBezTo>
                  <a:cubicBezTo>
                    <a:pt x="30" y="0"/>
                    <a:pt x="14" y="0"/>
                    <a:pt x="7" y="12"/>
                  </a:cubicBezTo>
                  <a:cubicBezTo>
                    <a:pt x="0" y="25"/>
                    <a:pt x="6" y="45"/>
                    <a:pt x="21" y="48"/>
                  </a:cubicBezTo>
                  <a:cubicBezTo>
                    <a:pt x="24" y="49"/>
                    <a:pt x="27" y="46"/>
                    <a:pt x="26" y="43"/>
                  </a:cubicBezTo>
                  <a:cubicBezTo>
                    <a:pt x="25" y="38"/>
                    <a:pt x="22" y="36"/>
                    <a:pt x="20" y="32"/>
                  </a:cubicBezTo>
                  <a:cubicBezTo>
                    <a:pt x="34" y="41"/>
                    <a:pt x="54" y="38"/>
                    <a:pt x="65" y="51"/>
                  </a:cubicBezTo>
                  <a:cubicBezTo>
                    <a:pt x="74" y="62"/>
                    <a:pt x="72" y="78"/>
                    <a:pt x="80" y="89"/>
                  </a:cubicBezTo>
                  <a:cubicBezTo>
                    <a:pt x="73" y="90"/>
                    <a:pt x="65" y="85"/>
                    <a:pt x="62" y="80"/>
                  </a:cubicBezTo>
                  <a:cubicBezTo>
                    <a:pt x="61" y="76"/>
                    <a:pt x="56" y="79"/>
                    <a:pt x="56" y="82"/>
                  </a:cubicBezTo>
                  <a:cubicBezTo>
                    <a:pt x="55" y="87"/>
                    <a:pt x="60" y="92"/>
                    <a:pt x="64" y="95"/>
                  </a:cubicBezTo>
                  <a:cubicBezTo>
                    <a:pt x="70" y="101"/>
                    <a:pt x="77" y="105"/>
                    <a:pt x="86" y="103"/>
                  </a:cubicBezTo>
                  <a:cubicBezTo>
                    <a:pt x="100" y="101"/>
                    <a:pt x="108" y="85"/>
                    <a:pt x="107" y="7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42"/>
            <p:cNvSpPr>
              <a:spLocks/>
            </p:cNvSpPr>
            <p:nvPr/>
          </p:nvSpPr>
          <p:spPr bwMode="auto">
            <a:xfrm>
              <a:off x="7196138" y="4194176"/>
              <a:ext cx="61913" cy="68263"/>
            </a:xfrm>
            <a:custGeom>
              <a:avLst/>
              <a:gdLst>
                <a:gd name="T0" fmla="*/ 28 w 29"/>
                <a:gd name="T1" fmla="*/ 0 h 32"/>
                <a:gd name="T2" fmla="*/ 14 w 29"/>
                <a:gd name="T3" fmla="*/ 11 h 32"/>
                <a:gd name="T4" fmla="*/ 0 w 29"/>
                <a:gd name="T5" fmla="*/ 31 h 32"/>
                <a:gd name="T6" fmla="*/ 1 w 29"/>
                <a:gd name="T7" fmla="*/ 32 h 32"/>
                <a:gd name="T8" fmla="*/ 15 w 29"/>
                <a:gd name="T9" fmla="*/ 14 h 32"/>
                <a:gd name="T10" fmla="*/ 28 w 29"/>
                <a:gd name="T11" fmla="*/ 2 h 32"/>
                <a:gd name="T12" fmla="*/ 28 w 29"/>
                <a:gd name="T1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32">
                  <a:moveTo>
                    <a:pt x="28" y="0"/>
                  </a:moveTo>
                  <a:cubicBezTo>
                    <a:pt x="22" y="0"/>
                    <a:pt x="18" y="7"/>
                    <a:pt x="14" y="11"/>
                  </a:cubicBezTo>
                  <a:cubicBezTo>
                    <a:pt x="9" y="18"/>
                    <a:pt x="2" y="23"/>
                    <a:pt x="0" y="31"/>
                  </a:cubicBezTo>
                  <a:cubicBezTo>
                    <a:pt x="0" y="32"/>
                    <a:pt x="1" y="32"/>
                    <a:pt x="1" y="32"/>
                  </a:cubicBezTo>
                  <a:cubicBezTo>
                    <a:pt x="5" y="25"/>
                    <a:pt x="10" y="20"/>
                    <a:pt x="15" y="14"/>
                  </a:cubicBezTo>
                  <a:cubicBezTo>
                    <a:pt x="18" y="11"/>
                    <a:pt x="23" y="3"/>
                    <a:pt x="28" y="2"/>
                  </a:cubicBezTo>
                  <a:cubicBezTo>
                    <a:pt x="29" y="2"/>
                    <a:pt x="29" y="0"/>
                    <a:pt x="28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43"/>
            <p:cNvSpPr>
              <a:spLocks/>
            </p:cNvSpPr>
            <p:nvPr/>
          </p:nvSpPr>
          <p:spPr bwMode="auto">
            <a:xfrm>
              <a:off x="7172326" y="4198938"/>
              <a:ext cx="104775" cy="117475"/>
            </a:xfrm>
            <a:custGeom>
              <a:avLst/>
              <a:gdLst>
                <a:gd name="T0" fmla="*/ 46 w 49"/>
                <a:gd name="T1" fmla="*/ 1 h 55"/>
                <a:gd name="T2" fmla="*/ 14 w 49"/>
                <a:gd name="T3" fmla="*/ 34 h 55"/>
                <a:gd name="T4" fmla="*/ 1 w 49"/>
                <a:gd name="T5" fmla="*/ 54 h 55"/>
                <a:gd name="T6" fmla="*/ 2 w 49"/>
                <a:gd name="T7" fmla="*/ 55 h 55"/>
                <a:gd name="T8" fmla="*/ 47 w 49"/>
                <a:gd name="T9" fmla="*/ 3 h 55"/>
                <a:gd name="T10" fmla="*/ 46 w 49"/>
                <a:gd name="T11" fmla="*/ 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55">
                  <a:moveTo>
                    <a:pt x="46" y="1"/>
                  </a:moveTo>
                  <a:cubicBezTo>
                    <a:pt x="36" y="12"/>
                    <a:pt x="25" y="23"/>
                    <a:pt x="14" y="34"/>
                  </a:cubicBezTo>
                  <a:cubicBezTo>
                    <a:pt x="10" y="39"/>
                    <a:pt x="0" y="47"/>
                    <a:pt x="1" y="54"/>
                  </a:cubicBezTo>
                  <a:cubicBezTo>
                    <a:pt x="1" y="55"/>
                    <a:pt x="2" y="55"/>
                    <a:pt x="2" y="55"/>
                  </a:cubicBezTo>
                  <a:cubicBezTo>
                    <a:pt x="14" y="35"/>
                    <a:pt x="33" y="20"/>
                    <a:pt x="47" y="3"/>
                  </a:cubicBezTo>
                  <a:cubicBezTo>
                    <a:pt x="49" y="1"/>
                    <a:pt x="47" y="0"/>
                    <a:pt x="46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44"/>
            <p:cNvSpPr>
              <a:spLocks/>
            </p:cNvSpPr>
            <p:nvPr/>
          </p:nvSpPr>
          <p:spPr bwMode="auto">
            <a:xfrm>
              <a:off x="7178676" y="4241801"/>
              <a:ext cx="88900" cy="96838"/>
            </a:xfrm>
            <a:custGeom>
              <a:avLst/>
              <a:gdLst>
                <a:gd name="T0" fmla="*/ 38 w 41"/>
                <a:gd name="T1" fmla="*/ 1 h 45"/>
                <a:gd name="T2" fmla="*/ 0 w 41"/>
                <a:gd name="T3" fmla="*/ 44 h 45"/>
                <a:gd name="T4" fmla="*/ 2 w 41"/>
                <a:gd name="T5" fmla="*/ 45 h 45"/>
                <a:gd name="T6" fmla="*/ 40 w 41"/>
                <a:gd name="T7" fmla="*/ 3 h 45"/>
                <a:gd name="T8" fmla="*/ 38 w 41"/>
                <a:gd name="T9" fmla="*/ 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5">
                  <a:moveTo>
                    <a:pt x="38" y="1"/>
                  </a:moveTo>
                  <a:cubicBezTo>
                    <a:pt x="23" y="12"/>
                    <a:pt x="12" y="29"/>
                    <a:pt x="0" y="44"/>
                  </a:cubicBezTo>
                  <a:cubicBezTo>
                    <a:pt x="0" y="44"/>
                    <a:pt x="1" y="45"/>
                    <a:pt x="2" y="45"/>
                  </a:cubicBezTo>
                  <a:cubicBezTo>
                    <a:pt x="17" y="33"/>
                    <a:pt x="25" y="15"/>
                    <a:pt x="40" y="3"/>
                  </a:cubicBezTo>
                  <a:cubicBezTo>
                    <a:pt x="41" y="1"/>
                    <a:pt x="39" y="0"/>
                    <a:pt x="38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45"/>
            <p:cNvSpPr>
              <a:spLocks/>
            </p:cNvSpPr>
            <p:nvPr/>
          </p:nvSpPr>
          <p:spPr bwMode="auto">
            <a:xfrm>
              <a:off x="7221538" y="4262438"/>
              <a:ext cx="53975" cy="71438"/>
            </a:xfrm>
            <a:custGeom>
              <a:avLst/>
              <a:gdLst>
                <a:gd name="T0" fmla="*/ 23 w 25"/>
                <a:gd name="T1" fmla="*/ 1 h 33"/>
                <a:gd name="T2" fmla="*/ 11 w 25"/>
                <a:gd name="T3" fmla="*/ 17 h 33"/>
                <a:gd name="T4" fmla="*/ 0 w 25"/>
                <a:gd name="T5" fmla="*/ 31 h 33"/>
                <a:gd name="T6" fmla="*/ 2 w 25"/>
                <a:gd name="T7" fmla="*/ 32 h 33"/>
                <a:gd name="T8" fmla="*/ 12 w 25"/>
                <a:gd name="T9" fmla="*/ 19 h 33"/>
                <a:gd name="T10" fmla="*/ 24 w 25"/>
                <a:gd name="T11" fmla="*/ 2 h 33"/>
                <a:gd name="T12" fmla="*/ 23 w 25"/>
                <a:gd name="T13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33">
                  <a:moveTo>
                    <a:pt x="23" y="1"/>
                  </a:moveTo>
                  <a:cubicBezTo>
                    <a:pt x="18" y="6"/>
                    <a:pt x="15" y="12"/>
                    <a:pt x="11" y="17"/>
                  </a:cubicBezTo>
                  <a:cubicBezTo>
                    <a:pt x="7" y="22"/>
                    <a:pt x="3" y="26"/>
                    <a:pt x="0" y="31"/>
                  </a:cubicBezTo>
                  <a:cubicBezTo>
                    <a:pt x="0" y="32"/>
                    <a:pt x="1" y="33"/>
                    <a:pt x="2" y="32"/>
                  </a:cubicBezTo>
                  <a:cubicBezTo>
                    <a:pt x="5" y="27"/>
                    <a:pt x="9" y="23"/>
                    <a:pt x="12" y="19"/>
                  </a:cubicBezTo>
                  <a:cubicBezTo>
                    <a:pt x="16" y="13"/>
                    <a:pt x="20" y="8"/>
                    <a:pt x="24" y="2"/>
                  </a:cubicBezTo>
                  <a:cubicBezTo>
                    <a:pt x="25" y="1"/>
                    <a:pt x="24" y="0"/>
                    <a:pt x="23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46"/>
            <p:cNvSpPr>
              <a:spLocks/>
            </p:cNvSpPr>
            <p:nvPr/>
          </p:nvSpPr>
          <p:spPr bwMode="auto">
            <a:xfrm>
              <a:off x="7215188" y="4298951"/>
              <a:ext cx="61913" cy="66675"/>
            </a:xfrm>
            <a:custGeom>
              <a:avLst/>
              <a:gdLst>
                <a:gd name="T0" fmla="*/ 26 w 29"/>
                <a:gd name="T1" fmla="*/ 1 h 31"/>
                <a:gd name="T2" fmla="*/ 1 w 29"/>
                <a:gd name="T3" fmla="*/ 29 h 31"/>
                <a:gd name="T4" fmla="*/ 2 w 29"/>
                <a:gd name="T5" fmla="*/ 30 h 31"/>
                <a:gd name="T6" fmla="*/ 27 w 29"/>
                <a:gd name="T7" fmla="*/ 3 h 31"/>
                <a:gd name="T8" fmla="*/ 26 w 29"/>
                <a:gd name="T9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31">
                  <a:moveTo>
                    <a:pt x="26" y="1"/>
                  </a:moveTo>
                  <a:cubicBezTo>
                    <a:pt x="17" y="10"/>
                    <a:pt x="9" y="19"/>
                    <a:pt x="1" y="29"/>
                  </a:cubicBezTo>
                  <a:cubicBezTo>
                    <a:pt x="0" y="30"/>
                    <a:pt x="1" y="31"/>
                    <a:pt x="2" y="30"/>
                  </a:cubicBezTo>
                  <a:cubicBezTo>
                    <a:pt x="12" y="22"/>
                    <a:pt x="19" y="12"/>
                    <a:pt x="27" y="3"/>
                  </a:cubicBezTo>
                  <a:cubicBezTo>
                    <a:pt x="29" y="2"/>
                    <a:pt x="27" y="0"/>
                    <a:pt x="26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47"/>
            <p:cNvSpPr>
              <a:spLocks/>
            </p:cNvSpPr>
            <p:nvPr/>
          </p:nvSpPr>
          <p:spPr bwMode="auto">
            <a:xfrm>
              <a:off x="7204076" y="4325938"/>
              <a:ext cx="84138" cy="87313"/>
            </a:xfrm>
            <a:custGeom>
              <a:avLst/>
              <a:gdLst>
                <a:gd name="T0" fmla="*/ 39 w 39"/>
                <a:gd name="T1" fmla="*/ 0 h 41"/>
                <a:gd name="T2" fmla="*/ 19 w 39"/>
                <a:gd name="T3" fmla="*/ 21 h 41"/>
                <a:gd name="T4" fmla="*/ 1 w 39"/>
                <a:gd name="T5" fmla="*/ 40 h 41"/>
                <a:gd name="T6" fmla="*/ 2 w 39"/>
                <a:gd name="T7" fmla="*/ 41 h 41"/>
                <a:gd name="T8" fmla="*/ 39 w 39"/>
                <a:gd name="T9" fmla="*/ 0 h 41"/>
                <a:gd name="T10" fmla="*/ 39 w 39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41">
                  <a:moveTo>
                    <a:pt x="39" y="0"/>
                  </a:moveTo>
                  <a:cubicBezTo>
                    <a:pt x="33" y="7"/>
                    <a:pt x="26" y="14"/>
                    <a:pt x="19" y="21"/>
                  </a:cubicBezTo>
                  <a:cubicBezTo>
                    <a:pt x="13" y="27"/>
                    <a:pt x="6" y="33"/>
                    <a:pt x="1" y="40"/>
                  </a:cubicBezTo>
                  <a:cubicBezTo>
                    <a:pt x="0" y="40"/>
                    <a:pt x="1" y="41"/>
                    <a:pt x="2" y="41"/>
                  </a:cubicBezTo>
                  <a:cubicBezTo>
                    <a:pt x="16" y="30"/>
                    <a:pt x="29" y="14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48"/>
            <p:cNvSpPr>
              <a:spLocks/>
            </p:cNvSpPr>
            <p:nvPr/>
          </p:nvSpPr>
          <p:spPr bwMode="auto">
            <a:xfrm>
              <a:off x="7172326" y="4375151"/>
              <a:ext cx="104775" cy="80963"/>
            </a:xfrm>
            <a:custGeom>
              <a:avLst/>
              <a:gdLst>
                <a:gd name="T0" fmla="*/ 46 w 49"/>
                <a:gd name="T1" fmla="*/ 1 h 38"/>
                <a:gd name="T2" fmla="*/ 1 w 49"/>
                <a:gd name="T3" fmla="*/ 36 h 38"/>
                <a:gd name="T4" fmla="*/ 2 w 49"/>
                <a:gd name="T5" fmla="*/ 38 h 38"/>
                <a:gd name="T6" fmla="*/ 21 w 49"/>
                <a:gd name="T7" fmla="*/ 25 h 38"/>
                <a:gd name="T8" fmla="*/ 47 w 49"/>
                <a:gd name="T9" fmla="*/ 3 h 38"/>
                <a:gd name="T10" fmla="*/ 46 w 49"/>
                <a:gd name="T11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38">
                  <a:moveTo>
                    <a:pt x="46" y="1"/>
                  </a:moveTo>
                  <a:cubicBezTo>
                    <a:pt x="30" y="11"/>
                    <a:pt x="18" y="26"/>
                    <a:pt x="1" y="36"/>
                  </a:cubicBezTo>
                  <a:cubicBezTo>
                    <a:pt x="0" y="37"/>
                    <a:pt x="1" y="38"/>
                    <a:pt x="2" y="38"/>
                  </a:cubicBezTo>
                  <a:cubicBezTo>
                    <a:pt x="9" y="35"/>
                    <a:pt x="15" y="30"/>
                    <a:pt x="21" y="25"/>
                  </a:cubicBezTo>
                  <a:cubicBezTo>
                    <a:pt x="29" y="17"/>
                    <a:pt x="37" y="9"/>
                    <a:pt x="47" y="3"/>
                  </a:cubicBezTo>
                  <a:cubicBezTo>
                    <a:pt x="49" y="2"/>
                    <a:pt x="47" y="0"/>
                    <a:pt x="46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49"/>
            <p:cNvSpPr>
              <a:spLocks/>
            </p:cNvSpPr>
            <p:nvPr/>
          </p:nvSpPr>
          <p:spPr bwMode="auto">
            <a:xfrm>
              <a:off x="7154863" y="4400551"/>
              <a:ext cx="133350" cy="136525"/>
            </a:xfrm>
            <a:custGeom>
              <a:avLst/>
              <a:gdLst>
                <a:gd name="T0" fmla="*/ 59 w 62"/>
                <a:gd name="T1" fmla="*/ 2 h 64"/>
                <a:gd name="T2" fmla="*/ 28 w 62"/>
                <a:gd name="T3" fmla="*/ 32 h 64"/>
                <a:gd name="T4" fmla="*/ 1 w 62"/>
                <a:gd name="T5" fmla="*/ 62 h 64"/>
                <a:gd name="T6" fmla="*/ 3 w 62"/>
                <a:gd name="T7" fmla="*/ 63 h 64"/>
                <a:gd name="T8" fmla="*/ 32 w 62"/>
                <a:gd name="T9" fmla="*/ 33 h 64"/>
                <a:gd name="T10" fmla="*/ 61 w 62"/>
                <a:gd name="T11" fmla="*/ 4 h 64"/>
                <a:gd name="T12" fmla="*/ 59 w 62"/>
                <a:gd name="T13" fmla="*/ 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64">
                  <a:moveTo>
                    <a:pt x="59" y="2"/>
                  </a:moveTo>
                  <a:cubicBezTo>
                    <a:pt x="48" y="11"/>
                    <a:pt x="38" y="21"/>
                    <a:pt x="28" y="32"/>
                  </a:cubicBezTo>
                  <a:cubicBezTo>
                    <a:pt x="19" y="42"/>
                    <a:pt x="9" y="51"/>
                    <a:pt x="1" y="62"/>
                  </a:cubicBezTo>
                  <a:cubicBezTo>
                    <a:pt x="0" y="63"/>
                    <a:pt x="2" y="64"/>
                    <a:pt x="3" y="63"/>
                  </a:cubicBezTo>
                  <a:cubicBezTo>
                    <a:pt x="14" y="55"/>
                    <a:pt x="22" y="43"/>
                    <a:pt x="32" y="33"/>
                  </a:cubicBezTo>
                  <a:cubicBezTo>
                    <a:pt x="41" y="23"/>
                    <a:pt x="51" y="13"/>
                    <a:pt x="61" y="4"/>
                  </a:cubicBezTo>
                  <a:cubicBezTo>
                    <a:pt x="62" y="2"/>
                    <a:pt x="60" y="0"/>
                    <a:pt x="59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50"/>
            <p:cNvSpPr>
              <a:spLocks/>
            </p:cNvSpPr>
            <p:nvPr/>
          </p:nvSpPr>
          <p:spPr bwMode="auto">
            <a:xfrm>
              <a:off x="7153276" y="4406901"/>
              <a:ext cx="157163" cy="166688"/>
            </a:xfrm>
            <a:custGeom>
              <a:avLst/>
              <a:gdLst>
                <a:gd name="T0" fmla="*/ 70 w 73"/>
                <a:gd name="T1" fmla="*/ 1 h 78"/>
                <a:gd name="T2" fmla="*/ 32 w 73"/>
                <a:gd name="T3" fmla="*/ 44 h 78"/>
                <a:gd name="T4" fmla="*/ 13 w 73"/>
                <a:gd name="T5" fmla="*/ 61 h 78"/>
                <a:gd name="T6" fmla="*/ 0 w 73"/>
                <a:gd name="T7" fmla="*/ 77 h 78"/>
                <a:gd name="T8" fmla="*/ 1 w 73"/>
                <a:gd name="T9" fmla="*/ 77 h 78"/>
                <a:gd name="T10" fmla="*/ 18 w 73"/>
                <a:gd name="T11" fmla="*/ 60 h 78"/>
                <a:gd name="T12" fmla="*/ 37 w 73"/>
                <a:gd name="T13" fmla="*/ 42 h 78"/>
                <a:gd name="T14" fmla="*/ 72 w 73"/>
                <a:gd name="T15" fmla="*/ 3 h 78"/>
                <a:gd name="T16" fmla="*/ 70 w 73"/>
                <a:gd name="T17" fmla="*/ 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3" h="78">
                  <a:moveTo>
                    <a:pt x="70" y="1"/>
                  </a:moveTo>
                  <a:cubicBezTo>
                    <a:pt x="58" y="16"/>
                    <a:pt x="46" y="31"/>
                    <a:pt x="32" y="44"/>
                  </a:cubicBezTo>
                  <a:cubicBezTo>
                    <a:pt x="26" y="50"/>
                    <a:pt x="20" y="55"/>
                    <a:pt x="13" y="61"/>
                  </a:cubicBezTo>
                  <a:cubicBezTo>
                    <a:pt x="8" y="66"/>
                    <a:pt x="4" y="70"/>
                    <a:pt x="0" y="77"/>
                  </a:cubicBezTo>
                  <a:cubicBezTo>
                    <a:pt x="0" y="77"/>
                    <a:pt x="1" y="78"/>
                    <a:pt x="1" y="77"/>
                  </a:cubicBezTo>
                  <a:cubicBezTo>
                    <a:pt x="7" y="72"/>
                    <a:pt x="11" y="65"/>
                    <a:pt x="18" y="60"/>
                  </a:cubicBezTo>
                  <a:cubicBezTo>
                    <a:pt x="25" y="55"/>
                    <a:pt x="31" y="49"/>
                    <a:pt x="37" y="42"/>
                  </a:cubicBezTo>
                  <a:cubicBezTo>
                    <a:pt x="50" y="30"/>
                    <a:pt x="61" y="16"/>
                    <a:pt x="72" y="3"/>
                  </a:cubicBezTo>
                  <a:cubicBezTo>
                    <a:pt x="73" y="1"/>
                    <a:pt x="70" y="0"/>
                    <a:pt x="70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51"/>
            <p:cNvSpPr>
              <a:spLocks/>
            </p:cNvSpPr>
            <p:nvPr/>
          </p:nvSpPr>
          <p:spPr bwMode="auto">
            <a:xfrm>
              <a:off x="7183438" y="4475163"/>
              <a:ext cx="115888" cy="115888"/>
            </a:xfrm>
            <a:custGeom>
              <a:avLst/>
              <a:gdLst>
                <a:gd name="T0" fmla="*/ 51 w 54"/>
                <a:gd name="T1" fmla="*/ 1 h 54"/>
                <a:gd name="T2" fmla="*/ 1 w 54"/>
                <a:gd name="T3" fmla="*/ 52 h 54"/>
                <a:gd name="T4" fmla="*/ 2 w 54"/>
                <a:gd name="T5" fmla="*/ 53 h 54"/>
                <a:gd name="T6" fmla="*/ 23 w 54"/>
                <a:gd name="T7" fmla="*/ 31 h 54"/>
                <a:gd name="T8" fmla="*/ 52 w 54"/>
                <a:gd name="T9" fmla="*/ 4 h 54"/>
                <a:gd name="T10" fmla="*/ 51 w 54"/>
                <a:gd name="T11" fmla="*/ 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54">
                  <a:moveTo>
                    <a:pt x="51" y="1"/>
                  </a:moveTo>
                  <a:cubicBezTo>
                    <a:pt x="32" y="15"/>
                    <a:pt x="14" y="33"/>
                    <a:pt x="1" y="52"/>
                  </a:cubicBezTo>
                  <a:cubicBezTo>
                    <a:pt x="0" y="53"/>
                    <a:pt x="1" y="54"/>
                    <a:pt x="2" y="53"/>
                  </a:cubicBezTo>
                  <a:cubicBezTo>
                    <a:pt x="11" y="49"/>
                    <a:pt x="16" y="38"/>
                    <a:pt x="23" y="31"/>
                  </a:cubicBezTo>
                  <a:cubicBezTo>
                    <a:pt x="32" y="22"/>
                    <a:pt x="42" y="12"/>
                    <a:pt x="52" y="4"/>
                  </a:cubicBezTo>
                  <a:cubicBezTo>
                    <a:pt x="54" y="3"/>
                    <a:pt x="52" y="0"/>
                    <a:pt x="51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52"/>
            <p:cNvSpPr>
              <a:spLocks/>
            </p:cNvSpPr>
            <p:nvPr/>
          </p:nvSpPr>
          <p:spPr bwMode="auto">
            <a:xfrm>
              <a:off x="7232651" y="4471988"/>
              <a:ext cx="98425" cy="98425"/>
            </a:xfrm>
            <a:custGeom>
              <a:avLst/>
              <a:gdLst>
                <a:gd name="T0" fmla="*/ 43 w 46"/>
                <a:gd name="T1" fmla="*/ 1 h 46"/>
                <a:gd name="T2" fmla="*/ 0 w 46"/>
                <a:gd name="T3" fmla="*/ 44 h 46"/>
                <a:gd name="T4" fmla="*/ 2 w 46"/>
                <a:gd name="T5" fmla="*/ 45 h 46"/>
                <a:gd name="T6" fmla="*/ 45 w 46"/>
                <a:gd name="T7" fmla="*/ 3 h 46"/>
                <a:gd name="T8" fmla="*/ 43 w 46"/>
                <a:gd name="T9" fmla="*/ 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6">
                  <a:moveTo>
                    <a:pt x="43" y="1"/>
                  </a:moveTo>
                  <a:cubicBezTo>
                    <a:pt x="28" y="15"/>
                    <a:pt x="13" y="28"/>
                    <a:pt x="0" y="44"/>
                  </a:cubicBezTo>
                  <a:cubicBezTo>
                    <a:pt x="0" y="45"/>
                    <a:pt x="1" y="46"/>
                    <a:pt x="2" y="45"/>
                  </a:cubicBezTo>
                  <a:cubicBezTo>
                    <a:pt x="17" y="33"/>
                    <a:pt x="31" y="17"/>
                    <a:pt x="45" y="3"/>
                  </a:cubicBezTo>
                  <a:cubicBezTo>
                    <a:pt x="46" y="2"/>
                    <a:pt x="44" y="0"/>
                    <a:pt x="43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53"/>
            <p:cNvSpPr>
              <a:spLocks/>
            </p:cNvSpPr>
            <p:nvPr/>
          </p:nvSpPr>
          <p:spPr bwMode="auto">
            <a:xfrm>
              <a:off x="6908801" y="4703763"/>
              <a:ext cx="60325" cy="68263"/>
            </a:xfrm>
            <a:custGeom>
              <a:avLst/>
              <a:gdLst>
                <a:gd name="T0" fmla="*/ 25 w 28"/>
                <a:gd name="T1" fmla="*/ 1 h 32"/>
                <a:gd name="T2" fmla="*/ 9 w 28"/>
                <a:gd name="T3" fmla="*/ 16 h 32"/>
                <a:gd name="T4" fmla="*/ 0 w 28"/>
                <a:gd name="T5" fmla="*/ 31 h 32"/>
                <a:gd name="T6" fmla="*/ 2 w 28"/>
                <a:gd name="T7" fmla="*/ 32 h 32"/>
                <a:gd name="T8" fmla="*/ 14 w 28"/>
                <a:gd name="T9" fmla="*/ 15 h 32"/>
                <a:gd name="T10" fmla="*/ 27 w 28"/>
                <a:gd name="T11" fmla="*/ 2 h 32"/>
                <a:gd name="T12" fmla="*/ 25 w 28"/>
                <a:gd name="T13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32">
                  <a:moveTo>
                    <a:pt x="25" y="1"/>
                  </a:moveTo>
                  <a:cubicBezTo>
                    <a:pt x="20" y="6"/>
                    <a:pt x="14" y="11"/>
                    <a:pt x="9" y="16"/>
                  </a:cubicBezTo>
                  <a:cubicBezTo>
                    <a:pt x="6" y="21"/>
                    <a:pt x="1" y="26"/>
                    <a:pt x="0" y="31"/>
                  </a:cubicBezTo>
                  <a:cubicBezTo>
                    <a:pt x="0" y="32"/>
                    <a:pt x="1" y="32"/>
                    <a:pt x="2" y="32"/>
                  </a:cubicBezTo>
                  <a:cubicBezTo>
                    <a:pt x="6" y="26"/>
                    <a:pt x="9" y="21"/>
                    <a:pt x="14" y="15"/>
                  </a:cubicBezTo>
                  <a:cubicBezTo>
                    <a:pt x="18" y="11"/>
                    <a:pt x="23" y="7"/>
                    <a:pt x="27" y="2"/>
                  </a:cubicBezTo>
                  <a:cubicBezTo>
                    <a:pt x="28" y="1"/>
                    <a:pt x="26" y="0"/>
                    <a:pt x="25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454"/>
            <p:cNvSpPr>
              <a:spLocks/>
            </p:cNvSpPr>
            <p:nvPr/>
          </p:nvSpPr>
          <p:spPr bwMode="auto">
            <a:xfrm>
              <a:off x="6913563" y="4692651"/>
              <a:ext cx="103188" cy="106363"/>
            </a:xfrm>
            <a:custGeom>
              <a:avLst/>
              <a:gdLst>
                <a:gd name="T0" fmla="*/ 46 w 48"/>
                <a:gd name="T1" fmla="*/ 1 h 50"/>
                <a:gd name="T2" fmla="*/ 15 w 48"/>
                <a:gd name="T3" fmla="*/ 29 h 50"/>
                <a:gd name="T4" fmla="*/ 4 w 48"/>
                <a:gd name="T5" fmla="*/ 41 h 50"/>
                <a:gd name="T6" fmla="*/ 0 w 48"/>
                <a:gd name="T7" fmla="*/ 48 h 50"/>
                <a:gd name="T8" fmla="*/ 2 w 48"/>
                <a:gd name="T9" fmla="*/ 50 h 50"/>
                <a:gd name="T10" fmla="*/ 4 w 48"/>
                <a:gd name="T11" fmla="*/ 50 h 50"/>
                <a:gd name="T12" fmla="*/ 5 w 48"/>
                <a:gd name="T13" fmla="*/ 48 h 50"/>
                <a:gd name="T14" fmla="*/ 22 w 48"/>
                <a:gd name="T15" fmla="*/ 25 h 50"/>
                <a:gd name="T16" fmla="*/ 47 w 48"/>
                <a:gd name="T17" fmla="*/ 2 h 50"/>
                <a:gd name="T18" fmla="*/ 46 w 48"/>
                <a:gd name="T19" fmla="*/ 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50">
                  <a:moveTo>
                    <a:pt x="46" y="1"/>
                  </a:moveTo>
                  <a:cubicBezTo>
                    <a:pt x="36" y="10"/>
                    <a:pt x="24" y="19"/>
                    <a:pt x="15" y="29"/>
                  </a:cubicBezTo>
                  <a:cubicBezTo>
                    <a:pt x="11" y="33"/>
                    <a:pt x="8" y="37"/>
                    <a:pt x="4" y="41"/>
                  </a:cubicBezTo>
                  <a:cubicBezTo>
                    <a:pt x="2" y="43"/>
                    <a:pt x="0" y="45"/>
                    <a:pt x="0" y="48"/>
                  </a:cubicBezTo>
                  <a:cubicBezTo>
                    <a:pt x="0" y="49"/>
                    <a:pt x="1" y="50"/>
                    <a:pt x="2" y="50"/>
                  </a:cubicBezTo>
                  <a:cubicBezTo>
                    <a:pt x="3" y="50"/>
                    <a:pt x="3" y="50"/>
                    <a:pt x="4" y="50"/>
                  </a:cubicBezTo>
                  <a:cubicBezTo>
                    <a:pt x="5" y="50"/>
                    <a:pt x="5" y="49"/>
                    <a:pt x="5" y="48"/>
                  </a:cubicBezTo>
                  <a:cubicBezTo>
                    <a:pt x="3" y="47"/>
                    <a:pt x="22" y="26"/>
                    <a:pt x="22" y="25"/>
                  </a:cubicBezTo>
                  <a:cubicBezTo>
                    <a:pt x="30" y="17"/>
                    <a:pt x="40" y="10"/>
                    <a:pt x="47" y="2"/>
                  </a:cubicBezTo>
                  <a:cubicBezTo>
                    <a:pt x="48" y="1"/>
                    <a:pt x="47" y="0"/>
                    <a:pt x="46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455"/>
            <p:cNvSpPr>
              <a:spLocks/>
            </p:cNvSpPr>
            <p:nvPr/>
          </p:nvSpPr>
          <p:spPr bwMode="auto">
            <a:xfrm>
              <a:off x="6916738" y="4718051"/>
              <a:ext cx="100013" cy="117475"/>
            </a:xfrm>
            <a:custGeom>
              <a:avLst/>
              <a:gdLst>
                <a:gd name="T0" fmla="*/ 45 w 47"/>
                <a:gd name="T1" fmla="*/ 1 h 55"/>
                <a:gd name="T2" fmla="*/ 20 w 47"/>
                <a:gd name="T3" fmla="*/ 29 h 55"/>
                <a:gd name="T4" fmla="*/ 0 w 47"/>
                <a:gd name="T5" fmla="*/ 51 h 55"/>
                <a:gd name="T6" fmla="*/ 1 w 47"/>
                <a:gd name="T7" fmla="*/ 53 h 55"/>
                <a:gd name="T8" fmla="*/ 20 w 47"/>
                <a:gd name="T9" fmla="*/ 34 h 55"/>
                <a:gd name="T10" fmla="*/ 47 w 47"/>
                <a:gd name="T11" fmla="*/ 2 h 55"/>
                <a:gd name="T12" fmla="*/ 45 w 47"/>
                <a:gd name="T13" fmla="*/ 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55">
                  <a:moveTo>
                    <a:pt x="45" y="1"/>
                  </a:moveTo>
                  <a:cubicBezTo>
                    <a:pt x="39" y="13"/>
                    <a:pt x="28" y="19"/>
                    <a:pt x="20" y="29"/>
                  </a:cubicBezTo>
                  <a:cubicBezTo>
                    <a:pt x="13" y="37"/>
                    <a:pt x="10" y="46"/>
                    <a:pt x="0" y="51"/>
                  </a:cubicBezTo>
                  <a:cubicBezTo>
                    <a:pt x="0" y="52"/>
                    <a:pt x="0" y="52"/>
                    <a:pt x="1" y="53"/>
                  </a:cubicBezTo>
                  <a:cubicBezTo>
                    <a:pt x="8" y="55"/>
                    <a:pt x="17" y="39"/>
                    <a:pt x="20" y="34"/>
                  </a:cubicBezTo>
                  <a:cubicBezTo>
                    <a:pt x="27" y="23"/>
                    <a:pt x="43" y="16"/>
                    <a:pt x="47" y="2"/>
                  </a:cubicBezTo>
                  <a:cubicBezTo>
                    <a:pt x="47" y="1"/>
                    <a:pt x="45" y="0"/>
                    <a:pt x="45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456"/>
            <p:cNvSpPr>
              <a:spLocks/>
            </p:cNvSpPr>
            <p:nvPr/>
          </p:nvSpPr>
          <p:spPr bwMode="auto">
            <a:xfrm>
              <a:off x="6924676" y="4740276"/>
              <a:ext cx="104775" cy="112713"/>
            </a:xfrm>
            <a:custGeom>
              <a:avLst/>
              <a:gdLst>
                <a:gd name="T0" fmla="*/ 46 w 49"/>
                <a:gd name="T1" fmla="*/ 1 h 53"/>
                <a:gd name="T2" fmla="*/ 19 w 49"/>
                <a:gd name="T3" fmla="*/ 28 h 53"/>
                <a:gd name="T4" fmla="*/ 1 w 49"/>
                <a:gd name="T5" fmla="*/ 51 h 53"/>
                <a:gd name="T6" fmla="*/ 2 w 49"/>
                <a:gd name="T7" fmla="*/ 53 h 53"/>
                <a:gd name="T8" fmla="*/ 12 w 49"/>
                <a:gd name="T9" fmla="*/ 41 h 53"/>
                <a:gd name="T10" fmla="*/ 23 w 49"/>
                <a:gd name="T11" fmla="*/ 29 h 53"/>
                <a:gd name="T12" fmla="*/ 48 w 49"/>
                <a:gd name="T13" fmla="*/ 3 h 53"/>
                <a:gd name="T14" fmla="*/ 46 w 49"/>
                <a:gd name="T15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53">
                  <a:moveTo>
                    <a:pt x="46" y="1"/>
                  </a:moveTo>
                  <a:cubicBezTo>
                    <a:pt x="37" y="10"/>
                    <a:pt x="28" y="19"/>
                    <a:pt x="19" y="28"/>
                  </a:cubicBezTo>
                  <a:cubicBezTo>
                    <a:pt x="13" y="36"/>
                    <a:pt x="5" y="42"/>
                    <a:pt x="1" y="51"/>
                  </a:cubicBezTo>
                  <a:cubicBezTo>
                    <a:pt x="0" y="52"/>
                    <a:pt x="2" y="53"/>
                    <a:pt x="2" y="53"/>
                  </a:cubicBezTo>
                  <a:cubicBezTo>
                    <a:pt x="6" y="49"/>
                    <a:pt x="8" y="45"/>
                    <a:pt x="12" y="41"/>
                  </a:cubicBezTo>
                  <a:cubicBezTo>
                    <a:pt x="16" y="38"/>
                    <a:pt x="19" y="33"/>
                    <a:pt x="23" y="29"/>
                  </a:cubicBezTo>
                  <a:cubicBezTo>
                    <a:pt x="31" y="20"/>
                    <a:pt x="40" y="12"/>
                    <a:pt x="48" y="3"/>
                  </a:cubicBezTo>
                  <a:cubicBezTo>
                    <a:pt x="49" y="2"/>
                    <a:pt x="47" y="0"/>
                    <a:pt x="46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457"/>
            <p:cNvSpPr>
              <a:spLocks/>
            </p:cNvSpPr>
            <p:nvPr/>
          </p:nvSpPr>
          <p:spPr bwMode="auto">
            <a:xfrm>
              <a:off x="6877051" y="4845051"/>
              <a:ext cx="115888" cy="115888"/>
            </a:xfrm>
            <a:custGeom>
              <a:avLst/>
              <a:gdLst>
                <a:gd name="T0" fmla="*/ 53 w 54"/>
                <a:gd name="T1" fmla="*/ 0 h 54"/>
                <a:gd name="T2" fmla="*/ 26 w 54"/>
                <a:gd name="T3" fmla="*/ 26 h 54"/>
                <a:gd name="T4" fmla="*/ 1 w 54"/>
                <a:gd name="T5" fmla="*/ 52 h 54"/>
                <a:gd name="T6" fmla="*/ 2 w 54"/>
                <a:gd name="T7" fmla="*/ 53 h 54"/>
                <a:gd name="T8" fmla="*/ 28 w 54"/>
                <a:gd name="T9" fmla="*/ 27 h 54"/>
                <a:gd name="T10" fmla="*/ 54 w 54"/>
                <a:gd name="T11" fmla="*/ 1 h 54"/>
                <a:gd name="T12" fmla="*/ 53 w 54"/>
                <a:gd name="T1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54">
                  <a:moveTo>
                    <a:pt x="53" y="0"/>
                  </a:moveTo>
                  <a:cubicBezTo>
                    <a:pt x="44" y="8"/>
                    <a:pt x="35" y="16"/>
                    <a:pt x="26" y="26"/>
                  </a:cubicBezTo>
                  <a:cubicBezTo>
                    <a:pt x="18" y="35"/>
                    <a:pt x="8" y="43"/>
                    <a:pt x="1" y="52"/>
                  </a:cubicBezTo>
                  <a:cubicBezTo>
                    <a:pt x="0" y="53"/>
                    <a:pt x="1" y="54"/>
                    <a:pt x="2" y="53"/>
                  </a:cubicBezTo>
                  <a:cubicBezTo>
                    <a:pt x="12" y="46"/>
                    <a:pt x="20" y="37"/>
                    <a:pt x="28" y="27"/>
                  </a:cubicBezTo>
                  <a:cubicBezTo>
                    <a:pt x="36" y="18"/>
                    <a:pt x="45" y="10"/>
                    <a:pt x="54" y="1"/>
                  </a:cubicBezTo>
                  <a:cubicBezTo>
                    <a:pt x="54" y="0"/>
                    <a:pt x="54" y="0"/>
                    <a:pt x="53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458"/>
            <p:cNvSpPr>
              <a:spLocks/>
            </p:cNvSpPr>
            <p:nvPr/>
          </p:nvSpPr>
          <p:spPr bwMode="auto">
            <a:xfrm>
              <a:off x="6888163" y="4843463"/>
              <a:ext cx="133350" cy="161925"/>
            </a:xfrm>
            <a:custGeom>
              <a:avLst/>
              <a:gdLst>
                <a:gd name="T0" fmla="*/ 60 w 62"/>
                <a:gd name="T1" fmla="*/ 1 h 76"/>
                <a:gd name="T2" fmla="*/ 46 w 62"/>
                <a:gd name="T3" fmla="*/ 22 h 76"/>
                <a:gd name="T4" fmla="*/ 32 w 62"/>
                <a:gd name="T5" fmla="*/ 37 h 76"/>
                <a:gd name="T6" fmla="*/ 0 w 62"/>
                <a:gd name="T7" fmla="*/ 73 h 76"/>
                <a:gd name="T8" fmla="*/ 2 w 62"/>
                <a:gd name="T9" fmla="*/ 75 h 76"/>
                <a:gd name="T10" fmla="*/ 20 w 62"/>
                <a:gd name="T11" fmla="*/ 54 h 76"/>
                <a:gd name="T12" fmla="*/ 38 w 62"/>
                <a:gd name="T13" fmla="*/ 35 h 76"/>
                <a:gd name="T14" fmla="*/ 62 w 62"/>
                <a:gd name="T15" fmla="*/ 2 h 76"/>
                <a:gd name="T16" fmla="*/ 60 w 62"/>
                <a:gd name="T17" fmla="*/ 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76">
                  <a:moveTo>
                    <a:pt x="60" y="1"/>
                  </a:moveTo>
                  <a:cubicBezTo>
                    <a:pt x="58" y="10"/>
                    <a:pt x="52" y="16"/>
                    <a:pt x="46" y="22"/>
                  </a:cubicBezTo>
                  <a:cubicBezTo>
                    <a:pt x="42" y="27"/>
                    <a:pt x="37" y="33"/>
                    <a:pt x="32" y="37"/>
                  </a:cubicBezTo>
                  <a:cubicBezTo>
                    <a:pt x="21" y="49"/>
                    <a:pt x="10" y="60"/>
                    <a:pt x="0" y="73"/>
                  </a:cubicBezTo>
                  <a:cubicBezTo>
                    <a:pt x="0" y="74"/>
                    <a:pt x="1" y="76"/>
                    <a:pt x="2" y="75"/>
                  </a:cubicBezTo>
                  <a:cubicBezTo>
                    <a:pt x="8" y="68"/>
                    <a:pt x="14" y="61"/>
                    <a:pt x="20" y="54"/>
                  </a:cubicBezTo>
                  <a:cubicBezTo>
                    <a:pt x="25" y="47"/>
                    <a:pt x="32" y="42"/>
                    <a:pt x="38" y="35"/>
                  </a:cubicBezTo>
                  <a:cubicBezTo>
                    <a:pt x="46" y="26"/>
                    <a:pt x="60" y="15"/>
                    <a:pt x="62" y="2"/>
                  </a:cubicBezTo>
                  <a:cubicBezTo>
                    <a:pt x="62" y="1"/>
                    <a:pt x="61" y="0"/>
                    <a:pt x="60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459"/>
            <p:cNvSpPr>
              <a:spLocks/>
            </p:cNvSpPr>
            <p:nvPr/>
          </p:nvSpPr>
          <p:spPr bwMode="auto">
            <a:xfrm>
              <a:off x="6888163" y="4900613"/>
              <a:ext cx="125413" cy="134938"/>
            </a:xfrm>
            <a:custGeom>
              <a:avLst/>
              <a:gdLst>
                <a:gd name="T0" fmla="*/ 55 w 58"/>
                <a:gd name="T1" fmla="*/ 1 h 63"/>
                <a:gd name="T2" fmla="*/ 18 w 58"/>
                <a:gd name="T3" fmla="*/ 40 h 63"/>
                <a:gd name="T4" fmla="*/ 4 w 58"/>
                <a:gd name="T5" fmla="*/ 55 h 63"/>
                <a:gd name="T6" fmla="*/ 0 w 58"/>
                <a:gd name="T7" fmla="*/ 62 h 63"/>
                <a:gd name="T8" fmla="*/ 2 w 58"/>
                <a:gd name="T9" fmla="*/ 62 h 63"/>
                <a:gd name="T10" fmla="*/ 11 w 58"/>
                <a:gd name="T11" fmla="*/ 54 h 63"/>
                <a:gd name="T12" fmla="*/ 25 w 58"/>
                <a:gd name="T13" fmla="*/ 37 h 63"/>
                <a:gd name="T14" fmla="*/ 57 w 58"/>
                <a:gd name="T15" fmla="*/ 3 h 63"/>
                <a:gd name="T16" fmla="*/ 55 w 58"/>
                <a:gd name="T17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63">
                  <a:moveTo>
                    <a:pt x="55" y="1"/>
                  </a:moveTo>
                  <a:cubicBezTo>
                    <a:pt x="43" y="14"/>
                    <a:pt x="30" y="27"/>
                    <a:pt x="18" y="40"/>
                  </a:cubicBezTo>
                  <a:cubicBezTo>
                    <a:pt x="14" y="45"/>
                    <a:pt x="10" y="51"/>
                    <a:pt x="4" y="55"/>
                  </a:cubicBezTo>
                  <a:cubicBezTo>
                    <a:pt x="2" y="57"/>
                    <a:pt x="0" y="58"/>
                    <a:pt x="0" y="62"/>
                  </a:cubicBezTo>
                  <a:cubicBezTo>
                    <a:pt x="0" y="63"/>
                    <a:pt x="2" y="63"/>
                    <a:pt x="2" y="62"/>
                  </a:cubicBezTo>
                  <a:cubicBezTo>
                    <a:pt x="3" y="59"/>
                    <a:pt x="9" y="56"/>
                    <a:pt x="11" y="54"/>
                  </a:cubicBezTo>
                  <a:cubicBezTo>
                    <a:pt x="15" y="48"/>
                    <a:pt x="20" y="42"/>
                    <a:pt x="25" y="37"/>
                  </a:cubicBezTo>
                  <a:cubicBezTo>
                    <a:pt x="36" y="25"/>
                    <a:pt x="46" y="14"/>
                    <a:pt x="57" y="3"/>
                  </a:cubicBezTo>
                  <a:cubicBezTo>
                    <a:pt x="58" y="2"/>
                    <a:pt x="56" y="0"/>
                    <a:pt x="55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460"/>
            <p:cNvSpPr>
              <a:spLocks/>
            </p:cNvSpPr>
            <p:nvPr/>
          </p:nvSpPr>
          <p:spPr bwMode="auto">
            <a:xfrm>
              <a:off x="6894513" y="4932363"/>
              <a:ext cx="128588" cy="122238"/>
            </a:xfrm>
            <a:custGeom>
              <a:avLst/>
              <a:gdLst>
                <a:gd name="T0" fmla="*/ 57 w 60"/>
                <a:gd name="T1" fmla="*/ 1 h 57"/>
                <a:gd name="T2" fmla="*/ 28 w 60"/>
                <a:gd name="T3" fmla="*/ 29 h 57"/>
                <a:gd name="T4" fmla="*/ 0 w 60"/>
                <a:gd name="T5" fmla="*/ 56 h 57"/>
                <a:gd name="T6" fmla="*/ 1 w 60"/>
                <a:gd name="T7" fmla="*/ 57 h 57"/>
                <a:gd name="T8" fmla="*/ 27 w 60"/>
                <a:gd name="T9" fmla="*/ 33 h 57"/>
                <a:gd name="T10" fmla="*/ 59 w 60"/>
                <a:gd name="T11" fmla="*/ 3 h 57"/>
                <a:gd name="T12" fmla="*/ 57 w 60"/>
                <a:gd name="T13" fmla="*/ 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57">
                  <a:moveTo>
                    <a:pt x="57" y="1"/>
                  </a:moveTo>
                  <a:cubicBezTo>
                    <a:pt x="48" y="11"/>
                    <a:pt x="38" y="20"/>
                    <a:pt x="28" y="29"/>
                  </a:cubicBezTo>
                  <a:cubicBezTo>
                    <a:pt x="18" y="37"/>
                    <a:pt x="12" y="50"/>
                    <a:pt x="0" y="56"/>
                  </a:cubicBezTo>
                  <a:cubicBezTo>
                    <a:pt x="0" y="57"/>
                    <a:pt x="0" y="57"/>
                    <a:pt x="1" y="57"/>
                  </a:cubicBezTo>
                  <a:cubicBezTo>
                    <a:pt x="13" y="54"/>
                    <a:pt x="18" y="42"/>
                    <a:pt x="27" y="33"/>
                  </a:cubicBezTo>
                  <a:cubicBezTo>
                    <a:pt x="37" y="23"/>
                    <a:pt x="49" y="14"/>
                    <a:pt x="59" y="3"/>
                  </a:cubicBezTo>
                  <a:cubicBezTo>
                    <a:pt x="60" y="2"/>
                    <a:pt x="58" y="0"/>
                    <a:pt x="57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461"/>
            <p:cNvSpPr>
              <a:spLocks/>
            </p:cNvSpPr>
            <p:nvPr/>
          </p:nvSpPr>
          <p:spPr bwMode="auto">
            <a:xfrm>
              <a:off x="6908801" y="4948238"/>
              <a:ext cx="120650" cy="123825"/>
            </a:xfrm>
            <a:custGeom>
              <a:avLst/>
              <a:gdLst>
                <a:gd name="T0" fmla="*/ 53 w 56"/>
                <a:gd name="T1" fmla="*/ 1 h 58"/>
                <a:gd name="T2" fmla="*/ 1 w 56"/>
                <a:gd name="T3" fmla="*/ 57 h 58"/>
                <a:gd name="T4" fmla="*/ 2 w 56"/>
                <a:gd name="T5" fmla="*/ 58 h 58"/>
                <a:gd name="T6" fmla="*/ 15 w 56"/>
                <a:gd name="T7" fmla="*/ 43 h 58"/>
                <a:gd name="T8" fmla="*/ 28 w 56"/>
                <a:gd name="T9" fmla="*/ 30 h 58"/>
                <a:gd name="T10" fmla="*/ 55 w 56"/>
                <a:gd name="T11" fmla="*/ 3 h 58"/>
                <a:gd name="T12" fmla="*/ 53 w 56"/>
                <a:gd name="T13" fmla="*/ 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58">
                  <a:moveTo>
                    <a:pt x="53" y="1"/>
                  </a:moveTo>
                  <a:cubicBezTo>
                    <a:pt x="36" y="21"/>
                    <a:pt x="14" y="35"/>
                    <a:pt x="1" y="57"/>
                  </a:cubicBezTo>
                  <a:cubicBezTo>
                    <a:pt x="0" y="58"/>
                    <a:pt x="1" y="58"/>
                    <a:pt x="2" y="58"/>
                  </a:cubicBezTo>
                  <a:cubicBezTo>
                    <a:pt x="7" y="54"/>
                    <a:pt x="11" y="48"/>
                    <a:pt x="15" y="43"/>
                  </a:cubicBezTo>
                  <a:cubicBezTo>
                    <a:pt x="19" y="39"/>
                    <a:pt x="24" y="35"/>
                    <a:pt x="28" y="30"/>
                  </a:cubicBezTo>
                  <a:cubicBezTo>
                    <a:pt x="37" y="22"/>
                    <a:pt x="47" y="13"/>
                    <a:pt x="55" y="3"/>
                  </a:cubicBezTo>
                  <a:cubicBezTo>
                    <a:pt x="56" y="2"/>
                    <a:pt x="54" y="0"/>
                    <a:pt x="53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462"/>
            <p:cNvSpPr>
              <a:spLocks/>
            </p:cNvSpPr>
            <p:nvPr/>
          </p:nvSpPr>
          <p:spPr bwMode="auto">
            <a:xfrm>
              <a:off x="6948488" y="4992688"/>
              <a:ext cx="79375" cy="68263"/>
            </a:xfrm>
            <a:custGeom>
              <a:avLst/>
              <a:gdLst>
                <a:gd name="T0" fmla="*/ 35 w 37"/>
                <a:gd name="T1" fmla="*/ 1 h 32"/>
                <a:gd name="T2" fmla="*/ 0 w 37"/>
                <a:gd name="T3" fmla="*/ 31 h 32"/>
                <a:gd name="T4" fmla="*/ 1 w 37"/>
                <a:gd name="T5" fmla="*/ 32 h 32"/>
                <a:gd name="T6" fmla="*/ 21 w 37"/>
                <a:gd name="T7" fmla="*/ 16 h 32"/>
                <a:gd name="T8" fmla="*/ 37 w 37"/>
                <a:gd name="T9" fmla="*/ 2 h 32"/>
                <a:gd name="T10" fmla="*/ 35 w 37"/>
                <a:gd name="T1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32">
                  <a:moveTo>
                    <a:pt x="35" y="1"/>
                  </a:moveTo>
                  <a:cubicBezTo>
                    <a:pt x="26" y="13"/>
                    <a:pt x="10" y="19"/>
                    <a:pt x="0" y="31"/>
                  </a:cubicBezTo>
                  <a:cubicBezTo>
                    <a:pt x="0" y="31"/>
                    <a:pt x="0" y="32"/>
                    <a:pt x="1" y="32"/>
                  </a:cubicBezTo>
                  <a:cubicBezTo>
                    <a:pt x="9" y="28"/>
                    <a:pt x="14" y="21"/>
                    <a:pt x="21" y="16"/>
                  </a:cubicBezTo>
                  <a:cubicBezTo>
                    <a:pt x="27" y="12"/>
                    <a:pt x="33" y="8"/>
                    <a:pt x="37" y="2"/>
                  </a:cubicBezTo>
                  <a:cubicBezTo>
                    <a:pt x="37" y="1"/>
                    <a:pt x="36" y="0"/>
                    <a:pt x="35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463"/>
            <p:cNvSpPr>
              <a:spLocks/>
            </p:cNvSpPr>
            <p:nvPr/>
          </p:nvSpPr>
          <p:spPr bwMode="auto">
            <a:xfrm>
              <a:off x="6989763" y="5022851"/>
              <a:ext cx="50800" cy="58738"/>
            </a:xfrm>
            <a:custGeom>
              <a:avLst/>
              <a:gdLst>
                <a:gd name="T0" fmla="*/ 23 w 24"/>
                <a:gd name="T1" fmla="*/ 2 h 27"/>
                <a:gd name="T2" fmla="*/ 20 w 24"/>
                <a:gd name="T3" fmla="*/ 3 h 27"/>
                <a:gd name="T4" fmla="*/ 12 w 24"/>
                <a:gd name="T5" fmla="*/ 15 h 27"/>
                <a:gd name="T6" fmla="*/ 1 w 24"/>
                <a:gd name="T7" fmla="*/ 24 h 27"/>
                <a:gd name="T8" fmla="*/ 3 w 24"/>
                <a:gd name="T9" fmla="*/ 26 h 27"/>
                <a:gd name="T10" fmla="*/ 17 w 24"/>
                <a:gd name="T11" fmla="*/ 14 h 27"/>
                <a:gd name="T12" fmla="*/ 23 w 24"/>
                <a:gd name="T13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7">
                  <a:moveTo>
                    <a:pt x="23" y="2"/>
                  </a:moveTo>
                  <a:cubicBezTo>
                    <a:pt x="23" y="0"/>
                    <a:pt x="20" y="1"/>
                    <a:pt x="20" y="3"/>
                  </a:cubicBezTo>
                  <a:cubicBezTo>
                    <a:pt x="21" y="7"/>
                    <a:pt x="15" y="12"/>
                    <a:pt x="12" y="15"/>
                  </a:cubicBezTo>
                  <a:cubicBezTo>
                    <a:pt x="8" y="18"/>
                    <a:pt x="4" y="20"/>
                    <a:pt x="1" y="24"/>
                  </a:cubicBezTo>
                  <a:cubicBezTo>
                    <a:pt x="0" y="25"/>
                    <a:pt x="1" y="27"/>
                    <a:pt x="3" y="26"/>
                  </a:cubicBezTo>
                  <a:cubicBezTo>
                    <a:pt x="7" y="22"/>
                    <a:pt x="12" y="18"/>
                    <a:pt x="17" y="14"/>
                  </a:cubicBezTo>
                  <a:cubicBezTo>
                    <a:pt x="20" y="11"/>
                    <a:pt x="24" y="7"/>
                    <a:pt x="23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464"/>
            <p:cNvSpPr>
              <a:spLocks/>
            </p:cNvSpPr>
            <p:nvPr/>
          </p:nvSpPr>
          <p:spPr bwMode="auto">
            <a:xfrm>
              <a:off x="7551738" y="4676776"/>
              <a:ext cx="61913" cy="85725"/>
            </a:xfrm>
            <a:custGeom>
              <a:avLst/>
              <a:gdLst>
                <a:gd name="T0" fmla="*/ 27 w 29"/>
                <a:gd name="T1" fmla="*/ 0 h 40"/>
                <a:gd name="T2" fmla="*/ 11 w 29"/>
                <a:gd name="T3" fmla="*/ 20 h 40"/>
                <a:gd name="T4" fmla="*/ 4 w 29"/>
                <a:gd name="T5" fmla="*/ 32 h 40"/>
                <a:gd name="T6" fmla="*/ 0 w 29"/>
                <a:gd name="T7" fmla="*/ 38 h 40"/>
                <a:gd name="T8" fmla="*/ 1 w 29"/>
                <a:gd name="T9" fmla="*/ 39 h 40"/>
                <a:gd name="T10" fmla="*/ 8 w 29"/>
                <a:gd name="T11" fmla="*/ 32 h 40"/>
                <a:gd name="T12" fmla="*/ 12 w 29"/>
                <a:gd name="T13" fmla="*/ 23 h 40"/>
                <a:gd name="T14" fmla="*/ 29 w 29"/>
                <a:gd name="T15" fmla="*/ 2 h 40"/>
                <a:gd name="T16" fmla="*/ 27 w 29"/>
                <a:gd name="T1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40">
                  <a:moveTo>
                    <a:pt x="27" y="0"/>
                  </a:moveTo>
                  <a:cubicBezTo>
                    <a:pt x="22" y="7"/>
                    <a:pt x="16" y="13"/>
                    <a:pt x="11" y="20"/>
                  </a:cubicBezTo>
                  <a:cubicBezTo>
                    <a:pt x="9" y="24"/>
                    <a:pt x="7" y="28"/>
                    <a:pt x="4" y="32"/>
                  </a:cubicBezTo>
                  <a:cubicBezTo>
                    <a:pt x="2" y="34"/>
                    <a:pt x="0" y="35"/>
                    <a:pt x="0" y="38"/>
                  </a:cubicBezTo>
                  <a:cubicBezTo>
                    <a:pt x="0" y="39"/>
                    <a:pt x="1" y="40"/>
                    <a:pt x="1" y="39"/>
                  </a:cubicBezTo>
                  <a:cubicBezTo>
                    <a:pt x="3" y="36"/>
                    <a:pt x="6" y="35"/>
                    <a:pt x="8" y="32"/>
                  </a:cubicBezTo>
                  <a:cubicBezTo>
                    <a:pt x="10" y="29"/>
                    <a:pt x="11" y="26"/>
                    <a:pt x="12" y="23"/>
                  </a:cubicBezTo>
                  <a:cubicBezTo>
                    <a:pt x="16" y="16"/>
                    <a:pt x="23" y="8"/>
                    <a:pt x="29" y="2"/>
                  </a:cubicBezTo>
                  <a:cubicBezTo>
                    <a:pt x="29" y="1"/>
                    <a:pt x="28" y="0"/>
                    <a:pt x="27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465"/>
            <p:cNvSpPr>
              <a:spLocks/>
            </p:cNvSpPr>
            <p:nvPr/>
          </p:nvSpPr>
          <p:spPr bwMode="auto">
            <a:xfrm>
              <a:off x="7551738" y="4692651"/>
              <a:ext cx="96838" cy="96838"/>
            </a:xfrm>
            <a:custGeom>
              <a:avLst/>
              <a:gdLst>
                <a:gd name="T0" fmla="*/ 42 w 45"/>
                <a:gd name="T1" fmla="*/ 1 h 45"/>
                <a:gd name="T2" fmla="*/ 16 w 45"/>
                <a:gd name="T3" fmla="*/ 27 h 45"/>
                <a:gd name="T4" fmla="*/ 0 w 45"/>
                <a:gd name="T5" fmla="*/ 44 h 45"/>
                <a:gd name="T6" fmla="*/ 1 w 45"/>
                <a:gd name="T7" fmla="*/ 44 h 45"/>
                <a:gd name="T8" fmla="*/ 20 w 45"/>
                <a:gd name="T9" fmla="*/ 26 h 45"/>
                <a:gd name="T10" fmla="*/ 44 w 45"/>
                <a:gd name="T11" fmla="*/ 2 h 45"/>
                <a:gd name="T12" fmla="*/ 42 w 45"/>
                <a:gd name="T13" fmla="*/ 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45">
                  <a:moveTo>
                    <a:pt x="42" y="1"/>
                  </a:moveTo>
                  <a:cubicBezTo>
                    <a:pt x="33" y="9"/>
                    <a:pt x="25" y="19"/>
                    <a:pt x="16" y="27"/>
                  </a:cubicBezTo>
                  <a:cubicBezTo>
                    <a:pt x="10" y="32"/>
                    <a:pt x="1" y="36"/>
                    <a:pt x="0" y="44"/>
                  </a:cubicBezTo>
                  <a:cubicBezTo>
                    <a:pt x="0" y="45"/>
                    <a:pt x="1" y="45"/>
                    <a:pt x="1" y="44"/>
                  </a:cubicBezTo>
                  <a:cubicBezTo>
                    <a:pt x="6" y="37"/>
                    <a:pt x="13" y="32"/>
                    <a:pt x="20" y="26"/>
                  </a:cubicBezTo>
                  <a:cubicBezTo>
                    <a:pt x="28" y="19"/>
                    <a:pt x="36" y="10"/>
                    <a:pt x="44" y="2"/>
                  </a:cubicBezTo>
                  <a:cubicBezTo>
                    <a:pt x="45" y="1"/>
                    <a:pt x="43" y="0"/>
                    <a:pt x="42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466"/>
            <p:cNvSpPr>
              <a:spLocks/>
            </p:cNvSpPr>
            <p:nvPr/>
          </p:nvSpPr>
          <p:spPr bwMode="auto">
            <a:xfrm>
              <a:off x="7566026" y="4716463"/>
              <a:ext cx="77788" cy="79375"/>
            </a:xfrm>
            <a:custGeom>
              <a:avLst/>
              <a:gdLst>
                <a:gd name="T0" fmla="*/ 36 w 36"/>
                <a:gd name="T1" fmla="*/ 0 h 37"/>
                <a:gd name="T2" fmla="*/ 20 w 36"/>
                <a:gd name="T3" fmla="*/ 15 h 37"/>
                <a:gd name="T4" fmla="*/ 9 w 36"/>
                <a:gd name="T5" fmla="*/ 26 h 37"/>
                <a:gd name="T6" fmla="*/ 1 w 36"/>
                <a:gd name="T7" fmla="*/ 35 h 37"/>
                <a:gd name="T8" fmla="*/ 1 w 36"/>
                <a:gd name="T9" fmla="*/ 36 h 37"/>
                <a:gd name="T10" fmla="*/ 7 w 36"/>
                <a:gd name="T11" fmla="*/ 32 h 37"/>
                <a:gd name="T12" fmla="*/ 13 w 36"/>
                <a:gd name="T13" fmla="*/ 25 h 37"/>
                <a:gd name="T14" fmla="*/ 21 w 36"/>
                <a:gd name="T15" fmla="*/ 16 h 37"/>
                <a:gd name="T16" fmla="*/ 36 w 36"/>
                <a:gd name="T17" fmla="*/ 0 h 37"/>
                <a:gd name="T18" fmla="*/ 36 w 36"/>
                <a:gd name="T1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37">
                  <a:moveTo>
                    <a:pt x="36" y="0"/>
                  </a:moveTo>
                  <a:cubicBezTo>
                    <a:pt x="35" y="6"/>
                    <a:pt x="24" y="12"/>
                    <a:pt x="20" y="15"/>
                  </a:cubicBezTo>
                  <a:cubicBezTo>
                    <a:pt x="16" y="19"/>
                    <a:pt x="13" y="22"/>
                    <a:pt x="9" y="26"/>
                  </a:cubicBezTo>
                  <a:cubicBezTo>
                    <a:pt x="6" y="29"/>
                    <a:pt x="5" y="34"/>
                    <a:pt x="1" y="35"/>
                  </a:cubicBezTo>
                  <a:cubicBezTo>
                    <a:pt x="0" y="35"/>
                    <a:pt x="0" y="36"/>
                    <a:pt x="1" y="36"/>
                  </a:cubicBezTo>
                  <a:cubicBezTo>
                    <a:pt x="4" y="37"/>
                    <a:pt x="6" y="35"/>
                    <a:pt x="7" y="32"/>
                  </a:cubicBezTo>
                  <a:cubicBezTo>
                    <a:pt x="9" y="29"/>
                    <a:pt x="11" y="27"/>
                    <a:pt x="13" y="25"/>
                  </a:cubicBezTo>
                  <a:cubicBezTo>
                    <a:pt x="16" y="22"/>
                    <a:pt x="18" y="19"/>
                    <a:pt x="21" y="16"/>
                  </a:cubicBezTo>
                  <a:cubicBezTo>
                    <a:pt x="25" y="12"/>
                    <a:pt x="36" y="7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467"/>
            <p:cNvSpPr>
              <a:spLocks/>
            </p:cNvSpPr>
            <p:nvPr/>
          </p:nvSpPr>
          <p:spPr bwMode="auto">
            <a:xfrm>
              <a:off x="7570788" y="4756151"/>
              <a:ext cx="66675" cy="58738"/>
            </a:xfrm>
            <a:custGeom>
              <a:avLst/>
              <a:gdLst>
                <a:gd name="T0" fmla="*/ 28 w 31"/>
                <a:gd name="T1" fmla="*/ 1 h 27"/>
                <a:gd name="T2" fmla="*/ 15 w 31"/>
                <a:gd name="T3" fmla="*/ 14 h 27"/>
                <a:gd name="T4" fmla="*/ 1 w 31"/>
                <a:gd name="T5" fmla="*/ 26 h 27"/>
                <a:gd name="T6" fmla="*/ 1 w 31"/>
                <a:gd name="T7" fmla="*/ 27 h 27"/>
                <a:gd name="T8" fmla="*/ 13 w 31"/>
                <a:gd name="T9" fmla="*/ 18 h 27"/>
                <a:gd name="T10" fmla="*/ 30 w 31"/>
                <a:gd name="T11" fmla="*/ 2 h 27"/>
                <a:gd name="T12" fmla="*/ 28 w 31"/>
                <a:gd name="T13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27">
                  <a:moveTo>
                    <a:pt x="28" y="1"/>
                  </a:moveTo>
                  <a:cubicBezTo>
                    <a:pt x="24" y="5"/>
                    <a:pt x="19" y="9"/>
                    <a:pt x="15" y="14"/>
                  </a:cubicBezTo>
                  <a:cubicBezTo>
                    <a:pt x="11" y="18"/>
                    <a:pt x="7" y="25"/>
                    <a:pt x="1" y="26"/>
                  </a:cubicBezTo>
                  <a:cubicBezTo>
                    <a:pt x="0" y="26"/>
                    <a:pt x="1" y="27"/>
                    <a:pt x="1" y="27"/>
                  </a:cubicBezTo>
                  <a:cubicBezTo>
                    <a:pt x="7" y="27"/>
                    <a:pt x="10" y="22"/>
                    <a:pt x="13" y="18"/>
                  </a:cubicBezTo>
                  <a:cubicBezTo>
                    <a:pt x="18" y="13"/>
                    <a:pt x="24" y="7"/>
                    <a:pt x="30" y="2"/>
                  </a:cubicBezTo>
                  <a:cubicBezTo>
                    <a:pt x="31" y="1"/>
                    <a:pt x="29" y="0"/>
                    <a:pt x="28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468"/>
            <p:cNvSpPr>
              <a:spLocks/>
            </p:cNvSpPr>
            <p:nvPr/>
          </p:nvSpPr>
          <p:spPr bwMode="auto">
            <a:xfrm>
              <a:off x="7591426" y="4792663"/>
              <a:ext cx="46038" cy="50800"/>
            </a:xfrm>
            <a:custGeom>
              <a:avLst/>
              <a:gdLst>
                <a:gd name="T0" fmla="*/ 18 w 21"/>
                <a:gd name="T1" fmla="*/ 1 h 23"/>
                <a:gd name="T2" fmla="*/ 10 w 21"/>
                <a:gd name="T3" fmla="*/ 11 h 23"/>
                <a:gd name="T4" fmla="*/ 1 w 21"/>
                <a:gd name="T5" fmla="*/ 21 h 23"/>
                <a:gd name="T6" fmla="*/ 2 w 21"/>
                <a:gd name="T7" fmla="*/ 23 h 23"/>
                <a:gd name="T8" fmla="*/ 20 w 21"/>
                <a:gd name="T9" fmla="*/ 3 h 23"/>
                <a:gd name="T10" fmla="*/ 18 w 21"/>
                <a:gd name="T11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3">
                  <a:moveTo>
                    <a:pt x="18" y="1"/>
                  </a:moveTo>
                  <a:cubicBezTo>
                    <a:pt x="15" y="4"/>
                    <a:pt x="12" y="8"/>
                    <a:pt x="10" y="11"/>
                  </a:cubicBezTo>
                  <a:cubicBezTo>
                    <a:pt x="7" y="15"/>
                    <a:pt x="4" y="18"/>
                    <a:pt x="1" y="21"/>
                  </a:cubicBezTo>
                  <a:cubicBezTo>
                    <a:pt x="0" y="22"/>
                    <a:pt x="1" y="23"/>
                    <a:pt x="2" y="23"/>
                  </a:cubicBezTo>
                  <a:cubicBezTo>
                    <a:pt x="9" y="18"/>
                    <a:pt x="14" y="9"/>
                    <a:pt x="20" y="3"/>
                  </a:cubicBezTo>
                  <a:cubicBezTo>
                    <a:pt x="21" y="2"/>
                    <a:pt x="19" y="0"/>
                    <a:pt x="18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469"/>
            <p:cNvSpPr>
              <a:spLocks/>
            </p:cNvSpPr>
            <p:nvPr/>
          </p:nvSpPr>
          <p:spPr bwMode="auto">
            <a:xfrm>
              <a:off x="7543801" y="4829176"/>
              <a:ext cx="93663" cy="100013"/>
            </a:xfrm>
            <a:custGeom>
              <a:avLst/>
              <a:gdLst>
                <a:gd name="T0" fmla="*/ 40 w 43"/>
                <a:gd name="T1" fmla="*/ 2 h 46"/>
                <a:gd name="T2" fmla="*/ 21 w 43"/>
                <a:gd name="T3" fmla="*/ 23 h 46"/>
                <a:gd name="T4" fmla="*/ 0 w 43"/>
                <a:gd name="T5" fmla="*/ 44 h 46"/>
                <a:gd name="T6" fmla="*/ 1 w 43"/>
                <a:gd name="T7" fmla="*/ 46 h 46"/>
                <a:gd name="T8" fmla="*/ 42 w 43"/>
                <a:gd name="T9" fmla="*/ 3 h 46"/>
                <a:gd name="T10" fmla="*/ 40 w 43"/>
                <a:gd name="T11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46">
                  <a:moveTo>
                    <a:pt x="40" y="2"/>
                  </a:moveTo>
                  <a:cubicBezTo>
                    <a:pt x="34" y="9"/>
                    <a:pt x="28" y="16"/>
                    <a:pt x="21" y="23"/>
                  </a:cubicBezTo>
                  <a:cubicBezTo>
                    <a:pt x="14" y="30"/>
                    <a:pt x="7" y="37"/>
                    <a:pt x="0" y="44"/>
                  </a:cubicBezTo>
                  <a:cubicBezTo>
                    <a:pt x="0" y="45"/>
                    <a:pt x="1" y="46"/>
                    <a:pt x="1" y="46"/>
                  </a:cubicBezTo>
                  <a:cubicBezTo>
                    <a:pt x="17" y="34"/>
                    <a:pt x="30" y="18"/>
                    <a:pt x="42" y="3"/>
                  </a:cubicBezTo>
                  <a:cubicBezTo>
                    <a:pt x="43" y="2"/>
                    <a:pt x="41" y="0"/>
                    <a:pt x="40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470"/>
            <p:cNvSpPr>
              <a:spLocks/>
            </p:cNvSpPr>
            <p:nvPr/>
          </p:nvSpPr>
          <p:spPr bwMode="auto">
            <a:xfrm>
              <a:off x="7512051" y="4857751"/>
              <a:ext cx="136525" cy="134938"/>
            </a:xfrm>
            <a:custGeom>
              <a:avLst/>
              <a:gdLst>
                <a:gd name="T0" fmla="*/ 60 w 63"/>
                <a:gd name="T1" fmla="*/ 1 h 63"/>
                <a:gd name="T2" fmla="*/ 28 w 63"/>
                <a:gd name="T3" fmla="*/ 30 h 63"/>
                <a:gd name="T4" fmla="*/ 0 w 63"/>
                <a:gd name="T5" fmla="*/ 61 h 63"/>
                <a:gd name="T6" fmla="*/ 2 w 63"/>
                <a:gd name="T7" fmla="*/ 62 h 63"/>
                <a:gd name="T8" fmla="*/ 30 w 63"/>
                <a:gd name="T9" fmla="*/ 32 h 63"/>
                <a:gd name="T10" fmla="*/ 62 w 63"/>
                <a:gd name="T11" fmla="*/ 3 h 63"/>
                <a:gd name="T12" fmla="*/ 60 w 63"/>
                <a:gd name="T13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63">
                  <a:moveTo>
                    <a:pt x="60" y="1"/>
                  </a:moveTo>
                  <a:cubicBezTo>
                    <a:pt x="50" y="11"/>
                    <a:pt x="39" y="20"/>
                    <a:pt x="28" y="30"/>
                  </a:cubicBezTo>
                  <a:cubicBezTo>
                    <a:pt x="18" y="40"/>
                    <a:pt x="9" y="50"/>
                    <a:pt x="0" y="61"/>
                  </a:cubicBezTo>
                  <a:cubicBezTo>
                    <a:pt x="0" y="62"/>
                    <a:pt x="1" y="63"/>
                    <a:pt x="2" y="62"/>
                  </a:cubicBezTo>
                  <a:cubicBezTo>
                    <a:pt x="12" y="53"/>
                    <a:pt x="20" y="42"/>
                    <a:pt x="30" y="32"/>
                  </a:cubicBezTo>
                  <a:cubicBezTo>
                    <a:pt x="41" y="22"/>
                    <a:pt x="52" y="13"/>
                    <a:pt x="62" y="3"/>
                  </a:cubicBezTo>
                  <a:cubicBezTo>
                    <a:pt x="63" y="2"/>
                    <a:pt x="61" y="0"/>
                    <a:pt x="60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471"/>
            <p:cNvSpPr>
              <a:spLocks/>
            </p:cNvSpPr>
            <p:nvPr/>
          </p:nvSpPr>
          <p:spPr bwMode="auto">
            <a:xfrm>
              <a:off x="7523163" y="4895851"/>
              <a:ext cx="125413" cy="125413"/>
            </a:xfrm>
            <a:custGeom>
              <a:avLst/>
              <a:gdLst>
                <a:gd name="T0" fmla="*/ 57 w 58"/>
                <a:gd name="T1" fmla="*/ 1 h 58"/>
                <a:gd name="T2" fmla="*/ 55 w 58"/>
                <a:gd name="T3" fmla="*/ 1 h 58"/>
                <a:gd name="T4" fmla="*/ 33 w 58"/>
                <a:gd name="T5" fmla="*/ 22 h 58"/>
                <a:gd name="T6" fmla="*/ 17 w 58"/>
                <a:gd name="T7" fmla="*/ 36 h 58"/>
                <a:gd name="T8" fmla="*/ 0 w 58"/>
                <a:gd name="T9" fmla="*/ 56 h 58"/>
                <a:gd name="T10" fmla="*/ 2 w 58"/>
                <a:gd name="T11" fmla="*/ 57 h 58"/>
                <a:gd name="T12" fmla="*/ 22 w 58"/>
                <a:gd name="T13" fmla="*/ 35 h 58"/>
                <a:gd name="T14" fmla="*/ 39 w 58"/>
                <a:gd name="T15" fmla="*/ 21 h 58"/>
                <a:gd name="T16" fmla="*/ 57 w 58"/>
                <a:gd name="T17" fmla="*/ 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58">
                  <a:moveTo>
                    <a:pt x="57" y="1"/>
                  </a:moveTo>
                  <a:cubicBezTo>
                    <a:pt x="57" y="0"/>
                    <a:pt x="55" y="0"/>
                    <a:pt x="55" y="1"/>
                  </a:cubicBezTo>
                  <a:cubicBezTo>
                    <a:pt x="56" y="9"/>
                    <a:pt x="38" y="18"/>
                    <a:pt x="33" y="22"/>
                  </a:cubicBezTo>
                  <a:cubicBezTo>
                    <a:pt x="28" y="27"/>
                    <a:pt x="22" y="31"/>
                    <a:pt x="17" y="36"/>
                  </a:cubicBezTo>
                  <a:cubicBezTo>
                    <a:pt x="11" y="42"/>
                    <a:pt x="6" y="49"/>
                    <a:pt x="0" y="56"/>
                  </a:cubicBezTo>
                  <a:cubicBezTo>
                    <a:pt x="0" y="57"/>
                    <a:pt x="1" y="58"/>
                    <a:pt x="2" y="57"/>
                  </a:cubicBezTo>
                  <a:cubicBezTo>
                    <a:pt x="9" y="50"/>
                    <a:pt x="15" y="42"/>
                    <a:pt x="22" y="35"/>
                  </a:cubicBezTo>
                  <a:cubicBezTo>
                    <a:pt x="28" y="30"/>
                    <a:pt x="34" y="25"/>
                    <a:pt x="39" y="21"/>
                  </a:cubicBezTo>
                  <a:cubicBezTo>
                    <a:pt x="45" y="17"/>
                    <a:pt x="58" y="9"/>
                    <a:pt x="57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472"/>
            <p:cNvSpPr>
              <a:spLocks/>
            </p:cNvSpPr>
            <p:nvPr/>
          </p:nvSpPr>
          <p:spPr bwMode="auto">
            <a:xfrm>
              <a:off x="7516813" y="4929188"/>
              <a:ext cx="146050" cy="128588"/>
            </a:xfrm>
            <a:custGeom>
              <a:avLst/>
              <a:gdLst>
                <a:gd name="T0" fmla="*/ 66 w 68"/>
                <a:gd name="T1" fmla="*/ 1 h 60"/>
                <a:gd name="T2" fmla="*/ 28 w 68"/>
                <a:gd name="T3" fmla="*/ 31 h 60"/>
                <a:gd name="T4" fmla="*/ 11 w 68"/>
                <a:gd name="T5" fmla="*/ 47 h 60"/>
                <a:gd name="T6" fmla="*/ 1 w 68"/>
                <a:gd name="T7" fmla="*/ 59 h 60"/>
                <a:gd name="T8" fmla="*/ 2 w 68"/>
                <a:gd name="T9" fmla="*/ 59 h 60"/>
                <a:gd name="T10" fmla="*/ 16 w 68"/>
                <a:gd name="T11" fmla="*/ 46 h 60"/>
                <a:gd name="T12" fmla="*/ 31 w 68"/>
                <a:gd name="T13" fmla="*/ 32 h 60"/>
                <a:gd name="T14" fmla="*/ 67 w 68"/>
                <a:gd name="T15" fmla="*/ 2 h 60"/>
                <a:gd name="T16" fmla="*/ 66 w 68"/>
                <a:gd name="T17" fmla="*/ 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60">
                  <a:moveTo>
                    <a:pt x="66" y="1"/>
                  </a:moveTo>
                  <a:cubicBezTo>
                    <a:pt x="53" y="10"/>
                    <a:pt x="39" y="20"/>
                    <a:pt x="28" y="31"/>
                  </a:cubicBezTo>
                  <a:cubicBezTo>
                    <a:pt x="22" y="36"/>
                    <a:pt x="17" y="42"/>
                    <a:pt x="11" y="47"/>
                  </a:cubicBezTo>
                  <a:cubicBezTo>
                    <a:pt x="6" y="50"/>
                    <a:pt x="2" y="53"/>
                    <a:pt x="1" y="59"/>
                  </a:cubicBezTo>
                  <a:cubicBezTo>
                    <a:pt x="0" y="60"/>
                    <a:pt x="2" y="60"/>
                    <a:pt x="2" y="59"/>
                  </a:cubicBezTo>
                  <a:cubicBezTo>
                    <a:pt x="6" y="54"/>
                    <a:pt x="11" y="50"/>
                    <a:pt x="16" y="46"/>
                  </a:cubicBezTo>
                  <a:cubicBezTo>
                    <a:pt x="21" y="41"/>
                    <a:pt x="26" y="36"/>
                    <a:pt x="31" y="32"/>
                  </a:cubicBezTo>
                  <a:cubicBezTo>
                    <a:pt x="42" y="21"/>
                    <a:pt x="54" y="11"/>
                    <a:pt x="67" y="2"/>
                  </a:cubicBezTo>
                  <a:cubicBezTo>
                    <a:pt x="68" y="1"/>
                    <a:pt x="67" y="0"/>
                    <a:pt x="66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473"/>
            <p:cNvSpPr>
              <a:spLocks/>
            </p:cNvSpPr>
            <p:nvPr/>
          </p:nvSpPr>
          <p:spPr bwMode="auto">
            <a:xfrm>
              <a:off x="7554913" y="4965701"/>
              <a:ext cx="103188" cy="92075"/>
            </a:xfrm>
            <a:custGeom>
              <a:avLst/>
              <a:gdLst>
                <a:gd name="T0" fmla="*/ 45 w 48"/>
                <a:gd name="T1" fmla="*/ 1 h 43"/>
                <a:gd name="T2" fmla="*/ 1 w 48"/>
                <a:gd name="T3" fmla="*/ 41 h 43"/>
                <a:gd name="T4" fmla="*/ 1 w 48"/>
                <a:gd name="T5" fmla="*/ 42 h 43"/>
                <a:gd name="T6" fmla="*/ 47 w 48"/>
                <a:gd name="T7" fmla="*/ 3 h 43"/>
                <a:gd name="T8" fmla="*/ 45 w 48"/>
                <a:gd name="T9" fmla="*/ 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3">
                  <a:moveTo>
                    <a:pt x="45" y="1"/>
                  </a:moveTo>
                  <a:cubicBezTo>
                    <a:pt x="30" y="14"/>
                    <a:pt x="14" y="26"/>
                    <a:pt x="1" y="41"/>
                  </a:cubicBezTo>
                  <a:cubicBezTo>
                    <a:pt x="0" y="42"/>
                    <a:pt x="1" y="43"/>
                    <a:pt x="1" y="42"/>
                  </a:cubicBezTo>
                  <a:cubicBezTo>
                    <a:pt x="17" y="30"/>
                    <a:pt x="32" y="16"/>
                    <a:pt x="47" y="3"/>
                  </a:cubicBezTo>
                  <a:cubicBezTo>
                    <a:pt x="48" y="2"/>
                    <a:pt x="46" y="0"/>
                    <a:pt x="45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474"/>
            <p:cNvSpPr>
              <a:spLocks/>
            </p:cNvSpPr>
            <p:nvPr/>
          </p:nvSpPr>
          <p:spPr bwMode="auto">
            <a:xfrm>
              <a:off x="7597776" y="5018088"/>
              <a:ext cx="53975" cy="53975"/>
            </a:xfrm>
            <a:custGeom>
              <a:avLst/>
              <a:gdLst>
                <a:gd name="T0" fmla="*/ 23 w 25"/>
                <a:gd name="T1" fmla="*/ 1 h 25"/>
                <a:gd name="T2" fmla="*/ 0 w 25"/>
                <a:gd name="T3" fmla="*/ 24 h 25"/>
                <a:gd name="T4" fmla="*/ 1 w 25"/>
                <a:gd name="T5" fmla="*/ 25 h 25"/>
                <a:gd name="T6" fmla="*/ 24 w 25"/>
                <a:gd name="T7" fmla="*/ 2 h 25"/>
                <a:gd name="T8" fmla="*/ 23 w 25"/>
                <a:gd name="T9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5">
                  <a:moveTo>
                    <a:pt x="23" y="1"/>
                  </a:moveTo>
                  <a:cubicBezTo>
                    <a:pt x="18" y="11"/>
                    <a:pt x="7" y="16"/>
                    <a:pt x="0" y="24"/>
                  </a:cubicBezTo>
                  <a:cubicBezTo>
                    <a:pt x="0" y="24"/>
                    <a:pt x="1" y="25"/>
                    <a:pt x="1" y="25"/>
                  </a:cubicBezTo>
                  <a:cubicBezTo>
                    <a:pt x="10" y="19"/>
                    <a:pt x="20" y="12"/>
                    <a:pt x="24" y="2"/>
                  </a:cubicBezTo>
                  <a:cubicBezTo>
                    <a:pt x="25" y="1"/>
                    <a:pt x="23" y="0"/>
                    <a:pt x="23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4" name="PA_组合 73"/>
          <p:cNvGrpSpPr/>
          <p:nvPr>
            <p:custDataLst>
              <p:tags r:id="rId3"/>
            </p:custDataLst>
          </p:nvPr>
        </p:nvGrpSpPr>
        <p:grpSpPr>
          <a:xfrm>
            <a:off x="2073539" y="2082866"/>
            <a:ext cx="3048000" cy="3612922"/>
            <a:chOff x="6788469" y="2929211"/>
            <a:chExt cx="1516063" cy="1797051"/>
          </a:xfrm>
        </p:grpSpPr>
        <p:grpSp>
          <p:nvGrpSpPr>
            <p:cNvPr id="75" name="组合 74"/>
            <p:cNvGrpSpPr/>
            <p:nvPr/>
          </p:nvGrpSpPr>
          <p:grpSpPr>
            <a:xfrm>
              <a:off x="6788469" y="2929211"/>
              <a:ext cx="1516063" cy="728663"/>
              <a:chOff x="4421188" y="2582863"/>
              <a:chExt cx="1516063" cy="728663"/>
            </a:xfrm>
            <a:solidFill>
              <a:schemeClr val="accent4"/>
            </a:solidFill>
          </p:grpSpPr>
          <p:sp>
            <p:nvSpPr>
              <p:cNvPr id="82" name="Freeform 112"/>
              <p:cNvSpPr>
                <a:spLocks/>
              </p:cNvSpPr>
              <p:nvPr/>
            </p:nvSpPr>
            <p:spPr bwMode="auto">
              <a:xfrm>
                <a:off x="5756276" y="3260726"/>
                <a:ext cx="180975" cy="49213"/>
              </a:xfrm>
              <a:custGeom>
                <a:avLst/>
                <a:gdLst>
                  <a:gd name="T0" fmla="*/ 48 w 84"/>
                  <a:gd name="T1" fmla="*/ 20 h 23"/>
                  <a:gd name="T2" fmla="*/ 16 w 84"/>
                  <a:gd name="T3" fmla="*/ 23 h 23"/>
                  <a:gd name="T4" fmla="*/ 10 w 84"/>
                  <a:gd name="T5" fmla="*/ 23 h 23"/>
                  <a:gd name="T6" fmla="*/ 0 w 84"/>
                  <a:gd name="T7" fmla="*/ 15 h 23"/>
                  <a:gd name="T8" fmla="*/ 10 w 84"/>
                  <a:gd name="T9" fmla="*/ 12 h 23"/>
                  <a:gd name="T10" fmla="*/ 67 w 84"/>
                  <a:gd name="T11" fmla="*/ 1 h 23"/>
                  <a:gd name="T12" fmla="*/ 84 w 84"/>
                  <a:gd name="T13" fmla="*/ 9 h 23"/>
                  <a:gd name="T14" fmla="*/ 81 w 84"/>
                  <a:gd name="T15" fmla="*/ 14 h 23"/>
                  <a:gd name="T16" fmla="*/ 49 w 84"/>
                  <a:gd name="T17" fmla="*/ 22 h 23"/>
                  <a:gd name="T18" fmla="*/ 48 w 84"/>
                  <a:gd name="T19" fmla="*/ 2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4" h="23">
                    <a:moveTo>
                      <a:pt x="48" y="20"/>
                    </a:moveTo>
                    <a:cubicBezTo>
                      <a:pt x="38" y="21"/>
                      <a:pt x="27" y="22"/>
                      <a:pt x="16" y="23"/>
                    </a:cubicBezTo>
                    <a:cubicBezTo>
                      <a:pt x="14" y="23"/>
                      <a:pt x="11" y="23"/>
                      <a:pt x="10" y="23"/>
                    </a:cubicBezTo>
                    <a:cubicBezTo>
                      <a:pt x="6" y="20"/>
                      <a:pt x="3" y="18"/>
                      <a:pt x="0" y="15"/>
                    </a:cubicBezTo>
                    <a:cubicBezTo>
                      <a:pt x="3" y="14"/>
                      <a:pt x="6" y="12"/>
                      <a:pt x="10" y="12"/>
                    </a:cubicBezTo>
                    <a:cubicBezTo>
                      <a:pt x="29" y="8"/>
                      <a:pt x="48" y="5"/>
                      <a:pt x="67" y="1"/>
                    </a:cubicBezTo>
                    <a:cubicBezTo>
                      <a:pt x="75" y="0"/>
                      <a:pt x="79" y="5"/>
                      <a:pt x="84" y="9"/>
                    </a:cubicBezTo>
                    <a:cubicBezTo>
                      <a:pt x="84" y="9"/>
                      <a:pt x="82" y="14"/>
                      <a:pt x="81" y="14"/>
                    </a:cubicBezTo>
                    <a:cubicBezTo>
                      <a:pt x="70" y="17"/>
                      <a:pt x="60" y="19"/>
                      <a:pt x="49" y="22"/>
                    </a:cubicBezTo>
                    <a:cubicBezTo>
                      <a:pt x="49" y="21"/>
                      <a:pt x="49" y="20"/>
                      <a:pt x="48" y="2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113"/>
              <p:cNvSpPr>
                <a:spLocks/>
              </p:cNvSpPr>
              <p:nvPr/>
            </p:nvSpPr>
            <p:spPr bwMode="auto">
              <a:xfrm>
                <a:off x="5626101" y="2740026"/>
                <a:ext cx="130175" cy="142875"/>
              </a:xfrm>
              <a:custGeom>
                <a:avLst/>
                <a:gdLst>
                  <a:gd name="T0" fmla="*/ 9 w 60"/>
                  <a:gd name="T1" fmla="*/ 66 h 66"/>
                  <a:gd name="T2" fmla="*/ 0 w 60"/>
                  <a:gd name="T3" fmla="*/ 62 h 66"/>
                  <a:gd name="T4" fmla="*/ 3 w 60"/>
                  <a:gd name="T5" fmla="*/ 55 h 66"/>
                  <a:gd name="T6" fmla="*/ 43 w 60"/>
                  <a:gd name="T7" fmla="*/ 6 h 66"/>
                  <a:gd name="T8" fmla="*/ 52 w 60"/>
                  <a:gd name="T9" fmla="*/ 0 h 66"/>
                  <a:gd name="T10" fmla="*/ 59 w 60"/>
                  <a:gd name="T11" fmla="*/ 2 h 66"/>
                  <a:gd name="T12" fmla="*/ 58 w 60"/>
                  <a:gd name="T13" fmla="*/ 9 h 66"/>
                  <a:gd name="T14" fmla="*/ 21 w 60"/>
                  <a:gd name="T15" fmla="*/ 56 h 66"/>
                  <a:gd name="T16" fmla="*/ 9 w 60"/>
                  <a:gd name="T17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0" h="66">
                    <a:moveTo>
                      <a:pt x="9" y="66"/>
                    </a:moveTo>
                    <a:cubicBezTo>
                      <a:pt x="5" y="64"/>
                      <a:pt x="2" y="63"/>
                      <a:pt x="0" y="62"/>
                    </a:cubicBezTo>
                    <a:cubicBezTo>
                      <a:pt x="0" y="61"/>
                      <a:pt x="1" y="57"/>
                      <a:pt x="3" y="55"/>
                    </a:cubicBezTo>
                    <a:cubicBezTo>
                      <a:pt x="16" y="39"/>
                      <a:pt x="30" y="22"/>
                      <a:pt x="43" y="6"/>
                    </a:cubicBezTo>
                    <a:cubicBezTo>
                      <a:pt x="45" y="3"/>
                      <a:pt x="49" y="1"/>
                      <a:pt x="52" y="0"/>
                    </a:cubicBezTo>
                    <a:cubicBezTo>
                      <a:pt x="54" y="0"/>
                      <a:pt x="57" y="1"/>
                      <a:pt x="59" y="2"/>
                    </a:cubicBezTo>
                    <a:cubicBezTo>
                      <a:pt x="60" y="3"/>
                      <a:pt x="59" y="7"/>
                      <a:pt x="58" y="9"/>
                    </a:cubicBezTo>
                    <a:cubicBezTo>
                      <a:pt x="45" y="25"/>
                      <a:pt x="33" y="41"/>
                      <a:pt x="21" y="56"/>
                    </a:cubicBezTo>
                    <a:cubicBezTo>
                      <a:pt x="18" y="60"/>
                      <a:pt x="13" y="63"/>
                      <a:pt x="9" y="6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114"/>
              <p:cNvSpPr>
                <a:spLocks/>
              </p:cNvSpPr>
              <p:nvPr/>
            </p:nvSpPr>
            <p:spPr bwMode="auto">
              <a:xfrm>
                <a:off x="5170488" y="2582863"/>
                <a:ext cx="50800" cy="184150"/>
              </a:xfrm>
              <a:custGeom>
                <a:avLst/>
                <a:gdLst>
                  <a:gd name="T0" fmla="*/ 9 w 24"/>
                  <a:gd name="T1" fmla="*/ 85 h 85"/>
                  <a:gd name="T2" fmla="*/ 3 w 24"/>
                  <a:gd name="T3" fmla="*/ 52 h 85"/>
                  <a:gd name="T4" fmla="*/ 0 w 24"/>
                  <a:gd name="T5" fmla="*/ 16 h 85"/>
                  <a:gd name="T6" fmla="*/ 2 w 24"/>
                  <a:gd name="T7" fmla="*/ 7 h 85"/>
                  <a:gd name="T8" fmla="*/ 9 w 24"/>
                  <a:gd name="T9" fmla="*/ 0 h 85"/>
                  <a:gd name="T10" fmla="*/ 12 w 24"/>
                  <a:gd name="T11" fmla="*/ 9 h 85"/>
                  <a:gd name="T12" fmla="*/ 21 w 24"/>
                  <a:gd name="T13" fmla="*/ 63 h 85"/>
                  <a:gd name="T14" fmla="*/ 9 w 24"/>
                  <a:gd name="T15" fmla="*/ 8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85">
                    <a:moveTo>
                      <a:pt x="9" y="85"/>
                    </a:moveTo>
                    <a:cubicBezTo>
                      <a:pt x="7" y="73"/>
                      <a:pt x="4" y="62"/>
                      <a:pt x="3" y="52"/>
                    </a:cubicBezTo>
                    <a:cubicBezTo>
                      <a:pt x="1" y="40"/>
                      <a:pt x="1" y="28"/>
                      <a:pt x="0" y="16"/>
                    </a:cubicBezTo>
                    <a:cubicBezTo>
                      <a:pt x="0" y="13"/>
                      <a:pt x="0" y="9"/>
                      <a:pt x="2" y="7"/>
                    </a:cubicBezTo>
                    <a:cubicBezTo>
                      <a:pt x="3" y="4"/>
                      <a:pt x="6" y="2"/>
                      <a:pt x="9" y="0"/>
                    </a:cubicBezTo>
                    <a:cubicBezTo>
                      <a:pt x="10" y="3"/>
                      <a:pt x="11" y="6"/>
                      <a:pt x="12" y="9"/>
                    </a:cubicBezTo>
                    <a:cubicBezTo>
                      <a:pt x="15" y="27"/>
                      <a:pt x="17" y="45"/>
                      <a:pt x="21" y="63"/>
                    </a:cubicBezTo>
                    <a:cubicBezTo>
                      <a:pt x="24" y="73"/>
                      <a:pt x="19" y="78"/>
                      <a:pt x="9" y="8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115"/>
              <p:cNvSpPr>
                <a:spLocks/>
              </p:cNvSpPr>
              <p:nvPr/>
            </p:nvSpPr>
            <p:spPr bwMode="auto">
              <a:xfrm>
                <a:off x="4421188" y="3262313"/>
                <a:ext cx="184150" cy="49213"/>
              </a:xfrm>
              <a:custGeom>
                <a:avLst/>
                <a:gdLst>
                  <a:gd name="T0" fmla="*/ 49 w 86"/>
                  <a:gd name="T1" fmla="*/ 19 h 23"/>
                  <a:gd name="T2" fmla="*/ 16 w 86"/>
                  <a:gd name="T3" fmla="*/ 22 h 23"/>
                  <a:gd name="T4" fmla="*/ 9 w 86"/>
                  <a:gd name="T5" fmla="*/ 22 h 23"/>
                  <a:gd name="T6" fmla="*/ 0 w 86"/>
                  <a:gd name="T7" fmla="*/ 15 h 23"/>
                  <a:gd name="T8" fmla="*/ 9 w 86"/>
                  <a:gd name="T9" fmla="*/ 11 h 23"/>
                  <a:gd name="T10" fmla="*/ 67 w 86"/>
                  <a:gd name="T11" fmla="*/ 1 h 23"/>
                  <a:gd name="T12" fmla="*/ 82 w 86"/>
                  <a:gd name="T13" fmla="*/ 6 h 23"/>
                  <a:gd name="T14" fmla="*/ 79 w 86"/>
                  <a:gd name="T15" fmla="*/ 14 h 23"/>
                  <a:gd name="T16" fmla="*/ 50 w 86"/>
                  <a:gd name="T17" fmla="*/ 21 h 23"/>
                  <a:gd name="T18" fmla="*/ 49 w 86"/>
                  <a:gd name="T19" fmla="*/ 19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6" h="23">
                    <a:moveTo>
                      <a:pt x="49" y="19"/>
                    </a:moveTo>
                    <a:cubicBezTo>
                      <a:pt x="38" y="20"/>
                      <a:pt x="27" y="21"/>
                      <a:pt x="16" y="22"/>
                    </a:cubicBezTo>
                    <a:cubicBezTo>
                      <a:pt x="14" y="22"/>
                      <a:pt x="11" y="23"/>
                      <a:pt x="9" y="22"/>
                    </a:cubicBezTo>
                    <a:cubicBezTo>
                      <a:pt x="6" y="20"/>
                      <a:pt x="3" y="17"/>
                      <a:pt x="0" y="15"/>
                    </a:cubicBezTo>
                    <a:cubicBezTo>
                      <a:pt x="3" y="13"/>
                      <a:pt x="6" y="11"/>
                      <a:pt x="9" y="11"/>
                    </a:cubicBezTo>
                    <a:cubicBezTo>
                      <a:pt x="28" y="7"/>
                      <a:pt x="48" y="5"/>
                      <a:pt x="67" y="1"/>
                    </a:cubicBezTo>
                    <a:cubicBezTo>
                      <a:pt x="74" y="0"/>
                      <a:pt x="77" y="2"/>
                      <a:pt x="82" y="6"/>
                    </a:cubicBezTo>
                    <a:cubicBezTo>
                      <a:pt x="86" y="11"/>
                      <a:pt x="84" y="13"/>
                      <a:pt x="79" y="14"/>
                    </a:cubicBezTo>
                    <a:cubicBezTo>
                      <a:pt x="70" y="17"/>
                      <a:pt x="60" y="19"/>
                      <a:pt x="50" y="21"/>
                    </a:cubicBezTo>
                    <a:cubicBezTo>
                      <a:pt x="50" y="20"/>
                      <a:pt x="49" y="19"/>
                      <a:pt x="49" y="1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116"/>
              <p:cNvSpPr>
                <a:spLocks/>
              </p:cNvSpPr>
              <p:nvPr/>
            </p:nvSpPr>
            <p:spPr bwMode="auto">
              <a:xfrm>
                <a:off x="4581526" y="2716213"/>
                <a:ext cx="142875" cy="136525"/>
              </a:xfrm>
              <a:custGeom>
                <a:avLst/>
                <a:gdLst>
                  <a:gd name="T0" fmla="*/ 64 w 66"/>
                  <a:gd name="T1" fmla="*/ 63 h 63"/>
                  <a:gd name="T2" fmla="*/ 37 w 66"/>
                  <a:gd name="T3" fmla="*/ 46 h 63"/>
                  <a:gd name="T4" fmla="*/ 8 w 66"/>
                  <a:gd name="T5" fmla="*/ 21 h 63"/>
                  <a:gd name="T6" fmla="*/ 5 w 66"/>
                  <a:gd name="T7" fmla="*/ 19 h 63"/>
                  <a:gd name="T8" fmla="*/ 2 w 66"/>
                  <a:gd name="T9" fmla="*/ 6 h 63"/>
                  <a:gd name="T10" fmla="*/ 12 w 66"/>
                  <a:gd name="T11" fmla="*/ 9 h 63"/>
                  <a:gd name="T12" fmla="*/ 56 w 66"/>
                  <a:gd name="T13" fmla="*/ 39 h 63"/>
                  <a:gd name="T14" fmla="*/ 64 w 66"/>
                  <a:gd name="T15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6" h="63">
                    <a:moveTo>
                      <a:pt x="64" y="63"/>
                    </a:moveTo>
                    <a:cubicBezTo>
                      <a:pt x="54" y="57"/>
                      <a:pt x="45" y="52"/>
                      <a:pt x="37" y="46"/>
                    </a:cubicBezTo>
                    <a:cubicBezTo>
                      <a:pt x="27" y="38"/>
                      <a:pt x="18" y="29"/>
                      <a:pt x="8" y="21"/>
                    </a:cubicBezTo>
                    <a:cubicBezTo>
                      <a:pt x="7" y="20"/>
                      <a:pt x="5" y="20"/>
                      <a:pt x="5" y="19"/>
                    </a:cubicBezTo>
                    <a:cubicBezTo>
                      <a:pt x="4" y="14"/>
                      <a:pt x="0" y="8"/>
                      <a:pt x="2" y="6"/>
                    </a:cubicBezTo>
                    <a:cubicBezTo>
                      <a:pt x="6" y="0"/>
                      <a:pt x="9" y="7"/>
                      <a:pt x="12" y="9"/>
                    </a:cubicBezTo>
                    <a:cubicBezTo>
                      <a:pt x="27" y="19"/>
                      <a:pt x="41" y="30"/>
                      <a:pt x="56" y="39"/>
                    </a:cubicBezTo>
                    <a:cubicBezTo>
                      <a:pt x="65" y="44"/>
                      <a:pt x="66" y="51"/>
                      <a:pt x="64" y="6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76" name="组合 75"/>
            <p:cNvGrpSpPr/>
            <p:nvPr/>
          </p:nvGrpSpPr>
          <p:grpSpPr>
            <a:xfrm>
              <a:off x="7099607" y="3167325"/>
              <a:ext cx="936657" cy="1558937"/>
              <a:chOff x="4732327" y="2820977"/>
              <a:chExt cx="936657" cy="1558937"/>
            </a:xfrm>
            <a:solidFill>
              <a:schemeClr val="accent4"/>
            </a:solidFill>
          </p:grpSpPr>
          <p:sp>
            <p:nvSpPr>
              <p:cNvPr id="77" name="自由: 形状 76"/>
              <p:cNvSpPr>
                <a:spLocks/>
              </p:cNvSpPr>
              <p:nvPr/>
            </p:nvSpPr>
            <p:spPr bwMode="auto">
              <a:xfrm>
                <a:off x="4732327" y="2820977"/>
                <a:ext cx="936657" cy="1255724"/>
              </a:xfrm>
              <a:custGeom>
                <a:avLst/>
                <a:gdLst>
                  <a:gd name="connsiteX0" fmla="*/ 418694 w 936657"/>
                  <a:gd name="connsiteY0" fmla="*/ 1208099 h 1255724"/>
                  <a:gd name="connsiteX1" fmla="*/ 414349 w 936657"/>
                  <a:gd name="connsiteY1" fmla="*/ 1214449 h 1255724"/>
                  <a:gd name="connsiteX2" fmla="*/ 451280 w 936657"/>
                  <a:gd name="connsiteY2" fmla="*/ 1233499 h 1255724"/>
                  <a:gd name="connsiteX3" fmla="*/ 455624 w 936657"/>
                  <a:gd name="connsiteY3" fmla="*/ 1227149 h 1255724"/>
                  <a:gd name="connsiteX4" fmla="*/ 418694 w 936657"/>
                  <a:gd name="connsiteY4" fmla="*/ 1208099 h 1255724"/>
                  <a:gd name="connsiteX5" fmla="*/ 194241 w 936657"/>
                  <a:gd name="connsiteY5" fmla="*/ 763599 h 1255724"/>
                  <a:gd name="connsiteX6" fmla="*/ 192098 w 936657"/>
                  <a:gd name="connsiteY6" fmla="*/ 770063 h 1255724"/>
                  <a:gd name="connsiteX7" fmla="*/ 230675 w 936657"/>
                  <a:gd name="connsiteY7" fmla="*/ 793762 h 1255724"/>
                  <a:gd name="connsiteX8" fmla="*/ 234961 w 936657"/>
                  <a:gd name="connsiteY8" fmla="*/ 785144 h 1255724"/>
                  <a:gd name="connsiteX9" fmla="*/ 194241 w 936657"/>
                  <a:gd name="connsiteY9" fmla="*/ 763599 h 1255724"/>
                  <a:gd name="connsiteX10" fmla="*/ 147118 w 936657"/>
                  <a:gd name="connsiteY10" fmla="*/ 758836 h 1255724"/>
                  <a:gd name="connsiteX11" fmla="*/ 142885 w 936657"/>
                  <a:gd name="connsiteY11" fmla="*/ 765280 h 1255724"/>
                  <a:gd name="connsiteX12" fmla="*/ 189451 w 936657"/>
                  <a:gd name="connsiteY12" fmla="*/ 795349 h 1255724"/>
                  <a:gd name="connsiteX13" fmla="*/ 193685 w 936657"/>
                  <a:gd name="connsiteY13" fmla="*/ 788906 h 1255724"/>
                  <a:gd name="connsiteX14" fmla="*/ 147118 w 936657"/>
                  <a:gd name="connsiteY14" fmla="*/ 758836 h 1255724"/>
                  <a:gd name="connsiteX15" fmla="*/ 628661 w 936657"/>
                  <a:gd name="connsiteY15" fmla="*/ 84149 h 1255724"/>
                  <a:gd name="connsiteX16" fmla="*/ 825376 w 936657"/>
                  <a:gd name="connsiteY16" fmla="*/ 204799 h 1255724"/>
                  <a:gd name="connsiteX17" fmla="*/ 831861 w 936657"/>
                  <a:gd name="connsiteY17" fmla="*/ 198336 h 1255724"/>
                  <a:gd name="connsiteX18" fmla="*/ 628661 w 936657"/>
                  <a:gd name="connsiteY18" fmla="*/ 84149 h 1255724"/>
                  <a:gd name="connsiteX19" fmla="*/ 484752 w 936657"/>
                  <a:gd name="connsiteY19" fmla="*/ 74624 h 1255724"/>
                  <a:gd name="connsiteX20" fmla="*/ 377121 w 936657"/>
                  <a:gd name="connsiteY20" fmla="*/ 83209 h 1255724"/>
                  <a:gd name="connsiteX21" fmla="*/ 314695 w 936657"/>
                  <a:gd name="connsiteY21" fmla="*/ 104671 h 1255724"/>
                  <a:gd name="connsiteX22" fmla="*/ 198454 w 936657"/>
                  <a:gd name="connsiteY22" fmla="*/ 179787 h 1255724"/>
                  <a:gd name="connsiteX23" fmla="*/ 131723 w 936657"/>
                  <a:gd name="connsiteY23" fmla="*/ 254903 h 1255724"/>
                  <a:gd name="connsiteX24" fmla="*/ 86518 w 936657"/>
                  <a:gd name="connsiteY24" fmla="*/ 360066 h 1255724"/>
                  <a:gd name="connsiteX25" fmla="*/ 71449 w 936657"/>
                  <a:gd name="connsiteY25" fmla="*/ 435182 h 1255724"/>
                  <a:gd name="connsiteX26" fmla="*/ 110196 w 936657"/>
                  <a:gd name="connsiteY26" fmla="*/ 626192 h 1255724"/>
                  <a:gd name="connsiteX27" fmla="*/ 148943 w 936657"/>
                  <a:gd name="connsiteY27" fmla="*/ 688431 h 1255724"/>
                  <a:gd name="connsiteX28" fmla="*/ 239353 w 936657"/>
                  <a:gd name="connsiteY28" fmla="*/ 769986 h 1255724"/>
                  <a:gd name="connsiteX29" fmla="*/ 269490 w 936657"/>
                  <a:gd name="connsiteY29" fmla="*/ 821494 h 1255724"/>
                  <a:gd name="connsiteX30" fmla="*/ 278100 w 936657"/>
                  <a:gd name="connsiteY30" fmla="*/ 926657 h 1255724"/>
                  <a:gd name="connsiteX31" fmla="*/ 288864 w 936657"/>
                  <a:gd name="connsiteY31" fmla="*/ 1091913 h 1255724"/>
                  <a:gd name="connsiteX32" fmla="*/ 323305 w 936657"/>
                  <a:gd name="connsiteY32" fmla="*/ 1141275 h 1255724"/>
                  <a:gd name="connsiteX33" fmla="*/ 353442 w 936657"/>
                  <a:gd name="connsiteY33" fmla="*/ 1158445 h 1255724"/>
                  <a:gd name="connsiteX34" fmla="*/ 452462 w 936657"/>
                  <a:gd name="connsiteY34" fmla="*/ 1179906 h 1255724"/>
                  <a:gd name="connsiteX35" fmla="*/ 499820 w 936657"/>
                  <a:gd name="connsiteY35" fmla="*/ 1177760 h 1255724"/>
                  <a:gd name="connsiteX36" fmla="*/ 585925 w 936657"/>
                  <a:gd name="connsiteY36" fmla="*/ 1167029 h 1255724"/>
                  <a:gd name="connsiteX37" fmla="*/ 650503 w 936657"/>
                  <a:gd name="connsiteY37" fmla="*/ 1053282 h 1255724"/>
                  <a:gd name="connsiteX38" fmla="*/ 652656 w 936657"/>
                  <a:gd name="connsiteY38" fmla="*/ 963142 h 1255724"/>
                  <a:gd name="connsiteX39" fmla="*/ 659114 w 936657"/>
                  <a:gd name="connsiteY39" fmla="*/ 832225 h 1255724"/>
                  <a:gd name="connsiteX40" fmla="*/ 710776 w 936657"/>
                  <a:gd name="connsiteY40" fmla="*/ 754963 h 1255724"/>
                  <a:gd name="connsiteX41" fmla="*/ 771050 w 936657"/>
                  <a:gd name="connsiteY41" fmla="*/ 703455 h 1255724"/>
                  <a:gd name="connsiteX42" fmla="*/ 811949 w 936657"/>
                  <a:gd name="connsiteY42" fmla="*/ 643362 h 1255724"/>
                  <a:gd name="connsiteX43" fmla="*/ 852849 w 936657"/>
                  <a:gd name="connsiteY43" fmla="*/ 544637 h 1255724"/>
                  <a:gd name="connsiteX44" fmla="*/ 861460 w 936657"/>
                  <a:gd name="connsiteY44" fmla="*/ 490983 h 1255724"/>
                  <a:gd name="connsiteX45" fmla="*/ 861460 w 936657"/>
                  <a:gd name="connsiteY45" fmla="*/ 433036 h 1255724"/>
                  <a:gd name="connsiteX46" fmla="*/ 852849 w 936657"/>
                  <a:gd name="connsiteY46" fmla="*/ 396551 h 1255724"/>
                  <a:gd name="connsiteX47" fmla="*/ 850697 w 936657"/>
                  <a:gd name="connsiteY47" fmla="*/ 385820 h 1255724"/>
                  <a:gd name="connsiteX48" fmla="*/ 855002 w 936657"/>
                  <a:gd name="connsiteY48" fmla="*/ 383674 h 1255724"/>
                  <a:gd name="connsiteX49" fmla="*/ 844239 w 936657"/>
                  <a:gd name="connsiteY49" fmla="*/ 338604 h 1255724"/>
                  <a:gd name="connsiteX50" fmla="*/ 818407 w 936657"/>
                  <a:gd name="connsiteY50" fmla="*/ 284950 h 1255724"/>
                  <a:gd name="connsiteX51" fmla="*/ 697861 w 936657"/>
                  <a:gd name="connsiteY51" fmla="*/ 149740 h 1255724"/>
                  <a:gd name="connsiteX52" fmla="*/ 676335 w 936657"/>
                  <a:gd name="connsiteY52" fmla="*/ 136863 h 1255724"/>
                  <a:gd name="connsiteX53" fmla="*/ 542872 w 936657"/>
                  <a:gd name="connsiteY53" fmla="*/ 83209 h 1255724"/>
                  <a:gd name="connsiteX54" fmla="*/ 484752 w 936657"/>
                  <a:gd name="connsiteY54" fmla="*/ 74624 h 1255724"/>
                  <a:gd name="connsiteX55" fmla="*/ 437123 w 936657"/>
                  <a:gd name="connsiteY55" fmla="*/ 402 h 1255724"/>
                  <a:gd name="connsiteX56" fmla="*/ 494102 w 936657"/>
                  <a:gd name="connsiteY56" fmla="*/ 2819 h 1255724"/>
                  <a:gd name="connsiteX57" fmla="*/ 580208 w 936657"/>
                  <a:gd name="connsiteY57" fmla="*/ 13565 h 1255724"/>
                  <a:gd name="connsiteX58" fmla="*/ 625414 w 936657"/>
                  <a:gd name="connsiteY58" fmla="*/ 39354 h 1255724"/>
                  <a:gd name="connsiteX59" fmla="*/ 659857 w 936657"/>
                  <a:gd name="connsiteY59" fmla="*/ 45801 h 1255724"/>
                  <a:gd name="connsiteX60" fmla="*/ 674926 w 936657"/>
                  <a:gd name="connsiteY60" fmla="*/ 50099 h 1255724"/>
                  <a:gd name="connsiteX61" fmla="*/ 752421 w 936657"/>
                  <a:gd name="connsiteY61" fmla="*/ 97378 h 1255724"/>
                  <a:gd name="connsiteX62" fmla="*/ 789017 w 936657"/>
                  <a:gd name="connsiteY62" fmla="*/ 133912 h 1255724"/>
                  <a:gd name="connsiteX63" fmla="*/ 872971 w 936657"/>
                  <a:gd name="connsiteY63" fmla="*/ 239217 h 1255724"/>
                  <a:gd name="connsiteX64" fmla="*/ 918177 w 936657"/>
                  <a:gd name="connsiteY64" fmla="*/ 353117 h 1255724"/>
                  <a:gd name="connsiteX65" fmla="*/ 931093 w 936657"/>
                  <a:gd name="connsiteY65" fmla="*/ 497104 h 1255724"/>
                  <a:gd name="connsiteX66" fmla="*/ 922482 w 936657"/>
                  <a:gd name="connsiteY66" fmla="*/ 565874 h 1255724"/>
                  <a:gd name="connsiteX67" fmla="*/ 900955 w 936657"/>
                  <a:gd name="connsiteY67" fmla="*/ 626048 h 1255724"/>
                  <a:gd name="connsiteX68" fmla="*/ 872971 w 936657"/>
                  <a:gd name="connsiteY68" fmla="*/ 679775 h 1255724"/>
                  <a:gd name="connsiteX69" fmla="*/ 814849 w 936657"/>
                  <a:gd name="connsiteY69" fmla="*/ 759290 h 1255724"/>
                  <a:gd name="connsiteX70" fmla="*/ 739505 w 936657"/>
                  <a:gd name="connsiteY70" fmla="*/ 825911 h 1255724"/>
                  <a:gd name="connsiteX71" fmla="*/ 733047 w 936657"/>
                  <a:gd name="connsiteY71" fmla="*/ 840955 h 1255724"/>
                  <a:gd name="connsiteX72" fmla="*/ 728742 w 936657"/>
                  <a:gd name="connsiteY72" fmla="*/ 967749 h 1255724"/>
                  <a:gd name="connsiteX73" fmla="*/ 724437 w 936657"/>
                  <a:gd name="connsiteY73" fmla="*/ 1002135 h 1255724"/>
                  <a:gd name="connsiteX74" fmla="*/ 720131 w 936657"/>
                  <a:gd name="connsiteY74" fmla="*/ 1085948 h 1255724"/>
                  <a:gd name="connsiteX75" fmla="*/ 692147 w 936657"/>
                  <a:gd name="connsiteY75" fmla="*/ 1159016 h 1255724"/>
                  <a:gd name="connsiteX76" fmla="*/ 657704 w 936657"/>
                  <a:gd name="connsiteY76" fmla="*/ 1204147 h 1255724"/>
                  <a:gd name="connsiteX77" fmla="*/ 532850 w 936657"/>
                  <a:gd name="connsiteY77" fmla="*/ 1249277 h 1255724"/>
                  <a:gd name="connsiteX78" fmla="*/ 502712 w 936657"/>
                  <a:gd name="connsiteY78" fmla="*/ 1249277 h 1255724"/>
                  <a:gd name="connsiteX79" fmla="*/ 502712 w 936657"/>
                  <a:gd name="connsiteY79" fmla="*/ 1247128 h 1255724"/>
                  <a:gd name="connsiteX80" fmla="*/ 397232 w 936657"/>
                  <a:gd name="connsiteY80" fmla="*/ 1255724 h 1255724"/>
                  <a:gd name="connsiteX81" fmla="*/ 390774 w 936657"/>
                  <a:gd name="connsiteY81" fmla="*/ 1253575 h 1255724"/>
                  <a:gd name="connsiteX82" fmla="*/ 328347 w 936657"/>
                  <a:gd name="connsiteY82" fmla="*/ 1236383 h 1255724"/>
                  <a:gd name="connsiteX83" fmla="*/ 306820 w 936657"/>
                  <a:gd name="connsiteY83" fmla="*/ 1225637 h 1255724"/>
                  <a:gd name="connsiteX84" fmla="*/ 222866 w 936657"/>
                  <a:gd name="connsiteY84" fmla="*/ 1120333 h 1255724"/>
                  <a:gd name="connsiteX85" fmla="*/ 209950 w 936657"/>
                  <a:gd name="connsiteY85" fmla="*/ 1006433 h 1255724"/>
                  <a:gd name="connsiteX86" fmla="*/ 209950 w 936657"/>
                  <a:gd name="connsiteY86" fmla="*/ 980644 h 1255724"/>
                  <a:gd name="connsiteX87" fmla="*/ 205645 w 936657"/>
                  <a:gd name="connsiteY87" fmla="*/ 918321 h 1255724"/>
                  <a:gd name="connsiteX88" fmla="*/ 199187 w 936657"/>
                  <a:gd name="connsiteY88" fmla="*/ 843104 h 1255724"/>
                  <a:gd name="connsiteX89" fmla="*/ 192729 w 936657"/>
                  <a:gd name="connsiteY89" fmla="*/ 832358 h 1255724"/>
                  <a:gd name="connsiteX90" fmla="*/ 123843 w 936657"/>
                  <a:gd name="connsiteY90" fmla="*/ 765737 h 1255724"/>
                  <a:gd name="connsiteX91" fmla="*/ 93706 w 936657"/>
                  <a:gd name="connsiteY91" fmla="*/ 729203 h 1255724"/>
                  <a:gd name="connsiteX92" fmla="*/ 35584 w 936657"/>
                  <a:gd name="connsiteY92" fmla="*/ 634644 h 1255724"/>
                  <a:gd name="connsiteX93" fmla="*/ 3294 w 936657"/>
                  <a:gd name="connsiteY93" fmla="*/ 518595 h 1255724"/>
                  <a:gd name="connsiteX94" fmla="*/ 5447 w 936657"/>
                  <a:gd name="connsiteY94" fmla="*/ 417589 h 1255724"/>
                  <a:gd name="connsiteX95" fmla="*/ 9752 w 936657"/>
                  <a:gd name="connsiteY95" fmla="*/ 355266 h 1255724"/>
                  <a:gd name="connsiteX96" fmla="*/ 22668 w 936657"/>
                  <a:gd name="connsiteY96" fmla="*/ 320881 h 1255724"/>
                  <a:gd name="connsiteX97" fmla="*/ 29126 w 936657"/>
                  <a:gd name="connsiteY97" fmla="*/ 307987 h 1255724"/>
                  <a:gd name="connsiteX98" fmla="*/ 52806 w 936657"/>
                  <a:gd name="connsiteY98" fmla="*/ 245664 h 1255724"/>
                  <a:gd name="connsiteX99" fmla="*/ 61416 w 936657"/>
                  <a:gd name="connsiteY99" fmla="*/ 226322 h 1255724"/>
                  <a:gd name="connsiteX100" fmla="*/ 87248 w 936657"/>
                  <a:gd name="connsiteY100" fmla="*/ 191937 h 1255724"/>
                  <a:gd name="connsiteX101" fmla="*/ 151828 w 936657"/>
                  <a:gd name="connsiteY101" fmla="*/ 121018 h 1255724"/>
                  <a:gd name="connsiteX102" fmla="*/ 276683 w 936657"/>
                  <a:gd name="connsiteY102" fmla="*/ 41503 h 1255724"/>
                  <a:gd name="connsiteX103" fmla="*/ 437123 w 936657"/>
                  <a:gd name="connsiteY103" fmla="*/ 402 h 1255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</a:cxnLst>
                <a:rect l="l" t="t" r="r" b="b"/>
                <a:pathLst>
                  <a:path w="936657" h="1255724">
                    <a:moveTo>
                      <a:pt x="418694" y="1208099"/>
                    </a:moveTo>
                    <a:cubicBezTo>
                      <a:pt x="416522" y="1210216"/>
                      <a:pt x="416522" y="1212332"/>
                      <a:pt x="414349" y="1214449"/>
                    </a:cubicBezTo>
                    <a:cubicBezTo>
                      <a:pt x="427383" y="1220799"/>
                      <a:pt x="438245" y="1227149"/>
                      <a:pt x="451280" y="1233499"/>
                    </a:cubicBezTo>
                    <a:cubicBezTo>
                      <a:pt x="453452" y="1231382"/>
                      <a:pt x="453452" y="1229266"/>
                      <a:pt x="455624" y="1227149"/>
                    </a:cubicBezTo>
                    <a:cubicBezTo>
                      <a:pt x="442590" y="1220799"/>
                      <a:pt x="429556" y="1214449"/>
                      <a:pt x="418694" y="1208099"/>
                    </a:cubicBezTo>
                    <a:close/>
                    <a:moveTo>
                      <a:pt x="194241" y="763599"/>
                    </a:moveTo>
                    <a:cubicBezTo>
                      <a:pt x="194241" y="765754"/>
                      <a:pt x="192098" y="767908"/>
                      <a:pt x="192098" y="770063"/>
                    </a:cubicBezTo>
                    <a:cubicBezTo>
                      <a:pt x="204957" y="776526"/>
                      <a:pt x="217816" y="785144"/>
                      <a:pt x="230675" y="793762"/>
                    </a:cubicBezTo>
                    <a:cubicBezTo>
                      <a:pt x="232818" y="791608"/>
                      <a:pt x="234961" y="789453"/>
                      <a:pt x="234961" y="785144"/>
                    </a:cubicBezTo>
                    <a:cubicBezTo>
                      <a:pt x="222102" y="778681"/>
                      <a:pt x="209243" y="772217"/>
                      <a:pt x="194241" y="763599"/>
                    </a:cubicBezTo>
                    <a:close/>
                    <a:moveTo>
                      <a:pt x="147118" y="758836"/>
                    </a:moveTo>
                    <a:cubicBezTo>
                      <a:pt x="145001" y="760984"/>
                      <a:pt x="145001" y="763132"/>
                      <a:pt x="142885" y="765280"/>
                    </a:cubicBezTo>
                    <a:cubicBezTo>
                      <a:pt x="159818" y="776019"/>
                      <a:pt x="174635" y="784610"/>
                      <a:pt x="189451" y="795349"/>
                    </a:cubicBezTo>
                    <a:cubicBezTo>
                      <a:pt x="191568" y="793201"/>
                      <a:pt x="191568" y="791053"/>
                      <a:pt x="193685" y="788906"/>
                    </a:cubicBezTo>
                    <a:cubicBezTo>
                      <a:pt x="178868" y="778167"/>
                      <a:pt x="161935" y="769575"/>
                      <a:pt x="147118" y="758836"/>
                    </a:cubicBezTo>
                    <a:close/>
                    <a:moveTo>
                      <a:pt x="628661" y="84149"/>
                    </a:moveTo>
                    <a:cubicBezTo>
                      <a:pt x="691351" y="129393"/>
                      <a:pt x="758363" y="168173"/>
                      <a:pt x="825376" y="204799"/>
                    </a:cubicBezTo>
                    <a:cubicBezTo>
                      <a:pt x="827538" y="202645"/>
                      <a:pt x="829700" y="200490"/>
                      <a:pt x="831861" y="198336"/>
                    </a:cubicBezTo>
                    <a:cubicBezTo>
                      <a:pt x="769172" y="150938"/>
                      <a:pt x="695674" y="120775"/>
                      <a:pt x="628661" y="84149"/>
                    </a:cubicBezTo>
                    <a:close/>
                    <a:moveTo>
                      <a:pt x="484752" y="74624"/>
                    </a:moveTo>
                    <a:cubicBezTo>
                      <a:pt x="448157" y="74624"/>
                      <a:pt x="413715" y="78916"/>
                      <a:pt x="377121" y="83209"/>
                    </a:cubicBezTo>
                    <a:cubicBezTo>
                      <a:pt x="355595" y="87501"/>
                      <a:pt x="331916" y="91794"/>
                      <a:pt x="314695" y="104671"/>
                    </a:cubicBezTo>
                    <a:cubicBezTo>
                      <a:pt x="275948" y="128279"/>
                      <a:pt x="228590" y="141156"/>
                      <a:pt x="198454" y="179787"/>
                    </a:cubicBezTo>
                    <a:cubicBezTo>
                      <a:pt x="176927" y="205541"/>
                      <a:pt x="151096" y="229149"/>
                      <a:pt x="131723" y="254903"/>
                    </a:cubicBezTo>
                    <a:cubicBezTo>
                      <a:pt x="110196" y="287096"/>
                      <a:pt x="90823" y="321435"/>
                      <a:pt x="86518" y="360066"/>
                    </a:cubicBezTo>
                    <a:cubicBezTo>
                      <a:pt x="84365" y="385820"/>
                      <a:pt x="71449" y="407282"/>
                      <a:pt x="71449" y="435182"/>
                    </a:cubicBezTo>
                    <a:cubicBezTo>
                      <a:pt x="71449" y="501714"/>
                      <a:pt x="77907" y="566099"/>
                      <a:pt x="110196" y="626192"/>
                    </a:cubicBezTo>
                    <a:cubicBezTo>
                      <a:pt x="123112" y="647654"/>
                      <a:pt x="131723" y="671262"/>
                      <a:pt x="148943" y="688431"/>
                    </a:cubicBezTo>
                    <a:cubicBezTo>
                      <a:pt x="176927" y="718478"/>
                      <a:pt x="209217" y="744232"/>
                      <a:pt x="239353" y="769986"/>
                    </a:cubicBezTo>
                    <a:cubicBezTo>
                      <a:pt x="254422" y="785009"/>
                      <a:pt x="267337" y="800033"/>
                      <a:pt x="269490" y="821494"/>
                    </a:cubicBezTo>
                    <a:cubicBezTo>
                      <a:pt x="271643" y="855833"/>
                      <a:pt x="275948" y="890172"/>
                      <a:pt x="278100" y="926657"/>
                    </a:cubicBezTo>
                    <a:cubicBezTo>
                      <a:pt x="282406" y="980312"/>
                      <a:pt x="282406" y="1036112"/>
                      <a:pt x="288864" y="1091913"/>
                    </a:cubicBezTo>
                    <a:cubicBezTo>
                      <a:pt x="288864" y="1113375"/>
                      <a:pt x="297474" y="1134837"/>
                      <a:pt x="323305" y="1141275"/>
                    </a:cubicBezTo>
                    <a:cubicBezTo>
                      <a:pt x="334068" y="1145567"/>
                      <a:pt x="342679" y="1152006"/>
                      <a:pt x="353442" y="1158445"/>
                    </a:cubicBezTo>
                    <a:cubicBezTo>
                      <a:pt x="383579" y="1173468"/>
                      <a:pt x="415868" y="1190637"/>
                      <a:pt x="452462" y="1179906"/>
                    </a:cubicBezTo>
                    <a:cubicBezTo>
                      <a:pt x="467531" y="1177760"/>
                      <a:pt x="484752" y="1175614"/>
                      <a:pt x="499820" y="1177760"/>
                    </a:cubicBezTo>
                    <a:cubicBezTo>
                      <a:pt x="529957" y="1184199"/>
                      <a:pt x="557941" y="1175614"/>
                      <a:pt x="585925" y="1167029"/>
                    </a:cubicBezTo>
                    <a:cubicBezTo>
                      <a:pt x="620367" y="1154152"/>
                      <a:pt x="652656" y="1089767"/>
                      <a:pt x="650503" y="1053282"/>
                    </a:cubicBezTo>
                    <a:cubicBezTo>
                      <a:pt x="648351" y="1023235"/>
                      <a:pt x="644045" y="991043"/>
                      <a:pt x="652656" y="963142"/>
                    </a:cubicBezTo>
                    <a:cubicBezTo>
                      <a:pt x="661266" y="920219"/>
                      <a:pt x="656961" y="875149"/>
                      <a:pt x="659114" y="832225"/>
                    </a:cubicBezTo>
                    <a:cubicBezTo>
                      <a:pt x="661266" y="791448"/>
                      <a:pt x="687098" y="774278"/>
                      <a:pt x="710776" y="754963"/>
                    </a:cubicBezTo>
                    <a:cubicBezTo>
                      <a:pt x="730150" y="735647"/>
                      <a:pt x="753829" y="722770"/>
                      <a:pt x="771050" y="703455"/>
                    </a:cubicBezTo>
                    <a:cubicBezTo>
                      <a:pt x="788271" y="686285"/>
                      <a:pt x="801186" y="664823"/>
                      <a:pt x="811949" y="643362"/>
                    </a:cubicBezTo>
                    <a:cubicBezTo>
                      <a:pt x="827018" y="611169"/>
                      <a:pt x="839933" y="576830"/>
                      <a:pt x="852849" y="544637"/>
                    </a:cubicBezTo>
                    <a:cubicBezTo>
                      <a:pt x="859307" y="527468"/>
                      <a:pt x="863612" y="508152"/>
                      <a:pt x="861460" y="490983"/>
                    </a:cubicBezTo>
                    <a:cubicBezTo>
                      <a:pt x="857154" y="471667"/>
                      <a:pt x="861460" y="452352"/>
                      <a:pt x="861460" y="433036"/>
                    </a:cubicBezTo>
                    <a:cubicBezTo>
                      <a:pt x="861460" y="422305"/>
                      <a:pt x="857154" y="409428"/>
                      <a:pt x="852849" y="396551"/>
                    </a:cubicBezTo>
                    <a:cubicBezTo>
                      <a:pt x="852849" y="392259"/>
                      <a:pt x="852849" y="387966"/>
                      <a:pt x="850697" y="385820"/>
                    </a:cubicBezTo>
                    <a:cubicBezTo>
                      <a:pt x="852849" y="383674"/>
                      <a:pt x="852849" y="383674"/>
                      <a:pt x="855002" y="383674"/>
                    </a:cubicBezTo>
                    <a:cubicBezTo>
                      <a:pt x="850697" y="368651"/>
                      <a:pt x="850697" y="353627"/>
                      <a:pt x="844239" y="338604"/>
                    </a:cubicBezTo>
                    <a:cubicBezTo>
                      <a:pt x="837781" y="321435"/>
                      <a:pt x="827018" y="302119"/>
                      <a:pt x="818407" y="284950"/>
                    </a:cubicBezTo>
                    <a:cubicBezTo>
                      <a:pt x="786118" y="233441"/>
                      <a:pt x="755981" y="179787"/>
                      <a:pt x="697861" y="149740"/>
                    </a:cubicBezTo>
                    <a:cubicBezTo>
                      <a:pt x="691403" y="145448"/>
                      <a:pt x="682792" y="141156"/>
                      <a:pt x="676335" y="136863"/>
                    </a:cubicBezTo>
                    <a:cubicBezTo>
                      <a:pt x="637587" y="106817"/>
                      <a:pt x="590230" y="93940"/>
                      <a:pt x="542872" y="83209"/>
                    </a:cubicBezTo>
                    <a:cubicBezTo>
                      <a:pt x="523499" y="78916"/>
                      <a:pt x="504125" y="74624"/>
                      <a:pt x="484752" y="74624"/>
                    </a:cubicBezTo>
                    <a:close/>
                    <a:moveTo>
                      <a:pt x="437123" y="402"/>
                    </a:moveTo>
                    <a:cubicBezTo>
                      <a:pt x="455757" y="-538"/>
                      <a:pt x="474728" y="133"/>
                      <a:pt x="494102" y="2819"/>
                    </a:cubicBezTo>
                    <a:cubicBezTo>
                      <a:pt x="522086" y="7118"/>
                      <a:pt x="552224" y="7118"/>
                      <a:pt x="580208" y="13565"/>
                    </a:cubicBezTo>
                    <a:cubicBezTo>
                      <a:pt x="595277" y="17863"/>
                      <a:pt x="610346" y="30757"/>
                      <a:pt x="625414" y="39354"/>
                    </a:cubicBezTo>
                    <a:cubicBezTo>
                      <a:pt x="636178" y="45801"/>
                      <a:pt x="646941" y="54397"/>
                      <a:pt x="659857" y="45801"/>
                    </a:cubicBezTo>
                    <a:cubicBezTo>
                      <a:pt x="664162" y="43652"/>
                      <a:pt x="670620" y="47950"/>
                      <a:pt x="674926" y="50099"/>
                    </a:cubicBezTo>
                    <a:cubicBezTo>
                      <a:pt x="700757" y="65142"/>
                      <a:pt x="726589" y="80186"/>
                      <a:pt x="752421" y="97378"/>
                    </a:cubicBezTo>
                    <a:cubicBezTo>
                      <a:pt x="765337" y="108124"/>
                      <a:pt x="776101" y="121018"/>
                      <a:pt x="789017" y="133912"/>
                    </a:cubicBezTo>
                    <a:cubicBezTo>
                      <a:pt x="819154" y="166148"/>
                      <a:pt x="853597" y="196235"/>
                      <a:pt x="872971" y="239217"/>
                    </a:cubicBezTo>
                    <a:cubicBezTo>
                      <a:pt x="888039" y="275751"/>
                      <a:pt x="911719" y="312285"/>
                      <a:pt x="918177" y="353117"/>
                    </a:cubicBezTo>
                    <a:cubicBezTo>
                      <a:pt x="926787" y="398247"/>
                      <a:pt x="946161" y="445527"/>
                      <a:pt x="931093" y="497104"/>
                    </a:cubicBezTo>
                    <a:cubicBezTo>
                      <a:pt x="924635" y="518595"/>
                      <a:pt x="926787" y="542235"/>
                      <a:pt x="922482" y="565874"/>
                    </a:cubicBezTo>
                    <a:cubicBezTo>
                      <a:pt x="918177" y="585216"/>
                      <a:pt x="909566" y="606707"/>
                      <a:pt x="900955" y="626048"/>
                    </a:cubicBezTo>
                    <a:cubicBezTo>
                      <a:pt x="894497" y="643241"/>
                      <a:pt x="885887" y="662582"/>
                      <a:pt x="872971" y="679775"/>
                    </a:cubicBezTo>
                    <a:cubicBezTo>
                      <a:pt x="855749" y="707713"/>
                      <a:pt x="836375" y="733501"/>
                      <a:pt x="814849" y="759290"/>
                    </a:cubicBezTo>
                    <a:cubicBezTo>
                      <a:pt x="793322" y="785079"/>
                      <a:pt x="771795" y="810868"/>
                      <a:pt x="739505" y="825911"/>
                    </a:cubicBezTo>
                    <a:cubicBezTo>
                      <a:pt x="735200" y="828060"/>
                      <a:pt x="733047" y="836657"/>
                      <a:pt x="733047" y="840955"/>
                    </a:cubicBezTo>
                    <a:cubicBezTo>
                      <a:pt x="730895" y="883936"/>
                      <a:pt x="728742" y="926917"/>
                      <a:pt x="728742" y="967749"/>
                    </a:cubicBezTo>
                    <a:cubicBezTo>
                      <a:pt x="726589" y="980644"/>
                      <a:pt x="724437" y="991389"/>
                      <a:pt x="724437" y="1002135"/>
                    </a:cubicBezTo>
                    <a:cubicBezTo>
                      <a:pt x="722284" y="1030072"/>
                      <a:pt x="720131" y="1058010"/>
                      <a:pt x="720131" y="1085948"/>
                    </a:cubicBezTo>
                    <a:cubicBezTo>
                      <a:pt x="717979" y="1113886"/>
                      <a:pt x="709368" y="1137526"/>
                      <a:pt x="692147" y="1159016"/>
                    </a:cubicBezTo>
                    <a:cubicBezTo>
                      <a:pt x="679231" y="1174060"/>
                      <a:pt x="670620" y="1191252"/>
                      <a:pt x="657704" y="1204147"/>
                    </a:cubicBezTo>
                    <a:cubicBezTo>
                      <a:pt x="623262" y="1240681"/>
                      <a:pt x="580208" y="1249277"/>
                      <a:pt x="532850" y="1249277"/>
                    </a:cubicBezTo>
                    <a:cubicBezTo>
                      <a:pt x="522086" y="1249277"/>
                      <a:pt x="511323" y="1249277"/>
                      <a:pt x="502712" y="1249277"/>
                    </a:cubicBezTo>
                    <a:cubicBezTo>
                      <a:pt x="502712" y="1249277"/>
                      <a:pt x="502712" y="1247128"/>
                      <a:pt x="502712" y="1247128"/>
                    </a:cubicBezTo>
                    <a:cubicBezTo>
                      <a:pt x="468270" y="1249277"/>
                      <a:pt x="431674" y="1251426"/>
                      <a:pt x="397232" y="1255724"/>
                    </a:cubicBezTo>
                    <a:cubicBezTo>
                      <a:pt x="395079" y="1255724"/>
                      <a:pt x="392926" y="1253575"/>
                      <a:pt x="390774" y="1253575"/>
                    </a:cubicBezTo>
                    <a:cubicBezTo>
                      <a:pt x="369247" y="1247128"/>
                      <a:pt x="352026" y="1232084"/>
                      <a:pt x="328347" y="1236383"/>
                    </a:cubicBezTo>
                    <a:cubicBezTo>
                      <a:pt x="321889" y="1238532"/>
                      <a:pt x="313278" y="1229935"/>
                      <a:pt x="306820" y="1225637"/>
                    </a:cubicBezTo>
                    <a:cubicBezTo>
                      <a:pt x="263767" y="1201998"/>
                      <a:pt x="237935" y="1165463"/>
                      <a:pt x="222866" y="1120333"/>
                    </a:cubicBezTo>
                    <a:cubicBezTo>
                      <a:pt x="207797" y="1083799"/>
                      <a:pt x="209950" y="1045116"/>
                      <a:pt x="209950" y="1006433"/>
                    </a:cubicBezTo>
                    <a:cubicBezTo>
                      <a:pt x="212103" y="997836"/>
                      <a:pt x="209950" y="989240"/>
                      <a:pt x="209950" y="980644"/>
                    </a:cubicBezTo>
                    <a:cubicBezTo>
                      <a:pt x="207797" y="959153"/>
                      <a:pt x="207797" y="939812"/>
                      <a:pt x="205645" y="918321"/>
                    </a:cubicBezTo>
                    <a:cubicBezTo>
                      <a:pt x="203492" y="892532"/>
                      <a:pt x="203492" y="868893"/>
                      <a:pt x="199187" y="843104"/>
                    </a:cubicBezTo>
                    <a:cubicBezTo>
                      <a:pt x="199187" y="838806"/>
                      <a:pt x="197034" y="834507"/>
                      <a:pt x="192729" y="832358"/>
                    </a:cubicBezTo>
                    <a:cubicBezTo>
                      <a:pt x="169049" y="808719"/>
                      <a:pt x="145370" y="789377"/>
                      <a:pt x="123843" y="765737"/>
                    </a:cubicBezTo>
                    <a:cubicBezTo>
                      <a:pt x="113080" y="754992"/>
                      <a:pt x="102317" y="742098"/>
                      <a:pt x="93706" y="729203"/>
                    </a:cubicBezTo>
                    <a:cubicBezTo>
                      <a:pt x="74332" y="696967"/>
                      <a:pt x="50653" y="666880"/>
                      <a:pt x="35584" y="634644"/>
                    </a:cubicBezTo>
                    <a:cubicBezTo>
                      <a:pt x="20516" y="598110"/>
                      <a:pt x="11905" y="557278"/>
                      <a:pt x="3294" y="518595"/>
                    </a:cubicBezTo>
                    <a:cubicBezTo>
                      <a:pt x="-3164" y="486359"/>
                      <a:pt x="1142" y="449825"/>
                      <a:pt x="5447" y="417589"/>
                    </a:cubicBezTo>
                    <a:cubicBezTo>
                      <a:pt x="7600" y="396098"/>
                      <a:pt x="7600" y="374608"/>
                      <a:pt x="9752" y="355266"/>
                    </a:cubicBezTo>
                    <a:cubicBezTo>
                      <a:pt x="11905" y="342372"/>
                      <a:pt x="18363" y="331626"/>
                      <a:pt x="22668" y="320881"/>
                    </a:cubicBezTo>
                    <a:cubicBezTo>
                      <a:pt x="24821" y="316583"/>
                      <a:pt x="29126" y="312285"/>
                      <a:pt x="29126" y="307987"/>
                    </a:cubicBezTo>
                    <a:cubicBezTo>
                      <a:pt x="31279" y="284347"/>
                      <a:pt x="42042" y="265005"/>
                      <a:pt x="52806" y="245664"/>
                    </a:cubicBezTo>
                    <a:cubicBezTo>
                      <a:pt x="54958" y="239217"/>
                      <a:pt x="59264" y="232769"/>
                      <a:pt x="61416" y="226322"/>
                    </a:cubicBezTo>
                    <a:cubicBezTo>
                      <a:pt x="70027" y="215577"/>
                      <a:pt x="78637" y="202682"/>
                      <a:pt x="87248" y="191937"/>
                    </a:cubicBezTo>
                    <a:cubicBezTo>
                      <a:pt x="108775" y="168297"/>
                      <a:pt x="128149" y="142509"/>
                      <a:pt x="151828" y="121018"/>
                    </a:cubicBezTo>
                    <a:cubicBezTo>
                      <a:pt x="186271" y="86633"/>
                      <a:pt x="229324" y="60844"/>
                      <a:pt x="276683" y="41503"/>
                    </a:cubicBezTo>
                    <a:cubicBezTo>
                      <a:pt x="328347" y="20549"/>
                      <a:pt x="381221" y="3222"/>
                      <a:pt x="437123" y="40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8" name="自由: 形状 77"/>
              <p:cNvSpPr>
                <a:spLocks/>
              </p:cNvSpPr>
              <p:nvPr/>
            </p:nvSpPr>
            <p:spPr bwMode="auto">
              <a:xfrm>
                <a:off x="5022850" y="4087385"/>
                <a:ext cx="344505" cy="292529"/>
              </a:xfrm>
              <a:custGeom>
                <a:avLst/>
                <a:gdLst>
                  <a:gd name="connsiteX0" fmla="*/ 218608 w 344505"/>
                  <a:gd name="connsiteY0" fmla="*/ 129016 h 292529"/>
                  <a:gd name="connsiteX1" fmla="*/ 214312 w 344505"/>
                  <a:gd name="connsiteY1" fmla="*/ 133318 h 292529"/>
                  <a:gd name="connsiteX2" fmla="*/ 321702 w 344505"/>
                  <a:gd name="connsiteY2" fmla="*/ 195691 h 292529"/>
                  <a:gd name="connsiteX3" fmla="*/ 323850 w 344505"/>
                  <a:gd name="connsiteY3" fmla="*/ 189239 h 292529"/>
                  <a:gd name="connsiteX4" fmla="*/ 218608 w 344505"/>
                  <a:gd name="connsiteY4" fmla="*/ 129016 h 292529"/>
                  <a:gd name="connsiteX5" fmla="*/ 21780 w 344505"/>
                  <a:gd name="connsiteY5" fmla="*/ 116316 h 292529"/>
                  <a:gd name="connsiteX6" fmla="*/ 17462 w 344505"/>
                  <a:gd name="connsiteY6" fmla="*/ 122567 h 292529"/>
                  <a:gd name="connsiteX7" fmla="*/ 69278 w 344505"/>
                  <a:gd name="connsiteY7" fmla="*/ 149654 h 292529"/>
                  <a:gd name="connsiteX8" fmla="*/ 71437 w 344505"/>
                  <a:gd name="connsiteY8" fmla="*/ 145487 h 292529"/>
                  <a:gd name="connsiteX9" fmla="*/ 21780 w 344505"/>
                  <a:gd name="connsiteY9" fmla="*/ 116316 h 292529"/>
                  <a:gd name="connsiteX10" fmla="*/ 226230 w 344505"/>
                  <a:gd name="connsiteY10" fmla="*/ 1313 h 292529"/>
                  <a:gd name="connsiteX11" fmla="*/ 318004 w 344505"/>
                  <a:gd name="connsiteY11" fmla="*/ 2120 h 292529"/>
                  <a:gd name="connsiteX12" fmla="*/ 343917 w 344505"/>
                  <a:gd name="connsiteY12" fmla="*/ 27934 h 292529"/>
                  <a:gd name="connsiteX13" fmla="*/ 343917 w 344505"/>
                  <a:gd name="connsiteY13" fmla="*/ 111830 h 292529"/>
                  <a:gd name="connsiteX14" fmla="*/ 339598 w 344505"/>
                  <a:gd name="connsiteY14" fmla="*/ 215087 h 292529"/>
                  <a:gd name="connsiteX15" fmla="*/ 333120 w 344505"/>
                  <a:gd name="connsiteY15" fmla="*/ 232296 h 292529"/>
                  <a:gd name="connsiteX16" fmla="*/ 242425 w 344505"/>
                  <a:gd name="connsiteY16" fmla="*/ 286076 h 292529"/>
                  <a:gd name="connsiteX17" fmla="*/ 140933 w 344505"/>
                  <a:gd name="connsiteY17" fmla="*/ 292529 h 292529"/>
                  <a:gd name="connsiteX18" fmla="*/ 95586 w 344505"/>
                  <a:gd name="connsiteY18" fmla="*/ 279622 h 292529"/>
                  <a:gd name="connsiteX19" fmla="*/ 26485 w 344505"/>
                  <a:gd name="connsiteY19" fmla="*/ 255959 h 292529"/>
                  <a:gd name="connsiteX20" fmla="*/ 573 w 344505"/>
                  <a:gd name="connsiteY20" fmla="*/ 212936 h 292529"/>
                  <a:gd name="connsiteX21" fmla="*/ 2732 w 344505"/>
                  <a:gd name="connsiteY21" fmla="*/ 96772 h 292529"/>
                  <a:gd name="connsiteX22" fmla="*/ 573 w 344505"/>
                  <a:gd name="connsiteY22" fmla="*/ 45143 h 292529"/>
                  <a:gd name="connsiteX23" fmla="*/ 39442 w 344505"/>
                  <a:gd name="connsiteY23" fmla="*/ 4271 h 292529"/>
                  <a:gd name="connsiteX24" fmla="*/ 134455 w 344505"/>
                  <a:gd name="connsiteY24" fmla="*/ 2120 h 292529"/>
                  <a:gd name="connsiteX25" fmla="*/ 226230 w 344505"/>
                  <a:gd name="connsiteY25" fmla="*/ 1313 h 292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344505" h="292529">
                    <a:moveTo>
                      <a:pt x="218608" y="129016"/>
                    </a:moveTo>
                    <a:cubicBezTo>
                      <a:pt x="216460" y="131167"/>
                      <a:pt x="216460" y="131167"/>
                      <a:pt x="214312" y="133318"/>
                    </a:cubicBezTo>
                    <a:cubicBezTo>
                      <a:pt x="250825" y="154826"/>
                      <a:pt x="285190" y="174183"/>
                      <a:pt x="321702" y="195691"/>
                    </a:cubicBezTo>
                    <a:cubicBezTo>
                      <a:pt x="321702" y="193540"/>
                      <a:pt x="323850" y="191390"/>
                      <a:pt x="323850" y="189239"/>
                    </a:cubicBezTo>
                    <a:cubicBezTo>
                      <a:pt x="291633" y="163429"/>
                      <a:pt x="252973" y="150524"/>
                      <a:pt x="218608" y="129016"/>
                    </a:cubicBezTo>
                    <a:close/>
                    <a:moveTo>
                      <a:pt x="21780" y="116316"/>
                    </a:moveTo>
                    <a:cubicBezTo>
                      <a:pt x="19621" y="118400"/>
                      <a:pt x="19621" y="120483"/>
                      <a:pt x="17462" y="122567"/>
                    </a:cubicBezTo>
                    <a:cubicBezTo>
                      <a:pt x="34734" y="130902"/>
                      <a:pt x="52006" y="141320"/>
                      <a:pt x="69278" y="149654"/>
                    </a:cubicBezTo>
                    <a:cubicBezTo>
                      <a:pt x="69278" y="147571"/>
                      <a:pt x="71437" y="147571"/>
                      <a:pt x="71437" y="145487"/>
                    </a:cubicBezTo>
                    <a:cubicBezTo>
                      <a:pt x="54165" y="135069"/>
                      <a:pt x="39052" y="126734"/>
                      <a:pt x="21780" y="116316"/>
                    </a:cubicBezTo>
                    <a:close/>
                    <a:moveTo>
                      <a:pt x="226230" y="1313"/>
                    </a:moveTo>
                    <a:cubicBezTo>
                      <a:pt x="257001" y="2658"/>
                      <a:pt x="287773" y="4271"/>
                      <a:pt x="318004" y="2120"/>
                    </a:cubicBezTo>
                    <a:cubicBezTo>
                      <a:pt x="341757" y="-32"/>
                      <a:pt x="346076" y="4271"/>
                      <a:pt x="343917" y="27934"/>
                    </a:cubicBezTo>
                    <a:cubicBezTo>
                      <a:pt x="341757" y="55899"/>
                      <a:pt x="343917" y="83865"/>
                      <a:pt x="343917" y="111830"/>
                    </a:cubicBezTo>
                    <a:cubicBezTo>
                      <a:pt x="346076" y="146249"/>
                      <a:pt x="341757" y="180668"/>
                      <a:pt x="339598" y="215087"/>
                    </a:cubicBezTo>
                    <a:cubicBezTo>
                      <a:pt x="339598" y="219389"/>
                      <a:pt x="335279" y="225843"/>
                      <a:pt x="333120" y="232296"/>
                    </a:cubicBezTo>
                    <a:cubicBezTo>
                      <a:pt x="313685" y="266715"/>
                      <a:pt x="281294" y="281773"/>
                      <a:pt x="242425" y="286076"/>
                    </a:cubicBezTo>
                    <a:cubicBezTo>
                      <a:pt x="210034" y="290378"/>
                      <a:pt x="175484" y="292529"/>
                      <a:pt x="140933" y="292529"/>
                    </a:cubicBezTo>
                    <a:cubicBezTo>
                      <a:pt x="125818" y="292529"/>
                      <a:pt x="110702" y="283925"/>
                      <a:pt x="95586" y="279622"/>
                    </a:cubicBezTo>
                    <a:cubicBezTo>
                      <a:pt x="73992" y="271017"/>
                      <a:pt x="48079" y="266715"/>
                      <a:pt x="26485" y="255959"/>
                    </a:cubicBezTo>
                    <a:cubicBezTo>
                      <a:pt x="11370" y="247354"/>
                      <a:pt x="573" y="234447"/>
                      <a:pt x="573" y="212936"/>
                    </a:cubicBezTo>
                    <a:cubicBezTo>
                      <a:pt x="4891" y="174214"/>
                      <a:pt x="2732" y="135493"/>
                      <a:pt x="2732" y="96772"/>
                    </a:cubicBezTo>
                    <a:cubicBezTo>
                      <a:pt x="2732" y="79562"/>
                      <a:pt x="573" y="62353"/>
                      <a:pt x="573" y="45143"/>
                    </a:cubicBezTo>
                    <a:cubicBezTo>
                      <a:pt x="-1587" y="4271"/>
                      <a:pt x="573" y="2120"/>
                      <a:pt x="39442" y="4271"/>
                    </a:cubicBezTo>
                    <a:cubicBezTo>
                      <a:pt x="71833" y="4271"/>
                      <a:pt x="104224" y="6422"/>
                      <a:pt x="134455" y="2120"/>
                    </a:cubicBezTo>
                    <a:cubicBezTo>
                      <a:pt x="164687" y="-1107"/>
                      <a:pt x="195458" y="-31"/>
                      <a:pt x="226230" y="131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135"/>
              <p:cNvSpPr>
                <a:spLocks/>
              </p:cNvSpPr>
              <p:nvPr/>
            </p:nvSpPr>
            <p:spPr bwMode="auto">
              <a:xfrm>
                <a:off x="5238751" y="3294063"/>
                <a:ext cx="58738" cy="642938"/>
              </a:xfrm>
              <a:custGeom>
                <a:avLst/>
                <a:gdLst>
                  <a:gd name="T0" fmla="*/ 21 w 27"/>
                  <a:gd name="T1" fmla="*/ 0 h 299"/>
                  <a:gd name="T2" fmla="*/ 17 w 27"/>
                  <a:gd name="T3" fmla="*/ 1 h 299"/>
                  <a:gd name="T4" fmla="*/ 10 w 27"/>
                  <a:gd name="T5" fmla="*/ 51 h 299"/>
                  <a:gd name="T6" fmla="*/ 10 w 27"/>
                  <a:gd name="T7" fmla="*/ 68 h 299"/>
                  <a:gd name="T8" fmla="*/ 6 w 27"/>
                  <a:gd name="T9" fmla="*/ 107 h 299"/>
                  <a:gd name="T10" fmla="*/ 6 w 27"/>
                  <a:gd name="T11" fmla="*/ 142 h 299"/>
                  <a:gd name="T12" fmla="*/ 1 w 27"/>
                  <a:gd name="T13" fmla="*/ 210 h 299"/>
                  <a:gd name="T14" fmla="*/ 0 w 27"/>
                  <a:gd name="T15" fmla="*/ 288 h 299"/>
                  <a:gd name="T16" fmla="*/ 4 w 27"/>
                  <a:gd name="T17" fmla="*/ 299 h 299"/>
                  <a:gd name="T18" fmla="*/ 20 w 27"/>
                  <a:gd name="T19" fmla="*/ 265 h 299"/>
                  <a:gd name="T20" fmla="*/ 20 w 27"/>
                  <a:gd name="T21" fmla="*/ 264 h 299"/>
                  <a:gd name="T22" fmla="*/ 21 w 27"/>
                  <a:gd name="T23" fmla="*/ 224 h 299"/>
                  <a:gd name="T24" fmla="*/ 22 w 27"/>
                  <a:gd name="T25" fmla="*/ 177 h 299"/>
                  <a:gd name="T26" fmla="*/ 24 w 27"/>
                  <a:gd name="T27" fmla="*/ 128 h 299"/>
                  <a:gd name="T28" fmla="*/ 22 w 27"/>
                  <a:gd name="T29" fmla="*/ 100 h 299"/>
                  <a:gd name="T30" fmla="*/ 23 w 27"/>
                  <a:gd name="T31" fmla="*/ 34 h 299"/>
                  <a:gd name="T32" fmla="*/ 24 w 27"/>
                  <a:gd name="T33" fmla="*/ 29 h 299"/>
                  <a:gd name="T34" fmla="*/ 27 w 27"/>
                  <a:gd name="T35" fmla="*/ 9 h 299"/>
                  <a:gd name="T36" fmla="*/ 21 w 27"/>
                  <a:gd name="T37" fmla="*/ 0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" h="299">
                    <a:moveTo>
                      <a:pt x="21" y="0"/>
                    </a:moveTo>
                    <a:cubicBezTo>
                      <a:pt x="20" y="0"/>
                      <a:pt x="18" y="0"/>
                      <a:pt x="17" y="1"/>
                    </a:cubicBezTo>
                    <a:cubicBezTo>
                      <a:pt x="15" y="18"/>
                      <a:pt x="12" y="34"/>
                      <a:pt x="10" y="51"/>
                    </a:cubicBezTo>
                    <a:cubicBezTo>
                      <a:pt x="9" y="57"/>
                      <a:pt x="10" y="62"/>
                      <a:pt x="10" y="68"/>
                    </a:cubicBezTo>
                    <a:cubicBezTo>
                      <a:pt x="9" y="81"/>
                      <a:pt x="7" y="94"/>
                      <a:pt x="6" y="107"/>
                    </a:cubicBezTo>
                    <a:cubicBezTo>
                      <a:pt x="5" y="119"/>
                      <a:pt x="6" y="130"/>
                      <a:pt x="6" y="142"/>
                    </a:cubicBezTo>
                    <a:cubicBezTo>
                      <a:pt x="4" y="165"/>
                      <a:pt x="1" y="187"/>
                      <a:pt x="1" y="210"/>
                    </a:cubicBezTo>
                    <a:cubicBezTo>
                      <a:pt x="0" y="236"/>
                      <a:pt x="0" y="262"/>
                      <a:pt x="0" y="288"/>
                    </a:cubicBezTo>
                    <a:cubicBezTo>
                      <a:pt x="0" y="291"/>
                      <a:pt x="2" y="294"/>
                      <a:pt x="4" y="299"/>
                    </a:cubicBezTo>
                    <a:cubicBezTo>
                      <a:pt x="10" y="286"/>
                      <a:pt x="15" y="275"/>
                      <a:pt x="20" y="265"/>
                    </a:cubicBezTo>
                    <a:cubicBezTo>
                      <a:pt x="20" y="265"/>
                      <a:pt x="20" y="264"/>
                      <a:pt x="20" y="264"/>
                    </a:cubicBezTo>
                    <a:cubicBezTo>
                      <a:pt x="21" y="251"/>
                      <a:pt x="21" y="238"/>
                      <a:pt x="21" y="224"/>
                    </a:cubicBezTo>
                    <a:cubicBezTo>
                      <a:pt x="22" y="208"/>
                      <a:pt x="22" y="193"/>
                      <a:pt x="22" y="177"/>
                    </a:cubicBezTo>
                    <a:cubicBezTo>
                      <a:pt x="23" y="160"/>
                      <a:pt x="24" y="144"/>
                      <a:pt x="24" y="128"/>
                    </a:cubicBezTo>
                    <a:cubicBezTo>
                      <a:pt x="24" y="118"/>
                      <a:pt x="23" y="109"/>
                      <a:pt x="22" y="100"/>
                    </a:cubicBezTo>
                    <a:cubicBezTo>
                      <a:pt x="22" y="78"/>
                      <a:pt x="23" y="56"/>
                      <a:pt x="23" y="34"/>
                    </a:cubicBezTo>
                    <a:cubicBezTo>
                      <a:pt x="23" y="32"/>
                      <a:pt x="24" y="31"/>
                      <a:pt x="24" y="29"/>
                    </a:cubicBezTo>
                    <a:cubicBezTo>
                      <a:pt x="26" y="22"/>
                      <a:pt x="27" y="16"/>
                      <a:pt x="27" y="9"/>
                    </a:cubicBezTo>
                    <a:cubicBezTo>
                      <a:pt x="27" y="6"/>
                      <a:pt x="23" y="3"/>
                      <a:pt x="2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136"/>
              <p:cNvSpPr>
                <a:spLocks/>
              </p:cNvSpPr>
              <p:nvPr/>
            </p:nvSpPr>
            <p:spPr bwMode="auto">
              <a:xfrm>
                <a:off x="5037138" y="3305176"/>
                <a:ext cx="144463" cy="627063"/>
              </a:xfrm>
              <a:custGeom>
                <a:avLst/>
                <a:gdLst>
                  <a:gd name="T0" fmla="*/ 59 w 67"/>
                  <a:gd name="T1" fmla="*/ 292 h 292"/>
                  <a:gd name="T2" fmla="*/ 61 w 67"/>
                  <a:gd name="T3" fmla="*/ 290 h 292"/>
                  <a:gd name="T4" fmla="*/ 67 w 67"/>
                  <a:gd name="T5" fmla="*/ 259 h 292"/>
                  <a:gd name="T6" fmla="*/ 67 w 67"/>
                  <a:gd name="T7" fmla="*/ 256 h 292"/>
                  <a:gd name="T8" fmla="*/ 59 w 67"/>
                  <a:gd name="T9" fmla="*/ 220 h 292"/>
                  <a:gd name="T10" fmla="*/ 42 w 67"/>
                  <a:gd name="T11" fmla="*/ 147 h 292"/>
                  <a:gd name="T12" fmla="*/ 33 w 67"/>
                  <a:gd name="T13" fmla="*/ 113 h 292"/>
                  <a:gd name="T14" fmla="*/ 29 w 67"/>
                  <a:gd name="T15" fmla="*/ 106 h 292"/>
                  <a:gd name="T16" fmla="*/ 16 w 67"/>
                  <a:gd name="T17" fmla="*/ 38 h 292"/>
                  <a:gd name="T18" fmla="*/ 14 w 67"/>
                  <a:gd name="T19" fmla="*/ 30 h 292"/>
                  <a:gd name="T20" fmla="*/ 11 w 67"/>
                  <a:gd name="T21" fmla="*/ 9 h 292"/>
                  <a:gd name="T22" fmla="*/ 2 w 67"/>
                  <a:gd name="T23" fmla="*/ 0 h 292"/>
                  <a:gd name="T24" fmla="*/ 7 w 67"/>
                  <a:gd name="T25" fmla="*/ 65 h 292"/>
                  <a:gd name="T26" fmla="*/ 9 w 67"/>
                  <a:gd name="T27" fmla="*/ 72 h 292"/>
                  <a:gd name="T28" fmla="*/ 14 w 67"/>
                  <a:gd name="T29" fmla="*/ 107 h 292"/>
                  <a:gd name="T30" fmla="*/ 27 w 67"/>
                  <a:gd name="T31" fmla="*/ 158 h 292"/>
                  <a:gd name="T32" fmla="*/ 27 w 67"/>
                  <a:gd name="T33" fmla="*/ 163 h 292"/>
                  <a:gd name="T34" fmla="*/ 32 w 67"/>
                  <a:gd name="T35" fmla="*/ 198 h 292"/>
                  <a:gd name="T36" fmla="*/ 50 w 67"/>
                  <a:gd name="T37" fmla="*/ 270 h 292"/>
                  <a:gd name="T38" fmla="*/ 59 w 67"/>
                  <a:gd name="T39" fmla="*/ 292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7" h="292">
                    <a:moveTo>
                      <a:pt x="59" y="292"/>
                    </a:moveTo>
                    <a:cubicBezTo>
                      <a:pt x="60" y="291"/>
                      <a:pt x="60" y="291"/>
                      <a:pt x="61" y="290"/>
                    </a:cubicBezTo>
                    <a:cubicBezTo>
                      <a:pt x="65" y="280"/>
                      <a:pt x="56" y="268"/>
                      <a:pt x="67" y="259"/>
                    </a:cubicBezTo>
                    <a:cubicBezTo>
                      <a:pt x="67" y="259"/>
                      <a:pt x="67" y="257"/>
                      <a:pt x="67" y="256"/>
                    </a:cubicBezTo>
                    <a:cubicBezTo>
                      <a:pt x="64" y="244"/>
                      <a:pt x="62" y="232"/>
                      <a:pt x="59" y="220"/>
                    </a:cubicBezTo>
                    <a:cubicBezTo>
                      <a:pt x="53" y="196"/>
                      <a:pt x="48" y="171"/>
                      <a:pt x="42" y="147"/>
                    </a:cubicBezTo>
                    <a:cubicBezTo>
                      <a:pt x="39" y="136"/>
                      <a:pt x="36" y="124"/>
                      <a:pt x="33" y="113"/>
                    </a:cubicBezTo>
                    <a:cubicBezTo>
                      <a:pt x="32" y="111"/>
                      <a:pt x="29" y="108"/>
                      <a:pt x="29" y="106"/>
                    </a:cubicBezTo>
                    <a:cubicBezTo>
                      <a:pt x="26" y="83"/>
                      <a:pt x="25" y="60"/>
                      <a:pt x="16" y="38"/>
                    </a:cubicBezTo>
                    <a:cubicBezTo>
                      <a:pt x="15" y="35"/>
                      <a:pt x="15" y="32"/>
                      <a:pt x="14" y="30"/>
                    </a:cubicBezTo>
                    <a:cubicBezTo>
                      <a:pt x="13" y="23"/>
                      <a:pt x="13" y="16"/>
                      <a:pt x="11" y="9"/>
                    </a:cubicBezTo>
                    <a:cubicBezTo>
                      <a:pt x="10" y="6"/>
                      <a:pt x="6" y="4"/>
                      <a:pt x="2" y="0"/>
                    </a:cubicBezTo>
                    <a:cubicBezTo>
                      <a:pt x="1" y="24"/>
                      <a:pt x="0" y="45"/>
                      <a:pt x="7" y="65"/>
                    </a:cubicBezTo>
                    <a:cubicBezTo>
                      <a:pt x="8" y="67"/>
                      <a:pt x="8" y="69"/>
                      <a:pt x="9" y="72"/>
                    </a:cubicBezTo>
                    <a:cubicBezTo>
                      <a:pt x="10" y="84"/>
                      <a:pt x="10" y="96"/>
                      <a:pt x="14" y="107"/>
                    </a:cubicBezTo>
                    <a:cubicBezTo>
                      <a:pt x="20" y="124"/>
                      <a:pt x="23" y="141"/>
                      <a:pt x="27" y="158"/>
                    </a:cubicBezTo>
                    <a:cubicBezTo>
                      <a:pt x="27" y="159"/>
                      <a:pt x="27" y="161"/>
                      <a:pt x="27" y="163"/>
                    </a:cubicBezTo>
                    <a:cubicBezTo>
                      <a:pt x="29" y="175"/>
                      <a:pt x="29" y="186"/>
                      <a:pt x="32" y="198"/>
                    </a:cubicBezTo>
                    <a:cubicBezTo>
                      <a:pt x="37" y="222"/>
                      <a:pt x="44" y="246"/>
                      <a:pt x="50" y="270"/>
                    </a:cubicBezTo>
                    <a:cubicBezTo>
                      <a:pt x="52" y="278"/>
                      <a:pt x="52" y="286"/>
                      <a:pt x="59" y="29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自由: 形状 80"/>
              <p:cNvSpPr>
                <a:spLocks/>
              </p:cNvSpPr>
              <p:nvPr/>
            </p:nvSpPr>
            <p:spPr bwMode="auto">
              <a:xfrm>
                <a:off x="4975278" y="3097424"/>
                <a:ext cx="393648" cy="196641"/>
              </a:xfrm>
              <a:custGeom>
                <a:avLst/>
                <a:gdLst>
                  <a:gd name="connsiteX0" fmla="*/ 78968 w 393648"/>
                  <a:gd name="connsiteY0" fmla="*/ 187742 h 196641"/>
                  <a:gd name="connsiteX1" fmla="*/ 81339 w 393648"/>
                  <a:gd name="connsiteY1" fmla="*/ 190240 h 196641"/>
                  <a:gd name="connsiteX2" fmla="*/ 77032 w 393648"/>
                  <a:gd name="connsiteY2" fmla="*/ 190240 h 196641"/>
                  <a:gd name="connsiteX3" fmla="*/ 59215 w 393648"/>
                  <a:gd name="connsiteY3" fmla="*/ 56940 h 196641"/>
                  <a:gd name="connsiteX4" fmla="*/ 52865 w 393648"/>
                  <a:gd name="connsiteY4" fmla="*/ 59130 h 196641"/>
                  <a:gd name="connsiteX5" fmla="*/ 69798 w 393648"/>
                  <a:gd name="connsiteY5" fmla="*/ 120440 h 196641"/>
                  <a:gd name="connsiteX6" fmla="*/ 59215 w 393648"/>
                  <a:gd name="connsiteY6" fmla="*/ 56940 h 196641"/>
                  <a:gd name="connsiteX7" fmla="*/ 354879 w 393648"/>
                  <a:gd name="connsiteY7" fmla="*/ 337 h 196641"/>
                  <a:gd name="connsiteX8" fmla="*/ 369956 w 393648"/>
                  <a:gd name="connsiteY8" fmla="*/ 11006 h 196641"/>
                  <a:gd name="connsiteX9" fmla="*/ 393648 w 393648"/>
                  <a:gd name="connsiteY9" fmla="*/ 100623 h 196641"/>
                  <a:gd name="connsiteX10" fmla="*/ 369956 w 393648"/>
                  <a:gd name="connsiteY10" fmla="*/ 136896 h 196641"/>
                  <a:gd name="connsiteX11" fmla="*/ 348417 w 393648"/>
                  <a:gd name="connsiteY11" fmla="*/ 166769 h 196641"/>
                  <a:gd name="connsiteX12" fmla="*/ 341956 w 393648"/>
                  <a:gd name="connsiteY12" fmla="*/ 194507 h 196641"/>
                  <a:gd name="connsiteX13" fmla="*/ 337648 w 393648"/>
                  <a:gd name="connsiteY13" fmla="*/ 196641 h 196641"/>
                  <a:gd name="connsiteX14" fmla="*/ 324725 w 393648"/>
                  <a:gd name="connsiteY14" fmla="*/ 173170 h 196641"/>
                  <a:gd name="connsiteX15" fmla="*/ 309648 w 393648"/>
                  <a:gd name="connsiteY15" fmla="*/ 156100 h 196641"/>
                  <a:gd name="connsiteX16" fmla="*/ 251494 w 393648"/>
                  <a:gd name="connsiteY16" fmla="*/ 145431 h 196641"/>
                  <a:gd name="connsiteX17" fmla="*/ 176109 w 393648"/>
                  <a:gd name="connsiteY17" fmla="*/ 149699 h 196641"/>
                  <a:gd name="connsiteX18" fmla="*/ 98570 w 393648"/>
                  <a:gd name="connsiteY18" fmla="*/ 166769 h 196641"/>
                  <a:gd name="connsiteX19" fmla="*/ 88609 w 393648"/>
                  <a:gd name="connsiteY19" fmla="*/ 175304 h 196641"/>
                  <a:gd name="connsiteX20" fmla="*/ 78968 w 393648"/>
                  <a:gd name="connsiteY20" fmla="*/ 187742 h 196641"/>
                  <a:gd name="connsiteX21" fmla="*/ 60070 w 393648"/>
                  <a:gd name="connsiteY21" fmla="*/ 167836 h 196641"/>
                  <a:gd name="connsiteX22" fmla="*/ 33955 w 393648"/>
                  <a:gd name="connsiteY22" fmla="*/ 151833 h 196641"/>
                  <a:gd name="connsiteX23" fmla="*/ 1647 w 393648"/>
                  <a:gd name="connsiteY23" fmla="*/ 72884 h 196641"/>
                  <a:gd name="connsiteX24" fmla="*/ 16724 w 393648"/>
                  <a:gd name="connsiteY24" fmla="*/ 34477 h 196641"/>
                  <a:gd name="connsiteX25" fmla="*/ 55493 w 393648"/>
                  <a:gd name="connsiteY25" fmla="*/ 15273 h 196641"/>
                  <a:gd name="connsiteX26" fmla="*/ 100724 w 393648"/>
                  <a:gd name="connsiteY26" fmla="*/ 43012 h 196641"/>
                  <a:gd name="connsiteX27" fmla="*/ 105032 w 393648"/>
                  <a:gd name="connsiteY27" fmla="*/ 68617 h 196641"/>
                  <a:gd name="connsiteX28" fmla="*/ 100724 w 393648"/>
                  <a:gd name="connsiteY28" fmla="*/ 96355 h 196641"/>
                  <a:gd name="connsiteX29" fmla="*/ 94263 w 393648"/>
                  <a:gd name="connsiteY29" fmla="*/ 121960 h 196641"/>
                  <a:gd name="connsiteX30" fmla="*/ 139493 w 393648"/>
                  <a:gd name="connsiteY30" fmla="*/ 115559 h 196641"/>
                  <a:gd name="connsiteX31" fmla="*/ 268725 w 393648"/>
                  <a:gd name="connsiteY31" fmla="*/ 109158 h 196641"/>
                  <a:gd name="connsiteX32" fmla="*/ 279494 w 393648"/>
                  <a:gd name="connsiteY32" fmla="*/ 115559 h 196641"/>
                  <a:gd name="connsiteX33" fmla="*/ 337648 w 393648"/>
                  <a:gd name="connsiteY33" fmla="*/ 81419 h 196641"/>
                  <a:gd name="connsiteX34" fmla="*/ 341956 w 393648"/>
                  <a:gd name="connsiteY34" fmla="*/ 15273 h 196641"/>
                  <a:gd name="connsiteX35" fmla="*/ 354879 w 393648"/>
                  <a:gd name="connsiteY35" fmla="*/ 337 h 1966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393648" h="196641">
                    <a:moveTo>
                      <a:pt x="78968" y="187742"/>
                    </a:moveTo>
                    <a:lnTo>
                      <a:pt x="81339" y="190240"/>
                    </a:lnTo>
                    <a:cubicBezTo>
                      <a:pt x="81339" y="190240"/>
                      <a:pt x="81339" y="190240"/>
                      <a:pt x="77032" y="190240"/>
                    </a:cubicBezTo>
                    <a:close/>
                    <a:moveTo>
                      <a:pt x="59215" y="56940"/>
                    </a:moveTo>
                    <a:cubicBezTo>
                      <a:pt x="57098" y="56940"/>
                      <a:pt x="54982" y="56940"/>
                      <a:pt x="52865" y="59130"/>
                    </a:cubicBezTo>
                    <a:cubicBezTo>
                      <a:pt x="38048" y="83216"/>
                      <a:pt x="42282" y="105113"/>
                      <a:pt x="69798" y="120440"/>
                    </a:cubicBezTo>
                    <a:cubicBezTo>
                      <a:pt x="67682" y="96354"/>
                      <a:pt x="63448" y="76647"/>
                      <a:pt x="59215" y="56940"/>
                    </a:cubicBezTo>
                    <a:close/>
                    <a:moveTo>
                      <a:pt x="354879" y="337"/>
                    </a:moveTo>
                    <a:cubicBezTo>
                      <a:pt x="359187" y="-1797"/>
                      <a:pt x="367802" y="6738"/>
                      <a:pt x="369956" y="11006"/>
                    </a:cubicBezTo>
                    <a:cubicBezTo>
                      <a:pt x="391494" y="36610"/>
                      <a:pt x="393648" y="68617"/>
                      <a:pt x="393648" y="100623"/>
                    </a:cubicBezTo>
                    <a:cubicBezTo>
                      <a:pt x="393648" y="113425"/>
                      <a:pt x="393648" y="130495"/>
                      <a:pt x="369956" y="136896"/>
                    </a:cubicBezTo>
                    <a:cubicBezTo>
                      <a:pt x="361340" y="141164"/>
                      <a:pt x="354879" y="156100"/>
                      <a:pt x="348417" y="166769"/>
                    </a:cubicBezTo>
                    <a:cubicBezTo>
                      <a:pt x="344110" y="175304"/>
                      <a:pt x="344110" y="185972"/>
                      <a:pt x="341956" y="194507"/>
                    </a:cubicBezTo>
                    <a:cubicBezTo>
                      <a:pt x="339802" y="196641"/>
                      <a:pt x="339802" y="196641"/>
                      <a:pt x="337648" y="196641"/>
                    </a:cubicBezTo>
                    <a:cubicBezTo>
                      <a:pt x="333340" y="190240"/>
                      <a:pt x="326879" y="181705"/>
                      <a:pt x="324725" y="173170"/>
                    </a:cubicBezTo>
                    <a:cubicBezTo>
                      <a:pt x="324725" y="162501"/>
                      <a:pt x="320417" y="158234"/>
                      <a:pt x="309648" y="156100"/>
                    </a:cubicBezTo>
                    <a:cubicBezTo>
                      <a:pt x="290263" y="153966"/>
                      <a:pt x="270879" y="147565"/>
                      <a:pt x="251494" y="145431"/>
                    </a:cubicBezTo>
                    <a:cubicBezTo>
                      <a:pt x="227801" y="141164"/>
                      <a:pt x="201955" y="139030"/>
                      <a:pt x="176109" y="149699"/>
                    </a:cubicBezTo>
                    <a:cubicBezTo>
                      <a:pt x="152417" y="160368"/>
                      <a:pt x="124416" y="160368"/>
                      <a:pt x="98570" y="166769"/>
                    </a:cubicBezTo>
                    <a:cubicBezTo>
                      <a:pt x="95340" y="167836"/>
                      <a:pt x="92109" y="171036"/>
                      <a:pt x="88609" y="175304"/>
                    </a:cubicBezTo>
                    <a:lnTo>
                      <a:pt x="78968" y="187742"/>
                    </a:lnTo>
                    <a:lnTo>
                      <a:pt x="60070" y="167836"/>
                    </a:lnTo>
                    <a:cubicBezTo>
                      <a:pt x="51186" y="162501"/>
                      <a:pt x="41493" y="158234"/>
                      <a:pt x="33955" y="151833"/>
                    </a:cubicBezTo>
                    <a:cubicBezTo>
                      <a:pt x="8108" y="132629"/>
                      <a:pt x="-4815" y="104890"/>
                      <a:pt x="1647" y="72884"/>
                    </a:cubicBezTo>
                    <a:cubicBezTo>
                      <a:pt x="3801" y="60082"/>
                      <a:pt x="8108" y="43012"/>
                      <a:pt x="16724" y="34477"/>
                    </a:cubicBezTo>
                    <a:cubicBezTo>
                      <a:pt x="25339" y="23808"/>
                      <a:pt x="42570" y="19541"/>
                      <a:pt x="55493" y="15273"/>
                    </a:cubicBezTo>
                    <a:cubicBezTo>
                      <a:pt x="66262" y="11006"/>
                      <a:pt x="96416" y="32343"/>
                      <a:pt x="100724" y="43012"/>
                    </a:cubicBezTo>
                    <a:cubicBezTo>
                      <a:pt x="100724" y="51547"/>
                      <a:pt x="105032" y="60082"/>
                      <a:pt x="105032" y="68617"/>
                    </a:cubicBezTo>
                    <a:cubicBezTo>
                      <a:pt x="107186" y="79285"/>
                      <a:pt x="115801" y="89954"/>
                      <a:pt x="100724" y="96355"/>
                    </a:cubicBezTo>
                    <a:cubicBezTo>
                      <a:pt x="96416" y="98489"/>
                      <a:pt x="96416" y="109158"/>
                      <a:pt x="94263" y="121960"/>
                    </a:cubicBezTo>
                    <a:cubicBezTo>
                      <a:pt x="111493" y="119826"/>
                      <a:pt x="126570" y="119826"/>
                      <a:pt x="139493" y="115559"/>
                    </a:cubicBezTo>
                    <a:cubicBezTo>
                      <a:pt x="182571" y="98489"/>
                      <a:pt x="225648" y="100623"/>
                      <a:pt x="268725" y="109158"/>
                    </a:cubicBezTo>
                    <a:cubicBezTo>
                      <a:pt x="270879" y="109158"/>
                      <a:pt x="275186" y="113425"/>
                      <a:pt x="279494" y="115559"/>
                    </a:cubicBezTo>
                    <a:cubicBezTo>
                      <a:pt x="309648" y="130495"/>
                      <a:pt x="335494" y="115559"/>
                      <a:pt x="337648" y="81419"/>
                    </a:cubicBezTo>
                    <a:cubicBezTo>
                      <a:pt x="337648" y="60082"/>
                      <a:pt x="339802" y="36610"/>
                      <a:pt x="341956" y="15273"/>
                    </a:cubicBezTo>
                    <a:cubicBezTo>
                      <a:pt x="344110" y="8872"/>
                      <a:pt x="350571" y="337"/>
                      <a:pt x="354879" y="33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</p:grpSp>
      <p:cxnSp>
        <p:nvCxnSpPr>
          <p:cNvPr id="3" name="PA_直接连接符 2"/>
          <p:cNvCxnSpPr/>
          <p:nvPr>
            <p:custDataLst>
              <p:tags r:id="rId4"/>
            </p:custDataLst>
          </p:nvPr>
        </p:nvCxnSpPr>
        <p:spPr>
          <a:xfrm>
            <a:off x="6096000" y="1730649"/>
            <a:ext cx="0" cy="4317357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PA_组合 9"/>
          <p:cNvGrpSpPr/>
          <p:nvPr>
            <p:custDataLst>
              <p:tags r:id="rId5"/>
            </p:custDataLst>
          </p:nvPr>
        </p:nvGrpSpPr>
        <p:grpSpPr>
          <a:xfrm>
            <a:off x="7070462" y="2036960"/>
            <a:ext cx="3620710" cy="3704735"/>
            <a:chOff x="7195072" y="1991053"/>
            <a:chExt cx="3620710" cy="3704735"/>
          </a:xfrm>
        </p:grpSpPr>
        <p:grpSp>
          <p:nvGrpSpPr>
            <p:cNvPr id="4" name="组合 3"/>
            <p:cNvGrpSpPr/>
            <p:nvPr/>
          </p:nvGrpSpPr>
          <p:grpSpPr>
            <a:xfrm>
              <a:off x="7195072" y="1991053"/>
              <a:ext cx="3620710" cy="1055678"/>
              <a:chOff x="7195072" y="1991053"/>
              <a:chExt cx="3620710" cy="1055678"/>
            </a:xfrm>
          </p:grpSpPr>
          <p:sp>
            <p:nvSpPr>
              <p:cNvPr id="87" name="矩形 86"/>
              <p:cNvSpPr/>
              <p:nvPr/>
            </p:nvSpPr>
            <p:spPr>
              <a:xfrm>
                <a:off x="7195072" y="1991053"/>
                <a:ext cx="1702646" cy="369332"/>
              </a:xfrm>
              <a:prstGeom prst="rect">
                <a:avLst/>
              </a:prstGeom>
              <a:solidFill>
                <a:schemeClr val="accent6"/>
              </a:solidFill>
            </p:spPr>
            <p:txBody>
              <a:bodyPr wrap="none">
                <a:spAutoFit/>
              </a:bodyPr>
              <a:lstStyle/>
              <a:p>
                <a:r>
                  <a:rPr lang="en-US" altLang="zh-CN" dirty="0">
                    <a:solidFill>
                      <a:schemeClr val="bg1"/>
                    </a:solidFill>
                    <a:latin typeface="+mj-ea"/>
                    <a:ea typeface="+mj-ea"/>
                  </a:rPr>
                  <a:t>Lorem Ipsum </a:t>
                </a:r>
                <a:endParaRPr lang="zh-CN" altLang="en-US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88" name="矩形 87"/>
              <p:cNvSpPr/>
              <p:nvPr/>
            </p:nvSpPr>
            <p:spPr>
              <a:xfrm>
                <a:off x="7195072" y="2363467"/>
                <a:ext cx="3620710" cy="6832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600" dirty="0">
                    <a:solidFill>
                      <a:schemeClr val="bg1"/>
                    </a:solidFill>
                  </a:rPr>
                  <a:t>Lorem Ipsum is simply dummy text of the printing. </a:t>
                </a:r>
                <a:endParaRPr lang="zh-CN" altLang="en-US" sz="16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7195072" y="3314576"/>
              <a:ext cx="3620710" cy="1052914"/>
              <a:chOff x="7195072" y="3359101"/>
              <a:chExt cx="3620710" cy="1052914"/>
            </a:xfrm>
          </p:grpSpPr>
          <p:sp>
            <p:nvSpPr>
              <p:cNvPr id="92" name="矩形 91"/>
              <p:cNvSpPr/>
              <p:nvPr/>
            </p:nvSpPr>
            <p:spPr>
              <a:xfrm>
                <a:off x="7195072" y="3359101"/>
                <a:ext cx="1702646" cy="369332"/>
              </a:xfrm>
              <a:prstGeom prst="rect">
                <a:avLst/>
              </a:prstGeom>
              <a:noFill/>
              <a:ln>
                <a:solidFill>
                  <a:schemeClr val="accent4"/>
                </a:solidFill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dirty="0">
                    <a:solidFill>
                      <a:schemeClr val="accent4"/>
                    </a:solidFill>
                    <a:latin typeface="+mj-ea"/>
                    <a:ea typeface="+mj-ea"/>
                  </a:rPr>
                  <a:t>Lorem Ipsum </a:t>
                </a:r>
                <a:endParaRPr lang="zh-CN" altLang="en-US" dirty="0">
                  <a:solidFill>
                    <a:schemeClr val="accent4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93" name="矩形 92"/>
              <p:cNvSpPr/>
              <p:nvPr/>
            </p:nvSpPr>
            <p:spPr>
              <a:xfrm>
                <a:off x="7195072" y="3728751"/>
                <a:ext cx="3620710" cy="6832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600" dirty="0">
                    <a:solidFill>
                      <a:schemeClr val="bg1"/>
                    </a:solidFill>
                  </a:rPr>
                  <a:t>Lorem Ipsum is simply dummy text of the printing. </a:t>
                </a:r>
                <a:endParaRPr lang="zh-CN" altLang="en-US" sz="16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7195072" y="4635336"/>
              <a:ext cx="3620710" cy="1060452"/>
              <a:chOff x="7195072" y="4727149"/>
              <a:chExt cx="3620710" cy="1060452"/>
            </a:xfrm>
          </p:grpSpPr>
          <p:sp>
            <p:nvSpPr>
              <p:cNvPr id="94" name="矩形 93"/>
              <p:cNvSpPr/>
              <p:nvPr/>
            </p:nvSpPr>
            <p:spPr>
              <a:xfrm>
                <a:off x="7195072" y="4727149"/>
                <a:ext cx="1702646" cy="369332"/>
              </a:xfrm>
              <a:prstGeom prst="rect">
                <a:avLst/>
              </a:prstGeom>
              <a:solidFill>
                <a:schemeClr val="accent6"/>
              </a:solidFill>
            </p:spPr>
            <p:txBody>
              <a:bodyPr wrap="none">
                <a:spAutoFit/>
              </a:bodyPr>
              <a:lstStyle/>
              <a:p>
                <a:r>
                  <a:rPr lang="en-US" altLang="zh-CN" dirty="0">
                    <a:solidFill>
                      <a:schemeClr val="bg1"/>
                    </a:solidFill>
                    <a:latin typeface="+mj-ea"/>
                    <a:ea typeface="+mj-ea"/>
                  </a:rPr>
                  <a:t>Lorem Ipsum </a:t>
                </a:r>
                <a:endParaRPr lang="zh-CN" altLang="en-US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95" name="矩形 94"/>
              <p:cNvSpPr/>
              <p:nvPr/>
            </p:nvSpPr>
            <p:spPr>
              <a:xfrm>
                <a:off x="7195072" y="5104337"/>
                <a:ext cx="3620710" cy="6832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600" dirty="0">
                    <a:solidFill>
                      <a:schemeClr val="bg1"/>
                    </a:solidFill>
                  </a:rPr>
                  <a:t>Lorem Ipsum is simply dummy text of the printing. </a:t>
                </a:r>
                <a:endParaRPr lang="zh-CN" altLang="en-US" sz="1600" dirty="0">
                  <a:solidFill>
                    <a:schemeClr val="bg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14165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PA_组合 16"/>
          <p:cNvGrpSpPr/>
          <p:nvPr>
            <p:custDataLst>
              <p:tags r:id="rId1"/>
            </p:custDataLst>
          </p:nvPr>
        </p:nvGrpSpPr>
        <p:grpSpPr>
          <a:xfrm>
            <a:off x="1921714" y="453763"/>
            <a:ext cx="5375831" cy="823109"/>
            <a:chOff x="1786655" y="491683"/>
            <a:chExt cx="5375831" cy="823109"/>
          </a:xfrm>
        </p:grpSpPr>
        <p:sp>
          <p:nvSpPr>
            <p:cNvPr id="18" name="矩形 17"/>
            <p:cNvSpPr/>
            <p:nvPr/>
          </p:nvSpPr>
          <p:spPr>
            <a:xfrm>
              <a:off x="1786655" y="945460"/>
              <a:ext cx="537583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Lorem Ipsum is simply dummy text of the printing.</a:t>
              </a:r>
              <a:endPara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1786655" y="491683"/>
              <a:ext cx="444216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+mj-ea"/>
                  <a:ea typeface="+mj-ea"/>
                </a:rPr>
                <a:t>BUSINESS TEMPLATE</a:t>
              </a:r>
              <a:endParaRPr lang="zh-CN" altLang="en-US" sz="32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4" name="PA_组合 33"/>
          <p:cNvGrpSpPr/>
          <p:nvPr>
            <p:custDataLst>
              <p:tags r:id="rId2"/>
            </p:custDataLst>
          </p:nvPr>
        </p:nvGrpSpPr>
        <p:grpSpPr>
          <a:xfrm>
            <a:off x="1166931" y="473680"/>
            <a:ext cx="668888" cy="684840"/>
            <a:chOff x="6853238" y="4152901"/>
            <a:chExt cx="931863" cy="954088"/>
          </a:xfrm>
          <a:solidFill>
            <a:schemeClr val="accent5"/>
          </a:solidFill>
        </p:grpSpPr>
        <p:sp>
          <p:nvSpPr>
            <p:cNvPr id="35" name="Freeform 436"/>
            <p:cNvSpPr>
              <a:spLocks noEditPoints="1"/>
            </p:cNvSpPr>
            <p:nvPr/>
          </p:nvSpPr>
          <p:spPr bwMode="auto">
            <a:xfrm>
              <a:off x="7131051" y="4152901"/>
              <a:ext cx="300038" cy="454025"/>
            </a:xfrm>
            <a:custGeom>
              <a:avLst/>
              <a:gdLst>
                <a:gd name="T0" fmla="*/ 127 w 139"/>
                <a:gd name="T1" fmla="*/ 126 h 211"/>
                <a:gd name="T2" fmla="*/ 107 w 139"/>
                <a:gd name="T3" fmla="*/ 91 h 211"/>
                <a:gd name="T4" fmla="*/ 112 w 139"/>
                <a:gd name="T5" fmla="*/ 85 h 211"/>
                <a:gd name="T6" fmla="*/ 99 w 139"/>
                <a:gd name="T7" fmla="*/ 22 h 211"/>
                <a:gd name="T8" fmla="*/ 94 w 139"/>
                <a:gd name="T9" fmla="*/ 13 h 211"/>
                <a:gd name="T10" fmla="*/ 82 w 139"/>
                <a:gd name="T11" fmla="*/ 6 h 211"/>
                <a:gd name="T12" fmla="*/ 45 w 139"/>
                <a:gd name="T13" fmla="*/ 12 h 211"/>
                <a:gd name="T14" fmla="*/ 33 w 139"/>
                <a:gd name="T15" fmla="*/ 89 h 211"/>
                <a:gd name="T16" fmla="*/ 42 w 139"/>
                <a:gd name="T17" fmla="*/ 96 h 211"/>
                <a:gd name="T18" fmla="*/ 26 w 139"/>
                <a:gd name="T19" fmla="*/ 113 h 211"/>
                <a:gd name="T20" fmla="*/ 5 w 139"/>
                <a:gd name="T21" fmla="*/ 165 h 211"/>
                <a:gd name="T22" fmla="*/ 9 w 139"/>
                <a:gd name="T23" fmla="*/ 203 h 211"/>
                <a:gd name="T24" fmla="*/ 51 w 139"/>
                <a:gd name="T25" fmla="*/ 207 h 211"/>
                <a:gd name="T26" fmla="*/ 112 w 139"/>
                <a:gd name="T27" fmla="*/ 204 h 211"/>
                <a:gd name="T28" fmla="*/ 138 w 139"/>
                <a:gd name="T29" fmla="*/ 182 h 211"/>
                <a:gd name="T30" fmla="*/ 127 w 139"/>
                <a:gd name="T31" fmla="*/ 126 h 211"/>
                <a:gd name="T32" fmla="*/ 41 w 139"/>
                <a:gd name="T33" fmla="*/ 32 h 211"/>
                <a:gd name="T34" fmla="*/ 82 w 139"/>
                <a:gd name="T35" fmla="*/ 14 h 211"/>
                <a:gd name="T36" fmla="*/ 88 w 139"/>
                <a:gd name="T37" fmla="*/ 21 h 211"/>
                <a:gd name="T38" fmla="*/ 89 w 139"/>
                <a:gd name="T39" fmla="*/ 22 h 211"/>
                <a:gd name="T40" fmla="*/ 90 w 139"/>
                <a:gd name="T41" fmla="*/ 30 h 211"/>
                <a:gd name="T42" fmla="*/ 95 w 139"/>
                <a:gd name="T43" fmla="*/ 35 h 211"/>
                <a:gd name="T44" fmla="*/ 96 w 139"/>
                <a:gd name="T45" fmla="*/ 36 h 211"/>
                <a:gd name="T46" fmla="*/ 97 w 139"/>
                <a:gd name="T47" fmla="*/ 37 h 211"/>
                <a:gd name="T48" fmla="*/ 104 w 139"/>
                <a:gd name="T49" fmla="*/ 72 h 211"/>
                <a:gd name="T50" fmla="*/ 80 w 139"/>
                <a:gd name="T51" fmla="*/ 88 h 211"/>
                <a:gd name="T52" fmla="*/ 49 w 139"/>
                <a:gd name="T53" fmla="*/ 85 h 211"/>
                <a:gd name="T54" fmla="*/ 41 w 139"/>
                <a:gd name="T55" fmla="*/ 32 h 211"/>
                <a:gd name="T56" fmla="*/ 124 w 139"/>
                <a:gd name="T57" fmla="*/ 182 h 211"/>
                <a:gd name="T58" fmla="*/ 106 w 139"/>
                <a:gd name="T59" fmla="*/ 191 h 211"/>
                <a:gd name="T60" fmla="*/ 63 w 139"/>
                <a:gd name="T61" fmla="*/ 193 h 211"/>
                <a:gd name="T62" fmla="*/ 28 w 139"/>
                <a:gd name="T63" fmla="*/ 193 h 211"/>
                <a:gd name="T64" fmla="*/ 18 w 139"/>
                <a:gd name="T65" fmla="*/ 161 h 211"/>
                <a:gd name="T66" fmla="*/ 32 w 139"/>
                <a:gd name="T67" fmla="*/ 129 h 211"/>
                <a:gd name="T68" fmla="*/ 50 w 139"/>
                <a:gd name="T69" fmla="*/ 100 h 211"/>
                <a:gd name="T70" fmla="*/ 72 w 139"/>
                <a:gd name="T71" fmla="*/ 105 h 211"/>
                <a:gd name="T72" fmla="*/ 94 w 139"/>
                <a:gd name="T73" fmla="*/ 98 h 211"/>
                <a:gd name="T74" fmla="*/ 95 w 139"/>
                <a:gd name="T75" fmla="*/ 98 h 211"/>
                <a:gd name="T76" fmla="*/ 110 w 139"/>
                <a:gd name="T77" fmla="*/ 125 h 211"/>
                <a:gd name="T78" fmla="*/ 123 w 139"/>
                <a:gd name="T79" fmla="*/ 162 h 211"/>
                <a:gd name="T80" fmla="*/ 124 w 139"/>
                <a:gd name="T81" fmla="*/ 182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9" h="211">
                  <a:moveTo>
                    <a:pt x="127" y="126"/>
                  </a:moveTo>
                  <a:cubicBezTo>
                    <a:pt x="121" y="114"/>
                    <a:pt x="116" y="101"/>
                    <a:pt x="107" y="91"/>
                  </a:cubicBezTo>
                  <a:cubicBezTo>
                    <a:pt x="109" y="89"/>
                    <a:pt x="110" y="87"/>
                    <a:pt x="112" y="85"/>
                  </a:cubicBezTo>
                  <a:cubicBezTo>
                    <a:pt x="124" y="68"/>
                    <a:pt x="118" y="32"/>
                    <a:pt x="99" y="22"/>
                  </a:cubicBezTo>
                  <a:cubicBezTo>
                    <a:pt x="98" y="19"/>
                    <a:pt x="96" y="15"/>
                    <a:pt x="94" y="13"/>
                  </a:cubicBezTo>
                  <a:cubicBezTo>
                    <a:pt x="92" y="9"/>
                    <a:pt x="86" y="5"/>
                    <a:pt x="82" y="6"/>
                  </a:cubicBezTo>
                  <a:cubicBezTo>
                    <a:pt x="69" y="0"/>
                    <a:pt x="56" y="4"/>
                    <a:pt x="45" y="12"/>
                  </a:cubicBezTo>
                  <a:cubicBezTo>
                    <a:pt x="23" y="28"/>
                    <a:pt x="10" y="69"/>
                    <a:pt x="33" y="89"/>
                  </a:cubicBezTo>
                  <a:cubicBezTo>
                    <a:pt x="36" y="92"/>
                    <a:pt x="39" y="94"/>
                    <a:pt x="42" y="96"/>
                  </a:cubicBezTo>
                  <a:cubicBezTo>
                    <a:pt x="36" y="100"/>
                    <a:pt x="30" y="107"/>
                    <a:pt x="26" y="113"/>
                  </a:cubicBezTo>
                  <a:cubicBezTo>
                    <a:pt x="17" y="128"/>
                    <a:pt x="7" y="147"/>
                    <a:pt x="5" y="165"/>
                  </a:cubicBezTo>
                  <a:cubicBezTo>
                    <a:pt x="4" y="176"/>
                    <a:pt x="0" y="195"/>
                    <a:pt x="9" y="203"/>
                  </a:cubicBezTo>
                  <a:cubicBezTo>
                    <a:pt x="18" y="211"/>
                    <a:pt x="40" y="207"/>
                    <a:pt x="51" y="207"/>
                  </a:cubicBezTo>
                  <a:cubicBezTo>
                    <a:pt x="71" y="207"/>
                    <a:pt x="92" y="207"/>
                    <a:pt x="112" y="204"/>
                  </a:cubicBezTo>
                  <a:cubicBezTo>
                    <a:pt x="127" y="202"/>
                    <a:pt x="137" y="197"/>
                    <a:pt x="138" y="182"/>
                  </a:cubicBezTo>
                  <a:cubicBezTo>
                    <a:pt x="139" y="164"/>
                    <a:pt x="134" y="142"/>
                    <a:pt x="127" y="126"/>
                  </a:cubicBezTo>
                  <a:moveTo>
                    <a:pt x="41" y="32"/>
                  </a:moveTo>
                  <a:cubicBezTo>
                    <a:pt x="48" y="22"/>
                    <a:pt x="67" y="11"/>
                    <a:pt x="82" y="14"/>
                  </a:cubicBezTo>
                  <a:cubicBezTo>
                    <a:pt x="84" y="16"/>
                    <a:pt x="86" y="19"/>
                    <a:pt x="88" y="21"/>
                  </a:cubicBezTo>
                  <a:cubicBezTo>
                    <a:pt x="89" y="21"/>
                    <a:pt x="89" y="22"/>
                    <a:pt x="89" y="22"/>
                  </a:cubicBezTo>
                  <a:cubicBezTo>
                    <a:pt x="88" y="24"/>
                    <a:pt x="88" y="28"/>
                    <a:pt x="90" y="30"/>
                  </a:cubicBezTo>
                  <a:cubicBezTo>
                    <a:pt x="92" y="31"/>
                    <a:pt x="94" y="33"/>
                    <a:pt x="95" y="35"/>
                  </a:cubicBezTo>
                  <a:cubicBezTo>
                    <a:pt x="96" y="35"/>
                    <a:pt x="96" y="36"/>
                    <a:pt x="96" y="36"/>
                  </a:cubicBezTo>
                  <a:cubicBezTo>
                    <a:pt x="96" y="37"/>
                    <a:pt x="97" y="37"/>
                    <a:pt x="97" y="37"/>
                  </a:cubicBezTo>
                  <a:cubicBezTo>
                    <a:pt x="104" y="47"/>
                    <a:pt x="107" y="62"/>
                    <a:pt x="104" y="72"/>
                  </a:cubicBezTo>
                  <a:cubicBezTo>
                    <a:pt x="100" y="82"/>
                    <a:pt x="90" y="86"/>
                    <a:pt x="80" y="88"/>
                  </a:cubicBezTo>
                  <a:cubicBezTo>
                    <a:pt x="67" y="92"/>
                    <a:pt x="61" y="91"/>
                    <a:pt x="49" y="85"/>
                  </a:cubicBezTo>
                  <a:cubicBezTo>
                    <a:pt x="31" y="74"/>
                    <a:pt x="29" y="48"/>
                    <a:pt x="41" y="32"/>
                  </a:cubicBezTo>
                  <a:moveTo>
                    <a:pt x="124" y="182"/>
                  </a:moveTo>
                  <a:cubicBezTo>
                    <a:pt x="121" y="190"/>
                    <a:pt x="113" y="190"/>
                    <a:pt x="106" y="191"/>
                  </a:cubicBezTo>
                  <a:cubicBezTo>
                    <a:pt x="92" y="192"/>
                    <a:pt x="77" y="193"/>
                    <a:pt x="63" y="193"/>
                  </a:cubicBezTo>
                  <a:cubicBezTo>
                    <a:pt x="52" y="193"/>
                    <a:pt x="39" y="195"/>
                    <a:pt x="28" y="193"/>
                  </a:cubicBezTo>
                  <a:cubicBezTo>
                    <a:pt x="14" y="192"/>
                    <a:pt x="16" y="173"/>
                    <a:pt x="18" y="161"/>
                  </a:cubicBezTo>
                  <a:cubicBezTo>
                    <a:pt x="21" y="149"/>
                    <a:pt x="27" y="139"/>
                    <a:pt x="32" y="129"/>
                  </a:cubicBezTo>
                  <a:cubicBezTo>
                    <a:pt x="36" y="118"/>
                    <a:pt x="42" y="109"/>
                    <a:pt x="50" y="100"/>
                  </a:cubicBezTo>
                  <a:cubicBezTo>
                    <a:pt x="57" y="104"/>
                    <a:pt x="64" y="106"/>
                    <a:pt x="72" y="105"/>
                  </a:cubicBezTo>
                  <a:cubicBezTo>
                    <a:pt x="79" y="104"/>
                    <a:pt x="87" y="101"/>
                    <a:pt x="94" y="98"/>
                  </a:cubicBezTo>
                  <a:cubicBezTo>
                    <a:pt x="94" y="98"/>
                    <a:pt x="95" y="98"/>
                    <a:pt x="95" y="98"/>
                  </a:cubicBezTo>
                  <a:cubicBezTo>
                    <a:pt x="101" y="107"/>
                    <a:pt x="105" y="116"/>
                    <a:pt x="110" y="125"/>
                  </a:cubicBezTo>
                  <a:cubicBezTo>
                    <a:pt x="116" y="137"/>
                    <a:pt x="121" y="149"/>
                    <a:pt x="123" y="162"/>
                  </a:cubicBezTo>
                  <a:cubicBezTo>
                    <a:pt x="123" y="164"/>
                    <a:pt x="125" y="179"/>
                    <a:pt x="124" y="18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437"/>
            <p:cNvSpPr>
              <a:spLocks noEditPoints="1"/>
            </p:cNvSpPr>
            <p:nvPr/>
          </p:nvSpPr>
          <p:spPr bwMode="auto">
            <a:xfrm>
              <a:off x="6853238" y="4654551"/>
              <a:ext cx="300038" cy="452438"/>
            </a:xfrm>
            <a:custGeom>
              <a:avLst/>
              <a:gdLst>
                <a:gd name="T0" fmla="*/ 127 w 139"/>
                <a:gd name="T1" fmla="*/ 126 h 211"/>
                <a:gd name="T2" fmla="*/ 107 w 139"/>
                <a:gd name="T3" fmla="*/ 91 h 211"/>
                <a:gd name="T4" fmla="*/ 112 w 139"/>
                <a:gd name="T5" fmla="*/ 85 h 211"/>
                <a:gd name="T6" fmla="*/ 99 w 139"/>
                <a:gd name="T7" fmla="*/ 22 h 211"/>
                <a:gd name="T8" fmla="*/ 94 w 139"/>
                <a:gd name="T9" fmla="*/ 13 h 211"/>
                <a:gd name="T10" fmla="*/ 82 w 139"/>
                <a:gd name="T11" fmla="*/ 7 h 211"/>
                <a:gd name="T12" fmla="*/ 45 w 139"/>
                <a:gd name="T13" fmla="*/ 13 h 211"/>
                <a:gd name="T14" fmla="*/ 33 w 139"/>
                <a:gd name="T15" fmla="*/ 90 h 211"/>
                <a:gd name="T16" fmla="*/ 42 w 139"/>
                <a:gd name="T17" fmla="*/ 96 h 211"/>
                <a:gd name="T18" fmla="*/ 26 w 139"/>
                <a:gd name="T19" fmla="*/ 113 h 211"/>
                <a:gd name="T20" fmla="*/ 5 w 139"/>
                <a:gd name="T21" fmla="*/ 166 h 211"/>
                <a:gd name="T22" fmla="*/ 9 w 139"/>
                <a:gd name="T23" fmla="*/ 203 h 211"/>
                <a:gd name="T24" fmla="*/ 51 w 139"/>
                <a:gd name="T25" fmla="*/ 207 h 211"/>
                <a:gd name="T26" fmla="*/ 112 w 139"/>
                <a:gd name="T27" fmla="*/ 204 h 211"/>
                <a:gd name="T28" fmla="*/ 138 w 139"/>
                <a:gd name="T29" fmla="*/ 182 h 211"/>
                <a:gd name="T30" fmla="*/ 127 w 139"/>
                <a:gd name="T31" fmla="*/ 126 h 211"/>
                <a:gd name="T32" fmla="*/ 41 w 139"/>
                <a:gd name="T33" fmla="*/ 32 h 211"/>
                <a:gd name="T34" fmla="*/ 82 w 139"/>
                <a:gd name="T35" fmla="*/ 14 h 211"/>
                <a:gd name="T36" fmla="*/ 88 w 139"/>
                <a:gd name="T37" fmla="*/ 21 h 211"/>
                <a:gd name="T38" fmla="*/ 89 w 139"/>
                <a:gd name="T39" fmla="*/ 22 h 211"/>
                <a:gd name="T40" fmla="*/ 90 w 139"/>
                <a:gd name="T41" fmla="*/ 30 h 211"/>
                <a:gd name="T42" fmla="*/ 95 w 139"/>
                <a:gd name="T43" fmla="*/ 35 h 211"/>
                <a:gd name="T44" fmla="*/ 96 w 139"/>
                <a:gd name="T45" fmla="*/ 37 h 211"/>
                <a:gd name="T46" fmla="*/ 97 w 139"/>
                <a:gd name="T47" fmla="*/ 37 h 211"/>
                <a:gd name="T48" fmla="*/ 104 w 139"/>
                <a:gd name="T49" fmla="*/ 72 h 211"/>
                <a:gd name="T50" fmla="*/ 80 w 139"/>
                <a:gd name="T51" fmla="*/ 89 h 211"/>
                <a:gd name="T52" fmla="*/ 49 w 139"/>
                <a:gd name="T53" fmla="*/ 85 h 211"/>
                <a:gd name="T54" fmla="*/ 41 w 139"/>
                <a:gd name="T55" fmla="*/ 32 h 211"/>
                <a:gd name="T56" fmla="*/ 124 w 139"/>
                <a:gd name="T57" fmla="*/ 182 h 211"/>
                <a:gd name="T58" fmla="*/ 106 w 139"/>
                <a:gd name="T59" fmla="*/ 191 h 211"/>
                <a:gd name="T60" fmla="*/ 63 w 139"/>
                <a:gd name="T61" fmla="*/ 193 h 211"/>
                <a:gd name="T62" fmla="*/ 28 w 139"/>
                <a:gd name="T63" fmla="*/ 194 h 211"/>
                <a:gd name="T64" fmla="*/ 18 w 139"/>
                <a:gd name="T65" fmla="*/ 161 h 211"/>
                <a:gd name="T66" fmla="*/ 32 w 139"/>
                <a:gd name="T67" fmla="*/ 129 h 211"/>
                <a:gd name="T68" fmla="*/ 50 w 139"/>
                <a:gd name="T69" fmla="*/ 101 h 211"/>
                <a:gd name="T70" fmla="*/ 72 w 139"/>
                <a:gd name="T71" fmla="*/ 105 h 211"/>
                <a:gd name="T72" fmla="*/ 94 w 139"/>
                <a:gd name="T73" fmla="*/ 98 h 211"/>
                <a:gd name="T74" fmla="*/ 95 w 139"/>
                <a:gd name="T75" fmla="*/ 99 h 211"/>
                <a:gd name="T76" fmla="*/ 110 w 139"/>
                <a:gd name="T77" fmla="*/ 125 h 211"/>
                <a:gd name="T78" fmla="*/ 123 w 139"/>
                <a:gd name="T79" fmla="*/ 163 h 211"/>
                <a:gd name="T80" fmla="*/ 124 w 139"/>
                <a:gd name="T81" fmla="*/ 182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9" h="211">
                  <a:moveTo>
                    <a:pt x="127" y="126"/>
                  </a:moveTo>
                  <a:cubicBezTo>
                    <a:pt x="121" y="114"/>
                    <a:pt x="116" y="101"/>
                    <a:pt x="107" y="91"/>
                  </a:cubicBezTo>
                  <a:cubicBezTo>
                    <a:pt x="109" y="89"/>
                    <a:pt x="110" y="87"/>
                    <a:pt x="112" y="85"/>
                  </a:cubicBezTo>
                  <a:cubicBezTo>
                    <a:pt x="124" y="68"/>
                    <a:pt x="118" y="33"/>
                    <a:pt x="99" y="22"/>
                  </a:cubicBezTo>
                  <a:cubicBezTo>
                    <a:pt x="98" y="19"/>
                    <a:pt x="96" y="16"/>
                    <a:pt x="94" y="13"/>
                  </a:cubicBezTo>
                  <a:cubicBezTo>
                    <a:pt x="92" y="10"/>
                    <a:pt x="86" y="6"/>
                    <a:pt x="82" y="7"/>
                  </a:cubicBezTo>
                  <a:cubicBezTo>
                    <a:pt x="69" y="0"/>
                    <a:pt x="56" y="4"/>
                    <a:pt x="45" y="13"/>
                  </a:cubicBezTo>
                  <a:cubicBezTo>
                    <a:pt x="23" y="28"/>
                    <a:pt x="10" y="69"/>
                    <a:pt x="33" y="90"/>
                  </a:cubicBezTo>
                  <a:cubicBezTo>
                    <a:pt x="36" y="92"/>
                    <a:pt x="39" y="94"/>
                    <a:pt x="42" y="96"/>
                  </a:cubicBezTo>
                  <a:cubicBezTo>
                    <a:pt x="35" y="100"/>
                    <a:pt x="30" y="107"/>
                    <a:pt x="26" y="113"/>
                  </a:cubicBezTo>
                  <a:cubicBezTo>
                    <a:pt x="17" y="128"/>
                    <a:pt x="7" y="148"/>
                    <a:pt x="5" y="166"/>
                  </a:cubicBezTo>
                  <a:cubicBezTo>
                    <a:pt x="4" y="176"/>
                    <a:pt x="0" y="195"/>
                    <a:pt x="9" y="203"/>
                  </a:cubicBezTo>
                  <a:cubicBezTo>
                    <a:pt x="18" y="211"/>
                    <a:pt x="40" y="207"/>
                    <a:pt x="51" y="207"/>
                  </a:cubicBezTo>
                  <a:cubicBezTo>
                    <a:pt x="71" y="207"/>
                    <a:pt x="92" y="207"/>
                    <a:pt x="112" y="204"/>
                  </a:cubicBezTo>
                  <a:cubicBezTo>
                    <a:pt x="127" y="202"/>
                    <a:pt x="137" y="198"/>
                    <a:pt x="138" y="182"/>
                  </a:cubicBezTo>
                  <a:cubicBezTo>
                    <a:pt x="139" y="164"/>
                    <a:pt x="134" y="143"/>
                    <a:pt x="127" y="126"/>
                  </a:cubicBezTo>
                  <a:moveTo>
                    <a:pt x="41" y="32"/>
                  </a:moveTo>
                  <a:cubicBezTo>
                    <a:pt x="48" y="22"/>
                    <a:pt x="67" y="11"/>
                    <a:pt x="82" y="14"/>
                  </a:cubicBezTo>
                  <a:cubicBezTo>
                    <a:pt x="84" y="16"/>
                    <a:pt x="86" y="19"/>
                    <a:pt x="88" y="21"/>
                  </a:cubicBezTo>
                  <a:cubicBezTo>
                    <a:pt x="88" y="22"/>
                    <a:pt x="89" y="22"/>
                    <a:pt x="89" y="22"/>
                  </a:cubicBezTo>
                  <a:cubicBezTo>
                    <a:pt x="88" y="25"/>
                    <a:pt x="88" y="28"/>
                    <a:pt x="90" y="30"/>
                  </a:cubicBezTo>
                  <a:cubicBezTo>
                    <a:pt x="92" y="31"/>
                    <a:pt x="94" y="33"/>
                    <a:pt x="95" y="35"/>
                  </a:cubicBezTo>
                  <a:cubicBezTo>
                    <a:pt x="96" y="35"/>
                    <a:pt x="96" y="36"/>
                    <a:pt x="96" y="37"/>
                  </a:cubicBezTo>
                  <a:cubicBezTo>
                    <a:pt x="96" y="37"/>
                    <a:pt x="97" y="37"/>
                    <a:pt x="97" y="37"/>
                  </a:cubicBezTo>
                  <a:cubicBezTo>
                    <a:pt x="104" y="47"/>
                    <a:pt x="107" y="62"/>
                    <a:pt x="104" y="72"/>
                  </a:cubicBezTo>
                  <a:cubicBezTo>
                    <a:pt x="100" y="82"/>
                    <a:pt x="90" y="86"/>
                    <a:pt x="80" y="89"/>
                  </a:cubicBezTo>
                  <a:cubicBezTo>
                    <a:pt x="67" y="93"/>
                    <a:pt x="61" y="91"/>
                    <a:pt x="49" y="85"/>
                  </a:cubicBezTo>
                  <a:cubicBezTo>
                    <a:pt x="30" y="74"/>
                    <a:pt x="29" y="48"/>
                    <a:pt x="41" y="32"/>
                  </a:cubicBezTo>
                  <a:moveTo>
                    <a:pt x="124" y="182"/>
                  </a:moveTo>
                  <a:cubicBezTo>
                    <a:pt x="121" y="191"/>
                    <a:pt x="113" y="190"/>
                    <a:pt x="106" y="191"/>
                  </a:cubicBezTo>
                  <a:cubicBezTo>
                    <a:pt x="92" y="192"/>
                    <a:pt x="77" y="193"/>
                    <a:pt x="63" y="193"/>
                  </a:cubicBezTo>
                  <a:cubicBezTo>
                    <a:pt x="52" y="194"/>
                    <a:pt x="39" y="195"/>
                    <a:pt x="28" y="194"/>
                  </a:cubicBezTo>
                  <a:cubicBezTo>
                    <a:pt x="14" y="192"/>
                    <a:pt x="16" y="173"/>
                    <a:pt x="18" y="161"/>
                  </a:cubicBezTo>
                  <a:cubicBezTo>
                    <a:pt x="21" y="150"/>
                    <a:pt x="27" y="140"/>
                    <a:pt x="32" y="129"/>
                  </a:cubicBezTo>
                  <a:cubicBezTo>
                    <a:pt x="36" y="118"/>
                    <a:pt x="41" y="109"/>
                    <a:pt x="50" y="101"/>
                  </a:cubicBezTo>
                  <a:cubicBezTo>
                    <a:pt x="57" y="104"/>
                    <a:pt x="64" y="106"/>
                    <a:pt x="72" y="105"/>
                  </a:cubicBezTo>
                  <a:cubicBezTo>
                    <a:pt x="79" y="104"/>
                    <a:pt x="87" y="102"/>
                    <a:pt x="94" y="98"/>
                  </a:cubicBezTo>
                  <a:cubicBezTo>
                    <a:pt x="94" y="99"/>
                    <a:pt x="95" y="99"/>
                    <a:pt x="95" y="99"/>
                  </a:cubicBezTo>
                  <a:cubicBezTo>
                    <a:pt x="101" y="107"/>
                    <a:pt x="105" y="116"/>
                    <a:pt x="110" y="125"/>
                  </a:cubicBezTo>
                  <a:cubicBezTo>
                    <a:pt x="116" y="137"/>
                    <a:pt x="121" y="150"/>
                    <a:pt x="123" y="163"/>
                  </a:cubicBezTo>
                  <a:cubicBezTo>
                    <a:pt x="123" y="164"/>
                    <a:pt x="125" y="179"/>
                    <a:pt x="124" y="18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438"/>
            <p:cNvSpPr>
              <a:spLocks noEditPoints="1"/>
            </p:cNvSpPr>
            <p:nvPr/>
          </p:nvSpPr>
          <p:spPr bwMode="auto">
            <a:xfrm>
              <a:off x="7486651" y="4638676"/>
              <a:ext cx="298450" cy="452438"/>
            </a:xfrm>
            <a:custGeom>
              <a:avLst/>
              <a:gdLst>
                <a:gd name="T0" fmla="*/ 127 w 139"/>
                <a:gd name="T1" fmla="*/ 126 h 211"/>
                <a:gd name="T2" fmla="*/ 106 w 139"/>
                <a:gd name="T3" fmla="*/ 90 h 211"/>
                <a:gd name="T4" fmla="*/ 112 w 139"/>
                <a:gd name="T5" fmla="*/ 85 h 211"/>
                <a:gd name="T6" fmla="*/ 99 w 139"/>
                <a:gd name="T7" fmla="*/ 22 h 211"/>
                <a:gd name="T8" fmla="*/ 94 w 139"/>
                <a:gd name="T9" fmla="*/ 12 h 211"/>
                <a:gd name="T10" fmla="*/ 82 w 139"/>
                <a:gd name="T11" fmla="*/ 6 h 211"/>
                <a:gd name="T12" fmla="*/ 45 w 139"/>
                <a:gd name="T13" fmla="*/ 12 h 211"/>
                <a:gd name="T14" fmla="*/ 33 w 139"/>
                <a:gd name="T15" fmla="*/ 89 h 211"/>
                <a:gd name="T16" fmla="*/ 42 w 139"/>
                <a:gd name="T17" fmla="*/ 96 h 211"/>
                <a:gd name="T18" fmla="*/ 26 w 139"/>
                <a:gd name="T19" fmla="*/ 112 h 211"/>
                <a:gd name="T20" fmla="*/ 4 w 139"/>
                <a:gd name="T21" fmla="*/ 165 h 211"/>
                <a:gd name="T22" fmla="*/ 9 w 139"/>
                <a:gd name="T23" fmla="*/ 203 h 211"/>
                <a:gd name="T24" fmla="*/ 51 w 139"/>
                <a:gd name="T25" fmla="*/ 207 h 211"/>
                <a:gd name="T26" fmla="*/ 112 w 139"/>
                <a:gd name="T27" fmla="*/ 204 h 211"/>
                <a:gd name="T28" fmla="*/ 138 w 139"/>
                <a:gd name="T29" fmla="*/ 182 h 211"/>
                <a:gd name="T30" fmla="*/ 127 w 139"/>
                <a:gd name="T31" fmla="*/ 126 h 211"/>
                <a:gd name="T32" fmla="*/ 41 w 139"/>
                <a:gd name="T33" fmla="*/ 31 h 211"/>
                <a:gd name="T34" fmla="*/ 81 w 139"/>
                <a:gd name="T35" fmla="*/ 14 h 211"/>
                <a:gd name="T36" fmla="*/ 88 w 139"/>
                <a:gd name="T37" fmla="*/ 21 h 211"/>
                <a:gd name="T38" fmla="*/ 89 w 139"/>
                <a:gd name="T39" fmla="*/ 22 h 211"/>
                <a:gd name="T40" fmla="*/ 90 w 139"/>
                <a:gd name="T41" fmla="*/ 30 h 211"/>
                <a:gd name="T42" fmla="*/ 95 w 139"/>
                <a:gd name="T43" fmla="*/ 34 h 211"/>
                <a:gd name="T44" fmla="*/ 96 w 139"/>
                <a:gd name="T45" fmla="*/ 36 h 211"/>
                <a:gd name="T46" fmla="*/ 97 w 139"/>
                <a:gd name="T47" fmla="*/ 37 h 211"/>
                <a:gd name="T48" fmla="*/ 104 w 139"/>
                <a:gd name="T49" fmla="*/ 72 h 211"/>
                <a:gd name="T50" fmla="*/ 80 w 139"/>
                <a:gd name="T51" fmla="*/ 88 h 211"/>
                <a:gd name="T52" fmla="*/ 49 w 139"/>
                <a:gd name="T53" fmla="*/ 84 h 211"/>
                <a:gd name="T54" fmla="*/ 41 w 139"/>
                <a:gd name="T55" fmla="*/ 31 h 211"/>
                <a:gd name="T56" fmla="*/ 124 w 139"/>
                <a:gd name="T57" fmla="*/ 182 h 211"/>
                <a:gd name="T58" fmla="*/ 105 w 139"/>
                <a:gd name="T59" fmla="*/ 191 h 211"/>
                <a:gd name="T60" fmla="*/ 63 w 139"/>
                <a:gd name="T61" fmla="*/ 193 h 211"/>
                <a:gd name="T62" fmla="*/ 28 w 139"/>
                <a:gd name="T63" fmla="*/ 193 h 211"/>
                <a:gd name="T64" fmla="*/ 18 w 139"/>
                <a:gd name="T65" fmla="*/ 161 h 211"/>
                <a:gd name="T66" fmla="*/ 32 w 139"/>
                <a:gd name="T67" fmla="*/ 129 h 211"/>
                <a:gd name="T68" fmla="*/ 49 w 139"/>
                <a:gd name="T69" fmla="*/ 100 h 211"/>
                <a:gd name="T70" fmla="*/ 72 w 139"/>
                <a:gd name="T71" fmla="*/ 104 h 211"/>
                <a:gd name="T72" fmla="*/ 94 w 139"/>
                <a:gd name="T73" fmla="*/ 98 h 211"/>
                <a:gd name="T74" fmla="*/ 95 w 139"/>
                <a:gd name="T75" fmla="*/ 98 h 211"/>
                <a:gd name="T76" fmla="*/ 110 w 139"/>
                <a:gd name="T77" fmla="*/ 125 h 211"/>
                <a:gd name="T78" fmla="*/ 122 w 139"/>
                <a:gd name="T79" fmla="*/ 162 h 211"/>
                <a:gd name="T80" fmla="*/ 124 w 139"/>
                <a:gd name="T81" fmla="*/ 182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9" h="211">
                  <a:moveTo>
                    <a:pt x="127" y="126"/>
                  </a:moveTo>
                  <a:cubicBezTo>
                    <a:pt x="121" y="114"/>
                    <a:pt x="115" y="101"/>
                    <a:pt x="106" y="90"/>
                  </a:cubicBezTo>
                  <a:cubicBezTo>
                    <a:pt x="108" y="89"/>
                    <a:pt x="110" y="87"/>
                    <a:pt x="112" y="85"/>
                  </a:cubicBezTo>
                  <a:cubicBezTo>
                    <a:pt x="124" y="68"/>
                    <a:pt x="118" y="32"/>
                    <a:pt x="99" y="22"/>
                  </a:cubicBezTo>
                  <a:cubicBezTo>
                    <a:pt x="98" y="18"/>
                    <a:pt x="96" y="15"/>
                    <a:pt x="94" y="12"/>
                  </a:cubicBezTo>
                  <a:cubicBezTo>
                    <a:pt x="91" y="9"/>
                    <a:pt x="86" y="5"/>
                    <a:pt x="82" y="6"/>
                  </a:cubicBezTo>
                  <a:cubicBezTo>
                    <a:pt x="69" y="0"/>
                    <a:pt x="56" y="4"/>
                    <a:pt x="45" y="12"/>
                  </a:cubicBezTo>
                  <a:cubicBezTo>
                    <a:pt x="22" y="28"/>
                    <a:pt x="9" y="69"/>
                    <a:pt x="33" y="89"/>
                  </a:cubicBezTo>
                  <a:cubicBezTo>
                    <a:pt x="36" y="91"/>
                    <a:pt x="39" y="94"/>
                    <a:pt x="42" y="96"/>
                  </a:cubicBezTo>
                  <a:cubicBezTo>
                    <a:pt x="35" y="99"/>
                    <a:pt x="30" y="106"/>
                    <a:pt x="26" y="112"/>
                  </a:cubicBezTo>
                  <a:cubicBezTo>
                    <a:pt x="17" y="127"/>
                    <a:pt x="6" y="147"/>
                    <a:pt x="4" y="165"/>
                  </a:cubicBezTo>
                  <a:cubicBezTo>
                    <a:pt x="3" y="176"/>
                    <a:pt x="0" y="195"/>
                    <a:pt x="9" y="203"/>
                  </a:cubicBezTo>
                  <a:cubicBezTo>
                    <a:pt x="18" y="211"/>
                    <a:pt x="40" y="207"/>
                    <a:pt x="51" y="207"/>
                  </a:cubicBezTo>
                  <a:cubicBezTo>
                    <a:pt x="71" y="207"/>
                    <a:pt x="92" y="206"/>
                    <a:pt x="112" y="204"/>
                  </a:cubicBezTo>
                  <a:cubicBezTo>
                    <a:pt x="126" y="202"/>
                    <a:pt x="137" y="197"/>
                    <a:pt x="138" y="182"/>
                  </a:cubicBezTo>
                  <a:cubicBezTo>
                    <a:pt x="139" y="164"/>
                    <a:pt x="134" y="142"/>
                    <a:pt x="127" y="126"/>
                  </a:cubicBezTo>
                  <a:moveTo>
                    <a:pt x="41" y="31"/>
                  </a:moveTo>
                  <a:cubicBezTo>
                    <a:pt x="48" y="22"/>
                    <a:pt x="67" y="11"/>
                    <a:pt x="81" y="14"/>
                  </a:cubicBezTo>
                  <a:cubicBezTo>
                    <a:pt x="84" y="16"/>
                    <a:pt x="86" y="19"/>
                    <a:pt x="88" y="21"/>
                  </a:cubicBezTo>
                  <a:cubicBezTo>
                    <a:pt x="88" y="21"/>
                    <a:pt x="88" y="21"/>
                    <a:pt x="89" y="22"/>
                  </a:cubicBezTo>
                  <a:cubicBezTo>
                    <a:pt x="87" y="24"/>
                    <a:pt x="87" y="28"/>
                    <a:pt x="90" y="30"/>
                  </a:cubicBezTo>
                  <a:cubicBezTo>
                    <a:pt x="92" y="31"/>
                    <a:pt x="94" y="32"/>
                    <a:pt x="95" y="34"/>
                  </a:cubicBezTo>
                  <a:cubicBezTo>
                    <a:pt x="95" y="35"/>
                    <a:pt x="96" y="36"/>
                    <a:pt x="96" y="36"/>
                  </a:cubicBezTo>
                  <a:cubicBezTo>
                    <a:pt x="96" y="37"/>
                    <a:pt x="97" y="37"/>
                    <a:pt x="97" y="37"/>
                  </a:cubicBezTo>
                  <a:cubicBezTo>
                    <a:pt x="104" y="47"/>
                    <a:pt x="107" y="62"/>
                    <a:pt x="104" y="72"/>
                  </a:cubicBezTo>
                  <a:cubicBezTo>
                    <a:pt x="100" y="82"/>
                    <a:pt x="90" y="85"/>
                    <a:pt x="80" y="88"/>
                  </a:cubicBezTo>
                  <a:cubicBezTo>
                    <a:pt x="67" y="92"/>
                    <a:pt x="61" y="91"/>
                    <a:pt x="49" y="84"/>
                  </a:cubicBezTo>
                  <a:cubicBezTo>
                    <a:pt x="30" y="74"/>
                    <a:pt x="28" y="48"/>
                    <a:pt x="41" y="31"/>
                  </a:cubicBezTo>
                  <a:moveTo>
                    <a:pt x="124" y="182"/>
                  </a:moveTo>
                  <a:cubicBezTo>
                    <a:pt x="121" y="190"/>
                    <a:pt x="112" y="190"/>
                    <a:pt x="105" y="191"/>
                  </a:cubicBezTo>
                  <a:cubicBezTo>
                    <a:pt x="91" y="192"/>
                    <a:pt x="77" y="193"/>
                    <a:pt x="63" y="193"/>
                  </a:cubicBezTo>
                  <a:cubicBezTo>
                    <a:pt x="52" y="193"/>
                    <a:pt x="39" y="195"/>
                    <a:pt x="28" y="193"/>
                  </a:cubicBezTo>
                  <a:cubicBezTo>
                    <a:pt x="13" y="191"/>
                    <a:pt x="16" y="173"/>
                    <a:pt x="18" y="161"/>
                  </a:cubicBezTo>
                  <a:cubicBezTo>
                    <a:pt x="20" y="149"/>
                    <a:pt x="27" y="139"/>
                    <a:pt x="32" y="129"/>
                  </a:cubicBezTo>
                  <a:cubicBezTo>
                    <a:pt x="36" y="118"/>
                    <a:pt x="41" y="108"/>
                    <a:pt x="49" y="100"/>
                  </a:cubicBezTo>
                  <a:cubicBezTo>
                    <a:pt x="56" y="104"/>
                    <a:pt x="64" y="106"/>
                    <a:pt x="72" y="104"/>
                  </a:cubicBezTo>
                  <a:cubicBezTo>
                    <a:pt x="78" y="103"/>
                    <a:pt x="86" y="101"/>
                    <a:pt x="94" y="98"/>
                  </a:cubicBezTo>
                  <a:cubicBezTo>
                    <a:pt x="94" y="98"/>
                    <a:pt x="94" y="98"/>
                    <a:pt x="95" y="98"/>
                  </a:cubicBezTo>
                  <a:cubicBezTo>
                    <a:pt x="101" y="107"/>
                    <a:pt x="104" y="116"/>
                    <a:pt x="110" y="125"/>
                  </a:cubicBezTo>
                  <a:cubicBezTo>
                    <a:pt x="116" y="136"/>
                    <a:pt x="120" y="149"/>
                    <a:pt x="122" y="162"/>
                  </a:cubicBezTo>
                  <a:cubicBezTo>
                    <a:pt x="123" y="164"/>
                    <a:pt x="125" y="179"/>
                    <a:pt x="124" y="18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439"/>
            <p:cNvSpPr>
              <a:spLocks/>
            </p:cNvSpPr>
            <p:nvPr/>
          </p:nvSpPr>
          <p:spPr bwMode="auto">
            <a:xfrm>
              <a:off x="6919913" y="4298951"/>
              <a:ext cx="200025" cy="277813"/>
            </a:xfrm>
            <a:custGeom>
              <a:avLst/>
              <a:gdLst>
                <a:gd name="T0" fmla="*/ 90 w 93"/>
                <a:gd name="T1" fmla="*/ 9 h 129"/>
                <a:gd name="T2" fmla="*/ 72 w 93"/>
                <a:gd name="T3" fmla="*/ 2 h 129"/>
                <a:gd name="T4" fmla="*/ 58 w 93"/>
                <a:gd name="T5" fmla="*/ 5 h 129"/>
                <a:gd name="T6" fmla="*/ 44 w 93"/>
                <a:gd name="T7" fmla="*/ 12 h 129"/>
                <a:gd name="T8" fmla="*/ 44 w 93"/>
                <a:gd name="T9" fmla="*/ 17 h 129"/>
                <a:gd name="T10" fmla="*/ 59 w 93"/>
                <a:gd name="T11" fmla="*/ 15 h 129"/>
                <a:gd name="T12" fmla="*/ 70 w 93"/>
                <a:gd name="T13" fmla="*/ 15 h 129"/>
                <a:gd name="T14" fmla="*/ 15 w 93"/>
                <a:gd name="T15" fmla="*/ 106 h 129"/>
                <a:gd name="T16" fmla="*/ 11 w 93"/>
                <a:gd name="T17" fmla="*/ 93 h 129"/>
                <a:gd name="T18" fmla="*/ 6 w 93"/>
                <a:gd name="T19" fmla="*/ 76 h 129"/>
                <a:gd name="T20" fmla="*/ 1 w 93"/>
                <a:gd name="T21" fmla="*/ 76 h 129"/>
                <a:gd name="T22" fmla="*/ 1 w 93"/>
                <a:gd name="T23" fmla="*/ 99 h 129"/>
                <a:gd name="T24" fmla="*/ 8 w 93"/>
                <a:gd name="T25" fmla="*/ 118 h 129"/>
                <a:gd name="T26" fmla="*/ 45 w 93"/>
                <a:gd name="T27" fmla="*/ 125 h 129"/>
                <a:gd name="T28" fmla="*/ 45 w 93"/>
                <a:gd name="T29" fmla="*/ 114 h 129"/>
                <a:gd name="T30" fmla="*/ 22 w 93"/>
                <a:gd name="T31" fmla="*/ 111 h 129"/>
                <a:gd name="T32" fmla="*/ 71 w 93"/>
                <a:gd name="T33" fmla="*/ 31 h 129"/>
                <a:gd name="T34" fmla="*/ 70 w 93"/>
                <a:gd name="T35" fmla="*/ 33 h 129"/>
                <a:gd name="T36" fmla="*/ 70 w 93"/>
                <a:gd name="T37" fmla="*/ 36 h 129"/>
                <a:gd name="T38" fmla="*/ 69 w 93"/>
                <a:gd name="T39" fmla="*/ 36 h 129"/>
                <a:gd name="T40" fmla="*/ 69 w 93"/>
                <a:gd name="T41" fmla="*/ 37 h 129"/>
                <a:gd name="T42" fmla="*/ 70 w 93"/>
                <a:gd name="T43" fmla="*/ 43 h 129"/>
                <a:gd name="T44" fmla="*/ 85 w 93"/>
                <a:gd name="T45" fmla="*/ 31 h 129"/>
                <a:gd name="T46" fmla="*/ 90 w 93"/>
                <a:gd name="T47" fmla="*/ 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3" h="129">
                  <a:moveTo>
                    <a:pt x="90" y="9"/>
                  </a:moveTo>
                  <a:cubicBezTo>
                    <a:pt x="87" y="2"/>
                    <a:pt x="79" y="0"/>
                    <a:pt x="72" y="2"/>
                  </a:cubicBezTo>
                  <a:cubicBezTo>
                    <a:pt x="67" y="3"/>
                    <a:pt x="62" y="3"/>
                    <a:pt x="58" y="5"/>
                  </a:cubicBezTo>
                  <a:cubicBezTo>
                    <a:pt x="53" y="7"/>
                    <a:pt x="49" y="11"/>
                    <a:pt x="44" y="12"/>
                  </a:cubicBezTo>
                  <a:cubicBezTo>
                    <a:pt x="42" y="12"/>
                    <a:pt x="41" y="16"/>
                    <a:pt x="44" y="17"/>
                  </a:cubicBezTo>
                  <a:cubicBezTo>
                    <a:pt x="49" y="19"/>
                    <a:pt x="54" y="16"/>
                    <a:pt x="59" y="15"/>
                  </a:cubicBezTo>
                  <a:cubicBezTo>
                    <a:pt x="63" y="14"/>
                    <a:pt x="66" y="15"/>
                    <a:pt x="70" y="15"/>
                  </a:cubicBezTo>
                  <a:cubicBezTo>
                    <a:pt x="43" y="32"/>
                    <a:pt x="14" y="72"/>
                    <a:pt x="15" y="106"/>
                  </a:cubicBezTo>
                  <a:cubicBezTo>
                    <a:pt x="13" y="102"/>
                    <a:pt x="12" y="98"/>
                    <a:pt x="11" y="93"/>
                  </a:cubicBezTo>
                  <a:cubicBezTo>
                    <a:pt x="10" y="87"/>
                    <a:pt x="8" y="82"/>
                    <a:pt x="6" y="76"/>
                  </a:cubicBezTo>
                  <a:cubicBezTo>
                    <a:pt x="5" y="74"/>
                    <a:pt x="2" y="74"/>
                    <a:pt x="1" y="76"/>
                  </a:cubicBezTo>
                  <a:cubicBezTo>
                    <a:pt x="0" y="84"/>
                    <a:pt x="1" y="91"/>
                    <a:pt x="1" y="99"/>
                  </a:cubicBezTo>
                  <a:cubicBezTo>
                    <a:pt x="1" y="106"/>
                    <a:pt x="3" y="112"/>
                    <a:pt x="8" y="118"/>
                  </a:cubicBezTo>
                  <a:cubicBezTo>
                    <a:pt x="18" y="128"/>
                    <a:pt x="33" y="129"/>
                    <a:pt x="45" y="125"/>
                  </a:cubicBezTo>
                  <a:cubicBezTo>
                    <a:pt x="51" y="124"/>
                    <a:pt x="51" y="115"/>
                    <a:pt x="45" y="114"/>
                  </a:cubicBezTo>
                  <a:cubicBezTo>
                    <a:pt x="38" y="112"/>
                    <a:pt x="29" y="113"/>
                    <a:pt x="22" y="111"/>
                  </a:cubicBezTo>
                  <a:cubicBezTo>
                    <a:pt x="31" y="79"/>
                    <a:pt x="46" y="53"/>
                    <a:pt x="71" y="31"/>
                  </a:cubicBezTo>
                  <a:cubicBezTo>
                    <a:pt x="70" y="32"/>
                    <a:pt x="70" y="32"/>
                    <a:pt x="70" y="33"/>
                  </a:cubicBezTo>
                  <a:cubicBezTo>
                    <a:pt x="70" y="34"/>
                    <a:pt x="70" y="35"/>
                    <a:pt x="70" y="36"/>
                  </a:cubicBezTo>
                  <a:cubicBezTo>
                    <a:pt x="69" y="36"/>
                    <a:pt x="70" y="36"/>
                    <a:pt x="69" y="36"/>
                  </a:cubicBezTo>
                  <a:cubicBezTo>
                    <a:pt x="69" y="37"/>
                    <a:pt x="69" y="37"/>
                    <a:pt x="69" y="37"/>
                  </a:cubicBezTo>
                  <a:cubicBezTo>
                    <a:pt x="67" y="39"/>
                    <a:pt x="68" y="42"/>
                    <a:pt x="70" y="43"/>
                  </a:cubicBezTo>
                  <a:cubicBezTo>
                    <a:pt x="78" y="45"/>
                    <a:pt x="83" y="38"/>
                    <a:pt x="85" y="31"/>
                  </a:cubicBezTo>
                  <a:cubicBezTo>
                    <a:pt x="87" y="23"/>
                    <a:pt x="93" y="18"/>
                    <a:pt x="90" y="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440"/>
            <p:cNvSpPr>
              <a:spLocks/>
            </p:cNvSpPr>
            <p:nvPr/>
          </p:nvSpPr>
          <p:spPr bwMode="auto">
            <a:xfrm>
              <a:off x="7170738" y="4797426"/>
              <a:ext cx="311150" cy="131763"/>
            </a:xfrm>
            <a:custGeom>
              <a:avLst/>
              <a:gdLst>
                <a:gd name="T0" fmla="*/ 132 w 145"/>
                <a:gd name="T1" fmla="*/ 11 h 61"/>
                <a:gd name="T2" fmla="*/ 97 w 145"/>
                <a:gd name="T3" fmla="*/ 2 h 61"/>
                <a:gd name="T4" fmla="*/ 97 w 145"/>
                <a:gd name="T5" fmla="*/ 8 h 61"/>
                <a:gd name="T6" fmla="*/ 112 w 145"/>
                <a:gd name="T7" fmla="*/ 13 h 61"/>
                <a:gd name="T8" fmla="*/ 122 w 145"/>
                <a:gd name="T9" fmla="*/ 21 h 61"/>
                <a:gd name="T10" fmla="*/ 121 w 145"/>
                <a:gd name="T11" fmla="*/ 25 h 61"/>
                <a:gd name="T12" fmla="*/ 109 w 145"/>
                <a:gd name="T13" fmla="*/ 25 h 61"/>
                <a:gd name="T14" fmla="*/ 79 w 145"/>
                <a:gd name="T15" fmla="*/ 31 h 61"/>
                <a:gd name="T16" fmla="*/ 21 w 145"/>
                <a:gd name="T17" fmla="*/ 28 h 61"/>
                <a:gd name="T18" fmla="*/ 35 w 145"/>
                <a:gd name="T19" fmla="*/ 15 h 61"/>
                <a:gd name="T20" fmla="*/ 38 w 145"/>
                <a:gd name="T21" fmla="*/ 13 h 61"/>
                <a:gd name="T22" fmla="*/ 38 w 145"/>
                <a:gd name="T23" fmla="*/ 11 h 61"/>
                <a:gd name="T24" fmla="*/ 35 w 145"/>
                <a:gd name="T25" fmla="*/ 7 h 61"/>
                <a:gd name="T26" fmla="*/ 2 w 145"/>
                <a:gd name="T27" fmla="*/ 33 h 61"/>
                <a:gd name="T28" fmla="*/ 7 w 145"/>
                <a:gd name="T29" fmla="*/ 50 h 61"/>
                <a:gd name="T30" fmla="*/ 15 w 145"/>
                <a:gd name="T31" fmla="*/ 56 h 61"/>
                <a:gd name="T32" fmla="*/ 24 w 145"/>
                <a:gd name="T33" fmla="*/ 58 h 61"/>
                <a:gd name="T34" fmla="*/ 32 w 145"/>
                <a:gd name="T35" fmla="*/ 56 h 61"/>
                <a:gd name="T36" fmla="*/ 33 w 145"/>
                <a:gd name="T37" fmla="*/ 54 h 61"/>
                <a:gd name="T38" fmla="*/ 29 w 145"/>
                <a:gd name="T39" fmla="*/ 47 h 61"/>
                <a:gd name="T40" fmla="*/ 17 w 145"/>
                <a:gd name="T41" fmla="*/ 42 h 61"/>
                <a:gd name="T42" fmla="*/ 17 w 145"/>
                <a:gd name="T43" fmla="*/ 32 h 61"/>
                <a:gd name="T44" fmla="*/ 18 w 145"/>
                <a:gd name="T45" fmla="*/ 33 h 61"/>
                <a:gd name="T46" fmla="*/ 18 w 145"/>
                <a:gd name="T47" fmla="*/ 34 h 61"/>
                <a:gd name="T48" fmla="*/ 19 w 145"/>
                <a:gd name="T49" fmla="*/ 34 h 61"/>
                <a:gd name="T50" fmla="*/ 69 w 145"/>
                <a:gd name="T51" fmla="*/ 44 h 61"/>
                <a:gd name="T52" fmla="*/ 110 w 145"/>
                <a:gd name="T53" fmla="*/ 40 h 61"/>
                <a:gd name="T54" fmla="*/ 108 w 145"/>
                <a:gd name="T55" fmla="*/ 45 h 61"/>
                <a:gd name="T56" fmla="*/ 123 w 145"/>
                <a:gd name="T57" fmla="*/ 49 h 61"/>
                <a:gd name="T58" fmla="*/ 132 w 145"/>
                <a:gd name="T59" fmla="*/ 1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5" h="61">
                  <a:moveTo>
                    <a:pt x="132" y="11"/>
                  </a:moveTo>
                  <a:cubicBezTo>
                    <a:pt x="124" y="2"/>
                    <a:pt x="108" y="0"/>
                    <a:pt x="97" y="2"/>
                  </a:cubicBezTo>
                  <a:cubicBezTo>
                    <a:pt x="94" y="2"/>
                    <a:pt x="94" y="8"/>
                    <a:pt x="97" y="8"/>
                  </a:cubicBezTo>
                  <a:cubicBezTo>
                    <a:pt x="102" y="9"/>
                    <a:pt x="107" y="10"/>
                    <a:pt x="112" y="13"/>
                  </a:cubicBezTo>
                  <a:cubicBezTo>
                    <a:pt x="115" y="14"/>
                    <a:pt x="121" y="17"/>
                    <a:pt x="122" y="21"/>
                  </a:cubicBezTo>
                  <a:cubicBezTo>
                    <a:pt x="122" y="22"/>
                    <a:pt x="122" y="23"/>
                    <a:pt x="121" y="25"/>
                  </a:cubicBezTo>
                  <a:cubicBezTo>
                    <a:pt x="117" y="23"/>
                    <a:pt x="115" y="23"/>
                    <a:pt x="109" y="25"/>
                  </a:cubicBezTo>
                  <a:cubicBezTo>
                    <a:pt x="99" y="27"/>
                    <a:pt x="90" y="31"/>
                    <a:pt x="79" y="31"/>
                  </a:cubicBezTo>
                  <a:cubicBezTo>
                    <a:pt x="60" y="31"/>
                    <a:pt x="39" y="34"/>
                    <a:pt x="21" y="28"/>
                  </a:cubicBezTo>
                  <a:cubicBezTo>
                    <a:pt x="25" y="23"/>
                    <a:pt x="30" y="19"/>
                    <a:pt x="35" y="15"/>
                  </a:cubicBezTo>
                  <a:cubicBezTo>
                    <a:pt x="36" y="15"/>
                    <a:pt x="37" y="14"/>
                    <a:pt x="38" y="13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9" y="9"/>
                    <a:pt x="37" y="7"/>
                    <a:pt x="35" y="7"/>
                  </a:cubicBezTo>
                  <a:cubicBezTo>
                    <a:pt x="23" y="6"/>
                    <a:pt x="5" y="22"/>
                    <a:pt x="2" y="33"/>
                  </a:cubicBezTo>
                  <a:cubicBezTo>
                    <a:pt x="0" y="40"/>
                    <a:pt x="2" y="46"/>
                    <a:pt x="7" y="50"/>
                  </a:cubicBezTo>
                  <a:cubicBezTo>
                    <a:pt x="9" y="53"/>
                    <a:pt x="12" y="55"/>
                    <a:pt x="15" y="56"/>
                  </a:cubicBezTo>
                  <a:cubicBezTo>
                    <a:pt x="17" y="57"/>
                    <a:pt x="25" y="59"/>
                    <a:pt x="24" y="58"/>
                  </a:cubicBezTo>
                  <a:cubicBezTo>
                    <a:pt x="27" y="61"/>
                    <a:pt x="31" y="59"/>
                    <a:pt x="32" y="56"/>
                  </a:cubicBezTo>
                  <a:cubicBezTo>
                    <a:pt x="32" y="56"/>
                    <a:pt x="32" y="55"/>
                    <a:pt x="33" y="54"/>
                  </a:cubicBezTo>
                  <a:cubicBezTo>
                    <a:pt x="34" y="51"/>
                    <a:pt x="31" y="48"/>
                    <a:pt x="29" y="47"/>
                  </a:cubicBezTo>
                  <a:cubicBezTo>
                    <a:pt x="25" y="46"/>
                    <a:pt x="20" y="44"/>
                    <a:pt x="17" y="42"/>
                  </a:cubicBezTo>
                  <a:cubicBezTo>
                    <a:pt x="14" y="38"/>
                    <a:pt x="15" y="35"/>
                    <a:pt x="17" y="32"/>
                  </a:cubicBezTo>
                  <a:cubicBezTo>
                    <a:pt x="17" y="33"/>
                    <a:pt x="17" y="33"/>
                    <a:pt x="18" y="33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8" y="34"/>
                    <a:pt x="18" y="34"/>
                    <a:pt x="19" y="34"/>
                  </a:cubicBezTo>
                  <a:cubicBezTo>
                    <a:pt x="30" y="47"/>
                    <a:pt x="53" y="44"/>
                    <a:pt x="69" y="44"/>
                  </a:cubicBezTo>
                  <a:cubicBezTo>
                    <a:pt x="82" y="44"/>
                    <a:pt x="97" y="45"/>
                    <a:pt x="110" y="40"/>
                  </a:cubicBezTo>
                  <a:cubicBezTo>
                    <a:pt x="109" y="42"/>
                    <a:pt x="109" y="44"/>
                    <a:pt x="108" y="45"/>
                  </a:cubicBezTo>
                  <a:cubicBezTo>
                    <a:pt x="106" y="55"/>
                    <a:pt x="119" y="58"/>
                    <a:pt x="123" y="49"/>
                  </a:cubicBezTo>
                  <a:cubicBezTo>
                    <a:pt x="127" y="37"/>
                    <a:pt x="145" y="25"/>
                    <a:pt x="132" y="1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441"/>
            <p:cNvSpPr>
              <a:spLocks/>
            </p:cNvSpPr>
            <p:nvPr/>
          </p:nvSpPr>
          <p:spPr bwMode="auto">
            <a:xfrm>
              <a:off x="7434263" y="4305301"/>
              <a:ext cx="233363" cy="225425"/>
            </a:xfrm>
            <a:custGeom>
              <a:avLst/>
              <a:gdLst>
                <a:gd name="T0" fmla="*/ 107 w 108"/>
                <a:gd name="T1" fmla="*/ 71 h 105"/>
                <a:gd name="T2" fmla="*/ 93 w 108"/>
                <a:gd name="T3" fmla="*/ 69 h 105"/>
                <a:gd name="T4" fmla="*/ 91 w 108"/>
                <a:gd name="T5" fmla="*/ 78 h 105"/>
                <a:gd name="T6" fmla="*/ 89 w 108"/>
                <a:gd name="T7" fmla="*/ 70 h 105"/>
                <a:gd name="T8" fmla="*/ 84 w 108"/>
                <a:gd name="T9" fmla="*/ 56 h 105"/>
                <a:gd name="T10" fmla="*/ 73 w 108"/>
                <a:gd name="T11" fmla="*/ 40 h 105"/>
                <a:gd name="T12" fmla="*/ 24 w 108"/>
                <a:gd name="T13" fmla="*/ 22 h 105"/>
                <a:gd name="T14" fmla="*/ 23 w 108"/>
                <a:gd name="T15" fmla="*/ 21 h 105"/>
                <a:gd name="T16" fmla="*/ 19 w 108"/>
                <a:gd name="T17" fmla="*/ 20 h 105"/>
                <a:gd name="T18" fmla="*/ 20 w 108"/>
                <a:gd name="T19" fmla="*/ 18 h 105"/>
                <a:gd name="T20" fmla="*/ 30 w 108"/>
                <a:gd name="T21" fmla="*/ 15 h 105"/>
                <a:gd name="T22" fmla="*/ 42 w 108"/>
                <a:gd name="T23" fmla="*/ 13 h 105"/>
                <a:gd name="T24" fmla="*/ 42 w 108"/>
                <a:gd name="T25" fmla="*/ 6 h 105"/>
                <a:gd name="T26" fmla="*/ 7 w 108"/>
                <a:gd name="T27" fmla="*/ 12 h 105"/>
                <a:gd name="T28" fmla="*/ 21 w 108"/>
                <a:gd name="T29" fmla="*/ 48 h 105"/>
                <a:gd name="T30" fmla="*/ 26 w 108"/>
                <a:gd name="T31" fmla="*/ 43 h 105"/>
                <a:gd name="T32" fmla="*/ 20 w 108"/>
                <a:gd name="T33" fmla="*/ 32 h 105"/>
                <a:gd name="T34" fmla="*/ 65 w 108"/>
                <a:gd name="T35" fmla="*/ 51 h 105"/>
                <a:gd name="T36" fmla="*/ 80 w 108"/>
                <a:gd name="T37" fmla="*/ 89 h 105"/>
                <a:gd name="T38" fmla="*/ 62 w 108"/>
                <a:gd name="T39" fmla="*/ 80 h 105"/>
                <a:gd name="T40" fmla="*/ 56 w 108"/>
                <a:gd name="T41" fmla="*/ 82 h 105"/>
                <a:gd name="T42" fmla="*/ 64 w 108"/>
                <a:gd name="T43" fmla="*/ 95 h 105"/>
                <a:gd name="T44" fmla="*/ 86 w 108"/>
                <a:gd name="T45" fmla="*/ 103 h 105"/>
                <a:gd name="T46" fmla="*/ 107 w 108"/>
                <a:gd name="T47" fmla="*/ 7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8" h="105">
                  <a:moveTo>
                    <a:pt x="107" y="71"/>
                  </a:moveTo>
                  <a:cubicBezTo>
                    <a:pt x="106" y="63"/>
                    <a:pt x="94" y="60"/>
                    <a:pt x="93" y="69"/>
                  </a:cubicBezTo>
                  <a:cubicBezTo>
                    <a:pt x="92" y="71"/>
                    <a:pt x="92" y="75"/>
                    <a:pt x="91" y="78"/>
                  </a:cubicBezTo>
                  <a:cubicBezTo>
                    <a:pt x="90" y="75"/>
                    <a:pt x="90" y="73"/>
                    <a:pt x="89" y="70"/>
                  </a:cubicBezTo>
                  <a:cubicBezTo>
                    <a:pt x="88" y="65"/>
                    <a:pt x="86" y="61"/>
                    <a:pt x="84" y="56"/>
                  </a:cubicBezTo>
                  <a:cubicBezTo>
                    <a:pt x="81" y="49"/>
                    <a:pt x="78" y="45"/>
                    <a:pt x="73" y="40"/>
                  </a:cubicBezTo>
                  <a:cubicBezTo>
                    <a:pt x="60" y="26"/>
                    <a:pt x="40" y="29"/>
                    <a:pt x="24" y="22"/>
                  </a:cubicBezTo>
                  <a:cubicBezTo>
                    <a:pt x="24" y="22"/>
                    <a:pt x="23" y="21"/>
                    <a:pt x="23" y="21"/>
                  </a:cubicBezTo>
                  <a:cubicBezTo>
                    <a:pt x="22" y="21"/>
                    <a:pt x="20" y="20"/>
                    <a:pt x="19" y="20"/>
                  </a:cubicBezTo>
                  <a:cubicBezTo>
                    <a:pt x="19" y="19"/>
                    <a:pt x="20" y="19"/>
                    <a:pt x="20" y="18"/>
                  </a:cubicBezTo>
                  <a:cubicBezTo>
                    <a:pt x="22" y="15"/>
                    <a:pt x="27" y="15"/>
                    <a:pt x="30" y="15"/>
                  </a:cubicBezTo>
                  <a:cubicBezTo>
                    <a:pt x="34" y="15"/>
                    <a:pt x="38" y="14"/>
                    <a:pt x="42" y="13"/>
                  </a:cubicBezTo>
                  <a:cubicBezTo>
                    <a:pt x="44" y="11"/>
                    <a:pt x="44" y="7"/>
                    <a:pt x="42" y="6"/>
                  </a:cubicBezTo>
                  <a:cubicBezTo>
                    <a:pt x="30" y="0"/>
                    <a:pt x="14" y="0"/>
                    <a:pt x="7" y="12"/>
                  </a:cubicBezTo>
                  <a:cubicBezTo>
                    <a:pt x="0" y="25"/>
                    <a:pt x="6" y="45"/>
                    <a:pt x="21" y="48"/>
                  </a:cubicBezTo>
                  <a:cubicBezTo>
                    <a:pt x="24" y="49"/>
                    <a:pt x="27" y="46"/>
                    <a:pt x="26" y="43"/>
                  </a:cubicBezTo>
                  <a:cubicBezTo>
                    <a:pt x="25" y="38"/>
                    <a:pt x="22" y="36"/>
                    <a:pt x="20" y="32"/>
                  </a:cubicBezTo>
                  <a:cubicBezTo>
                    <a:pt x="34" y="41"/>
                    <a:pt x="54" y="38"/>
                    <a:pt x="65" y="51"/>
                  </a:cubicBezTo>
                  <a:cubicBezTo>
                    <a:pt x="74" y="62"/>
                    <a:pt x="72" y="78"/>
                    <a:pt x="80" y="89"/>
                  </a:cubicBezTo>
                  <a:cubicBezTo>
                    <a:pt x="73" y="90"/>
                    <a:pt x="65" y="85"/>
                    <a:pt x="62" y="80"/>
                  </a:cubicBezTo>
                  <a:cubicBezTo>
                    <a:pt x="61" y="76"/>
                    <a:pt x="56" y="79"/>
                    <a:pt x="56" y="82"/>
                  </a:cubicBezTo>
                  <a:cubicBezTo>
                    <a:pt x="55" y="87"/>
                    <a:pt x="60" y="92"/>
                    <a:pt x="64" y="95"/>
                  </a:cubicBezTo>
                  <a:cubicBezTo>
                    <a:pt x="70" y="101"/>
                    <a:pt x="77" y="105"/>
                    <a:pt x="86" y="103"/>
                  </a:cubicBezTo>
                  <a:cubicBezTo>
                    <a:pt x="100" y="101"/>
                    <a:pt x="108" y="85"/>
                    <a:pt x="107" y="7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42"/>
            <p:cNvSpPr>
              <a:spLocks/>
            </p:cNvSpPr>
            <p:nvPr/>
          </p:nvSpPr>
          <p:spPr bwMode="auto">
            <a:xfrm>
              <a:off x="7196138" y="4194176"/>
              <a:ext cx="61913" cy="68263"/>
            </a:xfrm>
            <a:custGeom>
              <a:avLst/>
              <a:gdLst>
                <a:gd name="T0" fmla="*/ 28 w 29"/>
                <a:gd name="T1" fmla="*/ 0 h 32"/>
                <a:gd name="T2" fmla="*/ 14 w 29"/>
                <a:gd name="T3" fmla="*/ 11 h 32"/>
                <a:gd name="T4" fmla="*/ 0 w 29"/>
                <a:gd name="T5" fmla="*/ 31 h 32"/>
                <a:gd name="T6" fmla="*/ 1 w 29"/>
                <a:gd name="T7" fmla="*/ 32 h 32"/>
                <a:gd name="T8" fmla="*/ 15 w 29"/>
                <a:gd name="T9" fmla="*/ 14 h 32"/>
                <a:gd name="T10" fmla="*/ 28 w 29"/>
                <a:gd name="T11" fmla="*/ 2 h 32"/>
                <a:gd name="T12" fmla="*/ 28 w 29"/>
                <a:gd name="T1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32">
                  <a:moveTo>
                    <a:pt x="28" y="0"/>
                  </a:moveTo>
                  <a:cubicBezTo>
                    <a:pt x="22" y="0"/>
                    <a:pt x="18" y="7"/>
                    <a:pt x="14" y="11"/>
                  </a:cubicBezTo>
                  <a:cubicBezTo>
                    <a:pt x="9" y="18"/>
                    <a:pt x="2" y="23"/>
                    <a:pt x="0" y="31"/>
                  </a:cubicBezTo>
                  <a:cubicBezTo>
                    <a:pt x="0" y="32"/>
                    <a:pt x="1" y="32"/>
                    <a:pt x="1" y="32"/>
                  </a:cubicBezTo>
                  <a:cubicBezTo>
                    <a:pt x="5" y="25"/>
                    <a:pt x="10" y="20"/>
                    <a:pt x="15" y="14"/>
                  </a:cubicBezTo>
                  <a:cubicBezTo>
                    <a:pt x="18" y="11"/>
                    <a:pt x="23" y="3"/>
                    <a:pt x="28" y="2"/>
                  </a:cubicBezTo>
                  <a:cubicBezTo>
                    <a:pt x="29" y="2"/>
                    <a:pt x="29" y="0"/>
                    <a:pt x="28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43"/>
            <p:cNvSpPr>
              <a:spLocks/>
            </p:cNvSpPr>
            <p:nvPr/>
          </p:nvSpPr>
          <p:spPr bwMode="auto">
            <a:xfrm>
              <a:off x="7172326" y="4198938"/>
              <a:ext cx="104775" cy="117475"/>
            </a:xfrm>
            <a:custGeom>
              <a:avLst/>
              <a:gdLst>
                <a:gd name="T0" fmla="*/ 46 w 49"/>
                <a:gd name="T1" fmla="*/ 1 h 55"/>
                <a:gd name="T2" fmla="*/ 14 w 49"/>
                <a:gd name="T3" fmla="*/ 34 h 55"/>
                <a:gd name="T4" fmla="*/ 1 w 49"/>
                <a:gd name="T5" fmla="*/ 54 h 55"/>
                <a:gd name="T6" fmla="*/ 2 w 49"/>
                <a:gd name="T7" fmla="*/ 55 h 55"/>
                <a:gd name="T8" fmla="*/ 47 w 49"/>
                <a:gd name="T9" fmla="*/ 3 h 55"/>
                <a:gd name="T10" fmla="*/ 46 w 49"/>
                <a:gd name="T11" fmla="*/ 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55">
                  <a:moveTo>
                    <a:pt x="46" y="1"/>
                  </a:moveTo>
                  <a:cubicBezTo>
                    <a:pt x="36" y="12"/>
                    <a:pt x="25" y="23"/>
                    <a:pt x="14" y="34"/>
                  </a:cubicBezTo>
                  <a:cubicBezTo>
                    <a:pt x="10" y="39"/>
                    <a:pt x="0" y="47"/>
                    <a:pt x="1" y="54"/>
                  </a:cubicBezTo>
                  <a:cubicBezTo>
                    <a:pt x="1" y="55"/>
                    <a:pt x="2" y="55"/>
                    <a:pt x="2" y="55"/>
                  </a:cubicBezTo>
                  <a:cubicBezTo>
                    <a:pt x="14" y="35"/>
                    <a:pt x="33" y="20"/>
                    <a:pt x="47" y="3"/>
                  </a:cubicBezTo>
                  <a:cubicBezTo>
                    <a:pt x="49" y="1"/>
                    <a:pt x="47" y="0"/>
                    <a:pt x="46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44"/>
            <p:cNvSpPr>
              <a:spLocks/>
            </p:cNvSpPr>
            <p:nvPr/>
          </p:nvSpPr>
          <p:spPr bwMode="auto">
            <a:xfrm>
              <a:off x="7178676" y="4241801"/>
              <a:ext cx="88900" cy="96838"/>
            </a:xfrm>
            <a:custGeom>
              <a:avLst/>
              <a:gdLst>
                <a:gd name="T0" fmla="*/ 38 w 41"/>
                <a:gd name="T1" fmla="*/ 1 h 45"/>
                <a:gd name="T2" fmla="*/ 0 w 41"/>
                <a:gd name="T3" fmla="*/ 44 h 45"/>
                <a:gd name="T4" fmla="*/ 2 w 41"/>
                <a:gd name="T5" fmla="*/ 45 h 45"/>
                <a:gd name="T6" fmla="*/ 40 w 41"/>
                <a:gd name="T7" fmla="*/ 3 h 45"/>
                <a:gd name="T8" fmla="*/ 38 w 41"/>
                <a:gd name="T9" fmla="*/ 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5">
                  <a:moveTo>
                    <a:pt x="38" y="1"/>
                  </a:moveTo>
                  <a:cubicBezTo>
                    <a:pt x="23" y="12"/>
                    <a:pt x="12" y="29"/>
                    <a:pt x="0" y="44"/>
                  </a:cubicBezTo>
                  <a:cubicBezTo>
                    <a:pt x="0" y="44"/>
                    <a:pt x="1" y="45"/>
                    <a:pt x="2" y="45"/>
                  </a:cubicBezTo>
                  <a:cubicBezTo>
                    <a:pt x="17" y="33"/>
                    <a:pt x="25" y="15"/>
                    <a:pt x="40" y="3"/>
                  </a:cubicBezTo>
                  <a:cubicBezTo>
                    <a:pt x="41" y="1"/>
                    <a:pt x="39" y="0"/>
                    <a:pt x="38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45"/>
            <p:cNvSpPr>
              <a:spLocks/>
            </p:cNvSpPr>
            <p:nvPr/>
          </p:nvSpPr>
          <p:spPr bwMode="auto">
            <a:xfrm>
              <a:off x="7221538" y="4262438"/>
              <a:ext cx="53975" cy="71438"/>
            </a:xfrm>
            <a:custGeom>
              <a:avLst/>
              <a:gdLst>
                <a:gd name="T0" fmla="*/ 23 w 25"/>
                <a:gd name="T1" fmla="*/ 1 h 33"/>
                <a:gd name="T2" fmla="*/ 11 w 25"/>
                <a:gd name="T3" fmla="*/ 17 h 33"/>
                <a:gd name="T4" fmla="*/ 0 w 25"/>
                <a:gd name="T5" fmla="*/ 31 h 33"/>
                <a:gd name="T6" fmla="*/ 2 w 25"/>
                <a:gd name="T7" fmla="*/ 32 h 33"/>
                <a:gd name="T8" fmla="*/ 12 w 25"/>
                <a:gd name="T9" fmla="*/ 19 h 33"/>
                <a:gd name="T10" fmla="*/ 24 w 25"/>
                <a:gd name="T11" fmla="*/ 2 h 33"/>
                <a:gd name="T12" fmla="*/ 23 w 25"/>
                <a:gd name="T13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33">
                  <a:moveTo>
                    <a:pt x="23" y="1"/>
                  </a:moveTo>
                  <a:cubicBezTo>
                    <a:pt x="18" y="6"/>
                    <a:pt x="15" y="12"/>
                    <a:pt x="11" y="17"/>
                  </a:cubicBezTo>
                  <a:cubicBezTo>
                    <a:pt x="7" y="22"/>
                    <a:pt x="3" y="26"/>
                    <a:pt x="0" y="31"/>
                  </a:cubicBezTo>
                  <a:cubicBezTo>
                    <a:pt x="0" y="32"/>
                    <a:pt x="1" y="33"/>
                    <a:pt x="2" y="32"/>
                  </a:cubicBezTo>
                  <a:cubicBezTo>
                    <a:pt x="5" y="27"/>
                    <a:pt x="9" y="23"/>
                    <a:pt x="12" y="19"/>
                  </a:cubicBezTo>
                  <a:cubicBezTo>
                    <a:pt x="16" y="13"/>
                    <a:pt x="20" y="8"/>
                    <a:pt x="24" y="2"/>
                  </a:cubicBezTo>
                  <a:cubicBezTo>
                    <a:pt x="25" y="1"/>
                    <a:pt x="24" y="0"/>
                    <a:pt x="23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46"/>
            <p:cNvSpPr>
              <a:spLocks/>
            </p:cNvSpPr>
            <p:nvPr/>
          </p:nvSpPr>
          <p:spPr bwMode="auto">
            <a:xfrm>
              <a:off x="7215188" y="4298951"/>
              <a:ext cx="61913" cy="66675"/>
            </a:xfrm>
            <a:custGeom>
              <a:avLst/>
              <a:gdLst>
                <a:gd name="T0" fmla="*/ 26 w 29"/>
                <a:gd name="T1" fmla="*/ 1 h 31"/>
                <a:gd name="T2" fmla="*/ 1 w 29"/>
                <a:gd name="T3" fmla="*/ 29 h 31"/>
                <a:gd name="T4" fmla="*/ 2 w 29"/>
                <a:gd name="T5" fmla="*/ 30 h 31"/>
                <a:gd name="T6" fmla="*/ 27 w 29"/>
                <a:gd name="T7" fmla="*/ 3 h 31"/>
                <a:gd name="T8" fmla="*/ 26 w 29"/>
                <a:gd name="T9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31">
                  <a:moveTo>
                    <a:pt x="26" y="1"/>
                  </a:moveTo>
                  <a:cubicBezTo>
                    <a:pt x="17" y="10"/>
                    <a:pt x="9" y="19"/>
                    <a:pt x="1" y="29"/>
                  </a:cubicBezTo>
                  <a:cubicBezTo>
                    <a:pt x="0" y="30"/>
                    <a:pt x="1" y="31"/>
                    <a:pt x="2" y="30"/>
                  </a:cubicBezTo>
                  <a:cubicBezTo>
                    <a:pt x="12" y="22"/>
                    <a:pt x="19" y="12"/>
                    <a:pt x="27" y="3"/>
                  </a:cubicBezTo>
                  <a:cubicBezTo>
                    <a:pt x="29" y="2"/>
                    <a:pt x="27" y="0"/>
                    <a:pt x="26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47"/>
            <p:cNvSpPr>
              <a:spLocks/>
            </p:cNvSpPr>
            <p:nvPr/>
          </p:nvSpPr>
          <p:spPr bwMode="auto">
            <a:xfrm>
              <a:off x="7204076" y="4325938"/>
              <a:ext cx="84138" cy="87313"/>
            </a:xfrm>
            <a:custGeom>
              <a:avLst/>
              <a:gdLst>
                <a:gd name="T0" fmla="*/ 39 w 39"/>
                <a:gd name="T1" fmla="*/ 0 h 41"/>
                <a:gd name="T2" fmla="*/ 19 w 39"/>
                <a:gd name="T3" fmla="*/ 21 h 41"/>
                <a:gd name="T4" fmla="*/ 1 w 39"/>
                <a:gd name="T5" fmla="*/ 40 h 41"/>
                <a:gd name="T6" fmla="*/ 2 w 39"/>
                <a:gd name="T7" fmla="*/ 41 h 41"/>
                <a:gd name="T8" fmla="*/ 39 w 39"/>
                <a:gd name="T9" fmla="*/ 0 h 41"/>
                <a:gd name="T10" fmla="*/ 39 w 39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41">
                  <a:moveTo>
                    <a:pt x="39" y="0"/>
                  </a:moveTo>
                  <a:cubicBezTo>
                    <a:pt x="33" y="7"/>
                    <a:pt x="26" y="14"/>
                    <a:pt x="19" y="21"/>
                  </a:cubicBezTo>
                  <a:cubicBezTo>
                    <a:pt x="13" y="27"/>
                    <a:pt x="6" y="33"/>
                    <a:pt x="1" y="40"/>
                  </a:cubicBezTo>
                  <a:cubicBezTo>
                    <a:pt x="0" y="40"/>
                    <a:pt x="1" y="41"/>
                    <a:pt x="2" y="41"/>
                  </a:cubicBezTo>
                  <a:cubicBezTo>
                    <a:pt x="16" y="30"/>
                    <a:pt x="29" y="14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48"/>
            <p:cNvSpPr>
              <a:spLocks/>
            </p:cNvSpPr>
            <p:nvPr/>
          </p:nvSpPr>
          <p:spPr bwMode="auto">
            <a:xfrm>
              <a:off x="7172326" y="4375151"/>
              <a:ext cx="104775" cy="80963"/>
            </a:xfrm>
            <a:custGeom>
              <a:avLst/>
              <a:gdLst>
                <a:gd name="T0" fmla="*/ 46 w 49"/>
                <a:gd name="T1" fmla="*/ 1 h 38"/>
                <a:gd name="T2" fmla="*/ 1 w 49"/>
                <a:gd name="T3" fmla="*/ 36 h 38"/>
                <a:gd name="T4" fmla="*/ 2 w 49"/>
                <a:gd name="T5" fmla="*/ 38 h 38"/>
                <a:gd name="T6" fmla="*/ 21 w 49"/>
                <a:gd name="T7" fmla="*/ 25 h 38"/>
                <a:gd name="T8" fmla="*/ 47 w 49"/>
                <a:gd name="T9" fmla="*/ 3 h 38"/>
                <a:gd name="T10" fmla="*/ 46 w 49"/>
                <a:gd name="T11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38">
                  <a:moveTo>
                    <a:pt x="46" y="1"/>
                  </a:moveTo>
                  <a:cubicBezTo>
                    <a:pt x="30" y="11"/>
                    <a:pt x="18" y="26"/>
                    <a:pt x="1" y="36"/>
                  </a:cubicBezTo>
                  <a:cubicBezTo>
                    <a:pt x="0" y="37"/>
                    <a:pt x="1" y="38"/>
                    <a:pt x="2" y="38"/>
                  </a:cubicBezTo>
                  <a:cubicBezTo>
                    <a:pt x="9" y="35"/>
                    <a:pt x="15" y="30"/>
                    <a:pt x="21" y="25"/>
                  </a:cubicBezTo>
                  <a:cubicBezTo>
                    <a:pt x="29" y="17"/>
                    <a:pt x="37" y="9"/>
                    <a:pt x="47" y="3"/>
                  </a:cubicBezTo>
                  <a:cubicBezTo>
                    <a:pt x="49" y="2"/>
                    <a:pt x="47" y="0"/>
                    <a:pt x="46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49"/>
            <p:cNvSpPr>
              <a:spLocks/>
            </p:cNvSpPr>
            <p:nvPr/>
          </p:nvSpPr>
          <p:spPr bwMode="auto">
            <a:xfrm>
              <a:off x="7154863" y="4400551"/>
              <a:ext cx="133350" cy="136525"/>
            </a:xfrm>
            <a:custGeom>
              <a:avLst/>
              <a:gdLst>
                <a:gd name="T0" fmla="*/ 59 w 62"/>
                <a:gd name="T1" fmla="*/ 2 h 64"/>
                <a:gd name="T2" fmla="*/ 28 w 62"/>
                <a:gd name="T3" fmla="*/ 32 h 64"/>
                <a:gd name="T4" fmla="*/ 1 w 62"/>
                <a:gd name="T5" fmla="*/ 62 h 64"/>
                <a:gd name="T6" fmla="*/ 3 w 62"/>
                <a:gd name="T7" fmla="*/ 63 h 64"/>
                <a:gd name="T8" fmla="*/ 32 w 62"/>
                <a:gd name="T9" fmla="*/ 33 h 64"/>
                <a:gd name="T10" fmla="*/ 61 w 62"/>
                <a:gd name="T11" fmla="*/ 4 h 64"/>
                <a:gd name="T12" fmla="*/ 59 w 62"/>
                <a:gd name="T13" fmla="*/ 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64">
                  <a:moveTo>
                    <a:pt x="59" y="2"/>
                  </a:moveTo>
                  <a:cubicBezTo>
                    <a:pt x="48" y="11"/>
                    <a:pt x="38" y="21"/>
                    <a:pt x="28" y="32"/>
                  </a:cubicBezTo>
                  <a:cubicBezTo>
                    <a:pt x="19" y="42"/>
                    <a:pt x="9" y="51"/>
                    <a:pt x="1" y="62"/>
                  </a:cubicBezTo>
                  <a:cubicBezTo>
                    <a:pt x="0" y="63"/>
                    <a:pt x="2" y="64"/>
                    <a:pt x="3" y="63"/>
                  </a:cubicBezTo>
                  <a:cubicBezTo>
                    <a:pt x="14" y="55"/>
                    <a:pt x="22" y="43"/>
                    <a:pt x="32" y="33"/>
                  </a:cubicBezTo>
                  <a:cubicBezTo>
                    <a:pt x="41" y="23"/>
                    <a:pt x="51" y="13"/>
                    <a:pt x="61" y="4"/>
                  </a:cubicBezTo>
                  <a:cubicBezTo>
                    <a:pt x="62" y="2"/>
                    <a:pt x="60" y="0"/>
                    <a:pt x="59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50"/>
            <p:cNvSpPr>
              <a:spLocks/>
            </p:cNvSpPr>
            <p:nvPr/>
          </p:nvSpPr>
          <p:spPr bwMode="auto">
            <a:xfrm>
              <a:off x="7153276" y="4406901"/>
              <a:ext cx="157163" cy="166688"/>
            </a:xfrm>
            <a:custGeom>
              <a:avLst/>
              <a:gdLst>
                <a:gd name="T0" fmla="*/ 70 w 73"/>
                <a:gd name="T1" fmla="*/ 1 h 78"/>
                <a:gd name="T2" fmla="*/ 32 w 73"/>
                <a:gd name="T3" fmla="*/ 44 h 78"/>
                <a:gd name="T4" fmla="*/ 13 w 73"/>
                <a:gd name="T5" fmla="*/ 61 h 78"/>
                <a:gd name="T6" fmla="*/ 0 w 73"/>
                <a:gd name="T7" fmla="*/ 77 h 78"/>
                <a:gd name="T8" fmla="*/ 1 w 73"/>
                <a:gd name="T9" fmla="*/ 77 h 78"/>
                <a:gd name="T10" fmla="*/ 18 w 73"/>
                <a:gd name="T11" fmla="*/ 60 h 78"/>
                <a:gd name="T12" fmla="*/ 37 w 73"/>
                <a:gd name="T13" fmla="*/ 42 h 78"/>
                <a:gd name="T14" fmla="*/ 72 w 73"/>
                <a:gd name="T15" fmla="*/ 3 h 78"/>
                <a:gd name="T16" fmla="*/ 70 w 73"/>
                <a:gd name="T17" fmla="*/ 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3" h="78">
                  <a:moveTo>
                    <a:pt x="70" y="1"/>
                  </a:moveTo>
                  <a:cubicBezTo>
                    <a:pt x="58" y="16"/>
                    <a:pt x="46" y="31"/>
                    <a:pt x="32" y="44"/>
                  </a:cubicBezTo>
                  <a:cubicBezTo>
                    <a:pt x="26" y="50"/>
                    <a:pt x="20" y="55"/>
                    <a:pt x="13" y="61"/>
                  </a:cubicBezTo>
                  <a:cubicBezTo>
                    <a:pt x="8" y="66"/>
                    <a:pt x="4" y="70"/>
                    <a:pt x="0" y="77"/>
                  </a:cubicBezTo>
                  <a:cubicBezTo>
                    <a:pt x="0" y="77"/>
                    <a:pt x="1" y="78"/>
                    <a:pt x="1" y="77"/>
                  </a:cubicBezTo>
                  <a:cubicBezTo>
                    <a:pt x="7" y="72"/>
                    <a:pt x="11" y="65"/>
                    <a:pt x="18" y="60"/>
                  </a:cubicBezTo>
                  <a:cubicBezTo>
                    <a:pt x="25" y="55"/>
                    <a:pt x="31" y="49"/>
                    <a:pt x="37" y="42"/>
                  </a:cubicBezTo>
                  <a:cubicBezTo>
                    <a:pt x="50" y="30"/>
                    <a:pt x="61" y="16"/>
                    <a:pt x="72" y="3"/>
                  </a:cubicBezTo>
                  <a:cubicBezTo>
                    <a:pt x="73" y="1"/>
                    <a:pt x="70" y="0"/>
                    <a:pt x="70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51"/>
            <p:cNvSpPr>
              <a:spLocks/>
            </p:cNvSpPr>
            <p:nvPr/>
          </p:nvSpPr>
          <p:spPr bwMode="auto">
            <a:xfrm>
              <a:off x="7183438" y="4475163"/>
              <a:ext cx="115888" cy="115888"/>
            </a:xfrm>
            <a:custGeom>
              <a:avLst/>
              <a:gdLst>
                <a:gd name="T0" fmla="*/ 51 w 54"/>
                <a:gd name="T1" fmla="*/ 1 h 54"/>
                <a:gd name="T2" fmla="*/ 1 w 54"/>
                <a:gd name="T3" fmla="*/ 52 h 54"/>
                <a:gd name="T4" fmla="*/ 2 w 54"/>
                <a:gd name="T5" fmla="*/ 53 h 54"/>
                <a:gd name="T6" fmla="*/ 23 w 54"/>
                <a:gd name="T7" fmla="*/ 31 h 54"/>
                <a:gd name="T8" fmla="*/ 52 w 54"/>
                <a:gd name="T9" fmla="*/ 4 h 54"/>
                <a:gd name="T10" fmla="*/ 51 w 54"/>
                <a:gd name="T11" fmla="*/ 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54">
                  <a:moveTo>
                    <a:pt x="51" y="1"/>
                  </a:moveTo>
                  <a:cubicBezTo>
                    <a:pt x="32" y="15"/>
                    <a:pt x="14" y="33"/>
                    <a:pt x="1" y="52"/>
                  </a:cubicBezTo>
                  <a:cubicBezTo>
                    <a:pt x="0" y="53"/>
                    <a:pt x="1" y="54"/>
                    <a:pt x="2" y="53"/>
                  </a:cubicBezTo>
                  <a:cubicBezTo>
                    <a:pt x="11" y="49"/>
                    <a:pt x="16" y="38"/>
                    <a:pt x="23" y="31"/>
                  </a:cubicBezTo>
                  <a:cubicBezTo>
                    <a:pt x="32" y="22"/>
                    <a:pt x="42" y="12"/>
                    <a:pt x="52" y="4"/>
                  </a:cubicBezTo>
                  <a:cubicBezTo>
                    <a:pt x="54" y="3"/>
                    <a:pt x="52" y="0"/>
                    <a:pt x="51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52"/>
            <p:cNvSpPr>
              <a:spLocks/>
            </p:cNvSpPr>
            <p:nvPr/>
          </p:nvSpPr>
          <p:spPr bwMode="auto">
            <a:xfrm>
              <a:off x="7232651" y="4471988"/>
              <a:ext cx="98425" cy="98425"/>
            </a:xfrm>
            <a:custGeom>
              <a:avLst/>
              <a:gdLst>
                <a:gd name="T0" fmla="*/ 43 w 46"/>
                <a:gd name="T1" fmla="*/ 1 h 46"/>
                <a:gd name="T2" fmla="*/ 0 w 46"/>
                <a:gd name="T3" fmla="*/ 44 h 46"/>
                <a:gd name="T4" fmla="*/ 2 w 46"/>
                <a:gd name="T5" fmla="*/ 45 h 46"/>
                <a:gd name="T6" fmla="*/ 45 w 46"/>
                <a:gd name="T7" fmla="*/ 3 h 46"/>
                <a:gd name="T8" fmla="*/ 43 w 46"/>
                <a:gd name="T9" fmla="*/ 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6">
                  <a:moveTo>
                    <a:pt x="43" y="1"/>
                  </a:moveTo>
                  <a:cubicBezTo>
                    <a:pt x="28" y="15"/>
                    <a:pt x="13" y="28"/>
                    <a:pt x="0" y="44"/>
                  </a:cubicBezTo>
                  <a:cubicBezTo>
                    <a:pt x="0" y="45"/>
                    <a:pt x="1" y="46"/>
                    <a:pt x="2" y="45"/>
                  </a:cubicBezTo>
                  <a:cubicBezTo>
                    <a:pt x="17" y="33"/>
                    <a:pt x="31" y="17"/>
                    <a:pt x="45" y="3"/>
                  </a:cubicBezTo>
                  <a:cubicBezTo>
                    <a:pt x="46" y="2"/>
                    <a:pt x="44" y="0"/>
                    <a:pt x="43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53"/>
            <p:cNvSpPr>
              <a:spLocks/>
            </p:cNvSpPr>
            <p:nvPr/>
          </p:nvSpPr>
          <p:spPr bwMode="auto">
            <a:xfrm>
              <a:off x="6908801" y="4703763"/>
              <a:ext cx="60325" cy="68263"/>
            </a:xfrm>
            <a:custGeom>
              <a:avLst/>
              <a:gdLst>
                <a:gd name="T0" fmla="*/ 25 w 28"/>
                <a:gd name="T1" fmla="*/ 1 h 32"/>
                <a:gd name="T2" fmla="*/ 9 w 28"/>
                <a:gd name="T3" fmla="*/ 16 h 32"/>
                <a:gd name="T4" fmla="*/ 0 w 28"/>
                <a:gd name="T5" fmla="*/ 31 h 32"/>
                <a:gd name="T6" fmla="*/ 2 w 28"/>
                <a:gd name="T7" fmla="*/ 32 h 32"/>
                <a:gd name="T8" fmla="*/ 14 w 28"/>
                <a:gd name="T9" fmla="*/ 15 h 32"/>
                <a:gd name="T10" fmla="*/ 27 w 28"/>
                <a:gd name="T11" fmla="*/ 2 h 32"/>
                <a:gd name="T12" fmla="*/ 25 w 28"/>
                <a:gd name="T13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32">
                  <a:moveTo>
                    <a:pt x="25" y="1"/>
                  </a:moveTo>
                  <a:cubicBezTo>
                    <a:pt x="20" y="6"/>
                    <a:pt x="14" y="11"/>
                    <a:pt x="9" y="16"/>
                  </a:cubicBezTo>
                  <a:cubicBezTo>
                    <a:pt x="6" y="21"/>
                    <a:pt x="1" y="26"/>
                    <a:pt x="0" y="31"/>
                  </a:cubicBezTo>
                  <a:cubicBezTo>
                    <a:pt x="0" y="32"/>
                    <a:pt x="1" y="32"/>
                    <a:pt x="2" y="32"/>
                  </a:cubicBezTo>
                  <a:cubicBezTo>
                    <a:pt x="6" y="26"/>
                    <a:pt x="9" y="21"/>
                    <a:pt x="14" y="15"/>
                  </a:cubicBezTo>
                  <a:cubicBezTo>
                    <a:pt x="18" y="11"/>
                    <a:pt x="23" y="7"/>
                    <a:pt x="27" y="2"/>
                  </a:cubicBezTo>
                  <a:cubicBezTo>
                    <a:pt x="28" y="1"/>
                    <a:pt x="26" y="0"/>
                    <a:pt x="25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454"/>
            <p:cNvSpPr>
              <a:spLocks/>
            </p:cNvSpPr>
            <p:nvPr/>
          </p:nvSpPr>
          <p:spPr bwMode="auto">
            <a:xfrm>
              <a:off x="6913563" y="4692651"/>
              <a:ext cx="103188" cy="106363"/>
            </a:xfrm>
            <a:custGeom>
              <a:avLst/>
              <a:gdLst>
                <a:gd name="T0" fmla="*/ 46 w 48"/>
                <a:gd name="T1" fmla="*/ 1 h 50"/>
                <a:gd name="T2" fmla="*/ 15 w 48"/>
                <a:gd name="T3" fmla="*/ 29 h 50"/>
                <a:gd name="T4" fmla="*/ 4 w 48"/>
                <a:gd name="T5" fmla="*/ 41 h 50"/>
                <a:gd name="T6" fmla="*/ 0 w 48"/>
                <a:gd name="T7" fmla="*/ 48 h 50"/>
                <a:gd name="T8" fmla="*/ 2 w 48"/>
                <a:gd name="T9" fmla="*/ 50 h 50"/>
                <a:gd name="T10" fmla="*/ 4 w 48"/>
                <a:gd name="T11" fmla="*/ 50 h 50"/>
                <a:gd name="T12" fmla="*/ 5 w 48"/>
                <a:gd name="T13" fmla="*/ 48 h 50"/>
                <a:gd name="T14" fmla="*/ 22 w 48"/>
                <a:gd name="T15" fmla="*/ 25 h 50"/>
                <a:gd name="T16" fmla="*/ 47 w 48"/>
                <a:gd name="T17" fmla="*/ 2 h 50"/>
                <a:gd name="T18" fmla="*/ 46 w 48"/>
                <a:gd name="T19" fmla="*/ 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50">
                  <a:moveTo>
                    <a:pt x="46" y="1"/>
                  </a:moveTo>
                  <a:cubicBezTo>
                    <a:pt x="36" y="10"/>
                    <a:pt x="24" y="19"/>
                    <a:pt x="15" y="29"/>
                  </a:cubicBezTo>
                  <a:cubicBezTo>
                    <a:pt x="11" y="33"/>
                    <a:pt x="8" y="37"/>
                    <a:pt x="4" y="41"/>
                  </a:cubicBezTo>
                  <a:cubicBezTo>
                    <a:pt x="2" y="43"/>
                    <a:pt x="0" y="45"/>
                    <a:pt x="0" y="48"/>
                  </a:cubicBezTo>
                  <a:cubicBezTo>
                    <a:pt x="0" y="49"/>
                    <a:pt x="1" y="50"/>
                    <a:pt x="2" y="50"/>
                  </a:cubicBezTo>
                  <a:cubicBezTo>
                    <a:pt x="3" y="50"/>
                    <a:pt x="3" y="50"/>
                    <a:pt x="4" y="50"/>
                  </a:cubicBezTo>
                  <a:cubicBezTo>
                    <a:pt x="5" y="50"/>
                    <a:pt x="5" y="49"/>
                    <a:pt x="5" y="48"/>
                  </a:cubicBezTo>
                  <a:cubicBezTo>
                    <a:pt x="3" y="47"/>
                    <a:pt x="22" y="26"/>
                    <a:pt x="22" y="25"/>
                  </a:cubicBezTo>
                  <a:cubicBezTo>
                    <a:pt x="30" y="17"/>
                    <a:pt x="40" y="10"/>
                    <a:pt x="47" y="2"/>
                  </a:cubicBezTo>
                  <a:cubicBezTo>
                    <a:pt x="48" y="1"/>
                    <a:pt x="47" y="0"/>
                    <a:pt x="46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455"/>
            <p:cNvSpPr>
              <a:spLocks/>
            </p:cNvSpPr>
            <p:nvPr/>
          </p:nvSpPr>
          <p:spPr bwMode="auto">
            <a:xfrm>
              <a:off x="6916738" y="4718051"/>
              <a:ext cx="100013" cy="117475"/>
            </a:xfrm>
            <a:custGeom>
              <a:avLst/>
              <a:gdLst>
                <a:gd name="T0" fmla="*/ 45 w 47"/>
                <a:gd name="T1" fmla="*/ 1 h 55"/>
                <a:gd name="T2" fmla="*/ 20 w 47"/>
                <a:gd name="T3" fmla="*/ 29 h 55"/>
                <a:gd name="T4" fmla="*/ 0 w 47"/>
                <a:gd name="T5" fmla="*/ 51 h 55"/>
                <a:gd name="T6" fmla="*/ 1 w 47"/>
                <a:gd name="T7" fmla="*/ 53 h 55"/>
                <a:gd name="T8" fmla="*/ 20 w 47"/>
                <a:gd name="T9" fmla="*/ 34 h 55"/>
                <a:gd name="T10" fmla="*/ 47 w 47"/>
                <a:gd name="T11" fmla="*/ 2 h 55"/>
                <a:gd name="T12" fmla="*/ 45 w 47"/>
                <a:gd name="T13" fmla="*/ 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55">
                  <a:moveTo>
                    <a:pt x="45" y="1"/>
                  </a:moveTo>
                  <a:cubicBezTo>
                    <a:pt x="39" y="13"/>
                    <a:pt x="28" y="19"/>
                    <a:pt x="20" y="29"/>
                  </a:cubicBezTo>
                  <a:cubicBezTo>
                    <a:pt x="13" y="37"/>
                    <a:pt x="10" y="46"/>
                    <a:pt x="0" y="51"/>
                  </a:cubicBezTo>
                  <a:cubicBezTo>
                    <a:pt x="0" y="52"/>
                    <a:pt x="0" y="52"/>
                    <a:pt x="1" y="53"/>
                  </a:cubicBezTo>
                  <a:cubicBezTo>
                    <a:pt x="8" y="55"/>
                    <a:pt x="17" y="39"/>
                    <a:pt x="20" y="34"/>
                  </a:cubicBezTo>
                  <a:cubicBezTo>
                    <a:pt x="27" y="23"/>
                    <a:pt x="43" y="16"/>
                    <a:pt x="47" y="2"/>
                  </a:cubicBezTo>
                  <a:cubicBezTo>
                    <a:pt x="47" y="1"/>
                    <a:pt x="45" y="0"/>
                    <a:pt x="45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456"/>
            <p:cNvSpPr>
              <a:spLocks/>
            </p:cNvSpPr>
            <p:nvPr/>
          </p:nvSpPr>
          <p:spPr bwMode="auto">
            <a:xfrm>
              <a:off x="6924676" y="4740276"/>
              <a:ext cx="104775" cy="112713"/>
            </a:xfrm>
            <a:custGeom>
              <a:avLst/>
              <a:gdLst>
                <a:gd name="T0" fmla="*/ 46 w 49"/>
                <a:gd name="T1" fmla="*/ 1 h 53"/>
                <a:gd name="T2" fmla="*/ 19 w 49"/>
                <a:gd name="T3" fmla="*/ 28 h 53"/>
                <a:gd name="T4" fmla="*/ 1 w 49"/>
                <a:gd name="T5" fmla="*/ 51 h 53"/>
                <a:gd name="T6" fmla="*/ 2 w 49"/>
                <a:gd name="T7" fmla="*/ 53 h 53"/>
                <a:gd name="T8" fmla="*/ 12 w 49"/>
                <a:gd name="T9" fmla="*/ 41 h 53"/>
                <a:gd name="T10" fmla="*/ 23 w 49"/>
                <a:gd name="T11" fmla="*/ 29 h 53"/>
                <a:gd name="T12" fmla="*/ 48 w 49"/>
                <a:gd name="T13" fmla="*/ 3 h 53"/>
                <a:gd name="T14" fmla="*/ 46 w 49"/>
                <a:gd name="T15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53">
                  <a:moveTo>
                    <a:pt x="46" y="1"/>
                  </a:moveTo>
                  <a:cubicBezTo>
                    <a:pt x="37" y="10"/>
                    <a:pt x="28" y="19"/>
                    <a:pt x="19" y="28"/>
                  </a:cubicBezTo>
                  <a:cubicBezTo>
                    <a:pt x="13" y="36"/>
                    <a:pt x="5" y="42"/>
                    <a:pt x="1" y="51"/>
                  </a:cubicBezTo>
                  <a:cubicBezTo>
                    <a:pt x="0" y="52"/>
                    <a:pt x="2" y="53"/>
                    <a:pt x="2" y="53"/>
                  </a:cubicBezTo>
                  <a:cubicBezTo>
                    <a:pt x="6" y="49"/>
                    <a:pt x="8" y="45"/>
                    <a:pt x="12" y="41"/>
                  </a:cubicBezTo>
                  <a:cubicBezTo>
                    <a:pt x="16" y="38"/>
                    <a:pt x="19" y="33"/>
                    <a:pt x="23" y="29"/>
                  </a:cubicBezTo>
                  <a:cubicBezTo>
                    <a:pt x="31" y="20"/>
                    <a:pt x="40" y="12"/>
                    <a:pt x="48" y="3"/>
                  </a:cubicBezTo>
                  <a:cubicBezTo>
                    <a:pt x="49" y="2"/>
                    <a:pt x="47" y="0"/>
                    <a:pt x="46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457"/>
            <p:cNvSpPr>
              <a:spLocks/>
            </p:cNvSpPr>
            <p:nvPr/>
          </p:nvSpPr>
          <p:spPr bwMode="auto">
            <a:xfrm>
              <a:off x="6877051" y="4845051"/>
              <a:ext cx="115888" cy="115888"/>
            </a:xfrm>
            <a:custGeom>
              <a:avLst/>
              <a:gdLst>
                <a:gd name="T0" fmla="*/ 53 w 54"/>
                <a:gd name="T1" fmla="*/ 0 h 54"/>
                <a:gd name="T2" fmla="*/ 26 w 54"/>
                <a:gd name="T3" fmla="*/ 26 h 54"/>
                <a:gd name="T4" fmla="*/ 1 w 54"/>
                <a:gd name="T5" fmla="*/ 52 h 54"/>
                <a:gd name="T6" fmla="*/ 2 w 54"/>
                <a:gd name="T7" fmla="*/ 53 h 54"/>
                <a:gd name="T8" fmla="*/ 28 w 54"/>
                <a:gd name="T9" fmla="*/ 27 h 54"/>
                <a:gd name="T10" fmla="*/ 54 w 54"/>
                <a:gd name="T11" fmla="*/ 1 h 54"/>
                <a:gd name="T12" fmla="*/ 53 w 54"/>
                <a:gd name="T1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54">
                  <a:moveTo>
                    <a:pt x="53" y="0"/>
                  </a:moveTo>
                  <a:cubicBezTo>
                    <a:pt x="44" y="8"/>
                    <a:pt x="35" y="16"/>
                    <a:pt x="26" y="26"/>
                  </a:cubicBezTo>
                  <a:cubicBezTo>
                    <a:pt x="18" y="35"/>
                    <a:pt x="8" y="43"/>
                    <a:pt x="1" y="52"/>
                  </a:cubicBezTo>
                  <a:cubicBezTo>
                    <a:pt x="0" y="53"/>
                    <a:pt x="1" y="54"/>
                    <a:pt x="2" y="53"/>
                  </a:cubicBezTo>
                  <a:cubicBezTo>
                    <a:pt x="12" y="46"/>
                    <a:pt x="20" y="37"/>
                    <a:pt x="28" y="27"/>
                  </a:cubicBezTo>
                  <a:cubicBezTo>
                    <a:pt x="36" y="18"/>
                    <a:pt x="45" y="10"/>
                    <a:pt x="54" y="1"/>
                  </a:cubicBezTo>
                  <a:cubicBezTo>
                    <a:pt x="54" y="0"/>
                    <a:pt x="54" y="0"/>
                    <a:pt x="53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458"/>
            <p:cNvSpPr>
              <a:spLocks/>
            </p:cNvSpPr>
            <p:nvPr/>
          </p:nvSpPr>
          <p:spPr bwMode="auto">
            <a:xfrm>
              <a:off x="6888163" y="4843463"/>
              <a:ext cx="133350" cy="161925"/>
            </a:xfrm>
            <a:custGeom>
              <a:avLst/>
              <a:gdLst>
                <a:gd name="T0" fmla="*/ 60 w 62"/>
                <a:gd name="T1" fmla="*/ 1 h 76"/>
                <a:gd name="T2" fmla="*/ 46 w 62"/>
                <a:gd name="T3" fmla="*/ 22 h 76"/>
                <a:gd name="T4" fmla="*/ 32 w 62"/>
                <a:gd name="T5" fmla="*/ 37 h 76"/>
                <a:gd name="T6" fmla="*/ 0 w 62"/>
                <a:gd name="T7" fmla="*/ 73 h 76"/>
                <a:gd name="T8" fmla="*/ 2 w 62"/>
                <a:gd name="T9" fmla="*/ 75 h 76"/>
                <a:gd name="T10" fmla="*/ 20 w 62"/>
                <a:gd name="T11" fmla="*/ 54 h 76"/>
                <a:gd name="T12" fmla="*/ 38 w 62"/>
                <a:gd name="T13" fmla="*/ 35 h 76"/>
                <a:gd name="T14" fmla="*/ 62 w 62"/>
                <a:gd name="T15" fmla="*/ 2 h 76"/>
                <a:gd name="T16" fmla="*/ 60 w 62"/>
                <a:gd name="T17" fmla="*/ 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76">
                  <a:moveTo>
                    <a:pt x="60" y="1"/>
                  </a:moveTo>
                  <a:cubicBezTo>
                    <a:pt x="58" y="10"/>
                    <a:pt x="52" y="16"/>
                    <a:pt x="46" y="22"/>
                  </a:cubicBezTo>
                  <a:cubicBezTo>
                    <a:pt x="42" y="27"/>
                    <a:pt x="37" y="33"/>
                    <a:pt x="32" y="37"/>
                  </a:cubicBezTo>
                  <a:cubicBezTo>
                    <a:pt x="21" y="49"/>
                    <a:pt x="10" y="60"/>
                    <a:pt x="0" y="73"/>
                  </a:cubicBezTo>
                  <a:cubicBezTo>
                    <a:pt x="0" y="74"/>
                    <a:pt x="1" y="76"/>
                    <a:pt x="2" y="75"/>
                  </a:cubicBezTo>
                  <a:cubicBezTo>
                    <a:pt x="8" y="68"/>
                    <a:pt x="14" y="61"/>
                    <a:pt x="20" y="54"/>
                  </a:cubicBezTo>
                  <a:cubicBezTo>
                    <a:pt x="25" y="47"/>
                    <a:pt x="32" y="42"/>
                    <a:pt x="38" y="35"/>
                  </a:cubicBezTo>
                  <a:cubicBezTo>
                    <a:pt x="46" y="26"/>
                    <a:pt x="60" y="15"/>
                    <a:pt x="62" y="2"/>
                  </a:cubicBezTo>
                  <a:cubicBezTo>
                    <a:pt x="62" y="1"/>
                    <a:pt x="61" y="0"/>
                    <a:pt x="60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459"/>
            <p:cNvSpPr>
              <a:spLocks/>
            </p:cNvSpPr>
            <p:nvPr/>
          </p:nvSpPr>
          <p:spPr bwMode="auto">
            <a:xfrm>
              <a:off x="6888163" y="4900613"/>
              <a:ext cx="125413" cy="134938"/>
            </a:xfrm>
            <a:custGeom>
              <a:avLst/>
              <a:gdLst>
                <a:gd name="T0" fmla="*/ 55 w 58"/>
                <a:gd name="T1" fmla="*/ 1 h 63"/>
                <a:gd name="T2" fmla="*/ 18 w 58"/>
                <a:gd name="T3" fmla="*/ 40 h 63"/>
                <a:gd name="T4" fmla="*/ 4 w 58"/>
                <a:gd name="T5" fmla="*/ 55 h 63"/>
                <a:gd name="T6" fmla="*/ 0 w 58"/>
                <a:gd name="T7" fmla="*/ 62 h 63"/>
                <a:gd name="T8" fmla="*/ 2 w 58"/>
                <a:gd name="T9" fmla="*/ 62 h 63"/>
                <a:gd name="T10" fmla="*/ 11 w 58"/>
                <a:gd name="T11" fmla="*/ 54 h 63"/>
                <a:gd name="T12" fmla="*/ 25 w 58"/>
                <a:gd name="T13" fmla="*/ 37 h 63"/>
                <a:gd name="T14" fmla="*/ 57 w 58"/>
                <a:gd name="T15" fmla="*/ 3 h 63"/>
                <a:gd name="T16" fmla="*/ 55 w 58"/>
                <a:gd name="T17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63">
                  <a:moveTo>
                    <a:pt x="55" y="1"/>
                  </a:moveTo>
                  <a:cubicBezTo>
                    <a:pt x="43" y="14"/>
                    <a:pt x="30" y="27"/>
                    <a:pt x="18" y="40"/>
                  </a:cubicBezTo>
                  <a:cubicBezTo>
                    <a:pt x="14" y="45"/>
                    <a:pt x="10" y="51"/>
                    <a:pt x="4" y="55"/>
                  </a:cubicBezTo>
                  <a:cubicBezTo>
                    <a:pt x="2" y="57"/>
                    <a:pt x="0" y="58"/>
                    <a:pt x="0" y="62"/>
                  </a:cubicBezTo>
                  <a:cubicBezTo>
                    <a:pt x="0" y="63"/>
                    <a:pt x="2" y="63"/>
                    <a:pt x="2" y="62"/>
                  </a:cubicBezTo>
                  <a:cubicBezTo>
                    <a:pt x="3" y="59"/>
                    <a:pt x="9" y="56"/>
                    <a:pt x="11" y="54"/>
                  </a:cubicBezTo>
                  <a:cubicBezTo>
                    <a:pt x="15" y="48"/>
                    <a:pt x="20" y="42"/>
                    <a:pt x="25" y="37"/>
                  </a:cubicBezTo>
                  <a:cubicBezTo>
                    <a:pt x="36" y="25"/>
                    <a:pt x="46" y="14"/>
                    <a:pt x="57" y="3"/>
                  </a:cubicBezTo>
                  <a:cubicBezTo>
                    <a:pt x="58" y="2"/>
                    <a:pt x="56" y="0"/>
                    <a:pt x="55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460"/>
            <p:cNvSpPr>
              <a:spLocks/>
            </p:cNvSpPr>
            <p:nvPr/>
          </p:nvSpPr>
          <p:spPr bwMode="auto">
            <a:xfrm>
              <a:off x="6894513" y="4932363"/>
              <a:ext cx="128588" cy="122238"/>
            </a:xfrm>
            <a:custGeom>
              <a:avLst/>
              <a:gdLst>
                <a:gd name="T0" fmla="*/ 57 w 60"/>
                <a:gd name="T1" fmla="*/ 1 h 57"/>
                <a:gd name="T2" fmla="*/ 28 w 60"/>
                <a:gd name="T3" fmla="*/ 29 h 57"/>
                <a:gd name="T4" fmla="*/ 0 w 60"/>
                <a:gd name="T5" fmla="*/ 56 h 57"/>
                <a:gd name="T6" fmla="*/ 1 w 60"/>
                <a:gd name="T7" fmla="*/ 57 h 57"/>
                <a:gd name="T8" fmla="*/ 27 w 60"/>
                <a:gd name="T9" fmla="*/ 33 h 57"/>
                <a:gd name="T10" fmla="*/ 59 w 60"/>
                <a:gd name="T11" fmla="*/ 3 h 57"/>
                <a:gd name="T12" fmla="*/ 57 w 60"/>
                <a:gd name="T13" fmla="*/ 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57">
                  <a:moveTo>
                    <a:pt x="57" y="1"/>
                  </a:moveTo>
                  <a:cubicBezTo>
                    <a:pt x="48" y="11"/>
                    <a:pt x="38" y="20"/>
                    <a:pt x="28" y="29"/>
                  </a:cubicBezTo>
                  <a:cubicBezTo>
                    <a:pt x="18" y="37"/>
                    <a:pt x="12" y="50"/>
                    <a:pt x="0" y="56"/>
                  </a:cubicBezTo>
                  <a:cubicBezTo>
                    <a:pt x="0" y="57"/>
                    <a:pt x="0" y="57"/>
                    <a:pt x="1" y="57"/>
                  </a:cubicBezTo>
                  <a:cubicBezTo>
                    <a:pt x="13" y="54"/>
                    <a:pt x="18" y="42"/>
                    <a:pt x="27" y="33"/>
                  </a:cubicBezTo>
                  <a:cubicBezTo>
                    <a:pt x="37" y="23"/>
                    <a:pt x="49" y="14"/>
                    <a:pt x="59" y="3"/>
                  </a:cubicBezTo>
                  <a:cubicBezTo>
                    <a:pt x="60" y="2"/>
                    <a:pt x="58" y="0"/>
                    <a:pt x="57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461"/>
            <p:cNvSpPr>
              <a:spLocks/>
            </p:cNvSpPr>
            <p:nvPr/>
          </p:nvSpPr>
          <p:spPr bwMode="auto">
            <a:xfrm>
              <a:off x="6908801" y="4948238"/>
              <a:ext cx="120650" cy="123825"/>
            </a:xfrm>
            <a:custGeom>
              <a:avLst/>
              <a:gdLst>
                <a:gd name="T0" fmla="*/ 53 w 56"/>
                <a:gd name="T1" fmla="*/ 1 h 58"/>
                <a:gd name="T2" fmla="*/ 1 w 56"/>
                <a:gd name="T3" fmla="*/ 57 h 58"/>
                <a:gd name="T4" fmla="*/ 2 w 56"/>
                <a:gd name="T5" fmla="*/ 58 h 58"/>
                <a:gd name="T6" fmla="*/ 15 w 56"/>
                <a:gd name="T7" fmla="*/ 43 h 58"/>
                <a:gd name="T8" fmla="*/ 28 w 56"/>
                <a:gd name="T9" fmla="*/ 30 h 58"/>
                <a:gd name="T10" fmla="*/ 55 w 56"/>
                <a:gd name="T11" fmla="*/ 3 h 58"/>
                <a:gd name="T12" fmla="*/ 53 w 56"/>
                <a:gd name="T13" fmla="*/ 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58">
                  <a:moveTo>
                    <a:pt x="53" y="1"/>
                  </a:moveTo>
                  <a:cubicBezTo>
                    <a:pt x="36" y="21"/>
                    <a:pt x="14" y="35"/>
                    <a:pt x="1" y="57"/>
                  </a:cubicBezTo>
                  <a:cubicBezTo>
                    <a:pt x="0" y="58"/>
                    <a:pt x="1" y="58"/>
                    <a:pt x="2" y="58"/>
                  </a:cubicBezTo>
                  <a:cubicBezTo>
                    <a:pt x="7" y="54"/>
                    <a:pt x="11" y="48"/>
                    <a:pt x="15" y="43"/>
                  </a:cubicBezTo>
                  <a:cubicBezTo>
                    <a:pt x="19" y="39"/>
                    <a:pt x="24" y="35"/>
                    <a:pt x="28" y="30"/>
                  </a:cubicBezTo>
                  <a:cubicBezTo>
                    <a:pt x="37" y="22"/>
                    <a:pt x="47" y="13"/>
                    <a:pt x="55" y="3"/>
                  </a:cubicBezTo>
                  <a:cubicBezTo>
                    <a:pt x="56" y="2"/>
                    <a:pt x="54" y="0"/>
                    <a:pt x="53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462"/>
            <p:cNvSpPr>
              <a:spLocks/>
            </p:cNvSpPr>
            <p:nvPr/>
          </p:nvSpPr>
          <p:spPr bwMode="auto">
            <a:xfrm>
              <a:off x="6948488" y="4992688"/>
              <a:ext cx="79375" cy="68263"/>
            </a:xfrm>
            <a:custGeom>
              <a:avLst/>
              <a:gdLst>
                <a:gd name="T0" fmla="*/ 35 w 37"/>
                <a:gd name="T1" fmla="*/ 1 h 32"/>
                <a:gd name="T2" fmla="*/ 0 w 37"/>
                <a:gd name="T3" fmla="*/ 31 h 32"/>
                <a:gd name="T4" fmla="*/ 1 w 37"/>
                <a:gd name="T5" fmla="*/ 32 h 32"/>
                <a:gd name="T6" fmla="*/ 21 w 37"/>
                <a:gd name="T7" fmla="*/ 16 h 32"/>
                <a:gd name="T8" fmla="*/ 37 w 37"/>
                <a:gd name="T9" fmla="*/ 2 h 32"/>
                <a:gd name="T10" fmla="*/ 35 w 37"/>
                <a:gd name="T1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32">
                  <a:moveTo>
                    <a:pt x="35" y="1"/>
                  </a:moveTo>
                  <a:cubicBezTo>
                    <a:pt x="26" y="13"/>
                    <a:pt x="10" y="19"/>
                    <a:pt x="0" y="31"/>
                  </a:cubicBezTo>
                  <a:cubicBezTo>
                    <a:pt x="0" y="31"/>
                    <a:pt x="0" y="32"/>
                    <a:pt x="1" y="32"/>
                  </a:cubicBezTo>
                  <a:cubicBezTo>
                    <a:pt x="9" y="28"/>
                    <a:pt x="14" y="21"/>
                    <a:pt x="21" y="16"/>
                  </a:cubicBezTo>
                  <a:cubicBezTo>
                    <a:pt x="27" y="12"/>
                    <a:pt x="33" y="8"/>
                    <a:pt x="37" y="2"/>
                  </a:cubicBezTo>
                  <a:cubicBezTo>
                    <a:pt x="37" y="1"/>
                    <a:pt x="36" y="0"/>
                    <a:pt x="35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463"/>
            <p:cNvSpPr>
              <a:spLocks/>
            </p:cNvSpPr>
            <p:nvPr/>
          </p:nvSpPr>
          <p:spPr bwMode="auto">
            <a:xfrm>
              <a:off x="6989763" y="5022851"/>
              <a:ext cx="50800" cy="58738"/>
            </a:xfrm>
            <a:custGeom>
              <a:avLst/>
              <a:gdLst>
                <a:gd name="T0" fmla="*/ 23 w 24"/>
                <a:gd name="T1" fmla="*/ 2 h 27"/>
                <a:gd name="T2" fmla="*/ 20 w 24"/>
                <a:gd name="T3" fmla="*/ 3 h 27"/>
                <a:gd name="T4" fmla="*/ 12 w 24"/>
                <a:gd name="T5" fmla="*/ 15 h 27"/>
                <a:gd name="T6" fmla="*/ 1 w 24"/>
                <a:gd name="T7" fmla="*/ 24 h 27"/>
                <a:gd name="T8" fmla="*/ 3 w 24"/>
                <a:gd name="T9" fmla="*/ 26 h 27"/>
                <a:gd name="T10" fmla="*/ 17 w 24"/>
                <a:gd name="T11" fmla="*/ 14 h 27"/>
                <a:gd name="T12" fmla="*/ 23 w 24"/>
                <a:gd name="T13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7">
                  <a:moveTo>
                    <a:pt x="23" y="2"/>
                  </a:moveTo>
                  <a:cubicBezTo>
                    <a:pt x="23" y="0"/>
                    <a:pt x="20" y="1"/>
                    <a:pt x="20" y="3"/>
                  </a:cubicBezTo>
                  <a:cubicBezTo>
                    <a:pt x="21" y="7"/>
                    <a:pt x="15" y="12"/>
                    <a:pt x="12" y="15"/>
                  </a:cubicBezTo>
                  <a:cubicBezTo>
                    <a:pt x="8" y="18"/>
                    <a:pt x="4" y="20"/>
                    <a:pt x="1" y="24"/>
                  </a:cubicBezTo>
                  <a:cubicBezTo>
                    <a:pt x="0" y="25"/>
                    <a:pt x="1" y="27"/>
                    <a:pt x="3" y="26"/>
                  </a:cubicBezTo>
                  <a:cubicBezTo>
                    <a:pt x="7" y="22"/>
                    <a:pt x="12" y="18"/>
                    <a:pt x="17" y="14"/>
                  </a:cubicBezTo>
                  <a:cubicBezTo>
                    <a:pt x="20" y="11"/>
                    <a:pt x="24" y="7"/>
                    <a:pt x="23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464"/>
            <p:cNvSpPr>
              <a:spLocks/>
            </p:cNvSpPr>
            <p:nvPr/>
          </p:nvSpPr>
          <p:spPr bwMode="auto">
            <a:xfrm>
              <a:off x="7551738" y="4676776"/>
              <a:ext cx="61913" cy="85725"/>
            </a:xfrm>
            <a:custGeom>
              <a:avLst/>
              <a:gdLst>
                <a:gd name="T0" fmla="*/ 27 w 29"/>
                <a:gd name="T1" fmla="*/ 0 h 40"/>
                <a:gd name="T2" fmla="*/ 11 w 29"/>
                <a:gd name="T3" fmla="*/ 20 h 40"/>
                <a:gd name="T4" fmla="*/ 4 w 29"/>
                <a:gd name="T5" fmla="*/ 32 h 40"/>
                <a:gd name="T6" fmla="*/ 0 w 29"/>
                <a:gd name="T7" fmla="*/ 38 h 40"/>
                <a:gd name="T8" fmla="*/ 1 w 29"/>
                <a:gd name="T9" fmla="*/ 39 h 40"/>
                <a:gd name="T10" fmla="*/ 8 w 29"/>
                <a:gd name="T11" fmla="*/ 32 h 40"/>
                <a:gd name="T12" fmla="*/ 12 w 29"/>
                <a:gd name="T13" fmla="*/ 23 h 40"/>
                <a:gd name="T14" fmla="*/ 29 w 29"/>
                <a:gd name="T15" fmla="*/ 2 h 40"/>
                <a:gd name="T16" fmla="*/ 27 w 29"/>
                <a:gd name="T1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40">
                  <a:moveTo>
                    <a:pt x="27" y="0"/>
                  </a:moveTo>
                  <a:cubicBezTo>
                    <a:pt x="22" y="7"/>
                    <a:pt x="16" y="13"/>
                    <a:pt x="11" y="20"/>
                  </a:cubicBezTo>
                  <a:cubicBezTo>
                    <a:pt x="9" y="24"/>
                    <a:pt x="7" y="28"/>
                    <a:pt x="4" y="32"/>
                  </a:cubicBezTo>
                  <a:cubicBezTo>
                    <a:pt x="2" y="34"/>
                    <a:pt x="0" y="35"/>
                    <a:pt x="0" y="38"/>
                  </a:cubicBezTo>
                  <a:cubicBezTo>
                    <a:pt x="0" y="39"/>
                    <a:pt x="1" y="40"/>
                    <a:pt x="1" y="39"/>
                  </a:cubicBezTo>
                  <a:cubicBezTo>
                    <a:pt x="3" y="36"/>
                    <a:pt x="6" y="35"/>
                    <a:pt x="8" y="32"/>
                  </a:cubicBezTo>
                  <a:cubicBezTo>
                    <a:pt x="10" y="29"/>
                    <a:pt x="11" y="26"/>
                    <a:pt x="12" y="23"/>
                  </a:cubicBezTo>
                  <a:cubicBezTo>
                    <a:pt x="16" y="16"/>
                    <a:pt x="23" y="8"/>
                    <a:pt x="29" y="2"/>
                  </a:cubicBezTo>
                  <a:cubicBezTo>
                    <a:pt x="29" y="1"/>
                    <a:pt x="28" y="0"/>
                    <a:pt x="27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465"/>
            <p:cNvSpPr>
              <a:spLocks/>
            </p:cNvSpPr>
            <p:nvPr/>
          </p:nvSpPr>
          <p:spPr bwMode="auto">
            <a:xfrm>
              <a:off x="7551738" y="4692651"/>
              <a:ext cx="96838" cy="96838"/>
            </a:xfrm>
            <a:custGeom>
              <a:avLst/>
              <a:gdLst>
                <a:gd name="T0" fmla="*/ 42 w 45"/>
                <a:gd name="T1" fmla="*/ 1 h 45"/>
                <a:gd name="T2" fmla="*/ 16 w 45"/>
                <a:gd name="T3" fmla="*/ 27 h 45"/>
                <a:gd name="T4" fmla="*/ 0 w 45"/>
                <a:gd name="T5" fmla="*/ 44 h 45"/>
                <a:gd name="T6" fmla="*/ 1 w 45"/>
                <a:gd name="T7" fmla="*/ 44 h 45"/>
                <a:gd name="T8" fmla="*/ 20 w 45"/>
                <a:gd name="T9" fmla="*/ 26 h 45"/>
                <a:gd name="T10" fmla="*/ 44 w 45"/>
                <a:gd name="T11" fmla="*/ 2 h 45"/>
                <a:gd name="T12" fmla="*/ 42 w 45"/>
                <a:gd name="T13" fmla="*/ 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45">
                  <a:moveTo>
                    <a:pt x="42" y="1"/>
                  </a:moveTo>
                  <a:cubicBezTo>
                    <a:pt x="33" y="9"/>
                    <a:pt x="25" y="19"/>
                    <a:pt x="16" y="27"/>
                  </a:cubicBezTo>
                  <a:cubicBezTo>
                    <a:pt x="10" y="32"/>
                    <a:pt x="1" y="36"/>
                    <a:pt x="0" y="44"/>
                  </a:cubicBezTo>
                  <a:cubicBezTo>
                    <a:pt x="0" y="45"/>
                    <a:pt x="1" y="45"/>
                    <a:pt x="1" y="44"/>
                  </a:cubicBezTo>
                  <a:cubicBezTo>
                    <a:pt x="6" y="37"/>
                    <a:pt x="13" y="32"/>
                    <a:pt x="20" y="26"/>
                  </a:cubicBezTo>
                  <a:cubicBezTo>
                    <a:pt x="28" y="19"/>
                    <a:pt x="36" y="10"/>
                    <a:pt x="44" y="2"/>
                  </a:cubicBezTo>
                  <a:cubicBezTo>
                    <a:pt x="45" y="1"/>
                    <a:pt x="43" y="0"/>
                    <a:pt x="42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466"/>
            <p:cNvSpPr>
              <a:spLocks/>
            </p:cNvSpPr>
            <p:nvPr/>
          </p:nvSpPr>
          <p:spPr bwMode="auto">
            <a:xfrm>
              <a:off x="7566026" y="4716463"/>
              <a:ext cx="77788" cy="79375"/>
            </a:xfrm>
            <a:custGeom>
              <a:avLst/>
              <a:gdLst>
                <a:gd name="T0" fmla="*/ 36 w 36"/>
                <a:gd name="T1" fmla="*/ 0 h 37"/>
                <a:gd name="T2" fmla="*/ 20 w 36"/>
                <a:gd name="T3" fmla="*/ 15 h 37"/>
                <a:gd name="T4" fmla="*/ 9 w 36"/>
                <a:gd name="T5" fmla="*/ 26 h 37"/>
                <a:gd name="T6" fmla="*/ 1 w 36"/>
                <a:gd name="T7" fmla="*/ 35 h 37"/>
                <a:gd name="T8" fmla="*/ 1 w 36"/>
                <a:gd name="T9" fmla="*/ 36 h 37"/>
                <a:gd name="T10" fmla="*/ 7 w 36"/>
                <a:gd name="T11" fmla="*/ 32 h 37"/>
                <a:gd name="T12" fmla="*/ 13 w 36"/>
                <a:gd name="T13" fmla="*/ 25 h 37"/>
                <a:gd name="T14" fmla="*/ 21 w 36"/>
                <a:gd name="T15" fmla="*/ 16 h 37"/>
                <a:gd name="T16" fmla="*/ 36 w 36"/>
                <a:gd name="T17" fmla="*/ 0 h 37"/>
                <a:gd name="T18" fmla="*/ 36 w 36"/>
                <a:gd name="T1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37">
                  <a:moveTo>
                    <a:pt x="36" y="0"/>
                  </a:moveTo>
                  <a:cubicBezTo>
                    <a:pt x="35" y="6"/>
                    <a:pt x="24" y="12"/>
                    <a:pt x="20" y="15"/>
                  </a:cubicBezTo>
                  <a:cubicBezTo>
                    <a:pt x="16" y="19"/>
                    <a:pt x="13" y="22"/>
                    <a:pt x="9" y="26"/>
                  </a:cubicBezTo>
                  <a:cubicBezTo>
                    <a:pt x="6" y="29"/>
                    <a:pt x="5" y="34"/>
                    <a:pt x="1" y="35"/>
                  </a:cubicBezTo>
                  <a:cubicBezTo>
                    <a:pt x="0" y="35"/>
                    <a:pt x="0" y="36"/>
                    <a:pt x="1" y="36"/>
                  </a:cubicBezTo>
                  <a:cubicBezTo>
                    <a:pt x="4" y="37"/>
                    <a:pt x="6" y="35"/>
                    <a:pt x="7" y="32"/>
                  </a:cubicBezTo>
                  <a:cubicBezTo>
                    <a:pt x="9" y="29"/>
                    <a:pt x="11" y="27"/>
                    <a:pt x="13" y="25"/>
                  </a:cubicBezTo>
                  <a:cubicBezTo>
                    <a:pt x="16" y="22"/>
                    <a:pt x="18" y="19"/>
                    <a:pt x="21" y="16"/>
                  </a:cubicBezTo>
                  <a:cubicBezTo>
                    <a:pt x="25" y="12"/>
                    <a:pt x="36" y="7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467"/>
            <p:cNvSpPr>
              <a:spLocks/>
            </p:cNvSpPr>
            <p:nvPr/>
          </p:nvSpPr>
          <p:spPr bwMode="auto">
            <a:xfrm>
              <a:off x="7570788" y="4756151"/>
              <a:ext cx="66675" cy="58738"/>
            </a:xfrm>
            <a:custGeom>
              <a:avLst/>
              <a:gdLst>
                <a:gd name="T0" fmla="*/ 28 w 31"/>
                <a:gd name="T1" fmla="*/ 1 h 27"/>
                <a:gd name="T2" fmla="*/ 15 w 31"/>
                <a:gd name="T3" fmla="*/ 14 h 27"/>
                <a:gd name="T4" fmla="*/ 1 w 31"/>
                <a:gd name="T5" fmla="*/ 26 h 27"/>
                <a:gd name="T6" fmla="*/ 1 w 31"/>
                <a:gd name="T7" fmla="*/ 27 h 27"/>
                <a:gd name="T8" fmla="*/ 13 w 31"/>
                <a:gd name="T9" fmla="*/ 18 h 27"/>
                <a:gd name="T10" fmla="*/ 30 w 31"/>
                <a:gd name="T11" fmla="*/ 2 h 27"/>
                <a:gd name="T12" fmla="*/ 28 w 31"/>
                <a:gd name="T13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27">
                  <a:moveTo>
                    <a:pt x="28" y="1"/>
                  </a:moveTo>
                  <a:cubicBezTo>
                    <a:pt x="24" y="5"/>
                    <a:pt x="19" y="9"/>
                    <a:pt x="15" y="14"/>
                  </a:cubicBezTo>
                  <a:cubicBezTo>
                    <a:pt x="11" y="18"/>
                    <a:pt x="7" y="25"/>
                    <a:pt x="1" y="26"/>
                  </a:cubicBezTo>
                  <a:cubicBezTo>
                    <a:pt x="0" y="26"/>
                    <a:pt x="1" y="27"/>
                    <a:pt x="1" y="27"/>
                  </a:cubicBezTo>
                  <a:cubicBezTo>
                    <a:pt x="7" y="27"/>
                    <a:pt x="10" y="22"/>
                    <a:pt x="13" y="18"/>
                  </a:cubicBezTo>
                  <a:cubicBezTo>
                    <a:pt x="18" y="13"/>
                    <a:pt x="24" y="7"/>
                    <a:pt x="30" y="2"/>
                  </a:cubicBezTo>
                  <a:cubicBezTo>
                    <a:pt x="31" y="1"/>
                    <a:pt x="29" y="0"/>
                    <a:pt x="28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468"/>
            <p:cNvSpPr>
              <a:spLocks/>
            </p:cNvSpPr>
            <p:nvPr/>
          </p:nvSpPr>
          <p:spPr bwMode="auto">
            <a:xfrm>
              <a:off x="7591426" y="4792663"/>
              <a:ext cx="46038" cy="50800"/>
            </a:xfrm>
            <a:custGeom>
              <a:avLst/>
              <a:gdLst>
                <a:gd name="T0" fmla="*/ 18 w 21"/>
                <a:gd name="T1" fmla="*/ 1 h 23"/>
                <a:gd name="T2" fmla="*/ 10 w 21"/>
                <a:gd name="T3" fmla="*/ 11 h 23"/>
                <a:gd name="T4" fmla="*/ 1 w 21"/>
                <a:gd name="T5" fmla="*/ 21 h 23"/>
                <a:gd name="T6" fmla="*/ 2 w 21"/>
                <a:gd name="T7" fmla="*/ 23 h 23"/>
                <a:gd name="T8" fmla="*/ 20 w 21"/>
                <a:gd name="T9" fmla="*/ 3 h 23"/>
                <a:gd name="T10" fmla="*/ 18 w 21"/>
                <a:gd name="T11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3">
                  <a:moveTo>
                    <a:pt x="18" y="1"/>
                  </a:moveTo>
                  <a:cubicBezTo>
                    <a:pt x="15" y="4"/>
                    <a:pt x="12" y="8"/>
                    <a:pt x="10" y="11"/>
                  </a:cubicBezTo>
                  <a:cubicBezTo>
                    <a:pt x="7" y="15"/>
                    <a:pt x="4" y="18"/>
                    <a:pt x="1" y="21"/>
                  </a:cubicBezTo>
                  <a:cubicBezTo>
                    <a:pt x="0" y="22"/>
                    <a:pt x="1" y="23"/>
                    <a:pt x="2" y="23"/>
                  </a:cubicBezTo>
                  <a:cubicBezTo>
                    <a:pt x="9" y="18"/>
                    <a:pt x="14" y="9"/>
                    <a:pt x="20" y="3"/>
                  </a:cubicBezTo>
                  <a:cubicBezTo>
                    <a:pt x="21" y="2"/>
                    <a:pt x="19" y="0"/>
                    <a:pt x="18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469"/>
            <p:cNvSpPr>
              <a:spLocks/>
            </p:cNvSpPr>
            <p:nvPr/>
          </p:nvSpPr>
          <p:spPr bwMode="auto">
            <a:xfrm>
              <a:off x="7543801" y="4829176"/>
              <a:ext cx="93663" cy="100013"/>
            </a:xfrm>
            <a:custGeom>
              <a:avLst/>
              <a:gdLst>
                <a:gd name="T0" fmla="*/ 40 w 43"/>
                <a:gd name="T1" fmla="*/ 2 h 46"/>
                <a:gd name="T2" fmla="*/ 21 w 43"/>
                <a:gd name="T3" fmla="*/ 23 h 46"/>
                <a:gd name="T4" fmla="*/ 0 w 43"/>
                <a:gd name="T5" fmla="*/ 44 h 46"/>
                <a:gd name="T6" fmla="*/ 1 w 43"/>
                <a:gd name="T7" fmla="*/ 46 h 46"/>
                <a:gd name="T8" fmla="*/ 42 w 43"/>
                <a:gd name="T9" fmla="*/ 3 h 46"/>
                <a:gd name="T10" fmla="*/ 40 w 43"/>
                <a:gd name="T11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46">
                  <a:moveTo>
                    <a:pt x="40" y="2"/>
                  </a:moveTo>
                  <a:cubicBezTo>
                    <a:pt x="34" y="9"/>
                    <a:pt x="28" y="16"/>
                    <a:pt x="21" y="23"/>
                  </a:cubicBezTo>
                  <a:cubicBezTo>
                    <a:pt x="14" y="30"/>
                    <a:pt x="7" y="37"/>
                    <a:pt x="0" y="44"/>
                  </a:cubicBezTo>
                  <a:cubicBezTo>
                    <a:pt x="0" y="45"/>
                    <a:pt x="1" y="46"/>
                    <a:pt x="1" y="46"/>
                  </a:cubicBezTo>
                  <a:cubicBezTo>
                    <a:pt x="17" y="34"/>
                    <a:pt x="30" y="18"/>
                    <a:pt x="42" y="3"/>
                  </a:cubicBezTo>
                  <a:cubicBezTo>
                    <a:pt x="43" y="2"/>
                    <a:pt x="41" y="0"/>
                    <a:pt x="40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470"/>
            <p:cNvSpPr>
              <a:spLocks/>
            </p:cNvSpPr>
            <p:nvPr/>
          </p:nvSpPr>
          <p:spPr bwMode="auto">
            <a:xfrm>
              <a:off x="7512051" y="4857751"/>
              <a:ext cx="136525" cy="134938"/>
            </a:xfrm>
            <a:custGeom>
              <a:avLst/>
              <a:gdLst>
                <a:gd name="T0" fmla="*/ 60 w 63"/>
                <a:gd name="T1" fmla="*/ 1 h 63"/>
                <a:gd name="T2" fmla="*/ 28 w 63"/>
                <a:gd name="T3" fmla="*/ 30 h 63"/>
                <a:gd name="T4" fmla="*/ 0 w 63"/>
                <a:gd name="T5" fmla="*/ 61 h 63"/>
                <a:gd name="T6" fmla="*/ 2 w 63"/>
                <a:gd name="T7" fmla="*/ 62 h 63"/>
                <a:gd name="T8" fmla="*/ 30 w 63"/>
                <a:gd name="T9" fmla="*/ 32 h 63"/>
                <a:gd name="T10" fmla="*/ 62 w 63"/>
                <a:gd name="T11" fmla="*/ 3 h 63"/>
                <a:gd name="T12" fmla="*/ 60 w 63"/>
                <a:gd name="T13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63">
                  <a:moveTo>
                    <a:pt x="60" y="1"/>
                  </a:moveTo>
                  <a:cubicBezTo>
                    <a:pt x="50" y="11"/>
                    <a:pt x="39" y="20"/>
                    <a:pt x="28" y="30"/>
                  </a:cubicBezTo>
                  <a:cubicBezTo>
                    <a:pt x="18" y="40"/>
                    <a:pt x="9" y="50"/>
                    <a:pt x="0" y="61"/>
                  </a:cubicBezTo>
                  <a:cubicBezTo>
                    <a:pt x="0" y="62"/>
                    <a:pt x="1" y="63"/>
                    <a:pt x="2" y="62"/>
                  </a:cubicBezTo>
                  <a:cubicBezTo>
                    <a:pt x="12" y="53"/>
                    <a:pt x="20" y="42"/>
                    <a:pt x="30" y="32"/>
                  </a:cubicBezTo>
                  <a:cubicBezTo>
                    <a:pt x="41" y="22"/>
                    <a:pt x="52" y="13"/>
                    <a:pt x="62" y="3"/>
                  </a:cubicBezTo>
                  <a:cubicBezTo>
                    <a:pt x="63" y="2"/>
                    <a:pt x="61" y="0"/>
                    <a:pt x="60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471"/>
            <p:cNvSpPr>
              <a:spLocks/>
            </p:cNvSpPr>
            <p:nvPr/>
          </p:nvSpPr>
          <p:spPr bwMode="auto">
            <a:xfrm>
              <a:off x="7523163" y="4895851"/>
              <a:ext cx="125413" cy="125413"/>
            </a:xfrm>
            <a:custGeom>
              <a:avLst/>
              <a:gdLst>
                <a:gd name="T0" fmla="*/ 57 w 58"/>
                <a:gd name="T1" fmla="*/ 1 h 58"/>
                <a:gd name="T2" fmla="*/ 55 w 58"/>
                <a:gd name="T3" fmla="*/ 1 h 58"/>
                <a:gd name="T4" fmla="*/ 33 w 58"/>
                <a:gd name="T5" fmla="*/ 22 h 58"/>
                <a:gd name="T6" fmla="*/ 17 w 58"/>
                <a:gd name="T7" fmla="*/ 36 h 58"/>
                <a:gd name="T8" fmla="*/ 0 w 58"/>
                <a:gd name="T9" fmla="*/ 56 h 58"/>
                <a:gd name="T10" fmla="*/ 2 w 58"/>
                <a:gd name="T11" fmla="*/ 57 h 58"/>
                <a:gd name="T12" fmla="*/ 22 w 58"/>
                <a:gd name="T13" fmla="*/ 35 h 58"/>
                <a:gd name="T14" fmla="*/ 39 w 58"/>
                <a:gd name="T15" fmla="*/ 21 h 58"/>
                <a:gd name="T16" fmla="*/ 57 w 58"/>
                <a:gd name="T17" fmla="*/ 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58">
                  <a:moveTo>
                    <a:pt x="57" y="1"/>
                  </a:moveTo>
                  <a:cubicBezTo>
                    <a:pt x="57" y="0"/>
                    <a:pt x="55" y="0"/>
                    <a:pt x="55" y="1"/>
                  </a:cubicBezTo>
                  <a:cubicBezTo>
                    <a:pt x="56" y="9"/>
                    <a:pt x="38" y="18"/>
                    <a:pt x="33" y="22"/>
                  </a:cubicBezTo>
                  <a:cubicBezTo>
                    <a:pt x="28" y="27"/>
                    <a:pt x="22" y="31"/>
                    <a:pt x="17" y="36"/>
                  </a:cubicBezTo>
                  <a:cubicBezTo>
                    <a:pt x="11" y="42"/>
                    <a:pt x="6" y="49"/>
                    <a:pt x="0" y="56"/>
                  </a:cubicBezTo>
                  <a:cubicBezTo>
                    <a:pt x="0" y="57"/>
                    <a:pt x="1" y="58"/>
                    <a:pt x="2" y="57"/>
                  </a:cubicBezTo>
                  <a:cubicBezTo>
                    <a:pt x="9" y="50"/>
                    <a:pt x="15" y="42"/>
                    <a:pt x="22" y="35"/>
                  </a:cubicBezTo>
                  <a:cubicBezTo>
                    <a:pt x="28" y="30"/>
                    <a:pt x="34" y="25"/>
                    <a:pt x="39" y="21"/>
                  </a:cubicBezTo>
                  <a:cubicBezTo>
                    <a:pt x="45" y="17"/>
                    <a:pt x="58" y="9"/>
                    <a:pt x="57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472"/>
            <p:cNvSpPr>
              <a:spLocks/>
            </p:cNvSpPr>
            <p:nvPr/>
          </p:nvSpPr>
          <p:spPr bwMode="auto">
            <a:xfrm>
              <a:off x="7516813" y="4929188"/>
              <a:ext cx="146050" cy="128588"/>
            </a:xfrm>
            <a:custGeom>
              <a:avLst/>
              <a:gdLst>
                <a:gd name="T0" fmla="*/ 66 w 68"/>
                <a:gd name="T1" fmla="*/ 1 h 60"/>
                <a:gd name="T2" fmla="*/ 28 w 68"/>
                <a:gd name="T3" fmla="*/ 31 h 60"/>
                <a:gd name="T4" fmla="*/ 11 w 68"/>
                <a:gd name="T5" fmla="*/ 47 h 60"/>
                <a:gd name="T6" fmla="*/ 1 w 68"/>
                <a:gd name="T7" fmla="*/ 59 h 60"/>
                <a:gd name="T8" fmla="*/ 2 w 68"/>
                <a:gd name="T9" fmla="*/ 59 h 60"/>
                <a:gd name="T10" fmla="*/ 16 w 68"/>
                <a:gd name="T11" fmla="*/ 46 h 60"/>
                <a:gd name="T12" fmla="*/ 31 w 68"/>
                <a:gd name="T13" fmla="*/ 32 h 60"/>
                <a:gd name="T14" fmla="*/ 67 w 68"/>
                <a:gd name="T15" fmla="*/ 2 h 60"/>
                <a:gd name="T16" fmla="*/ 66 w 68"/>
                <a:gd name="T17" fmla="*/ 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60">
                  <a:moveTo>
                    <a:pt x="66" y="1"/>
                  </a:moveTo>
                  <a:cubicBezTo>
                    <a:pt x="53" y="10"/>
                    <a:pt x="39" y="20"/>
                    <a:pt x="28" y="31"/>
                  </a:cubicBezTo>
                  <a:cubicBezTo>
                    <a:pt x="22" y="36"/>
                    <a:pt x="17" y="42"/>
                    <a:pt x="11" y="47"/>
                  </a:cubicBezTo>
                  <a:cubicBezTo>
                    <a:pt x="6" y="50"/>
                    <a:pt x="2" y="53"/>
                    <a:pt x="1" y="59"/>
                  </a:cubicBezTo>
                  <a:cubicBezTo>
                    <a:pt x="0" y="60"/>
                    <a:pt x="2" y="60"/>
                    <a:pt x="2" y="59"/>
                  </a:cubicBezTo>
                  <a:cubicBezTo>
                    <a:pt x="6" y="54"/>
                    <a:pt x="11" y="50"/>
                    <a:pt x="16" y="46"/>
                  </a:cubicBezTo>
                  <a:cubicBezTo>
                    <a:pt x="21" y="41"/>
                    <a:pt x="26" y="36"/>
                    <a:pt x="31" y="32"/>
                  </a:cubicBezTo>
                  <a:cubicBezTo>
                    <a:pt x="42" y="21"/>
                    <a:pt x="54" y="11"/>
                    <a:pt x="67" y="2"/>
                  </a:cubicBezTo>
                  <a:cubicBezTo>
                    <a:pt x="68" y="1"/>
                    <a:pt x="67" y="0"/>
                    <a:pt x="66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473"/>
            <p:cNvSpPr>
              <a:spLocks/>
            </p:cNvSpPr>
            <p:nvPr/>
          </p:nvSpPr>
          <p:spPr bwMode="auto">
            <a:xfrm>
              <a:off x="7554913" y="4965701"/>
              <a:ext cx="103188" cy="92075"/>
            </a:xfrm>
            <a:custGeom>
              <a:avLst/>
              <a:gdLst>
                <a:gd name="T0" fmla="*/ 45 w 48"/>
                <a:gd name="T1" fmla="*/ 1 h 43"/>
                <a:gd name="T2" fmla="*/ 1 w 48"/>
                <a:gd name="T3" fmla="*/ 41 h 43"/>
                <a:gd name="T4" fmla="*/ 1 w 48"/>
                <a:gd name="T5" fmla="*/ 42 h 43"/>
                <a:gd name="T6" fmla="*/ 47 w 48"/>
                <a:gd name="T7" fmla="*/ 3 h 43"/>
                <a:gd name="T8" fmla="*/ 45 w 48"/>
                <a:gd name="T9" fmla="*/ 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3">
                  <a:moveTo>
                    <a:pt x="45" y="1"/>
                  </a:moveTo>
                  <a:cubicBezTo>
                    <a:pt x="30" y="14"/>
                    <a:pt x="14" y="26"/>
                    <a:pt x="1" y="41"/>
                  </a:cubicBezTo>
                  <a:cubicBezTo>
                    <a:pt x="0" y="42"/>
                    <a:pt x="1" y="43"/>
                    <a:pt x="1" y="42"/>
                  </a:cubicBezTo>
                  <a:cubicBezTo>
                    <a:pt x="17" y="30"/>
                    <a:pt x="32" y="16"/>
                    <a:pt x="47" y="3"/>
                  </a:cubicBezTo>
                  <a:cubicBezTo>
                    <a:pt x="48" y="2"/>
                    <a:pt x="46" y="0"/>
                    <a:pt x="45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474"/>
            <p:cNvSpPr>
              <a:spLocks/>
            </p:cNvSpPr>
            <p:nvPr/>
          </p:nvSpPr>
          <p:spPr bwMode="auto">
            <a:xfrm>
              <a:off x="7597776" y="5018088"/>
              <a:ext cx="53975" cy="53975"/>
            </a:xfrm>
            <a:custGeom>
              <a:avLst/>
              <a:gdLst>
                <a:gd name="T0" fmla="*/ 23 w 25"/>
                <a:gd name="T1" fmla="*/ 1 h 25"/>
                <a:gd name="T2" fmla="*/ 0 w 25"/>
                <a:gd name="T3" fmla="*/ 24 h 25"/>
                <a:gd name="T4" fmla="*/ 1 w 25"/>
                <a:gd name="T5" fmla="*/ 25 h 25"/>
                <a:gd name="T6" fmla="*/ 24 w 25"/>
                <a:gd name="T7" fmla="*/ 2 h 25"/>
                <a:gd name="T8" fmla="*/ 23 w 25"/>
                <a:gd name="T9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5">
                  <a:moveTo>
                    <a:pt x="23" y="1"/>
                  </a:moveTo>
                  <a:cubicBezTo>
                    <a:pt x="18" y="11"/>
                    <a:pt x="7" y="16"/>
                    <a:pt x="0" y="24"/>
                  </a:cubicBezTo>
                  <a:cubicBezTo>
                    <a:pt x="0" y="24"/>
                    <a:pt x="1" y="25"/>
                    <a:pt x="1" y="25"/>
                  </a:cubicBezTo>
                  <a:cubicBezTo>
                    <a:pt x="10" y="19"/>
                    <a:pt x="20" y="12"/>
                    <a:pt x="24" y="2"/>
                  </a:cubicBezTo>
                  <a:cubicBezTo>
                    <a:pt x="25" y="1"/>
                    <a:pt x="23" y="0"/>
                    <a:pt x="23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" name="PA_组合 8"/>
          <p:cNvGrpSpPr/>
          <p:nvPr>
            <p:custDataLst>
              <p:tags r:id="rId3"/>
            </p:custDataLst>
          </p:nvPr>
        </p:nvGrpSpPr>
        <p:grpSpPr>
          <a:xfrm>
            <a:off x="2119336" y="2267980"/>
            <a:ext cx="2946400" cy="3453962"/>
            <a:chOff x="7246921" y="2162346"/>
            <a:chExt cx="2946400" cy="3453962"/>
          </a:xfrm>
        </p:grpSpPr>
        <p:sp>
          <p:nvSpPr>
            <p:cNvPr id="89" name="矩形 88"/>
            <p:cNvSpPr/>
            <p:nvPr/>
          </p:nvSpPr>
          <p:spPr>
            <a:xfrm>
              <a:off x="7246921" y="2162346"/>
              <a:ext cx="2946400" cy="3453962"/>
            </a:xfrm>
            <a:prstGeom prst="rect">
              <a:avLst/>
            </a:prstGeom>
            <a:noFill/>
            <a:ln w="19050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7517140" y="2527212"/>
              <a:ext cx="2405962" cy="2724230"/>
              <a:chOff x="7517140" y="2263691"/>
              <a:chExt cx="2405962" cy="2724230"/>
            </a:xfrm>
          </p:grpSpPr>
          <p:sp>
            <p:nvSpPr>
              <p:cNvPr id="90" name="矩形: 圆角 89"/>
              <p:cNvSpPr/>
              <p:nvPr/>
            </p:nvSpPr>
            <p:spPr>
              <a:xfrm>
                <a:off x="7955249" y="2869103"/>
                <a:ext cx="1529744" cy="387041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600" dirty="0">
                    <a:latin typeface="+mj-ea"/>
                    <a:ea typeface="+mj-ea"/>
                  </a:rPr>
                  <a:t>TEMPLATE</a:t>
                </a:r>
                <a:endParaRPr lang="zh-CN" altLang="en-US" sz="1600" dirty="0">
                  <a:latin typeface="+mj-ea"/>
                  <a:ea typeface="+mj-ea"/>
                </a:endParaRPr>
              </a:p>
            </p:txBody>
          </p:sp>
          <p:sp>
            <p:nvSpPr>
              <p:cNvPr id="91" name="矩形 90"/>
              <p:cNvSpPr/>
              <p:nvPr/>
            </p:nvSpPr>
            <p:spPr>
              <a:xfrm>
                <a:off x="7517140" y="3364848"/>
                <a:ext cx="2405962" cy="162307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400" dirty="0">
                    <a:solidFill>
                      <a:schemeClr val="bg1"/>
                    </a:solidFill>
                  </a:rPr>
                  <a:t>Lorem Ipsum is simply dummy text of the printing and typesetting industry. Lorem Ipsum is simply dummy text of the printing and typesetting. </a:t>
                </a:r>
                <a:endParaRPr lang="zh-CN" altLang="en-US" sz="1400" dirty="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7" name="组合 6"/>
              <p:cNvGrpSpPr/>
              <p:nvPr/>
            </p:nvGrpSpPr>
            <p:grpSpPr>
              <a:xfrm>
                <a:off x="8313380" y="2263691"/>
                <a:ext cx="813482" cy="496708"/>
                <a:chOff x="8313380" y="2263691"/>
                <a:chExt cx="813482" cy="496708"/>
              </a:xfrm>
            </p:grpSpPr>
            <p:sp>
              <p:nvSpPr>
                <p:cNvPr id="96" name="自由: 形状 95"/>
                <p:cNvSpPr>
                  <a:spLocks/>
                </p:cNvSpPr>
                <p:nvPr/>
              </p:nvSpPr>
              <p:spPr bwMode="auto">
                <a:xfrm>
                  <a:off x="8313380" y="2263691"/>
                  <a:ext cx="500169" cy="496708"/>
                </a:xfrm>
                <a:custGeom>
                  <a:avLst/>
                  <a:gdLst>
                    <a:gd name="connsiteX0" fmla="*/ 339129 w 487825"/>
                    <a:gd name="connsiteY0" fmla="*/ 372353 h 484448"/>
                    <a:gd name="connsiteX1" fmla="*/ 333115 w 487825"/>
                    <a:gd name="connsiteY1" fmla="*/ 383783 h 484448"/>
                    <a:gd name="connsiteX2" fmla="*/ 384231 w 487825"/>
                    <a:gd name="connsiteY2" fmla="*/ 418072 h 484448"/>
                    <a:gd name="connsiteX3" fmla="*/ 390244 w 487825"/>
                    <a:gd name="connsiteY3" fmla="*/ 406642 h 484448"/>
                    <a:gd name="connsiteX4" fmla="*/ 339129 w 487825"/>
                    <a:gd name="connsiteY4" fmla="*/ 372353 h 484448"/>
                    <a:gd name="connsiteX5" fmla="*/ 95817 w 487825"/>
                    <a:gd name="connsiteY5" fmla="*/ 347478 h 484448"/>
                    <a:gd name="connsiteX6" fmla="*/ 219461 w 487825"/>
                    <a:gd name="connsiteY6" fmla="*/ 423312 h 484448"/>
                    <a:gd name="connsiteX7" fmla="*/ 223537 w 487825"/>
                    <a:gd name="connsiteY7" fmla="*/ 419250 h 484448"/>
                    <a:gd name="connsiteX8" fmla="*/ 95817 w 487825"/>
                    <a:gd name="connsiteY8" fmla="*/ 347478 h 484448"/>
                    <a:gd name="connsiteX9" fmla="*/ 267948 w 487825"/>
                    <a:gd name="connsiteY9" fmla="*/ 85491 h 484448"/>
                    <a:gd name="connsiteX10" fmla="*/ 265797 w 487825"/>
                    <a:gd name="connsiteY10" fmla="*/ 89785 h 484448"/>
                    <a:gd name="connsiteX11" fmla="*/ 298065 w 487825"/>
                    <a:gd name="connsiteY11" fmla="*/ 113404 h 484448"/>
                    <a:gd name="connsiteX12" fmla="*/ 295913 w 487825"/>
                    <a:gd name="connsiteY12" fmla="*/ 117698 h 484448"/>
                    <a:gd name="connsiteX13" fmla="*/ 276553 w 487825"/>
                    <a:gd name="connsiteY13" fmla="*/ 115551 h 484448"/>
                    <a:gd name="connsiteX14" fmla="*/ 145331 w 487825"/>
                    <a:gd name="connsiteY14" fmla="*/ 154199 h 484448"/>
                    <a:gd name="connsiteX15" fmla="*/ 136557 w 487825"/>
                    <a:gd name="connsiteY15" fmla="*/ 168244 h 484448"/>
                    <a:gd name="connsiteX16" fmla="*/ 92134 w 487825"/>
                    <a:gd name="connsiteY16" fmla="*/ 145328 h 484448"/>
                    <a:gd name="connsiteX17" fmla="*/ 83820 w 487825"/>
                    <a:gd name="connsiteY17" fmla="*/ 157479 h 484448"/>
                    <a:gd name="connsiteX18" fmla="*/ 128791 w 487825"/>
                    <a:gd name="connsiteY18" fmla="*/ 180676 h 484448"/>
                    <a:gd name="connsiteX19" fmla="*/ 123786 w 487825"/>
                    <a:gd name="connsiteY19" fmla="*/ 188688 h 484448"/>
                    <a:gd name="connsiteX20" fmla="*/ 121668 w 487825"/>
                    <a:gd name="connsiteY20" fmla="*/ 293762 h 484448"/>
                    <a:gd name="connsiteX21" fmla="*/ 207715 w 487825"/>
                    <a:gd name="connsiteY21" fmla="*/ 371059 h 484448"/>
                    <a:gd name="connsiteX22" fmla="*/ 308820 w 487825"/>
                    <a:gd name="connsiteY22" fmla="*/ 364617 h 484448"/>
                    <a:gd name="connsiteX23" fmla="*/ 358298 w 487825"/>
                    <a:gd name="connsiteY23" fmla="*/ 175670 h 484448"/>
                    <a:gd name="connsiteX24" fmla="*/ 336786 w 487825"/>
                    <a:gd name="connsiteY24" fmla="*/ 137022 h 484448"/>
                    <a:gd name="connsiteX25" fmla="*/ 366902 w 487825"/>
                    <a:gd name="connsiteY25" fmla="*/ 149905 h 484448"/>
                    <a:gd name="connsiteX26" fmla="*/ 369054 w 487825"/>
                    <a:gd name="connsiteY26" fmla="*/ 145611 h 484448"/>
                    <a:gd name="connsiteX27" fmla="*/ 267948 w 487825"/>
                    <a:gd name="connsiteY27" fmla="*/ 85491 h 484448"/>
                    <a:gd name="connsiteX28" fmla="*/ 213202 w 487825"/>
                    <a:gd name="connsiteY28" fmla="*/ 592 h 484448"/>
                    <a:gd name="connsiteX29" fmla="*/ 224777 w 487825"/>
                    <a:gd name="connsiteY29" fmla="*/ 13191 h 484448"/>
                    <a:gd name="connsiteX30" fmla="*/ 274307 w 487825"/>
                    <a:gd name="connsiteY30" fmla="*/ 13191 h 484448"/>
                    <a:gd name="connsiteX31" fmla="*/ 300149 w 487825"/>
                    <a:gd name="connsiteY31" fmla="*/ 4613 h 484448"/>
                    <a:gd name="connsiteX32" fmla="*/ 319530 w 487825"/>
                    <a:gd name="connsiteY32" fmla="*/ 8902 h 484448"/>
                    <a:gd name="connsiteX33" fmla="*/ 341065 w 487825"/>
                    <a:gd name="connsiteY33" fmla="*/ 36781 h 484448"/>
                    <a:gd name="connsiteX34" fmla="*/ 381981 w 487825"/>
                    <a:gd name="connsiteY34" fmla="*/ 58226 h 484448"/>
                    <a:gd name="connsiteX35" fmla="*/ 420743 w 487825"/>
                    <a:gd name="connsiteY35" fmla="*/ 73237 h 484448"/>
                    <a:gd name="connsiteX36" fmla="*/ 431511 w 487825"/>
                    <a:gd name="connsiteY36" fmla="*/ 118272 h 484448"/>
                    <a:gd name="connsiteX37" fmla="*/ 459506 w 487825"/>
                    <a:gd name="connsiteY37" fmla="*/ 154729 h 484448"/>
                    <a:gd name="connsiteX38" fmla="*/ 485348 w 487825"/>
                    <a:gd name="connsiteY38" fmla="*/ 193330 h 484448"/>
                    <a:gd name="connsiteX39" fmla="*/ 474580 w 487825"/>
                    <a:gd name="connsiteY39" fmla="*/ 223354 h 484448"/>
                    <a:gd name="connsiteX40" fmla="*/ 470273 w 487825"/>
                    <a:gd name="connsiteY40" fmla="*/ 270533 h 484448"/>
                    <a:gd name="connsiteX41" fmla="*/ 485348 w 487825"/>
                    <a:gd name="connsiteY41" fmla="*/ 300556 h 484448"/>
                    <a:gd name="connsiteX42" fmla="*/ 448739 w 487825"/>
                    <a:gd name="connsiteY42" fmla="*/ 343447 h 484448"/>
                    <a:gd name="connsiteX43" fmla="*/ 427204 w 487825"/>
                    <a:gd name="connsiteY43" fmla="*/ 384192 h 484448"/>
                    <a:gd name="connsiteX44" fmla="*/ 427204 w 487825"/>
                    <a:gd name="connsiteY44" fmla="*/ 403493 h 484448"/>
                    <a:gd name="connsiteX45" fmla="*/ 397055 w 487825"/>
                    <a:gd name="connsiteY45" fmla="*/ 433516 h 484448"/>
                    <a:gd name="connsiteX46" fmla="*/ 379827 w 487825"/>
                    <a:gd name="connsiteY46" fmla="*/ 433516 h 484448"/>
                    <a:gd name="connsiteX47" fmla="*/ 332451 w 487825"/>
                    <a:gd name="connsiteY47" fmla="*/ 461395 h 484448"/>
                    <a:gd name="connsiteX48" fmla="*/ 321683 w 487825"/>
                    <a:gd name="connsiteY48" fmla="*/ 474262 h 484448"/>
                    <a:gd name="connsiteX49" fmla="*/ 289381 w 487825"/>
                    <a:gd name="connsiteY49" fmla="*/ 482840 h 484448"/>
                    <a:gd name="connsiteX50" fmla="*/ 263540 w 487825"/>
                    <a:gd name="connsiteY50" fmla="*/ 469973 h 484448"/>
                    <a:gd name="connsiteX51" fmla="*/ 218317 w 487825"/>
                    <a:gd name="connsiteY51" fmla="*/ 465684 h 484448"/>
                    <a:gd name="connsiteX52" fmla="*/ 158019 w 487825"/>
                    <a:gd name="connsiteY52" fmla="*/ 469973 h 484448"/>
                    <a:gd name="connsiteX53" fmla="*/ 151559 w 487825"/>
                    <a:gd name="connsiteY53" fmla="*/ 431372 h 484448"/>
                    <a:gd name="connsiteX54" fmla="*/ 106336 w 487825"/>
                    <a:gd name="connsiteY54" fmla="*/ 422794 h 484448"/>
                    <a:gd name="connsiteX55" fmla="*/ 67573 w 487825"/>
                    <a:gd name="connsiteY55" fmla="*/ 414216 h 484448"/>
                    <a:gd name="connsiteX56" fmla="*/ 56806 w 487825"/>
                    <a:gd name="connsiteY56" fmla="*/ 369181 h 484448"/>
                    <a:gd name="connsiteX57" fmla="*/ 33117 w 487825"/>
                    <a:gd name="connsiteY57" fmla="*/ 332724 h 484448"/>
                    <a:gd name="connsiteX58" fmla="*/ 9429 w 487825"/>
                    <a:gd name="connsiteY58" fmla="*/ 313423 h 484448"/>
                    <a:gd name="connsiteX59" fmla="*/ 2969 w 487825"/>
                    <a:gd name="connsiteY59" fmla="*/ 289834 h 484448"/>
                    <a:gd name="connsiteX60" fmla="*/ 13736 w 487825"/>
                    <a:gd name="connsiteY60" fmla="*/ 261955 h 484448"/>
                    <a:gd name="connsiteX61" fmla="*/ 24503 w 487825"/>
                    <a:gd name="connsiteY61" fmla="*/ 229787 h 484448"/>
                    <a:gd name="connsiteX62" fmla="*/ 15889 w 487825"/>
                    <a:gd name="connsiteY62" fmla="*/ 214776 h 484448"/>
                    <a:gd name="connsiteX63" fmla="*/ 18043 w 487825"/>
                    <a:gd name="connsiteY63" fmla="*/ 148295 h 484448"/>
                    <a:gd name="connsiteX64" fmla="*/ 28810 w 487825"/>
                    <a:gd name="connsiteY64" fmla="*/ 144006 h 484448"/>
                    <a:gd name="connsiteX65" fmla="*/ 63266 w 487825"/>
                    <a:gd name="connsiteY65" fmla="*/ 122561 h 484448"/>
                    <a:gd name="connsiteX66" fmla="*/ 61113 w 487825"/>
                    <a:gd name="connsiteY66" fmla="*/ 103261 h 484448"/>
                    <a:gd name="connsiteX67" fmla="*/ 69727 w 487825"/>
                    <a:gd name="connsiteY67" fmla="*/ 71093 h 484448"/>
                    <a:gd name="connsiteX68" fmla="*/ 121410 w 487825"/>
                    <a:gd name="connsiteY68" fmla="*/ 53937 h 484448"/>
                    <a:gd name="connsiteX69" fmla="*/ 155866 w 487825"/>
                    <a:gd name="connsiteY69" fmla="*/ 23913 h 484448"/>
                    <a:gd name="connsiteX70" fmla="*/ 168787 w 487825"/>
                    <a:gd name="connsiteY70" fmla="*/ 8902 h 484448"/>
                    <a:gd name="connsiteX71" fmla="*/ 196782 w 487825"/>
                    <a:gd name="connsiteY71" fmla="*/ 2468 h 484448"/>
                    <a:gd name="connsiteX72" fmla="*/ 213202 w 487825"/>
                    <a:gd name="connsiteY72" fmla="*/ 592 h 4844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</a:cxnLst>
                  <a:rect l="l" t="t" r="r" b="b"/>
                  <a:pathLst>
                    <a:path w="487825" h="484448">
                      <a:moveTo>
                        <a:pt x="339129" y="372353"/>
                      </a:moveTo>
                      <a:cubicBezTo>
                        <a:pt x="336122" y="376163"/>
                        <a:pt x="336122" y="379973"/>
                        <a:pt x="333115" y="383783"/>
                      </a:cubicBezTo>
                      <a:cubicBezTo>
                        <a:pt x="351156" y="395213"/>
                        <a:pt x="366190" y="406642"/>
                        <a:pt x="384231" y="418072"/>
                      </a:cubicBezTo>
                      <a:cubicBezTo>
                        <a:pt x="387237" y="414262"/>
                        <a:pt x="387237" y="410452"/>
                        <a:pt x="390244" y="406642"/>
                      </a:cubicBezTo>
                      <a:cubicBezTo>
                        <a:pt x="372204" y="395213"/>
                        <a:pt x="354163" y="383783"/>
                        <a:pt x="339129" y="372353"/>
                      </a:cubicBezTo>
                      <a:close/>
                      <a:moveTo>
                        <a:pt x="95817" y="347478"/>
                      </a:moveTo>
                      <a:cubicBezTo>
                        <a:pt x="135220" y="375916"/>
                        <a:pt x="177341" y="400291"/>
                        <a:pt x="219461" y="423312"/>
                      </a:cubicBezTo>
                      <a:cubicBezTo>
                        <a:pt x="220820" y="421958"/>
                        <a:pt x="222179" y="420604"/>
                        <a:pt x="223537" y="419250"/>
                      </a:cubicBezTo>
                      <a:cubicBezTo>
                        <a:pt x="184134" y="389458"/>
                        <a:pt x="137938" y="370499"/>
                        <a:pt x="95817" y="347478"/>
                      </a:cubicBezTo>
                      <a:close/>
                      <a:moveTo>
                        <a:pt x="267948" y="85491"/>
                      </a:moveTo>
                      <a:cubicBezTo>
                        <a:pt x="267948" y="87638"/>
                        <a:pt x="267948" y="87638"/>
                        <a:pt x="265797" y="89785"/>
                      </a:cubicBezTo>
                      <a:cubicBezTo>
                        <a:pt x="276553" y="96227"/>
                        <a:pt x="287309" y="104815"/>
                        <a:pt x="298065" y="113404"/>
                      </a:cubicBezTo>
                      <a:cubicBezTo>
                        <a:pt x="295913" y="115551"/>
                        <a:pt x="295913" y="117698"/>
                        <a:pt x="295913" y="117698"/>
                      </a:cubicBezTo>
                      <a:cubicBezTo>
                        <a:pt x="289460" y="117698"/>
                        <a:pt x="283006" y="117698"/>
                        <a:pt x="276553" y="115551"/>
                      </a:cubicBezTo>
                      <a:cubicBezTo>
                        <a:pt x="224924" y="106962"/>
                        <a:pt x="181901" y="113404"/>
                        <a:pt x="145331" y="154199"/>
                      </a:cubicBezTo>
                      <a:lnTo>
                        <a:pt x="136557" y="168244"/>
                      </a:lnTo>
                      <a:lnTo>
                        <a:pt x="92134" y="145328"/>
                      </a:lnTo>
                      <a:cubicBezTo>
                        <a:pt x="87977" y="149378"/>
                        <a:pt x="87977" y="153429"/>
                        <a:pt x="83820" y="157479"/>
                      </a:cubicBezTo>
                      <a:lnTo>
                        <a:pt x="128791" y="180676"/>
                      </a:lnTo>
                      <a:lnTo>
                        <a:pt x="123786" y="188688"/>
                      </a:lnTo>
                      <a:cubicBezTo>
                        <a:pt x="107954" y="223713"/>
                        <a:pt x="108761" y="259945"/>
                        <a:pt x="121668" y="293762"/>
                      </a:cubicBezTo>
                      <a:cubicBezTo>
                        <a:pt x="134575" y="334557"/>
                        <a:pt x="168994" y="356029"/>
                        <a:pt x="207715" y="371059"/>
                      </a:cubicBezTo>
                      <a:cubicBezTo>
                        <a:pt x="244285" y="383941"/>
                        <a:pt x="278704" y="381794"/>
                        <a:pt x="308820" y="364617"/>
                      </a:cubicBezTo>
                      <a:cubicBezTo>
                        <a:pt x="379809" y="323822"/>
                        <a:pt x="401321" y="242231"/>
                        <a:pt x="358298" y="175670"/>
                      </a:cubicBezTo>
                      <a:cubicBezTo>
                        <a:pt x="351844" y="164935"/>
                        <a:pt x="347542" y="152052"/>
                        <a:pt x="336786" y="137022"/>
                      </a:cubicBezTo>
                      <a:cubicBezTo>
                        <a:pt x="351844" y="141316"/>
                        <a:pt x="358298" y="145611"/>
                        <a:pt x="366902" y="149905"/>
                      </a:cubicBezTo>
                      <a:cubicBezTo>
                        <a:pt x="366902" y="147758"/>
                        <a:pt x="369054" y="147758"/>
                        <a:pt x="369054" y="145611"/>
                      </a:cubicBezTo>
                      <a:cubicBezTo>
                        <a:pt x="334635" y="126287"/>
                        <a:pt x="302367" y="104815"/>
                        <a:pt x="267948" y="85491"/>
                      </a:cubicBezTo>
                      <a:close/>
                      <a:moveTo>
                        <a:pt x="213202" y="592"/>
                      </a:moveTo>
                      <a:cubicBezTo>
                        <a:pt x="217778" y="1932"/>
                        <a:pt x="221547" y="5685"/>
                        <a:pt x="224777" y="13191"/>
                      </a:cubicBezTo>
                      <a:cubicBezTo>
                        <a:pt x="233391" y="30347"/>
                        <a:pt x="263540" y="32492"/>
                        <a:pt x="274307" y="13191"/>
                      </a:cubicBezTo>
                      <a:cubicBezTo>
                        <a:pt x="280767" y="324"/>
                        <a:pt x="287228" y="-1821"/>
                        <a:pt x="300149" y="4613"/>
                      </a:cubicBezTo>
                      <a:cubicBezTo>
                        <a:pt x="306609" y="8902"/>
                        <a:pt x="313070" y="8902"/>
                        <a:pt x="319530" y="8902"/>
                      </a:cubicBezTo>
                      <a:cubicBezTo>
                        <a:pt x="334604" y="13191"/>
                        <a:pt x="345372" y="15335"/>
                        <a:pt x="341065" y="36781"/>
                      </a:cubicBezTo>
                      <a:cubicBezTo>
                        <a:pt x="338911" y="49648"/>
                        <a:pt x="364753" y="64659"/>
                        <a:pt x="381981" y="58226"/>
                      </a:cubicBezTo>
                      <a:cubicBezTo>
                        <a:pt x="401362" y="51792"/>
                        <a:pt x="409976" y="60370"/>
                        <a:pt x="420743" y="73237"/>
                      </a:cubicBezTo>
                      <a:cubicBezTo>
                        <a:pt x="429357" y="86104"/>
                        <a:pt x="446585" y="94683"/>
                        <a:pt x="431511" y="118272"/>
                      </a:cubicBezTo>
                      <a:cubicBezTo>
                        <a:pt x="420743" y="135428"/>
                        <a:pt x="437971" y="152585"/>
                        <a:pt x="459506" y="154729"/>
                      </a:cubicBezTo>
                      <a:cubicBezTo>
                        <a:pt x="483194" y="156874"/>
                        <a:pt x="481041" y="180463"/>
                        <a:pt x="485348" y="193330"/>
                      </a:cubicBezTo>
                      <a:cubicBezTo>
                        <a:pt x="489655" y="204053"/>
                        <a:pt x="489655" y="216920"/>
                        <a:pt x="474580" y="223354"/>
                      </a:cubicBezTo>
                      <a:cubicBezTo>
                        <a:pt x="457353" y="231932"/>
                        <a:pt x="455199" y="261955"/>
                        <a:pt x="470273" y="270533"/>
                      </a:cubicBezTo>
                      <a:cubicBezTo>
                        <a:pt x="478887" y="279111"/>
                        <a:pt x="491808" y="285545"/>
                        <a:pt x="485348" y="300556"/>
                      </a:cubicBezTo>
                      <a:cubicBezTo>
                        <a:pt x="476734" y="317712"/>
                        <a:pt x="474580" y="341302"/>
                        <a:pt x="448739" y="343447"/>
                      </a:cubicBezTo>
                      <a:cubicBezTo>
                        <a:pt x="425050" y="345591"/>
                        <a:pt x="418590" y="362747"/>
                        <a:pt x="427204" y="384192"/>
                      </a:cubicBezTo>
                      <a:cubicBezTo>
                        <a:pt x="431511" y="388481"/>
                        <a:pt x="431511" y="399204"/>
                        <a:pt x="427204" y="403493"/>
                      </a:cubicBezTo>
                      <a:cubicBezTo>
                        <a:pt x="418590" y="414216"/>
                        <a:pt x="407823" y="424938"/>
                        <a:pt x="397055" y="433516"/>
                      </a:cubicBezTo>
                      <a:cubicBezTo>
                        <a:pt x="392748" y="437805"/>
                        <a:pt x="386288" y="435661"/>
                        <a:pt x="379827" y="433516"/>
                      </a:cubicBezTo>
                      <a:cubicBezTo>
                        <a:pt x="347525" y="422794"/>
                        <a:pt x="338911" y="429227"/>
                        <a:pt x="332451" y="461395"/>
                      </a:cubicBezTo>
                      <a:cubicBezTo>
                        <a:pt x="332451" y="467829"/>
                        <a:pt x="325990" y="472118"/>
                        <a:pt x="321683" y="474262"/>
                      </a:cubicBezTo>
                      <a:cubicBezTo>
                        <a:pt x="310916" y="478551"/>
                        <a:pt x="300149" y="480696"/>
                        <a:pt x="289381" y="482840"/>
                      </a:cubicBezTo>
                      <a:cubicBezTo>
                        <a:pt x="276460" y="487129"/>
                        <a:pt x="270000" y="482840"/>
                        <a:pt x="263540" y="469973"/>
                      </a:cubicBezTo>
                      <a:cubicBezTo>
                        <a:pt x="254926" y="450672"/>
                        <a:pt x="231237" y="450672"/>
                        <a:pt x="218317" y="465684"/>
                      </a:cubicBezTo>
                      <a:cubicBezTo>
                        <a:pt x="205396" y="482840"/>
                        <a:pt x="186014" y="484985"/>
                        <a:pt x="158019" y="469973"/>
                      </a:cubicBezTo>
                      <a:cubicBezTo>
                        <a:pt x="138638" y="461395"/>
                        <a:pt x="147252" y="446383"/>
                        <a:pt x="151559" y="431372"/>
                      </a:cubicBezTo>
                      <a:cubicBezTo>
                        <a:pt x="136484" y="416360"/>
                        <a:pt x="121410" y="409927"/>
                        <a:pt x="106336" y="422794"/>
                      </a:cubicBezTo>
                      <a:cubicBezTo>
                        <a:pt x="89108" y="431372"/>
                        <a:pt x="78340" y="427083"/>
                        <a:pt x="67573" y="414216"/>
                      </a:cubicBezTo>
                      <a:cubicBezTo>
                        <a:pt x="58959" y="401349"/>
                        <a:pt x="41731" y="390626"/>
                        <a:pt x="56806" y="369181"/>
                      </a:cubicBezTo>
                      <a:cubicBezTo>
                        <a:pt x="67573" y="352025"/>
                        <a:pt x="54652" y="332724"/>
                        <a:pt x="33117" y="332724"/>
                      </a:cubicBezTo>
                      <a:cubicBezTo>
                        <a:pt x="20196" y="330579"/>
                        <a:pt x="11582" y="326290"/>
                        <a:pt x="9429" y="313423"/>
                      </a:cubicBezTo>
                      <a:cubicBezTo>
                        <a:pt x="7276" y="304845"/>
                        <a:pt x="5122" y="296267"/>
                        <a:pt x="2969" y="289834"/>
                      </a:cubicBezTo>
                      <a:cubicBezTo>
                        <a:pt x="-3492" y="276967"/>
                        <a:pt x="815" y="266244"/>
                        <a:pt x="13736" y="261955"/>
                      </a:cubicBezTo>
                      <a:cubicBezTo>
                        <a:pt x="33117" y="255521"/>
                        <a:pt x="28810" y="242654"/>
                        <a:pt x="24503" y="229787"/>
                      </a:cubicBezTo>
                      <a:cubicBezTo>
                        <a:pt x="22350" y="223354"/>
                        <a:pt x="18043" y="219065"/>
                        <a:pt x="15889" y="214776"/>
                      </a:cubicBezTo>
                      <a:cubicBezTo>
                        <a:pt x="2969" y="199764"/>
                        <a:pt x="5122" y="163307"/>
                        <a:pt x="18043" y="148295"/>
                      </a:cubicBezTo>
                      <a:cubicBezTo>
                        <a:pt x="20196" y="146151"/>
                        <a:pt x="26657" y="144006"/>
                        <a:pt x="28810" y="144006"/>
                      </a:cubicBezTo>
                      <a:cubicBezTo>
                        <a:pt x="48192" y="146151"/>
                        <a:pt x="58959" y="139717"/>
                        <a:pt x="63266" y="122561"/>
                      </a:cubicBezTo>
                      <a:cubicBezTo>
                        <a:pt x="63266" y="116128"/>
                        <a:pt x="65420" y="107550"/>
                        <a:pt x="61113" y="103261"/>
                      </a:cubicBezTo>
                      <a:cubicBezTo>
                        <a:pt x="54652" y="88249"/>
                        <a:pt x="58959" y="79671"/>
                        <a:pt x="69727" y="71093"/>
                      </a:cubicBezTo>
                      <a:cubicBezTo>
                        <a:pt x="84801" y="58226"/>
                        <a:pt x="97722" y="45359"/>
                        <a:pt x="121410" y="53937"/>
                      </a:cubicBezTo>
                      <a:cubicBezTo>
                        <a:pt x="142945" y="62515"/>
                        <a:pt x="158019" y="47503"/>
                        <a:pt x="155866" y="23913"/>
                      </a:cubicBezTo>
                      <a:cubicBezTo>
                        <a:pt x="155866" y="15335"/>
                        <a:pt x="158019" y="11046"/>
                        <a:pt x="168787" y="8902"/>
                      </a:cubicBezTo>
                      <a:cubicBezTo>
                        <a:pt x="177400" y="6757"/>
                        <a:pt x="188168" y="4613"/>
                        <a:pt x="196782" y="2468"/>
                      </a:cubicBezTo>
                      <a:cubicBezTo>
                        <a:pt x="203242" y="324"/>
                        <a:pt x="208626" y="-748"/>
                        <a:pt x="213202" y="59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7" name="自由: 形状 96"/>
                <p:cNvSpPr>
                  <a:spLocks/>
                </p:cNvSpPr>
                <p:nvPr/>
              </p:nvSpPr>
              <p:spPr bwMode="auto">
                <a:xfrm>
                  <a:off x="8817691" y="2422941"/>
                  <a:ext cx="309171" cy="307654"/>
                </a:xfrm>
                <a:custGeom>
                  <a:avLst/>
                  <a:gdLst>
                    <a:gd name="connsiteX0" fmla="*/ 108858 w 301541"/>
                    <a:gd name="connsiteY0" fmla="*/ 14310 h 300060"/>
                    <a:gd name="connsiteX1" fmla="*/ 104517 w 301541"/>
                    <a:gd name="connsiteY1" fmla="*/ 22919 h 300060"/>
                    <a:gd name="connsiteX2" fmla="*/ 180476 w 301541"/>
                    <a:gd name="connsiteY2" fmla="*/ 68117 h 300060"/>
                    <a:gd name="connsiteX3" fmla="*/ 121879 w 301541"/>
                    <a:gd name="connsiteY3" fmla="*/ 78879 h 300060"/>
                    <a:gd name="connsiteX4" fmla="*/ 69793 w 301541"/>
                    <a:gd name="connsiteY4" fmla="*/ 145600 h 300060"/>
                    <a:gd name="connsiteX5" fmla="*/ 124050 w 301541"/>
                    <a:gd name="connsiteY5" fmla="*/ 223082 h 300060"/>
                    <a:gd name="connsiteX6" fmla="*/ 219541 w 301541"/>
                    <a:gd name="connsiteY6" fmla="*/ 197255 h 300060"/>
                    <a:gd name="connsiteX7" fmla="*/ 210860 w 301541"/>
                    <a:gd name="connsiteY7" fmla="*/ 93945 h 300060"/>
                    <a:gd name="connsiteX8" fmla="*/ 206519 w 301541"/>
                    <a:gd name="connsiteY8" fmla="*/ 72422 h 300060"/>
                    <a:gd name="connsiteX9" fmla="*/ 108858 w 301541"/>
                    <a:gd name="connsiteY9" fmla="*/ 14310 h 300060"/>
                    <a:gd name="connsiteX10" fmla="*/ 109581 w 301541"/>
                    <a:gd name="connsiteY10" fmla="*/ 1431 h 300060"/>
                    <a:gd name="connsiteX11" fmla="*/ 129227 w 301541"/>
                    <a:gd name="connsiteY11" fmla="*/ 3846 h 300060"/>
                    <a:gd name="connsiteX12" fmla="*/ 176591 w 301541"/>
                    <a:gd name="connsiteY12" fmla="*/ 3846 h 300060"/>
                    <a:gd name="connsiteX13" fmla="*/ 213190 w 301541"/>
                    <a:gd name="connsiteY13" fmla="*/ 16725 h 300060"/>
                    <a:gd name="connsiteX14" fmla="*/ 239025 w 301541"/>
                    <a:gd name="connsiteY14" fmla="*/ 31750 h 300060"/>
                    <a:gd name="connsiteX15" fmla="*/ 271319 w 301541"/>
                    <a:gd name="connsiteY15" fmla="*/ 68241 h 300060"/>
                    <a:gd name="connsiteX16" fmla="*/ 286389 w 301541"/>
                    <a:gd name="connsiteY16" fmla="*/ 96145 h 300060"/>
                    <a:gd name="connsiteX17" fmla="*/ 299307 w 301541"/>
                    <a:gd name="connsiteY17" fmla="*/ 109024 h 300060"/>
                    <a:gd name="connsiteX18" fmla="*/ 297154 w 301541"/>
                    <a:gd name="connsiteY18" fmla="*/ 139074 h 300060"/>
                    <a:gd name="connsiteX19" fmla="*/ 295001 w 301541"/>
                    <a:gd name="connsiteY19" fmla="*/ 166979 h 300060"/>
                    <a:gd name="connsiteX20" fmla="*/ 277777 w 301541"/>
                    <a:gd name="connsiteY20" fmla="*/ 214201 h 300060"/>
                    <a:gd name="connsiteX21" fmla="*/ 267013 w 301541"/>
                    <a:gd name="connsiteY21" fmla="*/ 235666 h 300060"/>
                    <a:gd name="connsiteX22" fmla="*/ 236872 w 301541"/>
                    <a:gd name="connsiteY22" fmla="*/ 270010 h 300060"/>
                    <a:gd name="connsiteX23" fmla="*/ 206731 w 301541"/>
                    <a:gd name="connsiteY23" fmla="*/ 287181 h 300060"/>
                    <a:gd name="connsiteX24" fmla="*/ 176591 w 301541"/>
                    <a:gd name="connsiteY24" fmla="*/ 300060 h 300060"/>
                    <a:gd name="connsiteX25" fmla="*/ 163673 w 301541"/>
                    <a:gd name="connsiteY25" fmla="*/ 287181 h 300060"/>
                    <a:gd name="connsiteX26" fmla="*/ 150756 w 301541"/>
                    <a:gd name="connsiteY26" fmla="*/ 282888 h 300060"/>
                    <a:gd name="connsiteX27" fmla="*/ 124921 w 301541"/>
                    <a:gd name="connsiteY27" fmla="*/ 300060 h 300060"/>
                    <a:gd name="connsiteX28" fmla="*/ 103392 w 301541"/>
                    <a:gd name="connsiteY28" fmla="*/ 295767 h 300060"/>
                    <a:gd name="connsiteX29" fmla="*/ 88321 w 301541"/>
                    <a:gd name="connsiteY29" fmla="*/ 278595 h 300060"/>
                    <a:gd name="connsiteX30" fmla="*/ 68945 w 301541"/>
                    <a:gd name="connsiteY30" fmla="*/ 263570 h 300060"/>
                    <a:gd name="connsiteX31" fmla="*/ 32346 w 301541"/>
                    <a:gd name="connsiteY31" fmla="*/ 231373 h 300060"/>
                    <a:gd name="connsiteX32" fmla="*/ 28040 w 301541"/>
                    <a:gd name="connsiteY32" fmla="*/ 199176 h 300060"/>
                    <a:gd name="connsiteX33" fmla="*/ 6511 w 301541"/>
                    <a:gd name="connsiteY33" fmla="*/ 199176 h 300060"/>
                    <a:gd name="connsiteX34" fmla="*/ 4358 w 301541"/>
                    <a:gd name="connsiteY34" fmla="*/ 166979 h 300060"/>
                    <a:gd name="connsiteX35" fmla="*/ 4358 w 301541"/>
                    <a:gd name="connsiteY35" fmla="*/ 126195 h 300060"/>
                    <a:gd name="connsiteX36" fmla="*/ 19428 w 301541"/>
                    <a:gd name="connsiteY36" fmla="*/ 85412 h 300060"/>
                    <a:gd name="connsiteX37" fmla="*/ 36651 w 301541"/>
                    <a:gd name="connsiteY37" fmla="*/ 61801 h 300060"/>
                    <a:gd name="connsiteX38" fmla="*/ 62486 w 301541"/>
                    <a:gd name="connsiteY38" fmla="*/ 36043 h 300060"/>
                    <a:gd name="connsiteX39" fmla="*/ 94780 w 301541"/>
                    <a:gd name="connsiteY39" fmla="*/ 16725 h 300060"/>
                    <a:gd name="connsiteX40" fmla="*/ 109581 w 301541"/>
                    <a:gd name="connsiteY40" fmla="*/ 1431 h 3000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</a:cxnLst>
                  <a:rect l="l" t="t" r="r" b="b"/>
                  <a:pathLst>
                    <a:path w="301541" h="300060">
                      <a:moveTo>
                        <a:pt x="108858" y="14310"/>
                      </a:moveTo>
                      <a:cubicBezTo>
                        <a:pt x="106688" y="16463"/>
                        <a:pt x="104517" y="18615"/>
                        <a:pt x="104517" y="22919"/>
                      </a:cubicBezTo>
                      <a:cubicBezTo>
                        <a:pt x="128390" y="37985"/>
                        <a:pt x="154433" y="53051"/>
                        <a:pt x="180476" y="68117"/>
                      </a:cubicBezTo>
                      <a:cubicBezTo>
                        <a:pt x="158774" y="72422"/>
                        <a:pt x="139241" y="72422"/>
                        <a:pt x="121879" y="78879"/>
                      </a:cubicBezTo>
                      <a:cubicBezTo>
                        <a:pt x="91496" y="89640"/>
                        <a:pt x="69793" y="119772"/>
                        <a:pt x="69793" y="145600"/>
                      </a:cubicBezTo>
                      <a:cubicBezTo>
                        <a:pt x="71964" y="184341"/>
                        <a:pt x="89326" y="210168"/>
                        <a:pt x="124050" y="223082"/>
                      </a:cubicBezTo>
                      <a:cubicBezTo>
                        <a:pt x="165284" y="238148"/>
                        <a:pt x="200008" y="229539"/>
                        <a:pt x="219541" y="197255"/>
                      </a:cubicBezTo>
                      <a:cubicBezTo>
                        <a:pt x="239073" y="164970"/>
                        <a:pt x="241243" y="128382"/>
                        <a:pt x="210860" y="93945"/>
                      </a:cubicBezTo>
                      <a:cubicBezTo>
                        <a:pt x="208689" y="89640"/>
                        <a:pt x="208689" y="83183"/>
                        <a:pt x="206519" y="72422"/>
                      </a:cubicBezTo>
                      <a:cubicBezTo>
                        <a:pt x="176136" y="55204"/>
                        <a:pt x="145752" y="29376"/>
                        <a:pt x="108858" y="14310"/>
                      </a:cubicBezTo>
                      <a:close/>
                      <a:moveTo>
                        <a:pt x="109581" y="1431"/>
                      </a:moveTo>
                      <a:cubicBezTo>
                        <a:pt x="115233" y="-983"/>
                        <a:pt x="121692" y="-447"/>
                        <a:pt x="129227" y="3846"/>
                      </a:cubicBezTo>
                      <a:cubicBezTo>
                        <a:pt x="146450" y="12432"/>
                        <a:pt x="159367" y="16725"/>
                        <a:pt x="176591" y="3846"/>
                      </a:cubicBezTo>
                      <a:cubicBezTo>
                        <a:pt x="183049" y="-447"/>
                        <a:pt x="208884" y="8139"/>
                        <a:pt x="213190" y="16725"/>
                      </a:cubicBezTo>
                      <a:cubicBezTo>
                        <a:pt x="219649" y="31750"/>
                        <a:pt x="226108" y="31750"/>
                        <a:pt x="239025" y="31750"/>
                      </a:cubicBezTo>
                      <a:cubicBezTo>
                        <a:pt x="258401" y="31750"/>
                        <a:pt x="273472" y="51069"/>
                        <a:pt x="271319" y="68241"/>
                      </a:cubicBezTo>
                      <a:cubicBezTo>
                        <a:pt x="269166" y="83266"/>
                        <a:pt x="269166" y="91852"/>
                        <a:pt x="286389" y="96145"/>
                      </a:cubicBezTo>
                      <a:cubicBezTo>
                        <a:pt x="290695" y="98291"/>
                        <a:pt x="299307" y="104731"/>
                        <a:pt x="299307" y="109024"/>
                      </a:cubicBezTo>
                      <a:cubicBezTo>
                        <a:pt x="301460" y="117610"/>
                        <a:pt x="303612" y="132635"/>
                        <a:pt x="297154" y="139074"/>
                      </a:cubicBezTo>
                      <a:cubicBezTo>
                        <a:pt x="286389" y="149807"/>
                        <a:pt x="288542" y="156246"/>
                        <a:pt x="295001" y="166979"/>
                      </a:cubicBezTo>
                      <a:cubicBezTo>
                        <a:pt x="307918" y="190590"/>
                        <a:pt x="301460" y="203469"/>
                        <a:pt x="277777" y="214201"/>
                      </a:cubicBezTo>
                      <a:cubicBezTo>
                        <a:pt x="271319" y="216348"/>
                        <a:pt x="267013" y="229226"/>
                        <a:pt x="267013" y="235666"/>
                      </a:cubicBezTo>
                      <a:cubicBezTo>
                        <a:pt x="271319" y="252838"/>
                        <a:pt x="254095" y="274302"/>
                        <a:pt x="236872" y="270010"/>
                      </a:cubicBezTo>
                      <a:cubicBezTo>
                        <a:pt x="219649" y="267863"/>
                        <a:pt x="213190" y="272156"/>
                        <a:pt x="206731" y="287181"/>
                      </a:cubicBezTo>
                      <a:cubicBezTo>
                        <a:pt x="202426" y="293621"/>
                        <a:pt x="187355" y="297914"/>
                        <a:pt x="176591" y="300060"/>
                      </a:cubicBezTo>
                      <a:cubicBezTo>
                        <a:pt x="172285" y="300060"/>
                        <a:pt x="167979" y="291474"/>
                        <a:pt x="163673" y="287181"/>
                      </a:cubicBezTo>
                      <a:cubicBezTo>
                        <a:pt x="159367" y="285035"/>
                        <a:pt x="155062" y="282888"/>
                        <a:pt x="150756" y="282888"/>
                      </a:cubicBezTo>
                      <a:cubicBezTo>
                        <a:pt x="142144" y="287181"/>
                        <a:pt x="135685" y="293621"/>
                        <a:pt x="124921" y="300060"/>
                      </a:cubicBezTo>
                      <a:cubicBezTo>
                        <a:pt x="120615" y="300060"/>
                        <a:pt x="109850" y="300060"/>
                        <a:pt x="103392" y="295767"/>
                      </a:cubicBezTo>
                      <a:cubicBezTo>
                        <a:pt x="96933" y="291474"/>
                        <a:pt x="94780" y="282888"/>
                        <a:pt x="88321" y="278595"/>
                      </a:cubicBezTo>
                      <a:cubicBezTo>
                        <a:pt x="81863" y="272156"/>
                        <a:pt x="75404" y="263570"/>
                        <a:pt x="68945" y="263570"/>
                      </a:cubicBezTo>
                      <a:cubicBezTo>
                        <a:pt x="43110" y="263570"/>
                        <a:pt x="34499" y="254984"/>
                        <a:pt x="32346" y="231373"/>
                      </a:cubicBezTo>
                      <a:cubicBezTo>
                        <a:pt x="32346" y="220641"/>
                        <a:pt x="30193" y="209908"/>
                        <a:pt x="28040" y="199176"/>
                      </a:cubicBezTo>
                      <a:cubicBezTo>
                        <a:pt x="17275" y="199176"/>
                        <a:pt x="8664" y="201322"/>
                        <a:pt x="6511" y="199176"/>
                      </a:cubicBezTo>
                      <a:cubicBezTo>
                        <a:pt x="4358" y="188443"/>
                        <a:pt x="52" y="173418"/>
                        <a:pt x="4358" y="166979"/>
                      </a:cubicBezTo>
                      <a:cubicBezTo>
                        <a:pt x="17275" y="151953"/>
                        <a:pt x="19428" y="141221"/>
                        <a:pt x="4358" y="126195"/>
                      </a:cubicBezTo>
                      <a:cubicBezTo>
                        <a:pt x="-6407" y="115463"/>
                        <a:pt x="4358" y="87559"/>
                        <a:pt x="19428" y="85412"/>
                      </a:cubicBezTo>
                      <a:cubicBezTo>
                        <a:pt x="36651" y="85412"/>
                        <a:pt x="38804" y="74680"/>
                        <a:pt x="36651" y="61801"/>
                      </a:cubicBezTo>
                      <a:cubicBezTo>
                        <a:pt x="34499" y="42483"/>
                        <a:pt x="45263" y="33897"/>
                        <a:pt x="62486" y="36043"/>
                      </a:cubicBezTo>
                      <a:cubicBezTo>
                        <a:pt x="79710" y="38190"/>
                        <a:pt x="88321" y="31750"/>
                        <a:pt x="94780" y="16725"/>
                      </a:cubicBezTo>
                      <a:cubicBezTo>
                        <a:pt x="99086" y="9213"/>
                        <a:pt x="103930" y="3846"/>
                        <a:pt x="109581" y="143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" name="自由: 形状 97"/>
                <p:cNvSpPr>
                  <a:spLocks/>
                </p:cNvSpPr>
                <p:nvPr/>
              </p:nvSpPr>
              <p:spPr bwMode="auto">
                <a:xfrm>
                  <a:off x="8781823" y="2296005"/>
                  <a:ext cx="146490" cy="141608"/>
                </a:xfrm>
                <a:custGeom>
                  <a:avLst/>
                  <a:gdLst>
                    <a:gd name="connsiteX0" fmla="*/ 92252 w 142875"/>
                    <a:gd name="connsiteY0" fmla="*/ 33338 h 138113"/>
                    <a:gd name="connsiteX1" fmla="*/ 68483 w 142875"/>
                    <a:gd name="connsiteY1" fmla="*/ 35470 h 138113"/>
                    <a:gd name="connsiteX2" fmla="*/ 33911 w 142875"/>
                    <a:gd name="connsiteY2" fmla="*/ 73842 h 138113"/>
                    <a:gd name="connsiteX3" fmla="*/ 74966 w 142875"/>
                    <a:gd name="connsiteY3" fmla="*/ 107951 h 138113"/>
                    <a:gd name="connsiteX4" fmla="*/ 105217 w 142875"/>
                    <a:gd name="connsiteY4" fmla="*/ 69579 h 138113"/>
                    <a:gd name="connsiteX5" fmla="*/ 92252 w 142875"/>
                    <a:gd name="connsiteY5" fmla="*/ 33338 h 138113"/>
                    <a:gd name="connsiteX6" fmla="*/ 58449 w 142875"/>
                    <a:gd name="connsiteY6" fmla="*/ 0 h 138113"/>
                    <a:gd name="connsiteX7" fmla="*/ 119063 w 142875"/>
                    <a:gd name="connsiteY7" fmla="*/ 19422 h 138113"/>
                    <a:gd name="connsiteX8" fmla="*/ 142875 w 142875"/>
                    <a:gd name="connsiteY8" fmla="*/ 58267 h 138113"/>
                    <a:gd name="connsiteX9" fmla="*/ 84426 w 142875"/>
                    <a:gd name="connsiteY9" fmla="*/ 138113 h 138113"/>
                    <a:gd name="connsiteX10" fmla="*/ 0 w 142875"/>
                    <a:gd name="connsiteY10" fmla="*/ 84163 h 138113"/>
                    <a:gd name="connsiteX11" fmla="*/ 8659 w 142875"/>
                    <a:gd name="connsiteY11" fmla="*/ 43161 h 138113"/>
                    <a:gd name="connsiteX12" fmla="*/ 58449 w 142875"/>
                    <a:gd name="connsiteY12" fmla="*/ 0 h 1381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42875" h="138113">
                      <a:moveTo>
                        <a:pt x="92252" y="33338"/>
                      </a:moveTo>
                      <a:cubicBezTo>
                        <a:pt x="81448" y="33338"/>
                        <a:pt x="74966" y="35470"/>
                        <a:pt x="68483" y="35470"/>
                      </a:cubicBezTo>
                      <a:cubicBezTo>
                        <a:pt x="46876" y="39734"/>
                        <a:pt x="31750" y="54656"/>
                        <a:pt x="33911" y="73842"/>
                      </a:cubicBezTo>
                      <a:cubicBezTo>
                        <a:pt x="36072" y="93029"/>
                        <a:pt x="53358" y="107951"/>
                        <a:pt x="74966" y="107951"/>
                      </a:cubicBezTo>
                      <a:cubicBezTo>
                        <a:pt x="92252" y="107951"/>
                        <a:pt x="109538" y="88765"/>
                        <a:pt x="105217" y="69579"/>
                      </a:cubicBezTo>
                      <a:cubicBezTo>
                        <a:pt x="105217" y="56788"/>
                        <a:pt x="96574" y="46129"/>
                        <a:pt x="92252" y="33338"/>
                      </a:cubicBezTo>
                      <a:close/>
                      <a:moveTo>
                        <a:pt x="58449" y="0"/>
                      </a:moveTo>
                      <a:cubicBezTo>
                        <a:pt x="80097" y="2158"/>
                        <a:pt x="101745" y="4316"/>
                        <a:pt x="119063" y="19422"/>
                      </a:cubicBezTo>
                      <a:cubicBezTo>
                        <a:pt x="129887" y="30212"/>
                        <a:pt x="134216" y="45319"/>
                        <a:pt x="142875" y="58267"/>
                      </a:cubicBezTo>
                      <a:cubicBezTo>
                        <a:pt x="142875" y="92795"/>
                        <a:pt x="110404" y="138113"/>
                        <a:pt x="84426" y="138113"/>
                      </a:cubicBezTo>
                      <a:cubicBezTo>
                        <a:pt x="47625" y="138113"/>
                        <a:pt x="2165" y="110059"/>
                        <a:pt x="0" y="84163"/>
                      </a:cubicBezTo>
                      <a:cubicBezTo>
                        <a:pt x="0" y="69057"/>
                        <a:pt x="0" y="51793"/>
                        <a:pt x="8659" y="43161"/>
                      </a:cubicBezTo>
                      <a:cubicBezTo>
                        <a:pt x="30307" y="15106"/>
                        <a:pt x="51955" y="0"/>
                        <a:pt x="58449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148" name="PA_自由: 形状 147"/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6345081" y="2438400"/>
            <a:ext cx="1768338" cy="1286404"/>
          </a:xfrm>
          <a:custGeom>
            <a:avLst/>
            <a:gdLst>
              <a:gd name="connsiteX0" fmla="*/ 1012713 w 2092985"/>
              <a:gd name="connsiteY0" fmla="*/ 35422 h 1522573"/>
              <a:gd name="connsiteX1" fmla="*/ 850148 w 2092985"/>
              <a:gd name="connsiteY1" fmla="*/ 47497 h 1522573"/>
              <a:gd name="connsiteX2" fmla="*/ 419512 w 2092985"/>
              <a:gd name="connsiteY2" fmla="*/ 172011 h 1522573"/>
              <a:gd name="connsiteX3" fmla="*/ 126680 w 2092985"/>
              <a:gd name="connsiteY3" fmla="*/ 406011 h 1522573"/>
              <a:gd name="connsiteX4" fmla="*/ 72850 w 2092985"/>
              <a:gd name="connsiteY4" fmla="*/ 850397 h 1522573"/>
              <a:gd name="connsiteX5" fmla="*/ 236492 w 2092985"/>
              <a:gd name="connsiteY5" fmla="*/ 1054342 h 1522573"/>
              <a:gd name="connsiteX6" fmla="*/ 617605 w 2092985"/>
              <a:gd name="connsiteY6" fmla="*/ 1249699 h 1522573"/>
              <a:gd name="connsiteX7" fmla="*/ 824310 w 2092985"/>
              <a:gd name="connsiteY7" fmla="*/ 1299076 h 1522573"/>
              <a:gd name="connsiteX8" fmla="*/ 798472 w 2092985"/>
              <a:gd name="connsiteY8" fmla="*/ 1425736 h 1522573"/>
              <a:gd name="connsiteX9" fmla="*/ 817851 w 2092985"/>
              <a:gd name="connsiteY9" fmla="*/ 1408562 h 1522573"/>
              <a:gd name="connsiteX10" fmla="*/ 923356 w 2092985"/>
              <a:gd name="connsiteY10" fmla="*/ 1316250 h 1522573"/>
              <a:gd name="connsiteX11" fmla="*/ 942735 w 2092985"/>
              <a:gd name="connsiteY11" fmla="*/ 1307663 h 1522573"/>
              <a:gd name="connsiteX12" fmla="*/ 1237721 w 2092985"/>
              <a:gd name="connsiteY12" fmla="*/ 1299076 h 1522573"/>
              <a:gd name="connsiteX13" fmla="*/ 1627446 w 2092985"/>
              <a:gd name="connsiteY13" fmla="*/ 1196030 h 1522573"/>
              <a:gd name="connsiteX14" fmla="*/ 1952576 w 2092985"/>
              <a:gd name="connsiteY14" fmla="*/ 955589 h 1522573"/>
              <a:gd name="connsiteX15" fmla="*/ 1965496 w 2092985"/>
              <a:gd name="connsiteY15" fmla="*/ 406011 h 1522573"/>
              <a:gd name="connsiteX16" fmla="*/ 1804007 w 2092985"/>
              <a:gd name="connsiteY16" fmla="*/ 251442 h 1522573"/>
              <a:gd name="connsiteX17" fmla="*/ 1175278 w 2092985"/>
              <a:gd name="connsiteY17" fmla="*/ 41057 h 1522573"/>
              <a:gd name="connsiteX18" fmla="*/ 1012713 w 2092985"/>
              <a:gd name="connsiteY18" fmla="*/ 35422 h 1522573"/>
              <a:gd name="connsiteX19" fmla="*/ 1015883 w 2092985"/>
              <a:gd name="connsiteY19" fmla="*/ 231 h 1522573"/>
              <a:gd name="connsiteX20" fmla="*/ 1199665 w 2092985"/>
              <a:gd name="connsiteY20" fmla="*/ 8286 h 1522573"/>
              <a:gd name="connsiteX21" fmla="*/ 1821781 w 2092985"/>
              <a:gd name="connsiteY21" fmla="*/ 220930 h 1522573"/>
              <a:gd name="connsiteX22" fmla="*/ 2049962 w 2092985"/>
              <a:gd name="connsiteY22" fmla="*/ 480829 h 1522573"/>
              <a:gd name="connsiteX23" fmla="*/ 1983230 w 2092985"/>
              <a:gd name="connsiteY23" fmla="*/ 972704 h 1522573"/>
              <a:gd name="connsiteX24" fmla="*/ 1662485 w 2092985"/>
              <a:gd name="connsiteY24" fmla="*/ 1217568 h 1522573"/>
              <a:gd name="connsiteX25" fmla="*/ 1227649 w 2092985"/>
              <a:gd name="connsiteY25" fmla="*/ 1335704 h 1522573"/>
              <a:gd name="connsiteX26" fmla="*/ 958568 w 2092985"/>
              <a:gd name="connsiteY26" fmla="*/ 1342147 h 1522573"/>
              <a:gd name="connsiteX27" fmla="*/ 937042 w 2092985"/>
              <a:gd name="connsiteY27" fmla="*/ 1350739 h 1522573"/>
              <a:gd name="connsiteX28" fmla="*/ 788509 w 2092985"/>
              <a:gd name="connsiteY28" fmla="*/ 1481763 h 1522573"/>
              <a:gd name="connsiteX29" fmla="*/ 741151 w 2092985"/>
              <a:gd name="connsiteY29" fmla="*/ 1522573 h 1522573"/>
              <a:gd name="connsiteX30" fmla="*/ 784204 w 2092985"/>
              <a:gd name="connsiteY30" fmla="*/ 1324964 h 1522573"/>
              <a:gd name="connsiteX31" fmla="*/ 672266 w 2092985"/>
              <a:gd name="connsiteY31" fmla="*/ 1301337 h 1522573"/>
              <a:gd name="connsiteX32" fmla="*/ 239583 w 2092985"/>
              <a:gd name="connsiteY32" fmla="*/ 1101580 h 1522573"/>
              <a:gd name="connsiteX33" fmla="*/ 24318 w 2092985"/>
              <a:gd name="connsiteY33" fmla="*/ 815906 h 1522573"/>
              <a:gd name="connsiteX34" fmla="*/ 91050 w 2092985"/>
              <a:gd name="connsiteY34" fmla="*/ 397060 h 1522573"/>
              <a:gd name="connsiteX35" fmla="*/ 403185 w 2092985"/>
              <a:gd name="connsiteY35" fmla="*/ 141457 h 1522573"/>
              <a:gd name="connsiteX36" fmla="*/ 833715 w 2092985"/>
              <a:gd name="connsiteY36" fmla="*/ 14729 h 1522573"/>
              <a:gd name="connsiteX37" fmla="*/ 1015883 w 2092985"/>
              <a:gd name="connsiteY37" fmla="*/ 231 h 15225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2092985" h="1522573">
                <a:moveTo>
                  <a:pt x="1012713" y="35422"/>
                </a:moveTo>
                <a:cubicBezTo>
                  <a:pt x="958346" y="36763"/>
                  <a:pt x="903978" y="41057"/>
                  <a:pt x="850148" y="47497"/>
                </a:cubicBezTo>
                <a:cubicBezTo>
                  <a:pt x="699426" y="66818"/>
                  <a:pt x="555163" y="105461"/>
                  <a:pt x="419512" y="172011"/>
                </a:cubicBezTo>
                <a:cubicBezTo>
                  <a:pt x="305394" y="229974"/>
                  <a:pt x="202041" y="302965"/>
                  <a:pt x="126680" y="406011"/>
                </a:cubicBezTo>
                <a:cubicBezTo>
                  <a:pt x="27633" y="543406"/>
                  <a:pt x="1795" y="691534"/>
                  <a:pt x="72850" y="850397"/>
                </a:cubicBezTo>
                <a:cubicBezTo>
                  <a:pt x="109454" y="931975"/>
                  <a:pt x="167590" y="998525"/>
                  <a:pt x="236492" y="1054342"/>
                </a:cubicBezTo>
                <a:cubicBezTo>
                  <a:pt x="348457" y="1148800"/>
                  <a:pt x="477648" y="1211057"/>
                  <a:pt x="617605" y="1249699"/>
                </a:cubicBezTo>
                <a:cubicBezTo>
                  <a:pt x="684353" y="1269021"/>
                  <a:pt x="753255" y="1284048"/>
                  <a:pt x="824310" y="1299076"/>
                </a:cubicBezTo>
                <a:cubicBezTo>
                  <a:pt x="815697" y="1337718"/>
                  <a:pt x="807085" y="1378507"/>
                  <a:pt x="798472" y="1425736"/>
                </a:cubicBezTo>
                <a:cubicBezTo>
                  <a:pt x="807085" y="1417149"/>
                  <a:pt x="811391" y="1412855"/>
                  <a:pt x="817851" y="1408562"/>
                </a:cubicBezTo>
                <a:cubicBezTo>
                  <a:pt x="852301" y="1378507"/>
                  <a:pt x="886752" y="1348452"/>
                  <a:pt x="923356" y="1316250"/>
                </a:cubicBezTo>
                <a:cubicBezTo>
                  <a:pt x="927663" y="1311956"/>
                  <a:pt x="936275" y="1307663"/>
                  <a:pt x="942735" y="1307663"/>
                </a:cubicBezTo>
                <a:cubicBezTo>
                  <a:pt x="1041781" y="1311956"/>
                  <a:pt x="1140828" y="1311956"/>
                  <a:pt x="1237721" y="1299076"/>
                </a:cubicBezTo>
                <a:cubicBezTo>
                  <a:pt x="1373371" y="1281901"/>
                  <a:pt x="1502562" y="1249699"/>
                  <a:pt x="1627446" y="1196030"/>
                </a:cubicBezTo>
                <a:cubicBezTo>
                  <a:pt x="1752331" y="1138066"/>
                  <a:pt x="1866449" y="1065076"/>
                  <a:pt x="1952576" y="955589"/>
                </a:cubicBezTo>
                <a:cubicBezTo>
                  <a:pt x="2088227" y="785993"/>
                  <a:pt x="2092533" y="582048"/>
                  <a:pt x="1965496" y="406011"/>
                </a:cubicBezTo>
                <a:cubicBezTo>
                  <a:pt x="1920279" y="345901"/>
                  <a:pt x="1866449" y="294378"/>
                  <a:pt x="1804007" y="251442"/>
                </a:cubicBezTo>
                <a:cubicBezTo>
                  <a:pt x="1614527" y="118341"/>
                  <a:pt x="1401362" y="60378"/>
                  <a:pt x="1175278" y="41057"/>
                </a:cubicBezTo>
                <a:cubicBezTo>
                  <a:pt x="1121449" y="35690"/>
                  <a:pt x="1067081" y="34080"/>
                  <a:pt x="1012713" y="35422"/>
                </a:cubicBezTo>
                <a:close/>
                <a:moveTo>
                  <a:pt x="1015883" y="231"/>
                </a:moveTo>
                <a:cubicBezTo>
                  <a:pt x="1076964" y="-843"/>
                  <a:pt x="1138315" y="1842"/>
                  <a:pt x="1199665" y="8286"/>
                </a:cubicBezTo>
                <a:cubicBezTo>
                  <a:pt x="1423541" y="29765"/>
                  <a:pt x="1634500" y="89907"/>
                  <a:pt x="1821781" y="220930"/>
                </a:cubicBezTo>
                <a:cubicBezTo>
                  <a:pt x="1918650" y="289664"/>
                  <a:pt x="2000451" y="371285"/>
                  <a:pt x="2049962" y="480829"/>
                </a:cubicBezTo>
                <a:cubicBezTo>
                  <a:pt x="2127457" y="659107"/>
                  <a:pt x="2097320" y="822349"/>
                  <a:pt x="1983230" y="972704"/>
                </a:cubicBezTo>
                <a:cubicBezTo>
                  <a:pt x="1899276" y="1084396"/>
                  <a:pt x="1787338" y="1157426"/>
                  <a:pt x="1662485" y="1217568"/>
                </a:cubicBezTo>
                <a:cubicBezTo>
                  <a:pt x="1524715" y="1282006"/>
                  <a:pt x="1378335" y="1318520"/>
                  <a:pt x="1227649" y="1335704"/>
                </a:cubicBezTo>
                <a:cubicBezTo>
                  <a:pt x="1139391" y="1344295"/>
                  <a:pt x="1048980" y="1348591"/>
                  <a:pt x="958568" y="1342147"/>
                </a:cubicBezTo>
                <a:cubicBezTo>
                  <a:pt x="952110" y="1342147"/>
                  <a:pt x="941347" y="1344295"/>
                  <a:pt x="937042" y="1350739"/>
                </a:cubicBezTo>
                <a:cubicBezTo>
                  <a:pt x="885378" y="1393698"/>
                  <a:pt x="838020" y="1436656"/>
                  <a:pt x="788509" y="1481763"/>
                </a:cubicBezTo>
                <a:cubicBezTo>
                  <a:pt x="773440" y="1492502"/>
                  <a:pt x="760524" y="1505390"/>
                  <a:pt x="741151" y="1522573"/>
                </a:cubicBezTo>
                <a:cubicBezTo>
                  <a:pt x="756219" y="1453840"/>
                  <a:pt x="771288" y="1389402"/>
                  <a:pt x="784204" y="1324964"/>
                </a:cubicBezTo>
                <a:cubicBezTo>
                  <a:pt x="747609" y="1316372"/>
                  <a:pt x="708861" y="1309929"/>
                  <a:pt x="672266" y="1301337"/>
                </a:cubicBezTo>
                <a:cubicBezTo>
                  <a:pt x="515122" y="1262674"/>
                  <a:pt x="368742" y="1200384"/>
                  <a:pt x="239583" y="1101580"/>
                </a:cubicBezTo>
                <a:cubicBezTo>
                  <a:pt x="142714" y="1026402"/>
                  <a:pt x="63066" y="934042"/>
                  <a:pt x="24318" y="815906"/>
                </a:cubicBezTo>
                <a:cubicBezTo>
                  <a:pt x="-25193" y="665551"/>
                  <a:pt x="2792" y="525936"/>
                  <a:pt x="91050" y="397060"/>
                </a:cubicBezTo>
                <a:cubicBezTo>
                  <a:pt x="170698" y="283220"/>
                  <a:pt x="280483" y="203747"/>
                  <a:pt x="403185" y="141457"/>
                </a:cubicBezTo>
                <a:cubicBezTo>
                  <a:pt x="538802" y="74871"/>
                  <a:pt x="683029" y="34061"/>
                  <a:pt x="833715" y="14729"/>
                </a:cubicBezTo>
                <a:cubicBezTo>
                  <a:pt x="893989" y="6138"/>
                  <a:pt x="954801" y="1305"/>
                  <a:pt x="1015883" y="23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49" name="PA_自由: 形状 148"/>
          <p:cNvSpPr>
            <a:spLocks/>
          </p:cNvSpPr>
          <p:nvPr>
            <p:custDataLst>
              <p:tags r:id="rId5"/>
            </p:custDataLst>
          </p:nvPr>
        </p:nvSpPr>
        <p:spPr bwMode="auto">
          <a:xfrm>
            <a:off x="8170751" y="2448880"/>
            <a:ext cx="1779629" cy="1364448"/>
          </a:xfrm>
          <a:custGeom>
            <a:avLst/>
            <a:gdLst>
              <a:gd name="connsiteX0" fmla="*/ 1636711 w 3185334"/>
              <a:gd name="connsiteY0" fmla="*/ 51526 h 2442207"/>
              <a:gd name="connsiteX1" fmla="*/ 1366163 w 3185334"/>
              <a:gd name="connsiteY1" fmla="*/ 60866 h 2442207"/>
              <a:gd name="connsiteX2" fmla="*/ 445081 w 3185334"/>
              <a:gd name="connsiteY2" fmla="*/ 375996 h 2442207"/>
              <a:gd name="connsiteX3" fmla="*/ 116356 w 3185334"/>
              <a:gd name="connsiteY3" fmla="*/ 749603 h 2442207"/>
              <a:gd name="connsiteX4" fmla="*/ 197724 w 3185334"/>
              <a:gd name="connsiteY4" fmla="*/ 1435092 h 2442207"/>
              <a:gd name="connsiteX5" fmla="*/ 653383 w 3185334"/>
              <a:gd name="connsiteY5" fmla="*/ 1792455 h 2442207"/>
              <a:gd name="connsiteX6" fmla="*/ 1209937 w 3185334"/>
              <a:gd name="connsiteY6" fmla="*/ 1967888 h 2442207"/>
              <a:gd name="connsiteX7" fmla="*/ 1239230 w 3185334"/>
              <a:gd name="connsiteY7" fmla="*/ 1980883 h 2442207"/>
              <a:gd name="connsiteX8" fmla="*/ 1467059 w 3185334"/>
              <a:gd name="connsiteY8" fmla="*/ 2214794 h 2442207"/>
              <a:gd name="connsiteX9" fmla="*/ 1512625 w 3185334"/>
              <a:gd name="connsiteY9" fmla="*/ 2286267 h 2442207"/>
              <a:gd name="connsiteX10" fmla="*/ 1525644 w 3185334"/>
              <a:gd name="connsiteY10" fmla="*/ 2305759 h 2442207"/>
              <a:gd name="connsiteX11" fmla="*/ 1565107 w 3185334"/>
              <a:gd name="connsiteY11" fmla="*/ 2337029 h 2442207"/>
              <a:gd name="connsiteX12" fmla="*/ 1582205 w 3185334"/>
              <a:gd name="connsiteY12" fmla="*/ 2337961 h 2442207"/>
              <a:gd name="connsiteX13" fmla="*/ 1571319 w 3185334"/>
              <a:gd name="connsiteY13" fmla="*/ 2323212 h 2442207"/>
              <a:gd name="connsiteX14" fmla="*/ 1522716 w 3185334"/>
              <a:gd name="connsiteY14" fmla="*/ 2250848 h 2442207"/>
              <a:gd name="connsiteX15" fmla="*/ 1382731 w 3185334"/>
              <a:gd name="connsiteY15" fmla="*/ 1990873 h 2442207"/>
              <a:gd name="connsiteX16" fmla="*/ 1933343 w 3185334"/>
              <a:gd name="connsiteY16" fmla="*/ 1975657 h 2442207"/>
              <a:gd name="connsiteX17" fmla="*/ 1932482 w 3185334"/>
              <a:gd name="connsiteY17" fmla="*/ 1974386 h 2442207"/>
              <a:gd name="connsiteX18" fmla="*/ 2000831 w 3185334"/>
              <a:gd name="connsiteY18" fmla="*/ 1961391 h 2442207"/>
              <a:gd name="connsiteX19" fmla="*/ 2039887 w 3185334"/>
              <a:gd name="connsiteY19" fmla="*/ 1980883 h 2442207"/>
              <a:gd name="connsiteX20" fmla="*/ 2202623 w 3185334"/>
              <a:gd name="connsiteY20" fmla="*/ 1915908 h 2442207"/>
              <a:gd name="connsiteX21" fmla="*/ 2866583 w 3185334"/>
              <a:gd name="connsiteY21" fmla="*/ 1571540 h 2442207"/>
              <a:gd name="connsiteX22" fmla="*/ 3110686 w 3185334"/>
              <a:gd name="connsiteY22" fmla="*/ 1184937 h 2442207"/>
              <a:gd name="connsiteX23" fmla="*/ 2983752 w 3185334"/>
              <a:gd name="connsiteY23" fmla="*/ 606658 h 2442207"/>
              <a:gd name="connsiteX24" fmla="*/ 2505310 w 3185334"/>
              <a:gd name="connsiteY24" fmla="*/ 242797 h 2442207"/>
              <a:gd name="connsiteX25" fmla="*/ 1909699 w 3185334"/>
              <a:gd name="connsiteY25" fmla="*/ 73861 h 2442207"/>
              <a:gd name="connsiteX26" fmla="*/ 1636711 w 3185334"/>
              <a:gd name="connsiteY26" fmla="*/ 51526 h 2442207"/>
              <a:gd name="connsiteX27" fmla="*/ 1714417 w 3185334"/>
              <a:gd name="connsiteY27" fmla="*/ 2389 h 2442207"/>
              <a:gd name="connsiteX28" fmla="*/ 2742904 w 3185334"/>
              <a:gd name="connsiteY28" fmla="*/ 314270 h 2442207"/>
              <a:gd name="connsiteX29" fmla="*/ 3042337 w 3185334"/>
              <a:gd name="connsiteY29" fmla="*/ 600160 h 2442207"/>
              <a:gd name="connsiteX30" fmla="*/ 3022809 w 3185334"/>
              <a:gd name="connsiteY30" fmla="*/ 1477325 h 2442207"/>
              <a:gd name="connsiteX31" fmla="*/ 2563895 w 3185334"/>
              <a:gd name="connsiteY31" fmla="*/ 1837938 h 2442207"/>
              <a:gd name="connsiteX32" fmla="*/ 2004086 w 3185334"/>
              <a:gd name="connsiteY32" fmla="*/ 2013371 h 2442207"/>
              <a:gd name="connsiteX33" fmla="*/ 1989284 w 3185334"/>
              <a:gd name="connsiteY33" fmla="*/ 2016147 h 2442207"/>
              <a:gd name="connsiteX34" fmla="*/ 1989513 w 3185334"/>
              <a:gd name="connsiteY34" fmla="*/ 2016769 h 2442207"/>
              <a:gd name="connsiteX35" fmla="*/ 1601415 w 3185334"/>
              <a:gd name="connsiteY35" fmla="*/ 2041746 h 2442207"/>
              <a:gd name="connsiteX36" fmla="*/ 1473870 w 3185334"/>
              <a:gd name="connsiteY36" fmla="*/ 2049353 h 2442207"/>
              <a:gd name="connsiteX37" fmla="*/ 1582809 w 3185334"/>
              <a:gd name="connsiteY37" fmla="*/ 2273432 h 2442207"/>
              <a:gd name="connsiteX38" fmla="*/ 1613904 w 3185334"/>
              <a:gd name="connsiteY38" fmla="*/ 2332361 h 2442207"/>
              <a:gd name="connsiteX39" fmla="*/ 1616776 w 3185334"/>
              <a:gd name="connsiteY39" fmla="*/ 2331749 h 2442207"/>
              <a:gd name="connsiteX40" fmla="*/ 1659087 w 3185334"/>
              <a:gd name="connsiteY40" fmla="*/ 2412968 h 2442207"/>
              <a:gd name="connsiteX41" fmla="*/ 1616776 w 3185334"/>
              <a:gd name="connsiteY41" fmla="*/ 2442207 h 2442207"/>
              <a:gd name="connsiteX42" fmla="*/ 1597247 w 3185334"/>
              <a:gd name="connsiteY42" fmla="*/ 2422715 h 2442207"/>
              <a:gd name="connsiteX43" fmla="*/ 1388946 w 3185334"/>
              <a:gd name="connsiteY43" fmla="*/ 2208296 h 2442207"/>
              <a:gd name="connsiteX44" fmla="*/ 1219701 w 3185334"/>
              <a:gd name="connsiteY44" fmla="*/ 2036112 h 2442207"/>
              <a:gd name="connsiteX45" fmla="*/ 1180645 w 3185334"/>
              <a:gd name="connsiteY45" fmla="*/ 2016620 h 2442207"/>
              <a:gd name="connsiteX46" fmla="*/ 529704 w 3185334"/>
              <a:gd name="connsiteY46" fmla="*/ 1785958 h 2442207"/>
              <a:gd name="connsiteX47" fmla="*/ 158667 w 3185334"/>
              <a:gd name="connsiteY47" fmla="*/ 1470828 h 2442207"/>
              <a:gd name="connsiteX48" fmla="*/ 158667 w 3185334"/>
              <a:gd name="connsiteY48" fmla="*/ 574170 h 2442207"/>
              <a:gd name="connsiteX49" fmla="*/ 591543 w 3185334"/>
              <a:gd name="connsiteY49" fmla="*/ 226553 h 2442207"/>
              <a:gd name="connsiteX50" fmla="*/ 1245739 w 3185334"/>
              <a:gd name="connsiteY50" fmla="*/ 25130 h 2442207"/>
              <a:gd name="connsiteX51" fmla="*/ 1714417 w 3185334"/>
              <a:gd name="connsiteY51" fmla="*/ 2389 h 2442207"/>
              <a:gd name="connsiteX0" fmla="*/ 1636711 w 3185334"/>
              <a:gd name="connsiteY0" fmla="*/ 51526 h 2442207"/>
              <a:gd name="connsiteX1" fmla="*/ 1366163 w 3185334"/>
              <a:gd name="connsiteY1" fmla="*/ 60866 h 2442207"/>
              <a:gd name="connsiteX2" fmla="*/ 445081 w 3185334"/>
              <a:gd name="connsiteY2" fmla="*/ 375996 h 2442207"/>
              <a:gd name="connsiteX3" fmla="*/ 116356 w 3185334"/>
              <a:gd name="connsiteY3" fmla="*/ 749603 h 2442207"/>
              <a:gd name="connsiteX4" fmla="*/ 197724 w 3185334"/>
              <a:gd name="connsiteY4" fmla="*/ 1435092 h 2442207"/>
              <a:gd name="connsiteX5" fmla="*/ 653383 w 3185334"/>
              <a:gd name="connsiteY5" fmla="*/ 1792455 h 2442207"/>
              <a:gd name="connsiteX6" fmla="*/ 1209937 w 3185334"/>
              <a:gd name="connsiteY6" fmla="*/ 1967888 h 2442207"/>
              <a:gd name="connsiteX7" fmla="*/ 1239230 w 3185334"/>
              <a:gd name="connsiteY7" fmla="*/ 1980883 h 2442207"/>
              <a:gd name="connsiteX8" fmla="*/ 1467059 w 3185334"/>
              <a:gd name="connsiteY8" fmla="*/ 2214794 h 2442207"/>
              <a:gd name="connsiteX9" fmla="*/ 1512625 w 3185334"/>
              <a:gd name="connsiteY9" fmla="*/ 2286267 h 2442207"/>
              <a:gd name="connsiteX10" fmla="*/ 1525644 w 3185334"/>
              <a:gd name="connsiteY10" fmla="*/ 2305759 h 2442207"/>
              <a:gd name="connsiteX11" fmla="*/ 1565107 w 3185334"/>
              <a:gd name="connsiteY11" fmla="*/ 2337029 h 2442207"/>
              <a:gd name="connsiteX12" fmla="*/ 1582205 w 3185334"/>
              <a:gd name="connsiteY12" fmla="*/ 2337961 h 2442207"/>
              <a:gd name="connsiteX13" fmla="*/ 1571319 w 3185334"/>
              <a:gd name="connsiteY13" fmla="*/ 2323212 h 2442207"/>
              <a:gd name="connsiteX14" fmla="*/ 1522716 w 3185334"/>
              <a:gd name="connsiteY14" fmla="*/ 2250848 h 2442207"/>
              <a:gd name="connsiteX15" fmla="*/ 1382731 w 3185334"/>
              <a:gd name="connsiteY15" fmla="*/ 1990873 h 2442207"/>
              <a:gd name="connsiteX16" fmla="*/ 1933343 w 3185334"/>
              <a:gd name="connsiteY16" fmla="*/ 1975657 h 2442207"/>
              <a:gd name="connsiteX17" fmla="*/ 1932482 w 3185334"/>
              <a:gd name="connsiteY17" fmla="*/ 1974386 h 2442207"/>
              <a:gd name="connsiteX18" fmla="*/ 2000831 w 3185334"/>
              <a:gd name="connsiteY18" fmla="*/ 1961391 h 2442207"/>
              <a:gd name="connsiteX19" fmla="*/ 2202623 w 3185334"/>
              <a:gd name="connsiteY19" fmla="*/ 1915908 h 2442207"/>
              <a:gd name="connsiteX20" fmla="*/ 2866583 w 3185334"/>
              <a:gd name="connsiteY20" fmla="*/ 1571540 h 2442207"/>
              <a:gd name="connsiteX21" fmla="*/ 3110686 w 3185334"/>
              <a:gd name="connsiteY21" fmla="*/ 1184937 h 2442207"/>
              <a:gd name="connsiteX22" fmla="*/ 2983752 w 3185334"/>
              <a:gd name="connsiteY22" fmla="*/ 606658 h 2442207"/>
              <a:gd name="connsiteX23" fmla="*/ 2505310 w 3185334"/>
              <a:gd name="connsiteY23" fmla="*/ 242797 h 2442207"/>
              <a:gd name="connsiteX24" fmla="*/ 1909699 w 3185334"/>
              <a:gd name="connsiteY24" fmla="*/ 73861 h 2442207"/>
              <a:gd name="connsiteX25" fmla="*/ 1636711 w 3185334"/>
              <a:gd name="connsiteY25" fmla="*/ 51526 h 2442207"/>
              <a:gd name="connsiteX26" fmla="*/ 1714417 w 3185334"/>
              <a:gd name="connsiteY26" fmla="*/ 2389 h 2442207"/>
              <a:gd name="connsiteX27" fmla="*/ 2742904 w 3185334"/>
              <a:gd name="connsiteY27" fmla="*/ 314270 h 2442207"/>
              <a:gd name="connsiteX28" fmla="*/ 3042337 w 3185334"/>
              <a:gd name="connsiteY28" fmla="*/ 600160 h 2442207"/>
              <a:gd name="connsiteX29" fmla="*/ 3022809 w 3185334"/>
              <a:gd name="connsiteY29" fmla="*/ 1477325 h 2442207"/>
              <a:gd name="connsiteX30" fmla="*/ 2563895 w 3185334"/>
              <a:gd name="connsiteY30" fmla="*/ 1837938 h 2442207"/>
              <a:gd name="connsiteX31" fmla="*/ 2004086 w 3185334"/>
              <a:gd name="connsiteY31" fmla="*/ 2013371 h 2442207"/>
              <a:gd name="connsiteX32" fmla="*/ 1989284 w 3185334"/>
              <a:gd name="connsiteY32" fmla="*/ 2016147 h 2442207"/>
              <a:gd name="connsiteX33" fmla="*/ 1989513 w 3185334"/>
              <a:gd name="connsiteY33" fmla="*/ 2016769 h 2442207"/>
              <a:gd name="connsiteX34" fmla="*/ 1601415 w 3185334"/>
              <a:gd name="connsiteY34" fmla="*/ 2041746 h 2442207"/>
              <a:gd name="connsiteX35" fmla="*/ 1473870 w 3185334"/>
              <a:gd name="connsiteY35" fmla="*/ 2049353 h 2442207"/>
              <a:gd name="connsiteX36" fmla="*/ 1582809 w 3185334"/>
              <a:gd name="connsiteY36" fmla="*/ 2273432 h 2442207"/>
              <a:gd name="connsiteX37" fmla="*/ 1613904 w 3185334"/>
              <a:gd name="connsiteY37" fmla="*/ 2332361 h 2442207"/>
              <a:gd name="connsiteX38" fmla="*/ 1616776 w 3185334"/>
              <a:gd name="connsiteY38" fmla="*/ 2331749 h 2442207"/>
              <a:gd name="connsiteX39" fmla="*/ 1659087 w 3185334"/>
              <a:gd name="connsiteY39" fmla="*/ 2412968 h 2442207"/>
              <a:gd name="connsiteX40" fmla="*/ 1616776 w 3185334"/>
              <a:gd name="connsiteY40" fmla="*/ 2442207 h 2442207"/>
              <a:gd name="connsiteX41" fmla="*/ 1597247 w 3185334"/>
              <a:gd name="connsiteY41" fmla="*/ 2422715 h 2442207"/>
              <a:gd name="connsiteX42" fmla="*/ 1388946 w 3185334"/>
              <a:gd name="connsiteY42" fmla="*/ 2208296 h 2442207"/>
              <a:gd name="connsiteX43" fmla="*/ 1219701 w 3185334"/>
              <a:gd name="connsiteY43" fmla="*/ 2036112 h 2442207"/>
              <a:gd name="connsiteX44" fmla="*/ 1180645 w 3185334"/>
              <a:gd name="connsiteY44" fmla="*/ 2016620 h 2442207"/>
              <a:gd name="connsiteX45" fmla="*/ 529704 w 3185334"/>
              <a:gd name="connsiteY45" fmla="*/ 1785958 h 2442207"/>
              <a:gd name="connsiteX46" fmla="*/ 158667 w 3185334"/>
              <a:gd name="connsiteY46" fmla="*/ 1470828 h 2442207"/>
              <a:gd name="connsiteX47" fmla="*/ 158667 w 3185334"/>
              <a:gd name="connsiteY47" fmla="*/ 574170 h 2442207"/>
              <a:gd name="connsiteX48" fmla="*/ 591543 w 3185334"/>
              <a:gd name="connsiteY48" fmla="*/ 226553 h 2442207"/>
              <a:gd name="connsiteX49" fmla="*/ 1245739 w 3185334"/>
              <a:gd name="connsiteY49" fmla="*/ 25130 h 2442207"/>
              <a:gd name="connsiteX50" fmla="*/ 1714417 w 3185334"/>
              <a:gd name="connsiteY50" fmla="*/ 2389 h 2442207"/>
              <a:gd name="connsiteX0" fmla="*/ 1636711 w 3185334"/>
              <a:gd name="connsiteY0" fmla="*/ 51526 h 2442207"/>
              <a:gd name="connsiteX1" fmla="*/ 1366163 w 3185334"/>
              <a:gd name="connsiteY1" fmla="*/ 60866 h 2442207"/>
              <a:gd name="connsiteX2" fmla="*/ 445081 w 3185334"/>
              <a:gd name="connsiteY2" fmla="*/ 375996 h 2442207"/>
              <a:gd name="connsiteX3" fmla="*/ 116356 w 3185334"/>
              <a:gd name="connsiteY3" fmla="*/ 749603 h 2442207"/>
              <a:gd name="connsiteX4" fmla="*/ 197724 w 3185334"/>
              <a:gd name="connsiteY4" fmla="*/ 1435092 h 2442207"/>
              <a:gd name="connsiteX5" fmla="*/ 653383 w 3185334"/>
              <a:gd name="connsiteY5" fmla="*/ 1792455 h 2442207"/>
              <a:gd name="connsiteX6" fmla="*/ 1209937 w 3185334"/>
              <a:gd name="connsiteY6" fmla="*/ 1967888 h 2442207"/>
              <a:gd name="connsiteX7" fmla="*/ 1239230 w 3185334"/>
              <a:gd name="connsiteY7" fmla="*/ 1980883 h 2442207"/>
              <a:gd name="connsiteX8" fmla="*/ 1467059 w 3185334"/>
              <a:gd name="connsiteY8" fmla="*/ 2214794 h 2442207"/>
              <a:gd name="connsiteX9" fmla="*/ 1512625 w 3185334"/>
              <a:gd name="connsiteY9" fmla="*/ 2286267 h 2442207"/>
              <a:gd name="connsiteX10" fmla="*/ 1525644 w 3185334"/>
              <a:gd name="connsiteY10" fmla="*/ 2305759 h 2442207"/>
              <a:gd name="connsiteX11" fmla="*/ 1565107 w 3185334"/>
              <a:gd name="connsiteY11" fmla="*/ 2337029 h 2442207"/>
              <a:gd name="connsiteX12" fmla="*/ 1582205 w 3185334"/>
              <a:gd name="connsiteY12" fmla="*/ 2337961 h 2442207"/>
              <a:gd name="connsiteX13" fmla="*/ 1571319 w 3185334"/>
              <a:gd name="connsiteY13" fmla="*/ 2323212 h 2442207"/>
              <a:gd name="connsiteX14" fmla="*/ 1522716 w 3185334"/>
              <a:gd name="connsiteY14" fmla="*/ 2250848 h 2442207"/>
              <a:gd name="connsiteX15" fmla="*/ 1382731 w 3185334"/>
              <a:gd name="connsiteY15" fmla="*/ 1990873 h 2442207"/>
              <a:gd name="connsiteX16" fmla="*/ 1933343 w 3185334"/>
              <a:gd name="connsiteY16" fmla="*/ 1975657 h 2442207"/>
              <a:gd name="connsiteX17" fmla="*/ 1932482 w 3185334"/>
              <a:gd name="connsiteY17" fmla="*/ 1974386 h 2442207"/>
              <a:gd name="connsiteX18" fmla="*/ 2202623 w 3185334"/>
              <a:gd name="connsiteY18" fmla="*/ 1915908 h 2442207"/>
              <a:gd name="connsiteX19" fmla="*/ 2866583 w 3185334"/>
              <a:gd name="connsiteY19" fmla="*/ 1571540 h 2442207"/>
              <a:gd name="connsiteX20" fmla="*/ 3110686 w 3185334"/>
              <a:gd name="connsiteY20" fmla="*/ 1184937 h 2442207"/>
              <a:gd name="connsiteX21" fmla="*/ 2983752 w 3185334"/>
              <a:gd name="connsiteY21" fmla="*/ 606658 h 2442207"/>
              <a:gd name="connsiteX22" fmla="*/ 2505310 w 3185334"/>
              <a:gd name="connsiteY22" fmla="*/ 242797 h 2442207"/>
              <a:gd name="connsiteX23" fmla="*/ 1909699 w 3185334"/>
              <a:gd name="connsiteY23" fmla="*/ 73861 h 2442207"/>
              <a:gd name="connsiteX24" fmla="*/ 1636711 w 3185334"/>
              <a:gd name="connsiteY24" fmla="*/ 51526 h 2442207"/>
              <a:gd name="connsiteX25" fmla="*/ 1714417 w 3185334"/>
              <a:gd name="connsiteY25" fmla="*/ 2389 h 2442207"/>
              <a:gd name="connsiteX26" fmla="*/ 2742904 w 3185334"/>
              <a:gd name="connsiteY26" fmla="*/ 314270 h 2442207"/>
              <a:gd name="connsiteX27" fmla="*/ 3042337 w 3185334"/>
              <a:gd name="connsiteY27" fmla="*/ 600160 h 2442207"/>
              <a:gd name="connsiteX28" fmla="*/ 3022809 w 3185334"/>
              <a:gd name="connsiteY28" fmla="*/ 1477325 h 2442207"/>
              <a:gd name="connsiteX29" fmla="*/ 2563895 w 3185334"/>
              <a:gd name="connsiteY29" fmla="*/ 1837938 h 2442207"/>
              <a:gd name="connsiteX30" fmla="*/ 2004086 w 3185334"/>
              <a:gd name="connsiteY30" fmla="*/ 2013371 h 2442207"/>
              <a:gd name="connsiteX31" fmla="*/ 1989284 w 3185334"/>
              <a:gd name="connsiteY31" fmla="*/ 2016147 h 2442207"/>
              <a:gd name="connsiteX32" fmla="*/ 1989513 w 3185334"/>
              <a:gd name="connsiteY32" fmla="*/ 2016769 h 2442207"/>
              <a:gd name="connsiteX33" fmla="*/ 1601415 w 3185334"/>
              <a:gd name="connsiteY33" fmla="*/ 2041746 h 2442207"/>
              <a:gd name="connsiteX34" fmla="*/ 1473870 w 3185334"/>
              <a:gd name="connsiteY34" fmla="*/ 2049353 h 2442207"/>
              <a:gd name="connsiteX35" fmla="*/ 1582809 w 3185334"/>
              <a:gd name="connsiteY35" fmla="*/ 2273432 h 2442207"/>
              <a:gd name="connsiteX36" fmla="*/ 1613904 w 3185334"/>
              <a:gd name="connsiteY36" fmla="*/ 2332361 h 2442207"/>
              <a:gd name="connsiteX37" fmla="*/ 1616776 w 3185334"/>
              <a:gd name="connsiteY37" fmla="*/ 2331749 h 2442207"/>
              <a:gd name="connsiteX38" fmla="*/ 1659087 w 3185334"/>
              <a:gd name="connsiteY38" fmla="*/ 2412968 h 2442207"/>
              <a:gd name="connsiteX39" fmla="*/ 1616776 w 3185334"/>
              <a:gd name="connsiteY39" fmla="*/ 2442207 h 2442207"/>
              <a:gd name="connsiteX40" fmla="*/ 1597247 w 3185334"/>
              <a:gd name="connsiteY40" fmla="*/ 2422715 h 2442207"/>
              <a:gd name="connsiteX41" fmla="*/ 1388946 w 3185334"/>
              <a:gd name="connsiteY41" fmla="*/ 2208296 h 2442207"/>
              <a:gd name="connsiteX42" fmla="*/ 1219701 w 3185334"/>
              <a:gd name="connsiteY42" fmla="*/ 2036112 h 2442207"/>
              <a:gd name="connsiteX43" fmla="*/ 1180645 w 3185334"/>
              <a:gd name="connsiteY43" fmla="*/ 2016620 h 2442207"/>
              <a:gd name="connsiteX44" fmla="*/ 529704 w 3185334"/>
              <a:gd name="connsiteY44" fmla="*/ 1785958 h 2442207"/>
              <a:gd name="connsiteX45" fmla="*/ 158667 w 3185334"/>
              <a:gd name="connsiteY45" fmla="*/ 1470828 h 2442207"/>
              <a:gd name="connsiteX46" fmla="*/ 158667 w 3185334"/>
              <a:gd name="connsiteY46" fmla="*/ 574170 h 2442207"/>
              <a:gd name="connsiteX47" fmla="*/ 591543 w 3185334"/>
              <a:gd name="connsiteY47" fmla="*/ 226553 h 2442207"/>
              <a:gd name="connsiteX48" fmla="*/ 1245739 w 3185334"/>
              <a:gd name="connsiteY48" fmla="*/ 25130 h 2442207"/>
              <a:gd name="connsiteX49" fmla="*/ 1714417 w 3185334"/>
              <a:gd name="connsiteY49" fmla="*/ 2389 h 2442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3185334" h="2442207">
                <a:moveTo>
                  <a:pt x="1636711" y="51526"/>
                </a:moveTo>
                <a:cubicBezTo>
                  <a:pt x="1545986" y="49496"/>
                  <a:pt x="1455668" y="52744"/>
                  <a:pt x="1366163" y="60866"/>
                </a:cubicBezTo>
                <a:cubicBezTo>
                  <a:pt x="1034183" y="96603"/>
                  <a:pt x="721731" y="184319"/>
                  <a:pt x="445081" y="375996"/>
                </a:cubicBezTo>
                <a:cubicBezTo>
                  <a:pt x="305129" y="473459"/>
                  <a:pt x="187960" y="593663"/>
                  <a:pt x="116356" y="749603"/>
                </a:cubicBezTo>
                <a:cubicBezTo>
                  <a:pt x="2441" y="993260"/>
                  <a:pt x="41498" y="1223922"/>
                  <a:pt x="197724" y="1435092"/>
                </a:cubicBezTo>
                <a:cubicBezTo>
                  <a:pt x="314893" y="1597530"/>
                  <a:pt x="474374" y="1707988"/>
                  <a:pt x="653383" y="1792455"/>
                </a:cubicBezTo>
                <a:cubicBezTo>
                  <a:pt x="829137" y="1880172"/>
                  <a:pt x="1014655" y="1932152"/>
                  <a:pt x="1209937" y="1967888"/>
                </a:cubicBezTo>
                <a:cubicBezTo>
                  <a:pt x="1219701" y="1967888"/>
                  <a:pt x="1232720" y="1974386"/>
                  <a:pt x="1239230" y="1980883"/>
                </a:cubicBezTo>
                <a:cubicBezTo>
                  <a:pt x="1317343" y="2058854"/>
                  <a:pt x="1392201" y="2133575"/>
                  <a:pt x="1467059" y="2214794"/>
                </a:cubicBezTo>
                <a:cubicBezTo>
                  <a:pt x="1486587" y="2234287"/>
                  <a:pt x="1496351" y="2263525"/>
                  <a:pt x="1512625" y="2286267"/>
                </a:cubicBezTo>
                <a:cubicBezTo>
                  <a:pt x="1515880" y="2292764"/>
                  <a:pt x="1522389" y="2299262"/>
                  <a:pt x="1525644" y="2305759"/>
                </a:cubicBezTo>
                <a:cubicBezTo>
                  <a:pt x="1541918" y="2323627"/>
                  <a:pt x="1552495" y="2333374"/>
                  <a:pt x="1565107" y="2337029"/>
                </a:cubicBezTo>
                <a:lnTo>
                  <a:pt x="1582205" y="2337961"/>
                </a:lnTo>
                <a:lnTo>
                  <a:pt x="1571319" y="2323212"/>
                </a:lnTo>
                <a:cubicBezTo>
                  <a:pt x="1554197" y="2299082"/>
                  <a:pt x="1530043" y="2263019"/>
                  <a:pt x="1522716" y="2250848"/>
                </a:cubicBezTo>
                <a:cubicBezTo>
                  <a:pt x="1473870" y="2166345"/>
                  <a:pt x="1428301" y="2078609"/>
                  <a:pt x="1382731" y="1990873"/>
                </a:cubicBezTo>
                <a:lnTo>
                  <a:pt x="1933343" y="1975657"/>
                </a:lnTo>
                <a:lnTo>
                  <a:pt x="1932482" y="1974386"/>
                </a:lnTo>
                <a:cubicBezTo>
                  <a:pt x="1977362" y="1964428"/>
                  <a:pt x="2046940" y="1983049"/>
                  <a:pt x="2202623" y="1915908"/>
                </a:cubicBezTo>
                <a:cubicBezTo>
                  <a:pt x="2358306" y="1848767"/>
                  <a:pt x="2674555" y="1743724"/>
                  <a:pt x="2866583" y="1571540"/>
                </a:cubicBezTo>
                <a:cubicBezTo>
                  <a:pt x="2980497" y="1464330"/>
                  <a:pt x="3071629" y="1337629"/>
                  <a:pt x="3110686" y="1184937"/>
                </a:cubicBezTo>
                <a:cubicBezTo>
                  <a:pt x="3166016" y="970519"/>
                  <a:pt x="3113941" y="778842"/>
                  <a:pt x="2983752" y="606658"/>
                </a:cubicBezTo>
                <a:cubicBezTo>
                  <a:pt x="2856819" y="440971"/>
                  <a:pt x="2690829" y="327265"/>
                  <a:pt x="2505310" y="242797"/>
                </a:cubicBezTo>
                <a:cubicBezTo>
                  <a:pt x="2316537" y="151832"/>
                  <a:pt x="2114746" y="99851"/>
                  <a:pt x="1909699" y="73861"/>
                </a:cubicBezTo>
                <a:cubicBezTo>
                  <a:pt x="1818567" y="60866"/>
                  <a:pt x="1727436" y="53557"/>
                  <a:pt x="1636711" y="51526"/>
                </a:cubicBezTo>
                <a:close/>
                <a:moveTo>
                  <a:pt x="1714417" y="2389"/>
                </a:moveTo>
                <a:cubicBezTo>
                  <a:pt x="2082199" y="21881"/>
                  <a:pt x="2430452" y="109598"/>
                  <a:pt x="2742904" y="314270"/>
                </a:cubicBezTo>
                <a:cubicBezTo>
                  <a:pt x="2860073" y="392240"/>
                  <a:pt x="2964224" y="486454"/>
                  <a:pt x="3042337" y="600160"/>
                </a:cubicBezTo>
                <a:cubicBezTo>
                  <a:pt x="3240874" y="879554"/>
                  <a:pt x="3231110" y="1207678"/>
                  <a:pt x="3022809" y="1477325"/>
                </a:cubicBezTo>
                <a:cubicBezTo>
                  <a:pt x="2899130" y="1636515"/>
                  <a:pt x="2739649" y="1750221"/>
                  <a:pt x="2563895" y="1837938"/>
                </a:cubicBezTo>
                <a:cubicBezTo>
                  <a:pt x="2384886" y="1925654"/>
                  <a:pt x="2199368" y="1980883"/>
                  <a:pt x="2004086" y="2013371"/>
                </a:cubicBezTo>
                <a:lnTo>
                  <a:pt x="1989284" y="2016147"/>
                </a:lnTo>
                <a:lnTo>
                  <a:pt x="1989513" y="2016769"/>
                </a:lnTo>
                <a:cubicBezTo>
                  <a:pt x="1929563" y="2029162"/>
                  <a:pt x="1687336" y="2036326"/>
                  <a:pt x="1601415" y="2041746"/>
                </a:cubicBezTo>
                <a:cubicBezTo>
                  <a:pt x="1515495" y="2047166"/>
                  <a:pt x="1515131" y="2049353"/>
                  <a:pt x="1473870" y="2049353"/>
                </a:cubicBezTo>
                <a:cubicBezTo>
                  <a:pt x="1505635" y="2112707"/>
                  <a:pt x="1545591" y="2199648"/>
                  <a:pt x="1582809" y="2273432"/>
                </a:cubicBezTo>
                <a:lnTo>
                  <a:pt x="1613904" y="2332361"/>
                </a:lnTo>
                <a:lnTo>
                  <a:pt x="1616776" y="2331749"/>
                </a:lnTo>
                <a:cubicBezTo>
                  <a:pt x="1629794" y="2357739"/>
                  <a:pt x="1646068" y="2383729"/>
                  <a:pt x="1659087" y="2412968"/>
                </a:cubicBezTo>
                <a:cubicBezTo>
                  <a:pt x="1646068" y="2422715"/>
                  <a:pt x="1633049" y="2432461"/>
                  <a:pt x="1616776" y="2442207"/>
                </a:cubicBezTo>
                <a:lnTo>
                  <a:pt x="1597247" y="2422715"/>
                </a:lnTo>
                <a:cubicBezTo>
                  <a:pt x="1532153" y="2347993"/>
                  <a:pt x="1463804" y="2276520"/>
                  <a:pt x="1388946" y="2208296"/>
                </a:cubicBezTo>
                <a:cubicBezTo>
                  <a:pt x="1330361" y="2153068"/>
                  <a:pt x="1275031" y="2091341"/>
                  <a:pt x="1219701" y="2036112"/>
                </a:cubicBezTo>
                <a:cubicBezTo>
                  <a:pt x="1209937" y="2026366"/>
                  <a:pt x="1193664" y="2016620"/>
                  <a:pt x="1180645" y="2016620"/>
                </a:cubicBezTo>
                <a:cubicBezTo>
                  <a:pt x="952816" y="1974386"/>
                  <a:pt x="731495" y="1902913"/>
                  <a:pt x="529704" y="1785958"/>
                </a:cubicBezTo>
                <a:cubicBezTo>
                  <a:pt x="386497" y="1704739"/>
                  <a:pt x="256308" y="1604027"/>
                  <a:pt x="158667" y="1470828"/>
                </a:cubicBezTo>
                <a:cubicBezTo>
                  <a:pt x="-52889" y="1188186"/>
                  <a:pt x="-52889" y="856812"/>
                  <a:pt x="158667" y="574170"/>
                </a:cubicBezTo>
                <a:cubicBezTo>
                  <a:pt x="272582" y="424727"/>
                  <a:pt x="422298" y="314270"/>
                  <a:pt x="591543" y="226553"/>
                </a:cubicBezTo>
                <a:cubicBezTo>
                  <a:pt x="796590" y="119344"/>
                  <a:pt x="1017910" y="57618"/>
                  <a:pt x="1245739" y="25130"/>
                </a:cubicBezTo>
                <a:cubicBezTo>
                  <a:pt x="1401965" y="2389"/>
                  <a:pt x="1558191" y="-4109"/>
                  <a:pt x="1714417" y="238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150" name="PA_组合 149"/>
          <p:cNvGrpSpPr/>
          <p:nvPr>
            <p:custDataLst>
              <p:tags r:id="rId6"/>
            </p:custDataLst>
          </p:nvPr>
        </p:nvGrpSpPr>
        <p:grpSpPr>
          <a:xfrm>
            <a:off x="5976409" y="3806621"/>
            <a:ext cx="1836184" cy="1818748"/>
            <a:chOff x="2118851" y="3025725"/>
            <a:chExt cx="3286560" cy="3255352"/>
          </a:xfrm>
          <a:solidFill>
            <a:schemeClr val="accent2"/>
          </a:solidFill>
        </p:grpSpPr>
        <p:sp>
          <p:nvSpPr>
            <p:cNvPr id="214" name="Freeform 6"/>
            <p:cNvSpPr>
              <a:spLocks/>
            </p:cNvSpPr>
            <p:nvPr/>
          </p:nvSpPr>
          <p:spPr bwMode="auto">
            <a:xfrm>
              <a:off x="2956695" y="4408529"/>
              <a:ext cx="984288" cy="1872548"/>
            </a:xfrm>
            <a:custGeom>
              <a:avLst/>
              <a:gdLst>
                <a:gd name="T0" fmla="*/ 40 w 302"/>
                <a:gd name="T1" fmla="*/ 575 h 577"/>
                <a:gd name="T2" fmla="*/ 38 w 302"/>
                <a:gd name="T3" fmla="*/ 529 h 577"/>
                <a:gd name="T4" fmla="*/ 65 w 302"/>
                <a:gd name="T5" fmla="*/ 316 h 577"/>
                <a:gd name="T6" fmla="*/ 166 w 302"/>
                <a:gd name="T7" fmla="*/ 103 h 577"/>
                <a:gd name="T8" fmla="*/ 291 w 302"/>
                <a:gd name="T9" fmla="*/ 12 h 577"/>
                <a:gd name="T10" fmla="*/ 298 w 302"/>
                <a:gd name="T11" fmla="*/ 9 h 577"/>
                <a:gd name="T12" fmla="*/ 301 w 302"/>
                <a:gd name="T13" fmla="*/ 3 h 577"/>
                <a:gd name="T14" fmla="*/ 296 w 302"/>
                <a:gd name="T15" fmla="*/ 0 h 577"/>
                <a:gd name="T16" fmla="*/ 280 w 302"/>
                <a:gd name="T17" fmla="*/ 3 h 577"/>
                <a:gd name="T18" fmla="*/ 168 w 302"/>
                <a:gd name="T19" fmla="*/ 71 h 577"/>
                <a:gd name="T20" fmla="*/ 62 w 302"/>
                <a:gd name="T21" fmla="*/ 237 h 577"/>
                <a:gd name="T22" fmla="*/ 8 w 302"/>
                <a:gd name="T23" fmla="*/ 577 h 577"/>
                <a:gd name="T24" fmla="*/ 40 w 302"/>
                <a:gd name="T25" fmla="*/ 575 h 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2" h="577">
                  <a:moveTo>
                    <a:pt x="40" y="575"/>
                  </a:moveTo>
                  <a:cubicBezTo>
                    <a:pt x="39" y="559"/>
                    <a:pt x="38" y="544"/>
                    <a:pt x="38" y="529"/>
                  </a:cubicBezTo>
                  <a:cubicBezTo>
                    <a:pt x="37" y="457"/>
                    <a:pt x="46" y="386"/>
                    <a:pt x="65" y="316"/>
                  </a:cubicBezTo>
                  <a:cubicBezTo>
                    <a:pt x="86" y="239"/>
                    <a:pt x="116" y="166"/>
                    <a:pt x="166" y="103"/>
                  </a:cubicBezTo>
                  <a:cubicBezTo>
                    <a:pt x="200" y="61"/>
                    <a:pt x="240" y="29"/>
                    <a:pt x="291" y="12"/>
                  </a:cubicBezTo>
                  <a:cubicBezTo>
                    <a:pt x="294" y="11"/>
                    <a:pt x="296" y="10"/>
                    <a:pt x="298" y="9"/>
                  </a:cubicBezTo>
                  <a:cubicBezTo>
                    <a:pt x="300" y="8"/>
                    <a:pt x="302" y="5"/>
                    <a:pt x="301" y="3"/>
                  </a:cubicBezTo>
                  <a:cubicBezTo>
                    <a:pt x="301" y="2"/>
                    <a:pt x="298" y="0"/>
                    <a:pt x="296" y="0"/>
                  </a:cubicBezTo>
                  <a:cubicBezTo>
                    <a:pt x="291" y="1"/>
                    <a:pt x="285" y="1"/>
                    <a:pt x="280" y="3"/>
                  </a:cubicBezTo>
                  <a:cubicBezTo>
                    <a:pt x="238" y="17"/>
                    <a:pt x="201" y="40"/>
                    <a:pt x="168" y="71"/>
                  </a:cubicBezTo>
                  <a:cubicBezTo>
                    <a:pt x="119" y="118"/>
                    <a:pt x="86" y="174"/>
                    <a:pt x="62" y="237"/>
                  </a:cubicBezTo>
                  <a:cubicBezTo>
                    <a:pt x="19" y="346"/>
                    <a:pt x="0" y="459"/>
                    <a:pt x="8" y="577"/>
                  </a:cubicBezTo>
                  <a:cubicBezTo>
                    <a:pt x="19" y="576"/>
                    <a:pt x="29" y="575"/>
                    <a:pt x="40" y="57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10"/>
            <p:cNvSpPr>
              <a:spLocks/>
            </p:cNvSpPr>
            <p:nvPr/>
          </p:nvSpPr>
          <p:spPr bwMode="auto">
            <a:xfrm>
              <a:off x="3183529" y="3086242"/>
              <a:ext cx="1662572" cy="1317371"/>
            </a:xfrm>
            <a:custGeom>
              <a:avLst/>
              <a:gdLst>
                <a:gd name="T0" fmla="*/ 484 w 517"/>
                <a:gd name="T1" fmla="*/ 224 h 414"/>
                <a:gd name="T2" fmla="*/ 494 w 517"/>
                <a:gd name="T3" fmla="*/ 223 h 414"/>
                <a:gd name="T4" fmla="*/ 492 w 517"/>
                <a:gd name="T5" fmla="*/ 214 h 414"/>
                <a:gd name="T6" fmla="*/ 479 w 517"/>
                <a:gd name="T7" fmla="*/ 187 h 414"/>
                <a:gd name="T8" fmla="*/ 515 w 517"/>
                <a:gd name="T9" fmla="*/ 209 h 414"/>
                <a:gd name="T10" fmla="*/ 503 w 517"/>
                <a:gd name="T11" fmla="*/ 281 h 414"/>
                <a:gd name="T12" fmla="*/ 418 w 517"/>
                <a:gd name="T13" fmla="*/ 370 h 414"/>
                <a:gd name="T14" fmla="*/ 232 w 517"/>
                <a:gd name="T15" fmla="*/ 408 h 414"/>
                <a:gd name="T16" fmla="*/ 69 w 517"/>
                <a:gd name="T17" fmla="*/ 343 h 414"/>
                <a:gd name="T18" fmla="*/ 65 w 517"/>
                <a:gd name="T19" fmla="*/ 341 h 414"/>
                <a:gd name="T20" fmla="*/ 41 w 517"/>
                <a:gd name="T21" fmla="*/ 324 h 414"/>
                <a:gd name="T22" fmla="*/ 4 w 517"/>
                <a:gd name="T23" fmla="*/ 207 h 414"/>
                <a:gd name="T24" fmla="*/ 27 w 517"/>
                <a:gd name="T25" fmla="*/ 137 h 414"/>
                <a:gd name="T26" fmla="*/ 237 w 517"/>
                <a:gd name="T27" fmla="*/ 7 h 414"/>
                <a:gd name="T28" fmla="*/ 378 w 517"/>
                <a:gd name="T29" fmla="*/ 26 h 414"/>
                <a:gd name="T30" fmla="*/ 498 w 517"/>
                <a:gd name="T31" fmla="*/ 150 h 414"/>
                <a:gd name="T32" fmla="*/ 499 w 517"/>
                <a:gd name="T33" fmla="*/ 156 h 414"/>
                <a:gd name="T34" fmla="*/ 503 w 517"/>
                <a:gd name="T35" fmla="*/ 171 h 414"/>
                <a:gd name="T36" fmla="*/ 512 w 517"/>
                <a:gd name="T37" fmla="*/ 191 h 414"/>
                <a:gd name="T38" fmla="*/ 510 w 517"/>
                <a:gd name="T39" fmla="*/ 200 h 414"/>
                <a:gd name="T40" fmla="*/ 500 w 517"/>
                <a:gd name="T41" fmla="*/ 197 h 414"/>
                <a:gd name="T42" fmla="*/ 485 w 517"/>
                <a:gd name="T43" fmla="*/ 179 h 414"/>
                <a:gd name="T44" fmla="*/ 475 w 517"/>
                <a:gd name="T45" fmla="*/ 175 h 414"/>
                <a:gd name="T46" fmla="*/ 433 w 517"/>
                <a:gd name="T47" fmla="*/ 108 h 414"/>
                <a:gd name="T48" fmla="*/ 314 w 517"/>
                <a:gd name="T49" fmla="*/ 28 h 414"/>
                <a:gd name="T50" fmla="*/ 139 w 517"/>
                <a:gd name="T51" fmla="*/ 58 h 414"/>
                <a:gd name="T52" fmla="*/ 53 w 517"/>
                <a:gd name="T53" fmla="*/ 144 h 414"/>
                <a:gd name="T54" fmla="*/ 54 w 517"/>
                <a:gd name="T55" fmla="*/ 287 h 414"/>
                <a:gd name="T56" fmla="*/ 89 w 517"/>
                <a:gd name="T57" fmla="*/ 325 h 414"/>
                <a:gd name="T58" fmla="*/ 277 w 517"/>
                <a:gd name="T59" fmla="*/ 392 h 414"/>
                <a:gd name="T60" fmla="*/ 421 w 517"/>
                <a:gd name="T61" fmla="*/ 345 h 414"/>
                <a:gd name="T62" fmla="*/ 483 w 517"/>
                <a:gd name="T63" fmla="*/ 248 h 414"/>
                <a:gd name="T64" fmla="*/ 484 w 517"/>
                <a:gd name="T65" fmla="*/ 224 h 414"/>
                <a:gd name="connsiteX0" fmla="*/ 9298 w 9906"/>
                <a:gd name="connsiteY0" fmla="*/ 5318 h 9799"/>
                <a:gd name="connsiteX1" fmla="*/ 9491 w 9906"/>
                <a:gd name="connsiteY1" fmla="*/ 5293 h 9799"/>
                <a:gd name="connsiteX2" fmla="*/ 9452 w 9906"/>
                <a:gd name="connsiteY2" fmla="*/ 5076 h 9799"/>
                <a:gd name="connsiteX3" fmla="*/ 9201 w 9906"/>
                <a:gd name="connsiteY3" fmla="*/ 4424 h 9799"/>
                <a:gd name="connsiteX4" fmla="*/ 9897 w 9906"/>
                <a:gd name="connsiteY4" fmla="*/ 4955 h 9799"/>
                <a:gd name="connsiteX5" fmla="*/ 9665 w 9906"/>
                <a:gd name="connsiteY5" fmla="*/ 6694 h 9799"/>
                <a:gd name="connsiteX6" fmla="*/ 8021 w 9906"/>
                <a:gd name="connsiteY6" fmla="*/ 8844 h 9799"/>
                <a:gd name="connsiteX7" fmla="*/ 4423 w 9906"/>
                <a:gd name="connsiteY7" fmla="*/ 9762 h 9799"/>
                <a:gd name="connsiteX8" fmla="*/ 1271 w 9906"/>
                <a:gd name="connsiteY8" fmla="*/ 8192 h 9799"/>
                <a:gd name="connsiteX9" fmla="*/ 1193 w 9906"/>
                <a:gd name="connsiteY9" fmla="*/ 8144 h 9799"/>
                <a:gd name="connsiteX10" fmla="*/ 729 w 9906"/>
                <a:gd name="connsiteY10" fmla="*/ 7733 h 9799"/>
                <a:gd name="connsiteX11" fmla="*/ 13 w 9906"/>
                <a:gd name="connsiteY11" fmla="*/ 4907 h 9799"/>
                <a:gd name="connsiteX12" fmla="*/ 458 w 9906"/>
                <a:gd name="connsiteY12" fmla="*/ 3216 h 9799"/>
                <a:gd name="connsiteX13" fmla="*/ 4520 w 9906"/>
                <a:gd name="connsiteY13" fmla="*/ 76 h 9799"/>
                <a:gd name="connsiteX14" fmla="*/ 7247 w 9906"/>
                <a:gd name="connsiteY14" fmla="*/ 535 h 9799"/>
                <a:gd name="connsiteX15" fmla="*/ 9568 w 9906"/>
                <a:gd name="connsiteY15" fmla="*/ 3530 h 9799"/>
                <a:gd name="connsiteX16" fmla="*/ 9588 w 9906"/>
                <a:gd name="connsiteY16" fmla="*/ 3675 h 9799"/>
                <a:gd name="connsiteX17" fmla="*/ 9665 w 9906"/>
                <a:gd name="connsiteY17" fmla="*/ 4037 h 9799"/>
                <a:gd name="connsiteX18" fmla="*/ 9839 w 9906"/>
                <a:gd name="connsiteY18" fmla="*/ 4521 h 9799"/>
                <a:gd name="connsiteX19" fmla="*/ 9801 w 9906"/>
                <a:gd name="connsiteY19" fmla="*/ 4738 h 9799"/>
                <a:gd name="connsiteX20" fmla="*/ 9317 w 9906"/>
                <a:gd name="connsiteY20" fmla="*/ 4231 h 9799"/>
                <a:gd name="connsiteX21" fmla="*/ 9124 w 9906"/>
                <a:gd name="connsiteY21" fmla="*/ 4134 h 9799"/>
                <a:gd name="connsiteX22" fmla="*/ 8311 w 9906"/>
                <a:gd name="connsiteY22" fmla="*/ 2516 h 9799"/>
                <a:gd name="connsiteX23" fmla="*/ 6010 w 9906"/>
                <a:gd name="connsiteY23" fmla="*/ 583 h 9799"/>
                <a:gd name="connsiteX24" fmla="*/ 2625 w 9906"/>
                <a:gd name="connsiteY24" fmla="*/ 1308 h 9799"/>
                <a:gd name="connsiteX25" fmla="*/ 961 w 9906"/>
                <a:gd name="connsiteY25" fmla="*/ 3385 h 9799"/>
                <a:gd name="connsiteX26" fmla="*/ 980 w 9906"/>
                <a:gd name="connsiteY26" fmla="*/ 6839 h 9799"/>
                <a:gd name="connsiteX27" fmla="*/ 1657 w 9906"/>
                <a:gd name="connsiteY27" fmla="*/ 7757 h 9799"/>
                <a:gd name="connsiteX28" fmla="*/ 5294 w 9906"/>
                <a:gd name="connsiteY28" fmla="*/ 9376 h 9799"/>
                <a:gd name="connsiteX29" fmla="*/ 8079 w 9906"/>
                <a:gd name="connsiteY29" fmla="*/ 8240 h 9799"/>
                <a:gd name="connsiteX30" fmla="*/ 9278 w 9906"/>
                <a:gd name="connsiteY30" fmla="*/ 5897 h 9799"/>
                <a:gd name="connsiteX31" fmla="*/ 9298 w 9906"/>
                <a:gd name="connsiteY31" fmla="*/ 5318 h 9799"/>
                <a:gd name="connsiteX0" fmla="*/ 9386 w 10000"/>
                <a:gd name="connsiteY0" fmla="*/ 5427 h 10000"/>
                <a:gd name="connsiteX1" fmla="*/ 9581 w 10000"/>
                <a:gd name="connsiteY1" fmla="*/ 5402 h 10000"/>
                <a:gd name="connsiteX2" fmla="*/ 9542 w 10000"/>
                <a:gd name="connsiteY2" fmla="*/ 5180 h 10000"/>
                <a:gd name="connsiteX3" fmla="*/ 9288 w 10000"/>
                <a:gd name="connsiteY3" fmla="*/ 4515 h 10000"/>
                <a:gd name="connsiteX4" fmla="*/ 9991 w 10000"/>
                <a:gd name="connsiteY4" fmla="*/ 5057 h 10000"/>
                <a:gd name="connsiteX5" fmla="*/ 9757 w 10000"/>
                <a:gd name="connsiteY5" fmla="*/ 6831 h 10000"/>
                <a:gd name="connsiteX6" fmla="*/ 8097 w 10000"/>
                <a:gd name="connsiteY6" fmla="*/ 9025 h 10000"/>
                <a:gd name="connsiteX7" fmla="*/ 4465 w 10000"/>
                <a:gd name="connsiteY7" fmla="*/ 9962 h 10000"/>
                <a:gd name="connsiteX8" fmla="*/ 1283 w 10000"/>
                <a:gd name="connsiteY8" fmla="*/ 8360 h 10000"/>
                <a:gd name="connsiteX9" fmla="*/ 1204 w 10000"/>
                <a:gd name="connsiteY9" fmla="*/ 8311 h 10000"/>
                <a:gd name="connsiteX10" fmla="*/ 736 w 10000"/>
                <a:gd name="connsiteY10" fmla="*/ 7892 h 10000"/>
                <a:gd name="connsiteX11" fmla="*/ 13 w 10000"/>
                <a:gd name="connsiteY11" fmla="*/ 5008 h 10000"/>
                <a:gd name="connsiteX12" fmla="*/ 462 w 10000"/>
                <a:gd name="connsiteY12" fmla="*/ 3282 h 10000"/>
                <a:gd name="connsiteX13" fmla="*/ 4563 w 10000"/>
                <a:gd name="connsiteY13" fmla="*/ 78 h 10000"/>
                <a:gd name="connsiteX14" fmla="*/ 7316 w 10000"/>
                <a:gd name="connsiteY14" fmla="*/ 546 h 10000"/>
                <a:gd name="connsiteX15" fmla="*/ 9659 w 10000"/>
                <a:gd name="connsiteY15" fmla="*/ 3602 h 10000"/>
                <a:gd name="connsiteX16" fmla="*/ 9679 w 10000"/>
                <a:gd name="connsiteY16" fmla="*/ 3750 h 10000"/>
                <a:gd name="connsiteX17" fmla="*/ 9757 w 10000"/>
                <a:gd name="connsiteY17" fmla="*/ 4120 h 10000"/>
                <a:gd name="connsiteX18" fmla="*/ 9932 w 10000"/>
                <a:gd name="connsiteY18" fmla="*/ 4614 h 10000"/>
                <a:gd name="connsiteX19" fmla="*/ 9405 w 10000"/>
                <a:gd name="connsiteY19" fmla="*/ 4318 h 10000"/>
                <a:gd name="connsiteX20" fmla="*/ 9211 w 10000"/>
                <a:gd name="connsiteY20" fmla="*/ 4219 h 10000"/>
                <a:gd name="connsiteX21" fmla="*/ 8390 w 10000"/>
                <a:gd name="connsiteY21" fmla="*/ 2568 h 10000"/>
                <a:gd name="connsiteX22" fmla="*/ 6067 w 10000"/>
                <a:gd name="connsiteY22" fmla="*/ 595 h 10000"/>
                <a:gd name="connsiteX23" fmla="*/ 2650 w 10000"/>
                <a:gd name="connsiteY23" fmla="*/ 1335 h 10000"/>
                <a:gd name="connsiteX24" fmla="*/ 970 w 10000"/>
                <a:gd name="connsiteY24" fmla="*/ 3454 h 10000"/>
                <a:gd name="connsiteX25" fmla="*/ 989 w 10000"/>
                <a:gd name="connsiteY25" fmla="*/ 6979 h 10000"/>
                <a:gd name="connsiteX26" fmla="*/ 1673 w 10000"/>
                <a:gd name="connsiteY26" fmla="*/ 7916 h 10000"/>
                <a:gd name="connsiteX27" fmla="*/ 5344 w 10000"/>
                <a:gd name="connsiteY27" fmla="*/ 9568 h 10000"/>
                <a:gd name="connsiteX28" fmla="*/ 8156 w 10000"/>
                <a:gd name="connsiteY28" fmla="*/ 8409 h 10000"/>
                <a:gd name="connsiteX29" fmla="*/ 9366 w 10000"/>
                <a:gd name="connsiteY29" fmla="*/ 6018 h 10000"/>
                <a:gd name="connsiteX30" fmla="*/ 9386 w 10000"/>
                <a:gd name="connsiteY30" fmla="*/ 5427 h 10000"/>
                <a:gd name="connsiteX0" fmla="*/ 9386 w 10000"/>
                <a:gd name="connsiteY0" fmla="*/ 5427 h 10000"/>
                <a:gd name="connsiteX1" fmla="*/ 9581 w 10000"/>
                <a:gd name="connsiteY1" fmla="*/ 5402 h 10000"/>
                <a:gd name="connsiteX2" fmla="*/ 9542 w 10000"/>
                <a:gd name="connsiteY2" fmla="*/ 5180 h 10000"/>
                <a:gd name="connsiteX3" fmla="*/ 9288 w 10000"/>
                <a:gd name="connsiteY3" fmla="*/ 4515 h 10000"/>
                <a:gd name="connsiteX4" fmla="*/ 9991 w 10000"/>
                <a:gd name="connsiteY4" fmla="*/ 5057 h 10000"/>
                <a:gd name="connsiteX5" fmla="*/ 9757 w 10000"/>
                <a:gd name="connsiteY5" fmla="*/ 6831 h 10000"/>
                <a:gd name="connsiteX6" fmla="*/ 8097 w 10000"/>
                <a:gd name="connsiteY6" fmla="*/ 9025 h 10000"/>
                <a:gd name="connsiteX7" fmla="*/ 4465 w 10000"/>
                <a:gd name="connsiteY7" fmla="*/ 9962 h 10000"/>
                <a:gd name="connsiteX8" fmla="*/ 1283 w 10000"/>
                <a:gd name="connsiteY8" fmla="*/ 8360 h 10000"/>
                <a:gd name="connsiteX9" fmla="*/ 1204 w 10000"/>
                <a:gd name="connsiteY9" fmla="*/ 8311 h 10000"/>
                <a:gd name="connsiteX10" fmla="*/ 736 w 10000"/>
                <a:gd name="connsiteY10" fmla="*/ 7892 h 10000"/>
                <a:gd name="connsiteX11" fmla="*/ 13 w 10000"/>
                <a:gd name="connsiteY11" fmla="*/ 5008 h 10000"/>
                <a:gd name="connsiteX12" fmla="*/ 462 w 10000"/>
                <a:gd name="connsiteY12" fmla="*/ 3282 h 10000"/>
                <a:gd name="connsiteX13" fmla="*/ 4563 w 10000"/>
                <a:gd name="connsiteY13" fmla="*/ 78 h 10000"/>
                <a:gd name="connsiteX14" fmla="*/ 7316 w 10000"/>
                <a:gd name="connsiteY14" fmla="*/ 546 h 10000"/>
                <a:gd name="connsiteX15" fmla="*/ 9659 w 10000"/>
                <a:gd name="connsiteY15" fmla="*/ 3602 h 10000"/>
                <a:gd name="connsiteX16" fmla="*/ 9679 w 10000"/>
                <a:gd name="connsiteY16" fmla="*/ 3750 h 10000"/>
                <a:gd name="connsiteX17" fmla="*/ 9757 w 10000"/>
                <a:gd name="connsiteY17" fmla="*/ 4120 h 10000"/>
                <a:gd name="connsiteX18" fmla="*/ 9932 w 10000"/>
                <a:gd name="connsiteY18" fmla="*/ 4614 h 10000"/>
                <a:gd name="connsiteX19" fmla="*/ 9211 w 10000"/>
                <a:gd name="connsiteY19" fmla="*/ 4219 h 10000"/>
                <a:gd name="connsiteX20" fmla="*/ 8390 w 10000"/>
                <a:gd name="connsiteY20" fmla="*/ 2568 h 10000"/>
                <a:gd name="connsiteX21" fmla="*/ 6067 w 10000"/>
                <a:gd name="connsiteY21" fmla="*/ 595 h 10000"/>
                <a:gd name="connsiteX22" fmla="*/ 2650 w 10000"/>
                <a:gd name="connsiteY22" fmla="*/ 1335 h 10000"/>
                <a:gd name="connsiteX23" fmla="*/ 970 w 10000"/>
                <a:gd name="connsiteY23" fmla="*/ 3454 h 10000"/>
                <a:gd name="connsiteX24" fmla="*/ 989 w 10000"/>
                <a:gd name="connsiteY24" fmla="*/ 6979 h 10000"/>
                <a:gd name="connsiteX25" fmla="*/ 1673 w 10000"/>
                <a:gd name="connsiteY25" fmla="*/ 7916 h 10000"/>
                <a:gd name="connsiteX26" fmla="*/ 5344 w 10000"/>
                <a:gd name="connsiteY26" fmla="*/ 9568 h 10000"/>
                <a:gd name="connsiteX27" fmla="*/ 8156 w 10000"/>
                <a:gd name="connsiteY27" fmla="*/ 8409 h 10000"/>
                <a:gd name="connsiteX28" fmla="*/ 9366 w 10000"/>
                <a:gd name="connsiteY28" fmla="*/ 6018 h 10000"/>
                <a:gd name="connsiteX29" fmla="*/ 9386 w 10000"/>
                <a:gd name="connsiteY29" fmla="*/ 5427 h 10000"/>
                <a:gd name="connsiteX0" fmla="*/ 9386 w 10000"/>
                <a:gd name="connsiteY0" fmla="*/ 5427 h 10000"/>
                <a:gd name="connsiteX1" fmla="*/ 9581 w 10000"/>
                <a:gd name="connsiteY1" fmla="*/ 5402 h 10000"/>
                <a:gd name="connsiteX2" fmla="*/ 9542 w 10000"/>
                <a:gd name="connsiteY2" fmla="*/ 5180 h 10000"/>
                <a:gd name="connsiteX3" fmla="*/ 9197 w 10000"/>
                <a:gd name="connsiteY3" fmla="*/ 4168 h 10000"/>
                <a:gd name="connsiteX4" fmla="*/ 9991 w 10000"/>
                <a:gd name="connsiteY4" fmla="*/ 5057 h 10000"/>
                <a:gd name="connsiteX5" fmla="*/ 9757 w 10000"/>
                <a:gd name="connsiteY5" fmla="*/ 6831 h 10000"/>
                <a:gd name="connsiteX6" fmla="*/ 8097 w 10000"/>
                <a:gd name="connsiteY6" fmla="*/ 9025 h 10000"/>
                <a:gd name="connsiteX7" fmla="*/ 4465 w 10000"/>
                <a:gd name="connsiteY7" fmla="*/ 9962 h 10000"/>
                <a:gd name="connsiteX8" fmla="*/ 1283 w 10000"/>
                <a:gd name="connsiteY8" fmla="*/ 8360 h 10000"/>
                <a:gd name="connsiteX9" fmla="*/ 1204 w 10000"/>
                <a:gd name="connsiteY9" fmla="*/ 8311 h 10000"/>
                <a:gd name="connsiteX10" fmla="*/ 736 w 10000"/>
                <a:gd name="connsiteY10" fmla="*/ 7892 h 10000"/>
                <a:gd name="connsiteX11" fmla="*/ 13 w 10000"/>
                <a:gd name="connsiteY11" fmla="*/ 5008 h 10000"/>
                <a:gd name="connsiteX12" fmla="*/ 462 w 10000"/>
                <a:gd name="connsiteY12" fmla="*/ 3282 h 10000"/>
                <a:gd name="connsiteX13" fmla="*/ 4563 w 10000"/>
                <a:gd name="connsiteY13" fmla="*/ 78 h 10000"/>
                <a:gd name="connsiteX14" fmla="*/ 7316 w 10000"/>
                <a:gd name="connsiteY14" fmla="*/ 546 h 10000"/>
                <a:gd name="connsiteX15" fmla="*/ 9659 w 10000"/>
                <a:gd name="connsiteY15" fmla="*/ 3602 h 10000"/>
                <a:gd name="connsiteX16" fmla="*/ 9679 w 10000"/>
                <a:gd name="connsiteY16" fmla="*/ 3750 h 10000"/>
                <a:gd name="connsiteX17" fmla="*/ 9757 w 10000"/>
                <a:gd name="connsiteY17" fmla="*/ 4120 h 10000"/>
                <a:gd name="connsiteX18" fmla="*/ 9932 w 10000"/>
                <a:gd name="connsiteY18" fmla="*/ 4614 h 10000"/>
                <a:gd name="connsiteX19" fmla="*/ 9211 w 10000"/>
                <a:gd name="connsiteY19" fmla="*/ 4219 h 10000"/>
                <a:gd name="connsiteX20" fmla="*/ 8390 w 10000"/>
                <a:gd name="connsiteY20" fmla="*/ 2568 h 10000"/>
                <a:gd name="connsiteX21" fmla="*/ 6067 w 10000"/>
                <a:gd name="connsiteY21" fmla="*/ 595 h 10000"/>
                <a:gd name="connsiteX22" fmla="*/ 2650 w 10000"/>
                <a:gd name="connsiteY22" fmla="*/ 1335 h 10000"/>
                <a:gd name="connsiteX23" fmla="*/ 970 w 10000"/>
                <a:gd name="connsiteY23" fmla="*/ 3454 h 10000"/>
                <a:gd name="connsiteX24" fmla="*/ 989 w 10000"/>
                <a:gd name="connsiteY24" fmla="*/ 6979 h 10000"/>
                <a:gd name="connsiteX25" fmla="*/ 1673 w 10000"/>
                <a:gd name="connsiteY25" fmla="*/ 7916 h 10000"/>
                <a:gd name="connsiteX26" fmla="*/ 5344 w 10000"/>
                <a:gd name="connsiteY26" fmla="*/ 9568 h 10000"/>
                <a:gd name="connsiteX27" fmla="*/ 8156 w 10000"/>
                <a:gd name="connsiteY27" fmla="*/ 8409 h 10000"/>
                <a:gd name="connsiteX28" fmla="*/ 9366 w 10000"/>
                <a:gd name="connsiteY28" fmla="*/ 6018 h 10000"/>
                <a:gd name="connsiteX29" fmla="*/ 9386 w 10000"/>
                <a:gd name="connsiteY29" fmla="*/ 5427 h 10000"/>
                <a:gd name="connsiteX0" fmla="*/ 9386 w 9973"/>
                <a:gd name="connsiteY0" fmla="*/ 5427 h 10000"/>
                <a:gd name="connsiteX1" fmla="*/ 9581 w 9973"/>
                <a:gd name="connsiteY1" fmla="*/ 5402 h 10000"/>
                <a:gd name="connsiteX2" fmla="*/ 9542 w 9973"/>
                <a:gd name="connsiteY2" fmla="*/ 5180 h 10000"/>
                <a:gd name="connsiteX3" fmla="*/ 9197 w 9973"/>
                <a:gd name="connsiteY3" fmla="*/ 4168 h 10000"/>
                <a:gd name="connsiteX4" fmla="*/ 9961 w 9973"/>
                <a:gd name="connsiteY4" fmla="*/ 4652 h 10000"/>
                <a:gd name="connsiteX5" fmla="*/ 9757 w 9973"/>
                <a:gd name="connsiteY5" fmla="*/ 6831 h 10000"/>
                <a:gd name="connsiteX6" fmla="*/ 8097 w 9973"/>
                <a:gd name="connsiteY6" fmla="*/ 9025 h 10000"/>
                <a:gd name="connsiteX7" fmla="*/ 4465 w 9973"/>
                <a:gd name="connsiteY7" fmla="*/ 9962 h 10000"/>
                <a:gd name="connsiteX8" fmla="*/ 1283 w 9973"/>
                <a:gd name="connsiteY8" fmla="*/ 8360 h 10000"/>
                <a:gd name="connsiteX9" fmla="*/ 1204 w 9973"/>
                <a:gd name="connsiteY9" fmla="*/ 8311 h 10000"/>
                <a:gd name="connsiteX10" fmla="*/ 736 w 9973"/>
                <a:gd name="connsiteY10" fmla="*/ 7892 h 10000"/>
                <a:gd name="connsiteX11" fmla="*/ 13 w 9973"/>
                <a:gd name="connsiteY11" fmla="*/ 5008 h 10000"/>
                <a:gd name="connsiteX12" fmla="*/ 462 w 9973"/>
                <a:gd name="connsiteY12" fmla="*/ 3282 h 10000"/>
                <a:gd name="connsiteX13" fmla="*/ 4563 w 9973"/>
                <a:gd name="connsiteY13" fmla="*/ 78 h 10000"/>
                <a:gd name="connsiteX14" fmla="*/ 7316 w 9973"/>
                <a:gd name="connsiteY14" fmla="*/ 546 h 10000"/>
                <a:gd name="connsiteX15" fmla="*/ 9659 w 9973"/>
                <a:gd name="connsiteY15" fmla="*/ 3602 h 10000"/>
                <a:gd name="connsiteX16" fmla="*/ 9679 w 9973"/>
                <a:gd name="connsiteY16" fmla="*/ 3750 h 10000"/>
                <a:gd name="connsiteX17" fmla="*/ 9757 w 9973"/>
                <a:gd name="connsiteY17" fmla="*/ 4120 h 10000"/>
                <a:gd name="connsiteX18" fmla="*/ 9932 w 9973"/>
                <a:gd name="connsiteY18" fmla="*/ 4614 h 10000"/>
                <a:gd name="connsiteX19" fmla="*/ 9211 w 9973"/>
                <a:gd name="connsiteY19" fmla="*/ 4219 h 10000"/>
                <a:gd name="connsiteX20" fmla="*/ 8390 w 9973"/>
                <a:gd name="connsiteY20" fmla="*/ 2568 h 10000"/>
                <a:gd name="connsiteX21" fmla="*/ 6067 w 9973"/>
                <a:gd name="connsiteY21" fmla="*/ 595 h 10000"/>
                <a:gd name="connsiteX22" fmla="*/ 2650 w 9973"/>
                <a:gd name="connsiteY22" fmla="*/ 1335 h 10000"/>
                <a:gd name="connsiteX23" fmla="*/ 970 w 9973"/>
                <a:gd name="connsiteY23" fmla="*/ 3454 h 10000"/>
                <a:gd name="connsiteX24" fmla="*/ 989 w 9973"/>
                <a:gd name="connsiteY24" fmla="*/ 6979 h 10000"/>
                <a:gd name="connsiteX25" fmla="*/ 1673 w 9973"/>
                <a:gd name="connsiteY25" fmla="*/ 7916 h 10000"/>
                <a:gd name="connsiteX26" fmla="*/ 5344 w 9973"/>
                <a:gd name="connsiteY26" fmla="*/ 9568 h 10000"/>
                <a:gd name="connsiteX27" fmla="*/ 8156 w 9973"/>
                <a:gd name="connsiteY27" fmla="*/ 8409 h 10000"/>
                <a:gd name="connsiteX28" fmla="*/ 9366 w 9973"/>
                <a:gd name="connsiteY28" fmla="*/ 6018 h 10000"/>
                <a:gd name="connsiteX29" fmla="*/ 9386 w 9973"/>
                <a:gd name="connsiteY29" fmla="*/ 5427 h 10000"/>
                <a:gd name="connsiteX0" fmla="*/ 9411 w 10000"/>
                <a:gd name="connsiteY0" fmla="*/ 5427 h 10000"/>
                <a:gd name="connsiteX1" fmla="*/ 9607 w 10000"/>
                <a:gd name="connsiteY1" fmla="*/ 5402 h 10000"/>
                <a:gd name="connsiteX2" fmla="*/ 9568 w 10000"/>
                <a:gd name="connsiteY2" fmla="*/ 5180 h 10000"/>
                <a:gd name="connsiteX3" fmla="*/ 9222 w 10000"/>
                <a:gd name="connsiteY3" fmla="*/ 4168 h 10000"/>
                <a:gd name="connsiteX4" fmla="*/ 9988 w 10000"/>
                <a:gd name="connsiteY4" fmla="*/ 4652 h 10000"/>
                <a:gd name="connsiteX5" fmla="*/ 9783 w 10000"/>
                <a:gd name="connsiteY5" fmla="*/ 6831 h 10000"/>
                <a:gd name="connsiteX6" fmla="*/ 8119 w 10000"/>
                <a:gd name="connsiteY6" fmla="*/ 9025 h 10000"/>
                <a:gd name="connsiteX7" fmla="*/ 4477 w 10000"/>
                <a:gd name="connsiteY7" fmla="*/ 9962 h 10000"/>
                <a:gd name="connsiteX8" fmla="*/ 1286 w 10000"/>
                <a:gd name="connsiteY8" fmla="*/ 8360 h 10000"/>
                <a:gd name="connsiteX9" fmla="*/ 1207 w 10000"/>
                <a:gd name="connsiteY9" fmla="*/ 8311 h 10000"/>
                <a:gd name="connsiteX10" fmla="*/ 738 w 10000"/>
                <a:gd name="connsiteY10" fmla="*/ 7892 h 10000"/>
                <a:gd name="connsiteX11" fmla="*/ 13 w 10000"/>
                <a:gd name="connsiteY11" fmla="*/ 5008 h 10000"/>
                <a:gd name="connsiteX12" fmla="*/ 463 w 10000"/>
                <a:gd name="connsiteY12" fmla="*/ 3282 h 10000"/>
                <a:gd name="connsiteX13" fmla="*/ 4575 w 10000"/>
                <a:gd name="connsiteY13" fmla="*/ 78 h 10000"/>
                <a:gd name="connsiteX14" fmla="*/ 7336 w 10000"/>
                <a:gd name="connsiteY14" fmla="*/ 546 h 10000"/>
                <a:gd name="connsiteX15" fmla="*/ 9685 w 10000"/>
                <a:gd name="connsiteY15" fmla="*/ 3602 h 10000"/>
                <a:gd name="connsiteX16" fmla="*/ 9705 w 10000"/>
                <a:gd name="connsiteY16" fmla="*/ 3750 h 10000"/>
                <a:gd name="connsiteX17" fmla="*/ 9783 w 10000"/>
                <a:gd name="connsiteY17" fmla="*/ 4120 h 10000"/>
                <a:gd name="connsiteX18" fmla="*/ 9959 w 10000"/>
                <a:gd name="connsiteY18" fmla="*/ 4614 h 10000"/>
                <a:gd name="connsiteX19" fmla="*/ 9236 w 10000"/>
                <a:gd name="connsiteY19" fmla="*/ 4219 h 10000"/>
                <a:gd name="connsiteX20" fmla="*/ 8413 w 10000"/>
                <a:gd name="connsiteY20" fmla="*/ 2568 h 10000"/>
                <a:gd name="connsiteX21" fmla="*/ 6083 w 10000"/>
                <a:gd name="connsiteY21" fmla="*/ 595 h 10000"/>
                <a:gd name="connsiteX22" fmla="*/ 2657 w 10000"/>
                <a:gd name="connsiteY22" fmla="*/ 1335 h 10000"/>
                <a:gd name="connsiteX23" fmla="*/ 973 w 10000"/>
                <a:gd name="connsiteY23" fmla="*/ 3454 h 10000"/>
                <a:gd name="connsiteX24" fmla="*/ 992 w 10000"/>
                <a:gd name="connsiteY24" fmla="*/ 6979 h 10000"/>
                <a:gd name="connsiteX25" fmla="*/ 1678 w 10000"/>
                <a:gd name="connsiteY25" fmla="*/ 7916 h 10000"/>
                <a:gd name="connsiteX26" fmla="*/ 5358 w 10000"/>
                <a:gd name="connsiteY26" fmla="*/ 9568 h 10000"/>
                <a:gd name="connsiteX27" fmla="*/ 8178 w 10000"/>
                <a:gd name="connsiteY27" fmla="*/ 8409 h 10000"/>
                <a:gd name="connsiteX28" fmla="*/ 9391 w 10000"/>
                <a:gd name="connsiteY28" fmla="*/ 6018 h 10000"/>
                <a:gd name="connsiteX29" fmla="*/ 9411 w 10000"/>
                <a:gd name="connsiteY29" fmla="*/ 5427 h 10000"/>
                <a:gd name="connsiteX0" fmla="*/ 9411 w 10000"/>
                <a:gd name="connsiteY0" fmla="*/ 5427 h 10000"/>
                <a:gd name="connsiteX1" fmla="*/ 9607 w 10000"/>
                <a:gd name="connsiteY1" fmla="*/ 5402 h 10000"/>
                <a:gd name="connsiteX2" fmla="*/ 9568 w 10000"/>
                <a:gd name="connsiteY2" fmla="*/ 5180 h 10000"/>
                <a:gd name="connsiteX3" fmla="*/ 9222 w 10000"/>
                <a:gd name="connsiteY3" fmla="*/ 4168 h 10000"/>
                <a:gd name="connsiteX4" fmla="*/ 9988 w 10000"/>
                <a:gd name="connsiteY4" fmla="*/ 4652 h 10000"/>
                <a:gd name="connsiteX5" fmla="*/ 9783 w 10000"/>
                <a:gd name="connsiteY5" fmla="*/ 6831 h 10000"/>
                <a:gd name="connsiteX6" fmla="*/ 8119 w 10000"/>
                <a:gd name="connsiteY6" fmla="*/ 9025 h 10000"/>
                <a:gd name="connsiteX7" fmla="*/ 4477 w 10000"/>
                <a:gd name="connsiteY7" fmla="*/ 9962 h 10000"/>
                <a:gd name="connsiteX8" fmla="*/ 1286 w 10000"/>
                <a:gd name="connsiteY8" fmla="*/ 8360 h 10000"/>
                <a:gd name="connsiteX9" fmla="*/ 1207 w 10000"/>
                <a:gd name="connsiteY9" fmla="*/ 8311 h 10000"/>
                <a:gd name="connsiteX10" fmla="*/ 738 w 10000"/>
                <a:gd name="connsiteY10" fmla="*/ 7892 h 10000"/>
                <a:gd name="connsiteX11" fmla="*/ 13 w 10000"/>
                <a:gd name="connsiteY11" fmla="*/ 5008 h 10000"/>
                <a:gd name="connsiteX12" fmla="*/ 463 w 10000"/>
                <a:gd name="connsiteY12" fmla="*/ 3282 h 10000"/>
                <a:gd name="connsiteX13" fmla="*/ 4575 w 10000"/>
                <a:gd name="connsiteY13" fmla="*/ 78 h 10000"/>
                <a:gd name="connsiteX14" fmla="*/ 7336 w 10000"/>
                <a:gd name="connsiteY14" fmla="*/ 546 h 10000"/>
                <a:gd name="connsiteX15" fmla="*/ 9685 w 10000"/>
                <a:gd name="connsiteY15" fmla="*/ 3602 h 10000"/>
                <a:gd name="connsiteX16" fmla="*/ 9705 w 10000"/>
                <a:gd name="connsiteY16" fmla="*/ 3750 h 10000"/>
                <a:gd name="connsiteX17" fmla="*/ 9783 w 10000"/>
                <a:gd name="connsiteY17" fmla="*/ 4120 h 10000"/>
                <a:gd name="connsiteX18" fmla="*/ 9959 w 10000"/>
                <a:gd name="connsiteY18" fmla="*/ 4614 h 10000"/>
                <a:gd name="connsiteX19" fmla="*/ 9236 w 10000"/>
                <a:gd name="connsiteY19" fmla="*/ 4219 h 10000"/>
                <a:gd name="connsiteX20" fmla="*/ 8413 w 10000"/>
                <a:gd name="connsiteY20" fmla="*/ 2568 h 10000"/>
                <a:gd name="connsiteX21" fmla="*/ 6083 w 10000"/>
                <a:gd name="connsiteY21" fmla="*/ 595 h 10000"/>
                <a:gd name="connsiteX22" fmla="*/ 2657 w 10000"/>
                <a:gd name="connsiteY22" fmla="*/ 1335 h 10000"/>
                <a:gd name="connsiteX23" fmla="*/ 973 w 10000"/>
                <a:gd name="connsiteY23" fmla="*/ 3454 h 10000"/>
                <a:gd name="connsiteX24" fmla="*/ 992 w 10000"/>
                <a:gd name="connsiteY24" fmla="*/ 6979 h 10000"/>
                <a:gd name="connsiteX25" fmla="*/ 1678 w 10000"/>
                <a:gd name="connsiteY25" fmla="*/ 7916 h 10000"/>
                <a:gd name="connsiteX26" fmla="*/ 5358 w 10000"/>
                <a:gd name="connsiteY26" fmla="*/ 9568 h 10000"/>
                <a:gd name="connsiteX27" fmla="*/ 8178 w 10000"/>
                <a:gd name="connsiteY27" fmla="*/ 8409 h 10000"/>
                <a:gd name="connsiteX28" fmla="*/ 9391 w 10000"/>
                <a:gd name="connsiteY28" fmla="*/ 6018 h 10000"/>
                <a:gd name="connsiteX29" fmla="*/ 9411 w 10000"/>
                <a:gd name="connsiteY29" fmla="*/ 5427 h 10000"/>
                <a:gd name="connsiteX0" fmla="*/ 9411 w 10000"/>
                <a:gd name="connsiteY0" fmla="*/ 5427 h 10000"/>
                <a:gd name="connsiteX1" fmla="*/ 9607 w 10000"/>
                <a:gd name="connsiteY1" fmla="*/ 5402 h 10000"/>
                <a:gd name="connsiteX2" fmla="*/ 9568 w 10000"/>
                <a:gd name="connsiteY2" fmla="*/ 5180 h 10000"/>
                <a:gd name="connsiteX3" fmla="*/ 9222 w 10000"/>
                <a:gd name="connsiteY3" fmla="*/ 4168 h 10000"/>
                <a:gd name="connsiteX4" fmla="*/ 9988 w 10000"/>
                <a:gd name="connsiteY4" fmla="*/ 4652 h 10000"/>
                <a:gd name="connsiteX5" fmla="*/ 9783 w 10000"/>
                <a:gd name="connsiteY5" fmla="*/ 6831 h 10000"/>
                <a:gd name="connsiteX6" fmla="*/ 8119 w 10000"/>
                <a:gd name="connsiteY6" fmla="*/ 9025 h 10000"/>
                <a:gd name="connsiteX7" fmla="*/ 4477 w 10000"/>
                <a:gd name="connsiteY7" fmla="*/ 9962 h 10000"/>
                <a:gd name="connsiteX8" fmla="*/ 1286 w 10000"/>
                <a:gd name="connsiteY8" fmla="*/ 8360 h 10000"/>
                <a:gd name="connsiteX9" fmla="*/ 1207 w 10000"/>
                <a:gd name="connsiteY9" fmla="*/ 8311 h 10000"/>
                <a:gd name="connsiteX10" fmla="*/ 738 w 10000"/>
                <a:gd name="connsiteY10" fmla="*/ 7892 h 10000"/>
                <a:gd name="connsiteX11" fmla="*/ 13 w 10000"/>
                <a:gd name="connsiteY11" fmla="*/ 5008 h 10000"/>
                <a:gd name="connsiteX12" fmla="*/ 463 w 10000"/>
                <a:gd name="connsiteY12" fmla="*/ 3282 h 10000"/>
                <a:gd name="connsiteX13" fmla="*/ 4575 w 10000"/>
                <a:gd name="connsiteY13" fmla="*/ 78 h 10000"/>
                <a:gd name="connsiteX14" fmla="*/ 7336 w 10000"/>
                <a:gd name="connsiteY14" fmla="*/ 546 h 10000"/>
                <a:gd name="connsiteX15" fmla="*/ 9685 w 10000"/>
                <a:gd name="connsiteY15" fmla="*/ 3602 h 10000"/>
                <a:gd name="connsiteX16" fmla="*/ 9705 w 10000"/>
                <a:gd name="connsiteY16" fmla="*/ 3750 h 10000"/>
                <a:gd name="connsiteX17" fmla="*/ 9959 w 10000"/>
                <a:gd name="connsiteY17" fmla="*/ 4614 h 10000"/>
                <a:gd name="connsiteX18" fmla="*/ 9236 w 10000"/>
                <a:gd name="connsiteY18" fmla="*/ 4219 h 10000"/>
                <a:gd name="connsiteX19" fmla="*/ 8413 w 10000"/>
                <a:gd name="connsiteY19" fmla="*/ 2568 h 10000"/>
                <a:gd name="connsiteX20" fmla="*/ 6083 w 10000"/>
                <a:gd name="connsiteY20" fmla="*/ 595 h 10000"/>
                <a:gd name="connsiteX21" fmla="*/ 2657 w 10000"/>
                <a:gd name="connsiteY21" fmla="*/ 1335 h 10000"/>
                <a:gd name="connsiteX22" fmla="*/ 973 w 10000"/>
                <a:gd name="connsiteY22" fmla="*/ 3454 h 10000"/>
                <a:gd name="connsiteX23" fmla="*/ 992 w 10000"/>
                <a:gd name="connsiteY23" fmla="*/ 6979 h 10000"/>
                <a:gd name="connsiteX24" fmla="*/ 1678 w 10000"/>
                <a:gd name="connsiteY24" fmla="*/ 7916 h 10000"/>
                <a:gd name="connsiteX25" fmla="*/ 5358 w 10000"/>
                <a:gd name="connsiteY25" fmla="*/ 9568 h 10000"/>
                <a:gd name="connsiteX26" fmla="*/ 8178 w 10000"/>
                <a:gd name="connsiteY26" fmla="*/ 8409 h 10000"/>
                <a:gd name="connsiteX27" fmla="*/ 9391 w 10000"/>
                <a:gd name="connsiteY27" fmla="*/ 6018 h 10000"/>
                <a:gd name="connsiteX28" fmla="*/ 9411 w 10000"/>
                <a:gd name="connsiteY28" fmla="*/ 5427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0000" h="10000">
                  <a:moveTo>
                    <a:pt x="9411" y="5427"/>
                  </a:moveTo>
                  <a:cubicBezTo>
                    <a:pt x="9490" y="5427"/>
                    <a:pt x="9549" y="5427"/>
                    <a:pt x="9607" y="5402"/>
                  </a:cubicBezTo>
                  <a:cubicBezTo>
                    <a:pt x="9588" y="5328"/>
                    <a:pt x="9588" y="5255"/>
                    <a:pt x="9568" y="5180"/>
                  </a:cubicBezTo>
                  <a:cubicBezTo>
                    <a:pt x="9451" y="4983"/>
                    <a:pt x="9222" y="4464"/>
                    <a:pt x="9222" y="4168"/>
                  </a:cubicBezTo>
                  <a:cubicBezTo>
                    <a:pt x="9437" y="4414"/>
                    <a:pt x="9489" y="4207"/>
                    <a:pt x="9988" y="4652"/>
                  </a:cubicBezTo>
                  <a:cubicBezTo>
                    <a:pt x="10027" y="5293"/>
                    <a:pt x="9980" y="6265"/>
                    <a:pt x="9783" y="6831"/>
                  </a:cubicBezTo>
                  <a:cubicBezTo>
                    <a:pt x="9430" y="7818"/>
                    <a:pt x="8844" y="8484"/>
                    <a:pt x="8119" y="9025"/>
                  </a:cubicBezTo>
                  <a:cubicBezTo>
                    <a:pt x="6983" y="9839"/>
                    <a:pt x="5770" y="10110"/>
                    <a:pt x="4477" y="9962"/>
                  </a:cubicBezTo>
                  <a:cubicBezTo>
                    <a:pt x="3303" y="9814"/>
                    <a:pt x="2226" y="9297"/>
                    <a:pt x="1286" y="8360"/>
                  </a:cubicBezTo>
                  <a:cubicBezTo>
                    <a:pt x="1247" y="8336"/>
                    <a:pt x="1228" y="8311"/>
                    <a:pt x="1207" y="8311"/>
                  </a:cubicBezTo>
                  <a:cubicBezTo>
                    <a:pt x="954" y="8311"/>
                    <a:pt x="855" y="8089"/>
                    <a:pt x="738" y="7892"/>
                  </a:cubicBezTo>
                  <a:cubicBezTo>
                    <a:pt x="210" y="7054"/>
                    <a:pt x="-65" y="6092"/>
                    <a:pt x="13" y="5008"/>
                  </a:cubicBezTo>
                  <a:cubicBezTo>
                    <a:pt x="52" y="4391"/>
                    <a:pt x="210" y="3799"/>
                    <a:pt x="463" y="3282"/>
                  </a:cubicBezTo>
                  <a:cubicBezTo>
                    <a:pt x="1423" y="1408"/>
                    <a:pt x="2853" y="422"/>
                    <a:pt x="4575" y="78"/>
                  </a:cubicBezTo>
                  <a:cubicBezTo>
                    <a:pt x="5535" y="-95"/>
                    <a:pt x="6474" y="4"/>
                    <a:pt x="7336" y="546"/>
                  </a:cubicBezTo>
                  <a:cubicBezTo>
                    <a:pt x="8394" y="1211"/>
                    <a:pt x="9138" y="2296"/>
                    <a:pt x="9685" y="3602"/>
                  </a:cubicBezTo>
                  <a:cubicBezTo>
                    <a:pt x="9705" y="3651"/>
                    <a:pt x="9659" y="3581"/>
                    <a:pt x="9705" y="3750"/>
                  </a:cubicBezTo>
                  <a:cubicBezTo>
                    <a:pt x="9751" y="3919"/>
                    <a:pt x="10037" y="4536"/>
                    <a:pt x="9959" y="4614"/>
                  </a:cubicBezTo>
                  <a:cubicBezTo>
                    <a:pt x="9881" y="4692"/>
                    <a:pt x="9477" y="4351"/>
                    <a:pt x="9236" y="4219"/>
                  </a:cubicBezTo>
                  <a:cubicBezTo>
                    <a:pt x="9020" y="3602"/>
                    <a:pt x="8746" y="3061"/>
                    <a:pt x="8413" y="2568"/>
                  </a:cubicBezTo>
                  <a:cubicBezTo>
                    <a:pt x="7786" y="1606"/>
                    <a:pt x="7062" y="866"/>
                    <a:pt x="6083" y="595"/>
                  </a:cubicBezTo>
                  <a:cubicBezTo>
                    <a:pt x="4869" y="250"/>
                    <a:pt x="3714" y="570"/>
                    <a:pt x="2657" y="1335"/>
                  </a:cubicBezTo>
                  <a:cubicBezTo>
                    <a:pt x="1932" y="1852"/>
                    <a:pt x="1365" y="2543"/>
                    <a:pt x="973" y="3454"/>
                  </a:cubicBezTo>
                  <a:cubicBezTo>
                    <a:pt x="463" y="4638"/>
                    <a:pt x="503" y="5821"/>
                    <a:pt x="992" y="6979"/>
                  </a:cubicBezTo>
                  <a:cubicBezTo>
                    <a:pt x="1169" y="7374"/>
                    <a:pt x="1404" y="7646"/>
                    <a:pt x="1678" y="7916"/>
                  </a:cubicBezTo>
                  <a:cubicBezTo>
                    <a:pt x="2774" y="8976"/>
                    <a:pt x="3969" y="9593"/>
                    <a:pt x="5358" y="9568"/>
                  </a:cubicBezTo>
                  <a:cubicBezTo>
                    <a:pt x="6377" y="9543"/>
                    <a:pt x="7356" y="9222"/>
                    <a:pt x="8178" y="8409"/>
                  </a:cubicBezTo>
                  <a:cubicBezTo>
                    <a:pt x="8824" y="7818"/>
                    <a:pt x="9255" y="7029"/>
                    <a:pt x="9391" y="6018"/>
                  </a:cubicBezTo>
                  <a:cubicBezTo>
                    <a:pt x="9411" y="5821"/>
                    <a:pt x="9411" y="5600"/>
                    <a:pt x="9411" y="542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12"/>
            <p:cNvSpPr>
              <a:spLocks/>
            </p:cNvSpPr>
            <p:nvPr/>
          </p:nvSpPr>
          <p:spPr bwMode="auto">
            <a:xfrm>
              <a:off x="2118851" y="3025725"/>
              <a:ext cx="1188348" cy="2095814"/>
            </a:xfrm>
            <a:custGeom>
              <a:avLst/>
              <a:gdLst>
                <a:gd name="T0" fmla="*/ 194 w 365"/>
                <a:gd name="T1" fmla="*/ 150 h 646"/>
                <a:gd name="T2" fmla="*/ 184 w 365"/>
                <a:gd name="T3" fmla="*/ 93 h 646"/>
                <a:gd name="T4" fmla="*/ 226 w 365"/>
                <a:gd name="T5" fmla="*/ 14 h 646"/>
                <a:gd name="T6" fmla="*/ 262 w 365"/>
                <a:gd name="T7" fmla="*/ 1 h 646"/>
                <a:gd name="T8" fmla="*/ 272 w 365"/>
                <a:gd name="T9" fmla="*/ 1 h 646"/>
                <a:gd name="T10" fmla="*/ 278 w 365"/>
                <a:gd name="T11" fmla="*/ 5 h 646"/>
                <a:gd name="T12" fmla="*/ 275 w 365"/>
                <a:gd name="T13" fmla="*/ 12 h 646"/>
                <a:gd name="T14" fmla="*/ 260 w 365"/>
                <a:gd name="T15" fmla="*/ 18 h 646"/>
                <a:gd name="T16" fmla="*/ 215 w 365"/>
                <a:gd name="T17" fmla="*/ 80 h 646"/>
                <a:gd name="T18" fmla="*/ 220 w 365"/>
                <a:gd name="T19" fmla="*/ 116 h 646"/>
                <a:gd name="T20" fmla="*/ 224 w 365"/>
                <a:gd name="T21" fmla="*/ 129 h 646"/>
                <a:gd name="T22" fmla="*/ 213 w 365"/>
                <a:gd name="T23" fmla="*/ 153 h 646"/>
                <a:gd name="T24" fmla="*/ 206 w 365"/>
                <a:gd name="T25" fmla="*/ 167 h 646"/>
                <a:gd name="T26" fmla="*/ 112 w 365"/>
                <a:gd name="T27" fmla="*/ 253 h 646"/>
                <a:gd name="T28" fmla="*/ 47 w 365"/>
                <a:gd name="T29" fmla="*/ 366 h 646"/>
                <a:gd name="T30" fmla="*/ 50 w 365"/>
                <a:gd name="T31" fmla="*/ 491 h 646"/>
                <a:gd name="T32" fmla="*/ 95 w 365"/>
                <a:gd name="T33" fmla="*/ 572 h 646"/>
                <a:gd name="T34" fmla="*/ 180 w 365"/>
                <a:gd name="T35" fmla="*/ 621 h 646"/>
                <a:gd name="T36" fmla="*/ 238 w 365"/>
                <a:gd name="T37" fmla="*/ 609 h 646"/>
                <a:gd name="T38" fmla="*/ 333 w 365"/>
                <a:gd name="T39" fmla="*/ 546 h 646"/>
                <a:gd name="T40" fmla="*/ 353 w 365"/>
                <a:gd name="T41" fmla="*/ 537 h 646"/>
                <a:gd name="T42" fmla="*/ 365 w 365"/>
                <a:gd name="T43" fmla="*/ 542 h 646"/>
                <a:gd name="T44" fmla="*/ 359 w 365"/>
                <a:gd name="T45" fmla="*/ 551 h 646"/>
                <a:gd name="T46" fmla="*/ 223 w 365"/>
                <a:gd name="T47" fmla="*/ 634 h 646"/>
                <a:gd name="T48" fmla="*/ 97 w 365"/>
                <a:gd name="T49" fmla="*/ 615 h 646"/>
                <a:gd name="T50" fmla="*/ 68 w 365"/>
                <a:gd name="T51" fmla="*/ 586 h 646"/>
                <a:gd name="T52" fmla="*/ 14 w 365"/>
                <a:gd name="T53" fmla="*/ 488 h 646"/>
                <a:gd name="T54" fmla="*/ 14 w 365"/>
                <a:gd name="T55" fmla="*/ 375 h 646"/>
                <a:gd name="T56" fmla="*/ 149 w 365"/>
                <a:gd name="T57" fmla="*/ 180 h 646"/>
                <a:gd name="T58" fmla="*/ 194 w 365"/>
                <a:gd name="T59" fmla="*/ 150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5" h="646">
                  <a:moveTo>
                    <a:pt x="194" y="150"/>
                  </a:moveTo>
                  <a:cubicBezTo>
                    <a:pt x="191" y="131"/>
                    <a:pt x="186" y="112"/>
                    <a:pt x="184" y="93"/>
                  </a:cubicBezTo>
                  <a:cubicBezTo>
                    <a:pt x="179" y="57"/>
                    <a:pt x="194" y="30"/>
                    <a:pt x="226" y="14"/>
                  </a:cubicBezTo>
                  <a:cubicBezTo>
                    <a:pt x="237" y="8"/>
                    <a:pt x="250" y="5"/>
                    <a:pt x="262" y="1"/>
                  </a:cubicBezTo>
                  <a:cubicBezTo>
                    <a:pt x="265" y="0"/>
                    <a:pt x="269" y="0"/>
                    <a:pt x="272" y="1"/>
                  </a:cubicBezTo>
                  <a:cubicBezTo>
                    <a:pt x="274" y="1"/>
                    <a:pt x="277" y="3"/>
                    <a:pt x="278" y="5"/>
                  </a:cubicBezTo>
                  <a:cubicBezTo>
                    <a:pt x="278" y="7"/>
                    <a:pt x="277" y="11"/>
                    <a:pt x="275" y="12"/>
                  </a:cubicBezTo>
                  <a:cubicBezTo>
                    <a:pt x="270" y="15"/>
                    <a:pt x="265" y="17"/>
                    <a:pt x="260" y="18"/>
                  </a:cubicBezTo>
                  <a:cubicBezTo>
                    <a:pt x="228" y="28"/>
                    <a:pt x="213" y="47"/>
                    <a:pt x="215" y="80"/>
                  </a:cubicBezTo>
                  <a:cubicBezTo>
                    <a:pt x="216" y="92"/>
                    <a:pt x="218" y="104"/>
                    <a:pt x="220" y="116"/>
                  </a:cubicBezTo>
                  <a:cubicBezTo>
                    <a:pt x="221" y="120"/>
                    <a:pt x="222" y="125"/>
                    <a:pt x="224" y="129"/>
                  </a:cubicBezTo>
                  <a:cubicBezTo>
                    <a:pt x="228" y="145"/>
                    <a:pt x="228" y="146"/>
                    <a:pt x="213" y="153"/>
                  </a:cubicBezTo>
                  <a:cubicBezTo>
                    <a:pt x="216" y="160"/>
                    <a:pt x="212" y="164"/>
                    <a:pt x="206" y="167"/>
                  </a:cubicBezTo>
                  <a:cubicBezTo>
                    <a:pt x="166" y="187"/>
                    <a:pt x="137" y="217"/>
                    <a:pt x="112" y="253"/>
                  </a:cubicBezTo>
                  <a:cubicBezTo>
                    <a:pt x="87" y="288"/>
                    <a:pt x="63" y="325"/>
                    <a:pt x="47" y="366"/>
                  </a:cubicBezTo>
                  <a:cubicBezTo>
                    <a:pt x="31" y="408"/>
                    <a:pt x="32" y="450"/>
                    <a:pt x="50" y="491"/>
                  </a:cubicBezTo>
                  <a:cubicBezTo>
                    <a:pt x="62" y="520"/>
                    <a:pt x="76" y="547"/>
                    <a:pt x="95" y="572"/>
                  </a:cubicBezTo>
                  <a:cubicBezTo>
                    <a:pt x="116" y="600"/>
                    <a:pt x="144" y="619"/>
                    <a:pt x="180" y="621"/>
                  </a:cubicBezTo>
                  <a:cubicBezTo>
                    <a:pt x="201" y="622"/>
                    <a:pt x="219" y="616"/>
                    <a:pt x="238" y="609"/>
                  </a:cubicBezTo>
                  <a:cubicBezTo>
                    <a:pt x="273" y="594"/>
                    <a:pt x="304" y="571"/>
                    <a:pt x="333" y="546"/>
                  </a:cubicBezTo>
                  <a:cubicBezTo>
                    <a:pt x="338" y="542"/>
                    <a:pt x="346" y="539"/>
                    <a:pt x="353" y="537"/>
                  </a:cubicBezTo>
                  <a:cubicBezTo>
                    <a:pt x="356" y="536"/>
                    <a:pt x="361" y="540"/>
                    <a:pt x="365" y="542"/>
                  </a:cubicBezTo>
                  <a:cubicBezTo>
                    <a:pt x="363" y="545"/>
                    <a:pt x="362" y="549"/>
                    <a:pt x="359" y="551"/>
                  </a:cubicBezTo>
                  <a:cubicBezTo>
                    <a:pt x="319" y="587"/>
                    <a:pt x="276" y="619"/>
                    <a:pt x="223" y="634"/>
                  </a:cubicBezTo>
                  <a:cubicBezTo>
                    <a:pt x="178" y="646"/>
                    <a:pt x="135" y="644"/>
                    <a:pt x="97" y="615"/>
                  </a:cubicBezTo>
                  <a:cubicBezTo>
                    <a:pt x="86" y="607"/>
                    <a:pt x="76" y="597"/>
                    <a:pt x="68" y="586"/>
                  </a:cubicBezTo>
                  <a:cubicBezTo>
                    <a:pt x="45" y="557"/>
                    <a:pt x="27" y="523"/>
                    <a:pt x="14" y="488"/>
                  </a:cubicBezTo>
                  <a:cubicBezTo>
                    <a:pt x="0" y="450"/>
                    <a:pt x="1" y="412"/>
                    <a:pt x="14" y="375"/>
                  </a:cubicBezTo>
                  <a:cubicBezTo>
                    <a:pt x="42" y="299"/>
                    <a:pt x="87" y="233"/>
                    <a:pt x="149" y="180"/>
                  </a:cubicBezTo>
                  <a:cubicBezTo>
                    <a:pt x="163" y="169"/>
                    <a:pt x="179" y="160"/>
                    <a:pt x="194" y="15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13"/>
            <p:cNvSpPr>
              <a:spLocks/>
            </p:cNvSpPr>
            <p:nvPr/>
          </p:nvSpPr>
          <p:spPr bwMode="auto">
            <a:xfrm>
              <a:off x="3530464" y="4096438"/>
              <a:ext cx="1534049" cy="1411613"/>
            </a:xfrm>
            <a:custGeom>
              <a:avLst/>
              <a:gdLst>
                <a:gd name="T0" fmla="*/ 471 w 471"/>
                <a:gd name="T1" fmla="*/ 4 h 435"/>
                <a:gd name="T2" fmla="*/ 470 w 471"/>
                <a:gd name="T3" fmla="*/ 10 h 435"/>
                <a:gd name="T4" fmla="*/ 438 w 471"/>
                <a:gd name="T5" fmla="*/ 150 h 435"/>
                <a:gd name="T6" fmla="*/ 402 w 471"/>
                <a:gd name="T7" fmla="*/ 314 h 435"/>
                <a:gd name="T8" fmla="*/ 351 w 471"/>
                <a:gd name="T9" fmla="*/ 394 h 435"/>
                <a:gd name="T10" fmla="*/ 211 w 471"/>
                <a:gd name="T11" fmla="*/ 418 h 435"/>
                <a:gd name="T12" fmla="*/ 110 w 471"/>
                <a:gd name="T13" fmla="*/ 356 h 435"/>
                <a:gd name="T14" fmla="*/ 1 w 471"/>
                <a:gd name="T15" fmla="*/ 249 h 435"/>
                <a:gd name="T16" fmla="*/ 0 w 471"/>
                <a:gd name="T17" fmla="*/ 246 h 435"/>
                <a:gd name="T18" fmla="*/ 36 w 471"/>
                <a:gd name="T19" fmla="*/ 243 h 435"/>
                <a:gd name="T20" fmla="*/ 167 w 471"/>
                <a:gd name="T21" fmla="*/ 367 h 435"/>
                <a:gd name="T22" fmla="*/ 251 w 471"/>
                <a:gd name="T23" fmla="*/ 411 h 435"/>
                <a:gd name="T24" fmla="*/ 336 w 471"/>
                <a:gd name="T25" fmla="*/ 384 h 435"/>
                <a:gd name="T26" fmla="*/ 383 w 471"/>
                <a:gd name="T27" fmla="*/ 280 h 435"/>
                <a:gd name="T28" fmla="*/ 408 w 471"/>
                <a:gd name="T29" fmla="*/ 150 h 435"/>
                <a:gd name="T30" fmla="*/ 437 w 471"/>
                <a:gd name="T31" fmla="*/ 20 h 435"/>
                <a:gd name="T32" fmla="*/ 471 w 471"/>
                <a:gd name="T33" fmla="*/ 4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71" h="435">
                  <a:moveTo>
                    <a:pt x="471" y="4"/>
                  </a:moveTo>
                  <a:cubicBezTo>
                    <a:pt x="471" y="6"/>
                    <a:pt x="471" y="8"/>
                    <a:pt x="470" y="10"/>
                  </a:cubicBezTo>
                  <a:cubicBezTo>
                    <a:pt x="453" y="55"/>
                    <a:pt x="446" y="103"/>
                    <a:pt x="438" y="150"/>
                  </a:cubicBezTo>
                  <a:cubicBezTo>
                    <a:pt x="430" y="206"/>
                    <a:pt x="423" y="261"/>
                    <a:pt x="402" y="314"/>
                  </a:cubicBezTo>
                  <a:cubicBezTo>
                    <a:pt x="391" y="344"/>
                    <a:pt x="376" y="372"/>
                    <a:pt x="351" y="394"/>
                  </a:cubicBezTo>
                  <a:cubicBezTo>
                    <a:pt x="309" y="431"/>
                    <a:pt x="262" y="435"/>
                    <a:pt x="211" y="418"/>
                  </a:cubicBezTo>
                  <a:cubicBezTo>
                    <a:pt x="173" y="404"/>
                    <a:pt x="141" y="382"/>
                    <a:pt x="110" y="356"/>
                  </a:cubicBezTo>
                  <a:cubicBezTo>
                    <a:pt x="70" y="324"/>
                    <a:pt x="35" y="287"/>
                    <a:pt x="1" y="249"/>
                  </a:cubicBezTo>
                  <a:cubicBezTo>
                    <a:pt x="1" y="248"/>
                    <a:pt x="0" y="247"/>
                    <a:pt x="0" y="246"/>
                  </a:cubicBezTo>
                  <a:cubicBezTo>
                    <a:pt x="9" y="233"/>
                    <a:pt x="25" y="232"/>
                    <a:pt x="36" y="243"/>
                  </a:cubicBezTo>
                  <a:cubicBezTo>
                    <a:pt x="76" y="288"/>
                    <a:pt x="118" y="332"/>
                    <a:pt x="167" y="367"/>
                  </a:cubicBezTo>
                  <a:cubicBezTo>
                    <a:pt x="193" y="385"/>
                    <a:pt x="220" y="402"/>
                    <a:pt x="251" y="411"/>
                  </a:cubicBezTo>
                  <a:cubicBezTo>
                    <a:pt x="286" y="421"/>
                    <a:pt x="314" y="412"/>
                    <a:pt x="336" y="384"/>
                  </a:cubicBezTo>
                  <a:cubicBezTo>
                    <a:pt x="360" y="353"/>
                    <a:pt x="375" y="318"/>
                    <a:pt x="383" y="280"/>
                  </a:cubicBezTo>
                  <a:cubicBezTo>
                    <a:pt x="393" y="237"/>
                    <a:pt x="400" y="193"/>
                    <a:pt x="408" y="150"/>
                  </a:cubicBezTo>
                  <a:cubicBezTo>
                    <a:pt x="415" y="106"/>
                    <a:pt x="422" y="62"/>
                    <a:pt x="437" y="20"/>
                  </a:cubicBezTo>
                  <a:cubicBezTo>
                    <a:pt x="443" y="5"/>
                    <a:pt x="455" y="0"/>
                    <a:pt x="471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18"/>
            <p:cNvSpPr>
              <a:spLocks/>
            </p:cNvSpPr>
            <p:nvPr/>
          </p:nvSpPr>
          <p:spPr bwMode="auto">
            <a:xfrm>
              <a:off x="4939675" y="3469854"/>
              <a:ext cx="465736" cy="573769"/>
            </a:xfrm>
            <a:custGeom>
              <a:avLst/>
              <a:gdLst>
                <a:gd name="T0" fmla="*/ 76 w 143"/>
                <a:gd name="T1" fmla="*/ 14 h 177"/>
                <a:gd name="T2" fmla="*/ 113 w 143"/>
                <a:gd name="T3" fmla="*/ 11 h 177"/>
                <a:gd name="T4" fmla="*/ 119 w 143"/>
                <a:gd name="T5" fmla="*/ 111 h 177"/>
                <a:gd name="T6" fmla="*/ 12 w 143"/>
                <a:gd name="T7" fmla="*/ 177 h 177"/>
                <a:gd name="T8" fmla="*/ 0 w 143"/>
                <a:gd name="T9" fmla="*/ 174 h 177"/>
                <a:gd name="T10" fmla="*/ 10 w 143"/>
                <a:gd name="T11" fmla="*/ 167 h 177"/>
                <a:gd name="T12" fmla="*/ 70 w 143"/>
                <a:gd name="T13" fmla="*/ 136 h 177"/>
                <a:gd name="T14" fmla="*/ 91 w 143"/>
                <a:gd name="T15" fmla="*/ 112 h 177"/>
                <a:gd name="T16" fmla="*/ 82 w 143"/>
                <a:gd name="T17" fmla="*/ 21 h 177"/>
                <a:gd name="T18" fmla="*/ 76 w 143"/>
                <a:gd name="T19" fmla="*/ 14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3" h="177">
                  <a:moveTo>
                    <a:pt x="76" y="14"/>
                  </a:moveTo>
                  <a:cubicBezTo>
                    <a:pt x="87" y="0"/>
                    <a:pt x="102" y="0"/>
                    <a:pt x="113" y="11"/>
                  </a:cubicBezTo>
                  <a:cubicBezTo>
                    <a:pt x="141" y="41"/>
                    <a:pt x="143" y="78"/>
                    <a:pt x="119" y="111"/>
                  </a:cubicBezTo>
                  <a:cubicBezTo>
                    <a:pt x="93" y="147"/>
                    <a:pt x="56" y="167"/>
                    <a:pt x="12" y="177"/>
                  </a:cubicBezTo>
                  <a:cubicBezTo>
                    <a:pt x="9" y="177"/>
                    <a:pt x="4" y="175"/>
                    <a:pt x="0" y="174"/>
                  </a:cubicBezTo>
                  <a:cubicBezTo>
                    <a:pt x="4" y="172"/>
                    <a:pt x="7" y="168"/>
                    <a:pt x="10" y="167"/>
                  </a:cubicBezTo>
                  <a:cubicBezTo>
                    <a:pt x="33" y="161"/>
                    <a:pt x="53" y="152"/>
                    <a:pt x="70" y="136"/>
                  </a:cubicBezTo>
                  <a:cubicBezTo>
                    <a:pt x="78" y="129"/>
                    <a:pt x="85" y="121"/>
                    <a:pt x="91" y="112"/>
                  </a:cubicBezTo>
                  <a:cubicBezTo>
                    <a:pt x="111" y="81"/>
                    <a:pt x="107" y="47"/>
                    <a:pt x="82" y="21"/>
                  </a:cubicBezTo>
                  <a:cubicBezTo>
                    <a:pt x="80" y="18"/>
                    <a:pt x="78" y="16"/>
                    <a:pt x="76" y="1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21"/>
            <p:cNvSpPr>
              <a:spLocks/>
            </p:cNvSpPr>
            <p:nvPr/>
          </p:nvSpPr>
          <p:spPr bwMode="auto">
            <a:xfrm>
              <a:off x="4322695" y="3407436"/>
              <a:ext cx="283283" cy="165649"/>
            </a:xfrm>
            <a:custGeom>
              <a:avLst/>
              <a:gdLst>
                <a:gd name="T0" fmla="*/ 87 w 87"/>
                <a:gd name="T1" fmla="*/ 38 h 51"/>
                <a:gd name="T2" fmla="*/ 51 w 87"/>
                <a:gd name="T3" fmla="*/ 41 h 51"/>
                <a:gd name="T4" fmla="*/ 7 w 87"/>
                <a:gd name="T5" fmla="*/ 22 h 51"/>
                <a:gd name="T6" fmla="*/ 2 w 87"/>
                <a:gd name="T7" fmla="*/ 21 h 51"/>
                <a:gd name="T8" fmla="*/ 0 w 87"/>
                <a:gd name="T9" fmla="*/ 20 h 51"/>
                <a:gd name="T10" fmla="*/ 87 w 87"/>
                <a:gd name="T11" fmla="*/ 3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7" h="51">
                  <a:moveTo>
                    <a:pt x="87" y="38"/>
                  </a:moveTo>
                  <a:cubicBezTo>
                    <a:pt x="76" y="50"/>
                    <a:pt x="62" y="51"/>
                    <a:pt x="51" y="41"/>
                  </a:cubicBezTo>
                  <a:cubicBezTo>
                    <a:pt x="38" y="30"/>
                    <a:pt x="24" y="23"/>
                    <a:pt x="7" y="22"/>
                  </a:cubicBezTo>
                  <a:cubicBezTo>
                    <a:pt x="6" y="22"/>
                    <a:pt x="4" y="22"/>
                    <a:pt x="2" y="21"/>
                  </a:cubicBezTo>
                  <a:cubicBezTo>
                    <a:pt x="1" y="21"/>
                    <a:pt x="1" y="21"/>
                    <a:pt x="0" y="20"/>
                  </a:cubicBezTo>
                  <a:cubicBezTo>
                    <a:pt x="11" y="0"/>
                    <a:pt x="70" y="12"/>
                    <a:pt x="87" y="3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24"/>
            <p:cNvSpPr>
              <a:spLocks/>
            </p:cNvSpPr>
            <p:nvPr/>
          </p:nvSpPr>
          <p:spPr bwMode="auto">
            <a:xfrm>
              <a:off x="3873763" y="4058027"/>
              <a:ext cx="230467" cy="139241"/>
            </a:xfrm>
            <a:custGeom>
              <a:avLst/>
              <a:gdLst>
                <a:gd name="T0" fmla="*/ 10 w 71"/>
                <a:gd name="T1" fmla="*/ 43 h 43"/>
                <a:gd name="T2" fmla="*/ 1 w 71"/>
                <a:gd name="T3" fmla="*/ 36 h 43"/>
                <a:gd name="T4" fmla="*/ 7 w 71"/>
                <a:gd name="T5" fmla="*/ 26 h 43"/>
                <a:gd name="T6" fmla="*/ 51 w 71"/>
                <a:gd name="T7" fmla="*/ 1 h 43"/>
                <a:gd name="T8" fmla="*/ 63 w 71"/>
                <a:gd name="T9" fmla="*/ 0 h 43"/>
                <a:gd name="T10" fmla="*/ 70 w 71"/>
                <a:gd name="T11" fmla="*/ 5 h 43"/>
                <a:gd name="T12" fmla="*/ 67 w 71"/>
                <a:gd name="T13" fmla="*/ 14 h 43"/>
                <a:gd name="T14" fmla="*/ 17 w 71"/>
                <a:gd name="T15" fmla="*/ 41 h 43"/>
                <a:gd name="T16" fmla="*/ 10 w 71"/>
                <a:gd name="T1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43">
                  <a:moveTo>
                    <a:pt x="10" y="43"/>
                  </a:moveTo>
                  <a:cubicBezTo>
                    <a:pt x="8" y="41"/>
                    <a:pt x="3" y="39"/>
                    <a:pt x="1" y="36"/>
                  </a:cubicBezTo>
                  <a:cubicBezTo>
                    <a:pt x="0" y="33"/>
                    <a:pt x="4" y="27"/>
                    <a:pt x="7" y="26"/>
                  </a:cubicBezTo>
                  <a:cubicBezTo>
                    <a:pt x="21" y="17"/>
                    <a:pt x="36" y="9"/>
                    <a:pt x="51" y="1"/>
                  </a:cubicBezTo>
                  <a:cubicBezTo>
                    <a:pt x="54" y="0"/>
                    <a:pt x="59" y="0"/>
                    <a:pt x="63" y="0"/>
                  </a:cubicBezTo>
                  <a:cubicBezTo>
                    <a:pt x="66" y="1"/>
                    <a:pt x="69" y="3"/>
                    <a:pt x="70" y="5"/>
                  </a:cubicBezTo>
                  <a:cubicBezTo>
                    <a:pt x="71" y="8"/>
                    <a:pt x="69" y="13"/>
                    <a:pt x="67" y="14"/>
                  </a:cubicBezTo>
                  <a:cubicBezTo>
                    <a:pt x="51" y="23"/>
                    <a:pt x="34" y="32"/>
                    <a:pt x="17" y="41"/>
                  </a:cubicBezTo>
                  <a:cubicBezTo>
                    <a:pt x="16" y="42"/>
                    <a:pt x="14" y="42"/>
                    <a:pt x="10" y="4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30"/>
            <p:cNvSpPr>
              <a:spLocks/>
            </p:cNvSpPr>
            <p:nvPr/>
          </p:nvSpPr>
          <p:spPr bwMode="auto">
            <a:xfrm>
              <a:off x="3847356" y="3460251"/>
              <a:ext cx="283283" cy="146444"/>
            </a:xfrm>
            <a:custGeom>
              <a:avLst/>
              <a:gdLst>
                <a:gd name="T0" fmla="*/ 0 w 87"/>
                <a:gd name="T1" fmla="*/ 44 h 45"/>
                <a:gd name="T2" fmla="*/ 87 w 87"/>
                <a:gd name="T3" fmla="*/ 7 h 45"/>
                <a:gd name="T4" fmla="*/ 69 w 87"/>
                <a:gd name="T5" fmla="*/ 16 h 45"/>
                <a:gd name="T6" fmla="*/ 31 w 87"/>
                <a:gd name="T7" fmla="*/ 35 h 45"/>
                <a:gd name="T8" fmla="*/ 0 w 87"/>
                <a:gd name="T9" fmla="*/ 4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45">
                  <a:moveTo>
                    <a:pt x="0" y="44"/>
                  </a:moveTo>
                  <a:cubicBezTo>
                    <a:pt x="15" y="17"/>
                    <a:pt x="70" y="0"/>
                    <a:pt x="87" y="7"/>
                  </a:cubicBezTo>
                  <a:cubicBezTo>
                    <a:pt x="83" y="14"/>
                    <a:pt x="76" y="16"/>
                    <a:pt x="69" y="16"/>
                  </a:cubicBezTo>
                  <a:cubicBezTo>
                    <a:pt x="53" y="17"/>
                    <a:pt x="42" y="25"/>
                    <a:pt x="31" y="35"/>
                  </a:cubicBezTo>
                  <a:cubicBezTo>
                    <a:pt x="23" y="44"/>
                    <a:pt x="12" y="45"/>
                    <a:pt x="0" y="4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1" name="PA_组合 150"/>
          <p:cNvGrpSpPr/>
          <p:nvPr>
            <p:custDataLst>
              <p:tags r:id="rId7"/>
            </p:custDataLst>
          </p:nvPr>
        </p:nvGrpSpPr>
        <p:grpSpPr>
          <a:xfrm>
            <a:off x="6806648" y="2559250"/>
            <a:ext cx="779272" cy="897303"/>
            <a:chOff x="3604885" y="793072"/>
            <a:chExt cx="1394808" cy="1606071"/>
          </a:xfrm>
          <a:solidFill>
            <a:schemeClr val="accent5"/>
          </a:solidFill>
        </p:grpSpPr>
        <p:sp>
          <p:nvSpPr>
            <p:cNvPr id="209" name="Freeform 45"/>
            <p:cNvSpPr>
              <a:spLocks noEditPoints="1"/>
            </p:cNvSpPr>
            <p:nvPr/>
          </p:nvSpPr>
          <p:spPr bwMode="auto">
            <a:xfrm>
              <a:off x="3604885" y="793072"/>
              <a:ext cx="1394808" cy="1606071"/>
            </a:xfrm>
            <a:custGeom>
              <a:avLst/>
              <a:gdLst>
                <a:gd name="T0" fmla="*/ 236 w 428"/>
                <a:gd name="T1" fmla="*/ 354 h 494"/>
                <a:gd name="T2" fmla="*/ 137 w 428"/>
                <a:gd name="T3" fmla="*/ 494 h 494"/>
                <a:gd name="T4" fmla="*/ 295 w 428"/>
                <a:gd name="T5" fmla="*/ 259 h 494"/>
                <a:gd name="T6" fmla="*/ 48 w 428"/>
                <a:gd name="T7" fmla="*/ 254 h 494"/>
                <a:gd name="T8" fmla="*/ 31 w 428"/>
                <a:gd name="T9" fmla="*/ 170 h 494"/>
                <a:gd name="T10" fmla="*/ 99 w 428"/>
                <a:gd name="T11" fmla="*/ 60 h 494"/>
                <a:gd name="T12" fmla="*/ 176 w 428"/>
                <a:gd name="T13" fmla="*/ 78 h 494"/>
                <a:gd name="T14" fmla="*/ 274 w 428"/>
                <a:gd name="T15" fmla="*/ 0 h 494"/>
                <a:gd name="T16" fmla="*/ 352 w 428"/>
                <a:gd name="T17" fmla="*/ 41 h 494"/>
                <a:gd name="T18" fmla="*/ 399 w 428"/>
                <a:gd name="T19" fmla="*/ 149 h 494"/>
                <a:gd name="T20" fmla="*/ 340 w 428"/>
                <a:gd name="T21" fmla="*/ 261 h 494"/>
                <a:gd name="T22" fmla="*/ 276 w 428"/>
                <a:gd name="T23" fmla="*/ 333 h 494"/>
                <a:gd name="T24" fmla="*/ 278 w 428"/>
                <a:gd name="T25" fmla="*/ 339 h 494"/>
                <a:gd name="T26" fmla="*/ 91 w 428"/>
                <a:gd name="T27" fmla="*/ 98 h 494"/>
                <a:gd name="T28" fmla="*/ 422 w 428"/>
                <a:gd name="T29" fmla="*/ 238 h 494"/>
                <a:gd name="T30" fmla="*/ 292 w 428"/>
                <a:gd name="T31" fmla="*/ 200 h 494"/>
                <a:gd name="T32" fmla="*/ 75 w 428"/>
                <a:gd name="T33" fmla="*/ 74 h 494"/>
                <a:gd name="T34" fmla="*/ 87 w 428"/>
                <a:gd name="T35" fmla="*/ 149 h 494"/>
                <a:gd name="T36" fmla="*/ 402 w 428"/>
                <a:gd name="T37" fmla="*/ 251 h 494"/>
                <a:gd name="T38" fmla="*/ 402 w 428"/>
                <a:gd name="T39" fmla="*/ 251 h 494"/>
                <a:gd name="T40" fmla="*/ 38 w 428"/>
                <a:gd name="T41" fmla="*/ 136 h 494"/>
                <a:gd name="T42" fmla="*/ 140 w 428"/>
                <a:gd name="T43" fmla="*/ 140 h 494"/>
                <a:gd name="T44" fmla="*/ 140 w 428"/>
                <a:gd name="T45" fmla="*/ 140 h 494"/>
                <a:gd name="T46" fmla="*/ 270 w 428"/>
                <a:gd name="T47" fmla="*/ 196 h 494"/>
                <a:gd name="T48" fmla="*/ 283 w 428"/>
                <a:gd name="T49" fmla="*/ 116 h 494"/>
                <a:gd name="T50" fmla="*/ 152 w 428"/>
                <a:gd name="T51" fmla="*/ 197 h 494"/>
                <a:gd name="T52" fmla="*/ 246 w 428"/>
                <a:gd name="T53" fmla="*/ 255 h 494"/>
                <a:gd name="T54" fmla="*/ 421 w 428"/>
                <a:gd name="T55" fmla="*/ 188 h 494"/>
                <a:gd name="T56" fmla="*/ 46 w 428"/>
                <a:gd name="T57" fmla="*/ 117 h 494"/>
                <a:gd name="T58" fmla="*/ 39 w 428"/>
                <a:gd name="T59" fmla="*/ 147 h 494"/>
                <a:gd name="T60" fmla="*/ 194 w 428"/>
                <a:gd name="T61" fmla="*/ 109 h 494"/>
                <a:gd name="T62" fmla="*/ 194 w 428"/>
                <a:gd name="T63" fmla="*/ 109 h 494"/>
                <a:gd name="T64" fmla="*/ 194 w 428"/>
                <a:gd name="T65" fmla="*/ 46 h 494"/>
                <a:gd name="T66" fmla="*/ 116 w 428"/>
                <a:gd name="T67" fmla="*/ 219 h 494"/>
                <a:gd name="T68" fmla="*/ 306 w 428"/>
                <a:gd name="T69" fmla="*/ 58 h 494"/>
                <a:gd name="T70" fmla="*/ 415 w 428"/>
                <a:gd name="T71" fmla="*/ 175 h 494"/>
                <a:gd name="T72" fmla="*/ 415 w 428"/>
                <a:gd name="T73" fmla="*/ 175 h 494"/>
                <a:gd name="T74" fmla="*/ 214 w 428"/>
                <a:gd name="T75" fmla="*/ 252 h 494"/>
                <a:gd name="T76" fmla="*/ 31 w 428"/>
                <a:gd name="T77" fmla="*/ 173 h 494"/>
                <a:gd name="T78" fmla="*/ 119 w 428"/>
                <a:gd name="T79" fmla="*/ 251 h 494"/>
                <a:gd name="T80" fmla="*/ 8 w 428"/>
                <a:gd name="T81" fmla="*/ 192 h 494"/>
                <a:gd name="T82" fmla="*/ 258 w 428"/>
                <a:gd name="T83" fmla="*/ 230 h 494"/>
                <a:gd name="T84" fmla="*/ 349 w 428"/>
                <a:gd name="T85" fmla="*/ 47 h 494"/>
                <a:gd name="T86" fmla="*/ 100 w 428"/>
                <a:gd name="T87" fmla="*/ 112 h 494"/>
                <a:gd name="T88" fmla="*/ 100 w 428"/>
                <a:gd name="T89" fmla="*/ 112 h 494"/>
                <a:gd name="T90" fmla="*/ 70 w 428"/>
                <a:gd name="T91" fmla="*/ 233 h 494"/>
                <a:gd name="T92" fmla="*/ 41 w 428"/>
                <a:gd name="T93" fmla="*/ 169 h 494"/>
                <a:gd name="T94" fmla="*/ 41 w 428"/>
                <a:gd name="T95" fmla="*/ 169 h 494"/>
                <a:gd name="T96" fmla="*/ 44 w 428"/>
                <a:gd name="T97" fmla="*/ 162 h 494"/>
                <a:gd name="T98" fmla="*/ 367 w 428"/>
                <a:gd name="T99" fmla="*/ 109 h 494"/>
                <a:gd name="T100" fmla="*/ 30 w 428"/>
                <a:gd name="T101" fmla="*/ 230 h 494"/>
                <a:gd name="T102" fmla="*/ 326 w 428"/>
                <a:gd name="T103" fmla="*/ 41 h 494"/>
                <a:gd name="T104" fmla="*/ 157 w 428"/>
                <a:gd name="T105" fmla="*/ 235 h 494"/>
                <a:gd name="T106" fmla="*/ 227 w 428"/>
                <a:gd name="T107" fmla="*/ 17 h 494"/>
                <a:gd name="T108" fmla="*/ 423 w 428"/>
                <a:gd name="T109" fmla="*/ 222 h 494"/>
                <a:gd name="T110" fmla="*/ 423 w 428"/>
                <a:gd name="T111" fmla="*/ 222 h 494"/>
                <a:gd name="T112" fmla="*/ 364 w 428"/>
                <a:gd name="T113" fmla="*/ 114 h 494"/>
                <a:gd name="T114" fmla="*/ 225 w 428"/>
                <a:gd name="T115" fmla="*/ 327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28" h="494">
                  <a:moveTo>
                    <a:pt x="278" y="339"/>
                  </a:moveTo>
                  <a:cubicBezTo>
                    <a:pt x="277" y="346"/>
                    <a:pt x="275" y="353"/>
                    <a:pt x="274" y="361"/>
                  </a:cubicBezTo>
                  <a:cubicBezTo>
                    <a:pt x="264" y="357"/>
                    <a:pt x="255" y="353"/>
                    <a:pt x="247" y="350"/>
                  </a:cubicBezTo>
                  <a:cubicBezTo>
                    <a:pt x="242" y="348"/>
                    <a:pt x="239" y="350"/>
                    <a:pt x="236" y="354"/>
                  </a:cubicBezTo>
                  <a:cubicBezTo>
                    <a:pt x="229" y="364"/>
                    <a:pt x="222" y="375"/>
                    <a:pt x="214" y="385"/>
                  </a:cubicBezTo>
                  <a:cubicBezTo>
                    <a:pt x="204" y="400"/>
                    <a:pt x="193" y="414"/>
                    <a:pt x="182" y="429"/>
                  </a:cubicBezTo>
                  <a:cubicBezTo>
                    <a:pt x="175" y="439"/>
                    <a:pt x="169" y="450"/>
                    <a:pt x="162" y="461"/>
                  </a:cubicBezTo>
                  <a:cubicBezTo>
                    <a:pt x="155" y="472"/>
                    <a:pt x="146" y="483"/>
                    <a:pt x="137" y="494"/>
                  </a:cubicBezTo>
                  <a:cubicBezTo>
                    <a:pt x="166" y="432"/>
                    <a:pt x="195" y="370"/>
                    <a:pt x="224" y="307"/>
                  </a:cubicBezTo>
                  <a:cubicBezTo>
                    <a:pt x="233" y="310"/>
                    <a:pt x="240" y="312"/>
                    <a:pt x="247" y="315"/>
                  </a:cubicBezTo>
                  <a:cubicBezTo>
                    <a:pt x="255" y="319"/>
                    <a:pt x="260" y="312"/>
                    <a:pt x="263" y="308"/>
                  </a:cubicBezTo>
                  <a:cubicBezTo>
                    <a:pt x="274" y="293"/>
                    <a:pt x="284" y="276"/>
                    <a:pt x="295" y="259"/>
                  </a:cubicBezTo>
                  <a:cubicBezTo>
                    <a:pt x="282" y="259"/>
                    <a:pt x="270" y="258"/>
                    <a:pt x="257" y="258"/>
                  </a:cubicBezTo>
                  <a:cubicBezTo>
                    <a:pt x="224" y="257"/>
                    <a:pt x="190" y="257"/>
                    <a:pt x="157" y="257"/>
                  </a:cubicBezTo>
                  <a:cubicBezTo>
                    <a:pt x="136" y="257"/>
                    <a:pt x="116" y="257"/>
                    <a:pt x="95" y="256"/>
                  </a:cubicBezTo>
                  <a:cubicBezTo>
                    <a:pt x="79" y="256"/>
                    <a:pt x="64" y="255"/>
                    <a:pt x="48" y="254"/>
                  </a:cubicBezTo>
                  <a:cubicBezTo>
                    <a:pt x="37" y="254"/>
                    <a:pt x="26" y="254"/>
                    <a:pt x="15" y="254"/>
                  </a:cubicBezTo>
                  <a:cubicBezTo>
                    <a:pt x="9" y="254"/>
                    <a:pt x="0" y="246"/>
                    <a:pt x="0" y="240"/>
                  </a:cubicBezTo>
                  <a:cubicBezTo>
                    <a:pt x="0" y="227"/>
                    <a:pt x="1" y="214"/>
                    <a:pt x="2" y="202"/>
                  </a:cubicBezTo>
                  <a:cubicBezTo>
                    <a:pt x="3" y="188"/>
                    <a:pt x="16" y="173"/>
                    <a:pt x="31" y="170"/>
                  </a:cubicBezTo>
                  <a:cubicBezTo>
                    <a:pt x="39" y="169"/>
                    <a:pt x="38" y="165"/>
                    <a:pt x="38" y="159"/>
                  </a:cubicBezTo>
                  <a:cubicBezTo>
                    <a:pt x="37" y="146"/>
                    <a:pt x="34" y="133"/>
                    <a:pt x="37" y="120"/>
                  </a:cubicBezTo>
                  <a:cubicBezTo>
                    <a:pt x="40" y="108"/>
                    <a:pt x="47" y="97"/>
                    <a:pt x="55" y="86"/>
                  </a:cubicBezTo>
                  <a:cubicBezTo>
                    <a:pt x="66" y="72"/>
                    <a:pt x="82" y="65"/>
                    <a:pt x="99" y="60"/>
                  </a:cubicBezTo>
                  <a:cubicBezTo>
                    <a:pt x="112" y="57"/>
                    <a:pt x="123" y="57"/>
                    <a:pt x="134" y="62"/>
                  </a:cubicBezTo>
                  <a:cubicBezTo>
                    <a:pt x="135" y="63"/>
                    <a:pt x="136" y="64"/>
                    <a:pt x="136" y="63"/>
                  </a:cubicBezTo>
                  <a:cubicBezTo>
                    <a:pt x="147" y="57"/>
                    <a:pt x="153" y="68"/>
                    <a:pt x="162" y="71"/>
                  </a:cubicBezTo>
                  <a:cubicBezTo>
                    <a:pt x="167" y="72"/>
                    <a:pt x="171" y="76"/>
                    <a:pt x="176" y="78"/>
                  </a:cubicBezTo>
                  <a:cubicBezTo>
                    <a:pt x="180" y="70"/>
                    <a:pt x="183" y="62"/>
                    <a:pt x="187" y="55"/>
                  </a:cubicBezTo>
                  <a:cubicBezTo>
                    <a:pt x="190" y="48"/>
                    <a:pt x="194" y="40"/>
                    <a:pt x="199" y="34"/>
                  </a:cubicBezTo>
                  <a:cubicBezTo>
                    <a:pt x="212" y="19"/>
                    <a:pt x="228" y="9"/>
                    <a:pt x="247" y="3"/>
                  </a:cubicBezTo>
                  <a:cubicBezTo>
                    <a:pt x="255" y="1"/>
                    <a:pt x="265" y="0"/>
                    <a:pt x="274" y="0"/>
                  </a:cubicBezTo>
                  <a:cubicBezTo>
                    <a:pt x="295" y="0"/>
                    <a:pt x="313" y="8"/>
                    <a:pt x="330" y="19"/>
                  </a:cubicBezTo>
                  <a:cubicBezTo>
                    <a:pt x="331" y="21"/>
                    <a:pt x="338" y="21"/>
                    <a:pt x="333" y="26"/>
                  </a:cubicBezTo>
                  <a:cubicBezTo>
                    <a:pt x="336" y="28"/>
                    <a:pt x="339" y="31"/>
                    <a:pt x="343" y="33"/>
                  </a:cubicBezTo>
                  <a:cubicBezTo>
                    <a:pt x="346" y="36"/>
                    <a:pt x="350" y="38"/>
                    <a:pt x="352" y="41"/>
                  </a:cubicBezTo>
                  <a:cubicBezTo>
                    <a:pt x="356" y="47"/>
                    <a:pt x="358" y="54"/>
                    <a:pt x="362" y="59"/>
                  </a:cubicBezTo>
                  <a:cubicBezTo>
                    <a:pt x="370" y="69"/>
                    <a:pt x="367" y="80"/>
                    <a:pt x="369" y="90"/>
                  </a:cubicBezTo>
                  <a:cubicBezTo>
                    <a:pt x="373" y="106"/>
                    <a:pt x="366" y="121"/>
                    <a:pt x="364" y="136"/>
                  </a:cubicBezTo>
                  <a:cubicBezTo>
                    <a:pt x="376" y="140"/>
                    <a:pt x="388" y="143"/>
                    <a:pt x="399" y="149"/>
                  </a:cubicBezTo>
                  <a:cubicBezTo>
                    <a:pt x="413" y="156"/>
                    <a:pt x="421" y="169"/>
                    <a:pt x="423" y="184"/>
                  </a:cubicBezTo>
                  <a:cubicBezTo>
                    <a:pt x="426" y="201"/>
                    <a:pt x="428" y="217"/>
                    <a:pt x="428" y="234"/>
                  </a:cubicBezTo>
                  <a:cubicBezTo>
                    <a:pt x="428" y="251"/>
                    <a:pt x="411" y="263"/>
                    <a:pt x="392" y="261"/>
                  </a:cubicBezTo>
                  <a:cubicBezTo>
                    <a:pt x="375" y="260"/>
                    <a:pt x="357" y="261"/>
                    <a:pt x="340" y="261"/>
                  </a:cubicBezTo>
                  <a:cubicBezTo>
                    <a:pt x="328" y="260"/>
                    <a:pt x="317" y="259"/>
                    <a:pt x="305" y="259"/>
                  </a:cubicBezTo>
                  <a:cubicBezTo>
                    <a:pt x="299" y="280"/>
                    <a:pt x="293" y="301"/>
                    <a:pt x="286" y="322"/>
                  </a:cubicBezTo>
                  <a:cubicBezTo>
                    <a:pt x="285" y="326"/>
                    <a:pt x="281" y="330"/>
                    <a:pt x="278" y="334"/>
                  </a:cubicBezTo>
                  <a:cubicBezTo>
                    <a:pt x="278" y="333"/>
                    <a:pt x="277" y="333"/>
                    <a:pt x="276" y="333"/>
                  </a:cubicBezTo>
                  <a:cubicBezTo>
                    <a:pt x="275" y="333"/>
                    <a:pt x="274" y="333"/>
                    <a:pt x="273" y="333"/>
                  </a:cubicBezTo>
                  <a:cubicBezTo>
                    <a:pt x="272" y="333"/>
                    <a:pt x="271" y="333"/>
                    <a:pt x="270" y="333"/>
                  </a:cubicBezTo>
                  <a:cubicBezTo>
                    <a:pt x="270" y="334"/>
                    <a:pt x="269" y="334"/>
                    <a:pt x="269" y="335"/>
                  </a:cubicBezTo>
                  <a:cubicBezTo>
                    <a:pt x="272" y="336"/>
                    <a:pt x="275" y="338"/>
                    <a:pt x="278" y="339"/>
                  </a:cubicBezTo>
                  <a:close/>
                  <a:moveTo>
                    <a:pt x="356" y="259"/>
                  </a:moveTo>
                  <a:cubicBezTo>
                    <a:pt x="357" y="258"/>
                    <a:pt x="358" y="256"/>
                    <a:pt x="358" y="255"/>
                  </a:cubicBezTo>
                  <a:cubicBezTo>
                    <a:pt x="270" y="202"/>
                    <a:pt x="181" y="149"/>
                    <a:pt x="93" y="95"/>
                  </a:cubicBezTo>
                  <a:cubicBezTo>
                    <a:pt x="92" y="96"/>
                    <a:pt x="91" y="97"/>
                    <a:pt x="91" y="98"/>
                  </a:cubicBezTo>
                  <a:cubicBezTo>
                    <a:pt x="179" y="153"/>
                    <a:pt x="267" y="207"/>
                    <a:pt x="356" y="259"/>
                  </a:cubicBezTo>
                  <a:close/>
                  <a:moveTo>
                    <a:pt x="181" y="84"/>
                  </a:moveTo>
                  <a:cubicBezTo>
                    <a:pt x="180" y="86"/>
                    <a:pt x="179" y="87"/>
                    <a:pt x="178" y="89"/>
                  </a:cubicBezTo>
                  <a:cubicBezTo>
                    <a:pt x="260" y="139"/>
                    <a:pt x="341" y="188"/>
                    <a:pt x="422" y="238"/>
                  </a:cubicBezTo>
                  <a:cubicBezTo>
                    <a:pt x="423" y="237"/>
                    <a:pt x="424" y="236"/>
                    <a:pt x="424" y="235"/>
                  </a:cubicBezTo>
                  <a:cubicBezTo>
                    <a:pt x="343" y="185"/>
                    <a:pt x="262" y="135"/>
                    <a:pt x="181" y="84"/>
                  </a:cubicBezTo>
                  <a:close/>
                  <a:moveTo>
                    <a:pt x="290" y="201"/>
                  </a:moveTo>
                  <a:cubicBezTo>
                    <a:pt x="291" y="201"/>
                    <a:pt x="291" y="200"/>
                    <a:pt x="292" y="200"/>
                  </a:cubicBezTo>
                  <a:cubicBezTo>
                    <a:pt x="283" y="194"/>
                    <a:pt x="274" y="188"/>
                    <a:pt x="265" y="183"/>
                  </a:cubicBezTo>
                  <a:cubicBezTo>
                    <a:pt x="206" y="147"/>
                    <a:pt x="146" y="110"/>
                    <a:pt x="86" y="74"/>
                  </a:cubicBezTo>
                  <a:cubicBezTo>
                    <a:pt x="83" y="73"/>
                    <a:pt x="80" y="72"/>
                    <a:pt x="76" y="71"/>
                  </a:cubicBezTo>
                  <a:cubicBezTo>
                    <a:pt x="76" y="72"/>
                    <a:pt x="76" y="73"/>
                    <a:pt x="75" y="74"/>
                  </a:cubicBezTo>
                  <a:cubicBezTo>
                    <a:pt x="147" y="117"/>
                    <a:pt x="219" y="159"/>
                    <a:pt x="290" y="201"/>
                  </a:cubicBezTo>
                  <a:close/>
                  <a:moveTo>
                    <a:pt x="263" y="255"/>
                  </a:moveTo>
                  <a:cubicBezTo>
                    <a:pt x="263" y="254"/>
                    <a:pt x="264" y="253"/>
                    <a:pt x="264" y="252"/>
                  </a:cubicBezTo>
                  <a:cubicBezTo>
                    <a:pt x="205" y="218"/>
                    <a:pt x="146" y="183"/>
                    <a:pt x="87" y="149"/>
                  </a:cubicBezTo>
                  <a:cubicBezTo>
                    <a:pt x="87" y="151"/>
                    <a:pt x="87" y="151"/>
                    <a:pt x="87" y="152"/>
                  </a:cubicBezTo>
                  <a:cubicBezTo>
                    <a:pt x="143" y="185"/>
                    <a:pt x="198" y="219"/>
                    <a:pt x="253" y="252"/>
                  </a:cubicBezTo>
                  <a:cubicBezTo>
                    <a:pt x="256" y="254"/>
                    <a:pt x="260" y="254"/>
                    <a:pt x="263" y="255"/>
                  </a:cubicBezTo>
                  <a:close/>
                  <a:moveTo>
                    <a:pt x="402" y="251"/>
                  </a:moveTo>
                  <a:cubicBezTo>
                    <a:pt x="402" y="250"/>
                    <a:pt x="403" y="249"/>
                    <a:pt x="404" y="248"/>
                  </a:cubicBezTo>
                  <a:cubicBezTo>
                    <a:pt x="346" y="214"/>
                    <a:pt x="289" y="179"/>
                    <a:pt x="231" y="145"/>
                  </a:cubicBezTo>
                  <a:cubicBezTo>
                    <a:pt x="231" y="146"/>
                    <a:pt x="230" y="147"/>
                    <a:pt x="230" y="148"/>
                  </a:cubicBezTo>
                  <a:cubicBezTo>
                    <a:pt x="287" y="182"/>
                    <a:pt x="342" y="220"/>
                    <a:pt x="402" y="251"/>
                  </a:cubicBezTo>
                  <a:close/>
                  <a:moveTo>
                    <a:pt x="167" y="215"/>
                  </a:moveTo>
                  <a:cubicBezTo>
                    <a:pt x="168" y="214"/>
                    <a:pt x="168" y="214"/>
                    <a:pt x="168" y="213"/>
                  </a:cubicBezTo>
                  <a:cubicBezTo>
                    <a:pt x="126" y="187"/>
                    <a:pt x="83" y="160"/>
                    <a:pt x="40" y="133"/>
                  </a:cubicBezTo>
                  <a:cubicBezTo>
                    <a:pt x="40" y="134"/>
                    <a:pt x="39" y="135"/>
                    <a:pt x="38" y="136"/>
                  </a:cubicBezTo>
                  <a:cubicBezTo>
                    <a:pt x="41" y="138"/>
                    <a:pt x="43" y="141"/>
                    <a:pt x="46" y="143"/>
                  </a:cubicBezTo>
                  <a:cubicBezTo>
                    <a:pt x="84" y="166"/>
                    <a:pt x="121" y="188"/>
                    <a:pt x="159" y="211"/>
                  </a:cubicBezTo>
                  <a:cubicBezTo>
                    <a:pt x="162" y="213"/>
                    <a:pt x="165" y="214"/>
                    <a:pt x="167" y="215"/>
                  </a:cubicBezTo>
                  <a:close/>
                  <a:moveTo>
                    <a:pt x="140" y="140"/>
                  </a:moveTo>
                  <a:cubicBezTo>
                    <a:pt x="140" y="141"/>
                    <a:pt x="139" y="142"/>
                    <a:pt x="139" y="142"/>
                  </a:cubicBezTo>
                  <a:cubicBezTo>
                    <a:pt x="194" y="177"/>
                    <a:pt x="250" y="211"/>
                    <a:pt x="306" y="245"/>
                  </a:cubicBezTo>
                  <a:cubicBezTo>
                    <a:pt x="306" y="244"/>
                    <a:pt x="307" y="243"/>
                    <a:pt x="307" y="242"/>
                  </a:cubicBezTo>
                  <a:cubicBezTo>
                    <a:pt x="252" y="208"/>
                    <a:pt x="196" y="174"/>
                    <a:pt x="140" y="140"/>
                  </a:cubicBezTo>
                  <a:close/>
                  <a:moveTo>
                    <a:pt x="373" y="257"/>
                  </a:moveTo>
                  <a:cubicBezTo>
                    <a:pt x="373" y="256"/>
                    <a:pt x="373" y="255"/>
                    <a:pt x="374" y="254"/>
                  </a:cubicBezTo>
                  <a:cubicBezTo>
                    <a:pt x="339" y="234"/>
                    <a:pt x="305" y="214"/>
                    <a:pt x="271" y="194"/>
                  </a:cubicBezTo>
                  <a:cubicBezTo>
                    <a:pt x="271" y="194"/>
                    <a:pt x="270" y="195"/>
                    <a:pt x="270" y="196"/>
                  </a:cubicBezTo>
                  <a:cubicBezTo>
                    <a:pt x="301" y="215"/>
                    <a:pt x="333" y="235"/>
                    <a:pt x="365" y="255"/>
                  </a:cubicBezTo>
                  <a:cubicBezTo>
                    <a:pt x="367" y="256"/>
                    <a:pt x="370" y="256"/>
                    <a:pt x="373" y="257"/>
                  </a:cubicBezTo>
                  <a:close/>
                  <a:moveTo>
                    <a:pt x="285" y="114"/>
                  </a:moveTo>
                  <a:cubicBezTo>
                    <a:pt x="284" y="115"/>
                    <a:pt x="284" y="116"/>
                    <a:pt x="283" y="116"/>
                  </a:cubicBezTo>
                  <a:cubicBezTo>
                    <a:pt x="330" y="145"/>
                    <a:pt x="376" y="174"/>
                    <a:pt x="422" y="203"/>
                  </a:cubicBezTo>
                  <a:cubicBezTo>
                    <a:pt x="422" y="202"/>
                    <a:pt x="423" y="201"/>
                    <a:pt x="423" y="200"/>
                  </a:cubicBezTo>
                  <a:cubicBezTo>
                    <a:pt x="377" y="172"/>
                    <a:pt x="331" y="143"/>
                    <a:pt x="285" y="114"/>
                  </a:cubicBezTo>
                  <a:close/>
                  <a:moveTo>
                    <a:pt x="152" y="197"/>
                  </a:moveTo>
                  <a:cubicBezTo>
                    <a:pt x="152" y="197"/>
                    <a:pt x="152" y="198"/>
                    <a:pt x="152" y="198"/>
                  </a:cubicBezTo>
                  <a:cubicBezTo>
                    <a:pt x="152" y="199"/>
                    <a:pt x="152" y="199"/>
                    <a:pt x="153" y="200"/>
                  </a:cubicBezTo>
                  <a:cubicBezTo>
                    <a:pt x="181" y="217"/>
                    <a:pt x="208" y="234"/>
                    <a:pt x="236" y="252"/>
                  </a:cubicBezTo>
                  <a:cubicBezTo>
                    <a:pt x="239" y="253"/>
                    <a:pt x="242" y="254"/>
                    <a:pt x="246" y="255"/>
                  </a:cubicBezTo>
                  <a:cubicBezTo>
                    <a:pt x="246" y="254"/>
                    <a:pt x="246" y="253"/>
                    <a:pt x="247" y="252"/>
                  </a:cubicBezTo>
                  <a:cubicBezTo>
                    <a:pt x="215" y="234"/>
                    <a:pt x="184" y="215"/>
                    <a:pt x="152" y="197"/>
                  </a:cubicBezTo>
                  <a:close/>
                  <a:moveTo>
                    <a:pt x="342" y="139"/>
                  </a:moveTo>
                  <a:cubicBezTo>
                    <a:pt x="368" y="155"/>
                    <a:pt x="394" y="171"/>
                    <a:pt x="421" y="188"/>
                  </a:cubicBezTo>
                  <a:cubicBezTo>
                    <a:pt x="419" y="181"/>
                    <a:pt x="357" y="142"/>
                    <a:pt x="342" y="139"/>
                  </a:cubicBezTo>
                  <a:close/>
                  <a:moveTo>
                    <a:pt x="110" y="158"/>
                  </a:moveTo>
                  <a:cubicBezTo>
                    <a:pt x="110" y="158"/>
                    <a:pt x="111" y="157"/>
                    <a:pt x="111" y="157"/>
                  </a:cubicBezTo>
                  <a:cubicBezTo>
                    <a:pt x="90" y="143"/>
                    <a:pt x="68" y="130"/>
                    <a:pt x="46" y="117"/>
                  </a:cubicBezTo>
                  <a:cubicBezTo>
                    <a:pt x="45" y="116"/>
                    <a:pt x="43" y="117"/>
                    <a:pt x="39" y="118"/>
                  </a:cubicBezTo>
                  <a:cubicBezTo>
                    <a:pt x="64" y="132"/>
                    <a:pt x="87" y="145"/>
                    <a:pt x="110" y="158"/>
                  </a:cubicBezTo>
                  <a:close/>
                  <a:moveTo>
                    <a:pt x="41" y="144"/>
                  </a:moveTo>
                  <a:cubicBezTo>
                    <a:pt x="40" y="145"/>
                    <a:pt x="40" y="146"/>
                    <a:pt x="39" y="147"/>
                  </a:cubicBezTo>
                  <a:cubicBezTo>
                    <a:pt x="62" y="161"/>
                    <a:pt x="85" y="174"/>
                    <a:pt x="108" y="188"/>
                  </a:cubicBezTo>
                  <a:cubicBezTo>
                    <a:pt x="109" y="187"/>
                    <a:pt x="109" y="186"/>
                    <a:pt x="109" y="186"/>
                  </a:cubicBezTo>
                  <a:cubicBezTo>
                    <a:pt x="87" y="172"/>
                    <a:pt x="64" y="158"/>
                    <a:pt x="41" y="144"/>
                  </a:cubicBezTo>
                  <a:close/>
                  <a:moveTo>
                    <a:pt x="194" y="109"/>
                  </a:moveTo>
                  <a:cubicBezTo>
                    <a:pt x="193" y="110"/>
                    <a:pt x="193" y="111"/>
                    <a:pt x="192" y="111"/>
                  </a:cubicBezTo>
                  <a:cubicBezTo>
                    <a:pt x="219" y="128"/>
                    <a:pt x="245" y="144"/>
                    <a:pt x="272" y="160"/>
                  </a:cubicBezTo>
                  <a:cubicBezTo>
                    <a:pt x="272" y="159"/>
                    <a:pt x="273" y="159"/>
                    <a:pt x="273" y="158"/>
                  </a:cubicBezTo>
                  <a:cubicBezTo>
                    <a:pt x="247" y="141"/>
                    <a:pt x="220" y="125"/>
                    <a:pt x="194" y="109"/>
                  </a:cubicBezTo>
                  <a:close/>
                  <a:moveTo>
                    <a:pt x="259" y="84"/>
                  </a:moveTo>
                  <a:cubicBezTo>
                    <a:pt x="260" y="84"/>
                    <a:pt x="260" y="83"/>
                    <a:pt x="260" y="83"/>
                  </a:cubicBezTo>
                  <a:cubicBezTo>
                    <a:pt x="239" y="69"/>
                    <a:pt x="218" y="56"/>
                    <a:pt x="197" y="43"/>
                  </a:cubicBezTo>
                  <a:cubicBezTo>
                    <a:pt x="196" y="44"/>
                    <a:pt x="195" y="45"/>
                    <a:pt x="194" y="46"/>
                  </a:cubicBezTo>
                  <a:cubicBezTo>
                    <a:pt x="216" y="60"/>
                    <a:pt x="238" y="72"/>
                    <a:pt x="259" y="84"/>
                  </a:cubicBezTo>
                  <a:close/>
                  <a:moveTo>
                    <a:pt x="172" y="255"/>
                  </a:moveTo>
                  <a:cubicBezTo>
                    <a:pt x="173" y="254"/>
                    <a:pt x="174" y="253"/>
                    <a:pt x="174" y="252"/>
                  </a:cubicBezTo>
                  <a:cubicBezTo>
                    <a:pt x="155" y="241"/>
                    <a:pt x="136" y="230"/>
                    <a:pt x="116" y="219"/>
                  </a:cubicBezTo>
                  <a:cubicBezTo>
                    <a:pt x="116" y="220"/>
                    <a:pt x="115" y="221"/>
                    <a:pt x="115" y="222"/>
                  </a:cubicBezTo>
                  <a:cubicBezTo>
                    <a:pt x="135" y="232"/>
                    <a:pt x="152" y="247"/>
                    <a:pt x="172" y="255"/>
                  </a:cubicBezTo>
                  <a:close/>
                  <a:moveTo>
                    <a:pt x="307" y="56"/>
                  </a:moveTo>
                  <a:cubicBezTo>
                    <a:pt x="307" y="57"/>
                    <a:pt x="306" y="57"/>
                    <a:pt x="306" y="58"/>
                  </a:cubicBezTo>
                  <a:cubicBezTo>
                    <a:pt x="325" y="70"/>
                    <a:pt x="345" y="82"/>
                    <a:pt x="364" y="94"/>
                  </a:cubicBezTo>
                  <a:cubicBezTo>
                    <a:pt x="365" y="93"/>
                    <a:pt x="366" y="92"/>
                    <a:pt x="366" y="91"/>
                  </a:cubicBezTo>
                  <a:cubicBezTo>
                    <a:pt x="347" y="79"/>
                    <a:pt x="327" y="68"/>
                    <a:pt x="307" y="56"/>
                  </a:cubicBezTo>
                  <a:close/>
                  <a:moveTo>
                    <a:pt x="415" y="175"/>
                  </a:moveTo>
                  <a:cubicBezTo>
                    <a:pt x="416" y="174"/>
                    <a:pt x="417" y="173"/>
                    <a:pt x="418" y="172"/>
                  </a:cubicBezTo>
                  <a:cubicBezTo>
                    <a:pt x="402" y="161"/>
                    <a:pt x="384" y="153"/>
                    <a:pt x="368" y="143"/>
                  </a:cubicBezTo>
                  <a:cubicBezTo>
                    <a:pt x="367" y="143"/>
                    <a:pt x="367" y="144"/>
                    <a:pt x="366" y="145"/>
                  </a:cubicBezTo>
                  <a:cubicBezTo>
                    <a:pt x="383" y="155"/>
                    <a:pt x="399" y="165"/>
                    <a:pt x="415" y="175"/>
                  </a:cubicBezTo>
                  <a:close/>
                  <a:moveTo>
                    <a:pt x="163" y="223"/>
                  </a:moveTo>
                  <a:cubicBezTo>
                    <a:pt x="162" y="223"/>
                    <a:pt x="162" y="224"/>
                    <a:pt x="161" y="225"/>
                  </a:cubicBezTo>
                  <a:cubicBezTo>
                    <a:pt x="178" y="235"/>
                    <a:pt x="195" y="245"/>
                    <a:pt x="212" y="256"/>
                  </a:cubicBezTo>
                  <a:cubicBezTo>
                    <a:pt x="213" y="255"/>
                    <a:pt x="214" y="253"/>
                    <a:pt x="214" y="252"/>
                  </a:cubicBezTo>
                  <a:cubicBezTo>
                    <a:pt x="197" y="242"/>
                    <a:pt x="180" y="232"/>
                    <a:pt x="163" y="223"/>
                  </a:cubicBezTo>
                  <a:close/>
                  <a:moveTo>
                    <a:pt x="81" y="207"/>
                  </a:moveTo>
                  <a:cubicBezTo>
                    <a:pt x="82" y="206"/>
                    <a:pt x="82" y="205"/>
                    <a:pt x="82" y="204"/>
                  </a:cubicBezTo>
                  <a:cubicBezTo>
                    <a:pt x="65" y="194"/>
                    <a:pt x="48" y="183"/>
                    <a:pt x="31" y="173"/>
                  </a:cubicBezTo>
                  <a:cubicBezTo>
                    <a:pt x="31" y="174"/>
                    <a:pt x="30" y="175"/>
                    <a:pt x="29" y="176"/>
                  </a:cubicBezTo>
                  <a:cubicBezTo>
                    <a:pt x="47" y="186"/>
                    <a:pt x="64" y="196"/>
                    <a:pt x="81" y="207"/>
                  </a:cubicBezTo>
                  <a:close/>
                  <a:moveTo>
                    <a:pt x="117" y="254"/>
                  </a:moveTo>
                  <a:cubicBezTo>
                    <a:pt x="118" y="253"/>
                    <a:pt x="118" y="252"/>
                    <a:pt x="119" y="251"/>
                  </a:cubicBezTo>
                  <a:cubicBezTo>
                    <a:pt x="103" y="241"/>
                    <a:pt x="86" y="232"/>
                    <a:pt x="70" y="223"/>
                  </a:cubicBezTo>
                  <a:cubicBezTo>
                    <a:pt x="70" y="223"/>
                    <a:pt x="69" y="224"/>
                    <a:pt x="69" y="225"/>
                  </a:cubicBezTo>
                  <a:cubicBezTo>
                    <a:pt x="85" y="235"/>
                    <a:pt x="101" y="244"/>
                    <a:pt x="117" y="254"/>
                  </a:cubicBezTo>
                  <a:close/>
                  <a:moveTo>
                    <a:pt x="8" y="192"/>
                  </a:moveTo>
                  <a:cubicBezTo>
                    <a:pt x="10" y="199"/>
                    <a:pt x="38" y="215"/>
                    <a:pt x="50" y="217"/>
                  </a:cubicBezTo>
                  <a:cubicBezTo>
                    <a:pt x="36" y="208"/>
                    <a:pt x="23" y="200"/>
                    <a:pt x="8" y="192"/>
                  </a:cubicBezTo>
                  <a:close/>
                  <a:moveTo>
                    <a:pt x="259" y="228"/>
                  </a:moveTo>
                  <a:cubicBezTo>
                    <a:pt x="259" y="228"/>
                    <a:pt x="258" y="229"/>
                    <a:pt x="258" y="230"/>
                  </a:cubicBezTo>
                  <a:cubicBezTo>
                    <a:pt x="271" y="238"/>
                    <a:pt x="285" y="247"/>
                    <a:pt x="299" y="255"/>
                  </a:cubicBezTo>
                  <a:cubicBezTo>
                    <a:pt x="299" y="254"/>
                    <a:pt x="300" y="253"/>
                    <a:pt x="300" y="252"/>
                  </a:cubicBezTo>
                  <a:cubicBezTo>
                    <a:pt x="287" y="244"/>
                    <a:pt x="273" y="236"/>
                    <a:pt x="259" y="228"/>
                  </a:cubicBezTo>
                  <a:close/>
                  <a:moveTo>
                    <a:pt x="349" y="47"/>
                  </a:moveTo>
                  <a:cubicBezTo>
                    <a:pt x="350" y="46"/>
                    <a:pt x="350" y="45"/>
                    <a:pt x="351" y="44"/>
                  </a:cubicBezTo>
                  <a:cubicBezTo>
                    <a:pt x="340" y="36"/>
                    <a:pt x="327" y="30"/>
                    <a:pt x="315" y="25"/>
                  </a:cubicBezTo>
                  <a:cubicBezTo>
                    <a:pt x="326" y="33"/>
                    <a:pt x="338" y="40"/>
                    <a:pt x="349" y="47"/>
                  </a:cubicBezTo>
                  <a:close/>
                  <a:moveTo>
                    <a:pt x="100" y="112"/>
                  </a:moveTo>
                  <a:cubicBezTo>
                    <a:pt x="100" y="111"/>
                    <a:pt x="101" y="111"/>
                    <a:pt x="101" y="110"/>
                  </a:cubicBezTo>
                  <a:cubicBezTo>
                    <a:pt x="88" y="102"/>
                    <a:pt x="74" y="94"/>
                    <a:pt x="61" y="86"/>
                  </a:cubicBezTo>
                  <a:cubicBezTo>
                    <a:pt x="60" y="87"/>
                    <a:pt x="60" y="88"/>
                    <a:pt x="59" y="89"/>
                  </a:cubicBezTo>
                  <a:cubicBezTo>
                    <a:pt x="73" y="96"/>
                    <a:pt x="86" y="104"/>
                    <a:pt x="100" y="112"/>
                  </a:cubicBezTo>
                  <a:close/>
                  <a:moveTo>
                    <a:pt x="70" y="233"/>
                  </a:moveTo>
                  <a:cubicBezTo>
                    <a:pt x="70" y="234"/>
                    <a:pt x="69" y="235"/>
                    <a:pt x="69" y="235"/>
                  </a:cubicBezTo>
                  <a:cubicBezTo>
                    <a:pt x="80" y="241"/>
                    <a:pt x="88" y="251"/>
                    <a:pt x="102" y="251"/>
                  </a:cubicBezTo>
                  <a:cubicBezTo>
                    <a:pt x="92" y="245"/>
                    <a:pt x="81" y="239"/>
                    <a:pt x="70" y="233"/>
                  </a:cubicBezTo>
                  <a:close/>
                  <a:moveTo>
                    <a:pt x="106" y="100"/>
                  </a:moveTo>
                  <a:cubicBezTo>
                    <a:pt x="94" y="88"/>
                    <a:pt x="75" y="77"/>
                    <a:pt x="70" y="79"/>
                  </a:cubicBezTo>
                  <a:cubicBezTo>
                    <a:pt x="82" y="86"/>
                    <a:pt x="94" y="93"/>
                    <a:pt x="106" y="100"/>
                  </a:cubicBezTo>
                  <a:close/>
                  <a:moveTo>
                    <a:pt x="41" y="169"/>
                  </a:moveTo>
                  <a:cubicBezTo>
                    <a:pt x="41" y="170"/>
                    <a:pt x="40" y="172"/>
                    <a:pt x="39" y="173"/>
                  </a:cubicBezTo>
                  <a:cubicBezTo>
                    <a:pt x="50" y="179"/>
                    <a:pt x="61" y="185"/>
                    <a:pt x="72" y="191"/>
                  </a:cubicBezTo>
                  <a:cubicBezTo>
                    <a:pt x="73" y="190"/>
                    <a:pt x="73" y="190"/>
                    <a:pt x="74" y="189"/>
                  </a:cubicBezTo>
                  <a:cubicBezTo>
                    <a:pt x="63" y="182"/>
                    <a:pt x="52" y="176"/>
                    <a:pt x="41" y="169"/>
                  </a:cubicBezTo>
                  <a:close/>
                  <a:moveTo>
                    <a:pt x="44" y="162"/>
                  </a:moveTo>
                  <a:cubicBezTo>
                    <a:pt x="43" y="163"/>
                    <a:pt x="43" y="164"/>
                    <a:pt x="42" y="165"/>
                  </a:cubicBezTo>
                  <a:cubicBezTo>
                    <a:pt x="52" y="173"/>
                    <a:pt x="63" y="178"/>
                    <a:pt x="75" y="182"/>
                  </a:cubicBezTo>
                  <a:cubicBezTo>
                    <a:pt x="65" y="176"/>
                    <a:pt x="54" y="169"/>
                    <a:pt x="44" y="162"/>
                  </a:cubicBezTo>
                  <a:close/>
                  <a:moveTo>
                    <a:pt x="331" y="87"/>
                  </a:moveTo>
                  <a:cubicBezTo>
                    <a:pt x="330" y="87"/>
                    <a:pt x="330" y="88"/>
                    <a:pt x="330" y="89"/>
                  </a:cubicBezTo>
                  <a:cubicBezTo>
                    <a:pt x="341" y="96"/>
                    <a:pt x="353" y="104"/>
                    <a:pt x="365" y="111"/>
                  </a:cubicBezTo>
                  <a:cubicBezTo>
                    <a:pt x="366" y="110"/>
                    <a:pt x="366" y="109"/>
                    <a:pt x="367" y="109"/>
                  </a:cubicBezTo>
                  <a:cubicBezTo>
                    <a:pt x="355" y="101"/>
                    <a:pt x="343" y="94"/>
                    <a:pt x="331" y="87"/>
                  </a:cubicBezTo>
                  <a:close/>
                  <a:moveTo>
                    <a:pt x="30" y="230"/>
                  </a:moveTo>
                  <a:cubicBezTo>
                    <a:pt x="22" y="225"/>
                    <a:pt x="14" y="220"/>
                    <a:pt x="5" y="215"/>
                  </a:cubicBezTo>
                  <a:cubicBezTo>
                    <a:pt x="5" y="221"/>
                    <a:pt x="13" y="227"/>
                    <a:pt x="30" y="230"/>
                  </a:cubicBezTo>
                  <a:close/>
                  <a:moveTo>
                    <a:pt x="357" y="60"/>
                  </a:moveTo>
                  <a:cubicBezTo>
                    <a:pt x="357" y="59"/>
                    <a:pt x="358" y="58"/>
                    <a:pt x="358" y="57"/>
                  </a:cubicBezTo>
                  <a:cubicBezTo>
                    <a:pt x="349" y="50"/>
                    <a:pt x="338" y="45"/>
                    <a:pt x="327" y="39"/>
                  </a:cubicBezTo>
                  <a:cubicBezTo>
                    <a:pt x="327" y="40"/>
                    <a:pt x="327" y="40"/>
                    <a:pt x="326" y="41"/>
                  </a:cubicBezTo>
                  <a:cubicBezTo>
                    <a:pt x="336" y="47"/>
                    <a:pt x="347" y="54"/>
                    <a:pt x="357" y="60"/>
                  </a:cubicBezTo>
                  <a:close/>
                  <a:moveTo>
                    <a:pt x="186" y="255"/>
                  </a:moveTo>
                  <a:cubicBezTo>
                    <a:pt x="187" y="254"/>
                    <a:pt x="187" y="253"/>
                    <a:pt x="188" y="252"/>
                  </a:cubicBezTo>
                  <a:cubicBezTo>
                    <a:pt x="178" y="246"/>
                    <a:pt x="167" y="241"/>
                    <a:pt x="157" y="235"/>
                  </a:cubicBezTo>
                  <a:cubicBezTo>
                    <a:pt x="157" y="236"/>
                    <a:pt x="157" y="236"/>
                    <a:pt x="156" y="237"/>
                  </a:cubicBezTo>
                  <a:cubicBezTo>
                    <a:pt x="166" y="243"/>
                    <a:pt x="176" y="249"/>
                    <a:pt x="186" y="255"/>
                  </a:cubicBezTo>
                  <a:close/>
                  <a:moveTo>
                    <a:pt x="228" y="15"/>
                  </a:moveTo>
                  <a:cubicBezTo>
                    <a:pt x="228" y="16"/>
                    <a:pt x="227" y="16"/>
                    <a:pt x="227" y="17"/>
                  </a:cubicBezTo>
                  <a:cubicBezTo>
                    <a:pt x="236" y="22"/>
                    <a:pt x="244" y="27"/>
                    <a:pt x="253" y="32"/>
                  </a:cubicBezTo>
                  <a:cubicBezTo>
                    <a:pt x="253" y="31"/>
                    <a:pt x="254" y="30"/>
                    <a:pt x="254" y="29"/>
                  </a:cubicBezTo>
                  <a:cubicBezTo>
                    <a:pt x="245" y="25"/>
                    <a:pt x="238" y="17"/>
                    <a:pt x="228" y="15"/>
                  </a:cubicBezTo>
                  <a:close/>
                  <a:moveTo>
                    <a:pt x="423" y="222"/>
                  </a:moveTo>
                  <a:cubicBezTo>
                    <a:pt x="423" y="221"/>
                    <a:pt x="424" y="220"/>
                    <a:pt x="425" y="219"/>
                  </a:cubicBezTo>
                  <a:cubicBezTo>
                    <a:pt x="416" y="215"/>
                    <a:pt x="408" y="210"/>
                    <a:pt x="400" y="206"/>
                  </a:cubicBezTo>
                  <a:cubicBezTo>
                    <a:pt x="399" y="206"/>
                    <a:pt x="399" y="207"/>
                    <a:pt x="399" y="208"/>
                  </a:cubicBezTo>
                  <a:cubicBezTo>
                    <a:pt x="407" y="213"/>
                    <a:pt x="415" y="217"/>
                    <a:pt x="423" y="222"/>
                  </a:cubicBezTo>
                  <a:close/>
                  <a:moveTo>
                    <a:pt x="338" y="99"/>
                  </a:moveTo>
                  <a:cubicBezTo>
                    <a:pt x="338" y="100"/>
                    <a:pt x="337" y="101"/>
                    <a:pt x="337" y="101"/>
                  </a:cubicBezTo>
                  <a:cubicBezTo>
                    <a:pt x="345" y="107"/>
                    <a:pt x="354" y="112"/>
                    <a:pt x="363" y="117"/>
                  </a:cubicBezTo>
                  <a:cubicBezTo>
                    <a:pt x="363" y="116"/>
                    <a:pt x="364" y="115"/>
                    <a:pt x="364" y="114"/>
                  </a:cubicBezTo>
                  <a:cubicBezTo>
                    <a:pt x="355" y="109"/>
                    <a:pt x="347" y="104"/>
                    <a:pt x="338" y="99"/>
                  </a:cubicBezTo>
                  <a:close/>
                  <a:moveTo>
                    <a:pt x="225" y="327"/>
                  </a:moveTo>
                  <a:cubicBezTo>
                    <a:pt x="224" y="327"/>
                    <a:pt x="224" y="327"/>
                    <a:pt x="224" y="327"/>
                  </a:cubicBezTo>
                  <a:cubicBezTo>
                    <a:pt x="225" y="327"/>
                    <a:pt x="225" y="327"/>
                    <a:pt x="225" y="32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36"/>
            <p:cNvSpPr>
              <a:spLocks/>
            </p:cNvSpPr>
            <p:nvPr/>
          </p:nvSpPr>
          <p:spPr bwMode="auto">
            <a:xfrm>
              <a:off x="3717718" y="1741348"/>
              <a:ext cx="86425" cy="110432"/>
            </a:xfrm>
            <a:custGeom>
              <a:avLst/>
              <a:gdLst>
                <a:gd name="T0" fmla="*/ 27 w 27"/>
                <a:gd name="T1" fmla="*/ 9 h 34"/>
                <a:gd name="T2" fmla="*/ 21 w 27"/>
                <a:gd name="T3" fmla="*/ 1 h 34"/>
                <a:gd name="T4" fmla="*/ 8 w 27"/>
                <a:gd name="T5" fmla="*/ 2 h 34"/>
                <a:gd name="T6" fmla="*/ 3 w 27"/>
                <a:gd name="T7" fmla="*/ 25 h 34"/>
                <a:gd name="T8" fmla="*/ 20 w 27"/>
                <a:gd name="T9" fmla="*/ 27 h 34"/>
                <a:gd name="T10" fmla="*/ 27 w 27"/>
                <a:gd name="T11" fmla="*/ 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34">
                  <a:moveTo>
                    <a:pt x="27" y="9"/>
                  </a:moveTo>
                  <a:cubicBezTo>
                    <a:pt x="25" y="5"/>
                    <a:pt x="23" y="2"/>
                    <a:pt x="21" y="1"/>
                  </a:cubicBezTo>
                  <a:cubicBezTo>
                    <a:pt x="17" y="0"/>
                    <a:pt x="11" y="0"/>
                    <a:pt x="8" y="2"/>
                  </a:cubicBezTo>
                  <a:cubicBezTo>
                    <a:pt x="2" y="6"/>
                    <a:pt x="0" y="18"/>
                    <a:pt x="3" y="25"/>
                  </a:cubicBezTo>
                  <a:cubicBezTo>
                    <a:pt x="7" y="33"/>
                    <a:pt x="15" y="34"/>
                    <a:pt x="20" y="27"/>
                  </a:cubicBezTo>
                  <a:cubicBezTo>
                    <a:pt x="23" y="22"/>
                    <a:pt x="25" y="16"/>
                    <a:pt x="27" y="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37"/>
            <p:cNvSpPr>
              <a:spLocks/>
            </p:cNvSpPr>
            <p:nvPr/>
          </p:nvSpPr>
          <p:spPr bwMode="auto">
            <a:xfrm>
              <a:off x="4754821" y="1832575"/>
              <a:ext cx="79224" cy="108032"/>
            </a:xfrm>
            <a:custGeom>
              <a:avLst/>
              <a:gdLst>
                <a:gd name="T0" fmla="*/ 23 w 24"/>
                <a:gd name="T1" fmla="*/ 10 h 33"/>
                <a:gd name="T2" fmla="*/ 14 w 24"/>
                <a:gd name="T3" fmla="*/ 1 h 33"/>
                <a:gd name="T4" fmla="*/ 1 w 24"/>
                <a:gd name="T5" fmla="*/ 15 h 33"/>
                <a:gd name="T6" fmla="*/ 11 w 24"/>
                <a:gd name="T7" fmla="*/ 33 h 33"/>
                <a:gd name="T8" fmla="*/ 23 w 24"/>
                <a:gd name="T9" fmla="*/ 1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33">
                  <a:moveTo>
                    <a:pt x="23" y="10"/>
                  </a:moveTo>
                  <a:cubicBezTo>
                    <a:pt x="24" y="3"/>
                    <a:pt x="22" y="2"/>
                    <a:pt x="14" y="1"/>
                  </a:cubicBezTo>
                  <a:cubicBezTo>
                    <a:pt x="7" y="0"/>
                    <a:pt x="1" y="7"/>
                    <a:pt x="1" y="15"/>
                  </a:cubicBezTo>
                  <a:cubicBezTo>
                    <a:pt x="0" y="24"/>
                    <a:pt x="5" y="33"/>
                    <a:pt x="11" y="33"/>
                  </a:cubicBezTo>
                  <a:cubicBezTo>
                    <a:pt x="18" y="33"/>
                    <a:pt x="22" y="25"/>
                    <a:pt x="23" y="1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38"/>
            <p:cNvSpPr>
              <a:spLocks/>
            </p:cNvSpPr>
            <p:nvPr/>
          </p:nvSpPr>
          <p:spPr bwMode="auto">
            <a:xfrm>
              <a:off x="3813746" y="1986220"/>
              <a:ext cx="84025" cy="105631"/>
            </a:xfrm>
            <a:custGeom>
              <a:avLst/>
              <a:gdLst>
                <a:gd name="T0" fmla="*/ 23 w 26"/>
                <a:gd name="T1" fmla="*/ 13 h 33"/>
                <a:gd name="T2" fmla="*/ 14 w 26"/>
                <a:gd name="T3" fmla="*/ 1 h 33"/>
                <a:gd name="T4" fmla="*/ 0 w 26"/>
                <a:gd name="T5" fmla="*/ 16 h 33"/>
                <a:gd name="T6" fmla="*/ 11 w 26"/>
                <a:gd name="T7" fmla="*/ 33 h 33"/>
                <a:gd name="T8" fmla="*/ 23 w 26"/>
                <a:gd name="T9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33">
                  <a:moveTo>
                    <a:pt x="23" y="13"/>
                  </a:moveTo>
                  <a:cubicBezTo>
                    <a:pt x="26" y="2"/>
                    <a:pt x="20" y="1"/>
                    <a:pt x="14" y="1"/>
                  </a:cubicBezTo>
                  <a:cubicBezTo>
                    <a:pt x="8" y="0"/>
                    <a:pt x="1" y="7"/>
                    <a:pt x="0" y="16"/>
                  </a:cubicBezTo>
                  <a:cubicBezTo>
                    <a:pt x="0" y="24"/>
                    <a:pt x="5" y="32"/>
                    <a:pt x="11" y="33"/>
                  </a:cubicBezTo>
                  <a:cubicBezTo>
                    <a:pt x="18" y="33"/>
                    <a:pt x="22" y="25"/>
                    <a:pt x="23" y="1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39"/>
            <p:cNvSpPr>
              <a:spLocks/>
            </p:cNvSpPr>
            <p:nvPr/>
          </p:nvSpPr>
          <p:spPr bwMode="auto">
            <a:xfrm>
              <a:off x="3986597" y="1710140"/>
              <a:ext cx="74423" cy="103231"/>
            </a:xfrm>
            <a:custGeom>
              <a:avLst/>
              <a:gdLst>
                <a:gd name="T0" fmla="*/ 23 w 23"/>
                <a:gd name="T1" fmla="*/ 11 h 32"/>
                <a:gd name="T2" fmla="*/ 12 w 23"/>
                <a:gd name="T3" fmla="*/ 0 h 32"/>
                <a:gd name="T4" fmla="*/ 0 w 23"/>
                <a:gd name="T5" fmla="*/ 16 h 32"/>
                <a:gd name="T6" fmla="*/ 11 w 23"/>
                <a:gd name="T7" fmla="*/ 32 h 32"/>
                <a:gd name="T8" fmla="*/ 23 w 23"/>
                <a:gd name="T9" fmla="*/ 1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2">
                  <a:moveTo>
                    <a:pt x="23" y="11"/>
                  </a:moveTo>
                  <a:cubicBezTo>
                    <a:pt x="23" y="2"/>
                    <a:pt x="21" y="0"/>
                    <a:pt x="12" y="0"/>
                  </a:cubicBezTo>
                  <a:cubicBezTo>
                    <a:pt x="6" y="0"/>
                    <a:pt x="0" y="8"/>
                    <a:pt x="0" y="16"/>
                  </a:cubicBezTo>
                  <a:cubicBezTo>
                    <a:pt x="0" y="25"/>
                    <a:pt x="5" y="32"/>
                    <a:pt x="11" y="32"/>
                  </a:cubicBezTo>
                  <a:cubicBezTo>
                    <a:pt x="18" y="32"/>
                    <a:pt x="23" y="22"/>
                    <a:pt x="23" y="1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2" name="PA_组合 151"/>
          <p:cNvGrpSpPr/>
          <p:nvPr>
            <p:custDataLst>
              <p:tags r:id="rId8"/>
            </p:custDataLst>
          </p:nvPr>
        </p:nvGrpSpPr>
        <p:grpSpPr>
          <a:xfrm>
            <a:off x="8485905" y="2548519"/>
            <a:ext cx="1095809" cy="916080"/>
            <a:chOff x="6610563" y="773866"/>
            <a:chExt cx="1961374" cy="1639679"/>
          </a:xfrm>
          <a:solidFill>
            <a:schemeClr val="accent4"/>
          </a:solidFill>
        </p:grpSpPr>
        <p:sp>
          <p:nvSpPr>
            <p:cNvPr id="194" name="自由: 形状 193"/>
            <p:cNvSpPr>
              <a:spLocks/>
            </p:cNvSpPr>
            <p:nvPr/>
          </p:nvSpPr>
          <p:spPr bwMode="auto">
            <a:xfrm>
              <a:off x="7060342" y="1167581"/>
              <a:ext cx="1019869" cy="793543"/>
            </a:xfrm>
            <a:custGeom>
              <a:avLst/>
              <a:gdLst>
                <a:gd name="connsiteX0" fmla="*/ 353698 w 674404"/>
                <a:gd name="connsiteY0" fmla="*/ 31287 h 524742"/>
                <a:gd name="connsiteX1" fmla="*/ 284166 w 674404"/>
                <a:gd name="connsiteY1" fmla="*/ 34538 h 524742"/>
                <a:gd name="connsiteX2" fmla="*/ 51879 w 674404"/>
                <a:gd name="connsiteY2" fmla="*/ 201870 h 524742"/>
                <a:gd name="connsiteX3" fmla="*/ 99197 w 674404"/>
                <a:gd name="connsiteY3" fmla="*/ 431413 h 524742"/>
                <a:gd name="connsiteX4" fmla="*/ 307825 w 674404"/>
                <a:gd name="connsiteY4" fmla="*/ 500062 h 524742"/>
                <a:gd name="connsiteX5" fmla="*/ 535810 w 674404"/>
                <a:gd name="connsiteY5" fmla="*/ 444285 h 524742"/>
                <a:gd name="connsiteX6" fmla="*/ 553017 w 674404"/>
                <a:gd name="connsiteY6" fmla="*/ 96751 h 524742"/>
                <a:gd name="connsiteX7" fmla="*/ 353698 w 674404"/>
                <a:gd name="connsiteY7" fmla="*/ 31287 h 524742"/>
                <a:gd name="connsiteX8" fmla="*/ 383232 w 674404"/>
                <a:gd name="connsiteY8" fmla="*/ 0 h 524742"/>
                <a:gd name="connsiteX9" fmla="*/ 383232 w 674404"/>
                <a:gd name="connsiteY9" fmla="*/ 4298 h 524742"/>
                <a:gd name="connsiteX10" fmla="*/ 424076 w 674404"/>
                <a:gd name="connsiteY10" fmla="*/ 4298 h 524742"/>
                <a:gd name="connsiteX11" fmla="*/ 445572 w 674404"/>
                <a:gd name="connsiteY11" fmla="*/ 17192 h 524742"/>
                <a:gd name="connsiteX12" fmla="*/ 456320 w 674404"/>
                <a:gd name="connsiteY12" fmla="*/ 23638 h 524742"/>
                <a:gd name="connsiteX13" fmla="*/ 546606 w 674404"/>
                <a:gd name="connsiteY13" fmla="*/ 55872 h 524742"/>
                <a:gd name="connsiteX14" fmla="*/ 561653 w 674404"/>
                <a:gd name="connsiteY14" fmla="*/ 457723 h 524742"/>
                <a:gd name="connsiteX15" fmla="*/ 359586 w 674404"/>
                <a:gd name="connsiteY15" fmla="*/ 522191 h 524742"/>
                <a:gd name="connsiteX16" fmla="*/ 136023 w 674404"/>
                <a:gd name="connsiteY16" fmla="*/ 492106 h 524742"/>
                <a:gd name="connsiteX17" fmla="*/ 41439 w 674404"/>
                <a:gd name="connsiteY17" fmla="*/ 156872 h 524742"/>
                <a:gd name="connsiteX18" fmla="*/ 265002 w 674404"/>
                <a:gd name="connsiteY18" fmla="*/ 15043 h 524742"/>
                <a:gd name="connsiteX19" fmla="*/ 383232 w 674404"/>
                <a:gd name="connsiteY19" fmla="*/ 0 h 524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74404" h="524742">
                  <a:moveTo>
                    <a:pt x="353698" y="31287"/>
                  </a:moveTo>
                  <a:cubicBezTo>
                    <a:pt x="330543" y="30650"/>
                    <a:pt x="307287" y="31857"/>
                    <a:pt x="284166" y="34538"/>
                  </a:cubicBezTo>
                  <a:cubicBezTo>
                    <a:pt x="180927" y="49555"/>
                    <a:pt x="97046" y="103187"/>
                    <a:pt x="51879" y="201870"/>
                  </a:cubicBezTo>
                  <a:cubicBezTo>
                    <a:pt x="15315" y="279099"/>
                    <a:pt x="34673" y="375636"/>
                    <a:pt x="99197" y="431413"/>
                  </a:cubicBezTo>
                  <a:cubicBezTo>
                    <a:pt x="159419" y="480755"/>
                    <a:pt x="232547" y="500062"/>
                    <a:pt x="307825" y="500062"/>
                  </a:cubicBezTo>
                  <a:cubicBezTo>
                    <a:pt x="387405" y="497917"/>
                    <a:pt x="464834" y="487191"/>
                    <a:pt x="535810" y="444285"/>
                  </a:cubicBezTo>
                  <a:cubicBezTo>
                    <a:pt x="682065" y="358474"/>
                    <a:pt x="667010" y="182562"/>
                    <a:pt x="553017" y="96751"/>
                  </a:cubicBezTo>
                  <a:cubicBezTo>
                    <a:pt x="491719" y="51701"/>
                    <a:pt x="423162" y="33198"/>
                    <a:pt x="353698" y="31287"/>
                  </a:cubicBezTo>
                  <a:close/>
                  <a:moveTo>
                    <a:pt x="383232" y="0"/>
                  </a:moveTo>
                  <a:cubicBezTo>
                    <a:pt x="383232" y="2149"/>
                    <a:pt x="383232" y="2149"/>
                    <a:pt x="383232" y="4298"/>
                  </a:cubicBezTo>
                  <a:cubicBezTo>
                    <a:pt x="396130" y="4298"/>
                    <a:pt x="411178" y="4298"/>
                    <a:pt x="424076" y="4298"/>
                  </a:cubicBezTo>
                  <a:cubicBezTo>
                    <a:pt x="434824" y="4298"/>
                    <a:pt x="443423" y="2149"/>
                    <a:pt x="445572" y="17192"/>
                  </a:cubicBezTo>
                  <a:cubicBezTo>
                    <a:pt x="445572" y="19340"/>
                    <a:pt x="452021" y="21489"/>
                    <a:pt x="456320" y="23638"/>
                  </a:cubicBezTo>
                  <a:cubicBezTo>
                    <a:pt x="486415" y="34383"/>
                    <a:pt x="518660" y="42979"/>
                    <a:pt x="546606" y="55872"/>
                  </a:cubicBezTo>
                  <a:cubicBezTo>
                    <a:pt x="709979" y="143979"/>
                    <a:pt x="718577" y="356723"/>
                    <a:pt x="561653" y="457723"/>
                  </a:cubicBezTo>
                  <a:cubicBezTo>
                    <a:pt x="501463" y="496404"/>
                    <a:pt x="432674" y="515745"/>
                    <a:pt x="359586" y="522191"/>
                  </a:cubicBezTo>
                  <a:cubicBezTo>
                    <a:pt x="284349" y="528638"/>
                    <a:pt x="206962" y="524340"/>
                    <a:pt x="136023" y="492106"/>
                  </a:cubicBezTo>
                  <a:cubicBezTo>
                    <a:pt x="2745" y="431936"/>
                    <a:pt x="-40248" y="279362"/>
                    <a:pt x="41439" y="156872"/>
                  </a:cubicBezTo>
                  <a:cubicBezTo>
                    <a:pt x="95180" y="77362"/>
                    <a:pt x="172567" y="34383"/>
                    <a:pt x="265002" y="15043"/>
                  </a:cubicBezTo>
                  <a:cubicBezTo>
                    <a:pt x="303696" y="8596"/>
                    <a:pt x="342389" y="4298"/>
                    <a:pt x="383232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95" name="Freeform 20"/>
            <p:cNvSpPr>
              <a:spLocks/>
            </p:cNvSpPr>
            <p:nvPr/>
          </p:nvSpPr>
          <p:spPr bwMode="auto">
            <a:xfrm>
              <a:off x="7818117" y="1998224"/>
              <a:ext cx="196858" cy="338500"/>
            </a:xfrm>
            <a:custGeom>
              <a:avLst/>
              <a:gdLst>
                <a:gd name="T0" fmla="*/ 12 w 60"/>
                <a:gd name="T1" fmla="*/ 0 h 104"/>
                <a:gd name="T2" fmla="*/ 16 w 60"/>
                <a:gd name="T3" fmla="*/ 4 h 104"/>
                <a:gd name="T4" fmla="*/ 57 w 60"/>
                <a:gd name="T5" fmla="*/ 92 h 104"/>
                <a:gd name="T6" fmla="*/ 55 w 60"/>
                <a:gd name="T7" fmla="*/ 101 h 104"/>
                <a:gd name="T8" fmla="*/ 44 w 60"/>
                <a:gd name="T9" fmla="*/ 99 h 104"/>
                <a:gd name="T10" fmla="*/ 3 w 60"/>
                <a:gd name="T11" fmla="*/ 11 h 104"/>
                <a:gd name="T12" fmla="*/ 12 w 60"/>
                <a:gd name="T13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104">
                  <a:moveTo>
                    <a:pt x="12" y="0"/>
                  </a:moveTo>
                  <a:cubicBezTo>
                    <a:pt x="13" y="1"/>
                    <a:pt x="15" y="2"/>
                    <a:pt x="16" y="4"/>
                  </a:cubicBezTo>
                  <a:cubicBezTo>
                    <a:pt x="30" y="33"/>
                    <a:pt x="43" y="63"/>
                    <a:pt x="57" y="92"/>
                  </a:cubicBezTo>
                  <a:cubicBezTo>
                    <a:pt x="58" y="96"/>
                    <a:pt x="60" y="99"/>
                    <a:pt x="55" y="101"/>
                  </a:cubicBezTo>
                  <a:cubicBezTo>
                    <a:pt x="50" y="103"/>
                    <a:pt x="46" y="104"/>
                    <a:pt x="44" y="99"/>
                  </a:cubicBezTo>
                  <a:cubicBezTo>
                    <a:pt x="30" y="69"/>
                    <a:pt x="17" y="40"/>
                    <a:pt x="3" y="11"/>
                  </a:cubicBezTo>
                  <a:cubicBezTo>
                    <a:pt x="0" y="4"/>
                    <a:pt x="3" y="0"/>
                    <a:pt x="12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22"/>
            <p:cNvSpPr>
              <a:spLocks/>
            </p:cNvSpPr>
            <p:nvPr/>
          </p:nvSpPr>
          <p:spPr bwMode="auto">
            <a:xfrm>
              <a:off x="8098998" y="1758154"/>
              <a:ext cx="434528" cy="187255"/>
            </a:xfrm>
            <a:custGeom>
              <a:avLst/>
              <a:gdLst>
                <a:gd name="T0" fmla="*/ 0 w 133"/>
                <a:gd name="T1" fmla="*/ 8 h 58"/>
                <a:gd name="T2" fmla="*/ 18 w 133"/>
                <a:gd name="T3" fmla="*/ 4 h 58"/>
                <a:gd name="T4" fmla="*/ 120 w 133"/>
                <a:gd name="T5" fmla="*/ 47 h 58"/>
                <a:gd name="T6" fmla="*/ 133 w 133"/>
                <a:gd name="T7" fmla="*/ 51 h 58"/>
                <a:gd name="T8" fmla="*/ 117 w 133"/>
                <a:gd name="T9" fmla="*/ 56 h 58"/>
                <a:gd name="T10" fmla="*/ 11 w 133"/>
                <a:gd name="T11" fmla="*/ 15 h 58"/>
                <a:gd name="T12" fmla="*/ 0 w 133"/>
                <a:gd name="T13" fmla="*/ 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3" h="58">
                  <a:moveTo>
                    <a:pt x="0" y="8"/>
                  </a:moveTo>
                  <a:cubicBezTo>
                    <a:pt x="6" y="4"/>
                    <a:pt x="11" y="0"/>
                    <a:pt x="18" y="4"/>
                  </a:cubicBezTo>
                  <a:cubicBezTo>
                    <a:pt x="49" y="25"/>
                    <a:pt x="85" y="35"/>
                    <a:pt x="120" y="47"/>
                  </a:cubicBezTo>
                  <a:cubicBezTo>
                    <a:pt x="124" y="48"/>
                    <a:pt x="128" y="49"/>
                    <a:pt x="133" y="51"/>
                  </a:cubicBezTo>
                  <a:cubicBezTo>
                    <a:pt x="128" y="56"/>
                    <a:pt x="123" y="58"/>
                    <a:pt x="117" y="56"/>
                  </a:cubicBezTo>
                  <a:cubicBezTo>
                    <a:pt x="80" y="44"/>
                    <a:pt x="44" y="34"/>
                    <a:pt x="11" y="15"/>
                  </a:cubicBezTo>
                  <a:cubicBezTo>
                    <a:pt x="7" y="13"/>
                    <a:pt x="4" y="11"/>
                    <a:pt x="0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23"/>
            <p:cNvSpPr>
              <a:spLocks/>
            </p:cNvSpPr>
            <p:nvPr/>
          </p:nvSpPr>
          <p:spPr bwMode="auto">
            <a:xfrm>
              <a:off x="7263554" y="2063042"/>
              <a:ext cx="182453" cy="350503"/>
            </a:xfrm>
            <a:custGeom>
              <a:avLst/>
              <a:gdLst>
                <a:gd name="T0" fmla="*/ 0 w 56"/>
                <a:gd name="T1" fmla="*/ 106 h 108"/>
                <a:gd name="T2" fmla="*/ 20 w 56"/>
                <a:gd name="T3" fmla="*/ 45 h 108"/>
                <a:gd name="T4" fmla="*/ 41 w 56"/>
                <a:gd name="T5" fmla="*/ 7 h 108"/>
                <a:gd name="T6" fmla="*/ 56 w 56"/>
                <a:gd name="T7" fmla="*/ 3 h 108"/>
                <a:gd name="T8" fmla="*/ 34 w 56"/>
                <a:gd name="T9" fmla="*/ 45 h 108"/>
                <a:gd name="T10" fmla="*/ 17 w 56"/>
                <a:gd name="T11" fmla="*/ 97 h 108"/>
                <a:gd name="T12" fmla="*/ 0 w 56"/>
                <a:gd name="T13" fmla="*/ 10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108">
                  <a:moveTo>
                    <a:pt x="0" y="106"/>
                  </a:moveTo>
                  <a:cubicBezTo>
                    <a:pt x="7" y="85"/>
                    <a:pt x="13" y="64"/>
                    <a:pt x="20" y="45"/>
                  </a:cubicBezTo>
                  <a:cubicBezTo>
                    <a:pt x="26" y="32"/>
                    <a:pt x="34" y="20"/>
                    <a:pt x="41" y="7"/>
                  </a:cubicBezTo>
                  <a:cubicBezTo>
                    <a:pt x="44" y="2"/>
                    <a:pt x="49" y="0"/>
                    <a:pt x="56" y="3"/>
                  </a:cubicBezTo>
                  <a:cubicBezTo>
                    <a:pt x="48" y="17"/>
                    <a:pt x="40" y="30"/>
                    <a:pt x="34" y="45"/>
                  </a:cubicBezTo>
                  <a:cubicBezTo>
                    <a:pt x="27" y="62"/>
                    <a:pt x="22" y="79"/>
                    <a:pt x="17" y="97"/>
                  </a:cubicBezTo>
                  <a:cubicBezTo>
                    <a:pt x="15" y="106"/>
                    <a:pt x="11" y="108"/>
                    <a:pt x="0" y="10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25"/>
            <p:cNvSpPr>
              <a:spLocks/>
            </p:cNvSpPr>
            <p:nvPr/>
          </p:nvSpPr>
          <p:spPr bwMode="auto">
            <a:xfrm>
              <a:off x="8137409" y="1407651"/>
              <a:ext cx="434528" cy="112834"/>
            </a:xfrm>
            <a:custGeom>
              <a:avLst/>
              <a:gdLst>
                <a:gd name="T0" fmla="*/ 6 w 133"/>
                <a:gd name="T1" fmla="*/ 35 h 35"/>
                <a:gd name="T2" fmla="*/ 0 w 133"/>
                <a:gd name="T3" fmla="*/ 30 h 35"/>
                <a:gd name="T4" fmla="*/ 8 w 133"/>
                <a:gd name="T5" fmla="*/ 24 h 35"/>
                <a:gd name="T6" fmla="*/ 102 w 133"/>
                <a:gd name="T7" fmla="*/ 5 h 35"/>
                <a:gd name="T8" fmla="*/ 124 w 133"/>
                <a:gd name="T9" fmla="*/ 0 h 35"/>
                <a:gd name="T10" fmla="*/ 133 w 133"/>
                <a:gd name="T11" fmla="*/ 2 h 35"/>
                <a:gd name="T12" fmla="*/ 126 w 133"/>
                <a:gd name="T13" fmla="*/ 9 h 35"/>
                <a:gd name="T14" fmla="*/ 63 w 133"/>
                <a:gd name="T15" fmla="*/ 24 h 35"/>
                <a:gd name="T16" fmla="*/ 6 w 133"/>
                <a:gd name="T17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3" h="35">
                  <a:moveTo>
                    <a:pt x="6" y="35"/>
                  </a:moveTo>
                  <a:cubicBezTo>
                    <a:pt x="5" y="34"/>
                    <a:pt x="2" y="32"/>
                    <a:pt x="0" y="30"/>
                  </a:cubicBezTo>
                  <a:cubicBezTo>
                    <a:pt x="3" y="28"/>
                    <a:pt x="5" y="25"/>
                    <a:pt x="8" y="24"/>
                  </a:cubicBezTo>
                  <a:cubicBezTo>
                    <a:pt x="40" y="18"/>
                    <a:pt x="71" y="12"/>
                    <a:pt x="102" y="5"/>
                  </a:cubicBezTo>
                  <a:cubicBezTo>
                    <a:pt x="110" y="4"/>
                    <a:pt x="117" y="1"/>
                    <a:pt x="124" y="0"/>
                  </a:cubicBezTo>
                  <a:cubicBezTo>
                    <a:pt x="127" y="0"/>
                    <a:pt x="130" y="2"/>
                    <a:pt x="133" y="2"/>
                  </a:cubicBezTo>
                  <a:cubicBezTo>
                    <a:pt x="131" y="5"/>
                    <a:pt x="129" y="8"/>
                    <a:pt x="126" y="9"/>
                  </a:cubicBezTo>
                  <a:cubicBezTo>
                    <a:pt x="105" y="14"/>
                    <a:pt x="84" y="19"/>
                    <a:pt x="63" y="24"/>
                  </a:cubicBezTo>
                  <a:cubicBezTo>
                    <a:pt x="44" y="28"/>
                    <a:pt x="26" y="31"/>
                    <a:pt x="6" y="3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26"/>
            <p:cNvSpPr>
              <a:spLocks/>
            </p:cNvSpPr>
            <p:nvPr/>
          </p:nvSpPr>
          <p:spPr bwMode="auto">
            <a:xfrm>
              <a:off x="7621259" y="773866"/>
              <a:ext cx="96028" cy="321694"/>
            </a:xfrm>
            <a:custGeom>
              <a:avLst/>
              <a:gdLst>
                <a:gd name="T0" fmla="*/ 0 w 30"/>
                <a:gd name="T1" fmla="*/ 98 h 99"/>
                <a:gd name="T2" fmla="*/ 10 w 30"/>
                <a:gd name="T3" fmla="*/ 44 h 99"/>
                <a:gd name="T4" fmla="*/ 15 w 30"/>
                <a:gd name="T5" fmla="*/ 11 h 99"/>
                <a:gd name="T6" fmla="*/ 30 w 30"/>
                <a:gd name="T7" fmla="*/ 2 h 99"/>
                <a:gd name="T8" fmla="*/ 25 w 30"/>
                <a:gd name="T9" fmla="*/ 32 h 99"/>
                <a:gd name="T10" fmla="*/ 15 w 30"/>
                <a:gd name="T11" fmla="*/ 90 h 99"/>
                <a:gd name="T12" fmla="*/ 0 w 30"/>
                <a:gd name="T13" fmla="*/ 9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99">
                  <a:moveTo>
                    <a:pt x="0" y="98"/>
                  </a:moveTo>
                  <a:cubicBezTo>
                    <a:pt x="4" y="79"/>
                    <a:pt x="6" y="62"/>
                    <a:pt x="10" y="44"/>
                  </a:cubicBezTo>
                  <a:cubicBezTo>
                    <a:pt x="11" y="33"/>
                    <a:pt x="14" y="23"/>
                    <a:pt x="15" y="11"/>
                  </a:cubicBezTo>
                  <a:cubicBezTo>
                    <a:pt x="16" y="3"/>
                    <a:pt x="20" y="0"/>
                    <a:pt x="30" y="2"/>
                  </a:cubicBezTo>
                  <a:cubicBezTo>
                    <a:pt x="28" y="12"/>
                    <a:pt x="27" y="22"/>
                    <a:pt x="25" y="32"/>
                  </a:cubicBezTo>
                  <a:cubicBezTo>
                    <a:pt x="22" y="51"/>
                    <a:pt x="19" y="71"/>
                    <a:pt x="15" y="90"/>
                  </a:cubicBezTo>
                  <a:cubicBezTo>
                    <a:pt x="14" y="99"/>
                    <a:pt x="8" y="98"/>
                    <a:pt x="0" y="9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27"/>
            <p:cNvSpPr>
              <a:spLocks/>
            </p:cNvSpPr>
            <p:nvPr/>
          </p:nvSpPr>
          <p:spPr bwMode="auto">
            <a:xfrm>
              <a:off x="6610563" y="1323626"/>
              <a:ext cx="393715" cy="115234"/>
            </a:xfrm>
            <a:custGeom>
              <a:avLst/>
              <a:gdLst>
                <a:gd name="T0" fmla="*/ 0 w 121"/>
                <a:gd name="T1" fmla="*/ 4 h 36"/>
                <a:gd name="T2" fmla="*/ 18 w 121"/>
                <a:gd name="T3" fmla="*/ 1 h 36"/>
                <a:gd name="T4" fmla="*/ 116 w 121"/>
                <a:gd name="T5" fmla="*/ 27 h 36"/>
                <a:gd name="T6" fmla="*/ 121 w 121"/>
                <a:gd name="T7" fmla="*/ 29 h 36"/>
                <a:gd name="T8" fmla="*/ 121 w 121"/>
                <a:gd name="T9" fmla="*/ 32 h 36"/>
                <a:gd name="T10" fmla="*/ 103 w 121"/>
                <a:gd name="T11" fmla="*/ 35 h 36"/>
                <a:gd name="T12" fmla="*/ 3 w 121"/>
                <a:gd name="T13" fmla="*/ 7 h 36"/>
                <a:gd name="T14" fmla="*/ 0 w 121"/>
                <a:gd name="T15" fmla="*/ 6 h 36"/>
                <a:gd name="T16" fmla="*/ 0 w 121"/>
                <a:gd name="T17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1" h="36">
                  <a:moveTo>
                    <a:pt x="0" y="4"/>
                  </a:moveTo>
                  <a:cubicBezTo>
                    <a:pt x="6" y="3"/>
                    <a:pt x="13" y="0"/>
                    <a:pt x="18" y="1"/>
                  </a:cubicBezTo>
                  <a:cubicBezTo>
                    <a:pt x="51" y="9"/>
                    <a:pt x="84" y="18"/>
                    <a:pt x="116" y="27"/>
                  </a:cubicBezTo>
                  <a:cubicBezTo>
                    <a:pt x="118" y="28"/>
                    <a:pt x="119" y="29"/>
                    <a:pt x="121" y="29"/>
                  </a:cubicBezTo>
                  <a:cubicBezTo>
                    <a:pt x="121" y="30"/>
                    <a:pt x="121" y="31"/>
                    <a:pt x="121" y="32"/>
                  </a:cubicBezTo>
                  <a:cubicBezTo>
                    <a:pt x="115" y="33"/>
                    <a:pt x="108" y="36"/>
                    <a:pt x="103" y="35"/>
                  </a:cubicBezTo>
                  <a:cubicBezTo>
                    <a:pt x="70" y="22"/>
                    <a:pt x="37" y="14"/>
                    <a:pt x="3" y="7"/>
                  </a:cubicBezTo>
                  <a:cubicBezTo>
                    <a:pt x="2" y="7"/>
                    <a:pt x="1" y="7"/>
                    <a:pt x="0" y="6"/>
                  </a:cubicBezTo>
                  <a:cubicBezTo>
                    <a:pt x="0" y="5"/>
                    <a:pt x="0" y="5"/>
                    <a:pt x="0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28"/>
            <p:cNvSpPr>
              <a:spLocks/>
            </p:cNvSpPr>
            <p:nvPr/>
          </p:nvSpPr>
          <p:spPr bwMode="auto">
            <a:xfrm>
              <a:off x="7112311" y="836284"/>
              <a:ext cx="156046" cy="302488"/>
            </a:xfrm>
            <a:custGeom>
              <a:avLst/>
              <a:gdLst>
                <a:gd name="T0" fmla="*/ 0 w 48"/>
                <a:gd name="T1" fmla="*/ 6 h 93"/>
                <a:gd name="T2" fmla="*/ 15 w 48"/>
                <a:gd name="T3" fmla="*/ 9 h 93"/>
                <a:gd name="T4" fmla="*/ 44 w 48"/>
                <a:gd name="T5" fmla="*/ 81 h 93"/>
                <a:gd name="T6" fmla="*/ 42 w 48"/>
                <a:gd name="T7" fmla="*/ 90 h 93"/>
                <a:gd name="T8" fmla="*/ 32 w 48"/>
                <a:gd name="T9" fmla="*/ 85 h 93"/>
                <a:gd name="T10" fmla="*/ 0 w 48"/>
                <a:gd name="T11" fmla="*/ 6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" h="93">
                  <a:moveTo>
                    <a:pt x="0" y="6"/>
                  </a:moveTo>
                  <a:cubicBezTo>
                    <a:pt x="9" y="0"/>
                    <a:pt x="11" y="1"/>
                    <a:pt x="15" y="9"/>
                  </a:cubicBezTo>
                  <a:cubicBezTo>
                    <a:pt x="25" y="33"/>
                    <a:pt x="34" y="57"/>
                    <a:pt x="44" y="81"/>
                  </a:cubicBezTo>
                  <a:cubicBezTo>
                    <a:pt x="46" y="84"/>
                    <a:pt x="48" y="88"/>
                    <a:pt x="42" y="90"/>
                  </a:cubicBezTo>
                  <a:cubicBezTo>
                    <a:pt x="37" y="93"/>
                    <a:pt x="34" y="90"/>
                    <a:pt x="32" y="85"/>
                  </a:cubicBezTo>
                  <a:cubicBezTo>
                    <a:pt x="22" y="59"/>
                    <a:pt x="11" y="33"/>
                    <a:pt x="0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29"/>
            <p:cNvSpPr>
              <a:spLocks/>
            </p:cNvSpPr>
            <p:nvPr/>
          </p:nvSpPr>
          <p:spPr bwMode="auto">
            <a:xfrm>
              <a:off x="8062988" y="977925"/>
              <a:ext cx="232869" cy="208862"/>
            </a:xfrm>
            <a:custGeom>
              <a:avLst/>
              <a:gdLst>
                <a:gd name="T0" fmla="*/ 8 w 71"/>
                <a:gd name="T1" fmla="*/ 64 h 64"/>
                <a:gd name="T2" fmla="*/ 1 w 71"/>
                <a:gd name="T3" fmla="*/ 60 h 64"/>
                <a:gd name="T4" fmla="*/ 3 w 71"/>
                <a:gd name="T5" fmla="*/ 54 h 64"/>
                <a:gd name="T6" fmla="*/ 56 w 71"/>
                <a:gd name="T7" fmla="*/ 3 h 64"/>
                <a:gd name="T8" fmla="*/ 63 w 71"/>
                <a:gd name="T9" fmla="*/ 0 h 64"/>
                <a:gd name="T10" fmla="*/ 70 w 71"/>
                <a:gd name="T11" fmla="*/ 4 h 64"/>
                <a:gd name="T12" fmla="*/ 67 w 71"/>
                <a:gd name="T13" fmla="*/ 10 h 64"/>
                <a:gd name="T14" fmla="*/ 16 w 71"/>
                <a:gd name="T15" fmla="*/ 60 h 64"/>
                <a:gd name="T16" fmla="*/ 8 w 71"/>
                <a:gd name="T17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64">
                  <a:moveTo>
                    <a:pt x="8" y="64"/>
                  </a:moveTo>
                  <a:cubicBezTo>
                    <a:pt x="5" y="63"/>
                    <a:pt x="1" y="62"/>
                    <a:pt x="1" y="60"/>
                  </a:cubicBezTo>
                  <a:cubicBezTo>
                    <a:pt x="0" y="59"/>
                    <a:pt x="2" y="55"/>
                    <a:pt x="3" y="54"/>
                  </a:cubicBezTo>
                  <a:cubicBezTo>
                    <a:pt x="21" y="37"/>
                    <a:pt x="38" y="20"/>
                    <a:pt x="56" y="3"/>
                  </a:cubicBezTo>
                  <a:cubicBezTo>
                    <a:pt x="57" y="2"/>
                    <a:pt x="61" y="0"/>
                    <a:pt x="63" y="0"/>
                  </a:cubicBezTo>
                  <a:cubicBezTo>
                    <a:pt x="65" y="0"/>
                    <a:pt x="69" y="2"/>
                    <a:pt x="70" y="4"/>
                  </a:cubicBezTo>
                  <a:cubicBezTo>
                    <a:pt x="71" y="5"/>
                    <a:pt x="69" y="9"/>
                    <a:pt x="67" y="10"/>
                  </a:cubicBezTo>
                  <a:cubicBezTo>
                    <a:pt x="50" y="27"/>
                    <a:pt x="33" y="43"/>
                    <a:pt x="16" y="60"/>
                  </a:cubicBezTo>
                  <a:cubicBezTo>
                    <a:pt x="14" y="62"/>
                    <a:pt x="10" y="63"/>
                    <a:pt x="8" y="6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31"/>
            <p:cNvSpPr>
              <a:spLocks/>
            </p:cNvSpPr>
            <p:nvPr/>
          </p:nvSpPr>
          <p:spPr bwMode="auto">
            <a:xfrm>
              <a:off x="6725797" y="1868586"/>
              <a:ext cx="300088" cy="175252"/>
            </a:xfrm>
            <a:custGeom>
              <a:avLst/>
              <a:gdLst>
                <a:gd name="T0" fmla="*/ 92 w 92"/>
                <a:gd name="T1" fmla="*/ 1 h 54"/>
                <a:gd name="T2" fmla="*/ 15 w 92"/>
                <a:gd name="T3" fmla="*/ 50 h 54"/>
                <a:gd name="T4" fmla="*/ 0 w 92"/>
                <a:gd name="T5" fmla="*/ 54 h 54"/>
                <a:gd name="T6" fmla="*/ 92 w 92"/>
                <a:gd name="T7" fmla="*/ 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54">
                  <a:moveTo>
                    <a:pt x="92" y="1"/>
                  </a:moveTo>
                  <a:cubicBezTo>
                    <a:pt x="66" y="18"/>
                    <a:pt x="41" y="34"/>
                    <a:pt x="15" y="50"/>
                  </a:cubicBezTo>
                  <a:cubicBezTo>
                    <a:pt x="11" y="52"/>
                    <a:pt x="6" y="53"/>
                    <a:pt x="0" y="54"/>
                  </a:cubicBezTo>
                  <a:cubicBezTo>
                    <a:pt x="12" y="38"/>
                    <a:pt x="80" y="0"/>
                    <a:pt x="92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43"/>
            <p:cNvSpPr>
              <a:spLocks/>
            </p:cNvSpPr>
            <p:nvPr/>
          </p:nvSpPr>
          <p:spPr bwMode="auto">
            <a:xfrm>
              <a:off x="7337976" y="1333229"/>
              <a:ext cx="81624" cy="160848"/>
            </a:xfrm>
            <a:custGeom>
              <a:avLst/>
              <a:gdLst>
                <a:gd name="T0" fmla="*/ 0 w 25"/>
                <a:gd name="T1" fmla="*/ 31 h 50"/>
                <a:gd name="T2" fmla="*/ 1 w 25"/>
                <a:gd name="T3" fmla="*/ 31 h 50"/>
                <a:gd name="T4" fmla="*/ 2 w 25"/>
                <a:gd name="T5" fmla="*/ 40 h 50"/>
                <a:gd name="T6" fmla="*/ 11 w 25"/>
                <a:gd name="T7" fmla="*/ 49 h 50"/>
                <a:gd name="T8" fmla="*/ 21 w 25"/>
                <a:gd name="T9" fmla="*/ 38 h 50"/>
                <a:gd name="T10" fmla="*/ 24 w 25"/>
                <a:gd name="T11" fmla="*/ 9 h 50"/>
                <a:gd name="T12" fmla="*/ 24 w 25"/>
                <a:gd name="T13" fmla="*/ 2 h 50"/>
                <a:gd name="T14" fmla="*/ 17 w 25"/>
                <a:gd name="T15" fmla="*/ 0 h 50"/>
                <a:gd name="T16" fmla="*/ 7 w 25"/>
                <a:gd name="T17" fmla="*/ 8 h 50"/>
                <a:gd name="T18" fmla="*/ 0 w 25"/>
                <a:gd name="T19" fmla="*/ 3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50">
                  <a:moveTo>
                    <a:pt x="0" y="31"/>
                  </a:moveTo>
                  <a:cubicBezTo>
                    <a:pt x="1" y="31"/>
                    <a:pt x="1" y="31"/>
                    <a:pt x="1" y="31"/>
                  </a:cubicBezTo>
                  <a:cubicBezTo>
                    <a:pt x="2" y="34"/>
                    <a:pt x="2" y="37"/>
                    <a:pt x="2" y="40"/>
                  </a:cubicBezTo>
                  <a:cubicBezTo>
                    <a:pt x="3" y="46"/>
                    <a:pt x="5" y="50"/>
                    <a:pt x="11" y="49"/>
                  </a:cubicBezTo>
                  <a:cubicBezTo>
                    <a:pt x="17" y="48"/>
                    <a:pt x="21" y="46"/>
                    <a:pt x="21" y="38"/>
                  </a:cubicBezTo>
                  <a:cubicBezTo>
                    <a:pt x="21" y="28"/>
                    <a:pt x="23" y="19"/>
                    <a:pt x="24" y="9"/>
                  </a:cubicBezTo>
                  <a:cubicBezTo>
                    <a:pt x="24" y="7"/>
                    <a:pt x="25" y="3"/>
                    <a:pt x="24" y="2"/>
                  </a:cubicBezTo>
                  <a:cubicBezTo>
                    <a:pt x="23" y="0"/>
                    <a:pt x="19" y="0"/>
                    <a:pt x="17" y="0"/>
                  </a:cubicBezTo>
                  <a:cubicBezTo>
                    <a:pt x="13" y="2"/>
                    <a:pt x="9" y="5"/>
                    <a:pt x="7" y="8"/>
                  </a:cubicBezTo>
                  <a:cubicBezTo>
                    <a:pt x="4" y="15"/>
                    <a:pt x="2" y="23"/>
                    <a:pt x="0" y="3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44"/>
            <p:cNvSpPr>
              <a:spLocks/>
            </p:cNvSpPr>
            <p:nvPr/>
          </p:nvSpPr>
          <p:spPr bwMode="auto">
            <a:xfrm>
              <a:off x="7707685" y="1335630"/>
              <a:ext cx="81624" cy="153645"/>
            </a:xfrm>
            <a:custGeom>
              <a:avLst/>
              <a:gdLst>
                <a:gd name="T0" fmla="*/ 25 w 25"/>
                <a:gd name="T1" fmla="*/ 2 h 47"/>
                <a:gd name="T2" fmla="*/ 8 w 25"/>
                <a:gd name="T3" fmla="*/ 9 h 47"/>
                <a:gd name="T4" fmla="*/ 1 w 25"/>
                <a:gd name="T5" fmla="*/ 38 h 47"/>
                <a:gd name="T6" fmla="*/ 8 w 25"/>
                <a:gd name="T7" fmla="*/ 46 h 47"/>
                <a:gd name="T8" fmla="*/ 20 w 25"/>
                <a:gd name="T9" fmla="*/ 38 h 47"/>
                <a:gd name="T10" fmla="*/ 25 w 25"/>
                <a:gd name="T11" fmla="*/ 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47">
                  <a:moveTo>
                    <a:pt x="25" y="2"/>
                  </a:moveTo>
                  <a:cubicBezTo>
                    <a:pt x="18" y="0"/>
                    <a:pt x="11" y="2"/>
                    <a:pt x="8" y="9"/>
                  </a:cubicBezTo>
                  <a:cubicBezTo>
                    <a:pt x="4" y="18"/>
                    <a:pt x="3" y="28"/>
                    <a:pt x="1" y="38"/>
                  </a:cubicBezTo>
                  <a:cubicBezTo>
                    <a:pt x="0" y="42"/>
                    <a:pt x="1" y="47"/>
                    <a:pt x="8" y="46"/>
                  </a:cubicBezTo>
                  <a:cubicBezTo>
                    <a:pt x="13" y="46"/>
                    <a:pt x="19" y="45"/>
                    <a:pt x="20" y="38"/>
                  </a:cubicBezTo>
                  <a:cubicBezTo>
                    <a:pt x="21" y="26"/>
                    <a:pt x="23" y="15"/>
                    <a:pt x="25" y="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52"/>
            <p:cNvSpPr>
              <a:spLocks noEditPoints="1"/>
            </p:cNvSpPr>
            <p:nvPr/>
          </p:nvSpPr>
          <p:spPr bwMode="auto">
            <a:xfrm>
              <a:off x="7241948" y="1554094"/>
              <a:ext cx="619381" cy="307290"/>
            </a:xfrm>
            <a:custGeom>
              <a:avLst/>
              <a:gdLst>
                <a:gd name="T0" fmla="*/ 105 w 190"/>
                <a:gd name="T1" fmla="*/ 76 h 95"/>
                <a:gd name="T2" fmla="*/ 95 w 190"/>
                <a:gd name="T3" fmla="*/ 76 h 95"/>
                <a:gd name="T4" fmla="*/ 46 w 190"/>
                <a:gd name="T5" fmla="*/ 68 h 95"/>
                <a:gd name="T6" fmla="*/ 2 w 190"/>
                <a:gd name="T7" fmla="*/ 25 h 95"/>
                <a:gd name="T8" fmla="*/ 6 w 190"/>
                <a:gd name="T9" fmla="*/ 13 h 95"/>
                <a:gd name="T10" fmla="*/ 20 w 190"/>
                <a:gd name="T11" fmla="*/ 18 h 95"/>
                <a:gd name="T12" fmla="*/ 95 w 190"/>
                <a:gd name="T13" fmla="*/ 64 h 95"/>
                <a:gd name="T14" fmla="*/ 171 w 190"/>
                <a:gd name="T15" fmla="*/ 10 h 95"/>
                <a:gd name="T16" fmla="*/ 175 w 190"/>
                <a:gd name="T17" fmla="*/ 4 h 95"/>
                <a:gd name="T18" fmla="*/ 188 w 190"/>
                <a:gd name="T19" fmla="*/ 0 h 95"/>
                <a:gd name="T20" fmla="*/ 188 w 190"/>
                <a:gd name="T21" fmla="*/ 11 h 95"/>
                <a:gd name="T22" fmla="*/ 163 w 190"/>
                <a:gd name="T23" fmla="*/ 66 h 95"/>
                <a:gd name="T24" fmla="*/ 112 w 190"/>
                <a:gd name="T25" fmla="*/ 93 h 95"/>
                <a:gd name="T26" fmla="*/ 105 w 190"/>
                <a:gd name="T27" fmla="*/ 76 h 95"/>
                <a:gd name="T28" fmla="*/ 111 w 190"/>
                <a:gd name="T29" fmla="*/ 73 h 95"/>
                <a:gd name="T30" fmla="*/ 129 w 190"/>
                <a:gd name="T31" fmla="*/ 79 h 95"/>
                <a:gd name="T32" fmla="*/ 149 w 190"/>
                <a:gd name="T33" fmla="*/ 58 h 95"/>
                <a:gd name="T34" fmla="*/ 111 w 190"/>
                <a:gd name="T35" fmla="*/ 73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0" h="95">
                  <a:moveTo>
                    <a:pt x="105" y="76"/>
                  </a:moveTo>
                  <a:cubicBezTo>
                    <a:pt x="101" y="76"/>
                    <a:pt x="98" y="75"/>
                    <a:pt x="95" y="76"/>
                  </a:cubicBezTo>
                  <a:cubicBezTo>
                    <a:pt x="78" y="76"/>
                    <a:pt x="62" y="75"/>
                    <a:pt x="46" y="68"/>
                  </a:cubicBezTo>
                  <a:cubicBezTo>
                    <a:pt x="26" y="60"/>
                    <a:pt x="11" y="46"/>
                    <a:pt x="2" y="25"/>
                  </a:cubicBezTo>
                  <a:cubicBezTo>
                    <a:pt x="0" y="19"/>
                    <a:pt x="0" y="15"/>
                    <a:pt x="6" y="13"/>
                  </a:cubicBezTo>
                  <a:cubicBezTo>
                    <a:pt x="12" y="11"/>
                    <a:pt x="17" y="11"/>
                    <a:pt x="20" y="18"/>
                  </a:cubicBezTo>
                  <a:cubicBezTo>
                    <a:pt x="31" y="48"/>
                    <a:pt x="62" y="66"/>
                    <a:pt x="95" y="64"/>
                  </a:cubicBezTo>
                  <a:cubicBezTo>
                    <a:pt x="130" y="62"/>
                    <a:pt x="160" y="41"/>
                    <a:pt x="171" y="10"/>
                  </a:cubicBezTo>
                  <a:cubicBezTo>
                    <a:pt x="172" y="8"/>
                    <a:pt x="173" y="5"/>
                    <a:pt x="175" y="4"/>
                  </a:cubicBezTo>
                  <a:cubicBezTo>
                    <a:pt x="179" y="2"/>
                    <a:pt x="183" y="1"/>
                    <a:pt x="188" y="0"/>
                  </a:cubicBezTo>
                  <a:cubicBezTo>
                    <a:pt x="188" y="4"/>
                    <a:pt x="190" y="8"/>
                    <a:pt x="188" y="11"/>
                  </a:cubicBezTo>
                  <a:cubicBezTo>
                    <a:pt x="180" y="29"/>
                    <a:pt x="172" y="48"/>
                    <a:pt x="163" y="66"/>
                  </a:cubicBezTo>
                  <a:cubicBezTo>
                    <a:pt x="154" y="87"/>
                    <a:pt x="135" y="95"/>
                    <a:pt x="112" y="93"/>
                  </a:cubicBezTo>
                  <a:cubicBezTo>
                    <a:pt x="100" y="91"/>
                    <a:pt x="98" y="88"/>
                    <a:pt x="105" y="76"/>
                  </a:cubicBezTo>
                  <a:close/>
                  <a:moveTo>
                    <a:pt x="111" y="73"/>
                  </a:moveTo>
                  <a:cubicBezTo>
                    <a:pt x="116" y="80"/>
                    <a:pt x="121" y="82"/>
                    <a:pt x="129" y="79"/>
                  </a:cubicBezTo>
                  <a:cubicBezTo>
                    <a:pt x="140" y="76"/>
                    <a:pt x="148" y="67"/>
                    <a:pt x="149" y="58"/>
                  </a:cubicBezTo>
                  <a:cubicBezTo>
                    <a:pt x="137" y="63"/>
                    <a:pt x="125" y="68"/>
                    <a:pt x="111" y="7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53"/>
            <p:cNvSpPr>
              <a:spLocks/>
            </p:cNvSpPr>
            <p:nvPr/>
          </p:nvSpPr>
          <p:spPr bwMode="auto">
            <a:xfrm>
              <a:off x="7337976" y="1333229"/>
              <a:ext cx="81624" cy="160848"/>
            </a:xfrm>
            <a:custGeom>
              <a:avLst/>
              <a:gdLst>
                <a:gd name="T0" fmla="*/ 0 w 25"/>
                <a:gd name="T1" fmla="*/ 31 h 50"/>
                <a:gd name="T2" fmla="*/ 7 w 25"/>
                <a:gd name="T3" fmla="*/ 8 h 50"/>
                <a:gd name="T4" fmla="*/ 17 w 25"/>
                <a:gd name="T5" fmla="*/ 0 h 50"/>
                <a:gd name="T6" fmla="*/ 24 w 25"/>
                <a:gd name="T7" fmla="*/ 2 h 50"/>
                <a:gd name="T8" fmla="*/ 24 w 25"/>
                <a:gd name="T9" fmla="*/ 9 h 50"/>
                <a:gd name="T10" fmla="*/ 21 w 25"/>
                <a:gd name="T11" fmla="*/ 38 h 50"/>
                <a:gd name="T12" fmla="*/ 11 w 25"/>
                <a:gd name="T13" fmla="*/ 49 h 50"/>
                <a:gd name="T14" fmla="*/ 2 w 25"/>
                <a:gd name="T15" fmla="*/ 40 h 50"/>
                <a:gd name="T16" fmla="*/ 1 w 25"/>
                <a:gd name="T17" fmla="*/ 31 h 50"/>
                <a:gd name="T18" fmla="*/ 0 w 25"/>
                <a:gd name="T19" fmla="*/ 3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50">
                  <a:moveTo>
                    <a:pt x="0" y="31"/>
                  </a:moveTo>
                  <a:cubicBezTo>
                    <a:pt x="2" y="23"/>
                    <a:pt x="4" y="15"/>
                    <a:pt x="7" y="8"/>
                  </a:cubicBezTo>
                  <a:cubicBezTo>
                    <a:pt x="9" y="5"/>
                    <a:pt x="13" y="2"/>
                    <a:pt x="17" y="0"/>
                  </a:cubicBezTo>
                  <a:cubicBezTo>
                    <a:pt x="19" y="0"/>
                    <a:pt x="23" y="0"/>
                    <a:pt x="24" y="2"/>
                  </a:cubicBezTo>
                  <a:cubicBezTo>
                    <a:pt x="25" y="3"/>
                    <a:pt x="24" y="7"/>
                    <a:pt x="24" y="9"/>
                  </a:cubicBezTo>
                  <a:cubicBezTo>
                    <a:pt x="23" y="19"/>
                    <a:pt x="21" y="28"/>
                    <a:pt x="21" y="38"/>
                  </a:cubicBezTo>
                  <a:cubicBezTo>
                    <a:pt x="21" y="46"/>
                    <a:pt x="17" y="48"/>
                    <a:pt x="11" y="49"/>
                  </a:cubicBezTo>
                  <a:cubicBezTo>
                    <a:pt x="5" y="50"/>
                    <a:pt x="3" y="46"/>
                    <a:pt x="2" y="40"/>
                  </a:cubicBezTo>
                  <a:cubicBezTo>
                    <a:pt x="2" y="37"/>
                    <a:pt x="2" y="34"/>
                    <a:pt x="1" y="31"/>
                  </a:cubicBezTo>
                  <a:cubicBezTo>
                    <a:pt x="1" y="31"/>
                    <a:pt x="1" y="31"/>
                    <a:pt x="0" y="3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54"/>
            <p:cNvSpPr>
              <a:spLocks/>
            </p:cNvSpPr>
            <p:nvPr/>
          </p:nvSpPr>
          <p:spPr bwMode="auto">
            <a:xfrm>
              <a:off x="7707685" y="1335630"/>
              <a:ext cx="81624" cy="153645"/>
            </a:xfrm>
            <a:custGeom>
              <a:avLst/>
              <a:gdLst>
                <a:gd name="T0" fmla="*/ 25 w 25"/>
                <a:gd name="T1" fmla="*/ 2 h 47"/>
                <a:gd name="T2" fmla="*/ 20 w 25"/>
                <a:gd name="T3" fmla="*/ 38 h 47"/>
                <a:gd name="T4" fmla="*/ 8 w 25"/>
                <a:gd name="T5" fmla="*/ 46 h 47"/>
                <a:gd name="T6" fmla="*/ 1 w 25"/>
                <a:gd name="T7" fmla="*/ 38 h 47"/>
                <a:gd name="T8" fmla="*/ 8 w 25"/>
                <a:gd name="T9" fmla="*/ 9 h 47"/>
                <a:gd name="T10" fmla="*/ 25 w 25"/>
                <a:gd name="T11" fmla="*/ 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47">
                  <a:moveTo>
                    <a:pt x="25" y="2"/>
                  </a:moveTo>
                  <a:cubicBezTo>
                    <a:pt x="23" y="15"/>
                    <a:pt x="21" y="26"/>
                    <a:pt x="20" y="38"/>
                  </a:cubicBezTo>
                  <a:cubicBezTo>
                    <a:pt x="19" y="45"/>
                    <a:pt x="13" y="46"/>
                    <a:pt x="8" y="46"/>
                  </a:cubicBezTo>
                  <a:cubicBezTo>
                    <a:pt x="1" y="47"/>
                    <a:pt x="0" y="42"/>
                    <a:pt x="1" y="38"/>
                  </a:cubicBezTo>
                  <a:cubicBezTo>
                    <a:pt x="3" y="28"/>
                    <a:pt x="4" y="18"/>
                    <a:pt x="8" y="9"/>
                  </a:cubicBezTo>
                  <a:cubicBezTo>
                    <a:pt x="11" y="2"/>
                    <a:pt x="18" y="0"/>
                    <a:pt x="25" y="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3" name="PA_组合 152"/>
          <p:cNvGrpSpPr/>
          <p:nvPr>
            <p:custDataLst>
              <p:tags r:id="rId9"/>
            </p:custDataLst>
          </p:nvPr>
        </p:nvGrpSpPr>
        <p:grpSpPr>
          <a:xfrm>
            <a:off x="8239134" y="3834876"/>
            <a:ext cx="2179526" cy="1758303"/>
            <a:chOff x="6168872" y="3076299"/>
            <a:chExt cx="3901103" cy="3147162"/>
          </a:xfrm>
          <a:solidFill>
            <a:schemeClr val="accent3"/>
          </a:solidFill>
        </p:grpSpPr>
        <p:sp>
          <p:nvSpPr>
            <p:cNvPr id="154" name="Freeform 5"/>
            <p:cNvSpPr>
              <a:spLocks/>
            </p:cNvSpPr>
            <p:nvPr/>
          </p:nvSpPr>
          <p:spPr bwMode="auto">
            <a:xfrm>
              <a:off x="6512538" y="4099574"/>
              <a:ext cx="1845322" cy="2123887"/>
            </a:xfrm>
            <a:custGeom>
              <a:avLst/>
              <a:gdLst>
                <a:gd name="T0" fmla="*/ 18 w 571"/>
                <a:gd name="T1" fmla="*/ 58 h 656"/>
                <a:gd name="T2" fmla="*/ 69 w 571"/>
                <a:gd name="T3" fmla="*/ 247 h 656"/>
                <a:gd name="T4" fmla="*/ 91 w 571"/>
                <a:gd name="T5" fmla="*/ 321 h 656"/>
                <a:gd name="T6" fmla="*/ 103 w 571"/>
                <a:gd name="T7" fmla="*/ 325 h 656"/>
                <a:gd name="T8" fmla="*/ 95 w 571"/>
                <a:gd name="T9" fmla="*/ 331 h 656"/>
                <a:gd name="T10" fmla="*/ 106 w 571"/>
                <a:gd name="T11" fmla="*/ 344 h 656"/>
                <a:gd name="T12" fmla="*/ 120 w 571"/>
                <a:gd name="T13" fmla="*/ 350 h 656"/>
                <a:gd name="T14" fmla="*/ 128 w 571"/>
                <a:gd name="T15" fmla="*/ 353 h 656"/>
                <a:gd name="T16" fmla="*/ 105 w 571"/>
                <a:gd name="T17" fmla="*/ 360 h 656"/>
                <a:gd name="T18" fmla="*/ 107 w 571"/>
                <a:gd name="T19" fmla="*/ 364 h 656"/>
                <a:gd name="T20" fmla="*/ 160 w 571"/>
                <a:gd name="T21" fmla="*/ 493 h 656"/>
                <a:gd name="T22" fmla="*/ 174 w 571"/>
                <a:gd name="T23" fmla="*/ 498 h 656"/>
                <a:gd name="T24" fmla="*/ 198 w 571"/>
                <a:gd name="T25" fmla="*/ 486 h 656"/>
                <a:gd name="T26" fmla="*/ 255 w 571"/>
                <a:gd name="T27" fmla="*/ 420 h 656"/>
                <a:gd name="T28" fmla="*/ 395 w 571"/>
                <a:gd name="T29" fmla="*/ 272 h 656"/>
                <a:gd name="T30" fmla="*/ 464 w 571"/>
                <a:gd name="T31" fmla="*/ 229 h 656"/>
                <a:gd name="T32" fmla="*/ 506 w 571"/>
                <a:gd name="T33" fmla="*/ 220 h 656"/>
                <a:gd name="T34" fmla="*/ 462 w 571"/>
                <a:gd name="T35" fmla="*/ 449 h 656"/>
                <a:gd name="T36" fmla="*/ 459 w 571"/>
                <a:gd name="T37" fmla="*/ 656 h 656"/>
                <a:gd name="T38" fmla="*/ 489 w 571"/>
                <a:gd name="T39" fmla="*/ 656 h 656"/>
                <a:gd name="T40" fmla="*/ 486 w 571"/>
                <a:gd name="T41" fmla="*/ 597 h 656"/>
                <a:gd name="T42" fmla="*/ 498 w 571"/>
                <a:gd name="T43" fmla="*/ 391 h 656"/>
                <a:gd name="T44" fmla="*/ 536 w 571"/>
                <a:gd name="T45" fmla="*/ 218 h 656"/>
                <a:gd name="T46" fmla="*/ 567 w 571"/>
                <a:gd name="T47" fmla="*/ 141 h 656"/>
                <a:gd name="T48" fmla="*/ 558 w 571"/>
                <a:gd name="T49" fmla="*/ 127 h 656"/>
                <a:gd name="T50" fmla="*/ 538 w 571"/>
                <a:gd name="T51" fmla="*/ 139 h 656"/>
                <a:gd name="T52" fmla="*/ 531 w 571"/>
                <a:gd name="T53" fmla="*/ 155 h 656"/>
                <a:gd name="T54" fmla="*/ 508 w 571"/>
                <a:gd name="T55" fmla="*/ 212 h 656"/>
                <a:gd name="T56" fmla="*/ 451 w 571"/>
                <a:gd name="T57" fmla="*/ 223 h 656"/>
                <a:gd name="T58" fmla="*/ 284 w 571"/>
                <a:gd name="T59" fmla="*/ 350 h 656"/>
                <a:gd name="T60" fmla="*/ 215 w 571"/>
                <a:gd name="T61" fmla="*/ 442 h 656"/>
                <a:gd name="T62" fmla="*/ 187 w 571"/>
                <a:gd name="T63" fmla="*/ 476 h 656"/>
                <a:gd name="T64" fmla="*/ 183 w 571"/>
                <a:gd name="T65" fmla="*/ 470 h 656"/>
                <a:gd name="T66" fmla="*/ 137 w 571"/>
                <a:gd name="T67" fmla="*/ 359 h 656"/>
                <a:gd name="T68" fmla="*/ 123 w 571"/>
                <a:gd name="T69" fmla="*/ 337 h 656"/>
                <a:gd name="T70" fmla="*/ 112 w 571"/>
                <a:gd name="T71" fmla="*/ 324 h 656"/>
                <a:gd name="T72" fmla="*/ 112 w 571"/>
                <a:gd name="T73" fmla="*/ 306 h 656"/>
                <a:gd name="T74" fmla="*/ 114 w 571"/>
                <a:gd name="T75" fmla="*/ 292 h 656"/>
                <a:gd name="T76" fmla="*/ 88 w 571"/>
                <a:gd name="T77" fmla="*/ 197 h 656"/>
                <a:gd name="T78" fmla="*/ 33 w 571"/>
                <a:gd name="T79" fmla="*/ 13 h 656"/>
                <a:gd name="T80" fmla="*/ 15 w 571"/>
                <a:gd name="T81" fmla="*/ 3 h 656"/>
                <a:gd name="T82" fmla="*/ 8 w 571"/>
                <a:gd name="T83" fmla="*/ 6 h 656"/>
                <a:gd name="T84" fmla="*/ 3 w 571"/>
                <a:gd name="T85" fmla="*/ 18 h 656"/>
                <a:gd name="T86" fmla="*/ 18 w 571"/>
                <a:gd name="T87" fmla="*/ 58 h 656"/>
                <a:gd name="connsiteX0" fmla="*/ 287 w 9931"/>
                <a:gd name="connsiteY0" fmla="*/ 858 h 9974"/>
                <a:gd name="connsiteX1" fmla="*/ 1180 w 9931"/>
                <a:gd name="connsiteY1" fmla="*/ 3739 h 9974"/>
                <a:gd name="connsiteX2" fmla="*/ 1566 w 9931"/>
                <a:gd name="connsiteY2" fmla="*/ 4867 h 9974"/>
                <a:gd name="connsiteX3" fmla="*/ 1776 w 9931"/>
                <a:gd name="connsiteY3" fmla="*/ 4928 h 9974"/>
                <a:gd name="connsiteX4" fmla="*/ 1636 w 9931"/>
                <a:gd name="connsiteY4" fmla="*/ 5020 h 9974"/>
                <a:gd name="connsiteX5" fmla="*/ 1828 w 9931"/>
                <a:gd name="connsiteY5" fmla="*/ 5218 h 9974"/>
                <a:gd name="connsiteX6" fmla="*/ 2074 w 9931"/>
                <a:gd name="connsiteY6" fmla="*/ 5309 h 9974"/>
                <a:gd name="connsiteX7" fmla="*/ 2214 w 9931"/>
                <a:gd name="connsiteY7" fmla="*/ 5355 h 9974"/>
                <a:gd name="connsiteX8" fmla="*/ 1811 w 9931"/>
                <a:gd name="connsiteY8" fmla="*/ 5462 h 9974"/>
                <a:gd name="connsiteX9" fmla="*/ 1846 w 9931"/>
                <a:gd name="connsiteY9" fmla="*/ 5523 h 9974"/>
                <a:gd name="connsiteX10" fmla="*/ 2774 w 9931"/>
                <a:gd name="connsiteY10" fmla="*/ 7489 h 9974"/>
                <a:gd name="connsiteX11" fmla="*/ 3019 w 9931"/>
                <a:gd name="connsiteY11" fmla="*/ 7565 h 9974"/>
                <a:gd name="connsiteX12" fmla="*/ 3440 w 9931"/>
                <a:gd name="connsiteY12" fmla="*/ 7383 h 9974"/>
                <a:gd name="connsiteX13" fmla="*/ 4438 w 9931"/>
                <a:gd name="connsiteY13" fmla="*/ 6376 h 9974"/>
                <a:gd name="connsiteX14" fmla="*/ 6890 w 9931"/>
                <a:gd name="connsiteY14" fmla="*/ 4120 h 9974"/>
                <a:gd name="connsiteX15" fmla="*/ 8098 w 9931"/>
                <a:gd name="connsiteY15" fmla="*/ 3465 h 9974"/>
                <a:gd name="connsiteX16" fmla="*/ 8834 w 9931"/>
                <a:gd name="connsiteY16" fmla="*/ 3328 h 9974"/>
                <a:gd name="connsiteX17" fmla="*/ 8063 w 9931"/>
                <a:gd name="connsiteY17" fmla="*/ 6819 h 9974"/>
                <a:gd name="connsiteX18" fmla="*/ 8011 w 9931"/>
                <a:gd name="connsiteY18" fmla="*/ 9974 h 9974"/>
                <a:gd name="connsiteX19" fmla="*/ 8536 w 9931"/>
                <a:gd name="connsiteY19" fmla="*/ 9974 h 9974"/>
                <a:gd name="connsiteX20" fmla="*/ 8483 w 9931"/>
                <a:gd name="connsiteY20" fmla="*/ 9075 h 9974"/>
                <a:gd name="connsiteX21" fmla="*/ 8694 w 9931"/>
                <a:gd name="connsiteY21" fmla="*/ 5934 h 9974"/>
                <a:gd name="connsiteX22" fmla="*/ 9359 w 9931"/>
                <a:gd name="connsiteY22" fmla="*/ 3297 h 9974"/>
                <a:gd name="connsiteX23" fmla="*/ 9902 w 9931"/>
                <a:gd name="connsiteY23" fmla="*/ 2123 h 9974"/>
                <a:gd name="connsiteX24" fmla="*/ 9744 w 9931"/>
                <a:gd name="connsiteY24" fmla="*/ 1910 h 9974"/>
                <a:gd name="connsiteX25" fmla="*/ 9394 w 9931"/>
                <a:gd name="connsiteY25" fmla="*/ 2093 h 9974"/>
                <a:gd name="connsiteX26" fmla="*/ 9271 w 9931"/>
                <a:gd name="connsiteY26" fmla="*/ 2337 h 9974"/>
                <a:gd name="connsiteX27" fmla="*/ 8869 w 9931"/>
                <a:gd name="connsiteY27" fmla="*/ 3206 h 9974"/>
                <a:gd name="connsiteX28" fmla="*/ 7870 w 9931"/>
                <a:gd name="connsiteY28" fmla="*/ 3373 h 9974"/>
                <a:gd name="connsiteX29" fmla="*/ 4946 w 9931"/>
                <a:gd name="connsiteY29" fmla="*/ 5309 h 9974"/>
                <a:gd name="connsiteX30" fmla="*/ 3737 w 9931"/>
                <a:gd name="connsiteY30" fmla="*/ 6712 h 9974"/>
                <a:gd name="connsiteX31" fmla="*/ 3247 w 9931"/>
                <a:gd name="connsiteY31" fmla="*/ 7230 h 9974"/>
                <a:gd name="connsiteX32" fmla="*/ 3177 w 9931"/>
                <a:gd name="connsiteY32" fmla="*/ 7139 h 9974"/>
                <a:gd name="connsiteX33" fmla="*/ 2371 w 9931"/>
                <a:gd name="connsiteY33" fmla="*/ 5447 h 9974"/>
                <a:gd name="connsiteX34" fmla="*/ 1933 w 9931"/>
                <a:gd name="connsiteY34" fmla="*/ 4913 h 9974"/>
                <a:gd name="connsiteX35" fmla="*/ 1933 w 9931"/>
                <a:gd name="connsiteY35" fmla="*/ 4639 h 9974"/>
                <a:gd name="connsiteX36" fmla="*/ 1968 w 9931"/>
                <a:gd name="connsiteY36" fmla="*/ 4425 h 9974"/>
                <a:gd name="connsiteX37" fmla="*/ 1513 w 9931"/>
                <a:gd name="connsiteY37" fmla="*/ 2977 h 9974"/>
                <a:gd name="connsiteX38" fmla="*/ 550 w 9931"/>
                <a:gd name="connsiteY38" fmla="*/ 172 h 9974"/>
                <a:gd name="connsiteX39" fmla="*/ 235 w 9931"/>
                <a:gd name="connsiteY39" fmla="*/ 20 h 9974"/>
                <a:gd name="connsiteX40" fmla="*/ 112 w 9931"/>
                <a:gd name="connsiteY40" fmla="*/ 65 h 9974"/>
                <a:gd name="connsiteX41" fmla="*/ 25 w 9931"/>
                <a:gd name="connsiteY41" fmla="*/ 248 h 9974"/>
                <a:gd name="connsiteX42" fmla="*/ 287 w 9931"/>
                <a:gd name="connsiteY42" fmla="*/ 858 h 9974"/>
                <a:gd name="connsiteX0" fmla="*/ 289 w 10000"/>
                <a:gd name="connsiteY0" fmla="*/ 860 h 10000"/>
                <a:gd name="connsiteX1" fmla="*/ 1188 w 10000"/>
                <a:gd name="connsiteY1" fmla="*/ 3749 h 10000"/>
                <a:gd name="connsiteX2" fmla="*/ 1577 w 10000"/>
                <a:gd name="connsiteY2" fmla="*/ 4880 h 10000"/>
                <a:gd name="connsiteX3" fmla="*/ 1788 w 10000"/>
                <a:gd name="connsiteY3" fmla="*/ 4941 h 10000"/>
                <a:gd name="connsiteX4" fmla="*/ 1647 w 10000"/>
                <a:gd name="connsiteY4" fmla="*/ 5033 h 10000"/>
                <a:gd name="connsiteX5" fmla="*/ 1841 w 10000"/>
                <a:gd name="connsiteY5" fmla="*/ 5232 h 10000"/>
                <a:gd name="connsiteX6" fmla="*/ 2088 w 10000"/>
                <a:gd name="connsiteY6" fmla="*/ 5323 h 10000"/>
                <a:gd name="connsiteX7" fmla="*/ 2229 w 10000"/>
                <a:gd name="connsiteY7" fmla="*/ 5369 h 10000"/>
                <a:gd name="connsiteX8" fmla="*/ 1824 w 10000"/>
                <a:gd name="connsiteY8" fmla="*/ 5476 h 10000"/>
                <a:gd name="connsiteX9" fmla="*/ 1859 w 10000"/>
                <a:gd name="connsiteY9" fmla="*/ 5537 h 10000"/>
                <a:gd name="connsiteX10" fmla="*/ 2793 w 10000"/>
                <a:gd name="connsiteY10" fmla="*/ 7509 h 10000"/>
                <a:gd name="connsiteX11" fmla="*/ 3040 w 10000"/>
                <a:gd name="connsiteY11" fmla="*/ 7585 h 10000"/>
                <a:gd name="connsiteX12" fmla="*/ 3464 w 10000"/>
                <a:gd name="connsiteY12" fmla="*/ 7402 h 10000"/>
                <a:gd name="connsiteX13" fmla="*/ 4469 w 10000"/>
                <a:gd name="connsiteY13" fmla="*/ 6393 h 10000"/>
                <a:gd name="connsiteX14" fmla="*/ 6938 w 10000"/>
                <a:gd name="connsiteY14" fmla="*/ 4131 h 10000"/>
                <a:gd name="connsiteX15" fmla="*/ 8154 w 10000"/>
                <a:gd name="connsiteY15" fmla="*/ 3474 h 10000"/>
                <a:gd name="connsiteX16" fmla="*/ 8895 w 10000"/>
                <a:gd name="connsiteY16" fmla="*/ 3337 h 10000"/>
                <a:gd name="connsiteX17" fmla="*/ 8119 w 10000"/>
                <a:gd name="connsiteY17" fmla="*/ 6837 h 10000"/>
                <a:gd name="connsiteX18" fmla="*/ 8067 w 10000"/>
                <a:gd name="connsiteY18" fmla="*/ 10000 h 10000"/>
                <a:gd name="connsiteX19" fmla="*/ 8595 w 10000"/>
                <a:gd name="connsiteY19" fmla="*/ 10000 h 10000"/>
                <a:gd name="connsiteX20" fmla="*/ 8542 w 10000"/>
                <a:gd name="connsiteY20" fmla="*/ 9099 h 10000"/>
                <a:gd name="connsiteX21" fmla="*/ 8754 w 10000"/>
                <a:gd name="connsiteY21" fmla="*/ 5949 h 10000"/>
                <a:gd name="connsiteX22" fmla="*/ 9424 w 10000"/>
                <a:gd name="connsiteY22" fmla="*/ 3306 h 10000"/>
                <a:gd name="connsiteX23" fmla="*/ 9971 w 10000"/>
                <a:gd name="connsiteY23" fmla="*/ 2129 h 10000"/>
                <a:gd name="connsiteX24" fmla="*/ 9812 w 10000"/>
                <a:gd name="connsiteY24" fmla="*/ 1915 h 10000"/>
                <a:gd name="connsiteX25" fmla="*/ 9459 w 10000"/>
                <a:gd name="connsiteY25" fmla="*/ 2098 h 10000"/>
                <a:gd name="connsiteX26" fmla="*/ 9335 w 10000"/>
                <a:gd name="connsiteY26" fmla="*/ 2343 h 10000"/>
                <a:gd name="connsiteX27" fmla="*/ 8931 w 10000"/>
                <a:gd name="connsiteY27" fmla="*/ 3214 h 10000"/>
                <a:gd name="connsiteX28" fmla="*/ 7925 w 10000"/>
                <a:gd name="connsiteY28" fmla="*/ 3382 h 10000"/>
                <a:gd name="connsiteX29" fmla="*/ 4980 w 10000"/>
                <a:gd name="connsiteY29" fmla="*/ 5323 h 10000"/>
                <a:gd name="connsiteX30" fmla="*/ 3763 w 10000"/>
                <a:gd name="connsiteY30" fmla="*/ 6729 h 10000"/>
                <a:gd name="connsiteX31" fmla="*/ 3270 w 10000"/>
                <a:gd name="connsiteY31" fmla="*/ 7249 h 10000"/>
                <a:gd name="connsiteX32" fmla="*/ 3199 w 10000"/>
                <a:gd name="connsiteY32" fmla="*/ 7158 h 10000"/>
                <a:gd name="connsiteX33" fmla="*/ 2387 w 10000"/>
                <a:gd name="connsiteY33" fmla="*/ 5461 h 10000"/>
                <a:gd name="connsiteX34" fmla="*/ 1946 w 10000"/>
                <a:gd name="connsiteY34" fmla="*/ 4651 h 10000"/>
                <a:gd name="connsiteX35" fmla="*/ 1982 w 10000"/>
                <a:gd name="connsiteY35" fmla="*/ 4437 h 10000"/>
                <a:gd name="connsiteX36" fmla="*/ 1524 w 10000"/>
                <a:gd name="connsiteY36" fmla="*/ 2985 h 10000"/>
                <a:gd name="connsiteX37" fmla="*/ 554 w 10000"/>
                <a:gd name="connsiteY37" fmla="*/ 172 h 10000"/>
                <a:gd name="connsiteX38" fmla="*/ 237 w 10000"/>
                <a:gd name="connsiteY38" fmla="*/ 20 h 10000"/>
                <a:gd name="connsiteX39" fmla="*/ 113 w 10000"/>
                <a:gd name="connsiteY39" fmla="*/ 65 h 10000"/>
                <a:gd name="connsiteX40" fmla="*/ 25 w 10000"/>
                <a:gd name="connsiteY40" fmla="*/ 249 h 10000"/>
                <a:gd name="connsiteX41" fmla="*/ 289 w 10000"/>
                <a:gd name="connsiteY41" fmla="*/ 860 h 10000"/>
                <a:gd name="connsiteX0" fmla="*/ 289 w 10000"/>
                <a:gd name="connsiteY0" fmla="*/ 860 h 10000"/>
                <a:gd name="connsiteX1" fmla="*/ 1188 w 10000"/>
                <a:gd name="connsiteY1" fmla="*/ 3749 h 10000"/>
                <a:gd name="connsiteX2" fmla="*/ 1577 w 10000"/>
                <a:gd name="connsiteY2" fmla="*/ 4880 h 10000"/>
                <a:gd name="connsiteX3" fmla="*/ 1788 w 10000"/>
                <a:gd name="connsiteY3" fmla="*/ 4941 h 10000"/>
                <a:gd name="connsiteX4" fmla="*/ 1647 w 10000"/>
                <a:gd name="connsiteY4" fmla="*/ 5033 h 10000"/>
                <a:gd name="connsiteX5" fmla="*/ 1841 w 10000"/>
                <a:gd name="connsiteY5" fmla="*/ 5232 h 10000"/>
                <a:gd name="connsiteX6" fmla="*/ 2088 w 10000"/>
                <a:gd name="connsiteY6" fmla="*/ 5323 h 10000"/>
                <a:gd name="connsiteX7" fmla="*/ 2229 w 10000"/>
                <a:gd name="connsiteY7" fmla="*/ 5369 h 10000"/>
                <a:gd name="connsiteX8" fmla="*/ 1824 w 10000"/>
                <a:gd name="connsiteY8" fmla="*/ 5476 h 10000"/>
                <a:gd name="connsiteX9" fmla="*/ 1859 w 10000"/>
                <a:gd name="connsiteY9" fmla="*/ 5537 h 10000"/>
                <a:gd name="connsiteX10" fmla="*/ 2793 w 10000"/>
                <a:gd name="connsiteY10" fmla="*/ 7509 h 10000"/>
                <a:gd name="connsiteX11" fmla="*/ 3040 w 10000"/>
                <a:gd name="connsiteY11" fmla="*/ 7585 h 10000"/>
                <a:gd name="connsiteX12" fmla="*/ 3464 w 10000"/>
                <a:gd name="connsiteY12" fmla="*/ 7402 h 10000"/>
                <a:gd name="connsiteX13" fmla="*/ 4469 w 10000"/>
                <a:gd name="connsiteY13" fmla="*/ 6393 h 10000"/>
                <a:gd name="connsiteX14" fmla="*/ 6938 w 10000"/>
                <a:gd name="connsiteY14" fmla="*/ 4131 h 10000"/>
                <a:gd name="connsiteX15" fmla="*/ 8154 w 10000"/>
                <a:gd name="connsiteY15" fmla="*/ 3474 h 10000"/>
                <a:gd name="connsiteX16" fmla="*/ 8895 w 10000"/>
                <a:gd name="connsiteY16" fmla="*/ 3337 h 10000"/>
                <a:gd name="connsiteX17" fmla="*/ 8119 w 10000"/>
                <a:gd name="connsiteY17" fmla="*/ 6837 h 10000"/>
                <a:gd name="connsiteX18" fmla="*/ 8067 w 10000"/>
                <a:gd name="connsiteY18" fmla="*/ 10000 h 10000"/>
                <a:gd name="connsiteX19" fmla="*/ 8595 w 10000"/>
                <a:gd name="connsiteY19" fmla="*/ 10000 h 10000"/>
                <a:gd name="connsiteX20" fmla="*/ 8542 w 10000"/>
                <a:gd name="connsiteY20" fmla="*/ 9099 h 10000"/>
                <a:gd name="connsiteX21" fmla="*/ 8754 w 10000"/>
                <a:gd name="connsiteY21" fmla="*/ 5949 h 10000"/>
                <a:gd name="connsiteX22" fmla="*/ 9424 w 10000"/>
                <a:gd name="connsiteY22" fmla="*/ 3306 h 10000"/>
                <a:gd name="connsiteX23" fmla="*/ 9971 w 10000"/>
                <a:gd name="connsiteY23" fmla="*/ 2129 h 10000"/>
                <a:gd name="connsiteX24" fmla="*/ 9812 w 10000"/>
                <a:gd name="connsiteY24" fmla="*/ 1915 h 10000"/>
                <a:gd name="connsiteX25" fmla="*/ 9459 w 10000"/>
                <a:gd name="connsiteY25" fmla="*/ 2098 h 10000"/>
                <a:gd name="connsiteX26" fmla="*/ 9335 w 10000"/>
                <a:gd name="connsiteY26" fmla="*/ 2343 h 10000"/>
                <a:gd name="connsiteX27" fmla="*/ 8931 w 10000"/>
                <a:gd name="connsiteY27" fmla="*/ 3214 h 10000"/>
                <a:gd name="connsiteX28" fmla="*/ 7925 w 10000"/>
                <a:gd name="connsiteY28" fmla="*/ 3382 h 10000"/>
                <a:gd name="connsiteX29" fmla="*/ 4980 w 10000"/>
                <a:gd name="connsiteY29" fmla="*/ 5323 h 10000"/>
                <a:gd name="connsiteX30" fmla="*/ 3763 w 10000"/>
                <a:gd name="connsiteY30" fmla="*/ 6729 h 10000"/>
                <a:gd name="connsiteX31" fmla="*/ 3270 w 10000"/>
                <a:gd name="connsiteY31" fmla="*/ 7249 h 10000"/>
                <a:gd name="connsiteX32" fmla="*/ 3199 w 10000"/>
                <a:gd name="connsiteY32" fmla="*/ 7158 h 10000"/>
                <a:gd name="connsiteX33" fmla="*/ 2387 w 10000"/>
                <a:gd name="connsiteY33" fmla="*/ 5461 h 10000"/>
                <a:gd name="connsiteX34" fmla="*/ 1982 w 10000"/>
                <a:gd name="connsiteY34" fmla="*/ 4437 h 10000"/>
                <a:gd name="connsiteX35" fmla="*/ 1524 w 10000"/>
                <a:gd name="connsiteY35" fmla="*/ 2985 h 10000"/>
                <a:gd name="connsiteX36" fmla="*/ 554 w 10000"/>
                <a:gd name="connsiteY36" fmla="*/ 172 h 10000"/>
                <a:gd name="connsiteX37" fmla="*/ 237 w 10000"/>
                <a:gd name="connsiteY37" fmla="*/ 20 h 10000"/>
                <a:gd name="connsiteX38" fmla="*/ 113 w 10000"/>
                <a:gd name="connsiteY38" fmla="*/ 65 h 10000"/>
                <a:gd name="connsiteX39" fmla="*/ 25 w 10000"/>
                <a:gd name="connsiteY39" fmla="*/ 249 h 10000"/>
                <a:gd name="connsiteX40" fmla="*/ 289 w 10000"/>
                <a:gd name="connsiteY40" fmla="*/ 860 h 10000"/>
                <a:gd name="connsiteX0" fmla="*/ 289 w 10000"/>
                <a:gd name="connsiteY0" fmla="*/ 860 h 10000"/>
                <a:gd name="connsiteX1" fmla="*/ 1188 w 10000"/>
                <a:gd name="connsiteY1" fmla="*/ 3749 h 10000"/>
                <a:gd name="connsiteX2" fmla="*/ 1577 w 10000"/>
                <a:gd name="connsiteY2" fmla="*/ 4880 h 10000"/>
                <a:gd name="connsiteX3" fmla="*/ 1788 w 10000"/>
                <a:gd name="connsiteY3" fmla="*/ 4941 h 10000"/>
                <a:gd name="connsiteX4" fmla="*/ 1647 w 10000"/>
                <a:gd name="connsiteY4" fmla="*/ 5033 h 10000"/>
                <a:gd name="connsiteX5" fmla="*/ 1841 w 10000"/>
                <a:gd name="connsiteY5" fmla="*/ 5232 h 10000"/>
                <a:gd name="connsiteX6" fmla="*/ 2088 w 10000"/>
                <a:gd name="connsiteY6" fmla="*/ 5323 h 10000"/>
                <a:gd name="connsiteX7" fmla="*/ 1824 w 10000"/>
                <a:gd name="connsiteY7" fmla="*/ 5476 h 10000"/>
                <a:gd name="connsiteX8" fmla="*/ 1859 w 10000"/>
                <a:gd name="connsiteY8" fmla="*/ 5537 h 10000"/>
                <a:gd name="connsiteX9" fmla="*/ 2793 w 10000"/>
                <a:gd name="connsiteY9" fmla="*/ 7509 h 10000"/>
                <a:gd name="connsiteX10" fmla="*/ 3040 w 10000"/>
                <a:gd name="connsiteY10" fmla="*/ 7585 h 10000"/>
                <a:gd name="connsiteX11" fmla="*/ 3464 w 10000"/>
                <a:gd name="connsiteY11" fmla="*/ 7402 h 10000"/>
                <a:gd name="connsiteX12" fmla="*/ 4469 w 10000"/>
                <a:gd name="connsiteY12" fmla="*/ 6393 h 10000"/>
                <a:gd name="connsiteX13" fmla="*/ 6938 w 10000"/>
                <a:gd name="connsiteY13" fmla="*/ 4131 h 10000"/>
                <a:gd name="connsiteX14" fmla="*/ 8154 w 10000"/>
                <a:gd name="connsiteY14" fmla="*/ 3474 h 10000"/>
                <a:gd name="connsiteX15" fmla="*/ 8895 w 10000"/>
                <a:gd name="connsiteY15" fmla="*/ 3337 h 10000"/>
                <a:gd name="connsiteX16" fmla="*/ 8119 w 10000"/>
                <a:gd name="connsiteY16" fmla="*/ 6837 h 10000"/>
                <a:gd name="connsiteX17" fmla="*/ 8067 w 10000"/>
                <a:gd name="connsiteY17" fmla="*/ 10000 h 10000"/>
                <a:gd name="connsiteX18" fmla="*/ 8595 w 10000"/>
                <a:gd name="connsiteY18" fmla="*/ 10000 h 10000"/>
                <a:gd name="connsiteX19" fmla="*/ 8542 w 10000"/>
                <a:gd name="connsiteY19" fmla="*/ 9099 h 10000"/>
                <a:gd name="connsiteX20" fmla="*/ 8754 w 10000"/>
                <a:gd name="connsiteY20" fmla="*/ 5949 h 10000"/>
                <a:gd name="connsiteX21" fmla="*/ 9424 w 10000"/>
                <a:gd name="connsiteY21" fmla="*/ 3306 h 10000"/>
                <a:gd name="connsiteX22" fmla="*/ 9971 w 10000"/>
                <a:gd name="connsiteY22" fmla="*/ 2129 h 10000"/>
                <a:gd name="connsiteX23" fmla="*/ 9812 w 10000"/>
                <a:gd name="connsiteY23" fmla="*/ 1915 h 10000"/>
                <a:gd name="connsiteX24" fmla="*/ 9459 w 10000"/>
                <a:gd name="connsiteY24" fmla="*/ 2098 h 10000"/>
                <a:gd name="connsiteX25" fmla="*/ 9335 w 10000"/>
                <a:gd name="connsiteY25" fmla="*/ 2343 h 10000"/>
                <a:gd name="connsiteX26" fmla="*/ 8931 w 10000"/>
                <a:gd name="connsiteY26" fmla="*/ 3214 h 10000"/>
                <a:gd name="connsiteX27" fmla="*/ 7925 w 10000"/>
                <a:gd name="connsiteY27" fmla="*/ 3382 h 10000"/>
                <a:gd name="connsiteX28" fmla="*/ 4980 w 10000"/>
                <a:gd name="connsiteY28" fmla="*/ 5323 h 10000"/>
                <a:gd name="connsiteX29" fmla="*/ 3763 w 10000"/>
                <a:gd name="connsiteY29" fmla="*/ 6729 h 10000"/>
                <a:gd name="connsiteX30" fmla="*/ 3270 w 10000"/>
                <a:gd name="connsiteY30" fmla="*/ 7249 h 10000"/>
                <a:gd name="connsiteX31" fmla="*/ 3199 w 10000"/>
                <a:gd name="connsiteY31" fmla="*/ 7158 h 10000"/>
                <a:gd name="connsiteX32" fmla="*/ 2387 w 10000"/>
                <a:gd name="connsiteY32" fmla="*/ 5461 h 10000"/>
                <a:gd name="connsiteX33" fmla="*/ 1982 w 10000"/>
                <a:gd name="connsiteY33" fmla="*/ 4437 h 10000"/>
                <a:gd name="connsiteX34" fmla="*/ 1524 w 10000"/>
                <a:gd name="connsiteY34" fmla="*/ 2985 h 10000"/>
                <a:gd name="connsiteX35" fmla="*/ 554 w 10000"/>
                <a:gd name="connsiteY35" fmla="*/ 172 h 10000"/>
                <a:gd name="connsiteX36" fmla="*/ 237 w 10000"/>
                <a:gd name="connsiteY36" fmla="*/ 20 h 10000"/>
                <a:gd name="connsiteX37" fmla="*/ 113 w 10000"/>
                <a:gd name="connsiteY37" fmla="*/ 65 h 10000"/>
                <a:gd name="connsiteX38" fmla="*/ 25 w 10000"/>
                <a:gd name="connsiteY38" fmla="*/ 249 h 10000"/>
                <a:gd name="connsiteX39" fmla="*/ 289 w 10000"/>
                <a:gd name="connsiteY39" fmla="*/ 860 h 10000"/>
                <a:gd name="connsiteX0" fmla="*/ 289 w 10000"/>
                <a:gd name="connsiteY0" fmla="*/ 860 h 10000"/>
                <a:gd name="connsiteX1" fmla="*/ 1188 w 10000"/>
                <a:gd name="connsiteY1" fmla="*/ 3749 h 10000"/>
                <a:gd name="connsiteX2" fmla="*/ 1577 w 10000"/>
                <a:gd name="connsiteY2" fmla="*/ 4880 h 10000"/>
                <a:gd name="connsiteX3" fmla="*/ 1788 w 10000"/>
                <a:gd name="connsiteY3" fmla="*/ 4941 h 10000"/>
                <a:gd name="connsiteX4" fmla="*/ 1647 w 10000"/>
                <a:gd name="connsiteY4" fmla="*/ 5033 h 10000"/>
                <a:gd name="connsiteX5" fmla="*/ 1841 w 10000"/>
                <a:gd name="connsiteY5" fmla="*/ 5232 h 10000"/>
                <a:gd name="connsiteX6" fmla="*/ 1824 w 10000"/>
                <a:gd name="connsiteY6" fmla="*/ 5476 h 10000"/>
                <a:gd name="connsiteX7" fmla="*/ 1859 w 10000"/>
                <a:gd name="connsiteY7" fmla="*/ 5537 h 10000"/>
                <a:gd name="connsiteX8" fmla="*/ 2793 w 10000"/>
                <a:gd name="connsiteY8" fmla="*/ 7509 h 10000"/>
                <a:gd name="connsiteX9" fmla="*/ 3040 w 10000"/>
                <a:gd name="connsiteY9" fmla="*/ 7585 h 10000"/>
                <a:gd name="connsiteX10" fmla="*/ 3464 w 10000"/>
                <a:gd name="connsiteY10" fmla="*/ 7402 h 10000"/>
                <a:gd name="connsiteX11" fmla="*/ 4469 w 10000"/>
                <a:gd name="connsiteY11" fmla="*/ 6393 h 10000"/>
                <a:gd name="connsiteX12" fmla="*/ 6938 w 10000"/>
                <a:gd name="connsiteY12" fmla="*/ 4131 h 10000"/>
                <a:gd name="connsiteX13" fmla="*/ 8154 w 10000"/>
                <a:gd name="connsiteY13" fmla="*/ 3474 h 10000"/>
                <a:gd name="connsiteX14" fmla="*/ 8895 w 10000"/>
                <a:gd name="connsiteY14" fmla="*/ 3337 h 10000"/>
                <a:gd name="connsiteX15" fmla="*/ 8119 w 10000"/>
                <a:gd name="connsiteY15" fmla="*/ 6837 h 10000"/>
                <a:gd name="connsiteX16" fmla="*/ 8067 w 10000"/>
                <a:gd name="connsiteY16" fmla="*/ 10000 h 10000"/>
                <a:gd name="connsiteX17" fmla="*/ 8595 w 10000"/>
                <a:gd name="connsiteY17" fmla="*/ 10000 h 10000"/>
                <a:gd name="connsiteX18" fmla="*/ 8542 w 10000"/>
                <a:gd name="connsiteY18" fmla="*/ 9099 h 10000"/>
                <a:gd name="connsiteX19" fmla="*/ 8754 w 10000"/>
                <a:gd name="connsiteY19" fmla="*/ 5949 h 10000"/>
                <a:gd name="connsiteX20" fmla="*/ 9424 w 10000"/>
                <a:gd name="connsiteY20" fmla="*/ 3306 h 10000"/>
                <a:gd name="connsiteX21" fmla="*/ 9971 w 10000"/>
                <a:gd name="connsiteY21" fmla="*/ 2129 h 10000"/>
                <a:gd name="connsiteX22" fmla="*/ 9812 w 10000"/>
                <a:gd name="connsiteY22" fmla="*/ 1915 h 10000"/>
                <a:gd name="connsiteX23" fmla="*/ 9459 w 10000"/>
                <a:gd name="connsiteY23" fmla="*/ 2098 h 10000"/>
                <a:gd name="connsiteX24" fmla="*/ 9335 w 10000"/>
                <a:gd name="connsiteY24" fmla="*/ 2343 h 10000"/>
                <a:gd name="connsiteX25" fmla="*/ 8931 w 10000"/>
                <a:gd name="connsiteY25" fmla="*/ 3214 h 10000"/>
                <a:gd name="connsiteX26" fmla="*/ 7925 w 10000"/>
                <a:gd name="connsiteY26" fmla="*/ 3382 h 10000"/>
                <a:gd name="connsiteX27" fmla="*/ 4980 w 10000"/>
                <a:gd name="connsiteY27" fmla="*/ 5323 h 10000"/>
                <a:gd name="connsiteX28" fmla="*/ 3763 w 10000"/>
                <a:gd name="connsiteY28" fmla="*/ 6729 h 10000"/>
                <a:gd name="connsiteX29" fmla="*/ 3270 w 10000"/>
                <a:gd name="connsiteY29" fmla="*/ 7249 h 10000"/>
                <a:gd name="connsiteX30" fmla="*/ 3199 w 10000"/>
                <a:gd name="connsiteY30" fmla="*/ 7158 h 10000"/>
                <a:gd name="connsiteX31" fmla="*/ 2387 w 10000"/>
                <a:gd name="connsiteY31" fmla="*/ 5461 h 10000"/>
                <a:gd name="connsiteX32" fmla="*/ 1982 w 10000"/>
                <a:gd name="connsiteY32" fmla="*/ 4437 h 10000"/>
                <a:gd name="connsiteX33" fmla="*/ 1524 w 10000"/>
                <a:gd name="connsiteY33" fmla="*/ 2985 h 10000"/>
                <a:gd name="connsiteX34" fmla="*/ 554 w 10000"/>
                <a:gd name="connsiteY34" fmla="*/ 172 h 10000"/>
                <a:gd name="connsiteX35" fmla="*/ 237 w 10000"/>
                <a:gd name="connsiteY35" fmla="*/ 20 h 10000"/>
                <a:gd name="connsiteX36" fmla="*/ 113 w 10000"/>
                <a:gd name="connsiteY36" fmla="*/ 65 h 10000"/>
                <a:gd name="connsiteX37" fmla="*/ 25 w 10000"/>
                <a:gd name="connsiteY37" fmla="*/ 249 h 10000"/>
                <a:gd name="connsiteX38" fmla="*/ 289 w 10000"/>
                <a:gd name="connsiteY38" fmla="*/ 860 h 10000"/>
                <a:gd name="connsiteX0" fmla="*/ 289 w 10000"/>
                <a:gd name="connsiteY0" fmla="*/ 860 h 10000"/>
                <a:gd name="connsiteX1" fmla="*/ 1188 w 10000"/>
                <a:gd name="connsiteY1" fmla="*/ 3749 h 10000"/>
                <a:gd name="connsiteX2" fmla="*/ 1577 w 10000"/>
                <a:gd name="connsiteY2" fmla="*/ 4880 h 10000"/>
                <a:gd name="connsiteX3" fmla="*/ 1788 w 10000"/>
                <a:gd name="connsiteY3" fmla="*/ 4941 h 10000"/>
                <a:gd name="connsiteX4" fmla="*/ 1647 w 10000"/>
                <a:gd name="connsiteY4" fmla="*/ 5033 h 10000"/>
                <a:gd name="connsiteX5" fmla="*/ 1824 w 10000"/>
                <a:gd name="connsiteY5" fmla="*/ 5476 h 10000"/>
                <a:gd name="connsiteX6" fmla="*/ 1859 w 10000"/>
                <a:gd name="connsiteY6" fmla="*/ 5537 h 10000"/>
                <a:gd name="connsiteX7" fmla="*/ 2793 w 10000"/>
                <a:gd name="connsiteY7" fmla="*/ 7509 h 10000"/>
                <a:gd name="connsiteX8" fmla="*/ 3040 w 10000"/>
                <a:gd name="connsiteY8" fmla="*/ 7585 h 10000"/>
                <a:gd name="connsiteX9" fmla="*/ 3464 w 10000"/>
                <a:gd name="connsiteY9" fmla="*/ 7402 h 10000"/>
                <a:gd name="connsiteX10" fmla="*/ 4469 w 10000"/>
                <a:gd name="connsiteY10" fmla="*/ 6393 h 10000"/>
                <a:gd name="connsiteX11" fmla="*/ 6938 w 10000"/>
                <a:gd name="connsiteY11" fmla="*/ 4131 h 10000"/>
                <a:gd name="connsiteX12" fmla="*/ 8154 w 10000"/>
                <a:gd name="connsiteY12" fmla="*/ 3474 h 10000"/>
                <a:gd name="connsiteX13" fmla="*/ 8895 w 10000"/>
                <a:gd name="connsiteY13" fmla="*/ 3337 h 10000"/>
                <a:gd name="connsiteX14" fmla="*/ 8119 w 10000"/>
                <a:gd name="connsiteY14" fmla="*/ 6837 h 10000"/>
                <a:gd name="connsiteX15" fmla="*/ 8067 w 10000"/>
                <a:gd name="connsiteY15" fmla="*/ 10000 h 10000"/>
                <a:gd name="connsiteX16" fmla="*/ 8595 w 10000"/>
                <a:gd name="connsiteY16" fmla="*/ 10000 h 10000"/>
                <a:gd name="connsiteX17" fmla="*/ 8542 w 10000"/>
                <a:gd name="connsiteY17" fmla="*/ 9099 h 10000"/>
                <a:gd name="connsiteX18" fmla="*/ 8754 w 10000"/>
                <a:gd name="connsiteY18" fmla="*/ 5949 h 10000"/>
                <a:gd name="connsiteX19" fmla="*/ 9424 w 10000"/>
                <a:gd name="connsiteY19" fmla="*/ 3306 h 10000"/>
                <a:gd name="connsiteX20" fmla="*/ 9971 w 10000"/>
                <a:gd name="connsiteY20" fmla="*/ 2129 h 10000"/>
                <a:gd name="connsiteX21" fmla="*/ 9812 w 10000"/>
                <a:gd name="connsiteY21" fmla="*/ 1915 h 10000"/>
                <a:gd name="connsiteX22" fmla="*/ 9459 w 10000"/>
                <a:gd name="connsiteY22" fmla="*/ 2098 h 10000"/>
                <a:gd name="connsiteX23" fmla="*/ 9335 w 10000"/>
                <a:gd name="connsiteY23" fmla="*/ 2343 h 10000"/>
                <a:gd name="connsiteX24" fmla="*/ 8931 w 10000"/>
                <a:gd name="connsiteY24" fmla="*/ 3214 h 10000"/>
                <a:gd name="connsiteX25" fmla="*/ 7925 w 10000"/>
                <a:gd name="connsiteY25" fmla="*/ 3382 h 10000"/>
                <a:gd name="connsiteX26" fmla="*/ 4980 w 10000"/>
                <a:gd name="connsiteY26" fmla="*/ 5323 h 10000"/>
                <a:gd name="connsiteX27" fmla="*/ 3763 w 10000"/>
                <a:gd name="connsiteY27" fmla="*/ 6729 h 10000"/>
                <a:gd name="connsiteX28" fmla="*/ 3270 w 10000"/>
                <a:gd name="connsiteY28" fmla="*/ 7249 h 10000"/>
                <a:gd name="connsiteX29" fmla="*/ 3199 w 10000"/>
                <a:gd name="connsiteY29" fmla="*/ 7158 h 10000"/>
                <a:gd name="connsiteX30" fmla="*/ 2387 w 10000"/>
                <a:gd name="connsiteY30" fmla="*/ 5461 h 10000"/>
                <a:gd name="connsiteX31" fmla="*/ 1982 w 10000"/>
                <a:gd name="connsiteY31" fmla="*/ 4437 h 10000"/>
                <a:gd name="connsiteX32" fmla="*/ 1524 w 10000"/>
                <a:gd name="connsiteY32" fmla="*/ 2985 h 10000"/>
                <a:gd name="connsiteX33" fmla="*/ 554 w 10000"/>
                <a:gd name="connsiteY33" fmla="*/ 172 h 10000"/>
                <a:gd name="connsiteX34" fmla="*/ 237 w 10000"/>
                <a:gd name="connsiteY34" fmla="*/ 20 h 10000"/>
                <a:gd name="connsiteX35" fmla="*/ 113 w 10000"/>
                <a:gd name="connsiteY35" fmla="*/ 65 h 10000"/>
                <a:gd name="connsiteX36" fmla="*/ 25 w 10000"/>
                <a:gd name="connsiteY36" fmla="*/ 249 h 10000"/>
                <a:gd name="connsiteX37" fmla="*/ 289 w 10000"/>
                <a:gd name="connsiteY37" fmla="*/ 860 h 10000"/>
                <a:gd name="connsiteX0" fmla="*/ 289 w 10000"/>
                <a:gd name="connsiteY0" fmla="*/ 860 h 10000"/>
                <a:gd name="connsiteX1" fmla="*/ 1188 w 10000"/>
                <a:gd name="connsiteY1" fmla="*/ 3749 h 10000"/>
                <a:gd name="connsiteX2" fmla="*/ 1577 w 10000"/>
                <a:gd name="connsiteY2" fmla="*/ 4880 h 10000"/>
                <a:gd name="connsiteX3" fmla="*/ 1647 w 10000"/>
                <a:gd name="connsiteY3" fmla="*/ 5033 h 10000"/>
                <a:gd name="connsiteX4" fmla="*/ 1824 w 10000"/>
                <a:gd name="connsiteY4" fmla="*/ 5476 h 10000"/>
                <a:gd name="connsiteX5" fmla="*/ 1859 w 10000"/>
                <a:gd name="connsiteY5" fmla="*/ 5537 h 10000"/>
                <a:gd name="connsiteX6" fmla="*/ 2793 w 10000"/>
                <a:gd name="connsiteY6" fmla="*/ 7509 h 10000"/>
                <a:gd name="connsiteX7" fmla="*/ 3040 w 10000"/>
                <a:gd name="connsiteY7" fmla="*/ 7585 h 10000"/>
                <a:gd name="connsiteX8" fmla="*/ 3464 w 10000"/>
                <a:gd name="connsiteY8" fmla="*/ 7402 h 10000"/>
                <a:gd name="connsiteX9" fmla="*/ 4469 w 10000"/>
                <a:gd name="connsiteY9" fmla="*/ 6393 h 10000"/>
                <a:gd name="connsiteX10" fmla="*/ 6938 w 10000"/>
                <a:gd name="connsiteY10" fmla="*/ 4131 h 10000"/>
                <a:gd name="connsiteX11" fmla="*/ 8154 w 10000"/>
                <a:gd name="connsiteY11" fmla="*/ 3474 h 10000"/>
                <a:gd name="connsiteX12" fmla="*/ 8895 w 10000"/>
                <a:gd name="connsiteY12" fmla="*/ 3337 h 10000"/>
                <a:gd name="connsiteX13" fmla="*/ 8119 w 10000"/>
                <a:gd name="connsiteY13" fmla="*/ 6837 h 10000"/>
                <a:gd name="connsiteX14" fmla="*/ 8067 w 10000"/>
                <a:gd name="connsiteY14" fmla="*/ 10000 h 10000"/>
                <a:gd name="connsiteX15" fmla="*/ 8595 w 10000"/>
                <a:gd name="connsiteY15" fmla="*/ 10000 h 10000"/>
                <a:gd name="connsiteX16" fmla="*/ 8542 w 10000"/>
                <a:gd name="connsiteY16" fmla="*/ 9099 h 10000"/>
                <a:gd name="connsiteX17" fmla="*/ 8754 w 10000"/>
                <a:gd name="connsiteY17" fmla="*/ 5949 h 10000"/>
                <a:gd name="connsiteX18" fmla="*/ 9424 w 10000"/>
                <a:gd name="connsiteY18" fmla="*/ 3306 h 10000"/>
                <a:gd name="connsiteX19" fmla="*/ 9971 w 10000"/>
                <a:gd name="connsiteY19" fmla="*/ 2129 h 10000"/>
                <a:gd name="connsiteX20" fmla="*/ 9812 w 10000"/>
                <a:gd name="connsiteY20" fmla="*/ 1915 h 10000"/>
                <a:gd name="connsiteX21" fmla="*/ 9459 w 10000"/>
                <a:gd name="connsiteY21" fmla="*/ 2098 h 10000"/>
                <a:gd name="connsiteX22" fmla="*/ 9335 w 10000"/>
                <a:gd name="connsiteY22" fmla="*/ 2343 h 10000"/>
                <a:gd name="connsiteX23" fmla="*/ 8931 w 10000"/>
                <a:gd name="connsiteY23" fmla="*/ 3214 h 10000"/>
                <a:gd name="connsiteX24" fmla="*/ 7925 w 10000"/>
                <a:gd name="connsiteY24" fmla="*/ 3382 h 10000"/>
                <a:gd name="connsiteX25" fmla="*/ 4980 w 10000"/>
                <a:gd name="connsiteY25" fmla="*/ 5323 h 10000"/>
                <a:gd name="connsiteX26" fmla="*/ 3763 w 10000"/>
                <a:gd name="connsiteY26" fmla="*/ 6729 h 10000"/>
                <a:gd name="connsiteX27" fmla="*/ 3270 w 10000"/>
                <a:gd name="connsiteY27" fmla="*/ 7249 h 10000"/>
                <a:gd name="connsiteX28" fmla="*/ 3199 w 10000"/>
                <a:gd name="connsiteY28" fmla="*/ 7158 h 10000"/>
                <a:gd name="connsiteX29" fmla="*/ 2387 w 10000"/>
                <a:gd name="connsiteY29" fmla="*/ 5461 h 10000"/>
                <a:gd name="connsiteX30" fmla="*/ 1982 w 10000"/>
                <a:gd name="connsiteY30" fmla="*/ 4437 h 10000"/>
                <a:gd name="connsiteX31" fmla="*/ 1524 w 10000"/>
                <a:gd name="connsiteY31" fmla="*/ 2985 h 10000"/>
                <a:gd name="connsiteX32" fmla="*/ 554 w 10000"/>
                <a:gd name="connsiteY32" fmla="*/ 172 h 10000"/>
                <a:gd name="connsiteX33" fmla="*/ 237 w 10000"/>
                <a:gd name="connsiteY33" fmla="*/ 20 h 10000"/>
                <a:gd name="connsiteX34" fmla="*/ 113 w 10000"/>
                <a:gd name="connsiteY34" fmla="*/ 65 h 10000"/>
                <a:gd name="connsiteX35" fmla="*/ 25 w 10000"/>
                <a:gd name="connsiteY35" fmla="*/ 249 h 10000"/>
                <a:gd name="connsiteX36" fmla="*/ 289 w 10000"/>
                <a:gd name="connsiteY36" fmla="*/ 860 h 10000"/>
                <a:gd name="connsiteX0" fmla="*/ 289 w 10000"/>
                <a:gd name="connsiteY0" fmla="*/ 860 h 10000"/>
                <a:gd name="connsiteX1" fmla="*/ 1188 w 10000"/>
                <a:gd name="connsiteY1" fmla="*/ 3749 h 10000"/>
                <a:gd name="connsiteX2" fmla="*/ 1647 w 10000"/>
                <a:gd name="connsiteY2" fmla="*/ 5033 h 10000"/>
                <a:gd name="connsiteX3" fmla="*/ 1824 w 10000"/>
                <a:gd name="connsiteY3" fmla="*/ 5476 h 10000"/>
                <a:gd name="connsiteX4" fmla="*/ 1859 w 10000"/>
                <a:gd name="connsiteY4" fmla="*/ 5537 h 10000"/>
                <a:gd name="connsiteX5" fmla="*/ 2793 w 10000"/>
                <a:gd name="connsiteY5" fmla="*/ 7509 h 10000"/>
                <a:gd name="connsiteX6" fmla="*/ 3040 w 10000"/>
                <a:gd name="connsiteY6" fmla="*/ 7585 h 10000"/>
                <a:gd name="connsiteX7" fmla="*/ 3464 w 10000"/>
                <a:gd name="connsiteY7" fmla="*/ 7402 h 10000"/>
                <a:gd name="connsiteX8" fmla="*/ 4469 w 10000"/>
                <a:gd name="connsiteY8" fmla="*/ 6393 h 10000"/>
                <a:gd name="connsiteX9" fmla="*/ 6938 w 10000"/>
                <a:gd name="connsiteY9" fmla="*/ 4131 h 10000"/>
                <a:gd name="connsiteX10" fmla="*/ 8154 w 10000"/>
                <a:gd name="connsiteY10" fmla="*/ 3474 h 10000"/>
                <a:gd name="connsiteX11" fmla="*/ 8895 w 10000"/>
                <a:gd name="connsiteY11" fmla="*/ 3337 h 10000"/>
                <a:gd name="connsiteX12" fmla="*/ 8119 w 10000"/>
                <a:gd name="connsiteY12" fmla="*/ 6837 h 10000"/>
                <a:gd name="connsiteX13" fmla="*/ 8067 w 10000"/>
                <a:gd name="connsiteY13" fmla="*/ 10000 h 10000"/>
                <a:gd name="connsiteX14" fmla="*/ 8595 w 10000"/>
                <a:gd name="connsiteY14" fmla="*/ 10000 h 10000"/>
                <a:gd name="connsiteX15" fmla="*/ 8542 w 10000"/>
                <a:gd name="connsiteY15" fmla="*/ 9099 h 10000"/>
                <a:gd name="connsiteX16" fmla="*/ 8754 w 10000"/>
                <a:gd name="connsiteY16" fmla="*/ 5949 h 10000"/>
                <a:gd name="connsiteX17" fmla="*/ 9424 w 10000"/>
                <a:gd name="connsiteY17" fmla="*/ 3306 h 10000"/>
                <a:gd name="connsiteX18" fmla="*/ 9971 w 10000"/>
                <a:gd name="connsiteY18" fmla="*/ 2129 h 10000"/>
                <a:gd name="connsiteX19" fmla="*/ 9812 w 10000"/>
                <a:gd name="connsiteY19" fmla="*/ 1915 h 10000"/>
                <a:gd name="connsiteX20" fmla="*/ 9459 w 10000"/>
                <a:gd name="connsiteY20" fmla="*/ 2098 h 10000"/>
                <a:gd name="connsiteX21" fmla="*/ 9335 w 10000"/>
                <a:gd name="connsiteY21" fmla="*/ 2343 h 10000"/>
                <a:gd name="connsiteX22" fmla="*/ 8931 w 10000"/>
                <a:gd name="connsiteY22" fmla="*/ 3214 h 10000"/>
                <a:gd name="connsiteX23" fmla="*/ 7925 w 10000"/>
                <a:gd name="connsiteY23" fmla="*/ 3382 h 10000"/>
                <a:gd name="connsiteX24" fmla="*/ 4980 w 10000"/>
                <a:gd name="connsiteY24" fmla="*/ 5323 h 10000"/>
                <a:gd name="connsiteX25" fmla="*/ 3763 w 10000"/>
                <a:gd name="connsiteY25" fmla="*/ 6729 h 10000"/>
                <a:gd name="connsiteX26" fmla="*/ 3270 w 10000"/>
                <a:gd name="connsiteY26" fmla="*/ 7249 h 10000"/>
                <a:gd name="connsiteX27" fmla="*/ 3199 w 10000"/>
                <a:gd name="connsiteY27" fmla="*/ 7158 h 10000"/>
                <a:gd name="connsiteX28" fmla="*/ 2387 w 10000"/>
                <a:gd name="connsiteY28" fmla="*/ 5461 h 10000"/>
                <a:gd name="connsiteX29" fmla="*/ 1982 w 10000"/>
                <a:gd name="connsiteY29" fmla="*/ 4437 h 10000"/>
                <a:gd name="connsiteX30" fmla="*/ 1524 w 10000"/>
                <a:gd name="connsiteY30" fmla="*/ 2985 h 10000"/>
                <a:gd name="connsiteX31" fmla="*/ 554 w 10000"/>
                <a:gd name="connsiteY31" fmla="*/ 172 h 10000"/>
                <a:gd name="connsiteX32" fmla="*/ 237 w 10000"/>
                <a:gd name="connsiteY32" fmla="*/ 20 h 10000"/>
                <a:gd name="connsiteX33" fmla="*/ 113 w 10000"/>
                <a:gd name="connsiteY33" fmla="*/ 65 h 10000"/>
                <a:gd name="connsiteX34" fmla="*/ 25 w 10000"/>
                <a:gd name="connsiteY34" fmla="*/ 249 h 10000"/>
                <a:gd name="connsiteX35" fmla="*/ 289 w 10000"/>
                <a:gd name="connsiteY35" fmla="*/ 86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10000" h="10000">
                  <a:moveTo>
                    <a:pt x="289" y="860"/>
                  </a:moveTo>
                  <a:lnTo>
                    <a:pt x="1188" y="3749"/>
                  </a:lnTo>
                  <a:cubicBezTo>
                    <a:pt x="1414" y="4445"/>
                    <a:pt x="1541" y="4745"/>
                    <a:pt x="1647" y="5033"/>
                  </a:cubicBezTo>
                  <a:cubicBezTo>
                    <a:pt x="1653" y="5122"/>
                    <a:pt x="1789" y="5392"/>
                    <a:pt x="1824" y="5476"/>
                  </a:cubicBezTo>
                  <a:cubicBezTo>
                    <a:pt x="1841" y="5506"/>
                    <a:pt x="1841" y="5522"/>
                    <a:pt x="1859" y="5537"/>
                  </a:cubicBezTo>
                  <a:cubicBezTo>
                    <a:pt x="2176" y="6194"/>
                    <a:pt x="2493" y="6852"/>
                    <a:pt x="2793" y="7509"/>
                  </a:cubicBezTo>
                  <a:cubicBezTo>
                    <a:pt x="2847" y="7616"/>
                    <a:pt x="2952" y="7616"/>
                    <a:pt x="3040" y="7585"/>
                  </a:cubicBezTo>
                  <a:cubicBezTo>
                    <a:pt x="3181" y="7540"/>
                    <a:pt x="3322" y="7478"/>
                    <a:pt x="3464" y="7402"/>
                  </a:cubicBezTo>
                  <a:cubicBezTo>
                    <a:pt x="3887" y="7127"/>
                    <a:pt x="4187" y="6776"/>
                    <a:pt x="4469" y="6393"/>
                  </a:cubicBezTo>
                  <a:cubicBezTo>
                    <a:pt x="5138" y="5522"/>
                    <a:pt x="5932" y="4727"/>
                    <a:pt x="6938" y="4131"/>
                  </a:cubicBezTo>
                  <a:cubicBezTo>
                    <a:pt x="7326" y="3886"/>
                    <a:pt x="7696" y="3611"/>
                    <a:pt x="8154" y="3474"/>
                  </a:cubicBezTo>
                  <a:cubicBezTo>
                    <a:pt x="8384" y="3413"/>
                    <a:pt x="8631" y="3382"/>
                    <a:pt x="8895" y="3337"/>
                  </a:cubicBezTo>
                  <a:cubicBezTo>
                    <a:pt x="8471" y="4483"/>
                    <a:pt x="8243" y="5644"/>
                    <a:pt x="8119" y="6837"/>
                  </a:cubicBezTo>
                  <a:cubicBezTo>
                    <a:pt x="8013" y="7891"/>
                    <a:pt x="8013" y="8945"/>
                    <a:pt x="8067" y="10000"/>
                  </a:cubicBezTo>
                  <a:lnTo>
                    <a:pt x="8595" y="10000"/>
                  </a:lnTo>
                  <a:cubicBezTo>
                    <a:pt x="8577" y="9694"/>
                    <a:pt x="8560" y="9403"/>
                    <a:pt x="8542" y="9099"/>
                  </a:cubicBezTo>
                  <a:cubicBezTo>
                    <a:pt x="8525" y="8044"/>
                    <a:pt x="8595" y="6989"/>
                    <a:pt x="8754" y="5949"/>
                  </a:cubicBezTo>
                  <a:cubicBezTo>
                    <a:pt x="8895" y="5048"/>
                    <a:pt x="9089" y="4162"/>
                    <a:pt x="9424" y="3306"/>
                  </a:cubicBezTo>
                  <a:cubicBezTo>
                    <a:pt x="9583" y="2909"/>
                    <a:pt x="9795" y="2527"/>
                    <a:pt x="9971" y="2129"/>
                  </a:cubicBezTo>
                  <a:cubicBezTo>
                    <a:pt x="10041" y="1991"/>
                    <a:pt x="9988" y="1915"/>
                    <a:pt x="9812" y="1915"/>
                  </a:cubicBezTo>
                  <a:cubicBezTo>
                    <a:pt x="9654" y="1915"/>
                    <a:pt x="9530" y="1961"/>
                    <a:pt x="9459" y="2098"/>
                  </a:cubicBezTo>
                  <a:cubicBezTo>
                    <a:pt x="9424" y="2175"/>
                    <a:pt x="9372" y="2251"/>
                    <a:pt x="9335" y="2343"/>
                  </a:cubicBezTo>
                  <a:cubicBezTo>
                    <a:pt x="9194" y="2633"/>
                    <a:pt x="9072" y="2924"/>
                    <a:pt x="8931" y="3214"/>
                  </a:cubicBezTo>
                  <a:cubicBezTo>
                    <a:pt x="8577" y="3198"/>
                    <a:pt x="8243" y="3259"/>
                    <a:pt x="7925" y="3382"/>
                  </a:cubicBezTo>
                  <a:cubicBezTo>
                    <a:pt x="6779" y="3841"/>
                    <a:pt x="5809" y="4498"/>
                    <a:pt x="4980" y="5323"/>
                  </a:cubicBezTo>
                  <a:cubicBezTo>
                    <a:pt x="4539" y="5751"/>
                    <a:pt x="4169" y="6255"/>
                    <a:pt x="3763" y="6729"/>
                  </a:cubicBezTo>
                  <a:cubicBezTo>
                    <a:pt x="3622" y="6897"/>
                    <a:pt x="3446" y="7065"/>
                    <a:pt x="3270" y="7249"/>
                  </a:cubicBezTo>
                  <a:cubicBezTo>
                    <a:pt x="3234" y="7203"/>
                    <a:pt x="3216" y="7173"/>
                    <a:pt x="3199" y="7158"/>
                  </a:cubicBezTo>
                  <a:cubicBezTo>
                    <a:pt x="2934" y="6592"/>
                    <a:pt x="2652" y="6027"/>
                    <a:pt x="2387" y="5461"/>
                  </a:cubicBezTo>
                  <a:cubicBezTo>
                    <a:pt x="2184" y="5008"/>
                    <a:pt x="2126" y="4850"/>
                    <a:pt x="1982" y="4437"/>
                  </a:cubicBezTo>
                  <a:cubicBezTo>
                    <a:pt x="1824" y="3963"/>
                    <a:pt x="1664" y="3474"/>
                    <a:pt x="1524" y="2985"/>
                  </a:cubicBezTo>
                  <a:cubicBezTo>
                    <a:pt x="1223" y="2037"/>
                    <a:pt x="977" y="1090"/>
                    <a:pt x="554" y="172"/>
                  </a:cubicBezTo>
                  <a:cubicBezTo>
                    <a:pt x="483" y="4"/>
                    <a:pt x="430" y="-26"/>
                    <a:pt x="237" y="20"/>
                  </a:cubicBezTo>
                  <a:cubicBezTo>
                    <a:pt x="201" y="35"/>
                    <a:pt x="148" y="50"/>
                    <a:pt x="113" y="65"/>
                  </a:cubicBezTo>
                  <a:cubicBezTo>
                    <a:pt x="7" y="96"/>
                    <a:pt x="-28" y="142"/>
                    <a:pt x="25" y="249"/>
                  </a:cubicBezTo>
                  <a:cubicBezTo>
                    <a:pt x="113" y="448"/>
                    <a:pt x="219" y="662"/>
                    <a:pt x="289" y="86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1"/>
            <p:cNvSpPr>
              <a:spLocks/>
            </p:cNvSpPr>
            <p:nvPr/>
          </p:nvSpPr>
          <p:spPr bwMode="auto">
            <a:xfrm>
              <a:off x="8274250" y="4295695"/>
              <a:ext cx="1795725" cy="1860545"/>
            </a:xfrm>
            <a:custGeom>
              <a:avLst/>
              <a:gdLst>
                <a:gd name="T0" fmla="*/ 199 w 551"/>
                <a:gd name="T1" fmla="*/ 538 h 573"/>
                <a:gd name="T2" fmla="*/ 210 w 551"/>
                <a:gd name="T3" fmla="*/ 519 h 573"/>
                <a:gd name="T4" fmla="*/ 337 w 551"/>
                <a:gd name="T5" fmla="*/ 247 h 573"/>
                <a:gd name="T6" fmla="*/ 377 w 551"/>
                <a:gd name="T7" fmla="*/ 130 h 573"/>
                <a:gd name="T8" fmla="*/ 395 w 551"/>
                <a:gd name="T9" fmla="*/ 84 h 573"/>
                <a:gd name="T10" fmla="*/ 397 w 551"/>
                <a:gd name="T11" fmla="*/ 69 h 573"/>
                <a:gd name="T12" fmla="*/ 400 w 551"/>
                <a:gd name="T13" fmla="*/ 62 h 573"/>
                <a:gd name="T14" fmla="*/ 423 w 551"/>
                <a:gd name="T15" fmla="*/ 56 h 573"/>
                <a:gd name="T16" fmla="*/ 459 w 551"/>
                <a:gd name="T17" fmla="*/ 66 h 573"/>
                <a:gd name="T18" fmla="*/ 491 w 551"/>
                <a:gd name="T19" fmla="*/ 55 h 573"/>
                <a:gd name="T20" fmla="*/ 519 w 551"/>
                <a:gd name="T21" fmla="*/ 14 h 573"/>
                <a:gd name="T22" fmla="*/ 542 w 551"/>
                <a:gd name="T23" fmla="*/ 3 h 573"/>
                <a:gd name="T24" fmla="*/ 548 w 551"/>
                <a:gd name="T25" fmla="*/ 15 h 573"/>
                <a:gd name="T26" fmla="*/ 519 w 551"/>
                <a:gd name="T27" fmla="*/ 58 h 573"/>
                <a:gd name="T28" fmla="*/ 438 w 551"/>
                <a:gd name="T29" fmla="*/ 85 h 573"/>
                <a:gd name="T30" fmla="*/ 421 w 551"/>
                <a:gd name="T31" fmla="*/ 94 h 573"/>
                <a:gd name="T32" fmla="*/ 384 w 551"/>
                <a:gd name="T33" fmla="*/ 198 h 573"/>
                <a:gd name="T34" fmla="*/ 325 w 551"/>
                <a:gd name="T35" fmla="*/ 345 h 573"/>
                <a:gd name="T36" fmla="*/ 273 w 551"/>
                <a:gd name="T37" fmla="*/ 452 h 573"/>
                <a:gd name="T38" fmla="*/ 242 w 551"/>
                <a:gd name="T39" fmla="*/ 516 h 573"/>
                <a:gd name="T40" fmla="*/ 210 w 551"/>
                <a:gd name="T41" fmla="*/ 563 h 573"/>
                <a:gd name="T42" fmla="*/ 182 w 551"/>
                <a:gd name="T43" fmla="*/ 562 h 573"/>
                <a:gd name="T44" fmla="*/ 124 w 551"/>
                <a:gd name="T45" fmla="*/ 465 h 573"/>
                <a:gd name="T46" fmla="*/ 48 w 551"/>
                <a:gd name="T47" fmla="*/ 273 h 573"/>
                <a:gd name="T48" fmla="*/ 5 w 551"/>
                <a:gd name="T49" fmla="*/ 185 h 573"/>
                <a:gd name="T50" fmla="*/ 9 w 551"/>
                <a:gd name="T51" fmla="*/ 164 h 573"/>
                <a:gd name="T52" fmla="*/ 32 w 551"/>
                <a:gd name="T53" fmla="*/ 171 h 573"/>
                <a:gd name="T54" fmla="*/ 120 w 551"/>
                <a:gd name="T55" fmla="*/ 369 h 573"/>
                <a:gd name="T56" fmla="*/ 160 w 551"/>
                <a:gd name="T57" fmla="*/ 471 h 573"/>
                <a:gd name="T58" fmla="*/ 199 w 551"/>
                <a:gd name="T59" fmla="*/ 538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51" h="573">
                  <a:moveTo>
                    <a:pt x="199" y="538"/>
                  </a:moveTo>
                  <a:cubicBezTo>
                    <a:pt x="203" y="531"/>
                    <a:pt x="207" y="525"/>
                    <a:pt x="210" y="519"/>
                  </a:cubicBezTo>
                  <a:cubicBezTo>
                    <a:pt x="255" y="430"/>
                    <a:pt x="301" y="341"/>
                    <a:pt x="337" y="247"/>
                  </a:cubicBezTo>
                  <a:cubicBezTo>
                    <a:pt x="352" y="209"/>
                    <a:pt x="363" y="169"/>
                    <a:pt x="377" y="130"/>
                  </a:cubicBezTo>
                  <a:cubicBezTo>
                    <a:pt x="382" y="115"/>
                    <a:pt x="389" y="100"/>
                    <a:pt x="395" y="84"/>
                  </a:cubicBezTo>
                  <a:cubicBezTo>
                    <a:pt x="397" y="79"/>
                    <a:pt x="402" y="75"/>
                    <a:pt x="397" y="69"/>
                  </a:cubicBezTo>
                  <a:cubicBezTo>
                    <a:pt x="396" y="68"/>
                    <a:pt x="398" y="63"/>
                    <a:pt x="400" y="62"/>
                  </a:cubicBezTo>
                  <a:cubicBezTo>
                    <a:pt x="406" y="55"/>
                    <a:pt x="414" y="54"/>
                    <a:pt x="423" y="56"/>
                  </a:cubicBezTo>
                  <a:cubicBezTo>
                    <a:pt x="435" y="60"/>
                    <a:pt x="447" y="64"/>
                    <a:pt x="459" y="66"/>
                  </a:cubicBezTo>
                  <a:cubicBezTo>
                    <a:pt x="471" y="69"/>
                    <a:pt x="483" y="65"/>
                    <a:pt x="491" y="55"/>
                  </a:cubicBezTo>
                  <a:cubicBezTo>
                    <a:pt x="501" y="42"/>
                    <a:pt x="510" y="28"/>
                    <a:pt x="519" y="14"/>
                  </a:cubicBezTo>
                  <a:cubicBezTo>
                    <a:pt x="525" y="4"/>
                    <a:pt x="532" y="0"/>
                    <a:pt x="542" y="3"/>
                  </a:cubicBezTo>
                  <a:cubicBezTo>
                    <a:pt x="548" y="4"/>
                    <a:pt x="551" y="9"/>
                    <a:pt x="548" y="15"/>
                  </a:cubicBezTo>
                  <a:cubicBezTo>
                    <a:pt x="539" y="29"/>
                    <a:pt x="530" y="45"/>
                    <a:pt x="519" y="58"/>
                  </a:cubicBezTo>
                  <a:cubicBezTo>
                    <a:pt x="499" y="85"/>
                    <a:pt x="470" y="91"/>
                    <a:pt x="438" y="85"/>
                  </a:cubicBezTo>
                  <a:cubicBezTo>
                    <a:pt x="426" y="83"/>
                    <a:pt x="425" y="82"/>
                    <a:pt x="421" y="94"/>
                  </a:cubicBezTo>
                  <a:cubicBezTo>
                    <a:pt x="408" y="129"/>
                    <a:pt x="397" y="164"/>
                    <a:pt x="384" y="198"/>
                  </a:cubicBezTo>
                  <a:cubicBezTo>
                    <a:pt x="365" y="247"/>
                    <a:pt x="346" y="296"/>
                    <a:pt x="325" y="345"/>
                  </a:cubicBezTo>
                  <a:cubicBezTo>
                    <a:pt x="309" y="381"/>
                    <a:pt x="290" y="417"/>
                    <a:pt x="273" y="452"/>
                  </a:cubicBezTo>
                  <a:cubicBezTo>
                    <a:pt x="263" y="474"/>
                    <a:pt x="253" y="496"/>
                    <a:pt x="242" y="516"/>
                  </a:cubicBezTo>
                  <a:cubicBezTo>
                    <a:pt x="232" y="533"/>
                    <a:pt x="221" y="548"/>
                    <a:pt x="210" y="563"/>
                  </a:cubicBezTo>
                  <a:cubicBezTo>
                    <a:pt x="201" y="573"/>
                    <a:pt x="190" y="572"/>
                    <a:pt x="182" y="562"/>
                  </a:cubicBezTo>
                  <a:cubicBezTo>
                    <a:pt x="156" y="534"/>
                    <a:pt x="138" y="500"/>
                    <a:pt x="124" y="465"/>
                  </a:cubicBezTo>
                  <a:cubicBezTo>
                    <a:pt x="99" y="401"/>
                    <a:pt x="74" y="336"/>
                    <a:pt x="48" y="273"/>
                  </a:cubicBezTo>
                  <a:cubicBezTo>
                    <a:pt x="36" y="243"/>
                    <a:pt x="20" y="214"/>
                    <a:pt x="5" y="185"/>
                  </a:cubicBezTo>
                  <a:cubicBezTo>
                    <a:pt x="0" y="174"/>
                    <a:pt x="1" y="169"/>
                    <a:pt x="9" y="164"/>
                  </a:cubicBezTo>
                  <a:cubicBezTo>
                    <a:pt x="18" y="159"/>
                    <a:pt x="27" y="162"/>
                    <a:pt x="32" y="171"/>
                  </a:cubicBezTo>
                  <a:cubicBezTo>
                    <a:pt x="67" y="235"/>
                    <a:pt x="94" y="301"/>
                    <a:pt x="120" y="369"/>
                  </a:cubicBezTo>
                  <a:cubicBezTo>
                    <a:pt x="133" y="403"/>
                    <a:pt x="146" y="437"/>
                    <a:pt x="160" y="471"/>
                  </a:cubicBezTo>
                  <a:cubicBezTo>
                    <a:pt x="169" y="495"/>
                    <a:pt x="182" y="517"/>
                    <a:pt x="199" y="53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自由: 形状 155"/>
            <p:cNvSpPr>
              <a:spLocks/>
            </p:cNvSpPr>
            <p:nvPr/>
          </p:nvSpPr>
          <p:spPr bwMode="auto">
            <a:xfrm>
              <a:off x="6168872" y="3193535"/>
              <a:ext cx="617764" cy="877919"/>
            </a:xfrm>
            <a:custGeom>
              <a:avLst/>
              <a:gdLst>
                <a:gd name="connsiteX0" fmla="*/ 268716 w 408506"/>
                <a:gd name="connsiteY0" fmla="*/ 38816 h 580537"/>
                <a:gd name="connsiteX1" fmla="*/ 245017 w 408506"/>
                <a:gd name="connsiteY1" fmla="*/ 68857 h 580537"/>
                <a:gd name="connsiteX2" fmla="*/ 236399 w 408506"/>
                <a:gd name="connsiteY2" fmla="*/ 182586 h 580537"/>
                <a:gd name="connsiteX3" fmla="*/ 240708 w 408506"/>
                <a:gd name="connsiteY3" fmla="*/ 182586 h 580537"/>
                <a:gd name="connsiteX4" fmla="*/ 236399 w 408506"/>
                <a:gd name="connsiteY4" fmla="*/ 259835 h 580537"/>
                <a:gd name="connsiteX5" fmla="*/ 204082 w 408506"/>
                <a:gd name="connsiteY5" fmla="*/ 302752 h 580537"/>
                <a:gd name="connsiteX6" fmla="*/ 145912 w 408506"/>
                <a:gd name="connsiteY6" fmla="*/ 296314 h 580537"/>
                <a:gd name="connsiteX7" fmla="*/ 120058 w 408506"/>
                <a:gd name="connsiteY7" fmla="*/ 298460 h 580537"/>
                <a:gd name="connsiteX8" fmla="*/ 94205 w 408506"/>
                <a:gd name="connsiteY8" fmla="*/ 313481 h 580537"/>
                <a:gd name="connsiteX9" fmla="*/ 38189 w 408506"/>
                <a:gd name="connsiteY9" fmla="*/ 384293 h 580537"/>
                <a:gd name="connsiteX10" fmla="*/ 102823 w 408506"/>
                <a:gd name="connsiteY10" fmla="*/ 500167 h 580537"/>
                <a:gd name="connsiteX11" fmla="*/ 253635 w 408506"/>
                <a:gd name="connsiteY11" fmla="*/ 543083 h 580537"/>
                <a:gd name="connsiteX12" fmla="*/ 307497 w 408506"/>
                <a:gd name="connsiteY12" fmla="*/ 528062 h 580537"/>
                <a:gd name="connsiteX13" fmla="*/ 348431 w 408506"/>
                <a:gd name="connsiteY13" fmla="*/ 311335 h 580537"/>
                <a:gd name="connsiteX14" fmla="*/ 294570 w 408506"/>
                <a:gd name="connsiteY14" fmla="*/ 131086 h 580537"/>
                <a:gd name="connsiteX15" fmla="*/ 294570 w 408506"/>
                <a:gd name="connsiteY15" fmla="*/ 73149 h 580537"/>
                <a:gd name="connsiteX16" fmla="*/ 268716 w 408506"/>
                <a:gd name="connsiteY16" fmla="*/ 38816 h 580537"/>
                <a:gd name="connsiteX17" fmla="*/ 278963 w 408506"/>
                <a:gd name="connsiteY17" fmla="*/ 1844 h 580537"/>
                <a:gd name="connsiteX18" fmla="*/ 330618 w 408506"/>
                <a:gd name="connsiteY18" fmla="*/ 79226 h 580537"/>
                <a:gd name="connsiteX19" fmla="*/ 334922 w 408506"/>
                <a:gd name="connsiteY19" fmla="*/ 158757 h 580537"/>
                <a:gd name="connsiteX20" fmla="*/ 380120 w 408506"/>
                <a:gd name="connsiteY20" fmla="*/ 294176 h 580537"/>
                <a:gd name="connsiteX21" fmla="*/ 326313 w 408506"/>
                <a:gd name="connsiteY21" fmla="*/ 558564 h 580537"/>
                <a:gd name="connsiteX22" fmla="*/ 218699 w 408506"/>
                <a:gd name="connsiteY22" fmla="*/ 577910 h 580537"/>
                <a:gd name="connsiteX23" fmla="*/ 87410 w 408506"/>
                <a:gd name="connsiteY23" fmla="*/ 534920 h 580537"/>
                <a:gd name="connsiteX24" fmla="*/ 5623 w 408506"/>
                <a:gd name="connsiteY24" fmla="*/ 358661 h 580537"/>
                <a:gd name="connsiteX25" fmla="*/ 78801 w 408506"/>
                <a:gd name="connsiteY25" fmla="*/ 281279 h 580537"/>
                <a:gd name="connsiteX26" fmla="*/ 98171 w 408506"/>
                <a:gd name="connsiteY26" fmla="*/ 270531 h 580537"/>
                <a:gd name="connsiteX27" fmla="*/ 160588 w 408506"/>
                <a:gd name="connsiteY27" fmla="*/ 261933 h 580537"/>
                <a:gd name="connsiteX28" fmla="*/ 201481 w 408506"/>
                <a:gd name="connsiteY28" fmla="*/ 240438 h 580537"/>
                <a:gd name="connsiteX29" fmla="*/ 201481 w 408506"/>
                <a:gd name="connsiteY29" fmla="*/ 175953 h 580537"/>
                <a:gd name="connsiteX30" fmla="*/ 199329 w 408506"/>
                <a:gd name="connsiteY30" fmla="*/ 175953 h 580537"/>
                <a:gd name="connsiteX31" fmla="*/ 210090 w 408506"/>
                <a:gd name="connsiteY31" fmla="*/ 57731 h 580537"/>
                <a:gd name="connsiteX32" fmla="*/ 218699 w 408506"/>
                <a:gd name="connsiteY32" fmla="*/ 29787 h 580537"/>
                <a:gd name="connsiteX33" fmla="*/ 278963 w 408506"/>
                <a:gd name="connsiteY33" fmla="*/ 1844 h 580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408506" h="580537">
                  <a:moveTo>
                    <a:pt x="268716" y="38816"/>
                  </a:moveTo>
                  <a:cubicBezTo>
                    <a:pt x="251481" y="38816"/>
                    <a:pt x="247172" y="53837"/>
                    <a:pt x="245017" y="68857"/>
                  </a:cubicBezTo>
                  <a:cubicBezTo>
                    <a:pt x="242863" y="105336"/>
                    <a:pt x="238554" y="143961"/>
                    <a:pt x="236399" y="182586"/>
                  </a:cubicBezTo>
                  <a:cubicBezTo>
                    <a:pt x="238554" y="182586"/>
                    <a:pt x="238554" y="182586"/>
                    <a:pt x="240708" y="182586"/>
                  </a:cubicBezTo>
                  <a:cubicBezTo>
                    <a:pt x="238554" y="208336"/>
                    <a:pt x="236399" y="234085"/>
                    <a:pt x="236399" y="259835"/>
                  </a:cubicBezTo>
                  <a:cubicBezTo>
                    <a:pt x="236399" y="281293"/>
                    <a:pt x="223473" y="294168"/>
                    <a:pt x="204082" y="302752"/>
                  </a:cubicBezTo>
                  <a:cubicBezTo>
                    <a:pt x="184692" y="313481"/>
                    <a:pt x="163148" y="309189"/>
                    <a:pt x="145912" y="296314"/>
                  </a:cubicBezTo>
                  <a:cubicBezTo>
                    <a:pt x="135140" y="289877"/>
                    <a:pt x="128676" y="289877"/>
                    <a:pt x="120058" y="298460"/>
                  </a:cubicBezTo>
                  <a:cubicBezTo>
                    <a:pt x="113595" y="304897"/>
                    <a:pt x="102823" y="311335"/>
                    <a:pt x="94205" y="313481"/>
                  </a:cubicBezTo>
                  <a:cubicBezTo>
                    <a:pt x="55424" y="322064"/>
                    <a:pt x="44652" y="352105"/>
                    <a:pt x="38189" y="384293"/>
                  </a:cubicBezTo>
                  <a:cubicBezTo>
                    <a:pt x="31725" y="425063"/>
                    <a:pt x="61888" y="478709"/>
                    <a:pt x="102823" y="500167"/>
                  </a:cubicBezTo>
                  <a:cubicBezTo>
                    <a:pt x="148066" y="525917"/>
                    <a:pt x="199773" y="540937"/>
                    <a:pt x="253635" y="543083"/>
                  </a:cubicBezTo>
                  <a:cubicBezTo>
                    <a:pt x="270871" y="543083"/>
                    <a:pt x="292415" y="538792"/>
                    <a:pt x="307497" y="528062"/>
                  </a:cubicBezTo>
                  <a:cubicBezTo>
                    <a:pt x="376440" y="472271"/>
                    <a:pt x="393675" y="373564"/>
                    <a:pt x="348431" y="311335"/>
                  </a:cubicBezTo>
                  <a:cubicBezTo>
                    <a:pt x="307497" y="257689"/>
                    <a:pt x="301033" y="195461"/>
                    <a:pt x="294570" y="131086"/>
                  </a:cubicBezTo>
                  <a:cubicBezTo>
                    <a:pt x="292415" y="111774"/>
                    <a:pt x="294570" y="92461"/>
                    <a:pt x="294570" y="73149"/>
                  </a:cubicBezTo>
                  <a:cubicBezTo>
                    <a:pt x="294570" y="58128"/>
                    <a:pt x="279489" y="36670"/>
                    <a:pt x="268716" y="38816"/>
                  </a:cubicBezTo>
                  <a:close/>
                  <a:moveTo>
                    <a:pt x="278963" y="1844"/>
                  </a:moveTo>
                  <a:cubicBezTo>
                    <a:pt x="311247" y="10442"/>
                    <a:pt x="332770" y="44834"/>
                    <a:pt x="330618" y="79226"/>
                  </a:cubicBezTo>
                  <a:cubicBezTo>
                    <a:pt x="330618" y="105020"/>
                    <a:pt x="330618" y="132963"/>
                    <a:pt x="334922" y="158757"/>
                  </a:cubicBezTo>
                  <a:cubicBezTo>
                    <a:pt x="339227" y="208196"/>
                    <a:pt x="349988" y="253335"/>
                    <a:pt x="380120" y="294176"/>
                  </a:cubicBezTo>
                  <a:cubicBezTo>
                    <a:pt x="431775" y="369408"/>
                    <a:pt x="412405" y="491930"/>
                    <a:pt x="326313" y="558564"/>
                  </a:cubicBezTo>
                  <a:cubicBezTo>
                    <a:pt x="294029" y="584358"/>
                    <a:pt x="257440" y="582209"/>
                    <a:pt x="218699" y="577910"/>
                  </a:cubicBezTo>
                  <a:cubicBezTo>
                    <a:pt x="171349" y="571461"/>
                    <a:pt x="130456" y="554265"/>
                    <a:pt x="87410" y="534920"/>
                  </a:cubicBezTo>
                  <a:cubicBezTo>
                    <a:pt x="27146" y="506976"/>
                    <a:pt x="-15900" y="414548"/>
                    <a:pt x="5623" y="358661"/>
                  </a:cubicBezTo>
                  <a:cubicBezTo>
                    <a:pt x="20689" y="324269"/>
                    <a:pt x="33603" y="287727"/>
                    <a:pt x="78801" y="281279"/>
                  </a:cubicBezTo>
                  <a:cubicBezTo>
                    <a:pt x="85258" y="279129"/>
                    <a:pt x="91714" y="274830"/>
                    <a:pt x="98171" y="270531"/>
                  </a:cubicBezTo>
                  <a:cubicBezTo>
                    <a:pt x="119694" y="249036"/>
                    <a:pt x="134760" y="249036"/>
                    <a:pt x="160588" y="261933"/>
                  </a:cubicBezTo>
                  <a:cubicBezTo>
                    <a:pt x="188567" y="279129"/>
                    <a:pt x="199329" y="272681"/>
                    <a:pt x="201481" y="240438"/>
                  </a:cubicBezTo>
                  <a:cubicBezTo>
                    <a:pt x="201481" y="218943"/>
                    <a:pt x="201481" y="197448"/>
                    <a:pt x="201481" y="175953"/>
                  </a:cubicBezTo>
                  <a:cubicBezTo>
                    <a:pt x="201481" y="175953"/>
                    <a:pt x="199329" y="175953"/>
                    <a:pt x="199329" y="175953"/>
                  </a:cubicBezTo>
                  <a:cubicBezTo>
                    <a:pt x="203633" y="137262"/>
                    <a:pt x="205785" y="96422"/>
                    <a:pt x="210090" y="57731"/>
                  </a:cubicBezTo>
                  <a:cubicBezTo>
                    <a:pt x="210090" y="49133"/>
                    <a:pt x="214395" y="38385"/>
                    <a:pt x="218699" y="29787"/>
                  </a:cubicBezTo>
                  <a:cubicBezTo>
                    <a:pt x="233765" y="6143"/>
                    <a:pt x="257440" y="-4605"/>
                    <a:pt x="278963" y="184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grpSp>
          <p:nvGrpSpPr>
            <p:cNvPr id="186" name="组合 185"/>
            <p:cNvGrpSpPr/>
            <p:nvPr/>
          </p:nvGrpSpPr>
          <p:grpSpPr>
            <a:xfrm>
              <a:off x="7539844" y="3076299"/>
              <a:ext cx="1651264" cy="1339271"/>
              <a:chOff x="8888773" y="4049910"/>
              <a:chExt cx="1091923" cy="885613"/>
            </a:xfrm>
            <a:grpFill/>
          </p:grpSpPr>
          <p:sp>
            <p:nvSpPr>
              <p:cNvPr id="187" name="自由: 形状 186"/>
              <p:cNvSpPr>
                <a:spLocks/>
              </p:cNvSpPr>
              <p:nvPr/>
            </p:nvSpPr>
            <p:spPr bwMode="auto">
              <a:xfrm>
                <a:off x="8888773" y="4049910"/>
                <a:ext cx="1091923" cy="885613"/>
              </a:xfrm>
              <a:custGeom>
                <a:avLst/>
                <a:gdLst>
                  <a:gd name="connsiteX0" fmla="*/ 463012 w 952305"/>
                  <a:gd name="connsiteY0" fmla="*/ 268288 h 772375"/>
                  <a:gd name="connsiteX1" fmla="*/ 452234 w 952305"/>
                  <a:gd name="connsiteY1" fmla="*/ 276898 h 772375"/>
                  <a:gd name="connsiteX2" fmla="*/ 445767 w 952305"/>
                  <a:gd name="connsiteY2" fmla="*/ 300574 h 772375"/>
                  <a:gd name="connsiteX3" fmla="*/ 389720 w 952305"/>
                  <a:gd name="connsiteY3" fmla="*/ 390976 h 772375"/>
                  <a:gd name="connsiteX4" fmla="*/ 297026 w 952305"/>
                  <a:gd name="connsiteY4" fmla="*/ 451244 h 772375"/>
                  <a:gd name="connsiteX5" fmla="*/ 139663 w 952305"/>
                  <a:gd name="connsiteY5" fmla="*/ 434025 h 772375"/>
                  <a:gd name="connsiteX6" fmla="*/ 81461 w 952305"/>
                  <a:gd name="connsiteY6" fmla="*/ 373757 h 772375"/>
                  <a:gd name="connsiteX7" fmla="*/ 77149 w 952305"/>
                  <a:gd name="connsiteY7" fmla="*/ 356537 h 772375"/>
                  <a:gd name="connsiteX8" fmla="*/ 72838 w 952305"/>
                  <a:gd name="connsiteY8" fmla="*/ 356537 h 772375"/>
                  <a:gd name="connsiteX9" fmla="*/ 79305 w 952305"/>
                  <a:gd name="connsiteY9" fmla="*/ 406043 h 772375"/>
                  <a:gd name="connsiteX10" fmla="*/ 169843 w 952305"/>
                  <a:gd name="connsiteY10" fmla="*/ 571780 h 772375"/>
                  <a:gd name="connsiteX11" fmla="*/ 488880 w 952305"/>
                  <a:gd name="connsiteY11" fmla="*/ 735364 h 772375"/>
                  <a:gd name="connsiteX12" fmla="*/ 728158 w 952305"/>
                  <a:gd name="connsiteY12" fmla="*/ 707383 h 772375"/>
                  <a:gd name="connsiteX13" fmla="*/ 760493 w 952305"/>
                  <a:gd name="connsiteY13" fmla="*/ 696620 h 772375"/>
                  <a:gd name="connsiteX14" fmla="*/ 874743 w 952305"/>
                  <a:gd name="connsiteY14" fmla="*/ 423263 h 772375"/>
                  <a:gd name="connsiteX15" fmla="*/ 857497 w 952305"/>
                  <a:gd name="connsiteY15" fmla="*/ 354385 h 772375"/>
                  <a:gd name="connsiteX16" fmla="*/ 853186 w 952305"/>
                  <a:gd name="connsiteY16" fmla="*/ 354385 h 772375"/>
                  <a:gd name="connsiteX17" fmla="*/ 829474 w 952305"/>
                  <a:gd name="connsiteY17" fmla="*/ 412501 h 772375"/>
                  <a:gd name="connsiteX18" fmla="*/ 771271 w 952305"/>
                  <a:gd name="connsiteY18" fmla="*/ 470616 h 772375"/>
                  <a:gd name="connsiteX19" fmla="*/ 635465 w 952305"/>
                  <a:gd name="connsiteY19" fmla="*/ 479226 h 772375"/>
                  <a:gd name="connsiteX20" fmla="*/ 536304 w 952305"/>
                  <a:gd name="connsiteY20" fmla="*/ 427567 h 772375"/>
                  <a:gd name="connsiteX21" fmla="*/ 471635 w 952305"/>
                  <a:gd name="connsiteY21" fmla="*/ 279050 h 772375"/>
                  <a:gd name="connsiteX22" fmla="*/ 463012 w 952305"/>
                  <a:gd name="connsiteY22" fmla="*/ 268288 h 772375"/>
                  <a:gd name="connsiteX23" fmla="*/ 658938 w 952305"/>
                  <a:gd name="connsiteY23" fmla="*/ 225985 h 772375"/>
                  <a:gd name="connsiteX24" fmla="*/ 579017 w 952305"/>
                  <a:gd name="connsiteY24" fmla="*/ 234572 h 772375"/>
                  <a:gd name="connsiteX25" fmla="*/ 546616 w 952305"/>
                  <a:gd name="connsiteY25" fmla="*/ 283947 h 772375"/>
                  <a:gd name="connsiteX26" fmla="*/ 585497 w 952305"/>
                  <a:gd name="connsiteY26" fmla="*/ 369816 h 772375"/>
                  <a:gd name="connsiteX27" fmla="*/ 615737 w 952305"/>
                  <a:gd name="connsiteY27" fmla="*/ 395577 h 772375"/>
                  <a:gd name="connsiteX28" fmla="*/ 715099 w 952305"/>
                  <a:gd name="connsiteY28" fmla="*/ 408458 h 772375"/>
                  <a:gd name="connsiteX29" fmla="*/ 769100 w 952305"/>
                  <a:gd name="connsiteY29" fmla="*/ 369816 h 772375"/>
                  <a:gd name="connsiteX30" fmla="*/ 797181 w 952305"/>
                  <a:gd name="connsiteY30" fmla="*/ 283947 h 772375"/>
                  <a:gd name="connsiteX31" fmla="*/ 777741 w 952305"/>
                  <a:gd name="connsiteY31" fmla="*/ 247452 h 772375"/>
                  <a:gd name="connsiteX32" fmla="*/ 658938 w 952305"/>
                  <a:gd name="connsiteY32" fmla="*/ 225985 h 772375"/>
                  <a:gd name="connsiteX33" fmla="*/ 227665 w 952305"/>
                  <a:gd name="connsiteY33" fmla="*/ 198438 h 772375"/>
                  <a:gd name="connsiteX34" fmla="*/ 156537 w 952305"/>
                  <a:gd name="connsiteY34" fmla="*/ 207025 h 772375"/>
                  <a:gd name="connsiteX35" fmla="*/ 128517 w 952305"/>
                  <a:gd name="connsiteY35" fmla="*/ 247813 h 772375"/>
                  <a:gd name="connsiteX36" fmla="*/ 150071 w 952305"/>
                  <a:gd name="connsiteY36" fmla="*/ 348710 h 772375"/>
                  <a:gd name="connsiteX37" fmla="*/ 165159 w 952305"/>
                  <a:gd name="connsiteY37" fmla="*/ 368030 h 772375"/>
                  <a:gd name="connsiteX38" fmla="*/ 270772 w 952305"/>
                  <a:gd name="connsiteY38" fmla="*/ 380911 h 772375"/>
                  <a:gd name="connsiteX39" fmla="*/ 316035 w 952305"/>
                  <a:gd name="connsiteY39" fmla="*/ 363737 h 772375"/>
                  <a:gd name="connsiteX40" fmla="*/ 378541 w 952305"/>
                  <a:gd name="connsiteY40" fmla="*/ 269281 h 772375"/>
                  <a:gd name="connsiteX41" fmla="*/ 354832 w 952305"/>
                  <a:gd name="connsiteY41" fmla="*/ 222052 h 772375"/>
                  <a:gd name="connsiteX42" fmla="*/ 227665 w 952305"/>
                  <a:gd name="connsiteY42" fmla="*/ 198438 h 772375"/>
                  <a:gd name="connsiteX43" fmla="*/ 433821 w 952305"/>
                  <a:gd name="connsiteY43" fmla="*/ 37618 h 772375"/>
                  <a:gd name="connsiteX44" fmla="*/ 357120 w 952305"/>
                  <a:gd name="connsiteY44" fmla="*/ 46176 h 772375"/>
                  <a:gd name="connsiteX45" fmla="*/ 233966 w 952305"/>
                  <a:gd name="connsiteY45" fmla="*/ 101808 h 772375"/>
                  <a:gd name="connsiteX46" fmla="*/ 195076 w 952305"/>
                  <a:gd name="connsiteY46" fmla="*/ 127484 h 772375"/>
                  <a:gd name="connsiteX47" fmla="*/ 201558 w 952305"/>
                  <a:gd name="connsiteY47" fmla="*/ 129624 h 772375"/>
                  <a:gd name="connsiteX48" fmla="*/ 400331 w 952305"/>
                  <a:gd name="connsiteY48" fmla="*/ 163859 h 772375"/>
                  <a:gd name="connsiteX49" fmla="*/ 471630 w 952305"/>
                  <a:gd name="connsiteY49" fmla="*/ 178836 h 772375"/>
                  <a:gd name="connsiteX50" fmla="*/ 499718 w 952305"/>
                  <a:gd name="connsiteY50" fmla="*/ 180976 h 772375"/>
                  <a:gd name="connsiteX51" fmla="*/ 523484 w 952305"/>
                  <a:gd name="connsiteY51" fmla="*/ 176697 h 772375"/>
                  <a:gd name="connsiteX52" fmla="*/ 573178 w 952305"/>
                  <a:gd name="connsiteY52" fmla="*/ 163859 h 772375"/>
                  <a:gd name="connsiteX53" fmla="*/ 715776 w 952305"/>
                  <a:gd name="connsiteY53" fmla="*/ 157440 h 772375"/>
                  <a:gd name="connsiteX54" fmla="*/ 704973 w 952305"/>
                  <a:gd name="connsiteY54" fmla="*/ 146741 h 772375"/>
                  <a:gd name="connsiteX55" fmla="*/ 510521 w 952305"/>
                  <a:gd name="connsiteY55" fmla="*/ 48316 h 772375"/>
                  <a:gd name="connsiteX56" fmla="*/ 433821 w 952305"/>
                  <a:gd name="connsiteY56" fmla="*/ 37618 h 772375"/>
                  <a:gd name="connsiteX57" fmla="*/ 450186 w 952305"/>
                  <a:gd name="connsiteY57" fmla="*/ 0 h 772375"/>
                  <a:gd name="connsiteX58" fmla="*/ 670146 w 952305"/>
                  <a:gd name="connsiteY58" fmla="*/ 53760 h 772375"/>
                  <a:gd name="connsiteX59" fmla="*/ 838351 w 952305"/>
                  <a:gd name="connsiteY59" fmla="*/ 182783 h 772375"/>
                  <a:gd name="connsiteX60" fmla="*/ 857759 w 952305"/>
                  <a:gd name="connsiteY60" fmla="*/ 193535 h 772375"/>
                  <a:gd name="connsiteX61" fmla="*/ 870698 w 952305"/>
                  <a:gd name="connsiteY61" fmla="*/ 197835 h 772375"/>
                  <a:gd name="connsiteX62" fmla="*/ 900888 w 952305"/>
                  <a:gd name="connsiteY62" fmla="*/ 251595 h 772375"/>
                  <a:gd name="connsiteX63" fmla="*/ 905201 w 952305"/>
                  <a:gd name="connsiteY63" fmla="*/ 283851 h 772375"/>
                  <a:gd name="connsiteX64" fmla="*/ 948331 w 952305"/>
                  <a:gd name="connsiteY64" fmla="*/ 408573 h 772375"/>
                  <a:gd name="connsiteX65" fmla="*/ 866385 w 952305"/>
                  <a:gd name="connsiteY65" fmla="*/ 662318 h 772375"/>
                  <a:gd name="connsiteX66" fmla="*/ 760718 w 952305"/>
                  <a:gd name="connsiteY66" fmla="*/ 737581 h 772375"/>
                  <a:gd name="connsiteX67" fmla="*/ 732684 w 952305"/>
                  <a:gd name="connsiteY67" fmla="*/ 746183 h 772375"/>
                  <a:gd name="connsiteX68" fmla="*/ 633486 w 952305"/>
                  <a:gd name="connsiteY68" fmla="*/ 763386 h 772375"/>
                  <a:gd name="connsiteX69" fmla="*/ 445873 w 952305"/>
                  <a:gd name="connsiteY69" fmla="*/ 767687 h 772375"/>
                  <a:gd name="connsiteX70" fmla="*/ 236695 w 952305"/>
                  <a:gd name="connsiteY70" fmla="*/ 703175 h 772375"/>
                  <a:gd name="connsiteX71" fmla="*/ 120246 w 952305"/>
                  <a:gd name="connsiteY71" fmla="*/ 617160 h 772375"/>
                  <a:gd name="connsiteX72" fmla="*/ 27517 w 952305"/>
                  <a:gd name="connsiteY72" fmla="*/ 483836 h 772375"/>
                  <a:gd name="connsiteX73" fmla="*/ 33987 w 952305"/>
                  <a:gd name="connsiteY73" fmla="*/ 236542 h 772375"/>
                  <a:gd name="connsiteX74" fmla="*/ 36143 w 952305"/>
                  <a:gd name="connsiteY74" fmla="*/ 225790 h 772375"/>
                  <a:gd name="connsiteX75" fmla="*/ 29674 w 952305"/>
                  <a:gd name="connsiteY75" fmla="*/ 187083 h 772375"/>
                  <a:gd name="connsiteX76" fmla="*/ 64177 w 952305"/>
                  <a:gd name="connsiteY76" fmla="*/ 146226 h 772375"/>
                  <a:gd name="connsiteX77" fmla="*/ 83586 w 952305"/>
                  <a:gd name="connsiteY77" fmla="*/ 144076 h 772375"/>
                  <a:gd name="connsiteX78" fmla="*/ 141810 w 952305"/>
                  <a:gd name="connsiteY78" fmla="*/ 120422 h 772375"/>
                  <a:gd name="connsiteX79" fmla="*/ 348832 w 952305"/>
                  <a:gd name="connsiteY79" fmla="*/ 19354 h 772375"/>
                  <a:gd name="connsiteX80" fmla="*/ 450186 w 952305"/>
                  <a:gd name="connsiteY80" fmla="*/ 0 h 772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</a:cxnLst>
                <a:rect l="l" t="t" r="r" b="b"/>
                <a:pathLst>
                  <a:path w="952305" h="772375">
                    <a:moveTo>
                      <a:pt x="463012" y="268288"/>
                    </a:moveTo>
                    <a:cubicBezTo>
                      <a:pt x="460856" y="270441"/>
                      <a:pt x="454389" y="272593"/>
                      <a:pt x="452234" y="276898"/>
                    </a:cubicBezTo>
                    <a:cubicBezTo>
                      <a:pt x="450078" y="285508"/>
                      <a:pt x="450078" y="294117"/>
                      <a:pt x="445767" y="300574"/>
                    </a:cubicBezTo>
                    <a:cubicBezTo>
                      <a:pt x="428522" y="330708"/>
                      <a:pt x="409121" y="362995"/>
                      <a:pt x="389720" y="390976"/>
                    </a:cubicBezTo>
                    <a:cubicBezTo>
                      <a:pt x="368163" y="425415"/>
                      <a:pt x="335828" y="444787"/>
                      <a:pt x="297026" y="451244"/>
                    </a:cubicBezTo>
                    <a:cubicBezTo>
                      <a:pt x="243135" y="459854"/>
                      <a:pt x="191399" y="453397"/>
                      <a:pt x="139663" y="434025"/>
                    </a:cubicBezTo>
                    <a:cubicBezTo>
                      <a:pt x="111640" y="423263"/>
                      <a:pt x="90083" y="403891"/>
                      <a:pt x="81461" y="373757"/>
                    </a:cubicBezTo>
                    <a:cubicBezTo>
                      <a:pt x="81461" y="367300"/>
                      <a:pt x="79305" y="360842"/>
                      <a:pt x="77149" y="356537"/>
                    </a:cubicBezTo>
                    <a:cubicBezTo>
                      <a:pt x="74994" y="356537"/>
                      <a:pt x="74994" y="356537"/>
                      <a:pt x="72838" y="356537"/>
                    </a:cubicBezTo>
                    <a:cubicBezTo>
                      <a:pt x="74994" y="373757"/>
                      <a:pt x="77149" y="390976"/>
                      <a:pt x="79305" y="406043"/>
                    </a:cubicBezTo>
                    <a:cubicBezTo>
                      <a:pt x="96550" y="470616"/>
                      <a:pt x="124574" y="524427"/>
                      <a:pt x="169843" y="571780"/>
                    </a:cubicBezTo>
                    <a:cubicBezTo>
                      <a:pt x="258225" y="664334"/>
                      <a:pt x="363852" y="718145"/>
                      <a:pt x="488880" y="735364"/>
                    </a:cubicBezTo>
                    <a:cubicBezTo>
                      <a:pt x="570795" y="746126"/>
                      <a:pt x="650554" y="737516"/>
                      <a:pt x="728158" y="707383"/>
                    </a:cubicBezTo>
                    <a:cubicBezTo>
                      <a:pt x="738936" y="705230"/>
                      <a:pt x="751870" y="703078"/>
                      <a:pt x="760493" y="696620"/>
                    </a:cubicBezTo>
                    <a:cubicBezTo>
                      <a:pt x="851031" y="627743"/>
                      <a:pt x="891988" y="537341"/>
                      <a:pt x="874743" y="423263"/>
                    </a:cubicBezTo>
                    <a:cubicBezTo>
                      <a:pt x="870431" y="399586"/>
                      <a:pt x="861809" y="378062"/>
                      <a:pt x="857497" y="354385"/>
                    </a:cubicBezTo>
                    <a:cubicBezTo>
                      <a:pt x="855342" y="354385"/>
                      <a:pt x="853186" y="354385"/>
                      <a:pt x="853186" y="354385"/>
                    </a:cubicBezTo>
                    <a:cubicBezTo>
                      <a:pt x="844563" y="373757"/>
                      <a:pt x="835941" y="393129"/>
                      <a:pt x="829474" y="412501"/>
                    </a:cubicBezTo>
                    <a:cubicBezTo>
                      <a:pt x="818696" y="440482"/>
                      <a:pt x="801450" y="462006"/>
                      <a:pt x="771271" y="470616"/>
                    </a:cubicBezTo>
                    <a:cubicBezTo>
                      <a:pt x="726002" y="483530"/>
                      <a:pt x="680733" y="485683"/>
                      <a:pt x="635465" y="479226"/>
                    </a:cubicBezTo>
                    <a:cubicBezTo>
                      <a:pt x="596663" y="470616"/>
                      <a:pt x="560017" y="459854"/>
                      <a:pt x="536304" y="427567"/>
                    </a:cubicBezTo>
                    <a:cubicBezTo>
                      <a:pt x="503970" y="382367"/>
                      <a:pt x="480257" y="335013"/>
                      <a:pt x="471635" y="279050"/>
                    </a:cubicBezTo>
                    <a:cubicBezTo>
                      <a:pt x="469479" y="274745"/>
                      <a:pt x="465168" y="270441"/>
                      <a:pt x="463012" y="268288"/>
                    </a:cubicBezTo>
                    <a:close/>
                    <a:moveTo>
                      <a:pt x="658938" y="225985"/>
                    </a:moveTo>
                    <a:cubicBezTo>
                      <a:pt x="633018" y="228132"/>
                      <a:pt x="604937" y="232425"/>
                      <a:pt x="579017" y="234572"/>
                    </a:cubicBezTo>
                    <a:cubicBezTo>
                      <a:pt x="548776" y="236719"/>
                      <a:pt x="537976" y="262479"/>
                      <a:pt x="546616" y="283947"/>
                    </a:cubicBezTo>
                    <a:cubicBezTo>
                      <a:pt x="557416" y="314001"/>
                      <a:pt x="570377" y="344055"/>
                      <a:pt x="585497" y="369816"/>
                    </a:cubicBezTo>
                    <a:cubicBezTo>
                      <a:pt x="591977" y="380550"/>
                      <a:pt x="602777" y="391284"/>
                      <a:pt x="615737" y="395577"/>
                    </a:cubicBezTo>
                    <a:cubicBezTo>
                      <a:pt x="645978" y="412751"/>
                      <a:pt x="680539" y="412751"/>
                      <a:pt x="715099" y="408458"/>
                    </a:cubicBezTo>
                    <a:cubicBezTo>
                      <a:pt x="741020" y="406311"/>
                      <a:pt x="762620" y="399871"/>
                      <a:pt x="769100" y="369816"/>
                    </a:cubicBezTo>
                    <a:cubicBezTo>
                      <a:pt x="777741" y="339762"/>
                      <a:pt x="788541" y="311854"/>
                      <a:pt x="797181" y="283947"/>
                    </a:cubicBezTo>
                    <a:cubicBezTo>
                      <a:pt x="801501" y="268920"/>
                      <a:pt x="790701" y="251746"/>
                      <a:pt x="777741" y="247452"/>
                    </a:cubicBezTo>
                    <a:cubicBezTo>
                      <a:pt x="738860" y="236719"/>
                      <a:pt x="699979" y="223838"/>
                      <a:pt x="658938" y="225985"/>
                    </a:cubicBezTo>
                    <a:close/>
                    <a:moveTo>
                      <a:pt x="227665" y="198438"/>
                    </a:moveTo>
                    <a:cubicBezTo>
                      <a:pt x="206111" y="200585"/>
                      <a:pt x="182402" y="204878"/>
                      <a:pt x="156537" y="207025"/>
                    </a:cubicBezTo>
                    <a:cubicBezTo>
                      <a:pt x="130673" y="211319"/>
                      <a:pt x="122051" y="222052"/>
                      <a:pt x="128517" y="247813"/>
                    </a:cubicBezTo>
                    <a:cubicBezTo>
                      <a:pt x="134983" y="282161"/>
                      <a:pt x="143605" y="314362"/>
                      <a:pt x="150071" y="348710"/>
                    </a:cubicBezTo>
                    <a:cubicBezTo>
                      <a:pt x="152226" y="357297"/>
                      <a:pt x="156537" y="363737"/>
                      <a:pt x="165159" y="368030"/>
                    </a:cubicBezTo>
                    <a:cubicBezTo>
                      <a:pt x="199645" y="380911"/>
                      <a:pt x="236286" y="387351"/>
                      <a:pt x="270772" y="380911"/>
                    </a:cubicBezTo>
                    <a:cubicBezTo>
                      <a:pt x="288015" y="378764"/>
                      <a:pt x="305258" y="374471"/>
                      <a:pt x="316035" y="363737"/>
                    </a:cubicBezTo>
                    <a:cubicBezTo>
                      <a:pt x="344055" y="337976"/>
                      <a:pt x="363454" y="305775"/>
                      <a:pt x="378541" y="269281"/>
                    </a:cubicBezTo>
                    <a:cubicBezTo>
                      <a:pt x="387163" y="249960"/>
                      <a:pt x="376386" y="228492"/>
                      <a:pt x="354832" y="222052"/>
                    </a:cubicBezTo>
                    <a:cubicBezTo>
                      <a:pt x="316035" y="209172"/>
                      <a:pt x="275083" y="200585"/>
                      <a:pt x="227665" y="198438"/>
                    </a:cubicBezTo>
                    <a:close/>
                    <a:moveTo>
                      <a:pt x="433821" y="37618"/>
                    </a:moveTo>
                    <a:cubicBezTo>
                      <a:pt x="408434" y="37083"/>
                      <a:pt x="383047" y="39757"/>
                      <a:pt x="357120" y="46176"/>
                    </a:cubicBezTo>
                    <a:cubicBezTo>
                      <a:pt x="311747" y="56875"/>
                      <a:pt x="272857" y="78271"/>
                      <a:pt x="233966" y="101808"/>
                    </a:cubicBezTo>
                    <a:cubicBezTo>
                      <a:pt x="221003" y="108227"/>
                      <a:pt x="208039" y="118925"/>
                      <a:pt x="195076" y="127484"/>
                    </a:cubicBezTo>
                    <a:cubicBezTo>
                      <a:pt x="197237" y="129624"/>
                      <a:pt x="199397" y="129624"/>
                      <a:pt x="201558" y="129624"/>
                    </a:cubicBezTo>
                    <a:cubicBezTo>
                      <a:pt x="270696" y="123205"/>
                      <a:pt x="337674" y="133903"/>
                      <a:pt x="400331" y="163859"/>
                    </a:cubicBezTo>
                    <a:cubicBezTo>
                      <a:pt x="424098" y="174557"/>
                      <a:pt x="447864" y="178836"/>
                      <a:pt x="471630" y="178836"/>
                    </a:cubicBezTo>
                    <a:cubicBezTo>
                      <a:pt x="480273" y="178836"/>
                      <a:pt x="491076" y="180976"/>
                      <a:pt x="499718" y="180976"/>
                    </a:cubicBezTo>
                    <a:cubicBezTo>
                      <a:pt x="508360" y="180976"/>
                      <a:pt x="514842" y="178836"/>
                      <a:pt x="523484" y="176697"/>
                    </a:cubicBezTo>
                    <a:cubicBezTo>
                      <a:pt x="538608" y="172417"/>
                      <a:pt x="555893" y="165998"/>
                      <a:pt x="573178" y="163859"/>
                    </a:cubicBezTo>
                    <a:cubicBezTo>
                      <a:pt x="618550" y="155300"/>
                      <a:pt x="666083" y="151021"/>
                      <a:pt x="715776" y="157440"/>
                    </a:cubicBezTo>
                    <a:cubicBezTo>
                      <a:pt x="711455" y="153160"/>
                      <a:pt x="709294" y="148881"/>
                      <a:pt x="704973" y="146741"/>
                    </a:cubicBezTo>
                    <a:cubicBezTo>
                      <a:pt x="648798" y="99668"/>
                      <a:pt x="583981" y="65433"/>
                      <a:pt x="510521" y="48316"/>
                    </a:cubicBezTo>
                    <a:cubicBezTo>
                      <a:pt x="484594" y="41897"/>
                      <a:pt x="459207" y="38152"/>
                      <a:pt x="433821" y="37618"/>
                    </a:cubicBezTo>
                    <a:close/>
                    <a:moveTo>
                      <a:pt x="450186" y="0"/>
                    </a:moveTo>
                    <a:cubicBezTo>
                      <a:pt x="536445" y="4301"/>
                      <a:pt x="605452" y="21504"/>
                      <a:pt x="670146" y="53760"/>
                    </a:cubicBezTo>
                    <a:cubicBezTo>
                      <a:pt x="734840" y="86015"/>
                      <a:pt x="788752" y="129023"/>
                      <a:pt x="838351" y="182783"/>
                    </a:cubicBezTo>
                    <a:cubicBezTo>
                      <a:pt x="842664" y="189234"/>
                      <a:pt x="851289" y="191384"/>
                      <a:pt x="857759" y="193535"/>
                    </a:cubicBezTo>
                    <a:cubicBezTo>
                      <a:pt x="862072" y="195685"/>
                      <a:pt x="866385" y="195685"/>
                      <a:pt x="870698" y="197835"/>
                    </a:cubicBezTo>
                    <a:cubicBezTo>
                      <a:pt x="900888" y="206437"/>
                      <a:pt x="909514" y="221490"/>
                      <a:pt x="900888" y="251595"/>
                    </a:cubicBezTo>
                    <a:cubicBezTo>
                      <a:pt x="896575" y="264497"/>
                      <a:pt x="898732" y="273099"/>
                      <a:pt x="905201" y="283851"/>
                    </a:cubicBezTo>
                    <a:cubicBezTo>
                      <a:pt x="926766" y="322557"/>
                      <a:pt x="939705" y="365565"/>
                      <a:pt x="948331" y="408573"/>
                    </a:cubicBezTo>
                    <a:cubicBezTo>
                      <a:pt x="963426" y="507490"/>
                      <a:pt x="935392" y="591355"/>
                      <a:pt x="866385" y="662318"/>
                    </a:cubicBezTo>
                    <a:cubicBezTo>
                      <a:pt x="834038" y="692423"/>
                      <a:pt x="799534" y="718228"/>
                      <a:pt x="760718" y="737581"/>
                    </a:cubicBezTo>
                    <a:cubicBezTo>
                      <a:pt x="752092" y="741882"/>
                      <a:pt x="741309" y="746183"/>
                      <a:pt x="732684" y="746183"/>
                    </a:cubicBezTo>
                    <a:cubicBezTo>
                      <a:pt x="698180" y="744032"/>
                      <a:pt x="665833" y="756935"/>
                      <a:pt x="633486" y="763386"/>
                    </a:cubicBezTo>
                    <a:cubicBezTo>
                      <a:pt x="570948" y="771987"/>
                      <a:pt x="508411" y="776288"/>
                      <a:pt x="445873" y="767687"/>
                    </a:cubicBezTo>
                    <a:cubicBezTo>
                      <a:pt x="370396" y="759085"/>
                      <a:pt x="301389" y="737581"/>
                      <a:pt x="236695" y="703175"/>
                    </a:cubicBezTo>
                    <a:cubicBezTo>
                      <a:pt x="193566" y="679521"/>
                      <a:pt x="152593" y="651566"/>
                      <a:pt x="120246" y="617160"/>
                    </a:cubicBezTo>
                    <a:cubicBezTo>
                      <a:pt x="81429" y="576303"/>
                      <a:pt x="49082" y="535445"/>
                      <a:pt x="27517" y="483836"/>
                    </a:cubicBezTo>
                    <a:cubicBezTo>
                      <a:pt x="-9143" y="399971"/>
                      <a:pt x="-11299" y="318257"/>
                      <a:pt x="33987" y="236542"/>
                    </a:cubicBezTo>
                    <a:cubicBezTo>
                      <a:pt x="36143" y="234392"/>
                      <a:pt x="36143" y="230091"/>
                      <a:pt x="36143" y="225790"/>
                    </a:cubicBezTo>
                    <a:cubicBezTo>
                      <a:pt x="33987" y="212888"/>
                      <a:pt x="29674" y="199986"/>
                      <a:pt x="29674" y="187083"/>
                    </a:cubicBezTo>
                    <a:cubicBezTo>
                      <a:pt x="27517" y="165580"/>
                      <a:pt x="40456" y="150527"/>
                      <a:pt x="64177" y="146226"/>
                    </a:cubicBezTo>
                    <a:cubicBezTo>
                      <a:pt x="70647" y="146226"/>
                      <a:pt x="77116" y="146226"/>
                      <a:pt x="83586" y="144076"/>
                    </a:cubicBezTo>
                    <a:cubicBezTo>
                      <a:pt x="105150" y="144076"/>
                      <a:pt x="124559" y="133324"/>
                      <a:pt x="141810" y="120422"/>
                    </a:cubicBezTo>
                    <a:cubicBezTo>
                      <a:pt x="204348" y="73113"/>
                      <a:pt x="273355" y="38707"/>
                      <a:pt x="348832" y="19354"/>
                    </a:cubicBezTo>
                    <a:cubicBezTo>
                      <a:pt x="385492" y="8602"/>
                      <a:pt x="426465" y="4301"/>
                      <a:pt x="45018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320"/>
              <p:cNvSpPr>
                <a:spLocks/>
              </p:cNvSpPr>
              <p:nvPr/>
            </p:nvSpPr>
            <p:spPr bwMode="auto">
              <a:xfrm>
                <a:off x="9185259" y="4628747"/>
                <a:ext cx="420476" cy="258475"/>
              </a:xfrm>
              <a:custGeom>
                <a:avLst/>
                <a:gdLst>
                  <a:gd name="T0" fmla="*/ 160 w 170"/>
                  <a:gd name="T1" fmla="*/ 39 h 105"/>
                  <a:gd name="T2" fmla="*/ 158 w 170"/>
                  <a:gd name="T3" fmla="*/ 39 h 105"/>
                  <a:gd name="T4" fmla="*/ 166 w 170"/>
                  <a:gd name="T5" fmla="*/ 35 h 105"/>
                  <a:gd name="T6" fmla="*/ 169 w 170"/>
                  <a:gd name="T7" fmla="*/ 29 h 105"/>
                  <a:gd name="T8" fmla="*/ 164 w 170"/>
                  <a:gd name="T9" fmla="*/ 25 h 105"/>
                  <a:gd name="T10" fmla="*/ 157 w 170"/>
                  <a:gd name="T11" fmla="*/ 26 h 105"/>
                  <a:gd name="T12" fmla="*/ 107 w 170"/>
                  <a:gd name="T13" fmla="*/ 44 h 105"/>
                  <a:gd name="T14" fmla="*/ 45 w 170"/>
                  <a:gd name="T15" fmla="*/ 31 h 105"/>
                  <a:gd name="T16" fmla="*/ 18 w 170"/>
                  <a:gd name="T17" fmla="*/ 4 h 105"/>
                  <a:gd name="T18" fmla="*/ 5 w 170"/>
                  <a:gd name="T19" fmla="*/ 3 h 105"/>
                  <a:gd name="T20" fmla="*/ 4 w 170"/>
                  <a:gd name="T21" fmla="*/ 13 h 105"/>
                  <a:gd name="T22" fmla="*/ 20 w 170"/>
                  <a:gd name="T23" fmla="*/ 32 h 105"/>
                  <a:gd name="T24" fmla="*/ 112 w 170"/>
                  <a:gd name="T25" fmla="*/ 55 h 105"/>
                  <a:gd name="T26" fmla="*/ 137 w 170"/>
                  <a:gd name="T27" fmla="*/ 49 h 105"/>
                  <a:gd name="T28" fmla="*/ 130 w 170"/>
                  <a:gd name="T29" fmla="*/ 76 h 105"/>
                  <a:gd name="T30" fmla="*/ 113 w 170"/>
                  <a:gd name="T31" fmla="*/ 82 h 105"/>
                  <a:gd name="T32" fmla="*/ 86 w 170"/>
                  <a:gd name="T33" fmla="*/ 89 h 105"/>
                  <a:gd name="T34" fmla="*/ 152 w 170"/>
                  <a:gd name="T35" fmla="*/ 78 h 105"/>
                  <a:gd name="T36" fmla="*/ 162 w 170"/>
                  <a:gd name="T37" fmla="*/ 50 h 105"/>
                  <a:gd name="T38" fmla="*/ 160 w 170"/>
                  <a:gd name="T39" fmla="*/ 39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70" h="105">
                    <a:moveTo>
                      <a:pt x="160" y="39"/>
                    </a:moveTo>
                    <a:cubicBezTo>
                      <a:pt x="159" y="39"/>
                      <a:pt x="158" y="39"/>
                      <a:pt x="158" y="39"/>
                    </a:cubicBezTo>
                    <a:cubicBezTo>
                      <a:pt x="161" y="38"/>
                      <a:pt x="164" y="37"/>
                      <a:pt x="166" y="35"/>
                    </a:cubicBezTo>
                    <a:cubicBezTo>
                      <a:pt x="168" y="33"/>
                      <a:pt x="170" y="30"/>
                      <a:pt x="169" y="29"/>
                    </a:cubicBezTo>
                    <a:cubicBezTo>
                      <a:pt x="169" y="27"/>
                      <a:pt x="166" y="25"/>
                      <a:pt x="164" y="25"/>
                    </a:cubicBezTo>
                    <a:cubicBezTo>
                      <a:pt x="162" y="24"/>
                      <a:pt x="159" y="25"/>
                      <a:pt x="157" y="26"/>
                    </a:cubicBezTo>
                    <a:cubicBezTo>
                      <a:pt x="141" y="34"/>
                      <a:pt x="125" y="41"/>
                      <a:pt x="107" y="44"/>
                    </a:cubicBezTo>
                    <a:cubicBezTo>
                      <a:pt x="84" y="48"/>
                      <a:pt x="63" y="46"/>
                      <a:pt x="45" y="31"/>
                    </a:cubicBezTo>
                    <a:cubicBezTo>
                      <a:pt x="35" y="24"/>
                      <a:pt x="27" y="13"/>
                      <a:pt x="18" y="4"/>
                    </a:cubicBezTo>
                    <a:cubicBezTo>
                      <a:pt x="15" y="0"/>
                      <a:pt x="9" y="0"/>
                      <a:pt x="5" y="3"/>
                    </a:cubicBezTo>
                    <a:cubicBezTo>
                      <a:pt x="0" y="6"/>
                      <a:pt x="1" y="10"/>
                      <a:pt x="4" y="13"/>
                    </a:cubicBezTo>
                    <a:cubicBezTo>
                      <a:pt x="9" y="20"/>
                      <a:pt x="14" y="26"/>
                      <a:pt x="20" y="32"/>
                    </a:cubicBezTo>
                    <a:cubicBezTo>
                      <a:pt x="46" y="56"/>
                      <a:pt x="77" y="63"/>
                      <a:pt x="112" y="55"/>
                    </a:cubicBezTo>
                    <a:cubicBezTo>
                      <a:pt x="119" y="53"/>
                      <a:pt x="127" y="51"/>
                      <a:pt x="137" y="49"/>
                    </a:cubicBezTo>
                    <a:cubicBezTo>
                      <a:pt x="135" y="59"/>
                      <a:pt x="133" y="67"/>
                      <a:pt x="130" y="76"/>
                    </a:cubicBezTo>
                    <a:cubicBezTo>
                      <a:pt x="126" y="86"/>
                      <a:pt x="122" y="88"/>
                      <a:pt x="113" y="82"/>
                    </a:cubicBezTo>
                    <a:cubicBezTo>
                      <a:pt x="104" y="77"/>
                      <a:pt x="91" y="80"/>
                      <a:pt x="86" y="89"/>
                    </a:cubicBezTo>
                    <a:cubicBezTo>
                      <a:pt x="104" y="105"/>
                      <a:pt x="139" y="103"/>
                      <a:pt x="152" y="78"/>
                    </a:cubicBezTo>
                    <a:cubicBezTo>
                      <a:pt x="157" y="70"/>
                      <a:pt x="159" y="59"/>
                      <a:pt x="162" y="50"/>
                    </a:cubicBezTo>
                    <a:cubicBezTo>
                      <a:pt x="162" y="47"/>
                      <a:pt x="160" y="43"/>
                      <a:pt x="160" y="3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323"/>
              <p:cNvSpPr>
                <a:spLocks/>
              </p:cNvSpPr>
              <p:nvPr/>
            </p:nvSpPr>
            <p:spPr bwMode="auto">
              <a:xfrm>
                <a:off x="9088786" y="4332048"/>
                <a:ext cx="69169" cy="70990"/>
              </a:xfrm>
              <a:custGeom>
                <a:avLst/>
                <a:gdLst>
                  <a:gd name="T0" fmla="*/ 14 w 28"/>
                  <a:gd name="T1" fmla="*/ 0 h 29"/>
                  <a:gd name="T2" fmla="*/ 0 w 28"/>
                  <a:gd name="T3" fmla="*/ 14 h 29"/>
                  <a:gd name="T4" fmla="*/ 14 w 28"/>
                  <a:gd name="T5" fmla="*/ 29 h 29"/>
                  <a:gd name="T6" fmla="*/ 28 w 28"/>
                  <a:gd name="T7" fmla="*/ 14 h 29"/>
                  <a:gd name="T8" fmla="*/ 14 w 28"/>
                  <a:gd name="T9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9">
                    <a:moveTo>
                      <a:pt x="14" y="0"/>
                    </a:moveTo>
                    <a:cubicBezTo>
                      <a:pt x="7" y="0"/>
                      <a:pt x="0" y="6"/>
                      <a:pt x="0" y="14"/>
                    </a:cubicBezTo>
                    <a:cubicBezTo>
                      <a:pt x="0" y="22"/>
                      <a:pt x="6" y="28"/>
                      <a:pt x="14" y="29"/>
                    </a:cubicBezTo>
                    <a:cubicBezTo>
                      <a:pt x="21" y="29"/>
                      <a:pt x="28" y="22"/>
                      <a:pt x="28" y="14"/>
                    </a:cubicBezTo>
                    <a:cubicBezTo>
                      <a:pt x="28" y="7"/>
                      <a:pt x="22" y="0"/>
                      <a:pt x="1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325"/>
              <p:cNvSpPr>
                <a:spLocks/>
              </p:cNvSpPr>
              <p:nvPr/>
            </p:nvSpPr>
            <p:spPr bwMode="auto">
              <a:xfrm>
                <a:off x="9572971" y="4361172"/>
                <a:ext cx="76450" cy="78271"/>
              </a:xfrm>
              <a:custGeom>
                <a:avLst/>
                <a:gdLst>
                  <a:gd name="T0" fmla="*/ 15 w 31"/>
                  <a:gd name="T1" fmla="*/ 0 h 32"/>
                  <a:gd name="T2" fmla="*/ 0 w 31"/>
                  <a:gd name="T3" fmla="*/ 16 h 32"/>
                  <a:gd name="T4" fmla="*/ 16 w 31"/>
                  <a:gd name="T5" fmla="*/ 32 h 32"/>
                  <a:gd name="T6" fmla="*/ 31 w 31"/>
                  <a:gd name="T7" fmla="*/ 15 h 32"/>
                  <a:gd name="T8" fmla="*/ 15 w 31"/>
                  <a:gd name="T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2">
                    <a:moveTo>
                      <a:pt x="15" y="0"/>
                    </a:moveTo>
                    <a:cubicBezTo>
                      <a:pt x="7" y="0"/>
                      <a:pt x="0" y="8"/>
                      <a:pt x="0" y="16"/>
                    </a:cubicBezTo>
                    <a:cubicBezTo>
                      <a:pt x="0" y="24"/>
                      <a:pt x="8" y="32"/>
                      <a:pt x="16" y="32"/>
                    </a:cubicBezTo>
                    <a:cubicBezTo>
                      <a:pt x="24" y="31"/>
                      <a:pt x="31" y="24"/>
                      <a:pt x="31" y="15"/>
                    </a:cubicBezTo>
                    <a:cubicBezTo>
                      <a:pt x="31" y="7"/>
                      <a:pt x="24" y="0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333"/>
              <p:cNvSpPr>
                <a:spLocks/>
              </p:cNvSpPr>
              <p:nvPr/>
            </p:nvSpPr>
            <p:spPr bwMode="auto">
              <a:xfrm>
                <a:off x="9185259" y="4628747"/>
                <a:ext cx="420476" cy="258475"/>
              </a:xfrm>
              <a:custGeom>
                <a:avLst/>
                <a:gdLst>
                  <a:gd name="T0" fmla="*/ 160 w 170"/>
                  <a:gd name="T1" fmla="*/ 39 h 105"/>
                  <a:gd name="T2" fmla="*/ 162 w 170"/>
                  <a:gd name="T3" fmla="*/ 50 h 105"/>
                  <a:gd name="T4" fmla="*/ 152 w 170"/>
                  <a:gd name="T5" fmla="*/ 78 h 105"/>
                  <a:gd name="T6" fmla="*/ 86 w 170"/>
                  <a:gd name="T7" fmla="*/ 89 h 105"/>
                  <a:gd name="T8" fmla="*/ 113 w 170"/>
                  <a:gd name="T9" fmla="*/ 82 h 105"/>
                  <a:gd name="T10" fmla="*/ 130 w 170"/>
                  <a:gd name="T11" fmla="*/ 76 h 105"/>
                  <a:gd name="T12" fmla="*/ 137 w 170"/>
                  <a:gd name="T13" fmla="*/ 49 h 105"/>
                  <a:gd name="T14" fmla="*/ 112 w 170"/>
                  <a:gd name="T15" fmla="*/ 55 h 105"/>
                  <a:gd name="T16" fmla="*/ 20 w 170"/>
                  <a:gd name="T17" fmla="*/ 32 h 105"/>
                  <a:gd name="T18" fmla="*/ 4 w 170"/>
                  <a:gd name="T19" fmla="*/ 13 h 105"/>
                  <a:gd name="T20" fmla="*/ 5 w 170"/>
                  <a:gd name="T21" fmla="*/ 3 h 105"/>
                  <a:gd name="T22" fmla="*/ 18 w 170"/>
                  <a:gd name="T23" fmla="*/ 4 h 105"/>
                  <a:gd name="T24" fmla="*/ 45 w 170"/>
                  <a:gd name="T25" fmla="*/ 31 h 105"/>
                  <a:gd name="T26" fmla="*/ 107 w 170"/>
                  <a:gd name="T27" fmla="*/ 44 h 105"/>
                  <a:gd name="T28" fmla="*/ 157 w 170"/>
                  <a:gd name="T29" fmla="*/ 26 h 105"/>
                  <a:gd name="T30" fmla="*/ 164 w 170"/>
                  <a:gd name="T31" fmla="*/ 25 h 105"/>
                  <a:gd name="T32" fmla="*/ 169 w 170"/>
                  <a:gd name="T33" fmla="*/ 29 h 105"/>
                  <a:gd name="T34" fmla="*/ 166 w 170"/>
                  <a:gd name="T35" fmla="*/ 35 h 105"/>
                  <a:gd name="T36" fmla="*/ 158 w 170"/>
                  <a:gd name="T37" fmla="*/ 39 h 105"/>
                  <a:gd name="T38" fmla="*/ 160 w 170"/>
                  <a:gd name="T39" fmla="*/ 39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70" h="105">
                    <a:moveTo>
                      <a:pt x="160" y="39"/>
                    </a:moveTo>
                    <a:cubicBezTo>
                      <a:pt x="160" y="43"/>
                      <a:pt x="162" y="47"/>
                      <a:pt x="162" y="50"/>
                    </a:cubicBezTo>
                    <a:cubicBezTo>
                      <a:pt x="159" y="59"/>
                      <a:pt x="157" y="70"/>
                      <a:pt x="152" y="78"/>
                    </a:cubicBezTo>
                    <a:cubicBezTo>
                      <a:pt x="139" y="103"/>
                      <a:pt x="104" y="105"/>
                      <a:pt x="86" y="89"/>
                    </a:cubicBezTo>
                    <a:cubicBezTo>
                      <a:pt x="91" y="80"/>
                      <a:pt x="104" y="77"/>
                      <a:pt x="113" y="82"/>
                    </a:cubicBezTo>
                    <a:cubicBezTo>
                      <a:pt x="122" y="88"/>
                      <a:pt x="126" y="86"/>
                      <a:pt x="130" y="76"/>
                    </a:cubicBezTo>
                    <a:cubicBezTo>
                      <a:pt x="133" y="67"/>
                      <a:pt x="135" y="59"/>
                      <a:pt x="137" y="49"/>
                    </a:cubicBezTo>
                    <a:cubicBezTo>
                      <a:pt x="127" y="51"/>
                      <a:pt x="119" y="53"/>
                      <a:pt x="112" y="55"/>
                    </a:cubicBezTo>
                    <a:cubicBezTo>
                      <a:pt x="77" y="63"/>
                      <a:pt x="46" y="56"/>
                      <a:pt x="20" y="32"/>
                    </a:cubicBezTo>
                    <a:cubicBezTo>
                      <a:pt x="14" y="26"/>
                      <a:pt x="9" y="20"/>
                      <a:pt x="4" y="13"/>
                    </a:cubicBezTo>
                    <a:cubicBezTo>
                      <a:pt x="1" y="10"/>
                      <a:pt x="0" y="6"/>
                      <a:pt x="5" y="3"/>
                    </a:cubicBezTo>
                    <a:cubicBezTo>
                      <a:pt x="9" y="0"/>
                      <a:pt x="15" y="0"/>
                      <a:pt x="18" y="4"/>
                    </a:cubicBezTo>
                    <a:cubicBezTo>
                      <a:pt x="27" y="13"/>
                      <a:pt x="35" y="24"/>
                      <a:pt x="45" y="31"/>
                    </a:cubicBezTo>
                    <a:cubicBezTo>
                      <a:pt x="63" y="46"/>
                      <a:pt x="84" y="48"/>
                      <a:pt x="107" y="44"/>
                    </a:cubicBezTo>
                    <a:cubicBezTo>
                      <a:pt x="125" y="41"/>
                      <a:pt x="141" y="34"/>
                      <a:pt x="157" y="26"/>
                    </a:cubicBezTo>
                    <a:cubicBezTo>
                      <a:pt x="159" y="25"/>
                      <a:pt x="162" y="24"/>
                      <a:pt x="164" y="25"/>
                    </a:cubicBezTo>
                    <a:cubicBezTo>
                      <a:pt x="166" y="25"/>
                      <a:pt x="169" y="27"/>
                      <a:pt x="169" y="29"/>
                    </a:cubicBezTo>
                    <a:cubicBezTo>
                      <a:pt x="170" y="30"/>
                      <a:pt x="168" y="33"/>
                      <a:pt x="166" y="35"/>
                    </a:cubicBezTo>
                    <a:cubicBezTo>
                      <a:pt x="164" y="37"/>
                      <a:pt x="161" y="38"/>
                      <a:pt x="158" y="39"/>
                    </a:cubicBezTo>
                    <a:cubicBezTo>
                      <a:pt x="158" y="39"/>
                      <a:pt x="159" y="39"/>
                      <a:pt x="160" y="3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334"/>
              <p:cNvSpPr>
                <a:spLocks/>
              </p:cNvSpPr>
              <p:nvPr/>
            </p:nvSpPr>
            <p:spPr bwMode="auto">
              <a:xfrm>
                <a:off x="9088786" y="4332048"/>
                <a:ext cx="69169" cy="70990"/>
              </a:xfrm>
              <a:custGeom>
                <a:avLst/>
                <a:gdLst>
                  <a:gd name="T0" fmla="*/ 14 w 28"/>
                  <a:gd name="T1" fmla="*/ 0 h 29"/>
                  <a:gd name="T2" fmla="*/ 28 w 28"/>
                  <a:gd name="T3" fmla="*/ 14 h 29"/>
                  <a:gd name="T4" fmla="*/ 14 w 28"/>
                  <a:gd name="T5" fmla="*/ 29 h 29"/>
                  <a:gd name="T6" fmla="*/ 0 w 28"/>
                  <a:gd name="T7" fmla="*/ 14 h 29"/>
                  <a:gd name="T8" fmla="*/ 14 w 28"/>
                  <a:gd name="T9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9">
                    <a:moveTo>
                      <a:pt x="14" y="0"/>
                    </a:moveTo>
                    <a:cubicBezTo>
                      <a:pt x="22" y="0"/>
                      <a:pt x="28" y="7"/>
                      <a:pt x="28" y="14"/>
                    </a:cubicBezTo>
                    <a:cubicBezTo>
                      <a:pt x="28" y="22"/>
                      <a:pt x="21" y="29"/>
                      <a:pt x="14" y="29"/>
                    </a:cubicBezTo>
                    <a:cubicBezTo>
                      <a:pt x="6" y="28"/>
                      <a:pt x="0" y="22"/>
                      <a:pt x="0" y="14"/>
                    </a:cubicBezTo>
                    <a:cubicBezTo>
                      <a:pt x="0" y="6"/>
                      <a:pt x="7" y="0"/>
                      <a:pt x="1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335"/>
              <p:cNvSpPr>
                <a:spLocks/>
              </p:cNvSpPr>
              <p:nvPr/>
            </p:nvSpPr>
            <p:spPr bwMode="auto">
              <a:xfrm>
                <a:off x="9572971" y="4361172"/>
                <a:ext cx="76450" cy="78271"/>
              </a:xfrm>
              <a:custGeom>
                <a:avLst/>
                <a:gdLst>
                  <a:gd name="T0" fmla="*/ 15 w 31"/>
                  <a:gd name="T1" fmla="*/ 0 h 32"/>
                  <a:gd name="T2" fmla="*/ 31 w 31"/>
                  <a:gd name="T3" fmla="*/ 15 h 32"/>
                  <a:gd name="T4" fmla="*/ 16 w 31"/>
                  <a:gd name="T5" fmla="*/ 32 h 32"/>
                  <a:gd name="T6" fmla="*/ 0 w 31"/>
                  <a:gd name="T7" fmla="*/ 16 h 32"/>
                  <a:gd name="T8" fmla="*/ 15 w 31"/>
                  <a:gd name="T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2">
                    <a:moveTo>
                      <a:pt x="15" y="0"/>
                    </a:moveTo>
                    <a:cubicBezTo>
                      <a:pt x="24" y="0"/>
                      <a:pt x="31" y="7"/>
                      <a:pt x="31" y="15"/>
                    </a:cubicBezTo>
                    <a:cubicBezTo>
                      <a:pt x="31" y="24"/>
                      <a:pt x="24" y="31"/>
                      <a:pt x="16" y="32"/>
                    </a:cubicBezTo>
                    <a:cubicBezTo>
                      <a:pt x="8" y="32"/>
                      <a:pt x="0" y="24"/>
                      <a:pt x="0" y="16"/>
                    </a:cubicBezTo>
                    <a:cubicBezTo>
                      <a:pt x="0" y="8"/>
                      <a:pt x="7" y="0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6419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" grpId="0" animBg="1"/>
      <p:bldP spid="14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PA_组合 2"/>
          <p:cNvGrpSpPr/>
          <p:nvPr>
            <p:custDataLst>
              <p:tags r:id="rId1"/>
            </p:custDataLst>
          </p:nvPr>
        </p:nvGrpSpPr>
        <p:grpSpPr>
          <a:xfrm>
            <a:off x="8912821" y="763929"/>
            <a:ext cx="2476667" cy="1180618"/>
            <a:chOff x="1030462" y="763929"/>
            <a:chExt cx="2476667" cy="1180618"/>
          </a:xfrm>
        </p:grpSpPr>
        <p:sp>
          <p:nvSpPr>
            <p:cNvPr id="2" name="矩形 1"/>
            <p:cNvSpPr/>
            <p:nvPr/>
          </p:nvSpPr>
          <p:spPr>
            <a:xfrm>
              <a:off x="1030462" y="763929"/>
              <a:ext cx="2476667" cy="1180618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矩形 73"/>
            <p:cNvSpPr/>
            <p:nvPr/>
          </p:nvSpPr>
          <p:spPr>
            <a:xfrm>
              <a:off x="1092857" y="938740"/>
              <a:ext cx="2351876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2400" dirty="0">
                  <a:solidFill>
                    <a:schemeClr val="bg1"/>
                  </a:solidFill>
                  <a:latin typeface="+mj-ea"/>
                  <a:ea typeface="+mj-ea"/>
                </a:rPr>
                <a:t>LOREM </a:t>
              </a:r>
            </a:p>
            <a:p>
              <a:pPr algn="r"/>
              <a:r>
                <a:rPr lang="en-US" altLang="zh-CN" sz="2400" dirty="0">
                  <a:solidFill>
                    <a:schemeClr val="bg1"/>
                  </a:solidFill>
                  <a:latin typeface="+mj-ea"/>
                  <a:ea typeface="+mj-ea"/>
                </a:rPr>
                <a:t>IPSUM SIMPLY </a:t>
              </a:r>
              <a:endParaRPr lang="zh-CN" altLang="en-US" sz="24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aphicFrame>
        <p:nvGraphicFramePr>
          <p:cNvPr id="75" name="PA_Table 74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414490907"/>
              </p:ext>
            </p:extLst>
          </p:nvPr>
        </p:nvGraphicFramePr>
        <p:xfrm>
          <a:off x="1412426" y="1944547"/>
          <a:ext cx="5981724" cy="28374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96954">
                  <a:extLst>
                    <a:ext uri="{9D8B030D-6E8A-4147-A177-3AD203B41FA5}">
                      <a16:colId xmlns="" xmlns:a16="http://schemas.microsoft.com/office/drawing/2014/main" val="3289562638"/>
                    </a:ext>
                  </a:extLst>
                </a:gridCol>
                <a:gridCol w="996954">
                  <a:extLst>
                    <a:ext uri="{9D8B030D-6E8A-4147-A177-3AD203B41FA5}">
                      <a16:colId xmlns="" xmlns:a16="http://schemas.microsoft.com/office/drawing/2014/main" val="2749768559"/>
                    </a:ext>
                  </a:extLst>
                </a:gridCol>
                <a:gridCol w="996954">
                  <a:extLst>
                    <a:ext uri="{9D8B030D-6E8A-4147-A177-3AD203B41FA5}">
                      <a16:colId xmlns="" xmlns:a16="http://schemas.microsoft.com/office/drawing/2014/main" val="4010997303"/>
                    </a:ext>
                  </a:extLst>
                </a:gridCol>
                <a:gridCol w="996954">
                  <a:extLst>
                    <a:ext uri="{9D8B030D-6E8A-4147-A177-3AD203B41FA5}">
                      <a16:colId xmlns="" xmlns:a16="http://schemas.microsoft.com/office/drawing/2014/main" val="1412711545"/>
                    </a:ext>
                  </a:extLst>
                </a:gridCol>
                <a:gridCol w="996954">
                  <a:extLst>
                    <a:ext uri="{9D8B030D-6E8A-4147-A177-3AD203B41FA5}">
                      <a16:colId xmlns="" xmlns:a16="http://schemas.microsoft.com/office/drawing/2014/main" val="3299108232"/>
                    </a:ext>
                  </a:extLst>
                </a:gridCol>
                <a:gridCol w="996954">
                  <a:extLst>
                    <a:ext uri="{9D8B030D-6E8A-4147-A177-3AD203B41FA5}">
                      <a16:colId xmlns="" xmlns:a16="http://schemas.microsoft.com/office/drawing/2014/main" val="3991341098"/>
                    </a:ext>
                  </a:extLst>
                </a:gridCol>
              </a:tblGrid>
              <a:tr h="567490">
                <a:tc>
                  <a:txBody>
                    <a:bodyPr/>
                    <a:lstStyle/>
                    <a:p>
                      <a:r>
                        <a:rPr lang="en-US" altLang="zh-CN" sz="1300" b="0" dirty="0">
                          <a:latin typeface="+mj-lt"/>
                        </a:rPr>
                        <a:t>LORM</a:t>
                      </a:r>
                      <a:endParaRPr lang="zh-CN" altLang="en-US" sz="1300" b="0" dirty="0">
                        <a:latin typeface="+mj-lt"/>
                      </a:endParaRPr>
                    </a:p>
                  </a:txBody>
                  <a:tcPr marL="72774" marR="72774" marT="36387" marB="3638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300" dirty="0"/>
                        <a:t>BUSS</a:t>
                      </a:r>
                      <a:endParaRPr lang="zh-CN" altLang="en-US" sz="1300" dirty="0"/>
                    </a:p>
                  </a:txBody>
                  <a:tcPr marL="72774" marR="72774" marT="36387" marB="3638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300" dirty="0"/>
                        <a:t>EMPL</a:t>
                      </a:r>
                      <a:endParaRPr lang="zh-CN" altLang="en-US" sz="1300" dirty="0"/>
                    </a:p>
                  </a:txBody>
                  <a:tcPr marL="72774" marR="72774" marT="36387" marB="3638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300" dirty="0"/>
                        <a:t>SUM</a:t>
                      </a:r>
                      <a:endParaRPr lang="zh-CN" altLang="en-US" sz="1300" dirty="0"/>
                    </a:p>
                  </a:txBody>
                  <a:tcPr marL="72774" marR="72774" marT="36387" marB="3638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300" dirty="0"/>
                        <a:t>SIMPL</a:t>
                      </a:r>
                      <a:endParaRPr lang="zh-CN" altLang="en-US" sz="1300" dirty="0"/>
                    </a:p>
                  </a:txBody>
                  <a:tcPr marL="72774" marR="72774" marT="36387" marB="3638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300" dirty="0"/>
                        <a:t>LET</a:t>
                      </a:r>
                      <a:endParaRPr lang="zh-CN" altLang="en-US" sz="1300" dirty="0"/>
                    </a:p>
                  </a:txBody>
                  <a:tcPr marL="72774" marR="72774" marT="36387" marB="36387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74198958"/>
                  </a:ext>
                </a:extLst>
              </a:tr>
              <a:tr h="56749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23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+mj-ea"/>
                        <a:ea typeface="+mj-ea"/>
                      </a:endParaRPr>
                    </a:p>
                  </a:txBody>
                  <a:tcPr marL="72774" marR="72774" marT="36387" marB="3638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solidFill>
                          <a:schemeClr val="bg1"/>
                        </a:solidFill>
                        <a:latin typeface="+mj-ea"/>
                        <a:ea typeface="+mj-ea"/>
                      </a:endParaRPr>
                    </a:p>
                  </a:txBody>
                  <a:tcPr marL="72774" marR="72774" marT="36387" marB="3638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>
                        <a:solidFill>
                          <a:schemeClr val="bg1"/>
                        </a:solidFill>
                        <a:latin typeface="+mj-ea"/>
                        <a:ea typeface="+mj-ea"/>
                      </a:endParaRPr>
                    </a:p>
                  </a:txBody>
                  <a:tcPr marL="72774" marR="72774" marT="36387" marB="3638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36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+mj-ea"/>
                        <a:ea typeface="+mj-ea"/>
                      </a:endParaRPr>
                    </a:p>
                  </a:txBody>
                  <a:tcPr marL="72774" marR="72774" marT="36387" marB="3638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>
                        <a:solidFill>
                          <a:schemeClr val="bg1"/>
                        </a:solidFill>
                        <a:latin typeface="+mj-ea"/>
                        <a:ea typeface="+mj-ea"/>
                      </a:endParaRPr>
                    </a:p>
                  </a:txBody>
                  <a:tcPr marL="72774" marR="72774" marT="36387" marB="3638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>
                        <a:solidFill>
                          <a:schemeClr val="bg1"/>
                        </a:solidFill>
                        <a:latin typeface="+mj-ea"/>
                        <a:ea typeface="+mj-ea"/>
                      </a:endParaRPr>
                    </a:p>
                  </a:txBody>
                  <a:tcPr marL="72774" marR="72774" marT="36387" marB="3638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53291991"/>
                  </a:ext>
                </a:extLst>
              </a:tr>
              <a:tr h="567490">
                <a:tc>
                  <a:txBody>
                    <a:bodyPr/>
                    <a:lstStyle/>
                    <a:p>
                      <a:pPr algn="ctr"/>
                      <a:endParaRPr lang="zh-CN" altLang="en-US" sz="2000">
                        <a:solidFill>
                          <a:schemeClr val="bg1"/>
                        </a:solidFill>
                        <a:latin typeface="+mj-ea"/>
                        <a:ea typeface="+mj-ea"/>
                      </a:endParaRPr>
                    </a:p>
                  </a:txBody>
                  <a:tcPr marL="72774" marR="72774" marT="36387" marB="3638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solidFill>
                          <a:schemeClr val="bg1"/>
                        </a:solidFill>
                        <a:latin typeface="+mj-ea"/>
                        <a:ea typeface="+mj-ea"/>
                      </a:endParaRPr>
                    </a:p>
                  </a:txBody>
                  <a:tcPr marL="72774" marR="72774" marT="36387" marB="3638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solidFill>
                          <a:schemeClr val="bg1"/>
                        </a:solidFill>
                        <a:latin typeface="+mj-ea"/>
                        <a:ea typeface="+mj-ea"/>
                      </a:endParaRPr>
                    </a:p>
                  </a:txBody>
                  <a:tcPr marL="72774" marR="72774" marT="36387" marB="3638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solidFill>
                          <a:schemeClr val="bg1"/>
                        </a:solidFill>
                        <a:latin typeface="+mj-ea"/>
                        <a:ea typeface="+mj-ea"/>
                      </a:endParaRPr>
                    </a:p>
                  </a:txBody>
                  <a:tcPr marL="72774" marR="72774" marT="36387" marB="3638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>
                        <a:solidFill>
                          <a:schemeClr val="bg1"/>
                        </a:solidFill>
                        <a:latin typeface="+mj-ea"/>
                        <a:ea typeface="+mj-ea"/>
                      </a:endParaRPr>
                    </a:p>
                  </a:txBody>
                  <a:tcPr marL="72774" marR="72774" marT="36387" marB="3638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72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+mj-ea"/>
                        <a:ea typeface="+mj-ea"/>
                      </a:endParaRPr>
                    </a:p>
                  </a:txBody>
                  <a:tcPr marL="72774" marR="72774" marT="36387" marB="3638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803894657"/>
                  </a:ext>
                </a:extLst>
              </a:tr>
              <a:tr h="567490"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solidFill>
                          <a:schemeClr val="bg1"/>
                        </a:solidFill>
                        <a:latin typeface="+mj-ea"/>
                        <a:ea typeface="+mj-ea"/>
                      </a:endParaRPr>
                    </a:p>
                  </a:txBody>
                  <a:tcPr marL="72774" marR="72774" marT="36387" marB="3638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>
                        <a:solidFill>
                          <a:schemeClr val="bg1"/>
                        </a:solidFill>
                        <a:latin typeface="+mj-ea"/>
                        <a:ea typeface="+mj-ea"/>
                      </a:endParaRPr>
                    </a:p>
                  </a:txBody>
                  <a:tcPr marL="72774" marR="72774" marT="36387" marB="3638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35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+mj-ea"/>
                        <a:ea typeface="+mj-ea"/>
                      </a:endParaRPr>
                    </a:p>
                  </a:txBody>
                  <a:tcPr marL="72774" marR="72774" marT="36387" marB="3638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solidFill>
                          <a:schemeClr val="bg1"/>
                        </a:solidFill>
                        <a:latin typeface="+mj-ea"/>
                        <a:ea typeface="+mj-ea"/>
                      </a:endParaRPr>
                    </a:p>
                  </a:txBody>
                  <a:tcPr marL="72774" marR="72774" marT="36387" marB="3638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solidFill>
                          <a:schemeClr val="bg1"/>
                        </a:solidFill>
                        <a:latin typeface="+mj-ea"/>
                        <a:ea typeface="+mj-ea"/>
                      </a:endParaRPr>
                    </a:p>
                  </a:txBody>
                  <a:tcPr marL="72774" marR="72774" marT="36387" marB="3638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solidFill>
                          <a:schemeClr val="bg1"/>
                        </a:solidFill>
                        <a:latin typeface="+mj-ea"/>
                        <a:ea typeface="+mj-ea"/>
                      </a:endParaRPr>
                    </a:p>
                  </a:txBody>
                  <a:tcPr marL="72774" marR="72774" marT="36387" marB="3638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636218582"/>
                  </a:ext>
                </a:extLst>
              </a:tr>
              <a:tr h="567490">
                <a:tc>
                  <a:txBody>
                    <a:bodyPr/>
                    <a:lstStyle/>
                    <a:p>
                      <a:pPr algn="ctr"/>
                      <a:endParaRPr lang="zh-CN" altLang="en-US" sz="2000">
                        <a:solidFill>
                          <a:schemeClr val="bg1"/>
                        </a:solidFill>
                        <a:latin typeface="+mj-ea"/>
                        <a:ea typeface="+mj-ea"/>
                      </a:endParaRPr>
                    </a:p>
                  </a:txBody>
                  <a:tcPr marL="72774" marR="72774" marT="36387" marB="3638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22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+mj-ea"/>
                        <a:ea typeface="+mj-ea"/>
                      </a:endParaRPr>
                    </a:p>
                  </a:txBody>
                  <a:tcPr marL="72774" marR="72774" marT="36387" marB="3638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>
                        <a:solidFill>
                          <a:schemeClr val="bg1"/>
                        </a:solidFill>
                        <a:latin typeface="+mj-ea"/>
                        <a:ea typeface="+mj-ea"/>
                      </a:endParaRPr>
                    </a:p>
                  </a:txBody>
                  <a:tcPr marL="72774" marR="72774" marT="36387" marB="3638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>
                        <a:solidFill>
                          <a:schemeClr val="bg1"/>
                        </a:solidFill>
                        <a:latin typeface="+mj-ea"/>
                        <a:ea typeface="+mj-ea"/>
                      </a:endParaRPr>
                    </a:p>
                  </a:txBody>
                  <a:tcPr marL="72774" marR="72774" marT="36387" marB="3638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solidFill>
                          <a:schemeClr val="bg1"/>
                        </a:solidFill>
                        <a:latin typeface="+mj-ea"/>
                        <a:ea typeface="+mj-ea"/>
                      </a:endParaRPr>
                    </a:p>
                  </a:txBody>
                  <a:tcPr marL="72774" marR="72774" marT="36387" marB="3638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solidFill>
                          <a:schemeClr val="bg1"/>
                        </a:solidFill>
                        <a:latin typeface="+mj-ea"/>
                        <a:ea typeface="+mj-ea"/>
                      </a:endParaRPr>
                    </a:p>
                  </a:txBody>
                  <a:tcPr marL="72774" marR="72774" marT="36387" marB="36387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923127796"/>
                  </a:ext>
                </a:extLst>
              </a:tr>
            </a:tbl>
          </a:graphicData>
        </a:graphic>
      </p:graphicFrame>
      <p:grpSp>
        <p:nvGrpSpPr>
          <p:cNvPr id="76" name="PA_组合 75"/>
          <p:cNvGrpSpPr/>
          <p:nvPr>
            <p:custDataLst>
              <p:tags r:id="rId3"/>
            </p:custDataLst>
          </p:nvPr>
        </p:nvGrpSpPr>
        <p:grpSpPr>
          <a:xfrm>
            <a:off x="1412426" y="5082149"/>
            <a:ext cx="5979670" cy="987509"/>
            <a:chOff x="5239329" y="2827915"/>
            <a:chExt cx="6289233" cy="987509"/>
          </a:xfrm>
        </p:grpSpPr>
        <p:sp>
          <p:nvSpPr>
            <p:cNvPr id="77" name="矩形 76"/>
            <p:cNvSpPr/>
            <p:nvPr/>
          </p:nvSpPr>
          <p:spPr>
            <a:xfrm>
              <a:off x="5239329" y="3132160"/>
              <a:ext cx="6289233" cy="6832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600" dirty="0">
                  <a:solidFill>
                    <a:schemeClr val="bg1"/>
                  </a:solidFill>
                </a:rPr>
                <a:t>Lorem Ipsum is simply dummy text of the printing and dummy text of the typesetting industry. 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78" name="矩形 77"/>
            <p:cNvSpPr/>
            <p:nvPr/>
          </p:nvSpPr>
          <p:spPr>
            <a:xfrm>
              <a:off x="5279778" y="2827915"/>
              <a:ext cx="188803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+mj-ea"/>
                </a:rPr>
                <a:t>LOREM IPSUM</a:t>
              </a:r>
              <a:endParaRPr lang="zh-CN" altLang="en-US" dirty="0">
                <a:solidFill>
                  <a:schemeClr val="bg1"/>
                </a:solidFill>
                <a:latin typeface="+mj-ea"/>
              </a:endParaRPr>
            </a:p>
          </p:txBody>
        </p:sp>
      </p:grpSp>
      <p:grpSp>
        <p:nvGrpSpPr>
          <p:cNvPr id="79" name="PA_组合 78"/>
          <p:cNvGrpSpPr/>
          <p:nvPr>
            <p:custDataLst>
              <p:tags r:id="rId4"/>
            </p:custDataLst>
          </p:nvPr>
        </p:nvGrpSpPr>
        <p:grpSpPr>
          <a:xfrm>
            <a:off x="8912821" y="3023694"/>
            <a:ext cx="2179526" cy="1758303"/>
            <a:chOff x="6168872" y="3076299"/>
            <a:chExt cx="3901103" cy="3147162"/>
          </a:xfrm>
          <a:solidFill>
            <a:schemeClr val="accent4"/>
          </a:solidFill>
        </p:grpSpPr>
        <p:sp>
          <p:nvSpPr>
            <p:cNvPr id="80" name="Freeform 5"/>
            <p:cNvSpPr>
              <a:spLocks/>
            </p:cNvSpPr>
            <p:nvPr/>
          </p:nvSpPr>
          <p:spPr bwMode="auto">
            <a:xfrm>
              <a:off x="6512538" y="4099574"/>
              <a:ext cx="1845322" cy="2123887"/>
            </a:xfrm>
            <a:custGeom>
              <a:avLst/>
              <a:gdLst>
                <a:gd name="T0" fmla="*/ 18 w 571"/>
                <a:gd name="T1" fmla="*/ 58 h 656"/>
                <a:gd name="T2" fmla="*/ 69 w 571"/>
                <a:gd name="T3" fmla="*/ 247 h 656"/>
                <a:gd name="T4" fmla="*/ 91 w 571"/>
                <a:gd name="T5" fmla="*/ 321 h 656"/>
                <a:gd name="T6" fmla="*/ 103 w 571"/>
                <a:gd name="T7" fmla="*/ 325 h 656"/>
                <a:gd name="T8" fmla="*/ 95 w 571"/>
                <a:gd name="T9" fmla="*/ 331 h 656"/>
                <a:gd name="T10" fmla="*/ 106 w 571"/>
                <a:gd name="T11" fmla="*/ 344 h 656"/>
                <a:gd name="T12" fmla="*/ 120 w 571"/>
                <a:gd name="T13" fmla="*/ 350 h 656"/>
                <a:gd name="T14" fmla="*/ 128 w 571"/>
                <a:gd name="T15" fmla="*/ 353 h 656"/>
                <a:gd name="T16" fmla="*/ 105 w 571"/>
                <a:gd name="T17" fmla="*/ 360 h 656"/>
                <a:gd name="T18" fmla="*/ 107 w 571"/>
                <a:gd name="T19" fmla="*/ 364 h 656"/>
                <a:gd name="T20" fmla="*/ 160 w 571"/>
                <a:gd name="T21" fmla="*/ 493 h 656"/>
                <a:gd name="T22" fmla="*/ 174 w 571"/>
                <a:gd name="T23" fmla="*/ 498 h 656"/>
                <a:gd name="T24" fmla="*/ 198 w 571"/>
                <a:gd name="T25" fmla="*/ 486 h 656"/>
                <a:gd name="T26" fmla="*/ 255 w 571"/>
                <a:gd name="T27" fmla="*/ 420 h 656"/>
                <a:gd name="T28" fmla="*/ 395 w 571"/>
                <a:gd name="T29" fmla="*/ 272 h 656"/>
                <a:gd name="T30" fmla="*/ 464 w 571"/>
                <a:gd name="T31" fmla="*/ 229 h 656"/>
                <a:gd name="T32" fmla="*/ 506 w 571"/>
                <a:gd name="T33" fmla="*/ 220 h 656"/>
                <a:gd name="T34" fmla="*/ 462 w 571"/>
                <a:gd name="T35" fmla="*/ 449 h 656"/>
                <a:gd name="T36" fmla="*/ 459 w 571"/>
                <a:gd name="T37" fmla="*/ 656 h 656"/>
                <a:gd name="T38" fmla="*/ 489 w 571"/>
                <a:gd name="T39" fmla="*/ 656 h 656"/>
                <a:gd name="T40" fmla="*/ 486 w 571"/>
                <a:gd name="T41" fmla="*/ 597 h 656"/>
                <a:gd name="T42" fmla="*/ 498 w 571"/>
                <a:gd name="T43" fmla="*/ 391 h 656"/>
                <a:gd name="T44" fmla="*/ 536 w 571"/>
                <a:gd name="T45" fmla="*/ 218 h 656"/>
                <a:gd name="T46" fmla="*/ 567 w 571"/>
                <a:gd name="T47" fmla="*/ 141 h 656"/>
                <a:gd name="T48" fmla="*/ 558 w 571"/>
                <a:gd name="T49" fmla="*/ 127 h 656"/>
                <a:gd name="T50" fmla="*/ 538 w 571"/>
                <a:gd name="T51" fmla="*/ 139 h 656"/>
                <a:gd name="T52" fmla="*/ 531 w 571"/>
                <a:gd name="T53" fmla="*/ 155 h 656"/>
                <a:gd name="T54" fmla="*/ 508 w 571"/>
                <a:gd name="T55" fmla="*/ 212 h 656"/>
                <a:gd name="T56" fmla="*/ 451 w 571"/>
                <a:gd name="T57" fmla="*/ 223 h 656"/>
                <a:gd name="T58" fmla="*/ 284 w 571"/>
                <a:gd name="T59" fmla="*/ 350 h 656"/>
                <a:gd name="T60" fmla="*/ 215 w 571"/>
                <a:gd name="T61" fmla="*/ 442 h 656"/>
                <a:gd name="T62" fmla="*/ 187 w 571"/>
                <a:gd name="T63" fmla="*/ 476 h 656"/>
                <a:gd name="T64" fmla="*/ 183 w 571"/>
                <a:gd name="T65" fmla="*/ 470 h 656"/>
                <a:gd name="T66" fmla="*/ 137 w 571"/>
                <a:gd name="T67" fmla="*/ 359 h 656"/>
                <a:gd name="T68" fmla="*/ 123 w 571"/>
                <a:gd name="T69" fmla="*/ 337 h 656"/>
                <a:gd name="T70" fmla="*/ 112 w 571"/>
                <a:gd name="T71" fmla="*/ 324 h 656"/>
                <a:gd name="T72" fmla="*/ 112 w 571"/>
                <a:gd name="T73" fmla="*/ 306 h 656"/>
                <a:gd name="T74" fmla="*/ 114 w 571"/>
                <a:gd name="T75" fmla="*/ 292 h 656"/>
                <a:gd name="T76" fmla="*/ 88 w 571"/>
                <a:gd name="T77" fmla="*/ 197 h 656"/>
                <a:gd name="T78" fmla="*/ 33 w 571"/>
                <a:gd name="T79" fmla="*/ 13 h 656"/>
                <a:gd name="T80" fmla="*/ 15 w 571"/>
                <a:gd name="T81" fmla="*/ 3 h 656"/>
                <a:gd name="T82" fmla="*/ 8 w 571"/>
                <a:gd name="T83" fmla="*/ 6 h 656"/>
                <a:gd name="T84" fmla="*/ 3 w 571"/>
                <a:gd name="T85" fmla="*/ 18 h 656"/>
                <a:gd name="T86" fmla="*/ 18 w 571"/>
                <a:gd name="T87" fmla="*/ 58 h 656"/>
                <a:gd name="connsiteX0" fmla="*/ 287 w 9931"/>
                <a:gd name="connsiteY0" fmla="*/ 858 h 9974"/>
                <a:gd name="connsiteX1" fmla="*/ 1180 w 9931"/>
                <a:gd name="connsiteY1" fmla="*/ 3739 h 9974"/>
                <a:gd name="connsiteX2" fmla="*/ 1566 w 9931"/>
                <a:gd name="connsiteY2" fmla="*/ 4867 h 9974"/>
                <a:gd name="connsiteX3" fmla="*/ 1776 w 9931"/>
                <a:gd name="connsiteY3" fmla="*/ 4928 h 9974"/>
                <a:gd name="connsiteX4" fmla="*/ 1636 w 9931"/>
                <a:gd name="connsiteY4" fmla="*/ 5020 h 9974"/>
                <a:gd name="connsiteX5" fmla="*/ 1828 w 9931"/>
                <a:gd name="connsiteY5" fmla="*/ 5218 h 9974"/>
                <a:gd name="connsiteX6" fmla="*/ 2074 w 9931"/>
                <a:gd name="connsiteY6" fmla="*/ 5309 h 9974"/>
                <a:gd name="connsiteX7" fmla="*/ 2214 w 9931"/>
                <a:gd name="connsiteY7" fmla="*/ 5355 h 9974"/>
                <a:gd name="connsiteX8" fmla="*/ 1811 w 9931"/>
                <a:gd name="connsiteY8" fmla="*/ 5462 h 9974"/>
                <a:gd name="connsiteX9" fmla="*/ 1846 w 9931"/>
                <a:gd name="connsiteY9" fmla="*/ 5523 h 9974"/>
                <a:gd name="connsiteX10" fmla="*/ 2774 w 9931"/>
                <a:gd name="connsiteY10" fmla="*/ 7489 h 9974"/>
                <a:gd name="connsiteX11" fmla="*/ 3019 w 9931"/>
                <a:gd name="connsiteY11" fmla="*/ 7565 h 9974"/>
                <a:gd name="connsiteX12" fmla="*/ 3440 w 9931"/>
                <a:gd name="connsiteY12" fmla="*/ 7383 h 9974"/>
                <a:gd name="connsiteX13" fmla="*/ 4438 w 9931"/>
                <a:gd name="connsiteY13" fmla="*/ 6376 h 9974"/>
                <a:gd name="connsiteX14" fmla="*/ 6890 w 9931"/>
                <a:gd name="connsiteY14" fmla="*/ 4120 h 9974"/>
                <a:gd name="connsiteX15" fmla="*/ 8098 w 9931"/>
                <a:gd name="connsiteY15" fmla="*/ 3465 h 9974"/>
                <a:gd name="connsiteX16" fmla="*/ 8834 w 9931"/>
                <a:gd name="connsiteY16" fmla="*/ 3328 h 9974"/>
                <a:gd name="connsiteX17" fmla="*/ 8063 w 9931"/>
                <a:gd name="connsiteY17" fmla="*/ 6819 h 9974"/>
                <a:gd name="connsiteX18" fmla="*/ 8011 w 9931"/>
                <a:gd name="connsiteY18" fmla="*/ 9974 h 9974"/>
                <a:gd name="connsiteX19" fmla="*/ 8536 w 9931"/>
                <a:gd name="connsiteY19" fmla="*/ 9974 h 9974"/>
                <a:gd name="connsiteX20" fmla="*/ 8483 w 9931"/>
                <a:gd name="connsiteY20" fmla="*/ 9075 h 9974"/>
                <a:gd name="connsiteX21" fmla="*/ 8694 w 9931"/>
                <a:gd name="connsiteY21" fmla="*/ 5934 h 9974"/>
                <a:gd name="connsiteX22" fmla="*/ 9359 w 9931"/>
                <a:gd name="connsiteY22" fmla="*/ 3297 h 9974"/>
                <a:gd name="connsiteX23" fmla="*/ 9902 w 9931"/>
                <a:gd name="connsiteY23" fmla="*/ 2123 h 9974"/>
                <a:gd name="connsiteX24" fmla="*/ 9744 w 9931"/>
                <a:gd name="connsiteY24" fmla="*/ 1910 h 9974"/>
                <a:gd name="connsiteX25" fmla="*/ 9394 w 9931"/>
                <a:gd name="connsiteY25" fmla="*/ 2093 h 9974"/>
                <a:gd name="connsiteX26" fmla="*/ 9271 w 9931"/>
                <a:gd name="connsiteY26" fmla="*/ 2337 h 9974"/>
                <a:gd name="connsiteX27" fmla="*/ 8869 w 9931"/>
                <a:gd name="connsiteY27" fmla="*/ 3206 h 9974"/>
                <a:gd name="connsiteX28" fmla="*/ 7870 w 9931"/>
                <a:gd name="connsiteY28" fmla="*/ 3373 h 9974"/>
                <a:gd name="connsiteX29" fmla="*/ 4946 w 9931"/>
                <a:gd name="connsiteY29" fmla="*/ 5309 h 9974"/>
                <a:gd name="connsiteX30" fmla="*/ 3737 w 9931"/>
                <a:gd name="connsiteY30" fmla="*/ 6712 h 9974"/>
                <a:gd name="connsiteX31" fmla="*/ 3247 w 9931"/>
                <a:gd name="connsiteY31" fmla="*/ 7230 h 9974"/>
                <a:gd name="connsiteX32" fmla="*/ 3177 w 9931"/>
                <a:gd name="connsiteY32" fmla="*/ 7139 h 9974"/>
                <a:gd name="connsiteX33" fmla="*/ 2371 w 9931"/>
                <a:gd name="connsiteY33" fmla="*/ 5447 h 9974"/>
                <a:gd name="connsiteX34" fmla="*/ 1933 w 9931"/>
                <a:gd name="connsiteY34" fmla="*/ 4913 h 9974"/>
                <a:gd name="connsiteX35" fmla="*/ 1933 w 9931"/>
                <a:gd name="connsiteY35" fmla="*/ 4639 h 9974"/>
                <a:gd name="connsiteX36" fmla="*/ 1968 w 9931"/>
                <a:gd name="connsiteY36" fmla="*/ 4425 h 9974"/>
                <a:gd name="connsiteX37" fmla="*/ 1513 w 9931"/>
                <a:gd name="connsiteY37" fmla="*/ 2977 h 9974"/>
                <a:gd name="connsiteX38" fmla="*/ 550 w 9931"/>
                <a:gd name="connsiteY38" fmla="*/ 172 h 9974"/>
                <a:gd name="connsiteX39" fmla="*/ 235 w 9931"/>
                <a:gd name="connsiteY39" fmla="*/ 20 h 9974"/>
                <a:gd name="connsiteX40" fmla="*/ 112 w 9931"/>
                <a:gd name="connsiteY40" fmla="*/ 65 h 9974"/>
                <a:gd name="connsiteX41" fmla="*/ 25 w 9931"/>
                <a:gd name="connsiteY41" fmla="*/ 248 h 9974"/>
                <a:gd name="connsiteX42" fmla="*/ 287 w 9931"/>
                <a:gd name="connsiteY42" fmla="*/ 858 h 9974"/>
                <a:gd name="connsiteX0" fmla="*/ 289 w 10000"/>
                <a:gd name="connsiteY0" fmla="*/ 860 h 10000"/>
                <a:gd name="connsiteX1" fmla="*/ 1188 w 10000"/>
                <a:gd name="connsiteY1" fmla="*/ 3749 h 10000"/>
                <a:gd name="connsiteX2" fmla="*/ 1577 w 10000"/>
                <a:gd name="connsiteY2" fmla="*/ 4880 h 10000"/>
                <a:gd name="connsiteX3" fmla="*/ 1788 w 10000"/>
                <a:gd name="connsiteY3" fmla="*/ 4941 h 10000"/>
                <a:gd name="connsiteX4" fmla="*/ 1647 w 10000"/>
                <a:gd name="connsiteY4" fmla="*/ 5033 h 10000"/>
                <a:gd name="connsiteX5" fmla="*/ 1841 w 10000"/>
                <a:gd name="connsiteY5" fmla="*/ 5232 h 10000"/>
                <a:gd name="connsiteX6" fmla="*/ 2088 w 10000"/>
                <a:gd name="connsiteY6" fmla="*/ 5323 h 10000"/>
                <a:gd name="connsiteX7" fmla="*/ 2229 w 10000"/>
                <a:gd name="connsiteY7" fmla="*/ 5369 h 10000"/>
                <a:gd name="connsiteX8" fmla="*/ 1824 w 10000"/>
                <a:gd name="connsiteY8" fmla="*/ 5476 h 10000"/>
                <a:gd name="connsiteX9" fmla="*/ 1859 w 10000"/>
                <a:gd name="connsiteY9" fmla="*/ 5537 h 10000"/>
                <a:gd name="connsiteX10" fmla="*/ 2793 w 10000"/>
                <a:gd name="connsiteY10" fmla="*/ 7509 h 10000"/>
                <a:gd name="connsiteX11" fmla="*/ 3040 w 10000"/>
                <a:gd name="connsiteY11" fmla="*/ 7585 h 10000"/>
                <a:gd name="connsiteX12" fmla="*/ 3464 w 10000"/>
                <a:gd name="connsiteY12" fmla="*/ 7402 h 10000"/>
                <a:gd name="connsiteX13" fmla="*/ 4469 w 10000"/>
                <a:gd name="connsiteY13" fmla="*/ 6393 h 10000"/>
                <a:gd name="connsiteX14" fmla="*/ 6938 w 10000"/>
                <a:gd name="connsiteY14" fmla="*/ 4131 h 10000"/>
                <a:gd name="connsiteX15" fmla="*/ 8154 w 10000"/>
                <a:gd name="connsiteY15" fmla="*/ 3474 h 10000"/>
                <a:gd name="connsiteX16" fmla="*/ 8895 w 10000"/>
                <a:gd name="connsiteY16" fmla="*/ 3337 h 10000"/>
                <a:gd name="connsiteX17" fmla="*/ 8119 w 10000"/>
                <a:gd name="connsiteY17" fmla="*/ 6837 h 10000"/>
                <a:gd name="connsiteX18" fmla="*/ 8067 w 10000"/>
                <a:gd name="connsiteY18" fmla="*/ 10000 h 10000"/>
                <a:gd name="connsiteX19" fmla="*/ 8595 w 10000"/>
                <a:gd name="connsiteY19" fmla="*/ 10000 h 10000"/>
                <a:gd name="connsiteX20" fmla="*/ 8542 w 10000"/>
                <a:gd name="connsiteY20" fmla="*/ 9099 h 10000"/>
                <a:gd name="connsiteX21" fmla="*/ 8754 w 10000"/>
                <a:gd name="connsiteY21" fmla="*/ 5949 h 10000"/>
                <a:gd name="connsiteX22" fmla="*/ 9424 w 10000"/>
                <a:gd name="connsiteY22" fmla="*/ 3306 h 10000"/>
                <a:gd name="connsiteX23" fmla="*/ 9971 w 10000"/>
                <a:gd name="connsiteY23" fmla="*/ 2129 h 10000"/>
                <a:gd name="connsiteX24" fmla="*/ 9812 w 10000"/>
                <a:gd name="connsiteY24" fmla="*/ 1915 h 10000"/>
                <a:gd name="connsiteX25" fmla="*/ 9459 w 10000"/>
                <a:gd name="connsiteY25" fmla="*/ 2098 h 10000"/>
                <a:gd name="connsiteX26" fmla="*/ 9335 w 10000"/>
                <a:gd name="connsiteY26" fmla="*/ 2343 h 10000"/>
                <a:gd name="connsiteX27" fmla="*/ 8931 w 10000"/>
                <a:gd name="connsiteY27" fmla="*/ 3214 h 10000"/>
                <a:gd name="connsiteX28" fmla="*/ 7925 w 10000"/>
                <a:gd name="connsiteY28" fmla="*/ 3382 h 10000"/>
                <a:gd name="connsiteX29" fmla="*/ 4980 w 10000"/>
                <a:gd name="connsiteY29" fmla="*/ 5323 h 10000"/>
                <a:gd name="connsiteX30" fmla="*/ 3763 w 10000"/>
                <a:gd name="connsiteY30" fmla="*/ 6729 h 10000"/>
                <a:gd name="connsiteX31" fmla="*/ 3270 w 10000"/>
                <a:gd name="connsiteY31" fmla="*/ 7249 h 10000"/>
                <a:gd name="connsiteX32" fmla="*/ 3199 w 10000"/>
                <a:gd name="connsiteY32" fmla="*/ 7158 h 10000"/>
                <a:gd name="connsiteX33" fmla="*/ 2387 w 10000"/>
                <a:gd name="connsiteY33" fmla="*/ 5461 h 10000"/>
                <a:gd name="connsiteX34" fmla="*/ 1946 w 10000"/>
                <a:gd name="connsiteY34" fmla="*/ 4651 h 10000"/>
                <a:gd name="connsiteX35" fmla="*/ 1982 w 10000"/>
                <a:gd name="connsiteY35" fmla="*/ 4437 h 10000"/>
                <a:gd name="connsiteX36" fmla="*/ 1524 w 10000"/>
                <a:gd name="connsiteY36" fmla="*/ 2985 h 10000"/>
                <a:gd name="connsiteX37" fmla="*/ 554 w 10000"/>
                <a:gd name="connsiteY37" fmla="*/ 172 h 10000"/>
                <a:gd name="connsiteX38" fmla="*/ 237 w 10000"/>
                <a:gd name="connsiteY38" fmla="*/ 20 h 10000"/>
                <a:gd name="connsiteX39" fmla="*/ 113 w 10000"/>
                <a:gd name="connsiteY39" fmla="*/ 65 h 10000"/>
                <a:gd name="connsiteX40" fmla="*/ 25 w 10000"/>
                <a:gd name="connsiteY40" fmla="*/ 249 h 10000"/>
                <a:gd name="connsiteX41" fmla="*/ 289 w 10000"/>
                <a:gd name="connsiteY41" fmla="*/ 860 h 10000"/>
                <a:gd name="connsiteX0" fmla="*/ 289 w 10000"/>
                <a:gd name="connsiteY0" fmla="*/ 860 h 10000"/>
                <a:gd name="connsiteX1" fmla="*/ 1188 w 10000"/>
                <a:gd name="connsiteY1" fmla="*/ 3749 h 10000"/>
                <a:gd name="connsiteX2" fmla="*/ 1577 w 10000"/>
                <a:gd name="connsiteY2" fmla="*/ 4880 h 10000"/>
                <a:gd name="connsiteX3" fmla="*/ 1788 w 10000"/>
                <a:gd name="connsiteY3" fmla="*/ 4941 h 10000"/>
                <a:gd name="connsiteX4" fmla="*/ 1647 w 10000"/>
                <a:gd name="connsiteY4" fmla="*/ 5033 h 10000"/>
                <a:gd name="connsiteX5" fmla="*/ 1841 w 10000"/>
                <a:gd name="connsiteY5" fmla="*/ 5232 h 10000"/>
                <a:gd name="connsiteX6" fmla="*/ 2088 w 10000"/>
                <a:gd name="connsiteY6" fmla="*/ 5323 h 10000"/>
                <a:gd name="connsiteX7" fmla="*/ 2229 w 10000"/>
                <a:gd name="connsiteY7" fmla="*/ 5369 h 10000"/>
                <a:gd name="connsiteX8" fmla="*/ 1824 w 10000"/>
                <a:gd name="connsiteY8" fmla="*/ 5476 h 10000"/>
                <a:gd name="connsiteX9" fmla="*/ 1859 w 10000"/>
                <a:gd name="connsiteY9" fmla="*/ 5537 h 10000"/>
                <a:gd name="connsiteX10" fmla="*/ 2793 w 10000"/>
                <a:gd name="connsiteY10" fmla="*/ 7509 h 10000"/>
                <a:gd name="connsiteX11" fmla="*/ 3040 w 10000"/>
                <a:gd name="connsiteY11" fmla="*/ 7585 h 10000"/>
                <a:gd name="connsiteX12" fmla="*/ 3464 w 10000"/>
                <a:gd name="connsiteY12" fmla="*/ 7402 h 10000"/>
                <a:gd name="connsiteX13" fmla="*/ 4469 w 10000"/>
                <a:gd name="connsiteY13" fmla="*/ 6393 h 10000"/>
                <a:gd name="connsiteX14" fmla="*/ 6938 w 10000"/>
                <a:gd name="connsiteY14" fmla="*/ 4131 h 10000"/>
                <a:gd name="connsiteX15" fmla="*/ 8154 w 10000"/>
                <a:gd name="connsiteY15" fmla="*/ 3474 h 10000"/>
                <a:gd name="connsiteX16" fmla="*/ 8895 w 10000"/>
                <a:gd name="connsiteY16" fmla="*/ 3337 h 10000"/>
                <a:gd name="connsiteX17" fmla="*/ 8119 w 10000"/>
                <a:gd name="connsiteY17" fmla="*/ 6837 h 10000"/>
                <a:gd name="connsiteX18" fmla="*/ 8067 w 10000"/>
                <a:gd name="connsiteY18" fmla="*/ 10000 h 10000"/>
                <a:gd name="connsiteX19" fmla="*/ 8595 w 10000"/>
                <a:gd name="connsiteY19" fmla="*/ 10000 h 10000"/>
                <a:gd name="connsiteX20" fmla="*/ 8542 w 10000"/>
                <a:gd name="connsiteY20" fmla="*/ 9099 h 10000"/>
                <a:gd name="connsiteX21" fmla="*/ 8754 w 10000"/>
                <a:gd name="connsiteY21" fmla="*/ 5949 h 10000"/>
                <a:gd name="connsiteX22" fmla="*/ 9424 w 10000"/>
                <a:gd name="connsiteY22" fmla="*/ 3306 h 10000"/>
                <a:gd name="connsiteX23" fmla="*/ 9971 w 10000"/>
                <a:gd name="connsiteY23" fmla="*/ 2129 h 10000"/>
                <a:gd name="connsiteX24" fmla="*/ 9812 w 10000"/>
                <a:gd name="connsiteY24" fmla="*/ 1915 h 10000"/>
                <a:gd name="connsiteX25" fmla="*/ 9459 w 10000"/>
                <a:gd name="connsiteY25" fmla="*/ 2098 h 10000"/>
                <a:gd name="connsiteX26" fmla="*/ 9335 w 10000"/>
                <a:gd name="connsiteY26" fmla="*/ 2343 h 10000"/>
                <a:gd name="connsiteX27" fmla="*/ 8931 w 10000"/>
                <a:gd name="connsiteY27" fmla="*/ 3214 h 10000"/>
                <a:gd name="connsiteX28" fmla="*/ 7925 w 10000"/>
                <a:gd name="connsiteY28" fmla="*/ 3382 h 10000"/>
                <a:gd name="connsiteX29" fmla="*/ 4980 w 10000"/>
                <a:gd name="connsiteY29" fmla="*/ 5323 h 10000"/>
                <a:gd name="connsiteX30" fmla="*/ 3763 w 10000"/>
                <a:gd name="connsiteY30" fmla="*/ 6729 h 10000"/>
                <a:gd name="connsiteX31" fmla="*/ 3270 w 10000"/>
                <a:gd name="connsiteY31" fmla="*/ 7249 h 10000"/>
                <a:gd name="connsiteX32" fmla="*/ 3199 w 10000"/>
                <a:gd name="connsiteY32" fmla="*/ 7158 h 10000"/>
                <a:gd name="connsiteX33" fmla="*/ 2387 w 10000"/>
                <a:gd name="connsiteY33" fmla="*/ 5461 h 10000"/>
                <a:gd name="connsiteX34" fmla="*/ 1982 w 10000"/>
                <a:gd name="connsiteY34" fmla="*/ 4437 h 10000"/>
                <a:gd name="connsiteX35" fmla="*/ 1524 w 10000"/>
                <a:gd name="connsiteY35" fmla="*/ 2985 h 10000"/>
                <a:gd name="connsiteX36" fmla="*/ 554 w 10000"/>
                <a:gd name="connsiteY36" fmla="*/ 172 h 10000"/>
                <a:gd name="connsiteX37" fmla="*/ 237 w 10000"/>
                <a:gd name="connsiteY37" fmla="*/ 20 h 10000"/>
                <a:gd name="connsiteX38" fmla="*/ 113 w 10000"/>
                <a:gd name="connsiteY38" fmla="*/ 65 h 10000"/>
                <a:gd name="connsiteX39" fmla="*/ 25 w 10000"/>
                <a:gd name="connsiteY39" fmla="*/ 249 h 10000"/>
                <a:gd name="connsiteX40" fmla="*/ 289 w 10000"/>
                <a:gd name="connsiteY40" fmla="*/ 860 h 10000"/>
                <a:gd name="connsiteX0" fmla="*/ 289 w 10000"/>
                <a:gd name="connsiteY0" fmla="*/ 860 h 10000"/>
                <a:gd name="connsiteX1" fmla="*/ 1188 w 10000"/>
                <a:gd name="connsiteY1" fmla="*/ 3749 h 10000"/>
                <a:gd name="connsiteX2" fmla="*/ 1577 w 10000"/>
                <a:gd name="connsiteY2" fmla="*/ 4880 h 10000"/>
                <a:gd name="connsiteX3" fmla="*/ 1788 w 10000"/>
                <a:gd name="connsiteY3" fmla="*/ 4941 h 10000"/>
                <a:gd name="connsiteX4" fmla="*/ 1647 w 10000"/>
                <a:gd name="connsiteY4" fmla="*/ 5033 h 10000"/>
                <a:gd name="connsiteX5" fmla="*/ 1841 w 10000"/>
                <a:gd name="connsiteY5" fmla="*/ 5232 h 10000"/>
                <a:gd name="connsiteX6" fmla="*/ 2088 w 10000"/>
                <a:gd name="connsiteY6" fmla="*/ 5323 h 10000"/>
                <a:gd name="connsiteX7" fmla="*/ 1824 w 10000"/>
                <a:gd name="connsiteY7" fmla="*/ 5476 h 10000"/>
                <a:gd name="connsiteX8" fmla="*/ 1859 w 10000"/>
                <a:gd name="connsiteY8" fmla="*/ 5537 h 10000"/>
                <a:gd name="connsiteX9" fmla="*/ 2793 w 10000"/>
                <a:gd name="connsiteY9" fmla="*/ 7509 h 10000"/>
                <a:gd name="connsiteX10" fmla="*/ 3040 w 10000"/>
                <a:gd name="connsiteY10" fmla="*/ 7585 h 10000"/>
                <a:gd name="connsiteX11" fmla="*/ 3464 w 10000"/>
                <a:gd name="connsiteY11" fmla="*/ 7402 h 10000"/>
                <a:gd name="connsiteX12" fmla="*/ 4469 w 10000"/>
                <a:gd name="connsiteY12" fmla="*/ 6393 h 10000"/>
                <a:gd name="connsiteX13" fmla="*/ 6938 w 10000"/>
                <a:gd name="connsiteY13" fmla="*/ 4131 h 10000"/>
                <a:gd name="connsiteX14" fmla="*/ 8154 w 10000"/>
                <a:gd name="connsiteY14" fmla="*/ 3474 h 10000"/>
                <a:gd name="connsiteX15" fmla="*/ 8895 w 10000"/>
                <a:gd name="connsiteY15" fmla="*/ 3337 h 10000"/>
                <a:gd name="connsiteX16" fmla="*/ 8119 w 10000"/>
                <a:gd name="connsiteY16" fmla="*/ 6837 h 10000"/>
                <a:gd name="connsiteX17" fmla="*/ 8067 w 10000"/>
                <a:gd name="connsiteY17" fmla="*/ 10000 h 10000"/>
                <a:gd name="connsiteX18" fmla="*/ 8595 w 10000"/>
                <a:gd name="connsiteY18" fmla="*/ 10000 h 10000"/>
                <a:gd name="connsiteX19" fmla="*/ 8542 w 10000"/>
                <a:gd name="connsiteY19" fmla="*/ 9099 h 10000"/>
                <a:gd name="connsiteX20" fmla="*/ 8754 w 10000"/>
                <a:gd name="connsiteY20" fmla="*/ 5949 h 10000"/>
                <a:gd name="connsiteX21" fmla="*/ 9424 w 10000"/>
                <a:gd name="connsiteY21" fmla="*/ 3306 h 10000"/>
                <a:gd name="connsiteX22" fmla="*/ 9971 w 10000"/>
                <a:gd name="connsiteY22" fmla="*/ 2129 h 10000"/>
                <a:gd name="connsiteX23" fmla="*/ 9812 w 10000"/>
                <a:gd name="connsiteY23" fmla="*/ 1915 h 10000"/>
                <a:gd name="connsiteX24" fmla="*/ 9459 w 10000"/>
                <a:gd name="connsiteY24" fmla="*/ 2098 h 10000"/>
                <a:gd name="connsiteX25" fmla="*/ 9335 w 10000"/>
                <a:gd name="connsiteY25" fmla="*/ 2343 h 10000"/>
                <a:gd name="connsiteX26" fmla="*/ 8931 w 10000"/>
                <a:gd name="connsiteY26" fmla="*/ 3214 h 10000"/>
                <a:gd name="connsiteX27" fmla="*/ 7925 w 10000"/>
                <a:gd name="connsiteY27" fmla="*/ 3382 h 10000"/>
                <a:gd name="connsiteX28" fmla="*/ 4980 w 10000"/>
                <a:gd name="connsiteY28" fmla="*/ 5323 h 10000"/>
                <a:gd name="connsiteX29" fmla="*/ 3763 w 10000"/>
                <a:gd name="connsiteY29" fmla="*/ 6729 h 10000"/>
                <a:gd name="connsiteX30" fmla="*/ 3270 w 10000"/>
                <a:gd name="connsiteY30" fmla="*/ 7249 h 10000"/>
                <a:gd name="connsiteX31" fmla="*/ 3199 w 10000"/>
                <a:gd name="connsiteY31" fmla="*/ 7158 h 10000"/>
                <a:gd name="connsiteX32" fmla="*/ 2387 w 10000"/>
                <a:gd name="connsiteY32" fmla="*/ 5461 h 10000"/>
                <a:gd name="connsiteX33" fmla="*/ 1982 w 10000"/>
                <a:gd name="connsiteY33" fmla="*/ 4437 h 10000"/>
                <a:gd name="connsiteX34" fmla="*/ 1524 w 10000"/>
                <a:gd name="connsiteY34" fmla="*/ 2985 h 10000"/>
                <a:gd name="connsiteX35" fmla="*/ 554 w 10000"/>
                <a:gd name="connsiteY35" fmla="*/ 172 h 10000"/>
                <a:gd name="connsiteX36" fmla="*/ 237 w 10000"/>
                <a:gd name="connsiteY36" fmla="*/ 20 h 10000"/>
                <a:gd name="connsiteX37" fmla="*/ 113 w 10000"/>
                <a:gd name="connsiteY37" fmla="*/ 65 h 10000"/>
                <a:gd name="connsiteX38" fmla="*/ 25 w 10000"/>
                <a:gd name="connsiteY38" fmla="*/ 249 h 10000"/>
                <a:gd name="connsiteX39" fmla="*/ 289 w 10000"/>
                <a:gd name="connsiteY39" fmla="*/ 860 h 10000"/>
                <a:gd name="connsiteX0" fmla="*/ 289 w 10000"/>
                <a:gd name="connsiteY0" fmla="*/ 860 h 10000"/>
                <a:gd name="connsiteX1" fmla="*/ 1188 w 10000"/>
                <a:gd name="connsiteY1" fmla="*/ 3749 h 10000"/>
                <a:gd name="connsiteX2" fmla="*/ 1577 w 10000"/>
                <a:gd name="connsiteY2" fmla="*/ 4880 h 10000"/>
                <a:gd name="connsiteX3" fmla="*/ 1788 w 10000"/>
                <a:gd name="connsiteY3" fmla="*/ 4941 h 10000"/>
                <a:gd name="connsiteX4" fmla="*/ 1647 w 10000"/>
                <a:gd name="connsiteY4" fmla="*/ 5033 h 10000"/>
                <a:gd name="connsiteX5" fmla="*/ 1841 w 10000"/>
                <a:gd name="connsiteY5" fmla="*/ 5232 h 10000"/>
                <a:gd name="connsiteX6" fmla="*/ 1824 w 10000"/>
                <a:gd name="connsiteY6" fmla="*/ 5476 h 10000"/>
                <a:gd name="connsiteX7" fmla="*/ 1859 w 10000"/>
                <a:gd name="connsiteY7" fmla="*/ 5537 h 10000"/>
                <a:gd name="connsiteX8" fmla="*/ 2793 w 10000"/>
                <a:gd name="connsiteY8" fmla="*/ 7509 h 10000"/>
                <a:gd name="connsiteX9" fmla="*/ 3040 w 10000"/>
                <a:gd name="connsiteY9" fmla="*/ 7585 h 10000"/>
                <a:gd name="connsiteX10" fmla="*/ 3464 w 10000"/>
                <a:gd name="connsiteY10" fmla="*/ 7402 h 10000"/>
                <a:gd name="connsiteX11" fmla="*/ 4469 w 10000"/>
                <a:gd name="connsiteY11" fmla="*/ 6393 h 10000"/>
                <a:gd name="connsiteX12" fmla="*/ 6938 w 10000"/>
                <a:gd name="connsiteY12" fmla="*/ 4131 h 10000"/>
                <a:gd name="connsiteX13" fmla="*/ 8154 w 10000"/>
                <a:gd name="connsiteY13" fmla="*/ 3474 h 10000"/>
                <a:gd name="connsiteX14" fmla="*/ 8895 w 10000"/>
                <a:gd name="connsiteY14" fmla="*/ 3337 h 10000"/>
                <a:gd name="connsiteX15" fmla="*/ 8119 w 10000"/>
                <a:gd name="connsiteY15" fmla="*/ 6837 h 10000"/>
                <a:gd name="connsiteX16" fmla="*/ 8067 w 10000"/>
                <a:gd name="connsiteY16" fmla="*/ 10000 h 10000"/>
                <a:gd name="connsiteX17" fmla="*/ 8595 w 10000"/>
                <a:gd name="connsiteY17" fmla="*/ 10000 h 10000"/>
                <a:gd name="connsiteX18" fmla="*/ 8542 w 10000"/>
                <a:gd name="connsiteY18" fmla="*/ 9099 h 10000"/>
                <a:gd name="connsiteX19" fmla="*/ 8754 w 10000"/>
                <a:gd name="connsiteY19" fmla="*/ 5949 h 10000"/>
                <a:gd name="connsiteX20" fmla="*/ 9424 w 10000"/>
                <a:gd name="connsiteY20" fmla="*/ 3306 h 10000"/>
                <a:gd name="connsiteX21" fmla="*/ 9971 w 10000"/>
                <a:gd name="connsiteY21" fmla="*/ 2129 h 10000"/>
                <a:gd name="connsiteX22" fmla="*/ 9812 w 10000"/>
                <a:gd name="connsiteY22" fmla="*/ 1915 h 10000"/>
                <a:gd name="connsiteX23" fmla="*/ 9459 w 10000"/>
                <a:gd name="connsiteY23" fmla="*/ 2098 h 10000"/>
                <a:gd name="connsiteX24" fmla="*/ 9335 w 10000"/>
                <a:gd name="connsiteY24" fmla="*/ 2343 h 10000"/>
                <a:gd name="connsiteX25" fmla="*/ 8931 w 10000"/>
                <a:gd name="connsiteY25" fmla="*/ 3214 h 10000"/>
                <a:gd name="connsiteX26" fmla="*/ 7925 w 10000"/>
                <a:gd name="connsiteY26" fmla="*/ 3382 h 10000"/>
                <a:gd name="connsiteX27" fmla="*/ 4980 w 10000"/>
                <a:gd name="connsiteY27" fmla="*/ 5323 h 10000"/>
                <a:gd name="connsiteX28" fmla="*/ 3763 w 10000"/>
                <a:gd name="connsiteY28" fmla="*/ 6729 h 10000"/>
                <a:gd name="connsiteX29" fmla="*/ 3270 w 10000"/>
                <a:gd name="connsiteY29" fmla="*/ 7249 h 10000"/>
                <a:gd name="connsiteX30" fmla="*/ 3199 w 10000"/>
                <a:gd name="connsiteY30" fmla="*/ 7158 h 10000"/>
                <a:gd name="connsiteX31" fmla="*/ 2387 w 10000"/>
                <a:gd name="connsiteY31" fmla="*/ 5461 h 10000"/>
                <a:gd name="connsiteX32" fmla="*/ 1982 w 10000"/>
                <a:gd name="connsiteY32" fmla="*/ 4437 h 10000"/>
                <a:gd name="connsiteX33" fmla="*/ 1524 w 10000"/>
                <a:gd name="connsiteY33" fmla="*/ 2985 h 10000"/>
                <a:gd name="connsiteX34" fmla="*/ 554 w 10000"/>
                <a:gd name="connsiteY34" fmla="*/ 172 h 10000"/>
                <a:gd name="connsiteX35" fmla="*/ 237 w 10000"/>
                <a:gd name="connsiteY35" fmla="*/ 20 h 10000"/>
                <a:gd name="connsiteX36" fmla="*/ 113 w 10000"/>
                <a:gd name="connsiteY36" fmla="*/ 65 h 10000"/>
                <a:gd name="connsiteX37" fmla="*/ 25 w 10000"/>
                <a:gd name="connsiteY37" fmla="*/ 249 h 10000"/>
                <a:gd name="connsiteX38" fmla="*/ 289 w 10000"/>
                <a:gd name="connsiteY38" fmla="*/ 860 h 10000"/>
                <a:gd name="connsiteX0" fmla="*/ 289 w 10000"/>
                <a:gd name="connsiteY0" fmla="*/ 860 h 10000"/>
                <a:gd name="connsiteX1" fmla="*/ 1188 w 10000"/>
                <a:gd name="connsiteY1" fmla="*/ 3749 h 10000"/>
                <a:gd name="connsiteX2" fmla="*/ 1577 w 10000"/>
                <a:gd name="connsiteY2" fmla="*/ 4880 h 10000"/>
                <a:gd name="connsiteX3" fmla="*/ 1788 w 10000"/>
                <a:gd name="connsiteY3" fmla="*/ 4941 h 10000"/>
                <a:gd name="connsiteX4" fmla="*/ 1647 w 10000"/>
                <a:gd name="connsiteY4" fmla="*/ 5033 h 10000"/>
                <a:gd name="connsiteX5" fmla="*/ 1824 w 10000"/>
                <a:gd name="connsiteY5" fmla="*/ 5476 h 10000"/>
                <a:gd name="connsiteX6" fmla="*/ 1859 w 10000"/>
                <a:gd name="connsiteY6" fmla="*/ 5537 h 10000"/>
                <a:gd name="connsiteX7" fmla="*/ 2793 w 10000"/>
                <a:gd name="connsiteY7" fmla="*/ 7509 h 10000"/>
                <a:gd name="connsiteX8" fmla="*/ 3040 w 10000"/>
                <a:gd name="connsiteY8" fmla="*/ 7585 h 10000"/>
                <a:gd name="connsiteX9" fmla="*/ 3464 w 10000"/>
                <a:gd name="connsiteY9" fmla="*/ 7402 h 10000"/>
                <a:gd name="connsiteX10" fmla="*/ 4469 w 10000"/>
                <a:gd name="connsiteY10" fmla="*/ 6393 h 10000"/>
                <a:gd name="connsiteX11" fmla="*/ 6938 w 10000"/>
                <a:gd name="connsiteY11" fmla="*/ 4131 h 10000"/>
                <a:gd name="connsiteX12" fmla="*/ 8154 w 10000"/>
                <a:gd name="connsiteY12" fmla="*/ 3474 h 10000"/>
                <a:gd name="connsiteX13" fmla="*/ 8895 w 10000"/>
                <a:gd name="connsiteY13" fmla="*/ 3337 h 10000"/>
                <a:gd name="connsiteX14" fmla="*/ 8119 w 10000"/>
                <a:gd name="connsiteY14" fmla="*/ 6837 h 10000"/>
                <a:gd name="connsiteX15" fmla="*/ 8067 w 10000"/>
                <a:gd name="connsiteY15" fmla="*/ 10000 h 10000"/>
                <a:gd name="connsiteX16" fmla="*/ 8595 w 10000"/>
                <a:gd name="connsiteY16" fmla="*/ 10000 h 10000"/>
                <a:gd name="connsiteX17" fmla="*/ 8542 w 10000"/>
                <a:gd name="connsiteY17" fmla="*/ 9099 h 10000"/>
                <a:gd name="connsiteX18" fmla="*/ 8754 w 10000"/>
                <a:gd name="connsiteY18" fmla="*/ 5949 h 10000"/>
                <a:gd name="connsiteX19" fmla="*/ 9424 w 10000"/>
                <a:gd name="connsiteY19" fmla="*/ 3306 h 10000"/>
                <a:gd name="connsiteX20" fmla="*/ 9971 w 10000"/>
                <a:gd name="connsiteY20" fmla="*/ 2129 h 10000"/>
                <a:gd name="connsiteX21" fmla="*/ 9812 w 10000"/>
                <a:gd name="connsiteY21" fmla="*/ 1915 h 10000"/>
                <a:gd name="connsiteX22" fmla="*/ 9459 w 10000"/>
                <a:gd name="connsiteY22" fmla="*/ 2098 h 10000"/>
                <a:gd name="connsiteX23" fmla="*/ 9335 w 10000"/>
                <a:gd name="connsiteY23" fmla="*/ 2343 h 10000"/>
                <a:gd name="connsiteX24" fmla="*/ 8931 w 10000"/>
                <a:gd name="connsiteY24" fmla="*/ 3214 h 10000"/>
                <a:gd name="connsiteX25" fmla="*/ 7925 w 10000"/>
                <a:gd name="connsiteY25" fmla="*/ 3382 h 10000"/>
                <a:gd name="connsiteX26" fmla="*/ 4980 w 10000"/>
                <a:gd name="connsiteY26" fmla="*/ 5323 h 10000"/>
                <a:gd name="connsiteX27" fmla="*/ 3763 w 10000"/>
                <a:gd name="connsiteY27" fmla="*/ 6729 h 10000"/>
                <a:gd name="connsiteX28" fmla="*/ 3270 w 10000"/>
                <a:gd name="connsiteY28" fmla="*/ 7249 h 10000"/>
                <a:gd name="connsiteX29" fmla="*/ 3199 w 10000"/>
                <a:gd name="connsiteY29" fmla="*/ 7158 h 10000"/>
                <a:gd name="connsiteX30" fmla="*/ 2387 w 10000"/>
                <a:gd name="connsiteY30" fmla="*/ 5461 h 10000"/>
                <a:gd name="connsiteX31" fmla="*/ 1982 w 10000"/>
                <a:gd name="connsiteY31" fmla="*/ 4437 h 10000"/>
                <a:gd name="connsiteX32" fmla="*/ 1524 w 10000"/>
                <a:gd name="connsiteY32" fmla="*/ 2985 h 10000"/>
                <a:gd name="connsiteX33" fmla="*/ 554 w 10000"/>
                <a:gd name="connsiteY33" fmla="*/ 172 h 10000"/>
                <a:gd name="connsiteX34" fmla="*/ 237 w 10000"/>
                <a:gd name="connsiteY34" fmla="*/ 20 h 10000"/>
                <a:gd name="connsiteX35" fmla="*/ 113 w 10000"/>
                <a:gd name="connsiteY35" fmla="*/ 65 h 10000"/>
                <a:gd name="connsiteX36" fmla="*/ 25 w 10000"/>
                <a:gd name="connsiteY36" fmla="*/ 249 h 10000"/>
                <a:gd name="connsiteX37" fmla="*/ 289 w 10000"/>
                <a:gd name="connsiteY37" fmla="*/ 860 h 10000"/>
                <a:gd name="connsiteX0" fmla="*/ 289 w 10000"/>
                <a:gd name="connsiteY0" fmla="*/ 860 h 10000"/>
                <a:gd name="connsiteX1" fmla="*/ 1188 w 10000"/>
                <a:gd name="connsiteY1" fmla="*/ 3749 h 10000"/>
                <a:gd name="connsiteX2" fmla="*/ 1577 w 10000"/>
                <a:gd name="connsiteY2" fmla="*/ 4880 h 10000"/>
                <a:gd name="connsiteX3" fmla="*/ 1647 w 10000"/>
                <a:gd name="connsiteY3" fmla="*/ 5033 h 10000"/>
                <a:gd name="connsiteX4" fmla="*/ 1824 w 10000"/>
                <a:gd name="connsiteY4" fmla="*/ 5476 h 10000"/>
                <a:gd name="connsiteX5" fmla="*/ 1859 w 10000"/>
                <a:gd name="connsiteY5" fmla="*/ 5537 h 10000"/>
                <a:gd name="connsiteX6" fmla="*/ 2793 w 10000"/>
                <a:gd name="connsiteY6" fmla="*/ 7509 h 10000"/>
                <a:gd name="connsiteX7" fmla="*/ 3040 w 10000"/>
                <a:gd name="connsiteY7" fmla="*/ 7585 h 10000"/>
                <a:gd name="connsiteX8" fmla="*/ 3464 w 10000"/>
                <a:gd name="connsiteY8" fmla="*/ 7402 h 10000"/>
                <a:gd name="connsiteX9" fmla="*/ 4469 w 10000"/>
                <a:gd name="connsiteY9" fmla="*/ 6393 h 10000"/>
                <a:gd name="connsiteX10" fmla="*/ 6938 w 10000"/>
                <a:gd name="connsiteY10" fmla="*/ 4131 h 10000"/>
                <a:gd name="connsiteX11" fmla="*/ 8154 w 10000"/>
                <a:gd name="connsiteY11" fmla="*/ 3474 h 10000"/>
                <a:gd name="connsiteX12" fmla="*/ 8895 w 10000"/>
                <a:gd name="connsiteY12" fmla="*/ 3337 h 10000"/>
                <a:gd name="connsiteX13" fmla="*/ 8119 w 10000"/>
                <a:gd name="connsiteY13" fmla="*/ 6837 h 10000"/>
                <a:gd name="connsiteX14" fmla="*/ 8067 w 10000"/>
                <a:gd name="connsiteY14" fmla="*/ 10000 h 10000"/>
                <a:gd name="connsiteX15" fmla="*/ 8595 w 10000"/>
                <a:gd name="connsiteY15" fmla="*/ 10000 h 10000"/>
                <a:gd name="connsiteX16" fmla="*/ 8542 w 10000"/>
                <a:gd name="connsiteY16" fmla="*/ 9099 h 10000"/>
                <a:gd name="connsiteX17" fmla="*/ 8754 w 10000"/>
                <a:gd name="connsiteY17" fmla="*/ 5949 h 10000"/>
                <a:gd name="connsiteX18" fmla="*/ 9424 w 10000"/>
                <a:gd name="connsiteY18" fmla="*/ 3306 h 10000"/>
                <a:gd name="connsiteX19" fmla="*/ 9971 w 10000"/>
                <a:gd name="connsiteY19" fmla="*/ 2129 h 10000"/>
                <a:gd name="connsiteX20" fmla="*/ 9812 w 10000"/>
                <a:gd name="connsiteY20" fmla="*/ 1915 h 10000"/>
                <a:gd name="connsiteX21" fmla="*/ 9459 w 10000"/>
                <a:gd name="connsiteY21" fmla="*/ 2098 h 10000"/>
                <a:gd name="connsiteX22" fmla="*/ 9335 w 10000"/>
                <a:gd name="connsiteY22" fmla="*/ 2343 h 10000"/>
                <a:gd name="connsiteX23" fmla="*/ 8931 w 10000"/>
                <a:gd name="connsiteY23" fmla="*/ 3214 h 10000"/>
                <a:gd name="connsiteX24" fmla="*/ 7925 w 10000"/>
                <a:gd name="connsiteY24" fmla="*/ 3382 h 10000"/>
                <a:gd name="connsiteX25" fmla="*/ 4980 w 10000"/>
                <a:gd name="connsiteY25" fmla="*/ 5323 h 10000"/>
                <a:gd name="connsiteX26" fmla="*/ 3763 w 10000"/>
                <a:gd name="connsiteY26" fmla="*/ 6729 h 10000"/>
                <a:gd name="connsiteX27" fmla="*/ 3270 w 10000"/>
                <a:gd name="connsiteY27" fmla="*/ 7249 h 10000"/>
                <a:gd name="connsiteX28" fmla="*/ 3199 w 10000"/>
                <a:gd name="connsiteY28" fmla="*/ 7158 h 10000"/>
                <a:gd name="connsiteX29" fmla="*/ 2387 w 10000"/>
                <a:gd name="connsiteY29" fmla="*/ 5461 h 10000"/>
                <a:gd name="connsiteX30" fmla="*/ 1982 w 10000"/>
                <a:gd name="connsiteY30" fmla="*/ 4437 h 10000"/>
                <a:gd name="connsiteX31" fmla="*/ 1524 w 10000"/>
                <a:gd name="connsiteY31" fmla="*/ 2985 h 10000"/>
                <a:gd name="connsiteX32" fmla="*/ 554 w 10000"/>
                <a:gd name="connsiteY32" fmla="*/ 172 h 10000"/>
                <a:gd name="connsiteX33" fmla="*/ 237 w 10000"/>
                <a:gd name="connsiteY33" fmla="*/ 20 h 10000"/>
                <a:gd name="connsiteX34" fmla="*/ 113 w 10000"/>
                <a:gd name="connsiteY34" fmla="*/ 65 h 10000"/>
                <a:gd name="connsiteX35" fmla="*/ 25 w 10000"/>
                <a:gd name="connsiteY35" fmla="*/ 249 h 10000"/>
                <a:gd name="connsiteX36" fmla="*/ 289 w 10000"/>
                <a:gd name="connsiteY36" fmla="*/ 860 h 10000"/>
                <a:gd name="connsiteX0" fmla="*/ 289 w 10000"/>
                <a:gd name="connsiteY0" fmla="*/ 860 h 10000"/>
                <a:gd name="connsiteX1" fmla="*/ 1188 w 10000"/>
                <a:gd name="connsiteY1" fmla="*/ 3749 h 10000"/>
                <a:gd name="connsiteX2" fmla="*/ 1647 w 10000"/>
                <a:gd name="connsiteY2" fmla="*/ 5033 h 10000"/>
                <a:gd name="connsiteX3" fmla="*/ 1824 w 10000"/>
                <a:gd name="connsiteY3" fmla="*/ 5476 h 10000"/>
                <a:gd name="connsiteX4" fmla="*/ 1859 w 10000"/>
                <a:gd name="connsiteY4" fmla="*/ 5537 h 10000"/>
                <a:gd name="connsiteX5" fmla="*/ 2793 w 10000"/>
                <a:gd name="connsiteY5" fmla="*/ 7509 h 10000"/>
                <a:gd name="connsiteX6" fmla="*/ 3040 w 10000"/>
                <a:gd name="connsiteY6" fmla="*/ 7585 h 10000"/>
                <a:gd name="connsiteX7" fmla="*/ 3464 w 10000"/>
                <a:gd name="connsiteY7" fmla="*/ 7402 h 10000"/>
                <a:gd name="connsiteX8" fmla="*/ 4469 w 10000"/>
                <a:gd name="connsiteY8" fmla="*/ 6393 h 10000"/>
                <a:gd name="connsiteX9" fmla="*/ 6938 w 10000"/>
                <a:gd name="connsiteY9" fmla="*/ 4131 h 10000"/>
                <a:gd name="connsiteX10" fmla="*/ 8154 w 10000"/>
                <a:gd name="connsiteY10" fmla="*/ 3474 h 10000"/>
                <a:gd name="connsiteX11" fmla="*/ 8895 w 10000"/>
                <a:gd name="connsiteY11" fmla="*/ 3337 h 10000"/>
                <a:gd name="connsiteX12" fmla="*/ 8119 w 10000"/>
                <a:gd name="connsiteY12" fmla="*/ 6837 h 10000"/>
                <a:gd name="connsiteX13" fmla="*/ 8067 w 10000"/>
                <a:gd name="connsiteY13" fmla="*/ 10000 h 10000"/>
                <a:gd name="connsiteX14" fmla="*/ 8595 w 10000"/>
                <a:gd name="connsiteY14" fmla="*/ 10000 h 10000"/>
                <a:gd name="connsiteX15" fmla="*/ 8542 w 10000"/>
                <a:gd name="connsiteY15" fmla="*/ 9099 h 10000"/>
                <a:gd name="connsiteX16" fmla="*/ 8754 w 10000"/>
                <a:gd name="connsiteY16" fmla="*/ 5949 h 10000"/>
                <a:gd name="connsiteX17" fmla="*/ 9424 w 10000"/>
                <a:gd name="connsiteY17" fmla="*/ 3306 h 10000"/>
                <a:gd name="connsiteX18" fmla="*/ 9971 w 10000"/>
                <a:gd name="connsiteY18" fmla="*/ 2129 h 10000"/>
                <a:gd name="connsiteX19" fmla="*/ 9812 w 10000"/>
                <a:gd name="connsiteY19" fmla="*/ 1915 h 10000"/>
                <a:gd name="connsiteX20" fmla="*/ 9459 w 10000"/>
                <a:gd name="connsiteY20" fmla="*/ 2098 h 10000"/>
                <a:gd name="connsiteX21" fmla="*/ 9335 w 10000"/>
                <a:gd name="connsiteY21" fmla="*/ 2343 h 10000"/>
                <a:gd name="connsiteX22" fmla="*/ 8931 w 10000"/>
                <a:gd name="connsiteY22" fmla="*/ 3214 h 10000"/>
                <a:gd name="connsiteX23" fmla="*/ 7925 w 10000"/>
                <a:gd name="connsiteY23" fmla="*/ 3382 h 10000"/>
                <a:gd name="connsiteX24" fmla="*/ 4980 w 10000"/>
                <a:gd name="connsiteY24" fmla="*/ 5323 h 10000"/>
                <a:gd name="connsiteX25" fmla="*/ 3763 w 10000"/>
                <a:gd name="connsiteY25" fmla="*/ 6729 h 10000"/>
                <a:gd name="connsiteX26" fmla="*/ 3270 w 10000"/>
                <a:gd name="connsiteY26" fmla="*/ 7249 h 10000"/>
                <a:gd name="connsiteX27" fmla="*/ 3199 w 10000"/>
                <a:gd name="connsiteY27" fmla="*/ 7158 h 10000"/>
                <a:gd name="connsiteX28" fmla="*/ 2387 w 10000"/>
                <a:gd name="connsiteY28" fmla="*/ 5461 h 10000"/>
                <a:gd name="connsiteX29" fmla="*/ 1982 w 10000"/>
                <a:gd name="connsiteY29" fmla="*/ 4437 h 10000"/>
                <a:gd name="connsiteX30" fmla="*/ 1524 w 10000"/>
                <a:gd name="connsiteY30" fmla="*/ 2985 h 10000"/>
                <a:gd name="connsiteX31" fmla="*/ 554 w 10000"/>
                <a:gd name="connsiteY31" fmla="*/ 172 h 10000"/>
                <a:gd name="connsiteX32" fmla="*/ 237 w 10000"/>
                <a:gd name="connsiteY32" fmla="*/ 20 h 10000"/>
                <a:gd name="connsiteX33" fmla="*/ 113 w 10000"/>
                <a:gd name="connsiteY33" fmla="*/ 65 h 10000"/>
                <a:gd name="connsiteX34" fmla="*/ 25 w 10000"/>
                <a:gd name="connsiteY34" fmla="*/ 249 h 10000"/>
                <a:gd name="connsiteX35" fmla="*/ 289 w 10000"/>
                <a:gd name="connsiteY35" fmla="*/ 86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10000" h="10000">
                  <a:moveTo>
                    <a:pt x="289" y="860"/>
                  </a:moveTo>
                  <a:lnTo>
                    <a:pt x="1188" y="3749"/>
                  </a:lnTo>
                  <a:cubicBezTo>
                    <a:pt x="1414" y="4445"/>
                    <a:pt x="1541" y="4745"/>
                    <a:pt x="1647" y="5033"/>
                  </a:cubicBezTo>
                  <a:cubicBezTo>
                    <a:pt x="1653" y="5122"/>
                    <a:pt x="1789" y="5392"/>
                    <a:pt x="1824" y="5476"/>
                  </a:cubicBezTo>
                  <a:cubicBezTo>
                    <a:pt x="1841" y="5506"/>
                    <a:pt x="1841" y="5522"/>
                    <a:pt x="1859" y="5537"/>
                  </a:cubicBezTo>
                  <a:cubicBezTo>
                    <a:pt x="2176" y="6194"/>
                    <a:pt x="2493" y="6852"/>
                    <a:pt x="2793" y="7509"/>
                  </a:cubicBezTo>
                  <a:cubicBezTo>
                    <a:pt x="2847" y="7616"/>
                    <a:pt x="2952" y="7616"/>
                    <a:pt x="3040" y="7585"/>
                  </a:cubicBezTo>
                  <a:cubicBezTo>
                    <a:pt x="3181" y="7540"/>
                    <a:pt x="3322" y="7478"/>
                    <a:pt x="3464" y="7402"/>
                  </a:cubicBezTo>
                  <a:cubicBezTo>
                    <a:pt x="3887" y="7127"/>
                    <a:pt x="4187" y="6776"/>
                    <a:pt x="4469" y="6393"/>
                  </a:cubicBezTo>
                  <a:cubicBezTo>
                    <a:pt x="5138" y="5522"/>
                    <a:pt x="5932" y="4727"/>
                    <a:pt x="6938" y="4131"/>
                  </a:cubicBezTo>
                  <a:cubicBezTo>
                    <a:pt x="7326" y="3886"/>
                    <a:pt x="7696" y="3611"/>
                    <a:pt x="8154" y="3474"/>
                  </a:cubicBezTo>
                  <a:cubicBezTo>
                    <a:pt x="8384" y="3413"/>
                    <a:pt x="8631" y="3382"/>
                    <a:pt x="8895" y="3337"/>
                  </a:cubicBezTo>
                  <a:cubicBezTo>
                    <a:pt x="8471" y="4483"/>
                    <a:pt x="8243" y="5644"/>
                    <a:pt x="8119" y="6837"/>
                  </a:cubicBezTo>
                  <a:cubicBezTo>
                    <a:pt x="8013" y="7891"/>
                    <a:pt x="8013" y="8945"/>
                    <a:pt x="8067" y="10000"/>
                  </a:cubicBezTo>
                  <a:lnTo>
                    <a:pt x="8595" y="10000"/>
                  </a:lnTo>
                  <a:cubicBezTo>
                    <a:pt x="8577" y="9694"/>
                    <a:pt x="8560" y="9403"/>
                    <a:pt x="8542" y="9099"/>
                  </a:cubicBezTo>
                  <a:cubicBezTo>
                    <a:pt x="8525" y="8044"/>
                    <a:pt x="8595" y="6989"/>
                    <a:pt x="8754" y="5949"/>
                  </a:cubicBezTo>
                  <a:cubicBezTo>
                    <a:pt x="8895" y="5048"/>
                    <a:pt x="9089" y="4162"/>
                    <a:pt x="9424" y="3306"/>
                  </a:cubicBezTo>
                  <a:cubicBezTo>
                    <a:pt x="9583" y="2909"/>
                    <a:pt x="9795" y="2527"/>
                    <a:pt x="9971" y="2129"/>
                  </a:cubicBezTo>
                  <a:cubicBezTo>
                    <a:pt x="10041" y="1991"/>
                    <a:pt x="9988" y="1915"/>
                    <a:pt x="9812" y="1915"/>
                  </a:cubicBezTo>
                  <a:cubicBezTo>
                    <a:pt x="9654" y="1915"/>
                    <a:pt x="9530" y="1961"/>
                    <a:pt x="9459" y="2098"/>
                  </a:cubicBezTo>
                  <a:cubicBezTo>
                    <a:pt x="9424" y="2175"/>
                    <a:pt x="9372" y="2251"/>
                    <a:pt x="9335" y="2343"/>
                  </a:cubicBezTo>
                  <a:cubicBezTo>
                    <a:pt x="9194" y="2633"/>
                    <a:pt x="9072" y="2924"/>
                    <a:pt x="8931" y="3214"/>
                  </a:cubicBezTo>
                  <a:cubicBezTo>
                    <a:pt x="8577" y="3198"/>
                    <a:pt x="8243" y="3259"/>
                    <a:pt x="7925" y="3382"/>
                  </a:cubicBezTo>
                  <a:cubicBezTo>
                    <a:pt x="6779" y="3841"/>
                    <a:pt x="5809" y="4498"/>
                    <a:pt x="4980" y="5323"/>
                  </a:cubicBezTo>
                  <a:cubicBezTo>
                    <a:pt x="4539" y="5751"/>
                    <a:pt x="4169" y="6255"/>
                    <a:pt x="3763" y="6729"/>
                  </a:cubicBezTo>
                  <a:cubicBezTo>
                    <a:pt x="3622" y="6897"/>
                    <a:pt x="3446" y="7065"/>
                    <a:pt x="3270" y="7249"/>
                  </a:cubicBezTo>
                  <a:cubicBezTo>
                    <a:pt x="3234" y="7203"/>
                    <a:pt x="3216" y="7173"/>
                    <a:pt x="3199" y="7158"/>
                  </a:cubicBezTo>
                  <a:cubicBezTo>
                    <a:pt x="2934" y="6592"/>
                    <a:pt x="2652" y="6027"/>
                    <a:pt x="2387" y="5461"/>
                  </a:cubicBezTo>
                  <a:cubicBezTo>
                    <a:pt x="2184" y="5008"/>
                    <a:pt x="2126" y="4850"/>
                    <a:pt x="1982" y="4437"/>
                  </a:cubicBezTo>
                  <a:cubicBezTo>
                    <a:pt x="1824" y="3963"/>
                    <a:pt x="1664" y="3474"/>
                    <a:pt x="1524" y="2985"/>
                  </a:cubicBezTo>
                  <a:cubicBezTo>
                    <a:pt x="1223" y="2037"/>
                    <a:pt x="977" y="1090"/>
                    <a:pt x="554" y="172"/>
                  </a:cubicBezTo>
                  <a:cubicBezTo>
                    <a:pt x="483" y="4"/>
                    <a:pt x="430" y="-26"/>
                    <a:pt x="237" y="20"/>
                  </a:cubicBezTo>
                  <a:cubicBezTo>
                    <a:pt x="201" y="35"/>
                    <a:pt x="148" y="50"/>
                    <a:pt x="113" y="65"/>
                  </a:cubicBezTo>
                  <a:cubicBezTo>
                    <a:pt x="7" y="96"/>
                    <a:pt x="-28" y="142"/>
                    <a:pt x="25" y="249"/>
                  </a:cubicBezTo>
                  <a:cubicBezTo>
                    <a:pt x="113" y="448"/>
                    <a:pt x="219" y="662"/>
                    <a:pt x="289" y="86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11"/>
            <p:cNvSpPr>
              <a:spLocks/>
            </p:cNvSpPr>
            <p:nvPr/>
          </p:nvSpPr>
          <p:spPr bwMode="auto">
            <a:xfrm>
              <a:off x="8274250" y="4295695"/>
              <a:ext cx="1795725" cy="1860545"/>
            </a:xfrm>
            <a:custGeom>
              <a:avLst/>
              <a:gdLst>
                <a:gd name="T0" fmla="*/ 199 w 551"/>
                <a:gd name="T1" fmla="*/ 538 h 573"/>
                <a:gd name="T2" fmla="*/ 210 w 551"/>
                <a:gd name="T3" fmla="*/ 519 h 573"/>
                <a:gd name="T4" fmla="*/ 337 w 551"/>
                <a:gd name="T5" fmla="*/ 247 h 573"/>
                <a:gd name="T6" fmla="*/ 377 w 551"/>
                <a:gd name="T7" fmla="*/ 130 h 573"/>
                <a:gd name="T8" fmla="*/ 395 w 551"/>
                <a:gd name="T9" fmla="*/ 84 h 573"/>
                <a:gd name="T10" fmla="*/ 397 w 551"/>
                <a:gd name="T11" fmla="*/ 69 h 573"/>
                <a:gd name="T12" fmla="*/ 400 w 551"/>
                <a:gd name="T13" fmla="*/ 62 h 573"/>
                <a:gd name="T14" fmla="*/ 423 w 551"/>
                <a:gd name="T15" fmla="*/ 56 h 573"/>
                <a:gd name="T16" fmla="*/ 459 w 551"/>
                <a:gd name="T17" fmla="*/ 66 h 573"/>
                <a:gd name="T18" fmla="*/ 491 w 551"/>
                <a:gd name="T19" fmla="*/ 55 h 573"/>
                <a:gd name="T20" fmla="*/ 519 w 551"/>
                <a:gd name="T21" fmla="*/ 14 h 573"/>
                <a:gd name="T22" fmla="*/ 542 w 551"/>
                <a:gd name="T23" fmla="*/ 3 h 573"/>
                <a:gd name="T24" fmla="*/ 548 w 551"/>
                <a:gd name="T25" fmla="*/ 15 h 573"/>
                <a:gd name="T26" fmla="*/ 519 w 551"/>
                <a:gd name="T27" fmla="*/ 58 h 573"/>
                <a:gd name="T28" fmla="*/ 438 w 551"/>
                <a:gd name="T29" fmla="*/ 85 h 573"/>
                <a:gd name="T30" fmla="*/ 421 w 551"/>
                <a:gd name="T31" fmla="*/ 94 h 573"/>
                <a:gd name="T32" fmla="*/ 384 w 551"/>
                <a:gd name="T33" fmla="*/ 198 h 573"/>
                <a:gd name="T34" fmla="*/ 325 w 551"/>
                <a:gd name="T35" fmla="*/ 345 h 573"/>
                <a:gd name="T36" fmla="*/ 273 w 551"/>
                <a:gd name="T37" fmla="*/ 452 h 573"/>
                <a:gd name="T38" fmla="*/ 242 w 551"/>
                <a:gd name="T39" fmla="*/ 516 h 573"/>
                <a:gd name="T40" fmla="*/ 210 w 551"/>
                <a:gd name="T41" fmla="*/ 563 h 573"/>
                <a:gd name="T42" fmla="*/ 182 w 551"/>
                <a:gd name="T43" fmla="*/ 562 h 573"/>
                <a:gd name="T44" fmla="*/ 124 w 551"/>
                <a:gd name="T45" fmla="*/ 465 h 573"/>
                <a:gd name="T46" fmla="*/ 48 w 551"/>
                <a:gd name="T47" fmla="*/ 273 h 573"/>
                <a:gd name="T48" fmla="*/ 5 w 551"/>
                <a:gd name="T49" fmla="*/ 185 h 573"/>
                <a:gd name="T50" fmla="*/ 9 w 551"/>
                <a:gd name="T51" fmla="*/ 164 h 573"/>
                <a:gd name="T52" fmla="*/ 32 w 551"/>
                <a:gd name="T53" fmla="*/ 171 h 573"/>
                <a:gd name="T54" fmla="*/ 120 w 551"/>
                <a:gd name="T55" fmla="*/ 369 h 573"/>
                <a:gd name="T56" fmla="*/ 160 w 551"/>
                <a:gd name="T57" fmla="*/ 471 h 573"/>
                <a:gd name="T58" fmla="*/ 199 w 551"/>
                <a:gd name="T59" fmla="*/ 538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51" h="573">
                  <a:moveTo>
                    <a:pt x="199" y="538"/>
                  </a:moveTo>
                  <a:cubicBezTo>
                    <a:pt x="203" y="531"/>
                    <a:pt x="207" y="525"/>
                    <a:pt x="210" y="519"/>
                  </a:cubicBezTo>
                  <a:cubicBezTo>
                    <a:pt x="255" y="430"/>
                    <a:pt x="301" y="341"/>
                    <a:pt x="337" y="247"/>
                  </a:cubicBezTo>
                  <a:cubicBezTo>
                    <a:pt x="352" y="209"/>
                    <a:pt x="363" y="169"/>
                    <a:pt x="377" y="130"/>
                  </a:cubicBezTo>
                  <a:cubicBezTo>
                    <a:pt x="382" y="115"/>
                    <a:pt x="389" y="100"/>
                    <a:pt x="395" y="84"/>
                  </a:cubicBezTo>
                  <a:cubicBezTo>
                    <a:pt x="397" y="79"/>
                    <a:pt x="402" y="75"/>
                    <a:pt x="397" y="69"/>
                  </a:cubicBezTo>
                  <a:cubicBezTo>
                    <a:pt x="396" y="68"/>
                    <a:pt x="398" y="63"/>
                    <a:pt x="400" y="62"/>
                  </a:cubicBezTo>
                  <a:cubicBezTo>
                    <a:pt x="406" y="55"/>
                    <a:pt x="414" y="54"/>
                    <a:pt x="423" y="56"/>
                  </a:cubicBezTo>
                  <a:cubicBezTo>
                    <a:pt x="435" y="60"/>
                    <a:pt x="447" y="64"/>
                    <a:pt x="459" y="66"/>
                  </a:cubicBezTo>
                  <a:cubicBezTo>
                    <a:pt x="471" y="69"/>
                    <a:pt x="483" y="65"/>
                    <a:pt x="491" y="55"/>
                  </a:cubicBezTo>
                  <a:cubicBezTo>
                    <a:pt x="501" y="42"/>
                    <a:pt x="510" y="28"/>
                    <a:pt x="519" y="14"/>
                  </a:cubicBezTo>
                  <a:cubicBezTo>
                    <a:pt x="525" y="4"/>
                    <a:pt x="532" y="0"/>
                    <a:pt x="542" y="3"/>
                  </a:cubicBezTo>
                  <a:cubicBezTo>
                    <a:pt x="548" y="4"/>
                    <a:pt x="551" y="9"/>
                    <a:pt x="548" y="15"/>
                  </a:cubicBezTo>
                  <a:cubicBezTo>
                    <a:pt x="539" y="29"/>
                    <a:pt x="530" y="45"/>
                    <a:pt x="519" y="58"/>
                  </a:cubicBezTo>
                  <a:cubicBezTo>
                    <a:pt x="499" y="85"/>
                    <a:pt x="470" y="91"/>
                    <a:pt x="438" y="85"/>
                  </a:cubicBezTo>
                  <a:cubicBezTo>
                    <a:pt x="426" y="83"/>
                    <a:pt x="425" y="82"/>
                    <a:pt x="421" y="94"/>
                  </a:cubicBezTo>
                  <a:cubicBezTo>
                    <a:pt x="408" y="129"/>
                    <a:pt x="397" y="164"/>
                    <a:pt x="384" y="198"/>
                  </a:cubicBezTo>
                  <a:cubicBezTo>
                    <a:pt x="365" y="247"/>
                    <a:pt x="346" y="296"/>
                    <a:pt x="325" y="345"/>
                  </a:cubicBezTo>
                  <a:cubicBezTo>
                    <a:pt x="309" y="381"/>
                    <a:pt x="290" y="417"/>
                    <a:pt x="273" y="452"/>
                  </a:cubicBezTo>
                  <a:cubicBezTo>
                    <a:pt x="263" y="474"/>
                    <a:pt x="253" y="496"/>
                    <a:pt x="242" y="516"/>
                  </a:cubicBezTo>
                  <a:cubicBezTo>
                    <a:pt x="232" y="533"/>
                    <a:pt x="221" y="548"/>
                    <a:pt x="210" y="563"/>
                  </a:cubicBezTo>
                  <a:cubicBezTo>
                    <a:pt x="201" y="573"/>
                    <a:pt x="190" y="572"/>
                    <a:pt x="182" y="562"/>
                  </a:cubicBezTo>
                  <a:cubicBezTo>
                    <a:pt x="156" y="534"/>
                    <a:pt x="138" y="500"/>
                    <a:pt x="124" y="465"/>
                  </a:cubicBezTo>
                  <a:cubicBezTo>
                    <a:pt x="99" y="401"/>
                    <a:pt x="74" y="336"/>
                    <a:pt x="48" y="273"/>
                  </a:cubicBezTo>
                  <a:cubicBezTo>
                    <a:pt x="36" y="243"/>
                    <a:pt x="20" y="214"/>
                    <a:pt x="5" y="185"/>
                  </a:cubicBezTo>
                  <a:cubicBezTo>
                    <a:pt x="0" y="174"/>
                    <a:pt x="1" y="169"/>
                    <a:pt x="9" y="164"/>
                  </a:cubicBezTo>
                  <a:cubicBezTo>
                    <a:pt x="18" y="159"/>
                    <a:pt x="27" y="162"/>
                    <a:pt x="32" y="171"/>
                  </a:cubicBezTo>
                  <a:cubicBezTo>
                    <a:pt x="67" y="235"/>
                    <a:pt x="94" y="301"/>
                    <a:pt x="120" y="369"/>
                  </a:cubicBezTo>
                  <a:cubicBezTo>
                    <a:pt x="133" y="403"/>
                    <a:pt x="146" y="437"/>
                    <a:pt x="160" y="471"/>
                  </a:cubicBezTo>
                  <a:cubicBezTo>
                    <a:pt x="169" y="495"/>
                    <a:pt x="182" y="517"/>
                    <a:pt x="199" y="53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自由: 形状 81"/>
            <p:cNvSpPr>
              <a:spLocks/>
            </p:cNvSpPr>
            <p:nvPr/>
          </p:nvSpPr>
          <p:spPr bwMode="auto">
            <a:xfrm>
              <a:off x="6168872" y="3193535"/>
              <a:ext cx="617764" cy="877919"/>
            </a:xfrm>
            <a:custGeom>
              <a:avLst/>
              <a:gdLst>
                <a:gd name="connsiteX0" fmla="*/ 268716 w 408506"/>
                <a:gd name="connsiteY0" fmla="*/ 38816 h 580537"/>
                <a:gd name="connsiteX1" fmla="*/ 245017 w 408506"/>
                <a:gd name="connsiteY1" fmla="*/ 68857 h 580537"/>
                <a:gd name="connsiteX2" fmla="*/ 236399 w 408506"/>
                <a:gd name="connsiteY2" fmla="*/ 182586 h 580537"/>
                <a:gd name="connsiteX3" fmla="*/ 240708 w 408506"/>
                <a:gd name="connsiteY3" fmla="*/ 182586 h 580537"/>
                <a:gd name="connsiteX4" fmla="*/ 236399 w 408506"/>
                <a:gd name="connsiteY4" fmla="*/ 259835 h 580537"/>
                <a:gd name="connsiteX5" fmla="*/ 204082 w 408506"/>
                <a:gd name="connsiteY5" fmla="*/ 302752 h 580537"/>
                <a:gd name="connsiteX6" fmla="*/ 145912 w 408506"/>
                <a:gd name="connsiteY6" fmla="*/ 296314 h 580537"/>
                <a:gd name="connsiteX7" fmla="*/ 120058 w 408506"/>
                <a:gd name="connsiteY7" fmla="*/ 298460 h 580537"/>
                <a:gd name="connsiteX8" fmla="*/ 94205 w 408506"/>
                <a:gd name="connsiteY8" fmla="*/ 313481 h 580537"/>
                <a:gd name="connsiteX9" fmla="*/ 38189 w 408506"/>
                <a:gd name="connsiteY9" fmla="*/ 384293 h 580537"/>
                <a:gd name="connsiteX10" fmla="*/ 102823 w 408506"/>
                <a:gd name="connsiteY10" fmla="*/ 500167 h 580537"/>
                <a:gd name="connsiteX11" fmla="*/ 253635 w 408506"/>
                <a:gd name="connsiteY11" fmla="*/ 543083 h 580537"/>
                <a:gd name="connsiteX12" fmla="*/ 307497 w 408506"/>
                <a:gd name="connsiteY12" fmla="*/ 528062 h 580537"/>
                <a:gd name="connsiteX13" fmla="*/ 348431 w 408506"/>
                <a:gd name="connsiteY13" fmla="*/ 311335 h 580537"/>
                <a:gd name="connsiteX14" fmla="*/ 294570 w 408506"/>
                <a:gd name="connsiteY14" fmla="*/ 131086 h 580537"/>
                <a:gd name="connsiteX15" fmla="*/ 294570 w 408506"/>
                <a:gd name="connsiteY15" fmla="*/ 73149 h 580537"/>
                <a:gd name="connsiteX16" fmla="*/ 268716 w 408506"/>
                <a:gd name="connsiteY16" fmla="*/ 38816 h 580537"/>
                <a:gd name="connsiteX17" fmla="*/ 278963 w 408506"/>
                <a:gd name="connsiteY17" fmla="*/ 1844 h 580537"/>
                <a:gd name="connsiteX18" fmla="*/ 330618 w 408506"/>
                <a:gd name="connsiteY18" fmla="*/ 79226 h 580537"/>
                <a:gd name="connsiteX19" fmla="*/ 334922 w 408506"/>
                <a:gd name="connsiteY19" fmla="*/ 158757 h 580537"/>
                <a:gd name="connsiteX20" fmla="*/ 380120 w 408506"/>
                <a:gd name="connsiteY20" fmla="*/ 294176 h 580537"/>
                <a:gd name="connsiteX21" fmla="*/ 326313 w 408506"/>
                <a:gd name="connsiteY21" fmla="*/ 558564 h 580537"/>
                <a:gd name="connsiteX22" fmla="*/ 218699 w 408506"/>
                <a:gd name="connsiteY22" fmla="*/ 577910 h 580537"/>
                <a:gd name="connsiteX23" fmla="*/ 87410 w 408506"/>
                <a:gd name="connsiteY23" fmla="*/ 534920 h 580537"/>
                <a:gd name="connsiteX24" fmla="*/ 5623 w 408506"/>
                <a:gd name="connsiteY24" fmla="*/ 358661 h 580537"/>
                <a:gd name="connsiteX25" fmla="*/ 78801 w 408506"/>
                <a:gd name="connsiteY25" fmla="*/ 281279 h 580537"/>
                <a:gd name="connsiteX26" fmla="*/ 98171 w 408506"/>
                <a:gd name="connsiteY26" fmla="*/ 270531 h 580537"/>
                <a:gd name="connsiteX27" fmla="*/ 160588 w 408506"/>
                <a:gd name="connsiteY27" fmla="*/ 261933 h 580537"/>
                <a:gd name="connsiteX28" fmla="*/ 201481 w 408506"/>
                <a:gd name="connsiteY28" fmla="*/ 240438 h 580537"/>
                <a:gd name="connsiteX29" fmla="*/ 201481 w 408506"/>
                <a:gd name="connsiteY29" fmla="*/ 175953 h 580537"/>
                <a:gd name="connsiteX30" fmla="*/ 199329 w 408506"/>
                <a:gd name="connsiteY30" fmla="*/ 175953 h 580537"/>
                <a:gd name="connsiteX31" fmla="*/ 210090 w 408506"/>
                <a:gd name="connsiteY31" fmla="*/ 57731 h 580537"/>
                <a:gd name="connsiteX32" fmla="*/ 218699 w 408506"/>
                <a:gd name="connsiteY32" fmla="*/ 29787 h 580537"/>
                <a:gd name="connsiteX33" fmla="*/ 278963 w 408506"/>
                <a:gd name="connsiteY33" fmla="*/ 1844 h 580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408506" h="580537">
                  <a:moveTo>
                    <a:pt x="268716" y="38816"/>
                  </a:moveTo>
                  <a:cubicBezTo>
                    <a:pt x="251481" y="38816"/>
                    <a:pt x="247172" y="53837"/>
                    <a:pt x="245017" y="68857"/>
                  </a:cubicBezTo>
                  <a:cubicBezTo>
                    <a:pt x="242863" y="105336"/>
                    <a:pt x="238554" y="143961"/>
                    <a:pt x="236399" y="182586"/>
                  </a:cubicBezTo>
                  <a:cubicBezTo>
                    <a:pt x="238554" y="182586"/>
                    <a:pt x="238554" y="182586"/>
                    <a:pt x="240708" y="182586"/>
                  </a:cubicBezTo>
                  <a:cubicBezTo>
                    <a:pt x="238554" y="208336"/>
                    <a:pt x="236399" y="234085"/>
                    <a:pt x="236399" y="259835"/>
                  </a:cubicBezTo>
                  <a:cubicBezTo>
                    <a:pt x="236399" y="281293"/>
                    <a:pt x="223473" y="294168"/>
                    <a:pt x="204082" y="302752"/>
                  </a:cubicBezTo>
                  <a:cubicBezTo>
                    <a:pt x="184692" y="313481"/>
                    <a:pt x="163148" y="309189"/>
                    <a:pt x="145912" y="296314"/>
                  </a:cubicBezTo>
                  <a:cubicBezTo>
                    <a:pt x="135140" y="289877"/>
                    <a:pt x="128676" y="289877"/>
                    <a:pt x="120058" y="298460"/>
                  </a:cubicBezTo>
                  <a:cubicBezTo>
                    <a:pt x="113595" y="304897"/>
                    <a:pt x="102823" y="311335"/>
                    <a:pt x="94205" y="313481"/>
                  </a:cubicBezTo>
                  <a:cubicBezTo>
                    <a:pt x="55424" y="322064"/>
                    <a:pt x="44652" y="352105"/>
                    <a:pt x="38189" y="384293"/>
                  </a:cubicBezTo>
                  <a:cubicBezTo>
                    <a:pt x="31725" y="425063"/>
                    <a:pt x="61888" y="478709"/>
                    <a:pt x="102823" y="500167"/>
                  </a:cubicBezTo>
                  <a:cubicBezTo>
                    <a:pt x="148066" y="525917"/>
                    <a:pt x="199773" y="540937"/>
                    <a:pt x="253635" y="543083"/>
                  </a:cubicBezTo>
                  <a:cubicBezTo>
                    <a:pt x="270871" y="543083"/>
                    <a:pt x="292415" y="538792"/>
                    <a:pt x="307497" y="528062"/>
                  </a:cubicBezTo>
                  <a:cubicBezTo>
                    <a:pt x="376440" y="472271"/>
                    <a:pt x="393675" y="373564"/>
                    <a:pt x="348431" y="311335"/>
                  </a:cubicBezTo>
                  <a:cubicBezTo>
                    <a:pt x="307497" y="257689"/>
                    <a:pt x="301033" y="195461"/>
                    <a:pt x="294570" y="131086"/>
                  </a:cubicBezTo>
                  <a:cubicBezTo>
                    <a:pt x="292415" y="111774"/>
                    <a:pt x="294570" y="92461"/>
                    <a:pt x="294570" y="73149"/>
                  </a:cubicBezTo>
                  <a:cubicBezTo>
                    <a:pt x="294570" y="58128"/>
                    <a:pt x="279489" y="36670"/>
                    <a:pt x="268716" y="38816"/>
                  </a:cubicBezTo>
                  <a:close/>
                  <a:moveTo>
                    <a:pt x="278963" y="1844"/>
                  </a:moveTo>
                  <a:cubicBezTo>
                    <a:pt x="311247" y="10442"/>
                    <a:pt x="332770" y="44834"/>
                    <a:pt x="330618" y="79226"/>
                  </a:cubicBezTo>
                  <a:cubicBezTo>
                    <a:pt x="330618" y="105020"/>
                    <a:pt x="330618" y="132963"/>
                    <a:pt x="334922" y="158757"/>
                  </a:cubicBezTo>
                  <a:cubicBezTo>
                    <a:pt x="339227" y="208196"/>
                    <a:pt x="349988" y="253335"/>
                    <a:pt x="380120" y="294176"/>
                  </a:cubicBezTo>
                  <a:cubicBezTo>
                    <a:pt x="431775" y="369408"/>
                    <a:pt x="412405" y="491930"/>
                    <a:pt x="326313" y="558564"/>
                  </a:cubicBezTo>
                  <a:cubicBezTo>
                    <a:pt x="294029" y="584358"/>
                    <a:pt x="257440" y="582209"/>
                    <a:pt x="218699" y="577910"/>
                  </a:cubicBezTo>
                  <a:cubicBezTo>
                    <a:pt x="171349" y="571461"/>
                    <a:pt x="130456" y="554265"/>
                    <a:pt x="87410" y="534920"/>
                  </a:cubicBezTo>
                  <a:cubicBezTo>
                    <a:pt x="27146" y="506976"/>
                    <a:pt x="-15900" y="414548"/>
                    <a:pt x="5623" y="358661"/>
                  </a:cubicBezTo>
                  <a:cubicBezTo>
                    <a:pt x="20689" y="324269"/>
                    <a:pt x="33603" y="287727"/>
                    <a:pt x="78801" y="281279"/>
                  </a:cubicBezTo>
                  <a:cubicBezTo>
                    <a:pt x="85258" y="279129"/>
                    <a:pt x="91714" y="274830"/>
                    <a:pt x="98171" y="270531"/>
                  </a:cubicBezTo>
                  <a:cubicBezTo>
                    <a:pt x="119694" y="249036"/>
                    <a:pt x="134760" y="249036"/>
                    <a:pt x="160588" y="261933"/>
                  </a:cubicBezTo>
                  <a:cubicBezTo>
                    <a:pt x="188567" y="279129"/>
                    <a:pt x="199329" y="272681"/>
                    <a:pt x="201481" y="240438"/>
                  </a:cubicBezTo>
                  <a:cubicBezTo>
                    <a:pt x="201481" y="218943"/>
                    <a:pt x="201481" y="197448"/>
                    <a:pt x="201481" y="175953"/>
                  </a:cubicBezTo>
                  <a:cubicBezTo>
                    <a:pt x="201481" y="175953"/>
                    <a:pt x="199329" y="175953"/>
                    <a:pt x="199329" y="175953"/>
                  </a:cubicBezTo>
                  <a:cubicBezTo>
                    <a:pt x="203633" y="137262"/>
                    <a:pt x="205785" y="96422"/>
                    <a:pt x="210090" y="57731"/>
                  </a:cubicBezTo>
                  <a:cubicBezTo>
                    <a:pt x="210090" y="49133"/>
                    <a:pt x="214395" y="38385"/>
                    <a:pt x="218699" y="29787"/>
                  </a:cubicBezTo>
                  <a:cubicBezTo>
                    <a:pt x="233765" y="6143"/>
                    <a:pt x="257440" y="-4605"/>
                    <a:pt x="278963" y="184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grpSp>
          <p:nvGrpSpPr>
            <p:cNvPr id="83" name="组合 82"/>
            <p:cNvGrpSpPr/>
            <p:nvPr/>
          </p:nvGrpSpPr>
          <p:grpSpPr>
            <a:xfrm>
              <a:off x="7539844" y="3076299"/>
              <a:ext cx="1651264" cy="1339271"/>
              <a:chOff x="8888773" y="4049910"/>
              <a:chExt cx="1091923" cy="885613"/>
            </a:xfrm>
            <a:grpFill/>
          </p:grpSpPr>
          <p:sp>
            <p:nvSpPr>
              <p:cNvPr id="84" name="自由: 形状 83"/>
              <p:cNvSpPr>
                <a:spLocks/>
              </p:cNvSpPr>
              <p:nvPr/>
            </p:nvSpPr>
            <p:spPr bwMode="auto">
              <a:xfrm>
                <a:off x="8888773" y="4049910"/>
                <a:ext cx="1091923" cy="885613"/>
              </a:xfrm>
              <a:custGeom>
                <a:avLst/>
                <a:gdLst>
                  <a:gd name="connsiteX0" fmla="*/ 463012 w 952305"/>
                  <a:gd name="connsiteY0" fmla="*/ 268288 h 772375"/>
                  <a:gd name="connsiteX1" fmla="*/ 452234 w 952305"/>
                  <a:gd name="connsiteY1" fmla="*/ 276898 h 772375"/>
                  <a:gd name="connsiteX2" fmla="*/ 445767 w 952305"/>
                  <a:gd name="connsiteY2" fmla="*/ 300574 h 772375"/>
                  <a:gd name="connsiteX3" fmla="*/ 389720 w 952305"/>
                  <a:gd name="connsiteY3" fmla="*/ 390976 h 772375"/>
                  <a:gd name="connsiteX4" fmla="*/ 297026 w 952305"/>
                  <a:gd name="connsiteY4" fmla="*/ 451244 h 772375"/>
                  <a:gd name="connsiteX5" fmla="*/ 139663 w 952305"/>
                  <a:gd name="connsiteY5" fmla="*/ 434025 h 772375"/>
                  <a:gd name="connsiteX6" fmla="*/ 81461 w 952305"/>
                  <a:gd name="connsiteY6" fmla="*/ 373757 h 772375"/>
                  <a:gd name="connsiteX7" fmla="*/ 77149 w 952305"/>
                  <a:gd name="connsiteY7" fmla="*/ 356537 h 772375"/>
                  <a:gd name="connsiteX8" fmla="*/ 72838 w 952305"/>
                  <a:gd name="connsiteY8" fmla="*/ 356537 h 772375"/>
                  <a:gd name="connsiteX9" fmla="*/ 79305 w 952305"/>
                  <a:gd name="connsiteY9" fmla="*/ 406043 h 772375"/>
                  <a:gd name="connsiteX10" fmla="*/ 169843 w 952305"/>
                  <a:gd name="connsiteY10" fmla="*/ 571780 h 772375"/>
                  <a:gd name="connsiteX11" fmla="*/ 488880 w 952305"/>
                  <a:gd name="connsiteY11" fmla="*/ 735364 h 772375"/>
                  <a:gd name="connsiteX12" fmla="*/ 728158 w 952305"/>
                  <a:gd name="connsiteY12" fmla="*/ 707383 h 772375"/>
                  <a:gd name="connsiteX13" fmla="*/ 760493 w 952305"/>
                  <a:gd name="connsiteY13" fmla="*/ 696620 h 772375"/>
                  <a:gd name="connsiteX14" fmla="*/ 874743 w 952305"/>
                  <a:gd name="connsiteY14" fmla="*/ 423263 h 772375"/>
                  <a:gd name="connsiteX15" fmla="*/ 857497 w 952305"/>
                  <a:gd name="connsiteY15" fmla="*/ 354385 h 772375"/>
                  <a:gd name="connsiteX16" fmla="*/ 853186 w 952305"/>
                  <a:gd name="connsiteY16" fmla="*/ 354385 h 772375"/>
                  <a:gd name="connsiteX17" fmla="*/ 829474 w 952305"/>
                  <a:gd name="connsiteY17" fmla="*/ 412501 h 772375"/>
                  <a:gd name="connsiteX18" fmla="*/ 771271 w 952305"/>
                  <a:gd name="connsiteY18" fmla="*/ 470616 h 772375"/>
                  <a:gd name="connsiteX19" fmla="*/ 635465 w 952305"/>
                  <a:gd name="connsiteY19" fmla="*/ 479226 h 772375"/>
                  <a:gd name="connsiteX20" fmla="*/ 536304 w 952305"/>
                  <a:gd name="connsiteY20" fmla="*/ 427567 h 772375"/>
                  <a:gd name="connsiteX21" fmla="*/ 471635 w 952305"/>
                  <a:gd name="connsiteY21" fmla="*/ 279050 h 772375"/>
                  <a:gd name="connsiteX22" fmla="*/ 463012 w 952305"/>
                  <a:gd name="connsiteY22" fmla="*/ 268288 h 772375"/>
                  <a:gd name="connsiteX23" fmla="*/ 658938 w 952305"/>
                  <a:gd name="connsiteY23" fmla="*/ 225985 h 772375"/>
                  <a:gd name="connsiteX24" fmla="*/ 579017 w 952305"/>
                  <a:gd name="connsiteY24" fmla="*/ 234572 h 772375"/>
                  <a:gd name="connsiteX25" fmla="*/ 546616 w 952305"/>
                  <a:gd name="connsiteY25" fmla="*/ 283947 h 772375"/>
                  <a:gd name="connsiteX26" fmla="*/ 585497 w 952305"/>
                  <a:gd name="connsiteY26" fmla="*/ 369816 h 772375"/>
                  <a:gd name="connsiteX27" fmla="*/ 615737 w 952305"/>
                  <a:gd name="connsiteY27" fmla="*/ 395577 h 772375"/>
                  <a:gd name="connsiteX28" fmla="*/ 715099 w 952305"/>
                  <a:gd name="connsiteY28" fmla="*/ 408458 h 772375"/>
                  <a:gd name="connsiteX29" fmla="*/ 769100 w 952305"/>
                  <a:gd name="connsiteY29" fmla="*/ 369816 h 772375"/>
                  <a:gd name="connsiteX30" fmla="*/ 797181 w 952305"/>
                  <a:gd name="connsiteY30" fmla="*/ 283947 h 772375"/>
                  <a:gd name="connsiteX31" fmla="*/ 777741 w 952305"/>
                  <a:gd name="connsiteY31" fmla="*/ 247452 h 772375"/>
                  <a:gd name="connsiteX32" fmla="*/ 658938 w 952305"/>
                  <a:gd name="connsiteY32" fmla="*/ 225985 h 772375"/>
                  <a:gd name="connsiteX33" fmla="*/ 227665 w 952305"/>
                  <a:gd name="connsiteY33" fmla="*/ 198438 h 772375"/>
                  <a:gd name="connsiteX34" fmla="*/ 156537 w 952305"/>
                  <a:gd name="connsiteY34" fmla="*/ 207025 h 772375"/>
                  <a:gd name="connsiteX35" fmla="*/ 128517 w 952305"/>
                  <a:gd name="connsiteY35" fmla="*/ 247813 h 772375"/>
                  <a:gd name="connsiteX36" fmla="*/ 150071 w 952305"/>
                  <a:gd name="connsiteY36" fmla="*/ 348710 h 772375"/>
                  <a:gd name="connsiteX37" fmla="*/ 165159 w 952305"/>
                  <a:gd name="connsiteY37" fmla="*/ 368030 h 772375"/>
                  <a:gd name="connsiteX38" fmla="*/ 270772 w 952305"/>
                  <a:gd name="connsiteY38" fmla="*/ 380911 h 772375"/>
                  <a:gd name="connsiteX39" fmla="*/ 316035 w 952305"/>
                  <a:gd name="connsiteY39" fmla="*/ 363737 h 772375"/>
                  <a:gd name="connsiteX40" fmla="*/ 378541 w 952305"/>
                  <a:gd name="connsiteY40" fmla="*/ 269281 h 772375"/>
                  <a:gd name="connsiteX41" fmla="*/ 354832 w 952305"/>
                  <a:gd name="connsiteY41" fmla="*/ 222052 h 772375"/>
                  <a:gd name="connsiteX42" fmla="*/ 227665 w 952305"/>
                  <a:gd name="connsiteY42" fmla="*/ 198438 h 772375"/>
                  <a:gd name="connsiteX43" fmla="*/ 433821 w 952305"/>
                  <a:gd name="connsiteY43" fmla="*/ 37618 h 772375"/>
                  <a:gd name="connsiteX44" fmla="*/ 357120 w 952305"/>
                  <a:gd name="connsiteY44" fmla="*/ 46176 h 772375"/>
                  <a:gd name="connsiteX45" fmla="*/ 233966 w 952305"/>
                  <a:gd name="connsiteY45" fmla="*/ 101808 h 772375"/>
                  <a:gd name="connsiteX46" fmla="*/ 195076 w 952305"/>
                  <a:gd name="connsiteY46" fmla="*/ 127484 h 772375"/>
                  <a:gd name="connsiteX47" fmla="*/ 201558 w 952305"/>
                  <a:gd name="connsiteY47" fmla="*/ 129624 h 772375"/>
                  <a:gd name="connsiteX48" fmla="*/ 400331 w 952305"/>
                  <a:gd name="connsiteY48" fmla="*/ 163859 h 772375"/>
                  <a:gd name="connsiteX49" fmla="*/ 471630 w 952305"/>
                  <a:gd name="connsiteY49" fmla="*/ 178836 h 772375"/>
                  <a:gd name="connsiteX50" fmla="*/ 499718 w 952305"/>
                  <a:gd name="connsiteY50" fmla="*/ 180976 h 772375"/>
                  <a:gd name="connsiteX51" fmla="*/ 523484 w 952305"/>
                  <a:gd name="connsiteY51" fmla="*/ 176697 h 772375"/>
                  <a:gd name="connsiteX52" fmla="*/ 573178 w 952305"/>
                  <a:gd name="connsiteY52" fmla="*/ 163859 h 772375"/>
                  <a:gd name="connsiteX53" fmla="*/ 715776 w 952305"/>
                  <a:gd name="connsiteY53" fmla="*/ 157440 h 772375"/>
                  <a:gd name="connsiteX54" fmla="*/ 704973 w 952305"/>
                  <a:gd name="connsiteY54" fmla="*/ 146741 h 772375"/>
                  <a:gd name="connsiteX55" fmla="*/ 510521 w 952305"/>
                  <a:gd name="connsiteY55" fmla="*/ 48316 h 772375"/>
                  <a:gd name="connsiteX56" fmla="*/ 433821 w 952305"/>
                  <a:gd name="connsiteY56" fmla="*/ 37618 h 772375"/>
                  <a:gd name="connsiteX57" fmla="*/ 450186 w 952305"/>
                  <a:gd name="connsiteY57" fmla="*/ 0 h 772375"/>
                  <a:gd name="connsiteX58" fmla="*/ 670146 w 952305"/>
                  <a:gd name="connsiteY58" fmla="*/ 53760 h 772375"/>
                  <a:gd name="connsiteX59" fmla="*/ 838351 w 952305"/>
                  <a:gd name="connsiteY59" fmla="*/ 182783 h 772375"/>
                  <a:gd name="connsiteX60" fmla="*/ 857759 w 952305"/>
                  <a:gd name="connsiteY60" fmla="*/ 193535 h 772375"/>
                  <a:gd name="connsiteX61" fmla="*/ 870698 w 952305"/>
                  <a:gd name="connsiteY61" fmla="*/ 197835 h 772375"/>
                  <a:gd name="connsiteX62" fmla="*/ 900888 w 952305"/>
                  <a:gd name="connsiteY62" fmla="*/ 251595 h 772375"/>
                  <a:gd name="connsiteX63" fmla="*/ 905201 w 952305"/>
                  <a:gd name="connsiteY63" fmla="*/ 283851 h 772375"/>
                  <a:gd name="connsiteX64" fmla="*/ 948331 w 952305"/>
                  <a:gd name="connsiteY64" fmla="*/ 408573 h 772375"/>
                  <a:gd name="connsiteX65" fmla="*/ 866385 w 952305"/>
                  <a:gd name="connsiteY65" fmla="*/ 662318 h 772375"/>
                  <a:gd name="connsiteX66" fmla="*/ 760718 w 952305"/>
                  <a:gd name="connsiteY66" fmla="*/ 737581 h 772375"/>
                  <a:gd name="connsiteX67" fmla="*/ 732684 w 952305"/>
                  <a:gd name="connsiteY67" fmla="*/ 746183 h 772375"/>
                  <a:gd name="connsiteX68" fmla="*/ 633486 w 952305"/>
                  <a:gd name="connsiteY68" fmla="*/ 763386 h 772375"/>
                  <a:gd name="connsiteX69" fmla="*/ 445873 w 952305"/>
                  <a:gd name="connsiteY69" fmla="*/ 767687 h 772375"/>
                  <a:gd name="connsiteX70" fmla="*/ 236695 w 952305"/>
                  <a:gd name="connsiteY70" fmla="*/ 703175 h 772375"/>
                  <a:gd name="connsiteX71" fmla="*/ 120246 w 952305"/>
                  <a:gd name="connsiteY71" fmla="*/ 617160 h 772375"/>
                  <a:gd name="connsiteX72" fmla="*/ 27517 w 952305"/>
                  <a:gd name="connsiteY72" fmla="*/ 483836 h 772375"/>
                  <a:gd name="connsiteX73" fmla="*/ 33987 w 952305"/>
                  <a:gd name="connsiteY73" fmla="*/ 236542 h 772375"/>
                  <a:gd name="connsiteX74" fmla="*/ 36143 w 952305"/>
                  <a:gd name="connsiteY74" fmla="*/ 225790 h 772375"/>
                  <a:gd name="connsiteX75" fmla="*/ 29674 w 952305"/>
                  <a:gd name="connsiteY75" fmla="*/ 187083 h 772375"/>
                  <a:gd name="connsiteX76" fmla="*/ 64177 w 952305"/>
                  <a:gd name="connsiteY76" fmla="*/ 146226 h 772375"/>
                  <a:gd name="connsiteX77" fmla="*/ 83586 w 952305"/>
                  <a:gd name="connsiteY77" fmla="*/ 144076 h 772375"/>
                  <a:gd name="connsiteX78" fmla="*/ 141810 w 952305"/>
                  <a:gd name="connsiteY78" fmla="*/ 120422 h 772375"/>
                  <a:gd name="connsiteX79" fmla="*/ 348832 w 952305"/>
                  <a:gd name="connsiteY79" fmla="*/ 19354 h 772375"/>
                  <a:gd name="connsiteX80" fmla="*/ 450186 w 952305"/>
                  <a:gd name="connsiteY80" fmla="*/ 0 h 772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</a:cxnLst>
                <a:rect l="l" t="t" r="r" b="b"/>
                <a:pathLst>
                  <a:path w="952305" h="772375">
                    <a:moveTo>
                      <a:pt x="463012" y="268288"/>
                    </a:moveTo>
                    <a:cubicBezTo>
                      <a:pt x="460856" y="270441"/>
                      <a:pt x="454389" y="272593"/>
                      <a:pt x="452234" y="276898"/>
                    </a:cubicBezTo>
                    <a:cubicBezTo>
                      <a:pt x="450078" y="285508"/>
                      <a:pt x="450078" y="294117"/>
                      <a:pt x="445767" y="300574"/>
                    </a:cubicBezTo>
                    <a:cubicBezTo>
                      <a:pt x="428522" y="330708"/>
                      <a:pt x="409121" y="362995"/>
                      <a:pt x="389720" y="390976"/>
                    </a:cubicBezTo>
                    <a:cubicBezTo>
                      <a:pt x="368163" y="425415"/>
                      <a:pt x="335828" y="444787"/>
                      <a:pt x="297026" y="451244"/>
                    </a:cubicBezTo>
                    <a:cubicBezTo>
                      <a:pt x="243135" y="459854"/>
                      <a:pt x="191399" y="453397"/>
                      <a:pt x="139663" y="434025"/>
                    </a:cubicBezTo>
                    <a:cubicBezTo>
                      <a:pt x="111640" y="423263"/>
                      <a:pt x="90083" y="403891"/>
                      <a:pt x="81461" y="373757"/>
                    </a:cubicBezTo>
                    <a:cubicBezTo>
                      <a:pt x="81461" y="367300"/>
                      <a:pt x="79305" y="360842"/>
                      <a:pt x="77149" y="356537"/>
                    </a:cubicBezTo>
                    <a:cubicBezTo>
                      <a:pt x="74994" y="356537"/>
                      <a:pt x="74994" y="356537"/>
                      <a:pt x="72838" y="356537"/>
                    </a:cubicBezTo>
                    <a:cubicBezTo>
                      <a:pt x="74994" y="373757"/>
                      <a:pt x="77149" y="390976"/>
                      <a:pt x="79305" y="406043"/>
                    </a:cubicBezTo>
                    <a:cubicBezTo>
                      <a:pt x="96550" y="470616"/>
                      <a:pt x="124574" y="524427"/>
                      <a:pt x="169843" y="571780"/>
                    </a:cubicBezTo>
                    <a:cubicBezTo>
                      <a:pt x="258225" y="664334"/>
                      <a:pt x="363852" y="718145"/>
                      <a:pt x="488880" y="735364"/>
                    </a:cubicBezTo>
                    <a:cubicBezTo>
                      <a:pt x="570795" y="746126"/>
                      <a:pt x="650554" y="737516"/>
                      <a:pt x="728158" y="707383"/>
                    </a:cubicBezTo>
                    <a:cubicBezTo>
                      <a:pt x="738936" y="705230"/>
                      <a:pt x="751870" y="703078"/>
                      <a:pt x="760493" y="696620"/>
                    </a:cubicBezTo>
                    <a:cubicBezTo>
                      <a:pt x="851031" y="627743"/>
                      <a:pt x="891988" y="537341"/>
                      <a:pt x="874743" y="423263"/>
                    </a:cubicBezTo>
                    <a:cubicBezTo>
                      <a:pt x="870431" y="399586"/>
                      <a:pt x="861809" y="378062"/>
                      <a:pt x="857497" y="354385"/>
                    </a:cubicBezTo>
                    <a:cubicBezTo>
                      <a:pt x="855342" y="354385"/>
                      <a:pt x="853186" y="354385"/>
                      <a:pt x="853186" y="354385"/>
                    </a:cubicBezTo>
                    <a:cubicBezTo>
                      <a:pt x="844563" y="373757"/>
                      <a:pt x="835941" y="393129"/>
                      <a:pt x="829474" y="412501"/>
                    </a:cubicBezTo>
                    <a:cubicBezTo>
                      <a:pt x="818696" y="440482"/>
                      <a:pt x="801450" y="462006"/>
                      <a:pt x="771271" y="470616"/>
                    </a:cubicBezTo>
                    <a:cubicBezTo>
                      <a:pt x="726002" y="483530"/>
                      <a:pt x="680733" y="485683"/>
                      <a:pt x="635465" y="479226"/>
                    </a:cubicBezTo>
                    <a:cubicBezTo>
                      <a:pt x="596663" y="470616"/>
                      <a:pt x="560017" y="459854"/>
                      <a:pt x="536304" y="427567"/>
                    </a:cubicBezTo>
                    <a:cubicBezTo>
                      <a:pt x="503970" y="382367"/>
                      <a:pt x="480257" y="335013"/>
                      <a:pt x="471635" y="279050"/>
                    </a:cubicBezTo>
                    <a:cubicBezTo>
                      <a:pt x="469479" y="274745"/>
                      <a:pt x="465168" y="270441"/>
                      <a:pt x="463012" y="268288"/>
                    </a:cubicBezTo>
                    <a:close/>
                    <a:moveTo>
                      <a:pt x="658938" y="225985"/>
                    </a:moveTo>
                    <a:cubicBezTo>
                      <a:pt x="633018" y="228132"/>
                      <a:pt x="604937" y="232425"/>
                      <a:pt x="579017" y="234572"/>
                    </a:cubicBezTo>
                    <a:cubicBezTo>
                      <a:pt x="548776" y="236719"/>
                      <a:pt x="537976" y="262479"/>
                      <a:pt x="546616" y="283947"/>
                    </a:cubicBezTo>
                    <a:cubicBezTo>
                      <a:pt x="557416" y="314001"/>
                      <a:pt x="570377" y="344055"/>
                      <a:pt x="585497" y="369816"/>
                    </a:cubicBezTo>
                    <a:cubicBezTo>
                      <a:pt x="591977" y="380550"/>
                      <a:pt x="602777" y="391284"/>
                      <a:pt x="615737" y="395577"/>
                    </a:cubicBezTo>
                    <a:cubicBezTo>
                      <a:pt x="645978" y="412751"/>
                      <a:pt x="680539" y="412751"/>
                      <a:pt x="715099" y="408458"/>
                    </a:cubicBezTo>
                    <a:cubicBezTo>
                      <a:pt x="741020" y="406311"/>
                      <a:pt x="762620" y="399871"/>
                      <a:pt x="769100" y="369816"/>
                    </a:cubicBezTo>
                    <a:cubicBezTo>
                      <a:pt x="777741" y="339762"/>
                      <a:pt x="788541" y="311854"/>
                      <a:pt x="797181" y="283947"/>
                    </a:cubicBezTo>
                    <a:cubicBezTo>
                      <a:pt x="801501" y="268920"/>
                      <a:pt x="790701" y="251746"/>
                      <a:pt x="777741" y="247452"/>
                    </a:cubicBezTo>
                    <a:cubicBezTo>
                      <a:pt x="738860" y="236719"/>
                      <a:pt x="699979" y="223838"/>
                      <a:pt x="658938" y="225985"/>
                    </a:cubicBezTo>
                    <a:close/>
                    <a:moveTo>
                      <a:pt x="227665" y="198438"/>
                    </a:moveTo>
                    <a:cubicBezTo>
                      <a:pt x="206111" y="200585"/>
                      <a:pt x="182402" y="204878"/>
                      <a:pt x="156537" y="207025"/>
                    </a:cubicBezTo>
                    <a:cubicBezTo>
                      <a:pt x="130673" y="211319"/>
                      <a:pt x="122051" y="222052"/>
                      <a:pt x="128517" y="247813"/>
                    </a:cubicBezTo>
                    <a:cubicBezTo>
                      <a:pt x="134983" y="282161"/>
                      <a:pt x="143605" y="314362"/>
                      <a:pt x="150071" y="348710"/>
                    </a:cubicBezTo>
                    <a:cubicBezTo>
                      <a:pt x="152226" y="357297"/>
                      <a:pt x="156537" y="363737"/>
                      <a:pt x="165159" y="368030"/>
                    </a:cubicBezTo>
                    <a:cubicBezTo>
                      <a:pt x="199645" y="380911"/>
                      <a:pt x="236286" y="387351"/>
                      <a:pt x="270772" y="380911"/>
                    </a:cubicBezTo>
                    <a:cubicBezTo>
                      <a:pt x="288015" y="378764"/>
                      <a:pt x="305258" y="374471"/>
                      <a:pt x="316035" y="363737"/>
                    </a:cubicBezTo>
                    <a:cubicBezTo>
                      <a:pt x="344055" y="337976"/>
                      <a:pt x="363454" y="305775"/>
                      <a:pt x="378541" y="269281"/>
                    </a:cubicBezTo>
                    <a:cubicBezTo>
                      <a:pt x="387163" y="249960"/>
                      <a:pt x="376386" y="228492"/>
                      <a:pt x="354832" y="222052"/>
                    </a:cubicBezTo>
                    <a:cubicBezTo>
                      <a:pt x="316035" y="209172"/>
                      <a:pt x="275083" y="200585"/>
                      <a:pt x="227665" y="198438"/>
                    </a:cubicBezTo>
                    <a:close/>
                    <a:moveTo>
                      <a:pt x="433821" y="37618"/>
                    </a:moveTo>
                    <a:cubicBezTo>
                      <a:pt x="408434" y="37083"/>
                      <a:pt x="383047" y="39757"/>
                      <a:pt x="357120" y="46176"/>
                    </a:cubicBezTo>
                    <a:cubicBezTo>
                      <a:pt x="311747" y="56875"/>
                      <a:pt x="272857" y="78271"/>
                      <a:pt x="233966" y="101808"/>
                    </a:cubicBezTo>
                    <a:cubicBezTo>
                      <a:pt x="221003" y="108227"/>
                      <a:pt x="208039" y="118925"/>
                      <a:pt x="195076" y="127484"/>
                    </a:cubicBezTo>
                    <a:cubicBezTo>
                      <a:pt x="197237" y="129624"/>
                      <a:pt x="199397" y="129624"/>
                      <a:pt x="201558" y="129624"/>
                    </a:cubicBezTo>
                    <a:cubicBezTo>
                      <a:pt x="270696" y="123205"/>
                      <a:pt x="337674" y="133903"/>
                      <a:pt x="400331" y="163859"/>
                    </a:cubicBezTo>
                    <a:cubicBezTo>
                      <a:pt x="424098" y="174557"/>
                      <a:pt x="447864" y="178836"/>
                      <a:pt x="471630" y="178836"/>
                    </a:cubicBezTo>
                    <a:cubicBezTo>
                      <a:pt x="480273" y="178836"/>
                      <a:pt x="491076" y="180976"/>
                      <a:pt x="499718" y="180976"/>
                    </a:cubicBezTo>
                    <a:cubicBezTo>
                      <a:pt x="508360" y="180976"/>
                      <a:pt x="514842" y="178836"/>
                      <a:pt x="523484" y="176697"/>
                    </a:cubicBezTo>
                    <a:cubicBezTo>
                      <a:pt x="538608" y="172417"/>
                      <a:pt x="555893" y="165998"/>
                      <a:pt x="573178" y="163859"/>
                    </a:cubicBezTo>
                    <a:cubicBezTo>
                      <a:pt x="618550" y="155300"/>
                      <a:pt x="666083" y="151021"/>
                      <a:pt x="715776" y="157440"/>
                    </a:cubicBezTo>
                    <a:cubicBezTo>
                      <a:pt x="711455" y="153160"/>
                      <a:pt x="709294" y="148881"/>
                      <a:pt x="704973" y="146741"/>
                    </a:cubicBezTo>
                    <a:cubicBezTo>
                      <a:pt x="648798" y="99668"/>
                      <a:pt x="583981" y="65433"/>
                      <a:pt x="510521" y="48316"/>
                    </a:cubicBezTo>
                    <a:cubicBezTo>
                      <a:pt x="484594" y="41897"/>
                      <a:pt x="459207" y="38152"/>
                      <a:pt x="433821" y="37618"/>
                    </a:cubicBezTo>
                    <a:close/>
                    <a:moveTo>
                      <a:pt x="450186" y="0"/>
                    </a:moveTo>
                    <a:cubicBezTo>
                      <a:pt x="536445" y="4301"/>
                      <a:pt x="605452" y="21504"/>
                      <a:pt x="670146" y="53760"/>
                    </a:cubicBezTo>
                    <a:cubicBezTo>
                      <a:pt x="734840" y="86015"/>
                      <a:pt x="788752" y="129023"/>
                      <a:pt x="838351" y="182783"/>
                    </a:cubicBezTo>
                    <a:cubicBezTo>
                      <a:pt x="842664" y="189234"/>
                      <a:pt x="851289" y="191384"/>
                      <a:pt x="857759" y="193535"/>
                    </a:cubicBezTo>
                    <a:cubicBezTo>
                      <a:pt x="862072" y="195685"/>
                      <a:pt x="866385" y="195685"/>
                      <a:pt x="870698" y="197835"/>
                    </a:cubicBezTo>
                    <a:cubicBezTo>
                      <a:pt x="900888" y="206437"/>
                      <a:pt x="909514" y="221490"/>
                      <a:pt x="900888" y="251595"/>
                    </a:cubicBezTo>
                    <a:cubicBezTo>
                      <a:pt x="896575" y="264497"/>
                      <a:pt x="898732" y="273099"/>
                      <a:pt x="905201" y="283851"/>
                    </a:cubicBezTo>
                    <a:cubicBezTo>
                      <a:pt x="926766" y="322557"/>
                      <a:pt x="939705" y="365565"/>
                      <a:pt x="948331" y="408573"/>
                    </a:cubicBezTo>
                    <a:cubicBezTo>
                      <a:pt x="963426" y="507490"/>
                      <a:pt x="935392" y="591355"/>
                      <a:pt x="866385" y="662318"/>
                    </a:cubicBezTo>
                    <a:cubicBezTo>
                      <a:pt x="834038" y="692423"/>
                      <a:pt x="799534" y="718228"/>
                      <a:pt x="760718" y="737581"/>
                    </a:cubicBezTo>
                    <a:cubicBezTo>
                      <a:pt x="752092" y="741882"/>
                      <a:pt x="741309" y="746183"/>
                      <a:pt x="732684" y="746183"/>
                    </a:cubicBezTo>
                    <a:cubicBezTo>
                      <a:pt x="698180" y="744032"/>
                      <a:pt x="665833" y="756935"/>
                      <a:pt x="633486" y="763386"/>
                    </a:cubicBezTo>
                    <a:cubicBezTo>
                      <a:pt x="570948" y="771987"/>
                      <a:pt x="508411" y="776288"/>
                      <a:pt x="445873" y="767687"/>
                    </a:cubicBezTo>
                    <a:cubicBezTo>
                      <a:pt x="370396" y="759085"/>
                      <a:pt x="301389" y="737581"/>
                      <a:pt x="236695" y="703175"/>
                    </a:cubicBezTo>
                    <a:cubicBezTo>
                      <a:pt x="193566" y="679521"/>
                      <a:pt x="152593" y="651566"/>
                      <a:pt x="120246" y="617160"/>
                    </a:cubicBezTo>
                    <a:cubicBezTo>
                      <a:pt x="81429" y="576303"/>
                      <a:pt x="49082" y="535445"/>
                      <a:pt x="27517" y="483836"/>
                    </a:cubicBezTo>
                    <a:cubicBezTo>
                      <a:pt x="-9143" y="399971"/>
                      <a:pt x="-11299" y="318257"/>
                      <a:pt x="33987" y="236542"/>
                    </a:cubicBezTo>
                    <a:cubicBezTo>
                      <a:pt x="36143" y="234392"/>
                      <a:pt x="36143" y="230091"/>
                      <a:pt x="36143" y="225790"/>
                    </a:cubicBezTo>
                    <a:cubicBezTo>
                      <a:pt x="33987" y="212888"/>
                      <a:pt x="29674" y="199986"/>
                      <a:pt x="29674" y="187083"/>
                    </a:cubicBezTo>
                    <a:cubicBezTo>
                      <a:pt x="27517" y="165580"/>
                      <a:pt x="40456" y="150527"/>
                      <a:pt x="64177" y="146226"/>
                    </a:cubicBezTo>
                    <a:cubicBezTo>
                      <a:pt x="70647" y="146226"/>
                      <a:pt x="77116" y="146226"/>
                      <a:pt x="83586" y="144076"/>
                    </a:cubicBezTo>
                    <a:cubicBezTo>
                      <a:pt x="105150" y="144076"/>
                      <a:pt x="124559" y="133324"/>
                      <a:pt x="141810" y="120422"/>
                    </a:cubicBezTo>
                    <a:cubicBezTo>
                      <a:pt x="204348" y="73113"/>
                      <a:pt x="273355" y="38707"/>
                      <a:pt x="348832" y="19354"/>
                    </a:cubicBezTo>
                    <a:cubicBezTo>
                      <a:pt x="385492" y="8602"/>
                      <a:pt x="426465" y="4301"/>
                      <a:pt x="45018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320"/>
              <p:cNvSpPr>
                <a:spLocks/>
              </p:cNvSpPr>
              <p:nvPr/>
            </p:nvSpPr>
            <p:spPr bwMode="auto">
              <a:xfrm>
                <a:off x="9185259" y="4628747"/>
                <a:ext cx="420476" cy="258475"/>
              </a:xfrm>
              <a:custGeom>
                <a:avLst/>
                <a:gdLst>
                  <a:gd name="T0" fmla="*/ 160 w 170"/>
                  <a:gd name="T1" fmla="*/ 39 h 105"/>
                  <a:gd name="T2" fmla="*/ 158 w 170"/>
                  <a:gd name="T3" fmla="*/ 39 h 105"/>
                  <a:gd name="T4" fmla="*/ 166 w 170"/>
                  <a:gd name="T5" fmla="*/ 35 h 105"/>
                  <a:gd name="T6" fmla="*/ 169 w 170"/>
                  <a:gd name="T7" fmla="*/ 29 h 105"/>
                  <a:gd name="T8" fmla="*/ 164 w 170"/>
                  <a:gd name="T9" fmla="*/ 25 h 105"/>
                  <a:gd name="T10" fmla="*/ 157 w 170"/>
                  <a:gd name="T11" fmla="*/ 26 h 105"/>
                  <a:gd name="T12" fmla="*/ 107 w 170"/>
                  <a:gd name="T13" fmla="*/ 44 h 105"/>
                  <a:gd name="T14" fmla="*/ 45 w 170"/>
                  <a:gd name="T15" fmla="*/ 31 h 105"/>
                  <a:gd name="T16" fmla="*/ 18 w 170"/>
                  <a:gd name="T17" fmla="*/ 4 h 105"/>
                  <a:gd name="T18" fmla="*/ 5 w 170"/>
                  <a:gd name="T19" fmla="*/ 3 h 105"/>
                  <a:gd name="T20" fmla="*/ 4 w 170"/>
                  <a:gd name="T21" fmla="*/ 13 h 105"/>
                  <a:gd name="T22" fmla="*/ 20 w 170"/>
                  <a:gd name="T23" fmla="*/ 32 h 105"/>
                  <a:gd name="T24" fmla="*/ 112 w 170"/>
                  <a:gd name="T25" fmla="*/ 55 h 105"/>
                  <a:gd name="T26" fmla="*/ 137 w 170"/>
                  <a:gd name="T27" fmla="*/ 49 h 105"/>
                  <a:gd name="T28" fmla="*/ 130 w 170"/>
                  <a:gd name="T29" fmla="*/ 76 h 105"/>
                  <a:gd name="T30" fmla="*/ 113 w 170"/>
                  <a:gd name="T31" fmla="*/ 82 h 105"/>
                  <a:gd name="T32" fmla="*/ 86 w 170"/>
                  <a:gd name="T33" fmla="*/ 89 h 105"/>
                  <a:gd name="T34" fmla="*/ 152 w 170"/>
                  <a:gd name="T35" fmla="*/ 78 h 105"/>
                  <a:gd name="T36" fmla="*/ 162 w 170"/>
                  <a:gd name="T37" fmla="*/ 50 h 105"/>
                  <a:gd name="T38" fmla="*/ 160 w 170"/>
                  <a:gd name="T39" fmla="*/ 39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70" h="105">
                    <a:moveTo>
                      <a:pt x="160" y="39"/>
                    </a:moveTo>
                    <a:cubicBezTo>
                      <a:pt x="159" y="39"/>
                      <a:pt x="158" y="39"/>
                      <a:pt x="158" y="39"/>
                    </a:cubicBezTo>
                    <a:cubicBezTo>
                      <a:pt x="161" y="38"/>
                      <a:pt x="164" y="37"/>
                      <a:pt x="166" y="35"/>
                    </a:cubicBezTo>
                    <a:cubicBezTo>
                      <a:pt x="168" y="33"/>
                      <a:pt x="170" y="30"/>
                      <a:pt x="169" y="29"/>
                    </a:cubicBezTo>
                    <a:cubicBezTo>
                      <a:pt x="169" y="27"/>
                      <a:pt x="166" y="25"/>
                      <a:pt x="164" y="25"/>
                    </a:cubicBezTo>
                    <a:cubicBezTo>
                      <a:pt x="162" y="24"/>
                      <a:pt x="159" y="25"/>
                      <a:pt x="157" y="26"/>
                    </a:cubicBezTo>
                    <a:cubicBezTo>
                      <a:pt x="141" y="34"/>
                      <a:pt x="125" y="41"/>
                      <a:pt x="107" y="44"/>
                    </a:cubicBezTo>
                    <a:cubicBezTo>
                      <a:pt x="84" y="48"/>
                      <a:pt x="63" y="46"/>
                      <a:pt x="45" y="31"/>
                    </a:cubicBezTo>
                    <a:cubicBezTo>
                      <a:pt x="35" y="24"/>
                      <a:pt x="27" y="13"/>
                      <a:pt x="18" y="4"/>
                    </a:cubicBezTo>
                    <a:cubicBezTo>
                      <a:pt x="15" y="0"/>
                      <a:pt x="9" y="0"/>
                      <a:pt x="5" y="3"/>
                    </a:cubicBezTo>
                    <a:cubicBezTo>
                      <a:pt x="0" y="6"/>
                      <a:pt x="1" y="10"/>
                      <a:pt x="4" y="13"/>
                    </a:cubicBezTo>
                    <a:cubicBezTo>
                      <a:pt x="9" y="20"/>
                      <a:pt x="14" y="26"/>
                      <a:pt x="20" y="32"/>
                    </a:cubicBezTo>
                    <a:cubicBezTo>
                      <a:pt x="46" y="56"/>
                      <a:pt x="77" y="63"/>
                      <a:pt x="112" y="55"/>
                    </a:cubicBezTo>
                    <a:cubicBezTo>
                      <a:pt x="119" y="53"/>
                      <a:pt x="127" y="51"/>
                      <a:pt x="137" y="49"/>
                    </a:cubicBezTo>
                    <a:cubicBezTo>
                      <a:pt x="135" y="59"/>
                      <a:pt x="133" y="67"/>
                      <a:pt x="130" y="76"/>
                    </a:cubicBezTo>
                    <a:cubicBezTo>
                      <a:pt x="126" y="86"/>
                      <a:pt x="122" y="88"/>
                      <a:pt x="113" y="82"/>
                    </a:cubicBezTo>
                    <a:cubicBezTo>
                      <a:pt x="104" y="77"/>
                      <a:pt x="91" y="80"/>
                      <a:pt x="86" y="89"/>
                    </a:cubicBezTo>
                    <a:cubicBezTo>
                      <a:pt x="104" y="105"/>
                      <a:pt x="139" y="103"/>
                      <a:pt x="152" y="78"/>
                    </a:cubicBezTo>
                    <a:cubicBezTo>
                      <a:pt x="157" y="70"/>
                      <a:pt x="159" y="59"/>
                      <a:pt x="162" y="50"/>
                    </a:cubicBezTo>
                    <a:cubicBezTo>
                      <a:pt x="162" y="47"/>
                      <a:pt x="160" y="43"/>
                      <a:pt x="160" y="3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323"/>
              <p:cNvSpPr>
                <a:spLocks/>
              </p:cNvSpPr>
              <p:nvPr/>
            </p:nvSpPr>
            <p:spPr bwMode="auto">
              <a:xfrm>
                <a:off x="9088786" y="4332048"/>
                <a:ext cx="69169" cy="70990"/>
              </a:xfrm>
              <a:custGeom>
                <a:avLst/>
                <a:gdLst>
                  <a:gd name="T0" fmla="*/ 14 w 28"/>
                  <a:gd name="T1" fmla="*/ 0 h 29"/>
                  <a:gd name="T2" fmla="*/ 0 w 28"/>
                  <a:gd name="T3" fmla="*/ 14 h 29"/>
                  <a:gd name="T4" fmla="*/ 14 w 28"/>
                  <a:gd name="T5" fmla="*/ 29 h 29"/>
                  <a:gd name="T6" fmla="*/ 28 w 28"/>
                  <a:gd name="T7" fmla="*/ 14 h 29"/>
                  <a:gd name="T8" fmla="*/ 14 w 28"/>
                  <a:gd name="T9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9">
                    <a:moveTo>
                      <a:pt x="14" y="0"/>
                    </a:moveTo>
                    <a:cubicBezTo>
                      <a:pt x="7" y="0"/>
                      <a:pt x="0" y="6"/>
                      <a:pt x="0" y="14"/>
                    </a:cubicBezTo>
                    <a:cubicBezTo>
                      <a:pt x="0" y="22"/>
                      <a:pt x="6" y="28"/>
                      <a:pt x="14" y="29"/>
                    </a:cubicBezTo>
                    <a:cubicBezTo>
                      <a:pt x="21" y="29"/>
                      <a:pt x="28" y="22"/>
                      <a:pt x="28" y="14"/>
                    </a:cubicBezTo>
                    <a:cubicBezTo>
                      <a:pt x="28" y="7"/>
                      <a:pt x="22" y="0"/>
                      <a:pt x="1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325"/>
              <p:cNvSpPr>
                <a:spLocks/>
              </p:cNvSpPr>
              <p:nvPr/>
            </p:nvSpPr>
            <p:spPr bwMode="auto">
              <a:xfrm>
                <a:off x="9572971" y="4361172"/>
                <a:ext cx="76450" cy="78271"/>
              </a:xfrm>
              <a:custGeom>
                <a:avLst/>
                <a:gdLst>
                  <a:gd name="T0" fmla="*/ 15 w 31"/>
                  <a:gd name="T1" fmla="*/ 0 h 32"/>
                  <a:gd name="T2" fmla="*/ 0 w 31"/>
                  <a:gd name="T3" fmla="*/ 16 h 32"/>
                  <a:gd name="T4" fmla="*/ 16 w 31"/>
                  <a:gd name="T5" fmla="*/ 32 h 32"/>
                  <a:gd name="T6" fmla="*/ 31 w 31"/>
                  <a:gd name="T7" fmla="*/ 15 h 32"/>
                  <a:gd name="T8" fmla="*/ 15 w 31"/>
                  <a:gd name="T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2">
                    <a:moveTo>
                      <a:pt x="15" y="0"/>
                    </a:moveTo>
                    <a:cubicBezTo>
                      <a:pt x="7" y="0"/>
                      <a:pt x="0" y="8"/>
                      <a:pt x="0" y="16"/>
                    </a:cubicBezTo>
                    <a:cubicBezTo>
                      <a:pt x="0" y="24"/>
                      <a:pt x="8" y="32"/>
                      <a:pt x="16" y="32"/>
                    </a:cubicBezTo>
                    <a:cubicBezTo>
                      <a:pt x="24" y="31"/>
                      <a:pt x="31" y="24"/>
                      <a:pt x="31" y="15"/>
                    </a:cubicBezTo>
                    <a:cubicBezTo>
                      <a:pt x="31" y="7"/>
                      <a:pt x="24" y="0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333"/>
              <p:cNvSpPr>
                <a:spLocks/>
              </p:cNvSpPr>
              <p:nvPr/>
            </p:nvSpPr>
            <p:spPr bwMode="auto">
              <a:xfrm>
                <a:off x="9185259" y="4628747"/>
                <a:ext cx="420476" cy="258475"/>
              </a:xfrm>
              <a:custGeom>
                <a:avLst/>
                <a:gdLst>
                  <a:gd name="T0" fmla="*/ 160 w 170"/>
                  <a:gd name="T1" fmla="*/ 39 h 105"/>
                  <a:gd name="T2" fmla="*/ 162 w 170"/>
                  <a:gd name="T3" fmla="*/ 50 h 105"/>
                  <a:gd name="T4" fmla="*/ 152 w 170"/>
                  <a:gd name="T5" fmla="*/ 78 h 105"/>
                  <a:gd name="T6" fmla="*/ 86 w 170"/>
                  <a:gd name="T7" fmla="*/ 89 h 105"/>
                  <a:gd name="T8" fmla="*/ 113 w 170"/>
                  <a:gd name="T9" fmla="*/ 82 h 105"/>
                  <a:gd name="T10" fmla="*/ 130 w 170"/>
                  <a:gd name="T11" fmla="*/ 76 h 105"/>
                  <a:gd name="T12" fmla="*/ 137 w 170"/>
                  <a:gd name="T13" fmla="*/ 49 h 105"/>
                  <a:gd name="T14" fmla="*/ 112 w 170"/>
                  <a:gd name="T15" fmla="*/ 55 h 105"/>
                  <a:gd name="T16" fmla="*/ 20 w 170"/>
                  <a:gd name="T17" fmla="*/ 32 h 105"/>
                  <a:gd name="T18" fmla="*/ 4 w 170"/>
                  <a:gd name="T19" fmla="*/ 13 h 105"/>
                  <a:gd name="T20" fmla="*/ 5 w 170"/>
                  <a:gd name="T21" fmla="*/ 3 h 105"/>
                  <a:gd name="T22" fmla="*/ 18 w 170"/>
                  <a:gd name="T23" fmla="*/ 4 h 105"/>
                  <a:gd name="T24" fmla="*/ 45 w 170"/>
                  <a:gd name="T25" fmla="*/ 31 h 105"/>
                  <a:gd name="T26" fmla="*/ 107 w 170"/>
                  <a:gd name="T27" fmla="*/ 44 h 105"/>
                  <a:gd name="T28" fmla="*/ 157 w 170"/>
                  <a:gd name="T29" fmla="*/ 26 h 105"/>
                  <a:gd name="T30" fmla="*/ 164 w 170"/>
                  <a:gd name="T31" fmla="*/ 25 h 105"/>
                  <a:gd name="T32" fmla="*/ 169 w 170"/>
                  <a:gd name="T33" fmla="*/ 29 h 105"/>
                  <a:gd name="T34" fmla="*/ 166 w 170"/>
                  <a:gd name="T35" fmla="*/ 35 h 105"/>
                  <a:gd name="T36" fmla="*/ 158 w 170"/>
                  <a:gd name="T37" fmla="*/ 39 h 105"/>
                  <a:gd name="T38" fmla="*/ 160 w 170"/>
                  <a:gd name="T39" fmla="*/ 39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70" h="105">
                    <a:moveTo>
                      <a:pt x="160" y="39"/>
                    </a:moveTo>
                    <a:cubicBezTo>
                      <a:pt x="160" y="43"/>
                      <a:pt x="162" y="47"/>
                      <a:pt x="162" y="50"/>
                    </a:cubicBezTo>
                    <a:cubicBezTo>
                      <a:pt x="159" y="59"/>
                      <a:pt x="157" y="70"/>
                      <a:pt x="152" y="78"/>
                    </a:cubicBezTo>
                    <a:cubicBezTo>
                      <a:pt x="139" y="103"/>
                      <a:pt x="104" y="105"/>
                      <a:pt x="86" y="89"/>
                    </a:cubicBezTo>
                    <a:cubicBezTo>
                      <a:pt x="91" y="80"/>
                      <a:pt x="104" y="77"/>
                      <a:pt x="113" y="82"/>
                    </a:cubicBezTo>
                    <a:cubicBezTo>
                      <a:pt x="122" y="88"/>
                      <a:pt x="126" y="86"/>
                      <a:pt x="130" y="76"/>
                    </a:cubicBezTo>
                    <a:cubicBezTo>
                      <a:pt x="133" y="67"/>
                      <a:pt x="135" y="59"/>
                      <a:pt x="137" y="49"/>
                    </a:cubicBezTo>
                    <a:cubicBezTo>
                      <a:pt x="127" y="51"/>
                      <a:pt x="119" y="53"/>
                      <a:pt x="112" y="55"/>
                    </a:cubicBezTo>
                    <a:cubicBezTo>
                      <a:pt x="77" y="63"/>
                      <a:pt x="46" y="56"/>
                      <a:pt x="20" y="32"/>
                    </a:cubicBezTo>
                    <a:cubicBezTo>
                      <a:pt x="14" y="26"/>
                      <a:pt x="9" y="20"/>
                      <a:pt x="4" y="13"/>
                    </a:cubicBezTo>
                    <a:cubicBezTo>
                      <a:pt x="1" y="10"/>
                      <a:pt x="0" y="6"/>
                      <a:pt x="5" y="3"/>
                    </a:cubicBezTo>
                    <a:cubicBezTo>
                      <a:pt x="9" y="0"/>
                      <a:pt x="15" y="0"/>
                      <a:pt x="18" y="4"/>
                    </a:cubicBezTo>
                    <a:cubicBezTo>
                      <a:pt x="27" y="13"/>
                      <a:pt x="35" y="24"/>
                      <a:pt x="45" y="31"/>
                    </a:cubicBezTo>
                    <a:cubicBezTo>
                      <a:pt x="63" y="46"/>
                      <a:pt x="84" y="48"/>
                      <a:pt x="107" y="44"/>
                    </a:cubicBezTo>
                    <a:cubicBezTo>
                      <a:pt x="125" y="41"/>
                      <a:pt x="141" y="34"/>
                      <a:pt x="157" y="26"/>
                    </a:cubicBezTo>
                    <a:cubicBezTo>
                      <a:pt x="159" y="25"/>
                      <a:pt x="162" y="24"/>
                      <a:pt x="164" y="25"/>
                    </a:cubicBezTo>
                    <a:cubicBezTo>
                      <a:pt x="166" y="25"/>
                      <a:pt x="169" y="27"/>
                      <a:pt x="169" y="29"/>
                    </a:cubicBezTo>
                    <a:cubicBezTo>
                      <a:pt x="170" y="30"/>
                      <a:pt x="168" y="33"/>
                      <a:pt x="166" y="35"/>
                    </a:cubicBezTo>
                    <a:cubicBezTo>
                      <a:pt x="164" y="37"/>
                      <a:pt x="161" y="38"/>
                      <a:pt x="158" y="39"/>
                    </a:cubicBezTo>
                    <a:cubicBezTo>
                      <a:pt x="158" y="39"/>
                      <a:pt x="159" y="39"/>
                      <a:pt x="160" y="3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334"/>
              <p:cNvSpPr>
                <a:spLocks/>
              </p:cNvSpPr>
              <p:nvPr/>
            </p:nvSpPr>
            <p:spPr bwMode="auto">
              <a:xfrm>
                <a:off x="9088786" y="4332048"/>
                <a:ext cx="69169" cy="70990"/>
              </a:xfrm>
              <a:custGeom>
                <a:avLst/>
                <a:gdLst>
                  <a:gd name="T0" fmla="*/ 14 w 28"/>
                  <a:gd name="T1" fmla="*/ 0 h 29"/>
                  <a:gd name="T2" fmla="*/ 28 w 28"/>
                  <a:gd name="T3" fmla="*/ 14 h 29"/>
                  <a:gd name="T4" fmla="*/ 14 w 28"/>
                  <a:gd name="T5" fmla="*/ 29 h 29"/>
                  <a:gd name="T6" fmla="*/ 0 w 28"/>
                  <a:gd name="T7" fmla="*/ 14 h 29"/>
                  <a:gd name="T8" fmla="*/ 14 w 28"/>
                  <a:gd name="T9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9">
                    <a:moveTo>
                      <a:pt x="14" y="0"/>
                    </a:moveTo>
                    <a:cubicBezTo>
                      <a:pt x="22" y="0"/>
                      <a:pt x="28" y="7"/>
                      <a:pt x="28" y="14"/>
                    </a:cubicBezTo>
                    <a:cubicBezTo>
                      <a:pt x="28" y="22"/>
                      <a:pt x="21" y="29"/>
                      <a:pt x="14" y="29"/>
                    </a:cubicBezTo>
                    <a:cubicBezTo>
                      <a:pt x="6" y="28"/>
                      <a:pt x="0" y="22"/>
                      <a:pt x="0" y="14"/>
                    </a:cubicBezTo>
                    <a:cubicBezTo>
                      <a:pt x="0" y="6"/>
                      <a:pt x="7" y="0"/>
                      <a:pt x="1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335"/>
              <p:cNvSpPr>
                <a:spLocks/>
              </p:cNvSpPr>
              <p:nvPr/>
            </p:nvSpPr>
            <p:spPr bwMode="auto">
              <a:xfrm>
                <a:off x="9572971" y="4361172"/>
                <a:ext cx="76450" cy="78271"/>
              </a:xfrm>
              <a:custGeom>
                <a:avLst/>
                <a:gdLst>
                  <a:gd name="T0" fmla="*/ 15 w 31"/>
                  <a:gd name="T1" fmla="*/ 0 h 32"/>
                  <a:gd name="T2" fmla="*/ 31 w 31"/>
                  <a:gd name="T3" fmla="*/ 15 h 32"/>
                  <a:gd name="T4" fmla="*/ 16 w 31"/>
                  <a:gd name="T5" fmla="*/ 32 h 32"/>
                  <a:gd name="T6" fmla="*/ 0 w 31"/>
                  <a:gd name="T7" fmla="*/ 16 h 32"/>
                  <a:gd name="T8" fmla="*/ 15 w 31"/>
                  <a:gd name="T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2">
                    <a:moveTo>
                      <a:pt x="15" y="0"/>
                    </a:moveTo>
                    <a:cubicBezTo>
                      <a:pt x="24" y="0"/>
                      <a:pt x="31" y="7"/>
                      <a:pt x="31" y="15"/>
                    </a:cubicBezTo>
                    <a:cubicBezTo>
                      <a:pt x="31" y="24"/>
                      <a:pt x="24" y="31"/>
                      <a:pt x="16" y="32"/>
                    </a:cubicBezTo>
                    <a:cubicBezTo>
                      <a:pt x="8" y="32"/>
                      <a:pt x="0" y="24"/>
                      <a:pt x="0" y="16"/>
                    </a:cubicBezTo>
                    <a:cubicBezTo>
                      <a:pt x="0" y="8"/>
                      <a:pt x="7" y="0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71944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PicturePlaceholder 1"/>
          <p:cNvSpPr>
            <a:spLocks noGrp="1"/>
          </p:cNvSpPr>
          <p:nvPr>
            <p:ph type="pic" sz="quarter" idx="13"/>
            <p:custDataLst>
              <p:tags r:id="rId1"/>
            </p:custDataLst>
          </p:nvPr>
        </p:nvSpPr>
        <p:spPr/>
      </p:sp>
      <p:grpSp>
        <p:nvGrpSpPr>
          <p:cNvPr id="17" name="PA_组合 16"/>
          <p:cNvGrpSpPr/>
          <p:nvPr>
            <p:custDataLst>
              <p:tags r:id="rId2"/>
            </p:custDataLst>
          </p:nvPr>
        </p:nvGrpSpPr>
        <p:grpSpPr>
          <a:xfrm>
            <a:off x="1921714" y="453763"/>
            <a:ext cx="5375831" cy="823109"/>
            <a:chOff x="1786655" y="491683"/>
            <a:chExt cx="5375831" cy="823109"/>
          </a:xfrm>
        </p:grpSpPr>
        <p:sp>
          <p:nvSpPr>
            <p:cNvPr id="18" name="矩形 17"/>
            <p:cNvSpPr/>
            <p:nvPr/>
          </p:nvSpPr>
          <p:spPr>
            <a:xfrm>
              <a:off x="1786655" y="945460"/>
              <a:ext cx="537583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Lorem Ipsum is simply dummy text of the printing.</a:t>
              </a:r>
              <a:endPara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1786655" y="491683"/>
              <a:ext cx="444216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+mj-ea"/>
                  <a:ea typeface="+mj-ea"/>
                </a:rPr>
                <a:t>BUSINESS TEMPLATE</a:t>
              </a:r>
              <a:endParaRPr lang="zh-CN" altLang="en-US" sz="32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4" name="PA_组合 33"/>
          <p:cNvGrpSpPr/>
          <p:nvPr>
            <p:custDataLst>
              <p:tags r:id="rId3"/>
            </p:custDataLst>
          </p:nvPr>
        </p:nvGrpSpPr>
        <p:grpSpPr>
          <a:xfrm>
            <a:off x="1166931" y="473680"/>
            <a:ext cx="668888" cy="684840"/>
            <a:chOff x="6853238" y="4152901"/>
            <a:chExt cx="931863" cy="954088"/>
          </a:xfrm>
          <a:solidFill>
            <a:schemeClr val="accent5"/>
          </a:solidFill>
        </p:grpSpPr>
        <p:sp>
          <p:nvSpPr>
            <p:cNvPr id="35" name="Freeform 436"/>
            <p:cNvSpPr>
              <a:spLocks noEditPoints="1"/>
            </p:cNvSpPr>
            <p:nvPr/>
          </p:nvSpPr>
          <p:spPr bwMode="auto">
            <a:xfrm>
              <a:off x="7131051" y="4152901"/>
              <a:ext cx="300038" cy="454025"/>
            </a:xfrm>
            <a:custGeom>
              <a:avLst/>
              <a:gdLst>
                <a:gd name="T0" fmla="*/ 127 w 139"/>
                <a:gd name="T1" fmla="*/ 126 h 211"/>
                <a:gd name="T2" fmla="*/ 107 w 139"/>
                <a:gd name="T3" fmla="*/ 91 h 211"/>
                <a:gd name="T4" fmla="*/ 112 w 139"/>
                <a:gd name="T5" fmla="*/ 85 h 211"/>
                <a:gd name="T6" fmla="*/ 99 w 139"/>
                <a:gd name="T7" fmla="*/ 22 h 211"/>
                <a:gd name="T8" fmla="*/ 94 w 139"/>
                <a:gd name="T9" fmla="*/ 13 h 211"/>
                <a:gd name="T10" fmla="*/ 82 w 139"/>
                <a:gd name="T11" fmla="*/ 6 h 211"/>
                <a:gd name="T12" fmla="*/ 45 w 139"/>
                <a:gd name="T13" fmla="*/ 12 h 211"/>
                <a:gd name="T14" fmla="*/ 33 w 139"/>
                <a:gd name="T15" fmla="*/ 89 h 211"/>
                <a:gd name="T16" fmla="*/ 42 w 139"/>
                <a:gd name="T17" fmla="*/ 96 h 211"/>
                <a:gd name="T18" fmla="*/ 26 w 139"/>
                <a:gd name="T19" fmla="*/ 113 h 211"/>
                <a:gd name="T20" fmla="*/ 5 w 139"/>
                <a:gd name="T21" fmla="*/ 165 h 211"/>
                <a:gd name="T22" fmla="*/ 9 w 139"/>
                <a:gd name="T23" fmla="*/ 203 h 211"/>
                <a:gd name="T24" fmla="*/ 51 w 139"/>
                <a:gd name="T25" fmla="*/ 207 h 211"/>
                <a:gd name="T26" fmla="*/ 112 w 139"/>
                <a:gd name="T27" fmla="*/ 204 h 211"/>
                <a:gd name="T28" fmla="*/ 138 w 139"/>
                <a:gd name="T29" fmla="*/ 182 h 211"/>
                <a:gd name="T30" fmla="*/ 127 w 139"/>
                <a:gd name="T31" fmla="*/ 126 h 211"/>
                <a:gd name="T32" fmla="*/ 41 w 139"/>
                <a:gd name="T33" fmla="*/ 32 h 211"/>
                <a:gd name="T34" fmla="*/ 82 w 139"/>
                <a:gd name="T35" fmla="*/ 14 h 211"/>
                <a:gd name="T36" fmla="*/ 88 w 139"/>
                <a:gd name="T37" fmla="*/ 21 h 211"/>
                <a:gd name="T38" fmla="*/ 89 w 139"/>
                <a:gd name="T39" fmla="*/ 22 h 211"/>
                <a:gd name="T40" fmla="*/ 90 w 139"/>
                <a:gd name="T41" fmla="*/ 30 h 211"/>
                <a:gd name="T42" fmla="*/ 95 w 139"/>
                <a:gd name="T43" fmla="*/ 35 h 211"/>
                <a:gd name="T44" fmla="*/ 96 w 139"/>
                <a:gd name="T45" fmla="*/ 36 h 211"/>
                <a:gd name="T46" fmla="*/ 97 w 139"/>
                <a:gd name="T47" fmla="*/ 37 h 211"/>
                <a:gd name="T48" fmla="*/ 104 w 139"/>
                <a:gd name="T49" fmla="*/ 72 h 211"/>
                <a:gd name="T50" fmla="*/ 80 w 139"/>
                <a:gd name="T51" fmla="*/ 88 h 211"/>
                <a:gd name="T52" fmla="*/ 49 w 139"/>
                <a:gd name="T53" fmla="*/ 85 h 211"/>
                <a:gd name="T54" fmla="*/ 41 w 139"/>
                <a:gd name="T55" fmla="*/ 32 h 211"/>
                <a:gd name="T56" fmla="*/ 124 w 139"/>
                <a:gd name="T57" fmla="*/ 182 h 211"/>
                <a:gd name="T58" fmla="*/ 106 w 139"/>
                <a:gd name="T59" fmla="*/ 191 h 211"/>
                <a:gd name="T60" fmla="*/ 63 w 139"/>
                <a:gd name="T61" fmla="*/ 193 h 211"/>
                <a:gd name="T62" fmla="*/ 28 w 139"/>
                <a:gd name="T63" fmla="*/ 193 h 211"/>
                <a:gd name="T64" fmla="*/ 18 w 139"/>
                <a:gd name="T65" fmla="*/ 161 h 211"/>
                <a:gd name="T66" fmla="*/ 32 w 139"/>
                <a:gd name="T67" fmla="*/ 129 h 211"/>
                <a:gd name="T68" fmla="*/ 50 w 139"/>
                <a:gd name="T69" fmla="*/ 100 h 211"/>
                <a:gd name="T70" fmla="*/ 72 w 139"/>
                <a:gd name="T71" fmla="*/ 105 h 211"/>
                <a:gd name="T72" fmla="*/ 94 w 139"/>
                <a:gd name="T73" fmla="*/ 98 h 211"/>
                <a:gd name="T74" fmla="*/ 95 w 139"/>
                <a:gd name="T75" fmla="*/ 98 h 211"/>
                <a:gd name="T76" fmla="*/ 110 w 139"/>
                <a:gd name="T77" fmla="*/ 125 h 211"/>
                <a:gd name="T78" fmla="*/ 123 w 139"/>
                <a:gd name="T79" fmla="*/ 162 h 211"/>
                <a:gd name="T80" fmla="*/ 124 w 139"/>
                <a:gd name="T81" fmla="*/ 182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9" h="211">
                  <a:moveTo>
                    <a:pt x="127" y="126"/>
                  </a:moveTo>
                  <a:cubicBezTo>
                    <a:pt x="121" y="114"/>
                    <a:pt x="116" y="101"/>
                    <a:pt x="107" y="91"/>
                  </a:cubicBezTo>
                  <a:cubicBezTo>
                    <a:pt x="109" y="89"/>
                    <a:pt x="110" y="87"/>
                    <a:pt x="112" y="85"/>
                  </a:cubicBezTo>
                  <a:cubicBezTo>
                    <a:pt x="124" y="68"/>
                    <a:pt x="118" y="32"/>
                    <a:pt x="99" y="22"/>
                  </a:cubicBezTo>
                  <a:cubicBezTo>
                    <a:pt x="98" y="19"/>
                    <a:pt x="96" y="15"/>
                    <a:pt x="94" y="13"/>
                  </a:cubicBezTo>
                  <a:cubicBezTo>
                    <a:pt x="92" y="9"/>
                    <a:pt x="86" y="5"/>
                    <a:pt x="82" y="6"/>
                  </a:cubicBezTo>
                  <a:cubicBezTo>
                    <a:pt x="69" y="0"/>
                    <a:pt x="56" y="4"/>
                    <a:pt x="45" y="12"/>
                  </a:cubicBezTo>
                  <a:cubicBezTo>
                    <a:pt x="23" y="28"/>
                    <a:pt x="10" y="69"/>
                    <a:pt x="33" y="89"/>
                  </a:cubicBezTo>
                  <a:cubicBezTo>
                    <a:pt x="36" y="92"/>
                    <a:pt x="39" y="94"/>
                    <a:pt x="42" y="96"/>
                  </a:cubicBezTo>
                  <a:cubicBezTo>
                    <a:pt x="36" y="100"/>
                    <a:pt x="30" y="107"/>
                    <a:pt x="26" y="113"/>
                  </a:cubicBezTo>
                  <a:cubicBezTo>
                    <a:pt x="17" y="128"/>
                    <a:pt x="7" y="147"/>
                    <a:pt x="5" y="165"/>
                  </a:cubicBezTo>
                  <a:cubicBezTo>
                    <a:pt x="4" y="176"/>
                    <a:pt x="0" y="195"/>
                    <a:pt x="9" y="203"/>
                  </a:cubicBezTo>
                  <a:cubicBezTo>
                    <a:pt x="18" y="211"/>
                    <a:pt x="40" y="207"/>
                    <a:pt x="51" y="207"/>
                  </a:cubicBezTo>
                  <a:cubicBezTo>
                    <a:pt x="71" y="207"/>
                    <a:pt x="92" y="207"/>
                    <a:pt x="112" y="204"/>
                  </a:cubicBezTo>
                  <a:cubicBezTo>
                    <a:pt x="127" y="202"/>
                    <a:pt x="137" y="197"/>
                    <a:pt x="138" y="182"/>
                  </a:cubicBezTo>
                  <a:cubicBezTo>
                    <a:pt x="139" y="164"/>
                    <a:pt x="134" y="142"/>
                    <a:pt x="127" y="126"/>
                  </a:cubicBezTo>
                  <a:moveTo>
                    <a:pt x="41" y="32"/>
                  </a:moveTo>
                  <a:cubicBezTo>
                    <a:pt x="48" y="22"/>
                    <a:pt x="67" y="11"/>
                    <a:pt x="82" y="14"/>
                  </a:cubicBezTo>
                  <a:cubicBezTo>
                    <a:pt x="84" y="16"/>
                    <a:pt x="86" y="19"/>
                    <a:pt x="88" y="21"/>
                  </a:cubicBezTo>
                  <a:cubicBezTo>
                    <a:pt x="89" y="21"/>
                    <a:pt x="89" y="22"/>
                    <a:pt x="89" y="22"/>
                  </a:cubicBezTo>
                  <a:cubicBezTo>
                    <a:pt x="88" y="24"/>
                    <a:pt x="88" y="28"/>
                    <a:pt x="90" y="30"/>
                  </a:cubicBezTo>
                  <a:cubicBezTo>
                    <a:pt x="92" y="31"/>
                    <a:pt x="94" y="33"/>
                    <a:pt x="95" y="35"/>
                  </a:cubicBezTo>
                  <a:cubicBezTo>
                    <a:pt x="96" y="35"/>
                    <a:pt x="96" y="36"/>
                    <a:pt x="96" y="36"/>
                  </a:cubicBezTo>
                  <a:cubicBezTo>
                    <a:pt x="96" y="37"/>
                    <a:pt x="97" y="37"/>
                    <a:pt x="97" y="37"/>
                  </a:cubicBezTo>
                  <a:cubicBezTo>
                    <a:pt x="104" y="47"/>
                    <a:pt x="107" y="62"/>
                    <a:pt x="104" y="72"/>
                  </a:cubicBezTo>
                  <a:cubicBezTo>
                    <a:pt x="100" y="82"/>
                    <a:pt x="90" y="86"/>
                    <a:pt x="80" y="88"/>
                  </a:cubicBezTo>
                  <a:cubicBezTo>
                    <a:pt x="67" y="92"/>
                    <a:pt x="61" y="91"/>
                    <a:pt x="49" y="85"/>
                  </a:cubicBezTo>
                  <a:cubicBezTo>
                    <a:pt x="31" y="74"/>
                    <a:pt x="29" y="48"/>
                    <a:pt x="41" y="32"/>
                  </a:cubicBezTo>
                  <a:moveTo>
                    <a:pt x="124" y="182"/>
                  </a:moveTo>
                  <a:cubicBezTo>
                    <a:pt x="121" y="190"/>
                    <a:pt x="113" y="190"/>
                    <a:pt x="106" y="191"/>
                  </a:cubicBezTo>
                  <a:cubicBezTo>
                    <a:pt x="92" y="192"/>
                    <a:pt x="77" y="193"/>
                    <a:pt x="63" y="193"/>
                  </a:cubicBezTo>
                  <a:cubicBezTo>
                    <a:pt x="52" y="193"/>
                    <a:pt x="39" y="195"/>
                    <a:pt x="28" y="193"/>
                  </a:cubicBezTo>
                  <a:cubicBezTo>
                    <a:pt x="14" y="192"/>
                    <a:pt x="16" y="173"/>
                    <a:pt x="18" y="161"/>
                  </a:cubicBezTo>
                  <a:cubicBezTo>
                    <a:pt x="21" y="149"/>
                    <a:pt x="27" y="139"/>
                    <a:pt x="32" y="129"/>
                  </a:cubicBezTo>
                  <a:cubicBezTo>
                    <a:pt x="36" y="118"/>
                    <a:pt x="42" y="109"/>
                    <a:pt x="50" y="100"/>
                  </a:cubicBezTo>
                  <a:cubicBezTo>
                    <a:pt x="57" y="104"/>
                    <a:pt x="64" y="106"/>
                    <a:pt x="72" y="105"/>
                  </a:cubicBezTo>
                  <a:cubicBezTo>
                    <a:pt x="79" y="104"/>
                    <a:pt x="87" y="101"/>
                    <a:pt x="94" y="98"/>
                  </a:cubicBezTo>
                  <a:cubicBezTo>
                    <a:pt x="94" y="98"/>
                    <a:pt x="95" y="98"/>
                    <a:pt x="95" y="98"/>
                  </a:cubicBezTo>
                  <a:cubicBezTo>
                    <a:pt x="101" y="107"/>
                    <a:pt x="105" y="116"/>
                    <a:pt x="110" y="125"/>
                  </a:cubicBezTo>
                  <a:cubicBezTo>
                    <a:pt x="116" y="137"/>
                    <a:pt x="121" y="149"/>
                    <a:pt x="123" y="162"/>
                  </a:cubicBezTo>
                  <a:cubicBezTo>
                    <a:pt x="123" y="164"/>
                    <a:pt x="125" y="179"/>
                    <a:pt x="124" y="18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437"/>
            <p:cNvSpPr>
              <a:spLocks noEditPoints="1"/>
            </p:cNvSpPr>
            <p:nvPr/>
          </p:nvSpPr>
          <p:spPr bwMode="auto">
            <a:xfrm>
              <a:off x="6853238" y="4654551"/>
              <a:ext cx="300038" cy="452438"/>
            </a:xfrm>
            <a:custGeom>
              <a:avLst/>
              <a:gdLst>
                <a:gd name="T0" fmla="*/ 127 w 139"/>
                <a:gd name="T1" fmla="*/ 126 h 211"/>
                <a:gd name="T2" fmla="*/ 107 w 139"/>
                <a:gd name="T3" fmla="*/ 91 h 211"/>
                <a:gd name="T4" fmla="*/ 112 w 139"/>
                <a:gd name="T5" fmla="*/ 85 h 211"/>
                <a:gd name="T6" fmla="*/ 99 w 139"/>
                <a:gd name="T7" fmla="*/ 22 h 211"/>
                <a:gd name="T8" fmla="*/ 94 w 139"/>
                <a:gd name="T9" fmla="*/ 13 h 211"/>
                <a:gd name="T10" fmla="*/ 82 w 139"/>
                <a:gd name="T11" fmla="*/ 7 h 211"/>
                <a:gd name="T12" fmla="*/ 45 w 139"/>
                <a:gd name="T13" fmla="*/ 13 h 211"/>
                <a:gd name="T14" fmla="*/ 33 w 139"/>
                <a:gd name="T15" fmla="*/ 90 h 211"/>
                <a:gd name="T16" fmla="*/ 42 w 139"/>
                <a:gd name="T17" fmla="*/ 96 h 211"/>
                <a:gd name="T18" fmla="*/ 26 w 139"/>
                <a:gd name="T19" fmla="*/ 113 h 211"/>
                <a:gd name="T20" fmla="*/ 5 w 139"/>
                <a:gd name="T21" fmla="*/ 166 h 211"/>
                <a:gd name="T22" fmla="*/ 9 w 139"/>
                <a:gd name="T23" fmla="*/ 203 h 211"/>
                <a:gd name="T24" fmla="*/ 51 w 139"/>
                <a:gd name="T25" fmla="*/ 207 h 211"/>
                <a:gd name="T26" fmla="*/ 112 w 139"/>
                <a:gd name="T27" fmla="*/ 204 h 211"/>
                <a:gd name="T28" fmla="*/ 138 w 139"/>
                <a:gd name="T29" fmla="*/ 182 h 211"/>
                <a:gd name="T30" fmla="*/ 127 w 139"/>
                <a:gd name="T31" fmla="*/ 126 h 211"/>
                <a:gd name="T32" fmla="*/ 41 w 139"/>
                <a:gd name="T33" fmla="*/ 32 h 211"/>
                <a:gd name="T34" fmla="*/ 82 w 139"/>
                <a:gd name="T35" fmla="*/ 14 h 211"/>
                <a:gd name="T36" fmla="*/ 88 w 139"/>
                <a:gd name="T37" fmla="*/ 21 h 211"/>
                <a:gd name="T38" fmla="*/ 89 w 139"/>
                <a:gd name="T39" fmla="*/ 22 h 211"/>
                <a:gd name="T40" fmla="*/ 90 w 139"/>
                <a:gd name="T41" fmla="*/ 30 h 211"/>
                <a:gd name="T42" fmla="*/ 95 w 139"/>
                <a:gd name="T43" fmla="*/ 35 h 211"/>
                <a:gd name="T44" fmla="*/ 96 w 139"/>
                <a:gd name="T45" fmla="*/ 37 h 211"/>
                <a:gd name="T46" fmla="*/ 97 w 139"/>
                <a:gd name="T47" fmla="*/ 37 h 211"/>
                <a:gd name="T48" fmla="*/ 104 w 139"/>
                <a:gd name="T49" fmla="*/ 72 h 211"/>
                <a:gd name="T50" fmla="*/ 80 w 139"/>
                <a:gd name="T51" fmla="*/ 89 h 211"/>
                <a:gd name="T52" fmla="*/ 49 w 139"/>
                <a:gd name="T53" fmla="*/ 85 h 211"/>
                <a:gd name="T54" fmla="*/ 41 w 139"/>
                <a:gd name="T55" fmla="*/ 32 h 211"/>
                <a:gd name="T56" fmla="*/ 124 w 139"/>
                <a:gd name="T57" fmla="*/ 182 h 211"/>
                <a:gd name="T58" fmla="*/ 106 w 139"/>
                <a:gd name="T59" fmla="*/ 191 h 211"/>
                <a:gd name="T60" fmla="*/ 63 w 139"/>
                <a:gd name="T61" fmla="*/ 193 h 211"/>
                <a:gd name="T62" fmla="*/ 28 w 139"/>
                <a:gd name="T63" fmla="*/ 194 h 211"/>
                <a:gd name="T64" fmla="*/ 18 w 139"/>
                <a:gd name="T65" fmla="*/ 161 h 211"/>
                <a:gd name="T66" fmla="*/ 32 w 139"/>
                <a:gd name="T67" fmla="*/ 129 h 211"/>
                <a:gd name="T68" fmla="*/ 50 w 139"/>
                <a:gd name="T69" fmla="*/ 101 h 211"/>
                <a:gd name="T70" fmla="*/ 72 w 139"/>
                <a:gd name="T71" fmla="*/ 105 h 211"/>
                <a:gd name="T72" fmla="*/ 94 w 139"/>
                <a:gd name="T73" fmla="*/ 98 h 211"/>
                <a:gd name="T74" fmla="*/ 95 w 139"/>
                <a:gd name="T75" fmla="*/ 99 h 211"/>
                <a:gd name="T76" fmla="*/ 110 w 139"/>
                <a:gd name="T77" fmla="*/ 125 h 211"/>
                <a:gd name="T78" fmla="*/ 123 w 139"/>
                <a:gd name="T79" fmla="*/ 163 h 211"/>
                <a:gd name="T80" fmla="*/ 124 w 139"/>
                <a:gd name="T81" fmla="*/ 182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9" h="211">
                  <a:moveTo>
                    <a:pt x="127" y="126"/>
                  </a:moveTo>
                  <a:cubicBezTo>
                    <a:pt x="121" y="114"/>
                    <a:pt x="116" y="101"/>
                    <a:pt x="107" y="91"/>
                  </a:cubicBezTo>
                  <a:cubicBezTo>
                    <a:pt x="109" y="89"/>
                    <a:pt x="110" y="87"/>
                    <a:pt x="112" y="85"/>
                  </a:cubicBezTo>
                  <a:cubicBezTo>
                    <a:pt x="124" y="68"/>
                    <a:pt x="118" y="33"/>
                    <a:pt x="99" y="22"/>
                  </a:cubicBezTo>
                  <a:cubicBezTo>
                    <a:pt x="98" y="19"/>
                    <a:pt x="96" y="16"/>
                    <a:pt x="94" y="13"/>
                  </a:cubicBezTo>
                  <a:cubicBezTo>
                    <a:pt x="92" y="10"/>
                    <a:pt x="86" y="6"/>
                    <a:pt x="82" y="7"/>
                  </a:cubicBezTo>
                  <a:cubicBezTo>
                    <a:pt x="69" y="0"/>
                    <a:pt x="56" y="4"/>
                    <a:pt x="45" y="13"/>
                  </a:cubicBezTo>
                  <a:cubicBezTo>
                    <a:pt x="23" y="28"/>
                    <a:pt x="10" y="69"/>
                    <a:pt x="33" y="90"/>
                  </a:cubicBezTo>
                  <a:cubicBezTo>
                    <a:pt x="36" y="92"/>
                    <a:pt x="39" y="94"/>
                    <a:pt x="42" y="96"/>
                  </a:cubicBezTo>
                  <a:cubicBezTo>
                    <a:pt x="35" y="100"/>
                    <a:pt x="30" y="107"/>
                    <a:pt x="26" y="113"/>
                  </a:cubicBezTo>
                  <a:cubicBezTo>
                    <a:pt x="17" y="128"/>
                    <a:pt x="7" y="148"/>
                    <a:pt x="5" y="166"/>
                  </a:cubicBezTo>
                  <a:cubicBezTo>
                    <a:pt x="4" y="176"/>
                    <a:pt x="0" y="195"/>
                    <a:pt x="9" y="203"/>
                  </a:cubicBezTo>
                  <a:cubicBezTo>
                    <a:pt x="18" y="211"/>
                    <a:pt x="40" y="207"/>
                    <a:pt x="51" y="207"/>
                  </a:cubicBezTo>
                  <a:cubicBezTo>
                    <a:pt x="71" y="207"/>
                    <a:pt x="92" y="207"/>
                    <a:pt x="112" y="204"/>
                  </a:cubicBezTo>
                  <a:cubicBezTo>
                    <a:pt x="127" y="202"/>
                    <a:pt x="137" y="198"/>
                    <a:pt x="138" y="182"/>
                  </a:cubicBezTo>
                  <a:cubicBezTo>
                    <a:pt x="139" y="164"/>
                    <a:pt x="134" y="143"/>
                    <a:pt x="127" y="126"/>
                  </a:cubicBezTo>
                  <a:moveTo>
                    <a:pt x="41" y="32"/>
                  </a:moveTo>
                  <a:cubicBezTo>
                    <a:pt x="48" y="22"/>
                    <a:pt x="67" y="11"/>
                    <a:pt x="82" y="14"/>
                  </a:cubicBezTo>
                  <a:cubicBezTo>
                    <a:pt x="84" y="16"/>
                    <a:pt x="86" y="19"/>
                    <a:pt x="88" y="21"/>
                  </a:cubicBezTo>
                  <a:cubicBezTo>
                    <a:pt x="88" y="22"/>
                    <a:pt x="89" y="22"/>
                    <a:pt x="89" y="22"/>
                  </a:cubicBezTo>
                  <a:cubicBezTo>
                    <a:pt x="88" y="25"/>
                    <a:pt x="88" y="28"/>
                    <a:pt x="90" y="30"/>
                  </a:cubicBezTo>
                  <a:cubicBezTo>
                    <a:pt x="92" y="31"/>
                    <a:pt x="94" y="33"/>
                    <a:pt x="95" y="35"/>
                  </a:cubicBezTo>
                  <a:cubicBezTo>
                    <a:pt x="96" y="35"/>
                    <a:pt x="96" y="36"/>
                    <a:pt x="96" y="37"/>
                  </a:cubicBezTo>
                  <a:cubicBezTo>
                    <a:pt x="96" y="37"/>
                    <a:pt x="97" y="37"/>
                    <a:pt x="97" y="37"/>
                  </a:cubicBezTo>
                  <a:cubicBezTo>
                    <a:pt x="104" y="47"/>
                    <a:pt x="107" y="62"/>
                    <a:pt x="104" y="72"/>
                  </a:cubicBezTo>
                  <a:cubicBezTo>
                    <a:pt x="100" y="82"/>
                    <a:pt x="90" y="86"/>
                    <a:pt x="80" y="89"/>
                  </a:cubicBezTo>
                  <a:cubicBezTo>
                    <a:pt x="67" y="93"/>
                    <a:pt x="61" y="91"/>
                    <a:pt x="49" y="85"/>
                  </a:cubicBezTo>
                  <a:cubicBezTo>
                    <a:pt x="30" y="74"/>
                    <a:pt x="29" y="48"/>
                    <a:pt x="41" y="32"/>
                  </a:cubicBezTo>
                  <a:moveTo>
                    <a:pt x="124" y="182"/>
                  </a:moveTo>
                  <a:cubicBezTo>
                    <a:pt x="121" y="191"/>
                    <a:pt x="113" y="190"/>
                    <a:pt x="106" y="191"/>
                  </a:cubicBezTo>
                  <a:cubicBezTo>
                    <a:pt x="92" y="192"/>
                    <a:pt x="77" y="193"/>
                    <a:pt x="63" y="193"/>
                  </a:cubicBezTo>
                  <a:cubicBezTo>
                    <a:pt x="52" y="194"/>
                    <a:pt x="39" y="195"/>
                    <a:pt x="28" y="194"/>
                  </a:cubicBezTo>
                  <a:cubicBezTo>
                    <a:pt x="14" y="192"/>
                    <a:pt x="16" y="173"/>
                    <a:pt x="18" y="161"/>
                  </a:cubicBezTo>
                  <a:cubicBezTo>
                    <a:pt x="21" y="150"/>
                    <a:pt x="27" y="140"/>
                    <a:pt x="32" y="129"/>
                  </a:cubicBezTo>
                  <a:cubicBezTo>
                    <a:pt x="36" y="118"/>
                    <a:pt x="41" y="109"/>
                    <a:pt x="50" y="101"/>
                  </a:cubicBezTo>
                  <a:cubicBezTo>
                    <a:pt x="57" y="104"/>
                    <a:pt x="64" y="106"/>
                    <a:pt x="72" y="105"/>
                  </a:cubicBezTo>
                  <a:cubicBezTo>
                    <a:pt x="79" y="104"/>
                    <a:pt x="87" y="102"/>
                    <a:pt x="94" y="98"/>
                  </a:cubicBezTo>
                  <a:cubicBezTo>
                    <a:pt x="94" y="99"/>
                    <a:pt x="95" y="99"/>
                    <a:pt x="95" y="99"/>
                  </a:cubicBezTo>
                  <a:cubicBezTo>
                    <a:pt x="101" y="107"/>
                    <a:pt x="105" y="116"/>
                    <a:pt x="110" y="125"/>
                  </a:cubicBezTo>
                  <a:cubicBezTo>
                    <a:pt x="116" y="137"/>
                    <a:pt x="121" y="150"/>
                    <a:pt x="123" y="163"/>
                  </a:cubicBezTo>
                  <a:cubicBezTo>
                    <a:pt x="123" y="164"/>
                    <a:pt x="125" y="179"/>
                    <a:pt x="124" y="18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438"/>
            <p:cNvSpPr>
              <a:spLocks noEditPoints="1"/>
            </p:cNvSpPr>
            <p:nvPr/>
          </p:nvSpPr>
          <p:spPr bwMode="auto">
            <a:xfrm>
              <a:off x="7486651" y="4638676"/>
              <a:ext cx="298450" cy="452438"/>
            </a:xfrm>
            <a:custGeom>
              <a:avLst/>
              <a:gdLst>
                <a:gd name="T0" fmla="*/ 127 w 139"/>
                <a:gd name="T1" fmla="*/ 126 h 211"/>
                <a:gd name="T2" fmla="*/ 106 w 139"/>
                <a:gd name="T3" fmla="*/ 90 h 211"/>
                <a:gd name="T4" fmla="*/ 112 w 139"/>
                <a:gd name="T5" fmla="*/ 85 h 211"/>
                <a:gd name="T6" fmla="*/ 99 w 139"/>
                <a:gd name="T7" fmla="*/ 22 h 211"/>
                <a:gd name="T8" fmla="*/ 94 w 139"/>
                <a:gd name="T9" fmla="*/ 12 h 211"/>
                <a:gd name="T10" fmla="*/ 82 w 139"/>
                <a:gd name="T11" fmla="*/ 6 h 211"/>
                <a:gd name="T12" fmla="*/ 45 w 139"/>
                <a:gd name="T13" fmla="*/ 12 h 211"/>
                <a:gd name="T14" fmla="*/ 33 w 139"/>
                <a:gd name="T15" fmla="*/ 89 h 211"/>
                <a:gd name="T16" fmla="*/ 42 w 139"/>
                <a:gd name="T17" fmla="*/ 96 h 211"/>
                <a:gd name="T18" fmla="*/ 26 w 139"/>
                <a:gd name="T19" fmla="*/ 112 h 211"/>
                <a:gd name="T20" fmla="*/ 4 w 139"/>
                <a:gd name="T21" fmla="*/ 165 h 211"/>
                <a:gd name="T22" fmla="*/ 9 w 139"/>
                <a:gd name="T23" fmla="*/ 203 h 211"/>
                <a:gd name="T24" fmla="*/ 51 w 139"/>
                <a:gd name="T25" fmla="*/ 207 h 211"/>
                <a:gd name="T26" fmla="*/ 112 w 139"/>
                <a:gd name="T27" fmla="*/ 204 h 211"/>
                <a:gd name="T28" fmla="*/ 138 w 139"/>
                <a:gd name="T29" fmla="*/ 182 h 211"/>
                <a:gd name="T30" fmla="*/ 127 w 139"/>
                <a:gd name="T31" fmla="*/ 126 h 211"/>
                <a:gd name="T32" fmla="*/ 41 w 139"/>
                <a:gd name="T33" fmla="*/ 31 h 211"/>
                <a:gd name="T34" fmla="*/ 81 w 139"/>
                <a:gd name="T35" fmla="*/ 14 h 211"/>
                <a:gd name="T36" fmla="*/ 88 w 139"/>
                <a:gd name="T37" fmla="*/ 21 h 211"/>
                <a:gd name="T38" fmla="*/ 89 w 139"/>
                <a:gd name="T39" fmla="*/ 22 h 211"/>
                <a:gd name="T40" fmla="*/ 90 w 139"/>
                <a:gd name="T41" fmla="*/ 30 h 211"/>
                <a:gd name="T42" fmla="*/ 95 w 139"/>
                <a:gd name="T43" fmla="*/ 34 h 211"/>
                <a:gd name="T44" fmla="*/ 96 w 139"/>
                <a:gd name="T45" fmla="*/ 36 h 211"/>
                <a:gd name="T46" fmla="*/ 97 w 139"/>
                <a:gd name="T47" fmla="*/ 37 h 211"/>
                <a:gd name="T48" fmla="*/ 104 w 139"/>
                <a:gd name="T49" fmla="*/ 72 h 211"/>
                <a:gd name="T50" fmla="*/ 80 w 139"/>
                <a:gd name="T51" fmla="*/ 88 h 211"/>
                <a:gd name="T52" fmla="*/ 49 w 139"/>
                <a:gd name="T53" fmla="*/ 84 h 211"/>
                <a:gd name="T54" fmla="*/ 41 w 139"/>
                <a:gd name="T55" fmla="*/ 31 h 211"/>
                <a:gd name="T56" fmla="*/ 124 w 139"/>
                <a:gd name="T57" fmla="*/ 182 h 211"/>
                <a:gd name="T58" fmla="*/ 105 w 139"/>
                <a:gd name="T59" fmla="*/ 191 h 211"/>
                <a:gd name="T60" fmla="*/ 63 w 139"/>
                <a:gd name="T61" fmla="*/ 193 h 211"/>
                <a:gd name="T62" fmla="*/ 28 w 139"/>
                <a:gd name="T63" fmla="*/ 193 h 211"/>
                <a:gd name="T64" fmla="*/ 18 w 139"/>
                <a:gd name="T65" fmla="*/ 161 h 211"/>
                <a:gd name="T66" fmla="*/ 32 w 139"/>
                <a:gd name="T67" fmla="*/ 129 h 211"/>
                <a:gd name="T68" fmla="*/ 49 w 139"/>
                <a:gd name="T69" fmla="*/ 100 h 211"/>
                <a:gd name="T70" fmla="*/ 72 w 139"/>
                <a:gd name="T71" fmla="*/ 104 h 211"/>
                <a:gd name="T72" fmla="*/ 94 w 139"/>
                <a:gd name="T73" fmla="*/ 98 h 211"/>
                <a:gd name="T74" fmla="*/ 95 w 139"/>
                <a:gd name="T75" fmla="*/ 98 h 211"/>
                <a:gd name="T76" fmla="*/ 110 w 139"/>
                <a:gd name="T77" fmla="*/ 125 h 211"/>
                <a:gd name="T78" fmla="*/ 122 w 139"/>
                <a:gd name="T79" fmla="*/ 162 h 211"/>
                <a:gd name="T80" fmla="*/ 124 w 139"/>
                <a:gd name="T81" fmla="*/ 182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9" h="211">
                  <a:moveTo>
                    <a:pt x="127" y="126"/>
                  </a:moveTo>
                  <a:cubicBezTo>
                    <a:pt x="121" y="114"/>
                    <a:pt x="115" y="101"/>
                    <a:pt x="106" y="90"/>
                  </a:cubicBezTo>
                  <a:cubicBezTo>
                    <a:pt x="108" y="89"/>
                    <a:pt x="110" y="87"/>
                    <a:pt x="112" y="85"/>
                  </a:cubicBezTo>
                  <a:cubicBezTo>
                    <a:pt x="124" y="68"/>
                    <a:pt x="118" y="32"/>
                    <a:pt x="99" y="22"/>
                  </a:cubicBezTo>
                  <a:cubicBezTo>
                    <a:pt x="98" y="18"/>
                    <a:pt x="96" y="15"/>
                    <a:pt x="94" y="12"/>
                  </a:cubicBezTo>
                  <a:cubicBezTo>
                    <a:pt x="91" y="9"/>
                    <a:pt x="86" y="5"/>
                    <a:pt x="82" y="6"/>
                  </a:cubicBezTo>
                  <a:cubicBezTo>
                    <a:pt x="69" y="0"/>
                    <a:pt x="56" y="4"/>
                    <a:pt x="45" y="12"/>
                  </a:cubicBezTo>
                  <a:cubicBezTo>
                    <a:pt x="22" y="28"/>
                    <a:pt x="9" y="69"/>
                    <a:pt x="33" y="89"/>
                  </a:cubicBezTo>
                  <a:cubicBezTo>
                    <a:pt x="36" y="91"/>
                    <a:pt x="39" y="94"/>
                    <a:pt x="42" y="96"/>
                  </a:cubicBezTo>
                  <a:cubicBezTo>
                    <a:pt x="35" y="99"/>
                    <a:pt x="30" y="106"/>
                    <a:pt x="26" y="112"/>
                  </a:cubicBezTo>
                  <a:cubicBezTo>
                    <a:pt x="17" y="127"/>
                    <a:pt x="6" y="147"/>
                    <a:pt x="4" y="165"/>
                  </a:cubicBezTo>
                  <a:cubicBezTo>
                    <a:pt x="3" y="176"/>
                    <a:pt x="0" y="195"/>
                    <a:pt x="9" y="203"/>
                  </a:cubicBezTo>
                  <a:cubicBezTo>
                    <a:pt x="18" y="211"/>
                    <a:pt x="40" y="207"/>
                    <a:pt x="51" y="207"/>
                  </a:cubicBezTo>
                  <a:cubicBezTo>
                    <a:pt x="71" y="207"/>
                    <a:pt x="92" y="206"/>
                    <a:pt x="112" y="204"/>
                  </a:cubicBezTo>
                  <a:cubicBezTo>
                    <a:pt x="126" y="202"/>
                    <a:pt x="137" y="197"/>
                    <a:pt x="138" y="182"/>
                  </a:cubicBezTo>
                  <a:cubicBezTo>
                    <a:pt x="139" y="164"/>
                    <a:pt x="134" y="142"/>
                    <a:pt x="127" y="126"/>
                  </a:cubicBezTo>
                  <a:moveTo>
                    <a:pt x="41" y="31"/>
                  </a:moveTo>
                  <a:cubicBezTo>
                    <a:pt x="48" y="22"/>
                    <a:pt x="67" y="11"/>
                    <a:pt x="81" y="14"/>
                  </a:cubicBezTo>
                  <a:cubicBezTo>
                    <a:pt x="84" y="16"/>
                    <a:pt x="86" y="19"/>
                    <a:pt x="88" y="21"/>
                  </a:cubicBezTo>
                  <a:cubicBezTo>
                    <a:pt x="88" y="21"/>
                    <a:pt x="88" y="21"/>
                    <a:pt x="89" y="22"/>
                  </a:cubicBezTo>
                  <a:cubicBezTo>
                    <a:pt x="87" y="24"/>
                    <a:pt x="87" y="28"/>
                    <a:pt x="90" y="30"/>
                  </a:cubicBezTo>
                  <a:cubicBezTo>
                    <a:pt x="92" y="31"/>
                    <a:pt x="94" y="32"/>
                    <a:pt x="95" y="34"/>
                  </a:cubicBezTo>
                  <a:cubicBezTo>
                    <a:pt x="95" y="35"/>
                    <a:pt x="96" y="36"/>
                    <a:pt x="96" y="36"/>
                  </a:cubicBezTo>
                  <a:cubicBezTo>
                    <a:pt x="96" y="37"/>
                    <a:pt x="97" y="37"/>
                    <a:pt x="97" y="37"/>
                  </a:cubicBezTo>
                  <a:cubicBezTo>
                    <a:pt x="104" y="47"/>
                    <a:pt x="107" y="62"/>
                    <a:pt x="104" y="72"/>
                  </a:cubicBezTo>
                  <a:cubicBezTo>
                    <a:pt x="100" y="82"/>
                    <a:pt x="90" y="85"/>
                    <a:pt x="80" y="88"/>
                  </a:cubicBezTo>
                  <a:cubicBezTo>
                    <a:pt x="67" y="92"/>
                    <a:pt x="61" y="91"/>
                    <a:pt x="49" y="84"/>
                  </a:cubicBezTo>
                  <a:cubicBezTo>
                    <a:pt x="30" y="74"/>
                    <a:pt x="28" y="48"/>
                    <a:pt x="41" y="31"/>
                  </a:cubicBezTo>
                  <a:moveTo>
                    <a:pt x="124" y="182"/>
                  </a:moveTo>
                  <a:cubicBezTo>
                    <a:pt x="121" y="190"/>
                    <a:pt x="112" y="190"/>
                    <a:pt x="105" y="191"/>
                  </a:cubicBezTo>
                  <a:cubicBezTo>
                    <a:pt x="91" y="192"/>
                    <a:pt x="77" y="193"/>
                    <a:pt x="63" y="193"/>
                  </a:cubicBezTo>
                  <a:cubicBezTo>
                    <a:pt x="52" y="193"/>
                    <a:pt x="39" y="195"/>
                    <a:pt x="28" y="193"/>
                  </a:cubicBezTo>
                  <a:cubicBezTo>
                    <a:pt x="13" y="191"/>
                    <a:pt x="16" y="173"/>
                    <a:pt x="18" y="161"/>
                  </a:cubicBezTo>
                  <a:cubicBezTo>
                    <a:pt x="20" y="149"/>
                    <a:pt x="27" y="139"/>
                    <a:pt x="32" y="129"/>
                  </a:cubicBezTo>
                  <a:cubicBezTo>
                    <a:pt x="36" y="118"/>
                    <a:pt x="41" y="108"/>
                    <a:pt x="49" y="100"/>
                  </a:cubicBezTo>
                  <a:cubicBezTo>
                    <a:pt x="56" y="104"/>
                    <a:pt x="64" y="106"/>
                    <a:pt x="72" y="104"/>
                  </a:cubicBezTo>
                  <a:cubicBezTo>
                    <a:pt x="78" y="103"/>
                    <a:pt x="86" y="101"/>
                    <a:pt x="94" y="98"/>
                  </a:cubicBezTo>
                  <a:cubicBezTo>
                    <a:pt x="94" y="98"/>
                    <a:pt x="94" y="98"/>
                    <a:pt x="95" y="98"/>
                  </a:cubicBezTo>
                  <a:cubicBezTo>
                    <a:pt x="101" y="107"/>
                    <a:pt x="104" y="116"/>
                    <a:pt x="110" y="125"/>
                  </a:cubicBezTo>
                  <a:cubicBezTo>
                    <a:pt x="116" y="136"/>
                    <a:pt x="120" y="149"/>
                    <a:pt x="122" y="162"/>
                  </a:cubicBezTo>
                  <a:cubicBezTo>
                    <a:pt x="123" y="164"/>
                    <a:pt x="125" y="179"/>
                    <a:pt x="124" y="18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439"/>
            <p:cNvSpPr>
              <a:spLocks/>
            </p:cNvSpPr>
            <p:nvPr/>
          </p:nvSpPr>
          <p:spPr bwMode="auto">
            <a:xfrm>
              <a:off x="6919913" y="4298951"/>
              <a:ext cx="200025" cy="277813"/>
            </a:xfrm>
            <a:custGeom>
              <a:avLst/>
              <a:gdLst>
                <a:gd name="T0" fmla="*/ 90 w 93"/>
                <a:gd name="T1" fmla="*/ 9 h 129"/>
                <a:gd name="T2" fmla="*/ 72 w 93"/>
                <a:gd name="T3" fmla="*/ 2 h 129"/>
                <a:gd name="T4" fmla="*/ 58 w 93"/>
                <a:gd name="T5" fmla="*/ 5 h 129"/>
                <a:gd name="T6" fmla="*/ 44 w 93"/>
                <a:gd name="T7" fmla="*/ 12 h 129"/>
                <a:gd name="T8" fmla="*/ 44 w 93"/>
                <a:gd name="T9" fmla="*/ 17 h 129"/>
                <a:gd name="T10" fmla="*/ 59 w 93"/>
                <a:gd name="T11" fmla="*/ 15 h 129"/>
                <a:gd name="T12" fmla="*/ 70 w 93"/>
                <a:gd name="T13" fmla="*/ 15 h 129"/>
                <a:gd name="T14" fmla="*/ 15 w 93"/>
                <a:gd name="T15" fmla="*/ 106 h 129"/>
                <a:gd name="T16" fmla="*/ 11 w 93"/>
                <a:gd name="T17" fmla="*/ 93 h 129"/>
                <a:gd name="T18" fmla="*/ 6 w 93"/>
                <a:gd name="T19" fmla="*/ 76 h 129"/>
                <a:gd name="T20" fmla="*/ 1 w 93"/>
                <a:gd name="T21" fmla="*/ 76 h 129"/>
                <a:gd name="T22" fmla="*/ 1 w 93"/>
                <a:gd name="T23" fmla="*/ 99 h 129"/>
                <a:gd name="T24" fmla="*/ 8 w 93"/>
                <a:gd name="T25" fmla="*/ 118 h 129"/>
                <a:gd name="T26" fmla="*/ 45 w 93"/>
                <a:gd name="T27" fmla="*/ 125 h 129"/>
                <a:gd name="T28" fmla="*/ 45 w 93"/>
                <a:gd name="T29" fmla="*/ 114 h 129"/>
                <a:gd name="T30" fmla="*/ 22 w 93"/>
                <a:gd name="T31" fmla="*/ 111 h 129"/>
                <a:gd name="T32" fmla="*/ 71 w 93"/>
                <a:gd name="T33" fmla="*/ 31 h 129"/>
                <a:gd name="T34" fmla="*/ 70 w 93"/>
                <a:gd name="T35" fmla="*/ 33 h 129"/>
                <a:gd name="T36" fmla="*/ 70 w 93"/>
                <a:gd name="T37" fmla="*/ 36 h 129"/>
                <a:gd name="T38" fmla="*/ 69 w 93"/>
                <a:gd name="T39" fmla="*/ 36 h 129"/>
                <a:gd name="T40" fmla="*/ 69 w 93"/>
                <a:gd name="T41" fmla="*/ 37 h 129"/>
                <a:gd name="T42" fmla="*/ 70 w 93"/>
                <a:gd name="T43" fmla="*/ 43 h 129"/>
                <a:gd name="T44" fmla="*/ 85 w 93"/>
                <a:gd name="T45" fmla="*/ 31 h 129"/>
                <a:gd name="T46" fmla="*/ 90 w 93"/>
                <a:gd name="T47" fmla="*/ 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3" h="129">
                  <a:moveTo>
                    <a:pt x="90" y="9"/>
                  </a:moveTo>
                  <a:cubicBezTo>
                    <a:pt x="87" y="2"/>
                    <a:pt x="79" y="0"/>
                    <a:pt x="72" y="2"/>
                  </a:cubicBezTo>
                  <a:cubicBezTo>
                    <a:pt x="67" y="3"/>
                    <a:pt x="62" y="3"/>
                    <a:pt x="58" y="5"/>
                  </a:cubicBezTo>
                  <a:cubicBezTo>
                    <a:pt x="53" y="7"/>
                    <a:pt x="49" y="11"/>
                    <a:pt x="44" y="12"/>
                  </a:cubicBezTo>
                  <a:cubicBezTo>
                    <a:pt x="42" y="12"/>
                    <a:pt x="41" y="16"/>
                    <a:pt x="44" y="17"/>
                  </a:cubicBezTo>
                  <a:cubicBezTo>
                    <a:pt x="49" y="19"/>
                    <a:pt x="54" y="16"/>
                    <a:pt x="59" y="15"/>
                  </a:cubicBezTo>
                  <a:cubicBezTo>
                    <a:pt x="63" y="14"/>
                    <a:pt x="66" y="15"/>
                    <a:pt x="70" y="15"/>
                  </a:cubicBezTo>
                  <a:cubicBezTo>
                    <a:pt x="43" y="32"/>
                    <a:pt x="14" y="72"/>
                    <a:pt x="15" y="106"/>
                  </a:cubicBezTo>
                  <a:cubicBezTo>
                    <a:pt x="13" y="102"/>
                    <a:pt x="12" y="98"/>
                    <a:pt x="11" y="93"/>
                  </a:cubicBezTo>
                  <a:cubicBezTo>
                    <a:pt x="10" y="87"/>
                    <a:pt x="8" y="82"/>
                    <a:pt x="6" y="76"/>
                  </a:cubicBezTo>
                  <a:cubicBezTo>
                    <a:pt x="5" y="74"/>
                    <a:pt x="2" y="74"/>
                    <a:pt x="1" y="76"/>
                  </a:cubicBezTo>
                  <a:cubicBezTo>
                    <a:pt x="0" y="84"/>
                    <a:pt x="1" y="91"/>
                    <a:pt x="1" y="99"/>
                  </a:cubicBezTo>
                  <a:cubicBezTo>
                    <a:pt x="1" y="106"/>
                    <a:pt x="3" y="112"/>
                    <a:pt x="8" y="118"/>
                  </a:cubicBezTo>
                  <a:cubicBezTo>
                    <a:pt x="18" y="128"/>
                    <a:pt x="33" y="129"/>
                    <a:pt x="45" y="125"/>
                  </a:cubicBezTo>
                  <a:cubicBezTo>
                    <a:pt x="51" y="124"/>
                    <a:pt x="51" y="115"/>
                    <a:pt x="45" y="114"/>
                  </a:cubicBezTo>
                  <a:cubicBezTo>
                    <a:pt x="38" y="112"/>
                    <a:pt x="29" y="113"/>
                    <a:pt x="22" y="111"/>
                  </a:cubicBezTo>
                  <a:cubicBezTo>
                    <a:pt x="31" y="79"/>
                    <a:pt x="46" y="53"/>
                    <a:pt x="71" y="31"/>
                  </a:cubicBezTo>
                  <a:cubicBezTo>
                    <a:pt x="70" y="32"/>
                    <a:pt x="70" y="32"/>
                    <a:pt x="70" y="33"/>
                  </a:cubicBezTo>
                  <a:cubicBezTo>
                    <a:pt x="70" y="34"/>
                    <a:pt x="70" y="35"/>
                    <a:pt x="70" y="36"/>
                  </a:cubicBezTo>
                  <a:cubicBezTo>
                    <a:pt x="69" y="36"/>
                    <a:pt x="70" y="36"/>
                    <a:pt x="69" y="36"/>
                  </a:cubicBezTo>
                  <a:cubicBezTo>
                    <a:pt x="69" y="37"/>
                    <a:pt x="69" y="37"/>
                    <a:pt x="69" y="37"/>
                  </a:cubicBezTo>
                  <a:cubicBezTo>
                    <a:pt x="67" y="39"/>
                    <a:pt x="68" y="42"/>
                    <a:pt x="70" y="43"/>
                  </a:cubicBezTo>
                  <a:cubicBezTo>
                    <a:pt x="78" y="45"/>
                    <a:pt x="83" y="38"/>
                    <a:pt x="85" y="31"/>
                  </a:cubicBezTo>
                  <a:cubicBezTo>
                    <a:pt x="87" y="23"/>
                    <a:pt x="93" y="18"/>
                    <a:pt x="90" y="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440"/>
            <p:cNvSpPr>
              <a:spLocks/>
            </p:cNvSpPr>
            <p:nvPr/>
          </p:nvSpPr>
          <p:spPr bwMode="auto">
            <a:xfrm>
              <a:off x="7170738" y="4797426"/>
              <a:ext cx="311150" cy="131763"/>
            </a:xfrm>
            <a:custGeom>
              <a:avLst/>
              <a:gdLst>
                <a:gd name="T0" fmla="*/ 132 w 145"/>
                <a:gd name="T1" fmla="*/ 11 h 61"/>
                <a:gd name="T2" fmla="*/ 97 w 145"/>
                <a:gd name="T3" fmla="*/ 2 h 61"/>
                <a:gd name="T4" fmla="*/ 97 w 145"/>
                <a:gd name="T5" fmla="*/ 8 h 61"/>
                <a:gd name="T6" fmla="*/ 112 w 145"/>
                <a:gd name="T7" fmla="*/ 13 h 61"/>
                <a:gd name="T8" fmla="*/ 122 w 145"/>
                <a:gd name="T9" fmla="*/ 21 h 61"/>
                <a:gd name="T10" fmla="*/ 121 w 145"/>
                <a:gd name="T11" fmla="*/ 25 h 61"/>
                <a:gd name="T12" fmla="*/ 109 w 145"/>
                <a:gd name="T13" fmla="*/ 25 h 61"/>
                <a:gd name="T14" fmla="*/ 79 w 145"/>
                <a:gd name="T15" fmla="*/ 31 h 61"/>
                <a:gd name="T16" fmla="*/ 21 w 145"/>
                <a:gd name="T17" fmla="*/ 28 h 61"/>
                <a:gd name="T18" fmla="*/ 35 w 145"/>
                <a:gd name="T19" fmla="*/ 15 h 61"/>
                <a:gd name="T20" fmla="*/ 38 w 145"/>
                <a:gd name="T21" fmla="*/ 13 h 61"/>
                <a:gd name="T22" fmla="*/ 38 w 145"/>
                <a:gd name="T23" fmla="*/ 11 h 61"/>
                <a:gd name="T24" fmla="*/ 35 w 145"/>
                <a:gd name="T25" fmla="*/ 7 h 61"/>
                <a:gd name="T26" fmla="*/ 2 w 145"/>
                <a:gd name="T27" fmla="*/ 33 h 61"/>
                <a:gd name="T28" fmla="*/ 7 w 145"/>
                <a:gd name="T29" fmla="*/ 50 h 61"/>
                <a:gd name="T30" fmla="*/ 15 w 145"/>
                <a:gd name="T31" fmla="*/ 56 h 61"/>
                <a:gd name="T32" fmla="*/ 24 w 145"/>
                <a:gd name="T33" fmla="*/ 58 h 61"/>
                <a:gd name="T34" fmla="*/ 32 w 145"/>
                <a:gd name="T35" fmla="*/ 56 h 61"/>
                <a:gd name="T36" fmla="*/ 33 w 145"/>
                <a:gd name="T37" fmla="*/ 54 h 61"/>
                <a:gd name="T38" fmla="*/ 29 w 145"/>
                <a:gd name="T39" fmla="*/ 47 h 61"/>
                <a:gd name="T40" fmla="*/ 17 w 145"/>
                <a:gd name="T41" fmla="*/ 42 h 61"/>
                <a:gd name="T42" fmla="*/ 17 w 145"/>
                <a:gd name="T43" fmla="*/ 32 h 61"/>
                <a:gd name="T44" fmla="*/ 18 w 145"/>
                <a:gd name="T45" fmla="*/ 33 h 61"/>
                <a:gd name="T46" fmla="*/ 18 w 145"/>
                <a:gd name="T47" fmla="*/ 34 h 61"/>
                <a:gd name="T48" fmla="*/ 19 w 145"/>
                <a:gd name="T49" fmla="*/ 34 h 61"/>
                <a:gd name="T50" fmla="*/ 69 w 145"/>
                <a:gd name="T51" fmla="*/ 44 h 61"/>
                <a:gd name="T52" fmla="*/ 110 w 145"/>
                <a:gd name="T53" fmla="*/ 40 h 61"/>
                <a:gd name="T54" fmla="*/ 108 w 145"/>
                <a:gd name="T55" fmla="*/ 45 h 61"/>
                <a:gd name="T56" fmla="*/ 123 w 145"/>
                <a:gd name="T57" fmla="*/ 49 h 61"/>
                <a:gd name="T58" fmla="*/ 132 w 145"/>
                <a:gd name="T59" fmla="*/ 1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5" h="61">
                  <a:moveTo>
                    <a:pt x="132" y="11"/>
                  </a:moveTo>
                  <a:cubicBezTo>
                    <a:pt x="124" y="2"/>
                    <a:pt x="108" y="0"/>
                    <a:pt x="97" y="2"/>
                  </a:cubicBezTo>
                  <a:cubicBezTo>
                    <a:pt x="94" y="2"/>
                    <a:pt x="94" y="8"/>
                    <a:pt x="97" y="8"/>
                  </a:cubicBezTo>
                  <a:cubicBezTo>
                    <a:pt x="102" y="9"/>
                    <a:pt x="107" y="10"/>
                    <a:pt x="112" y="13"/>
                  </a:cubicBezTo>
                  <a:cubicBezTo>
                    <a:pt x="115" y="14"/>
                    <a:pt x="121" y="17"/>
                    <a:pt x="122" y="21"/>
                  </a:cubicBezTo>
                  <a:cubicBezTo>
                    <a:pt x="122" y="22"/>
                    <a:pt x="122" y="23"/>
                    <a:pt x="121" y="25"/>
                  </a:cubicBezTo>
                  <a:cubicBezTo>
                    <a:pt x="117" y="23"/>
                    <a:pt x="115" y="23"/>
                    <a:pt x="109" y="25"/>
                  </a:cubicBezTo>
                  <a:cubicBezTo>
                    <a:pt x="99" y="27"/>
                    <a:pt x="90" y="31"/>
                    <a:pt x="79" y="31"/>
                  </a:cubicBezTo>
                  <a:cubicBezTo>
                    <a:pt x="60" y="31"/>
                    <a:pt x="39" y="34"/>
                    <a:pt x="21" y="28"/>
                  </a:cubicBezTo>
                  <a:cubicBezTo>
                    <a:pt x="25" y="23"/>
                    <a:pt x="30" y="19"/>
                    <a:pt x="35" y="15"/>
                  </a:cubicBezTo>
                  <a:cubicBezTo>
                    <a:pt x="36" y="15"/>
                    <a:pt x="37" y="14"/>
                    <a:pt x="38" y="13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9" y="9"/>
                    <a:pt x="37" y="7"/>
                    <a:pt x="35" y="7"/>
                  </a:cubicBezTo>
                  <a:cubicBezTo>
                    <a:pt x="23" y="6"/>
                    <a:pt x="5" y="22"/>
                    <a:pt x="2" y="33"/>
                  </a:cubicBezTo>
                  <a:cubicBezTo>
                    <a:pt x="0" y="40"/>
                    <a:pt x="2" y="46"/>
                    <a:pt x="7" y="50"/>
                  </a:cubicBezTo>
                  <a:cubicBezTo>
                    <a:pt x="9" y="53"/>
                    <a:pt x="12" y="55"/>
                    <a:pt x="15" y="56"/>
                  </a:cubicBezTo>
                  <a:cubicBezTo>
                    <a:pt x="17" y="57"/>
                    <a:pt x="25" y="59"/>
                    <a:pt x="24" y="58"/>
                  </a:cubicBezTo>
                  <a:cubicBezTo>
                    <a:pt x="27" y="61"/>
                    <a:pt x="31" y="59"/>
                    <a:pt x="32" y="56"/>
                  </a:cubicBezTo>
                  <a:cubicBezTo>
                    <a:pt x="32" y="56"/>
                    <a:pt x="32" y="55"/>
                    <a:pt x="33" y="54"/>
                  </a:cubicBezTo>
                  <a:cubicBezTo>
                    <a:pt x="34" y="51"/>
                    <a:pt x="31" y="48"/>
                    <a:pt x="29" y="47"/>
                  </a:cubicBezTo>
                  <a:cubicBezTo>
                    <a:pt x="25" y="46"/>
                    <a:pt x="20" y="44"/>
                    <a:pt x="17" y="42"/>
                  </a:cubicBezTo>
                  <a:cubicBezTo>
                    <a:pt x="14" y="38"/>
                    <a:pt x="15" y="35"/>
                    <a:pt x="17" y="32"/>
                  </a:cubicBezTo>
                  <a:cubicBezTo>
                    <a:pt x="17" y="33"/>
                    <a:pt x="17" y="33"/>
                    <a:pt x="18" y="33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8" y="34"/>
                    <a:pt x="18" y="34"/>
                    <a:pt x="19" y="34"/>
                  </a:cubicBezTo>
                  <a:cubicBezTo>
                    <a:pt x="30" y="47"/>
                    <a:pt x="53" y="44"/>
                    <a:pt x="69" y="44"/>
                  </a:cubicBezTo>
                  <a:cubicBezTo>
                    <a:pt x="82" y="44"/>
                    <a:pt x="97" y="45"/>
                    <a:pt x="110" y="40"/>
                  </a:cubicBezTo>
                  <a:cubicBezTo>
                    <a:pt x="109" y="42"/>
                    <a:pt x="109" y="44"/>
                    <a:pt x="108" y="45"/>
                  </a:cubicBezTo>
                  <a:cubicBezTo>
                    <a:pt x="106" y="55"/>
                    <a:pt x="119" y="58"/>
                    <a:pt x="123" y="49"/>
                  </a:cubicBezTo>
                  <a:cubicBezTo>
                    <a:pt x="127" y="37"/>
                    <a:pt x="145" y="25"/>
                    <a:pt x="132" y="1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441"/>
            <p:cNvSpPr>
              <a:spLocks/>
            </p:cNvSpPr>
            <p:nvPr/>
          </p:nvSpPr>
          <p:spPr bwMode="auto">
            <a:xfrm>
              <a:off x="7434263" y="4305301"/>
              <a:ext cx="233363" cy="225425"/>
            </a:xfrm>
            <a:custGeom>
              <a:avLst/>
              <a:gdLst>
                <a:gd name="T0" fmla="*/ 107 w 108"/>
                <a:gd name="T1" fmla="*/ 71 h 105"/>
                <a:gd name="T2" fmla="*/ 93 w 108"/>
                <a:gd name="T3" fmla="*/ 69 h 105"/>
                <a:gd name="T4" fmla="*/ 91 w 108"/>
                <a:gd name="T5" fmla="*/ 78 h 105"/>
                <a:gd name="T6" fmla="*/ 89 w 108"/>
                <a:gd name="T7" fmla="*/ 70 h 105"/>
                <a:gd name="T8" fmla="*/ 84 w 108"/>
                <a:gd name="T9" fmla="*/ 56 h 105"/>
                <a:gd name="T10" fmla="*/ 73 w 108"/>
                <a:gd name="T11" fmla="*/ 40 h 105"/>
                <a:gd name="T12" fmla="*/ 24 w 108"/>
                <a:gd name="T13" fmla="*/ 22 h 105"/>
                <a:gd name="T14" fmla="*/ 23 w 108"/>
                <a:gd name="T15" fmla="*/ 21 h 105"/>
                <a:gd name="T16" fmla="*/ 19 w 108"/>
                <a:gd name="T17" fmla="*/ 20 h 105"/>
                <a:gd name="T18" fmla="*/ 20 w 108"/>
                <a:gd name="T19" fmla="*/ 18 h 105"/>
                <a:gd name="T20" fmla="*/ 30 w 108"/>
                <a:gd name="T21" fmla="*/ 15 h 105"/>
                <a:gd name="T22" fmla="*/ 42 w 108"/>
                <a:gd name="T23" fmla="*/ 13 h 105"/>
                <a:gd name="T24" fmla="*/ 42 w 108"/>
                <a:gd name="T25" fmla="*/ 6 h 105"/>
                <a:gd name="T26" fmla="*/ 7 w 108"/>
                <a:gd name="T27" fmla="*/ 12 h 105"/>
                <a:gd name="T28" fmla="*/ 21 w 108"/>
                <a:gd name="T29" fmla="*/ 48 h 105"/>
                <a:gd name="T30" fmla="*/ 26 w 108"/>
                <a:gd name="T31" fmla="*/ 43 h 105"/>
                <a:gd name="T32" fmla="*/ 20 w 108"/>
                <a:gd name="T33" fmla="*/ 32 h 105"/>
                <a:gd name="T34" fmla="*/ 65 w 108"/>
                <a:gd name="T35" fmla="*/ 51 h 105"/>
                <a:gd name="T36" fmla="*/ 80 w 108"/>
                <a:gd name="T37" fmla="*/ 89 h 105"/>
                <a:gd name="T38" fmla="*/ 62 w 108"/>
                <a:gd name="T39" fmla="*/ 80 h 105"/>
                <a:gd name="T40" fmla="*/ 56 w 108"/>
                <a:gd name="T41" fmla="*/ 82 h 105"/>
                <a:gd name="T42" fmla="*/ 64 w 108"/>
                <a:gd name="T43" fmla="*/ 95 h 105"/>
                <a:gd name="T44" fmla="*/ 86 w 108"/>
                <a:gd name="T45" fmla="*/ 103 h 105"/>
                <a:gd name="T46" fmla="*/ 107 w 108"/>
                <a:gd name="T47" fmla="*/ 7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8" h="105">
                  <a:moveTo>
                    <a:pt x="107" y="71"/>
                  </a:moveTo>
                  <a:cubicBezTo>
                    <a:pt x="106" y="63"/>
                    <a:pt x="94" y="60"/>
                    <a:pt x="93" y="69"/>
                  </a:cubicBezTo>
                  <a:cubicBezTo>
                    <a:pt x="92" y="71"/>
                    <a:pt x="92" y="75"/>
                    <a:pt x="91" y="78"/>
                  </a:cubicBezTo>
                  <a:cubicBezTo>
                    <a:pt x="90" y="75"/>
                    <a:pt x="90" y="73"/>
                    <a:pt x="89" y="70"/>
                  </a:cubicBezTo>
                  <a:cubicBezTo>
                    <a:pt x="88" y="65"/>
                    <a:pt x="86" y="61"/>
                    <a:pt x="84" y="56"/>
                  </a:cubicBezTo>
                  <a:cubicBezTo>
                    <a:pt x="81" y="49"/>
                    <a:pt x="78" y="45"/>
                    <a:pt x="73" y="40"/>
                  </a:cubicBezTo>
                  <a:cubicBezTo>
                    <a:pt x="60" y="26"/>
                    <a:pt x="40" y="29"/>
                    <a:pt x="24" y="22"/>
                  </a:cubicBezTo>
                  <a:cubicBezTo>
                    <a:pt x="24" y="22"/>
                    <a:pt x="23" y="21"/>
                    <a:pt x="23" y="21"/>
                  </a:cubicBezTo>
                  <a:cubicBezTo>
                    <a:pt x="22" y="21"/>
                    <a:pt x="20" y="20"/>
                    <a:pt x="19" y="20"/>
                  </a:cubicBezTo>
                  <a:cubicBezTo>
                    <a:pt x="19" y="19"/>
                    <a:pt x="20" y="19"/>
                    <a:pt x="20" y="18"/>
                  </a:cubicBezTo>
                  <a:cubicBezTo>
                    <a:pt x="22" y="15"/>
                    <a:pt x="27" y="15"/>
                    <a:pt x="30" y="15"/>
                  </a:cubicBezTo>
                  <a:cubicBezTo>
                    <a:pt x="34" y="15"/>
                    <a:pt x="38" y="14"/>
                    <a:pt x="42" y="13"/>
                  </a:cubicBezTo>
                  <a:cubicBezTo>
                    <a:pt x="44" y="11"/>
                    <a:pt x="44" y="7"/>
                    <a:pt x="42" y="6"/>
                  </a:cubicBezTo>
                  <a:cubicBezTo>
                    <a:pt x="30" y="0"/>
                    <a:pt x="14" y="0"/>
                    <a:pt x="7" y="12"/>
                  </a:cubicBezTo>
                  <a:cubicBezTo>
                    <a:pt x="0" y="25"/>
                    <a:pt x="6" y="45"/>
                    <a:pt x="21" y="48"/>
                  </a:cubicBezTo>
                  <a:cubicBezTo>
                    <a:pt x="24" y="49"/>
                    <a:pt x="27" y="46"/>
                    <a:pt x="26" y="43"/>
                  </a:cubicBezTo>
                  <a:cubicBezTo>
                    <a:pt x="25" y="38"/>
                    <a:pt x="22" y="36"/>
                    <a:pt x="20" y="32"/>
                  </a:cubicBezTo>
                  <a:cubicBezTo>
                    <a:pt x="34" y="41"/>
                    <a:pt x="54" y="38"/>
                    <a:pt x="65" y="51"/>
                  </a:cubicBezTo>
                  <a:cubicBezTo>
                    <a:pt x="74" y="62"/>
                    <a:pt x="72" y="78"/>
                    <a:pt x="80" y="89"/>
                  </a:cubicBezTo>
                  <a:cubicBezTo>
                    <a:pt x="73" y="90"/>
                    <a:pt x="65" y="85"/>
                    <a:pt x="62" y="80"/>
                  </a:cubicBezTo>
                  <a:cubicBezTo>
                    <a:pt x="61" y="76"/>
                    <a:pt x="56" y="79"/>
                    <a:pt x="56" y="82"/>
                  </a:cubicBezTo>
                  <a:cubicBezTo>
                    <a:pt x="55" y="87"/>
                    <a:pt x="60" y="92"/>
                    <a:pt x="64" y="95"/>
                  </a:cubicBezTo>
                  <a:cubicBezTo>
                    <a:pt x="70" y="101"/>
                    <a:pt x="77" y="105"/>
                    <a:pt x="86" y="103"/>
                  </a:cubicBezTo>
                  <a:cubicBezTo>
                    <a:pt x="100" y="101"/>
                    <a:pt x="108" y="85"/>
                    <a:pt x="107" y="7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42"/>
            <p:cNvSpPr>
              <a:spLocks/>
            </p:cNvSpPr>
            <p:nvPr/>
          </p:nvSpPr>
          <p:spPr bwMode="auto">
            <a:xfrm>
              <a:off x="7196138" y="4194176"/>
              <a:ext cx="61913" cy="68263"/>
            </a:xfrm>
            <a:custGeom>
              <a:avLst/>
              <a:gdLst>
                <a:gd name="T0" fmla="*/ 28 w 29"/>
                <a:gd name="T1" fmla="*/ 0 h 32"/>
                <a:gd name="T2" fmla="*/ 14 w 29"/>
                <a:gd name="T3" fmla="*/ 11 h 32"/>
                <a:gd name="T4" fmla="*/ 0 w 29"/>
                <a:gd name="T5" fmla="*/ 31 h 32"/>
                <a:gd name="T6" fmla="*/ 1 w 29"/>
                <a:gd name="T7" fmla="*/ 32 h 32"/>
                <a:gd name="T8" fmla="*/ 15 w 29"/>
                <a:gd name="T9" fmla="*/ 14 h 32"/>
                <a:gd name="T10" fmla="*/ 28 w 29"/>
                <a:gd name="T11" fmla="*/ 2 h 32"/>
                <a:gd name="T12" fmla="*/ 28 w 29"/>
                <a:gd name="T1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32">
                  <a:moveTo>
                    <a:pt x="28" y="0"/>
                  </a:moveTo>
                  <a:cubicBezTo>
                    <a:pt x="22" y="0"/>
                    <a:pt x="18" y="7"/>
                    <a:pt x="14" y="11"/>
                  </a:cubicBezTo>
                  <a:cubicBezTo>
                    <a:pt x="9" y="18"/>
                    <a:pt x="2" y="23"/>
                    <a:pt x="0" y="31"/>
                  </a:cubicBezTo>
                  <a:cubicBezTo>
                    <a:pt x="0" y="32"/>
                    <a:pt x="1" y="32"/>
                    <a:pt x="1" y="32"/>
                  </a:cubicBezTo>
                  <a:cubicBezTo>
                    <a:pt x="5" y="25"/>
                    <a:pt x="10" y="20"/>
                    <a:pt x="15" y="14"/>
                  </a:cubicBezTo>
                  <a:cubicBezTo>
                    <a:pt x="18" y="11"/>
                    <a:pt x="23" y="3"/>
                    <a:pt x="28" y="2"/>
                  </a:cubicBezTo>
                  <a:cubicBezTo>
                    <a:pt x="29" y="2"/>
                    <a:pt x="29" y="0"/>
                    <a:pt x="28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43"/>
            <p:cNvSpPr>
              <a:spLocks/>
            </p:cNvSpPr>
            <p:nvPr/>
          </p:nvSpPr>
          <p:spPr bwMode="auto">
            <a:xfrm>
              <a:off x="7172326" y="4198938"/>
              <a:ext cx="104775" cy="117475"/>
            </a:xfrm>
            <a:custGeom>
              <a:avLst/>
              <a:gdLst>
                <a:gd name="T0" fmla="*/ 46 w 49"/>
                <a:gd name="T1" fmla="*/ 1 h 55"/>
                <a:gd name="T2" fmla="*/ 14 w 49"/>
                <a:gd name="T3" fmla="*/ 34 h 55"/>
                <a:gd name="T4" fmla="*/ 1 w 49"/>
                <a:gd name="T5" fmla="*/ 54 h 55"/>
                <a:gd name="T6" fmla="*/ 2 w 49"/>
                <a:gd name="T7" fmla="*/ 55 h 55"/>
                <a:gd name="T8" fmla="*/ 47 w 49"/>
                <a:gd name="T9" fmla="*/ 3 h 55"/>
                <a:gd name="T10" fmla="*/ 46 w 49"/>
                <a:gd name="T11" fmla="*/ 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55">
                  <a:moveTo>
                    <a:pt x="46" y="1"/>
                  </a:moveTo>
                  <a:cubicBezTo>
                    <a:pt x="36" y="12"/>
                    <a:pt x="25" y="23"/>
                    <a:pt x="14" y="34"/>
                  </a:cubicBezTo>
                  <a:cubicBezTo>
                    <a:pt x="10" y="39"/>
                    <a:pt x="0" y="47"/>
                    <a:pt x="1" y="54"/>
                  </a:cubicBezTo>
                  <a:cubicBezTo>
                    <a:pt x="1" y="55"/>
                    <a:pt x="2" y="55"/>
                    <a:pt x="2" y="55"/>
                  </a:cubicBezTo>
                  <a:cubicBezTo>
                    <a:pt x="14" y="35"/>
                    <a:pt x="33" y="20"/>
                    <a:pt x="47" y="3"/>
                  </a:cubicBezTo>
                  <a:cubicBezTo>
                    <a:pt x="49" y="1"/>
                    <a:pt x="47" y="0"/>
                    <a:pt x="46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44"/>
            <p:cNvSpPr>
              <a:spLocks/>
            </p:cNvSpPr>
            <p:nvPr/>
          </p:nvSpPr>
          <p:spPr bwMode="auto">
            <a:xfrm>
              <a:off x="7178676" y="4241801"/>
              <a:ext cx="88900" cy="96838"/>
            </a:xfrm>
            <a:custGeom>
              <a:avLst/>
              <a:gdLst>
                <a:gd name="T0" fmla="*/ 38 w 41"/>
                <a:gd name="T1" fmla="*/ 1 h 45"/>
                <a:gd name="T2" fmla="*/ 0 w 41"/>
                <a:gd name="T3" fmla="*/ 44 h 45"/>
                <a:gd name="T4" fmla="*/ 2 w 41"/>
                <a:gd name="T5" fmla="*/ 45 h 45"/>
                <a:gd name="T6" fmla="*/ 40 w 41"/>
                <a:gd name="T7" fmla="*/ 3 h 45"/>
                <a:gd name="T8" fmla="*/ 38 w 41"/>
                <a:gd name="T9" fmla="*/ 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5">
                  <a:moveTo>
                    <a:pt x="38" y="1"/>
                  </a:moveTo>
                  <a:cubicBezTo>
                    <a:pt x="23" y="12"/>
                    <a:pt x="12" y="29"/>
                    <a:pt x="0" y="44"/>
                  </a:cubicBezTo>
                  <a:cubicBezTo>
                    <a:pt x="0" y="44"/>
                    <a:pt x="1" y="45"/>
                    <a:pt x="2" y="45"/>
                  </a:cubicBezTo>
                  <a:cubicBezTo>
                    <a:pt x="17" y="33"/>
                    <a:pt x="25" y="15"/>
                    <a:pt x="40" y="3"/>
                  </a:cubicBezTo>
                  <a:cubicBezTo>
                    <a:pt x="41" y="1"/>
                    <a:pt x="39" y="0"/>
                    <a:pt x="38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45"/>
            <p:cNvSpPr>
              <a:spLocks/>
            </p:cNvSpPr>
            <p:nvPr/>
          </p:nvSpPr>
          <p:spPr bwMode="auto">
            <a:xfrm>
              <a:off x="7221538" y="4262438"/>
              <a:ext cx="53975" cy="71438"/>
            </a:xfrm>
            <a:custGeom>
              <a:avLst/>
              <a:gdLst>
                <a:gd name="T0" fmla="*/ 23 w 25"/>
                <a:gd name="T1" fmla="*/ 1 h 33"/>
                <a:gd name="T2" fmla="*/ 11 w 25"/>
                <a:gd name="T3" fmla="*/ 17 h 33"/>
                <a:gd name="T4" fmla="*/ 0 w 25"/>
                <a:gd name="T5" fmla="*/ 31 h 33"/>
                <a:gd name="T6" fmla="*/ 2 w 25"/>
                <a:gd name="T7" fmla="*/ 32 h 33"/>
                <a:gd name="T8" fmla="*/ 12 w 25"/>
                <a:gd name="T9" fmla="*/ 19 h 33"/>
                <a:gd name="T10" fmla="*/ 24 w 25"/>
                <a:gd name="T11" fmla="*/ 2 h 33"/>
                <a:gd name="T12" fmla="*/ 23 w 25"/>
                <a:gd name="T13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33">
                  <a:moveTo>
                    <a:pt x="23" y="1"/>
                  </a:moveTo>
                  <a:cubicBezTo>
                    <a:pt x="18" y="6"/>
                    <a:pt x="15" y="12"/>
                    <a:pt x="11" y="17"/>
                  </a:cubicBezTo>
                  <a:cubicBezTo>
                    <a:pt x="7" y="22"/>
                    <a:pt x="3" y="26"/>
                    <a:pt x="0" y="31"/>
                  </a:cubicBezTo>
                  <a:cubicBezTo>
                    <a:pt x="0" y="32"/>
                    <a:pt x="1" y="33"/>
                    <a:pt x="2" y="32"/>
                  </a:cubicBezTo>
                  <a:cubicBezTo>
                    <a:pt x="5" y="27"/>
                    <a:pt x="9" y="23"/>
                    <a:pt x="12" y="19"/>
                  </a:cubicBezTo>
                  <a:cubicBezTo>
                    <a:pt x="16" y="13"/>
                    <a:pt x="20" y="8"/>
                    <a:pt x="24" y="2"/>
                  </a:cubicBezTo>
                  <a:cubicBezTo>
                    <a:pt x="25" y="1"/>
                    <a:pt x="24" y="0"/>
                    <a:pt x="23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46"/>
            <p:cNvSpPr>
              <a:spLocks/>
            </p:cNvSpPr>
            <p:nvPr/>
          </p:nvSpPr>
          <p:spPr bwMode="auto">
            <a:xfrm>
              <a:off x="7215188" y="4298951"/>
              <a:ext cx="61913" cy="66675"/>
            </a:xfrm>
            <a:custGeom>
              <a:avLst/>
              <a:gdLst>
                <a:gd name="T0" fmla="*/ 26 w 29"/>
                <a:gd name="T1" fmla="*/ 1 h 31"/>
                <a:gd name="T2" fmla="*/ 1 w 29"/>
                <a:gd name="T3" fmla="*/ 29 h 31"/>
                <a:gd name="T4" fmla="*/ 2 w 29"/>
                <a:gd name="T5" fmla="*/ 30 h 31"/>
                <a:gd name="T6" fmla="*/ 27 w 29"/>
                <a:gd name="T7" fmla="*/ 3 h 31"/>
                <a:gd name="T8" fmla="*/ 26 w 29"/>
                <a:gd name="T9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31">
                  <a:moveTo>
                    <a:pt x="26" y="1"/>
                  </a:moveTo>
                  <a:cubicBezTo>
                    <a:pt x="17" y="10"/>
                    <a:pt x="9" y="19"/>
                    <a:pt x="1" y="29"/>
                  </a:cubicBezTo>
                  <a:cubicBezTo>
                    <a:pt x="0" y="30"/>
                    <a:pt x="1" y="31"/>
                    <a:pt x="2" y="30"/>
                  </a:cubicBezTo>
                  <a:cubicBezTo>
                    <a:pt x="12" y="22"/>
                    <a:pt x="19" y="12"/>
                    <a:pt x="27" y="3"/>
                  </a:cubicBezTo>
                  <a:cubicBezTo>
                    <a:pt x="29" y="2"/>
                    <a:pt x="27" y="0"/>
                    <a:pt x="26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47"/>
            <p:cNvSpPr>
              <a:spLocks/>
            </p:cNvSpPr>
            <p:nvPr/>
          </p:nvSpPr>
          <p:spPr bwMode="auto">
            <a:xfrm>
              <a:off x="7204076" y="4325938"/>
              <a:ext cx="84138" cy="87313"/>
            </a:xfrm>
            <a:custGeom>
              <a:avLst/>
              <a:gdLst>
                <a:gd name="T0" fmla="*/ 39 w 39"/>
                <a:gd name="T1" fmla="*/ 0 h 41"/>
                <a:gd name="T2" fmla="*/ 19 w 39"/>
                <a:gd name="T3" fmla="*/ 21 h 41"/>
                <a:gd name="T4" fmla="*/ 1 w 39"/>
                <a:gd name="T5" fmla="*/ 40 h 41"/>
                <a:gd name="T6" fmla="*/ 2 w 39"/>
                <a:gd name="T7" fmla="*/ 41 h 41"/>
                <a:gd name="T8" fmla="*/ 39 w 39"/>
                <a:gd name="T9" fmla="*/ 0 h 41"/>
                <a:gd name="T10" fmla="*/ 39 w 39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41">
                  <a:moveTo>
                    <a:pt x="39" y="0"/>
                  </a:moveTo>
                  <a:cubicBezTo>
                    <a:pt x="33" y="7"/>
                    <a:pt x="26" y="14"/>
                    <a:pt x="19" y="21"/>
                  </a:cubicBezTo>
                  <a:cubicBezTo>
                    <a:pt x="13" y="27"/>
                    <a:pt x="6" y="33"/>
                    <a:pt x="1" y="40"/>
                  </a:cubicBezTo>
                  <a:cubicBezTo>
                    <a:pt x="0" y="40"/>
                    <a:pt x="1" y="41"/>
                    <a:pt x="2" y="41"/>
                  </a:cubicBezTo>
                  <a:cubicBezTo>
                    <a:pt x="16" y="30"/>
                    <a:pt x="29" y="14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48"/>
            <p:cNvSpPr>
              <a:spLocks/>
            </p:cNvSpPr>
            <p:nvPr/>
          </p:nvSpPr>
          <p:spPr bwMode="auto">
            <a:xfrm>
              <a:off x="7172326" y="4375151"/>
              <a:ext cx="104775" cy="80963"/>
            </a:xfrm>
            <a:custGeom>
              <a:avLst/>
              <a:gdLst>
                <a:gd name="T0" fmla="*/ 46 w 49"/>
                <a:gd name="T1" fmla="*/ 1 h 38"/>
                <a:gd name="T2" fmla="*/ 1 w 49"/>
                <a:gd name="T3" fmla="*/ 36 h 38"/>
                <a:gd name="T4" fmla="*/ 2 w 49"/>
                <a:gd name="T5" fmla="*/ 38 h 38"/>
                <a:gd name="T6" fmla="*/ 21 w 49"/>
                <a:gd name="T7" fmla="*/ 25 h 38"/>
                <a:gd name="T8" fmla="*/ 47 w 49"/>
                <a:gd name="T9" fmla="*/ 3 h 38"/>
                <a:gd name="T10" fmla="*/ 46 w 49"/>
                <a:gd name="T11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38">
                  <a:moveTo>
                    <a:pt x="46" y="1"/>
                  </a:moveTo>
                  <a:cubicBezTo>
                    <a:pt x="30" y="11"/>
                    <a:pt x="18" y="26"/>
                    <a:pt x="1" y="36"/>
                  </a:cubicBezTo>
                  <a:cubicBezTo>
                    <a:pt x="0" y="37"/>
                    <a:pt x="1" y="38"/>
                    <a:pt x="2" y="38"/>
                  </a:cubicBezTo>
                  <a:cubicBezTo>
                    <a:pt x="9" y="35"/>
                    <a:pt x="15" y="30"/>
                    <a:pt x="21" y="25"/>
                  </a:cubicBezTo>
                  <a:cubicBezTo>
                    <a:pt x="29" y="17"/>
                    <a:pt x="37" y="9"/>
                    <a:pt x="47" y="3"/>
                  </a:cubicBezTo>
                  <a:cubicBezTo>
                    <a:pt x="49" y="2"/>
                    <a:pt x="47" y="0"/>
                    <a:pt x="46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49"/>
            <p:cNvSpPr>
              <a:spLocks/>
            </p:cNvSpPr>
            <p:nvPr/>
          </p:nvSpPr>
          <p:spPr bwMode="auto">
            <a:xfrm>
              <a:off x="7154863" y="4400551"/>
              <a:ext cx="133350" cy="136525"/>
            </a:xfrm>
            <a:custGeom>
              <a:avLst/>
              <a:gdLst>
                <a:gd name="T0" fmla="*/ 59 w 62"/>
                <a:gd name="T1" fmla="*/ 2 h 64"/>
                <a:gd name="T2" fmla="*/ 28 w 62"/>
                <a:gd name="T3" fmla="*/ 32 h 64"/>
                <a:gd name="T4" fmla="*/ 1 w 62"/>
                <a:gd name="T5" fmla="*/ 62 h 64"/>
                <a:gd name="T6" fmla="*/ 3 w 62"/>
                <a:gd name="T7" fmla="*/ 63 h 64"/>
                <a:gd name="T8" fmla="*/ 32 w 62"/>
                <a:gd name="T9" fmla="*/ 33 h 64"/>
                <a:gd name="T10" fmla="*/ 61 w 62"/>
                <a:gd name="T11" fmla="*/ 4 h 64"/>
                <a:gd name="T12" fmla="*/ 59 w 62"/>
                <a:gd name="T13" fmla="*/ 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64">
                  <a:moveTo>
                    <a:pt x="59" y="2"/>
                  </a:moveTo>
                  <a:cubicBezTo>
                    <a:pt x="48" y="11"/>
                    <a:pt x="38" y="21"/>
                    <a:pt x="28" y="32"/>
                  </a:cubicBezTo>
                  <a:cubicBezTo>
                    <a:pt x="19" y="42"/>
                    <a:pt x="9" y="51"/>
                    <a:pt x="1" y="62"/>
                  </a:cubicBezTo>
                  <a:cubicBezTo>
                    <a:pt x="0" y="63"/>
                    <a:pt x="2" y="64"/>
                    <a:pt x="3" y="63"/>
                  </a:cubicBezTo>
                  <a:cubicBezTo>
                    <a:pt x="14" y="55"/>
                    <a:pt x="22" y="43"/>
                    <a:pt x="32" y="33"/>
                  </a:cubicBezTo>
                  <a:cubicBezTo>
                    <a:pt x="41" y="23"/>
                    <a:pt x="51" y="13"/>
                    <a:pt x="61" y="4"/>
                  </a:cubicBezTo>
                  <a:cubicBezTo>
                    <a:pt x="62" y="2"/>
                    <a:pt x="60" y="0"/>
                    <a:pt x="59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50"/>
            <p:cNvSpPr>
              <a:spLocks/>
            </p:cNvSpPr>
            <p:nvPr/>
          </p:nvSpPr>
          <p:spPr bwMode="auto">
            <a:xfrm>
              <a:off x="7153276" y="4406901"/>
              <a:ext cx="157163" cy="166688"/>
            </a:xfrm>
            <a:custGeom>
              <a:avLst/>
              <a:gdLst>
                <a:gd name="T0" fmla="*/ 70 w 73"/>
                <a:gd name="T1" fmla="*/ 1 h 78"/>
                <a:gd name="T2" fmla="*/ 32 w 73"/>
                <a:gd name="T3" fmla="*/ 44 h 78"/>
                <a:gd name="T4" fmla="*/ 13 w 73"/>
                <a:gd name="T5" fmla="*/ 61 h 78"/>
                <a:gd name="T6" fmla="*/ 0 w 73"/>
                <a:gd name="T7" fmla="*/ 77 h 78"/>
                <a:gd name="T8" fmla="*/ 1 w 73"/>
                <a:gd name="T9" fmla="*/ 77 h 78"/>
                <a:gd name="T10" fmla="*/ 18 w 73"/>
                <a:gd name="T11" fmla="*/ 60 h 78"/>
                <a:gd name="T12" fmla="*/ 37 w 73"/>
                <a:gd name="T13" fmla="*/ 42 h 78"/>
                <a:gd name="T14" fmla="*/ 72 w 73"/>
                <a:gd name="T15" fmla="*/ 3 h 78"/>
                <a:gd name="T16" fmla="*/ 70 w 73"/>
                <a:gd name="T17" fmla="*/ 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3" h="78">
                  <a:moveTo>
                    <a:pt x="70" y="1"/>
                  </a:moveTo>
                  <a:cubicBezTo>
                    <a:pt x="58" y="16"/>
                    <a:pt x="46" y="31"/>
                    <a:pt x="32" y="44"/>
                  </a:cubicBezTo>
                  <a:cubicBezTo>
                    <a:pt x="26" y="50"/>
                    <a:pt x="20" y="55"/>
                    <a:pt x="13" y="61"/>
                  </a:cubicBezTo>
                  <a:cubicBezTo>
                    <a:pt x="8" y="66"/>
                    <a:pt x="4" y="70"/>
                    <a:pt x="0" y="77"/>
                  </a:cubicBezTo>
                  <a:cubicBezTo>
                    <a:pt x="0" y="77"/>
                    <a:pt x="1" y="78"/>
                    <a:pt x="1" y="77"/>
                  </a:cubicBezTo>
                  <a:cubicBezTo>
                    <a:pt x="7" y="72"/>
                    <a:pt x="11" y="65"/>
                    <a:pt x="18" y="60"/>
                  </a:cubicBezTo>
                  <a:cubicBezTo>
                    <a:pt x="25" y="55"/>
                    <a:pt x="31" y="49"/>
                    <a:pt x="37" y="42"/>
                  </a:cubicBezTo>
                  <a:cubicBezTo>
                    <a:pt x="50" y="30"/>
                    <a:pt x="61" y="16"/>
                    <a:pt x="72" y="3"/>
                  </a:cubicBezTo>
                  <a:cubicBezTo>
                    <a:pt x="73" y="1"/>
                    <a:pt x="70" y="0"/>
                    <a:pt x="70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51"/>
            <p:cNvSpPr>
              <a:spLocks/>
            </p:cNvSpPr>
            <p:nvPr/>
          </p:nvSpPr>
          <p:spPr bwMode="auto">
            <a:xfrm>
              <a:off x="7183438" y="4475163"/>
              <a:ext cx="115888" cy="115888"/>
            </a:xfrm>
            <a:custGeom>
              <a:avLst/>
              <a:gdLst>
                <a:gd name="T0" fmla="*/ 51 w 54"/>
                <a:gd name="T1" fmla="*/ 1 h 54"/>
                <a:gd name="T2" fmla="*/ 1 w 54"/>
                <a:gd name="T3" fmla="*/ 52 h 54"/>
                <a:gd name="T4" fmla="*/ 2 w 54"/>
                <a:gd name="T5" fmla="*/ 53 h 54"/>
                <a:gd name="T6" fmla="*/ 23 w 54"/>
                <a:gd name="T7" fmla="*/ 31 h 54"/>
                <a:gd name="T8" fmla="*/ 52 w 54"/>
                <a:gd name="T9" fmla="*/ 4 h 54"/>
                <a:gd name="T10" fmla="*/ 51 w 54"/>
                <a:gd name="T11" fmla="*/ 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54">
                  <a:moveTo>
                    <a:pt x="51" y="1"/>
                  </a:moveTo>
                  <a:cubicBezTo>
                    <a:pt x="32" y="15"/>
                    <a:pt x="14" y="33"/>
                    <a:pt x="1" y="52"/>
                  </a:cubicBezTo>
                  <a:cubicBezTo>
                    <a:pt x="0" y="53"/>
                    <a:pt x="1" y="54"/>
                    <a:pt x="2" y="53"/>
                  </a:cubicBezTo>
                  <a:cubicBezTo>
                    <a:pt x="11" y="49"/>
                    <a:pt x="16" y="38"/>
                    <a:pt x="23" y="31"/>
                  </a:cubicBezTo>
                  <a:cubicBezTo>
                    <a:pt x="32" y="22"/>
                    <a:pt x="42" y="12"/>
                    <a:pt x="52" y="4"/>
                  </a:cubicBezTo>
                  <a:cubicBezTo>
                    <a:pt x="54" y="3"/>
                    <a:pt x="52" y="0"/>
                    <a:pt x="51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52"/>
            <p:cNvSpPr>
              <a:spLocks/>
            </p:cNvSpPr>
            <p:nvPr/>
          </p:nvSpPr>
          <p:spPr bwMode="auto">
            <a:xfrm>
              <a:off x="7232651" y="4471988"/>
              <a:ext cx="98425" cy="98425"/>
            </a:xfrm>
            <a:custGeom>
              <a:avLst/>
              <a:gdLst>
                <a:gd name="T0" fmla="*/ 43 w 46"/>
                <a:gd name="T1" fmla="*/ 1 h 46"/>
                <a:gd name="T2" fmla="*/ 0 w 46"/>
                <a:gd name="T3" fmla="*/ 44 h 46"/>
                <a:gd name="T4" fmla="*/ 2 w 46"/>
                <a:gd name="T5" fmla="*/ 45 h 46"/>
                <a:gd name="T6" fmla="*/ 45 w 46"/>
                <a:gd name="T7" fmla="*/ 3 h 46"/>
                <a:gd name="T8" fmla="*/ 43 w 46"/>
                <a:gd name="T9" fmla="*/ 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6">
                  <a:moveTo>
                    <a:pt x="43" y="1"/>
                  </a:moveTo>
                  <a:cubicBezTo>
                    <a:pt x="28" y="15"/>
                    <a:pt x="13" y="28"/>
                    <a:pt x="0" y="44"/>
                  </a:cubicBezTo>
                  <a:cubicBezTo>
                    <a:pt x="0" y="45"/>
                    <a:pt x="1" y="46"/>
                    <a:pt x="2" y="45"/>
                  </a:cubicBezTo>
                  <a:cubicBezTo>
                    <a:pt x="17" y="33"/>
                    <a:pt x="31" y="17"/>
                    <a:pt x="45" y="3"/>
                  </a:cubicBezTo>
                  <a:cubicBezTo>
                    <a:pt x="46" y="2"/>
                    <a:pt x="44" y="0"/>
                    <a:pt x="43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53"/>
            <p:cNvSpPr>
              <a:spLocks/>
            </p:cNvSpPr>
            <p:nvPr/>
          </p:nvSpPr>
          <p:spPr bwMode="auto">
            <a:xfrm>
              <a:off x="6908801" y="4703763"/>
              <a:ext cx="60325" cy="68263"/>
            </a:xfrm>
            <a:custGeom>
              <a:avLst/>
              <a:gdLst>
                <a:gd name="T0" fmla="*/ 25 w 28"/>
                <a:gd name="T1" fmla="*/ 1 h 32"/>
                <a:gd name="T2" fmla="*/ 9 w 28"/>
                <a:gd name="T3" fmla="*/ 16 h 32"/>
                <a:gd name="T4" fmla="*/ 0 w 28"/>
                <a:gd name="T5" fmla="*/ 31 h 32"/>
                <a:gd name="T6" fmla="*/ 2 w 28"/>
                <a:gd name="T7" fmla="*/ 32 h 32"/>
                <a:gd name="T8" fmla="*/ 14 w 28"/>
                <a:gd name="T9" fmla="*/ 15 h 32"/>
                <a:gd name="T10" fmla="*/ 27 w 28"/>
                <a:gd name="T11" fmla="*/ 2 h 32"/>
                <a:gd name="T12" fmla="*/ 25 w 28"/>
                <a:gd name="T13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32">
                  <a:moveTo>
                    <a:pt x="25" y="1"/>
                  </a:moveTo>
                  <a:cubicBezTo>
                    <a:pt x="20" y="6"/>
                    <a:pt x="14" y="11"/>
                    <a:pt x="9" y="16"/>
                  </a:cubicBezTo>
                  <a:cubicBezTo>
                    <a:pt x="6" y="21"/>
                    <a:pt x="1" y="26"/>
                    <a:pt x="0" y="31"/>
                  </a:cubicBezTo>
                  <a:cubicBezTo>
                    <a:pt x="0" y="32"/>
                    <a:pt x="1" y="32"/>
                    <a:pt x="2" y="32"/>
                  </a:cubicBezTo>
                  <a:cubicBezTo>
                    <a:pt x="6" y="26"/>
                    <a:pt x="9" y="21"/>
                    <a:pt x="14" y="15"/>
                  </a:cubicBezTo>
                  <a:cubicBezTo>
                    <a:pt x="18" y="11"/>
                    <a:pt x="23" y="7"/>
                    <a:pt x="27" y="2"/>
                  </a:cubicBezTo>
                  <a:cubicBezTo>
                    <a:pt x="28" y="1"/>
                    <a:pt x="26" y="0"/>
                    <a:pt x="25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454"/>
            <p:cNvSpPr>
              <a:spLocks/>
            </p:cNvSpPr>
            <p:nvPr/>
          </p:nvSpPr>
          <p:spPr bwMode="auto">
            <a:xfrm>
              <a:off x="6913563" y="4692651"/>
              <a:ext cx="103188" cy="106363"/>
            </a:xfrm>
            <a:custGeom>
              <a:avLst/>
              <a:gdLst>
                <a:gd name="T0" fmla="*/ 46 w 48"/>
                <a:gd name="T1" fmla="*/ 1 h 50"/>
                <a:gd name="T2" fmla="*/ 15 w 48"/>
                <a:gd name="T3" fmla="*/ 29 h 50"/>
                <a:gd name="T4" fmla="*/ 4 w 48"/>
                <a:gd name="T5" fmla="*/ 41 h 50"/>
                <a:gd name="T6" fmla="*/ 0 w 48"/>
                <a:gd name="T7" fmla="*/ 48 h 50"/>
                <a:gd name="T8" fmla="*/ 2 w 48"/>
                <a:gd name="T9" fmla="*/ 50 h 50"/>
                <a:gd name="T10" fmla="*/ 4 w 48"/>
                <a:gd name="T11" fmla="*/ 50 h 50"/>
                <a:gd name="T12" fmla="*/ 5 w 48"/>
                <a:gd name="T13" fmla="*/ 48 h 50"/>
                <a:gd name="T14" fmla="*/ 22 w 48"/>
                <a:gd name="T15" fmla="*/ 25 h 50"/>
                <a:gd name="T16" fmla="*/ 47 w 48"/>
                <a:gd name="T17" fmla="*/ 2 h 50"/>
                <a:gd name="T18" fmla="*/ 46 w 48"/>
                <a:gd name="T19" fmla="*/ 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50">
                  <a:moveTo>
                    <a:pt x="46" y="1"/>
                  </a:moveTo>
                  <a:cubicBezTo>
                    <a:pt x="36" y="10"/>
                    <a:pt x="24" y="19"/>
                    <a:pt x="15" y="29"/>
                  </a:cubicBezTo>
                  <a:cubicBezTo>
                    <a:pt x="11" y="33"/>
                    <a:pt x="8" y="37"/>
                    <a:pt x="4" y="41"/>
                  </a:cubicBezTo>
                  <a:cubicBezTo>
                    <a:pt x="2" y="43"/>
                    <a:pt x="0" y="45"/>
                    <a:pt x="0" y="48"/>
                  </a:cubicBezTo>
                  <a:cubicBezTo>
                    <a:pt x="0" y="49"/>
                    <a:pt x="1" y="50"/>
                    <a:pt x="2" y="50"/>
                  </a:cubicBezTo>
                  <a:cubicBezTo>
                    <a:pt x="3" y="50"/>
                    <a:pt x="3" y="50"/>
                    <a:pt x="4" y="50"/>
                  </a:cubicBezTo>
                  <a:cubicBezTo>
                    <a:pt x="5" y="50"/>
                    <a:pt x="5" y="49"/>
                    <a:pt x="5" y="48"/>
                  </a:cubicBezTo>
                  <a:cubicBezTo>
                    <a:pt x="3" y="47"/>
                    <a:pt x="22" y="26"/>
                    <a:pt x="22" y="25"/>
                  </a:cubicBezTo>
                  <a:cubicBezTo>
                    <a:pt x="30" y="17"/>
                    <a:pt x="40" y="10"/>
                    <a:pt x="47" y="2"/>
                  </a:cubicBezTo>
                  <a:cubicBezTo>
                    <a:pt x="48" y="1"/>
                    <a:pt x="47" y="0"/>
                    <a:pt x="46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455"/>
            <p:cNvSpPr>
              <a:spLocks/>
            </p:cNvSpPr>
            <p:nvPr/>
          </p:nvSpPr>
          <p:spPr bwMode="auto">
            <a:xfrm>
              <a:off x="6916738" y="4718051"/>
              <a:ext cx="100013" cy="117475"/>
            </a:xfrm>
            <a:custGeom>
              <a:avLst/>
              <a:gdLst>
                <a:gd name="T0" fmla="*/ 45 w 47"/>
                <a:gd name="T1" fmla="*/ 1 h 55"/>
                <a:gd name="T2" fmla="*/ 20 w 47"/>
                <a:gd name="T3" fmla="*/ 29 h 55"/>
                <a:gd name="T4" fmla="*/ 0 w 47"/>
                <a:gd name="T5" fmla="*/ 51 h 55"/>
                <a:gd name="T6" fmla="*/ 1 w 47"/>
                <a:gd name="T7" fmla="*/ 53 h 55"/>
                <a:gd name="T8" fmla="*/ 20 w 47"/>
                <a:gd name="T9" fmla="*/ 34 h 55"/>
                <a:gd name="T10" fmla="*/ 47 w 47"/>
                <a:gd name="T11" fmla="*/ 2 h 55"/>
                <a:gd name="T12" fmla="*/ 45 w 47"/>
                <a:gd name="T13" fmla="*/ 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55">
                  <a:moveTo>
                    <a:pt x="45" y="1"/>
                  </a:moveTo>
                  <a:cubicBezTo>
                    <a:pt x="39" y="13"/>
                    <a:pt x="28" y="19"/>
                    <a:pt x="20" y="29"/>
                  </a:cubicBezTo>
                  <a:cubicBezTo>
                    <a:pt x="13" y="37"/>
                    <a:pt x="10" y="46"/>
                    <a:pt x="0" y="51"/>
                  </a:cubicBezTo>
                  <a:cubicBezTo>
                    <a:pt x="0" y="52"/>
                    <a:pt x="0" y="52"/>
                    <a:pt x="1" y="53"/>
                  </a:cubicBezTo>
                  <a:cubicBezTo>
                    <a:pt x="8" y="55"/>
                    <a:pt x="17" y="39"/>
                    <a:pt x="20" y="34"/>
                  </a:cubicBezTo>
                  <a:cubicBezTo>
                    <a:pt x="27" y="23"/>
                    <a:pt x="43" y="16"/>
                    <a:pt x="47" y="2"/>
                  </a:cubicBezTo>
                  <a:cubicBezTo>
                    <a:pt x="47" y="1"/>
                    <a:pt x="45" y="0"/>
                    <a:pt x="45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456"/>
            <p:cNvSpPr>
              <a:spLocks/>
            </p:cNvSpPr>
            <p:nvPr/>
          </p:nvSpPr>
          <p:spPr bwMode="auto">
            <a:xfrm>
              <a:off x="6924676" y="4740276"/>
              <a:ext cx="104775" cy="112713"/>
            </a:xfrm>
            <a:custGeom>
              <a:avLst/>
              <a:gdLst>
                <a:gd name="T0" fmla="*/ 46 w 49"/>
                <a:gd name="T1" fmla="*/ 1 h 53"/>
                <a:gd name="T2" fmla="*/ 19 w 49"/>
                <a:gd name="T3" fmla="*/ 28 h 53"/>
                <a:gd name="T4" fmla="*/ 1 w 49"/>
                <a:gd name="T5" fmla="*/ 51 h 53"/>
                <a:gd name="T6" fmla="*/ 2 w 49"/>
                <a:gd name="T7" fmla="*/ 53 h 53"/>
                <a:gd name="T8" fmla="*/ 12 w 49"/>
                <a:gd name="T9" fmla="*/ 41 h 53"/>
                <a:gd name="T10" fmla="*/ 23 w 49"/>
                <a:gd name="T11" fmla="*/ 29 h 53"/>
                <a:gd name="T12" fmla="*/ 48 w 49"/>
                <a:gd name="T13" fmla="*/ 3 h 53"/>
                <a:gd name="T14" fmla="*/ 46 w 49"/>
                <a:gd name="T15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53">
                  <a:moveTo>
                    <a:pt x="46" y="1"/>
                  </a:moveTo>
                  <a:cubicBezTo>
                    <a:pt x="37" y="10"/>
                    <a:pt x="28" y="19"/>
                    <a:pt x="19" y="28"/>
                  </a:cubicBezTo>
                  <a:cubicBezTo>
                    <a:pt x="13" y="36"/>
                    <a:pt x="5" y="42"/>
                    <a:pt x="1" y="51"/>
                  </a:cubicBezTo>
                  <a:cubicBezTo>
                    <a:pt x="0" y="52"/>
                    <a:pt x="2" y="53"/>
                    <a:pt x="2" y="53"/>
                  </a:cubicBezTo>
                  <a:cubicBezTo>
                    <a:pt x="6" y="49"/>
                    <a:pt x="8" y="45"/>
                    <a:pt x="12" y="41"/>
                  </a:cubicBezTo>
                  <a:cubicBezTo>
                    <a:pt x="16" y="38"/>
                    <a:pt x="19" y="33"/>
                    <a:pt x="23" y="29"/>
                  </a:cubicBezTo>
                  <a:cubicBezTo>
                    <a:pt x="31" y="20"/>
                    <a:pt x="40" y="12"/>
                    <a:pt x="48" y="3"/>
                  </a:cubicBezTo>
                  <a:cubicBezTo>
                    <a:pt x="49" y="2"/>
                    <a:pt x="47" y="0"/>
                    <a:pt x="46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457"/>
            <p:cNvSpPr>
              <a:spLocks/>
            </p:cNvSpPr>
            <p:nvPr/>
          </p:nvSpPr>
          <p:spPr bwMode="auto">
            <a:xfrm>
              <a:off x="6877051" y="4845051"/>
              <a:ext cx="115888" cy="115888"/>
            </a:xfrm>
            <a:custGeom>
              <a:avLst/>
              <a:gdLst>
                <a:gd name="T0" fmla="*/ 53 w 54"/>
                <a:gd name="T1" fmla="*/ 0 h 54"/>
                <a:gd name="T2" fmla="*/ 26 w 54"/>
                <a:gd name="T3" fmla="*/ 26 h 54"/>
                <a:gd name="T4" fmla="*/ 1 w 54"/>
                <a:gd name="T5" fmla="*/ 52 h 54"/>
                <a:gd name="T6" fmla="*/ 2 w 54"/>
                <a:gd name="T7" fmla="*/ 53 h 54"/>
                <a:gd name="T8" fmla="*/ 28 w 54"/>
                <a:gd name="T9" fmla="*/ 27 h 54"/>
                <a:gd name="T10" fmla="*/ 54 w 54"/>
                <a:gd name="T11" fmla="*/ 1 h 54"/>
                <a:gd name="T12" fmla="*/ 53 w 54"/>
                <a:gd name="T1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54">
                  <a:moveTo>
                    <a:pt x="53" y="0"/>
                  </a:moveTo>
                  <a:cubicBezTo>
                    <a:pt x="44" y="8"/>
                    <a:pt x="35" y="16"/>
                    <a:pt x="26" y="26"/>
                  </a:cubicBezTo>
                  <a:cubicBezTo>
                    <a:pt x="18" y="35"/>
                    <a:pt x="8" y="43"/>
                    <a:pt x="1" y="52"/>
                  </a:cubicBezTo>
                  <a:cubicBezTo>
                    <a:pt x="0" y="53"/>
                    <a:pt x="1" y="54"/>
                    <a:pt x="2" y="53"/>
                  </a:cubicBezTo>
                  <a:cubicBezTo>
                    <a:pt x="12" y="46"/>
                    <a:pt x="20" y="37"/>
                    <a:pt x="28" y="27"/>
                  </a:cubicBezTo>
                  <a:cubicBezTo>
                    <a:pt x="36" y="18"/>
                    <a:pt x="45" y="10"/>
                    <a:pt x="54" y="1"/>
                  </a:cubicBezTo>
                  <a:cubicBezTo>
                    <a:pt x="54" y="0"/>
                    <a:pt x="54" y="0"/>
                    <a:pt x="53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458"/>
            <p:cNvSpPr>
              <a:spLocks/>
            </p:cNvSpPr>
            <p:nvPr/>
          </p:nvSpPr>
          <p:spPr bwMode="auto">
            <a:xfrm>
              <a:off x="6888163" y="4843463"/>
              <a:ext cx="133350" cy="161925"/>
            </a:xfrm>
            <a:custGeom>
              <a:avLst/>
              <a:gdLst>
                <a:gd name="T0" fmla="*/ 60 w 62"/>
                <a:gd name="T1" fmla="*/ 1 h 76"/>
                <a:gd name="T2" fmla="*/ 46 w 62"/>
                <a:gd name="T3" fmla="*/ 22 h 76"/>
                <a:gd name="T4" fmla="*/ 32 w 62"/>
                <a:gd name="T5" fmla="*/ 37 h 76"/>
                <a:gd name="T6" fmla="*/ 0 w 62"/>
                <a:gd name="T7" fmla="*/ 73 h 76"/>
                <a:gd name="T8" fmla="*/ 2 w 62"/>
                <a:gd name="T9" fmla="*/ 75 h 76"/>
                <a:gd name="T10" fmla="*/ 20 w 62"/>
                <a:gd name="T11" fmla="*/ 54 h 76"/>
                <a:gd name="T12" fmla="*/ 38 w 62"/>
                <a:gd name="T13" fmla="*/ 35 h 76"/>
                <a:gd name="T14" fmla="*/ 62 w 62"/>
                <a:gd name="T15" fmla="*/ 2 h 76"/>
                <a:gd name="T16" fmla="*/ 60 w 62"/>
                <a:gd name="T17" fmla="*/ 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76">
                  <a:moveTo>
                    <a:pt x="60" y="1"/>
                  </a:moveTo>
                  <a:cubicBezTo>
                    <a:pt x="58" y="10"/>
                    <a:pt x="52" y="16"/>
                    <a:pt x="46" y="22"/>
                  </a:cubicBezTo>
                  <a:cubicBezTo>
                    <a:pt x="42" y="27"/>
                    <a:pt x="37" y="33"/>
                    <a:pt x="32" y="37"/>
                  </a:cubicBezTo>
                  <a:cubicBezTo>
                    <a:pt x="21" y="49"/>
                    <a:pt x="10" y="60"/>
                    <a:pt x="0" y="73"/>
                  </a:cubicBezTo>
                  <a:cubicBezTo>
                    <a:pt x="0" y="74"/>
                    <a:pt x="1" y="76"/>
                    <a:pt x="2" y="75"/>
                  </a:cubicBezTo>
                  <a:cubicBezTo>
                    <a:pt x="8" y="68"/>
                    <a:pt x="14" y="61"/>
                    <a:pt x="20" y="54"/>
                  </a:cubicBezTo>
                  <a:cubicBezTo>
                    <a:pt x="25" y="47"/>
                    <a:pt x="32" y="42"/>
                    <a:pt x="38" y="35"/>
                  </a:cubicBezTo>
                  <a:cubicBezTo>
                    <a:pt x="46" y="26"/>
                    <a:pt x="60" y="15"/>
                    <a:pt x="62" y="2"/>
                  </a:cubicBezTo>
                  <a:cubicBezTo>
                    <a:pt x="62" y="1"/>
                    <a:pt x="61" y="0"/>
                    <a:pt x="60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459"/>
            <p:cNvSpPr>
              <a:spLocks/>
            </p:cNvSpPr>
            <p:nvPr/>
          </p:nvSpPr>
          <p:spPr bwMode="auto">
            <a:xfrm>
              <a:off x="6888163" y="4900613"/>
              <a:ext cx="125413" cy="134938"/>
            </a:xfrm>
            <a:custGeom>
              <a:avLst/>
              <a:gdLst>
                <a:gd name="T0" fmla="*/ 55 w 58"/>
                <a:gd name="T1" fmla="*/ 1 h 63"/>
                <a:gd name="T2" fmla="*/ 18 w 58"/>
                <a:gd name="T3" fmla="*/ 40 h 63"/>
                <a:gd name="T4" fmla="*/ 4 w 58"/>
                <a:gd name="T5" fmla="*/ 55 h 63"/>
                <a:gd name="T6" fmla="*/ 0 w 58"/>
                <a:gd name="T7" fmla="*/ 62 h 63"/>
                <a:gd name="T8" fmla="*/ 2 w 58"/>
                <a:gd name="T9" fmla="*/ 62 h 63"/>
                <a:gd name="T10" fmla="*/ 11 w 58"/>
                <a:gd name="T11" fmla="*/ 54 h 63"/>
                <a:gd name="T12" fmla="*/ 25 w 58"/>
                <a:gd name="T13" fmla="*/ 37 h 63"/>
                <a:gd name="T14" fmla="*/ 57 w 58"/>
                <a:gd name="T15" fmla="*/ 3 h 63"/>
                <a:gd name="T16" fmla="*/ 55 w 58"/>
                <a:gd name="T17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63">
                  <a:moveTo>
                    <a:pt x="55" y="1"/>
                  </a:moveTo>
                  <a:cubicBezTo>
                    <a:pt x="43" y="14"/>
                    <a:pt x="30" y="27"/>
                    <a:pt x="18" y="40"/>
                  </a:cubicBezTo>
                  <a:cubicBezTo>
                    <a:pt x="14" y="45"/>
                    <a:pt x="10" y="51"/>
                    <a:pt x="4" y="55"/>
                  </a:cubicBezTo>
                  <a:cubicBezTo>
                    <a:pt x="2" y="57"/>
                    <a:pt x="0" y="58"/>
                    <a:pt x="0" y="62"/>
                  </a:cubicBezTo>
                  <a:cubicBezTo>
                    <a:pt x="0" y="63"/>
                    <a:pt x="2" y="63"/>
                    <a:pt x="2" y="62"/>
                  </a:cubicBezTo>
                  <a:cubicBezTo>
                    <a:pt x="3" y="59"/>
                    <a:pt x="9" y="56"/>
                    <a:pt x="11" y="54"/>
                  </a:cubicBezTo>
                  <a:cubicBezTo>
                    <a:pt x="15" y="48"/>
                    <a:pt x="20" y="42"/>
                    <a:pt x="25" y="37"/>
                  </a:cubicBezTo>
                  <a:cubicBezTo>
                    <a:pt x="36" y="25"/>
                    <a:pt x="46" y="14"/>
                    <a:pt x="57" y="3"/>
                  </a:cubicBezTo>
                  <a:cubicBezTo>
                    <a:pt x="58" y="2"/>
                    <a:pt x="56" y="0"/>
                    <a:pt x="55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460"/>
            <p:cNvSpPr>
              <a:spLocks/>
            </p:cNvSpPr>
            <p:nvPr/>
          </p:nvSpPr>
          <p:spPr bwMode="auto">
            <a:xfrm>
              <a:off x="6894513" y="4932363"/>
              <a:ext cx="128588" cy="122238"/>
            </a:xfrm>
            <a:custGeom>
              <a:avLst/>
              <a:gdLst>
                <a:gd name="T0" fmla="*/ 57 w 60"/>
                <a:gd name="T1" fmla="*/ 1 h 57"/>
                <a:gd name="T2" fmla="*/ 28 w 60"/>
                <a:gd name="T3" fmla="*/ 29 h 57"/>
                <a:gd name="T4" fmla="*/ 0 w 60"/>
                <a:gd name="T5" fmla="*/ 56 h 57"/>
                <a:gd name="T6" fmla="*/ 1 w 60"/>
                <a:gd name="T7" fmla="*/ 57 h 57"/>
                <a:gd name="T8" fmla="*/ 27 w 60"/>
                <a:gd name="T9" fmla="*/ 33 h 57"/>
                <a:gd name="T10" fmla="*/ 59 w 60"/>
                <a:gd name="T11" fmla="*/ 3 h 57"/>
                <a:gd name="T12" fmla="*/ 57 w 60"/>
                <a:gd name="T13" fmla="*/ 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57">
                  <a:moveTo>
                    <a:pt x="57" y="1"/>
                  </a:moveTo>
                  <a:cubicBezTo>
                    <a:pt x="48" y="11"/>
                    <a:pt x="38" y="20"/>
                    <a:pt x="28" y="29"/>
                  </a:cubicBezTo>
                  <a:cubicBezTo>
                    <a:pt x="18" y="37"/>
                    <a:pt x="12" y="50"/>
                    <a:pt x="0" y="56"/>
                  </a:cubicBezTo>
                  <a:cubicBezTo>
                    <a:pt x="0" y="57"/>
                    <a:pt x="0" y="57"/>
                    <a:pt x="1" y="57"/>
                  </a:cubicBezTo>
                  <a:cubicBezTo>
                    <a:pt x="13" y="54"/>
                    <a:pt x="18" y="42"/>
                    <a:pt x="27" y="33"/>
                  </a:cubicBezTo>
                  <a:cubicBezTo>
                    <a:pt x="37" y="23"/>
                    <a:pt x="49" y="14"/>
                    <a:pt x="59" y="3"/>
                  </a:cubicBezTo>
                  <a:cubicBezTo>
                    <a:pt x="60" y="2"/>
                    <a:pt x="58" y="0"/>
                    <a:pt x="57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461"/>
            <p:cNvSpPr>
              <a:spLocks/>
            </p:cNvSpPr>
            <p:nvPr/>
          </p:nvSpPr>
          <p:spPr bwMode="auto">
            <a:xfrm>
              <a:off x="6908801" y="4948238"/>
              <a:ext cx="120650" cy="123825"/>
            </a:xfrm>
            <a:custGeom>
              <a:avLst/>
              <a:gdLst>
                <a:gd name="T0" fmla="*/ 53 w 56"/>
                <a:gd name="T1" fmla="*/ 1 h 58"/>
                <a:gd name="T2" fmla="*/ 1 w 56"/>
                <a:gd name="T3" fmla="*/ 57 h 58"/>
                <a:gd name="T4" fmla="*/ 2 w 56"/>
                <a:gd name="T5" fmla="*/ 58 h 58"/>
                <a:gd name="T6" fmla="*/ 15 w 56"/>
                <a:gd name="T7" fmla="*/ 43 h 58"/>
                <a:gd name="T8" fmla="*/ 28 w 56"/>
                <a:gd name="T9" fmla="*/ 30 h 58"/>
                <a:gd name="T10" fmla="*/ 55 w 56"/>
                <a:gd name="T11" fmla="*/ 3 h 58"/>
                <a:gd name="T12" fmla="*/ 53 w 56"/>
                <a:gd name="T13" fmla="*/ 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58">
                  <a:moveTo>
                    <a:pt x="53" y="1"/>
                  </a:moveTo>
                  <a:cubicBezTo>
                    <a:pt x="36" y="21"/>
                    <a:pt x="14" y="35"/>
                    <a:pt x="1" y="57"/>
                  </a:cubicBezTo>
                  <a:cubicBezTo>
                    <a:pt x="0" y="58"/>
                    <a:pt x="1" y="58"/>
                    <a:pt x="2" y="58"/>
                  </a:cubicBezTo>
                  <a:cubicBezTo>
                    <a:pt x="7" y="54"/>
                    <a:pt x="11" y="48"/>
                    <a:pt x="15" y="43"/>
                  </a:cubicBezTo>
                  <a:cubicBezTo>
                    <a:pt x="19" y="39"/>
                    <a:pt x="24" y="35"/>
                    <a:pt x="28" y="30"/>
                  </a:cubicBezTo>
                  <a:cubicBezTo>
                    <a:pt x="37" y="22"/>
                    <a:pt x="47" y="13"/>
                    <a:pt x="55" y="3"/>
                  </a:cubicBezTo>
                  <a:cubicBezTo>
                    <a:pt x="56" y="2"/>
                    <a:pt x="54" y="0"/>
                    <a:pt x="53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462"/>
            <p:cNvSpPr>
              <a:spLocks/>
            </p:cNvSpPr>
            <p:nvPr/>
          </p:nvSpPr>
          <p:spPr bwMode="auto">
            <a:xfrm>
              <a:off x="6948488" y="4992688"/>
              <a:ext cx="79375" cy="68263"/>
            </a:xfrm>
            <a:custGeom>
              <a:avLst/>
              <a:gdLst>
                <a:gd name="T0" fmla="*/ 35 w 37"/>
                <a:gd name="T1" fmla="*/ 1 h 32"/>
                <a:gd name="T2" fmla="*/ 0 w 37"/>
                <a:gd name="T3" fmla="*/ 31 h 32"/>
                <a:gd name="T4" fmla="*/ 1 w 37"/>
                <a:gd name="T5" fmla="*/ 32 h 32"/>
                <a:gd name="T6" fmla="*/ 21 w 37"/>
                <a:gd name="T7" fmla="*/ 16 h 32"/>
                <a:gd name="T8" fmla="*/ 37 w 37"/>
                <a:gd name="T9" fmla="*/ 2 h 32"/>
                <a:gd name="T10" fmla="*/ 35 w 37"/>
                <a:gd name="T1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32">
                  <a:moveTo>
                    <a:pt x="35" y="1"/>
                  </a:moveTo>
                  <a:cubicBezTo>
                    <a:pt x="26" y="13"/>
                    <a:pt x="10" y="19"/>
                    <a:pt x="0" y="31"/>
                  </a:cubicBezTo>
                  <a:cubicBezTo>
                    <a:pt x="0" y="31"/>
                    <a:pt x="0" y="32"/>
                    <a:pt x="1" y="32"/>
                  </a:cubicBezTo>
                  <a:cubicBezTo>
                    <a:pt x="9" y="28"/>
                    <a:pt x="14" y="21"/>
                    <a:pt x="21" y="16"/>
                  </a:cubicBezTo>
                  <a:cubicBezTo>
                    <a:pt x="27" y="12"/>
                    <a:pt x="33" y="8"/>
                    <a:pt x="37" y="2"/>
                  </a:cubicBezTo>
                  <a:cubicBezTo>
                    <a:pt x="37" y="1"/>
                    <a:pt x="36" y="0"/>
                    <a:pt x="35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463"/>
            <p:cNvSpPr>
              <a:spLocks/>
            </p:cNvSpPr>
            <p:nvPr/>
          </p:nvSpPr>
          <p:spPr bwMode="auto">
            <a:xfrm>
              <a:off x="6989763" y="5022851"/>
              <a:ext cx="50800" cy="58738"/>
            </a:xfrm>
            <a:custGeom>
              <a:avLst/>
              <a:gdLst>
                <a:gd name="T0" fmla="*/ 23 w 24"/>
                <a:gd name="T1" fmla="*/ 2 h 27"/>
                <a:gd name="T2" fmla="*/ 20 w 24"/>
                <a:gd name="T3" fmla="*/ 3 h 27"/>
                <a:gd name="T4" fmla="*/ 12 w 24"/>
                <a:gd name="T5" fmla="*/ 15 h 27"/>
                <a:gd name="T6" fmla="*/ 1 w 24"/>
                <a:gd name="T7" fmla="*/ 24 h 27"/>
                <a:gd name="T8" fmla="*/ 3 w 24"/>
                <a:gd name="T9" fmla="*/ 26 h 27"/>
                <a:gd name="T10" fmla="*/ 17 w 24"/>
                <a:gd name="T11" fmla="*/ 14 h 27"/>
                <a:gd name="T12" fmla="*/ 23 w 24"/>
                <a:gd name="T13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7">
                  <a:moveTo>
                    <a:pt x="23" y="2"/>
                  </a:moveTo>
                  <a:cubicBezTo>
                    <a:pt x="23" y="0"/>
                    <a:pt x="20" y="1"/>
                    <a:pt x="20" y="3"/>
                  </a:cubicBezTo>
                  <a:cubicBezTo>
                    <a:pt x="21" y="7"/>
                    <a:pt x="15" y="12"/>
                    <a:pt x="12" y="15"/>
                  </a:cubicBezTo>
                  <a:cubicBezTo>
                    <a:pt x="8" y="18"/>
                    <a:pt x="4" y="20"/>
                    <a:pt x="1" y="24"/>
                  </a:cubicBezTo>
                  <a:cubicBezTo>
                    <a:pt x="0" y="25"/>
                    <a:pt x="1" y="27"/>
                    <a:pt x="3" y="26"/>
                  </a:cubicBezTo>
                  <a:cubicBezTo>
                    <a:pt x="7" y="22"/>
                    <a:pt x="12" y="18"/>
                    <a:pt x="17" y="14"/>
                  </a:cubicBezTo>
                  <a:cubicBezTo>
                    <a:pt x="20" y="11"/>
                    <a:pt x="24" y="7"/>
                    <a:pt x="23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464"/>
            <p:cNvSpPr>
              <a:spLocks/>
            </p:cNvSpPr>
            <p:nvPr/>
          </p:nvSpPr>
          <p:spPr bwMode="auto">
            <a:xfrm>
              <a:off x="7551738" y="4676776"/>
              <a:ext cx="61913" cy="85725"/>
            </a:xfrm>
            <a:custGeom>
              <a:avLst/>
              <a:gdLst>
                <a:gd name="T0" fmla="*/ 27 w 29"/>
                <a:gd name="T1" fmla="*/ 0 h 40"/>
                <a:gd name="T2" fmla="*/ 11 w 29"/>
                <a:gd name="T3" fmla="*/ 20 h 40"/>
                <a:gd name="T4" fmla="*/ 4 w 29"/>
                <a:gd name="T5" fmla="*/ 32 h 40"/>
                <a:gd name="T6" fmla="*/ 0 w 29"/>
                <a:gd name="T7" fmla="*/ 38 h 40"/>
                <a:gd name="T8" fmla="*/ 1 w 29"/>
                <a:gd name="T9" fmla="*/ 39 h 40"/>
                <a:gd name="T10" fmla="*/ 8 w 29"/>
                <a:gd name="T11" fmla="*/ 32 h 40"/>
                <a:gd name="T12" fmla="*/ 12 w 29"/>
                <a:gd name="T13" fmla="*/ 23 h 40"/>
                <a:gd name="T14" fmla="*/ 29 w 29"/>
                <a:gd name="T15" fmla="*/ 2 h 40"/>
                <a:gd name="T16" fmla="*/ 27 w 29"/>
                <a:gd name="T1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40">
                  <a:moveTo>
                    <a:pt x="27" y="0"/>
                  </a:moveTo>
                  <a:cubicBezTo>
                    <a:pt x="22" y="7"/>
                    <a:pt x="16" y="13"/>
                    <a:pt x="11" y="20"/>
                  </a:cubicBezTo>
                  <a:cubicBezTo>
                    <a:pt x="9" y="24"/>
                    <a:pt x="7" y="28"/>
                    <a:pt x="4" y="32"/>
                  </a:cubicBezTo>
                  <a:cubicBezTo>
                    <a:pt x="2" y="34"/>
                    <a:pt x="0" y="35"/>
                    <a:pt x="0" y="38"/>
                  </a:cubicBezTo>
                  <a:cubicBezTo>
                    <a:pt x="0" y="39"/>
                    <a:pt x="1" y="40"/>
                    <a:pt x="1" y="39"/>
                  </a:cubicBezTo>
                  <a:cubicBezTo>
                    <a:pt x="3" y="36"/>
                    <a:pt x="6" y="35"/>
                    <a:pt x="8" y="32"/>
                  </a:cubicBezTo>
                  <a:cubicBezTo>
                    <a:pt x="10" y="29"/>
                    <a:pt x="11" y="26"/>
                    <a:pt x="12" y="23"/>
                  </a:cubicBezTo>
                  <a:cubicBezTo>
                    <a:pt x="16" y="16"/>
                    <a:pt x="23" y="8"/>
                    <a:pt x="29" y="2"/>
                  </a:cubicBezTo>
                  <a:cubicBezTo>
                    <a:pt x="29" y="1"/>
                    <a:pt x="28" y="0"/>
                    <a:pt x="27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465"/>
            <p:cNvSpPr>
              <a:spLocks/>
            </p:cNvSpPr>
            <p:nvPr/>
          </p:nvSpPr>
          <p:spPr bwMode="auto">
            <a:xfrm>
              <a:off x="7551738" y="4692651"/>
              <a:ext cx="96838" cy="96838"/>
            </a:xfrm>
            <a:custGeom>
              <a:avLst/>
              <a:gdLst>
                <a:gd name="T0" fmla="*/ 42 w 45"/>
                <a:gd name="T1" fmla="*/ 1 h 45"/>
                <a:gd name="T2" fmla="*/ 16 w 45"/>
                <a:gd name="T3" fmla="*/ 27 h 45"/>
                <a:gd name="T4" fmla="*/ 0 w 45"/>
                <a:gd name="T5" fmla="*/ 44 h 45"/>
                <a:gd name="T6" fmla="*/ 1 w 45"/>
                <a:gd name="T7" fmla="*/ 44 h 45"/>
                <a:gd name="T8" fmla="*/ 20 w 45"/>
                <a:gd name="T9" fmla="*/ 26 h 45"/>
                <a:gd name="T10" fmla="*/ 44 w 45"/>
                <a:gd name="T11" fmla="*/ 2 h 45"/>
                <a:gd name="T12" fmla="*/ 42 w 45"/>
                <a:gd name="T13" fmla="*/ 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45">
                  <a:moveTo>
                    <a:pt x="42" y="1"/>
                  </a:moveTo>
                  <a:cubicBezTo>
                    <a:pt x="33" y="9"/>
                    <a:pt x="25" y="19"/>
                    <a:pt x="16" y="27"/>
                  </a:cubicBezTo>
                  <a:cubicBezTo>
                    <a:pt x="10" y="32"/>
                    <a:pt x="1" y="36"/>
                    <a:pt x="0" y="44"/>
                  </a:cubicBezTo>
                  <a:cubicBezTo>
                    <a:pt x="0" y="45"/>
                    <a:pt x="1" y="45"/>
                    <a:pt x="1" y="44"/>
                  </a:cubicBezTo>
                  <a:cubicBezTo>
                    <a:pt x="6" y="37"/>
                    <a:pt x="13" y="32"/>
                    <a:pt x="20" y="26"/>
                  </a:cubicBezTo>
                  <a:cubicBezTo>
                    <a:pt x="28" y="19"/>
                    <a:pt x="36" y="10"/>
                    <a:pt x="44" y="2"/>
                  </a:cubicBezTo>
                  <a:cubicBezTo>
                    <a:pt x="45" y="1"/>
                    <a:pt x="43" y="0"/>
                    <a:pt x="42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466"/>
            <p:cNvSpPr>
              <a:spLocks/>
            </p:cNvSpPr>
            <p:nvPr/>
          </p:nvSpPr>
          <p:spPr bwMode="auto">
            <a:xfrm>
              <a:off x="7566026" y="4716463"/>
              <a:ext cx="77788" cy="79375"/>
            </a:xfrm>
            <a:custGeom>
              <a:avLst/>
              <a:gdLst>
                <a:gd name="T0" fmla="*/ 36 w 36"/>
                <a:gd name="T1" fmla="*/ 0 h 37"/>
                <a:gd name="T2" fmla="*/ 20 w 36"/>
                <a:gd name="T3" fmla="*/ 15 h 37"/>
                <a:gd name="T4" fmla="*/ 9 w 36"/>
                <a:gd name="T5" fmla="*/ 26 h 37"/>
                <a:gd name="T6" fmla="*/ 1 w 36"/>
                <a:gd name="T7" fmla="*/ 35 h 37"/>
                <a:gd name="T8" fmla="*/ 1 w 36"/>
                <a:gd name="T9" fmla="*/ 36 h 37"/>
                <a:gd name="T10" fmla="*/ 7 w 36"/>
                <a:gd name="T11" fmla="*/ 32 h 37"/>
                <a:gd name="T12" fmla="*/ 13 w 36"/>
                <a:gd name="T13" fmla="*/ 25 h 37"/>
                <a:gd name="T14" fmla="*/ 21 w 36"/>
                <a:gd name="T15" fmla="*/ 16 h 37"/>
                <a:gd name="T16" fmla="*/ 36 w 36"/>
                <a:gd name="T17" fmla="*/ 0 h 37"/>
                <a:gd name="T18" fmla="*/ 36 w 36"/>
                <a:gd name="T1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37">
                  <a:moveTo>
                    <a:pt x="36" y="0"/>
                  </a:moveTo>
                  <a:cubicBezTo>
                    <a:pt x="35" y="6"/>
                    <a:pt x="24" y="12"/>
                    <a:pt x="20" y="15"/>
                  </a:cubicBezTo>
                  <a:cubicBezTo>
                    <a:pt x="16" y="19"/>
                    <a:pt x="13" y="22"/>
                    <a:pt x="9" y="26"/>
                  </a:cubicBezTo>
                  <a:cubicBezTo>
                    <a:pt x="6" y="29"/>
                    <a:pt x="5" y="34"/>
                    <a:pt x="1" y="35"/>
                  </a:cubicBezTo>
                  <a:cubicBezTo>
                    <a:pt x="0" y="35"/>
                    <a:pt x="0" y="36"/>
                    <a:pt x="1" y="36"/>
                  </a:cubicBezTo>
                  <a:cubicBezTo>
                    <a:pt x="4" y="37"/>
                    <a:pt x="6" y="35"/>
                    <a:pt x="7" y="32"/>
                  </a:cubicBezTo>
                  <a:cubicBezTo>
                    <a:pt x="9" y="29"/>
                    <a:pt x="11" y="27"/>
                    <a:pt x="13" y="25"/>
                  </a:cubicBezTo>
                  <a:cubicBezTo>
                    <a:pt x="16" y="22"/>
                    <a:pt x="18" y="19"/>
                    <a:pt x="21" y="16"/>
                  </a:cubicBezTo>
                  <a:cubicBezTo>
                    <a:pt x="25" y="12"/>
                    <a:pt x="36" y="7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467"/>
            <p:cNvSpPr>
              <a:spLocks/>
            </p:cNvSpPr>
            <p:nvPr/>
          </p:nvSpPr>
          <p:spPr bwMode="auto">
            <a:xfrm>
              <a:off x="7570788" y="4756151"/>
              <a:ext cx="66675" cy="58738"/>
            </a:xfrm>
            <a:custGeom>
              <a:avLst/>
              <a:gdLst>
                <a:gd name="T0" fmla="*/ 28 w 31"/>
                <a:gd name="T1" fmla="*/ 1 h 27"/>
                <a:gd name="T2" fmla="*/ 15 w 31"/>
                <a:gd name="T3" fmla="*/ 14 h 27"/>
                <a:gd name="T4" fmla="*/ 1 w 31"/>
                <a:gd name="T5" fmla="*/ 26 h 27"/>
                <a:gd name="T6" fmla="*/ 1 w 31"/>
                <a:gd name="T7" fmla="*/ 27 h 27"/>
                <a:gd name="T8" fmla="*/ 13 w 31"/>
                <a:gd name="T9" fmla="*/ 18 h 27"/>
                <a:gd name="T10" fmla="*/ 30 w 31"/>
                <a:gd name="T11" fmla="*/ 2 h 27"/>
                <a:gd name="T12" fmla="*/ 28 w 31"/>
                <a:gd name="T13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27">
                  <a:moveTo>
                    <a:pt x="28" y="1"/>
                  </a:moveTo>
                  <a:cubicBezTo>
                    <a:pt x="24" y="5"/>
                    <a:pt x="19" y="9"/>
                    <a:pt x="15" y="14"/>
                  </a:cubicBezTo>
                  <a:cubicBezTo>
                    <a:pt x="11" y="18"/>
                    <a:pt x="7" y="25"/>
                    <a:pt x="1" y="26"/>
                  </a:cubicBezTo>
                  <a:cubicBezTo>
                    <a:pt x="0" y="26"/>
                    <a:pt x="1" y="27"/>
                    <a:pt x="1" y="27"/>
                  </a:cubicBezTo>
                  <a:cubicBezTo>
                    <a:pt x="7" y="27"/>
                    <a:pt x="10" y="22"/>
                    <a:pt x="13" y="18"/>
                  </a:cubicBezTo>
                  <a:cubicBezTo>
                    <a:pt x="18" y="13"/>
                    <a:pt x="24" y="7"/>
                    <a:pt x="30" y="2"/>
                  </a:cubicBezTo>
                  <a:cubicBezTo>
                    <a:pt x="31" y="1"/>
                    <a:pt x="29" y="0"/>
                    <a:pt x="28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468"/>
            <p:cNvSpPr>
              <a:spLocks/>
            </p:cNvSpPr>
            <p:nvPr/>
          </p:nvSpPr>
          <p:spPr bwMode="auto">
            <a:xfrm>
              <a:off x="7591426" y="4792663"/>
              <a:ext cx="46038" cy="50800"/>
            </a:xfrm>
            <a:custGeom>
              <a:avLst/>
              <a:gdLst>
                <a:gd name="T0" fmla="*/ 18 w 21"/>
                <a:gd name="T1" fmla="*/ 1 h 23"/>
                <a:gd name="T2" fmla="*/ 10 w 21"/>
                <a:gd name="T3" fmla="*/ 11 h 23"/>
                <a:gd name="T4" fmla="*/ 1 w 21"/>
                <a:gd name="T5" fmla="*/ 21 h 23"/>
                <a:gd name="T6" fmla="*/ 2 w 21"/>
                <a:gd name="T7" fmla="*/ 23 h 23"/>
                <a:gd name="T8" fmla="*/ 20 w 21"/>
                <a:gd name="T9" fmla="*/ 3 h 23"/>
                <a:gd name="T10" fmla="*/ 18 w 21"/>
                <a:gd name="T11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3">
                  <a:moveTo>
                    <a:pt x="18" y="1"/>
                  </a:moveTo>
                  <a:cubicBezTo>
                    <a:pt x="15" y="4"/>
                    <a:pt x="12" y="8"/>
                    <a:pt x="10" y="11"/>
                  </a:cubicBezTo>
                  <a:cubicBezTo>
                    <a:pt x="7" y="15"/>
                    <a:pt x="4" y="18"/>
                    <a:pt x="1" y="21"/>
                  </a:cubicBezTo>
                  <a:cubicBezTo>
                    <a:pt x="0" y="22"/>
                    <a:pt x="1" y="23"/>
                    <a:pt x="2" y="23"/>
                  </a:cubicBezTo>
                  <a:cubicBezTo>
                    <a:pt x="9" y="18"/>
                    <a:pt x="14" y="9"/>
                    <a:pt x="20" y="3"/>
                  </a:cubicBezTo>
                  <a:cubicBezTo>
                    <a:pt x="21" y="2"/>
                    <a:pt x="19" y="0"/>
                    <a:pt x="18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469"/>
            <p:cNvSpPr>
              <a:spLocks/>
            </p:cNvSpPr>
            <p:nvPr/>
          </p:nvSpPr>
          <p:spPr bwMode="auto">
            <a:xfrm>
              <a:off x="7543801" y="4829176"/>
              <a:ext cx="93663" cy="100013"/>
            </a:xfrm>
            <a:custGeom>
              <a:avLst/>
              <a:gdLst>
                <a:gd name="T0" fmla="*/ 40 w 43"/>
                <a:gd name="T1" fmla="*/ 2 h 46"/>
                <a:gd name="T2" fmla="*/ 21 w 43"/>
                <a:gd name="T3" fmla="*/ 23 h 46"/>
                <a:gd name="T4" fmla="*/ 0 w 43"/>
                <a:gd name="T5" fmla="*/ 44 h 46"/>
                <a:gd name="T6" fmla="*/ 1 w 43"/>
                <a:gd name="T7" fmla="*/ 46 h 46"/>
                <a:gd name="T8" fmla="*/ 42 w 43"/>
                <a:gd name="T9" fmla="*/ 3 h 46"/>
                <a:gd name="T10" fmla="*/ 40 w 43"/>
                <a:gd name="T11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46">
                  <a:moveTo>
                    <a:pt x="40" y="2"/>
                  </a:moveTo>
                  <a:cubicBezTo>
                    <a:pt x="34" y="9"/>
                    <a:pt x="28" y="16"/>
                    <a:pt x="21" y="23"/>
                  </a:cubicBezTo>
                  <a:cubicBezTo>
                    <a:pt x="14" y="30"/>
                    <a:pt x="7" y="37"/>
                    <a:pt x="0" y="44"/>
                  </a:cubicBezTo>
                  <a:cubicBezTo>
                    <a:pt x="0" y="45"/>
                    <a:pt x="1" y="46"/>
                    <a:pt x="1" y="46"/>
                  </a:cubicBezTo>
                  <a:cubicBezTo>
                    <a:pt x="17" y="34"/>
                    <a:pt x="30" y="18"/>
                    <a:pt x="42" y="3"/>
                  </a:cubicBezTo>
                  <a:cubicBezTo>
                    <a:pt x="43" y="2"/>
                    <a:pt x="41" y="0"/>
                    <a:pt x="40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470"/>
            <p:cNvSpPr>
              <a:spLocks/>
            </p:cNvSpPr>
            <p:nvPr/>
          </p:nvSpPr>
          <p:spPr bwMode="auto">
            <a:xfrm>
              <a:off x="7512051" y="4857751"/>
              <a:ext cx="136525" cy="134938"/>
            </a:xfrm>
            <a:custGeom>
              <a:avLst/>
              <a:gdLst>
                <a:gd name="T0" fmla="*/ 60 w 63"/>
                <a:gd name="T1" fmla="*/ 1 h 63"/>
                <a:gd name="T2" fmla="*/ 28 w 63"/>
                <a:gd name="T3" fmla="*/ 30 h 63"/>
                <a:gd name="T4" fmla="*/ 0 w 63"/>
                <a:gd name="T5" fmla="*/ 61 h 63"/>
                <a:gd name="T6" fmla="*/ 2 w 63"/>
                <a:gd name="T7" fmla="*/ 62 h 63"/>
                <a:gd name="T8" fmla="*/ 30 w 63"/>
                <a:gd name="T9" fmla="*/ 32 h 63"/>
                <a:gd name="T10" fmla="*/ 62 w 63"/>
                <a:gd name="T11" fmla="*/ 3 h 63"/>
                <a:gd name="T12" fmla="*/ 60 w 63"/>
                <a:gd name="T13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63">
                  <a:moveTo>
                    <a:pt x="60" y="1"/>
                  </a:moveTo>
                  <a:cubicBezTo>
                    <a:pt x="50" y="11"/>
                    <a:pt x="39" y="20"/>
                    <a:pt x="28" y="30"/>
                  </a:cubicBezTo>
                  <a:cubicBezTo>
                    <a:pt x="18" y="40"/>
                    <a:pt x="9" y="50"/>
                    <a:pt x="0" y="61"/>
                  </a:cubicBezTo>
                  <a:cubicBezTo>
                    <a:pt x="0" y="62"/>
                    <a:pt x="1" y="63"/>
                    <a:pt x="2" y="62"/>
                  </a:cubicBezTo>
                  <a:cubicBezTo>
                    <a:pt x="12" y="53"/>
                    <a:pt x="20" y="42"/>
                    <a:pt x="30" y="32"/>
                  </a:cubicBezTo>
                  <a:cubicBezTo>
                    <a:pt x="41" y="22"/>
                    <a:pt x="52" y="13"/>
                    <a:pt x="62" y="3"/>
                  </a:cubicBezTo>
                  <a:cubicBezTo>
                    <a:pt x="63" y="2"/>
                    <a:pt x="61" y="0"/>
                    <a:pt x="60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471"/>
            <p:cNvSpPr>
              <a:spLocks/>
            </p:cNvSpPr>
            <p:nvPr/>
          </p:nvSpPr>
          <p:spPr bwMode="auto">
            <a:xfrm>
              <a:off x="7523163" y="4895851"/>
              <a:ext cx="125413" cy="125413"/>
            </a:xfrm>
            <a:custGeom>
              <a:avLst/>
              <a:gdLst>
                <a:gd name="T0" fmla="*/ 57 w 58"/>
                <a:gd name="T1" fmla="*/ 1 h 58"/>
                <a:gd name="T2" fmla="*/ 55 w 58"/>
                <a:gd name="T3" fmla="*/ 1 h 58"/>
                <a:gd name="T4" fmla="*/ 33 w 58"/>
                <a:gd name="T5" fmla="*/ 22 h 58"/>
                <a:gd name="T6" fmla="*/ 17 w 58"/>
                <a:gd name="T7" fmla="*/ 36 h 58"/>
                <a:gd name="T8" fmla="*/ 0 w 58"/>
                <a:gd name="T9" fmla="*/ 56 h 58"/>
                <a:gd name="T10" fmla="*/ 2 w 58"/>
                <a:gd name="T11" fmla="*/ 57 h 58"/>
                <a:gd name="T12" fmla="*/ 22 w 58"/>
                <a:gd name="T13" fmla="*/ 35 h 58"/>
                <a:gd name="T14" fmla="*/ 39 w 58"/>
                <a:gd name="T15" fmla="*/ 21 h 58"/>
                <a:gd name="T16" fmla="*/ 57 w 58"/>
                <a:gd name="T17" fmla="*/ 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58">
                  <a:moveTo>
                    <a:pt x="57" y="1"/>
                  </a:moveTo>
                  <a:cubicBezTo>
                    <a:pt x="57" y="0"/>
                    <a:pt x="55" y="0"/>
                    <a:pt x="55" y="1"/>
                  </a:cubicBezTo>
                  <a:cubicBezTo>
                    <a:pt x="56" y="9"/>
                    <a:pt x="38" y="18"/>
                    <a:pt x="33" y="22"/>
                  </a:cubicBezTo>
                  <a:cubicBezTo>
                    <a:pt x="28" y="27"/>
                    <a:pt x="22" y="31"/>
                    <a:pt x="17" y="36"/>
                  </a:cubicBezTo>
                  <a:cubicBezTo>
                    <a:pt x="11" y="42"/>
                    <a:pt x="6" y="49"/>
                    <a:pt x="0" y="56"/>
                  </a:cubicBezTo>
                  <a:cubicBezTo>
                    <a:pt x="0" y="57"/>
                    <a:pt x="1" y="58"/>
                    <a:pt x="2" y="57"/>
                  </a:cubicBezTo>
                  <a:cubicBezTo>
                    <a:pt x="9" y="50"/>
                    <a:pt x="15" y="42"/>
                    <a:pt x="22" y="35"/>
                  </a:cubicBezTo>
                  <a:cubicBezTo>
                    <a:pt x="28" y="30"/>
                    <a:pt x="34" y="25"/>
                    <a:pt x="39" y="21"/>
                  </a:cubicBezTo>
                  <a:cubicBezTo>
                    <a:pt x="45" y="17"/>
                    <a:pt x="58" y="9"/>
                    <a:pt x="57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472"/>
            <p:cNvSpPr>
              <a:spLocks/>
            </p:cNvSpPr>
            <p:nvPr/>
          </p:nvSpPr>
          <p:spPr bwMode="auto">
            <a:xfrm>
              <a:off x="7516813" y="4929188"/>
              <a:ext cx="146050" cy="128588"/>
            </a:xfrm>
            <a:custGeom>
              <a:avLst/>
              <a:gdLst>
                <a:gd name="T0" fmla="*/ 66 w 68"/>
                <a:gd name="T1" fmla="*/ 1 h 60"/>
                <a:gd name="T2" fmla="*/ 28 w 68"/>
                <a:gd name="T3" fmla="*/ 31 h 60"/>
                <a:gd name="T4" fmla="*/ 11 w 68"/>
                <a:gd name="T5" fmla="*/ 47 h 60"/>
                <a:gd name="T6" fmla="*/ 1 w 68"/>
                <a:gd name="T7" fmla="*/ 59 h 60"/>
                <a:gd name="T8" fmla="*/ 2 w 68"/>
                <a:gd name="T9" fmla="*/ 59 h 60"/>
                <a:gd name="T10" fmla="*/ 16 w 68"/>
                <a:gd name="T11" fmla="*/ 46 h 60"/>
                <a:gd name="T12" fmla="*/ 31 w 68"/>
                <a:gd name="T13" fmla="*/ 32 h 60"/>
                <a:gd name="T14" fmla="*/ 67 w 68"/>
                <a:gd name="T15" fmla="*/ 2 h 60"/>
                <a:gd name="T16" fmla="*/ 66 w 68"/>
                <a:gd name="T17" fmla="*/ 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60">
                  <a:moveTo>
                    <a:pt x="66" y="1"/>
                  </a:moveTo>
                  <a:cubicBezTo>
                    <a:pt x="53" y="10"/>
                    <a:pt x="39" y="20"/>
                    <a:pt x="28" y="31"/>
                  </a:cubicBezTo>
                  <a:cubicBezTo>
                    <a:pt x="22" y="36"/>
                    <a:pt x="17" y="42"/>
                    <a:pt x="11" y="47"/>
                  </a:cubicBezTo>
                  <a:cubicBezTo>
                    <a:pt x="6" y="50"/>
                    <a:pt x="2" y="53"/>
                    <a:pt x="1" y="59"/>
                  </a:cubicBezTo>
                  <a:cubicBezTo>
                    <a:pt x="0" y="60"/>
                    <a:pt x="2" y="60"/>
                    <a:pt x="2" y="59"/>
                  </a:cubicBezTo>
                  <a:cubicBezTo>
                    <a:pt x="6" y="54"/>
                    <a:pt x="11" y="50"/>
                    <a:pt x="16" y="46"/>
                  </a:cubicBezTo>
                  <a:cubicBezTo>
                    <a:pt x="21" y="41"/>
                    <a:pt x="26" y="36"/>
                    <a:pt x="31" y="32"/>
                  </a:cubicBezTo>
                  <a:cubicBezTo>
                    <a:pt x="42" y="21"/>
                    <a:pt x="54" y="11"/>
                    <a:pt x="67" y="2"/>
                  </a:cubicBezTo>
                  <a:cubicBezTo>
                    <a:pt x="68" y="1"/>
                    <a:pt x="67" y="0"/>
                    <a:pt x="66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473"/>
            <p:cNvSpPr>
              <a:spLocks/>
            </p:cNvSpPr>
            <p:nvPr/>
          </p:nvSpPr>
          <p:spPr bwMode="auto">
            <a:xfrm>
              <a:off x="7554913" y="4965701"/>
              <a:ext cx="103188" cy="92075"/>
            </a:xfrm>
            <a:custGeom>
              <a:avLst/>
              <a:gdLst>
                <a:gd name="T0" fmla="*/ 45 w 48"/>
                <a:gd name="T1" fmla="*/ 1 h 43"/>
                <a:gd name="T2" fmla="*/ 1 w 48"/>
                <a:gd name="T3" fmla="*/ 41 h 43"/>
                <a:gd name="T4" fmla="*/ 1 w 48"/>
                <a:gd name="T5" fmla="*/ 42 h 43"/>
                <a:gd name="T6" fmla="*/ 47 w 48"/>
                <a:gd name="T7" fmla="*/ 3 h 43"/>
                <a:gd name="T8" fmla="*/ 45 w 48"/>
                <a:gd name="T9" fmla="*/ 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3">
                  <a:moveTo>
                    <a:pt x="45" y="1"/>
                  </a:moveTo>
                  <a:cubicBezTo>
                    <a:pt x="30" y="14"/>
                    <a:pt x="14" y="26"/>
                    <a:pt x="1" y="41"/>
                  </a:cubicBezTo>
                  <a:cubicBezTo>
                    <a:pt x="0" y="42"/>
                    <a:pt x="1" y="43"/>
                    <a:pt x="1" y="42"/>
                  </a:cubicBezTo>
                  <a:cubicBezTo>
                    <a:pt x="17" y="30"/>
                    <a:pt x="32" y="16"/>
                    <a:pt x="47" y="3"/>
                  </a:cubicBezTo>
                  <a:cubicBezTo>
                    <a:pt x="48" y="2"/>
                    <a:pt x="46" y="0"/>
                    <a:pt x="45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474"/>
            <p:cNvSpPr>
              <a:spLocks/>
            </p:cNvSpPr>
            <p:nvPr/>
          </p:nvSpPr>
          <p:spPr bwMode="auto">
            <a:xfrm>
              <a:off x="7597776" y="5018088"/>
              <a:ext cx="53975" cy="53975"/>
            </a:xfrm>
            <a:custGeom>
              <a:avLst/>
              <a:gdLst>
                <a:gd name="T0" fmla="*/ 23 w 25"/>
                <a:gd name="T1" fmla="*/ 1 h 25"/>
                <a:gd name="T2" fmla="*/ 0 w 25"/>
                <a:gd name="T3" fmla="*/ 24 h 25"/>
                <a:gd name="T4" fmla="*/ 1 w 25"/>
                <a:gd name="T5" fmla="*/ 25 h 25"/>
                <a:gd name="T6" fmla="*/ 24 w 25"/>
                <a:gd name="T7" fmla="*/ 2 h 25"/>
                <a:gd name="T8" fmla="*/ 23 w 25"/>
                <a:gd name="T9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5">
                  <a:moveTo>
                    <a:pt x="23" y="1"/>
                  </a:moveTo>
                  <a:cubicBezTo>
                    <a:pt x="18" y="11"/>
                    <a:pt x="7" y="16"/>
                    <a:pt x="0" y="24"/>
                  </a:cubicBezTo>
                  <a:cubicBezTo>
                    <a:pt x="0" y="24"/>
                    <a:pt x="1" y="25"/>
                    <a:pt x="1" y="25"/>
                  </a:cubicBezTo>
                  <a:cubicBezTo>
                    <a:pt x="10" y="19"/>
                    <a:pt x="20" y="12"/>
                    <a:pt x="24" y="2"/>
                  </a:cubicBezTo>
                  <a:cubicBezTo>
                    <a:pt x="25" y="1"/>
                    <a:pt x="23" y="0"/>
                    <a:pt x="23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74" name="PA_图片 7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3" t="6936" r="7453" b="6082"/>
          <a:stretch>
            <a:fillRect/>
          </a:stretch>
        </p:blipFill>
        <p:spPr>
          <a:xfrm>
            <a:off x="1921714" y="2405169"/>
            <a:ext cx="3847346" cy="2583559"/>
          </a:xfrm>
          <a:custGeom>
            <a:avLst/>
            <a:gdLst>
              <a:gd name="connsiteX0" fmla="*/ 4447721 w 4447998"/>
              <a:gd name="connsiteY0" fmla="*/ 20246 h 2986908"/>
              <a:gd name="connsiteX1" fmla="*/ 4447998 w 4447998"/>
              <a:gd name="connsiteY1" fmla="*/ 20632 h 2986908"/>
              <a:gd name="connsiteX2" fmla="*/ 4447602 w 4447998"/>
              <a:gd name="connsiteY2" fmla="*/ 20635 h 2986908"/>
              <a:gd name="connsiteX3" fmla="*/ 11625 w 4447998"/>
              <a:gd name="connsiteY3" fmla="*/ 0 h 2986908"/>
              <a:gd name="connsiteX4" fmla="*/ 33812 w 4447998"/>
              <a:gd name="connsiteY4" fmla="*/ 5151 h 2986908"/>
              <a:gd name="connsiteX5" fmla="*/ 251868 w 4447998"/>
              <a:gd name="connsiteY5" fmla="*/ 21049 h 2986908"/>
              <a:gd name="connsiteX6" fmla="*/ 4382172 w 4447998"/>
              <a:gd name="connsiteY6" fmla="*/ 21049 h 2986908"/>
              <a:gd name="connsiteX7" fmla="*/ 4447602 w 4447998"/>
              <a:gd name="connsiteY7" fmla="*/ 20635 h 2986908"/>
              <a:gd name="connsiteX8" fmla="*/ 4443554 w 4447998"/>
              <a:gd name="connsiteY8" fmla="*/ 33909 h 2986908"/>
              <a:gd name="connsiteX9" fmla="*/ 4442146 w 4447998"/>
              <a:gd name="connsiteY9" fmla="*/ 33177 h 2986908"/>
              <a:gd name="connsiteX10" fmla="*/ 4443520 w 4447998"/>
              <a:gd name="connsiteY10" fmla="*/ 34020 h 2986908"/>
              <a:gd name="connsiteX11" fmla="*/ 4436363 w 4447998"/>
              <a:gd name="connsiteY11" fmla="*/ 57489 h 2986908"/>
              <a:gd name="connsiteX12" fmla="*/ 4430310 w 4447998"/>
              <a:gd name="connsiteY12" fmla="*/ 136583 h 2986908"/>
              <a:gd name="connsiteX13" fmla="*/ 4420682 w 4447998"/>
              <a:gd name="connsiteY13" fmla="*/ 2861235 h 2986908"/>
              <a:gd name="connsiteX14" fmla="*/ 4424749 w 4447998"/>
              <a:gd name="connsiteY14" fmla="*/ 2940702 h 2986908"/>
              <a:gd name="connsiteX15" fmla="*/ 4431216 w 4447998"/>
              <a:gd name="connsiteY15" fmla="*/ 2964363 h 2986908"/>
              <a:gd name="connsiteX16" fmla="*/ 4426660 w 4447998"/>
              <a:gd name="connsiteY16" fmla="*/ 2971743 h 2986908"/>
              <a:gd name="connsiteX17" fmla="*/ 4421605 w 4447998"/>
              <a:gd name="connsiteY17" fmla="*/ 2986908 h 2986908"/>
              <a:gd name="connsiteX18" fmla="*/ 4324406 w 4447998"/>
              <a:gd name="connsiteY18" fmla="*/ 2986397 h 2986908"/>
              <a:gd name="connsiteX19" fmla="*/ 46008 w 4447998"/>
              <a:gd name="connsiteY19" fmla="*/ 2976824 h 2986908"/>
              <a:gd name="connsiteX20" fmla="*/ 31800 w 4447998"/>
              <a:gd name="connsiteY20" fmla="*/ 2966989 h 2986908"/>
              <a:gd name="connsiteX21" fmla="*/ 22722 w 4447998"/>
              <a:gd name="connsiteY21" fmla="*/ 2960530 h 2986908"/>
              <a:gd name="connsiteX22" fmla="*/ 22865 w 4447998"/>
              <a:gd name="connsiteY22" fmla="*/ 2959445 h 2986908"/>
              <a:gd name="connsiteX23" fmla="*/ 42663 w 4447998"/>
              <a:gd name="connsiteY23" fmla="*/ 2872577 h 2986908"/>
              <a:gd name="connsiteX24" fmla="*/ 43332 w 4447998"/>
              <a:gd name="connsiteY24" fmla="*/ 2859995 h 2986908"/>
              <a:gd name="connsiteX25" fmla="*/ 43411 w 4447998"/>
              <a:gd name="connsiteY25" fmla="*/ 2892859 h 2986908"/>
              <a:gd name="connsiteX26" fmla="*/ 45513 w 4447998"/>
              <a:gd name="connsiteY26" fmla="*/ 2960829 h 2986908"/>
              <a:gd name="connsiteX27" fmla="*/ 45661 w 4447998"/>
              <a:gd name="connsiteY27" fmla="*/ 2809400 h 2986908"/>
              <a:gd name="connsiteX28" fmla="*/ 47144 w 4447998"/>
              <a:gd name="connsiteY28" fmla="*/ 2762693 h 2986908"/>
              <a:gd name="connsiteX29" fmla="*/ 46369 w 4447998"/>
              <a:gd name="connsiteY29" fmla="*/ 2084810 h 2986908"/>
              <a:gd name="connsiteX30" fmla="*/ 45661 w 4447998"/>
              <a:gd name="connsiteY30" fmla="*/ 2809400 h 2986908"/>
              <a:gd name="connsiteX31" fmla="*/ 45127 w 4447998"/>
              <a:gd name="connsiteY31" fmla="*/ 2826243 h 2986908"/>
              <a:gd name="connsiteX32" fmla="*/ 43332 w 4447998"/>
              <a:gd name="connsiteY32" fmla="*/ 2859995 h 2986908"/>
              <a:gd name="connsiteX33" fmla="*/ 43222 w 4447998"/>
              <a:gd name="connsiteY33" fmla="*/ 2814177 h 2986908"/>
              <a:gd name="connsiteX34" fmla="*/ 40485 w 4447998"/>
              <a:gd name="connsiteY34" fmla="*/ 2091015 h 2986908"/>
              <a:gd name="connsiteX35" fmla="*/ 11174 w 4447998"/>
              <a:gd name="connsiteY35" fmla="*/ 1794 h 2986908"/>
              <a:gd name="connsiteX36" fmla="*/ 11185 w 4447998"/>
              <a:gd name="connsiteY36" fmla="*/ 551 h 2986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4447998" h="2986908">
                <a:moveTo>
                  <a:pt x="4447721" y="20246"/>
                </a:moveTo>
                <a:lnTo>
                  <a:pt x="4447998" y="20632"/>
                </a:lnTo>
                <a:lnTo>
                  <a:pt x="4447602" y="20635"/>
                </a:lnTo>
                <a:close/>
                <a:moveTo>
                  <a:pt x="11625" y="0"/>
                </a:moveTo>
                <a:lnTo>
                  <a:pt x="33812" y="5151"/>
                </a:lnTo>
                <a:cubicBezTo>
                  <a:pt x="89298" y="14656"/>
                  <a:pt x="160806" y="20649"/>
                  <a:pt x="251868" y="21049"/>
                </a:cubicBezTo>
                <a:cubicBezTo>
                  <a:pt x="980367" y="24258"/>
                  <a:pt x="3685765" y="1794"/>
                  <a:pt x="4382172" y="21049"/>
                </a:cubicBezTo>
                <a:lnTo>
                  <a:pt x="4447602" y="20635"/>
                </a:lnTo>
                <a:lnTo>
                  <a:pt x="4443554" y="33909"/>
                </a:lnTo>
                <a:lnTo>
                  <a:pt x="4442146" y="33177"/>
                </a:lnTo>
                <a:lnTo>
                  <a:pt x="4443520" y="34020"/>
                </a:lnTo>
                <a:lnTo>
                  <a:pt x="4436363" y="57489"/>
                </a:lnTo>
                <a:cubicBezTo>
                  <a:pt x="4432090" y="80734"/>
                  <a:pt x="4429909" y="106998"/>
                  <a:pt x="4430310" y="136583"/>
                </a:cubicBezTo>
                <a:cubicBezTo>
                  <a:pt x="4436728" y="609947"/>
                  <a:pt x="4438334" y="2386266"/>
                  <a:pt x="4420682" y="2861235"/>
                </a:cubicBezTo>
                <a:cubicBezTo>
                  <a:pt x="4419580" y="2890921"/>
                  <a:pt x="4421102" y="2917309"/>
                  <a:pt x="4424749" y="2940702"/>
                </a:cubicBezTo>
                <a:lnTo>
                  <a:pt x="4431216" y="2964363"/>
                </a:lnTo>
                <a:lnTo>
                  <a:pt x="4426660" y="2971743"/>
                </a:lnTo>
                <a:lnTo>
                  <a:pt x="4421605" y="2986908"/>
                </a:lnTo>
                <a:lnTo>
                  <a:pt x="4324406" y="2986397"/>
                </a:lnTo>
                <a:lnTo>
                  <a:pt x="46008" y="2976824"/>
                </a:lnTo>
                <a:lnTo>
                  <a:pt x="31800" y="2966989"/>
                </a:lnTo>
                <a:lnTo>
                  <a:pt x="22722" y="2960530"/>
                </a:lnTo>
                <a:lnTo>
                  <a:pt x="22865" y="2959445"/>
                </a:lnTo>
                <a:cubicBezTo>
                  <a:pt x="27625" y="2936347"/>
                  <a:pt x="36485" y="2962870"/>
                  <a:pt x="42663" y="2872577"/>
                </a:cubicBezTo>
                <a:lnTo>
                  <a:pt x="43332" y="2859995"/>
                </a:lnTo>
                <a:lnTo>
                  <a:pt x="43411" y="2892859"/>
                </a:lnTo>
                <a:cubicBezTo>
                  <a:pt x="43671" y="2936032"/>
                  <a:pt x="44257" y="2959992"/>
                  <a:pt x="45513" y="2960829"/>
                </a:cubicBezTo>
                <a:lnTo>
                  <a:pt x="45661" y="2809400"/>
                </a:lnTo>
                <a:lnTo>
                  <a:pt x="47144" y="2762693"/>
                </a:lnTo>
                <a:cubicBezTo>
                  <a:pt x="50066" y="2640813"/>
                  <a:pt x="50632" y="2435070"/>
                  <a:pt x="46369" y="2084810"/>
                </a:cubicBezTo>
                <a:lnTo>
                  <a:pt x="45661" y="2809400"/>
                </a:lnTo>
                <a:lnTo>
                  <a:pt x="45127" y="2826243"/>
                </a:lnTo>
                <a:lnTo>
                  <a:pt x="43332" y="2859995"/>
                </a:lnTo>
                <a:lnTo>
                  <a:pt x="43222" y="2814177"/>
                </a:lnTo>
                <a:cubicBezTo>
                  <a:pt x="43167" y="2660651"/>
                  <a:pt x="44061" y="2399249"/>
                  <a:pt x="40485" y="2091015"/>
                </a:cubicBezTo>
                <a:cubicBezTo>
                  <a:pt x="34763" y="1597844"/>
                  <a:pt x="-24055" y="346788"/>
                  <a:pt x="11174" y="1794"/>
                </a:cubicBezTo>
                <a:lnTo>
                  <a:pt x="11185" y="551"/>
                </a:lnTo>
                <a:close/>
              </a:path>
            </a:pathLst>
          </a:custGeom>
        </p:spPr>
      </p:pic>
      <p:sp>
        <p:nvSpPr>
          <p:cNvPr id="75" name="PA_任意多边形 24"/>
          <p:cNvSpPr/>
          <p:nvPr>
            <p:custDataLst>
              <p:tags r:id="rId5"/>
            </p:custDataLst>
          </p:nvPr>
        </p:nvSpPr>
        <p:spPr>
          <a:xfrm rot="21406984">
            <a:off x="3355853" y="1981759"/>
            <a:ext cx="1159119" cy="351952"/>
          </a:xfrm>
          <a:custGeom>
            <a:avLst/>
            <a:gdLst>
              <a:gd name="connsiteX0" fmla="*/ 0 w 1159119"/>
              <a:gd name="connsiteY0" fmla="*/ 301607 h 351952"/>
              <a:gd name="connsiteX1" fmla="*/ 525294 w 1159119"/>
              <a:gd name="connsiteY1" fmla="*/ 50 h 351952"/>
              <a:gd name="connsiteX2" fmla="*/ 1108953 w 1159119"/>
              <a:gd name="connsiteY2" fmla="*/ 321063 h 351952"/>
              <a:gd name="connsiteX3" fmla="*/ 1089498 w 1159119"/>
              <a:gd name="connsiteY3" fmla="*/ 321063 h 351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59119" h="351952">
                <a:moveTo>
                  <a:pt x="0" y="301607"/>
                </a:moveTo>
                <a:cubicBezTo>
                  <a:pt x="170234" y="149207"/>
                  <a:pt x="340469" y="-3193"/>
                  <a:pt x="525294" y="50"/>
                </a:cubicBezTo>
                <a:cubicBezTo>
                  <a:pt x="710119" y="3293"/>
                  <a:pt x="1014919" y="267561"/>
                  <a:pt x="1108953" y="321063"/>
                </a:cubicBezTo>
                <a:cubicBezTo>
                  <a:pt x="1202987" y="374565"/>
                  <a:pt x="1146242" y="347814"/>
                  <a:pt x="1089498" y="321063"/>
                </a:cubicBezTo>
              </a:path>
            </a:pathLst>
          </a:cu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PA_任意多边形 5"/>
          <p:cNvSpPr>
            <a:spLocks noEditPoints="1"/>
          </p:cNvSpPr>
          <p:nvPr>
            <p:custDataLst>
              <p:tags r:id="rId6"/>
            </p:custDataLst>
          </p:nvPr>
        </p:nvSpPr>
        <p:spPr bwMode="auto">
          <a:xfrm>
            <a:off x="3845387" y="1689911"/>
            <a:ext cx="403796" cy="467824"/>
          </a:xfrm>
          <a:custGeom>
            <a:avLst/>
            <a:gdLst>
              <a:gd name="T0" fmla="*/ 15 w 22"/>
              <a:gd name="T1" fmla="*/ 1 h 26"/>
              <a:gd name="T2" fmla="*/ 12 w 22"/>
              <a:gd name="T3" fmla="*/ 5 h 26"/>
              <a:gd name="T4" fmla="*/ 8 w 22"/>
              <a:gd name="T5" fmla="*/ 15 h 26"/>
              <a:gd name="T6" fmla="*/ 2 w 22"/>
              <a:gd name="T7" fmla="*/ 22 h 26"/>
              <a:gd name="T8" fmla="*/ 1 w 22"/>
              <a:gd name="T9" fmla="*/ 26 h 26"/>
              <a:gd name="T10" fmla="*/ 4 w 22"/>
              <a:gd name="T11" fmla="*/ 24 h 26"/>
              <a:gd name="T12" fmla="*/ 14 w 22"/>
              <a:gd name="T13" fmla="*/ 18 h 26"/>
              <a:gd name="T14" fmla="*/ 20 w 22"/>
              <a:gd name="T15" fmla="*/ 9 h 26"/>
              <a:gd name="T16" fmla="*/ 22 w 22"/>
              <a:gd name="T17" fmla="*/ 5 h 26"/>
              <a:gd name="T18" fmla="*/ 2 w 22"/>
              <a:gd name="T19" fmla="*/ 25 h 26"/>
              <a:gd name="T20" fmla="*/ 10 w 22"/>
              <a:gd name="T21" fmla="*/ 16 h 26"/>
              <a:gd name="T22" fmla="*/ 15 w 22"/>
              <a:gd name="T23" fmla="*/ 17 h 26"/>
              <a:gd name="T24" fmla="*/ 16 w 22"/>
              <a:gd name="T25" fmla="*/ 16 h 26"/>
              <a:gd name="T26" fmla="*/ 18 w 22"/>
              <a:gd name="T27" fmla="*/ 13 h 26"/>
              <a:gd name="T28" fmla="*/ 15 w 22"/>
              <a:gd name="T29" fmla="*/ 15 h 26"/>
              <a:gd name="T30" fmla="*/ 18 w 22"/>
              <a:gd name="T31" fmla="*/ 15 h 26"/>
              <a:gd name="T32" fmla="*/ 15 w 22"/>
              <a:gd name="T33" fmla="*/ 15 h 26"/>
              <a:gd name="T34" fmla="*/ 18 w 22"/>
              <a:gd name="T35" fmla="*/ 16 h 26"/>
              <a:gd name="T36" fmla="*/ 17 w 22"/>
              <a:gd name="T37" fmla="*/ 16 h 26"/>
              <a:gd name="T38" fmla="*/ 13 w 22"/>
              <a:gd name="T39" fmla="*/ 17 h 26"/>
              <a:gd name="T40" fmla="*/ 8 w 22"/>
              <a:gd name="T41" fmla="*/ 14 h 26"/>
              <a:gd name="T42" fmla="*/ 11 w 22"/>
              <a:gd name="T43" fmla="*/ 6 h 26"/>
              <a:gd name="T44" fmla="*/ 10 w 22"/>
              <a:gd name="T45" fmla="*/ 8 h 26"/>
              <a:gd name="T46" fmla="*/ 11 w 22"/>
              <a:gd name="T47" fmla="*/ 13 h 26"/>
              <a:gd name="T48" fmla="*/ 16 w 22"/>
              <a:gd name="T49" fmla="*/ 14 h 26"/>
              <a:gd name="T50" fmla="*/ 19 w 22"/>
              <a:gd name="T51" fmla="*/ 13 h 26"/>
              <a:gd name="T52" fmla="*/ 18 w 22"/>
              <a:gd name="T53" fmla="*/ 11 h 26"/>
              <a:gd name="T54" fmla="*/ 19 w 22"/>
              <a:gd name="T55" fmla="*/ 12 h 26"/>
              <a:gd name="T56" fmla="*/ 19 w 22"/>
              <a:gd name="T57" fmla="*/ 12 h 26"/>
              <a:gd name="T58" fmla="*/ 17 w 22"/>
              <a:gd name="T59" fmla="*/ 8 h 26"/>
              <a:gd name="T60" fmla="*/ 19 w 22"/>
              <a:gd name="T61" fmla="*/ 8 h 26"/>
              <a:gd name="T62" fmla="*/ 17 w 22"/>
              <a:gd name="T63" fmla="*/ 8 h 26"/>
              <a:gd name="T64" fmla="*/ 19 w 22"/>
              <a:gd name="T65" fmla="*/ 9 h 26"/>
              <a:gd name="T66" fmla="*/ 16 w 22"/>
              <a:gd name="T67" fmla="*/ 9 h 26"/>
              <a:gd name="T68" fmla="*/ 18 w 22"/>
              <a:gd name="T69" fmla="*/ 10 h 26"/>
              <a:gd name="T70" fmla="*/ 16 w 22"/>
              <a:gd name="T71" fmla="*/ 10 h 26"/>
              <a:gd name="T72" fmla="*/ 17 w 22"/>
              <a:gd name="T73" fmla="*/ 11 h 26"/>
              <a:gd name="T74" fmla="*/ 15 w 22"/>
              <a:gd name="T75" fmla="*/ 11 h 26"/>
              <a:gd name="T76" fmla="*/ 15 w 22"/>
              <a:gd name="T77" fmla="*/ 12 h 26"/>
              <a:gd name="T78" fmla="*/ 16 w 22"/>
              <a:gd name="T79" fmla="*/ 12 h 26"/>
              <a:gd name="T80" fmla="*/ 14 w 22"/>
              <a:gd name="T81" fmla="*/ 13 h 26"/>
              <a:gd name="T82" fmla="*/ 11 w 22"/>
              <a:gd name="T83" fmla="*/ 8 h 26"/>
              <a:gd name="T84" fmla="*/ 14 w 22"/>
              <a:gd name="T85" fmla="*/ 4 h 26"/>
              <a:gd name="T86" fmla="*/ 20 w 22"/>
              <a:gd name="T87" fmla="*/ 7 h 26"/>
              <a:gd name="T88" fmla="*/ 19 w 22"/>
              <a:gd name="T89" fmla="*/ 6 h 26"/>
              <a:gd name="T90" fmla="*/ 15 w 22"/>
              <a:gd name="T91" fmla="*/ 2 h 26"/>
              <a:gd name="T92" fmla="*/ 21 w 22"/>
              <a:gd name="T93" fmla="*/ 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2" h="26">
                <a:moveTo>
                  <a:pt x="21" y="2"/>
                </a:moveTo>
                <a:cubicBezTo>
                  <a:pt x="19" y="1"/>
                  <a:pt x="17" y="0"/>
                  <a:pt x="15" y="1"/>
                </a:cubicBezTo>
                <a:cubicBezTo>
                  <a:pt x="15" y="1"/>
                  <a:pt x="15" y="1"/>
                  <a:pt x="15" y="1"/>
                </a:cubicBezTo>
                <a:cubicBezTo>
                  <a:pt x="15" y="1"/>
                  <a:pt x="15" y="2"/>
                  <a:pt x="15" y="2"/>
                </a:cubicBezTo>
                <a:cubicBezTo>
                  <a:pt x="15" y="2"/>
                  <a:pt x="14" y="2"/>
                  <a:pt x="14" y="2"/>
                </a:cubicBezTo>
                <a:cubicBezTo>
                  <a:pt x="13" y="3"/>
                  <a:pt x="13" y="4"/>
                  <a:pt x="12" y="5"/>
                </a:cubicBezTo>
                <a:cubicBezTo>
                  <a:pt x="11" y="5"/>
                  <a:pt x="9" y="5"/>
                  <a:pt x="8" y="6"/>
                </a:cubicBezTo>
                <a:cubicBezTo>
                  <a:pt x="7" y="7"/>
                  <a:pt x="6" y="9"/>
                  <a:pt x="6" y="10"/>
                </a:cubicBezTo>
                <a:cubicBezTo>
                  <a:pt x="6" y="12"/>
                  <a:pt x="7" y="13"/>
                  <a:pt x="8" y="15"/>
                </a:cubicBezTo>
                <a:cubicBezTo>
                  <a:pt x="5" y="18"/>
                  <a:pt x="2" y="22"/>
                  <a:pt x="2" y="22"/>
                </a:cubicBezTo>
                <a:cubicBezTo>
                  <a:pt x="2" y="22"/>
                  <a:pt x="2" y="22"/>
                  <a:pt x="2" y="22"/>
                </a:cubicBezTo>
                <a:cubicBezTo>
                  <a:pt x="2" y="22"/>
                  <a:pt x="2" y="22"/>
                  <a:pt x="2" y="22"/>
                </a:cubicBezTo>
                <a:cubicBezTo>
                  <a:pt x="1" y="23"/>
                  <a:pt x="0" y="26"/>
                  <a:pt x="0" y="26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6"/>
                  <a:pt x="1" y="26"/>
                  <a:pt x="1" y="26"/>
                </a:cubicBezTo>
                <a:cubicBezTo>
                  <a:pt x="1" y="26"/>
                  <a:pt x="1" y="26"/>
                  <a:pt x="1" y="26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11" y="17"/>
                  <a:pt x="11" y="17"/>
                  <a:pt x="11" y="17"/>
                </a:cubicBezTo>
                <a:cubicBezTo>
                  <a:pt x="11" y="17"/>
                  <a:pt x="12" y="18"/>
                  <a:pt x="13" y="18"/>
                </a:cubicBezTo>
                <a:cubicBezTo>
                  <a:pt x="13" y="18"/>
                  <a:pt x="14" y="18"/>
                  <a:pt x="14" y="18"/>
                </a:cubicBezTo>
                <a:cubicBezTo>
                  <a:pt x="16" y="18"/>
                  <a:pt x="17" y="17"/>
                  <a:pt x="18" y="16"/>
                </a:cubicBezTo>
                <a:cubicBezTo>
                  <a:pt x="20" y="15"/>
                  <a:pt x="20" y="12"/>
                  <a:pt x="19" y="10"/>
                </a:cubicBezTo>
                <a:cubicBezTo>
                  <a:pt x="19" y="10"/>
                  <a:pt x="20" y="9"/>
                  <a:pt x="20" y="9"/>
                </a:cubicBezTo>
                <a:cubicBezTo>
                  <a:pt x="21" y="8"/>
                  <a:pt x="21" y="7"/>
                  <a:pt x="22" y="6"/>
                </a:cubicBezTo>
                <a:cubicBezTo>
                  <a:pt x="22" y="6"/>
                  <a:pt x="22" y="6"/>
                  <a:pt x="22" y="6"/>
                </a:cubicBezTo>
                <a:cubicBezTo>
                  <a:pt x="22" y="6"/>
                  <a:pt x="22" y="6"/>
                  <a:pt x="22" y="5"/>
                </a:cubicBezTo>
                <a:cubicBezTo>
                  <a:pt x="22" y="4"/>
                  <a:pt x="22" y="3"/>
                  <a:pt x="21" y="2"/>
                </a:cubicBezTo>
                <a:close/>
                <a:moveTo>
                  <a:pt x="4" y="24"/>
                </a:moveTo>
                <a:cubicBezTo>
                  <a:pt x="2" y="25"/>
                  <a:pt x="2" y="25"/>
                  <a:pt x="2" y="25"/>
                </a:cubicBezTo>
                <a:cubicBezTo>
                  <a:pt x="2" y="24"/>
                  <a:pt x="2" y="23"/>
                  <a:pt x="3" y="22"/>
                </a:cubicBezTo>
                <a:cubicBezTo>
                  <a:pt x="3" y="22"/>
                  <a:pt x="6" y="18"/>
                  <a:pt x="8" y="15"/>
                </a:cubicBezTo>
                <a:cubicBezTo>
                  <a:pt x="9" y="16"/>
                  <a:pt x="9" y="16"/>
                  <a:pt x="10" y="16"/>
                </a:cubicBezTo>
                <a:lnTo>
                  <a:pt x="4" y="24"/>
                </a:lnTo>
                <a:close/>
                <a:moveTo>
                  <a:pt x="15" y="17"/>
                </a:moveTo>
                <a:cubicBezTo>
                  <a:pt x="15" y="17"/>
                  <a:pt x="15" y="17"/>
                  <a:pt x="15" y="17"/>
                </a:cubicBezTo>
                <a:cubicBezTo>
                  <a:pt x="15" y="17"/>
                  <a:pt x="14" y="17"/>
                  <a:pt x="14" y="17"/>
                </a:cubicBezTo>
                <a:cubicBezTo>
                  <a:pt x="14" y="17"/>
                  <a:pt x="14" y="17"/>
                  <a:pt x="14" y="17"/>
                </a:cubicBezTo>
                <a:cubicBezTo>
                  <a:pt x="15" y="17"/>
                  <a:pt x="16" y="16"/>
                  <a:pt x="16" y="16"/>
                </a:cubicBezTo>
                <a:cubicBezTo>
                  <a:pt x="16" y="17"/>
                  <a:pt x="16" y="17"/>
                  <a:pt x="15" y="17"/>
                </a:cubicBezTo>
                <a:close/>
                <a:moveTo>
                  <a:pt x="19" y="13"/>
                </a:moveTo>
                <a:cubicBezTo>
                  <a:pt x="19" y="13"/>
                  <a:pt x="18" y="13"/>
                  <a:pt x="18" y="13"/>
                </a:cubicBezTo>
                <a:cubicBezTo>
                  <a:pt x="17" y="14"/>
                  <a:pt x="16" y="14"/>
                  <a:pt x="15" y="14"/>
                </a:cubicBezTo>
                <a:cubicBezTo>
                  <a:pt x="15" y="14"/>
                  <a:pt x="15" y="14"/>
                  <a:pt x="15" y="14"/>
                </a:cubicBezTo>
                <a:cubicBezTo>
                  <a:pt x="15" y="14"/>
                  <a:pt x="15" y="15"/>
                  <a:pt x="15" y="15"/>
                </a:cubicBezTo>
                <a:cubicBezTo>
                  <a:pt x="16" y="14"/>
                  <a:pt x="17" y="14"/>
                  <a:pt x="19" y="14"/>
                </a:cubicBezTo>
                <a:cubicBezTo>
                  <a:pt x="19" y="14"/>
                  <a:pt x="19" y="14"/>
                  <a:pt x="19" y="14"/>
                </a:cubicBezTo>
                <a:cubicBezTo>
                  <a:pt x="19" y="14"/>
                  <a:pt x="18" y="14"/>
                  <a:pt x="18" y="15"/>
                </a:cubicBezTo>
                <a:cubicBezTo>
                  <a:pt x="18" y="15"/>
                  <a:pt x="18" y="14"/>
                  <a:pt x="18" y="14"/>
                </a:cubicBezTo>
                <a:cubicBezTo>
                  <a:pt x="17" y="15"/>
                  <a:pt x="16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6"/>
                  <a:pt x="15" y="16"/>
                  <a:pt x="15" y="16"/>
                </a:cubicBezTo>
                <a:cubicBezTo>
                  <a:pt x="16" y="16"/>
                  <a:pt x="17" y="15"/>
                  <a:pt x="18" y="15"/>
                </a:cubicBezTo>
                <a:cubicBezTo>
                  <a:pt x="18" y="15"/>
                  <a:pt x="18" y="16"/>
                  <a:pt x="18" y="16"/>
                </a:cubicBezTo>
                <a:cubicBezTo>
                  <a:pt x="17" y="16"/>
                  <a:pt x="17" y="16"/>
                  <a:pt x="17" y="16"/>
                </a:cubicBezTo>
                <a:cubicBezTo>
                  <a:pt x="17" y="16"/>
                  <a:pt x="17" y="16"/>
                  <a:pt x="17" y="16"/>
                </a:cubicBezTo>
                <a:cubicBezTo>
                  <a:pt x="17" y="16"/>
                  <a:pt x="17" y="16"/>
                  <a:pt x="17" y="16"/>
                </a:cubicBezTo>
                <a:cubicBezTo>
                  <a:pt x="17" y="16"/>
                  <a:pt x="17" y="16"/>
                  <a:pt x="16" y="16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6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1" y="16"/>
                  <a:pt x="9" y="15"/>
                  <a:pt x="8" y="14"/>
                </a:cubicBezTo>
                <a:cubicBezTo>
                  <a:pt x="8" y="13"/>
                  <a:pt x="7" y="12"/>
                  <a:pt x="7" y="10"/>
                </a:cubicBezTo>
                <a:cubicBezTo>
                  <a:pt x="7" y="9"/>
                  <a:pt x="8" y="8"/>
                  <a:pt x="9" y="7"/>
                </a:cubicBezTo>
                <a:cubicBezTo>
                  <a:pt x="9" y="6"/>
                  <a:pt x="10" y="6"/>
                  <a:pt x="11" y="6"/>
                </a:cubicBezTo>
                <a:cubicBezTo>
                  <a:pt x="11" y="7"/>
                  <a:pt x="11" y="7"/>
                  <a:pt x="10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8"/>
                  <a:pt x="10" y="8"/>
                  <a:pt x="10" y="8"/>
                </a:cubicBezTo>
                <a:cubicBezTo>
                  <a:pt x="10" y="8"/>
                  <a:pt x="10" y="8"/>
                  <a:pt x="10" y="8"/>
                </a:cubicBezTo>
                <a:cubicBezTo>
                  <a:pt x="10" y="8"/>
                  <a:pt x="10" y="8"/>
                  <a:pt x="10" y="8"/>
                </a:cubicBezTo>
                <a:cubicBezTo>
                  <a:pt x="9" y="9"/>
                  <a:pt x="10" y="11"/>
                  <a:pt x="11" y="13"/>
                </a:cubicBezTo>
                <a:cubicBezTo>
                  <a:pt x="12" y="13"/>
                  <a:pt x="13" y="14"/>
                  <a:pt x="14" y="14"/>
                </a:cubicBezTo>
                <a:cubicBezTo>
                  <a:pt x="15" y="14"/>
                  <a:pt x="15" y="14"/>
                  <a:pt x="16" y="14"/>
                </a:cubicBezTo>
                <a:cubicBezTo>
                  <a:pt x="16" y="14"/>
                  <a:pt x="16" y="14"/>
                  <a:pt x="16" y="14"/>
                </a:cubicBezTo>
                <a:cubicBezTo>
                  <a:pt x="16" y="14"/>
                  <a:pt x="16" y="14"/>
                  <a:pt x="16" y="14"/>
                </a:cubicBezTo>
                <a:cubicBezTo>
                  <a:pt x="16" y="14"/>
                  <a:pt x="16" y="14"/>
                  <a:pt x="16" y="14"/>
                </a:cubicBezTo>
                <a:cubicBezTo>
                  <a:pt x="17" y="13"/>
                  <a:pt x="18" y="13"/>
                  <a:pt x="19" y="13"/>
                </a:cubicBezTo>
                <a:cubicBezTo>
                  <a:pt x="19" y="13"/>
                  <a:pt x="19" y="13"/>
                  <a:pt x="19" y="13"/>
                </a:cubicBezTo>
                <a:close/>
                <a:moveTo>
                  <a:pt x="18" y="12"/>
                </a:moveTo>
                <a:cubicBezTo>
                  <a:pt x="18" y="12"/>
                  <a:pt x="18" y="11"/>
                  <a:pt x="18" y="11"/>
                </a:cubicBezTo>
                <a:cubicBezTo>
                  <a:pt x="18" y="11"/>
                  <a:pt x="18" y="11"/>
                  <a:pt x="18" y="12"/>
                </a:cubicBezTo>
                <a:close/>
                <a:moveTo>
                  <a:pt x="19" y="12"/>
                </a:moveTo>
                <a:cubicBezTo>
                  <a:pt x="19" y="12"/>
                  <a:pt x="19" y="12"/>
                  <a:pt x="19" y="12"/>
                </a:cubicBezTo>
                <a:cubicBezTo>
                  <a:pt x="19" y="12"/>
                  <a:pt x="19" y="12"/>
                  <a:pt x="19" y="12"/>
                </a:cubicBezTo>
                <a:cubicBezTo>
                  <a:pt x="18" y="12"/>
                  <a:pt x="18" y="12"/>
                  <a:pt x="18" y="12"/>
                </a:cubicBezTo>
                <a:lnTo>
                  <a:pt x="19" y="12"/>
                </a:lnTo>
                <a:close/>
                <a:moveTo>
                  <a:pt x="20" y="8"/>
                </a:moveTo>
                <a:cubicBezTo>
                  <a:pt x="20" y="8"/>
                  <a:pt x="20" y="8"/>
                  <a:pt x="19" y="8"/>
                </a:cubicBezTo>
                <a:cubicBezTo>
                  <a:pt x="19" y="8"/>
                  <a:pt x="18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8" y="8"/>
                  <a:pt x="18" y="8"/>
                  <a:pt x="19" y="8"/>
                </a:cubicBezTo>
                <a:cubicBezTo>
                  <a:pt x="19" y="8"/>
                  <a:pt x="19" y="8"/>
                  <a:pt x="19" y="8"/>
                </a:cubicBezTo>
                <a:cubicBezTo>
                  <a:pt x="19" y="8"/>
                  <a:pt x="19" y="8"/>
                  <a:pt x="19" y="9"/>
                </a:cubicBezTo>
                <a:cubicBezTo>
                  <a:pt x="18" y="9"/>
                  <a:pt x="18" y="9"/>
                  <a:pt x="17" y="8"/>
                </a:cubicBezTo>
                <a:cubicBezTo>
                  <a:pt x="17" y="8"/>
                  <a:pt x="17" y="8"/>
                  <a:pt x="17" y="9"/>
                </a:cubicBezTo>
                <a:cubicBezTo>
                  <a:pt x="17" y="9"/>
                  <a:pt x="17" y="9"/>
                  <a:pt x="17" y="9"/>
                </a:cubicBezTo>
                <a:cubicBezTo>
                  <a:pt x="18" y="9"/>
                  <a:pt x="18" y="9"/>
                  <a:pt x="19" y="9"/>
                </a:cubicBezTo>
                <a:cubicBezTo>
                  <a:pt x="19" y="9"/>
                  <a:pt x="18" y="9"/>
                  <a:pt x="18" y="10"/>
                </a:cubicBezTo>
                <a:cubicBezTo>
                  <a:pt x="18" y="10"/>
                  <a:pt x="18" y="9"/>
                  <a:pt x="18" y="9"/>
                </a:cubicBezTo>
                <a:cubicBezTo>
                  <a:pt x="18" y="10"/>
                  <a:pt x="17" y="10"/>
                  <a:pt x="16" y="9"/>
                </a:cubicBezTo>
                <a:cubicBezTo>
                  <a:pt x="16" y="9"/>
                  <a:pt x="16" y="9"/>
                  <a:pt x="16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17" y="10"/>
                  <a:pt x="17" y="10"/>
                  <a:pt x="18" y="10"/>
                </a:cubicBezTo>
                <a:cubicBezTo>
                  <a:pt x="18" y="10"/>
                  <a:pt x="18" y="10"/>
                  <a:pt x="18" y="10"/>
                </a:cubicBezTo>
                <a:cubicBezTo>
                  <a:pt x="18" y="10"/>
                  <a:pt x="18" y="10"/>
                  <a:pt x="18" y="11"/>
                </a:cubicBezTo>
                <a:cubicBezTo>
                  <a:pt x="17" y="11"/>
                  <a:pt x="16" y="11"/>
                  <a:pt x="16" y="10"/>
                </a:cubicBezTo>
                <a:cubicBezTo>
                  <a:pt x="15" y="10"/>
                  <a:pt x="15" y="11"/>
                  <a:pt x="15" y="11"/>
                </a:cubicBezTo>
                <a:cubicBezTo>
                  <a:pt x="15" y="11"/>
                  <a:pt x="15" y="11"/>
                  <a:pt x="16" y="11"/>
                </a:cubicBezTo>
                <a:cubicBezTo>
                  <a:pt x="16" y="11"/>
                  <a:pt x="17" y="11"/>
                  <a:pt x="17" y="11"/>
                </a:cubicBezTo>
                <a:cubicBezTo>
                  <a:pt x="17" y="11"/>
                  <a:pt x="17" y="11"/>
                  <a:pt x="17" y="12"/>
                </a:cubicBezTo>
                <a:cubicBezTo>
                  <a:pt x="17" y="12"/>
                  <a:pt x="17" y="12"/>
                  <a:pt x="17" y="12"/>
                </a:cubicBezTo>
                <a:cubicBezTo>
                  <a:pt x="16" y="12"/>
                  <a:pt x="16" y="12"/>
                  <a:pt x="15" y="11"/>
                </a:cubicBezTo>
                <a:cubicBezTo>
                  <a:pt x="15" y="11"/>
                  <a:pt x="15" y="11"/>
                  <a:pt x="15" y="11"/>
                </a:cubicBezTo>
                <a:cubicBezTo>
                  <a:pt x="15" y="11"/>
                  <a:pt x="15" y="11"/>
                  <a:pt x="15" y="11"/>
                </a:cubicBezTo>
                <a:cubicBezTo>
                  <a:pt x="15" y="11"/>
                  <a:pt x="15" y="12"/>
                  <a:pt x="15" y="12"/>
                </a:cubicBezTo>
                <a:cubicBezTo>
                  <a:pt x="15" y="12"/>
                  <a:pt x="15" y="12"/>
                  <a:pt x="15" y="12"/>
                </a:cubicBezTo>
                <a:cubicBezTo>
                  <a:pt x="16" y="12"/>
                  <a:pt x="16" y="12"/>
                  <a:pt x="16" y="12"/>
                </a:cubicBezTo>
                <a:cubicBezTo>
                  <a:pt x="16" y="12"/>
                  <a:pt x="16" y="12"/>
                  <a:pt x="16" y="12"/>
                </a:cubicBezTo>
                <a:cubicBezTo>
                  <a:pt x="16" y="12"/>
                  <a:pt x="15" y="12"/>
                  <a:pt x="14" y="12"/>
                </a:cubicBezTo>
                <a:cubicBezTo>
                  <a:pt x="14" y="12"/>
                  <a:pt x="14" y="12"/>
                  <a:pt x="14" y="12"/>
                </a:cubicBezTo>
                <a:cubicBezTo>
                  <a:pt x="14" y="12"/>
                  <a:pt x="14" y="13"/>
                  <a:pt x="14" y="13"/>
                </a:cubicBezTo>
                <a:cubicBezTo>
                  <a:pt x="15" y="13"/>
                  <a:pt x="15" y="13"/>
                  <a:pt x="15" y="13"/>
                </a:cubicBezTo>
                <a:cubicBezTo>
                  <a:pt x="14" y="13"/>
                  <a:pt x="13" y="13"/>
                  <a:pt x="12" y="12"/>
                </a:cubicBezTo>
                <a:cubicBezTo>
                  <a:pt x="11" y="11"/>
                  <a:pt x="11" y="9"/>
                  <a:pt x="11" y="8"/>
                </a:cubicBezTo>
                <a:cubicBezTo>
                  <a:pt x="12" y="7"/>
                  <a:pt x="12" y="7"/>
                  <a:pt x="12" y="6"/>
                </a:cubicBezTo>
                <a:cubicBezTo>
                  <a:pt x="13" y="5"/>
                  <a:pt x="14" y="4"/>
                  <a:pt x="14" y="4"/>
                </a:cubicBezTo>
                <a:cubicBezTo>
                  <a:pt x="14" y="4"/>
                  <a:pt x="14" y="4"/>
                  <a:pt x="14" y="4"/>
                </a:cubicBezTo>
                <a:cubicBezTo>
                  <a:pt x="14" y="5"/>
                  <a:pt x="15" y="6"/>
                  <a:pt x="16" y="6"/>
                </a:cubicBezTo>
                <a:cubicBezTo>
                  <a:pt x="17" y="7"/>
                  <a:pt x="18" y="7"/>
                  <a:pt x="19" y="7"/>
                </a:cubicBezTo>
                <a:cubicBezTo>
                  <a:pt x="20" y="7"/>
                  <a:pt x="20" y="7"/>
                  <a:pt x="20" y="7"/>
                </a:cubicBezTo>
                <a:cubicBezTo>
                  <a:pt x="20" y="7"/>
                  <a:pt x="20" y="8"/>
                  <a:pt x="20" y="8"/>
                </a:cubicBezTo>
                <a:close/>
                <a:moveTo>
                  <a:pt x="21" y="6"/>
                </a:moveTo>
                <a:cubicBezTo>
                  <a:pt x="20" y="6"/>
                  <a:pt x="20" y="6"/>
                  <a:pt x="19" y="6"/>
                </a:cubicBezTo>
                <a:cubicBezTo>
                  <a:pt x="18" y="6"/>
                  <a:pt x="17" y="6"/>
                  <a:pt x="16" y="5"/>
                </a:cubicBezTo>
                <a:cubicBezTo>
                  <a:pt x="16" y="5"/>
                  <a:pt x="15" y="4"/>
                  <a:pt x="15" y="4"/>
                </a:cubicBezTo>
                <a:cubicBezTo>
                  <a:pt x="15" y="3"/>
                  <a:pt x="15" y="3"/>
                  <a:pt x="15" y="2"/>
                </a:cubicBezTo>
                <a:cubicBezTo>
                  <a:pt x="17" y="1"/>
                  <a:pt x="19" y="2"/>
                  <a:pt x="20" y="3"/>
                </a:cubicBezTo>
                <a:cubicBezTo>
                  <a:pt x="21" y="4"/>
                  <a:pt x="21" y="5"/>
                  <a:pt x="21" y="5"/>
                </a:cubicBezTo>
                <a:cubicBezTo>
                  <a:pt x="21" y="6"/>
                  <a:pt x="21" y="6"/>
                  <a:pt x="21" y="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PA_任意多边形 25"/>
          <p:cNvSpPr/>
          <p:nvPr>
            <p:custDataLst>
              <p:tags r:id="rId7"/>
            </p:custDataLst>
          </p:nvPr>
        </p:nvSpPr>
        <p:spPr>
          <a:xfrm>
            <a:off x="1461953" y="2147341"/>
            <a:ext cx="4766868" cy="3099214"/>
          </a:xfrm>
          <a:custGeom>
            <a:avLst/>
            <a:gdLst>
              <a:gd name="connsiteX0" fmla="*/ 305607 w 5046277"/>
              <a:gd name="connsiteY0" fmla="*/ 345271 h 3305471"/>
              <a:gd name="connsiteX1" fmla="*/ 334790 w 5046277"/>
              <a:gd name="connsiteY1" fmla="*/ 3078744 h 3305471"/>
              <a:gd name="connsiteX2" fmla="*/ 315334 w 5046277"/>
              <a:gd name="connsiteY2" fmla="*/ 3156565 h 3305471"/>
              <a:gd name="connsiteX3" fmla="*/ 4663598 w 5046277"/>
              <a:gd name="connsiteY3" fmla="*/ 3166293 h 3305471"/>
              <a:gd name="connsiteX4" fmla="*/ 4760875 w 5046277"/>
              <a:gd name="connsiteY4" fmla="*/ 3039833 h 3305471"/>
              <a:gd name="connsiteX5" fmla="*/ 4770602 w 5046277"/>
              <a:gd name="connsiteY5" fmla="*/ 286905 h 3305471"/>
              <a:gd name="connsiteX6" fmla="*/ 4721964 w 5046277"/>
              <a:gd name="connsiteY6" fmla="*/ 170173 h 3305471"/>
              <a:gd name="connsiteX7" fmla="*/ 548798 w 5046277"/>
              <a:gd name="connsiteY7" fmla="*/ 170173 h 3305471"/>
              <a:gd name="connsiteX8" fmla="*/ 305607 w 5046277"/>
              <a:gd name="connsiteY8" fmla="*/ 150718 h 3305471"/>
              <a:gd name="connsiteX9" fmla="*/ 325062 w 5046277"/>
              <a:gd name="connsiteY9" fmla="*/ 2261620 h 3305471"/>
              <a:gd name="connsiteX10" fmla="*/ 325062 w 5046277"/>
              <a:gd name="connsiteY10" fmla="*/ 2261620 h 3305471"/>
              <a:gd name="connsiteX0" fmla="*/ 305607 w 5046277"/>
              <a:gd name="connsiteY0" fmla="*/ 345271 h 3305471"/>
              <a:gd name="connsiteX1" fmla="*/ 334790 w 5046277"/>
              <a:gd name="connsiteY1" fmla="*/ 3078744 h 3305471"/>
              <a:gd name="connsiteX2" fmla="*/ 315334 w 5046277"/>
              <a:gd name="connsiteY2" fmla="*/ 3156565 h 3305471"/>
              <a:gd name="connsiteX3" fmla="*/ 4663598 w 5046277"/>
              <a:gd name="connsiteY3" fmla="*/ 3166293 h 3305471"/>
              <a:gd name="connsiteX4" fmla="*/ 4760875 w 5046277"/>
              <a:gd name="connsiteY4" fmla="*/ 3039833 h 3305471"/>
              <a:gd name="connsiteX5" fmla="*/ 4770602 w 5046277"/>
              <a:gd name="connsiteY5" fmla="*/ 286905 h 3305471"/>
              <a:gd name="connsiteX6" fmla="*/ 4721964 w 5046277"/>
              <a:gd name="connsiteY6" fmla="*/ 170173 h 3305471"/>
              <a:gd name="connsiteX7" fmla="*/ 548798 w 5046277"/>
              <a:gd name="connsiteY7" fmla="*/ 170173 h 3305471"/>
              <a:gd name="connsiteX8" fmla="*/ 305607 w 5046277"/>
              <a:gd name="connsiteY8" fmla="*/ 150718 h 3305471"/>
              <a:gd name="connsiteX9" fmla="*/ 325062 w 5046277"/>
              <a:gd name="connsiteY9" fmla="*/ 2261620 h 3305471"/>
              <a:gd name="connsiteX10" fmla="*/ 340302 w 5046277"/>
              <a:gd name="connsiteY10" fmla="*/ 2271780 h 3305471"/>
              <a:gd name="connsiteX0" fmla="*/ 305607 w 5046277"/>
              <a:gd name="connsiteY0" fmla="*/ 345271 h 3305471"/>
              <a:gd name="connsiteX1" fmla="*/ 334790 w 5046277"/>
              <a:gd name="connsiteY1" fmla="*/ 3078744 h 3305471"/>
              <a:gd name="connsiteX2" fmla="*/ 315334 w 5046277"/>
              <a:gd name="connsiteY2" fmla="*/ 3156565 h 3305471"/>
              <a:gd name="connsiteX3" fmla="*/ 4663598 w 5046277"/>
              <a:gd name="connsiteY3" fmla="*/ 3166293 h 3305471"/>
              <a:gd name="connsiteX4" fmla="*/ 4760875 w 5046277"/>
              <a:gd name="connsiteY4" fmla="*/ 3039833 h 3305471"/>
              <a:gd name="connsiteX5" fmla="*/ 4770602 w 5046277"/>
              <a:gd name="connsiteY5" fmla="*/ 286905 h 3305471"/>
              <a:gd name="connsiteX6" fmla="*/ 4721964 w 5046277"/>
              <a:gd name="connsiteY6" fmla="*/ 170173 h 3305471"/>
              <a:gd name="connsiteX7" fmla="*/ 548798 w 5046277"/>
              <a:gd name="connsiteY7" fmla="*/ 170173 h 3305471"/>
              <a:gd name="connsiteX8" fmla="*/ 305607 w 5046277"/>
              <a:gd name="connsiteY8" fmla="*/ 150718 h 3305471"/>
              <a:gd name="connsiteX9" fmla="*/ 325062 w 5046277"/>
              <a:gd name="connsiteY9" fmla="*/ 2261620 h 3305471"/>
              <a:gd name="connsiteX10" fmla="*/ 340302 w 5046277"/>
              <a:gd name="connsiteY10" fmla="*/ 3099820 h 3305471"/>
              <a:gd name="connsiteX0" fmla="*/ 305607 w 5046277"/>
              <a:gd name="connsiteY0" fmla="*/ 345271 h 3305471"/>
              <a:gd name="connsiteX1" fmla="*/ 334790 w 5046277"/>
              <a:gd name="connsiteY1" fmla="*/ 3078744 h 3305471"/>
              <a:gd name="connsiteX2" fmla="*/ 315334 w 5046277"/>
              <a:gd name="connsiteY2" fmla="*/ 3156565 h 3305471"/>
              <a:gd name="connsiteX3" fmla="*/ 4663598 w 5046277"/>
              <a:gd name="connsiteY3" fmla="*/ 3166293 h 3305471"/>
              <a:gd name="connsiteX4" fmla="*/ 4760875 w 5046277"/>
              <a:gd name="connsiteY4" fmla="*/ 3039833 h 3305471"/>
              <a:gd name="connsiteX5" fmla="*/ 4770602 w 5046277"/>
              <a:gd name="connsiteY5" fmla="*/ 286905 h 3305471"/>
              <a:gd name="connsiteX6" fmla="*/ 4721964 w 5046277"/>
              <a:gd name="connsiteY6" fmla="*/ 170173 h 3305471"/>
              <a:gd name="connsiteX7" fmla="*/ 548798 w 5046277"/>
              <a:gd name="connsiteY7" fmla="*/ 170173 h 3305471"/>
              <a:gd name="connsiteX8" fmla="*/ 305607 w 5046277"/>
              <a:gd name="connsiteY8" fmla="*/ 150718 h 3305471"/>
              <a:gd name="connsiteX9" fmla="*/ 335222 w 5046277"/>
              <a:gd name="connsiteY9" fmla="*/ 2261620 h 3305471"/>
              <a:gd name="connsiteX10" fmla="*/ 340302 w 5046277"/>
              <a:gd name="connsiteY10" fmla="*/ 3099820 h 3305471"/>
              <a:gd name="connsiteX0" fmla="*/ 42664 w 5037334"/>
              <a:gd name="connsiteY0" fmla="*/ 533231 h 3291670"/>
              <a:gd name="connsiteX1" fmla="*/ 325847 w 5037334"/>
              <a:gd name="connsiteY1" fmla="*/ 3078744 h 3291670"/>
              <a:gd name="connsiteX2" fmla="*/ 306391 w 5037334"/>
              <a:gd name="connsiteY2" fmla="*/ 3156565 h 3291670"/>
              <a:gd name="connsiteX3" fmla="*/ 4654655 w 5037334"/>
              <a:gd name="connsiteY3" fmla="*/ 3166293 h 3291670"/>
              <a:gd name="connsiteX4" fmla="*/ 4751932 w 5037334"/>
              <a:gd name="connsiteY4" fmla="*/ 3039833 h 3291670"/>
              <a:gd name="connsiteX5" fmla="*/ 4761659 w 5037334"/>
              <a:gd name="connsiteY5" fmla="*/ 286905 h 3291670"/>
              <a:gd name="connsiteX6" fmla="*/ 4713021 w 5037334"/>
              <a:gd name="connsiteY6" fmla="*/ 170173 h 3291670"/>
              <a:gd name="connsiteX7" fmla="*/ 539855 w 5037334"/>
              <a:gd name="connsiteY7" fmla="*/ 170173 h 3291670"/>
              <a:gd name="connsiteX8" fmla="*/ 296664 w 5037334"/>
              <a:gd name="connsiteY8" fmla="*/ 150718 h 3291670"/>
              <a:gd name="connsiteX9" fmla="*/ 326279 w 5037334"/>
              <a:gd name="connsiteY9" fmla="*/ 2261620 h 3291670"/>
              <a:gd name="connsiteX10" fmla="*/ 331359 w 5037334"/>
              <a:gd name="connsiteY10" fmla="*/ 3099820 h 3291670"/>
              <a:gd name="connsiteX0" fmla="*/ 342451 w 5047561"/>
              <a:gd name="connsiteY0" fmla="*/ 2255351 h 3286080"/>
              <a:gd name="connsiteX1" fmla="*/ 336074 w 5047561"/>
              <a:gd name="connsiteY1" fmla="*/ 3078744 h 3286080"/>
              <a:gd name="connsiteX2" fmla="*/ 316618 w 5047561"/>
              <a:gd name="connsiteY2" fmla="*/ 3156565 h 3286080"/>
              <a:gd name="connsiteX3" fmla="*/ 4664882 w 5047561"/>
              <a:gd name="connsiteY3" fmla="*/ 3166293 h 3286080"/>
              <a:gd name="connsiteX4" fmla="*/ 4762159 w 5047561"/>
              <a:gd name="connsiteY4" fmla="*/ 3039833 h 3286080"/>
              <a:gd name="connsiteX5" fmla="*/ 4771886 w 5047561"/>
              <a:gd name="connsiteY5" fmla="*/ 286905 h 3286080"/>
              <a:gd name="connsiteX6" fmla="*/ 4723248 w 5047561"/>
              <a:gd name="connsiteY6" fmla="*/ 170173 h 3286080"/>
              <a:gd name="connsiteX7" fmla="*/ 550082 w 5047561"/>
              <a:gd name="connsiteY7" fmla="*/ 170173 h 3286080"/>
              <a:gd name="connsiteX8" fmla="*/ 306891 w 5047561"/>
              <a:gd name="connsiteY8" fmla="*/ 150718 h 3286080"/>
              <a:gd name="connsiteX9" fmla="*/ 336506 w 5047561"/>
              <a:gd name="connsiteY9" fmla="*/ 2261620 h 3286080"/>
              <a:gd name="connsiteX10" fmla="*/ 341586 w 5047561"/>
              <a:gd name="connsiteY10" fmla="*/ 3099820 h 3286080"/>
              <a:gd name="connsiteX0" fmla="*/ 342451 w 5047561"/>
              <a:gd name="connsiteY0" fmla="*/ 2255351 h 3286080"/>
              <a:gd name="connsiteX1" fmla="*/ 336074 w 5047561"/>
              <a:gd name="connsiteY1" fmla="*/ 3078744 h 3286080"/>
              <a:gd name="connsiteX2" fmla="*/ 316618 w 5047561"/>
              <a:gd name="connsiteY2" fmla="*/ 3156565 h 3286080"/>
              <a:gd name="connsiteX3" fmla="*/ 4664882 w 5047561"/>
              <a:gd name="connsiteY3" fmla="*/ 3166293 h 3286080"/>
              <a:gd name="connsiteX4" fmla="*/ 4762159 w 5047561"/>
              <a:gd name="connsiteY4" fmla="*/ 3039833 h 3286080"/>
              <a:gd name="connsiteX5" fmla="*/ 4771886 w 5047561"/>
              <a:gd name="connsiteY5" fmla="*/ 286905 h 3286080"/>
              <a:gd name="connsiteX6" fmla="*/ 4723248 w 5047561"/>
              <a:gd name="connsiteY6" fmla="*/ 170173 h 3286080"/>
              <a:gd name="connsiteX7" fmla="*/ 550082 w 5047561"/>
              <a:gd name="connsiteY7" fmla="*/ 170173 h 3286080"/>
              <a:gd name="connsiteX8" fmla="*/ 306891 w 5047561"/>
              <a:gd name="connsiteY8" fmla="*/ 150718 h 3286080"/>
              <a:gd name="connsiteX9" fmla="*/ 336506 w 5047561"/>
              <a:gd name="connsiteY9" fmla="*/ 2261620 h 3286080"/>
              <a:gd name="connsiteX10" fmla="*/ 341586 w 5047561"/>
              <a:gd name="connsiteY10" fmla="*/ 3140460 h 3286080"/>
              <a:gd name="connsiteX0" fmla="*/ 344116 w 5049226"/>
              <a:gd name="connsiteY0" fmla="*/ 2255351 h 3286080"/>
              <a:gd name="connsiteX1" fmla="*/ 332659 w 5049226"/>
              <a:gd name="connsiteY1" fmla="*/ 2951744 h 3286080"/>
              <a:gd name="connsiteX2" fmla="*/ 318283 w 5049226"/>
              <a:gd name="connsiteY2" fmla="*/ 3156565 h 3286080"/>
              <a:gd name="connsiteX3" fmla="*/ 4666547 w 5049226"/>
              <a:gd name="connsiteY3" fmla="*/ 3166293 h 3286080"/>
              <a:gd name="connsiteX4" fmla="*/ 4763824 w 5049226"/>
              <a:gd name="connsiteY4" fmla="*/ 3039833 h 3286080"/>
              <a:gd name="connsiteX5" fmla="*/ 4773551 w 5049226"/>
              <a:gd name="connsiteY5" fmla="*/ 286905 h 3286080"/>
              <a:gd name="connsiteX6" fmla="*/ 4724913 w 5049226"/>
              <a:gd name="connsiteY6" fmla="*/ 170173 h 3286080"/>
              <a:gd name="connsiteX7" fmla="*/ 551747 w 5049226"/>
              <a:gd name="connsiteY7" fmla="*/ 170173 h 3286080"/>
              <a:gd name="connsiteX8" fmla="*/ 308556 w 5049226"/>
              <a:gd name="connsiteY8" fmla="*/ 150718 h 3286080"/>
              <a:gd name="connsiteX9" fmla="*/ 338171 w 5049226"/>
              <a:gd name="connsiteY9" fmla="*/ 2261620 h 3286080"/>
              <a:gd name="connsiteX10" fmla="*/ 343251 w 5049226"/>
              <a:gd name="connsiteY10" fmla="*/ 3140460 h 3286080"/>
              <a:gd name="connsiteX0" fmla="*/ 349174 w 5054284"/>
              <a:gd name="connsiteY0" fmla="*/ 2255351 h 3286080"/>
              <a:gd name="connsiteX1" fmla="*/ 322477 w 5054284"/>
              <a:gd name="connsiteY1" fmla="*/ 3175264 h 3286080"/>
              <a:gd name="connsiteX2" fmla="*/ 323341 w 5054284"/>
              <a:gd name="connsiteY2" fmla="*/ 3156565 h 3286080"/>
              <a:gd name="connsiteX3" fmla="*/ 4671605 w 5054284"/>
              <a:gd name="connsiteY3" fmla="*/ 3166293 h 3286080"/>
              <a:gd name="connsiteX4" fmla="*/ 4768882 w 5054284"/>
              <a:gd name="connsiteY4" fmla="*/ 3039833 h 3286080"/>
              <a:gd name="connsiteX5" fmla="*/ 4778609 w 5054284"/>
              <a:gd name="connsiteY5" fmla="*/ 286905 h 3286080"/>
              <a:gd name="connsiteX6" fmla="*/ 4729971 w 5054284"/>
              <a:gd name="connsiteY6" fmla="*/ 170173 h 3286080"/>
              <a:gd name="connsiteX7" fmla="*/ 556805 w 5054284"/>
              <a:gd name="connsiteY7" fmla="*/ 170173 h 3286080"/>
              <a:gd name="connsiteX8" fmla="*/ 313614 w 5054284"/>
              <a:gd name="connsiteY8" fmla="*/ 150718 h 3286080"/>
              <a:gd name="connsiteX9" fmla="*/ 343229 w 5054284"/>
              <a:gd name="connsiteY9" fmla="*/ 2261620 h 3286080"/>
              <a:gd name="connsiteX10" fmla="*/ 348309 w 5054284"/>
              <a:gd name="connsiteY10" fmla="*/ 3140460 h 3286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054284" h="3286080">
                <a:moveTo>
                  <a:pt x="349174" y="2255351"/>
                </a:moveTo>
                <a:cubicBezTo>
                  <a:pt x="362955" y="3387813"/>
                  <a:pt x="326783" y="3025062"/>
                  <a:pt x="322477" y="3175264"/>
                </a:cubicBezTo>
                <a:cubicBezTo>
                  <a:pt x="318172" y="3325466"/>
                  <a:pt x="-401514" y="3158060"/>
                  <a:pt x="323341" y="3156565"/>
                </a:cubicBezTo>
                <a:lnTo>
                  <a:pt x="4671605" y="3166293"/>
                </a:lnTo>
                <a:cubicBezTo>
                  <a:pt x="5412529" y="3146838"/>
                  <a:pt x="4751048" y="3519731"/>
                  <a:pt x="4768882" y="3039833"/>
                </a:cubicBezTo>
                <a:cubicBezTo>
                  <a:pt x="4786716" y="2559935"/>
                  <a:pt x="4785094" y="765182"/>
                  <a:pt x="4778609" y="286905"/>
                </a:cubicBezTo>
                <a:cubicBezTo>
                  <a:pt x="4772124" y="-191372"/>
                  <a:pt x="5433605" y="189628"/>
                  <a:pt x="4729971" y="170173"/>
                </a:cubicBezTo>
                <a:cubicBezTo>
                  <a:pt x="4026337" y="150718"/>
                  <a:pt x="1292865" y="173415"/>
                  <a:pt x="556805" y="170173"/>
                </a:cubicBezTo>
                <a:cubicBezTo>
                  <a:pt x="-179255" y="166930"/>
                  <a:pt x="349210" y="-197856"/>
                  <a:pt x="313614" y="150718"/>
                </a:cubicBezTo>
                <a:cubicBezTo>
                  <a:pt x="278018" y="499292"/>
                  <a:pt x="337447" y="1763330"/>
                  <a:pt x="343229" y="2261620"/>
                </a:cubicBezTo>
                <a:cubicBezTo>
                  <a:pt x="349011" y="2759910"/>
                  <a:pt x="343229" y="3137073"/>
                  <a:pt x="348309" y="3140460"/>
                </a:cubicBezTo>
              </a:path>
            </a:pathLst>
          </a:cu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PA_组合 2"/>
          <p:cNvGrpSpPr/>
          <p:nvPr>
            <p:custDataLst>
              <p:tags r:id="rId8"/>
            </p:custDataLst>
          </p:nvPr>
        </p:nvGrpSpPr>
        <p:grpSpPr>
          <a:xfrm>
            <a:off x="6870616" y="2332755"/>
            <a:ext cx="4046220" cy="2913800"/>
            <a:chOff x="6870616" y="2218965"/>
            <a:chExt cx="4046220" cy="2913800"/>
          </a:xfrm>
        </p:grpSpPr>
        <p:sp>
          <p:nvSpPr>
            <p:cNvPr id="78" name="矩形 77"/>
            <p:cNvSpPr/>
            <p:nvPr/>
          </p:nvSpPr>
          <p:spPr>
            <a:xfrm>
              <a:off x="6870616" y="2218965"/>
              <a:ext cx="2796540" cy="400110"/>
            </a:xfrm>
            <a:prstGeom prst="rect">
              <a:avLst/>
            </a:prstGeom>
            <a:solidFill>
              <a:schemeClr val="accent3"/>
            </a:solidFill>
          </p:spPr>
          <p:txBody>
            <a:bodyPr wrap="square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+mj-ea"/>
                  <a:ea typeface="+mj-ea"/>
                </a:rPr>
                <a:t>Lorem Ipsum simply </a:t>
              </a:r>
              <a:endParaRPr lang="zh-CN" altLang="en-US" sz="2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grpSp>
          <p:nvGrpSpPr>
            <p:cNvPr id="79" name="组合 78"/>
            <p:cNvGrpSpPr/>
            <p:nvPr/>
          </p:nvGrpSpPr>
          <p:grpSpPr>
            <a:xfrm>
              <a:off x="6870616" y="2913019"/>
              <a:ext cx="4046220" cy="683264"/>
              <a:chOff x="1546262" y="2628783"/>
              <a:chExt cx="4046220" cy="683264"/>
            </a:xfrm>
          </p:grpSpPr>
          <p:sp>
            <p:nvSpPr>
              <p:cNvPr id="80" name="矩形 79"/>
              <p:cNvSpPr/>
              <p:nvPr/>
            </p:nvSpPr>
            <p:spPr>
              <a:xfrm>
                <a:off x="1838654" y="2628783"/>
                <a:ext cx="3753828" cy="6832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600" dirty="0">
                    <a:solidFill>
                      <a:schemeClr val="bg1"/>
                    </a:solidFill>
                  </a:rPr>
                  <a:t>Lorem Ipsum is simply dummy text of the printing. </a:t>
                </a:r>
                <a:endParaRPr lang="zh-CN" altLang="en-US" sz="16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81" name="椭圆 80"/>
              <p:cNvSpPr/>
              <p:nvPr/>
            </p:nvSpPr>
            <p:spPr>
              <a:xfrm>
                <a:off x="1546262" y="2789235"/>
                <a:ext cx="100718" cy="10071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2" name="组合 81"/>
            <p:cNvGrpSpPr/>
            <p:nvPr/>
          </p:nvGrpSpPr>
          <p:grpSpPr>
            <a:xfrm>
              <a:off x="6870616" y="3681260"/>
              <a:ext cx="4046220" cy="683264"/>
              <a:chOff x="1546262" y="3889033"/>
              <a:chExt cx="4046220" cy="683264"/>
            </a:xfrm>
          </p:grpSpPr>
          <p:sp>
            <p:nvSpPr>
              <p:cNvPr id="83" name="矩形 82"/>
              <p:cNvSpPr/>
              <p:nvPr/>
            </p:nvSpPr>
            <p:spPr>
              <a:xfrm>
                <a:off x="1838654" y="3889033"/>
                <a:ext cx="3753828" cy="6832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600" dirty="0">
                    <a:solidFill>
                      <a:schemeClr val="bg1"/>
                    </a:solidFill>
                  </a:rPr>
                  <a:t>Lorem Ipsum is simply dummy text of the printing. </a:t>
                </a:r>
                <a:endParaRPr lang="zh-CN" altLang="en-US" sz="16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84" name="椭圆 83"/>
              <p:cNvSpPr/>
              <p:nvPr/>
            </p:nvSpPr>
            <p:spPr>
              <a:xfrm>
                <a:off x="1546262" y="4068882"/>
                <a:ext cx="100718" cy="10071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85" name="组合 84"/>
            <p:cNvGrpSpPr/>
            <p:nvPr/>
          </p:nvGrpSpPr>
          <p:grpSpPr>
            <a:xfrm>
              <a:off x="6870616" y="4449501"/>
              <a:ext cx="4046220" cy="683264"/>
              <a:chOff x="1546262" y="5187080"/>
              <a:chExt cx="4046220" cy="683264"/>
            </a:xfrm>
          </p:grpSpPr>
          <p:sp>
            <p:nvSpPr>
              <p:cNvPr id="86" name="矩形 85"/>
              <p:cNvSpPr/>
              <p:nvPr/>
            </p:nvSpPr>
            <p:spPr>
              <a:xfrm>
                <a:off x="1838654" y="5187080"/>
                <a:ext cx="3753828" cy="6832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600" dirty="0">
                    <a:solidFill>
                      <a:schemeClr val="bg1"/>
                    </a:solidFill>
                  </a:rPr>
                  <a:t>Lorem Ipsum is simply dummy text of the printing. </a:t>
                </a:r>
                <a:endParaRPr lang="zh-CN" altLang="en-US" sz="16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87" name="椭圆 86"/>
              <p:cNvSpPr/>
              <p:nvPr/>
            </p:nvSpPr>
            <p:spPr>
              <a:xfrm>
                <a:off x="1546262" y="5348529"/>
                <a:ext cx="100718" cy="10071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98258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 animBg="1"/>
      <p:bldP spid="76" grpId="0" animBg="1"/>
      <p:bldP spid="7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PA_组合 33"/>
          <p:cNvGrpSpPr/>
          <p:nvPr>
            <p:custDataLst>
              <p:tags r:id="rId1"/>
            </p:custDataLst>
          </p:nvPr>
        </p:nvGrpSpPr>
        <p:grpSpPr>
          <a:xfrm>
            <a:off x="2507062" y="2319656"/>
            <a:ext cx="1280464" cy="1583208"/>
            <a:chOff x="4430714" y="2968626"/>
            <a:chExt cx="819150" cy="1012825"/>
          </a:xfrm>
          <a:solidFill>
            <a:schemeClr val="accent6"/>
          </a:solidFill>
        </p:grpSpPr>
        <p:sp>
          <p:nvSpPr>
            <p:cNvPr id="35" name="Freeform 263"/>
            <p:cNvSpPr>
              <a:spLocks noEditPoints="1"/>
            </p:cNvSpPr>
            <p:nvPr/>
          </p:nvSpPr>
          <p:spPr bwMode="auto">
            <a:xfrm>
              <a:off x="4430714" y="2968626"/>
              <a:ext cx="819150" cy="1012825"/>
            </a:xfrm>
            <a:custGeom>
              <a:avLst/>
              <a:gdLst>
                <a:gd name="T0" fmla="*/ 349 w 381"/>
                <a:gd name="T1" fmla="*/ 226 h 472"/>
                <a:gd name="T2" fmla="*/ 301 w 381"/>
                <a:gd name="T3" fmla="*/ 10 h 472"/>
                <a:gd name="T4" fmla="*/ 241 w 381"/>
                <a:gd name="T5" fmla="*/ 5 h 472"/>
                <a:gd name="T6" fmla="*/ 109 w 381"/>
                <a:gd name="T7" fmla="*/ 23 h 472"/>
                <a:gd name="T8" fmla="*/ 83 w 381"/>
                <a:gd name="T9" fmla="*/ 29 h 472"/>
                <a:gd name="T10" fmla="*/ 79 w 381"/>
                <a:gd name="T11" fmla="*/ 31 h 472"/>
                <a:gd name="T12" fmla="*/ 86 w 381"/>
                <a:gd name="T13" fmla="*/ 45 h 472"/>
                <a:gd name="T14" fmla="*/ 4 w 381"/>
                <a:gd name="T15" fmla="*/ 79 h 472"/>
                <a:gd name="T16" fmla="*/ 25 w 381"/>
                <a:gd name="T17" fmla="*/ 204 h 472"/>
                <a:gd name="T18" fmla="*/ 72 w 381"/>
                <a:gd name="T19" fmla="*/ 414 h 472"/>
                <a:gd name="T20" fmla="*/ 135 w 381"/>
                <a:gd name="T21" fmla="*/ 465 h 472"/>
                <a:gd name="T22" fmla="*/ 323 w 381"/>
                <a:gd name="T23" fmla="*/ 435 h 472"/>
                <a:gd name="T24" fmla="*/ 274 w 381"/>
                <a:gd name="T25" fmla="*/ 93 h 472"/>
                <a:gd name="T26" fmla="*/ 313 w 381"/>
                <a:gd name="T27" fmla="*/ 306 h 472"/>
                <a:gd name="T28" fmla="*/ 285 w 381"/>
                <a:gd name="T29" fmla="*/ 337 h 472"/>
                <a:gd name="T30" fmla="*/ 213 w 381"/>
                <a:gd name="T31" fmla="*/ 388 h 472"/>
                <a:gd name="T32" fmla="*/ 141 w 381"/>
                <a:gd name="T33" fmla="*/ 394 h 472"/>
                <a:gd name="T34" fmla="*/ 100 w 381"/>
                <a:gd name="T35" fmla="*/ 219 h 472"/>
                <a:gd name="T36" fmla="*/ 87 w 381"/>
                <a:gd name="T37" fmla="*/ 93 h 472"/>
                <a:gd name="T38" fmla="*/ 124 w 381"/>
                <a:gd name="T39" fmla="*/ 80 h 472"/>
                <a:gd name="T40" fmla="*/ 170 w 381"/>
                <a:gd name="T41" fmla="*/ 87 h 472"/>
                <a:gd name="T42" fmla="*/ 217 w 381"/>
                <a:gd name="T43" fmla="*/ 70 h 472"/>
                <a:gd name="T44" fmla="*/ 261 w 381"/>
                <a:gd name="T45" fmla="*/ 58 h 472"/>
                <a:gd name="T46" fmla="*/ 319 w 381"/>
                <a:gd name="T47" fmla="*/ 351 h 472"/>
                <a:gd name="T48" fmla="*/ 313 w 381"/>
                <a:gd name="T49" fmla="*/ 378 h 472"/>
                <a:gd name="T50" fmla="*/ 304 w 381"/>
                <a:gd name="T51" fmla="*/ 383 h 472"/>
                <a:gd name="T52" fmla="*/ 289 w 381"/>
                <a:gd name="T53" fmla="*/ 363 h 472"/>
                <a:gd name="T54" fmla="*/ 219 w 381"/>
                <a:gd name="T55" fmla="*/ 63 h 472"/>
                <a:gd name="T56" fmla="*/ 230 w 381"/>
                <a:gd name="T57" fmla="*/ 59 h 472"/>
                <a:gd name="T58" fmla="*/ 139 w 381"/>
                <a:gd name="T59" fmla="*/ 31 h 472"/>
                <a:gd name="T60" fmla="*/ 230 w 381"/>
                <a:gd name="T61" fmla="*/ 21 h 472"/>
                <a:gd name="T62" fmla="*/ 199 w 381"/>
                <a:gd name="T63" fmla="*/ 69 h 472"/>
                <a:gd name="T64" fmla="*/ 135 w 381"/>
                <a:gd name="T65" fmla="*/ 74 h 472"/>
                <a:gd name="T66" fmla="*/ 100 w 381"/>
                <a:gd name="T67" fmla="*/ 57 h 472"/>
                <a:gd name="T68" fmla="*/ 108 w 381"/>
                <a:gd name="T69" fmla="*/ 76 h 472"/>
                <a:gd name="T70" fmla="*/ 97 w 381"/>
                <a:gd name="T71" fmla="*/ 55 h 472"/>
                <a:gd name="T72" fmla="*/ 354 w 381"/>
                <a:gd name="T73" fmla="*/ 407 h 472"/>
                <a:gd name="T74" fmla="*/ 262 w 381"/>
                <a:gd name="T75" fmla="*/ 432 h 472"/>
                <a:gd name="T76" fmla="*/ 148 w 381"/>
                <a:gd name="T77" fmla="*/ 447 h 472"/>
                <a:gd name="T78" fmla="*/ 91 w 381"/>
                <a:gd name="T79" fmla="*/ 426 h 472"/>
                <a:gd name="T80" fmla="*/ 35 w 381"/>
                <a:gd name="T81" fmla="*/ 178 h 472"/>
                <a:gd name="T82" fmla="*/ 45 w 381"/>
                <a:gd name="T83" fmla="*/ 78 h 472"/>
                <a:gd name="T84" fmla="*/ 88 w 381"/>
                <a:gd name="T85" fmla="*/ 63 h 472"/>
                <a:gd name="T86" fmla="*/ 62 w 381"/>
                <a:gd name="T87" fmla="*/ 93 h 472"/>
                <a:gd name="T88" fmla="*/ 101 w 381"/>
                <a:gd name="T89" fmla="*/ 298 h 472"/>
                <a:gd name="T90" fmla="*/ 138 w 381"/>
                <a:gd name="T91" fmla="*/ 412 h 472"/>
                <a:gd name="T92" fmla="*/ 222 w 381"/>
                <a:gd name="T93" fmla="*/ 401 h 472"/>
                <a:gd name="T94" fmla="*/ 337 w 381"/>
                <a:gd name="T95" fmla="*/ 381 h 472"/>
                <a:gd name="T96" fmla="*/ 317 w 381"/>
                <a:gd name="T97" fmla="*/ 266 h 472"/>
                <a:gd name="T98" fmla="*/ 286 w 381"/>
                <a:gd name="T99" fmla="*/ 81 h 472"/>
                <a:gd name="T100" fmla="*/ 242 w 381"/>
                <a:gd name="T101" fmla="*/ 54 h 472"/>
                <a:gd name="T102" fmla="*/ 284 w 381"/>
                <a:gd name="T103" fmla="*/ 25 h 472"/>
                <a:gd name="T104" fmla="*/ 331 w 381"/>
                <a:gd name="T105" fmla="*/ 203 h 472"/>
                <a:gd name="T106" fmla="*/ 354 w 381"/>
                <a:gd name="T107" fmla="*/ 407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81" h="472">
                  <a:moveTo>
                    <a:pt x="374" y="366"/>
                  </a:moveTo>
                  <a:cubicBezTo>
                    <a:pt x="371" y="341"/>
                    <a:pt x="362" y="317"/>
                    <a:pt x="359" y="292"/>
                  </a:cubicBezTo>
                  <a:cubicBezTo>
                    <a:pt x="356" y="270"/>
                    <a:pt x="351" y="248"/>
                    <a:pt x="349" y="226"/>
                  </a:cubicBezTo>
                  <a:cubicBezTo>
                    <a:pt x="347" y="199"/>
                    <a:pt x="340" y="173"/>
                    <a:pt x="336" y="147"/>
                  </a:cubicBezTo>
                  <a:cubicBezTo>
                    <a:pt x="332" y="117"/>
                    <a:pt x="325" y="88"/>
                    <a:pt x="319" y="59"/>
                  </a:cubicBezTo>
                  <a:cubicBezTo>
                    <a:pt x="316" y="47"/>
                    <a:pt x="315" y="16"/>
                    <a:pt x="301" y="10"/>
                  </a:cubicBezTo>
                  <a:cubicBezTo>
                    <a:pt x="295" y="7"/>
                    <a:pt x="289" y="8"/>
                    <a:pt x="283" y="10"/>
                  </a:cubicBezTo>
                  <a:cubicBezTo>
                    <a:pt x="270" y="15"/>
                    <a:pt x="257" y="19"/>
                    <a:pt x="243" y="20"/>
                  </a:cubicBezTo>
                  <a:cubicBezTo>
                    <a:pt x="242" y="15"/>
                    <a:pt x="242" y="10"/>
                    <a:pt x="241" y="5"/>
                  </a:cubicBezTo>
                  <a:cubicBezTo>
                    <a:pt x="241" y="2"/>
                    <a:pt x="238" y="0"/>
                    <a:pt x="235" y="0"/>
                  </a:cubicBezTo>
                  <a:cubicBezTo>
                    <a:pt x="206" y="1"/>
                    <a:pt x="177" y="12"/>
                    <a:pt x="148" y="17"/>
                  </a:cubicBezTo>
                  <a:cubicBezTo>
                    <a:pt x="135" y="19"/>
                    <a:pt x="122" y="21"/>
                    <a:pt x="109" y="23"/>
                  </a:cubicBezTo>
                  <a:cubicBezTo>
                    <a:pt x="108" y="23"/>
                    <a:pt x="95" y="27"/>
                    <a:pt x="88" y="28"/>
                  </a:cubicBezTo>
                  <a:cubicBezTo>
                    <a:pt x="87" y="28"/>
                    <a:pt x="87" y="28"/>
                    <a:pt x="87" y="28"/>
                  </a:cubicBezTo>
                  <a:cubicBezTo>
                    <a:pt x="86" y="27"/>
                    <a:pt x="84" y="28"/>
                    <a:pt x="83" y="29"/>
                  </a:cubicBezTo>
                  <a:cubicBezTo>
                    <a:pt x="82" y="29"/>
                    <a:pt x="81" y="29"/>
                    <a:pt x="81" y="29"/>
                  </a:cubicBezTo>
                  <a:cubicBezTo>
                    <a:pt x="81" y="29"/>
                    <a:pt x="80" y="29"/>
                    <a:pt x="80" y="29"/>
                  </a:cubicBezTo>
                  <a:cubicBezTo>
                    <a:pt x="79" y="30"/>
                    <a:pt x="79" y="30"/>
                    <a:pt x="79" y="31"/>
                  </a:cubicBezTo>
                  <a:cubicBezTo>
                    <a:pt x="78" y="32"/>
                    <a:pt x="79" y="34"/>
                    <a:pt x="80" y="35"/>
                  </a:cubicBezTo>
                  <a:cubicBezTo>
                    <a:pt x="82" y="35"/>
                    <a:pt x="83" y="35"/>
                    <a:pt x="85" y="36"/>
                  </a:cubicBezTo>
                  <a:cubicBezTo>
                    <a:pt x="86" y="39"/>
                    <a:pt x="86" y="42"/>
                    <a:pt x="86" y="45"/>
                  </a:cubicBezTo>
                  <a:cubicBezTo>
                    <a:pt x="86" y="49"/>
                    <a:pt x="87" y="53"/>
                    <a:pt x="88" y="57"/>
                  </a:cubicBezTo>
                  <a:cubicBezTo>
                    <a:pt x="72" y="55"/>
                    <a:pt x="57" y="64"/>
                    <a:pt x="42" y="67"/>
                  </a:cubicBezTo>
                  <a:cubicBezTo>
                    <a:pt x="31" y="69"/>
                    <a:pt x="11" y="68"/>
                    <a:pt x="4" y="79"/>
                  </a:cubicBezTo>
                  <a:cubicBezTo>
                    <a:pt x="0" y="85"/>
                    <a:pt x="3" y="91"/>
                    <a:pt x="5" y="97"/>
                  </a:cubicBezTo>
                  <a:cubicBezTo>
                    <a:pt x="7" y="107"/>
                    <a:pt x="8" y="116"/>
                    <a:pt x="11" y="125"/>
                  </a:cubicBezTo>
                  <a:cubicBezTo>
                    <a:pt x="18" y="151"/>
                    <a:pt x="22" y="177"/>
                    <a:pt x="25" y="204"/>
                  </a:cubicBezTo>
                  <a:cubicBezTo>
                    <a:pt x="28" y="227"/>
                    <a:pt x="34" y="250"/>
                    <a:pt x="39" y="273"/>
                  </a:cubicBezTo>
                  <a:cubicBezTo>
                    <a:pt x="44" y="298"/>
                    <a:pt x="48" y="323"/>
                    <a:pt x="53" y="347"/>
                  </a:cubicBezTo>
                  <a:cubicBezTo>
                    <a:pt x="59" y="370"/>
                    <a:pt x="66" y="392"/>
                    <a:pt x="72" y="414"/>
                  </a:cubicBezTo>
                  <a:cubicBezTo>
                    <a:pt x="75" y="425"/>
                    <a:pt x="80" y="435"/>
                    <a:pt x="83" y="445"/>
                  </a:cubicBezTo>
                  <a:cubicBezTo>
                    <a:pt x="85" y="453"/>
                    <a:pt x="86" y="459"/>
                    <a:pt x="93" y="464"/>
                  </a:cubicBezTo>
                  <a:cubicBezTo>
                    <a:pt x="103" y="472"/>
                    <a:pt x="123" y="468"/>
                    <a:pt x="135" y="465"/>
                  </a:cubicBezTo>
                  <a:cubicBezTo>
                    <a:pt x="159" y="460"/>
                    <a:pt x="183" y="461"/>
                    <a:pt x="208" y="457"/>
                  </a:cubicBezTo>
                  <a:cubicBezTo>
                    <a:pt x="226" y="454"/>
                    <a:pt x="244" y="454"/>
                    <a:pt x="261" y="449"/>
                  </a:cubicBezTo>
                  <a:cubicBezTo>
                    <a:pt x="281" y="443"/>
                    <a:pt x="303" y="441"/>
                    <a:pt x="323" y="435"/>
                  </a:cubicBezTo>
                  <a:cubicBezTo>
                    <a:pt x="337" y="430"/>
                    <a:pt x="356" y="426"/>
                    <a:pt x="368" y="417"/>
                  </a:cubicBezTo>
                  <a:cubicBezTo>
                    <a:pt x="381" y="407"/>
                    <a:pt x="376" y="380"/>
                    <a:pt x="374" y="366"/>
                  </a:cubicBezTo>
                  <a:moveTo>
                    <a:pt x="274" y="93"/>
                  </a:moveTo>
                  <a:cubicBezTo>
                    <a:pt x="275" y="130"/>
                    <a:pt x="287" y="166"/>
                    <a:pt x="293" y="203"/>
                  </a:cubicBezTo>
                  <a:cubicBezTo>
                    <a:pt x="296" y="220"/>
                    <a:pt x="298" y="237"/>
                    <a:pt x="301" y="254"/>
                  </a:cubicBezTo>
                  <a:cubicBezTo>
                    <a:pt x="304" y="271"/>
                    <a:pt x="310" y="288"/>
                    <a:pt x="313" y="306"/>
                  </a:cubicBezTo>
                  <a:cubicBezTo>
                    <a:pt x="315" y="318"/>
                    <a:pt x="317" y="331"/>
                    <a:pt x="318" y="343"/>
                  </a:cubicBezTo>
                  <a:cubicBezTo>
                    <a:pt x="310" y="338"/>
                    <a:pt x="297" y="331"/>
                    <a:pt x="287" y="334"/>
                  </a:cubicBezTo>
                  <a:cubicBezTo>
                    <a:pt x="286" y="334"/>
                    <a:pt x="285" y="335"/>
                    <a:pt x="285" y="337"/>
                  </a:cubicBezTo>
                  <a:cubicBezTo>
                    <a:pt x="282" y="356"/>
                    <a:pt x="283" y="384"/>
                    <a:pt x="256" y="385"/>
                  </a:cubicBezTo>
                  <a:cubicBezTo>
                    <a:pt x="255" y="385"/>
                    <a:pt x="254" y="386"/>
                    <a:pt x="254" y="387"/>
                  </a:cubicBezTo>
                  <a:cubicBezTo>
                    <a:pt x="240" y="388"/>
                    <a:pt x="227" y="389"/>
                    <a:pt x="213" y="388"/>
                  </a:cubicBezTo>
                  <a:cubicBezTo>
                    <a:pt x="200" y="386"/>
                    <a:pt x="190" y="387"/>
                    <a:pt x="177" y="388"/>
                  </a:cubicBezTo>
                  <a:cubicBezTo>
                    <a:pt x="169" y="389"/>
                    <a:pt x="162" y="390"/>
                    <a:pt x="154" y="390"/>
                  </a:cubicBezTo>
                  <a:cubicBezTo>
                    <a:pt x="149" y="391"/>
                    <a:pt x="145" y="393"/>
                    <a:pt x="141" y="394"/>
                  </a:cubicBezTo>
                  <a:cubicBezTo>
                    <a:pt x="139" y="383"/>
                    <a:pt x="137" y="373"/>
                    <a:pt x="134" y="362"/>
                  </a:cubicBezTo>
                  <a:cubicBezTo>
                    <a:pt x="129" y="345"/>
                    <a:pt x="123" y="329"/>
                    <a:pt x="118" y="312"/>
                  </a:cubicBezTo>
                  <a:cubicBezTo>
                    <a:pt x="110" y="281"/>
                    <a:pt x="106" y="250"/>
                    <a:pt x="100" y="219"/>
                  </a:cubicBezTo>
                  <a:cubicBezTo>
                    <a:pt x="94" y="189"/>
                    <a:pt x="93" y="159"/>
                    <a:pt x="83" y="130"/>
                  </a:cubicBezTo>
                  <a:cubicBezTo>
                    <a:pt x="81" y="122"/>
                    <a:pt x="78" y="113"/>
                    <a:pt x="76" y="105"/>
                  </a:cubicBezTo>
                  <a:cubicBezTo>
                    <a:pt x="73" y="91"/>
                    <a:pt x="78" y="95"/>
                    <a:pt x="87" y="93"/>
                  </a:cubicBezTo>
                  <a:cubicBezTo>
                    <a:pt x="96" y="91"/>
                    <a:pt x="104" y="89"/>
                    <a:pt x="112" y="85"/>
                  </a:cubicBezTo>
                  <a:cubicBezTo>
                    <a:pt x="114" y="85"/>
                    <a:pt x="115" y="85"/>
                    <a:pt x="116" y="84"/>
                  </a:cubicBezTo>
                  <a:cubicBezTo>
                    <a:pt x="119" y="83"/>
                    <a:pt x="122" y="82"/>
                    <a:pt x="124" y="80"/>
                  </a:cubicBezTo>
                  <a:cubicBezTo>
                    <a:pt x="128" y="83"/>
                    <a:pt x="131" y="86"/>
                    <a:pt x="135" y="88"/>
                  </a:cubicBezTo>
                  <a:cubicBezTo>
                    <a:pt x="139" y="90"/>
                    <a:pt x="143" y="91"/>
                    <a:pt x="148" y="91"/>
                  </a:cubicBezTo>
                  <a:cubicBezTo>
                    <a:pt x="155" y="90"/>
                    <a:pt x="163" y="87"/>
                    <a:pt x="170" y="87"/>
                  </a:cubicBezTo>
                  <a:cubicBezTo>
                    <a:pt x="173" y="86"/>
                    <a:pt x="176" y="86"/>
                    <a:pt x="179" y="85"/>
                  </a:cubicBezTo>
                  <a:cubicBezTo>
                    <a:pt x="190" y="83"/>
                    <a:pt x="208" y="84"/>
                    <a:pt x="215" y="74"/>
                  </a:cubicBezTo>
                  <a:cubicBezTo>
                    <a:pt x="216" y="73"/>
                    <a:pt x="217" y="71"/>
                    <a:pt x="217" y="70"/>
                  </a:cubicBezTo>
                  <a:cubicBezTo>
                    <a:pt x="218" y="70"/>
                    <a:pt x="218" y="70"/>
                    <a:pt x="219" y="70"/>
                  </a:cubicBezTo>
                  <a:cubicBezTo>
                    <a:pt x="224" y="67"/>
                    <a:pt x="232" y="69"/>
                    <a:pt x="237" y="68"/>
                  </a:cubicBezTo>
                  <a:cubicBezTo>
                    <a:pt x="245" y="65"/>
                    <a:pt x="253" y="59"/>
                    <a:pt x="261" y="58"/>
                  </a:cubicBezTo>
                  <a:cubicBezTo>
                    <a:pt x="272" y="56"/>
                    <a:pt x="275" y="60"/>
                    <a:pt x="275" y="71"/>
                  </a:cubicBezTo>
                  <a:cubicBezTo>
                    <a:pt x="274" y="78"/>
                    <a:pt x="274" y="86"/>
                    <a:pt x="274" y="93"/>
                  </a:cubicBezTo>
                  <a:moveTo>
                    <a:pt x="319" y="351"/>
                  </a:moveTo>
                  <a:cubicBezTo>
                    <a:pt x="320" y="354"/>
                    <a:pt x="320" y="357"/>
                    <a:pt x="320" y="360"/>
                  </a:cubicBezTo>
                  <a:cubicBezTo>
                    <a:pt x="321" y="363"/>
                    <a:pt x="324" y="372"/>
                    <a:pt x="322" y="375"/>
                  </a:cubicBezTo>
                  <a:cubicBezTo>
                    <a:pt x="322" y="376"/>
                    <a:pt x="318" y="377"/>
                    <a:pt x="313" y="378"/>
                  </a:cubicBezTo>
                  <a:cubicBezTo>
                    <a:pt x="311" y="378"/>
                    <a:pt x="309" y="378"/>
                    <a:pt x="307" y="380"/>
                  </a:cubicBezTo>
                  <a:cubicBezTo>
                    <a:pt x="307" y="381"/>
                    <a:pt x="306" y="381"/>
                    <a:pt x="306" y="381"/>
                  </a:cubicBezTo>
                  <a:cubicBezTo>
                    <a:pt x="305" y="382"/>
                    <a:pt x="304" y="382"/>
                    <a:pt x="304" y="383"/>
                  </a:cubicBezTo>
                  <a:cubicBezTo>
                    <a:pt x="299" y="383"/>
                    <a:pt x="288" y="384"/>
                    <a:pt x="278" y="384"/>
                  </a:cubicBezTo>
                  <a:cubicBezTo>
                    <a:pt x="280" y="383"/>
                    <a:pt x="281" y="382"/>
                    <a:pt x="282" y="380"/>
                  </a:cubicBezTo>
                  <a:cubicBezTo>
                    <a:pt x="285" y="374"/>
                    <a:pt x="288" y="369"/>
                    <a:pt x="289" y="363"/>
                  </a:cubicBezTo>
                  <a:cubicBezTo>
                    <a:pt x="291" y="356"/>
                    <a:pt x="291" y="349"/>
                    <a:pt x="291" y="342"/>
                  </a:cubicBezTo>
                  <a:cubicBezTo>
                    <a:pt x="301" y="344"/>
                    <a:pt x="310" y="357"/>
                    <a:pt x="319" y="351"/>
                  </a:cubicBezTo>
                  <a:moveTo>
                    <a:pt x="219" y="63"/>
                  </a:moveTo>
                  <a:cubicBezTo>
                    <a:pt x="220" y="60"/>
                    <a:pt x="221" y="57"/>
                    <a:pt x="222" y="54"/>
                  </a:cubicBezTo>
                  <a:cubicBezTo>
                    <a:pt x="223" y="47"/>
                    <a:pt x="227" y="40"/>
                    <a:pt x="229" y="32"/>
                  </a:cubicBezTo>
                  <a:cubicBezTo>
                    <a:pt x="229" y="41"/>
                    <a:pt x="228" y="50"/>
                    <a:pt x="230" y="59"/>
                  </a:cubicBezTo>
                  <a:cubicBezTo>
                    <a:pt x="226" y="60"/>
                    <a:pt x="223" y="61"/>
                    <a:pt x="219" y="63"/>
                  </a:cubicBezTo>
                  <a:moveTo>
                    <a:pt x="107" y="34"/>
                  </a:moveTo>
                  <a:cubicBezTo>
                    <a:pt x="118" y="32"/>
                    <a:pt x="129" y="32"/>
                    <a:pt x="139" y="31"/>
                  </a:cubicBezTo>
                  <a:cubicBezTo>
                    <a:pt x="155" y="28"/>
                    <a:pt x="170" y="25"/>
                    <a:pt x="186" y="22"/>
                  </a:cubicBezTo>
                  <a:cubicBezTo>
                    <a:pt x="201" y="19"/>
                    <a:pt x="215" y="14"/>
                    <a:pt x="230" y="13"/>
                  </a:cubicBezTo>
                  <a:cubicBezTo>
                    <a:pt x="230" y="16"/>
                    <a:pt x="230" y="19"/>
                    <a:pt x="230" y="21"/>
                  </a:cubicBezTo>
                  <a:cubicBezTo>
                    <a:pt x="227" y="18"/>
                    <a:pt x="222" y="19"/>
                    <a:pt x="220" y="24"/>
                  </a:cubicBezTo>
                  <a:cubicBezTo>
                    <a:pt x="217" y="30"/>
                    <a:pt x="214" y="35"/>
                    <a:pt x="212" y="42"/>
                  </a:cubicBezTo>
                  <a:cubicBezTo>
                    <a:pt x="209" y="50"/>
                    <a:pt x="208" y="65"/>
                    <a:pt x="199" y="69"/>
                  </a:cubicBezTo>
                  <a:cubicBezTo>
                    <a:pt x="197" y="70"/>
                    <a:pt x="191" y="69"/>
                    <a:pt x="189" y="69"/>
                  </a:cubicBezTo>
                  <a:cubicBezTo>
                    <a:pt x="180" y="71"/>
                    <a:pt x="172" y="73"/>
                    <a:pt x="164" y="74"/>
                  </a:cubicBezTo>
                  <a:cubicBezTo>
                    <a:pt x="153" y="75"/>
                    <a:pt x="146" y="80"/>
                    <a:pt x="135" y="74"/>
                  </a:cubicBezTo>
                  <a:cubicBezTo>
                    <a:pt x="133" y="73"/>
                    <a:pt x="129" y="69"/>
                    <a:pt x="126" y="67"/>
                  </a:cubicBezTo>
                  <a:cubicBezTo>
                    <a:pt x="119" y="61"/>
                    <a:pt x="111" y="54"/>
                    <a:pt x="101" y="53"/>
                  </a:cubicBezTo>
                  <a:cubicBezTo>
                    <a:pt x="99" y="53"/>
                    <a:pt x="98" y="56"/>
                    <a:pt x="100" y="57"/>
                  </a:cubicBezTo>
                  <a:cubicBezTo>
                    <a:pt x="107" y="61"/>
                    <a:pt x="112" y="68"/>
                    <a:pt x="118" y="74"/>
                  </a:cubicBezTo>
                  <a:cubicBezTo>
                    <a:pt x="118" y="74"/>
                    <a:pt x="117" y="74"/>
                    <a:pt x="117" y="74"/>
                  </a:cubicBezTo>
                  <a:cubicBezTo>
                    <a:pt x="114" y="75"/>
                    <a:pt x="111" y="75"/>
                    <a:pt x="108" y="76"/>
                  </a:cubicBezTo>
                  <a:cubicBezTo>
                    <a:pt x="106" y="76"/>
                    <a:pt x="104" y="76"/>
                    <a:pt x="102" y="76"/>
                  </a:cubicBezTo>
                  <a:cubicBezTo>
                    <a:pt x="102" y="74"/>
                    <a:pt x="101" y="72"/>
                    <a:pt x="100" y="70"/>
                  </a:cubicBezTo>
                  <a:cubicBezTo>
                    <a:pt x="99" y="65"/>
                    <a:pt x="98" y="60"/>
                    <a:pt x="97" y="55"/>
                  </a:cubicBezTo>
                  <a:cubicBezTo>
                    <a:pt x="96" y="49"/>
                    <a:pt x="95" y="42"/>
                    <a:pt x="92" y="36"/>
                  </a:cubicBezTo>
                  <a:cubicBezTo>
                    <a:pt x="97" y="35"/>
                    <a:pt x="102" y="34"/>
                    <a:pt x="107" y="34"/>
                  </a:cubicBezTo>
                  <a:moveTo>
                    <a:pt x="354" y="407"/>
                  </a:moveTo>
                  <a:cubicBezTo>
                    <a:pt x="348" y="412"/>
                    <a:pt x="337" y="414"/>
                    <a:pt x="330" y="417"/>
                  </a:cubicBezTo>
                  <a:cubicBezTo>
                    <a:pt x="316" y="422"/>
                    <a:pt x="302" y="427"/>
                    <a:pt x="287" y="429"/>
                  </a:cubicBezTo>
                  <a:cubicBezTo>
                    <a:pt x="279" y="430"/>
                    <a:pt x="271" y="429"/>
                    <a:pt x="262" y="432"/>
                  </a:cubicBezTo>
                  <a:cubicBezTo>
                    <a:pt x="253" y="436"/>
                    <a:pt x="245" y="438"/>
                    <a:pt x="236" y="439"/>
                  </a:cubicBezTo>
                  <a:cubicBezTo>
                    <a:pt x="219" y="441"/>
                    <a:pt x="203" y="443"/>
                    <a:pt x="186" y="446"/>
                  </a:cubicBezTo>
                  <a:cubicBezTo>
                    <a:pt x="173" y="448"/>
                    <a:pt x="161" y="446"/>
                    <a:pt x="148" y="447"/>
                  </a:cubicBezTo>
                  <a:cubicBezTo>
                    <a:pt x="139" y="448"/>
                    <a:pt x="131" y="452"/>
                    <a:pt x="122" y="453"/>
                  </a:cubicBezTo>
                  <a:cubicBezTo>
                    <a:pt x="111" y="453"/>
                    <a:pt x="103" y="455"/>
                    <a:pt x="97" y="444"/>
                  </a:cubicBezTo>
                  <a:cubicBezTo>
                    <a:pt x="95" y="439"/>
                    <a:pt x="93" y="431"/>
                    <a:pt x="91" y="426"/>
                  </a:cubicBezTo>
                  <a:cubicBezTo>
                    <a:pt x="82" y="406"/>
                    <a:pt x="77" y="383"/>
                    <a:pt x="71" y="361"/>
                  </a:cubicBezTo>
                  <a:cubicBezTo>
                    <a:pt x="61" y="324"/>
                    <a:pt x="55" y="285"/>
                    <a:pt x="47" y="248"/>
                  </a:cubicBezTo>
                  <a:cubicBezTo>
                    <a:pt x="42" y="225"/>
                    <a:pt x="38" y="202"/>
                    <a:pt x="35" y="178"/>
                  </a:cubicBezTo>
                  <a:cubicBezTo>
                    <a:pt x="32" y="156"/>
                    <a:pt x="26" y="134"/>
                    <a:pt x="21" y="112"/>
                  </a:cubicBezTo>
                  <a:cubicBezTo>
                    <a:pt x="18" y="102"/>
                    <a:pt x="13" y="88"/>
                    <a:pt x="23" y="82"/>
                  </a:cubicBezTo>
                  <a:cubicBezTo>
                    <a:pt x="29" y="80"/>
                    <a:pt x="39" y="80"/>
                    <a:pt x="45" y="78"/>
                  </a:cubicBezTo>
                  <a:cubicBezTo>
                    <a:pt x="54" y="76"/>
                    <a:pt x="63" y="71"/>
                    <a:pt x="72" y="69"/>
                  </a:cubicBezTo>
                  <a:cubicBezTo>
                    <a:pt x="76" y="67"/>
                    <a:pt x="84" y="64"/>
                    <a:pt x="88" y="63"/>
                  </a:cubicBezTo>
                  <a:cubicBezTo>
                    <a:pt x="88" y="63"/>
                    <a:pt x="88" y="63"/>
                    <a:pt x="88" y="63"/>
                  </a:cubicBezTo>
                  <a:cubicBezTo>
                    <a:pt x="89" y="69"/>
                    <a:pt x="90" y="75"/>
                    <a:pt x="92" y="80"/>
                  </a:cubicBezTo>
                  <a:cubicBezTo>
                    <a:pt x="86" y="80"/>
                    <a:pt x="80" y="80"/>
                    <a:pt x="75" y="81"/>
                  </a:cubicBezTo>
                  <a:cubicBezTo>
                    <a:pt x="68" y="83"/>
                    <a:pt x="63" y="86"/>
                    <a:pt x="62" y="93"/>
                  </a:cubicBezTo>
                  <a:cubicBezTo>
                    <a:pt x="59" y="106"/>
                    <a:pt x="68" y="124"/>
                    <a:pt x="72" y="136"/>
                  </a:cubicBezTo>
                  <a:cubicBezTo>
                    <a:pt x="78" y="156"/>
                    <a:pt x="81" y="176"/>
                    <a:pt x="83" y="197"/>
                  </a:cubicBezTo>
                  <a:cubicBezTo>
                    <a:pt x="86" y="231"/>
                    <a:pt x="94" y="264"/>
                    <a:pt x="101" y="298"/>
                  </a:cubicBezTo>
                  <a:cubicBezTo>
                    <a:pt x="105" y="318"/>
                    <a:pt x="111" y="337"/>
                    <a:pt x="117" y="356"/>
                  </a:cubicBezTo>
                  <a:cubicBezTo>
                    <a:pt x="123" y="373"/>
                    <a:pt x="126" y="389"/>
                    <a:pt x="129" y="407"/>
                  </a:cubicBezTo>
                  <a:cubicBezTo>
                    <a:pt x="130" y="410"/>
                    <a:pt x="134" y="413"/>
                    <a:pt x="138" y="412"/>
                  </a:cubicBezTo>
                  <a:cubicBezTo>
                    <a:pt x="142" y="410"/>
                    <a:pt x="147" y="406"/>
                    <a:pt x="151" y="405"/>
                  </a:cubicBezTo>
                  <a:cubicBezTo>
                    <a:pt x="158" y="403"/>
                    <a:pt x="168" y="403"/>
                    <a:pt x="175" y="402"/>
                  </a:cubicBezTo>
                  <a:cubicBezTo>
                    <a:pt x="191" y="400"/>
                    <a:pt x="206" y="401"/>
                    <a:pt x="222" y="401"/>
                  </a:cubicBezTo>
                  <a:cubicBezTo>
                    <a:pt x="252" y="401"/>
                    <a:pt x="285" y="400"/>
                    <a:pt x="314" y="393"/>
                  </a:cubicBezTo>
                  <a:cubicBezTo>
                    <a:pt x="316" y="393"/>
                    <a:pt x="318" y="392"/>
                    <a:pt x="318" y="390"/>
                  </a:cubicBezTo>
                  <a:cubicBezTo>
                    <a:pt x="326" y="390"/>
                    <a:pt x="334" y="387"/>
                    <a:pt x="337" y="381"/>
                  </a:cubicBezTo>
                  <a:cubicBezTo>
                    <a:pt x="339" y="376"/>
                    <a:pt x="336" y="370"/>
                    <a:pt x="334" y="365"/>
                  </a:cubicBezTo>
                  <a:cubicBezTo>
                    <a:pt x="332" y="355"/>
                    <a:pt x="333" y="345"/>
                    <a:pt x="331" y="335"/>
                  </a:cubicBezTo>
                  <a:cubicBezTo>
                    <a:pt x="328" y="312"/>
                    <a:pt x="325" y="288"/>
                    <a:pt x="317" y="266"/>
                  </a:cubicBezTo>
                  <a:cubicBezTo>
                    <a:pt x="310" y="242"/>
                    <a:pt x="308" y="218"/>
                    <a:pt x="304" y="194"/>
                  </a:cubicBezTo>
                  <a:cubicBezTo>
                    <a:pt x="300" y="170"/>
                    <a:pt x="293" y="146"/>
                    <a:pt x="289" y="121"/>
                  </a:cubicBezTo>
                  <a:cubicBezTo>
                    <a:pt x="288" y="108"/>
                    <a:pt x="286" y="95"/>
                    <a:pt x="286" y="81"/>
                  </a:cubicBezTo>
                  <a:cubicBezTo>
                    <a:pt x="287" y="73"/>
                    <a:pt x="288" y="65"/>
                    <a:pt x="287" y="57"/>
                  </a:cubicBezTo>
                  <a:cubicBezTo>
                    <a:pt x="284" y="45"/>
                    <a:pt x="275" y="42"/>
                    <a:pt x="264" y="44"/>
                  </a:cubicBezTo>
                  <a:cubicBezTo>
                    <a:pt x="256" y="46"/>
                    <a:pt x="249" y="50"/>
                    <a:pt x="242" y="54"/>
                  </a:cubicBezTo>
                  <a:cubicBezTo>
                    <a:pt x="243" y="48"/>
                    <a:pt x="243" y="41"/>
                    <a:pt x="243" y="35"/>
                  </a:cubicBezTo>
                  <a:cubicBezTo>
                    <a:pt x="244" y="35"/>
                    <a:pt x="245" y="34"/>
                    <a:pt x="246" y="34"/>
                  </a:cubicBezTo>
                  <a:cubicBezTo>
                    <a:pt x="259" y="32"/>
                    <a:pt x="271" y="27"/>
                    <a:pt x="284" y="25"/>
                  </a:cubicBezTo>
                  <a:cubicBezTo>
                    <a:pt x="300" y="24"/>
                    <a:pt x="297" y="30"/>
                    <a:pt x="300" y="42"/>
                  </a:cubicBezTo>
                  <a:cubicBezTo>
                    <a:pt x="302" y="54"/>
                    <a:pt x="305" y="65"/>
                    <a:pt x="308" y="76"/>
                  </a:cubicBezTo>
                  <a:cubicBezTo>
                    <a:pt x="317" y="118"/>
                    <a:pt x="322" y="161"/>
                    <a:pt x="331" y="203"/>
                  </a:cubicBezTo>
                  <a:cubicBezTo>
                    <a:pt x="339" y="239"/>
                    <a:pt x="339" y="275"/>
                    <a:pt x="347" y="311"/>
                  </a:cubicBezTo>
                  <a:cubicBezTo>
                    <a:pt x="351" y="331"/>
                    <a:pt x="357" y="349"/>
                    <a:pt x="360" y="369"/>
                  </a:cubicBezTo>
                  <a:cubicBezTo>
                    <a:pt x="361" y="380"/>
                    <a:pt x="365" y="399"/>
                    <a:pt x="354" y="40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64"/>
            <p:cNvSpPr>
              <a:spLocks/>
            </p:cNvSpPr>
            <p:nvPr/>
          </p:nvSpPr>
          <p:spPr bwMode="auto">
            <a:xfrm>
              <a:off x="4662489" y="3201989"/>
              <a:ext cx="290513" cy="58738"/>
            </a:xfrm>
            <a:custGeom>
              <a:avLst/>
              <a:gdLst>
                <a:gd name="T0" fmla="*/ 133 w 135"/>
                <a:gd name="T1" fmla="*/ 2 h 27"/>
                <a:gd name="T2" fmla="*/ 104 w 135"/>
                <a:gd name="T3" fmla="*/ 1 h 27"/>
                <a:gd name="T4" fmla="*/ 66 w 135"/>
                <a:gd name="T5" fmla="*/ 11 h 27"/>
                <a:gd name="T6" fmla="*/ 28 w 135"/>
                <a:gd name="T7" fmla="*/ 19 h 27"/>
                <a:gd name="T8" fmla="*/ 0 w 135"/>
                <a:gd name="T9" fmla="*/ 25 h 27"/>
                <a:gd name="T10" fmla="*/ 1 w 135"/>
                <a:gd name="T11" fmla="*/ 27 h 27"/>
                <a:gd name="T12" fmla="*/ 3 w 135"/>
                <a:gd name="T13" fmla="*/ 26 h 27"/>
                <a:gd name="T14" fmla="*/ 3 w 135"/>
                <a:gd name="T15" fmla="*/ 26 h 27"/>
                <a:gd name="T16" fmla="*/ 17 w 135"/>
                <a:gd name="T17" fmla="*/ 23 h 27"/>
                <a:gd name="T18" fmla="*/ 31 w 135"/>
                <a:gd name="T19" fmla="*/ 23 h 27"/>
                <a:gd name="T20" fmla="*/ 64 w 135"/>
                <a:gd name="T21" fmla="*/ 15 h 27"/>
                <a:gd name="T22" fmla="*/ 97 w 135"/>
                <a:gd name="T23" fmla="*/ 7 h 27"/>
                <a:gd name="T24" fmla="*/ 132 w 135"/>
                <a:gd name="T25" fmla="*/ 5 h 27"/>
                <a:gd name="T26" fmla="*/ 133 w 135"/>
                <a:gd name="T27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5" h="27">
                  <a:moveTo>
                    <a:pt x="133" y="2"/>
                  </a:moveTo>
                  <a:cubicBezTo>
                    <a:pt x="123" y="0"/>
                    <a:pt x="113" y="0"/>
                    <a:pt x="104" y="1"/>
                  </a:cubicBezTo>
                  <a:cubicBezTo>
                    <a:pt x="91" y="3"/>
                    <a:pt x="79" y="8"/>
                    <a:pt x="66" y="11"/>
                  </a:cubicBezTo>
                  <a:cubicBezTo>
                    <a:pt x="54" y="13"/>
                    <a:pt x="41" y="18"/>
                    <a:pt x="28" y="19"/>
                  </a:cubicBezTo>
                  <a:cubicBezTo>
                    <a:pt x="19" y="20"/>
                    <a:pt x="9" y="20"/>
                    <a:pt x="0" y="25"/>
                  </a:cubicBezTo>
                  <a:cubicBezTo>
                    <a:pt x="0" y="26"/>
                    <a:pt x="0" y="27"/>
                    <a:pt x="1" y="27"/>
                  </a:cubicBezTo>
                  <a:cubicBezTo>
                    <a:pt x="2" y="27"/>
                    <a:pt x="2" y="27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7" y="26"/>
                    <a:pt x="12" y="24"/>
                    <a:pt x="17" y="23"/>
                  </a:cubicBezTo>
                  <a:cubicBezTo>
                    <a:pt x="22" y="23"/>
                    <a:pt x="27" y="23"/>
                    <a:pt x="31" y="23"/>
                  </a:cubicBezTo>
                  <a:cubicBezTo>
                    <a:pt x="43" y="21"/>
                    <a:pt x="53" y="18"/>
                    <a:pt x="64" y="15"/>
                  </a:cubicBezTo>
                  <a:cubicBezTo>
                    <a:pt x="75" y="13"/>
                    <a:pt x="86" y="10"/>
                    <a:pt x="97" y="7"/>
                  </a:cubicBezTo>
                  <a:cubicBezTo>
                    <a:pt x="109" y="4"/>
                    <a:pt x="120" y="7"/>
                    <a:pt x="132" y="5"/>
                  </a:cubicBezTo>
                  <a:cubicBezTo>
                    <a:pt x="134" y="5"/>
                    <a:pt x="135" y="2"/>
                    <a:pt x="133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65"/>
            <p:cNvSpPr>
              <a:spLocks/>
            </p:cNvSpPr>
            <p:nvPr/>
          </p:nvSpPr>
          <p:spPr bwMode="auto">
            <a:xfrm>
              <a:off x="4691064" y="3249614"/>
              <a:ext cx="273050" cy="55563"/>
            </a:xfrm>
            <a:custGeom>
              <a:avLst/>
              <a:gdLst>
                <a:gd name="T0" fmla="*/ 124 w 127"/>
                <a:gd name="T1" fmla="*/ 2 h 26"/>
                <a:gd name="T2" fmla="*/ 62 w 127"/>
                <a:gd name="T3" fmla="*/ 10 h 26"/>
                <a:gd name="T4" fmla="*/ 31 w 127"/>
                <a:gd name="T5" fmla="*/ 15 h 26"/>
                <a:gd name="T6" fmla="*/ 2 w 127"/>
                <a:gd name="T7" fmla="*/ 23 h 26"/>
                <a:gd name="T8" fmla="*/ 2 w 127"/>
                <a:gd name="T9" fmla="*/ 25 h 26"/>
                <a:gd name="T10" fmla="*/ 61 w 127"/>
                <a:gd name="T11" fmla="*/ 15 h 26"/>
                <a:gd name="T12" fmla="*/ 91 w 127"/>
                <a:gd name="T13" fmla="*/ 10 h 26"/>
                <a:gd name="T14" fmla="*/ 125 w 127"/>
                <a:gd name="T15" fmla="*/ 6 h 26"/>
                <a:gd name="T16" fmla="*/ 124 w 127"/>
                <a:gd name="T17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6">
                  <a:moveTo>
                    <a:pt x="124" y="2"/>
                  </a:moveTo>
                  <a:cubicBezTo>
                    <a:pt x="104" y="0"/>
                    <a:pt x="82" y="7"/>
                    <a:pt x="62" y="10"/>
                  </a:cubicBezTo>
                  <a:cubicBezTo>
                    <a:pt x="51" y="12"/>
                    <a:pt x="41" y="13"/>
                    <a:pt x="31" y="15"/>
                  </a:cubicBezTo>
                  <a:cubicBezTo>
                    <a:pt x="21" y="18"/>
                    <a:pt x="11" y="21"/>
                    <a:pt x="2" y="23"/>
                  </a:cubicBezTo>
                  <a:cubicBezTo>
                    <a:pt x="0" y="23"/>
                    <a:pt x="1" y="26"/>
                    <a:pt x="2" y="25"/>
                  </a:cubicBezTo>
                  <a:cubicBezTo>
                    <a:pt x="22" y="22"/>
                    <a:pt x="41" y="18"/>
                    <a:pt x="61" y="15"/>
                  </a:cubicBezTo>
                  <a:cubicBezTo>
                    <a:pt x="71" y="13"/>
                    <a:pt x="81" y="11"/>
                    <a:pt x="91" y="10"/>
                  </a:cubicBezTo>
                  <a:cubicBezTo>
                    <a:pt x="102" y="8"/>
                    <a:pt x="114" y="7"/>
                    <a:pt x="125" y="6"/>
                  </a:cubicBezTo>
                  <a:cubicBezTo>
                    <a:pt x="127" y="5"/>
                    <a:pt x="126" y="3"/>
                    <a:pt x="124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66"/>
            <p:cNvSpPr>
              <a:spLocks/>
            </p:cNvSpPr>
            <p:nvPr/>
          </p:nvSpPr>
          <p:spPr bwMode="auto">
            <a:xfrm>
              <a:off x="4694239" y="3297239"/>
              <a:ext cx="260350" cy="61913"/>
            </a:xfrm>
            <a:custGeom>
              <a:avLst/>
              <a:gdLst>
                <a:gd name="T0" fmla="*/ 118 w 121"/>
                <a:gd name="T1" fmla="*/ 0 h 29"/>
                <a:gd name="T2" fmla="*/ 118 w 121"/>
                <a:gd name="T3" fmla="*/ 0 h 29"/>
                <a:gd name="T4" fmla="*/ 106 w 121"/>
                <a:gd name="T5" fmla="*/ 1 h 29"/>
                <a:gd name="T6" fmla="*/ 89 w 121"/>
                <a:gd name="T7" fmla="*/ 2 h 29"/>
                <a:gd name="T8" fmla="*/ 63 w 121"/>
                <a:gd name="T9" fmla="*/ 8 h 29"/>
                <a:gd name="T10" fmla="*/ 30 w 121"/>
                <a:gd name="T11" fmla="*/ 17 h 29"/>
                <a:gd name="T12" fmla="*/ 2 w 121"/>
                <a:gd name="T13" fmla="*/ 25 h 29"/>
                <a:gd name="T14" fmla="*/ 2 w 121"/>
                <a:gd name="T15" fmla="*/ 29 h 29"/>
                <a:gd name="T16" fmla="*/ 26 w 121"/>
                <a:gd name="T17" fmla="*/ 22 h 29"/>
                <a:gd name="T18" fmla="*/ 57 w 121"/>
                <a:gd name="T19" fmla="*/ 14 h 29"/>
                <a:gd name="T20" fmla="*/ 72 w 121"/>
                <a:gd name="T21" fmla="*/ 11 h 29"/>
                <a:gd name="T22" fmla="*/ 89 w 121"/>
                <a:gd name="T23" fmla="*/ 7 h 29"/>
                <a:gd name="T24" fmla="*/ 119 w 121"/>
                <a:gd name="T25" fmla="*/ 4 h 29"/>
                <a:gd name="T26" fmla="*/ 118 w 121"/>
                <a:gd name="T2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" h="29">
                  <a:moveTo>
                    <a:pt x="118" y="0"/>
                  </a:moveTo>
                  <a:cubicBezTo>
                    <a:pt x="118" y="0"/>
                    <a:pt x="118" y="0"/>
                    <a:pt x="118" y="0"/>
                  </a:cubicBezTo>
                  <a:cubicBezTo>
                    <a:pt x="114" y="0"/>
                    <a:pt x="110" y="1"/>
                    <a:pt x="106" y="1"/>
                  </a:cubicBezTo>
                  <a:cubicBezTo>
                    <a:pt x="100" y="2"/>
                    <a:pt x="95" y="2"/>
                    <a:pt x="89" y="2"/>
                  </a:cubicBezTo>
                  <a:cubicBezTo>
                    <a:pt x="80" y="2"/>
                    <a:pt x="71" y="6"/>
                    <a:pt x="63" y="8"/>
                  </a:cubicBezTo>
                  <a:cubicBezTo>
                    <a:pt x="52" y="10"/>
                    <a:pt x="41" y="14"/>
                    <a:pt x="30" y="17"/>
                  </a:cubicBezTo>
                  <a:cubicBezTo>
                    <a:pt x="21" y="19"/>
                    <a:pt x="12" y="25"/>
                    <a:pt x="2" y="25"/>
                  </a:cubicBezTo>
                  <a:cubicBezTo>
                    <a:pt x="0" y="25"/>
                    <a:pt x="0" y="29"/>
                    <a:pt x="2" y="29"/>
                  </a:cubicBezTo>
                  <a:cubicBezTo>
                    <a:pt x="11" y="29"/>
                    <a:pt x="18" y="25"/>
                    <a:pt x="26" y="22"/>
                  </a:cubicBezTo>
                  <a:cubicBezTo>
                    <a:pt x="36" y="19"/>
                    <a:pt x="47" y="17"/>
                    <a:pt x="57" y="14"/>
                  </a:cubicBezTo>
                  <a:cubicBezTo>
                    <a:pt x="62" y="13"/>
                    <a:pt x="67" y="12"/>
                    <a:pt x="72" y="11"/>
                  </a:cubicBezTo>
                  <a:cubicBezTo>
                    <a:pt x="78" y="9"/>
                    <a:pt x="83" y="7"/>
                    <a:pt x="89" y="7"/>
                  </a:cubicBezTo>
                  <a:cubicBezTo>
                    <a:pt x="99" y="6"/>
                    <a:pt x="108" y="5"/>
                    <a:pt x="119" y="4"/>
                  </a:cubicBezTo>
                  <a:cubicBezTo>
                    <a:pt x="121" y="4"/>
                    <a:pt x="118" y="0"/>
                    <a:pt x="118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67"/>
            <p:cNvSpPr>
              <a:spLocks/>
            </p:cNvSpPr>
            <p:nvPr/>
          </p:nvSpPr>
          <p:spPr bwMode="auto">
            <a:xfrm>
              <a:off x="4703764" y="3321051"/>
              <a:ext cx="295275" cy="84138"/>
            </a:xfrm>
            <a:custGeom>
              <a:avLst/>
              <a:gdLst>
                <a:gd name="T0" fmla="*/ 136 w 137"/>
                <a:gd name="T1" fmla="*/ 5 h 39"/>
                <a:gd name="T2" fmla="*/ 64 w 137"/>
                <a:gd name="T3" fmla="*/ 15 h 39"/>
                <a:gd name="T4" fmla="*/ 27 w 137"/>
                <a:gd name="T5" fmla="*/ 25 h 39"/>
                <a:gd name="T6" fmla="*/ 2 w 137"/>
                <a:gd name="T7" fmla="*/ 35 h 39"/>
                <a:gd name="T8" fmla="*/ 5 w 137"/>
                <a:gd name="T9" fmla="*/ 37 h 39"/>
                <a:gd name="T10" fmla="*/ 34 w 137"/>
                <a:gd name="T11" fmla="*/ 27 h 39"/>
                <a:gd name="T12" fmla="*/ 68 w 137"/>
                <a:gd name="T13" fmla="*/ 18 h 39"/>
                <a:gd name="T14" fmla="*/ 103 w 137"/>
                <a:gd name="T15" fmla="*/ 10 h 39"/>
                <a:gd name="T16" fmla="*/ 136 w 137"/>
                <a:gd name="T17" fmla="*/ 7 h 39"/>
                <a:gd name="T18" fmla="*/ 136 w 137"/>
                <a:gd name="T19" fmla="*/ 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7" h="39">
                  <a:moveTo>
                    <a:pt x="136" y="5"/>
                  </a:moveTo>
                  <a:cubicBezTo>
                    <a:pt x="111" y="0"/>
                    <a:pt x="88" y="9"/>
                    <a:pt x="64" y="15"/>
                  </a:cubicBezTo>
                  <a:cubicBezTo>
                    <a:pt x="52" y="17"/>
                    <a:pt x="40" y="22"/>
                    <a:pt x="27" y="25"/>
                  </a:cubicBezTo>
                  <a:cubicBezTo>
                    <a:pt x="18" y="27"/>
                    <a:pt x="10" y="29"/>
                    <a:pt x="2" y="35"/>
                  </a:cubicBezTo>
                  <a:cubicBezTo>
                    <a:pt x="0" y="36"/>
                    <a:pt x="3" y="39"/>
                    <a:pt x="5" y="37"/>
                  </a:cubicBezTo>
                  <a:cubicBezTo>
                    <a:pt x="13" y="31"/>
                    <a:pt x="24" y="29"/>
                    <a:pt x="34" y="27"/>
                  </a:cubicBezTo>
                  <a:cubicBezTo>
                    <a:pt x="46" y="24"/>
                    <a:pt x="57" y="21"/>
                    <a:pt x="68" y="18"/>
                  </a:cubicBezTo>
                  <a:cubicBezTo>
                    <a:pt x="80" y="16"/>
                    <a:pt x="91" y="12"/>
                    <a:pt x="103" y="10"/>
                  </a:cubicBezTo>
                  <a:cubicBezTo>
                    <a:pt x="114" y="7"/>
                    <a:pt x="125" y="9"/>
                    <a:pt x="136" y="7"/>
                  </a:cubicBezTo>
                  <a:cubicBezTo>
                    <a:pt x="137" y="7"/>
                    <a:pt x="137" y="5"/>
                    <a:pt x="136" y="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68"/>
            <p:cNvSpPr>
              <a:spLocks/>
            </p:cNvSpPr>
            <p:nvPr/>
          </p:nvSpPr>
          <p:spPr bwMode="auto">
            <a:xfrm>
              <a:off x="4679951" y="3384551"/>
              <a:ext cx="320675" cy="69850"/>
            </a:xfrm>
            <a:custGeom>
              <a:avLst/>
              <a:gdLst>
                <a:gd name="T0" fmla="*/ 146 w 149"/>
                <a:gd name="T1" fmla="*/ 2 h 32"/>
                <a:gd name="T2" fmla="*/ 146 w 149"/>
                <a:gd name="T3" fmla="*/ 2 h 32"/>
                <a:gd name="T4" fmla="*/ 76 w 149"/>
                <a:gd name="T5" fmla="*/ 14 h 32"/>
                <a:gd name="T6" fmla="*/ 38 w 149"/>
                <a:gd name="T7" fmla="*/ 22 h 32"/>
                <a:gd name="T8" fmla="*/ 21 w 149"/>
                <a:gd name="T9" fmla="*/ 26 h 32"/>
                <a:gd name="T10" fmla="*/ 2 w 149"/>
                <a:gd name="T11" fmla="*/ 30 h 32"/>
                <a:gd name="T12" fmla="*/ 2 w 149"/>
                <a:gd name="T13" fmla="*/ 32 h 32"/>
                <a:gd name="T14" fmla="*/ 32 w 149"/>
                <a:gd name="T15" fmla="*/ 26 h 32"/>
                <a:gd name="T16" fmla="*/ 70 w 149"/>
                <a:gd name="T17" fmla="*/ 19 h 32"/>
                <a:gd name="T18" fmla="*/ 146 w 149"/>
                <a:gd name="T19" fmla="*/ 5 h 32"/>
                <a:gd name="T20" fmla="*/ 146 w 149"/>
                <a:gd name="T21" fmla="*/ 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9" h="32">
                  <a:moveTo>
                    <a:pt x="146" y="2"/>
                  </a:moveTo>
                  <a:cubicBezTo>
                    <a:pt x="146" y="2"/>
                    <a:pt x="146" y="2"/>
                    <a:pt x="146" y="2"/>
                  </a:cubicBezTo>
                  <a:cubicBezTo>
                    <a:pt x="122" y="0"/>
                    <a:pt x="99" y="9"/>
                    <a:pt x="76" y="14"/>
                  </a:cubicBezTo>
                  <a:cubicBezTo>
                    <a:pt x="64" y="17"/>
                    <a:pt x="51" y="19"/>
                    <a:pt x="38" y="22"/>
                  </a:cubicBezTo>
                  <a:cubicBezTo>
                    <a:pt x="33" y="23"/>
                    <a:pt x="27" y="24"/>
                    <a:pt x="21" y="26"/>
                  </a:cubicBezTo>
                  <a:cubicBezTo>
                    <a:pt x="15" y="27"/>
                    <a:pt x="8" y="30"/>
                    <a:pt x="2" y="30"/>
                  </a:cubicBezTo>
                  <a:cubicBezTo>
                    <a:pt x="0" y="30"/>
                    <a:pt x="0" y="32"/>
                    <a:pt x="2" y="32"/>
                  </a:cubicBezTo>
                  <a:cubicBezTo>
                    <a:pt x="12" y="32"/>
                    <a:pt x="23" y="28"/>
                    <a:pt x="32" y="26"/>
                  </a:cubicBezTo>
                  <a:cubicBezTo>
                    <a:pt x="45" y="24"/>
                    <a:pt x="58" y="21"/>
                    <a:pt x="70" y="19"/>
                  </a:cubicBezTo>
                  <a:cubicBezTo>
                    <a:pt x="96" y="14"/>
                    <a:pt x="120" y="7"/>
                    <a:pt x="146" y="5"/>
                  </a:cubicBezTo>
                  <a:cubicBezTo>
                    <a:pt x="149" y="5"/>
                    <a:pt x="148" y="1"/>
                    <a:pt x="146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69"/>
            <p:cNvSpPr>
              <a:spLocks/>
            </p:cNvSpPr>
            <p:nvPr/>
          </p:nvSpPr>
          <p:spPr bwMode="auto">
            <a:xfrm>
              <a:off x="4730751" y="3419476"/>
              <a:ext cx="284163" cy="85725"/>
            </a:xfrm>
            <a:custGeom>
              <a:avLst/>
              <a:gdLst>
                <a:gd name="T0" fmla="*/ 131 w 132"/>
                <a:gd name="T1" fmla="*/ 4 h 40"/>
                <a:gd name="T2" fmla="*/ 66 w 132"/>
                <a:gd name="T3" fmla="*/ 16 h 40"/>
                <a:gd name="T4" fmla="*/ 2 w 132"/>
                <a:gd name="T5" fmla="*/ 36 h 40"/>
                <a:gd name="T6" fmla="*/ 4 w 132"/>
                <a:gd name="T7" fmla="*/ 39 h 40"/>
                <a:gd name="T8" fmla="*/ 67 w 132"/>
                <a:gd name="T9" fmla="*/ 20 h 40"/>
                <a:gd name="T10" fmla="*/ 99 w 132"/>
                <a:gd name="T11" fmla="*/ 11 h 40"/>
                <a:gd name="T12" fmla="*/ 131 w 132"/>
                <a:gd name="T13" fmla="*/ 6 h 40"/>
                <a:gd name="T14" fmla="*/ 131 w 132"/>
                <a:gd name="T15" fmla="*/ 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" h="40">
                  <a:moveTo>
                    <a:pt x="131" y="4"/>
                  </a:moveTo>
                  <a:cubicBezTo>
                    <a:pt x="109" y="0"/>
                    <a:pt x="87" y="11"/>
                    <a:pt x="66" y="16"/>
                  </a:cubicBezTo>
                  <a:cubicBezTo>
                    <a:pt x="44" y="22"/>
                    <a:pt x="22" y="26"/>
                    <a:pt x="2" y="36"/>
                  </a:cubicBezTo>
                  <a:cubicBezTo>
                    <a:pt x="0" y="37"/>
                    <a:pt x="2" y="40"/>
                    <a:pt x="4" y="39"/>
                  </a:cubicBezTo>
                  <a:cubicBezTo>
                    <a:pt x="24" y="29"/>
                    <a:pt x="46" y="26"/>
                    <a:pt x="67" y="20"/>
                  </a:cubicBezTo>
                  <a:cubicBezTo>
                    <a:pt x="78" y="18"/>
                    <a:pt x="88" y="14"/>
                    <a:pt x="99" y="11"/>
                  </a:cubicBezTo>
                  <a:cubicBezTo>
                    <a:pt x="109" y="8"/>
                    <a:pt x="120" y="8"/>
                    <a:pt x="131" y="6"/>
                  </a:cubicBezTo>
                  <a:cubicBezTo>
                    <a:pt x="132" y="6"/>
                    <a:pt x="132" y="4"/>
                    <a:pt x="131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70"/>
            <p:cNvSpPr>
              <a:spLocks/>
            </p:cNvSpPr>
            <p:nvPr/>
          </p:nvSpPr>
          <p:spPr bwMode="auto">
            <a:xfrm>
              <a:off x="4746626" y="3463926"/>
              <a:ext cx="279400" cy="66675"/>
            </a:xfrm>
            <a:custGeom>
              <a:avLst/>
              <a:gdLst>
                <a:gd name="T0" fmla="*/ 128 w 130"/>
                <a:gd name="T1" fmla="*/ 2 h 31"/>
                <a:gd name="T2" fmla="*/ 101 w 130"/>
                <a:gd name="T3" fmla="*/ 4 h 31"/>
                <a:gd name="T4" fmla="*/ 67 w 130"/>
                <a:gd name="T5" fmla="*/ 12 h 31"/>
                <a:gd name="T6" fmla="*/ 36 w 130"/>
                <a:gd name="T7" fmla="*/ 19 h 31"/>
                <a:gd name="T8" fmla="*/ 19 w 130"/>
                <a:gd name="T9" fmla="*/ 24 h 31"/>
                <a:gd name="T10" fmla="*/ 1 w 130"/>
                <a:gd name="T11" fmla="*/ 28 h 31"/>
                <a:gd name="T12" fmla="*/ 1 w 130"/>
                <a:gd name="T13" fmla="*/ 30 h 31"/>
                <a:gd name="T14" fmla="*/ 27 w 130"/>
                <a:gd name="T15" fmla="*/ 25 h 31"/>
                <a:gd name="T16" fmla="*/ 59 w 130"/>
                <a:gd name="T17" fmla="*/ 17 h 31"/>
                <a:gd name="T18" fmla="*/ 92 w 130"/>
                <a:gd name="T19" fmla="*/ 10 h 31"/>
                <a:gd name="T20" fmla="*/ 124 w 130"/>
                <a:gd name="T21" fmla="*/ 6 h 31"/>
                <a:gd name="T22" fmla="*/ 121 w 130"/>
                <a:gd name="T23" fmla="*/ 8 h 31"/>
                <a:gd name="T24" fmla="*/ 121 w 130"/>
                <a:gd name="T25" fmla="*/ 10 h 31"/>
                <a:gd name="T26" fmla="*/ 129 w 130"/>
                <a:gd name="T27" fmla="*/ 6 h 31"/>
                <a:gd name="T28" fmla="*/ 128 w 130"/>
                <a:gd name="T29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0" h="31">
                  <a:moveTo>
                    <a:pt x="128" y="2"/>
                  </a:moveTo>
                  <a:cubicBezTo>
                    <a:pt x="119" y="0"/>
                    <a:pt x="110" y="3"/>
                    <a:pt x="101" y="4"/>
                  </a:cubicBezTo>
                  <a:cubicBezTo>
                    <a:pt x="90" y="6"/>
                    <a:pt x="79" y="9"/>
                    <a:pt x="67" y="12"/>
                  </a:cubicBezTo>
                  <a:cubicBezTo>
                    <a:pt x="57" y="14"/>
                    <a:pt x="46" y="16"/>
                    <a:pt x="36" y="19"/>
                  </a:cubicBezTo>
                  <a:cubicBezTo>
                    <a:pt x="30" y="21"/>
                    <a:pt x="25" y="23"/>
                    <a:pt x="19" y="24"/>
                  </a:cubicBezTo>
                  <a:cubicBezTo>
                    <a:pt x="13" y="25"/>
                    <a:pt x="7" y="28"/>
                    <a:pt x="1" y="28"/>
                  </a:cubicBezTo>
                  <a:cubicBezTo>
                    <a:pt x="0" y="28"/>
                    <a:pt x="0" y="30"/>
                    <a:pt x="1" y="30"/>
                  </a:cubicBezTo>
                  <a:cubicBezTo>
                    <a:pt x="9" y="31"/>
                    <a:pt x="19" y="27"/>
                    <a:pt x="27" y="25"/>
                  </a:cubicBezTo>
                  <a:cubicBezTo>
                    <a:pt x="38" y="23"/>
                    <a:pt x="48" y="19"/>
                    <a:pt x="59" y="17"/>
                  </a:cubicBezTo>
                  <a:cubicBezTo>
                    <a:pt x="70" y="15"/>
                    <a:pt x="81" y="12"/>
                    <a:pt x="92" y="10"/>
                  </a:cubicBezTo>
                  <a:cubicBezTo>
                    <a:pt x="102" y="8"/>
                    <a:pt x="114" y="5"/>
                    <a:pt x="124" y="6"/>
                  </a:cubicBezTo>
                  <a:cubicBezTo>
                    <a:pt x="123" y="7"/>
                    <a:pt x="122" y="8"/>
                    <a:pt x="121" y="8"/>
                  </a:cubicBezTo>
                  <a:cubicBezTo>
                    <a:pt x="120" y="9"/>
                    <a:pt x="120" y="10"/>
                    <a:pt x="121" y="10"/>
                  </a:cubicBezTo>
                  <a:cubicBezTo>
                    <a:pt x="124" y="9"/>
                    <a:pt x="126" y="7"/>
                    <a:pt x="129" y="6"/>
                  </a:cubicBezTo>
                  <a:cubicBezTo>
                    <a:pt x="130" y="5"/>
                    <a:pt x="130" y="3"/>
                    <a:pt x="128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71"/>
            <p:cNvSpPr>
              <a:spLocks/>
            </p:cNvSpPr>
            <p:nvPr/>
          </p:nvSpPr>
          <p:spPr bwMode="auto">
            <a:xfrm>
              <a:off x="4630739" y="3516314"/>
              <a:ext cx="374650" cy="355600"/>
            </a:xfrm>
            <a:custGeom>
              <a:avLst/>
              <a:gdLst>
                <a:gd name="T0" fmla="*/ 172 w 174"/>
                <a:gd name="T1" fmla="*/ 1 h 166"/>
                <a:gd name="T2" fmla="*/ 140 w 174"/>
                <a:gd name="T3" fmla="*/ 7 h 166"/>
                <a:gd name="T4" fmla="*/ 108 w 174"/>
                <a:gd name="T5" fmla="*/ 17 h 166"/>
                <a:gd name="T6" fmla="*/ 76 w 174"/>
                <a:gd name="T7" fmla="*/ 24 h 166"/>
                <a:gd name="T8" fmla="*/ 49 w 174"/>
                <a:gd name="T9" fmla="*/ 34 h 166"/>
                <a:gd name="T10" fmla="*/ 51 w 174"/>
                <a:gd name="T11" fmla="*/ 28 h 166"/>
                <a:gd name="T12" fmla="*/ 49 w 174"/>
                <a:gd name="T13" fmla="*/ 27 h 166"/>
                <a:gd name="T14" fmla="*/ 46 w 174"/>
                <a:gd name="T15" fmla="*/ 35 h 166"/>
                <a:gd name="T16" fmla="*/ 42 w 174"/>
                <a:gd name="T17" fmla="*/ 36 h 166"/>
                <a:gd name="T18" fmla="*/ 43 w 174"/>
                <a:gd name="T19" fmla="*/ 39 h 166"/>
                <a:gd name="T20" fmla="*/ 44 w 174"/>
                <a:gd name="T21" fmla="*/ 38 h 166"/>
                <a:gd name="T22" fmla="*/ 23 w 174"/>
                <a:gd name="T23" fmla="*/ 98 h 166"/>
                <a:gd name="T24" fmla="*/ 8 w 174"/>
                <a:gd name="T25" fmla="*/ 136 h 166"/>
                <a:gd name="T26" fmla="*/ 1 w 174"/>
                <a:gd name="T27" fmla="*/ 165 h 166"/>
                <a:gd name="T28" fmla="*/ 4 w 174"/>
                <a:gd name="T29" fmla="*/ 165 h 166"/>
                <a:gd name="T30" fmla="*/ 15 w 174"/>
                <a:gd name="T31" fmla="*/ 129 h 166"/>
                <a:gd name="T32" fmla="*/ 27 w 174"/>
                <a:gd name="T33" fmla="*/ 97 h 166"/>
                <a:gd name="T34" fmla="*/ 48 w 174"/>
                <a:gd name="T35" fmla="*/ 37 h 166"/>
                <a:gd name="T36" fmla="*/ 76 w 174"/>
                <a:gd name="T37" fmla="*/ 28 h 166"/>
                <a:gd name="T38" fmla="*/ 107 w 174"/>
                <a:gd name="T39" fmla="*/ 21 h 166"/>
                <a:gd name="T40" fmla="*/ 172 w 174"/>
                <a:gd name="T41" fmla="*/ 4 h 166"/>
                <a:gd name="T42" fmla="*/ 172 w 174"/>
                <a:gd name="T43" fmla="*/ 1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74" h="166">
                  <a:moveTo>
                    <a:pt x="172" y="1"/>
                  </a:moveTo>
                  <a:cubicBezTo>
                    <a:pt x="161" y="0"/>
                    <a:pt x="150" y="4"/>
                    <a:pt x="140" y="7"/>
                  </a:cubicBezTo>
                  <a:cubicBezTo>
                    <a:pt x="129" y="11"/>
                    <a:pt x="118" y="14"/>
                    <a:pt x="108" y="17"/>
                  </a:cubicBezTo>
                  <a:cubicBezTo>
                    <a:pt x="97" y="20"/>
                    <a:pt x="86" y="21"/>
                    <a:pt x="76" y="24"/>
                  </a:cubicBezTo>
                  <a:cubicBezTo>
                    <a:pt x="67" y="28"/>
                    <a:pt x="58" y="31"/>
                    <a:pt x="49" y="34"/>
                  </a:cubicBezTo>
                  <a:cubicBezTo>
                    <a:pt x="50" y="32"/>
                    <a:pt x="51" y="30"/>
                    <a:pt x="51" y="28"/>
                  </a:cubicBezTo>
                  <a:cubicBezTo>
                    <a:pt x="52" y="26"/>
                    <a:pt x="49" y="25"/>
                    <a:pt x="49" y="27"/>
                  </a:cubicBezTo>
                  <a:cubicBezTo>
                    <a:pt x="48" y="30"/>
                    <a:pt x="47" y="32"/>
                    <a:pt x="46" y="35"/>
                  </a:cubicBezTo>
                  <a:cubicBezTo>
                    <a:pt x="44" y="35"/>
                    <a:pt x="43" y="36"/>
                    <a:pt x="42" y="36"/>
                  </a:cubicBezTo>
                  <a:cubicBezTo>
                    <a:pt x="40" y="36"/>
                    <a:pt x="41" y="39"/>
                    <a:pt x="43" y="39"/>
                  </a:cubicBezTo>
                  <a:cubicBezTo>
                    <a:pt x="43" y="39"/>
                    <a:pt x="44" y="38"/>
                    <a:pt x="44" y="38"/>
                  </a:cubicBezTo>
                  <a:cubicBezTo>
                    <a:pt x="37" y="58"/>
                    <a:pt x="29" y="78"/>
                    <a:pt x="23" y="98"/>
                  </a:cubicBezTo>
                  <a:cubicBezTo>
                    <a:pt x="19" y="111"/>
                    <a:pt x="13" y="123"/>
                    <a:pt x="8" y="136"/>
                  </a:cubicBezTo>
                  <a:cubicBezTo>
                    <a:pt x="4" y="145"/>
                    <a:pt x="0" y="155"/>
                    <a:pt x="1" y="165"/>
                  </a:cubicBezTo>
                  <a:cubicBezTo>
                    <a:pt x="2" y="166"/>
                    <a:pt x="3" y="166"/>
                    <a:pt x="4" y="165"/>
                  </a:cubicBezTo>
                  <a:cubicBezTo>
                    <a:pt x="6" y="152"/>
                    <a:pt x="10" y="141"/>
                    <a:pt x="15" y="129"/>
                  </a:cubicBezTo>
                  <a:cubicBezTo>
                    <a:pt x="20" y="118"/>
                    <a:pt x="24" y="108"/>
                    <a:pt x="27" y="97"/>
                  </a:cubicBezTo>
                  <a:cubicBezTo>
                    <a:pt x="32" y="77"/>
                    <a:pt x="41" y="57"/>
                    <a:pt x="48" y="37"/>
                  </a:cubicBezTo>
                  <a:cubicBezTo>
                    <a:pt x="58" y="35"/>
                    <a:pt x="67" y="31"/>
                    <a:pt x="76" y="28"/>
                  </a:cubicBezTo>
                  <a:cubicBezTo>
                    <a:pt x="86" y="25"/>
                    <a:pt x="97" y="24"/>
                    <a:pt x="107" y="21"/>
                  </a:cubicBezTo>
                  <a:cubicBezTo>
                    <a:pt x="129" y="15"/>
                    <a:pt x="150" y="8"/>
                    <a:pt x="172" y="4"/>
                  </a:cubicBezTo>
                  <a:cubicBezTo>
                    <a:pt x="174" y="4"/>
                    <a:pt x="174" y="1"/>
                    <a:pt x="172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72"/>
            <p:cNvSpPr>
              <a:spLocks/>
            </p:cNvSpPr>
            <p:nvPr/>
          </p:nvSpPr>
          <p:spPr bwMode="auto">
            <a:xfrm>
              <a:off x="4784726" y="3530601"/>
              <a:ext cx="204788" cy="69850"/>
            </a:xfrm>
            <a:custGeom>
              <a:avLst/>
              <a:gdLst>
                <a:gd name="T0" fmla="*/ 93 w 95"/>
                <a:gd name="T1" fmla="*/ 4 h 32"/>
                <a:gd name="T2" fmla="*/ 54 w 95"/>
                <a:gd name="T3" fmla="*/ 14 h 32"/>
                <a:gd name="T4" fmla="*/ 2 w 95"/>
                <a:gd name="T5" fmla="*/ 29 h 32"/>
                <a:gd name="T6" fmla="*/ 3 w 95"/>
                <a:gd name="T7" fmla="*/ 32 h 32"/>
                <a:gd name="T8" fmla="*/ 93 w 95"/>
                <a:gd name="T9" fmla="*/ 7 h 32"/>
                <a:gd name="T10" fmla="*/ 93 w 95"/>
                <a:gd name="T11" fmla="*/ 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" h="32">
                  <a:moveTo>
                    <a:pt x="93" y="4"/>
                  </a:moveTo>
                  <a:cubicBezTo>
                    <a:pt x="81" y="0"/>
                    <a:pt x="66" y="10"/>
                    <a:pt x="54" y="14"/>
                  </a:cubicBezTo>
                  <a:cubicBezTo>
                    <a:pt x="37" y="20"/>
                    <a:pt x="20" y="26"/>
                    <a:pt x="2" y="29"/>
                  </a:cubicBezTo>
                  <a:cubicBezTo>
                    <a:pt x="0" y="29"/>
                    <a:pt x="1" y="32"/>
                    <a:pt x="3" y="32"/>
                  </a:cubicBezTo>
                  <a:cubicBezTo>
                    <a:pt x="34" y="28"/>
                    <a:pt x="63" y="12"/>
                    <a:pt x="93" y="7"/>
                  </a:cubicBezTo>
                  <a:cubicBezTo>
                    <a:pt x="95" y="7"/>
                    <a:pt x="95" y="4"/>
                    <a:pt x="93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73"/>
            <p:cNvSpPr>
              <a:spLocks/>
            </p:cNvSpPr>
            <p:nvPr/>
          </p:nvSpPr>
          <p:spPr bwMode="auto">
            <a:xfrm>
              <a:off x="4684714" y="3663951"/>
              <a:ext cx="260350" cy="279400"/>
            </a:xfrm>
            <a:custGeom>
              <a:avLst/>
              <a:gdLst>
                <a:gd name="T0" fmla="*/ 120 w 121"/>
                <a:gd name="T1" fmla="*/ 0 h 130"/>
                <a:gd name="T2" fmla="*/ 102 w 121"/>
                <a:gd name="T3" fmla="*/ 6 h 130"/>
                <a:gd name="T4" fmla="*/ 97 w 121"/>
                <a:gd name="T5" fmla="*/ 11 h 130"/>
                <a:gd name="T6" fmla="*/ 88 w 121"/>
                <a:gd name="T7" fmla="*/ 11 h 130"/>
                <a:gd name="T8" fmla="*/ 87 w 121"/>
                <a:gd name="T9" fmla="*/ 10 h 130"/>
                <a:gd name="T10" fmla="*/ 82 w 121"/>
                <a:gd name="T11" fmla="*/ 7 h 130"/>
                <a:gd name="T12" fmla="*/ 71 w 121"/>
                <a:gd name="T13" fmla="*/ 14 h 130"/>
                <a:gd name="T14" fmla="*/ 56 w 121"/>
                <a:gd name="T15" fmla="*/ 3 h 130"/>
                <a:gd name="T16" fmla="*/ 54 w 121"/>
                <a:gd name="T17" fmla="*/ 3 h 130"/>
                <a:gd name="T18" fmla="*/ 41 w 121"/>
                <a:gd name="T19" fmla="*/ 14 h 130"/>
                <a:gd name="T20" fmla="*/ 31 w 121"/>
                <a:gd name="T21" fmla="*/ 14 h 130"/>
                <a:gd name="T22" fmla="*/ 33 w 121"/>
                <a:gd name="T23" fmla="*/ 6 h 130"/>
                <a:gd name="T24" fmla="*/ 32 w 121"/>
                <a:gd name="T25" fmla="*/ 6 h 130"/>
                <a:gd name="T26" fmla="*/ 35 w 121"/>
                <a:gd name="T27" fmla="*/ 22 h 130"/>
                <a:gd name="T28" fmla="*/ 41 w 121"/>
                <a:gd name="T29" fmla="*/ 19 h 130"/>
                <a:gd name="T30" fmla="*/ 20 w 121"/>
                <a:gd name="T31" fmla="*/ 74 h 130"/>
                <a:gd name="T32" fmla="*/ 0 w 121"/>
                <a:gd name="T33" fmla="*/ 127 h 130"/>
                <a:gd name="T34" fmla="*/ 4 w 121"/>
                <a:gd name="T35" fmla="*/ 128 h 130"/>
                <a:gd name="T36" fmla="*/ 6 w 121"/>
                <a:gd name="T37" fmla="*/ 124 h 130"/>
                <a:gd name="T38" fmla="*/ 5 w 121"/>
                <a:gd name="T39" fmla="*/ 122 h 130"/>
                <a:gd name="T40" fmla="*/ 24 w 121"/>
                <a:gd name="T41" fmla="*/ 75 h 130"/>
                <a:gd name="T42" fmla="*/ 46 w 121"/>
                <a:gd name="T43" fmla="*/ 15 h 130"/>
                <a:gd name="T44" fmla="*/ 48 w 121"/>
                <a:gd name="T45" fmla="*/ 12 h 130"/>
                <a:gd name="T46" fmla="*/ 56 w 121"/>
                <a:gd name="T47" fmla="*/ 11 h 130"/>
                <a:gd name="T48" fmla="*/ 57 w 121"/>
                <a:gd name="T49" fmla="*/ 17 h 130"/>
                <a:gd name="T50" fmla="*/ 60 w 121"/>
                <a:gd name="T51" fmla="*/ 19 h 130"/>
                <a:gd name="T52" fmla="*/ 41 w 121"/>
                <a:gd name="T53" fmla="*/ 65 h 130"/>
                <a:gd name="T54" fmla="*/ 23 w 121"/>
                <a:gd name="T55" fmla="*/ 114 h 130"/>
                <a:gd name="T56" fmla="*/ 23 w 121"/>
                <a:gd name="T57" fmla="*/ 114 h 130"/>
                <a:gd name="T58" fmla="*/ 26 w 121"/>
                <a:gd name="T59" fmla="*/ 116 h 130"/>
                <a:gd name="T60" fmla="*/ 44 w 121"/>
                <a:gd name="T61" fmla="*/ 69 h 130"/>
                <a:gd name="T62" fmla="*/ 64 w 121"/>
                <a:gd name="T63" fmla="*/ 20 h 130"/>
                <a:gd name="T64" fmla="*/ 69 w 121"/>
                <a:gd name="T65" fmla="*/ 20 h 130"/>
                <a:gd name="T66" fmla="*/ 86 w 121"/>
                <a:gd name="T67" fmla="*/ 15 h 130"/>
                <a:gd name="T68" fmla="*/ 97 w 121"/>
                <a:gd name="T69" fmla="*/ 15 h 130"/>
                <a:gd name="T70" fmla="*/ 104 w 121"/>
                <a:gd name="T71" fmla="*/ 8 h 130"/>
                <a:gd name="T72" fmla="*/ 120 w 121"/>
                <a:gd name="T73" fmla="*/ 2 h 130"/>
                <a:gd name="T74" fmla="*/ 120 w 121"/>
                <a:gd name="T75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1" h="130">
                  <a:moveTo>
                    <a:pt x="120" y="0"/>
                  </a:moveTo>
                  <a:cubicBezTo>
                    <a:pt x="113" y="0"/>
                    <a:pt x="107" y="1"/>
                    <a:pt x="102" y="6"/>
                  </a:cubicBezTo>
                  <a:cubicBezTo>
                    <a:pt x="101" y="7"/>
                    <a:pt x="99" y="10"/>
                    <a:pt x="97" y="11"/>
                  </a:cubicBezTo>
                  <a:cubicBezTo>
                    <a:pt x="94" y="11"/>
                    <a:pt x="91" y="11"/>
                    <a:pt x="88" y="11"/>
                  </a:cubicBezTo>
                  <a:cubicBezTo>
                    <a:pt x="88" y="11"/>
                    <a:pt x="88" y="10"/>
                    <a:pt x="87" y="10"/>
                  </a:cubicBezTo>
                  <a:cubicBezTo>
                    <a:pt x="85" y="9"/>
                    <a:pt x="85" y="7"/>
                    <a:pt x="82" y="7"/>
                  </a:cubicBezTo>
                  <a:cubicBezTo>
                    <a:pt x="77" y="7"/>
                    <a:pt x="75" y="11"/>
                    <a:pt x="71" y="14"/>
                  </a:cubicBezTo>
                  <a:cubicBezTo>
                    <a:pt x="60" y="23"/>
                    <a:pt x="60" y="9"/>
                    <a:pt x="56" y="3"/>
                  </a:cubicBezTo>
                  <a:cubicBezTo>
                    <a:pt x="55" y="3"/>
                    <a:pt x="54" y="2"/>
                    <a:pt x="54" y="3"/>
                  </a:cubicBezTo>
                  <a:cubicBezTo>
                    <a:pt x="48" y="5"/>
                    <a:pt x="46" y="11"/>
                    <a:pt x="41" y="14"/>
                  </a:cubicBezTo>
                  <a:cubicBezTo>
                    <a:pt x="37" y="18"/>
                    <a:pt x="31" y="22"/>
                    <a:pt x="31" y="14"/>
                  </a:cubicBezTo>
                  <a:cubicBezTo>
                    <a:pt x="31" y="11"/>
                    <a:pt x="33" y="8"/>
                    <a:pt x="33" y="6"/>
                  </a:cubicBezTo>
                  <a:cubicBezTo>
                    <a:pt x="33" y="5"/>
                    <a:pt x="32" y="5"/>
                    <a:pt x="32" y="6"/>
                  </a:cubicBezTo>
                  <a:cubicBezTo>
                    <a:pt x="30" y="11"/>
                    <a:pt x="24" y="24"/>
                    <a:pt x="35" y="22"/>
                  </a:cubicBezTo>
                  <a:cubicBezTo>
                    <a:pt x="37" y="22"/>
                    <a:pt x="39" y="21"/>
                    <a:pt x="41" y="19"/>
                  </a:cubicBezTo>
                  <a:cubicBezTo>
                    <a:pt x="33" y="37"/>
                    <a:pt x="27" y="55"/>
                    <a:pt x="20" y="74"/>
                  </a:cubicBezTo>
                  <a:cubicBezTo>
                    <a:pt x="14" y="92"/>
                    <a:pt x="2" y="108"/>
                    <a:pt x="0" y="127"/>
                  </a:cubicBezTo>
                  <a:cubicBezTo>
                    <a:pt x="0" y="130"/>
                    <a:pt x="4" y="130"/>
                    <a:pt x="4" y="128"/>
                  </a:cubicBezTo>
                  <a:cubicBezTo>
                    <a:pt x="5" y="127"/>
                    <a:pt x="5" y="125"/>
                    <a:pt x="6" y="124"/>
                  </a:cubicBezTo>
                  <a:cubicBezTo>
                    <a:pt x="6" y="123"/>
                    <a:pt x="6" y="122"/>
                    <a:pt x="5" y="122"/>
                  </a:cubicBezTo>
                  <a:cubicBezTo>
                    <a:pt x="8" y="106"/>
                    <a:pt x="18" y="91"/>
                    <a:pt x="24" y="75"/>
                  </a:cubicBezTo>
                  <a:cubicBezTo>
                    <a:pt x="31" y="55"/>
                    <a:pt x="37" y="35"/>
                    <a:pt x="46" y="15"/>
                  </a:cubicBezTo>
                  <a:cubicBezTo>
                    <a:pt x="47" y="14"/>
                    <a:pt x="48" y="13"/>
                    <a:pt x="48" y="12"/>
                  </a:cubicBezTo>
                  <a:cubicBezTo>
                    <a:pt x="51" y="10"/>
                    <a:pt x="53" y="6"/>
                    <a:pt x="56" y="11"/>
                  </a:cubicBezTo>
                  <a:cubicBezTo>
                    <a:pt x="57" y="13"/>
                    <a:pt x="56" y="15"/>
                    <a:pt x="57" y="17"/>
                  </a:cubicBezTo>
                  <a:cubicBezTo>
                    <a:pt x="58" y="18"/>
                    <a:pt x="59" y="19"/>
                    <a:pt x="60" y="19"/>
                  </a:cubicBezTo>
                  <a:cubicBezTo>
                    <a:pt x="55" y="35"/>
                    <a:pt x="47" y="49"/>
                    <a:pt x="41" y="65"/>
                  </a:cubicBezTo>
                  <a:cubicBezTo>
                    <a:pt x="35" y="81"/>
                    <a:pt x="31" y="99"/>
                    <a:pt x="23" y="114"/>
                  </a:cubicBezTo>
                  <a:cubicBezTo>
                    <a:pt x="23" y="114"/>
                    <a:pt x="23" y="114"/>
                    <a:pt x="23" y="114"/>
                  </a:cubicBezTo>
                  <a:cubicBezTo>
                    <a:pt x="22" y="116"/>
                    <a:pt x="25" y="118"/>
                    <a:pt x="26" y="116"/>
                  </a:cubicBezTo>
                  <a:cubicBezTo>
                    <a:pt x="35" y="101"/>
                    <a:pt x="38" y="84"/>
                    <a:pt x="44" y="69"/>
                  </a:cubicBezTo>
                  <a:cubicBezTo>
                    <a:pt x="49" y="52"/>
                    <a:pt x="59" y="37"/>
                    <a:pt x="64" y="20"/>
                  </a:cubicBezTo>
                  <a:cubicBezTo>
                    <a:pt x="65" y="20"/>
                    <a:pt x="67" y="20"/>
                    <a:pt x="69" y="20"/>
                  </a:cubicBezTo>
                  <a:cubicBezTo>
                    <a:pt x="76" y="17"/>
                    <a:pt x="76" y="8"/>
                    <a:pt x="86" y="15"/>
                  </a:cubicBezTo>
                  <a:cubicBezTo>
                    <a:pt x="90" y="17"/>
                    <a:pt x="92" y="18"/>
                    <a:pt x="97" y="15"/>
                  </a:cubicBezTo>
                  <a:cubicBezTo>
                    <a:pt x="100" y="13"/>
                    <a:pt x="102" y="10"/>
                    <a:pt x="104" y="8"/>
                  </a:cubicBezTo>
                  <a:cubicBezTo>
                    <a:pt x="110" y="4"/>
                    <a:pt x="114" y="4"/>
                    <a:pt x="120" y="2"/>
                  </a:cubicBezTo>
                  <a:cubicBezTo>
                    <a:pt x="121" y="2"/>
                    <a:pt x="121" y="0"/>
                    <a:pt x="12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74"/>
            <p:cNvSpPr>
              <a:spLocks/>
            </p:cNvSpPr>
            <p:nvPr/>
          </p:nvSpPr>
          <p:spPr bwMode="auto">
            <a:xfrm>
              <a:off x="4491039" y="3101976"/>
              <a:ext cx="76200" cy="176213"/>
            </a:xfrm>
            <a:custGeom>
              <a:avLst/>
              <a:gdLst>
                <a:gd name="T0" fmla="*/ 36 w 36"/>
                <a:gd name="T1" fmla="*/ 1 h 82"/>
                <a:gd name="T2" fmla="*/ 35 w 36"/>
                <a:gd name="T3" fmla="*/ 1 h 82"/>
                <a:gd name="T4" fmla="*/ 29 w 36"/>
                <a:gd name="T5" fmla="*/ 12 h 82"/>
                <a:gd name="T6" fmla="*/ 23 w 36"/>
                <a:gd name="T7" fmla="*/ 24 h 82"/>
                <a:gd name="T8" fmla="*/ 11 w 36"/>
                <a:gd name="T9" fmla="*/ 48 h 82"/>
                <a:gd name="T10" fmla="*/ 2 w 36"/>
                <a:gd name="T11" fmla="*/ 81 h 82"/>
                <a:gd name="T12" fmla="*/ 3 w 36"/>
                <a:gd name="T13" fmla="*/ 80 h 82"/>
                <a:gd name="T14" fmla="*/ 20 w 36"/>
                <a:gd name="T15" fmla="*/ 36 h 82"/>
                <a:gd name="T16" fmla="*/ 30 w 36"/>
                <a:gd name="T17" fmla="*/ 13 h 82"/>
                <a:gd name="T18" fmla="*/ 36 w 36"/>
                <a:gd name="T19" fmla="*/ 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82">
                  <a:moveTo>
                    <a:pt x="36" y="1"/>
                  </a:moveTo>
                  <a:cubicBezTo>
                    <a:pt x="35" y="0"/>
                    <a:pt x="35" y="0"/>
                    <a:pt x="35" y="1"/>
                  </a:cubicBezTo>
                  <a:cubicBezTo>
                    <a:pt x="34" y="5"/>
                    <a:pt x="31" y="9"/>
                    <a:pt x="29" y="12"/>
                  </a:cubicBezTo>
                  <a:cubicBezTo>
                    <a:pt x="26" y="16"/>
                    <a:pt x="25" y="20"/>
                    <a:pt x="23" y="24"/>
                  </a:cubicBezTo>
                  <a:cubicBezTo>
                    <a:pt x="19" y="32"/>
                    <a:pt x="15" y="40"/>
                    <a:pt x="11" y="48"/>
                  </a:cubicBezTo>
                  <a:cubicBezTo>
                    <a:pt x="7" y="57"/>
                    <a:pt x="0" y="70"/>
                    <a:pt x="2" y="81"/>
                  </a:cubicBezTo>
                  <a:cubicBezTo>
                    <a:pt x="2" y="82"/>
                    <a:pt x="3" y="81"/>
                    <a:pt x="3" y="80"/>
                  </a:cubicBezTo>
                  <a:cubicBezTo>
                    <a:pt x="4" y="65"/>
                    <a:pt x="14" y="50"/>
                    <a:pt x="20" y="36"/>
                  </a:cubicBezTo>
                  <a:cubicBezTo>
                    <a:pt x="23" y="29"/>
                    <a:pt x="26" y="21"/>
                    <a:pt x="30" y="13"/>
                  </a:cubicBezTo>
                  <a:cubicBezTo>
                    <a:pt x="33" y="9"/>
                    <a:pt x="36" y="6"/>
                    <a:pt x="36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75"/>
            <p:cNvSpPr>
              <a:spLocks/>
            </p:cNvSpPr>
            <p:nvPr/>
          </p:nvSpPr>
          <p:spPr bwMode="auto">
            <a:xfrm>
              <a:off x="4481514" y="3119439"/>
              <a:ext cx="120650" cy="227013"/>
            </a:xfrm>
            <a:custGeom>
              <a:avLst/>
              <a:gdLst>
                <a:gd name="T0" fmla="*/ 53 w 56"/>
                <a:gd name="T1" fmla="*/ 2 h 106"/>
                <a:gd name="T2" fmla="*/ 24 w 56"/>
                <a:gd name="T3" fmla="*/ 54 h 106"/>
                <a:gd name="T4" fmla="*/ 1 w 56"/>
                <a:gd name="T5" fmla="*/ 105 h 106"/>
                <a:gd name="T6" fmla="*/ 2 w 56"/>
                <a:gd name="T7" fmla="*/ 105 h 106"/>
                <a:gd name="T8" fmla="*/ 14 w 56"/>
                <a:gd name="T9" fmla="*/ 80 h 106"/>
                <a:gd name="T10" fmla="*/ 27 w 56"/>
                <a:gd name="T11" fmla="*/ 54 h 106"/>
                <a:gd name="T12" fmla="*/ 55 w 56"/>
                <a:gd name="T13" fmla="*/ 3 h 106"/>
                <a:gd name="T14" fmla="*/ 53 w 56"/>
                <a:gd name="T15" fmla="*/ 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6" h="106">
                  <a:moveTo>
                    <a:pt x="53" y="2"/>
                  </a:moveTo>
                  <a:cubicBezTo>
                    <a:pt x="41" y="18"/>
                    <a:pt x="33" y="36"/>
                    <a:pt x="24" y="54"/>
                  </a:cubicBezTo>
                  <a:cubicBezTo>
                    <a:pt x="15" y="70"/>
                    <a:pt x="6" y="87"/>
                    <a:pt x="1" y="105"/>
                  </a:cubicBezTo>
                  <a:cubicBezTo>
                    <a:pt x="0" y="106"/>
                    <a:pt x="2" y="106"/>
                    <a:pt x="2" y="105"/>
                  </a:cubicBezTo>
                  <a:cubicBezTo>
                    <a:pt x="7" y="97"/>
                    <a:pt x="10" y="88"/>
                    <a:pt x="14" y="80"/>
                  </a:cubicBezTo>
                  <a:cubicBezTo>
                    <a:pt x="18" y="71"/>
                    <a:pt x="23" y="62"/>
                    <a:pt x="27" y="54"/>
                  </a:cubicBezTo>
                  <a:cubicBezTo>
                    <a:pt x="36" y="37"/>
                    <a:pt x="44" y="19"/>
                    <a:pt x="55" y="3"/>
                  </a:cubicBezTo>
                  <a:cubicBezTo>
                    <a:pt x="56" y="2"/>
                    <a:pt x="54" y="0"/>
                    <a:pt x="53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76"/>
            <p:cNvSpPr>
              <a:spLocks/>
            </p:cNvSpPr>
            <p:nvPr/>
          </p:nvSpPr>
          <p:spPr bwMode="auto">
            <a:xfrm>
              <a:off x="4516439" y="3168651"/>
              <a:ext cx="96838" cy="220663"/>
            </a:xfrm>
            <a:custGeom>
              <a:avLst/>
              <a:gdLst>
                <a:gd name="T0" fmla="*/ 42 w 45"/>
                <a:gd name="T1" fmla="*/ 1 h 103"/>
                <a:gd name="T2" fmla="*/ 20 w 45"/>
                <a:gd name="T3" fmla="*/ 54 h 103"/>
                <a:gd name="T4" fmla="*/ 8 w 45"/>
                <a:gd name="T5" fmla="*/ 80 h 103"/>
                <a:gd name="T6" fmla="*/ 0 w 45"/>
                <a:gd name="T7" fmla="*/ 102 h 103"/>
                <a:gd name="T8" fmla="*/ 1 w 45"/>
                <a:gd name="T9" fmla="*/ 102 h 103"/>
                <a:gd name="T10" fmla="*/ 13 w 45"/>
                <a:gd name="T11" fmla="*/ 76 h 103"/>
                <a:gd name="T12" fmla="*/ 24 w 45"/>
                <a:gd name="T13" fmla="*/ 52 h 103"/>
                <a:gd name="T14" fmla="*/ 44 w 45"/>
                <a:gd name="T15" fmla="*/ 3 h 103"/>
                <a:gd name="T16" fmla="*/ 42 w 45"/>
                <a:gd name="T17" fmla="*/ 1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103">
                  <a:moveTo>
                    <a:pt x="42" y="1"/>
                  </a:moveTo>
                  <a:cubicBezTo>
                    <a:pt x="34" y="18"/>
                    <a:pt x="28" y="37"/>
                    <a:pt x="20" y="54"/>
                  </a:cubicBezTo>
                  <a:cubicBezTo>
                    <a:pt x="16" y="62"/>
                    <a:pt x="12" y="71"/>
                    <a:pt x="8" y="80"/>
                  </a:cubicBezTo>
                  <a:cubicBezTo>
                    <a:pt x="5" y="87"/>
                    <a:pt x="1" y="94"/>
                    <a:pt x="0" y="102"/>
                  </a:cubicBezTo>
                  <a:cubicBezTo>
                    <a:pt x="0" y="103"/>
                    <a:pt x="1" y="103"/>
                    <a:pt x="1" y="102"/>
                  </a:cubicBezTo>
                  <a:cubicBezTo>
                    <a:pt x="4" y="93"/>
                    <a:pt x="9" y="85"/>
                    <a:pt x="13" y="76"/>
                  </a:cubicBezTo>
                  <a:cubicBezTo>
                    <a:pt x="17" y="68"/>
                    <a:pt x="20" y="60"/>
                    <a:pt x="24" y="52"/>
                  </a:cubicBezTo>
                  <a:cubicBezTo>
                    <a:pt x="31" y="36"/>
                    <a:pt x="37" y="19"/>
                    <a:pt x="44" y="3"/>
                  </a:cubicBezTo>
                  <a:cubicBezTo>
                    <a:pt x="45" y="1"/>
                    <a:pt x="43" y="0"/>
                    <a:pt x="42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77"/>
            <p:cNvSpPr>
              <a:spLocks/>
            </p:cNvSpPr>
            <p:nvPr/>
          </p:nvSpPr>
          <p:spPr bwMode="auto">
            <a:xfrm>
              <a:off x="4541839" y="3200401"/>
              <a:ext cx="103188" cy="254000"/>
            </a:xfrm>
            <a:custGeom>
              <a:avLst/>
              <a:gdLst>
                <a:gd name="T0" fmla="*/ 45 w 48"/>
                <a:gd name="T1" fmla="*/ 2 h 118"/>
                <a:gd name="T2" fmla="*/ 31 w 48"/>
                <a:gd name="T3" fmla="*/ 35 h 118"/>
                <a:gd name="T4" fmla="*/ 19 w 48"/>
                <a:gd name="T5" fmla="*/ 64 h 118"/>
                <a:gd name="T6" fmla="*/ 0 w 48"/>
                <a:gd name="T7" fmla="*/ 117 h 118"/>
                <a:gd name="T8" fmla="*/ 2 w 48"/>
                <a:gd name="T9" fmla="*/ 117 h 118"/>
                <a:gd name="T10" fmla="*/ 24 w 48"/>
                <a:gd name="T11" fmla="*/ 61 h 118"/>
                <a:gd name="T12" fmla="*/ 47 w 48"/>
                <a:gd name="T13" fmla="*/ 2 h 118"/>
                <a:gd name="T14" fmla="*/ 45 w 48"/>
                <a:gd name="T15" fmla="*/ 2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118">
                  <a:moveTo>
                    <a:pt x="45" y="2"/>
                  </a:moveTo>
                  <a:cubicBezTo>
                    <a:pt x="41" y="13"/>
                    <a:pt x="35" y="24"/>
                    <a:pt x="31" y="35"/>
                  </a:cubicBezTo>
                  <a:cubicBezTo>
                    <a:pt x="26" y="44"/>
                    <a:pt x="23" y="54"/>
                    <a:pt x="19" y="64"/>
                  </a:cubicBezTo>
                  <a:cubicBezTo>
                    <a:pt x="11" y="81"/>
                    <a:pt x="2" y="98"/>
                    <a:pt x="0" y="117"/>
                  </a:cubicBezTo>
                  <a:cubicBezTo>
                    <a:pt x="0" y="118"/>
                    <a:pt x="2" y="118"/>
                    <a:pt x="2" y="117"/>
                  </a:cubicBezTo>
                  <a:cubicBezTo>
                    <a:pt x="6" y="97"/>
                    <a:pt x="16" y="79"/>
                    <a:pt x="24" y="61"/>
                  </a:cubicBezTo>
                  <a:cubicBezTo>
                    <a:pt x="32" y="41"/>
                    <a:pt x="40" y="22"/>
                    <a:pt x="47" y="2"/>
                  </a:cubicBezTo>
                  <a:cubicBezTo>
                    <a:pt x="48" y="1"/>
                    <a:pt x="45" y="0"/>
                    <a:pt x="45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278"/>
            <p:cNvSpPr>
              <a:spLocks/>
            </p:cNvSpPr>
            <p:nvPr/>
          </p:nvSpPr>
          <p:spPr bwMode="auto">
            <a:xfrm>
              <a:off x="4548189" y="3265489"/>
              <a:ext cx="101600" cy="263525"/>
            </a:xfrm>
            <a:custGeom>
              <a:avLst/>
              <a:gdLst>
                <a:gd name="T0" fmla="*/ 44 w 47"/>
                <a:gd name="T1" fmla="*/ 2 h 123"/>
                <a:gd name="T2" fmla="*/ 33 w 47"/>
                <a:gd name="T3" fmla="*/ 34 h 123"/>
                <a:gd name="T4" fmla="*/ 20 w 47"/>
                <a:gd name="T5" fmla="*/ 67 h 123"/>
                <a:gd name="T6" fmla="*/ 9 w 47"/>
                <a:gd name="T7" fmla="*/ 93 h 123"/>
                <a:gd name="T8" fmla="*/ 4 w 47"/>
                <a:gd name="T9" fmla="*/ 108 h 123"/>
                <a:gd name="T10" fmla="*/ 0 w 47"/>
                <a:gd name="T11" fmla="*/ 122 h 123"/>
                <a:gd name="T12" fmla="*/ 1 w 47"/>
                <a:gd name="T13" fmla="*/ 122 h 123"/>
                <a:gd name="T14" fmla="*/ 7 w 47"/>
                <a:gd name="T15" fmla="*/ 109 h 123"/>
                <a:gd name="T16" fmla="*/ 12 w 47"/>
                <a:gd name="T17" fmla="*/ 94 h 123"/>
                <a:gd name="T18" fmla="*/ 26 w 47"/>
                <a:gd name="T19" fmla="*/ 59 h 123"/>
                <a:gd name="T20" fmla="*/ 37 w 47"/>
                <a:gd name="T21" fmla="*/ 31 h 123"/>
                <a:gd name="T22" fmla="*/ 47 w 47"/>
                <a:gd name="T23" fmla="*/ 2 h 123"/>
                <a:gd name="T24" fmla="*/ 44 w 47"/>
                <a:gd name="T25" fmla="*/ 2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" h="123">
                  <a:moveTo>
                    <a:pt x="44" y="2"/>
                  </a:moveTo>
                  <a:cubicBezTo>
                    <a:pt x="43" y="14"/>
                    <a:pt x="37" y="24"/>
                    <a:pt x="33" y="34"/>
                  </a:cubicBezTo>
                  <a:cubicBezTo>
                    <a:pt x="29" y="45"/>
                    <a:pt x="25" y="56"/>
                    <a:pt x="20" y="67"/>
                  </a:cubicBezTo>
                  <a:cubicBezTo>
                    <a:pt x="16" y="75"/>
                    <a:pt x="13" y="84"/>
                    <a:pt x="9" y="93"/>
                  </a:cubicBezTo>
                  <a:cubicBezTo>
                    <a:pt x="7" y="98"/>
                    <a:pt x="6" y="103"/>
                    <a:pt x="4" y="108"/>
                  </a:cubicBezTo>
                  <a:cubicBezTo>
                    <a:pt x="3" y="113"/>
                    <a:pt x="1" y="117"/>
                    <a:pt x="0" y="122"/>
                  </a:cubicBezTo>
                  <a:cubicBezTo>
                    <a:pt x="0" y="123"/>
                    <a:pt x="1" y="123"/>
                    <a:pt x="1" y="122"/>
                  </a:cubicBezTo>
                  <a:cubicBezTo>
                    <a:pt x="3" y="118"/>
                    <a:pt x="5" y="114"/>
                    <a:pt x="7" y="109"/>
                  </a:cubicBezTo>
                  <a:cubicBezTo>
                    <a:pt x="8" y="104"/>
                    <a:pt x="10" y="99"/>
                    <a:pt x="12" y="94"/>
                  </a:cubicBezTo>
                  <a:cubicBezTo>
                    <a:pt x="16" y="82"/>
                    <a:pt x="21" y="70"/>
                    <a:pt x="26" y="59"/>
                  </a:cubicBezTo>
                  <a:cubicBezTo>
                    <a:pt x="30" y="49"/>
                    <a:pt x="34" y="40"/>
                    <a:pt x="37" y="31"/>
                  </a:cubicBezTo>
                  <a:cubicBezTo>
                    <a:pt x="41" y="21"/>
                    <a:pt x="46" y="12"/>
                    <a:pt x="47" y="2"/>
                  </a:cubicBezTo>
                  <a:cubicBezTo>
                    <a:pt x="47" y="0"/>
                    <a:pt x="44" y="0"/>
                    <a:pt x="44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79"/>
            <p:cNvSpPr>
              <a:spLocks/>
            </p:cNvSpPr>
            <p:nvPr/>
          </p:nvSpPr>
          <p:spPr bwMode="auto">
            <a:xfrm>
              <a:off x="4557714" y="3302001"/>
              <a:ext cx="127000" cy="301625"/>
            </a:xfrm>
            <a:custGeom>
              <a:avLst/>
              <a:gdLst>
                <a:gd name="T0" fmla="*/ 55 w 59"/>
                <a:gd name="T1" fmla="*/ 2 h 141"/>
                <a:gd name="T2" fmla="*/ 42 w 59"/>
                <a:gd name="T3" fmla="*/ 40 h 141"/>
                <a:gd name="T4" fmla="*/ 35 w 59"/>
                <a:gd name="T5" fmla="*/ 60 h 141"/>
                <a:gd name="T6" fmla="*/ 26 w 59"/>
                <a:gd name="T7" fmla="*/ 76 h 141"/>
                <a:gd name="T8" fmla="*/ 14 w 59"/>
                <a:gd name="T9" fmla="*/ 110 h 141"/>
                <a:gd name="T10" fmla="*/ 1 w 59"/>
                <a:gd name="T11" fmla="*/ 140 h 141"/>
                <a:gd name="T12" fmla="*/ 3 w 59"/>
                <a:gd name="T13" fmla="*/ 140 h 141"/>
                <a:gd name="T14" fmla="*/ 18 w 59"/>
                <a:gd name="T15" fmla="*/ 108 h 141"/>
                <a:gd name="T16" fmla="*/ 33 w 59"/>
                <a:gd name="T17" fmla="*/ 71 h 141"/>
                <a:gd name="T18" fmla="*/ 45 w 59"/>
                <a:gd name="T19" fmla="*/ 41 h 141"/>
                <a:gd name="T20" fmla="*/ 58 w 59"/>
                <a:gd name="T21" fmla="*/ 3 h 141"/>
                <a:gd name="T22" fmla="*/ 55 w 59"/>
                <a:gd name="T23" fmla="*/ 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9" h="141">
                  <a:moveTo>
                    <a:pt x="55" y="2"/>
                  </a:moveTo>
                  <a:cubicBezTo>
                    <a:pt x="51" y="15"/>
                    <a:pt x="46" y="28"/>
                    <a:pt x="42" y="40"/>
                  </a:cubicBezTo>
                  <a:cubicBezTo>
                    <a:pt x="40" y="47"/>
                    <a:pt x="38" y="54"/>
                    <a:pt x="35" y="60"/>
                  </a:cubicBezTo>
                  <a:cubicBezTo>
                    <a:pt x="33" y="65"/>
                    <a:pt x="29" y="71"/>
                    <a:pt x="26" y="76"/>
                  </a:cubicBezTo>
                  <a:cubicBezTo>
                    <a:pt x="21" y="87"/>
                    <a:pt x="18" y="98"/>
                    <a:pt x="14" y="110"/>
                  </a:cubicBezTo>
                  <a:cubicBezTo>
                    <a:pt x="10" y="120"/>
                    <a:pt x="2" y="129"/>
                    <a:pt x="1" y="140"/>
                  </a:cubicBezTo>
                  <a:cubicBezTo>
                    <a:pt x="0" y="141"/>
                    <a:pt x="2" y="141"/>
                    <a:pt x="3" y="140"/>
                  </a:cubicBezTo>
                  <a:cubicBezTo>
                    <a:pt x="6" y="129"/>
                    <a:pt x="14" y="119"/>
                    <a:pt x="18" y="108"/>
                  </a:cubicBezTo>
                  <a:cubicBezTo>
                    <a:pt x="22" y="95"/>
                    <a:pt x="26" y="83"/>
                    <a:pt x="33" y="71"/>
                  </a:cubicBezTo>
                  <a:cubicBezTo>
                    <a:pt x="38" y="61"/>
                    <a:pt x="41" y="52"/>
                    <a:pt x="45" y="41"/>
                  </a:cubicBezTo>
                  <a:cubicBezTo>
                    <a:pt x="49" y="28"/>
                    <a:pt x="54" y="16"/>
                    <a:pt x="58" y="3"/>
                  </a:cubicBezTo>
                  <a:cubicBezTo>
                    <a:pt x="59" y="1"/>
                    <a:pt x="56" y="0"/>
                    <a:pt x="55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80"/>
            <p:cNvSpPr>
              <a:spLocks/>
            </p:cNvSpPr>
            <p:nvPr/>
          </p:nvSpPr>
          <p:spPr bwMode="auto">
            <a:xfrm>
              <a:off x="4573589" y="3387726"/>
              <a:ext cx="119063" cy="269875"/>
            </a:xfrm>
            <a:custGeom>
              <a:avLst/>
              <a:gdLst>
                <a:gd name="T0" fmla="*/ 52 w 55"/>
                <a:gd name="T1" fmla="*/ 2 h 126"/>
                <a:gd name="T2" fmla="*/ 36 w 55"/>
                <a:gd name="T3" fmla="*/ 35 h 126"/>
                <a:gd name="T4" fmla="*/ 24 w 55"/>
                <a:gd name="T5" fmla="*/ 65 h 126"/>
                <a:gd name="T6" fmla="*/ 11 w 55"/>
                <a:gd name="T7" fmla="*/ 96 h 126"/>
                <a:gd name="T8" fmla="*/ 5 w 55"/>
                <a:gd name="T9" fmla="*/ 112 h 126"/>
                <a:gd name="T10" fmla="*/ 0 w 55"/>
                <a:gd name="T11" fmla="*/ 125 h 126"/>
                <a:gd name="T12" fmla="*/ 2 w 55"/>
                <a:gd name="T13" fmla="*/ 125 h 126"/>
                <a:gd name="T14" fmla="*/ 13 w 55"/>
                <a:gd name="T15" fmla="*/ 100 h 126"/>
                <a:gd name="T16" fmla="*/ 26 w 55"/>
                <a:gd name="T17" fmla="*/ 67 h 126"/>
                <a:gd name="T18" fmla="*/ 40 w 55"/>
                <a:gd name="T19" fmla="*/ 33 h 126"/>
                <a:gd name="T20" fmla="*/ 55 w 55"/>
                <a:gd name="T21" fmla="*/ 3 h 126"/>
                <a:gd name="T22" fmla="*/ 52 w 55"/>
                <a:gd name="T23" fmla="*/ 2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" h="126">
                  <a:moveTo>
                    <a:pt x="52" y="2"/>
                  </a:moveTo>
                  <a:cubicBezTo>
                    <a:pt x="48" y="13"/>
                    <a:pt x="42" y="24"/>
                    <a:pt x="36" y="35"/>
                  </a:cubicBezTo>
                  <a:cubicBezTo>
                    <a:pt x="32" y="44"/>
                    <a:pt x="28" y="55"/>
                    <a:pt x="24" y="65"/>
                  </a:cubicBezTo>
                  <a:cubicBezTo>
                    <a:pt x="20" y="75"/>
                    <a:pt x="15" y="85"/>
                    <a:pt x="11" y="96"/>
                  </a:cubicBezTo>
                  <a:cubicBezTo>
                    <a:pt x="9" y="101"/>
                    <a:pt x="7" y="107"/>
                    <a:pt x="5" y="112"/>
                  </a:cubicBezTo>
                  <a:cubicBezTo>
                    <a:pt x="4" y="116"/>
                    <a:pt x="1" y="120"/>
                    <a:pt x="0" y="125"/>
                  </a:cubicBezTo>
                  <a:cubicBezTo>
                    <a:pt x="0" y="125"/>
                    <a:pt x="1" y="126"/>
                    <a:pt x="2" y="125"/>
                  </a:cubicBezTo>
                  <a:cubicBezTo>
                    <a:pt x="7" y="117"/>
                    <a:pt x="10" y="109"/>
                    <a:pt x="13" y="100"/>
                  </a:cubicBezTo>
                  <a:cubicBezTo>
                    <a:pt x="17" y="89"/>
                    <a:pt x="22" y="78"/>
                    <a:pt x="26" y="67"/>
                  </a:cubicBezTo>
                  <a:cubicBezTo>
                    <a:pt x="31" y="56"/>
                    <a:pt x="35" y="44"/>
                    <a:pt x="40" y="33"/>
                  </a:cubicBezTo>
                  <a:cubicBezTo>
                    <a:pt x="45" y="23"/>
                    <a:pt x="51" y="13"/>
                    <a:pt x="55" y="3"/>
                  </a:cubicBezTo>
                  <a:cubicBezTo>
                    <a:pt x="55" y="1"/>
                    <a:pt x="53" y="0"/>
                    <a:pt x="52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81"/>
            <p:cNvSpPr>
              <a:spLocks/>
            </p:cNvSpPr>
            <p:nvPr/>
          </p:nvSpPr>
          <p:spPr bwMode="auto">
            <a:xfrm>
              <a:off x="4579939" y="3460751"/>
              <a:ext cx="112713" cy="298450"/>
            </a:xfrm>
            <a:custGeom>
              <a:avLst/>
              <a:gdLst>
                <a:gd name="T0" fmla="*/ 52 w 52"/>
                <a:gd name="T1" fmla="*/ 1 h 139"/>
                <a:gd name="T2" fmla="*/ 49 w 52"/>
                <a:gd name="T3" fmla="*/ 1 h 139"/>
                <a:gd name="T4" fmla="*/ 41 w 52"/>
                <a:gd name="T5" fmla="*/ 30 h 139"/>
                <a:gd name="T6" fmla="*/ 27 w 52"/>
                <a:gd name="T7" fmla="*/ 60 h 139"/>
                <a:gd name="T8" fmla="*/ 14 w 52"/>
                <a:gd name="T9" fmla="*/ 98 h 139"/>
                <a:gd name="T10" fmla="*/ 6 w 52"/>
                <a:gd name="T11" fmla="*/ 121 h 139"/>
                <a:gd name="T12" fmla="*/ 0 w 52"/>
                <a:gd name="T13" fmla="*/ 138 h 139"/>
                <a:gd name="T14" fmla="*/ 1 w 52"/>
                <a:gd name="T15" fmla="*/ 139 h 139"/>
                <a:gd name="T16" fmla="*/ 10 w 52"/>
                <a:gd name="T17" fmla="*/ 118 h 139"/>
                <a:gd name="T18" fmla="*/ 18 w 52"/>
                <a:gd name="T19" fmla="*/ 96 h 139"/>
                <a:gd name="T20" fmla="*/ 35 w 52"/>
                <a:gd name="T21" fmla="*/ 51 h 139"/>
                <a:gd name="T22" fmla="*/ 45 w 52"/>
                <a:gd name="T23" fmla="*/ 26 h 139"/>
                <a:gd name="T24" fmla="*/ 52 w 52"/>
                <a:gd name="T25" fmla="*/ 1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139">
                  <a:moveTo>
                    <a:pt x="52" y="1"/>
                  </a:moveTo>
                  <a:cubicBezTo>
                    <a:pt x="51" y="0"/>
                    <a:pt x="49" y="0"/>
                    <a:pt x="49" y="1"/>
                  </a:cubicBezTo>
                  <a:cubicBezTo>
                    <a:pt x="50" y="11"/>
                    <a:pt x="44" y="22"/>
                    <a:pt x="41" y="30"/>
                  </a:cubicBezTo>
                  <a:cubicBezTo>
                    <a:pt x="36" y="40"/>
                    <a:pt x="32" y="50"/>
                    <a:pt x="27" y="60"/>
                  </a:cubicBezTo>
                  <a:cubicBezTo>
                    <a:pt x="22" y="72"/>
                    <a:pt x="18" y="85"/>
                    <a:pt x="14" y="98"/>
                  </a:cubicBezTo>
                  <a:cubicBezTo>
                    <a:pt x="11" y="106"/>
                    <a:pt x="8" y="113"/>
                    <a:pt x="6" y="121"/>
                  </a:cubicBezTo>
                  <a:cubicBezTo>
                    <a:pt x="4" y="127"/>
                    <a:pt x="0" y="132"/>
                    <a:pt x="0" y="138"/>
                  </a:cubicBezTo>
                  <a:cubicBezTo>
                    <a:pt x="0" y="139"/>
                    <a:pt x="1" y="139"/>
                    <a:pt x="1" y="139"/>
                  </a:cubicBezTo>
                  <a:cubicBezTo>
                    <a:pt x="4" y="132"/>
                    <a:pt x="8" y="125"/>
                    <a:pt x="10" y="118"/>
                  </a:cubicBezTo>
                  <a:cubicBezTo>
                    <a:pt x="12" y="111"/>
                    <a:pt x="15" y="103"/>
                    <a:pt x="18" y="96"/>
                  </a:cubicBezTo>
                  <a:cubicBezTo>
                    <a:pt x="23" y="80"/>
                    <a:pt x="28" y="65"/>
                    <a:pt x="35" y="51"/>
                  </a:cubicBezTo>
                  <a:cubicBezTo>
                    <a:pt x="38" y="42"/>
                    <a:pt x="42" y="34"/>
                    <a:pt x="45" y="26"/>
                  </a:cubicBezTo>
                  <a:cubicBezTo>
                    <a:pt x="48" y="18"/>
                    <a:pt x="52" y="9"/>
                    <a:pt x="52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82"/>
            <p:cNvSpPr>
              <a:spLocks/>
            </p:cNvSpPr>
            <p:nvPr/>
          </p:nvSpPr>
          <p:spPr bwMode="auto">
            <a:xfrm>
              <a:off x="4597401" y="3475039"/>
              <a:ext cx="136525" cy="354013"/>
            </a:xfrm>
            <a:custGeom>
              <a:avLst/>
              <a:gdLst>
                <a:gd name="T0" fmla="*/ 61 w 63"/>
                <a:gd name="T1" fmla="*/ 1 h 165"/>
                <a:gd name="T2" fmla="*/ 59 w 63"/>
                <a:gd name="T3" fmla="*/ 2 h 165"/>
                <a:gd name="T4" fmla="*/ 48 w 63"/>
                <a:gd name="T5" fmla="*/ 33 h 165"/>
                <a:gd name="T6" fmla="*/ 41 w 63"/>
                <a:gd name="T7" fmla="*/ 49 h 165"/>
                <a:gd name="T8" fmla="*/ 26 w 63"/>
                <a:gd name="T9" fmla="*/ 92 h 165"/>
                <a:gd name="T10" fmla="*/ 10 w 63"/>
                <a:gd name="T11" fmla="*/ 128 h 165"/>
                <a:gd name="T12" fmla="*/ 1 w 63"/>
                <a:gd name="T13" fmla="*/ 163 h 165"/>
                <a:gd name="T14" fmla="*/ 4 w 63"/>
                <a:gd name="T15" fmla="*/ 164 h 165"/>
                <a:gd name="T16" fmla="*/ 6 w 63"/>
                <a:gd name="T17" fmla="*/ 162 h 165"/>
                <a:gd name="T18" fmla="*/ 5 w 63"/>
                <a:gd name="T19" fmla="*/ 160 h 165"/>
                <a:gd name="T20" fmla="*/ 4 w 63"/>
                <a:gd name="T21" fmla="*/ 160 h 165"/>
                <a:gd name="T22" fmla="*/ 19 w 63"/>
                <a:gd name="T23" fmla="*/ 118 h 165"/>
                <a:gd name="T24" fmla="*/ 34 w 63"/>
                <a:gd name="T25" fmla="*/ 81 h 165"/>
                <a:gd name="T26" fmla="*/ 48 w 63"/>
                <a:gd name="T27" fmla="*/ 41 h 165"/>
                <a:gd name="T28" fmla="*/ 58 w 63"/>
                <a:gd name="T29" fmla="*/ 17 h 165"/>
                <a:gd name="T30" fmla="*/ 61 w 63"/>
                <a:gd name="T31" fmla="*/ 1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3" h="165">
                  <a:moveTo>
                    <a:pt x="61" y="1"/>
                  </a:moveTo>
                  <a:cubicBezTo>
                    <a:pt x="61" y="0"/>
                    <a:pt x="59" y="0"/>
                    <a:pt x="59" y="2"/>
                  </a:cubicBezTo>
                  <a:cubicBezTo>
                    <a:pt x="61" y="10"/>
                    <a:pt x="51" y="25"/>
                    <a:pt x="48" y="33"/>
                  </a:cubicBezTo>
                  <a:cubicBezTo>
                    <a:pt x="46" y="38"/>
                    <a:pt x="44" y="44"/>
                    <a:pt x="41" y="49"/>
                  </a:cubicBezTo>
                  <a:cubicBezTo>
                    <a:pt x="36" y="63"/>
                    <a:pt x="32" y="78"/>
                    <a:pt x="26" y="92"/>
                  </a:cubicBezTo>
                  <a:cubicBezTo>
                    <a:pt x="21" y="104"/>
                    <a:pt x="15" y="116"/>
                    <a:pt x="10" y="128"/>
                  </a:cubicBezTo>
                  <a:cubicBezTo>
                    <a:pt x="6" y="139"/>
                    <a:pt x="0" y="152"/>
                    <a:pt x="1" y="163"/>
                  </a:cubicBezTo>
                  <a:cubicBezTo>
                    <a:pt x="1" y="165"/>
                    <a:pt x="3" y="165"/>
                    <a:pt x="4" y="164"/>
                  </a:cubicBezTo>
                  <a:cubicBezTo>
                    <a:pt x="4" y="163"/>
                    <a:pt x="5" y="163"/>
                    <a:pt x="6" y="162"/>
                  </a:cubicBezTo>
                  <a:cubicBezTo>
                    <a:pt x="7" y="162"/>
                    <a:pt x="6" y="160"/>
                    <a:pt x="5" y="160"/>
                  </a:cubicBezTo>
                  <a:cubicBezTo>
                    <a:pt x="5" y="160"/>
                    <a:pt x="5" y="160"/>
                    <a:pt x="4" y="160"/>
                  </a:cubicBezTo>
                  <a:cubicBezTo>
                    <a:pt x="6" y="146"/>
                    <a:pt x="13" y="131"/>
                    <a:pt x="19" y="118"/>
                  </a:cubicBezTo>
                  <a:cubicBezTo>
                    <a:pt x="25" y="106"/>
                    <a:pt x="30" y="94"/>
                    <a:pt x="34" y="81"/>
                  </a:cubicBezTo>
                  <a:cubicBezTo>
                    <a:pt x="39" y="68"/>
                    <a:pt x="43" y="54"/>
                    <a:pt x="48" y="41"/>
                  </a:cubicBezTo>
                  <a:cubicBezTo>
                    <a:pt x="51" y="33"/>
                    <a:pt x="54" y="25"/>
                    <a:pt x="58" y="17"/>
                  </a:cubicBezTo>
                  <a:cubicBezTo>
                    <a:pt x="61" y="11"/>
                    <a:pt x="63" y="8"/>
                    <a:pt x="61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83"/>
            <p:cNvSpPr>
              <a:spLocks/>
            </p:cNvSpPr>
            <p:nvPr/>
          </p:nvSpPr>
          <p:spPr bwMode="auto">
            <a:xfrm>
              <a:off x="4656139" y="3640139"/>
              <a:ext cx="107950" cy="261938"/>
            </a:xfrm>
            <a:custGeom>
              <a:avLst/>
              <a:gdLst>
                <a:gd name="T0" fmla="*/ 47 w 50"/>
                <a:gd name="T1" fmla="*/ 1 h 122"/>
                <a:gd name="T2" fmla="*/ 20 w 50"/>
                <a:gd name="T3" fmla="*/ 64 h 122"/>
                <a:gd name="T4" fmla="*/ 9 w 50"/>
                <a:gd name="T5" fmla="*/ 93 h 122"/>
                <a:gd name="T6" fmla="*/ 1 w 50"/>
                <a:gd name="T7" fmla="*/ 119 h 122"/>
                <a:gd name="T8" fmla="*/ 5 w 50"/>
                <a:gd name="T9" fmla="*/ 118 h 122"/>
                <a:gd name="T10" fmla="*/ 5 w 50"/>
                <a:gd name="T11" fmla="*/ 118 h 122"/>
                <a:gd name="T12" fmla="*/ 14 w 50"/>
                <a:gd name="T13" fmla="*/ 89 h 122"/>
                <a:gd name="T14" fmla="*/ 25 w 50"/>
                <a:gd name="T15" fmla="*/ 62 h 122"/>
                <a:gd name="T16" fmla="*/ 49 w 50"/>
                <a:gd name="T17" fmla="*/ 2 h 122"/>
                <a:gd name="T18" fmla="*/ 47 w 50"/>
                <a:gd name="T19" fmla="*/ 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122">
                  <a:moveTo>
                    <a:pt x="47" y="1"/>
                  </a:moveTo>
                  <a:cubicBezTo>
                    <a:pt x="38" y="22"/>
                    <a:pt x="29" y="43"/>
                    <a:pt x="20" y="64"/>
                  </a:cubicBezTo>
                  <a:cubicBezTo>
                    <a:pt x="16" y="74"/>
                    <a:pt x="13" y="83"/>
                    <a:pt x="9" y="93"/>
                  </a:cubicBezTo>
                  <a:cubicBezTo>
                    <a:pt x="6" y="102"/>
                    <a:pt x="0" y="110"/>
                    <a:pt x="1" y="119"/>
                  </a:cubicBezTo>
                  <a:cubicBezTo>
                    <a:pt x="2" y="122"/>
                    <a:pt x="5" y="122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5" y="110"/>
                    <a:pt x="11" y="99"/>
                    <a:pt x="14" y="89"/>
                  </a:cubicBezTo>
                  <a:cubicBezTo>
                    <a:pt x="18" y="80"/>
                    <a:pt x="21" y="71"/>
                    <a:pt x="25" y="62"/>
                  </a:cubicBezTo>
                  <a:cubicBezTo>
                    <a:pt x="32" y="41"/>
                    <a:pt x="42" y="22"/>
                    <a:pt x="49" y="2"/>
                  </a:cubicBezTo>
                  <a:cubicBezTo>
                    <a:pt x="50" y="1"/>
                    <a:pt x="48" y="0"/>
                    <a:pt x="47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84"/>
            <p:cNvSpPr>
              <a:spLocks/>
            </p:cNvSpPr>
            <p:nvPr/>
          </p:nvSpPr>
          <p:spPr bwMode="auto">
            <a:xfrm>
              <a:off x="4778376" y="3719514"/>
              <a:ext cx="85725" cy="185738"/>
            </a:xfrm>
            <a:custGeom>
              <a:avLst/>
              <a:gdLst>
                <a:gd name="T0" fmla="*/ 37 w 40"/>
                <a:gd name="T1" fmla="*/ 2 h 86"/>
                <a:gd name="T2" fmla="*/ 18 w 40"/>
                <a:gd name="T3" fmla="*/ 47 h 86"/>
                <a:gd name="T4" fmla="*/ 9 w 40"/>
                <a:gd name="T5" fmla="*/ 64 h 86"/>
                <a:gd name="T6" fmla="*/ 0 w 40"/>
                <a:gd name="T7" fmla="*/ 84 h 86"/>
                <a:gd name="T8" fmla="*/ 1 w 40"/>
                <a:gd name="T9" fmla="*/ 86 h 86"/>
                <a:gd name="T10" fmla="*/ 3 w 40"/>
                <a:gd name="T11" fmla="*/ 86 h 86"/>
                <a:gd name="T12" fmla="*/ 4 w 40"/>
                <a:gd name="T13" fmla="*/ 84 h 86"/>
                <a:gd name="T14" fmla="*/ 24 w 40"/>
                <a:gd name="T15" fmla="*/ 44 h 86"/>
                <a:gd name="T16" fmla="*/ 40 w 40"/>
                <a:gd name="T17" fmla="*/ 3 h 86"/>
                <a:gd name="T18" fmla="*/ 37 w 40"/>
                <a:gd name="T19" fmla="*/ 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86">
                  <a:moveTo>
                    <a:pt x="37" y="2"/>
                  </a:moveTo>
                  <a:cubicBezTo>
                    <a:pt x="33" y="18"/>
                    <a:pt x="26" y="33"/>
                    <a:pt x="18" y="47"/>
                  </a:cubicBezTo>
                  <a:cubicBezTo>
                    <a:pt x="15" y="53"/>
                    <a:pt x="12" y="58"/>
                    <a:pt x="9" y="64"/>
                  </a:cubicBezTo>
                  <a:cubicBezTo>
                    <a:pt x="6" y="70"/>
                    <a:pt x="2" y="77"/>
                    <a:pt x="0" y="84"/>
                  </a:cubicBezTo>
                  <a:cubicBezTo>
                    <a:pt x="0" y="85"/>
                    <a:pt x="0" y="86"/>
                    <a:pt x="1" y="86"/>
                  </a:cubicBezTo>
                  <a:cubicBezTo>
                    <a:pt x="2" y="86"/>
                    <a:pt x="3" y="86"/>
                    <a:pt x="3" y="86"/>
                  </a:cubicBezTo>
                  <a:cubicBezTo>
                    <a:pt x="4" y="86"/>
                    <a:pt x="5" y="84"/>
                    <a:pt x="4" y="84"/>
                  </a:cubicBezTo>
                  <a:cubicBezTo>
                    <a:pt x="2" y="83"/>
                    <a:pt x="22" y="47"/>
                    <a:pt x="24" y="44"/>
                  </a:cubicBezTo>
                  <a:cubicBezTo>
                    <a:pt x="31" y="31"/>
                    <a:pt x="36" y="17"/>
                    <a:pt x="40" y="3"/>
                  </a:cubicBezTo>
                  <a:cubicBezTo>
                    <a:pt x="40" y="1"/>
                    <a:pt x="37" y="0"/>
                    <a:pt x="37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85"/>
            <p:cNvSpPr>
              <a:spLocks/>
            </p:cNvSpPr>
            <p:nvPr/>
          </p:nvSpPr>
          <p:spPr bwMode="auto">
            <a:xfrm>
              <a:off x="4819651" y="3705226"/>
              <a:ext cx="92075" cy="206375"/>
            </a:xfrm>
            <a:custGeom>
              <a:avLst/>
              <a:gdLst>
                <a:gd name="T0" fmla="*/ 40 w 43"/>
                <a:gd name="T1" fmla="*/ 2 h 96"/>
                <a:gd name="T2" fmla="*/ 34 w 43"/>
                <a:gd name="T3" fmla="*/ 16 h 96"/>
                <a:gd name="T4" fmla="*/ 28 w 43"/>
                <a:gd name="T5" fmla="*/ 29 h 96"/>
                <a:gd name="T6" fmla="*/ 18 w 43"/>
                <a:gd name="T7" fmla="*/ 54 h 96"/>
                <a:gd name="T8" fmla="*/ 7 w 43"/>
                <a:gd name="T9" fmla="*/ 76 h 96"/>
                <a:gd name="T10" fmla="*/ 0 w 43"/>
                <a:gd name="T11" fmla="*/ 93 h 96"/>
                <a:gd name="T12" fmla="*/ 3 w 43"/>
                <a:gd name="T13" fmla="*/ 94 h 96"/>
                <a:gd name="T14" fmla="*/ 5 w 43"/>
                <a:gd name="T15" fmla="*/ 90 h 96"/>
                <a:gd name="T16" fmla="*/ 5 w 43"/>
                <a:gd name="T17" fmla="*/ 89 h 96"/>
                <a:gd name="T18" fmla="*/ 14 w 43"/>
                <a:gd name="T19" fmla="*/ 70 h 96"/>
                <a:gd name="T20" fmla="*/ 24 w 43"/>
                <a:gd name="T21" fmla="*/ 47 h 96"/>
                <a:gd name="T22" fmla="*/ 37 w 43"/>
                <a:gd name="T23" fmla="*/ 18 h 96"/>
                <a:gd name="T24" fmla="*/ 43 w 43"/>
                <a:gd name="T25" fmla="*/ 2 h 96"/>
                <a:gd name="T26" fmla="*/ 40 w 43"/>
                <a:gd name="T27" fmla="*/ 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3" h="96">
                  <a:moveTo>
                    <a:pt x="40" y="2"/>
                  </a:moveTo>
                  <a:cubicBezTo>
                    <a:pt x="40" y="5"/>
                    <a:pt x="35" y="13"/>
                    <a:pt x="34" y="16"/>
                  </a:cubicBezTo>
                  <a:cubicBezTo>
                    <a:pt x="32" y="21"/>
                    <a:pt x="30" y="25"/>
                    <a:pt x="28" y="29"/>
                  </a:cubicBezTo>
                  <a:cubicBezTo>
                    <a:pt x="25" y="37"/>
                    <a:pt x="21" y="46"/>
                    <a:pt x="18" y="54"/>
                  </a:cubicBezTo>
                  <a:cubicBezTo>
                    <a:pt x="14" y="62"/>
                    <a:pt x="11" y="69"/>
                    <a:pt x="7" y="76"/>
                  </a:cubicBezTo>
                  <a:cubicBezTo>
                    <a:pt x="3" y="82"/>
                    <a:pt x="1" y="87"/>
                    <a:pt x="0" y="93"/>
                  </a:cubicBezTo>
                  <a:cubicBezTo>
                    <a:pt x="0" y="95"/>
                    <a:pt x="3" y="96"/>
                    <a:pt x="3" y="94"/>
                  </a:cubicBezTo>
                  <a:cubicBezTo>
                    <a:pt x="4" y="92"/>
                    <a:pt x="4" y="91"/>
                    <a:pt x="5" y="90"/>
                  </a:cubicBezTo>
                  <a:cubicBezTo>
                    <a:pt x="5" y="89"/>
                    <a:pt x="5" y="89"/>
                    <a:pt x="5" y="89"/>
                  </a:cubicBezTo>
                  <a:cubicBezTo>
                    <a:pt x="7" y="82"/>
                    <a:pt x="11" y="77"/>
                    <a:pt x="14" y="70"/>
                  </a:cubicBezTo>
                  <a:cubicBezTo>
                    <a:pt x="18" y="63"/>
                    <a:pt x="21" y="55"/>
                    <a:pt x="24" y="47"/>
                  </a:cubicBezTo>
                  <a:cubicBezTo>
                    <a:pt x="28" y="37"/>
                    <a:pt x="32" y="27"/>
                    <a:pt x="37" y="18"/>
                  </a:cubicBezTo>
                  <a:cubicBezTo>
                    <a:pt x="39" y="12"/>
                    <a:pt x="43" y="8"/>
                    <a:pt x="43" y="2"/>
                  </a:cubicBezTo>
                  <a:cubicBezTo>
                    <a:pt x="43" y="0"/>
                    <a:pt x="40" y="0"/>
                    <a:pt x="40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286"/>
            <p:cNvSpPr>
              <a:spLocks/>
            </p:cNvSpPr>
            <p:nvPr/>
          </p:nvSpPr>
          <p:spPr bwMode="auto">
            <a:xfrm>
              <a:off x="4848226" y="3756026"/>
              <a:ext cx="73025" cy="149225"/>
            </a:xfrm>
            <a:custGeom>
              <a:avLst/>
              <a:gdLst>
                <a:gd name="T0" fmla="*/ 30 w 34"/>
                <a:gd name="T1" fmla="*/ 2 h 69"/>
                <a:gd name="T2" fmla="*/ 10 w 34"/>
                <a:gd name="T3" fmla="*/ 46 h 69"/>
                <a:gd name="T4" fmla="*/ 0 w 34"/>
                <a:gd name="T5" fmla="*/ 68 h 69"/>
                <a:gd name="T6" fmla="*/ 2 w 34"/>
                <a:gd name="T7" fmla="*/ 69 h 69"/>
                <a:gd name="T8" fmla="*/ 7 w 34"/>
                <a:gd name="T9" fmla="*/ 66 h 69"/>
                <a:gd name="T10" fmla="*/ 6 w 34"/>
                <a:gd name="T11" fmla="*/ 65 h 69"/>
                <a:gd name="T12" fmla="*/ 7 w 34"/>
                <a:gd name="T13" fmla="*/ 59 h 69"/>
                <a:gd name="T14" fmla="*/ 10 w 34"/>
                <a:gd name="T15" fmla="*/ 53 h 69"/>
                <a:gd name="T16" fmla="*/ 18 w 34"/>
                <a:gd name="T17" fmla="*/ 38 h 69"/>
                <a:gd name="T18" fmla="*/ 33 w 34"/>
                <a:gd name="T19" fmla="*/ 3 h 69"/>
                <a:gd name="T20" fmla="*/ 30 w 34"/>
                <a:gd name="T21" fmla="*/ 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" h="69">
                  <a:moveTo>
                    <a:pt x="30" y="2"/>
                  </a:moveTo>
                  <a:cubicBezTo>
                    <a:pt x="24" y="17"/>
                    <a:pt x="18" y="32"/>
                    <a:pt x="10" y="46"/>
                  </a:cubicBezTo>
                  <a:cubicBezTo>
                    <a:pt x="7" y="53"/>
                    <a:pt x="1" y="60"/>
                    <a:pt x="0" y="68"/>
                  </a:cubicBezTo>
                  <a:cubicBezTo>
                    <a:pt x="0" y="69"/>
                    <a:pt x="1" y="69"/>
                    <a:pt x="2" y="69"/>
                  </a:cubicBezTo>
                  <a:cubicBezTo>
                    <a:pt x="5" y="69"/>
                    <a:pt x="6" y="68"/>
                    <a:pt x="7" y="66"/>
                  </a:cubicBezTo>
                  <a:cubicBezTo>
                    <a:pt x="8" y="65"/>
                    <a:pt x="7" y="64"/>
                    <a:pt x="6" y="65"/>
                  </a:cubicBezTo>
                  <a:cubicBezTo>
                    <a:pt x="2" y="68"/>
                    <a:pt x="6" y="60"/>
                    <a:pt x="7" y="59"/>
                  </a:cubicBezTo>
                  <a:cubicBezTo>
                    <a:pt x="8" y="57"/>
                    <a:pt x="9" y="55"/>
                    <a:pt x="10" y="53"/>
                  </a:cubicBezTo>
                  <a:cubicBezTo>
                    <a:pt x="13" y="48"/>
                    <a:pt x="15" y="43"/>
                    <a:pt x="18" y="38"/>
                  </a:cubicBezTo>
                  <a:cubicBezTo>
                    <a:pt x="23" y="27"/>
                    <a:pt x="28" y="15"/>
                    <a:pt x="33" y="3"/>
                  </a:cubicBezTo>
                  <a:cubicBezTo>
                    <a:pt x="34" y="1"/>
                    <a:pt x="31" y="0"/>
                    <a:pt x="30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287"/>
            <p:cNvSpPr>
              <a:spLocks/>
            </p:cNvSpPr>
            <p:nvPr/>
          </p:nvSpPr>
          <p:spPr bwMode="auto">
            <a:xfrm>
              <a:off x="4911726" y="3790951"/>
              <a:ext cx="28575" cy="84138"/>
            </a:xfrm>
            <a:custGeom>
              <a:avLst/>
              <a:gdLst>
                <a:gd name="T0" fmla="*/ 12 w 13"/>
                <a:gd name="T1" fmla="*/ 2 h 39"/>
                <a:gd name="T2" fmla="*/ 10 w 13"/>
                <a:gd name="T3" fmla="*/ 1 h 39"/>
                <a:gd name="T4" fmla="*/ 8 w 13"/>
                <a:gd name="T5" fmla="*/ 3 h 39"/>
                <a:gd name="T6" fmla="*/ 5 w 13"/>
                <a:gd name="T7" fmla="*/ 18 h 39"/>
                <a:gd name="T8" fmla="*/ 3 w 13"/>
                <a:gd name="T9" fmla="*/ 26 h 39"/>
                <a:gd name="T10" fmla="*/ 0 w 13"/>
                <a:gd name="T11" fmla="*/ 36 h 39"/>
                <a:gd name="T12" fmla="*/ 2 w 13"/>
                <a:gd name="T13" fmla="*/ 38 h 39"/>
                <a:gd name="T14" fmla="*/ 6 w 13"/>
                <a:gd name="T15" fmla="*/ 27 h 39"/>
                <a:gd name="T16" fmla="*/ 13 w 13"/>
                <a:gd name="T17" fmla="*/ 4 h 39"/>
                <a:gd name="T18" fmla="*/ 12 w 13"/>
                <a:gd name="T19" fmla="*/ 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39">
                  <a:moveTo>
                    <a:pt x="12" y="2"/>
                  </a:moveTo>
                  <a:cubicBezTo>
                    <a:pt x="11" y="2"/>
                    <a:pt x="10" y="1"/>
                    <a:pt x="10" y="1"/>
                  </a:cubicBezTo>
                  <a:cubicBezTo>
                    <a:pt x="8" y="0"/>
                    <a:pt x="7" y="2"/>
                    <a:pt x="8" y="3"/>
                  </a:cubicBezTo>
                  <a:cubicBezTo>
                    <a:pt x="12" y="6"/>
                    <a:pt x="6" y="14"/>
                    <a:pt x="5" y="18"/>
                  </a:cubicBezTo>
                  <a:cubicBezTo>
                    <a:pt x="4" y="21"/>
                    <a:pt x="3" y="24"/>
                    <a:pt x="3" y="26"/>
                  </a:cubicBezTo>
                  <a:cubicBezTo>
                    <a:pt x="2" y="30"/>
                    <a:pt x="3" y="33"/>
                    <a:pt x="0" y="36"/>
                  </a:cubicBezTo>
                  <a:cubicBezTo>
                    <a:pt x="0" y="37"/>
                    <a:pt x="1" y="39"/>
                    <a:pt x="2" y="38"/>
                  </a:cubicBezTo>
                  <a:cubicBezTo>
                    <a:pt x="6" y="35"/>
                    <a:pt x="5" y="31"/>
                    <a:pt x="6" y="27"/>
                  </a:cubicBezTo>
                  <a:cubicBezTo>
                    <a:pt x="7" y="19"/>
                    <a:pt x="12" y="12"/>
                    <a:pt x="13" y="4"/>
                  </a:cubicBezTo>
                  <a:cubicBezTo>
                    <a:pt x="13" y="3"/>
                    <a:pt x="13" y="3"/>
                    <a:pt x="12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4" name="PA_文本框 63"/>
          <p:cNvSpPr txBox="1"/>
          <p:nvPr>
            <p:custDataLst>
              <p:tags r:id="rId2"/>
            </p:custDataLst>
          </p:nvPr>
        </p:nvSpPr>
        <p:spPr>
          <a:xfrm>
            <a:off x="1725380" y="2695762"/>
            <a:ext cx="28438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1" i="0" u="none" strike="noStrike" kern="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微软雅黑"/>
                <a:ea typeface="微软雅黑"/>
              </a:rPr>
              <a:t>PART 04</a:t>
            </a:r>
            <a:endParaRPr kumimoji="0" lang="zh-CN" altLang="en-US" sz="4800" b="1" i="0" u="none" strike="noStrike" kern="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grpSp>
        <p:nvGrpSpPr>
          <p:cNvPr id="65" name="PA_组合 64"/>
          <p:cNvGrpSpPr/>
          <p:nvPr>
            <p:custDataLst>
              <p:tags r:id="rId3"/>
            </p:custDataLst>
          </p:nvPr>
        </p:nvGrpSpPr>
        <p:grpSpPr>
          <a:xfrm>
            <a:off x="5159202" y="2554920"/>
            <a:ext cx="5307419" cy="2080730"/>
            <a:chOff x="6227396" y="3253586"/>
            <a:chExt cx="5307419" cy="2080730"/>
          </a:xfrm>
        </p:grpSpPr>
        <p:sp>
          <p:nvSpPr>
            <p:cNvPr id="66" name="文本框 65"/>
            <p:cNvSpPr txBox="1"/>
            <p:nvPr/>
          </p:nvSpPr>
          <p:spPr>
            <a:xfrm>
              <a:off x="6227396" y="3253586"/>
              <a:ext cx="5307419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en-US" altLang="zh-CN" sz="4800" b="1" kern="0" dirty="0">
                  <a:solidFill>
                    <a:schemeClr val="bg1"/>
                  </a:solidFill>
                  <a:latin typeface="微软雅黑"/>
                  <a:ea typeface="微软雅黑"/>
                </a:rPr>
                <a:t>BUSINESS </a:t>
              </a:r>
            </a:p>
            <a:p>
              <a:pPr lvl="0">
                <a:defRPr/>
              </a:pPr>
              <a:r>
                <a:rPr lang="en-US" altLang="zh-CN" sz="4800" b="1" kern="0" dirty="0">
                  <a:solidFill>
                    <a:schemeClr val="bg1"/>
                  </a:solidFill>
                  <a:latin typeface="微软雅黑"/>
                  <a:ea typeface="微软雅黑"/>
                </a:rPr>
                <a:t>PPT TEMPLATE</a:t>
              </a: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6227397" y="4872651"/>
              <a:ext cx="50435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lnSpc>
                  <a:spcPct val="120000"/>
                </a:lnSpc>
                <a:defRPr/>
              </a:pPr>
              <a:r>
                <a:rPr lang="en-US" altLang="zh-CN" sz="2000" kern="0" dirty="0">
                  <a:solidFill>
                    <a:schemeClr val="bg1"/>
                  </a:solidFill>
                </a:rPr>
                <a:t>LOREM IPSUM IS SIMPLY DUMMY TEXT.</a:t>
              </a:r>
            </a:p>
          </p:txBody>
        </p:sp>
        <p:cxnSp>
          <p:nvCxnSpPr>
            <p:cNvPr id="68" name="直接连接符 67"/>
            <p:cNvCxnSpPr/>
            <p:nvPr/>
          </p:nvCxnSpPr>
          <p:spPr>
            <a:xfrm>
              <a:off x="6227397" y="4823246"/>
              <a:ext cx="5043515" cy="0"/>
            </a:xfrm>
            <a:prstGeom prst="line">
              <a:avLst/>
            </a:prstGeom>
            <a:ln w="9525">
              <a:solidFill>
                <a:schemeClr val="bg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24078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PA_组合 33"/>
          <p:cNvGrpSpPr/>
          <p:nvPr>
            <p:custDataLst>
              <p:tags r:id="rId1"/>
            </p:custDataLst>
          </p:nvPr>
        </p:nvGrpSpPr>
        <p:grpSpPr>
          <a:xfrm>
            <a:off x="1144941" y="380622"/>
            <a:ext cx="699612" cy="865024"/>
            <a:chOff x="4430714" y="2968626"/>
            <a:chExt cx="819150" cy="1012825"/>
          </a:xfrm>
          <a:solidFill>
            <a:schemeClr val="accent6"/>
          </a:solidFill>
        </p:grpSpPr>
        <p:sp>
          <p:nvSpPr>
            <p:cNvPr id="35" name="Freeform 263"/>
            <p:cNvSpPr>
              <a:spLocks noEditPoints="1"/>
            </p:cNvSpPr>
            <p:nvPr/>
          </p:nvSpPr>
          <p:spPr bwMode="auto">
            <a:xfrm>
              <a:off x="4430714" y="2968626"/>
              <a:ext cx="819150" cy="1012825"/>
            </a:xfrm>
            <a:custGeom>
              <a:avLst/>
              <a:gdLst>
                <a:gd name="T0" fmla="*/ 349 w 381"/>
                <a:gd name="T1" fmla="*/ 226 h 472"/>
                <a:gd name="T2" fmla="*/ 301 w 381"/>
                <a:gd name="T3" fmla="*/ 10 h 472"/>
                <a:gd name="T4" fmla="*/ 241 w 381"/>
                <a:gd name="T5" fmla="*/ 5 h 472"/>
                <a:gd name="T6" fmla="*/ 109 w 381"/>
                <a:gd name="T7" fmla="*/ 23 h 472"/>
                <a:gd name="T8" fmla="*/ 83 w 381"/>
                <a:gd name="T9" fmla="*/ 29 h 472"/>
                <a:gd name="T10" fmla="*/ 79 w 381"/>
                <a:gd name="T11" fmla="*/ 31 h 472"/>
                <a:gd name="T12" fmla="*/ 86 w 381"/>
                <a:gd name="T13" fmla="*/ 45 h 472"/>
                <a:gd name="T14" fmla="*/ 4 w 381"/>
                <a:gd name="T15" fmla="*/ 79 h 472"/>
                <a:gd name="T16" fmla="*/ 25 w 381"/>
                <a:gd name="T17" fmla="*/ 204 h 472"/>
                <a:gd name="T18" fmla="*/ 72 w 381"/>
                <a:gd name="T19" fmla="*/ 414 h 472"/>
                <a:gd name="T20" fmla="*/ 135 w 381"/>
                <a:gd name="T21" fmla="*/ 465 h 472"/>
                <a:gd name="T22" fmla="*/ 323 w 381"/>
                <a:gd name="T23" fmla="*/ 435 h 472"/>
                <a:gd name="T24" fmla="*/ 274 w 381"/>
                <a:gd name="T25" fmla="*/ 93 h 472"/>
                <a:gd name="T26" fmla="*/ 313 w 381"/>
                <a:gd name="T27" fmla="*/ 306 h 472"/>
                <a:gd name="T28" fmla="*/ 285 w 381"/>
                <a:gd name="T29" fmla="*/ 337 h 472"/>
                <a:gd name="T30" fmla="*/ 213 w 381"/>
                <a:gd name="T31" fmla="*/ 388 h 472"/>
                <a:gd name="T32" fmla="*/ 141 w 381"/>
                <a:gd name="T33" fmla="*/ 394 h 472"/>
                <a:gd name="T34" fmla="*/ 100 w 381"/>
                <a:gd name="T35" fmla="*/ 219 h 472"/>
                <a:gd name="T36" fmla="*/ 87 w 381"/>
                <a:gd name="T37" fmla="*/ 93 h 472"/>
                <a:gd name="T38" fmla="*/ 124 w 381"/>
                <a:gd name="T39" fmla="*/ 80 h 472"/>
                <a:gd name="T40" fmla="*/ 170 w 381"/>
                <a:gd name="T41" fmla="*/ 87 h 472"/>
                <a:gd name="T42" fmla="*/ 217 w 381"/>
                <a:gd name="T43" fmla="*/ 70 h 472"/>
                <a:gd name="T44" fmla="*/ 261 w 381"/>
                <a:gd name="T45" fmla="*/ 58 h 472"/>
                <a:gd name="T46" fmla="*/ 319 w 381"/>
                <a:gd name="T47" fmla="*/ 351 h 472"/>
                <a:gd name="T48" fmla="*/ 313 w 381"/>
                <a:gd name="T49" fmla="*/ 378 h 472"/>
                <a:gd name="T50" fmla="*/ 304 w 381"/>
                <a:gd name="T51" fmla="*/ 383 h 472"/>
                <a:gd name="T52" fmla="*/ 289 w 381"/>
                <a:gd name="T53" fmla="*/ 363 h 472"/>
                <a:gd name="T54" fmla="*/ 219 w 381"/>
                <a:gd name="T55" fmla="*/ 63 h 472"/>
                <a:gd name="T56" fmla="*/ 230 w 381"/>
                <a:gd name="T57" fmla="*/ 59 h 472"/>
                <a:gd name="T58" fmla="*/ 139 w 381"/>
                <a:gd name="T59" fmla="*/ 31 h 472"/>
                <a:gd name="T60" fmla="*/ 230 w 381"/>
                <a:gd name="T61" fmla="*/ 21 h 472"/>
                <a:gd name="T62" fmla="*/ 199 w 381"/>
                <a:gd name="T63" fmla="*/ 69 h 472"/>
                <a:gd name="T64" fmla="*/ 135 w 381"/>
                <a:gd name="T65" fmla="*/ 74 h 472"/>
                <a:gd name="T66" fmla="*/ 100 w 381"/>
                <a:gd name="T67" fmla="*/ 57 h 472"/>
                <a:gd name="T68" fmla="*/ 108 w 381"/>
                <a:gd name="T69" fmla="*/ 76 h 472"/>
                <a:gd name="T70" fmla="*/ 97 w 381"/>
                <a:gd name="T71" fmla="*/ 55 h 472"/>
                <a:gd name="T72" fmla="*/ 354 w 381"/>
                <a:gd name="T73" fmla="*/ 407 h 472"/>
                <a:gd name="T74" fmla="*/ 262 w 381"/>
                <a:gd name="T75" fmla="*/ 432 h 472"/>
                <a:gd name="T76" fmla="*/ 148 w 381"/>
                <a:gd name="T77" fmla="*/ 447 h 472"/>
                <a:gd name="T78" fmla="*/ 91 w 381"/>
                <a:gd name="T79" fmla="*/ 426 h 472"/>
                <a:gd name="T80" fmla="*/ 35 w 381"/>
                <a:gd name="T81" fmla="*/ 178 h 472"/>
                <a:gd name="T82" fmla="*/ 45 w 381"/>
                <a:gd name="T83" fmla="*/ 78 h 472"/>
                <a:gd name="T84" fmla="*/ 88 w 381"/>
                <a:gd name="T85" fmla="*/ 63 h 472"/>
                <a:gd name="T86" fmla="*/ 62 w 381"/>
                <a:gd name="T87" fmla="*/ 93 h 472"/>
                <a:gd name="T88" fmla="*/ 101 w 381"/>
                <a:gd name="T89" fmla="*/ 298 h 472"/>
                <a:gd name="T90" fmla="*/ 138 w 381"/>
                <a:gd name="T91" fmla="*/ 412 h 472"/>
                <a:gd name="T92" fmla="*/ 222 w 381"/>
                <a:gd name="T93" fmla="*/ 401 h 472"/>
                <a:gd name="T94" fmla="*/ 337 w 381"/>
                <a:gd name="T95" fmla="*/ 381 h 472"/>
                <a:gd name="T96" fmla="*/ 317 w 381"/>
                <a:gd name="T97" fmla="*/ 266 h 472"/>
                <a:gd name="T98" fmla="*/ 286 w 381"/>
                <a:gd name="T99" fmla="*/ 81 h 472"/>
                <a:gd name="T100" fmla="*/ 242 w 381"/>
                <a:gd name="T101" fmla="*/ 54 h 472"/>
                <a:gd name="T102" fmla="*/ 284 w 381"/>
                <a:gd name="T103" fmla="*/ 25 h 472"/>
                <a:gd name="T104" fmla="*/ 331 w 381"/>
                <a:gd name="T105" fmla="*/ 203 h 472"/>
                <a:gd name="T106" fmla="*/ 354 w 381"/>
                <a:gd name="T107" fmla="*/ 407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81" h="472">
                  <a:moveTo>
                    <a:pt x="374" y="366"/>
                  </a:moveTo>
                  <a:cubicBezTo>
                    <a:pt x="371" y="341"/>
                    <a:pt x="362" y="317"/>
                    <a:pt x="359" y="292"/>
                  </a:cubicBezTo>
                  <a:cubicBezTo>
                    <a:pt x="356" y="270"/>
                    <a:pt x="351" y="248"/>
                    <a:pt x="349" y="226"/>
                  </a:cubicBezTo>
                  <a:cubicBezTo>
                    <a:pt x="347" y="199"/>
                    <a:pt x="340" y="173"/>
                    <a:pt x="336" y="147"/>
                  </a:cubicBezTo>
                  <a:cubicBezTo>
                    <a:pt x="332" y="117"/>
                    <a:pt x="325" y="88"/>
                    <a:pt x="319" y="59"/>
                  </a:cubicBezTo>
                  <a:cubicBezTo>
                    <a:pt x="316" y="47"/>
                    <a:pt x="315" y="16"/>
                    <a:pt x="301" y="10"/>
                  </a:cubicBezTo>
                  <a:cubicBezTo>
                    <a:pt x="295" y="7"/>
                    <a:pt x="289" y="8"/>
                    <a:pt x="283" y="10"/>
                  </a:cubicBezTo>
                  <a:cubicBezTo>
                    <a:pt x="270" y="15"/>
                    <a:pt x="257" y="19"/>
                    <a:pt x="243" y="20"/>
                  </a:cubicBezTo>
                  <a:cubicBezTo>
                    <a:pt x="242" y="15"/>
                    <a:pt x="242" y="10"/>
                    <a:pt x="241" y="5"/>
                  </a:cubicBezTo>
                  <a:cubicBezTo>
                    <a:pt x="241" y="2"/>
                    <a:pt x="238" y="0"/>
                    <a:pt x="235" y="0"/>
                  </a:cubicBezTo>
                  <a:cubicBezTo>
                    <a:pt x="206" y="1"/>
                    <a:pt x="177" y="12"/>
                    <a:pt x="148" y="17"/>
                  </a:cubicBezTo>
                  <a:cubicBezTo>
                    <a:pt x="135" y="19"/>
                    <a:pt x="122" y="21"/>
                    <a:pt x="109" y="23"/>
                  </a:cubicBezTo>
                  <a:cubicBezTo>
                    <a:pt x="108" y="23"/>
                    <a:pt x="95" y="27"/>
                    <a:pt x="88" y="28"/>
                  </a:cubicBezTo>
                  <a:cubicBezTo>
                    <a:pt x="87" y="28"/>
                    <a:pt x="87" y="28"/>
                    <a:pt x="87" y="28"/>
                  </a:cubicBezTo>
                  <a:cubicBezTo>
                    <a:pt x="86" y="27"/>
                    <a:pt x="84" y="28"/>
                    <a:pt x="83" y="29"/>
                  </a:cubicBezTo>
                  <a:cubicBezTo>
                    <a:pt x="82" y="29"/>
                    <a:pt x="81" y="29"/>
                    <a:pt x="81" y="29"/>
                  </a:cubicBezTo>
                  <a:cubicBezTo>
                    <a:pt x="81" y="29"/>
                    <a:pt x="80" y="29"/>
                    <a:pt x="80" y="29"/>
                  </a:cubicBezTo>
                  <a:cubicBezTo>
                    <a:pt x="79" y="30"/>
                    <a:pt x="79" y="30"/>
                    <a:pt x="79" y="31"/>
                  </a:cubicBezTo>
                  <a:cubicBezTo>
                    <a:pt x="78" y="32"/>
                    <a:pt x="79" y="34"/>
                    <a:pt x="80" y="35"/>
                  </a:cubicBezTo>
                  <a:cubicBezTo>
                    <a:pt x="82" y="35"/>
                    <a:pt x="83" y="35"/>
                    <a:pt x="85" y="36"/>
                  </a:cubicBezTo>
                  <a:cubicBezTo>
                    <a:pt x="86" y="39"/>
                    <a:pt x="86" y="42"/>
                    <a:pt x="86" y="45"/>
                  </a:cubicBezTo>
                  <a:cubicBezTo>
                    <a:pt x="86" y="49"/>
                    <a:pt x="87" y="53"/>
                    <a:pt x="88" y="57"/>
                  </a:cubicBezTo>
                  <a:cubicBezTo>
                    <a:pt x="72" y="55"/>
                    <a:pt x="57" y="64"/>
                    <a:pt x="42" y="67"/>
                  </a:cubicBezTo>
                  <a:cubicBezTo>
                    <a:pt x="31" y="69"/>
                    <a:pt x="11" y="68"/>
                    <a:pt x="4" y="79"/>
                  </a:cubicBezTo>
                  <a:cubicBezTo>
                    <a:pt x="0" y="85"/>
                    <a:pt x="3" y="91"/>
                    <a:pt x="5" y="97"/>
                  </a:cubicBezTo>
                  <a:cubicBezTo>
                    <a:pt x="7" y="107"/>
                    <a:pt x="8" y="116"/>
                    <a:pt x="11" y="125"/>
                  </a:cubicBezTo>
                  <a:cubicBezTo>
                    <a:pt x="18" y="151"/>
                    <a:pt x="22" y="177"/>
                    <a:pt x="25" y="204"/>
                  </a:cubicBezTo>
                  <a:cubicBezTo>
                    <a:pt x="28" y="227"/>
                    <a:pt x="34" y="250"/>
                    <a:pt x="39" y="273"/>
                  </a:cubicBezTo>
                  <a:cubicBezTo>
                    <a:pt x="44" y="298"/>
                    <a:pt x="48" y="323"/>
                    <a:pt x="53" y="347"/>
                  </a:cubicBezTo>
                  <a:cubicBezTo>
                    <a:pt x="59" y="370"/>
                    <a:pt x="66" y="392"/>
                    <a:pt x="72" y="414"/>
                  </a:cubicBezTo>
                  <a:cubicBezTo>
                    <a:pt x="75" y="425"/>
                    <a:pt x="80" y="435"/>
                    <a:pt x="83" y="445"/>
                  </a:cubicBezTo>
                  <a:cubicBezTo>
                    <a:pt x="85" y="453"/>
                    <a:pt x="86" y="459"/>
                    <a:pt x="93" y="464"/>
                  </a:cubicBezTo>
                  <a:cubicBezTo>
                    <a:pt x="103" y="472"/>
                    <a:pt x="123" y="468"/>
                    <a:pt x="135" y="465"/>
                  </a:cubicBezTo>
                  <a:cubicBezTo>
                    <a:pt x="159" y="460"/>
                    <a:pt x="183" y="461"/>
                    <a:pt x="208" y="457"/>
                  </a:cubicBezTo>
                  <a:cubicBezTo>
                    <a:pt x="226" y="454"/>
                    <a:pt x="244" y="454"/>
                    <a:pt x="261" y="449"/>
                  </a:cubicBezTo>
                  <a:cubicBezTo>
                    <a:pt x="281" y="443"/>
                    <a:pt x="303" y="441"/>
                    <a:pt x="323" y="435"/>
                  </a:cubicBezTo>
                  <a:cubicBezTo>
                    <a:pt x="337" y="430"/>
                    <a:pt x="356" y="426"/>
                    <a:pt x="368" y="417"/>
                  </a:cubicBezTo>
                  <a:cubicBezTo>
                    <a:pt x="381" y="407"/>
                    <a:pt x="376" y="380"/>
                    <a:pt x="374" y="366"/>
                  </a:cubicBezTo>
                  <a:moveTo>
                    <a:pt x="274" y="93"/>
                  </a:moveTo>
                  <a:cubicBezTo>
                    <a:pt x="275" y="130"/>
                    <a:pt x="287" y="166"/>
                    <a:pt x="293" y="203"/>
                  </a:cubicBezTo>
                  <a:cubicBezTo>
                    <a:pt x="296" y="220"/>
                    <a:pt x="298" y="237"/>
                    <a:pt x="301" y="254"/>
                  </a:cubicBezTo>
                  <a:cubicBezTo>
                    <a:pt x="304" y="271"/>
                    <a:pt x="310" y="288"/>
                    <a:pt x="313" y="306"/>
                  </a:cubicBezTo>
                  <a:cubicBezTo>
                    <a:pt x="315" y="318"/>
                    <a:pt x="317" y="331"/>
                    <a:pt x="318" y="343"/>
                  </a:cubicBezTo>
                  <a:cubicBezTo>
                    <a:pt x="310" y="338"/>
                    <a:pt x="297" y="331"/>
                    <a:pt x="287" y="334"/>
                  </a:cubicBezTo>
                  <a:cubicBezTo>
                    <a:pt x="286" y="334"/>
                    <a:pt x="285" y="335"/>
                    <a:pt x="285" y="337"/>
                  </a:cubicBezTo>
                  <a:cubicBezTo>
                    <a:pt x="282" y="356"/>
                    <a:pt x="283" y="384"/>
                    <a:pt x="256" y="385"/>
                  </a:cubicBezTo>
                  <a:cubicBezTo>
                    <a:pt x="255" y="385"/>
                    <a:pt x="254" y="386"/>
                    <a:pt x="254" y="387"/>
                  </a:cubicBezTo>
                  <a:cubicBezTo>
                    <a:pt x="240" y="388"/>
                    <a:pt x="227" y="389"/>
                    <a:pt x="213" y="388"/>
                  </a:cubicBezTo>
                  <a:cubicBezTo>
                    <a:pt x="200" y="386"/>
                    <a:pt x="190" y="387"/>
                    <a:pt x="177" y="388"/>
                  </a:cubicBezTo>
                  <a:cubicBezTo>
                    <a:pt x="169" y="389"/>
                    <a:pt x="162" y="390"/>
                    <a:pt x="154" y="390"/>
                  </a:cubicBezTo>
                  <a:cubicBezTo>
                    <a:pt x="149" y="391"/>
                    <a:pt x="145" y="393"/>
                    <a:pt x="141" y="394"/>
                  </a:cubicBezTo>
                  <a:cubicBezTo>
                    <a:pt x="139" y="383"/>
                    <a:pt x="137" y="373"/>
                    <a:pt x="134" y="362"/>
                  </a:cubicBezTo>
                  <a:cubicBezTo>
                    <a:pt x="129" y="345"/>
                    <a:pt x="123" y="329"/>
                    <a:pt x="118" y="312"/>
                  </a:cubicBezTo>
                  <a:cubicBezTo>
                    <a:pt x="110" y="281"/>
                    <a:pt x="106" y="250"/>
                    <a:pt x="100" y="219"/>
                  </a:cubicBezTo>
                  <a:cubicBezTo>
                    <a:pt x="94" y="189"/>
                    <a:pt x="93" y="159"/>
                    <a:pt x="83" y="130"/>
                  </a:cubicBezTo>
                  <a:cubicBezTo>
                    <a:pt x="81" y="122"/>
                    <a:pt x="78" y="113"/>
                    <a:pt x="76" y="105"/>
                  </a:cubicBezTo>
                  <a:cubicBezTo>
                    <a:pt x="73" y="91"/>
                    <a:pt x="78" y="95"/>
                    <a:pt x="87" y="93"/>
                  </a:cubicBezTo>
                  <a:cubicBezTo>
                    <a:pt x="96" y="91"/>
                    <a:pt x="104" y="89"/>
                    <a:pt x="112" y="85"/>
                  </a:cubicBezTo>
                  <a:cubicBezTo>
                    <a:pt x="114" y="85"/>
                    <a:pt x="115" y="85"/>
                    <a:pt x="116" y="84"/>
                  </a:cubicBezTo>
                  <a:cubicBezTo>
                    <a:pt x="119" y="83"/>
                    <a:pt x="122" y="82"/>
                    <a:pt x="124" y="80"/>
                  </a:cubicBezTo>
                  <a:cubicBezTo>
                    <a:pt x="128" y="83"/>
                    <a:pt x="131" y="86"/>
                    <a:pt x="135" y="88"/>
                  </a:cubicBezTo>
                  <a:cubicBezTo>
                    <a:pt x="139" y="90"/>
                    <a:pt x="143" y="91"/>
                    <a:pt x="148" y="91"/>
                  </a:cubicBezTo>
                  <a:cubicBezTo>
                    <a:pt x="155" y="90"/>
                    <a:pt x="163" y="87"/>
                    <a:pt x="170" y="87"/>
                  </a:cubicBezTo>
                  <a:cubicBezTo>
                    <a:pt x="173" y="86"/>
                    <a:pt x="176" y="86"/>
                    <a:pt x="179" y="85"/>
                  </a:cubicBezTo>
                  <a:cubicBezTo>
                    <a:pt x="190" y="83"/>
                    <a:pt x="208" y="84"/>
                    <a:pt x="215" y="74"/>
                  </a:cubicBezTo>
                  <a:cubicBezTo>
                    <a:pt x="216" y="73"/>
                    <a:pt x="217" y="71"/>
                    <a:pt x="217" y="70"/>
                  </a:cubicBezTo>
                  <a:cubicBezTo>
                    <a:pt x="218" y="70"/>
                    <a:pt x="218" y="70"/>
                    <a:pt x="219" y="70"/>
                  </a:cubicBezTo>
                  <a:cubicBezTo>
                    <a:pt x="224" y="67"/>
                    <a:pt x="232" y="69"/>
                    <a:pt x="237" y="68"/>
                  </a:cubicBezTo>
                  <a:cubicBezTo>
                    <a:pt x="245" y="65"/>
                    <a:pt x="253" y="59"/>
                    <a:pt x="261" y="58"/>
                  </a:cubicBezTo>
                  <a:cubicBezTo>
                    <a:pt x="272" y="56"/>
                    <a:pt x="275" y="60"/>
                    <a:pt x="275" y="71"/>
                  </a:cubicBezTo>
                  <a:cubicBezTo>
                    <a:pt x="274" y="78"/>
                    <a:pt x="274" y="86"/>
                    <a:pt x="274" y="93"/>
                  </a:cubicBezTo>
                  <a:moveTo>
                    <a:pt x="319" y="351"/>
                  </a:moveTo>
                  <a:cubicBezTo>
                    <a:pt x="320" y="354"/>
                    <a:pt x="320" y="357"/>
                    <a:pt x="320" y="360"/>
                  </a:cubicBezTo>
                  <a:cubicBezTo>
                    <a:pt x="321" y="363"/>
                    <a:pt x="324" y="372"/>
                    <a:pt x="322" y="375"/>
                  </a:cubicBezTo>
                  <a:cubicBezTo>
                    <a:pt x="322" y="376"/>
                    <a:pt x="318" y="377"/>
                    <a:pt x="313" y="378"/>
                  </a:cubicBezTo>
                  <a:cubicBezTo>
                    <a:pt x="311" y="378"/>
                    <a:pt x="309" y="378"/>
                    <a:pt x="307" y="380"/>
                  </a:cubicBezTo>
                  <a:cubicBezTo>
                    <a:pt x="307" y="381"/>
                    <a:pt x="306" y="381"/>
                    <a:pt x="306" y="381"/>
                  </a:cubicBezTo>
                  <a:cubicBezTo>
                    <a:pt x="305" y="382"/>
                    <a:pt x="304" y="382"/>
                    <a:pt x="304" y="383"/>
                  </a:cubicBezTo>
                  <a:cubicBezTo>
                    <a:pt x="299" y="383"/>
                    <a:pt x="288" y="384"/>
                    <a:pt x="278" y="384"/>
                  </a:cubicBezTo>
                  <a:cubicBezTo>
                    <a:pt x="280" y="383"/>
                    <a:pt x="281" y="382"/>
                    <a:pt x="282" y="380"/>
                  </a:cubicBezTo>
                  <a:cubicBezTo>
                    <a:pt x="285" y="374"/>
                    <a:pt x="288" y="369"/>
                    <a:pt x="289" y="363"/>
                  </a:cubicBezTo>
                  <a:cubicBezTo>
                    <a:pt x="291" y="356"/>
                    <a:pt x="291" y="349"/>
                    <a:pt x="291" y="342"/>
                  </a:cubicBezTo>
                  <a:cubicBezTo>
                    <a:pt x="301" y="344"/>
                    <a:pt x="310" y="357"/>
                    <a:pt x="319" y="351"/>
                  </a:cubicBezTo>
                  <a:moveTo>
                    <a:pt x="219" y="63"/>
                  </a:moveTo>
                  <a:cubicBezTo>
                    <a:pt x="220" y="60"/>
                    <a:pt x="221" y="57"/>
                    <a:pt x="222" y="54"/>
                  </a:cubicBezTo>
                  <a:cubicBezTo>
                    <a:pt x="223" y="47"/>
                    <a:pt x="227" y="40"/>
                    <a:pt x="229" y="32"/>
                  </a:cubicBezTo>
                  <a:cubicBezTo>
                    <a:pt x="229" y="41"/>
                    <a:pt x="228" y="50"/>
                    <a:pt x="230" y="59"/>
                  </a:cubicBezTo>
                  <a:cubicBezTo>
                    <a:pt x="226" y="60"/>
                    <a:pt x="223" y="61"/>
                    <a:pt x="219" y="63"/>
                  </a:cubicBezTo>
                  <a:moveTo>
                    <a:pt x="107" y="34"/>
                  </a:moveTo>
                  <a:cubicBezTo>
                    <a:pt x="118" y="32"/>
                    <a:pt x="129" y="32"/>
                    <a:pt x="139" y="31"/>
                  </a:cubicBezTo>
                  <a:cubicBezTo>
                    <a:pt x="155" y="28"/>
                    <a:pt x="170" y="25"/>
                    <a:pt x="186" y="22"/>
                  </a:cubicBezTo>
                  <a:cubicBezTo>
                    <a:pt x="201" y="19"/>
                    <a:pt x="215" y="14"/>
                    <a:pt x="230" y="13"/>
                  </a:cubicBezTo>
                  <a:cubicBezTo>
                    <a:pt x="230" y="16"/>
                    <a:pt x="230" y="19"/>
                    <a:pt x="230" y="21"/>
                  </a:cubicBezTo>
                  <a:cubicBezTo>
                    <a:pt x="227" y="18"/>
                    <a:pt x="222" y="19"/>
                    <a:pt x="220" y="24"/>
                  </a:cubicBezTo>
                  <a:cubicBezTo>
                    <a:pt x="217" y="30"/>
                    <a:pt x="214" y="35"/>
                    <a:pt x="212" y="42"/>
                  </a:cubicBezTo>
                  <a:cubicBezTo>
                    <a:pt x="209" y="50"/>
                    <a:pt x="208" y="65"/>
                    <a:pt x="199" y="69"/>
                  </a:cubicBezTo>
                  <a:cubicBezTo>
                    <a:pt x="197" y="70"/>
                    <a:pt x="191" y="69"/>
                    <a:pt x="189" y="69"/>
                  </a:cubicBezTo>
                  <a:cubicBezTo>
                    <a:pt x="180" y="71"/>
                    <a:pt x="172" y="73"/>
                    <a:pt x="164" y="74"/>
                  </a:cubicBezTo>
                  <a:cubicBezTo>
                    <a:pt x="153" y="75"/>
                    <a:pt x="146" y="80"/>
                    <a:pt x="135" y="74"/>
                  </a:cubicBezTo>
                  <a:cubicBezTo>
                    <a:pt x="133" y="73"/>
                    <a:pt x="129" y="69"/>
                    <a:pt x="126" y="67"/>
                  </a:cubicBezTo>
                  <a:cubicBezTo>
                    <a:pt x="119" y="61"/>
                    <a:pt x="111" y="54"/>
                    <a:pt x="101" y="53"/>
                  </a:cubicBezTo>
                  <a:cubicBezTo>
                    <a:pt x="99" y="53"/>
                    <a:pt x="98" y="56"/>
                    <a:pt x="100" y="57"/>
                  </a:cubicBezTo>
                  <a:cubicBezTo>
                    <a:pt x="107" y="61"/>
                    <a:pt x="112" y="68"/>
                    <a:pt x="118" y="74"/>
                  </a:cubicBezTo>
                  <a:cubicBezTo>
                    <a:pt x="118" y="74"/>
                    <a:pt x="117" y="74"/>
                    <a:pt x="117" y="74"/>
                  </a:cubicBezTo>
                  <a:cubicBezTo>
                    <a:pt x="114" y="75"/>
                    <a:pt x="111" y="75"/>
                    <a:pt x="108" y="76"/>
                  </a:cubicBezTo>
                  <a:cubicBezTo>
                    <a:pt x="106" y="76"/>
                    <a:pt x="104" y="76"/>
                    <a:pt x="102" y="76"/>
                  </a:cubicBezTo>
                  <a:cubicBezTo>
                    <a:pt x="102" y="74"/>
                    <a:pt x="101" y="72"/>
                    <a:pt x="100" y="70"/>
                  </a:cubicBezTo>
                  <a:cubicBezTo>
                    <a:pt x="99" y="65"/>
                    <a:pt x="98" y="60"/>
                    <a:pt x="97" y="55"/>
                  </a:cubicBezTo>
                  <a:cubicBezTo>
                    <a:pt x="96" y="49"/>
                    <a:pt x="95" y="42"/>
                    <a:pt x="92" y="36"/>
                  </a:cubicBezTo>
                  <a:cubicBezTo>
                    <a:pt x="97" y="35"/>
                    <a:pt x="102" y="34"/>
                    <a:pt x="107" y="34"/>
                  </a:cubicBezTo>
                  <a:moveTo>
                    <a:pt x="354" y="407"/>
                  </a:moveTo>
                  <a:cubicBezTo>
                    <a:pt x="348" y="412"/>
                    <a:pt x="337" y="414"/>
                    <a:pt x="330" y="417"/>
                  </a:cubicBezTo>
                  <a:cubicBezTo>
                    <a:pt x="316" y="422"/>
                    <a:pt x="302" y="427"/>
                    <a:pt x="287" y="429"/>
                  </a:cubicBezTo>
                  <a:cubicBezTo>
                    <a:pt x="279" y="430"/>
                    <a:pt x="271" y="429"/>
                    <a:pt x="262" y="432"/>
                  </a:cubicBezTo>
                  <a:cubicBezTo>
                    <a:pt x="253" y="436"/>
                    <a:pt x="245" y="438"/>
                    <a:pt x="236" y="439"/>
                  </a:cubicBezTo>
                  <a:cubicBezTo>
                    <a:pt x="219" y="441"/>
                    <a:pt x="203" y="443"/>
                    <a:pt x="186" y="446"/>
                  </a:cubicBezTo>
                  <a:cubicBezTo>
                    <a:pt x="173" y="448"/>
                    <a:pt x="161" y="446"/>
                    <a:pt x="148" y="447"/>
                  </a:cubicBezTo>
                  <a:cubicBezTo>
                    <a:pt x="139" y="448"/>
                    <a:pt x="131" y="452"/>
                    <a:pt x="122" y="453"/>
                  </a:cubicBezTo>
                  <a:cubicBezTo>
                    <a:pt x="111" y="453"/>
                    <a:pt x="103" y="455"/>
                    <a:pt x="97" y="444"/>
                  </a:cubicBezTo>
                  <a:cubicBezTo>
                    <a:pt x="95" y="439"/>
                    <a:pt x="93" y="431"/>
                    <a:pt x="91" y="426"/>
                  </a:cubicBezTo>
                  <a:cubicBezTo>
                    <a:pt x="82" y="406"/>
                    <a:pt x="77" y="383"/>
                    <a:pt x="71" y="361"/>
                  </a:cubicBezTo>
                  <a:cubicBezTo>
                    <a:pt x="61" y="324"/>
                    <a:pt x="55" y="285"/>
                    <a:pt x="47" y="248"/>
                  </a:cubicBezTo>
                  <a:cubicBezTo>
                    <a:pt x="42" y="225"/>
                    <a:pt x="38" y="202"/>
                    <a:pt x="35" y="178"/>
                  </a:cubicBezTo>
                  <a:cubicBezTo>
                    <a:pt x="32" y="156"/>
                    <a:pt x="26" y="134"/>
                    <a:pt x="21" y="112"/>
                  </a:cubicBezTo>
                  <a:cubicBezTo>
                    <a:pt x="18" y="102"/>
                    <a:pt x="13" y="88"/>
                    <a:pt x="23" y="82"/>
                  </a:cubicBezTo>
                  <a:cubicBezTo>
                    <a:pt x="29" y="80"/>
                    <a:pt x="39" y="80"/>
                    <a:pt x="45" y="78"/>
                  </a:cubicBezTo>
                  <a:cubicBezTo>
                    <a:pt x="54" y="76"/>
                    <a:pt x="63" y="71"/>
                    <a:pt x="72" y="69"/>
                  </a:cubicBezTo>
                  <a:cubicBezTo>
                    <a:pt x="76" y="67"/>
                    <a:pt x="84" y="64"/>
                    <a:pt x="88" y="63"/>
                  </a:cubicBezTo>
                  <a:cubicBezTo>
                    <a:pt x="88" y="63"/>
                    <a:pt x="88" y="63"/>
                    <a:pt x="88" y="63"/>
                  </a:cubicBezTo>
                  <a:cubicBezTo>
                    <a:pt x="89" y="69"/>
                    <a:pt x="90" y="75"/>
                    <a:pt x="92" y="80"/>
                  </a:cubicBezTo>
                  <a:cubicBezTo>
                    <a:pt x="86" y="80"/>
                    <a:pt x="80" y="80"/>
                    <a:pt x="75" y="81"/>
                  </a:cubicBezTo>
                  <a:cubicBezTo>
                    <a:pt x="68" y="83"/>
                    <a:pt x="63" y="86"/>
                    <a:pt x="62" y="93"/>
                  </a:cubicBezTo>
                  <a:cubicBezTo>
                    <a:pt x="59" y="106"/>
                    <a:pt x="68" y="124"/>
                    <a:pt x="72" y="136"/>
                  </a:cubicBezTo>
                  <a:cubicBezTo>
                    <a:pt x="78" y="156"/>
                    <a:pt x="81" y="176"/>
                    <a:pt x="83" y="197"/>
                  </a:cubicBezTo>
                  <a:cubicBezTo>
                    <a:pt x="86" y="231"/>
                    <a:pt x="94" y="264"/>
                    <a:pt x="101" y="298"/>
                  </a:cubicBezTo>
                  <a:cubicBezTo>
                    <a:pt x="105" y="318"/>
                    <a:pt x="111" y="337"/>
                    <a:pt x="117" y="356"/>
                  </a:cubicBezTo>
                  <a:cubicBezTo>
                    <a:pt x="123" y="373"/>
                    <a:pt x="126" y="389"/>
                    <a:pt x="129" y="407"/>
                  </a:cubicBezTo>
                  <a:cubicBezTo>
                    <a:pt x="130" y="410"/>
                    <a:pt x="134" y="413"/>
                    <a:pt x="138" y="412"/>
                  </a:cubicBezTo>
                  <a:cubicBezTo>
                    <a:pt x="142" y="410"/>
                    <a:pt x="147" y="406"/>
                    <a:pt x="151" y="405"/>
                  </a:cubicBezTo>
                  <a:cubicBezTo>
                    <a:pt x="158" y="403"/>
                    <a:pt x="168" y="403"/>
                    <a:pt x="175" y="402"/>
                  </a:cubicBezTo>
                  <a:cubicBezTo>
                    <a:pt x="191" y="400"/>
                    <a:pt x="206" y="401"/>
                    <a:pt x="222" y="401"/>
                  </a:cubicBezTo>
                  <a:cubicBezTo>
                    <a:pt x="252" y="401"/>
                    <a:pt x="285" y="400"/>
                    <a:pt x="314" y="393"/>
                  </a:cubicBezTo>
                  <a:cubicBezTo>
                    <a:pt x="316" y="393"/>
                    <a:pt x="318" y="392"/>
                    <a:pt x="318" y="390"/>
                  </a:cubicBezTo>
                  <a:cubicBezTo>
                    <a:pt x="326" y="390"/>
                    <a:pt x="334" y="387"/>
                    <a:pt x="337" y="381"/>
                  </a:cubicBezTo>
                  <a:cubicBezTo>
                    <a:pt x="339" y="376"/>
                    <a:pt x="336" y="370"/>
                    <a:pt x="334" y="365"/>
                  </a:cubicBezTo>
                  <a:cubicBezTo>
                    <a:pt x="332" y="355"/>
                    <a:pt x="333" y="345"/>
                    <a:pt x="331" y="335"/>
                  </a:cubicBezTo>
                  <a:cubicBezTo>
                    <a:pt x="328" y="312"/>
                    <a:pt x="325" y="288"/>
                    <a:pt x="317" y="266"/>
                  </a:cubicBezTo>
                  <a:cubicBezTo>
                    <a:pt x="310" y="242"/>
                    <a:pt x="308" y="218"/>
                    <a:pt x="304" y="194"/>
                  </a:cubicBezTo>
                  <a:cubicBezTo>
                    <a:pt x="300" y="170"/>
                    <a:pt x="293" y="146"/>
                    <a:pt x="289" y="121"/>
                  </a:cubicBezTo>
                  <a:cubicBezTo>
                    <a:pt x="288" y="108"/>
                    <a:pt x="286" y="95"/>
                    <a:pt x="286" y="81"/>
                  </a:cubicBezTo>
                  <a:cubicBezTo>
                    <a:pt x="287" y="73"/>
                    <a:pt x="288" y="65"/>
                    <a:pt x="287" y="57"/>
                  </a:cubicBezTo>
                  <a:cubicBezTo>
                    <a:pt x="284" y="45"/>
                    <a:pt x="275" y="42"/>
                    <a:pt x="264" y="44"/>
                  </a:cubicBezTo>
                  <a:cubicBezTo>
                    <a:pt x="256" y="46"/>
                    <a:pt x="249" y="50"/>
                    <a:pt x="242" y="54"/>
                  </a:cubicBezTo>
                  <a:cubicBezTo>
                    <a:pt x="243" y="48"/>
                    <a:pt x="243" y="41"/>
                    <a:pt x="243" y="35"/>
                  </a:cubicBezTo>
                  <a:cubicBezTo>
                    <a:pt x="244" y="35"/>
                    <a:pt x="245" y="34"/>
                    <a:pt x="246" y="34"/>
                  </a:cubicBezTo>
                  <a:cubicBezTo>
                    <a:pt x="259" y="32"/>
                    <a:pt x="271" y="27"/>
                    <a:pt x="284" y="25"/>
                  </a:cubicBezTo>
                  <a:cubicBezTo>
                    <a:pt x="300" y="24"/>
                    <a:pt x="297" y="30"/>
                    <a:pt x="300" y="42"/>
                  </a:cubicBezTo>
                  <a:cubicBezTo>
                    <a:pt x="302" y="54"/>
                    <a:pt x="305" y="65"/>
                    <a:pt x="308" y="76"/>
                  </a:cubicBezTo>
                  <a:cubicBezTo>
                    <a:pt x="317" y="118"/>
                    <a:pt x="322" y="161"/>
                    <a:pt x="331" y="203"/>
                  </a:cubicBezTo>
                  <a:cubicBezTo>
                    <a:pt x="339" y="239"/>
                    <a:pt x="339" y="275"/>
                    <a:pt x="347" y="311"/>
                  </a:cubicBezTo>
                  <a:cubicBezTo>
                    <a:pt x="351" y="331"/>
                    <a:pt x="357" y="349"/>
                    <a:pt x="360" y="369"/>
                  </a:cubicBezTo>
                  <a:cubicBezTo>
                    <a:pt x="361" y="380"/>
                    <a:pt x="365" y="399"/>
                    <a:pt x="354" y="40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64"/>
            <p:cNvSpPr>
              <a:spLocks/>
            </p:cNvSpPr>
            <p:nvPr/>
          </p:nvSpPr>
          <p:spPr bwMode="auto">
            <a:xfrm>
              <a:off x="4662489" y="3201989"/>
              <a:ext cx="290513" cy="58738"/>
            </a:xfrm>
            <a:custGeom>
              <a:avLst/>
              <a:gdLst>
                <a:gd name="T0" fmla="*/ 133 w 135"/>
                <a:gd name="T1" fmla="*/ 2 h 27"/>
                <a:gd name="T2" fmla="*/ 104 w 135"/>
                <a:gd name="T3" fmla="*/ 1 h 27"/>
                <a:gd name="T4" fmla="*/ 66 w 135"/>
                <a:gd name="T5" fmla="*/ 11 h 27"/>
                <a:gd name="T6" fmla="*/ 28 w 135"/>
                <a:gd name="T7" fmla="*/ 19 h 27"/>
                <a:gd name="T8" fmla="*/ 0 w 135"/>
                <a:gd name="T9" fmla="*/ 25 h 27"/>
                <a:gd name="T10" fmla="*/ 1 w 135"/>
                <a:gd name="T11" fmla="*/ 27 h 27"/>
                <a:gd name="T12" fmla="*/ 3 w 135"/>
                <a:gd name="T13" fmla="*/ 26 h 27"/>
                <a:gd name="T14" fmla="*/ 3 w 135"/>
                <a:gd name="T15" fmla="*/ 26 h 27"/>
                <a:gd name="T16" fmla="*/ 17 w 135"/>
                <a:gd name="T17" fmla="*/ 23 h 27"/>
                <a:gd name="T18" fmla="*/ 31 w 135"/>
                <a:gd name="T19" fmla="*/ 23 h 27"/>
                <a:gd name="T20" fmla="*/ 64 w 135"/>
                <a:gd name="T21" fmla="*/ 15 h 27"/>
                <a:gd name="T22" fmla="*/ 97 w 135"/>
                <a:gd name="T23" fmla="*/ 7 h 27"/>
                <a:gd name="T24" fmla="*/ 132 w 135"/>
                <a:gd name="T25" fmla="*/ 5 h 27"/>
                <a:gd name="T26" fmla="*/ 133 w 135"/>
                <a:gd name="T27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5" h="27">
                  <a:moveTo>
                    <a:pt x="133" y="2"/>
                  </a:moveTo>
                  <a:cubicBezTo>
                    <a:pt x="123" y="0"/>
                    <a:pt x="113" y="0"/>
                    <a:pt x="104" y="1"/>
                  </a:cubicBezTo>
                  <a:cubicBezTo>
                    <a:pt x="91" y="3"/>
                    <a:pt x="79" y="8"/>
                    <a:pt x="66" y="11"/>
                  </a:cubicBezTo>
                  <a:cubicBezTo>
                    <a:pt x="54" y="13"/>
                    <a:pt x="41" y="18"/>
                    <a:pt x="28" y="19"/>
                  </a:cubicBezTo>
                  <a:cubicBezTo>
                    <a:pt x="19" y="20"/>
                    <a:pt x="9" y="20"/>
                    <a:pt x="0" y="25"/>
                  </a:cubicBezTo>
                  <a:cubicBezTo>
                    <a:pt x="0" y="26"/>
                    <a:pt x="0" y="27"/>
                    <a:pt x="1" y="27"/>
                  </a:cubicBezTo>
                  <a:cubicBezTo>
                    <a:pt x="2" y="27"/>
                    <a:pt x="2" y="27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7" y="26"/>
                    <a:pt x="12" y="24"/>
                    <a:pt x="17" y="23"/>
                  </a:cubicBezTo>
                  <a:cubicBezTo>
                    <a:pt x="22" y="23"/>
                    <a:pt x="27" y="23"/>
                    <a:pt x="31" y="23"/>
                  </a:cubicBezTo>
                  <a:cubicBezTo>
                    <a:pt x="43" y="21"/>
                    <a:pt x="53" y="18"/>
                    <a:pt x="64" y="15"/>
                  </a:cubicBezTo>
                  <a:cubicBezTo>
                    <a:pt x="75" y="13"/>
                    <a:pt x="86" y="10"/>
                    <a:pt x="97" y="7"/>
                  </a:cubicBezTo>
                  <a:cubicBezTo>
                    <a:pt x="109" y="4"/>
                    <a:pt x="120" y="7"/>
                    <a:pt x="132" y="5"/>
                  </a:cubicBezTo>
                  <a:cubicBezTo>
                    <a:pt x="134" y="5"/>
                    <a:pt x="135" y="2"/>
                    <a:pt x="133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65"/>
            <p:cNvSpPr>
              <a:spLocks/>
            </p:cNvSpPr>
            <p:nvPr/>
          </p:nvSpPr>
          <p:spPr bwMode="auto">
            <a:xfrm>
              <a:off x="4691064" y="3249614"/>
              <a:ext cx="273050" cy="55563"/>
            </a:xfrm>
            <a:custGeom>
              <a:avLst/>
              <a:gdLst>
                <a:gd name="T0" fmla="*/ 124 w 127"/>
                <a:gd name="T1" fmla="*/ 2 h 26"/>
                <a:gd name="T2" fmla="*/ 62 w 127"/>
                <a:gd name="T3" fmla="*/ 10 h 26"/>
                <a:gd name="T4" fmla="*/ 31 w 127"/>
                <a:gd name="T5" fmla="*/ 15 h 26"/>
                <a:gd name="T6" fmla="*/ 2 w 127"/>
                <a:gd name="T7" fmla="*/ 23 h 26"/>
                <a:gd name="T8" fmla="*/ 2 w 127"/>
                <a:gd name="T9" fmla="*/ 25 h 26"/>
                <a:gd name="T10" fmla="*/ 61 w 127"/>
                <a:gd name="T11" fmla="*/ 15 h 26"/>
                <a:gd name="T12" fmla="*/ 91 w 127"/>
                <a:gd name="T13" fmla="*/ 10 h 26"/>
                <a:gd name="T14" fmla="*/ 125 w 127"/>
                <a:gd name="T15" fmla="*/ 6 h 26"/>
                <a:gd name="T16" fmla="*/ 124 w 127"/>
                <a:gd name="T17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6">
                  <a:moveTo>
                    <a:pt x="124" y="2"/>
                  </a:moveTo>
                  <a:cubicBezTo>
                    <a:pt x="104" y="0"/>
                    <a:pt x="82" y="7"/>
                    <a:pt x="62" y="10"/>
                  </a:cubicBezTo>
                  <a:cubicBezTo>
                    <a:pt x="51" y="12"/>
                    <a:pt x="41" y="13"/>
                    <a:pt x="31" y="15"/>
                  </a:cubicBezTo>
                  <a:cubicBezTo>
                    <a:pt x="21" y="18"/>
                    <a:pt x="11" y="21"/>
                    <a:pt x="2" y="23"/>
                  </a:cubicBezTo>
                  <a:cubicBezTo>
                    <a:pt x="0" y="23"/>
                    <a:pt x="1" y="26"/>
                    <a:pt x="2" y="25"/>
                  </a:cubicBezTo>
                  <a:cubicBezTo>
                    <a:pt x="22" y="22"/>
                    <a:pt x="41" y="18"/>
                    <a:pt x="61" y="15"/>
                  </a:cubicBezTo>
                  <a:cubicBezTo>
                    <a:pt x="71" y="13"/>
                    <a:pt x="81" y="11"/>
                    <a:pt x="91" y="10"/>
                  </a:cubicBezTo>
                  <a:cubicBezTo>
                    <a:pt x="102" y="8"/>
                    <a:pt x="114" y="7"/>
                    <a:pt x="125" y="6"/>
                  </a:cubicBezTo>
                  <a:cubicBezTo>
                    <a:pt x="127" y="5"/>
                    <a:pt x="126" y="3"/>
                    <a:pt x="124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66"/>
            <p:cNvSpPr>
              <a:spLocks/>
            </p:cNvSpPr>
            <p:nvPr/>
          </p:nvSpPr>
          <p:spPr bwMode="auto">
            <a:xfrm>
              <a:off x="4694239" y="3297239"/>
              <a:ext cx="260350" cy="61913"/>
            </a:xfrm>
            <a:custGeom>
              <a:avLst/>
              <a:gdLst>
                <a:gd name="T0" fmla="*/ 118 w 121"/>
                <a:gd name="T1" fmla="*/ 0 h 29"/>
                <a:gd name="T2" fmla="*/ 118 w 121"/>
                <a:gd name="T3" fmla="*/ 0 h 29"/>
                <a:gd name="T4" fmla="*/ 106 w 121"/>
                <a:gd name="T5" fmla="*/ 1 h 29"/>
                <a:gd name="T6" fmla="*/ 89 w 121"/>
                <a:gd name="T7" fmla="*/ 2 h 29"/>
                <a:gd name="T8" fmla="*/ 63 w 121"/>
                <a:gd name="T9" fmla="*/ 8 h 29"/>
                <a:gd name="T10" fmla="*/ 30 w 121"/>
                <a:gd name="T11" fmla="*/ 17 h 29"/>
                <a:gd name="T12" fmla="*/ 2 w 121"/>
                <a:gd name="T13" fmla="*/ 25 h 29"/>
                <a:gd name="T14" fmla="*/ 2 w 121"/>
                <a:gd name="T15" fmla="*/ 29 h 29"/>
                <a:gd name="T16" fmla="*/ 26 w 121"/>
                <a:gd name="T17" fmla="*/ 22 h 29"/>
                <a:gd name="T18" fmla="*/ 57 w 121"/>
                <a:gd name="T19" fmla="*/ 14 h 29"/>
                <a:gd name="T20" fmla="*/ 72 w 121"/>
                <a:gd name="T21" fmla="*/ 11 h 29"/>
                <a:gd name="T22" fmla="*/ 89 w 121"/>
                <a:gd name="T23" fmla="*/ 7 h 29"/>
                <a:gd name="T24" fmla="*/ 119 w 121"/>
                <a:gd name="T25" fmla="*/ 4 h 29"/>
                <a:gd name="T26" fmla="*/ 118 w 121"/>
                <a:gd name="T2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" h="29">
                  <a:moveTo>
                    <a:pt x="118" y="0"/>
                  </a:moveTo>
                  <a:cubicBezTo>
                    <a:pt x="118" y="0"/>
                    <a:pt x="118" y="0"/>
                    <a:pt x="118" y="0"/>
                  </a:cubicBezTo>
                  <a:cubicBezTo>
                    <a:pt x="114" y="0"/>
                    <a:pt x="110" y="1"/>
                    <a:pt x="106" y="1"/>
                  </a:cubicBezTo>
                  <a:cubicBezTo>
                    <a:pt x="100" y="2"/>
                    <a:pt x="95" y="2"/>
                    <a:pt x="89" y="2"/>
                  </a:cubicBezTo>
                  <a:cubicBezTo>
                    <a:pt x="80" y="2"/>
                    <a:pt x="71" y="6"/>
                    <a:pt x="63" y="8"/>
                  </a:cubicBezTo>
                  <a:cubicBezTo>
                    <a:pt x="52" y="10"/>
                    <a:pt x="41" y="14"/>
                    <a:pt x="30" y="17"/>
                  </a:cubicBezTo>
                  <a:cubicBezTo>
                    <a:pt x="21" y="19"/>
                    <a:pt x="12" y="25"/>
                    <a:pt x="2" y="25"/>
                  </a:cubicBezTo>
                  <a:cubicBezTo>
                    <a:pt x="0" y="25"/>
                    <a:pt x="0" y="29"/>
                    <a:pt x="2" y="29"/>
                  </a:cubicBezTo>
                  <a:cubicBezTo>
                    <a:pt x="11" y="29"/>
                    <a:pt x="18" y="25"/>
                    <a:pt x="26" y="22"/>
                  </a:cubicBezTo>
                  <a:cubicBezTo>
                    <a:pt x="36" y="19"/>
                    <a:pt x="47" y="17"/>
                    <a:pt x="57" y="14"/>
                  </a:cubicBezTo>
                  <a:cubicBezTo>
                    <a:pt x="62" y="13"/>
                    <a:pt x="67" y="12"/>
                    <a:pt x="72" y="11"/>
                  </a:cubicBezTo>
                  <a:cubicBezTo>
                    <a:pt x="78" y="9"/>
                    <a:pt x="83" y="7"/>
                    <a:pt x="89" y="7"/>
                  </a:cubicBezTo>
                  <a:cubicBezTo>
                    <a:pt x="99" y="6"/>
                    <a:pt x="108" y="5"/>
                    <a:pt x="119" y="4"/>
                  </a:cubicBezTo>
                  <a:cubicBezTo>
                    <a:pt x="121" y="4"/>
                    <a:pt x="118" y="0"/>
                    <a:pt x="118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67"/>
            <p:cNvSpPr>
              <a:spLocks/>
            </p:cNvSpPr>
            <p:nvPr/>
          </p:nvSpPr>
          <p:spPr bwMode="auto">
            <a:xfrm>
              <a:off x="4703764" y="3321051"/>
              <a:ext cx="295275" cy="84138"/>
            </a:xfrm>
            <a:custGeom>
              <a:avLst/>
              <a:gdLst>
                <a:gd name="T0" fmla="*/ 136 w 137"/>
                <a:gd name="T1" fmla="*/ 5 h 39"/>
                <a:gd name="T2" fmla="*/ 64 w 137"/>
                <a:gd name="T3" fmla="*/ 15 h 39"/>
                <a:gd name="T4" fmla="*/ 27 w 137"/>
                <a:gd name="T5" fmla="*/ 25 h 39"/>
                <a:gd name="T6" fmla="*/ 2 w 137"/>
                <a:gd name="T7" fmla="*/ 35 h 39"/>
                <a:gd name="T8" fmla="*/ 5 w 137"/>
                <a:gd name="T9" fmla="*/ 37 h 39"/>
                <a:gd name="T10" fmla="*/ 34 w 137"/>
                <a:gd name="T11" fmla="*/ 27 h 39"/>
                <a:gd name="T12" fmla="*/ 68 w 137"/>
                <a:gd name="T13" fmla="*/ 18 h 39"/>
                <a:gd name="T14" fmla="*/ 103 w 137"/>
                <a:gd name="T15" fmla="*/ 10 h 39"/>
                <a:gd name="T16" fmla="*/ 136 w 137"/>
                <a:gd name="T17" fmla="*/ 7 h 39"/>
                <a:gd name="T18" fmla="*/ 136 w 137"/>
                <a:gd name="T19" fmla="*/ 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7" h="39">
                  <a:moveTo>
                    <a:pt x="136" y="5"/>
                  </a:moveTo>
                  <a:cubicBezTo>
                    <a:pt x="111" y="0"/>
                    <a:pt x="88" y="9"/>
                    <a:pt x="64" y="15"/>
                  </a:cubicBezTo>
                  <a:cubicBezTo>
                    <a:pt x="52" y="17"/>
                    <a:pt x="40" y="22"/>
                    <a:pt x="27" y="25"/>
                  </a:cubicBezTo>
                  <a:cubicBezTo>
                    <a:pt x="18" y="27"/>
                    <a:pt x="10" y="29"/>
                    <a:pt x="2" y="35"/>
                  </a:cubicBezTo>
                  <a:cubicBezTo>
                    <a:pt x="0" y="36"/>
                    <a:pt x="3" y="39"/>
                    <a:pt x="5" y="37"/>
                  </a:cubicBezTo>
                  <a:cubicBezTo>
                    <a:pt x="13" y="31"/>
                    <a:pt x="24" y="29"/>
                    <a:pt x="34" y="27"/>
                  </a:cubicBezTo>
                  <a:cubicBezTo>
                    <a:pt x="46" y="24"/>
                    <a:pt x="57" y="21"/>
                    <a:pt x="68" y="18"/>
                  </a:cubicBezTo>
                  <a:cubicBezTo>
                    <a:pt x="80" y="16"/>
                    <a:pt x="91" y="12"/>
                    <a:pt x="103" y="10"/>
                  </a:cubicBezTo>
                  <a:cubicBezTo>
                    <a:pt x="114" y="7"/>
                    <a:pt x="125" y="9"/>
                    <a:pt x="136" y="7"/>
                  </a:cubicBezTo>
                  <a:cubicBezTo>
                    <a:pt x="137" y="7"/>
                    <a:pt x="137" y="5"/>
                    <a:pt x="136" y="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68"/>
            <p:cNvSpPr>
              <a:spLocks/>
            </p:cNvSpPr>
            <p:nvPr/>
          </p:nvSpPr>
          <p:spPr bwMode="auto">
            <a:xfrm>
              <a:off x="4679951" y="3384551"/>
              <a:ext cx="320675" cy="69850"/>
            </a:xfrm>
            <a:custGeom>
              <a:avLst/>
              <a:gdLst>
                <a:gd name="T0" fmla="*/ 146 w 149"/>
                <a:gd name="T1" fmla="*/ 2 h 32"/>
                <a:gd name="T2" fmla="*/ 146 w 149"/>
                <a:gd name="T3" fmla="*/ 2 h 32"/>
                <a:gd name="T4" fmla="*/ 76 w 149"/>
                <a:gd name="T5" fmla="*/ 14 h 32"/>
                <a:gd name="T6" fmla="*/ 38 w 149"/>
                <a:gd name="T7" fmla="*/ 22 h 32"/>
                <a:gd name="T8" fmla="*/ 21 w 149"/>
                <a:gd name="T9" fmla="*/ 26 h 32"/>
                <a:gd name="T10" fmla="*/ 2 w 149"/>
                <a:gd name="T11" fmla="*/ 30 h 32"/>
                <a:gd name="T12" fmla="*/ 2 w 149"/>
                <a:gd name="T13" fmla="*/ 32 h 32"/>
                <a:gd name="T14" fmla="*/ 32 w 149"/>
                <a:gd name="T15" fmla="*/ 26 h 32"/>
                <a:gd name="T16" fmla="*/ 70 w 149"/>
                <a:gd name="T17" fmla="*/ 19 h 32"/>
                <a:gd name="T18" fmla="*/ 146 w 149"/>
                <a:gd name="T19" fmla="*/ 5 h 32"/>
                <a:gd name="T20" fmla="*/ 146 w 149"/>
                <a:gd name="T21" fmla="*/ 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9" h="32">
                  <a:moveTo>
                    <a:pt x="146" y="2"/>
                  </a:moveTo>
                  <a:cubicBezTo>
                    <a:pt x="146" y="2"/>
                    <a:pt x="146" y="2"/>
                    <a:pt x="146" y="2"/>
                  </a:cubicBezTo>
                  <a:cubicBezTo>
                    <a:pt x="122" y="0"/>
                    <a:pt x="99" y="9"/>
                    <a:pt x="76" y="14"/>
                  </a:cubicBezTo>
                  <a:cubicBezTo>
                    <a:pt x="64" y="17"/>
                    <a:pt x="51" y="19"/>
                    <a:pt x="38" y="22"/>
                  </a:cubicBezTo>
                  <a:cubicBezTo>
                    <a:pt x="33" y="23"/>
                    <a:pt x="27" y="24"/>
                    <a:pt x="21" y="26"/>
                  </a:cubicBezTo>
                  <a:cubicBezTo>
                    <a:pt x="15" y="27"/>
                    <a:pt x="8" y="30"/>
                    <a:pt x="2" y="30"/>
                  </a:cubicBezTo>
                  <a:cubicBezTo>
                    <a:pt x="0" y="30"/>
                    <a:pt x="0" y="32"/>
                    <a:pt x="2" y="32"/>
                  </a:cubicBezTo>
                  <a:cubicBezTo>
                    <a:pt x="12" y="32"/>
                    <a:pt x="23" y="28"/>
                    <a:pt x="32" y="26"/>
                  </a:cubicBezTo>
                  <a:cubicBezTo>
                    <a:pt x="45" y="24"/>
                    <a:pt x="58" y="21"/>
                    <a:pt x="70" y="19"/>
                  </a:cubicBezTo>
                  <a:cubicBezTo>
                    <a:pt x="96" y="14"/>
                    <a:pt x="120" y="7"/>
                    <a:pt x="146" y="5"/>
                  </a:cubicBezTo>
                  <a:cubicBezTo>
                    <a:pt x="149" y="5"/>
                    <a:pt x="148" y="1"/>
                    <a:pt x="146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69"/>
            <p:cNvSpPr>
              <a:spLocks/>
            </p:cNvSpPr>
            <p:nvPr/>
          </p:nvSpPr>
          <p:spPr bwMode="auto">
            <a:xfrm>
              <a:off x="4730751" y="3419476"/>
              <a:ext cx="284163" cy="85725"/>
            </a:xfrm>
            <a:custGeom>
              <a:avLst/>
              <a:gdLst>
                <a:gd name="T0" fmla="*/ 131 w 132"/>
                <a:gd name="T1" fmla="*/ 4 h 40"/>
                <a:gd name="T2" fmla="*/ 66 w 132"/>
                <a:gd name="T3" fmla="*/ 16 h 40"/>
                <a:gd name="T4" fmla="*/ 2 w 132"/>
                <a:gd name="T5" fmla="*/ 36 h 40"/>
                <a:gd name="T6" fmla="*/ 4 w 132"/>
                <a:gd name="T7" fmla="*/ 39 h 40"/>
                <a:gd name="T8" fmla="*/ 67 w 132"/>
                <a:gd name="T9" fmla="*/ 20 h 40"/>
                <a:gd name="T10" fmla="*/ 99 w 132"/>
                <a:gd name="T11" fmla="*/ 11 h 40"/>
                <a:gd name="T12" fmla="*/ 131 w 132"/>
                <a:gd name="T13" fmla="*/ 6 h 40"/>
                <a:gd name="T14" fmla="*/ 131 w 132"/>
                <a:gd name="T15" fmla="*/ 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" h="40">
                  <a:moveTo>
                    <a:pt x="131" y="4"/>
                  </a:moveTo>
                  <a:cubicBezTo>
                    <a:pt x="109" y="0"/>
                    <a:pt x="87" y="11"/>
                    <a:pt x="66" y="16"/>
                  </a:cubicBezTo>
                  <a:cubicBezTo>
                    <a:pt x="44" y="22"/>
                    <a:pt x="22" y="26"/>
                    <a:pt x="2" y="36"/>
                  </a:cubicBezTo>
                  <a:cubicBezTo>
                    <a:pt x="0" y="37"/>
                    <a:pt x="2" y="40"/>
                    <a:pt x="4" y="39"/>
                  </a:cubicBezTo>
                  <a:cubicBezTo>
                    <a:pt x="24" y="29"/>
                    <a:pt x="46" y="26"/>
                    <a:pt x="67" y="20"/>
                  </a:cubicBezTo>
                  <a:cubicBezTo>
                    <a:pt x="78" y="18"/>
                    <a:pt x="88" y="14"/>
                    <a:pt x="99" y="11"/>
                  </a:cubicBezTo>
                  <a:cubicBezTo>
                    <a:pt x="109" y="8"/>
                    <a:pt x="120" y="8"/>
                    <a:pt x="131" y="6"/>
                  </a:cubicBezTo>
                  <a:cubicBezTo>
                    <a:pt x="132" y="6"/>
                    <a:pt x="132" y="4"/>
                    <a:pt x="131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70"/>
            <p:cNvSpPr>
              <a:spLocks/>
            </p:cNvSpPr>
            <p:nvPr/>
          </p:nvSpPr>
          <p:spPr bwMode="auto">
            <a:xfrm>
              <a:off x="4746626" y="3463926"/>
              <a:ext cx="279400" cy="66675"/>
            </a:xfrm>
            <a:custGeom>
              <a:avLst/>
              <a:gdLst>
                <a:gd name="T0" fmla="*/ 128 w 130"/>
                <a:gd name="T1" fmla="*/ 2 h 31"/>
                <a:gd name="T2" fmla="*/ 101 w 130"/>
                <a:gd name="T3" fmla="*/ 4 h 31"/>
                <a:gd name="T4" fmla="*/ 67 w 130"/>
                <a:gd name="T5" fmla="*/ 12 h 31"/>
                <a:gd name="T6" fmla="*/ 36 w 130"/>
                <a:gd name="T7" fmla="*/ 19 h 31"/>
                <a:gd name="T8" fmla="*/ 19 w 130"/>
                <a:gd name="T9" fmla="*/ 24 h 31"/>
                <a:gd name="T10" fmla="*/ 1 w 130"/>
                <a:gd name="T11" fmla="*/ 28 h 31"/>
                <a:gd name="T12" fmla="*/ 1 w 130"/>
                <a:gd name="T13" fmla="*/ 30 h 31"/>
                <a:gd name="T14" fmla="*/ 27 w 130"/>
                <a:gd name="T15" fmla="*/ 25 h 31"/>
                <a:gd name="T16" fmla="*/ 59 w 130"/>
                <a:gd name="T17" fmla="*/ 17 h 31"/>
                <a:gd name="T18" fmla="*/ 92 w 130"/>
                <a:gd name="T19" fmla="*/ 10 h 31"/>
                <a:gd name="T20" fmla="*/ 124 w 130"/>
                <a:gd name="T21" fmla="*/ 6 h 31"/>
                <a:gd name="T22" fmla="*/ 121 w 130"/>
                <a:gd name="T23" fmla="*/ 8 h 31"/>
                <a:gd name="T24" fmla="*/ 121 w 130"/>
                <a:gd name="T25" fmla="*/ 10 h 31"/>
                <a:gd name="T26" fmla="*/ 129 w 130"/>
                <a:gd name="T27" fmla="*/ 6 h 31"/>
                <a:gd name="T28" fmla="*/ 128 w 130"/>
                <a:gd name="T29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0" h="31">
                  <a:moveTo>
                    <a:pt x="128" y="2"/>
                  </a:moveTo>
                  <a:cubicBezTo>
                    <a:pt x="119" y="0"/>
                    <a:pt x="110" y="3"/>
                    <a:pt x="101" y="4"/>
                  </a:cubicBezTo>
                  <a:cubicBezTo>
                    <a:pt x="90" y="6"/>
                    <a:pt x="79" y="9"/>
                    <a:pt x="67" y="12"/>
                  </a:cubicBezTo>
                  <a:cubicBezTo>
                    <a:pt x="57" y="14"/>
                    <a:pt x="46" y="16"/>
                    <a:pt x="36" y="19"/>
                  </a:cubicBezTo>
                  <a:cubicBezTo>
                    <a:pt x="30" y="21"/>
                    <a:pt x="25" y="23"/>
                    <a:pt x="19" y="24"/>
                  </a:cubicBezTo>
                  <a:cubicBezTo>
                    <a:pt x="13" y="25"/>
                    <a:pt x="7" y="28"/>
                    <a:pt x="1" y="28"/>
                  </a:cubicBezTo>
                  <a:cubicBezTo>
                    <a:pt x="0" y="28"/>
                    <a:pt x="0" y="30"/>
                    <a:pt x="1" y="30"/>
                  </a:cubicBezTo>
                  <a:cubicBezTo>
                    <a:pt x="9" y="31"/>
                    <a:pt x="19" y="27"/>
                    <a:pt x="27" y="25"/>
                  </a:cubicBezTo>
                  <a:cubicBezTo>
                    <a:pt x="38" y="23"/>
                    <a:pt x="48" y="19"/>
                    <a:pt x="59" y="17"/>
                  </a:cubicBezTo>
                  <a:cubicBezTo>
                    <a:pt x="70" y="15"/>
                    <a:pt x="81" y="12"/>
                    <a:pt x="92" y="10"/>
                  </a:cubicBezTo>
                  <a:cubicBezTo>
                    <a:pt x="102" y="8"/>
                    <a:pt x="114" y="5"/>
                    <a:pt x="124" y="6"/>
                  </a:cubicBezTo>
                  <a:cubicBezTo>
                    <a:pt x="123" y="7"/>
                    <a:pt x="122" y="8"/>
                    <a:pt x="121" y="8"/>
                  </a:cubicBezTo>
                  <a:cubicBezTo>
                    <a:pt x="120" y="9"/>
                    <a:pt x="120" y="10"/>
                    <a:pt x="121" y="10"/>
                  </a:cubicBezTo>
                  <a:cubicBezTo>
                    <a:pt x="124" y="9"/>
                    <a:pt x="126" y="7"/>
                    <a:pt x="129" y="6"/>
                  </a:cubicBezTo>
                  <a:cubicBezTo>
                    <a:pt x="130" y="5"/>
                    <a:pt x="130" y="3"/>
                    <a:pt x="128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71"/>
            <p:cNvSpPr>
              <a:spLocks/>
            </p:cNvSpPr>
            <p:nvPr/>
          </p:nvSpPr>
          <p:spPr bwMode="auto">
            <a:xfrm>
              <a:off x="4630739" y="3516314"/>
              <a:ext cx="374650" cy="355600"/>
            </a:xfrm>
            <a:custGeom>
              <a:avLst/>
              <a:gdLst>
                <a:gd name="T0" fmla="*/ 172 w 174"/>
                <a:gd name="T1" fmla="*/ 1 h 166"/>
                <a:gd name="T2" fmla="*/ 140 w 174"/>
                <a:gd name="T3" fmla="*/ 7 h 166"/>
                <a:gd name="T4" fmla="*/ 108 w 174"/>
                <a:gd name="T5" fmla="*/ 17 h 166"/>
                <a:gd name="T6" fmla="*/ 76 w 174"/>
                <a:gd name="T7" fmla="*/ 24 h 166"/>
                <a:gd name="T8" fmla="*/ 49 w 174"/>
                <a:gd name="T9" fmla="*/ 34 h 166"/>
                <a:gd name="T10" fmla="*/ 51 w 174"/>
                <a:gd name="T11" fmla="*/ 28 h 166"/>
                <a:gd name="T12" fmla="*/ 49 w 174"/>
                <a:gd name="T13" fmla="*/ 27 h 166"/>
                <a:gd name="T14" fmla="*/ 46 w 174"/>
                <a:gd name="T15" fmla="*/ 35 h 166"/>
                <a:gd name="T16" fmla="*/ 42 w 174"/>
                <a:gd name="T17" fmla="*/ 36 h 166"/>
                <a:gd name="T18" fmla="*/ 43 w 174"/>
                <a:gd name="T19" fmla="*/ 39 h 166"/>
                <a:gd name="T20" fmla="*/ 44 w 174"/>
                <a:gd name="T21" fmla="*/ 38 h 166"/>
                <a:gd name="T22" fmla="*/ 23 w 174"/>
                <a:gd name="T23" fmla="*/ 98 h 166"/>
                <a:gd name="T24" fmla="*/ 8 w 174"/>
                <a:gd name="T25" fmla="*/ 136 h 166"/>
                <a:gd name="T26" fmla="*/ 1 w 174"/>
                <a:gd name="T27" fmla="*/ 165 h 166"/>
                <a:gd name="T28" fmla="*/ 4 w 174"/>
                <a:gd name="T29" fmla="*/ 165 h 166"/>
                <a:gd name="T30" fmla="*/ 15 w 174"/>
                <a:gd name="T31" fmla="*/ 129 h 166"/>
                <a:gd name="T32" fmla="*/ 27 w 174"/>
                <a:gd name="T33" fmla="*/ 97 h 166"/>
                <a:gd name="T34" fmla="*/ 48 w 174"/>
                <a:gd name="T35" fmla="*/ 37 h 166"/>
                <a:gd name="T36" fmla="*/ 76 w 174"/>
                <a:gd name="T37" fmla="*/ 28 h 166"/>
                <a:gd name="T38" fmla="*/ 107 w 174"/>
                <a:gd name="T39" fmla="*/ 21 h 166"/>
                <a:gd name="T40" fmla="*/ 172 w 174"/>
                <a:gd name="T41" fmla="*/ 4 h 166"/>
                <a:gd name="T42" fmla="*/ 172 w 174"/>
                <a:gd name="T43" fmla="*/ 1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74" h="166">
                  <a:moveTo>
                    <a:pt x="172" y="1"/>
                  </a:moveTo>
                  <a:cubicBezTo>
                    <a:pt x="161" y="0"/>
                    <a:pt x="150" y="4"/>
                    <a:pt x="140" y="7"/>
                  </a:cubicBezTo>
                  <a:cubicBezTo>
                    <a:pt x="129" y="11"/>
                    <a:pt x="118" y="14"/>
                    <a:pt x="108" y="17"/>
                  </a:cubicBezTo>
                  <a:cubicBezTo>
                    <a:pt x="97" y="20"/>
                    <a:pt x="86" y="21"/>
                    <a:pt x="76" y="24"/>
                  </a:cubicBezTo>
                  <a:cubicBezTo>
                    <a:pt x="67" y="28"/>
                    <a:pt x="58" y="31"/>
                    <a:pt x="49" y="34"/>
                  </a:cubicBezTo>
                  <a:cubicBezTo>
                    <a:pt x="50" y="32"/>
                    <a:pt x="51" y="30"/>
                    <a:pt x="51" y="28"/>
                  </a:cubicBezTo>
                  <a:cubicBezTo>
                    <a:pt x="52" y="26"/>
                    <a:pt x="49" y="25"/>
                    <a:pt x="49" y="27"/>
                  </a:cubicBezTo>
                  <a:cubicBezTo>
                    <a:pt x="48" y="30"/>
                    <a:pt x="47" y="32"/>
                    <a:pt x="46" y="35"/>
                  </a:cubicBezTo>
                  <a:cubicBezTo>
                    <a:pt x="44" y="35"/>
                    <a:pt x="43" y="36"/>
                    <a:pt x="42" y="36"/>
                  </a:cubicBezTo>
                  <a:cubicBezTo>
                    <a:pt x="40" y="36"/>
                    <a:pt x="41" y="39"/>
                    <a:pt x="43" y="39"/>
                  </a:cubicBezTo>
                  <a:cubicBezTo>
                    <a:pt x="43" y="39"/>
                    <a:pt x="44" y="38"/>
                    <a:pt x="44" y="38"/>
                  </a:cubicBezTo>
                  <a:cubicBezTo>
                    <a:pt x="37" y="58"/>
                    <a:pt x="29" y="78"/>
                    <a:pt x="23" y="98"/>
                  </a:cubicBezTo>
                  <a:cubicBezTo>
                    <a:pt x="19" y="111"/>
                    <a:pt x="13" y="123"/>
                    <a:pt x="8" y="136"/>
                  </a:cubicBezTo>
                  <a:cubicBezTo>
                    <a:pt x="4" y="145"/>
                    <a:pt x="0" y="155"/>
                    <a:pt x="1" y="165"/>
                  </a:cubicBezTo>
                  <a:cubicBezTo>
                    <a:pt x="2" y="166"/>
                    <a:pt x="3" y="166"/>
                    <a:pt x="4" y="165"/>
                  </a:cubicBezTo>
                  <a:cubicBezTo>
                    <a:pt x="6" y="152"/>
                    <a:pt x="10" y="141"/>
                    <a:pt x="15" y="129"/>
                  </a:cubicBezTo>
                  <a:cubicBezTo>
                    <a:pt x="20" y="118"/>
                    <a:pt x="24" y="108"/>
                    <a:pt x="27" y="97"/>
                  </a:cubicBezTo>
                  <a:cubicBezTo>
                    <a:pt x="32" y="77"/>
                    <a:pt x="41" y="57"/>
                    <a:pt x="48" y="37"/>
                  </a:cubicBezTo>
                  <a:cubicBezTo>
                    <a:pt x="58" y="35"/>
                    <a:pt x="67" y="31"/>
                    <a:pt x="76" y="28"/>
                  </a:cubicBezTo>
                  <a:cubicBezTo>
                    <a:pt x="86" y="25"/>
                    <a:pt x="97" y="24"/>
                    <a:pt x="107" y="21"/>
                  </a:cubicBezTo>
                  <a:cubicBezTo>
                    <a:pt x="129" y="15"/>
                    <a:pt x="150" y="8"/>
                    <a:pt x="172" y="4"/>
                  </a:cubicBezTo>
                  <a:cubicBezTo>
                    <a:pt x="174" y="4"/>
                    <a:pt x="174" y="1"/>
                    <a:pt x="172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72"/>
            <p:cNvSpPr>
              <a:spLocks/>
            </p:cNvSpPr>
            <p:nvPr/>
          </p:nvSpPr>
          <p:spPr bwMode="auto">
            <a:xfrm>
              <a:off x="4784726" y="3530601"/>
              <a:ext cx="204788" cy="69850"/>
            </a:xfrm>
            <a:custGeom>
              <a:avLst/>
              <a:gdLst>
                <a:gd name="T0" fmla="*/ 93 w 95"/>
                <a:gd name="T1" fmla="*/ 4 h 32"/>
                <a:gd name="T2" fmla="*/ 54 w 95"/>
                <a:gd name="T3" fmla="*/ 14 h 32"/>
                <a:gd name="T4" fmla="*/ 2 w 95"/>
                <a:gd name="T5" fmla="*/ 29 h 32"/>
                <a:gd name="T6" fmla="*/ 3 w 95"/>
                <a:gd name="T7" fmla="*/ 32 h 32"/>
                <a:gd name="T8" fmla="*/ 93 w 95"/>
                <a:gd name="T9" fmla="*/ 7 h 32"/>
                <a:gd name="T10" fmla="*/ 93 w 95"/>
                <a:gd name="T11" fmla="*/ 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" h="32">
                  <a:moveTo>
                    <a:pt x="93" y="4"/>
                  </a:moveTo>
                  <a:cubicBezTo>
                    <a:pt x="81" y="0"/>
                    <a:pt x="66" y="10"/>
                    <a:pt x="54" y="14"/>
                  </a:cubicBezTo>
                  <a:cubicBezTo>
                    <a:pt x="37" y="20"/>
                    <a:pt x="20" y="26"/>
                    <a:pt x="2" y="29"/>
                  </a:cubicBezTo>
                  <a:cubicBezTo>
                    <a:pt x="0" y="29"/>
                    <a:pt x="1" y="32"/>
                    <a:pt x="3" y="32"/>
                  </a:cubicBezTo>
                  <a:cubicBezTo>
                    <a:pt x="34" y="28"/>
                    <a:pt x="63" y="12"/>
                    <a:pt x="93" y="7"/>
                  </a:cubicBezTo>
                  <a:cubicBezTo>
                    <a:pt x="95" y="7"/>
                    <a:pt x="95" y="4"/>
                    <a:pt x="93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73"/>
            <p:cNvSpPr>
              <a:spLocks/>
            </p:cNvSpPr>
            <p:nvPr/>
          </p:nvSpPr>
          <p:spPr bwMode="auto">
            <a:xfrm>
              <a:off x="4684714" y="3663951"/>
              <a:ext cx="260350" cy="279400"/>
            </a:xfrm>
            <a:custGeom>
              <a:avLst/>
              <a:gdLst>
                <a:gd name="T0" fmla="*/ 120 w 121"/>
                <a:gd name="T1" fmla="*/ 0 h 130"/>
                <a:gd name="T2" fmla="*/ 102 w 121"/>
                <a:gd name="T3" fmla="*/ 6 h 130"/>
                <a:gd name="T4" fmla="*/ 97 w 121"/>
                <a:gd name="T5" fmla="*/ 11 h 130"/>
                <a:gd name="T6" fmla="*/ 88 w 121"/>
                <a:gd name="T7" fmla="*/ 11 h 130"/>
                <a:gd name="T8" fmla="*/ 87 w 121"/>
                <a:gd name="T9" fmla="*/ 10 h 130"/>
                <a:gd name="T10" fmla="*/ 82 w 121"/>
                <a:gd name="T11" fmla="*/ 7 h 130"/>
                <a:gd name="T12" fmla="*/ 71 w 121"/>
                <a:gd name="T13" fmla="*/ 14 h 130"/>
                <a:gd name="T14" fmla="*/ 56 w 121"/>
                <a:gd name="T15" fmla="*/ 3 h 130"/>
                <a:gd name="T16" fmla="*/ 54 w 121"/>
                <a:gd name="T17" fmla="*/ 3 h 130"/>
                <a:gd name="T18" fmla="*/ 41 w 121"/>
                <a:gd name="T19" fmla="*/ 14 h 130"/>
                <a:gd name="T20" fmla="*/ 31 w 121"/>
                <a:gd name="T21" fmla="*/ 14 h 130"/>
                <a:gd name="T22" fmla="*/ 33 w 121"/>
                <a:gd name="T23" fmla="*/ 6 h 130"/>
                <a:gd name="T24" fmla="*/ 32 w 121"/>
                <a:gd name="T25" fmla="*/ 6 h 130"/>
                <a:gd name="T26" fmla="*/ 35 w 121"/>
                <a:gd name="T27" fmla="*/ 22 h 130"/>
                <a:gd name="T28" fmla="*/ 41 w 121"/>
                <a:gd name="T29" fmla="*/ 19 h 130"/>
                <a:gd name="T30" fmla="*/ 20 w 121"/>
                <a:gd name="T31" fmla="*/ 74 h 130"/>
                <a:gd name="T32" fmla="*/ 0 w 121"/>
                <a:gd name="T33" fmla="*/ 127 h 130"/>
                <a:gd name="T34" fmla="*/ 4 w 121"/>
                <a:gd name="T35" fmla="*/ 128 h 130"/>
                <a:gd name="T36" fmla="*/ 6 w 121"/>
                <a:gd name="T37" fmla="*/ 124 h 130"/>
                <a:gd name="T38" fmla="*/ 5 w 121"/>
                <a:gd name="T39" fmla="*/ 122 h 130"/>
                <a:gd name="T40" fmla="*/ 24 w 121"/>
                <a:gd name="T41" fmla="*/ 75 h 130"/>
                <a:gd name="T42" fmla="*/ 46 w 121"/>
                <a:gd name="T43" fmla="*/ 15 h 130"/>
                <a:gd name="T44" fmla="*/ 48 w 121"/>
                <a:gd name="T45" fmla="*/ 12 h 130"/>
                <a:gd name="T46" fmla="*/ 56 w 121"/>
                <a:gd name="T47" fmla="*/ 11 h 130"/>
                <a:gd name="T48" fmla="*/ 57 w 121"/>
                <a:gd name="T49" fmla="*/ 17 h 130"/>
                <a:gd name="T50" fmla="*/ 60 w 121"/>
                <a:gd name="T51" fmla="*/ 19 h 130"/>
                <a:gd name="T52" fmla="*/ 41 w 121"/>
                <a:gd name="T53" fmla="*/ 65 h 130"/>
                <a:gd name="T54" fmla="*/ 23 w 121"/>
                <a:gd name="T55" fmla="*/ 114 h 130"/>
                <a:gd name="T56" fmla="*/ 23 w 121"/>
                <a:gd name="T57" fmla="*/ 114 h 130"/>
                <a:gd name="T58" fmla="*/ 26 w 121"/>
                <a:gd name="T59" fmla="*/ 116 h 130"/>
                <a:gd name="T60" fmla="*/ 44 w 121"/>
                <a:gd name="T61" fmla="*/ 69 h 130"/>
                <a:gd name="T62" fmla="*/ 64 w 121"/>
                <a:gd name="T63" fmla="*/ 20 h 130"/>
                <a:gd name="T64" fmla="*/ 69 w 121"/>
                <a:gd name="T65" fmla="*/ 20 h 130"/>
                <a:gd name="T66" fmla="*/ 86 w 121"/>
                <a:gd name="T67" fmla="*/ 15 h 130"/>
                <a:gd name="T68" fmla="*/ 97 w 121"/>
                <a:gd name="T69" fmla="*/ 15 h 130"/>
                <a:gd name="T70" fmla="*/ 104 w 121"/>
                <a:gd name="T71" fmla="*/ 8 h 130"/>
                <a:gd name="T72" fmla="*/ 120 w 121"/>
                <a:gd name="T73" fmla="*/ 2 h 130"/>
                <a:gd name="T74" fmla="*/ 120 w 121"/>
                <a:gd name="T75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1" h="130">
                  <a:moveTo>
                    <a:pt x="120" y="0"/>
                  </a:moveTo>
                  <a:cubicBezTo>
                    <a:pt x="113" y="0"/>
                    <a:pt x="107" y="1"/>
                    <a:pt x="102" y="6"/>
                  </a:cubicBezTo>
                  <a:cubicBezTo>
                    <a:pt x="101" y="7"/>
                    <a:pt x="99" y="10"/>
                    <a:pt x="97" y="11"/>
                  </a:cubicBezTo>
                  <a:cubicBezTo>
                    <a:pt x="94" y="11"/>
                    <a:pt x="91" y="11"/>
                    <a:pt x="88" y="11"/>
                  </a:cubicBezTo>
                  <a:cubicBezTo>
                    <a:pt x="88" y="11"/>
                    <a:pt x="88" y="10"/>
                    <a:pt x="87" y="10"/>
                  </a:cubicBezTo>
                  <a:cubicBezTo>
                    <a:pt x="85" y="9"/>
                    <a:pt x="85" y="7"/>
                    <a:pt x="82" y="7"/>
                  </a:cubicBezTo>
                  <a:cubicBezTo>
                    <a:pt x="77" y="7"/>
                    <a:pt x="75" y="11"/>
                    <a:pt x="71" y="14"/>
                  </a:cubicBezTo>
                  <a:cubicBezTo>
                    <a:pt x="60" y="23"/>
                    <a:pt x="60" y="9"/>
                    <a:pt x="56" y="3"/>
                  </a:cubicBezTo>
                  <a:cubicBezTo>
                    <a:pt x="55" y="3"/>
                    <a:pt x="54" y="2"/>
                    <a:pt x="54" y="3"/>
                  </a:cubicBezTo>
                  <a:cubicBezTo>
                    <a:pt x="48" y="5"/>
                    <a:pt x="46" y="11"/>
                    <a:pt x="41" y="14"/>
                  </a:cubicBezTo>
                  <a:cubicBezTo>
                    <a:pt x="37" y="18"/>
                    <a:pt x="31" y="22"/>
                    <a:pt x="31" y="14"/>
                  </a:cubicBezTo>
                  <a:cubicBezTo>
                    <a:pt x="31" y="11"/>
                    <a:pt x="33" y="8"/>
                    <a:pt x="33" y="6"/>
                  </a:cubicBezTo>
                  <a:cubicBezTo>
                    <a:pt x="33" y="5"/>
                    <a:pt x="32" y="5"/>
                    <a:pt x="32" y="6"/>
                  </a:cubicBezTo>
                  <a:cubicBezTo>
                    <a:pt x="30" y="11"/>
                    <a:pt x="24" y="24"/>
                    <a:pt x="35" y="22"/>
                  </a:cubicBezTo>
                  <a:cubicBezTo>
                    <a:pt x="37" y="22"/>
                    <a:pt x="39" y="21"/>
                    <a:pt x="41" y="19"/>
                  </a:cubicBezTo>
                  <a:cubicBezTo>
                    <a:pt x="33" y="37"/>
                    <a:pt x="27" y="55"/>
                    <a:pt x="20" y="74"/>
                  </a:cubicBezTo>
                  <a:cubicBezTo>
                    <a:pt x="14" y="92"/>
                    <a:pt x="2" y="108"/>
                    <a:pt x="0" y="127"/>
                  </a:cubicBezTo>
                  <a:cubicBezTo>
                    <a:pt x="0" y="130"/>
                    <a:pt x="4" y="130"/>
                    <a:pt x="4" y="128"/>
                  </a:cubicBezTo>
                  <a:cubicBezTo>
                    <a:pt x="5" y="127"/>
                    <a:pt x="5" y="125"/>
                    <a:pt x="6" y="124"/>
                  </a:cubicBezTo>
                  <a:cubicBezTo>
                    <a:pt x="6" y="123"/>
                    <a:pt x="6" y="122"/>
                    <a:pt x="5" y="122"/>
                  </a:cubicBezTo>
                  <a:cubicBezTo>
                    <a:pt x="8" y="106"/>
                    <a:pt x="18" y="91"/>
                    <a:pt x="24" y="75"/>
                  </a:cubicBezTo>
                  <a:cubicBezTo>
                    <a:pt x="31" y="55"/>
                    <a:pt x="37" y="35"/>
                    <a:pt x="46" y="15"/>
                  </a:cubicBezTo>
                  <a:cubicBezTo>
                    <a:pt x="47" y="14"/>
                    <a:pt x="48" y="13"/>
                    <a:pt x="48" y="12"/>
                  </a:cubicBezTo>
                  <a:cubicBezTo>
                    <a:pt x="51" y="10"/>
                    <a:pt x="53" y="6"/>
                    <a:pt x="56" y="11"/>
                  </a:cubicBezTo>
                  <a:cubicBezTo>
                    <a:pt x="57" y="13"/>
                    <a:pt x="56" y="15"/>
                    <a:pt x="57" y="17"/>
                  </a:cubicBezTo>
                  <a:cubicBezTo>
                    <a:pt x="58" y="18"/>
                    <a:pt x="59" y="19"/>
                    <a:pt x="60" y="19"/>
                  </a:cubicBezTo>
                  <a:cubicBezTo>
                    <a:pt x="55" y="35"/>
                    <a:pt x="47" y="49"/>
                    <a:pt x="41" y="65"/>
                  </a:cubicBezTo>
                  <a:cubicBezTo>
                    <a:pt x="35" y="81"/>
                    <a:pt x="31" y="99"/>
                    <a:pt x="23" y="114"/>
                  </a:cubicBezTo>
                  <a:cubicBezTo>
                    <a:pt x="23" y="114"/>
                    <a:pt x="23" y="114"/>
                    <a:pt x="23" y="114"/>
                  </a:cubicBezTo>
                  <a:cubicBezTo>
                    <a:pt x="22" y="116"/>
                    <a:pt x="25" y="118"/>
                    <a:pt x="26" y="116"/>
                  </a:cubicBezTo>
                  <a:cubicBezTo>
                    <a:pt x="35" y="101"/>
                    <a:pt x="38" y="84"/>
                    <a:pt x="44" y="69"/>
                  </a:cubicBezTo>
                  <a:cubicBezTo>
                    <a:pt x="49" y="52"/>
                    <a:pt x="59" y="37"/>
                    <a:pt x="64" y="20"/>
                  </a:cubicBezTo>
                  <a:cubicBezTo>
                    <a:pt x="65" y="20"/>
                    <a:pt x="67" y="20"/>
                    <a:pt x="69" y="20"/>
                  </a:cubicBezTo>
                  <a:cubicBezTo>
                    <a:pt x="76" y="17"/>
                    <a:pt x="76" y="8"/>
                    <a:pt x="86" y="15"/>
                  </a:cubicBezTo>
                  <a:cubicBezTo>
                    <a:pt x="90" y="17"/>
                    <a:pt x="92" y="18"/>
                    <a:pt x="97" y="15"/>
                  </a:cubicBezTo>
                  <a:cubicBezTo>
                    <a:pt x="100" y="13"/>
                    <a:pt x="102" y="10"/>
                    <a:pt x="104" y="8"/>
                  </a:cubicBezTo>
                  <a:cubicBezTo>
                    <a:pt x="110" y="4"/>
                    <a:pt x="114" y="4"/>
                    <a:pt x="120" y="2"/>
                  </a:cubicBezTo>
                  <a:cubicBezTo>
                    <a:pt x="121" y="2"/>
                    <a:pt x="121" y="0"/>
                    <a:pt x="12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74"/>
            <p:cNvSpPr>
              <a:spLocks/>
            </p:cNvSpPr>
            <p:nvPr/>
          </p:nvSpPr>
          <p:spPr bwMode="auto">
            <a:xfrm>
              <a:off x="4491039" y="3101976"/>
              <a:ext cx="76200" cy="176213"/>
            </a:xfrm>
            <a:custGeom>
              <a:avLst/>
              <a:gdLst>
                <a:gd name="T0" fmla="*/ 36 w 36"/>
                <a:gd name="T1" fmla="*/ 1 h 82"/>
                <a:gd name="T2" fmla="*/ 35 w 36"/>
                <a:gd name="T3" fmla="*/ 1 h 82"/>
                <a:gd name="T4" fmla="*/ 29 w 36"/>
                <a:gd name="T5" fmla="*/ 12 h 82"/>
                <a:gd name="T6" fmla="*/ 23 w 36"/>
                <a:gd name="T7" fmla="*/ 24 h 82"/>
                <a:gd name="T8" fmla="*/ 11 w 36"/>
                <a:gd name="T9" fmla="*/ 48 h 82"/>
                <a:gd name="T10" fmla="*/ 2 w 36"/>
                <a:gd name="T11" fmla="*/ 81 h 82"/>
                <a:gd name="T12" fmla="*/ 3 w 36"/>
                <a:gd name="T13" fmla="*/ 80 h 82"/>
                <a:gd name="T14" fmla="*/ 20 w 36"/>
                <a:gd name="T15" fmla="*/ 36 h 82"/>
                <a:gd name="T16" fmla="*/ 30 w 36"/>
                <a:gd name="T17" fmla="*/ 13 h 82"/>
                <a:gd name="T18" fmla="*/ 36 w 36"/>
                <a:gd name="T19" fmla="*/ 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82">
                  <a:moveTo>
                    <a:pt x="36" y="1"/>
                  </a:moveTo>
                  <a:cubicBezTo>
                    <a:pt x="35" y="0"/>
                    <a:pt x="35" y="0"/>
                    <a:pt x="35" y="1"/>
                  </a:cubicBezTo>
                  <a:cubicBezTo>
                    <a:pt x="34" y="5"/>
                    <a:pt x="31" y="9"/>
                    <a:pt x="29" y="12"/>
                  </a:cubicBezTo>
                  <a:cubicBezTo>
                    <a:pt x="26" y="16"/>
                    <a:pt x="25" y="20"/>
                    <a:pt x="23" y="24"/>
                  </a:cubicBezTo>
                  <a:cubicBezTo>
                    <a:pt x="19" y="32"/>
                    <a:pt x="15" y="40"/>
                    <a:pt x="11" y="48"/>
                  </a:cubicBezTo>
                  <a:cubicBezTo>
                    <a:pt x="7" y="57"/>
                    <a:pt x="0" y="70"/>
                    <a:pt x="2" y="81"/>
                  </a:cubicBezTo>
                  <a:cubicBezTo>
                    <a:pt x="2" y="82"/>
                    <a:pt x="3" y="81"/>
                    <a:pt x="3" y="80"/>
                  </a:cubicBezTo>
                  <a:cubicBezTo>
                    <a:pt x="4" y="65"/>
                    <a:pt x="14" y="50"/>
                    <a:pt x="20" y="36"/>
                  </a:cubicBezTo>
                  <a:cubicBezTo>
                    <a:pt x="23" y="29"/>
                    <a:pt x="26" y="21"/>
                    <a:pt x="30" y="13"/>
                  </a:cubicBezTo>
                  <a:cubicBezTo>
                    <a:pt x="33" y="9"/>
                    <a:pt x="36" y="6"/>
                    <a:pt x="36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75"/>
            <p:cNvSpPr>
              <a:spLocks/>
            </p:cNvSpPr>
            <p:nvPr/>
          </p:nvSpPr>
          <p:spPr bwMode="auto">
            <a:xfrm>
              <a:off x="4481514" y="3119439"/>
              <a:ext cx="120650" cy="227013"/>
            </a:xfrm>
            <a:custGeom>
              <a:avLst/>
              <a:gdLst>
                <a:gd name="T0" fmla="*/ 53 w 56"/>
                <a:gd name="T1" fmla="*/ 2 h 106"/>
                <a:gd name="T2" fmla="*/ 24 w 56"/>
                <a:gd name="T3" fmla="*/ 54 h 106"/>
                <a:gd name="T4" fmla="*/ 1 w 56"/>
                <a:gd name="T5" fmla="*/ 105 h 106"/>
                <a:gd name="T6" fmla="*/ 2 w 56"/>
                <a:gd name="T7" fmla="*/ 105 h 106"/>
                <a:gd name="T8" fmla="*/ 14 w 56"/>
                <a:gd name="T9" fmla="*/ 80 h 106"/>
                <a:gd name="T10" fmla="*/ 27 w 56"/>
                <a:gd name="T11" fmla="*/ 54 h 106"/>
                <a:gd name="T12" fmla="*/ 55 w 56"/>
                <a:gd name="T13" fmla="*/ 3 h 106"/>
                <a:gd name="T14" fmla="*/ 53 w 56"/>
                <a:gd name="T15" fmla="*/ 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6" h="106">
                  <a:moveTo>
                    <a:pt x="53" y="2"/>
                  </a:moveTo>
                  <a:cubicBezTo>
                    <a:pt x="41" y="18"/>
                    <a:pt x="33" y="36"/>
                    <a:pt x="24" y="54"/>
                  </a:cubicBezTo>
                  <a:cubicBezTo>
                    <a:pt x="15" y="70"/>
                    <a:pt x="6" y="87"/>
                    <a:pt x="1" y="105"/>
                  </a:cubicBezTo>
                  <a:cubicBezTo>
                    <a:pt x="0" y="106"/>
                    <a:pt x="2" y="106"/>
                    <a:pt x="2" y="105"/>
                  </a:cubicBezTo>
                  <a:cubicBezTo>
                    <a:pt x="7" y="97"/>
                    <a:pt x="10" y="88"/>
                    <a:pt x="14" y="80"/>
                  </a:cubicBezTo>
                  <a:cubicBezTo>
                    <a:pt x="18" y="71"/>
                    <a:pt x="23" y="62"/>
                    <a:pt x="27" y="54"/>
                  </a:cubicBezTo>
                  <a:cubicBezTo>
                    <a:pt x="36" y="37"/>
                    <a:pt x="44" y="19"/>
                    <a:pt x="55" y="3"/>
                  </a:cubicBezTo>
                  <a:cubicBezTo>
                    <a:pt x="56" y="2"/>
                    <a:pt x="54" y="0"/>
                    <a:pt x="53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76"/>
            <p:cNvSpPr>
              <a:spLocks/>
            </p:cNvSpPr>
            <p:nvPr/>
          </p:nvSpPr>
          <p:spPr bwMode="auto">
            <a:xfrm>
              <a:off x="4516439" y="3168651"/>
              <a:ext cx="96838" cy="220663"/>
            </a:xfrm>
            <a:custGeom>
              <a:avLst/>
              <a:gdLst>
                <a:gd name="T0" fmla="*/ 42 w 45"/>
                <a:gd name="T1" fmla="*/ 1 h 103"/>
                <a:gd name="T2" fmla="*/ 20 w 45"/>
                <a:gd name="T3" fmla="*/ 54 h 103"/>
                <a:gd name="T4" fmla="*/ 8 w 45"/>
                <a:gd name="T5" fmla="*/ 80 h 103"/>
                <a:gd name="T6" fmla="*/ 0 w 45"/>
                <a:gd name="T7" fmla="*/ 102 h 103"/>
                <a:gd name="T8" fmla="*/ 1 w 45"/>
                <a:gd name="T9" fmla="*/ 102 h 103"/>
                <a:gd name="T10" fmla="*/ 13 w 45"/>
                <a:gd name="T11" fmla="*/ 76 h 103"/>
                <a:gd name="T12" fmla="*/ 24 w 45"/>
                <a:gd name="T13" fmla="*/ 52 h 103"/>
                <a:gd name="T14" fmla="*/ 44 w 45"/>
                <a:gd name="T15" fmla="*/ 3 h 103"/>
                <a:gd name="T16" fmla="*/ 42 w 45"/>
                <a:gd name="T17" fmla="*/ 1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103">
                  <a:moveTo>
                    <a:pt x="42" y="1"/>
                  </a:moveTo>
                  <a:cubicBezTo>
                    <a:pt x="34" y="18"/>
                    <a:pt x="28" y="37"/>
                    <a:pt x="20" y="54"/>
                  </a:cubicBezTo>
                  <a:cubicBezTo>
                    <a:pt x="16" y="62"/>
                    <a:pt x="12" y="71"/>
                    <a:pt x="8" y="80"/>
                  </a:cubicBezTo>
                  <a:cubicBezTo>
                    <a:pt x="5" y="87"/>
                    <a:pt x="1" y="94"/>
                    <a:pt x="0" y="102"/>
                  </a:cubicBezTo>
                  <a:cubicBezTo>
                    <a:pt x="0" y="103"/>
                    <a:pt x="1" y="103"/>
                    <a:pt x="1" y="102"/>
                  </a:cubicBezTo>
                  <a:cubicBezTo>
                    <a:pt x="4" y="93"/>
                    <a:pt x="9" y="85"/>
                    <a:pt x="13" y="76"/>
                  </a:cubicBezTo>
                  <a:cubicBezTo>
                    <a:pt x="17" y="68"/>
                    <a:pt x="20" y="60"/>
                    <a:pt x="24" y="52"/>
                  </a:cubicBezTo>
                  <a:cubicBezTo>
                    <a:pt x="31" y="36"/>
                    <a:pt x="37" y="19"/>
                    <a:pt x="44" y="3"/>
                  </a:cubicBezTo>
                  <a:cubicBezTo>
                    <a:pt x="45" y="1"/>
                    <a:pt x="43" y="0"/>
                    <a:pt x="42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77"/>
            <p:cNvSpPr>
              <a:spLocks/>
            </p:cNvSpPr>
            <p:nvPr/>
          </p:nvSpPr>
          <p:spPr bwMode="auto">
            <a:xfrm>
              <a:off x="4541839" y="3200401"/>
              <a:ext cx="103188" cy="254000"/>
            </a:xfrm>
            <a:custGeom>
              <a:avLst/>
              <a:gdLst>
                <a:gd name="T0" fmla="*/ 45 w 48"/>
                <a:gd name="T1" fmla="*/ 2 h 118"/>
                <a:gd name="T2" fmla="*/ 31 w 48"/>
                <a:gd name="T3" fmla="*/ 35 h 118"/>
                <a:gd name="T4" fmla="*/ 19 w 48"/>
                <a:gd name="T5" fmla="*/ 64 h 118"/>
                <a:gd name="T6" fmla="*/ 0 w 48"/>
                <a:gd name="T7" fmla="*/ 117 h 118"/>
                <a:gd name="T8" fmla="*/ 2 w 48"/>
                <a:gd name="T9" fmla="*/ 117 h 118"/>
                <a:gd name="T10" fmla="*/ 24 w 48"/>
                <a:gd name="T11" fmla="*/ 61 h 118"/>
                <a:gd name="T12" fmla="*/ 47 w 48"/>
                <a:gd name="T13" fmla="*/ 2 h 118"/>
                <a:gd name="T14" fmla="*/ 45 w 48"/>
                <a:gd name="T15" fmla="*/ 2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118">
                  <a:moveTo>
                    <a:pt x="45" y="2"/>
                  </a:moveTo>
                  <a:cubicBezTo>
                    <a:pt x="41" y="13"/>
                    <a:pt x="35" y="24"/>
                    <a:pt x="31" y="35"/>
                  </a:cubicBezTo>
                  <a:cubicBezTo>
                    <a:pt x="26" y="44"/>
                    <a:pt x="23" y="54"/>
                    <a:pt x="19" y="64"/>
                  </a:cubicBezTo>
                  <a:cubicBezTo>
                    <a:pt x="11" y="81"/>
                    <a:pt x="2" y="98"/>
                    <a:pt x="0" y="117"/>
                  </a:cubicBezTo>
                  <a:cubicBezTo>
                    <a:pt x="0" y="118"/>
                    <a:pt x="2" y="118"/>
                    <a:pt x="2" y="117"/>
                  </a:cubicBezTo>
                  <a:cubicBezTo>
                    <a:pt x="6" y="97"/>
                    <a:pt x="16" y="79"/>
                    <a:pt x="24" y="61"/>
                  </a:cubicBezTo>
                  <a:cubicBezTo>
                    <a:pt x="32" y="41"/>
                    <a:pt x="40" y="22"/>
                    <a:pt x="47" y="2"/>
                  </a:cubicBezTo>
                  <a:cubicBezTo>
                    <a:pt x="48" y="1"/>
                    <a:pt x="45" y="0"/>
                    <a:pt x="45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278"/>
            <p:cNvSpPr>
              <a:spLocks/>
            </p:cNvSpPr>
            <p:nvPr/>
          </p:nvSpPr>
          <p:spPr bwMode="auto">
            <a:xfrm>
              <a:off x="4548189" y="3265489"/>
              <a:ext cx="101600" cy="263525"/>
            </a:xfrm>
            <a:custGeom>
              <a:avLst/>
              <a:gdLst>
                <a:gd name="T0" fmla="*/ 44 w 47"/>
                <a:gd name="T1" fmla="*/ 2 h 123"/>
                <a:gd name="T2" fmla="*/ 33 w 47"/>
                <a:gd name="T3" fmla="*/ 34 h 123"/>
                <a:gd name="T4" fmla="*/ 20 w 47"/>
                <a:gd name="T5" fmla="*/ 67 h 123"/>
                <a:gd name="T6" fmla="*/ 9 w 47"/>
                <a:gd name="T7" fmla="*/ 93 h 123"/>
                <a:gd name="T8" fmla="*/ 4 w 47"/>
                <a:gd name="T9" fmla="*/ 108 h 123"/>
                <a:gd name="T10" fmla="*/ 0 w 47"/>
                <a:gd name="T11" fmla="*/ 122 h 123"/>
                <a:gd name="T12" fmla="*/ 1 w 47"/>
                <a:gd name="T13" fmla="*/ 122 h 123"/>
                <a:gd name="T14" fmla="*/ 7 w 47"/>
                <a:gd name="T15" fmla="*/ 109 h 123"/>
                <a:gd name="T16" fmla="*/ 12 w 47"/>
                <a:gd name="T17" fmla="*/ 94 h 123"/>
                <a:gd name="T18" fmla="*/ 26 w 47"/>
                <a:gd name="T19" fmla="*/ 59 h 123"/>
                <a:gd name="T20" fmla="*/ 37 w 47"/>
                <a:gd name="T21" fmla="*/ 31 h 123"/>
                <a:gd name="T22" fmla="*/ 47 w 47"/>
                <a:gd name="T23" fmla="*/ 2 h 123"/>
                <a:gd name="T24" fmla="*/ 44 w 47"/>
                <a:gd name="T25" fmla="*/ 2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" h="123">
                  <a:moveTo>
                    <a:pt x="44" y="2"/>
                  </a:moveTo>
                  <a:cubicBezTo>
                    <a:pt x="43" y="14"/>
                    <a:pt x="37" y="24"/>
                    <a:pt x="33" y="34"/>
                  </a:cubicBezTo>
                  <a:cubicBezTo>
                    <a:pt x="29" y="45"/>
                    <a:pt x="25" y="56"/>
                    <a:pt x="20" y="67"/>
                  </a:cubicBezTo>
                  <a:cubicBezTo>
                    <a:pt x="16" y="75"/>
                    <a:pt x="13" y="84"/>
                    <a:pt x="9" y="93"/>
                  </a:cubicBezTo>
                  <a:cubicBezTo>
                    <a:pt x="7" y="98"/>
                    <a:pt x="6" y="103"/>
                    <a:pt x="4" y="108"/>
                  </a:cubicBezTo>
                  <a:cubicBezTo>
                    <a:pt x="3" y="113"/>
                    <a:pt x="1" y="117"/>
                    <a:pt x="0" y="122"/>
                  </a:cubicBezTo>
                  <a:cubicBezTo>
                    <a:pt x="0" y="123"/>
                    <a:pt x="1" y="123"/>
                    <a:pt x="1" y="122"/>
                  </a:cubicBezTo>
                  <a:cubicBezTo>
                    <a:pt x="3" y="118"/>
                    <a:pt x="5" y="114"/>
                    <a:pt x="7" y="109"/>
                  </a:cubicBezTo>
                  <a:cubicBezTo>
                    <a:pt x="8" y="104"/>
                    <a:pt x="10" y="99"/>
                    <a:pt x="12" y="94"/>
                  </a:cubicBezTo>
                  <a:cubicBezTo>
                    <a:pt x="16" y="82"/>
                    <a:pt x="21" y="70"/>
                    <a:pt x="26" y="59"/>
                  </a:cubicBezTo>
                  <a:cubicBezTo>
                    <a:pt x="30" y="49"/>
                    <a:pt x="34" y="40"/>
                    <a:pt x="37" y="31"/>
                  </a:cubicBezTo>
                  <a:cubicBezTo>
                    <a:pt x="41" y="21"/>
                    <a:pt x="46" y="12"/>
                    <a:pt x="47" y="2"/>
                  </a:cubicBezTo>
                  <a:cubicBezTo>
                    <a:pt x="47" y="0"/>
                    <a:pt x="44" y="0"/>
                    <a:pt x="44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79"/>
            <p:cNvSpPr>
              <a:spLocks/>
            </p:cNvSpPr>
            <p:nvPr/>
          </p:nvSpPr>
          <p:spPr bwMode="auto">
            <a:xfrm>
              <a:off x="4557714" y="3302001"/>
              <a:ext cx="127000" cy="301625"/>
            </a:xfrm>
            <a:custGeom>
              <a:avLst/>
              <a:gdLst>
                <a:gd name="T0" fmla="*/ 55 w 59"/>
                <a:gd name="T1" fmla="*/ 2 h 141"/>
                <a:gd name="T2" fmla="*/ 42 w 59"/>
                <a:gd name="T3" fmla="*/ 40 h 141"/>
                <a:gd name="T4" fmla="*/ 35 w 59"/>
                <a:gd name="T5" fmla="*/ 60 h 141"/>
                <a:gd name="T6" fmla="*/ 26 w 59"/>
                <a:gd name="T7" fmla="*/ 76 h 141"/>
                <a:gd name="T8" fmla="*/ 14 w 59"/>
                <a:gd name="T9" fmla="*/ 110 h 141"/>
                <a:gd name="T10" fmla="*/ 1 w 59"/>
                <a:gd name="T11" fmla="*/ 140 h 141"/>
                <a:gd name="T12" fmla="*/ 3 w 59"/>
                <a:gd name="T13" fmla="*/ 140 h 141"/>
                <a:gd name="T14" fmla="*/ 18 w 59"/>
                <a:gd name="T15" fmla="*/ 108 h 141"/>
                <a:gd name="T16" fmla="*/ 33 w 59"/>
                <a:gd name="T17" fmla="*/ 71 h 141"/>
                <a:gd name="T18" fmla="*/ 45 w 59"/>
                <a:gd name="T19" fmla="*/ 41 h 141"/>
                <a:gd name="T20" fmla="*/ 58 w 59"/>
                <a:gd name="T21" fmla="*/ 3 h 141"/>
                <a:gd name="T22" fmla="*/ 55 w 59"/>
                <a:gd name="T23" fmla="*/ 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9" h="141">
                  <a:moveTo>
                    <a:pt x="55" y="2"/>
                  </a:moveTo>
                  <a:cubicBezTo>
                    <a:pt x="51" y="15"/>
                    <a:pt x="46" y="28"/>
                    <a:pt x="42" y="40"/>
                  </a:cubicBezTo>
                  <a:cubicBezTo>
                    <a:pt x="40" y="47"/>
                    <a:pt x="38" y="54"/>
                    <a:pt x="35" y="60"/>
                  </a:cubicBezTo>
                  <a:cubicBezTo>
                    <a:pt x="33" y="65"/>
                    <a:pt x="29" y="71"/>
                    <a:pt x="26" y="76"/>
                  </a:cubicBezTo>
                  <a:cubicBezTo>
                    <a:pt x="21" y="87"/>
                    <a:pt x="18" y="98"/>
                    <a:pt x="14" y="110"/>
                  </a:cubicBezTo>
                  <a:cubicBezTo>
                    <a:pt x="10" y="120"/>
                    <a:pt x="2" y="129"/>
                    <a:pt x="1" y="140"/>
                  </a:cubicBezTo>
                  <a:cubicBezTo>
                    <a:pt x="0" y="141"/>
                    <a:pt x="2" y="141"/>
                    <a:pt x="3" y="140"/>
                  </a:cubicBezTo>
                  <a:cubicBezTo>
                    <a:pt x="6" y="129"/>
                    <a:pt x="14" y="119"/>
                    <a:pt x="18" y="108"/>
                  </a:cubicBezTo>
                  <a:cubicBezTo>
                    <a:pt x="22" y="95"/>
                    <a:pt x="26" y="83"/>
                    <a:pt x="33" y="71"/>
                  </a:cubicBezTo>
                  <a:cubicBezTo>
                    <a:pt x="38" y="61"/>
                    <a:pt x="41" y="52"/>
                    <a:pt x="45" y="41"/>
                  </a:cubicBezTo>
                  <a:cubicBezTo>
                    <a:pt x="49" y="28"/>
                    <a:pt x="54" y="16"/>
                    <a:pt x="58" y="3"/>
                  </a:cubicBezTo>
                  <a:cubicBezTo>
                    <a:pt x="59" y="1"/>
                    <a:pt x="56" y="0"/>
                    <a:pt x="55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80"/>
            <p:cNvSpPr>
              <a:spLocks/>
            </p:cNvSpPr>
            <p:nvPr/>
          </p:nvSpPr>
          <p:spPr bwMode="auto">
            <a:xfrm>
              <a:off x="4573589" y="3387726"/>
              <a:ext cx="119063" cy="269875"/>
            </a:xfrm>
            <a:custGeom>
              <a:avLst/>
              <a:gdLst>
                <a:gd name="T0" fmla="*/ 52 w 55"/>
                <a:gd name="T1" fmla="*/ 2 h 126"/>
                <a:gd name="T2" fmla="*/ 36 w 55"/>
                <a:gd name="T3" fmla="*/ 35 h 126"/>
                <a:gd name="T4" fmla="*/ 24 w 55"/>
                <a:gd name="T5" fmla="*/ 65 h 126"/>
                <a:gd name="T6" fmla="*/ 11 w 55"/>
                <a:gd name="T7" fmla="*/ 96 h 126"/>
                <a:gd name="T8" fmla="*/ 5 w 55"/>
                <a:gd name="T9" fmla="*/ 112 h 126"/>
                <a:gd name="T10" fmla="*/ 0 w 55"/>
                <a:gd name="T11" fmla="*/ 125 h 126"/>
                <a:gd name="T12" fmla="*/ 2 w 55"/>
                <a:gd name="T13" fmla="*/ 125 h 126"/>
                <a:gd name="T14" fmla="*/ 13 w 55"/>
                <a:gd name="T15" fmla="*/ 100 h 126"/>
                <a:gd name="T16" fmla="*/ 26 w 55"/>
                <a:gd name="T17" fmla="*/ 67 h 126"/>
                <a:gd name="T18" fmla="*/ 40 w 55"/>
                <a:gd name="T19" fmla="*/ 33 h 126"/>
                <a:gd name="T20" fmla="*/ 55 w 55"/>
                <a:gd name="T21" fmla="*/ 3 h 126"/>
                <a:gd name="T22" fmla="*/ 52 w 55"/>
                <a:gd name="T23" fmla="*/ 2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" h="126">
                  <a:moveTo>
                    <a:pt x="52" y="2"/>
                  </a:moveTo>
                  <a:cubicBezTo>
                    <a:pt x="48" y="13"/>
                    <a:pt x="42" y="24"/>
                    <a:pt x="36" y="35"/>
                  </a:cubicBezTo>
                  <a:cubicBezTo>
                    <a:pt x="32" y="44"/>
                    <a:pt x="28" y="55"/>
                    <a:pt x="24" y="65"/>
                  </a:cubicBezTo>
                  <a:cubicBezTo>
                    <a:pt x="20" y="75"/>
                    <a:pt x="15" y="85"/>
                    <a:pt x="11" y="96"/>
                  </a:cubicBezTo>
                  <a:cubicBezTo>
                    <a:pt x="9" y="101"/>
                    <a:pt x="7" y="107"/>
                    <a:pt x="5" y="112"/>
                  </a:cubicBezTo>
                  <a:cubicBezTo>
                    <a:pt x="4" y="116"/>
                    <a:pt x="1" y="120"/>
                    <a:pt x="0" y="125"/>
                  </a:cubicBezTo>
                  <a:cubicBezTo>
                    <a:pt x="0" y="125"/>
                    <a:pt x="1" y="126"/>
                    <a:pt x="2" y="125"/>
                  </a:cubicBezTo>
                  <a:cubicBezTo>
                    <a:pt x="7" y="117"/>
                    <a:pt x="10" y="109"/>
                    <a:pt x="13" y="100"/>
                  </a:cubicBezTo>
                  <a:cubicBezTo>
                    <a:pt x="17" y="89"/>
                    <a:pt x="22" y="78"/>
                    <a:pt x="26" y="67"/>
                  </a:cubicBezTo>
                  <a:cubicBezTo>
                    <a:pt x="31" y="56"/>
                    <a:pt x="35" y="44"/>
                    <a:pt x="40" y="33"/>
                  </a:cubicBezTo>
                  <a:cubicBezTo>
                    <a:pt x="45" y="23"/>
                    <a:pt x="51" y="13"/>
                    <a:pt x="55" y="3"/>
                  </a:cubicBezTo>
                  <a:cubicBezTo>
                    <a:pt x="55" y="1"/>
                    <a:pt x="53" y="0"/>
                    <a:pt x="52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81"/>
            <p:cNvSpPr>
              <a:spLocks/>
            </p:cNvSpPr>
            <p:nvPr/>
          </p:nvSpPr>
          <p:spPr bwMode="auto">
            <a:xfrm>
              <a:off x="4579939" y="3460751"/>
              <a:ext cx="112713" cy="298450"/>
            </a:xfrm>
            <a:custGeom>
              <a:avLst/>
              <a:gdLst>
                <a:gd name="T0" fmla="*/ 52 w 52"/>
                <a:gd name="T1" fmla="*/ 1 h 139"/>
                <a:gd name="T2" fmla="*/ 49 w 52"/>
                <a:gd name="T3" fmla="*/ 1 h 139"/>
                <a:gd name="T4" fmla="*/ 41 w 52"/>
                <a:gd name="T5" fmla="*/ 30 h 139"/>
                <a:gd name="T6" fmla="*/ 27 w 52"/>
                <a:gd name="T7" fmla="*/ 60 h 139"/>
                <a:gd name="T8" fmla="*/ 14 w 52"/>
                <a:gd name="T9" fmla="*/ 98 h 139"/>
                <a:gd name="T10" fmla="*/ 6 w 52"/>
                <a:gd name="T11" fmla="*/ 121 h 139"/>
                <a:gd name="T12" fmla="*/ 0 w 52"/>
                <a:gd name="T13" fmla="*/ 138 h 139"/>
                <a:gd name="T14" fmla="*/ 1 w 52"/>
                <a:gd name="T15" fmla="*/ 139 h 139"/>
                <a:gd name="T16" fmla="*/ 10 w 52"/>
                <a:gd name="T17" fmla="*/ 118 h 139"/>
                <a:gd name="T18" fmla="*/ 18 w 52"/>
                <a:gd name="T19" fmla="*/ 96 h 139"/>
                <a:gd name="T20" fmla="*/ 35 w 52"/>
                <a:gd name="T21" fmla="*/ 51 h 139"/>
                <a:gd name="T22" fmla="*/ 45 w 52"/>
                <a:gd name="T23" fmla="*/ 26 h 139"/>
                <a:gd name="T24" fmla="*/ 52 w 52"/>
                <a:gd name="T25" fmla="*/ 1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139">
                  <a:moveTo>
                    <a:pt x="52" y="1"/>
                  </a:moveTo>
                  <a:cubicBezTo>
                    <a:pt x="51" y="0"/>
                    <a:pt x="49" y="0"/>
                    <a:pt x="49" y="1"/>
                  </a:cubicBezTo>
                  <a:cubicBezTo>
                    <a:pt x="50" y="11"/>
                    <a:pt x="44" y="22"/>
                    <a:pt x="41" y="30"/>
                  </a:cubicBezTo>
                  <a:cubicBezTo>
                    <a:pt x="36" y="40"/>
                    <a:pt x="32" y="50"/>
                    <a:pt x="27" y="60"/>
                  </a:cubicBezTo>
                  <a:cubicBezTo>
                    <a:pt x="22" y="72"/>
                    <a:pt x="18" y="85"/>
                    <a:pt x="14" y="98"/>
                  </a:cubicBezTo>
                  <a:cubicBezTo>
                    <a:pt x="11" y="106"/>
                    <a:pt x="8" y="113"/>
                    <a:pt x="6" y="121"/>
                  </a:cubicBezTo>
                  <a:cubicBezTo>
                    <a:pt x="4" y="127"/>
                    <a:pt x="0" y="132"/>
                    <a:pt x="0" y="138"/>
                  </a:cubicBezTo>
                  <a:cubicBezTo>
                    <a:pt x="0" y="139"/>
                    <a:pt x="1" y="139"/>
                    <a:pt x="1" y="139"/>
                  </a:cubicBezTo>
                  <a:cubicBezTo>
                    <a:pt x="4" y="132"/>
                    <a:pt x="8" y="125"/>
                    <a:pt x="10" y="118"/>
                  </a:cubicBezTo>
                  <a:cubicBezTo>
                    <a:pt x="12" y="111"/>
                    <a:pt x="15" y="103"/>
                    <a:pt x="18" y="96"/>
                  </a:cubicBezTo>
                  <a:cubicBezTo>
                    <a:pt x="23" y="80"/>
                    <a:pt x="28" y="65"/>
                    <a:pt x="35" y="51"/>
                  </a:cubicBezTo>
                  <a:cubicBezTo>
                    <a:pt x="38" y="42"/>
                    <a:pt x="42" y="34"/>
                    <a:pt x="45" y="26"/>
                  </a:cubicBezTo>
                  <a:cubicBezTo>
                    <a:pt x="48" y="18"/>
                    <a:pt x="52" y="9"/>
                    <a:pt x="52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82"/>
            <p:cNvSpPr>
              <a:spLocks/>
            </p:cNvSpPr>
            <p:nvPr/>
          </p:nvSpPr>
          <p:spPr bwMode="auto">
            <a:xfrm>
              <a:off x="4597401" y="3475039"/>
              <a:ext cx="136525" cy="354013"/>
            </a:xfrm>
            <a:custGeom>
              <a:avLst/>
              <a:gdLst>
                <a:gd name="T0" fmla="*/ 61 w 63"/>
                <a:gd name="T1" fmla="*/ 1 h 165"/>
                <a:gd name="T2" fmla="*/ 59 w 63"/>
                <a:gd name="T3" fmla="*/ 2 h 165"/>
                <a:gd name="T4" fmla="*/ 48 w 63"/>
                <a:gd name="T5" fmla="*/ 33 h 165"/>
                <a:gd name="T6" fmla="*/ 41 w 63"/>
                <a:gd name="T7" fmla="*/ 49 h 165"/>
                <a:gd name="T8" fmla="*/ 26 w 63"/>
                <a:gd name="T9" fmla="*/ 92 h 165"/>
                <a:gd name="T10" fmla="*/ 10 w 63"/>
                <a:gd name="T11" fmla="*/ 128 h 165"/>
                <a:gd name="T12" fmla="*/ 1 w 63"/>
                <a:gd name="T13" fmla="*/ 163 h 165"/>
                <a:gd name="T14" fmla="*/ 4 w 63"/>
                <a:gd name="T15" fmla="*/ 164 h 165"/>
                <a:gd name="T16" fmla="*/ 6 w 63"/>
                <a:gd name="T17" fmla="*/ 162 h 165"/>
                <a:gd name="T18" fmla="*/ 5 w 63"/>
                <a:gd name="T19" fmla="*/ 160 h 165"/>
                <a:gd name="T20" fmla="*/ 4 w 63"/>
                <a:gd name="T21" fmla="*/ 160 h 165"/>
                <a:gd name="T22" fmla="*/ 19 w 63"/>
                <a:gd name="T23" fmla="*/ 118 h 165"/>
                <a:gd name="T24" fmla="*/ 34 w 63"/>
                <a:gd name="T25" fmla="*/ 81 h 165"/>
                <a:gd name="T26" fmla="*/ 48 w 63"/>
                <a:gd name="T27" fmla="*/ 41 h 165"/>
                <a:gd name="T28" fmla="*/ 58 w 63"/>
                <a:gd name="T29" fmla="*/ 17 h 165"/>
                <a:gd name="T30" fmla="*/ 61 w 63"/>
                <a:gd name="T31" fmla="*/ 1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3" h="165">
                  <a:moveTo>
                    <a:pt x="61" y="1"/>
                  </a:moveTo>
                  <a:cubicBezTo>
                    <a:pt x="61" y="0"/>
                    <a:pt x="59" y="0"/>
                    <a:pt x="59" y="2"/>
                  </a:cubicBezTo>
                  <a:cubicBezTo>
                    <a:pt x="61" y="10"/>
                    <a:pt x="51" y="25"/>
                    <a:pt x="48" y="33"/>
                  </a:cubicBezTo>
                  <a:cubicBezTo>
                    <a:pt x="46" y="38"/>
                    <a:pt x="44" y="44"/>
                    <a:pt x="41" y="49"/>
                  </a:cubicBezTo>
                  <a:cubicBezTo>
                    <a:pt x="36" y="63"/>
                    <a:pt x="32" y="78"/>
                    <a:pt x="26" y="92"/>
                  </a:cubicBezTo>
                  <a:cubicBezTo>
                    <a:pt x="21" y="104"/>
                    <a:pt x="15" y="116"/>
                    <a:pt x="10" y="128"/>
                  </a:cubicBezTo>
                  <a:cubicBezTo>
                    <a:pt x="6" y="139"/>
                    <a:pt x="0" y="152"/>
                    <a:pt x="1" y="163"/>
                  </a:cubicBezTo>
                  <a:cubicBezTo>
                    <a:pt x="1" y="165"/>
                    <a:pt x="3" y="165"/>
                    <a:pt x="4" y="164"/>
                  </a:cubicBezTo>
                  <a:cubicBezTo>
                    <a:pt x="4" y="163"/>
                    <a:pt x="5" y="163"/>
                    <a:pt x="6" y="162"/>
                  </a:cubicBezTo>
                  <a:cubicBezTo>
                    <a:pt x="7" y="162"/>
                    <a:pt x="6" y="160"/>
                    <a:pt x="5" y="160"/>
                  </a:cubicBezTo>
                  <a:cubicBezTo>
                    <a:pt x="5" y="160"/>
                    <a:pt x="5" y="160"/>
                    <a:pt x="4" y="160"/>
                  </a:cubicBezTo>
                  <a:cubicBezTo>
                    <a:pt x="6" y="146"/>
                    <a:pt x="13" y="131"/>
                    <a:pt x="19" y="118"/>
                  </a:cubicBezTo>
                  <a:cubicBezTo>
                    <a:pt x="25" y="106"/>
                    <a:pt x="30" y="94"/>
                    <a:pt x="34" y="81"/>
                  </a:cubicBezTo>
                  <a:cubicBezTo>
                    <a:pt x="39" y="68"/>
                    <a:pt x="43" y="54"/>
                    <a:pt x="48" y="41"/>
                  </a:cubicBezTo>
                  <a:cubicBezTo>
                    <a:pt x="51" y="33"/>
                    <a:pt x="54" y="25"/>
                    <a:pt x="58" y="17"/>
                  </a:cubicBezTo>
                  <a:cubicBezTo>
                    <a:pt x="61" y="11"/>
                    <a:pt x="63" y="8"/>
                    <a:pt x="61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83"/>
            <p:cNvSpPr>
              <a:spLocks/>
            </p:cNvSpPr>
            <p:nvPr/>
          </p:nvSpPr>
          <p:spPr bwMode="auto">
            <a:xfrm>
              <a:off x="4656139" y="3640139"/>
              <a:ext cx="107950" cy="261938"/>
            </a:xfrm>
            <a:custGeom>
              <a:avLst/>
              <a:gdLst>
                <a:gd name="T0" fmla="*/ 47 w 50"/>
                <a:gd name="T1" fmla="*/ 1 h 122"/>
                <a:gd name="T2" fmla="*/ 20 w 50"/>
                <a:gd name="T3" fmla="*/ 64 h 122"/>
                <a:gd name="T4" fmla="*/ 9 w 50"/>
                <a:gd name="T5" fmla="*/ 93 h 122"/>
                <a:gd name="T6" fmla="*/ 1 w 50"/>
                <a:gd name="T7" fmla="*/ 119 h 122"/>
                <a:gd name="T8" fmla="*/ 5 w 50"/>
                <a:gd name="T9" fmla="*/ 118 h 122"/>
                <a:gd name="T10" fmla="*/ 5 w 50"/>
                <a:gd name="T11" fmla="*/ 118 h 122"/>
                <a:gd name="T12" fmla="*/ 14 w 50"/>
                <a:gd name="T13" fmla="*/ 89 h 122"/>
                <a:gd name="T14" fmla="*/ 25 w 50"/>
                <a:gd name="T15" fmla="*/ 62 h 122"/>
                <a:gd name="T16" fmla="*/ 49 w 50"/>
                <a:gd name="T17" fmla="*/ 2 h 122"/>
                <a:gd name="T18" fmla="*/ 47 w 50"/>
                <a:gd name="T19" fmla="*/ 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122">
                  <a:moveTo>
                    <a:pt x="47" y="1"/>
                  </a:moveTo>
                  <a:cubicBezTo>
                    <a:pt x="38" y="22"/>
                    <a:pt x="29" y="43"/>
                    <a:pt x="20" y="64"/>
                  </a:cubicBezTo>
                  <a:cubicBezTo>
                    <a:pt x="16" y="74"/>
                    <a:pt x="13" y="83"/>
                    <a:pt x="9" y="93"/>
                  </a:cubicBezTo>
                  <a:cubicBezTo>
                    <a:pt x="6" y="102"/>
                    <a:pt x="0" y="110"/>
                    <a:pt x="1" y="119"/>
                  </a:cubicBezTo>
                  <a:cubicBezTo>
                    <a:pt x="2" y="122"/>
                    <a:pt x="5" y="122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5" y="110"/>
                    <a:pt x="11" y="99"/>
                    <a:pt x="14" y="89"/>
                  </a:cubicBezTo>
                  <a:cubicBezTo>
                    <a:pt x="18" y="80"/>
                    <a:pt x="21" y="71"/>
                    <a:pt x="25" y="62"/>
                  </a:cubicBezTo>
                  <a:cubicBezTo>
                    <a:pt x="32" y="41"/>
                    <a:pt x="42" y="22"/>
                    <a:pt x="49" y="2"/>
                  </a:cubicBezTo>
                  <a:cubicBezTo>
                    <a:pt x="50" y="1"/>
                    <a:pt x="48" y="0"/>
                    <a:pt x="47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84"/>
            <p:cNvSpPr>
              <a:spLocks/>
            </p:cNvSpPr>
            <p:nvPr/>
          </p:nvSpPr>
          <p:spPr bwMode="auto">
            <a:xfrm>
              <a:off x="4778376" y="3719514"/>
              <a:ext cx="85725" cy="185738"/>
            </a:xfrm>
            <a:custGeom>
              <a:avLst/>
              <a:gdLst>
                <a:gd name="T0" fmla="*/ 37 w 40"/>
                <a:gd name="T1" fmla="*/ 2 h 86"/>
                <a:gd name="T2" fmla="*/ 18 w 40"/>
                <a:gd name="T3" fmla="*/ 47 h 86"/>
                <a:gd name="T4" fmla="*/ 9 w 40"/>
                <a:gd name="T5" fmla="*/ 64 h 86"/>
                <a:gd name="T6" fmla="*/ 0 w 40"/>
                <a:gd name="T7" fmla="*/ 84 h 86"/>
                <a:gd name="T8" fmla="*/ 1 w 40"/>
                <a:gd name="T9" fmla="*/ 86 h 86"/>
                <a:gd name="T10" fmla="*/ 3 w 40"/>
                <a:gd name="T11" fmla="*/ 86 h 86"/>
                <a:gd name="T12" fmla="*/ 4 w 40"/>
                <a:gd name="T13" fmla="*/ 84 h 86"/>
                <a:gd name="T14" fmla="*/ 24 w 40"/>
                <a:gd name="T15" fmla="*/ 44 h 86"/>
                <a:gd name="T16" fmla="*/ 40 w 40"/>
                <a:gd name="T17" fmla="*/ 3 h 86"/>
                <a:gd name="T18" fmla="*/ 37 w 40"/>
                <a:gd name="T19" fmla="*/ 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86">
                  <a:moveTo>
                    <a:pt x="37" y="2"/>
                  </a:moveTo>
                  <a:cubicBezTo>
                    <a:pt x="33" y="18"/>
                    <a:pt x="26" y="33"/>
                    <a:pt x="18" y="47"/>
                  </a:cubicBezTo>
                  <a:cubicBezTo>
                    <a:pt x="15" y="53"/>
                    <a:pt x="12" y="58"/>
                    <a:pt x="9" y="64"/>
                  </a:cubicBezTo>
                  <a:cubicBezTo>
                    <a:pt x="6" y="70"/>
                    <a:pt x="2" y="77"/>
                    <a:pt x="0" y="84"/>
                  </a:cubicBezTo>
                  <a:cubicBezTo>
                    <a:pt x="0" y="85"/>
                    <a:pt x="0" y="86"/>
                    <a:pt x="1" y="86"/>
                  </a:cubicBezTo>
                  <a:cubicBezTo>
                    <a:pt x="2" y="86"/>
                    <a:pt x="3" y="86"/>
                    <a:pt x="3" y="86"/>
                  </a:cubicBezTo>
                  <a:cubicBezTo>
                    <a:pt x="4" y="86"/>
                    <a:pt x="5" y="84"/>
                    <a:pt x="4" y="84"/>
                  </a:cubicBezTo>
                  <a:cubicBezTo>
                    <a:pt x="2" y="83"/>
                    <a:pt x="22" y="47"/>
                    <a:pt x="24" y="44"/>
                  </a:cubicBezTo>
                  <a:cubicBezTo>
                    <a:pt x="31" y="31"/>
                    <a:pt x="36" y="17"/>
                    <a:pt x="40" y="3"/>
                  </a:cubicBezTo>
                  <a:cubicBezTo>
                    <a:pt x="40" y="1"/>
                    <a:pt x="37" y="0"/>
                    <a:pt x="37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85"/>
            <p:cNvSpPr>
              <a:spLocks/>
            </p:cNvSpPr>
            <p:nvPr/>
          </p:nvSpPr>
          <p:spPr bwMode="auto">
            <a:xfrm>
              <a:off x="4819651" y="3705226"/>
              <a:ext cx="92075" cy="206375"/>
            </a:xfrm>
            <a:custGeom>
              <a:avLst/>
              <a:gdLst>
                <a:gd name="T0" fmla="*/ 40 w 43"/>
                <a:gd name="T1" fmla="*/ 2 h 96"/>
                <a:gd name="T2" fmla="*/ 34 w 43"/>
                <a:gd name="T3" fmla="*/ 16 h 96"/>
                <a:gd name="T4" fmla="*/ 28 w 43"/>
                <a:gd name="T5" fmla="*/ 29 h 96"/>
                <a:gd name="T6" fmla="*/ 18 w 43"/>
                <a:gd name="T7" fmla="*/ 54 h 96"/>
                <a:gd name="T8" fmla="*/ 7 w 43"/>
                <a:gd name="T9" fmla="*/ 76 h 96"/>
                <a:gd name="T10" fmla="*/ 0 w 43"/>
                <a:gd name="T11" fmla="*/ 93 h 96"/>
                <a:gd name="T12" fmla="*/ 3 w 43"/>
                <a:gd name="T13" fmla="*/ 94 h 96"/>
                <a:gd name="T14" fmla="*/ 5 w 43"/>
                <a:gd name="T15" fmla="*/ 90 h 96"/>
                <a:gd name="T16" fmla="*/ 5 w 43"/>
                <a:gd name="T17" fmla="*/ 89 h 96"/>
                <a:gd name="T18" fmla="*/ 14 w 43"/>
                <a:gd name="T19" fmla="*/ 70 h 96"/>
                <a:gd name="T20" fmla="*/ 24 w 43"/>
                <a:gd name="T21" fmla="*/ 47 h 96"/>
                <a:gd name="T22" fmla="*/ 37 w 43"/>
                <a:gd name="T23" fmla="*/ 18 h 96"/>
                <a:gd name="T24" fmla="*/ 43 w 43"/>
                <a:gd name="T25" fmla="*/ 2 h 96"/>
                <a:gd name="T26" fmla="*/ 40 w 43"/>
                <a:gd name="T27" fmla="*/ 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3" h="96">
                  <a:moveTo>
                    <a:pt x="40" y="2"/>
                  </a:moveTo>
                  <a:cubicBezTo>
                    <a:pt x="40" y="5"/>
                    <a:pt x="35" y="13"/>
                    <a:pt x="34" y="16"/>
                  </a:cubicBezTo>
                  <a:cubicBezTo>
                    <a:pt x="32" y="21"/>
                    <a:pt x="30" y="25"/>
                    <a:pt x="28" y="29"/>
                  </a:cubicBezTo>
                  <a:cubicBezTo>
                    <a:pt x="25" y="37"/>
                    <a:pt x="21" y="46"/>
                    <a:pt x="18" y="54"/>
                  </a:cubicBezTo>
                  <a:cubicBezTo>
                    <a:pt x="14" y="62"/>
                    <a:pt x="11" y="69"/>
                    <a:pt x="7" y="76"/>
                  </a:cubicBezTo>
                  <a:cubicBezTo>
                    <a:pt x="3" y="82"/>
                    <a:pt x="1" y="87"/>
                    <a:pt x="0" y="93"/>
                  </a:cubicBezTo>
                  <a:cubicBezTo>
                    <a:pt x="0" y="95"/>
                    <a:pt x="3" y="96"/>
                    <a:pt x="3" y="94"/>
                  </a:cubicBezTo>
                  <a:cubicBezTo>
                    <a:pt x="4" y="92"/>
                    <a:pt x="4" y="91"/>
                    <a:pt x="5" y="90"/>
                  </a:cubicBezTo>
                  <a:cubicBezTo>
                    <a:pt x="5" y="89"/>
                    <a:pt x="5" y="89"/>
                    <a:pt x="5" y="89"/>
                  </a:cubicBezTo>
                  <a:cubicBezTo>
                    <a:pt x="7" y="82"/>
                    <a:pt x="11" y="77"/>
                    <a:pt x="14" y="70"/>
                  </a:cubicBezTo>
                  <a:cubicBezTo>
                    <a:pt x="18" y="63"/>
                    <a:pt x="21" y="55"/>
                    <a:pt x="24" y="47"/>
                  </a:cubicBezTo>
                  <a:cubicBezTo>
                    <a:pt x="28" y="37"/>
                    <a:pt x="32" y="27"/>
                    <a:pt x="37" y="18"/>
                  </a:cubicBezTo>
                  <a:cubicBezTo>
                    <a:pt x="39" y="12"/>
                    <a:pt x="43" y="8"/>
                    <a:pt x="43" y="2"/>
                  </a:cubicBezTo>
                  <a:cubicBezTo>
                    <a:pt x="43" y="0"/>
                    <a:pt x="40" y="0"/>
                    <a:pt x="40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286"/>
            <p:cNvSpPr>
              <a:spLocks/>
            </p:cNvSpPr>
            <p:nvPr/>
          </p:nvSpPr>
          <p:spPr bwMode="auto">
            <a:xfrm>
              <a:off x="4848226" y="3756026"/>
              <a:ext cx="73025" cy="149225"/>
            </a:xfrm>
            <a:custGeom>
              <a:avLst/>
              <a:gdLst>
                <a:gd name="T0" fmla="*/ 30 w 34"/>
                <a:gd name="T1" fmla="*/ 2 h 69"/>
                <a:gd name="T2" fmla="*/ 10 w 34"/>
                <a:gd name="T3" fmla="*/ 46 h 69"/>
                <a:gd name="T4" fmla="*/ 0 w 34"/>
                <a:gd name="T5" fmla="*/ 68 h 69"/>
                <a:gd name="T6" fmla="*/ 2 w 34"/>
                <a:gd name="T7" fmla="*/ 69 h 69"/>
                <a:gd name="T8" fmla="*/ 7 w 34"/>
                <a:gd name="T9" fmla="*/ 66 h 69"/>
                <a:gd name="T10" fmla="*/ 6 w 34"/>
                <a:gd name="T11" fmla="*/ 65 h 69"/>
                <a:gd name="T12" fmla="*/ 7 w 34"/>
                <a:gd name="T13" fmla="*/ 59 h 69"/>
                <a:gd name="T14" fmla="*/ 10 w 34"/>
                <a:gd name="T15" fmla="*/ 53 h 69"/>
                <a:gd name="T16" fmla="*/ 18 w 34"/>
                <a:gd name="T17" fmla="*/ 38 h 69"/>
                <a:gd name="T18" fmla="*/ 33 w 34"/>
                <a:gd name="T19" fmla="*/ 3 h 69"/>
                <a:gd name="T20" fmla="*/ 30 w 34"/>
                <a:gd name="T21" fmla="*/ 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" h="69">
                  <a:moveTo>
                    <a:pt x="30" y="2"/>
                  </a:moveTo>
                  <a:cubicBezTo>
                    <a:pt x="24" y="17"/>
                    <a:pt x="18" y="32"/>
                    <a:pt x="10" y="46"/>
                  </a:cubicBezTo>
                  <a:cubicBezTo>
                    <a:pt x="7" y="53"/>
                    <a:pt x="1" y="60"/>
                    <a:pt x="0" y="68"/>
                  </a:cubicBezTo>
                  <a:cubicBezTo>
                    <a:pt x="0" y="69"/>
                    <a:pt x="1" y="69"/>
                    <a:pt x="2" y="69"/>
                  </a:cubicBezTo>
                  <a:cubicBezTo>
                    <a:pt x="5" y="69"/>
                    <a:pt x="6" y="68"/>
                    <a:pt x="7" y="66"/>
                  </a:cubicBezTo>
                  <a:cubicBezTo>
                    <a:pt x="8" y="65"/>
                    <a:pt x="7" y="64"/>
                    <a:pt x="6" y="65"/>
                  </a:cubicBezTo>
                  <a:cubicBezTo>
                    <a:pt x="2" y="68"/>
                    <a:pt x="6" y="60"/>
                    <a:pt x="7" y="59"/>
                  </a:cubicBezTo>
                  <a:cubicBezTo>
                    <a:pt x="8" y="57"/>
                    <a:pt x="9" y="55"/>
                    <a:pt x="10" y="53"/>
                  </a:cubicBezTo>
                  <a:cubicBezTo>
                    <a:pt x="13" y="48"/>
                    <a:pt x="15" y="43"/>
                    <a:pt x="18" y="38"/>
                  </a:cubicBezTo>
                  <a:cubicBezTo>
                    <a:pt x="23" y="27"/>
                    <a:pt x="28" y="15"/>
                    <a:pt x="33" y="3"/>
                  </a:cubicBezTo>
                  <a:cubicBezTo>
                    <a:pt x="34" y="1"/>
                    <a:pt x="31" y="0"/>
                    <a:pt x="30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287"/>
            <p:cNvSpPr>
              <a:spLocks/>
            </p:cNvSpPr>
            <p:nvPr/>
          </p:nvSpPr>
          <p:spPr bwMode="auto">
            <a:xfrm>
              <a:off x="4911726" y="3790951"/>
              <a:ext cx="28575" cy="84138"/>
            </a:xfrm>
            <a:custGeom>
              <a:avLst/>
              <a:gdLst>
                <a:gd name="T0" fmla="*/ 12 w 13"/>
                <a:gd name="T1" fmla="*/ 2 h 39"/>
                <a:gd name="T2" fmla="*/ 10 w 13"/>
                <a:gd name="T3" fmla="*/ 1 h 39"/>
                <a:gd name="T4" fmla="*/ 8 w 13"/>
                <a:gd name="T5" fmla="*/ 3 h 39"/>
                <a:gd name="T6" fmla="*/ 5 w 13"/>
                <a:gd name="T7" fmla="*/ 18 h 39"/>
                <a:gd name="T8" fmla="*/ 3 w 13"/>
                <a:gd name="T9" fmla="*/ 26 h 39"/>
                <a:gd name="T10" fmla="*/ 0 w 13"/>
                <a:gd name="T11" fmla="*/ 36 h 39"/>
                <a:gd name="T12" fmla="*/ 2 w 13"/>
                <a:gd name="T13" fmla="*/ 38 h 39"/>
                <a:gd name="T14" fmla="*/ 6 w 13"/>
                <a:gd name="T15" fmla="*/ 27 h 39"/>
                <a:gd name="T16" fmla="*/ 13 w 13"/>
                <a:gd name="T17" fmla="*/ 4 h 39"/>
                <a:gd name="T18" fmla="*/ 12 w 13"/>
                <a:gd name="T19" fmla="*/ 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39">
                  <a:moveTo>
                    <a:pt x="12" y="2"/>
                  </a:moveTo>
                  <a:cubicBezTo>
                    <a:pt x="11" y="2"/>
                    <a:pt x="10" y="1"/>
                    <a:pt x="10" y="1"/>
                  </a:cubicBezTo>
                  <a:cubicBezTo>
                    <a:pt x="8" y="0"/>
                    <a:pt x="7" y="2"/>
                    <a:pt x="8" y="3"/>
                  </a:cubicBezTo>
                  <a:cubicBezTo>
                    <a:pt x="12" y="6"/>
                    <a:pt x="6" y="14"/>
                    <a:pt x="5" y="18"/>
                  </a:cubicBezTo>
                  <a:cubicBezTo>
                    <a:pt x="4" y="21"/>
                    <a:pt x="3" y="24"/>
                    <a:pt x="3" y="26"/>
                  </a:cubicBezTo>
                  <a:cubicBezTo>
                    <a:pt x="2" y="30"/>
                    <a:pt x="3" y="33"/>
                    <a:pt x="0" y="36"/>
                  </a:cubicBezTo>
                  <a:cubicBezTo>
                    <a:pt x="0" y="37"/>
                    <a:pt x="1" y="39"/>
                    <a:pt x="2" y="38"/>
                  </a:cubicBezTo>
                  <a:cubicBezTo>
                    <a:pt x="6" y="35"/>
                    <a:pt x="5" y="31"/>
                    <a:pt x="6" y="27"/>
                  </a:cubicBezTo>
                  <a:cubicBezTo>
                    <a:pt x="7" y="19"/>
                    <a:pt x="12" y="12"/>
                    <a:pt x="13" y="4"/>
                  </a:cubicBezTo>
                  <a:cubicBezTo>
                    <a:pt x="13" y="3"/>
                    <a:pt x="13" y="3"/>
                    <a:pt x="12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" name="PA_组合 16"/>
          <p:cNvGrpSpPr/>
          <p:nvPr>
            <p:custDataLst>
              <p:tags r:id="rId2"/>
            </p:custDataLst>
          </p:nvPr>
        </p:nvGrpSpPr>
        <p:grpSpPr>
          <a:xfrm>
            <a:off x="1921714" y="453763"/>
            <a:ext cx="5375831" cy="823109"/>
            <a:chOff x="1786655" y="491683"/>
            <a:chExt cx="5375831" cy="823109"/>
          </a:xfrm>
        </p:grpSpPr>
        <p:sp>
          <p:nvSpPr>
            <p:cNvPr id="18" name="矩形 17"/>
            <p:cNvSpPr/>
            <p:nvPr/>
          </p:nvSpPr>
          <p:spPr>
            <a:xfrm>
              <a:off x="1786655" y="945460"/>
              <a:ext cx="537583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Lorem Ipsum is simply dummy text of the printing.</a:t>
              </a:r>
              <a:endPara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1786655" y="491683"/>
              <a:ext cx="444216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+mj-ea"/>
                  <a:ea typeface="+mj-ea"/>
                </a:rPr>
                <a:t>BUSINESS TEMPLATE</a:t>
              </a:r>
              <a:endParaRPr lang="zh-CN" altLang="en-US" sz="32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60" name="PA_组合 59"/>
          <p:cNvGrpSpPr/>
          <p:nvPr>
            <p:custDataLst>
              <p:tags r:id="rId3"/>
            </p:custDataLst>
          </p:nvPr>
        </p:nvGrpSpPr>
        <p:grpSpPr>
          <a:xfrm>
            <a:off x="1811211" y="2024718"/>
            <a:ext cx="8529589" cy="3010270"/>
            <a:chOff x="1366740" y="1925477"/>
            <a:chExt cx="8587097" cy="3363192"/>
          </a:xfrm>
          <a:solidFill>
            <a:schemeClr val="accent6"/>
          </a:solidFill>
        </p:grpSpPr>
        <p:sp>
          <p:nvSpPr>
            <p:cNvPr id="61" name="Freeform 5"/>
            <p:cNvSpPr>
              <a:spLocks noEditPoints="1"/>
            </p:cNvSpPr>
            <p:nvPr/>
          </p:nvSpPr>
          <p:spPr bwMode="auto">
            <a:xfrm>
              <a:off x="1476315" y="1925477"/>
              <a:ext cx="8367949" cy="73063"/>
            </a:xfrm>
            <a:custGeom>
              <a:avLst/>
              <a:gdLst>
                <a:gd name="T0" fmla="*/ 1017 w 1277"/>
                <a:gd name="T1" fmla="*/ 6 h 12"/>
                <a:gd name="T2" fmla="*/ 1065 w 1277"/>
                <a:gd name="T3" fmla="*/ 7 h 12"/>
                <a:gd name="T4" fmla="*/ 30 w 1277"/>
                <a:gd name="T5" fmla="*/ 0 h 12"/>
                <a:gd name="T6" fmla="*/ 17 w 1277"/>
                <a:gd name="T7" fmla="*/ 1 h 12"/>
                <a:gd name="T8" fmla="*/ 4 w 1277"/>
                <a:gd name="T9" fmla="*/ 6 h 12"/>
                <a:gd name="T10" fmla="*/ 28 w 1277"/>
                <a:gd name="T11" fmla="*/ 9 h 12"/>
                <a:gd name="T12" fmla="*/ 41 w 1277"/>
                <a:gd name="T13" fmla="*/ 10 h 12"/>
                <a:gd name="T14" fmla="*/ 111 w 1277"/>
                <a:gd name="T15" fmla="*/ 12 h 12"/>
                <a:gd name="T16" fmla="*/ 151 w 1277"/>
                <a:gd name="T17" fmla="*/ 11 h 12"/>
                <a:gd name="T18" fmla="*/ 164 w 1277"/>
                <a:gd name="T19" fmla="*/ 11 h 12"/>
                <a:gd name="T20" fmla="*/ 215 w 1277"/>
                <a:gd name="T21" fmla="*/ 10 h 12"/>
                <a:gd name="T22" fmla="*/ 237 w 1277"/>
                <a:gd name="T23" fmla="*/ 9 h 12"/>
                <a:gd name="T24" fmla="*/ 354 w 1277"/>
                <a:gd name="T25" fmla="*/ 8 h 12"/>
                <a:gd name="T26" fmla="*/ 417 w 1277"/>
                <a:gd name="T27" fmla="*/ 8 h 12"/>
                <a:gd name="T28" fmla="*/ 533 w 1277"/>
                <a:gd name="T29" fmla="*/ 8 h 12"/>
                <a:gd name="T30" fmla="*/ 729 w 1277"/>
                <a:gd name="T31" fmla="*/ 8 h 12"/>
                <a:gd name="T32" fmla="*/ 1261 w 1277"/>
                <a:gd name="T33" fmla="*/ 9 h 12"/>
                <a:gd name="T34" fmla="*/ 1065 w 1277"/>
                <a:gd name="T35" fmla="*/ 7 h 12"/>
                <a:gd name="T36" fmla="*/ 1049 w 1277"/>
                <a:gd name="T37" fmla="*/ 5 h 12"/>
                <a:gd name="T38" fmla="*/ 824 w 1277"/>
                <a:gd name="T39" fmla="*/ 4 h 12"/>
                <a:gd name="T40" fmla="*/ 1002 w 1277"/>
                <a:gd name="T41" fmla="*/ 4 h 12"/>
                <a:gd name="T42" fmla="*/ 853 w 1277"/>
                <a:gd name="T43" fmla="*/ 4 h 12"/>
                <a:gd name="T44" fmla="*/ 853 w 1277"/>
                <a:gd name="T45" fmla="*/ 4 h 12"/>
                <a:gd name="T46" fmla="*/ 962 w 1277"/>
                <a:gd name="T47" fmla="*/ 4 h 12"/>
                <a:gd name="T48" fmla="*/ 1016 w 1277"/>
                <a:gd name="T49" fmla="*/ 4 h 12"/>
                <a:gd name="T50" fmla="*/ 1022 w 1277"/>
                <a:gd name="T51" fmla="*/ 4 h 12"/>
                <a:gd name="T52" fmla="*/ 797 w 1277"/>
                <a:gd name="T53" fmla="*/ 2 h 12"/>
                <a:gd name="T54" fmla="*/ 724 w 1277"/>
                <a:gd name="T55" fmla="*/ 3 h 12"/>
                <a:gd name="T56" fmla="*/ 709 w 1277"/>
                <a:gd name="T57" fmla="*/ 3 h 12"/>
                <a:gd name="T58" fmla="*/ 695 w 1277"/>
                <a:gd name="T59" fmla="*/ 3 h 12"/>
                <a:gd name="T60" fmla="*/ 675 w 1277"/>
                <a:gd name="T61" fmla="*/ 3 h 12"/>
                <a:gd name="T62" fmla="*/ 647 w 1277"/>
                <a:gd name="T63" fmla="*/ 3 h 12"/>
                <a:gd name="T64" fmla="*/ 626 w 1277"/>
                <a:gd name="T65" fmla="*/ 2 h 12"/>
                <a:gd name="T66" fmla="*/ 609 w 1277"/>
                <a:gd name="T67" fmla="*/ 1 h 12"/>
                <a:gd name="T68" fmla="*/ 585 w 1277"/>
                <a:gd name="T69" fmla="*/ 2 h 12"/>
                <a:gd name="T70" fmla="*/ 578 w 1277"/>
                <a:gd name="T71" fmla="*/ 2 h 12"/>
                <a:gd name="T72" fmla="*/ 568 w 1277"/>
                <a:gd name="T73" fmla="*/ 2 h 12"/>
                <a:gd name="T74" fmla="*/ 524 w 1277"/>
                <a:gd name="T75" fmla="*/ 3 h 12"/>
                <a:gd name="T76" fmla="*/ 494 w 1277"/>
                <a:gd name="T77" fmla="*/ 3 h 12"/>
                <a:gd name="T78" fmla="*/ 458 w 1277"/>
                <a:gd name="T79" fmla="*/ 3 h 12"/>
                <a:gd name="T80" fmla="*/ 403 w 1277"/>
                <a:gd name="T81" fmla="*/ 4 h 12"/>
                <a:gd name="T82" fmla="*/ 363 w 1277"/>
                <a:gd name="T83" fmla="*/ 4 h 12"/>
                <a:gd name="T84" fmla="*/ 301 w 1277"/>
                <a:gd name="T85" fmla="*/ 4 h 12"/>
                <a:gd name="T86" fmla="*/ 236 w 1277"/>
                <a:gd name="T87" fmla="*/ 3 h 12"/>
                <a:gd name="T88" fmla="*/ 219 w 1277"/>
                <a:gd name="T89" fmla="*/ 3 h 12"/>
                <a:gd name="T90" fmla="*/ 135 w 1277"/>
                <a:gd name="T91" fmla="*/ 2 h 12"/>
                <a:gd name="T92" fmla="*/ 124 w 1277"/>
                <a:gd name="T93" fmla="*/ 2 h 12"/>
                <a:gd name="T94" fmla="*/ 111 w 1277"/>
                <a:gd name="T95" fmla="*/ 2 h 12"/>
                <a:gd name="T96" fmla="*/ 102 w 1277"/>
                <a:gd name="T97" fmla="*/ 1 h 12"/>
                <a:gd name="T98" fmla="*/ 99 w 1277"/>
                <a:gd name="T9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277" h="12">
                  <a:moveTo>
                    <a:pt x="1065" y="7"/>
                  </a:moveTo>
                  <a:cubicBezTo>
                    <a:pt x="1044" y="6"/>
                    <a:pt x="1028" y="6"/>
                    <a:pt x="1017" y="6"/>
                  </a:cubicBezTo>
                  <a:cubicBezTo>
                    <a:pt x="1014" y="6"/>
                    <a:pt x="1014" y="6"/>
                    <a:pt x="1015" y="6"/>
                  </a:cubicBezTo>
                  <a:cubicBezTo>
                    <a:pt x="1018" y="6"/>
                    <a:pt x="1038" y="6"/>
                    <a:pt x="1065" y="7"/>
                  </a:cubicBezTo>
                  <a:moveTo>
                    <a:pt x="64" y="0"/>
                  </a:moveTo>
                  <a:cubicBezTo>
                    <a:pt x="53" y="0"/>
                    <a:pt x="41" y="0"/>
                    <a:pt x="30" y="0"/>
                  </a:cubicBezTo>
                  <a:cubicBezTo>
                    <a:pt x="29" y="1"/>
                    <a:pt x="29" y="1"/>
                    <a:pt x="27" y="1"/>
                  </a:cubicBezTo>
                  <a:cubicBezTo>
                    <a:pt x="24" y="1"/>
                    <a:pt x="20" y="1"/>
                    <a:pt x="17" y="1"/>
                  </a:cubicBezTo>
                  <a:cubicBezTo>
                    <a:pt x="15" y="2"/>
                    <a:pt x="16" y="2"/>
                    <a:pt x="14" y="3"/>
                  </a:cubicBezTo>
                  <a:cubicBezTo>
                    <a:pt x="14" y="4"/>
                    <a:pt x="0" y="5"/>
                    <a:pt x="4" y="6"/>
                  </a:cubicBezTo>
                  <a:cubicBezTo>
                    <a:pt x="5" y="7"/>
                    <a:pt x="24" y="7"/>
                    <a:pt x="33" y="8"/>
                  </a:cubicBezTo>
                  <a:cubicBezTo>
                    <a:pt x="35" y="8"/>
                    <a:pt x="30" y="8"/>
                    <a:pt x="28" y="9"/>
                  </a:cubicBezTo>
                  <a:cubicBezTo>
                    <a:pt x="40" y="9"/>
                    <a:pt x="41" y="9"/>
                    <a:pt x="36" y="10"/>
                  </a:cubicBezTo>
                  <a:cubicBezTo>
                    <a:pt x="39" y="10"/>
                    <a:pt x="41" y="10"/>
                    <a:pt x="41" y="10"/>
                  </a:cubicBezTo>
                  <a:cubicBezTo>
                    <a:pt x="41" y="10"/>
                    <a:pt x="39" y="10"/>
                    <a:pt x="39" y="10"/>
                  </a:cubicBezTo>
                  <a:cubicBezTo>
                    <a:pt x="62" y="11"/>
                    <a:pt x="87" y="12"/>
                    <a:pt x="111" y="12"/>
                  </a:cubicBezTo>
                  <a:cubicBezTo>
                    <a:pt x="117" y="12"/>
                    <a:pt x="122" y="11"/>
                    <a:pt x="128" y="11"/>
                  </a:cubicBezTo>
                  <a:cubicBezTo>
                    <a:pt x="134" y="11"/>
                    <a:pt x="144" y="11"/>
                    <a:pt x="151" y="11"/>
                  </a:cubicBezTo>
                  <a:cubicBezTo>
                    <a:pt x="151" y="11"/>
                    <a:pt x="152" y="11"/>
                    <a:pt x="153" y="11"/>
                  </a:cubicBezTo>
                  <a:cubicBezTo>
                    <a:pt x="157" y="11"/>
                    <a:pt x="162" y="11"/>
                    <a:pt x="164" y="11"/>
                  </a:cubicBezTo>
                  <a:cubicBezTo>
                    <a:pt x="169" y="10"/>
                    <a:pt x="168" y="10"/>
                    <a:pt x="170" y="10"/>
                  </a:cubicBezTo>
                  <a:cubicBezTo>
                    <a:pt x="182" y="10"/>
                    <a:pt x="200" y="10"/>
                    <a:pt x="215" y="10"/>
                  </a:cubicBezTo>
                  <a:cubicBezTo>
                    <a:pt x="227" y="10"/>
                    <a:pt x="236" y="10"/>
                    <a:pt x="235" y="9"/>
                  </a:cubicBezTo>
                  <a:cubicBezTo>
                    <a:pt x="236" y="9"/>
                    <a:pt x="237" y="9"/>
                    <a:pt x="237" y="9"/>
                  </a:cubicBezTo>
                  <a:cubicBezTo>
                    <a:pt x="252" y="9"/>
                    <a:pt x="256" y="8"/>
                    <a:pt x="273" y="8"/>
                  </a:cubicBezTo>
                  <a:cubicBezTo>
                    <a:pt x="296" y="8"/>
                    <a:pt x="325" y="8"/>
                    <a:pt x="354" y="8"/>
                  </a:cubicBezTo>
                  <a:cubicBezTo>
                    <a:pt x="370" y="8"/>
                    <a:pt x="385" y="8"/>
                    <a:pt x="401" y="8"/>
                  </a:cubicBezTo>
                  <a:cubicBezTo>
                    <a:pt x="406" y="8"/>
                    <a:pt x="412" y="8"/>
                    <a:pt x="417" y="8"/>
                  </a:cubicBezTo>
                  <a:cubicBezTo>
                    <a:pt x="424" y="8"/>
                    <a:pt x="431" y="8"/>
                    <a:pt x="437" y="8"/>
                  </a:cubicBezTo>
                  <a:cubicBezTo>
                    <a:pt x="471" y="8"/>
                    <a:pt x="503" y="8"/>
                    <a:pt x="533" y="8"/>
                  </a:cubicBezTo>
                  <a:cubicBezTo>
                    <a:pt x="564" y="8"/>
                    <a:pt x="593" y="8"/>
                    <a:pt x="624" y="8"/>
                  </a:cubicBezTo>
                  <a:cubicBezTo>
                    <a:pt x="657" y="8"/>
                    <a:pt x="692" y="8"/>
                    <a:pt x="729" y="8"/>
                  </a:cubicBezTo>
                  <a:cubicBezTo>
                    <a:pt x="785" y="7"/>
                    <a:pt x="842" y="7"/>
                    <a:pt x="898" y="7"/>
                  </a:cubicBezTo>
                  <a:cubicBezTo>
                    <a:pt x="1067" y="7"/>
                    <a:pt x="1219" y="9"/>
                    <a:pt x="1261" y="9"/>
                  </a:cubicBezTo>
                  <a:cubicBezTo>
                    <a:pt x="1277" y="9"/>
                    <a:pt x="1277" y="9"/>
                    <a:pt x="1277" y="9"/>
                  </a:cubicBezTo>
                  <a:cubicBezTo>
                    <a:pt x="1241" y="7"/>
                    <a:pt x="1118" y="7"/>
                    <a:pt x="1065" y="7"/>
                  </a:cubicBezTo>
                  <a:cubicBezTo>
                    <a:pt x="1080" y="7"/>
                    <a:pt x="1099" y="7"/>
                    <a:pt x="1121" y="7"/>
                  </a:cubicBezTo>
                  <a:cubicBezTo>
                    <a:pt x="1094" y="6"/>
                    <a:pt x="1068" y="6"/>
                    <a:pt x="1049" y="5"/>
                  </a:cubicBezTo>
                  <a:cubicBezTo>
                    <a:pt x="1035" y="5"/>
                    <a:pt x="1021" y="5"/>
                    <a:pt x="1007" y="5"/>
                  </a:cubicBezTo>
                  <a:cubicBezTo>
                    <a:pt x="945" y="5"/>
                    <a:pt x="886" y="5"/>
                    <a:pt x="824" y="4"/>
                  </a:cubicBezTo>
                  <a:cubicBezTo>
                    <a:pt x="802" y="4"/>
                    <a:pt x="754" y="4"/>
                    <a:pt x="732" y="4"/>
                  </a:cubicBezTo>
                  <a:cubicBezTo>
                    <a:pt x="1002" y="4"/>
                    <a:pt x="1002" y="4"/>
                    <a:pt x="1002" y="4"/>
                  </a:cubicBezTo>
                  <a:cubicBezTo>
                    <a:pt x="999" y="4"/>
                    <a:pt x="997" y="4"/>
                    <a:pt x="995" y="4"/>
                  </a:cubicBezTo>
                  <a:cubicBezTo>
                    <a:pt x="853" y="4"/>
                    <a:pt x="853" y="4"/>
                    <a:pt x="853" y="4"/>
                  </a:cubicBezTo>
                  <a:cubicBezTo>
                    <a:pt x="847" y="4"/>
                    <a:pt x="841" y="4"/>
                    <a:pt x="835" y="4"/>
                  </a:cubicBezTo>
                  <a:cubicBezTo>
                    <a:pt x="853" y="4"/>
                    <a:pt x="853" y="4"/>
                    <a:pt x="853" y="4"/>
                  </a:cubicBezTo>
                  <a:cubicBezTo>
                    <a:pt x="874" y="4"/>
                    <a:pt x="894" y="4"/>
                    <a:pt x="917" y="3"/>
                  </a:cubicBezTo>
                  <a:cubicBezTo>
                    <a:pt x="931" y="4"/>
                    <a:pt x="947" y="4"/>
                    <a:pt x="962" y="4"/>
                  </a:cubicBezTo>
                  <a:cubicBezTo>
                    <a:pt x="973" y="4"/>
                    <a:pt x="984" y="4"/>
                    <a:pt x="995" y="4"/>
                  </a:cubicBezTo>
                  <a:cubicBezTo>
                    <a:pt x="1016" y="4"/>
                    <a:pt x="1016" y="4"/>
                    <a:pt x="1016" y="4"/>
                  </a:cubicBezTo>
                  <a:cubicBezTo>
                    <a:pt x="1018" y="4"/>
                    <a:pt x="1020" y="4"/>
                    <a:pt x="1022" y="4"/>
                  </a:cubicBezTo>
                  <a:cubicBezTo>
                    <a:pt x="1022" y="4"/>
                    <a:pt x="1022" y="4"/>
                    <a:pt x="1022" y="4"/>
                  </a:cubicBezTo>
                  <a:cubicBezTo>
                    <a:pt x="1006" y="3"/>
                    <a:pt x="848" y="2"/>
                    <a:pt x="804" y="2"/>
                  </a:cubicBezTo>
                  <a:cubicBezTo>
                    <a:pt x="801" y="2"/>
                    <a:pt x="799" y="2"/>
                    <a:pt x="797" y="2"/>
                  </a:cubicBezTo>
                  <a:cubicBezTo>
                    <a:pt x="773" y="2"/>
                    <a:pt x="752" y="3"/>
                    <a:pt x="725" y="3"/>
                  </a:cubicBezTo>
                  <a:cubicBezTo>
                    <a:pt x="725" y="3"/>
                    <a:pt x="724" y="3"/>
                    <a:pt x="724" y="3"/>
                  </a:cubicBezTo>
                  <a:cubicBezTo>
                    <a:pt x="721" y="3"/>
                    <a:pt x="718" y="3"/>
                    <a:pt x="716" y="3"/>
                  </a:cubicBezTo>
                  <a:cubicBezTo>
                    <a:pt x="713" y="3"/>
                    <a:pt x="711" y="3"/>
                    <a:pt x="709" y="3"/>
                  </a:cubicBezTo>
                  <a:cubicBezTo>
                    <a:pt x="707" y="3"/>
                    <a:pt x="705" y="3"/>
                    <a:pt x="703" y="3"/>
                  </a:cubicBezTo>
                  <a:cubicBezTo>
                    <a:pt x="702" y="3"/>
                    <a:pt x="698" y="3"/>
                    <a:pt x="695" y="3"/>
                  </a:cubicBezTo>
                  <a:cubicBezTo>
                    <a:pt x="694" y="3"/>
                    <a:pt x="693" y="3"/>
                    <a:pt x="692" y="3"/>
                  </a:cubicBezTo>
                  <a:cubicBezTo>
                    <a:pt x="686" y="3"/>
                    <a:pt x="680" y="3"/>
                    <a:pt x="675" y="3"/>
                  </a:cubicBezTo>
                  <a:cubicBezTo>
                    <a:pt x="670" y="3"/>
                    <a:pt x="664" y="3"/>
                    <a:pt x="659" y="3"/>
                  </a:cubicBezTo>
                  <a:cubicBezTo>
                    <a:pt x="655" y="3"/>
                    <a:pt x="651" y="3"/>
                    <a:pt x="647" y="3"/>
                  </a:cubicBezTo>
                  <a:cubicBezTo>
                    <a:pt x="646" y="3"/>
                    <a:pt x="646" y="3"/>
                    <a:pt x="646" y="3"/>
                  </a:cubicBezTo>
                  <a:cubicBezTo>
                    <a:pt x="641" y="3"/>
                    <a:pt x="633" y="3"/>
                    <a:pt x="626" y="2"/>
                  </a:cubicBezTo>
                  <a:cubicBezTo>
                    <a:pt x="619" y="2"/>
                    <a:pt x="613" y="1"/>
                    <a:pt x="610" y="1"/>
                  </a:cubicBezTo>
                  <a:cubicBezTo>
                    <a:pt x="609" y="1"/>
                    <a:pt x="609" y="1"/>
                    <a:pt x="609" y="1"/>
                  </a:cubicBezTo>
                  <a:cubicBezTo>
                    <a:pt x="606" y="2"/>
                    <a:pt x="605" y="2"/>
                    <a:pt x="604" y="2"/>
                  </a:cubicBezTo>
                  <a:cubicBezTo>
                    <a:pt x="602" y="2"/>
                    <a:pt x="598" y="2"/>
                    <a:pt x="585" y="2"/>
                  </a:cubicBezTo>
                  <a:cubicBezTo>
                    <a:pt x="585" y="2"/>
                    <a:pt x="585" y="2"/>
                    <a:pt x="585" y="2"/>
                  </a:cubicBezTo>
                  <a:cubicBezTo>
                    <a:pt x="583" y="2"/>
                    <a:pt x="581" y="2"/>
                    <a:pt x="578" y="2"/>
                  </a:cubicBezTo>
                  <a:cubicBezTo>
                    <a:pt x="575" y="2"/>
                    <a:pt x="571" y="2"/>
                    <a:pt x="569" y="2"/>
                  </a:cubicBezTo>
                  <a:cubicBezTo>
                    <a:pt x="569" y="2"/>
                    <a:pt x="568" y="2"/>
                    <a:pt x="568" y="2"/>
                  </a:cubicBezTo>
                  <a:cubicBezTo>
                    <a:pt x="563" y="2"/>
                    <a:pt x="559" y="2"/>
                    <a:pt x="556" y="2"/>
                  </a:cubicBezTo>
                  <a:cubicBezTo>
                    <a:pt x="546" y="2"/>
                    <a:pt x="539" y="2"/>
                    <a:pt x="524" y="3"/>
                  </a:cubicBezTo>
                  <a:cubicBezTo>
                    <a:pt x="517" y="3"/>
                    <a:pt x="511" y="3"/>
                    <a:pt x="506" y="3"/>
                  </a:cubicBezTo>
                  <a:cubicBezTo>
                    <a:pt x="501" y="3"/>
                    <a:pt x="497" y="3"/>
                    <a:pt x="494" y="3"/>
                  </a:cubicBezTo>
                  <a:cubicBezTo>
                    <a:pt x="490" y="3"/>
                    <a:pt x="486" y="3"/>
                    <a:pt x="483" y="3"/>
                  </a:cubicBezTo>
                  <a:cubicBezTo>
                    <a:pt x="476" y="3"/>
                    <a:pt x="468" y="3"/>
                    <a:pt x="458" y="3"/>
                  </a:cubicBezTo>
                  <a:cubicBezTo>
                    <a:pt x="455" y="3"/>
                    <a:pt x="412" y="4"/>
                    <a:pt x="412" y="4"/>
                  </a:cubicBezTo>
                  <a:cubicBezTo>
                    <a:pt x="409" y="4"/>
                    <a:pt x="406" y="4"/>
                    <a:pt x="403" y="4"/>
                  </a:cubicBezTo>
                  <a:cubicBezTo>
                    <a:pt x="396" y="4"/>
                    <a:pt x="389" y="4"/>
                    <a:pt x="382" y="4"/>
                  </a:cubicBezTo>
                  <a:cubicBezTo>
                    <a:pt x="376" y="4"/>
                    <a:pt x="369" y="4"/>
                    <a:pt x="363" y="4"/>
                  </a:cubicBezTo>
                  <a:cubicBezTo>
                    <a:pt x="353" y="4"/>
                    <a:pt x="342" y="4"/>
                    <a:pt x="331" y="3"/>
                  </a:cubicBezTo>
                  <a:cubicBezTo>
                    <a:pt x="322" y="4"/>
                    <a:pt x="312" y="4"/>
                    <a:pt x="301" y="4"/>
                  </a:cubicBezTo>
                  <a:cubicBezTo>
                    <a:pt x="290" y="4"/>
                    <a:pt x="279" y="4"/>
                    <a:pt x="268" y="4"/>
                  </a:cubicBezTo>
                  <a:cubicBezTo>
                    <a:pt x="257" y="4"/>
                    <a:pt x="246" y="3"/>
                    <a:pt x="236" y="3"/>
                  </a:cubicBezTo>
                  <a:cubicBezTo>
                    <a:pt x="233" y="3"/>
                    <a:pt x="231" y="3"/>
                    <a:pt x="228" y="3"/>
                  </a:cubicBezTo>
                  <a:cubicBezTo>
                    <a:pt x="225" y="3"/>
                    <a:pt x="222" y="3"/>
                    <a:pt x="219" y="3"/>
                  </a:cubicBezTo>
                  <a:cubicBezTo>
                    <a:pt x="193" y="3"/>
                    <a:pt x="180" y="3"/>
                    <a:pt x="154" y="2"/>
                  </a:cubicBezTo>
                  <a:cubicBezTo>
                    <a:pt x="146" y="2"/>
                    <a:pt x="140" y="2"/>
                    <a:pt x="135" y="2"/>
                  </a:cubicBezTo>
                  <a:cubicBezTo>
                    <a:pt x="135" y="2"/>
                    <a:pt x="134" y="2"/>
                    <a:pt x="133" y="2"/>
                  </a:cubicBezTo>
                  <a:cubicBezTo>
                    <a:pt x="130" y="2"/>
                    <a:pt x="127" y="2"/>
                    <a:pt x="124" y="2"/>
                  </a:cubicBezTo>
                  <a:cubicBezTo>
                    <a:pt x="120" y="2"/>
                    <a:pt x="116" y="2"/>
                    <a:pt x="113" y="2"/>
                  </a:cubicBezTo>
                  <a:cubicBezTo>
                    <a:pt x="112" y="2"/>
                    <a:pt x="112" y="2"/>
                    <a:pt x="111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0" y="2"/>
                    <a:pt x="105" y="2"/>
                    <a:pt x="102" y="1"/>
                  </a:cubicBezTo>
                  <a:cubicBezTo>
                    <a:pt x="100" y="1"/>
                    <a:pt x="100" y="1"/>
                    <a:pt x="101" y="1"/>
                  </a:cubicBezTo>
                  <a:cubicBezTo>
                    <a:pt x="102" y="1"/>
                    <a:pt x="104" y="1"/>
                    <a:pt x="99" y="0"/>
                  </a:cubicBezTo>
                  <a:cubicBezTo>
                    <a:pt x="88" y="0"/>
                    <a:pt x="76" y="0"/>
                    <a:pt x="64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9"/>
            <p:cNvSpPr>
              <a:spLocks noEditPoints="1"/>
            </p:cNvSpPr>
            <p:nvPr/>
          </p:nvSpPr>
          <p:spPr bwMode="auto">
            <a:xfrm>
              <a:off x="1494452" y="1998540"/>
              <a:ext cx="45719" cy="3290129"/>
            </a:xfrm>
            <a:custGeom>
              <a:avLst/>
              <a:gdLst>
                <a:gd name="T0" fmla="*/ 10 w 14"/>
                <a:gd name="T1" fmla="*/ 357 h 777"/>
                <a:gd name="T2" fmla="*/ 10 w 14"/>
                <a:gd name="T3" fmla="*/ 346 h 777"/>
                <a:gd name="T4" fmla="*/ 9 w 14"/>
                <a:gd name="T5" fmla="*/ 464 h 777"/>
                <a:gd name="T6" fmla="*/ 9 w 14"/>
                <a:gd name="T7" fmla="*/ 445 h 777"/>
                <a:gd name="T8" fmla="*/ 13 w 14"/>
                <a:gd name="T9" fmla="*/ 309 h 777"/>
                <a:gd name="T10" fmla="*/ 5 w 14"/>
                <a:gd name="T11" fmla="*/ 629 h 777"/>
                <a:gd name="T12" fmla="*/ 10 w 14"/>
                <a:gd name="T13" fmla="*/ 460 h 777"/>
                <a:gd name="T14" fmla="*/ 11 w 14"/>
                <a:gd name="T15" fmla="*/ 361 h 777"/>
                <a:gd name="T16" fmla="*/ 11 w 14"/>
                <a:gd name="T17" fmla="*/ 258 h 777"/>
                <a:gd name="T18" fmla="*/ 12 w 14"/>
                <a:gd name="T19" fmla="*/ 355 h 777"/>
                <a:gd name="T20" fmla="*/ 10 w 14"/>
                <a:gd name="T21" fmla="*/ 357 h 777"/>
                <a:gd name="T22" fmla="*/ 10 w 14"/>
                <a:gd name="T23" fmla="*/ 363 h 777"/>
                <a:gd name="T24" fmla="*/ 9 w 14"/>
                <a:gd name="T25" fmla="*/ 402 h 777"/>
                <a:gd name="T26" fmla="*/ 4 w 14"/>
                <a:gd name="T27" fmla="*/ 0 h 777"/>
                <a:gd name="T28" fmla="*/ 2 w 14"/>
                <a:gd name="T29" fmla="*/ 62 h 777"/>
                <a:gd name="T30" fmla="*/ 3 w 14"/>
                <a:gd name="T31" fmla="*/ 102 h 777"/>
                <a:gd name="T32" fmla="*/ 5 w 14"/>
                <a:gd name="T33" fmla="*/ 208 h 777"/>
                <a:gd name="T34" fmla="*/ 4 w 14"/>
                <a:gd name="T35" fmla="*/ 325 h 777"/>
                <a:gd name="T36" fmla="*/ 3 w 14"/>
                <a:gd name="T37" fmla="*/ 432 h 777"/>
                <a:gd name="T38" fmla="*/ 2 w 14"/>
                <a:gd name="T39" fmla="*/ 554 h 777"/>
                <a:gd name="T40" fmla="*/ 0 w 14"/>
                <a:gd name="T41" fmla="*/ 698 h 777"/>
                <a:gd name="T42" fmla="*/ 1 w 14"/>
                <a:gd name="T43" fmla="*/ 777 h 777"/>
                <a:gd name="T44" fmla="*/ 2 w 14"/>
                <a:gd name="T45" fmla="*/ 764 h 777"/>
                <a:gd name="T46" fmla="*/ 3 w 14"/>
                <a:gd name="T47" fmla="*/ 668 h 777"/>
                <a:gd name="T48" fmla="*/ 4 w 14"/>
                <a:gd name="T49" fmla="*/ 735 h 777"/>
                <a:gd name="T50" fmla="*/ 4 w 14"/>
                <a:gd name="T51" fmla="*/ 731 h 777"/>
                <a:gd name="T52" fmla="*/ 5 w 14"/>
                <a:gd name="T53" fmla="*/ 739 h 777"/>
                <a:gd name="T54" fmla="*/ 6 w 14"/>
                <a:gd name="T55" fmla="*/ 701 h 777"/>
                <a:gd name="T56" fmla="*/ 6 w 14"/>
                <a:gd name="T57" fmla="*/ 698 h 777"/>
                <a:gd name="T58" fmla="*/ 6 w 14"/>
                <a:gd name="T59" fmla="*/ 684 h 777"/>
                <a:gd name="T60" fmla="*/ 6 w 14"/>
                <a:gd name="T61" fmla="*/ 682 h 777"/>
                <a:gd name="T62" fmla="*/ 14 w 14"/>
                <a:gd name="T63" fmla="*/ 386 h 777"/>
                <a:gd name="T64" fmla="*/ 13 w 14"/>
                <a:gd name="T65" fmla="*/ 386 h 777"/>
                <a:gd name="T66" fmla="*/ 14 w 14"/>
                <a:gd name="T67" fmla="*/ 312 h 777"/>
                <a:gd name="T68" fmla="*/ 13 w 14"/>
                <a:gd name="T69" fmla="*/ 153 h 777"/>
                <a:gd name="T70" fmla="*/ 12 w 14"/>
                <a:gd name="T71" fmla="*/ 156 h 777"/>
                <a:gd name="T72" fmla="*/ 12 w 14"/>
                <a:gd name="T73" fmla="*/ 161 h 777"/>
                <a:gd name="T74" fmla="*/ 14 w 14"/>
                <a:gd name="T75" fmla="*/ 310 h 777"/>
                <a:gd name="T76" fmla="*/ 12 w 14"/>
                <a:gd name="T77" fmla="*/ 224 h 777"/>
                <a:gd name="T78" fmla="*/ 11 w 14"/>
                <a:gd name="T79" fmla="*/ 258 h 777"/>
                <a:gd name="T80" fmla="*/ 9 w 14"/>
                <a:gd name="T81" fmla="*/ 164 h 777"/>
                <a:gd name="T82" fmla="*/ 10 w 14"/>
                <a:gd name="T83" fmla="*/ 127 h 777"/>
                <a:gd name="T84" fmla="*/ 6 w 14"/>
                <a:gd name="T85" fmla="*/ 27 h 777"/>
                <a:gd name="T86" fmla="*/ 9 w 14"/>
                <a:gd name="T87" fmla="*/ 164 h 777"/>
                <a:gd name="T88" fmla="*/ 5 w 14"/>
                <a:gd name="T89" fmla="*/ 94 h 777"/>
                <a:gd name="T90" fmla="*/ 5 w 14"/>
                <a:gd name="T91" fmla="*/ 80 h 777"/>
                <a:gd name="T92" fmla="*/ 4 w 14"/>
                <a:gd name="T93" fmla="*/ 0 h 7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4" h="777">
                  <a:moveTo>
                    <a:pt x="10" y="346"/>
                  </a:moveTo>
                  <a:cubicBezTo>
                    <a:pt x="10" y="346"/>
                    <a:pt x="10" y="350"/>
                    <a:pt x="10" y="357"/>
                  </a:cubicBezTo>
                  <a:cubicBezTo>
                    <a:pt x="10" y="359"/>
                    <a:pt x="10" y="361"/>
                    <a:pt x="10" y="363"/>
                  </a:cubicBezTo>
                  <a:cubicBezTo>
                    <a:pt x="10" y="351"/>
                    <a:pt x="10" y="346"/>
                    <a:pt x="10" y="346"/>
                  </a:cubicBezTo>
                  <a:moveTo>
                    <a:pt x="8" y="507"/>
                  </a:moveTo>
                  <a:cubicBezTo>
                    <a:pt x="8" y="493"/>
                    <a:pt x="9" y="478"/>
                    <a:pt x="9" y="464"/>
                  </a:cubicBezTo>
                  <a:cubicBezTo>
                    <a:pt x="9" y="460"/>
                    <a:pt x="9" y="457"/>
                    <a:pt x="9" y="453"/>
                  </a:cubicBezTo>
                  <a:cubicBezTo>
                    <a:pt x="9" y="451"/>
                    <a:pt x="9" y="448"/>
                    <a:pt x="9" y="445"/>
                  </a:cubicBezTo>
                  <a:cubicBezTo>
                    <a:pt x="9" y="438"/>
                    <a:pt x="10" y="430"/>
                    <a:pt x="10" y="423"/>
                  </a:cubicBezTo>
                  <a:cubicBezTo>
                    <a:pt x="11" y="384"/>
                    <a:pt x="12" y="347"/>
                    <a:pt x="13" y="309"/>
                  </a:cubicBezTo>
                  <a:cubicBezTo>
                    <a:pt x="13" y="428"/>
                    <a:pt x="8" y="541"/>
                    <a:pt x="5" y="658"/>
                  </a:cubicBezTo>
                  <a:cubicBezTo>
                    <a:pt x="5" y="648"/>
                    <a:pt x="5" y="639"/>
                    <a:pt x="5" y="629"/>
                  </a:cubicBezTo>
                  <a:cubicBezTo>
                    <a:pt x="5" y="616"/>
                    <a:pt x="6" y="603"/>
                    <a:pt x="6" y="590"/>
                  </a:cubicBezTo>
                  <a:cubicBezTo>
                    <a:pt x="7" y="546"/>
                    <a:pt x="10" y="506"/>
                    <a:pt x="10" y="460"/>
                  </a:cubicBezTo>
                  <a:cubicBezTo>
                    <a:pt x="9" y="478"/>
                    <a:pt x="9" y="493"/>
                    <a:pt x="8" y="507"/>
                  </a:cubicBezTo>
                  <a:moveTo>
                    <a:pt x="11" y="361"/>
                  </a:moveTo>
                  <a:cubicBezTo>
                    <a:pt x="12" y="330"/>
                    <a:pt x="11" y="303"/>
                    <a:pt x="11" y="271"/>
                  </a:cubicBezTo>
                  <a:cubicBezTo>
                    <a:pt x="11" y="266"/>
                    <a:pt x="11" y="262"/>
                    <a:pt x="11" y="258"/>
                  </a:cubicBezTo>
                  <a:cubicBezTo>
                    <a:pt x="11" y="263"/>
                    <a:pt x="12" y="271"/>
                    <a:pt x="12" y="276"/>
                  </a:cubicBezTo>
                  <a:cubicBezTo>
                    <a:pt x="12" y="305"/>
                    <a:pt x="13" y="328"/>
                    <a:pt x="12" y="355"/>
                  </a:cubicBezTo>
                  <a:cubicBezTo>
                    <a:pt x="12" y="357"/>
                    <a:pt x="11" y="359"/>
                    <a:pt x="11" y="361"/>
                  </a:cubicBezTo>
                  <a:moveTo>
                    <a:pt x="10" y="357"/>
                  </a:moveTo>
                  <a:cubicBezTo>
                    <a:pt x="10" y="321"/>
                    <a:pt x="9" y="286"/>
                    <a:pt x="9" y="252"/>
                  </a:cubicBezTo>
                  <a:cubicBezTo>
                    <a:pt x="10" y="278"/>
                    <a:pt x="10" y="322"/>
                    <a:pt x="10" y="363"/>
                  </a:cubicBezTo>
                  <a:cubicBezTo>
                    <a:pt x="10" y="378"/>
                    <a:pt x="10" y="393"/>
                    <a:pt x="10" y="409"/>
                  </a:cubicBezTo>
                  <a:cubicBezTo>
                    <a:pt x="10" y="406"/>
                    <a:pt x="10" y="403"/>
                    <a:pt x="9" y="402"/>
                  </a:cubicBezTo>
                  <a:cubicBezTo>
                    <a:pt x="10" y="383"/>
                    <a:pt x="10" y="367"/>
                    <a:pt x="10" y="357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5"/>
                    <a:pt x="2" y="53"/>
                    <a:pt x="2" y="62"/>
                  </a:cubicBezTo>
                  <a:cubicBezTo>
                    <a:pt x="2" y="65"/>
                    <a:pt x="2" y="68"/>
                    <a:pt x="3" y="69"/>
                  </a:cubicBezTo>
                  <a:cubicBezTo>
                    <a:pt x="3" y="81"/>
                    <a:pt x="3" y="90"/>
                    <a:pt x="3" y="102"/>
                  </a:cubicBezTo>
                  <a:cubicBezTo>
                    <a:pt x="4" y="133"/>
                    <a:pt x="6" y="163"/>
                    <a:pt x="4" y="195"/>
                  </a:cubicBezTo>
                  <a:cubicBezTo>
                    <a:pt x="4" y="198"/>
                    <a:pt x="5" y="205"/>
                    <a:pt x="5" y="208"/>
                  </a:cubicBezTo>
                  <a:cubicBezTo>
                    <a:pt x="5" y="232"/>
                    <a:pt x="4" y="256"/>
                    <a:pt x="5" y="280"/>
                  </a:cubicBezTo>
                  <a:cubicBezTo>
                    <a:pt x="5" y="295"/>
                    <a:pt x="4" y="310"/>
                    <a:pt x="4" y="325"/>
                  </a:cubicBezTo>
                  <a:cubicBezTo>
                    <a:pt x="4" y="360"/>
                    <a:pt x="4" y="396"/>
                    <a:pt x="3" y="432"/>
                  </a:cubicBezTo>
                  <a:cubicBezTo>
                    <a:pt x="3" y="432"/>
                    <a:pt x="3" y="432"/>
                    <a:pt x="3" y="432"/>
                  </a:cubicBezTo>
                  <a:cubicBezTo>
                    <a:pt x="4" y="432"/>
                    <a:pt x="4" y="443"/>
                    <a:pt x="4" y="447"/>
                  </a:cubicBezTo>
                  <a:cubicBezTo>
                    <a:pt x="4" y="484"/>
                    <a:pt x="3" y="521"/>
                    <a:pt x="2" y="554"/>
                  </a:cubicBezTo>
                  <a:cubicBezTo>
                    <a:pt x="2" y="570"/>
                    <a:pt x="2" y="586"/>
                    <a:pt x="2" y="603"/>
                  </a:cubicBezTo>
                  <a:cubicBezTo>
                    <a:pt x="1" y="637"/>
                    <a:pt x="0" y="666"/>
                    <a:pt x="0" y="698"/>
                  </a:cubicBezTo>
                  <a:cubicBezTo>
                    <a:pt x="1" y="719"/>
                    <a:pt x="1" y="740"/>
                    <a:pt x="0" y="762"/>
                  </a:cubicBezTo>
                  <a:cubicBezTo>
                    <a:pt x="0" y="769"/>
                    <a:pt x="0" y="777"/>
                    <a:pt x="1" y="777"/>
                  </a:cubicBezTo>
                  <a:cubicBezTo>
                    <a:pt x="1" y="777"/>
                    <a:pt x="1" y="777"/>
                    <a:pt x="1" y="776"/>
                  </a:cubicBezTo>
                  <a:cubicBezTo>
                    <a:pt x="1" y="772"/>
                    <a:pt x="2" y="768"/>
                    <a:pt x="2" y="764"/>
                  </a:cubicBezTo>
                  <a:cubicBezTo>
                    <a:pt x="2" y="741"/>
                    <a:pt x="3" y="718"/>
                    <a:pt x="3" y="695"/>
                  </a:cubicBezTo>
                  <a:cubicBezTo>
                    <a:pt x="3" y="686"/>
                    <a:pt x="3" y="677"/>
                    <a:pt x="3" y="668"/>
                  </a:cubicBezTo>
                  <a:cubicBezTo>
                    <a:pt x="3" y="664"/>
                    <a:pt x="3" y="656"/>
                    <a:pt x="4" y="653"/>
                  </a:cubicBezTo>
                  <a:cubicBezTo>
                    <a:pt x="4" y="681"/>
                    <a:pt x="4" y="708"/>
                    <a:pt x="4" y="735"/>
                  </a:cubicBezTo>
                  <a:cubicBezTo>
                    <a:pt x="4" y="733"/>
                    <a:pt x="4" y="732"/>
                    <a:pt x="4" y="730"/>
                  </a:cubicBezTo>
                  <a:cubicBezTo>
                    <a:pt x="4" y="730"/>
                    <a:pt x="4" y="731"/>
                    <a:pt x="4" y="731"/>
                  </a:cubicBezTo>
                  <a:cubicBezTo>
                    <a:pt x="4" y="731"/>
                    <a:pt x="5" y="728"/>
                    <a:pt x="5" y="725"/>
                  </a:cubicBezTo>
                  <a:cubicBezTo>
                    <a:pt x="5" y="729"/>
                    <a:pt x="5" y="739"/>
                    <a:pt x="5" y="739"/>
                  </a:cubicBezTo>
                  <a:cubicBezTo>
                    <a:pt x="5" y="739"/>
                    <a:pt x="5" y="739"/>
                    <a:pt x="5" y="738"/>
                  </a:cubicBezTo>
                  <a:cubicBezTo>
                    <a:pt x="6" y="726"/>
                    <a:pt x="6" y="714"/>
                    <a:pt x="6" y="701"/>
                  </a:cubicBezTo>
                  <a:cubicBezTo>
                    <a:pt x="6" y="699"/>
                    <a:pt x="6" y="697"/>
                    <a:pt x="6" y="695"/>
                  </a:cubicBezTo>
                  <a:cubicBezTo>
                    <a:pt x="6" y="696"/>
                    <a:pt x="6" y="697"/>
                    <a:pt x="6" y="698"/>
                  </a:cubicBezTo>
                  <a:cubicBezTo>
                    <a:pt x="6" y="696"/>
                    <a:pt x="6" y="693"/>
                    <a:pt x="6" y="691"/>
                  </a:cubicBezTo>
                  <a:cubicBezTo>
                    <a:pt x="6" y="689"/>
                    <a:pt x="6" y="686"/>
                    <a:pt x="6" y="684"/>
                  </a:cubicBezTo>
                  <a:cubicBezTo>
                    <a:pt x="6" y="684"/>
                    <a:pt x="6" y="684"/>
                    <a:pt x="6" y="685"/>
                  </a:cubicBezTo>
                  <a:cubicBezTo>
                    <a:pt x="6" y="684"/>
                    <a:pt x="6" y="683"/>
                    <a:pt x="6" y="682"/>
                  </a:cubicBezTo>
                  <a:cubicBezTo>
                    <a:pt x="9" y="588"/>
                    <a:pt x="11" y="492"/>
                    <a:pt x="13" y="396"/>
                  </a:cubicBezTo>
                  <a:cubicBezTo>
                    <a:pt x="13" y="393"/>
                    <a:pt x="14" y="390"/>
                    <a:pt x="14" y="386"/>
                  </a:cubicBezTo>
                  <a:cubicBezTo>
                    <a:pt x="13" y="386"/>
                    <a:pt x="13" y="386"/>
                    <a:pt x="13" y="386"/>
                  </a:cubicBezTo>
                  <a:cubicBezTo>
                    <a:pt x="13" y="386"/>
                    <a:pt x="13" y="386"/>
                    <a:pt x="13" y="386"/>
                  </a:cubicBezTo>
                  <a:cubicBezTo>
                    <a:pt x="13" y="376"/>
                    <a:pt x="14" y="366"/>
                    <a:pt x="14" y="356"/>
                  </a:cubicBezTo>
                  <a:cubicBezTo>
                    <a:pt x="14" y="342"/>
                    <a:pt x="14" y="327"/>
                    <a:pt x="14" y="312"/>
                  </a:cubicBezTo>
                  <a:cubicBezTo>
                    <a:pt x="14" y="303"/>
                    <a:pt x="14" y="288"/>
                    <a:pt x="14" y="278"/>
                  </a:cubicBezTo>
                  <a:cubicBezTo>
                    <a:pt x="14" y="236"/>
                    <a:pt x="14" y="192"/>
                    <a:pt x="13" y="153"/>
                  </a:cubicBezTo>
                  <a:cubicBezTo>
                    <a:pt x="13" y="139"/>
                    <a:pt x="13" y="139"/>
                    <a:pt x="13" y="139"/>
                  </a:cubicBezTo>
                  <a:cubicBezTo>
                    <a:pt x="12" y="144"/>
                    <a:pt x="12" y="151"/>
                    <a:pt x="12" y="156"/>
                  </a:cubicBezTo>
                  <a:cubicBezTo>
                    <a:pt x="12" y="157"/>
                    <a:pt x="12" y="157"/>
                    <a:pt x="12" y="158"/>
                  </a:cubicBezTo>
                  <a:cubicBezTo>
                    <a:pt x="12" y="159"/>
                    <a:pt x="12" y="160"/>
                    <a:pt x="12" y="161"/>
                  </a:cubicBezTo>
                  <a:cubicBezTo>
                    <a:pt x="11" y="189"/>
                    <a:pt x="13" y="239"/>
                    <a:pt x="14" y="277"/>
                  </a:cubicBezTo>
                  <a:cubicBezTo>
                    <a:pt x="14" y="288"/>
                    <a:pt x="14" y="299"/>
                    <a:pt x="14" y="310"/>
                  </a:cubicBezTo>
                  <a:cubicBezTo>
                    <a:pt x="13" y="306"/>
                    <a:pt x="13" y="300"/>
                    <a:pt x="13" y="296"/>
                  </a:cubicBezTo>
                  <a:cubicBezTo>
                    <a:pt x="13" y="272"/>
                    <a:pt x="13" y="246"/>
                    <a:pt x="12" y="224"/>
                  </a:cubicBezTo>
                  <a:cubicBezTo>
                    <a:pt x="12" y="235"/>
                    <a:pt x="11" y="246"/>
                    <a:pt x="11" y="258"/>
                  </a:cubicBezTo>
                  <a:cubicBezTo>
                    <a:pt x="11" y="258"/>
                    <a:pt x="11" y="258"/>
                    <a:pt x="11" y="258"/>
                  </a:cubicBezTo>
                  <a:cubicBezTo>
                    <a:pt x="11" y="253"/>
                    <a:pt x="11" y="249"/>
                    <a:pt x="11" y="245"/>
                  </a:cubicBezTo>
                  <a:cubicBezTo>
                    <a:pt x="11" y="207"/>
                    <a:pt x="8" y="202"/>
                    <a:pt x="9" y="164"/>
                  </a:cubicBezTo>
                  <a:cubicBezTo>
                    <a:pt x="9" y="181"/>
                    <a:pt x="11" y="209"/>
                    <a:pt x="12" y="220"/>
                  </a:cubicBezTo>
                  <a:cubicBezTo>
                    <a:pt x="11" y="198"/>
                    <a:pt x="10" y="153"/>
                    <a:pt x="10" y="127"/>
                  </a:cubicBezTo>
                  <a:cubicBezTo>
                    <a:pt x="10" y="95"/>
                    <a:pt x="9" y="99"/>
                    <a:pt x="8" y="71"/>
                  </a:cubicBezTo>
                  <a:cubicBezTo>
                    <a:pt x="8" y="65"/>
                    <a:pt x="7" y="40"/>
                    <a:pt x="6" y="27"/>
                  </a:cubicBezTo>
                  <a:cubicBezTo>
                    <a:pt x="6" y="48"/>
                    <a:pt x="7" y="64"/>
                    <a:pt x="7" y="75"/>
                  </a:cubicBezTo>
                  <a:cubicBezTo>
                    <a:pt x="8" y="113"/>
                    <a:pt x="9" y="164"/>
                    <a:pt x="9" y="164"/>
                  </a:cubicBezTo>
                  <a:cubicBezTo>
                    <a:pt x="9" y="164"/>
                    <a:pt x="8" y="129"/>
                    <a:pt x="5" y="25"/>
                  </a:cubicBezTo>
                  <a:cubicBezTo>
                    <a:pt x="5" y="31"/>
                    <a:pt x="5" y="92"/>
                    <a:pt x="5" y="94"/>
                  </a:cubicBezTo>
                  <a:cubicBezTo>
                    <a:pt x="5" y="94"/>
                    <a:pt x="5" y="94"/>
                    <a:pt x="5" y="94"/>
                  </a:cubicBezTo>
                  <a:cubicBezTo>
                    <a:pt x="5" y="94"/>
                    <a:pt x="5" y="89"/>
                    <a:pt x="5" y="80"/>
                  </a:cubicBezTo>
                  <a:cubicBezTo>
                    <a:pt x="5" y="71"/>
                    <a:pt x="5" y="59"/>
                    <a:pt x="4" y="47"/>
                  </a:cubicBezTo>
                  <a:cubicBezTo>
                    <a:pt x="4" y="24"/>
                    <a:pt x="4" y="0"/>
                    <a:pt x="4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3"/>
            <p:cNvSpPr>
              <a:spLocks noEditPoints="1"/>
            </p:cNvSpPr>
            <p:nvPr/>
          </p:nvSpPr>
          <p:spPr bwMode="auto">
            <a:xfrm flipH="1">
              <a:off x="1366740" y="5189808"/>
              <a:ext cx="8587097" cy="93559"/>
            </a:xfrm>
            <a:custGeom>
              <a:avLst/>
              <a:gdLst>
                <a:gd name="T0" fmla="*/ 80 w 1220"/>
                <a:gd name="T1" fmla="*/ 8 h 11"/>
                <a:gd name="T2" fmla="*/ 1220 w 1220"/>
                <a:gd name="T3" fmla="*/ 3 h 11"/>
                <a:gd name="T4" fmla="*/ 1034 w 1220"/>
                <a:gd name="T5" fmla="*/ 6 h 11"/>
                <a:gd name="T6" fmla="*/ 1220 w 1220"/>
                <a:gd name="T7" fmla="*/ 3 h 11"/>
                <a:gd name="T8" fmla="*/ 68 w 1220"/>
                <a:gd name="T9" fmla="*/ 2 h 11"/>
                <a:gd name="T10" fmla="*/ 99 w 1220"/>
                <a:gd name="T11" fmla="*/ 2 h 11"/>
                <a:gd name="T12" fmla="*/ 138 w 1220"/>
                <a:gd name="T13" fmla="*/ 0 h 11"/>
                <a:gd name="T14" fmla="*/ 5 w 1220"/>
                <a:gd name="T15" fmla="*/ 4 h 11"/>
                <a:gd name="T16" fmla="*/ 34 w 1220"/>
                <a:gd name="T17" fmla="*/ 4 h 11"/>
                <a:gd name="T18" fmla="*/ 26 w 1220"/>
                <a:gd name="T19" fmla="*/ 5 h 11"/>
                <a:gd name="T20" fmla="*/ 31 w 1220"/>
                <a:gd name="T21" fmla="*/ 5 h 11"/>
                <a:gd name="T22" fmla="*/ 43 w 1220"/>
                <a:gd name="T23" fmla="*/ 4 h 11"/>
                <a:gd name="T24" fmla="*/ 34 w 1220"/>
                <a:gd name="T25" fmla="*/ 5 h 11"/>
                <a:gd name="T26" fmla="*/ 76 w 1220"/>
                <a:gd name="T27" fmla="*/ 4 h 11"/>
                <a:gd name="T28" fmla="*/ 44 w 1220"/>
                <a:gd name="T29" fmla="*/ 6 h 11"/>
                <a:gd name="T30" fmla="*/ 39 w 1220"/>
                <a:gd name="T31" fmla="*/ 6 h 11"/>
                <a:gd name="T32" fmla="*/ 75 w 1220"/>
                <a:gd name="T33" fmla="*/ 6 h 11"/>
                <a:gd name="T34" fmla="*/ 61 w 1220"/>
                <a:gd name="T35" fmla="*/ 7 h 11"/>
                <a:gd name="T36" fmla="*/ 74 w 1220"/>
                <a:gd name="T37" fmla="*/ 7 h 11"/>
                <a:gd name="T38" fmla="*/ 80 w 1220"/>
                <a:gd name="T39" fmla="*/ 7 h 11"/>
                <a:gd name="T40" fmla="*/ 80 w 1220"/>
                <a:gd name="T41" fmla="*/ 7 h 11"/>
                <a:gd name="T42" fmla="*/ 89 w 1220"/>
                <a:gd name="T43" fmla="*/ 7 h 11"/>
                <a:gd name="T44" fmla="*/ 118 w 1220"/>
                <a:gd name="T45" fmla="*/ 7 h 11"/>
                <a:gd name="T46" fmla="*/ 157 w 1220"/>
                <a:gd name="T47" fmla="*/ 8 h 11"/>
                <a:gd name="T48" fmla="*/ 181 w 1220"/>
                <a:gd name="T49" fmla="*/ 8 h 11"/>
                <a:gd name="T50" fmla="*/ 226 w 1220"/>
                <a:gd name="T51" fmla="*/ 8 h 11"/>
                <a:gd name="T52" fmla="*/ 349 w 1220"/>
                <a:gd name="T53" fmla="*/ 7 h 11"/>
                <a:gd name="T54" fmla="*/ 627 w 1220"/>
                <a:gd name="T55" fmla="*/ 9 h 11"/>
                <a:gd name="T56" fmla="*/ 783 w 1220"/>
                <a:gd name="T57" fmla="*/ 10 h 11"/>
                <a:gd name="T58" fmla="*/ 821 w 1220"/>
                <a:gd name="T59" fmla="*/ 10 h 11"/>
                <a:gd name="T60" fmla="*/ 928 w 1220"/>
                <a:gd name="T61" fmla="*/ 10 h 11"/>
                <a:gd name="T62" fmla="*/ 798 w 1220"/>
                <a:gd name="T63" fmla="*/ 9 h 11"/>
                <a:gd name="T64" fmla="*/ 938 w 1220"/>
                <a:gd name="T65" fmla="*/ 8 h 11"/>
                <a:gd name="T66" fmla="*/ 967 w 1220"/>
                <a:gd name="T67" fmla="*/ 7 h 11"/>
                <a:gd name="T68" fmla="*/ 1099 w 1220"/>
                <a:gd name="T69" fmla="*/ 6 h 11"/>
                <a:gd name="T70" fmla="*/ 742 w 1220"/>
                <a:gd name="T71" fmla="*/ 4 h 11"/>
                <a:gd name="T72" fmla="*/ 742 w 1220"/>
                <a:gd name="T73" fmla="*/ 4 h 11"/>
                <a:gd name="T74" fmla="*/ 361 w 1220"/>
                <a:gd name="T75" fmla="*/ 1 h 11"/>
                <a:gd name="T76" fmla="*/ 287 w 1220"/>
                <a:gd name="T7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20" h="11">
                  <a:moveTo>
                    <a:pt x="80" y="7"/>
                  </a:moveTo>
                  <a:cubicBezTo>
                    <a:pt x="80" y="8"/>
                    <a:pt x="80" y="8"/>
                    <a:pt x="80" y="8"/>
                  </a:cubicBezTo>
                  <a:cubicBezTo>
                    <a:pt x="80" y="7"/>
                    <a:pt x="80" y="7"/>
                    <a:pt x="80" y="7"/>
                  </a:cubicBezTo>
                  <a:moveTo>
                    <a:pt x="1220" y="3"/>
                  </a:moveTo>
                  <a:cubicBezTo>
                    <a:pt x="1182" y="4"/>
                    <a:pt x="1141" y="5"/>
                    <a:pt x="1099" y="6"/>
                  </a:cubicBezTo>
                  <a:cubicBezTo>
                    <a:pt x="1077" y="6"/>
                    <a:pt x="1055" y="6"/>
                    <a:pt x="1034" y="6"/>
                  </a:cubicBezTo>
                  <a:cubicBezTo>
                    <a:pt x="1085" y="6"/>
                    <a:pt x="1134" y="5"/>
                    <a:pt x="1180" y="4"/>
                  </a:cubicBezTo>
                  <a:cubicBezTo>
                    <a:pt x="1194" y="4"/>
                    <a:pt x="1209" y="4"/>
                    <a:pt x="1220" y="3"/>
                  </a:cubicBezTo>
                  <a:moveTo>
                    <a:pt x="99" y="2"/>
                  </a:moveTo>
                  <a:cubicBezTo>
                    <a:pt x="68" y="2"/>
                    <a:pt x="68" y="2"/>
                    <a:pt x="68" y="2"/>
                  </a:cubicBezTo>
                  <a:cubicBezTo>
                    <a:pt x="73" y="2"/>
                    <a:pt x="78" y="2"/>
                    <a:pt x="83" y="2"/>
                  </a:cubicBezTo>
                  <a:cubicBezTo>
                    <a:pt x="89" y="2"/>
                    <a:pt x="95" y="2"/>
                    <a:pt x="99" y="2"/>
                  </a:cubicBezTo>
                  <a:moveTo>
                    <a:pt x="215" y="0"/>
                  </a:moveTo>
                  <a:cubicBezTo>
                    <a:pt x="189" y="0"/>
                    <a:pt x="164" y="0"/>
                    <a:pt x="138" y="0"/>
                  </a:cubicBezTo>
                  <a:cubicBezTo>
                    <a:pt x="95" y="1"/>
                    <a:pt x="17" y="1"/>
                    <a:pt x="0" y="4"/>
                  </a:cubicBezTo>
                  <a:cubicBezTo>
                    <a:pt x="2" y="4"/>
                    <a:pt x="4" y="4"/>
                    <a:pt x="5" y="4"/>
                  </a:cubicBezTo>
                  <a:cubicBezTo>
                    <a:pt x="10" y="4"/>
                    <a:pt x="15" y="4"/>
                    <a:pt x="20" y="4"/>
                  </a:cubicBezTo>
                  <a:cubicBezTo>
                    <a:pt x="24" y="4"/>
                    <a:pt x="29" y="4"/>
                    <a:pt x="34" y="4"/>
                  </a:cubicBezTo>
                  <a:cubicBezTo>
                    <a:pt x="37" y="4"/>
                    <a:pt x="40" y="4"/>
                    <a:pt x="43" y="4"/>
                  </a:cubicBezTo>
                  <a:cubicBezTo>
                    <a:pt x="38" y="4"/>
                    <a:pt x="32" y="4"/>
                    <a:pt x="26" y="5"/>
                  </a:cubicBezTo>
                  <a:cubicBezTo>
                    <a:pt x="26" y="5"/>
                    <a:pt x="27" y="5"/>
                    <a:pt x="27" y="5"/>
                  </a:cubicBezTo>
                  <a:cubicBezTo>
                    <a:pt x="29" y="5"/>
                    <a:pt x="30" y="5"/>
                    <a:pt x="31" y="5"/>
                  </a:cubicBezTo>
                  <a:cubicBezTo>
                    <a:pt x="33" y="5"/>
                    <a:pt x="34" y="5"/>
                    <a:pt x="35" y="5"/>
                  </a:cubicBezTo>
                  <a:cubicBezTo>
                    <a:pt x="38" y="5"/>
                    <a:pt x="41" y="5"/>
                    <a:pt x="43" y="4"/>
                  </a:cubicBezTo>
                  <a:cubicBezTo>
                    <a:pt x="39" y="5"/>
                    <a:pt x="34" y="5"/>
                    <a:pt x="33" y="5"/>
                  </a:cubicBezTo>
                  <a:cubicBezTo>
                    <a:pt x="33" y="5"/>
                    <a:pt x="34" y="5"/>
                    <a:pt x="34" y="5"/>
                  </a:cubicBezTo>
                  <a:cubicBezTo>
                    <a:pt x="41" y="5"/>
                    <a:pt x="50" y="5"/>
                    <a:pt x="55" y="5"/>
                  </a:cubicBezTo>
                  <a:cubicBezTo>
                    <a:pt x="58" y="4"/>
                    <a:pt x="71" y="4"/>
                    <a:pt x="76" y="4"/>
                  </a:cubicBezTo>
                  <a:cubicBezTo>
                    <a:pt x="76" y="4"/>
                    <a:pt x="77" y="4"/>
                    <a:pt x="77" y="4"/>
                  </a:cubicBezTo>
                  <a:cubicBezTo>
                    <a:pt x="66" y="4"/>
                    <a:pt x="52" y="5"/>
                    <a:pt x="44" y="6"/>
                  </a:cubicBezTo>
                  <a:cubicBezTo>
                    <a:pt x="47" y="6"/>
                    <a:pt x="51" y="6"/>
                    <a:pt x="55" y="6"/>
                  </a:cubicBezTo>
                  <a:cubicBezTo>
                    <a:pt x="50" y="6"/>
                    <a:pt x="41" y="6"/>
                    <a:pt x="39" y="6"/>
                  </a:cubicBezTo>
                  <a:cubicBezTo>
                    <a:pt x="48" y="6"/>
                    <a:pt x="57" y="6"/>
                    <a:pt x="66" y="6"/>
                  </a:cubicBezTo>
                  <a:cubicBezTo>
                    <a:pt x="69" y="6"/>
                    <a:pt x="73" y="6"/>
                    <a:pt x="75" y="6"/>
                  </a:cubicBezTo>
                  <a:cubicBezTo>
                    <a:pt x="80" y="6"/>
                    <a:pt x="84" y="6"/>
                    <a:pt x="89" y="6"/>
                  </a:cubicBezTo>
                  <a:cubicBezTo>
                    <a:pt x="80" y="6"/>
                    <a:pt x="68" y="7"/>
                    <a:pt x="61" y="7"/>
                  </a:cubicBezTo>
                  <a:cubicBezTo>
                    <a:pt x="63" y="7"/>
                    <a:pt x="65" y="7"/>
                    <a:pt x="66" y="7"/>
                  </a:cubicBezTo>
                  <a:cubicBezTo>
                    <a:pt x="69" y="7"/>
                    <a:pt x="72" y="7"/>
                    <a:pt x="74" y="7"/>
                  </a:cubicBezTo>
                  <a:cubicBezTo>
                    <a:pt x="74" y="7"/>
                    <a:pt x="73" y="7"/>
                    <a:pt x="73" y="7"/>
                  </a:cubicBezTo>
                  <a:cubicBezTo>
                    <a:pt x="75" y="7"/>
                    <a:pt x="78" y="7"/>
                    <a:pt x="80" y="7"/>
                  </a:cubicBezTo>
                  <a:cubicBezTo>
                    <a:pt x="80" y="7"/>
                    <a:pt x="80" y="7"/>
                    <a:pt x="80" y="7"/>
                  </a:cubicBezTo>
                  <a:cubicBezTo>
                    <a:pt x="80" y="7"/>
                    <a:pt x="80" y="7"/>
                    <a:pt x="80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4" y="7"/>
                    <a:pt x="86" y="7"/>
                    <a:pt x="89" y="7"/>
                  </a:cubicBezTo>
                  <a:cubicBezTo>
                    <a:pt x="96" y="7"/>
                    <a:pt x="103" y="7"/>
                    <a:pt x="110" y="7"/>
                  </a:cubicBezTo>
                  <a:cubicBezTo>
                    <a:pt x="113" y="7"/>
                    <a:pt x="115" y="7"/>
                    <a:pt x="118" y="7"/>
                  </a:cubicBezTo>
                  <a:cubicBezTo>
                    <a:pt x="124" y="7"/>
                    <a:pt x="131" y="7"/>
                    <a:pt x="137" y="7"/>
                  </a:cubicBezTo>
                  <a:cubicBezTo>
                    <a:pt x="144" y="8"/>
                    <a:pt x="150" y="8"/>
                    <a:pt x="157" y="8"/>
                  </a:cubicBezTo>
                  <a:cubicBezTo>
                    <a:pt x="159" y="8"/>
                    <a:pt x="162" y="8"/>
                    <a:pt x="165" y="8"/>
                  </a:cubicBezTo>
                  <a:cubicBezTo>
                    <a:pt x="170" y="8"/>
                    <a:pt x="175" y="8"/>
                    <a:pt x="181" y="8"/>
                  </a:cubicBezTo>
                  <a:cubicBezTo>
                    <a:pt x="188" y="8"/>
                    <a:pt x="196" y="8"/>
                    <a:pt x="203" y="8"/>
                  </a:cubicBezTo>
                  <a:cubicBezTo>
                    <a:pt x="211" y="8"/>
                    <a:pt x="218" y="8"/>
                    <a:pt x="226" y="8"/>
                  </a:cubicBezTo>
                  <a:cubicBezTo>
                    <a:pt x="230" y="8"/>
                    <a:pt x="234" y="8"/>
                    <a:pt x="238" y="8"/>
                  </a:cubicBezTo>
                  <a:cubicBezTo>
                    <a:pt x="274" y="7"/>
                    <a:pt x="312" y="7"/>
                    <a:pt x="349" y="7"/>
                  </a:cubicBezTo>
                  <a:cubicBezTo>
                    <a:pt x="358" y="7"/>
                    <a:pt x="367" y="7"/>
                    <a:pt x="377" y="7"/>
                  </a:cubicBezTo>
                  <a:cubicBezTo>
                    <a:pt x="464" y="8"/>
                    <a:pt x="543" y="8"/>
                    <a:pt x="627" y="9"/>
                  </a:cubicBezTo>
                  <a:cubicBezTo>
                    <a:pt x="671" y="10"/>
                    <a:pt x="719" y="11"/>
                    <a:pt x="765" y="11"/>
                  </a:cubicBezTo>
                  <a:cubicBezTo>
                    <a:pt x="771" y="11"/>
                    <a:pt x="777" y="10"/>
                    <a:pt x="783" y="10"/>
                  </a:cubicBezTo>
                  <a:cubicBezTo>
                    <a:pt x="786" y="10"/>
                    <a:pt x="790" y="10"/>
                    <a:pt x="793" y="10"/>
                  </a:cubicBezTo>
                  <a:cubicBezTo>
                    <a:pt x="802" y="10"/>
                    <a:pt x="811" y="10"/>
                    <a:pt x="821" y="10"/>
                  </a:cubicBezTo>
                  <a:cubicBezTo>
                    <a:pt x="831" y="11"/>
                    <a:pt x="841" y="11"/>
                    <a:pt x="852" y="11"/>
                  </a:cubicBezTo>
                  <a:cubicBezTo>
                    <a:pt x="881" y="11"/>
                    <a:pt x="911" y="10"/>
                    <a:pt x="928" y="10"/>
                  </a:cubicBezTo>
                  <a:cubicBezTo>
                    <a:pt x="916" y="10"/>
                    <a:pt x="903" y="10"/>
                    <a:pt x="891" y="10"/>
                  </a:cubicBezTo>
                  <a:cubicBezTo>
                    <a:pt x="859" y="10"/>
                    <a:pt x="828" y="10"/>
                    <a:pt x="798" y="9"/>
                  </a:cubicBezTo>
                  <a:cubicBezTo>
                    <a:pt x="890" y="9"/>
                    <a:pt x="987" y="9"/>
                    <a:pt x="1078" y="8"/>
                  </a:cubicBezTo>
                  <a:cubicBezTo>
                    <a:pt x="1031" y="8"/>
                    <a:pt x="984" y="8"/>
                    <a:pt x="938" y="8"/>
                  </a:cubicBezTo>
                  <a:cubicBezTo>
                    <a:pt x="814" y="8"/>
                    <a:pt x="692" y="7"/>
                    <a:pt x="578" y="3"/>
                  </a:cubicBezTo>
                  <a:cubicBezTo>
                    <a:pt x="695" y="5"/>
                    <a:pt x="835" y="7"/>
                    <a:pt x="967" y="7"/>
                  </a:cubicBezTo>
                  <a:cubicBezTo>
                    <a:pt x="990" y="7"/>
                    <a:pt x="1012" y="7"/>
                    <a:pt x="1034" y="6"/>
                  </a:cubicBezTo>
                  <a:cubicBezTo>
                    <a:pt x="1055" y="6"/>
                    <a:pt x="1077" y="6"/>
                    <a:pt x="1099" y="6"/>
                  </a:cubicBezTo>
                  <a:cubicBezTo>
                    <a:pt x="1064" y="6"/>
                    <a:pt x="1029" y="6"/>
                    <a:pt x="993" y="6"/>
                  </a:cubicBezTo>
                  <a:cubicBezTo>
                    <a:pt x="910" y="6"/>
                    <a:pt x="824" y="5"/>
                    <a:pt x="742" y="4"/>
                  </a:cubicBezTo>
                  <a:cubicBezTo>
                    <a:pt x="676" y="4"/>
                    <a:pt x="631" y="4"/>
                    <a:pt x="631" y="4"/>
                  </a:cubicBezTo>
                  <a:cubicBezTo>
                    <a:pt x="631" y="4"/>
                    <a:pt x="676" y="4"/>
                    <a:pt x="742" y="4"/>
                  </a:cubicBezTo>
                  <a:cubicBezTo>
                    <a:pt x="701" y="4"/>
                    <a:pt x="660" y="3"/>
                    <a:pt x="621" y="3"/>
                  </a:cubicBezTo>
                  <a:cubicBezTo>
                    <a:pt x="535" y="2"/>
                    <a:pt x="449" y="1"/>
                    <a:pt x="361" y="1"/>
                  </a:cubicBezTo>
                  <a:cubicBezTo>
                    <a:pt x="361" y="1"/>
                    <a:pt x="360" y="1"/>
                    <a:pt x="359" y="1"/>
                  </a:cubicBezTo>
                  <a:cubicBezTo>
                    <a:pt x="335" y="1"/>
                    <a:pt x="311" y="0"/>
                    <a:pt x="287" y="0"/>
                  </a:cubicBezTo>
                  <a:cubicBezTo>
                    <a:pt x="263" y="0"/>
                    <a:pt x="239" y="0"/>
                    <a:pt x="215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9"/>
            <p:cNvSpPr>
              <a:spLocks noEditPoints="1"/>
            </p:cNvSpPr>
            <p:nvPr/>
          </p:nvSpPr>
          <p:spPr bwMode="auto">
            <a:xfrm>
              <a:off x="9862011" y="1998540"/>
              <a:ext cx="45719" cy="3290129"/>
            </a:xfrm>
            <a:custGeom>
              <a:avLst/>
              <a:gdLst>
                <a:gd name="T0" fmla="*/ 10 w 14"/>
                <a:gd name="T1" fmla="*/ 357 h 777"/>
                <a:gd name="T2" fmla="*/ 10 w 14"/>
                <a:gd name="T3" fmla="*/ 346 h 777"/>
                <a:gd name="T4" fmla="*/ 9 w 14"/>
                <a:gd name="T5" fmla="*/ 464 h 777"/>
                <a:gd name="T6" fmla="*/ 9 w 14"/>
                <a:gd name="T7" fmla="*/ 445 h 777"/>
                <a:gd name="T8" fmla="*/ 13 w 14"/>
                <a:gd name="T9" fmla="*/ 309 h 777"/>
                <a:gd name="T10" fmla="*/ 5 w 14"/>
                <a:gd name="T11" fmla="*/ 629 h 777"/>
                <a:gd name="T12" fmla="*/ 10 w 14"/>
                <a:gd name="T13" fmla="*/ 460 h 777"/>
                <a:gd name="T14" fmla="*/ 11 w 14"/>
                <a:gd name="T15" fmla="*/ 361 h 777"/>
                <a:gd name="T16" fmla="*/ 11 w 14"/>
                <a:gd name="T17" fmla="*/ 258 h 777"/>
                <a:gd name="T18" fmla="*/ 12 w 14"/>
                <a:gd name="T19" fmla="*/ 355 h 777"/>
                <a:gd name="T20" fmla="*/ 10 w 14"/>
                <a:gd name="T21" fmla="*/ 357 h 777"/>
                <a:gd name="T22" fmla="*/ 10 w 14"/>
                <a:gd name="T23" fmla="*/ 363 h 777"/>
                <a:gd name="T24" fmla="*/ 9 w 14"/>
                <a:gd name="T25" fmla="*/ 402 h 777"/>
                <a:gd name="T26" fmla="*/ 4 w 14"/>
                <a:gd name="T27" fmla="*/ 0 h 777"/>
                <a:gd name="T28" fmla="*/ 2 w 14"/>
                <a:gd name="T29" fmla="*/ 62 h 777"/>
                <a:gd name="T30" fmla="*/ 3 w 14"/>
                <a:gd name="T31" fmla="*/ 102 h 777"/>
                <a:gd name="T32" fmla="*/ 5 w 14"/>
                <a:gd name="T33" fmla="*/ 208 h 777"/>
                <a:gd name="T34" fmla="*/ 4 w 14"/>
                <a:gd name="T35" fmla="*/ 325 h 777"/>
                <a:gd name="T36" fmla="*/ 3 w 14"/>
                <a:gd name="T37" fmla="*/ 432 h 777"/>
                <a:gd name="T38" fmla="*/ 2 w 14"/>
                <a:gd name="T39" fmla="*/ 554 h 777"/>
                <a:gd name="T40" fmla="*/ 0 w 14"/>
                <a:gd name="T41" fmla="*/ 698 h 777"/>
                <a:gd name="T42" fmla="*/ 1 w 14"/>
                <a:gd name="T43" fmla="*/ 777 h 777"/>
                <a:gd name="T44" fmla="*/ 2 w 14"/>
                <a:gd name="T45" fmla="*/ 764 h 777"/>
                <a:gd name="T46" fmla="*/ 3 w 14"/>
                <a:gd name="T47" fmla="*/ 668 h 777"/>
                <a:gd name="T48" fmla="*/ 4 w 14"/>
                <a:gd name="T49" fmla="*/ 735 h 777"/>
                <a:gd name="T50" fmla="*/ 4 w 14"/>
                <a:gd name="T51" fmla="*/ 731 h 777"/>
                <a:gd name="T52" fmla="*/ 5 w 14"/>
                <a:gd name="T53" fmla="*/ 739 h 777"/>
                <a:gd name="T54" fmla="*/ 6 w 14"/>
                <a:gd name="T55" fmla="*/ 701 h 777"/>
                <a:gd name="T56" fmla="*/ 6 w 14"/>
                <a:gd name="T57" fmla="*/ 698 h 777"/>
                <a:gd name="T58" fmla="*/ 6 w 14"/>
                <a:gd name="T59" fmla="*/ 684 h 777"/>
                <a:gd name="T60" fmla="*/ 6 w 14"/>
                <a:gd name="T61" fmla="*/ 682 h 777"/>
                <a:gd name="T62" fmla="*/ 14 w 14"/>
                <a:gd name="T63" fmla="*/ 386 h 777"/>
                <a:gd name="T64" fmla="*/ 13 w 14"/>
                <a:gd name="T65" fmla="*/ 386 h 777"/>
                <a:gd name="T66" fmla="*/ 14 w 14"/>
                <a:gd name="T67" fmla="*/ 312 h 777"/>
                <a:gd name="T68" fmla="*/ 13 w 14"/>
                <a:gd name="T69" fmla="*/ 153 h 777"/>
                <a:gd name="T70" fmla="*/ 12 w 14"/>
                <a:gd name="T71" fmla="*/ 156 h 777"/>
                <a:gd name="T72" fmla="*/ 12 w 14"/>
                <a:gd name="T73" fmla="*/ 161 h 777"/>
                <a:gd name="T74" fmla="*/ 14 w 14"/>
                <a:gd name="T75" fmla="*/ 310 h 777"/>
                <a:gd name="T76" fmla="*/ 12 w 14"/>
                <a:gd name="T77" fmla="*/ 224 h 777"/>
                <a:gd name="T78" fmla="*/ 11 w 14"/>
                <a:gd name="T79" fmla="*/ 258 h 777"/>
                <a:gd name="T80" fmla="*/ 9 w 14"/>
                <a:gd name="T81" fmla="*/ 164 h 777"/>
                <a:gd name="T82" fmla="*/ 10 w 14"/>
                <a:gd name="T83" fmla="*/ 127 h 777"/>
                <a:gd name="T84" fmla="*/ 6 w 14"/>
                <a:gd name="T85" fmla="*/ 27 h 777"/>
                <a:gd name="T86" fmla="*/ 9 w 14"/>
                <a:gd name="T87" fmla="*/ 164 h 777"/>
                <a:gd name="T88" fmla="*/ 5 w 14"/>
                <a:gd name="T89" fmla="*/ 94 h 777"/>
                <a:gd name="T90" fmla="*/ 5 w 14"/>
                <a:gd name="T91" fmla="*/ 80 h 777"/>
                <a:gd name="T92" fmla="*/ 4 w 14"/>
                <a:gd name="T93" fmla="*/ 0 h 7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4" h="777">
                  <a:moveTo>
                    <a:pt x="10" y="346"/>
                  </a:moveTo>
                  <a:cubicBezTo>
                    <a:pt x="10" y="346"/>
                    <a:pt x="10" y="350"/>
                    <a:pt x="10" y="357"/>
                  </a:cubicBezTo>
                  <a:cubicBezTo>
                    <a:pt x="10" y="359"/>
                    <a:pt x="10" y="361"/>
                    <a:pt x="10" y="363"/>
                  </a:cubicBezTo>
                  <a:cubicBezTo>
                    <a:pt x="10" y="351"/>
                    <a:pt x="10" y="346"/>
                    <a:pt x="10" y="346"/>
                  </a:cubicBezTo>
                  <a:moveTo>
                    <a:pt x="8" y="507"/>
                  </a:moveTo>
                  <a:cubicBezTo>
                    <a:pt x="8" y="493"/>
                    <a:pt x="9" y="478"/>
                    <a:pt x="9" y="464"/>
                  </a:cubicBezTo>
                  <a:cubicBezTo>
                    <a:pt x="9" y="460"/>
                    <a:pt x="9" y="457"/>
                    <a:pt x="9" y="453"/>
                  </a:cubicBezTo>
                  <a:cubicBezTo>
                    <a:pt x="9" y="451"/>
                    <a:pt x="9" y="448"/>
                    <a:pt x="9" y="445"/>
                  </a:cubicBezTo>
                  <a:cubicBezTo>
                    <a:pt x="9" y="438"/>
                    <a:pt x="10" y="430"/>
                    <a:pt x="10" y="423"/>
                  </a:cubicBezTo>
                  <a:cubicBezTo>
                    <a:pt x="11" y="384"/>
                    <a:pt x="12" y="347"/>
                    <a:pt x="13" y="309"/>
                  </a:cubicBezTo>
                  <a:cubicBezTo>
                    <a:pt x="13" y="428"/>
                    <a:pt x="8" y="541"/>
                    <a:pt x="5" y="658"/>
                  </a:cubicBezTo>
                  <a:cubicBezTo>
                    <a:pt x="5" y="648"/>
                    <a:pt x="5" y="639"/>
                    <a:pt x="5" y="629"/>
                  </a:cubicBezTo>
                  <a:cubicBezTo>
                    <a:pt x="5" y="616"/>
                    <a:pt x="6" y="603"/>
                    <a:pt x="6" y="590"/>
                  </a:cubicBezTo>
                  <a:cubicBezTo>
                    <a:pt x="7" y="546"/>
                    <a:pt x="10" y="506"/>
                    <a:pt x="10" y="460"/>
                  </a:cubicBezTo>
                  <a:cubicBezTo>
                    <a:pt x="9" y="478"/>
                    <a:pt x="9" y="493"/>
                    <a:pt x="8" y="507"/>
                  </a:cubicBezTo>
                  <a:moveTo>
                    <a:pt x="11" y="361"/>
                  </a:moveTo>
                  <a:cubicBezTo>
                    <a:pt x="12" y="330"/>
                    <a:pt x="11" y="303"/>
                    <a:pt x="11" y="271"/>
                  </a:cubicBezTo>
                  <a:cubicBezTo>
                    <a:pt x="11" y="266"/>
                    <a:pt x="11" y="262"/>
                    <a:pt x="11" y="258"/>
                  </a:cubicBezTo>
                  <a:cubicBezTo>
                    <a:pt x="11" y="263"/>
                    <a:pt x="12" y="271"/>
                    <a:pt x="12" y="276"/>
                  </a:cubicBezTo>
                  <a:cubicBezTo>
                    <a:pt x="12" y="305"/>
                    <a:pt x="13" y="328"/>
                    <a:pt x="12" y="355"/>
                  </a:cubicBezTo>
                  <a:cubicBezTo>
                    <a:pt x="12" y="357"/>
                    <a:pt x="11" y="359"/>
                    <a:pt x="11" y="361"/>
                  </a:cubicBezTo>
                  <a:moveTo>
                    <a:pt x="10" y="357"/>
                  </a:moveTo>
                  <a:cubicBezTo>
                    <a:pt x="10" y="321"/>
                    <a:pt x="9" y="286"/>
                    <a:pt x="9" y="252"/>
                  </a:cubicBezTo>
                  <a:cubicBezTo>
                    <a:pt x="10" y="278"/>
                    <a:pt x="10" y="322"/>
                    <a:pt x="10" y="363"/>
                  </a:cubicBezTo>
                  <a:cubicBezTo>
                    <a:pt x="10" y="378"/>
                    <a:pt x="10" y="393"/>
                    <a:pt x="10" y="409"/>
                  </a:cubicBezTo>
                  <a:cubicBezTo>
                    <a:pt x="10" y="406"/>
                    <a:pt x="10" y="403"/>
                    <a:pt x="9" y="402"/>
                  </a:cubicBezTo>
                  <a:cubicBezTo>
                    <a:pt x="10" y="383"/>
                    <a:pt x="10" y="367"/>
                    <a:pt x="10" y="357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5"/>
                    <a:pt x="2" y="53"/>
                    <a:pt x="2" y="62"/>
                  </a:cubicBezTo>
                  <a:cubicBezTo>
                    <a:pt x="2" y="65"/>
                    <a:pt x="2" y="68"/>
                    <a:pt x="3" y="69"/>
                  </a:cubicBezTo>
                  <a:cubicBezTo>
                    <a:pt x="3" y="81"/>
                    <a:pt x="3" y="90"/>
                    <a:pt x="3" y="102"/>
                  </a:cubicBezTo>
                  <a:cubicBezTo>
                    <a:pt x="4" y="133"/>
                    <a:pt x="6" y="163"/>
                    <a:pt x="4" y="195"/>
                  </a:cubicBezTo>
                  <a:cubicBezTo>
                    <a:pt x="4" y="198"/>
                    <a:pt x="5" y="205"/>
                    <a:pt x="5" y="208"/>
                  </a:cubicBezTo>
                  <a:cubicBezTo>
                    <a:pt x="5" y="232"/>
                    <a:pt x="4" y="256"/>
                    <a:pt x="5" y="280"/>
                  </a:cubicBezTo>
                  <a:cubicBezTo>
                    <a:pt x="5" y="295"/>
                    <a:pt x="4" y="310"/>
                    <a:pt x="4" y="325"/>
                  </a:cubicBezTo>
                  <a:cubicBezTo>
                    <a:pt x="4" y="360"/>
                    <a:pt x="4" y="396"/>
                    <a:pt x="3" y="432"/>
                  </a:cubicBezTo>
                  <a:cubicBezTo>
                    <a:pt x="3" y="432"/>
                    <a:pt x="3" y="432"/>
                    <a:pt x="3" y="432"/>
                  </a:cubicBezTo>
                  <a:cubicBezTo>
                    <a:pt x="4" y="432"/>
                    <a:pt x="4" y="443"/>
                    <a:pt x="4" y="447"/>
                  </a:cubicBezTo>
                  <a:cubicBezTo>
                    <a:pt x="4" y="484"/>
                    <a:pt x="3" y="521"/>
                    <a:pt x="2" y="554"/>
                  </a:cubicBezTo>
                  <a:cubicBezTo>
                    <a:pt x="2" y="570"/>
                    <a:pt x="2" y="586"/>
                    <a:pt x="2" y="603"/>
                  </a:cubicBezTo>
                  <a:cubicBezTo>
                    <a:pt x="1" y="637"/>
                    <a:pt x="0" y="666"/>
                    <a:pt x="0" y="698"/>
                  </a:cubicBezTo>
                  <a:cubicBezTo>
                    <a:pt x="1" y="719"/>
                    <a:pt x="1" y="740"/>
                    <a:pt x="0" y="762"/>
                  </a:cubicBezTo>
                  <a:cubicBezTo>
                    <a:pt x="0" y="769"/>
                    <a:pt x="0" y="777"/>
                    <a:pt x="1" y="777"/>
                  </a:cubicBezTo>
                  <a:cubicBezTo>
                    <a:pt x="1" y="777"/>
                    <a:pt x="1" y="777"/>
                    <a:pt x="1" y="776"/>
                  </a:cubicBezTo>
                  <a:cubicBezTo>
                    <a:pt x="1" y="772"/>
                    <a:pt x="2" y="768"/>
                    <a:pt x="2" y="764"/>
                  </a:cubicBezTo>
                  <a:cubicBezTo>
                    <a:pt x="2" y="741"/>
                    <a:pt x="3" y="718"/>
                    <a:pt x="3" y="695"/>
                  </a:cubicBezTo>
                  <a:cubicBezTo>
                    <a:pt x="3" y="686"/>
                    <a:pt x="3" y="677"/>
                    <a:pt x="3" y="668"/>
                  </a:cubicBezTo>
                  <a:cubicBezTo>
                    <a:pt x="3" y="664"/>
                    <a:pt x="3" y="656"/>
                    <a:pt x="4" y="653"/>
                  </a:cubicBezTo>
                  <a:cubicBezTo>
                    <a:pt x="4" y="681"/>
                    <a:pt x="4" y="708"/>
                    <a:pt x="4" y="735"/>
                  </a:cubicBezTo>
                  <a:cubicBezTo>
                    <a:pt x="4" y="733"/>
                    <a:pt x="4" y="732"/>
                    <a:pt x="4" y="730"/>
                  </a:cubicBezTo>
                  <a:cubicBezTo>
                    <a:pt x="4" y="730"/>
                    <a:pt x="4" y="731"/>
                    <a:pt x="4" y="731"/>
                  </a:cubicBezTo>
                  <a:cubicBezTo>
                    <a:pt x="4" y="731"/>
                    <a:pt x="5" y="728"/>
                    <a:pt x="5" y="725"/>
                  </a:cubicBezTo>
                  <a:cubicBezTo>
                    <a:pt x="5" y="729"/>
                    <a:pt x="5" y="739"/>
                    <a:pt x="5" y="739"/>
                  </a:cubicBezTo>
                  <a:cubicBezTo>
                    <a:pt x="5" y="739"/>
                    <a:pt x="5" y="739"/>
                    <a:pt x="5" y="738"/>
                  </a:cubicBezTo>
                  <a:cubicBezTo>
                    <a:pt x="6" y="726"/>
                    <a:pt x="6" y="714"/>
                    <a:pt x="6" y="701"/>
                  </a:cubicBezTo>
                  <a:cubicBezTo>
                    <a:pt x="6" y="699"/>
                    <a:pt x="6" y="697"/>
                    <a:pt x="6" y="695"/>
                  </a:cubicBezTo>
                  <a:cubicBezTo>
                    <a:pt x="6" y="696"/>
                    <a:pt x="6" y="697"/>
                    <a:pt x="6" y="698"/>
                  </a:cubicBezTo>
                  <a:cubicBezTo>
                    <a:pt x="6" y="696"/>
                    <a:pt x="6" y="693"/>
                    <a:pt x="6" y="691"/>
                  </a:cubicBezTo>
                  <a:cubicBezTo>
                    <a:pt x="6" y="689"/>
                    <a:pt x="6" y="686"/>
                    <a:pt x="6" y="684"/>
                  </a:cubicBezTo>
                  <a:cubicBezTo>
                    <a:pt x="6" y="684"/>
                    <a:pt x="6" y="684"/>
                    <a:pt x="6" y="685"/>
                  </a:cubicBezTo>
                  <a:cubicBezTo>
                    <a:pt x="6" y="684"/>
                    <a:pt x="6" y="683"/>
                    <a:pt x="6" y="682"/>
                  </a:cubicBezTo>
                  <a:cubicBezTo>
                    <a:pt x="9" y="588"/>
                    <a:pt x="11" y="492"/>
                    <a:pt x="13" y="396"/>
                  </a:cubicBezTo>
                  <a:cubicBezTo>
                    <a:pt x="13" y="393"/>
                    <a:pt x="14" y="390"/>
                    <a:pt x="14" y="386"/>
                  </a:cubicBezTo>
                  <a:cubicBezTo>
                    <a:pt x="13" y="386"/>
                    <a:pt x="13" y="386"/>
                    <a:pt x="13" y="386"/>
                  </a:cubicBezTo>
                  <a:cubicBezTo>
                    <a:pt x="13" y="386"/>
                    <a:pt x="13" y="386"/>
                    <a:pt x="13" y="386"/>
                  </a:cubicBezTo>
                  <a:cubicBezTo>
                    <a:pt x="13" y="376"/>
                    <a:pt x="14" y="366"/>
                    <a:pt x="14" y="356"/>
                  </a:cubicBezTo>
                  <a:cubicBezTo>
                    <a:pt x="14" y="342"/>
                    <a:pt x="14" y="327"/>
                    <a:pt x="14" y="312"/>
                  </a:cubicBezTo>
                  <a:cubicBezTo>
                    <a:pt x="14" y="303"/>
                    <a:pt x="14" y="288"/>
                    <a:pt x="14" y="278"/>
                  </a:cubicBezTo>
                  <a:cubicBezTo>
                    <a:pt x="14" y="236"/>
                    <a:pt x="14" y="192"/>
                    <a:pt x="13" y="153"/>
                  </a:cubicBezTo>
                  <a:cubicBezTo>
                    <a:pt x="13" y="139"/>
                    <a:pt x="13" y="139"/>
                    <a:pt x="13" y="139"/>
                  </a:cubicBezTo>
                  <a:cubicBezTo>
                    <a:pt x="12" y="144"/>
                    <a:pt x="12" y="151"/>
                    <a:pt x="12" y="156"/>
                  </a:cubicBezTo>
                  <a:cubicBezTo>
                    <a:pt x="12" y="157"/>
                    <a:pt x="12" y="157"/>
                    <a:pt x="12" y="158"/>
                  </a:cubicBezTo>
                  <a:cubicBezTo>
                    <a:pt x="12" y="159"/>
                    <a:pt x="12" y="160"/>
                    <a:pt x="12" y="161"/>
                  </a:cubicBezTo>
                  <a:cubicBezTo>
                    <a:pt x="11" y="189"/>
                    <a:pt x="13" y="239"/>
                    <a:pt x="14" y="277"/>
                  </a:cubicBezTo>
                  <a:cubicBezTo>
                    <a:pt x="14" y="288"/>
                    <a:pt x="14" y="299"/>
                    <a:pt x="14" y="310"/>
                  </a:cubicBezTo>
                  <a:cubicBezTo>
                    <a:pt x="13" y="306"/>
                    <a:pt x="13" y="300"/>
                    <a:pt x="13" y="296"/>
                  </a:cubicBezTo>
                  <a:cubicBezTo>
                    <a:pt x="13" y="272"/>
                    <a:pt x="13" y="246"/>
                    <a:pt x="12" y="224"/>
                  </a:cubicBezTo>
                  <a:cubicBezTo>
                    <a:pt x="12" y="235"/>
                    <a:pt x="11" y="246"/>
                    <a:pt x="11" y="258"/>
                  </a:cubicBezTo>
                  <a:cubicBezTo>
                    <a:pt x="11" y="258"/>
                    <a:pt x="11" y="258"/>
                    <a:pt x="11" y="258"/>
                  </a:cubicBezTo>
                  <a:cubicBezTo>
                    <a:pt x="11" y="253"/>
                    <a:pt x="11" y="249"/>
                    <a:pt x="11" y="245"/>
                  </a:cubicBezTo>
                  <a:cubicBezTo>
                    <a:pt x="11" y="207"/>
                    <a:pt x="8" y="202"/>
                    <a:pt x="9" y="164"/>
                  </a:cubicBezTo>
                  <a:cubicBezTo>
                    <a:pt x="9" y="181"/>
                    <a:pt x="11" y="209"/>
                    <a:pt x="12" y="220"/>
                  </a:cubicBezTo>
                  <a:cubicBezTo>
                    <a:pt x="11" y="198"/>
                    <a:pt x="10" y="153"/>
                    <a:pt x="10" y="127"/>
                  </a:cubicBezTo>
                  <a:cubicBezTo>
                    <a:pt x="10" y="95"/>
                    <a:pt x="9" y="99"/>
                    <a:pt x="8" y="71"/>
                  </a:cubicBezTo>
                  <a:cubicBezTo>
                    <a:pt x="8" y="65"/>
                    <a:pt x="7" y="40"/>
                    <a:pt x="6" y="27"/>
                  </a:cubicBezTo>
                  <a:cubicBezTo>
                    <a:pt x="6" y="48"/>
                    <a:pt x="7" y="64"/>
                    <a:pt x="7" y="75"/>
                  </a:cubicBezTo>
                  <a:cubicBezTo>
                    <a:pt x="8" y="113"/>
                    <a:pt x="9" y="164"/>
                    <a:pt x="9" y="164"/>
                  </a:cubicBezTo>
                  <a:cubicBezTo>
                    <a:pt x="9" y="164"/>
                    <a:pt x="8" y="129"/>
                    <a:pt x="5" y="25"/>
                  </a:cubicBezTo>
                  <a:cubicBezTo>
                    <a:pt x="5" y="31"/>
                    <a:pt x="5" y="92"/>
                    <a:pt x="5" y="94"/>
                  </a:cubicBezTo>
                  <a:cubicBezTo>
                    <a:pt x="5" y="94"/>
                    <a:pt x="5" y="94"/>
                    <a:pt x="5" y="94"/>
                  </a:cubicBezTo>
                  <a:cubicBezTo>
                    <a:pt x="5" y="94"/>
                    <a:pt x="5" y="89"/>
                    <a:pt x="5" y="80"/>
                  </a:cubicBezTo>
                  <a:cubicBezTo>
                    <a:pt x="5" y="71"/>
                    <a:pt x="5" y="59"/>
                    <a:pt x="4" y="47"/>
                  </a:cubicBezTo>
                  <a:cubicBezTo>
                    <a:pt x="4" y="24"/>
                    <a:pt x="4" y="0"/>
                    <a:pt x="4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5" name="PA_任意多边形 20"/>
          <p:cNvSpPr>
            <a:spLocks noEditPoints="1"/>
          </p:cNvSpPr>
          <p:nvPr>
            <p:custDataLst>
              <p:tags r:id="rId4"/>
            </p:custDataLst>
          </p:nvPr>
        </p:nvSpPr>
        <p:spPr bwMode="auto">
          <a:xfrm>
            <a:off x="2198322" y="3327562"/>
            <a:ext cx="408162" cy="404582"/>
          </a:xfrm>
          <a:custGeom>
            <a:avLst/>
            <a:gdLst>
              <a:gd name="T0" fmla="*/ 22 w 409"/>
              <a:gd name="T1" fmla="*/ 267 h 407"/>
              <a:gd name="T2" fmla="*/ 20 w 409"/>
              <a:gd name="T3" fmla="*/ 260 h 407"/>
              <a:gd name="T4" fmla="*/ 407 w 409"/>
              <a:gd name="T5" fmla="*/ 244 h 407"/>
              <a:gd name="T6" fmla="*/ 54 w 409"/>
              <a:gd name="T7" fmla="*/ 78 h 407"/>
              <a:gd name="T8" fmla="*/ 99 w 409"/>
              <a:gd name="T9" fmla="*/ 371 h 407"/>
              <a:gd name="T10" fmla="*/ 18 w 409"/>
              <a:gd name="T11" fmla="*/ 263 h 407"/>
              <a:gd name="T12" fmla="*/ 104 w 409"/>
              <a:gd name="T13" fmla="*/ 373 h 407"/>
              <a:gd name="T14" fmla="*/ 15 w 409"/>
              <a:gd name="T15" fmla="*/ 240 h 407"/>
              <a:gd name="T16" fmla="*/ 19 w 409"/>
              <a:gd name="T17" fmla="*/ 258 h 407"/>
              <a:gd name="T18" fmla="*/ 19 w 409"/>
              <a:gd name="T19" fmla="*/ 259 h 407"/>
              <a:gd name="T20" fmla="*/ 69 w 409"/>
              <a:gd name="T21" fmla="*/ 59 h 407"/>
              <a:gd name="T22" fmla="*/ 298 w 409"/>
              <a:gd name="T23" fmla="*/ 23 h 407"/>
              <a:gd name="T24" fmla="*/ 249 w 409"/>
              <a:gd name="T25" fmla="*/ 7 h 407"/>
              <a:gd name="T26" fmla="*/ 193 w 409"/>
              <a:gd name="T27" fmla="*/ 4 h 407"/>
              <a:gd name="T28" fmla="*/ 81 w 409"/>
              <a:gd name="T29" fmla="*/ 49 h 407"/>
              <a:gd name="T30" fmla="*/ 49 w 409"/>
              <a:gd name="T31" fmla="*/ 85 h 407"/>
              <a:gd name="T32" fmla="*/ 19 w 409"/>
              <a:gd name="T33" fmla="*/ 145 h 407"/>
              <a:gd name="T34" fmla="*/ 44 w 409"/>
              <a:gd name="T35" fmla="*/ 87 h 407"/>
              <a:gd name="T36" fmla="*/ 22 w 409"/>
              <a:gd name="T37" fmla="*/ 128 h 407"/>
              <a:gd name="T38" fmla="*/ 45 w 409"/>
              <a:gd name="T39" fmla="*/ 320 h 407"/>
              <a:gd name="T40" fmla="*/ 83 w 409"/>
              <a:gd name="T41" fmla="*/ 361 h 407"/>
              <a:gd name="T42" fmla="*/ 300 w 409"/>
              <a:gd name="T43" fmla="*/ 387 h 407"/>
              <a:gd name="T44" fmla="*/ 249 w 409"/>
              <a:gd name="T45" fmla="*/ 402 h 407"/>
              <a:gd name="T46" fmla="*/ 178 w 409"/>
              <a:gd name="T47" fmla="*/ 403 h 407"/>
              <a:gd name="T48" fmla="*/ 151 w 409"/>
              <a:gd name="T49" fmla="*/ 396 h 407"/>
              <a:gd name="T50" fmla="*/ 123 w 409"/>
              <a:gd name="T51" fmla="*/ 383 h 407"/>
              <a:gd name="T52" fmla="*/ 168 w 409"/>
              <a:gd name="T53" fmla="*/ 399 h 407"/>
              <a:gd name="T54" fmla="*/ 210 w 409"/>
              <a:gd name="T55" fmla="*/ 403 h 407"/>
              <a:gd name="T56" fmla="*/ 261 w 409"/>
              <a:gd name="T57" fmla="*/ 397 h 407"/>
              <a:gd name="T58" fmla="*/ 170 w 409"/>
              <a:gd name="T59" fmla="*/ 401 h 407"/>
              <a:gd name="T60" fmla="*/ 234 w 409"/>
              <a:gd name="T61" fmla="*/ 403 h 407"/>
              <a:gd name="T62" fmla="*/ 303 w 409"/>
              <a:gd name="T63" fmla="*/ 382 h 407"/>
              <a:gd name="T64" fmla="*/ 355 w 409"/>
              <a:gd name="T65" fmla="*/ 345 h 407"/>
              <a:gd name="T66" fmla="*/ 391 w 409"/>
              <a:gd name="T67" fmla="*/ 292 h 407"/>
              <a:gd name="T68" fmla="*/ 348 w 409"/>
              <a:gd name="T69" fmla="*/ 348 h 407"/>
              <a:gd name="T70" fmla="*/ 271 w 409"/>
              <a:gd name="T71" fmla="*/ 394 h 407"/>
              <a:gd name="T72" fmla="*/ 298 w 409"/>
              <a:gd name="T73" fmla="*/ 382 h 407"/>
              <a:gd name="T74" fmla="*/ 385 w 409"/>
              <a:gd name="T75" fmla="*/ 300 h 407"/>
              <a:gd name="T76" fmla="*/ 367 w 409"/>
              <a:gd name="T77" fmla="*/ 324 h 407"/>
              <a:gd name="T78" fmla="*/ 364 w 409"/>
              <a:gd name="T79" fmla="*/ 328 h 407"/>
              <a:gd name="T80" fmla="*/ 394 w 409"/>
              <a:gd name="T81" fmla="*/ 278 h 407"/>
              <a:gd name="T82" fmla="*/ 408 w 409"/>
              <a:gd name="T83" fmla="*/ 224 h 407"/>
              <a:gd name="T84" fmla="*/ 403 w 409"/>
              <a:gd name="T85" fmla="*/ 247 h 407"/>
              <a:gd name="T86" fmla="*/ 378 w 409"/>
              <a:gd name="T87" fmla="*/ 305 h 407"/>
              <a:gd name="T88" fmla="*/ 345 w 409"/>
              <a:gd name="T89" fmla="*/ 345 h 407"/>
              <a:gd name="T90" fmla="*/ 176 w 409"/>
              <a:gd name="T91" fmla="*/ 395 h 407"/>
              <a:gd name="T92" fmla="*/ 87 w 409"/>
              <a:gd name="T93" fmla="*/ 353 h 407"/>
              <a:gd name="T94" fmla="*/ 95 w 409"/>
              <a:gd name="T95" fmla="*/ 46 h 407"/>
              <a:gd name="T96" fmla="*/ 373 w 409"/>
              <a:gd name="T97" fmla="*/ 93 h 407"/>
              <a:gd name="T98" fmla="*/ 397 w 409"/>
              <a:gd name="T99" fmla="*/ 143 h 407"/>
              <a:gd name="T100" fmla="*/ 406 w 409"/>
              <a:gd name="T101" fmla="*/ 182 h 407"/>
              <a:gd name="T102" fmla="*/ 368 w 409"/>
              <a:gd name="T103" fmla="*/ 82 h 407"/>
              <a:gd name="T104" fmla="*/ 377 w 409"/>
              <a:gd name="T105" fmla="*/ 94 h 407"/>
              <a:gd name="T106" fmla="*/ 397 w 409"/>
              <a:gd name="T107" fmla="*/ 132 h 407"/>
              <a:gd name="T108" fmla="*/ 370 w 409"/>
              <a:gd name="T109" fmla="*/ 81 h 407"/>
              <a:gd name="T110" fmla="*/ 324 w 409"/>
              <a:gd name="T111" fmla="*/ 36 h 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09" h="407">
                <a:moveTo>
                  <a:pt x="302" y="386"/>
                </a:moveTo>
                <a:cubicBezTo>
                  <a:pt x="302" y="386"/>
                  <a:pt x="301" y="386"/>
                  <a:pt x="300" y="387"/>
                </a:cubicBezTo>
                <a:cubicBezTo>
                  <a:pt x="301" y="387"/>
                  <a:pt x="301" y="386"/>
                  <a:pt x="302" y="386"/>
                </a:cubicBezTo>
                <a:moveTo>
                  <a:pt x="21" y="264"/>
                </a:moveTo>
                <a:cubicBezTo>
                  <a:pt x="21" y="265"/>
                  <a:pt x="22" y="265"/>
                  <a:pt x="22" y="265"/>
                </a:cubicBezTo>
                <a:cubicBezTo>
                  <a:pt x="22" y="266"/>
                  <a:pt x="22" y="267"/>
                  <a:pt x="22" y="267"/>
                </a:cubicBezTo>
                <a:cubicBezTo>
                  <a:pt x="23" y="268"/>
                  <a:pt x="23" y="268"/>
                  <a:pt x="23" y="268"/>
                </a:cubicBezTo>
                <a:cubicBezTo>
                  <a:pt x="23" y="268"/>
                  <a:pt x="22" y="267"/>
                  <a:pt x="21" y="264"/>
                </a:cubicBezTo>
                <a:moveTo>
                  <a:pt x="20" y="260"/>
                </a:moveTo>
                <a:cubicBezTo>
                  <a:pt x="20" y="260"/>
                  <a:pt x="20" y="261"/>
                  <a:pt x="20" y="262"/>
                </a:cubicBezTo>
                <a:cubicBezTo>
                  <a:pt x="21" y="263"/>
                  <a:pt x="21" y="263"/>
                  <a:pt x="21" y="264"/>
                </a:cubicBezTo>
                <a:cubicBezTo>
                  <a:pt x="21" y="263"/>
                  <a:pt x="20" y="261"/>
                  <a:pt x="20" y="260"/>
                </a:cubicBezTo>
                <a:moveTo>
                  <a:pt x="19" y="257"/>
                </a:moveTo>
                <a:cubicBezTo>
                  <a:pt x="19" y="258"/>
                  <a:pt x="19" y="258"/>
                  <a:pt x="19" y="259"/>
                </a:cubicBezTo>
                <a:cubicBezTo>
                  <a:pt x="20" y="259"/>
                  <a:pt x="20" y="259"/>
                  <a:pt x="20" y="260"/>
                </a:cubicBezTo>
                <a:cubicBezTo>
                  <a:pt x="20" y="259"/>
                  <a:pt x="20" y="259"/>
                  <a:pt x="19" y="258"/>
                </a:cubicBezTo>
                <a:cubicBezTo>
                  <a:pt x="19" y="258"/>
                  <a:pt x="19" y="258"/>
                  <a:pt x="19" y="257"/>
                </a:cubicBezTo>
                <a:moveTo>
                  <a:pt x="407" y="244"/>
                </a:moveTo>
                <a:cubicBezTo>
                  <a:pt x="407" y="245"/>
                  <a:pt x="406" y="247"/>
                  <a:pt x="406" y="248"/>
                </a:cubicBezTo>
                <a:cubicBezTo>
                  <a:pt x="406" y="247"/>
                  <a:pt x="407" y="246"/>
                  <a:pt x="407" y="244"/>
                </a:cubicBezTo>
                <a:moveTo>
                  <a:pt x="48" y="85"/>
                </a:moveTo>
                <a:cubicBezTo>
                  <a:pt x="47" y="87"/>
                  <a:pt x="45" y="89"/>
                  <a:pt x="44" y="91"/>
                </a:cubicBezTo>
                <a:cubicBezTo>
                  <a:pt x="45" y="89"/>
                  <a:pt x="47" y="87"/>
                  <a:pt x="48" y="85"/>
                </a:cubicBezTo>
                <a:moveTo>
                  <a:pt x="54" y="78"/>
                </a:moveTo>
                <a:cubicBezTo>
                  <a:pt x="52" y="80"/>
                  <a:pt x="50" y="83"/>
                  <a:pt x="48" y="85"/>
                </a:cubicBezTo>
                <a:cubicBezTo>
                  <a:pt x="48" y="85"/>
                  <a:pt x="48" y="85"/>
                  <a:pt x="48" y="85"/>
                </a:cubicBezTo>
                <a:cubicBezTo>
                  <a:pt x="50" y="83"/>
                  <a:pt x="51" y="81"/>
                  <a:pt x="53" y="79"/>
                </a:cubicBezTo>
                <a:cubicBezTo>
                  <a:pt x="53" y="79"/>
                  <a:pt x="53" y="78"/>
                  <a:pt x="54" y="78"/>
                </a:cubicBezTo>
                <a:moveTo>
                  <a:pt x="113" y="379"/>
                </a:moveTo>
                <a:cubicBezTo>
                  <a:pt x="109" y="376"/>
                  <a:pt x="104" y="373"/>
                  <a:pt x="99" y="371"/>
                </a:cubicBezTo>
                <a:cubicBezTo>
                  <a:pt x="95" y="368"/>
                  <a:pt x="90" y="364"/>
                  <a:pt x="87" y="362"/>
                </a:cubicBezTo>
                <a:cubicBezTo>
                  <a:pt x="68" y="347"/>
                  <a:pt x="54" y="331"/>
                  <a:pt x="42" y="314"/>
                </a:cubicBezTo>
                <a:cubicBezTo>
                  <a:pt x="40" y="309"/>
                  <a:pt x="37" y="305"/>
                  <a:pt x="34" y="300"/>
                </a:cubicBezTo>
                <a:cubicBezTo>
                  <a:pt x="31" y="296"/>
                  <a:pt x="29" y="291"/>
                  <a:pt x="27" y="286"/>
                </a:cubicBezTo>
                <a:cubicBezTo>
                  <a:pt x="25" y="281"/>
                  <a:pt x="23" y="276"/>
                  <a:pt x="21" y="271"/>
                </a:cubicBezTo>
                <a:cubicBezTo>
                  <a:pt x="20" y="269"/>
                  <a:pt x="19" y="266"/>
                  <a:pt x="18" y="263"/>
                </a:cubicBezTo>
                <a:cubicBezTo>
                  <a:pt x="18" y="261"/>
                  <a:pt x="17" y="258"/>
                  <a:pt x="16" y="255"/>
                </a:cubicBezTo>
                <a:cubicBezTo>
                  <a:pt x="16" y="253"/>
                  <a:pt x="15" y="251"/>
                  <a:pt x="15" y="249"/>
                </a:cubicBezTo>
                <a:cubicBezTo>
                  <a:pt x="20" y="272"/>
                  <a:pt x="30" y="293"/>
                  <a:pt x="43" y="312"/>
                </a:cubicBezTo>
                <a:cubicBezTo>
                  <a:pt x="56" y="333"/>
                  <a:pt x="73" y="351"/>
                  <a:pt x="95" y="366"/>
                </a:cubicBezTo>
                <a:cubicBezTo>
                  <a:pt x="96" y="368"/>
                  <a:pt x="98" y="369"/>
                  <a:pt x="99" y="370"/>
                </a:cubicBezTo>
                <a:cubicBezTo>
                  <a:pt x="101" y="371"/>
                  <a:pt x="103" y="372"/>
                  <a:pt x="104" y="373"/>
                </a:cubicBezTo>
                <a:cubicBezTo>
                  <a:pt x="107" y="375"/>
                  <a:pt x="110" y="377"/>
                  <a:pt x="113" y="379"/>
                </a:cubicBezTo>
                <a:moveTo>
                  <a:pt x="19" y="259"/>
                </a:moveTo>
                <a:cubicBezTo>
                  <a:pt x="18" y="253"/>
                  <a:pt x="16" y="247"/>
                  <a:pt x="15" y="242"/>
                </a:cubicBezTo>
                <a:cubicBezTo>
                  <a:pt x="11" y="221"/>
                  <a:pt x="10" y="200"/>
                  <a:pt x="13" y="178"/>
                </a:cubicBezTo>
                <a:cubicBezTo>
                  <a:pt x="11" y="198"/>
                  <a:pt x="11" y="216"/>
                  <a:pt x="14" y="230"/>
                </a:cubicBezTo>
                <a:cubicBezTo>
                  <a:pt x="14" y="234"/>
                  <a:pt x="15" y="237"/>
                  <a:pt x="15" y="240"/>
                </a:cubicBezTo>
                <a:cubicBezTo>
                  <a:pt x="15" y="241"/>
                  <a:pt x="15" y="242"/>
                  <a:pt x="16" y="243"/>
                </a:cubicBezTo>
                <a:cubicBezTo>
                  <a:pt x="15" y="242"/>
                  <a:pt x="15" y="242"/>
                  <a:pt x="15" y="242"/>
                </a:cubicBezTo>
                <a:cubicBezTo>
                  <a:pt x="16" y="247"/>
                  <a:pt x="18" y="252"/>
                  <a:pt x="19" y="257"/>
                </a:cubicBezTo>
                <a:cubicBezTo>
                  <a:pt x="18" y="254"/>
                  <a:pt x="17" y="250"/>
                  <a:pt x="16" y="245"/>
                </a:cubicBezTo>
                <a:cubicBezTo>
                  <a:pt x="16" y="247"/>
                  <a:pt x="17" y="248"/>
                  <a:pt x="17" y="249"/>
                </a:cubicBezTo>
                <a:cubicBezTo>
                  <a:pt x="18" y="252"/>
                  <a:pt x="19" y="256"/>
                  <a:pt x="19" y="258"/>
                </a:cubicBezTo>
                <a:cubicBezTo>
                  <a:pt x="36" y="313"/>
                  <a:pt x="75" y="358"/>
                  <a:pt x="123" y="381"/>
                </a:cubicBezTo>
                <a:cubicBezTo>
                  <a:pt x="104" y="372"/>
                  <a:pt x="79" y="355"/>
                  <a:pt x="58" y="331"/>
                </a:cubicBezTo>
                <a:cubicBezTo>
                  <a:pt x="43" y="312"/>
                  <a:pt x="30" y="290"/>
                  <a:pt x="22" y="265"/>
                </a:cubicBezTo>
                <a:cubicBezTo>
                  <a:pt x="21" y="265"/>
                  <a:pt x="21" y="264"/>
                  <a:pt x="21" y="264"/>
                </a:cubicBezTo>
                <a:cubicBezTo>
                  <a:pt x="21" y="263"/>
                  <a:pt x="20" y="261"/>
                  <a:pt x="20" y="259"/>
                </a:cubicBezTo>
                <a:cubicBezTo>
                  <a:pt x="19" y="259"/>
                  <a:pt x="19" y="259"/>
                  <a:pt x="19" y="259"/>
                </a:cubicBezTo>
                <a:moveTo>
                  <a:pt x="13" y="177"/>
                </a:moveTo>
                <a:cubicBezTo>
                  <a:pt x="13" y="174"/>
                  <a:pt x="14" y="171"/>
                  <a:pt x="14" y="168"/>
                </a:cubicBezTo>
                <a:cubicBezTo>
                  <a:pt x="14" y="172"/>
                  <a:pt x="13" y="175"/>
                  <a:pt x="13" y="177"/>
                </a:cubicBezTo>
                <a:moveTo>
                  <a:pt x="48" y="324"/>
                </a:moveTo>
                <a:cubicBezTo>
                  <a:pt x="19" y="284"/>
                  <a:pt x="5" y="234"/>
                  <a:pt x="9" y="186"/>
                </a:cubicBezTo>
                <a:cubicBezTo>
                  <a:pt x="14" y="138"/>
                  <a:pt x="35" y="92"/>
                  <a:pt x="69" y="59"/>
                </a:cubicBezTo>
                <a:cubicBezTo>
                  <a:pt x="103" y="26"/>
                  <a:pt x="149" y="6"/>
                  <a:pt x="195" y="2"/>
                </a:cubicBezTo>
                <a:cubicBezTo>
                  <a:pt x="200" y="2"/>
                  <a:pt x="205" y="2"/>
                  <a:pt x="210" y="2"/>
                </a:cubicBezTo>
                <a:cubicBezTo>
                  <a:pt x="250" y="2"/>
                  <a:pt x="290" y="14"/>
                  <a:pt x="323" y="37"/>
                </a:cubicBezTo>
                <a:cubicBezTo>
                  <a:pt x="321" y="36"/>
                  <a:pt x="319" y="35"/>
                  <a:pt x="317" y="34"/>
                </a:cubicBezTo>
                <a:cubicBezTo>
                  <a:pt x="314" y="32"/>
                  <a:pt x="311" y="30"/>
                  <a:pt x="308" y="28"/>
                </a:cubicBezTo>
                <a:cubicBezTo>
                  <a:pt x="305" y="26"/>
                  <a:pt x="301" y="25"/>
                  <a:pt x="298" y="23"/>
                </a:cubicBezTo>
                <a:cubicBezTo>
                  <a:pt x="293" y="21"/>
                  <a:pt x="293" y="21"/>
                  <a:pt x="293" y="21"/>
                </a:cubicBezTo>
                <a:cubicBezTo>
                  <a:pt x="291" y="20"/>
                  <a:pt x="289" y="19"/>
                  <a:pt x="287" y="18"/>
                </a:cubicBezTo>
                <a:cubicBezTo>
                  <a:pt x="282" y="17"/>
                  <a:pt x="277" y="15"/>
                  <a:pt x="272" y="13"/>
                </a:cubicBezTo>
                <a:cubicBezTo>
                  <a:pt x="267" y="11"/>
                  <a:pt x="262" y="10"/>
                  <a:pt x="257" y="9"/>
                </a:cubicBezTo>
                <a:cubicBezTo>
                  <a:pt x="253" y="8"/>
                  <a:pt x="253" y="8"/>
                  <a:pt x="253" y="8"/>
                </a:cubicBezTo>
                <a:cubicBezTo>
                  <a:pt x="249" y="7"/>
                  <a:pt x="249" y="7"/>
                  <a:pt x="249" y="7"/>
                </a:cubicBezTo>
                <a:cubicBezTo>
                  <a:pt x="241" y="6"/>
                  <a:pt x="241" y="6"/>
                  <a:pt x="241" y="6"/>
                </a:cubicBezTo>
                <a:cubicBezTo>
                  <a:pt x="233" y="4"/>
                  <a:pt x="233" y="4"/>
                  <a:pt x="233" y="4"/>
                </a:cubicBezTo>
                <a:cubicBezTo>
                  <a:pt x="226" y="4"/>
                  <a:pt x="226" y="4"/>
                  <a:pt x="226" y="4"/>
                </a:cubicBezTo>
                <a:cubicBezTo>
                  <a:pt x="221" y="4"/>
                  <a:pt x="217" y="3"/>
                  <a:pt x="213" y="3"/>
                </a:cubicBezTo>
                <a:cubicBezTo>
                  <a:pt x="208" y="3"/>
                  <a:pt x="204" y="3"/>
                  <a:pt x="200" y="3"/>
                </a:cubicBezTo>
                <a:cubicBezTo>
                  <a:pt x="193" y="4"/>
                  <a:pt x="193" y="4"/>
                  <a:pt x="193" y="4"/>
                </a:cubicBezTo>
                <a:cubicBezTo>
                  <a:pt x="191" y="4"/>
                  <a:pt x="189" y="4"/>
                  <a:pt x="187" y="4"/>
                </a:cubicBezTo>
                <a:cubicBezTo>
                  <a:pt x="174" y="6"/>
                  <a:pt x="174" y="6"/>
                  <a:pt x="174" y="6"/>
                </a:cubicBezTo>
                <a:cubicBezTo>
                  <a:pt x="158" y="9"/>
                  <a:pt x="141" y="14"/>
                  <a:pt x="125" y="21"/>
                </a:cubicBezTo>
                <a:cubicBezTo>
                  <a:pt x="117" y="24"/>
                  <a:pt x="110" y="29"/>
                  <a:pt x="102" y="34"/>
                </a:cubicBezTo>
                <a:cubicBezTo>
                  <a:pt x="99" y="36"/>
                  <a:pt x="95" y="39"/>
                  <a:pt x="92" y="41"/>
                </a:cubicBezTo>
                <a:cubicBezTo>
                  <a:pt x="88" y="44"/>
                  <a:pt x="84" y="46"/>
                  <a:pt x="81" y="49"/>
                </a:cubicBezTo>
                <a:cubicBezTo>
                  <a:pt x="78" y="52"/>
                  <a:pt x="74" y="55"/>
                  <a:pt x="71" y="58"/>
                </a:cubicBezTo>
                <a:cubicBezTo>
                  <a:pt x="68" y="62"/>
                  <a:pt x="65" y="65"/>
                  <a:pt x="61" y="68"/>
                </a:cubicBezTo>
                <a:cubicBezTo>
                  <a:pt x="60" y="70"/>
                  <a:pt x="58" y="72"/>
                  <a:pt x="57" y="74"/>
                </a:cubicBezTo>
                <a:cubicBezTo>
                  <a:pt x="56" y="75"/>
                  <a:pt x="55" y="76"/>
                  <a:pt x="54" y="78"/>
                </a:cubicBezTo>
                <a:cubicBezTo>
                  <a:pt x="68" y="60"/>
                  <a:pt x="83" y="47"/>
                  <a:pt x="99" y="37"/>
                </a:cubicBezTo>
                <a:cubicBezTo>
                  <a:pt x="80" y="50"/>
                  <a:pt x="63" y="66"/>
                  <a:pt x="49" y="85"/>
                </a:cubicBezTo>
                <a:cubicBezTo>
                  <a:pt x="48" y="87"/>
                  <a:pt x="47" y="88"/>
                  <a:pt x="46" y="89"/>
                </a:cubicBezTo>
                <a:cubicBezTo>
                  <a:pt x="46" y="90"/>
                  <a:pt x="45" y="91"/>
                  <a:pt x="44" y="93"/>
                </a:cubicBezTo>
                <a:cubicBezTo>
                  <a:pt x="43" y="95"/>
                  <a:pt x="41" y="98"/>
                  <a:pt x="40" y="100"/>
                </a:cubicBezTo>
                <a:cubicBezTo>
                  <a:pt x="36" y="105"/>
                  <a:pt x="36" y="105"/>
                  <a:pt x="36" y="105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27" y="122"/>
                  <a:pt x="23" y="133"/>
                  <a:pt x="19" y="145"/>
                </a:cubicBezTo>
                <a:cubicBezTo>
                  <a:pt x="0" y="205"/>
                  <a:pt x="11" y="272"/>
                  <a:pt x="48" y="324"/>
                </a:cubicBezTo>
                <a:moveTo>
                  <a:pt x="212" y="0"/>
                </a:moveTo>
                <a:cubicBezTo>
                  <a:pt x="192" y="0"/>
                  <a:pt x="172" y="3"/>
                  <a:pt x="153" y="8"/>
                </a:cubicBezTo>
                <a:cubicBezTo>
                  <a:pt x="133" y="14"/>
                  <a:pt x="115" y="23"/>
                  <a:pt x="98" y="34"/>
                </a:cubicBezTo>
                <a:cubicBezTo>
                  <a:pt x="81" y="45"/>
                  <a:pt x="66" y="59"/>
                  <a:pt x="53" y="75"/>
                </a:cubicBezTo>
                <a:cubicBezTo>
                  <a:pt x="44" y="87"/>
                  <a:pt x="44" y="87"/>
                  <a:pt x="44" y="87"/>
                </a:cubicBezTo>
                <a:cubicBezTo>
                  <a:pt x="36" y="100"/>
                  <a:pt x="36" y="100"/>
                  <a:pt x="36" y="100"/>
                </a:cubicBezTo>
                <a:cubicBezTo>
                  <a:pt x="33" y="104"/>
                  <a:pt x="33" y="104"/>
                  <a:pt x="33" y="104"/>
                </a:cubicBezTo>
                <a:cubicBezTo>
                  <a:pt x="33" y="105"/>
                  <a:pt x="32" y="106"/>
                  <a:pt x="32" y="107"/>
                </a:cubicBezTo>
                <a:cubicBezTo>
                  <a:pt x="28" y="114"/>
                  <a:pt x="28" y="114"/>
                  <a:pt x="28" y="114"/>
                </a:cubicBezTo>
                <a:cubicBezTo>
                  <a:pt x="25" y="121"/>
                  <a:pt x="25" y="121"/>
                  <a:pt x="25" y="121"/>
                </a:cubicBezTo>
                <a:cubicBezTo>
                  <a:pt x="24" y="123"/>
                  <a:pt x="23" y="126"/>
                  <a:pt x="22" y="128"/>
                </a:cubicBezTo>
                <a:cubicBezTo>
                  <a:pt x="14" y="147"/>
                  <a:pt x="10" y="167"/>
                  <a:pt x="8" y="188"/>
                </a:cubicBezTo>
                <a:cubicBezTo>
                  <a:pt x="8" y="193"/>
                  <a:pt x="7" y="198"/>
                  <a:pt x="7" y="203"/>
                </a:cubicBezTo>
                <a:cubicBezTo>
                  <a:pt x="8" y="205"/>
                  <a:pt x="8" y="205"/>
                  <a:pt x="8" y="205"/>
                </a:cubicBezTo>
                <a:cubicBezTo>
                  <a:pt x="8" y="205"/>
                  <a:pt x="8" y="205"/>
                  <a:pt x="8" y="205"/>
                </a:cubicBezTo>
                <a:cubicBezTo>
                  <a:pt x="8" y="221"/>
                  <a:pt x="10" y="238"/>
                  <a:pt x="14" y="253"/>
                </a:cubicBezTo>
                <a:cubicBezTo>
                  <a:pt x="20" y="277"/>
                  <a:pt x="30" y="300"/>
                  <a:pt x="45" y="320"/>
                </a:cubicBezTo>
                <a:cubicBezTo>
                  <a:pt x="47" y="323"/>
                  <a:pt x="50" y="326"/>
                  <a:pt x="52" y="330"/>
                </a:cubicBezTo>
                <a:cubicBezTo>
                  <a:pt x="54" y="332"/>
                  <a:pt x="56" y="334"/>
                  <a:pt x="57" y="336"/>
                </a:cubicBezTo>
                <a:cubicBezTo>
                  <a:pt x="59" y="338"/>
                  <a:pt x="61" y="340"/>
                  <a:pt x="62" y="342"/>
                </a:cubicBezTo>
                <a:cubicBezTo>
                  <a:pt x="64" y="344"/>
                  <a:pt x="66" y="346"/>
                  <a:pt x="67" y="347"/>
                </a:cubicBezTo>
                <a:cubicBezTo>
                  <a:pt x="69" y="349"/>
                  <a:pt x="71" y="351"/>
                  <a:pt x="73" y="353"/>
                </a:cubicBezTo>
                <a:cubicBezTo>
                  <a:pt x="77" y="356"/>
                  <a:pt x="80" y="359"/>
                  <a:pt x="83" y="361"/>
                </a:cubicBezTo>
                <a:cubicBezTo>
                  <a:pt x="110" y="383"/>
                  <a:pt x="144" y="399"/>
                  <a:pt x="179" y="404"/>
                </a:cubicBezTo>
                <a:cubicBezTo>
                  <a:pt x="190" y="406"/>
                  <a:pt x="201" y="407"/>
                  <a:pt x="213" y="407"/>
                </a:cubicBezTo>
                <a:cubicBezTo>
                  <a:pt x="236" y="407"/>
                  <a:pt x="259" y="403"/>
                  <a:pt x="279" y="395"/>
                </a:cubicBezTo>
                <a:cubicBezTo>
                  <a:pt x="279" y="395"/>
                  <a:pt x="285" y="393"/>
                  <a:pt x="291" y="391"/>
                </a:cubicBezTo>
                <a:cubicBezTo>
                  <a:pt x="294" y="390"/>
                  <a:pt x="297" y="388"/>
                  <a:pt x="299" y="388"/>
                </a:cubicBezTo>
                <a:cubicBezTo>
                  <a:pt x="299" y="387"/>
                  <a:pt x="300" y="387"/>
                  <a:pt x="300" y="387"/>
                </a:cubicBezTo>
                <a:cubicBezTo>
                  <a:pt x="292" y="391"/>
                  <a:pt x="283" y="394"/>
                  <a:pt x="275" y="396"/>
                </a:cubicBezTo>
                <a:cubicBezTo>
                  <a:pt x="274" y="397"/>
                  <a:pt x="273" y="397"/>
                  <a:pt x="272" y="397"/>
                </a:cubicBezTo>
                <a:cubicBezTo>
                  <a:pt x="270" y="398"/>
                  <a:pt x="268" y="398"/>
                  <a:pt x="267" y="399"/>
                </a:cubicBezTo>
                <a:cubicBezTo>
                  <a:pt x="264" y="399"/>
                  <a:pt x="261" y="400"/>
                  <a:pt x="258" y="401"/>
                </a:cubicBezTo>
                <a:cubicBezTo>
                  <a:pt x="257" y="401"/>
                  <a:pt x="255" y="401"/>
                  <a:pt x="254" y="402"/>
                </a:cubicBezTo>
                <a:cubicBezTo>
                  <a:pt x="252" y="402"/>
                  <a:pt x="250" y="402"/>
                  <a:pt x="249" y="402"/>
                </a:cubicBezTo>
                <a:cubicBezTo>
                  <a:pt x="242" y="403"/>
                  <a:pt x="235" y="405"/>
                  <a:pt x="227" y="405"/>
                </a:cubicBezTo>
                <a:cubicBezTo>
                  <a:pt x="223" y="405"/>
                  <a:pt x="220" y="405"/>
                  <a:pt x="216" y="406"/>
                </a:cubicBezTo>
                <a:cubicBezTo>
                  <a:pt x="215" y="406"/>
                  <a:pt x="214" y="406"/>
                  <a:pt x="213" y="406"/>
                </a:cubicBezTo>
                <a:cubicBezTo>
                  <a:pt x="210" y="406"/>
                  <a:pt x="207" y="405"/>
                  <a:pt x="203" y="405"/>
                </a:cubicBezTo>
                <a:cubicBezTo>
                  <a:pt x="199" y="405"/>
                  <a:pt x="195" y="405"/>
                  <a:pt x="191" y="405"/>
                </a:cubicBezTo>
                <a:cubicBezTo>
                  <a:pt x="187" y="404"/>
                  <a:pt x="183" y="403"/>
                  <a:pt x="178" y="403"/>
                </a:cubicBezTo>
                <a:cubicBezTo>
                  <a:pt x="144" y="398"/>
                  <a:pt x="110" y="382"/>
                  <a:pt x="85" y="362"/>
                </a:cubicBezTo>
                <a:cubicBezTo>
                  <a:pt x="71" y="350"/>
                  <a:pt x="57" y="338"/>
                  <a:pt x="47" y="323"/>
                </a:cubicBezTo>
                <a:cubicBezTo>
                  <a:pt x="49" y="325"/>
                  <a:pt x="52" y="328"/>
                  <a:pt x="54" y="331"/>
                </a:cubicBezTo>
                <a:cubicBezTo>
                  <a:pt x="57" y="335"/>
                  <a:pt x="60" y="338"/>
                  <a:pt x="63" y="341"/>
                </a:cubicBezTo>
                <a:cubicBezTo>
                  <a:pt x="89" y="370"/>
                  <a:pt x="128" y="392"/>
                  <a:pt x="164" y="399"/>
                </a:cubicBezTo>
                <a:cubicBezTo>
                  <a:pt x="159" y="398"/>
                  <a:pt x="155" y="397"/>
                  <a:pt x="151" y="396"/>
                </a:cubicBezTo>
                <a:cubicBezTo>
                  <a:pt x="147" y="394"/>
                  <a:pt x="142" y="392"/>
                  <a:pt x="138" y="391"/>
                </a:cubicBezTo>
                <a:cubicBezTo>
                  <a:pt x="134" y="389"/>
                  <a:pt x="130" y="387"/>
                  <a:pt x="126" y="385"/>
                </a:cubicBezTo>
                <a:cubicBezTo>
                  <a:pt x="124" y="384"/>
                  <a:pt x="122" y="383"/>
                  <a:pt x="119" y="382"/>
                </a:cubicBezTo>
                <a:cubicBezTo>
                  <a:pt x="118" y="381"/>
                  <a:pt x="117" y="381"/>
                  <a:pt x="116" y="380"/>
                </a:cubicBezTo>
                <a:cubicBezTo>
                  <a:pt x="116" y="380"/>
                  <a:pt x="115" y="380"/>
                  <a:pt x="114" y="379"/>
                </a:cubicBezTo>
                <a:cubicBezTo>
                  <a:pt x="117" y="381"/>
                  <a:pt x="120" y="382"/>
                  <a:pt x="123" y="383"/>
                </a:cubicBezTo>
                <a:cubicBezTo>
                  <a:pt x="126" y="385"/>
                  <a:pt x="129" y="386"/>
                  <a:pt x="131" y="387"/>
                </a:cubicBezTo>
                <a:cubicBezTo>
                  <a:pt x="132" y="388"/>
                  <a:pt x="133" y="388"/>
                  <a:pt x="134" y="389"/>
                </a:cubicBezTo>
                <a:cubicBezTo>
                  <a:pt x="135" y="389"/>
                  <a:pt x="136" y="389"/>
                  <a:pt x="137" y="390"/>
                </a:cubicBezTo>
                <a:cubicBezTo>
                  <a:pt x="138" y="390"/>
                  <a:pt x="140" y="391"/>
                  <a:pt x="142" y="392"/>
                </a:cubicBezTo>
                <a:cubicBezTo>
                  <a:pt x="145" y="393"/>
                  <a:pt x="148" y="394"/>
                  <a:pt x="151" y="395"/>
                </a:cubicBezTo>
                <a:cubicBezTo>
                  <a:pt x="158" y="397"/>
                  <a:pt x="163" y="398"/>
                  <a:pt x="168" y="399"/>
                </a:cubicBezTo>
                <a:cubicBezTo>
                  <a:pt x="170" y="400"/>
                  <a:pt x="171" y="400"/>
                  <a:pt x="172" y="400"/>
                </a:cubicBezTo>
                <a:cubicBezTo>
                  <a:pt x="174" y="400"/>
                  <a:pt x="175" y="400"/>
                  <a:pt x="176" y="401"/>
                </a:cubicBezTo>
                <a:cubicBezTo>
                  <a:pt x="178" y="401"/>
                  <a:pt x="181" y="401"/>
                  <a:pt x="183" y="401"/>
                </a:cubicBezTo>
                <a:cubicBezTo>
                  <a:pt x="187" y="402"/>
                  <a:pt x="191" y="403"/>
                  <a:pt x="196" y="403"/>
                </a:cubicBezTo>
                <a:cubicBezTo>
                  <a:pt x="196" y="403"/>
                  <a:pt x="196" y="403"/>
                  <a:pt x="197" y="403"/>
                </a:cubicBezTo>
                <a:cubicBezTo>
                  <a:pt x="201" y="403"/>
                  <a:pt x="205" y="403"/>
                  <a:pt x="210" y="403"/>
                </a:cubicBezTo>
                <a:cubicBezTo>
                  <a:pt x="211" y="403"/>
                  <a:pt x="212" y="403"/>
                  <a:pt x="213" y="403"/>
                </a:cubicBezTo>
                <a:cubicBezTo>
                  <a:pt x="214" y="403"/>
                  <a:pt x="216" y="403"/>
                  <a:pt x="217" y="403"/>
                </a:cubicBezTo>
                <a:cubicBezTo>
                  <a:pt x="219" y="402"/>
                  <a:pt x="222" y="402"/>
                  <a:pt x="224" y="402"/>
                </a:cubicBezTo>
                <a:cubicBezTo>
                  <a:pt x="227" y="402"/>
                  <a:pt x="229" y="402"/>
                  <a:pt x="232" y="402"/>
                </a:cubicBezTo>
                <a:cubicBezTo>
                  <a:pt x="235" y="401"/>
                  <a:pt x="238" y="401"/>
                  <a:pt x="241" y="400"/>
                </a:cubicBezTo>
                <a:cubicBezTo>
                  <a:pt x="247" y="399"/>
                  <a:pt x="254" y="399"/>
                  <a:pt x="261" y="397"/>
                </a:cubicBezTo>
                <a:cubicBezTo>
                  <a:pt x="254" y="399"/>
                  <a:pt x="246" y="400"/>
                  <a:pt x="238" y="401"/>
                </a:cubicBezTo>
                <a:cubicBezTo>
                  <a:pt x="234" y="402"/>
                  <a:pt x="230" y="402"/>
                  <a:pt x="226" y="402"/>
                </a:cubicBezTo>
                <a:cubicBezTo>
                  <a:pt x="221" y="403"/>
                  <a:pt x="217" y="403"/>
                  <a:pt x="213" y="403"/>
                </a:cubicBezTo>
                <a:cubicBezTo>
                  <a:pt x="208" y="403"/>
                  <a:pt x="204" y="403"/>
                  <a:pt x="200" y="403"/>
                </a:cubicBezTo>
                <a:cubicBezTo>
                  <a:pt x="196" y="403"/>
                  <a:pt x="192" y="403"/>
                  <a:pt x="189" y="403"/>
                </a:cubicBezTo>
                <a:cubicBezTo>
                  <a:pt x="182" y="402"/>
                  <a:pt x="175" y="401"/>
                  <a:pt x="170" y="401"/>
                </a:cubicBezTo>
                <a:cubicBezTo>
                  <a:pt x="175" y="402"/>
                  <a:pt x="180" y="402"/>
                  <a:pt x="186" y="403"/>
                </a:cubicBezTo>
                <a:cubicBezTo>
                  <a:pt x="188" y="403"/>
                  <a:pt x="191" y="404"/>
                  <a:pt x="194" y="404"/>
                </a:cubicBezTo>
                <a:cubicBezTo>
                  <a:pt x="197" y="404"/>
                  <a:pt x="200" y="404"/>
                  <a:pt x="204" y="404"/>
                </a:cubicBezTo>
                <a:cubicBezTo>
                  <a:pt x="207" y="404"/>
                  <a:pt x="210" y="404"/>
                  <a:pt x="213" y="405"/>
                </a:cubicBezTo>
                <a:cubicBezTo>
                  <a:pt x="217" y="404"/>
                  <a:pt x="220" y="404"/>
                  <a:pt x="224" y="404"/>
                </a:cubicBezTo>
                <a:cubicBezTo>
                  <a:pt x="227" y="404"/>
                  <a:pt x="230" y="403"/>
                  <a:pt x="234" y="403"/>
                </a:cubicBezTo>
                <a:cubicBezTo>
                  <a:pt x="237" y="403"/>
                  <a:pt x="241" y="402"/>
                  <a:pt x="244" y="401"/>
                </a:cubicBezTo>
                <a:cubicBezTo>
                  <a:pt x="248" y="401"/>
                  <a:pt x="251" y="400"/>
                  <a:pt x="255" y="400"/>
                </a:cubicBezTo>
                <a:cubicBezTo>
                  <a:pt x="258" y="399"/>
                  <a:pt x="262" y="398"/>
                  <a:pt x="265" y="397"/>
                </a:cubicBezTo>
                <a:cubicBezTo>
                  <a:pt x="269" y="396"/>
                  <a:pt x="272" y="395"/>
                  <a:pt x="275" y="394"/>
                </a:cubicBezTo>
                <a:cubicBezTo>
                  <a:pt x="278" y="393"/>
                  <a:pt x="282" y="391"/>
                  <a:pt x="285" y="390"/>
                </a:cubicBezTo>
                <a:cubicBezTo>
                  <a:pt x="291" y="388"/>
                  <a:pt x="297" y="385"/>
                  <a:pt x="303" y="382"/>
                </a:cubicBezTo>
                <a:cubicBezTo>
                  <a:pt x="305" y="381"/>
                  <a:pt x="308" y="380"/>
                  <a:pt x="311" y="378"/>
                </a:cubicBezTo>
                <a:cubicBezTo>
                  <a:pt x="313" y="377"/>
                  <a:pt x="315" y="375"/>
                  <a:pt x="318" y="374"/>
                </a:cubicBezTo>
                <a:cubicBezTo>
                  <a:pt x="320" y="372"/>
                  <a:pt x="323" y="371"/>
                  <a:pt x="325" y="369"/>
                </a:cubicBezTo>
                <a:cubicBezTo>
                  <a:pt x="328" y="368"/>
                  <a:pt x="330" y="366"/>
                  <a:pt x="332" y="365"/>
                </a:cubicBezTo>
                <a:cubicBezTo>
                  <a:pt x="336" y="362"/>
                  <a:pt x="339" y="359"/>
                  <a:pt x="342" y="357"/>
                </a:cubicBezTo>
                <a:cubicBezTo>
                  <a:pt x="347" y="352"/>
                  <a:pt x="351" y="348"/>
                  <a:pt x="355" y="345"/>
                </a:cubicBezTo>
                <a:cubicBezTo>
                  <a:pt x="359" y="341"/>
                  <a:pt x="362" y="337"/>
                  <a:pt x="366" y="332"/>
                </a:cubicBezTo>
                <a:cubicBezTo>
                  <a:pt x="368" y="330"/>
                  <a:pt x="370" y="326"/>
                  <a:pt x="373" y="323"/>
                </a:cubicBezTo>
                <a:cubicBezTo>
                  <a:pt x="374" y="321"/>
                  <a:pt x="375" y="319"/>
                  <a:pt x="377" y="317"/>
                </a:cubicBezTo>
                <a:cubicBezTo>
                  <a:pt x="378" y="315"/>
                  <a:pt x="380" y="313"/>
                  <a:pt x="381" y="311"/>
                </a:cubicBezTo>
                <a:cubicBezTo>
                  <a:pt x="382" y="309"/>
                  <a:pt x="385" y="305"/>
                  <a:pt x="387" y="300"/>
                </a:cubicBezTo>
                <a:cubicBezTo>
                  <a:pt x="389" y="298"/>
                  <a:pt x="390" y="295"/>
                  <a:pt x="391" y="292"/>
                </a:cubicBezTo>
                <a:cubicBezTo>
                  <a:pt x="393" y="289"/>
                  <a:pt x="394" y="286"/>
                  <a:pt x="396" y="282"/>
                </a:cubicBezTo>
                <a:cubicBezTo>
                  <a:pt x="397" y="279"/>
                  <a:pt x="398" y="276"/>
                  <a:pt x="399" y="272"/>
                </a:cubicBezTo>
                <a:cubicBezTo>
                  <a:pt x="400" y="269"/>
                  <a:pt x="402" y="265"/>
                  <a:pt x="403" y="262"/>
                </a:cubicBezTo>
                <a:cubicBezTo>
                  <a:pt x="404" y="257"/>
                  <a:pt x="405" y="252"/>
                  <a:pt x="406" y="248"/>
                </a:cubicBezTo>
                <a:cubicBezTo>
                  <a:pt x="398" y="279"/>
                  <a:pt x="386" y="301"/>
                  <a:pt x="377" y="315"/>
                </a:cubicBezTo>
                <a:cubicBezTo>
                  <a:pt x="369" y="326"/>
                  <a:pt x="360" y="338"/>
                  <a:pt x="348" y="348"/>
                </a:cubicBezTo>
                <a:cubicBezTo>
                  <a:pt x="346" y="351"/>
                  <a:pt x="343" y="353"/>
                  <a:pt x="340" y="356"/>
                </a:cubicBezTo>
                <a:cubicBezTo>
                  <a:pt x="337" y="358"/>
                  <a:pt x="334" y="361"/>
                  <a:pt x="331" y="363"/>
                </a:cubicBezTo>
                <a:cubicBezTo>
                  <a:pt x="326" y="367"/>
                  <a:pt x="320" y="371"/>
                  <a:pt x="314" y="375"/>
                </a:cubicBezTo>
                <a:cubicBezTo>
                  <a:pt x="308" y="378"/>
                  <a:pt x="302" y="381"/>
                  <a:pt x="297" y="384"/>
                </a:cubicBezTo>
                <a:cubicBezTo>
                  <a:pt x="292" y="386"/>
                  <a:pt x="287" y="388"/>
                  <a:pt x="282" y="390"/>
                </a:cubicBezTo>
                <a:cubicBezTo>
                  <a:pt x="278" y="391"/>
                  <a:pt x="274" y="393"/>
                  <a:pt x="271" y="394"/>
                </a:cubicBezTo>
                <a:cubicBezTo>
                  <a:pt x="268" y="395"/>
                  <a:pt x="265" y="395"/>
                  <a:pt x="264" y="396"/>
                </a:cubicBezTo>
                <a:cubicBezTo>
                  <a:pt x="263" y="396"/>
                  <a:pt x="262" y="396"/>
                  <a:pt x="262" y="396"/>
                </a:cubicBezTo>
                <a:cubicBezTo>
                  <a:pt x="262" y="396"/>
                  <a:pt x="264" y="396"/>
                  <a:pt x="267" y="395"/>
                </a:cubicBezTo>
                <a:cubicBezTo>
                  <a:pt x="269" y="394"/>
                  <a:pt x="270" y="394"/>
                  <a:pt x="272" y="393"/>
                </a:cubicBezTo>
                <a:cubicBezTo>
                  <a:pt x="274" y="393"/>
                  <a:pt x="276" y="392"/>
                  <a:pt x="279" y="391"/>
                </a:cubicBezTo>
                <a:cubicBezTo>
                  <a:pt x="284" y="389"/>
                  <a:pt x="291" y="387"/>
                  <a:pt x="298" y="382"/>
                </a:cubicBezTo>
                <a:cubicBezTo>
                  <a:pt x="313" y="375"/>
                  <a:pt x="334" y="363"/>
                  <a:pt x="355" y="341"/>
                </a:cubicBezTo>
                <a:cubicBezTo>
                  <a:pt x="358" y="338"/>
                  <a:pt x="360" y="335"/>
                  <a:pt x="363" y="332"/>
                </a:cubicBezTo>
                <a:cubicBezTo>
                  <a:pt x="364" y="331"/>
                  <a:pt x="365" y="329"/>
                  <a:pt x="367" y="328"/>
                </a:cubicBezTo>
                <a:cubicBezTo>
                  <a:pt x="368" y="326"/>
                  <a:pt x="369" y="324"/>
                  <a:pt x="370" y="322"/>
                </a:cubicBezTo>
                <a:cubicBezTo>
                  <a:pt x="373" y="319"/>
                  <a:pt x="376" y="315"/>
                  <a:pt x="378" y="312"/>
                </a:cubicBezTo>
                <a:cubicBezTo>
                  <a:pt x="380" y="308"/>
                  <a:pt x="383" y="304"/>
                  <a:pt x="385" y="300"/>
                </a:cubicBezTo>
                <a:cubicBezTo>
                  <a:pt x="394" y="283"/>
                  <a:pt x="402" y="263"/>
                  <a:pt x="407" y="241"/>
                </a:cubicBezTo>
                <a:cubicBezTo>
                  <a:pt x="406" y="243"/>
                  <a:pt x="404" y="251"/>
                  <a:pt x="401" y="261"/>
                </a:cubicBezTo>
                <a:cubicBezTo>
                  <a:pt x="400" y="266"/>
                  <a:pt x="398" y="271"/>
                  <a:pt x="395" y="277"/>
                </a:cubicBezTo>
                <a:cubicBezTo>
                  <a:pt x="393" y="283"/>
                  <a:pt x="390" y="289"/>
                  <a:pt x="387" y="295"/>
                </a:cubicBezTo>
                <a:cubicBezTo>
                  <a:pt x="384" y="300"/>
                  <a:pt x="380" y="306"/>
                  <a:pt x="377" y="311"/>
                </a:cubicBezTo>
                <a:cubicBezTo>
                  <a:pt x="374" y="316"/>
                  <a:pt x="370" y="321"/>
                  <a:pt x="367" y="324"/>
                </a:cubicBezTo>
                <a:cubicBezTo>
                  <a:pt x="366" y="327"/>
                  <a:pt x="364" y="328"/>
                  <a:pt x="363" y="330"/>
                </a:cubicBezTo>
                <a:cubicBezTo>
                  <a:pt x="362" y="331"/>
                  <a:pt x="360" y="333"/>
                  <a:pt x="359" y="334"/>
                </a:cubicBezTo>
                <a:cubicBezTo>
                  <a:pt x="357" y="336"/>
                  <a:pt x="356" y="337"/>
                  <a:pt x="356" y="338"/>
                </a:cubicBezTo>
                <a:cubicBezTo>
                  <a:pt x="356" y="338"/>
                  <a:pt x="356" y="338"/>
                  <a:pt x="356" y="338"/>
                </a:cubicBezTo>
                <a:cubicBezTo>
                  <a:pt x="356" y="338"/>
                  <a:pt x="357" y="336"/>
                  <a:pt x="359" y="333"/>
                </a:cubicBezTo>
                <a:cubicBezTo>
                  <a:pt x="361" y="332"/>
                  <a:pt x="362" y="330"/>
                  <a:pt x="364" y="328"/>
                </a:cubicBezTo>
                <a:cubicBezTo>
                  <a:pt x="366" y="326"/>
                  <a:pt x="368" y="323"/>
                  <a:pt x="370" y="320"/>
                </a:cubicBezTo>
                <a:cubicBezTo>
                  <a:pt x="372" y="317"/>
                  <a:pt x="375" y="314"/>
                  <a:pt x="377" y="311"/>
                </a:cubicBezTo>
                <a:cubicBezTo>
                  <a:pt x="379" y="307"/>
                  <a:pt x="381" y="303"/>
                  <a:pt x="384" y="300"/>
                </a:cubicBezTo>
                <a:cubicBezTo>
                  <a:pt x="386" y="296"/>
                  <a:pt x="388" y="292"/>
                  <a:pt x="390" y="287"/>
                </a:cubicBezTo>
                <a:cubicBezTo>
                  <a:pt x="391" y="285"/>
                  <a:pt x="392" y="283"/>
                  <a:pt x="393" y="281"/>
                </a:cubicBezTo>
                <a:cubicBezTo>
                  <a:pt x="393" y="280"/>
                  <a:pt x="394" y="279"/>
                  <a:pt x="394" y="278"/>
                </a:cubicBezTo>
                <a:cubicBezTo>
                  <a:pt x="396" y="274"/>
                  <a:pt x="396" y="274"/>
                  <a:pt x="396" y="274"/>
                </a:cubicBezTo>
                <a:cubicBezTo>
                  <a:pt x="397" y="270"/>
                  <a:pt x="399" y="265"/>
                  <a:pt x="401" y="261"/>
                </a:cubicBezTo>
                <a:cubicBezTo>
                  <a:pt x="402" y="256"/>
                  <a:pt x="403" y="252"/>
                  <a:pt x="404" y="247"/>
                </a:cubicBezTo>
                <a:cubicBezTo>
                  <a:pt x="405" y="245"/>
                  <a:pt x="405" y="243"/>
                  <a:pt x="406" y="241"/>
                </a:cubicBezTo>
                <a:cubicBezTo>
                  <a:pt x="406" y="239"/>
                  <a:pt x="406" y="237"/>
                  <a:pt x="407" y="235"/>
                </a:cubicBezTo>
                <a:cubicBezTo>
                  <a:pt x="407" y="231"/>
                  <a:pt x="408" y="227"/>
                  <a:pt x="408" y="224"/>
                </a:cubicBezTo>
                <a:cubicBezTo>
                  <a:pt x="409" y="210"/>
                  <a:pt x="409" y="201"/>
                  <a:pt x="409" y="201"/>
                </a:cubicBezTo>
                <a:cubicBezTo>
                  <a:pt x="409" y="201"/>
                  <a:pt x="409" y="201"/>
                  <a:pt x="409" y="201"/>
                </a:cubicBezTo>
                <a:cubicBezTo>
                  <a:pt x="409" y="203"/>
                  <a:pt x="409" y="209"/>
                  <a:pt x="408" y="218"/>
                </a:cubicBezTo>
                <a:cubicBezTo>
                  <a:pt x="408" y="222"/>
                  <a:pt x="407" y="227"/>
                  <a:pt x="406" y="232"/>
                </a:cubicBezTo>
                <a:cubicBezTo>
                  <a:pt x="405" y="234"/>
                  <a:pt x="405" y="237"/>
                  <a:pt x="405" y="239"/>
                </a:cubicBezTo>
                <a:cubicBezTo>
                  <a:pt x="404" y="242"/>
                  <a:pt x="403" y="245"/>
                  <a:pt x="403" y="247"/>
                </a:cubicBezTo>
                <a:cubicBezTo>
                  <a:pt x="402" y="250"/>
                  <a:pt x="401" y="253"/>
                  <a:pt x="400" y="255"/>
                </a:cubicBezTo>
                <a:cubicBezTo>
                  <a:pt x="400" y="256"/>
                  <a:pt x="400" y="258"/>
                  <a:pt x="399" y="259"/>
                </a:cubicBezTo>
                <a:cubicBezTo>
                  <a:pt x="399" y="260"/>
                  <a:pt x="398" y="262"/>
                  <a:pt x="398" y="263"/>
                </a:cubicBezTo>
                <a:cubicBezTo>
                  <a:pt x="396" y="268"/>
                  <a:pt x="394" y="273"/>
                  <a:pt x="393" y="277"/>
                </a:cubicBezTo>
                <a:cubicBezTo>
                  <a:pt x="388" y="285"/>
                  <a:pt x="385" y="292"/>
                  <a:pt x="384" y="295"/>
                </a:cubicBezTo>
                <a:cubicBezTo>
                  <a:pt x="381" y="299"/>
                  <a:pt x="379" y="303"/>
                  <a:pt x="378" y="305"/>
                </a:cubicBezTo>
                <a:cubicBezTo>
                  <a:pt x="377" y="307"/>
                  <a:pt x="376" y="308"/>
                  <a:pt x="375" y="310"/>
                </a:cubicBezTo>
                <a:cubicBezTo>
                  <a:pt x="374" y="312"/>
                  <a:pt x="372" y="314"/>
                  <a:pt x="371" y="316"/>
                </a:cubicBezTo>
                <a:cubicBezTo>
                  <a:pt x="368" y="319"/>
                  <a:pt x="366" y="322"/>
                  <a:pt x="364" y="326"/>
                </a:cubicBezTo>
                <a:cubicBezTo>
                  <a:pt x="361" y="329"/>
                  <a:pt x="358" y="332"/>
                  <a:pt x="355" y="335"/>
                </a:cubicBezTo>
                <a:cubicBezTo>
                  <a:pt x="354" y="337"/>
                  <a:pt x="352" y="338"/>
                  <a:pt x="351" y="340"/>
                </a:cubicBezTo>
                <a:cubicBezTo>
                  <a:pt x="349" y="342"/>
                  <a:pt x="347" y="343"/>
                  <a:pt x="345" y="345"/>
                </a:cubicBezTo>
                <a:cubicBezTo>
                  <a:pt x="328" y="361"/>
                  <a:pt x="308" y="375"/>
                  <a:pt x="285" y="384"/>
                </a:cubicBezTo>
                <a:cubicBezTo>
                  <a:pt x="264" y="393"/>
                  <a:pt x="240" y="398"/>
                  <a:pt x="216" y="398"/>
                </a:cubicBezTo>
                <a:cubicBezTo>
                  <a:pt x="215" y="398"/>
                  <a:pt x="213" y="398"/>
                  <a:pt x="211" y="398"/>
                </a:cubicBezTo>
                <a:cubicBezTo>
                  <a:pt x="209" y="398"/>
                  <a:pt x="205" y="398"/>
                  <a:pt x="201" y="398"/>
                </a:cubicBezTo>
                <a:cubicBezTo>
                  <a:pt x="197" y="398"/>
                  <a:pt x="193" y="398"/>
                  <a:pt x="190" y="397"/>
                </a:cubicBezTo>
                <a:cubicBezTo>
                  <a:pt x="176" y="395"/>
                  <a:pt x="176" y="395"/>
                  <a:pt x="176" y="395"/>
                </a:cubicBezTo>
                <a:cubicBezTo>
                  <a:pt x="174" y="395"/>
                  <a:pt x="172" y="394"/>
                  <a:pt x="169" y="394"/>
                </a:cubicBezTo>
                <a:cubicBezTo>
                  <a:pt x="163" y="392"/>
                  <a:pt x="163" y="392"/>
                  <a:pt x="163" y="392"/>
                </a:cubicBezTo>
                <a:cubicBezTo>
                  <a:pt x="156" y="390"/>
                  <a:pt x="156" y="390"/>
                  <a:pt x="156" y="390"/>
                </a:cubicBezTo>
                <a:cubicBezTo>
                  <a:pt x="153" y="389"/>
                  <a:pt x="151" y="388"/>
                  <a:pt x="149" y="388"/>
                </a:cubicBezTo>
                <a:cubicBezTo>
                  <a:pt x="145" y="386"/>
                  <a:pt x="140" y="384"/>
                  <a:pt x="136" y="382"/>
                </a:cubicBezTo>
                <a:cubicBezTo>
                  <a:pt x="118" y="375"/>
                  <a:pt x="102" y="364"/>
                  <a:pt x="87" y="353"/>
                </a:cubicBezTo>
                <a:cubicBezTo>
                  <a:pt x="69" y="338"/>
                  <a:pt x="54" y="318"/>
                  <a:pt x="42" y="297"/>
                </a:cubicBezTo>
                <a:cubicBezTo>
                  <a:pt x="14" y="249"/>
                  <a:pt x="10" y="187"/>
                  <a:pt x="30" y="133"/>
                </a:cubicBezTo>
                <a:cubicBezTo>
                  <a:pt x="30" y="133"/>
                  <a:pt x="30" y="133"/>
                  <a:pt x="30" y="133"/>
                </a:cubicBezTo>
                <a:cubicBezTo>
                  <a:pt x="30" y="133"/>
                  <a:pt x="31" y="129"/>
                  <a:pt x="33" y="125"/>
                </a:cubicBezTo>
                <a:cubicBezTo>
                  <a:pt x="35" y="120"/>
                  <a:pt x="38" y="114"/>
                  <a:pt x="39" y="112"/>
                </a:cubicBezTo>
                <a:cubicBezTo>
                  <a:pt x="53" y="85"/>
                  <a:pt x="73" y="62"/>
                  <a:pt x="95" y="46"/>
                </a:cubicBezTo>
                <a:cubicBezTo>
                  <a:pt x="118" y="29"/>
                  <a:pt x="144" y="17"/>
                  <a:pt x="169" y="12"/>
                </a:cubicBezTo>
                <a:cubicBezTo>
                  <a:pt x="184" y="9"/>
                  <a:pt x="198" y="7"/>
                  <a:pt x="212" y="7"/>
                </a:cubicBezTo>
                <a:cubicBezTo>
                  <a:pt x="223" y="7"/>
                  <a:pt x="234" y="8"/>
                  <a:pt x="246" y="10"/>
                </a:cubicBezTo>
                <a:cubicBezTo>
                  <a:pt x="272" y="15"/>
                  <a:pt x="296" y="25"/>
                  <a:pt x="316" y="38"/>
                </a:cubicBezTo>
                <a:cubicBezTo>
                  <a:pt x="336" y="51"/>
                  <a:pt x="354" y="68"/>
                  <a:pt x="369" y="89"/>
                </a:cubicBezTo>
                <a:cubicBezTo>
                  <a:pt x="373" y="93"/>
                  <a:pt x="373" y="93"/>
                  <a:pt x="373" y="93"/>
                </a:cubicBezTo>
                <a:cubicBezTo>
                  <a:pt x="374" y="95"/>
                  <a:pt x="375" y="97"/>
                  <a:pt x="376" y="99"/>
                </a:cubicBezTo>
                <a:cubicBezTo>
                  <a:pt x="382" y="109"/>
                  <a:pt x="382" y="109"/>
                  <a:pt x="382" y="109"/>
                </a:cubicBezTo>
                <a:cubicBezTo>
                  <a:pt x="384" y="112"/>
                  <a:pt x="386" y="116"/>
                  <a:pt x="388" y="120"/>
                </a:cubicBezTo>
                <a:cubicBezTo>
                  <a:pt x="390" y="125"/>
                  <a:pt x="390" y="125"/>
                  <a:pt x="390" y="125"/>
                </a:cubicBezTo>
                <a:cubicBezTo>
                  <a:pt x="391" y="127"/>
                  <a:pt x="392" y="129"/>
                  <a:pt x="392" y="131"/>
                </a:cubicBezTo>
                <a:cubicBezTo>
                  <a:pt x="394" y="135"/>
                  <a:pt x="395" y="139"/>
                  <a:pt x="397" y="143"/>
                </a:cubicBezTo>
                <a:cubicBezTo>
                  <a:pt x="398" y="147"/>
                  <a:pt x="399" y="151"/>
                  <a:pt x="400" y="155"/>
                </a:cubicBezTo>
                <a:cubicBezTo>
                  <a:pt x="402" y="163"/>
                  <a:pt x="403" y="171"/>
                  <a:pt x="404" y="180"/>
                </a:cubicBezTo>
                <a:cubicBezTo>
                  <a:pt x="405" y="187"/>
                  <a:pt x="405" y="194"/>
                  <a:pt x="406" y="198"/>
                </a:cubicBezTo>
                <a:cubicBezTo>
                  <a:pt x="406" y="201"/>
                  <a:pt x="406" y="203"/>
                  <a:pt x="406" y="203"/>
                </a:cubicBezTo>
                <a:cubicBezTo>
                  <a:pt x="406" y="203"/>
                  <a:pt x="406" y="203"/>
                  <a:pt x="406" y="201"/>
                </a:cubicBezTo>
                <a:cubicBezTo>
                  <a:pt x="406" y="195"/>
                  <a:pt x="406" y="189"/>
                  <a:pt x="406" y="182"/>
                </a:cubicBezTo>
                <a:cubicBezTo>
                  <a:pt x="406" y="178"/>
                  <a:pt x="405" y="174"/>
                  <a:pt x="404" y="169"/>
                </a:cubicBezTo>
                <a:cubicBezTo>
                  <a:pt x="404" y="167"/>
                  <a:pt x="404" y="165"/>
                  <a:pt x="403" y="163"/>
                </a:cubicBezTo>
                <a:cubicBezTo>
                  <a:pt x="403" y="160"/>
                  <a:pt x="402" y="158"/>
                  <a:pt x="402" y="156"/>
                </a:cubicBezTo>
                <a:cubicBezTo>
                  <a:pt x="401" y="152"/>
                  <a:pt x="400" y="147"/>
                  <a:pt x="399" y="143"/>
                </a:cubicBezTo>
                <a:cubicBezTo>
                  <a:pt x="397" y="139"/>
                  <a:pt x="396" y="134"/>
                  <a:pt x="394" y="130"/>
                </a:cubicBezTo>
                <a:cubicBezTo>
                  <a:pt x="388" y="113"/>
                  <a:pt x="379" y="96"/>
                  <a:pt x="368" y="82"/>
                </a:cubicBezTo>
                <a:cubicBezTo>
                  <a:pt x="360" y="72"/>
                  <a:pt x="350" y="61"/>
                  <a:pt x="339" y="52"/>
                </a:cubicBezTo>
                <a:cubicBezTo>
                  <a:pt x="337" y="50"/>
                  <a:pt x="333" y="47"/>
                  <a:pt x="329" y="44"/>
                </a:cubicBezTo>
                <a:cubicBezTo>
                  <a:pt x="326" y="42"/>
                  <a:pt x="322" y="39"/>
                  <a:pt x="320" y="37"/>
                </a:cubicBezTo>
                <a:cubicBezTo>
                  <a:pt x="338" y="49"/>
                  <a:pt x="354" y="64"/>
                  <a:pt x="368" y="81"/>
                </a:cubicBezTo>
                <a:cubicBezTo>
                  <a:pt x="372" y="88"/>
                  <a:pt x="372" y="88"/>
                  <a:pt x="372" y="88"/>
                </a:cubicBezTo>
                <a:cubicBezTo>
                  <a:pt x="374" y="90"/>
                  <a:pt x="376" y="92"/>
                  <a:pt x="377" y="94"/>
                </a:cubicBezTo>
                <a:cubicBezTo>
                  <a:pt x="385" y="108"/>
                  <a:pt x="385" y="108"/>
                  <a:pt x="385" y="108"/>
                </a:cubicBezTo>
                <a:cubicBezTo>
                  <a:pt x="392" y="123"/>
                  <a:pt x="392" y="123"/>
                  <a:pt x="392" y="123"/>
                </a:cubicBezTo>
                <a:cubicBezTo>
                  <a:pt x="394" y="125"/>
                  <a:pt x="395" y="127"/>
                  <a:pt x="395" y="130"/>
                </a:cubicBezTo>
                <a:cubicBezTo>
                  <a:pt x="398" y="138"/>
                  <a:pt x="398" y="138"/>
                  <a:pt x="398" y="138"/>
                </a:cubicBezTo>
                <a:cubicBezTo>
                  <a:pt x="398" y="135"/>
                  <a:pt x="397" y="133"/>
                  <a:pt x="396" y="130"/>
                </a:cubicBezTo>
                <a:cubicBezTo>
                  <a:pt x="396" y="131"/>
                  <a:pt x="397" y="132"/>
                  <a:pt x="397" y="132"/>
                </a:cubicBezTo>
                <a:cubicBezTo>
                  <a:pt x="397" y="132"/>
                  <a:pt x="397" y="131"/>
                  <a:pt x="396" y="129"/>
                </a:cubicBezTo>
                <a:cubicBezTo>
                  <a:pt x="395" y="127"/>
                  <a:pt x="395" y="125"/>
                  <a:pt x="394" y="123"/>
                </a:cubicBezTo>
                <a:cubicBezTo>
                  <a:pt x="396" y="128"/>
                  <a:pt x="402" y="144"/>
                  <a:pt x="402" y="144"/>
                </a:cubicBezTo>
                <a:cubicBezTo>
                  <a:pt x="402" y="144"/>
                  <a:pt x="402" y="143"/>
                  <a:pt x="401" y="142"/>
                </a:cubicBezTo>
                <a:cubicBezTo>
                  <a:pt x="396" y="123"/>
                  <a:pt x="387" y="106"/>
                  <a:pt x="376" y="89"/>
                </a:cubicBezTo>
                <a:cubicBezTo>
                  <a:pt x="374" y="86"/>
                  <a:pt x="372" y="83"/>
                  <a:pt x="370" y="81"/>
                </a:cubicBezTo>
                <a:cubicBezTo>
                  <a:pt x="371" y="82"/>
                  <a:pt x="372" y="83"/>
                  <a:pt x="373" y="85"/>
                </a:cubicBezTo>
                <a:cubicBezTo>
                  <a:pt x="371" y="82"/>
                  <a:pt x="368" y="79"/>
                  <a:pt x="366" y="76"/>
                </a:cubicBezTo>
                <a:cubicBezTo>
                  <a:pt x="364" y="73"/>
                  <a:pt x="361" y="70"/>
                  <a:pt x="358" y="67"/>
                </a:cubicBezTo>
                <a:cubicBezTo>
                  <a:pt x="359" y="67"/>
                  <a:pt x="359" y="68"/>
                  <a:pt x="360" y="68"/>
                </a:cubicBezTo>
                <a:cubicBezTo>
                  <a:pt x="358" y="66"/>
                  <a:pt x="357" y="65"/>
                  <a:pt x="355" y="63"/>
                </a:cubicBezTo>
                <a:cubicBezTo>
                  <a:pt x="346" y="53"/>
                  <a:pt x="335" y="44"/>
                  <a:pt x="324" y="36"/>
                </a:cubicBezTo>
                <a:cubicBezTo>
                  <a:pt x="308" y="25"/>
                  <a:pt x="290" y="16"/>
                  <a:pt x="271" y="10"/>
                </a:cubicBezTo>
                <a:cubicBezTo>
                  <a:pt x="252" y="4"/>
                  <a:pt x="232" y="1"/>
                  <a:pt x="212" y="0"/>
                </a:cubicBezTo>
                <a:cubicBezTo>
                  <a:pt x="212" y="0"/>
                  <a:pt x="212" y="0"/>
                  <a:pt x="212" y="0"/>
                </a:cubicBezTo>
              </a:path>
            </a:pathLst>
          </a:cu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PA_任意多边形 20"/>
          <p:cNvSpPr>
            <a:spLocks noEditPoints="1"/>
          </p:cNvSpPr>
          <p:nvPr>
            <p:custDataLst>
              <p:tags r:id="rId5"/>
            </p:custDataLst>
          </p:nvPr>
        </p:nvSpPr>
        <p:spPr bwMode="auto">
          <a:xfrm>
            <a:off x="9655409" y="3327562"/>
            <a:ext cx="408162" cy="404582"/>
          </a:xfrm>
          <a:custGeom>
            <a:avLst/>
            <a:gdLst>
              <a:gd name="T0" fmla="*/ 22 w 409"/>
              <a:gd name="T1" fmla="*/ 267 h 407"/>
              <a:gd name="T2" fmla="*/ 20 w 409"/>
              <a:gd name="T3" fmla="*/ 260 h 407"/>
              <a:gd name="T4" fmla="*/ 407 w 409"/>
              <a:gd name="T5" fmla="*/ 244 h 407"/>
              <a:gd name="T6" fmla="*/ 54 w 409"/>
              <a:gd name="T7" fmla="*/ 78 h 407"/>
              <a:gd name="T8" fmla="*/ 99 w 409"/>
              <a:gd name="T9" fmla="*/ 371 h 407"/>
              <a:gd name="T10" fmla="*/ 18 w 409"/>
              <a:gd name="T11" fmla="*/ 263 h 407"/>
              <a:gd name="T12" fmla="*/ 104 w 409"/>
              <a:gd name="T13" fmla="*/ 373 h 407"/>
              <a:gd name="T14" fmla="*/ 15 w 409"/>
              <a:gd name="T15" fmla="*/ 240 h 407"/>
              <a:gd name="T16" fmla="*/ 19 w 409"/>
              <a:gd name="T17" fmla="*/ 258 h 407"/>
              <a:gd name="T18" fmla="*/ 19 w 409"/>
              <a:gd name="T19" fmla="*/ 259 h 407"/>
              <a:gd name="T20" fmla="*/ 69 w 409"/>
              <a:gd name="T21" fmla="*/ 59 h 407"/>
              <a:gd name="T22" fmla="*/ 298 w 409"/>
              <a:gd name="T23" fmla="*/ 23 h 407"/>
              <a:gd name="T24" fmla="*/ 249 w 409"/>
              <a:gd name="T25" fmla="*/ 7 h 407"/>
              <a:gd name="T26" fmla="*/ 193 w 409"/>
              <a:gd name="T27" fmla="*/ 4 h 407"/>
              <a:gd name="T28" fmla="*/ 81 w 409"/>
              <a:gd name="T29" fmla="*/ 49 h 407"/>
              <a:gd name="T30" fmla="*/ 49 w 409"/>
              <a:gd name="T31" fmla="*/ 85 h 407"/>
              <a:gd name="T32" fmla="*/ 19 w 409"/>
              <a:gd name="T33" fmla="*/ 145 h 407"/>
              <a:gd name="T34" fmla="*/ 44 w 409"/>
              <a:gd name="T35" fmla="*/ 87 h 407"/>
              <a:gd name="T36" fmla="*/ 22 w 409"/>
              <a:gd name="T37" fmla="*/ 128 h 407"/>
              <a:gd name="T38" fmla="*/ 45 w 409"/>
              <a:gd name="T39" fmla="*/ 320 h 407"/>
              <a:gd name="T40" fmla="*/ 83 w 409"/>
              <a:gd name="T41" fmla="*/ 361 h 407"/>
              <a:gd name="T42" fmla="*/ 300 w 409"/>
              <a:gd name="T43" fmla="*/ 387 h 407"/>
              <a:gd name="T44" fmla="*/ 249 w 409"/>
              <a:gd name="T45" fmla="*/ 402 h 407"/>
              <a:gd name="T46" fmla="*/ 178 w 409"/>
              <a:gd name="T47" fmla="*/ 403 h 407"/>
              <a:gd name="T48" fmla="*/ 151 w 409"/>
              <a:gd name="T49" fmla="*/ 396 h 407"/>
              <a:gd name="T50" fmla="*/ 123 w 409"/>
              <a:gd name="T51" fmla="*/ 383 h 407"/>
              <a:gd name="T52" fmla="*/ 168 w 409"/>
              <a:gd name="T53" fmla="*/ 399 h 407"/>
              <a:gd name="T54" fmla="*/ 210 w 409"/>
              <a:gd name="T55" fmla="*/ 403 h 407"/>
              <a:gd name="T56" fmla="*/ 261 w 409"/>
              <a:gd name="T57" fmla="*/ 397 h 407"/>
              <a:gd name="T58" fmla="*/ 170 w 409"/>
              <a:gd name="T59" fmla="*/ 401 h 407"/>
              <a:gd name="T60" fmla="*/ 234 w 409"/>
              <a:gd name="T61" fmla="*/ 403 h 407"/>
              <a:gd name="T62" fmla="*/ 303 w 409"/>
              <a:gd name="T63" fmla="*/ 382 h 407"/>
              <a:gd name="T64" fmla="*/ 355 w 409"/>
              <a:gd name="T65" fmla="*/ 345 h 407"/>
              <a:gd name="T66" fmla="*/ 391 w 409"/>
              <a:gd name="T67" fmla="*/ 292 h 407"/>
              <a:gd name="T68" fmla="*/ 348 w 409"/>
              <a:gd name="T69" fmla="*/ 348 h 407"/>
              <a:gd name="T70" fmla="*/ 271 w 409"/>
              <a:gd name="T71" fmla="*/ 394 h 407"/>
              <a:gd name="T72" fmla="*/ 298 w 409"/>
              <a:gd name="T73" fmla="*/ 382 h 407"/>
              <a:gd name="T74" fmla="*/ 385 w 409"/>
              <a:gd name="T75" fmla="*/ 300 h 407"/>
              <a:gd name="T76" fmla="*/ 367 w 409"/>
              <a:gd name="T77" fmla="*/ 324 h 407"/>
              <a:gd name="T78" fmla="*/ 364 w 409"/>
              <a:gd name="T79" fmla="*/ 328 h 407"/>
              <a:gd name="T80" fmla="*/ 394 w 409"/>
              <a:gd name="T81" fmla="*/ 278 h 407"/>
              <a:gd name="T82" fmla="*/ 408 w 409"/>
              <a:gd name="T83" fmla="*/ 224 h 407"/>
              <a:gd name="T84" fmla="*/ 403 w 409"/>
              <a:gd name="T85" fmla="*/ 247 h 407"/>
              <a:gd name="T86" fmla="*/ 378 w 409"/>
              <a:gd name="T87" fmla="*/ 305 h 407"/>
              <a:gd name="T88" fmla="*/ 345 w 409"/>
              <a:gd name="T89" fmla="*/ 345 h 407"/>
              <a:gd name="T90" fmla="*/ 176 w 409"/>
              <a:gd name="T91" fmla="*/ 395 h 407"/>
              <a:gd name="T92" fmla="*/ 87 w 409"/>
              <a:gd name="T93" fmla="*/ 353 h 407"/>
              <a:gd name="T94" fmla="*/ 95 w 409"/>
              <a:gd name="T95" fmla="*/ 46 h 407"/>
              <a:gd name="T96" fmla="*/ 373 w 409"/>
              <a:gd name="T97" fmla="*/ 93 h 407"/>
              <a:gd name="T98" fmla="*/ 397 w 409"/>
              <a:gd name="T99" fmla="*/ 143 h 407"/>
              <a:gd name="T100" fmla="*/ 406 w 409"/>
              <a:gd name="T101" fmla="*/ 182 h 407"/>
              <a:gd name="T102" fmla="*/ 368 w 409"/>
              <a:gd name="T103" fmla="*/ 82 h 407"/>
              <a:gd name="T104" fmla="*/ 377 w 409"/>
              <a:gd name="T105" fmla="*/ 94 h 407"/>
              <a:gd name="T106" fmla="*/ 397 w 409"/>
              <a:gd name="T107" fmla="*/ 132 h 407"/>
              <a:gd name="T108" fmla="*/ 370 w 409"/>
              <a:gd name="T109" fmla="*/ 81 h 407"/>
              <a:gd name="T110" fmla="*/ 324 w 409"/>
              <a:gd name="T111" fmla="*/ 36 h 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09" h="407">
                <a:moveTo>
                  <a:pt x="302" y="386"/>
                </a:moveTo>
                <a:cubicBezTo>
                  <a:pt x="302" y="386"/>
                  <a:pt x="301" y="386"/>
                  <a:pt x="300" y="387"/>
                </a:cubicBezTo>
                <a:cubicBezTo>
                  <a:pt x="301" y="387"/>
                  <a:pt x="301" y="386"/>
                  <a:pt x="302" y="386"/>
                </a:cubicBezTo>
                <a:moveTo>
                  <a:pt x="21" y="264"/>
                </a:moveTo>
                <a:cubicBezTo>
                  <a:pt x="21" y="265"/>
                  <a:pt x="22" y="265"/>
                  <a:pt x="22" y="265"/>
                </a:cubicBezTo>
                <a:cubicBezTo>
                  <a:pt x="22" y="266"/>
                  <a:pt x="22" y="267"/>
                  <a:pt x="22" y="267"/>
                </a:cubicBezTo>
                <a:cubicBezTo>
                  <a:pt x="23" y="268"/>
                  <a:pt x="23" y="268"/>
                  <a:pt x="23" y="268"/>
                </a:cubicBezTo>
                <a:cubicBezTo>
                  <a:pt x="23" y="268"/>
                  <a:pt x="22" y="267"/>
                  <a:pt x="21" y="264"/>
                </a:cubicBezTo>
                <a:moveTo>
                  <a:pt x="20" y="260"/>
                </a:moveTo>
                <a:cubicBezTo>
                  <a:pt x="20" y="260"/>
                  <a:pt x="20" y="261"/>
                  <a:pt x="20" y="262"/>
                </a:cubicBezTo>
                <a:cubicBezTo>
                  <a:pt x="21" y="263"/>
                  <a:pt x="21" y="263"/>
                  <a:pt x="21" y="264"/>
                </a:cubicBezTo>
                <a:cubicBezTo>
                  <a:pt x="21" y="263"/>
                  <a:pt x="20" y="261"/>
                  <a:pt x="20" y="260"/>
                </a:cubicBezTo>
                <a:moveTo>
                  <a:pt x="19" y="257"/>
                </a:moveTo>
                <a:cubicBezTo>
                  <a:pt x="19" y="258"/>
                  <a:pt x="19" y="258"/>
                  <a:pt x="19" y="259"/>
                </a:cubicBezTo>
                <a:cubicBezTo>
                  <a:pt x="20" y="259"/>
                  <a:pt x="20" y="259"/>
                  <a:pt x="20" y="260"/>
                </a:cubicBezTo>
                <a:cubicBezTo>
                  <a:pt x="20" y="259"/>
                  <a:pt x="20" y="259"/>
                  <a:pt x="19" y="258"/>
                </a:cubicBezTo>
                <a:cubicBezTo>
                  <a:pt x="19" y="258"/>
                  <a:pt x="19" y="258"/>
                  <a:pt x="19" y="257"/>
                </a:cubicBezTo>
                <a:moveTo>
                  <a:pt x="407" y="244"/>
                </a:moveTo>
                <a:cubicBezTo>
                  <a:pt x="407" y="245"/>
                  <a:pt x="406" y="247"/>
                  <a:pt x="406" y="248"/>
                </a:cubicBezTo>
                <a:cubicBezTo>
                  <a:pt x="406" y="247"/>
                  <a:pt x="407" y="246"/>
                  <a:pt x="407" y="244"/>
                </a:cubicBezTo>
                <a:moveTo>
                  <a:pt x="48" y="85"/>
                </a:moveTo>
                <a:cubicBezTo>
                  <a:pt x="47" y="87"/>
                  <a:pt x="45" y="89"/>
                  <a:pt x="44" y="91"/>
                </a:cubicBezTo>
                <a:cubicBezTo>
                  <a:pt x="45" y="89"/>
                  <a:pt x="47" y="87"/>
                  <a:pt x="48" y="85"/>
                </a:cubicBezTo>
                <a:moveTo>
                  <a:pt x="54" y="78"/>
                </a:moveTo>
                <a:cubicBezTo>
                  <a:pt x="52" y="80"/>
                  <a:pt x="50" y="83"/>
                  <a:pt x="48" y="85"/>
                </a:cubicBezTo>
                <a:cubicBezTo>
                  <a:pt x="48" y="85"/>
                  <a:pt x="48" y="85"/>
                  <a:pt x="48" y="85"/>
                </a:cubicBezTo>
                <a:cubicBezTo>
                  <a:pt x="50" y="83"/>
                  <a:pt x="51" y="81"/>
                  <a:pt x="53" y="79"/>
                </a:cubicBezTo>
                <a:cubicBezTo>
                  <a:pt x="53" y="79"/>
                  <a:pt x="53" y="78"/>
                  <a:pt x="54" y="78"/>
                </a:cubicBezTo>
                <a:moveTo>
                  <a:pt x="113" y="379"/>
                </a:moveTo>
                <a:cubicBezTo>
                  <a:pt x="109" y="376"/>
                  <a:pt x="104" y="373"/>
                  <a:pt x="99" y="371"/>
                </a:cubicBezTo>
                <a:cubicBezTo>
                  <a:pt x="95" y="368"/>
                  <a:pt x="90" y="364"/>
                  <a:pt x="87" y="362"/>
                </a:cubicBezTo>
                <a:cubicBezTo>
                  <a:pt x="68" y="347"/>
                  <a:pt x="54" y="331"/>
                  <a:pt x="42" y="314"/>
                </a:cubicBezTo>
                <a:cubicBezTo>
                  <a:pt x="40" y="309"/>
                  <a:pt x="37" y="305"/>
                  <a:pt x="34" y="300"/>
                </a:cubicBezTo>
                <a:cubicBezTo>
                  <a:pt x="31" y="296"/>
                  <a:pt x="29" y="291"/>
                  <a:pt x="27" y="286"/>
                </a:cubicBezTo>
                <a:cubicBezTo>
                  <a:pt x="25" y="281"/>
                  <a:pt x="23" y="276"/>
                  <a:pt x="21" y="271"/>
                </a:cubicBezTo>
                <a:cubicBezTo>
                  <a:pt x="20" y="269"/>
                  <a:pt x="19" y="266"/>
                  <a:pt x="18" y="263"/>
                </a:cubicBezTo>
                <a:cubicBezTo>
                  <a:pt x="18" y="261"/>
                  <a:pt x="17" y="258"/>
                  <a:pt x="16" y="255"/>
                </a:cubicBezTo>
                <a:cubicBezTo>
                  <a:pt x="16" y="253"/>
                  <a:pt x="15" y="251"/>
                  <a:pt x="15" y="249"/>
                </a:cubicBezTo>
                <a:cubicBezTo>
                  <a:pt x="20" y="272"/>
                  <a:pt x="30" y="293"/>
                  <a:pt x="43" y="312"/>
                </a:cubicBezTo>
                <a:cubicBezTo>
                  <a:pt x="56" y="333"/>
                  <a:pt x="73" y="351"/>
                  <a:pt x="95" y="366"/>
                </a:cubicBezTo>
                <a:cubicBezTo>
                  <a:pt x="96" y="368"/>
                  <a:pt x="98" y="369"/>
                  <a:pt x="99" y="370"/>
                </a:cubicBezTo>
                <a:cubicBezTo>
                  <a:pt x="101" y="371"/>
                  <a:pt x="103" y="372"/>
                  <a:pt x="104" y="373"/>
                </a:cubicBezTo>
                <a:cubicBezTo>
                  <a:pt x="107" y="375"/>
                  <a:pt x="110" y="377"/>
                  <a:pt x="113" y="379"/>
                </a:cubicBezTo>
                <a:moveTo>
                  <a:pt x="19" y="259"/>
                </a:moveTo>
                <a:cubicBezTo>
                  <a:pt x="18" y="253"/>
                  <a:pt x="16" y="247"/>
                  <a:pt x="15" y="242"/>
                </a:cubicBezTo>
                <a:cubicBezTo>
                  <a:pt x="11" y="221"/>
                  <a:pt x="10" y="200"/>
                  <a:pt x="13" y="178"/>
                </a:cubicBezTo>
                <a:cubicBezTo>
                  <a:pt x="11" y="198"/>
                  <a:pt x="11" y="216"/>
                  <a:pt x="14" y="230"/>
                </a:cubicBezTo>
                <a:cubicBezTo>
                  <a:pt x="14" y="234"/>
                  <a:pt x="15" y="237"/>
                  <a:pt x="15" y="240"/>
                </a:cubicBezTo>
                <a:cubicBezTo>
                  <a:pt x="15" y="241"/>
                  <a:pt x="15" y="242"/>
                  <a:pt x="16" y="243"/>
                </a:cubicBezTo>
                <a:cubicBezTo>
                  <a:pt x="15" y="242"/>
                  <a:pt x="15" y="242"/>
                  <a:pt x="15" y="242"/>
                </a:cubicBezTo>
                <a:cubicBezTo>
                  <a:pt x="16" y="247"/>
                  <a:pt x="18" y="252"/>
                  <a:pt x="19" y="257"/>
                </a:cubicBezTo>
                <a:cubicBezTo>
                  <a:pt x="18" y="254"/>
                  <a:pt x="17" y="250"/>
                  <a:pt x="16" y="245"/>
                </a:cubicBezTo>
                <a:cubicBezTo>
                  <a:pt x="16" y="247"/>
                  <a:pt x="17" y="248"/>
                  <a:pt x="17" y="249"/>
                </a:cubicBezTo>
                <a:cubicBezTo>
                  <a:pt x="18" y="252"/>
                  <a:pt x="19" y="256"/>
                  <a:pt x="19" y="258"/>
                </a:cubicBezTo>
                <a:cubicBezTo>
                  <a:pt x="36" y="313"/>
                  <a:pt x="75" y="358"/>
                  <a:pt x="123" y="381"/>
                </a:cubicBezTo>
                <a:cubicBezTo>
                  <a:pt x="104" y="372"/>
                  <a:pt x="79" y="355"/>
                  <a:pt x="58" y="331"/>
                </a:cubicBezTo>
                <a:cubicBezTo>
                  <a:pt x="43" y="312"/>
                  <a:pt x="30" y="290"/>
                  <a:pt x="22" y="265"/>
                </a:cubicBezTo>
                <a:cubicBezTo>
                  <a:pt x="21" y="265"/>
                  <a:pt x="21" y="264"/>
                  <a:pt x="21" y="264"/>
                </a:cubicBezTo>
                <a:cubicBezTo>
                  <a:pt x="21" y="263"/>
                  <a:pt x="20" y="261"/>
                  <a:pt x="20" y="259"/>
                </a:cubicBezTo>
                <a:cubicBezTo>
                  <a:pt x="19" y="259"/>
                  <a:pt x="19" y="259"/>
                  <a:pt x="19" y="259"/>
                </a:cubicBezTo>
                <a:moveTo>
                  <a:pt x="13" y="177"/>
                </a:moveTo>
                <a:cubicBezTo>
                  <a:pt x="13" y="174"/>
                  <a:pt x="14" y="171"/>
                  <a:pt x="14" y="168"/>
                </a:cubicBezTo>
                <a:cubicBezTo>
                  <a:pt x="14" y="172"/>
                  <a:pt x="13" y="175"/>
                  <a:pt x="13" y="177"/>
                </a:cubicBezTo>
                <a:moveTo>
                  <a:pt x="48" y="324"/>
                </a:moveTo>
                <a:cubicBezTo>
                  <a:pt x="19" y="284"/>
                  <a:pt x="5" y="234"/>
                  <a:pt x="9" y="186"/>
                </a:cubicBezTo>
                <a:cubicBezTo>
                  <a:pt x="14" y="138"/>
                  <a:pt x="35" y="92"/>
                  <a:pt x="69" y="59"/>
                </a:cubicBezTo>
                <a:cubicBezTo>
                  <a:pt x="103" y="26"/>
                  <a:pt x="149" y="6"/>
                  <a:pt x="195" y="2"/>
                </a:cubicBezTo>
                <a:cubicBezTo>
                  <a:pt x="200" y="2"/>
                  <a:pt x="205" y="2"/>
                  <a:pt x="210" y="2"/>
                </a:cubicBezTo>
                <a:cubicBezTo>
                  <a:pt x="250" y="2"/>
                  <a:pt x="290" y="14"/>
                  <a:pt x="323" y="37"/>
                </a:cubicBezTo>
                <a:cubicBezTo>
                  <a:pt x="321" y="36"/>
                  <a:pt x="319" y="35"/>
                  <a:pt x="317" y="34"/>
                </a:cubicBezTo>
                <a:cubicBezTo>
                  <a:pt x="314" y="32"/>
                  <a:pt x="311" y="30"/>
                  <a:pt x="308" y="28"/>
                </a:cubicBezTo>
                <a:cubicBezTo>
                  <a:pt x="305" y="26"/>
                  <a:pt x="301" y="25"/>
                  <a:pt x="298" y="23"/>
                </a:cubicBezTo>
                <a:cubicBezTo>
                  <a:pt x="293" y="21"/>
                  <a:pt x="293" y="21"/>
                  <a:pt x="293" y="21"/>
                </a:cubicBezTo>
                <a:cubicBezTo>
                  <a:pt x="291" y="20"/>
                  <a:pt x="289" y="19"/>
                  <a:pt x="287" y="18"/>
                </a:cubicBezTo>
                <a:cubicBezTo>
                  <a:pt x="282" y="17"/>
                  <a:pt x="277" y="15"/>
                  <a:pt x="272" y="13"/>
                </a:cubicBezTo>
                <a:cubicBezTo>
                  <a:pt x="267" y="11"/>
                  <a:pt x="262" y="10"/>
                  <a:pt x="257" y="9"/>
                </a:cubicBezTo>
                <a:cubicBezTo>
                  <a:pt x="253" y="8"/>
                  <a:pt x="253" y="8"/>
                  <a:pt x="253" y="8"/>
                </a:cubicBezTo>
                <a:cubicBezTo>
                  <a:pt x="249" y="7"/>
                  <a:pt x="249" y="7"/>
                  <a:pt x="249" y="7"/>
                </a:cubicBezTo>
                <a:cubicBezTo>
                  <a:pt x="241" y="6"/>
                  <a:pt x="241" y="6"/>
                  <a:pt x="241" y="6"/>
                </a:cubicBezTo>
                <a:cubicBezTo>
                  <a:pt x="233" y="4"/>
                  <a:pt x="233" y="4"/>
                  <a:pt x="233" y="4"/>
                </a:cubicBezTo>
                <a:cubicBezTo>
                  <a:pt x="226" y="4"/>
                  <a:pt x="226" y="4"/>
                  <a:pt x="226" y="4"/>
                </a:cubicBezTo>
                <a:cubicBezTo>
                  <a:pt x="221" y="4"/>
                  <a:pt x="217" y="3"/>
                  <a:pt x="213" y="3"/>
                </a:cubicBezTo>
                <a:cubicBezTo>
                  <a:pt x="208" y="3"/>
                  <a:pt x="204" y="3"/>
                  <a:pt x="200" y="3"/>
                </a:cubicBezTo>
                <a:cubicBezTo>
                  <a:pt x="193" y="4"/>
                  <a:pt x="193" y="4"/>
                  <a:pt x="193" y="4"/>
                </a:cubicBezTo>
                <a:cubicBezTo>
                  <a:pt x="191" y="4"/>
                  <a:pt x="189" y="4"/>
                  <a:pt x="187" y="4"/>
                </a:cubicBezTo>
                <a:cubicBezTo>
                  <a:pt x="174" y="6"/>
                  <a:pt x="174" y="6"/>
                  <a:pt x="174" y="6"/>
                </a:cubicBezTo>
                <a:cubicBezTo>
                  <a:pt x="158" y="9"/>
                  <a:pt x="141" y="14"/>
                  <a:pt x="125" y="21"/>
                </a:cubicBezTo>
                <a:cubicBezTo>
                  <a:pt x="117" y="24"/>
                  <a:pt x="110" y="29"/>
                  <a:pt x="102" y="34"/>
                </a:cubicBezTo>
                <a:cubicBezTo>
                  <a:pt x="99" y="36"/>
                  <a:pt x="95" y="39"/>
                  <a:pt x="92" y="41"/>
                </a:cubicBezTo>
                <a:cubicBezTo>
                  <a:pt x="88" y="44"/>
                  <a:pt x="84" y="46"/>
                  <a:pt x="81" y="49"/>
                </a:cubicBezTo>
                <a:cubicBezTo>
                  <a:pt x="78" y="52"/>
                  <a:pt x="74" y="55"/>
                  <a:pt x="71" y="58"/>
                </a:cubicBezTo>
                <a:cubicBezTo>
                  <a:pt x="68" y="62"/>
                  <a:pt x="65" y="65"/>
                  <a:pt x="61" y="68"/>
                </a:cubicBezTo>
                <a:cubicBezTo>
                  <a:pt x="60" y="70"/>
                  <a:pt x="58" y="72"/>
                  <a:pt x="57" y="74"/>
                </a:cubicBezTo>
                <a:cubicBezTo>
                  <a:pt x="56" y="75"/>
                  <a:pt x="55" y="76"/>
                  <a:pt x="54" y="78"/>
                </a:cubicBezTo>
                <a:cubicBezTo>
                  <a:pt x="68" y="60"/>
                  <a:pt x="83" y="47"/>
                  <a:pt x="99" y="37"/>
                </a:cubicBezTo>
                <a:cubicBezTo>
                  <a:pt x="80" y="50"/>
                  <a:pt x="63" y="66"/>
                  <a:pt x="49" y="85"/>
                </a:cubicBezTo>
                <a:cubicBezTo>
                  <a:pt x="48" y="87"/>
                  <a:pt x="47" y="88"/>
                  <a:pt x="46" y="89"/>
                </a:cubicBezTo>
                <a:cubicBezTo>
                  <a:pt x="46" y="90"/>
                  <a:pt x="45" y="91"/>
                  <a:pt x="44" y="93"/>
                </a:cubicBezTo>
                <a:cubicBezTo>
                  <a:pt x="43" y="95"/>
                  <a:pt x="41" y="98"/>
                  <a:pt x="40" y="100"/>
                </a:cubicBezTo>
                <a:cubicBezTo>
                  <a:pt x="36" y="105"/>
                  <a:pt x="36" y="105"/>
                  <a:pt x="36" y="105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27" y="122"/>
                  <a:pt x="23" y="133"/>
                  <a:pt x="19" y="145"/>
                </a:cubicBezTo>
                <a:cubicBezTo>
                  <a:pt x="0" y="205"/>
                  <a:pt x="11" y="272"/>
                  <a:pt x="48" y="324"/>
                </a:cubicBezTo>
                <a:moveTo>
                  <a:pt x="212" y="0"/>
                </a:moveTo>
                <a:cubicBezTo>
                  <a:pt x="192" y="0"/>
                  <a:pt x="172" y="3"/>
                  <a:pt x="153" y="8"/>
                </a:cubicBezTo>
                <a:cubicBezTo>
                  <a:pt x="133" y="14"/>
                  <a:pt x="115" y="23"/>
                  <a:pt x="98" y="34"/>
                </a:cubicBezTo>
                <a:cubicBezTo>
                  <a:pt x="81" y="45"/>
                  <a:pt x="66" y="59"/>
                  <a:pt x="53" y="75"/>
                </a:cubicBezTo>
                <a:cubicBezTo>
                  <a:pt x="44" y="87"/>
                  <a:pt x="44" y="87"/>
                  <a:pt x="44" y="87"/>
                </a:cubicBezTo>
                <a:cubicBezTo>
                  <a:pt x="36" y="100"/>
                  <a:pt x="36" y="100"/>
                  <a:pt x="36" y="100"/>
                </a:cubicBezTo>
                <a:cubicBezTo>
                  <a:pt x="33" y="104"/>
                  <a:pt x="33" y="104"/>
                  <a:pt x="33" y="104"/>
                </a:cubicBezTo>
                <a:cubicBezTo>
                  <a:pt x="33" y="105"/>
                  <a:pt x="32" y="106"/>
                  <a:pt x="32" y="107"/>
                </a:cubicBezTo>
                <a:cubicBezTo>
                  <a:pt x="28" y="114"/>
                  <a:pt x="28" y="114"/>
                  <a:pt x="28" y="114"/>
                </a:cubicBezTo>
                <a:cubicBezTo>
                  <a:pt x="25" y="121"/>
                  <a:pt x="25" y="121"/>
                  <a:pt x="25" y="121"/>
                </a:cubicBezTo>
                <a:cubicBezTo>
                  <a:pt x="24" y="123"/>
                  <a:pt x="23" y="126"/>
                  <a:pt x="22" y="128"/>
                </a:cubicBezTo>
                <a:cubicBezTo>
                  <a:pt x="14" y="147"/>
                  <a:pt x="10" y="167"/>
                  <a:pt x="8" y="188"/>
                </a:cubicBezTo>
                <a:cubicBezTo>
                  <a:pt x="8" y="193"/>
                  <a:pt x="7" y="198"/>
                  <a:pt x="7" y="203"/>
                </a:cubicBezTo>
                <a:cubicBezTo>
                  <a:pt x="8" y="205"/>
                  <a:pt x="8" y="205"/>
                  <a:pt x="8" y="205"/>
                </a:cubicBezTo>
                <a:cubicBezTo>
                  <a:pt x="8" y="205"/>
                  <a:pt x="8" y="205"/>
                  <a:pt x="8" y="205"/>
                </a:cubicBezTo>
                <a:cubicBezTo>
                  <a:pt x="8" y="221"/>
                  <a:pt x="10" y="238"/>
                  <a:pt x="14" y="253"/>
                </a:cubicBezTo>
                <a:cubicBezTo>
                  <a:pt x="20" y="277"/>
                  <a:pt x="30" y="300"/>
                  <a:pt x="45" y="320"/>
                </a:cubicBezTo>
                <a:cubicBezTo>
                  <a:pt x="47" y="323"/>
                  <a:pt x="50" y="326"/>
                  <a:pt x="52" y="330"/>
                </a:cubicBezTo>
                <a:cubicBezTo>
                  <a:pt x="54" y="332"/>
                  <a:pt x="56" y="334"/>
                  <a:pt x="57" y="336"/>
                </a:cubicBezTo>
                <a:cubicBezTo>
                  <a:pt x="59" y="338"/>
                  <a:pt x="61" y="340"/>
                  <a:pt x="62" y="342"/>
                </a:cubicBezTo>
                <a:cubicBezTo>
                  <a:pt x="64" y="344"/>
                  <a:pt x="66" y="346"/>
                  <a:pt x="67" y="347"/>
                </a:cubicBezTo>
                <a:cubicBezTo>
                  <a:pt x="69" y="349"/>
                  <a:pt x="71" y="351"/>
                  <a:pt x="73" y="353"/>
                </a:cubicBezTo>
                <a:cubicBezTo>
                  <a:pt x="77" y="356"/>
                  <a:pt x="80" y="359"/>
                  <a:pt x="83" y="361"/>
                </a:cubicBezTo>
                <a:cubicBezTo>
                  <a:pt x="110" y="383"/>
                  <a:pt x="144" y="399"/>
                  <a:pt x="179" y="404"/>
                </a:cubicBezTo>
                <a:cubicBezTo>
                  <a:pt x="190" y="406"/>
                  <a:pt x="201" y="407"/>
                  <a:pt x="213" y="407"/>
                </a:cubicBezTo>
                <a:cubicBezTo>
                  <a:pt x="236" y="407"/>
                  <a:pt x="259" y="403"/>
                  <a:pt x="279" y="395"/>
                </a:cubicBezTo>
                <a:cubicBezTo>
                  <a:pt x="279" y="395"/>
                  <a:pt x="285" y="393"/>
                  <a:pt x="291" y="391"/>
                </a:cubicBezTo>
                <a:cubicBezTo>
                  <a:pt x="294" y="390"/>
                  <a:pt x="297" y="388"/>
                  <a:pt x="299" y="388"/>
                </a:cubicBezTo>
                <a:cubicBezTo>
                  <a:pt x="299" y="387"/>
                  <a:pt x="300" y="387"/>
                  <a:pt x="300" y="387"/>
                </a:cubicBezTo>
                <a:cubicBezTo>
                  <a:pt x="292" y="391"/>
                  <a:pt x="283" y="394"/>
                  <a:pt x="275" y="396"/>
                </a:cubicBezTo>
                <a:cubicBezTo>
                  <a:pt x="274" y="397"/>
                  <a:pt x="273" y="397"/>
                  <a:pt x="272" y="397"/>
                </a:cubicBezTo>
                <a:cubicBezTo>
                  <a:pt x="270" y="398"/>
                  <a:pt x="268" y="398"/>
                  <a:pt x="267" y="399"/>
                </a:cubicBezTo>
                <a:cubicBezTo>
                  <a:pt x="264" y="399"/>
                  <a:pt x="261" y="400"/>
                  <a:pt x="258" y="401"/>
                </a:cubicBezTo>
                <a:cubicBezTo>
                  <a:pt x="257" y="401"/>
                  <a:pt x="255" y="401"/>
                  <a:pt x="254" y="402"/>
                </a:cubicBezTo>
                <a:cubicBezTo>
                  <a:pt x="252" y="402"/>
                  <a:pt x="250" y="402"/>
                  <a:pt x="249" y="402"/>
                </a:cubicBezTo>
                <a:cubicBezTo>
                  <a:pt x="242" y="403"/>
                  <a:pt x="235" y="405"/>
                  <a:pt x="227" y="405"/>
                </a:cubicBezTo>
                <a:cubicBezTo>
                  <a:pt x="223" y="405"/>
                  <a:pt x="220" y="405"/>
                  <a:pt x="216" y="406"/>
                </a:cubicBezTo>
                <a:cubicBezTo>
                  <a:pt x="215" y="406"/>
                  <a:pt x="214" y="406"/>
                  <a:pt x="213" y="406"/>
                </a:cubicBezTo>
                <a:cubicBezTo>
                  <a:pt x="210" y="406"/>
                  <a:pt x="207" y="405"/>
                  <a:pt x="203" y="405"/>
                </a:cubicBezTo>
                <a:cubicBezTo>
                  <a:pt x="199" y="405"/>
                  <a:pt x="195" y="405"/>
                  <a:pt x="191" y="405"/>
                </a:cubicBezTo>
                <a:cubicBezTo>
                  <a:pt x="187" y="404"/>
                  <a:pt x="183" y="403"/>
                  <a:pt x="178" y="403"/>
                </a:cubicBezTo>
                <a:cubicBezTo>
                  <a:pt x="144" y="398"/>
                  <a:pt x="110" y="382"/>
                  <a:pt x="85" y="362"/>
                </a:cubicBezTo>
                <a:cubicBezTo>
                  <a:pt x="71" y="350"/>
                  <a:pt x="57" y="338"/>
                  <a:pt x="47" y="323"/>
                </a:cubicBezTo>
                <a:cubicBezTo>
                  <a:pt x="49" y="325"/>
                  <a:pt x="52" y="328"/>
                  <a:pt x="54" y="331"/>
                </a:cubicBezTo>
                <a:cubicBezTo>
                  <a:pt x="57" y="335"/>
                  <a:pt x="60" y="338"/>
                  <a:pt x="63" y="341"/>
                </a:cubicBezTo>
                <a:cubicBezTo>
                  <a:pt x="89" y="370"/>
                  <a:pt x="128" y="392"/>
                  <a:pt x="164" y="399"/>
                </a:cubicBezTo>
                <a:cubicBezTo>
                  <a:pt x="159" y="398"/>
                  <a:pt x="155" y="397"/>
                  <a:pt x="151" y="396"/>
                </a:cubicBezTo>
                <a:cubicBezTo>
                  <a:pt x="147" y="394"/>
                  <a:pt x="142" y="392"/>
                  <a:pt x="138" y="391"/>
                </a:cubicBezTo>
                <a:cubicBezTo>
                  <a:pt x="134" y="389"/>
                  <a:pt x="130" y="387"/>
                  <a:pt x="126" y="385"/>
                </a:cubicBezTo>
                <a:cubicBezTo>
                  <a:pt x="124" y="384"/>
                  <a:pt x="122" y="383"/>
                  <a:pt x="119" y="382"/>
                </a:cubicBezTo>
                <a:cubicBezTo>
                  <a:pt x="118" y="381"/>
                  <a:pt x="117" y="381"/>
                  <a:pt x="116" y="380"/>
                </a:cubicBezTo>
                <a:cubicBezTo>
                  <a:pt x="116" y="380"/>
                  <a:pt x="115" y="380"/>
                  <a:pt x="114" y="379"/>
                </a:cubicBezTo>
                <a:cubicBezTo>
                  <a:pt x="117" y="381"/>
                  <a:pt x="120" y="382"/>
                  <a:pt x="123" y="383"/>
                </a:cubicBezTo>
                <a:cubicBezTo>
                  <a:pt x="126" y="385"/>
                  <a:pt x="129" y="386"/>
                  <a:pt x="131" y="387"/>
                </a:cubicBezTo>
                <a:cubicBezTo>
                  <a:pt x="132" y="388"/>
                  <a:pt x="133" y="388"/>
                  <a:pt x="134" y="389"/>
                </a:cubicBezTo>
                <a:cubicBezTo>
                  <a:pt x="135" y="389"/>
                  <a:pt x="136" y="389"/>
                  <a:pt x="137" y="390"/>
                </a:cubicBezTo>
                <a:cubicBezTo>
                  <a:pt x="138" y="390"/>
                  <a:pt x="140" y="391"/>
                  <a:pt x="142" y="392"/>
                </a:cubicBezTo>
                <a:cubicBezTo>
                  <a:pt x="145" y="393"/>
                  <a:pt x="148" y="394"/>
                  <a:pt x="151" y="395"/>
                </a:cubicBezTo>
                <a:cubicBezTo>
                  <a:pt x="158" y="397"/>
                  <a:pt x="163" y="398"/>
                  <a:pt x="168" y="399"/>
                </a:cubicBezTo>
                <a:cubicBezTo>
                  <a:pt x="170" y="400"/>
                  <a:pt x="171" y="400"/>
                  <a:pt x="172" y="400"/>
                </a:cubicBezTo>
                <a:cubicBezTo>
                  <a:pt x="174" y="400"/>
                  <a:pt x="175" y="400"/>
                  <a:pt x="176" y="401"/>
                </a:cubicBezTo>
                <a:cubicBezTo>
                  <a:pt x="178" y="401"/>
                  <a:pt x="181" y="401"/>
                  <a:pt x="183" y="401"/>
                </a:cubicBezTo>
                <a:cubicBezTo>
                  <a:pt x="187" y="402"/>
                  <a:pt x="191" y="403"/>
                  <a:pt x="196" y="403"/>
                </a:cubicBezTo>
                <a:cubicBezTo>
                  <a:pt x="196" y="403"/>
                  <a:pt x="196" y="403"/>
                  <a:pt x="197" y="403"/>
                </a:cubicBezTo>
                <a:cubicBezTo>
                  <a:pt x="201" y="403"/>
                  <a:pt x="205" y="403"/>
                  <a:pt x="210" y="403"/>
                </a:cubicBezTo>
                <a:cubicBezTo>
                  <a:pt x="211" y="403"/>
                  <a:pt x="212" y="403"/>
                  <a:pt x="213" y="403"/>
                </a:cubicBezTo>
                <a:cubicBezTo>
                  <a:pt x="214" y="403"/>
                  <a:pt x="216" y="403"/>
                  <a:pt x="217" y="403"/>
                </a:cubicBezTo>
                <a:cubicBezTo>
                  <a:pt x="219" y="402"/>
                  <a:pt x="222" y="402"/>
                  <a:pt x="224" y="402"/>
                </a:cubicBezTo>
                <a:cubicBezTo>
                  <a:pt x="227" y="402"/>
                  <a:pt x="229" y="402"/>
                  <a:pt x="232" y="402"/>
                </a:cubicBezTo>
                <a:cubicBezTo>
                  <a:pt x="235" y="401"/>
                  <a:pt x="238" y="401"/>
                  <a:pt x="241" y="400"/>
                </a:cubicBezTo>
                <a:cubicBezTo>
                  <a:pt x="247" y="399"/>
                  <a:pt x="254" y="399"/>
                  <a:pt x="261" y="397"/>
                </a:cubicBezTo>
                <a:cubicBezTo>
                  <a:pt x="254" y="399"/>
                  <a:pt x="246" y="400"/>
                  <a:pt x="238" y="401"/>
                </a:cubicBezTo>
                <a:cubicBezTo>
                  <a:pt x="234" y="402"/>
                  <a:pt x="230" y="402"/>
                  <a:pt x="226" y="402"/>
                </a:cubicBezTo>
                <a:cubicBezTo>
                  <a:pt x="221" y="403"/>
                  <a:pt x="217" y="403"/>
                  <a:pt x="213" y="403"/>
                </a:cubicBezTo>
                <a:cubicBezTo>
                  <a:pt x="208" y="403"/>
                  <a:pt x="204" y="403"/>
                  <a:pt x="200" y="403"/>
                </a:cubicBezTo>
                <a:cubicBezTo>
                  <a:pt x="196" y="403"/>
                  <a:pt x="192" y="403"/>
                  <a:pt x="189" y="403"/>
                </a:cubicBezTo>
                <a:cubicBezTo>
                  <a:pt x="182" y="402"/>
                  <a:pt x="175" y="401"/>
                  <a:pt x="170" y="401"/>
                </a:cubicBezTo>
                <a:cubicBezTo>
                  <a:pt x="175" y="402"/>
                  <a:pt x="180" y="402"/>
                  <a:pt x="186" y="403"/>
                </a:cubicBezTo>
                <a:cubicBezTo>
                  <a:pt x="188" y="403"/>
                  <a:pt x="191" y="404"/>
                  <a:pt x="194" y="404"/>
                </a:cubicBezTo>
                <a:cubicBezTo>
                  <a:pt x="197" y="404"/>
                  <a:pt x="200" y="404"/>
                  <a:pt x="204" y="404"/>
                </a:cubicBezTo>
                <a:cubicBezTo>
                  <a:pt x="207" y="404"/>
                  <a:pt x="210" y="404"/>
                  <a:pt x="213" y="405"/>
                </a:cubicBezTo>
                <a:cubicBezTo>
                  <a:pt x="217" y="404"/>
                  <a:pt x="220" y="404"/>
                  <a:pt x="224" y="404"/>
                </a:cubicBezTo>
                <a:cubicBezTo>
                  <a:pt x="227" y="404"/>
                  <a:pt x="230" y="403"/>
                  <a:pt x="234" y="403"/>
                </a:cubicBezTo>
                <a:cubicBezTo>
                  <a:pt x="237" y="403"/>
                  <a:pt x="241" y="402"/>
                  <a:pt x="244" y="401"/>
                </a:cubicBezTo>
                <a:cubicBezTo>
                  <a:pt x="248" y="401"/>
                  <a:pt x="251" y="400"/>
                  <a:pt x="255" y="400"/>
                </a:cubicBezTo>
                <a:cubicBezTo>
                  <a:pt x="258" y="399"/>
                  <a:pt x="262" y="398"/>
                  <a:pt x="265" y="397"/>
                </a:cubicBezTo>
                <a:cubicBezTo>
                  <a:pt x="269" y="396"/>
                  <a:pt x="272" y="395"/>
                  <a:pt x="275" y="394"/>
                </a:cubicBezTo>
                <a:cubicBezTo>
                  <a:pt x="278" y="393"/>
                  <a:pt x="282" y="391"/>
                  <a:pt x="285" y="390"/>
                </a:cubicBezTo>
                <a:cubicBezTo>
                  <a:pt x="291" y="388"/>
                  <a:pt x="297" y="385"/>
                  <a:pt x="303" y="382"/>
                </a:cubicBezTo>
                <a:cubicBezTo>
                  <a:pt x="305" y="381"/>
                  <a:pt x="308" y="380"/>
                  <a:pt x="311" y="378"/>
                </a:cubicBezTo>
                <a:cubicBezTo>
                  <a:pt x="313" y="377"/>
                  <a:pt x="315" y="375"/>
                  <a:pt x="318" y="374"/>
                </a:cubicBezTo>
                <a:cubicBezTo>
                  <a:pt x="320" y="372"/>
                  <a:pt x="323" y="371"/>
                  <a:pt x="325" y="369"/>
                </a:cubicBezTo>
                <a:cubicBezTo>
                  <a:pt x="328" y="368"/>
                  <a:pt x="330" y="366"/>
                  <a:pt x="332" y="365"/>
                </a:cubicBezTo>
                <a:cubicBezTo>
                  <a:pt x="336" y="362"/>
                  <a:pt x="339" y="359"/>
                  <a:pt x="342" y="357"/>
                </a:cubicBezTo>
                <a:cubicBezTo>
                  <a:pt x="347" y="352"/>
                  <a:pt x="351" y="348"/>
                  <a:pt x="355" y="345"/>
                </a:cubicBezTo>
                <a:cubicBezTo>
                  <a:pt x="359" y="341"/>
                  <a:pt x="362" y="337"/>
                  <a:pt x="366" y="332"/>
                </a:cubicBezTo>
                <a:cubicBezTo>
                  <a:pt x="368" y="330"/>
                  <a:pt x="370" y="326"/>
                  <a:pt x="373" y="323"/>
                </a:cubicBezTo>
                <a:cubicBezTo>
                  <a:pt x="374" y="321"/>
                  <a:pt x="375" y="319"/>
                  <a:pt x="377" y="317"/>
                </a:cubicBezTo>
                <a:cubicBezTo>
                  <a:pt x="378" y="315"/>
                  <a:pt x="380" y="313"/>
                  <a:pt x="381" y="311"/>
                </a:cubicBezTo>
                <a:cubicBezTo>
                  <a:pt x="382" y="309"/>
                  <a:pt x="385" y="305"/>
                  <a:pt x="387" y="300"/>
                </a:cubicBezTo>
                <a:cubicBezTo>
                  <a:pt x="389" y="298"/>
                  <a:pt x="390" y="295"/>
                  <a:pt x="391" y="292"/>
                </a:cubicBezTo>
                <a:cubicBezTo>
                  <a:pt x="393" y="289"/>
                  <a:pt x="394" y="286"/>
                  <a:pt x="396" y="282"/>
                </a:cubicBezTo>
                <a:cubicBezTo>
                  <a:pt x="397" y="279"/>
                  <a:pt x="398" y="276"/>
                  <a:pt x="399" y="272"/>
                </a:cubicBezTo>
                <a:cubicBezTo>
                  <a:pt x="400" y="269"/>
                  <a:pt x="402" y="265"/>
                  <a:pt x="403" y="262"/>
                </a:cubicBezTo>
                <a:cubicBezTo>
                  <a:pt x="404" y="257"/>
                  <a:pt x="405" y="252"/>
                  <a:pt x="406" y="248"/>
                </a:cubicBezTo>
                <a:cubicBezTo>
                  <a:pt x="398" y="279"/>
                  <a:pt x="386" y="301"/>
                  <a:pt x="377" y="315"/>
                </a:cubicBezTo>
                <a:cubicBezTo>
                  <a:pt x="369" y="326"/>
                  <a:pt x="360" y="338"/>
                  <a:pt x="348" y="348"/>
                </a:cubicBezTo>
                <a:cubicBezTo>
                  <a:pt x="346" y="351"/>
                  <a:pt x="343" y="353"/>
                  <a:pt x="340" y="356"/>
                </a:cubicBezTo>
                <a:cubicBezTo>
                  <a:pt x="337" y="358"/>
                  <a:pt x="334" y="361"/>
                  <a:pt x="331" y="363"/>
                </a:cubicBezTo>
                <a:cubicBezTo>
                  <a:pt x="326" y="367"/>
                  <a:pt x="320" y="371"/>
                  <a:pt x="314" y="375"/>
                </a:cubicBezTo>
                <a:cubicBezTo>
                  <a:pt x="308" y="378"/>
                  <a:pt x="302" y="381"/>
                  <a:pt x="297" y="384"/>
                </a:cubicBezTo>
                <a:cubicBezTo>
                  <a:pt x="292" y="386"/>
                  <a:pt x="287" y="388"/>
                  <a:pt x="282" y="390"/>
                </a:cubicBezTo>
                <a:cubicBezTo>
                  <a:pt x="278" y="391"/>
                  <a:pt x="274" y="393"/>
                  <a:pt x="271" y="394"/>
                </a:cubicBezTo>
                <a:cubicBezTo>
                  <a:pt x="268" y="395"/>
                  <a:pt x="265" y="395"/>
                  <a:pt x="264" y="396"/>
                </a:cubicBezTo>
                <a:cubicBezTo>
                  <a:pt x="263" y="396"/>
                  <a:pt x="262" y="396"/>
                  <a:pt x="262" y="396"/>
                </a:cubicBezTo>
                <a:cubicBezTo>
                  <a:pt x="262" y="396"/>
                  <a:pt x="264" y="396"/>
                  <a:pt x="267" y="395"/>
                </a:cubicBezTo>
                <a:cubicBezTo>
                  <a:pt x="269" y="394"/>
                  <a:pt x="270" y="394"/>
                  <a:pt x="272" y="393"/>
                </a:cubicBezTo>
                <a:cubicBezTo>
                  <a:pt x="274" y="393"/>
                  <a:pt x="276" y="392"/>
                  <a:pt x="279" y="391"/>
                </a:cubicBezTo>
                <a:cubicBezTo>
                  <a:pt x="284" y="389"/>
                  <a:pt x="291" y="387"/>
                  <a:pt x="298" y="382"/>
                </a:cubicBezTo>
                <a:cubicBezTo>
                  <a:pt x="313" y="375"/>
                  <a:pt x="334" y="363"/>
                  <a:pt x="355" y="341"/>
                </a:cubicBezTo>
                <a:cubicBezTo>
                  <a:pt x="358" y="338"/>
                  <a:pt x="360" y="335"/>
                  <a:pt x="363" y="332"/>
                </a:cubicBezTo>
                <a:cubicBezTo>
                  <a:pt x="364" y="331"/>
                  <a:pt x="365" y="329"/>
                  <a:pt x="367" y="328"/>
                </a:cubicBezTo>
                <a:cubicBezTo>
                  <a:pt x="368" y="326"/>
                  <a:pt x="369" y="324"/>
                  <a:pt x="370" y="322"/>
                </a:cubicBezTo>
                <a:cubicBezTo>
                  <a:pt x="373" y="319"/>
                  <a:pt x="376" y="315"/>
                  <a:pt x="378" y="312"/>
                </a:cubicBezTo>
                <a:cubicBezTo>
                  <a:pt x="380" y="308"/>
                  <a:pt x="383" y="304"/>
                  <a:pt x="385" y="300"/>
                </a:cubicBezTo>
                <a:cubicBezTo>
                  <a:pt x="394" y="283"/>
                  <a:pt x="402" y="263"/>
                  <a:pt x="407" y="241"/>
                </a:cubicBezTo>
                <a:cubicBezTo>
                  <a:pt x="406" y="243"/>
                  <a:pt x="404" y="251"/>
                  <a:pt x="401" y="261"/>
                </a:cubicBezTo>
                <a:cubicBezTo>
                  <a:pt x="400" y="266"/>
                  <a:pt x="398" y="271"/>
                  <a:pt x="395" y="277"/>
                </a:cubicBezTo>
                <a:cubicBezTo>
                  <a:pt x="393" y="283"/>
                  <a:pt x="390" y="289"/>
                  <a:pt x="387" y="295"/>
                </a:cubicBezTo>
                <a:cubicBezTo>
                  <a:pt x="384" y="300"/>
                  <a:pt x="380" y="306"/>
                  <a:pt x="377" y="311"/>
                </a:cubicBezTo>
                <a:cubicBezTo>
                  <a:pt x="374" y="316"/>
                  <a:pt x="370" y="321"/>
                  <a:pt x="367" y="324"/>
                </a:cubicBezTo>
                <a:cubicBezTo>
                  <a:pt x="366" y="327"/>
                  <a:pt x="364" y="328"/>
                  <a:pt x="363" y="330"/>
                </a:cubicBezTo>
                <a:cubicBezTo>
                  <a:pt x="362" y="331"/>
                  <a:pt x="360" y="333"/>
                  <a:pt x="359" y="334"/>
                </a:cubicBezTo>
                <a:cubicBezTo>
                  <a:pt x="357" y="336"/>
                  <a:pt x="356" y="337"/>
                  <a:pt x="356" y="338"/>
                </a:cubicBezTo>
                <a:cubicBezTo>
                  <a:pt x="356" y="338"/>
                  <a:pt x="356" y="338"/>
                  <a:pt x="356" y="338"/>
                </a:cubicBezTo>
                <a:cubicBezTo>
                  <a:pt x="356" y="338"/>
                  <a:pt x="357" y="336"/>
                  <a:pt x="359" y="333"/>
                </a:cubicBezTo>
                <a:cubicBezTo>
                  <a:pt x="361" y="332"/>
                  <a:pt x="362" y="330"/>
                  <a:pt x="364" y="328"/>
                </a:cubicBezTo>
                <a:cubicBezTo>
                  <a:pt x="366" y="326"/>
                  <a:pt x="368" y="323"/>
                  <a:pt x="370" y="320"/>
                </a:cubicBezTo>
                <a:cubicBezTo>
                  <a:pt x="372" y="317"/>
                  <a:pt x="375" y="314"/>
                  <a:pt x="377" y="311"/>
                </a:cubicBezTo>
                <a:cubicBezTo>
                  <a:pt x="379" y="307"/>
                  <a:pt x="381" y="303"/>
                  <a:pt x="384" y="300"/>
                </a:cubicBezTo>
                <a:cubicBezTo>
                  <a:pt x="386" y="296"/>
                  <a:pt x="388" y="292"/>
                  <a:pt x="390" y="287"/>
                </a:cubicBezTo>
                <a:cubicBezTo>
                  <a:pt x="391" y="285"/>
                  <a:pt x="392" y="283"/>
                  <a:pt x="393" y="281"/>
                </a:cubicBezTo>
                <a:cubicBezTo>
                  <a:pt x="393" y="280"/>
                  <a:pt x="394" y="279"/>
                  <a:pt x="394" y="278"/>
                </a:cubicBezTo>
                <a:cubicBezTo>
                  <a:pt x="396" y="274"/>
                  <a:pt x="396" y="274"/>
                  <a:pt x="396" y="274"/>
                </a:cubicBezTo>
                <a:cubicBezTo>
                  <a:pt x="397" y="270"/>
                  <a:pt x="399" y="265"/>
                  <a:pt x="401" y="261"/>
                </a:cubicBezTo>
                <a:cubicBezTo>
                  <a:pt x="402" y="256"/>
                  <a:pt x="403" y="252"/>
                  <a:pt x="404" y="247"/>
                </a:cubicBezTo>
                <a:cubicBezTo>
                  <a:pt x="405" y="245"/>
                  <a:pt x="405" y="243"/>
                  <a:pt x="406" y="241"/>
                </a:cubicBezTo>
                <a:cubicBezTo>
                  <a:pt x="406" y="239"/>
                  <a:pt x="406" y="237"/>
                  <a:pt x="407" y="235"/>
                </a:cubicBezTo>
                <a:cubicBezTo>
                  <a:pt x="407" y="231"/>
                  <a:pt x="408" y="227"/>
                  <a:pt x="408" y="224"/>
                </a:cubicBezTo>
                <a:cubicBezTo>
                  <a:pt x="409" y="210"/>
                  <a:pt x="409" y="201"/>
                  <a:pt x="409" y="201"/>
                </a:cubicBezTo>
                <a:cubicBezTo>
                  <a:pt x="409" y="201"/>
                  <a:pt x="409" y="201"/>
                  <a:pt x="409" y="201"/>
                </a:cubicBezTo>
                <a:cubicBezTo>
                  <a:pt x="409" y="203"/>
                  <a:pt x="409" y="209"/>
                  <a:pt x="408" y="218"/>
                </a:cubicBezTo>
                <a:cubicBezTo>
                  <a:pt x="408" y="222"/>
                  <a:pt x="407" y="227"/>
                  <a:pt x="406" y="232"/>
                </a:cubicBezTo>
                <a:cubicBezTo>
                  <a:pt x="405" y="234"/>
                  <a:pt x="405" y="237"/>
                  <a:pt x="405" y="239"/>
                </a:cubicBezTo>
                <a:cubicBezTo>
                  <a:pt x="404" y="242"/>
                  <a:pt x="403" y="245"/>
                  <a:pt x="403" y="247"/>
                </a:cubicBezTo>
                <a:cubicBezTo>
                  <a:pt x="402" y="250"/>
                  <a:pt x="401" y="253"/>
                  <a:pt x="400" y="255"/>
                </a:cubicBezTo>
                <a:cubicBezTo>
                  <a:pt x="400" y="256"/>
                  <a:pt x="400" y="258"/>
                  <a:pt x="399" y="259"/>
                </a:cubicBezTo>
                <a:cubicBezTo>
                  <a:pt x="399" y="260"/>
                  <a:pt x="398" y="262"/>
                  <a:pt x="398" y="263"/>
                </a:cubicBezTo>
                <a:cubicBezTo>
                  <a:pt x="396" y="268"/>
                  <a:pt x="394" y="273"/>
                  <a:pt x="393" y="277"/>
                </a:cubicBezTo>
                <a:cubicBezTo>
                  <a:pt x="388" y="285"/>
                  <a:pt x="385" y="292"/>
                  <a:pt x="384" y="295"/>
                </a:cubicBezTo>
                <a:cubicBezTo>
                  <a:pt x="381" y="299"/>
                  <a:pt x="379" y="303"/>
                  <a:pt x="378" y="305"/>
                </a:cubicBezTo>
                <a:cubicBezTo>
                  <a:pt x="377" y="307"/>
                  <a:pt x="376" y="308"/>
                  <a:pt x="375" y="310"/>
                </a:cubicBezTo>
                <a:cubicBezTo>
                  <a:pt x="374" y="312"/>
                  <a:pt x="372" y="314"/>
                  <a:pt x="371" y="316"/>
                </a:cubicBezTo>
                <a:cubicBezTo>
                  <a:pt x="368" y="319"/>
                  <a:pt x="366" y="322"/>
                  <a:pt x="364" y="326"/>
                </a:cubicBezTo>
                <a:cubicBezTo>
                  <a:pt x="361" y="329"/>
                  <a:pt x="358" y="332"/>
                  <a:pt x="355" y="335"/>
                </a:cubicBezTo>
                <a:cubicBezTo>
                  <a:pt x="354" y="337"/>
                  <a:pt x="352" y="338"/>
                  <a:pt x="351" y="340"/>
                </a:cubicBezTo>
                <a:cubicBezTo>
                  <a:pt x="349" y="342"/>
                  <a:pt x="347" y="343"/>
                  <a:pt x="345" y="345"/>
                </a:cubicBezTo>
                <a:cubicBezTo>
                  <a:pt x="328" y="361"/>
                  <a:pt x="308" y="375"/>
                  <a:pt x="285" y="384"/>
                </a:cubicBezTo>
                <a:cubicBezTo>
                  <a:pt x="264" y="393"/>
                  <a:pt x="240" y="398"/>
                  <a:pt x="216" y="398"/>
                </a:cubicBezTo>
                <a:cubicBezTo>
                  <a:pt x="215" y="398"/>
                  <a:pt x="213" y="398"/>
                  <a:pt x="211" y="398"/>
                </a:cubicBezTo>
                <a:cubicBezTo>
                  <a:pt x="209" y="398"/>
                  <a:pt x="205" y="398"/>
                  <a:pt x="201" y="398"/>
                </a:cubicBezTo>
                <a:cubicBezTo>
                  <a:pt x="197" y="398"/>
                  <a:pt x="193" y="398"/>
                  <a:pt x="190" y="397"/>
                </a:cubicBezTo>
                <a:cubicBezTo>
                  <a:pt x="176" y="395"/>
                  <a:pt x="176" y="395"/>
                  <a:pt x="176" y="395"/>
                </a:cubicBezTo>
                <a:cubicBezTo>
                  <a:pt x="174" y="395"/>
                  <a:pt x="172" y="394"/>
                  <a:pt x="169" y="394"/>
                </a:cubicBezTo>
                <a:cubicBezTo>
                  <a:pt x="163" y="392"/>
                  <a:pt x="163" y="392"/>
                  <a:pt x="163" y="392"/>
                </a:cubicBezTo>
                <a:cubicBezTo>
                  <a:pt x="156" y="390"/>
                  <a:pt x="156" y="390"/>
                  <a:pt x="156" y="390"/>
                </a:cubicBezTo>
                <a:cubicBezTo>
                  <a:pt x="153" y="389"/>
                  <a:pt x="151" y="388"/>
                  <a:pt x="149" y="388"/>
                </a:cubicBezTo>
                <a:cubicBezTo>
                  <a:pt x="145" y="386"/>
                  <a:pt x="140" y="384"/>
                  <a:pt x="136" y="382"/>
                </a:cubicBezTo>
                <a:cubicBezTo>
                  <a:pt x="118" y="375"/>
                  <a:pt x="102" y="364"/>
                  <a:pt x="87" y="353"/>
                </a:cubicBezTo>
                <a:cubicBezTo>
                  <a:pt x="69" y="338"/>
                  <a:pt x="54" y="318"/>
                  <a:pt x="42" y="297"/>
                </a:cubicBezTo>
                <a:cubicBezTo>
                  <a:pt x="14" y="249"/>
                  <a:pt x="10" y="187"/>
                  <a:pt x="30" y="133"/>
                </a:cubicBezTo>
                <a:cubicBezTo>
                  <a:pt x="30" y="133"/>
                  <a:pt x="30" y="133"/>
                  <a:pt x="30" y="133"/>
                </a:cubicBezTo>
                <a:cubicBezTo>
                  <a:pt x="30" y="133"/>
                  <a:pt x="31" y="129"/>
                  <a:pt x="33" y="125"/>
                </a:cubicBezTo>
                <a:cubicBezTo>
                  <a:pt x="35" y="120"/>
                  <a:pt x="38" y="114"/>
                  <a:pt x="39" y="112"/>
                </a:cubicBezTo>
                <a:cubicBezTo>
                  <a:pt x="53" y="85"/>
                  <a:pt x="73" y="62"/>
                  <a:pt x="95" y="46"/>
                </a:cubicBezTo>
                <a:cubicBezTo>
                  <a:pt x="118" y="29"/>
                  <a:pt x="144" y="17"/>
                  <a:pt x="169" y="12"/>
                </a:cubicBezTo>
                <a:cubicBezTo>
                  <a:pt x="184" y="9"/>
                  <a:pt x="198" y="7"/>
                  <a:pt x="212" y="7"/>
                </a:cubicBezTo>
                <a:cubicBezTo>
                  <a:pt x="223" y="7"/>
                  <a:pt x="234" y="8"/>
                  <a:pt x="246" y="10"/>
                </a:cubicBezTo>
                <a:cubicBezTo>
                  <a:pt x="272" y="15"/>
                  <a:pt x="296" y="25"/>
                  <a:pt x="316" y="38"/>
                </a:cubicBezTo>
                <a:cubicBezTo>
                  <a:pt x="336" y="51"/>
                  <a:pt x="354" y="68"/>
                  <a:pt x="369" y="89"/>
                </a:cubicBezTo>
                <a:cubicBezTo>
                  <a:pt x="373" y="93"/>
                  <a:pt x="373" y="93"/>
                  <a:pt x="373" y="93"/>
                </a:cubicBezTo>
                <a:cubicBezTo>
                  <a:pt x="374" y="95"/>
                  <a:pt x="375" y="97"/>
                  <a:pt x="376" y="99"/>
                </a:cubicBezTo>
                <a:cubicBezTo>
                  <a:pt x="382" y="109"/>
                  <a:pt x="382" y="109"/>
                  <a:pt x="382" y="109"/>
                </a:cubicBezTo>
                <a:cubicBezTo>
                  <a:pt x="384" y="112"/>
                  <a:pt x="386" y="116"/>
                  <a:pt x="388" y="120"/>
                </a:cubicBezTo>
                <a:cubicBezTo>
                  <a:pt x="390" y="125"/>
                  <a:pt x="390" y="125"/>
                  <a:pt x="390" y="125"/>
                </a:cubicBezTo>
                <a:cubicBezTo>
                  <a:pt x="391" y="127"/>
                  <a:pt x="392" y="129"/>
                  <a:pt x="392" y="131"/>
                </a:cubicBezTo>
                <a:cubicBezTo>
                  <a:pt x="394" y="135"/>
                  <a:pt x="395" y="139"/>
                  <a:pt x="397" y="143"/>
                </a:cubicBezTo>
                <a:cubicBezTo>
                  <a:pt x="398" y="147"/>
                  <a:pt x="399" y="151"/>
                  <a:pt x="400" y="155"/>
                </a:cubicBezTo>
                <a:cubicBezTo>
                  <a:pt x="402" y="163"/>
                  <a:pt x="403" y="171"/>
                  <a:pt x="404" y="180"/>
                </a:cubicBezTo>
                <a:cubicBezTo>
                  <a:pt x="405" y="187"/>
                  <a:pt x="405" y="194"/>
                  <a:pt x="406" y="198"/>
                </a:cubicBezTo>
                <a:cubicBezTo>
                  <a:pt x="406" y="201"/>
                  <a:pt x="406" y="203"/>
                  <a:pt x="406" y="203"/>
                </a:cubicBezTo>
                <a:cubicBezTo>
                  <a:pt x="406" y="203"/>
                  <a:pt x="406" y="203"/>
                  <a:pt x="406" y="201"/>
                </a:cubicBezTo>
                <a:cubicBezTo>
                  <a:pt x="406" y="195"/>
                  <a:pt x="406" y="189"/>
                  <a:pt x="406" y="182"/>
                </a:cubicBezTo>
                <a:cubicBezTo>
                  <a:pt x="406" y="178"/>
                  <a:pt x="405" y="174"/>
                  <a:pt x="404" y="169"/>
                </a:cubicBezTo>
                <a:cubicBezTo>
                  <a:pt x="404" y="167"/>
                  <a:pt x="404" y="165"/>
                  <a:pt x="403" y="163"/>
                </a:cubicBezTo>
                <a:cubicBezTo>
                  <a:pt x="403" y="160"/>
                  <a:pt x="402" y="158"/>
                  <a:pt x="402" y="156"/>
                </a:cubicBezTo>
                <a:cubicBezTo>
                  <a:pt x="401" y="152"/>
                  <a:pt x="400" y="147"/>
                  <a:pt x="399" y="143"/>
                </a:cubicBezTo>
                <a:cubicBezTo>
                  <a:pt x="397" y="139"/>
                  <a:pt x="396" y="134"/>
                  <a:pt x="394" y="130"/>
                </a:cubicBezTo>
                <a:cubicBezTo>
                  <a:pt x="388" y="113"/>
                  <a:pt x="379" y="96"/>
                  <a:pt x="368" y="82"/>
                </a:cubicBezTo>
                <a:cubicBezTo>
                  <a:pt x="360" y="72"/>
                  <a:pt x="350" y="61"/>
                  <a:pt x="339" y="52"/>
                </a:cubicBezTo>
                <a:cubicBezTo>
                  <a:pt x="337" y="50"/>
                  <a:pt x="333" y="47"/>
                  <a:pt x="329" y="44"/>
                </a:cubicBezTo>
                <a:cubicBezTo>
                  <a:pt x="326" y="42"/>
                  <a:pt x="322" y="39"/>
                  <a:pt x="320" y="37"/>
                </a:cubicBezTo>
                <a:cubicBezTo>
                  <a:pt x="338" y="49"/>
                  <a:pt x="354" y="64"/>
                  <a:pt x="368" y="81"/>
                </a:cubicBezTo>
                <a:cubicBezTo>
                  <a:pt x="372" y="88"/>
                  <a:pt x="372" y="88"/>
                  <a:pt x="372" y="88"/>
                </a:cubicBezTo>
                <a:cubicBezTo>
                  <a:pt x="374" y="90"/>
                  <a:pt x="376" y="92"/>
                  <a:pt x="377" y="94"/>
                </a:cubicBezTo>
                <a:cubicBezTo>
                  <a:pt x="385" y="108"/>
                  <a:pt x="385" y="108"/>
                  <a:pt x="385" y="108"/>
                </a:cubicBezTo>
                <a:cubicBezTo>
                  <a:pt x="392" y="123"/>
                  <a:pt x="392" y="123"/>
                  <a:pt x="392" y="123"/>
                </a:cubicBezTo>
                <a:cubicBezTo>
                  <a:pt x="394" y="125"/>
                  <a:pt x="395" y="127"/>
                  <a:pt x="395" y="130"/>
                </a:cubicBezTo>
                <a:cubicBezTo>
                  <a:pt x="398" y="138"/>
                  <a:pt x="398" y="138"/>
                  <a:pt x="398" y="138"/>
                </a:cubicBezTo>
                <a:cubicBezTo>
                  <a:pt x="398" y="135"/>
                  <a:pt x="397" y="133"/>
                  <a:pt x="396" y="130"/>
                </a:cubicBezTo>
                <a:cubicBezTo>
                  <a:pt x="396" y="131"/>
                  <a:pt x="397" y="132"/>
                  <a:pt x="397" y="132"/>
                </a:cubicBezTo>
                <a:cubicBezTo>
                  <a:pt x="397" y="132"/>
                  <a:pt x="397" y="131"/>
                  <a:pt x="396" y="129"/>
                </a:cubicBezTo>
                <a:cubicBezTo>
                  <a:pt x="395" y="127"/>
                  <a:pt x="395" y="125"/>
                  <a:pt x="394" y="123"/>
                </a:cubicBezTo>
                <a:cubicBezTo>
                  <a:pt x="396" y="128"/>
                  <a:pt x="402" y="144"/>
                  <a:pt x="402" y="144"/>
                </a:cubicBezTo>
                <a:cubicBezTo>
                  <a:pt x="402" y="144"/>
                  <a:pt x="402" y="143"/>
                  <a:pt x="401" y="142"/>
                </a:cubicBezTo>
                <a:cubicBezTo>
                  <a:pt x="396" y="123"/>
                  <a:pt x="387" y="106"/>
                  <a:pt x="376" y="89"/>
                </a:cubicBezTo>
                <a:cubicBezTo>
                  <a:pt x="374" y="86"/>
                  <a:pt x="372" y="83"/>
                  <a:pt x="370" y="81"/>
                </a:cubicBezTo>
                <a:cubicBezTo>
                  <a:pt x="371" y="82"/>
                  <a:pt x="372" y="83"/>
                  <a:pt x="373" y="85"/>
                </a:cubicBezTo>
                <a:cubicBezTo>
                  <a:pt x="371" y="82"/>
                  <a:pt x="368" y="79"/>
                  <a:pt x="366" y="76"/>
                </a:cubicBezTo>
                <a:cubicBezTo>
                  <a:pt x="364" y="73"/>
                  <a:pt x="361" y="70"/>
                  <a:pt x="358" y="67"/>
                </a:cubicBezTo>
                <a:cubicBezTo>
                  <a:pt x="359" y="67"/>
                  <a:pt x="359" y="68"/>
                  <a:pt x="360" y="68"/>
                </a:cubicBezTo>
                <a:cubicBezTo>
                  <a:pt x="358" y="66"/>
                  <a:pt x="357" y="65"/>
                  <a:pt x="355" y="63"/>
                </a:cubicBezTo>
                <a:cubicBezTo>
                  <a:pt x="346" y="53"/>
                  <a:pt x="335" y="44"/>
                  <a:pt x="324" y="36"/>
                </a:cubicBezTo>
                <a:cubicBezTo>
                  <a:pt x="308" y="25"/>
                  <a:pt x="290" y="16"/>
                  <a:pt x="271" y="10"/>
                </a:cubicBezTo>
                <a:cubicBezTo>
                  <a:pt x="252" y="4"/>
                  <a:pt x="232" y="1"/>
                  <a:pt x="212" y="0"/>
                </a:cubicBezTo>
                <a:cubicBezTo>
                  <a:pt x="212" y="0"/>
                  <a:pt x="212" y="0"/>
                  <a:pt x="212" y="0"/>
                </a:cubicBezTo>
              </a:path>
            </a:pathLst>
          </a:cu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PA_任意多边形 146"/>
          <p:cNvSpPr>
            <a:spLocks noEditPoints="1"/>
          </p:cNvSpPr>
          <p:nvPr>
            <p:custDataLst>
              <p:tags r:id="rId6"/>
            </p:custDataLst>
          </p:nvPr>
        </p:nvSpPr>
        <p:spPr bwMode="auto">
          <a:xfrm>
            <a:off x="9770755" y="3411421"/>
            <a:ext cx="177471" cy="236864"/>
          </a:xfrm>
          <a:custGeom>
            <a:avLst/>
            <a:gdLst>
              <a:gd name="T0" fmla="*/ 98 w 182"/>
              <a:gd name="T1" fmla="*/ 190 h 245"/>
              <a:gd name="T2" fmla="*/ 90 w 182"/>
              <a:gd name="T3" fmla="*/ 202 h 245"/>
              <a:gd name="T4" fmla="*/ 81 w 182"/>
              <a:gd name="T5" fmla="*/ 214 h 245"/>
              <a:gd name="T6" fmla="*/ 73 w 182"/>
              <a:gd name="T7" fmla="*/ 223 h 245"/>
              <a:gd name="T8" fmla="*/ 63 w 182"/>
              <a:gd name="T9" fmla="*/ 228 h 245"/>
              <a:gd name="T10" fmla="*/ 49 w 182"/>
              <a:gd name="T11" fmla="*/ 227 h 245"/>
              <a:gd name="T12" fmla="*/ 39 w 182"/>
              <a:gd name="T13" fmla="*/ 231 h 245"/>
              <a:gd name="T14" fmla="*/ 48 w 182"/>
              <a:gd name="T15" fmla="*/ 225 h 245"/>
              <a:gd name="T16" fmla="*/ 39 w 182"/>
              <a:gd name="T17" fmla="*/ 225 h 245"/>
              <a:gd name="T18" fmla="*/ 46 w 182"/>
              <a:gd name="T19" fmla="*/ 220 h 245"/>
              <a:gd name="T20" fmla="*/ 55 w 182"/>
              <a:gd name="T21" fmla="*/ 210 h 245"/>
              <a:gd name="T22" fmla="*/ 64 w 182"/>
              <a:gd name="T23" fmla="*/ 197 h 245"/>
              <a:gd name="T24" fmla="*/ 80 w 182"/>
              <a:gd name="T25" fmla="*/ 188 h 245"/>
              <a:gd name="T26" fmla="*/ 81 w 182"/>
              <a:gd name="T27" fmla="*/ 184 h 245"/>
              <a:gd name="T28" fmla="*/ 90 w 182"/>
              <a:gd name="T29" fmla="*/ 176 h 245"/>
              <a:gd name="T30" fmla="*/ 100 w 182"/>
              <a:gd name="T31" fmla="*/ 165 h 245"/>
              <a:gd name="T32" fmla="*/ 112 w 182"/>
              <a:gd name="T33" fmla="*/ 148 h 245"/>
              <a:gd name="T34" fmla="*/ 129 w 182"/>
              <a:gd name="T35" fmla="*/ 121 h 245"/>
              <a:gd name="T36" fmla="*/ 129 w 182"/>
              <a:gd name="T37" fmla="*/ 110 h 245"/>
              <a:gd name="T38" fmla="*/ 131 w 182"/>
              <a:gd name="T39" fmla="*/ 105 h 245"/>
              <a:gd name="T40" fmla="*/ 116 w 182"/>
              <a:gd name="T41" fmla="*/ 94 h 245"/>
              <a:gd name="T42" fmla="*/ 98 w 182"/>
              <a:gd name="T43" fmla="*/ 87 h 245"/>
              <a:gd name="T44" fmla="*/ 110 w 182"/>
              <a:gd name="T45" fmla="*/ 96 h 245"/>
              <a:gd name="T46" fmla="*/ 119 w 182"/>
              <a:gd name="T47" fmla="*/ 107 h 245"/>
              <a:gd name="T48" fmla="*/ 115 w 182"/>
              <a:gd name="T49" fmla="*/ 119 h 245"/>
              <a:gd name="T50" fmla="*/ 86 w 182"/>
              <a:gd name="T51" fmla="*/ 155 h 245"/>
              <a:gd name="T52" fmla="*/ 74 w 182"/>
              <a:gd name="T53" fmla="*/ 169 h 245"/>
              <a:gd name="T54" fmla="*/ 68 w 182"/>
              <a:gd name="T55" fmla="*/ 178 h 245"/>
              <a:gd name="T56" fmla="*/ 57 w 182"/>
              <a:gd name="T57" fmla="*/ 194 h 245"/>
              <a:gd name="T58" fmla="*/ 15 w 182"/>
              <a:gd name="T59" fmla="*/ 231 h 245"/>
              <a:gd name="T60" fmla="*/ 4 w 182"/>
              <a:gd name="T61" fmla="*/ 245 h 245"/>
              <a:gd name="T62" fmla="*/ 59 w 182"/>
              <a:gd name="T63" fmla="*/ 239 h 245"/>
              <a:gd name="T64" fmla="*/ 78 w 182"/>
              <a:gd name="T65" fmla="*/ 236 h 245"/>
              <a:gd name="T66" fmla="*/ 93 w 182"/>
              <a:gd name="T67" fmla="*/ 223 h 245"/>
              <a:gd name="T68" fmla="*/ 122 w 182"/>
              <a:gd name="T69" fmla="*/ 184 h 245"/>
              <a:gd name="T70" fmla="*/ 148 w 182"/>
              <a:gd name="T71" fmla="*/ 149 h 245"/>
              <a:gd name="T72" fmla="*/ 166 w 182"/>
              <a:gd name="T73" fmla="*/ 122 h 245"/>
              <a:gd name="T74" fmla="*/ 162 w 182"/>
              <a:gd name="T75" fmla="*/ 85 h 245"/>
              <a:gd name="T76" fmla="*/ 155 w 182"/>
              <a:gd name="T77" fmla="*/ 75 h 245"/>
              <a:gd name="T78" fmla="*/ 122 w 182"/>
              <a:gd name="T79" fmla="*/ 53 h 245"/>
              <a:gd name="T80" fmla="*/ 90 w 182"/>
              <a:gd name="T81" fmla="*/ 17 h 245"/>
              <a:gd name="T82" fmla="*/ 56 w 182"/>
              <a:gd name="T83" fmla="*/ 3 h 245"/>
              <a:gd name="T84" fmla="*/ 32 w 182"/>
              <a:gd name="T85" fmla="*/ 14 h 245"/>
              <a:gd name="T86" fmla="*/ 68 w 182"/>
              <a:gd name="T87" fmla="*/ 18 h 245"/>
              <a:gd name="T88" fmla="*/ 69 w 182"/>
              <a:gd name="T89" fmla="*/ 14 h 245"/>
              <a:gd name="T90" fmla="*/ 81 w 182"/>
              <a:gd name="T91" fmla="*/ 27 h 245"/>
              <a:gd name="T92" fmla="*/ 114 w 182"/>
              <a:gd name="T93" fmla="*/ 57 h 245"/>
              <a:gd name="T94" fmla="*/ 127 w 182"/>
              <a:gd name="T95" fmla="*/ 70 h 245"/>
              <a:gd name="T96" fmla="*/ 153 w 182"/>
              <a:gd name="T97" fmla="*/ 92 h 245"/>
              <a:gd name="T98" fmla="*/ 155 w 182"/>
              <a:gd name="T99" fmla="*/ 98 h 245"/>
              <a:gd name="T100" fmla="*/ 157 w 182"/>
              <a:gd name="T101" fmla="*/ 103 h 245"/>
              <a:gd name="T102" fmla="*/ 155 w 182"/>
              <a:gd name="T103" fmla="*/ 106 h 245"/>
              <a:gd name="T104" fmla="*/ 152 w 182"/>
              <a:gd name="T105" fmla="*/ 120 h 245"/>
              <a:gd name="T106" fmla="*/ 144 w 182"/>
              <a:gd name="T107" fmla="*/ 126 h 245"/>
              <a:gd name="T108" fmla="*/ 135 w 182"/>
              <a:gd name="T109" fmla="*/ 133 h 245"/>
              <a:gd name="T110" fmla="*/ 115 w 182"/>
              <a:gd name="T111" fmla="*/ 166 h 245"/>
              <a:gd name="T112" fmla="*/ 38 w 182"/>
              <a:gd name="T113" fmla="*/ 229 h 245"/>
              <a:gd name="T114" fmla="*/ 118 w 182"/>
              <a:gd name="T115" fmla="*/ 103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82" h="245">
                <a:moveTo>
                  <a:pt x="109" y="173"/>
                </a:moveTo>
                <a:cubicBezTo>
                  <a:pt x="105" y="174"/>
                  <a:pt x="105" y="174"/>
                  <a:pt x="105" y="174"/>
                </a:cubicBezTo>
                <a:cubicBezTo>
                  <a:pt x="106" y="170"/>
                  <a:pt x="108" y="168"/>
                  <a:pt x="104" y="169"/>
                </a:cubicBezTo>
                <a:cubicBezTo>
                  <a:pt x="109" y="173"/>
                  <a:pt x="98" y="179"/>
                  <a:pt x="102" y="182"/>
                </a:cubicBezTo>
                <a:cubicBezTo>
                  <a:pt x="100" y="183"/>
                  <a:pt x="100" y="183"/>
                  <a:pt x="100" y="183"/>
                </a:cubicBezTo>
                <a:cubicBezTo>
                  <a:pt x="100" y="183"/>
                  <a:pt x="100" y="183"/>
                  <a:pt x="100" y="182"/>
                </a:cubicBezTo>
                <a:cubicBezTo>
                  <a:pt x="96" y="184"/>
                  <a:pt x="102" y="187"/>
                  <a:pt x="98" y="190"/>
                </a:cubicBezTo>
                <a:cubicBezTo>
                  <a:pt x="97" y="192"/>
                  <a:pt x="96" y="192"/>
                  <a:pt x="96" y="191"/>
                </a:cubicBezTo>
                <a:cubicBezTo>
                  <a:pt x="95" y="195"/>
                  <a:pt x="95" y="195"/>
                  <a:pt x="95" y="195"/>
                </a:cubicBezTo>
                <a:cubicBezTo>
                  <a:pt x="94" y="196"/>
                  <a:pt x="93" y="195"/>
                  <a:pt x="94" y="194"/>
                </a:cubicBezTo>
                <a:cubicBezTo>
                  <a:pt x="91" y="199"/>
                  <a:pt x="91" y="199"/>
                  <a:pt x="91" y="199"/>
                </a:cubicBezTo>
                <a:cubicBezTo>
                  <a:pt x="91" y="199"/>
                  <a:pt x="91" y="199"/>
                  <a:pt x="91" y="199"/>
                </a:cubicBezTo>
                <a:cubicBezTo>
                  <a:pt x="91" y="200"/>
                  <a:pt x="91" y="202"/>
                  <a:pt x="91" y="203"/>
                </a:cubicBezTo>
                <a:cubicBezTo>
                  <a:pt x="89" y="204"/>
                  <a:pt x="91" y="202"/>
                  <a:pt x="90" y="202"/>
                </a:cubicBezTo>
                <a:cubicBezTo>
                  <a:pt x="89" y="206"/>
                  <a:pt x="89" y="206"/>
                  <a:pt x="89" y="206"/>
                </a:cubicBezTo>
                <a:cubicBezTo>
                  <a:pt x="87" y="206"/>
                  <a:pt x="88" y="203"/>
                  <a:pt x="89" y="201"/>
                </a:cubicBezTo>
                <a:cubicBezTo>
                  <a:pt x="83" y="201"/>
                  <a:pt x="89" y="204"/>
                  <a:pt x="82" y="208"/>
                </a:cubicBezTo>
                <a:cubicBezTo>
                  <a:pt x="83" y="205"/>
                  <a:pt x="83" y="205"/>
                  <a:pt x="83" y="205"/>
                </a:cubicBezTo>
                <a:cubicBezTo>
                  <a:pt x="80" y="205"/>
                  <a:pt x="79" y="207"/>
                  <a:pt x="76" y="209"/>
                </a:cubicBezTo>
                <a:cubicBezTo>
                  <a:pt x="77" y="209"/>
                  <a:pt x="84" y="206"/>
                  <a:pt x="83" y="210"/>
                </a:cubicBezTo>
                <a:cubicBezTo>
                  <a:pt x="82" y="210"/>
                  <a:pt x="81" y="211"/>
                  <a:pt x="81" y="214"/>
                </a:cubicBezTo>
                <a:cubicBezTo>
                  <a:pt x="79" y="212"/>
                  <a:pt x="78" y="214"/>
                  <a:pt x="77" y="216"/>
                </a:cubicBezTo>
                <a:cubicBezTo>
                  <a:pt x="75" y="214"/>
                  <a:pt x="75" y="214"/>
                  <a:pt x="75" y="214"/>
                </a:cubicBezTo>
                <a:cubicBezTo>
                  <a:pt x="74" y="217"/>
                  <a:pt x="75" y="218"/>
                  <a:pt x="75" y="219"/>
                </a:cubicBezTo>
                <a:cubicBezTo>
                  <a:pt x="74" y="220"/>
                  <a:pt x="73" y="221"/>
                  <a:pt x="73" y="221"/>
                </a:cubicBezTo>
                <a:cubicBezTo>
                  <a:pt x="72" y="221"/>
                  <a:pt x="71" y="220"/>
                  <a:pt x="70" y="220"/>
                </a:cubicBezTo>
                <a:cubicBezTo>
                  <a:pt x="70" y="220"/>
                  <a:pt x="71" y="220"/>
                  <a:pt x="71" y="221"/>
                </a:cubicBezTo>
                <a:cubicBezTo>
                  <a:pt x="72" y="221"/>
                  <a:pt x="73" y="222"/>
                  <a:pt x="73" y="223"/>
                </a:cubicBezTo>
                <a:cubicBezTo>
                  <a:pt x="72" y="223"/>
                  <a:pt x="72" y="223"/>
                  <a:pt x="72" y="224"/>
                </a:cubicBezTo>
                <a:cubicBezTo>
                  <a:pt x="71" y="224"/>
                  <a:pt x="70" y="225"/>
                  <a:pt x="69" y="226"/>
                </a:cubicBezTo>
                <a:cubicBezTo>
                  <a:pt x="68" y="225"/>
                  <a:pt x="69" y="224"/>
                  <a:pt x="69" y="223"/>
                </a:cubicBezTo>
                <a:cubicBezTo>
                  <a:pt x="69" y="223"/>
                  <a:pt x="69" y="224"/>
                  <a:pt x="68" y="224"/>
                </a:cubicBezTo>
                <a:cubicBezTo>
                  <a:pt x="68" y="225"/>
                  <a:pt x="67" y="225"/>
                  <a:pt x="67" y="225"/>
                </a:cubicBezTo>
                <a:cubicBezTo>
                  <a:pt x="66" y="225"/>
                  <a:pt x="67" y="225"/>
                  <a:pt x="67" y="224"/>
                </a:cubicBezTo>
                <a:cubicBezTo>
                  <a:pt x="65" y="225"/>
                  <a:pt x="67" y="227"/>
                  <a:pt x="63" y="228"/>
                </a:cubicBezTo>
                <a:cubicBezTo>
                  <a:pt x="63" y="228"/>
                  <a:pt x="63" y="228"/>
                  <a:pt x="62" y="228"/>
                </a:cubicBezTo>
                <a:cubicBezTo>
                  <a:pt x="61" y="228"/>
                  <a:pt x="60" y="228"/>
                  <a:pt x="60" y="227"/>
                </a:cubicBezTo>
                <a:cubicBezTo>
                  <a:pt x="59" y="226"/>
                  <a:pt x="58" y="225"/>
                  <a:pt x="56" y="227"/>
                </a:cubicBezTo>
                <a:cubicBezTo>
                  <a:pt x="56" y="226"/>
                  <a:pt x="57" y="225"/>
                  <a:pt x="57" y="224"/>
                </a:cubicBezTo>
                <a:cubicBezTo>
                  <a:pt x="56" y="225"/>
                  <a:pt x="55" y="226"/>
                  <a:pt x="54" y="226"/>
                </a:cubicBezTo>
                <a:cubicBezTo>
                  <a:pt x="53" y="227"/>
                  <a:pt x="52" y="227"/>
                  <a:pt x="49" y="229"/>
                </a:cubicBezTo>
                <a:cubicBezTo>
                  <a:pt x="49" y="229"/>
                  <a:pt x="49" y="227"/>
                  <a:pt x="49" y="227"/>
                </a:cubicBezTo>
                <a:cubicBezTo>
                  <a:pt x="49" y="228"/>
                  <a:pt x="47" y="229"/>
                  <a:pt x="45" y="230"/>
                </a:cubicBezTo>
                <a:cubicBezTo>
                  <a:pt x="43" y="231"/>
                  <a:pt x="41" y="232"/>
                  <a:pt x="38" y="233"/>
                </a:cubicBezTo>
                <a:cubicBezTo>
                  <a:pt x="37" y="234"/>
                  <a:pt x="37" y="235"/>
                  <a:pt x="37" y="235"/>
                </a:cubicBezTo>
                <a:cubicBezTo>
                  <a:pt x="30" y="236"/>
                  <a:pt x="30" y="236"/>
                  <a:pt x="30" y="236"/>
                </a:cubicBezTo>
                <a:cubicBezTo>
                  <a:pt x="30" y="236"/>
                  <a:pt x="32" y="235"/>
                  <a:pt x="34" y="234"/>
                </a:cubicBezTo>
                <a:cubicBezTo>
                  <a:pt x="34" y="234"/>
                  <a:pt x="33" y="235"/>
                  <a:pt x="32" y="235"/>
                </a:cubicBezTo>
                <a:cubicBezTo>
                  <a:pt x="32" y="234"/>
                  <a:pt x="36" y="232"/>
                  <a:pt x="39" y="231"/>
                </a:cubicBezTo>
                <a:cubicBezTo>
                  <a:pt x="39" y="231"/>
                  <a:pt x="38" y="232"/>
                  <a:pt x="38" y="232"/>
                </a:cubicBezTo>
                <a:cubicBezTo>
                  <a:pt x="42" y="231"/>
                  <a:pt x="45" y="229"/>
                  <a:pt x="47" y="228"/>
                </a:cubicBezTo>
                <a:cubicBezTo>
                  <a:pt x="46" y="228"/>
                  <a:pt x="45" y="228"/>
                  <a:pt x="45" y="228"/>
                </a:cubicBezTo>
                <a:cubicBezTo>
                  <a:pt x="46" y="228"/>
                  <a:pt x="46" y="228"/>
                  <a:pt x="46" y="227"/>
                </a:cubicBezTo>
                <a:cubicBezTo>
                  <a:pt x="47" y="227"/>
                  <a:pt x="46" y="228"/>
                  <a:pt x="44" y="228"/>
                </a:cubicBezTo>
                <a:cubicBezTo>
                  <a:pt x="44" y="228"/>
                  <a:pt x="45" y="228"/>
                  <a:pt x="46" y="227"/>
                </a:cubicBezTo>
                <a:cubicBezTo>
                  <a:pt x="47" y="226"/>
                  <a:pt x="48" y="225"/>
                  <a:pt x="48" y="225"/>
                </a:cubicBezTo>
                <a:cubicBezTo>
                  <a:pt x="46" y="227"/>
                  <a:pt x="46" y="227"/>
                  <a:pt x="46" y="227"/>
                </a:cubicBezTo>
                <a:cubicBezTo>
                  <a:pt x="46" y="227"/>
                  <a:pt x="46" y="226"/>
                  <a:pt x="46" y="226"/>
                </a:cubicBezTo>
                <a:cubicBezTo>
                  <a:pt x="46" y="225"/>
                  <a:pt x="46" y="225"/>
                  <a:pt x="46" y="225"/>
                </a:cubicBezTo>
                <a:cubicBezTo>
                  <a:pt x="43" y="226"/>
                  <a:pt x="39" y="227"/>
                  <a:pt x="35" y="229"/>
                </a:cubicBezTo>
                <a:cubicBezTo>
                  <a:pt x="31" y="229"/>
                  <a:pt x="29" y="229"/>
                  <a:pt x="31" y="226"/>
                </a:cubicBezTo>
                <a:cubicBezTo>
                  <a:pt x="34" y="226"/>
                  <a:pt x="37" y="224"/>
                  <a:pt x="42" y="223"/>
                </a:cubicBezTo>
                <a:cubicBezTo>
                  <a:pt x="39" y="224"/>
                  <a:pt x="39" y="225"/>
                  <a:pt x="39" y="225"/>
                </a:cubicBezTo>
                <a:cubicBezTo>
                  <a:pt x="40" y="225"/>
                  <a:pt x="41" y="225"/>
                  <a:pt x="40" y="226"/>
                </a:cubicBezTo>
                <a:cubicBezTo>
                  <a:pt x="41" y="225"/>
                  <a:pt x="44" y="224"/>
                  <a:pt x="44" y="224"/>
                </a:cubicBezTo>
                <a:cubicBezTo>
                  <a:pt x="44" y="224"/>
                  <a:pt x="44" y="224"/>
                  <a:pt x="43" y="224"/>
                </a:cubicBezTo>
                <a:cubicBezTo>
                  <a:pt x="42" y="224"/>
                  <a:pt x="42" y="224"/>
                  <a:pt x="42" y="224"/>
                </a:cubicBezTo>
                <a:cubicBezTo>
                  <a:pt x="46" y="222"/>
                  <a:pt x="45" y="222"/>
                  <a:pt x="47" y="221"/>
                </a:cubicBezTo>
                <a:cubicBezTo>
                  <a:pt x="39" y="224"/>
                  <a:pt x="44" y="220"/>
                  <a:pt x="44" y="219"/>
                </a:cubicBezTo>
                <a:cubicBezTo>
                  <a:pt x="46" y="219"/>
                  <a:pt x="48" y="219"/>
                  <a:pt x="46" y="220"/>
                </a:cubicBezTo>
                <a:cubicBezTo>
                  <a:pt x="49" y="219"/>
                  <a:pt x="48" y="219"/>
                  <a:pt x="46" y="219"/>
                </a:cubicBezTo>
                <a:cubicBezTo>
                  <a:pt x="45" y="219"/>
                  <a:pt x="44" y="218"/>
                  <a:pt x="46" y="217"/>
                </a:cubicBezTo>
                <a:cubicBezTo>
                  <a:pt x="46" y="218"/>
                  <a:pt x="45" y="218"/>
                  <a:pt x="46" y="218"/>
                </a:cubicBezTo>
                <a:cubicBezTo>
                  <a:pt x="45" y="217"/>
                  <a:pt x="49" y="215"/>
                  <a:pt x="50" y="216"/>
                </a:cubicBezTo>
                <a:cubicBezTo>
                  <a:pt x="49" y="216"/>
                  <a:pt x="49" y="216"/>
                  <a:pt x="49" y="216"/>
                </a:cubicBezTo>
                <a:cubicBezTo>
                  <a:pt x="51" y="215"/>
                  <a:pt x="52" y="214"/>
                  <a:pt x="53" y="212"/>
                </a:cubicBezTo>
                <a:cubicBezTo>
                  <a:pt x="54" y="211"/>
                  <a:pt x="54" y="211"/>
                  <a:pt x="55" y="210"/>
                </a:cubicBezTo>
                <a:cubicBezTo>
                  <a:pt x="55" y="209"/>
                  <a:pt x="55" y="209"/>
                  <a:pt x="56" y="208"/>
                </a:cubicBezTo>
                <a:cubicBezTo>
                  <a:pt x="56" y="207"/>
                  <a:pt x="56" y="206"/>
                  <a:pt x="56" y="205"/>
                </a:cubicBezTo>
                <a:cubicBezTo>
                  <a:pt x="56" y="205"/>
                  <a:pt x="58" y="208"/>
                  <a:pt x="58" y="209"/>
                </a:cubicBezTo>
                <a:cubicBezTo>
                  <a:pt x="57" y="194"/>
                  <a:pt x="57" y="194"/>
                  <a:pt x="57" y="194"/>
                </a:cubicBezTo>
                <a:cubicBezTo>
                  <a:pt x="59" y="197"/>
                  <a:pt x="66" y="200"/>
                  <a:pt x="64" y="204"/>
                </a:cubicBezTo>
                <a:cubicBezTo>
                  <a:pt x="65" y="203"/>
                  <a:pt x="66" y="202"/>
                  <a:pt x="68" y="200"/>
                </a:cubicBezTo>
                <a:cubicBezTo>
                  <a:pt x="67" y="200"/>
                  <a:pt x="63" y="198"/>
                  <a:pt x="64" y="197"/>
                </a:cubicBezTo>
                <a:cubicBezTo>
                  <a:pt x="68" y="197"/>
                  <a:pt x="67" y="197"/>
                  <a:pt x="71" y="196"/>
                </a:cubicBezTo>
                <a:cubicBezTo>
                  <a:pt x="70" y="197"/>
                  <a:pt x="68" y="192"/>
                  <a:pt x="69" y="191"/>
                </a:cubicBezTo>
                <a:cubicBezTo>
                  <a:pt x="70" y="192"/>
                  <a:pt x="73" y="194"/>
                  <a:pt x="72" y="195"/>
                </a:cubicBezTo>
                <a:cubicBezTo>
                  <a:pt x="73" y="188"/>
                  <a:pt x="73" y="188"/>
                  <a:pt x="73" y="188"/>
                </a:cubicBezTo>
                <a:cubicBezTo>
                  <a:pt x="72" y="190"/>
                  <a:pt x="75" y="191"/>
                  <a:pt x="77" y="191"/>
                </a:cubicBezTo>
                <a:cubicBezTo>
                  <a:pt x="77" y="191"/>
                  <a:pt x="77" y="191"/>
                  <a:pt x="77" y="190"/>
                </a:cubicBezTo>
                <a:cubicBezTo>
                  <a:pt x="78" y="190"/>
                  <a:pt x="79" y="189"/>
                  <a:pt x="80" y="188"/>
                </a:cubicBezTo>
                <a:cubicBezTo>
                  <a:pt x="80" y="188"/>
                  <a:pt x="80" y="187"/>
                  <a:pt x="81" y="187"/>
                </a:cubicBezTo>
                <a:cubicBezTo>
                  <a:pt x="81" y="187"/>
                  <a:pt x="81" y="186"/>
                  <a:pt x="81" y="186"/>
                </a:cubicBezTo>
                <a:cubicBezTo>
                  <a:pt x="80" y="187"/>
                  <a:pt x="80" y="187"/>
                  <a:pt x="79" y="188"/>
                </a:cubicBezTo>
                <a:cubicBezTo>
                  <a:pt x="79" y="187"/>
                  <a:pt x="79" y="187"/>
                  <a:pt x="79" y="187"/>
                </a:cubicBezTo>
                <a:cubicBezTo>
                  <a:pt x="79" y="187"/>
                  <a:pt x="79" y="187"/>
                  <a:pt x="79" y="187"/>
                </a:cubicBezTo>
                <a:cubicBezTo>
                  <a:pt x="80" y="187"/>
                  <a:pt x="80" y="186"/>
                  <a:pt x="80" y="186"/>
                </a:cubicBezTo>
                <a:cubicBezTo>
                  <a:pt x="80" y="185"/>
                  <a:pt x="81" y="185"/>
                  <a:pt x="81" y="184"/>
                </a:cubicBezTo>
                <a:cubicBezTo>
                  <a:pt x="81" y="183"/>
                  <a:pt x="81" y="182"/>
                  <a:pt x="80" y="181"/>
                </a:cubicBezTo>
                <a:cubicBezTo>
                  <a:pt x="80" y="179"/>
                  <a:pt x="80" y="177"/>
                  <a:pt x="82" y="175"/>
                </a:cubicBezTo>
                <a:cubicBezTo>
                  <a:pt x="82" y="176"/>
                  <a:pt x="85" y="180"/>
                  <a:pt x="87" y="178"/>
                </a:cubicBezTo>
                <a:cubicBezTo>
                  <a:pt x="86" y="175"/>
                  <a:pt x="83" y="166"/>
                  <a:pt x="85" y="161"/>
                </a:cubicBezTo>
                <a:cubicBezTo>
                  <a:pt x="86" y="161"/>
                  <a:pt x="86" y="161"/>
                  <a:pt x="86" y="161"/>
                </a:cubicBezTo>
                <a:cubicBezTo>
                  <a:pt x="88" y="157"/>
                  <a:pt x="88" y="157"/>
                  <a:pt x="88" y="157"/>
                </a:cubicBezTo>
                <a:cubicBezTo>
                  <a:pt x="89" y="161"/>
                  <a:pt x="90" y="171"/>
                  <a:pt x="90" y="176"/>
                </a:cubicBezTo>
                <a:cubicBezTo>
                  <a:pt x="92" y="175"/>
                  <a:pt x="91" y="177"/>
                  <a:pt x="93" y="174"/>
                </a:cubicBezTo>
                <a:cubicBezTo>
                  <a:pt x="95" y="174"/>
                  <a:pt x="93" y="177"/>
                  <a:pt x="93" y="177"/>
                </a:cubicBezTo>
                <a:cubicBezTo>
                  <a:pt x="98" y="172"/>
                  <a:pt x="98" y="172"/>
                  <a:pt x="98" y="172"/>
                </a:cubicBezTo>
                <a:cubicBezTo>
                  <a:pt x="96" y="171"/>
                  <a:pt x="100" y="166"/>
                  <a:pt x="98" y="165"/>
                </a:cubicBezTo>
                <a:cubicBezTo>
                  <a:pt x="95" y="173"/>
                  <a:pt x="95" y="173"/>
                  <a:pt x="95" y="173"/>
                </a:cubicBezTo>
                <a:cubicBezTo>
                  <a:pt x="93" y="171"/>
                  <a:pt x="92" y="164"/>
                  <a:pt x="96" y="161"/>
                </a:cubicBezTo>
                <a:cubicBezTo>
                  <a:pt x="98" y="160"/>
                  <a:pt x="99" y="164"/>
                  <a:pt x="100" y="165"/>
                </a:cubicBezTo>
                <a:cubicBezTo>
                  <a:pt x="100" y="164"/>
                  <a:pt x="102" y="160"/>
                  <a:pt x="103" y="160"/>
                </a:cubicBezTo>
                <a:cubicBezTo>
                  <a:pt x="102" y="163"/>
                  <a:pt x="102" y="163"/>
                  <a:pt x="102" y="163"/>
                </a:cubicBezTo>
                <a:cubicBezTo>
                  <a:pt x="105" y="161"/>
                  <a:pt x="103" y="157"/>
                  <a:pt x="107" y="156"/>
                </a:cubicBezTo>
                <a:cubicBezTo>
                  <a:pt x="108" y="155"/>
                  <a:pt x="112" y="155"/>
                  <a:pt x="111" y="154"/>
                </a:cubicBezTo>
                <a:cubicBezTo>
                  <a:pt x="107" y="153"/>
                  <a:pt x="100" y="148"/>
                  <a:pt x="99" y="145"/>
                </a:cubicBezTo>
                <a:cubicBezTo>
                  <a:pt x="99" y="145"/>
                  <a:pt x="105" y="142"/>
                  <a:pt x="107" y="142"/>
                </a:cubicBezTo>
                <a:cubicBezTo>
                  <a:pt x="110" y="142"/>
                  <a:pt x="110" y="148"/>
                  <a:pt x="112" y="148"/>
                </a:cubicBezTo>
                <a:cubicBezTo>
                  <a:pt x="112" y="148"/>
                  <a:pt x="112" y="146"/>
                  <a:pt x="112" y="146"/>
                </a:cubicBezTo>
                <a:cubicBezTo>
                  <a:pt x="113" y="145"/>
                  <a:pt x="113" y="147"/>
                  <a:pt x="115" y="145"/>
                </a:cubicBezTo>
                <a:cubicBezTo>
                  <a:pt x="113" y="143"/>
                  <a:pt x="119" y="141"/>
                  <a:pt x="114" y="143"/>
                </a:cubicBezTo>
                <a:cubicBezTo>
                  <a:pt x="115" y="140"/>
                  <a:pt x="116" y="141"/>
                  <a:pt x="118" y="138"/>
                </a:cubicBezTo>
                <a:cubicBezTo>
                  <a:pt x="116" y="138"/>
                  <a:pt x="116" y="132"/>
                  <a:pt x="117" y="130"/>
                </a:cubicBezTo>
                <a:cubicBezTo>
                  <a:pt x="117" y="130"/>
                  <a:pt x="118" y="130"/>
                  <a:pt x="119" y="130"/>
                </a:cubicBezTo>
                <a:cubicBezTo>
                  <a:pt x="123" y="126"/>
                  <a:pt x="126" y="125"/>
                  <a:pt x="129" y="121"/>
                </a:cubicBezTo>
                <a:cubicBezTo>
                  <a:pt x="130" y="121"/>
                  <a:pt x="133" y="119"/>
                  <a:pt x="133" y="121"/>
                </a:cubicBezTo>
                <a:cubicBezTo>
                  <a:pt x="133" y="120"/>
                  <a:pt x="133" y="118"/>
                  <a:pt x="134" y="117"/>
                </a:cubicBezTo>
                <a:cubicBezTo>
                  <a:pt x="139" y="115"/>
                  <a:pt x="131" y="121"/>
                  <a:pt x="136" y="120"/>
                </a:cubicBezTo>
                <a:cubicBezTo>
                  <a:pt x="135" y="119"/>
                  <a:pt x="137" y="114"/>
                  <a:pt x="138" y="112"/>
                </a:cubicBezTo>
                <a:cubicBezTo>
                  <a:pt x="135" y="112"/>
                  <a:pt x="134" y="117"/>
                  <a:pt x="132" y="119"/>
                </a:cubicBezTo>
                <a:cubicBezTo>
                  <a:pt x="131" y="118"/>
                  <a:pt x="130" y="117"/>
                  <a:pt x="130" y="115"/>
                </a:cubicBezTo>
                <a:cubicBezTo>
                  <a:pt x="129" y="113"/>
                  <a:pt x="129" y="112"/>
                  <a:pt x="129" y="110"/>
                </a:cubicBezTo>
                <a:cubicBezTo>
                  <a:pt x="130" y="108"/>
                  <a:pt x="133" y="109"/>
                  <a:pt x="133" y="109"/>
                </a:cubicBezTo>
                <a:cubicBezTo>
                  <a:pt x="133" y="108"/>
                  <a:pt x="133" y="108"/>
                  <a:pt x="133" y="108"/>
                </a:cubicBezTo>
                <a:cubicBezTo>
                  <a:pt x="131" y="106"/>
                  <a:pt x="128" y="106"/>
                  <a:pt x="126" y="106"/>
                </a:cubicBezTo>
                <a:cubicBezTo>
                  <a:pt x="124" y="105"/>
                  <a:pt x="123" y="106"/>
                  <a:pt x="123" y="104"/>
                </a:cubicBezTo>
                <a:cubicBezTo>
                  <a:pt x="123" y="102"/>
                  <a:pt x="124" y="102"/>
                  <a:pt x="124" y="101"/>
                </a:cubicBezTo>
                <a:cubicBezTo>
                  <a:pt x="125" y="100"/>
                  <a:pt x="126" y="100"/>
                  <a:pt x="127" y="99"/>
                </a:cubicBezTo>
                <a:cubicBezTo>
                  <a:pt x="130" y="101"/>
                  <a:pt x="129" y="103"/>
                  <a:pt x="131" y="105"/>
                </a:cubicBezTo>
                <a:cubicBezTo>
                  <a:pt x="131" y="105"/>
                  <a:pt x="130" y="103"/>
                  <a:pt x="130" y="103"/>
                </a:cubicBezTo>
                <a:cubicBezTo>
                  <a:pt x="131" y="103"/>
                  <a:pt x="134" y="104"/>
                  <a:pt x="134" y="105"/>
                </a:cubicBezTo>
                <a:cubicBezTo>
                  <a:pt x="134" y="104"/>
                  <a:pt x="132" y="102"/>
                  <a:pt x="129" y="99"/>
                </a:cubicBezTo>
                <a:cubicBezTo>
                  <a:pt x="126" y="96"/>
                  <a:pt x="122" y="93"/>
                  <a:pt x="121" y="91"/>
                </a:cubicBezTo>
                <a:cubicBezTo>
                  <a:pt x="119" y="90"/>
                  <a:pt x="117" y="90"/>
                  <a:pt x="117" y="91"/>
                </a:cubicBezTo>
                <a:cubicBezTo>
                  <a:pt x="119" y="92"/>
                  <a:pt x="119" y="92"/>
                  <a:pt x="119" y="92"/>
                </a:cubicBezTo>
                <a:cubicBezTo>
                  <a:pt x="119" y="94"/>
                  <a:pt x="115" y="91"/>
                  <a:pt x="116" y="94"/>
                </a:cubicBezTo>
                <a:cubicBezTo>
                  <a:pt x="113" y="93"/>
                  <a:pt x="110" y="92"/>
                  <a:pt x="108" y="89"/>
                </a:cubicBezTo>
                <a:cubicBezTo>
                  <a:pt x="109" y="87"/>
                  <a:pt x="109" y="87"/>
                  <a:pt x="109" y="87"/>
                </a:cubicBezTo>
                <a:cubicBezTo>
                  <a:pt x="108" y="87"/>
                  <a:pt x="110" y="89"/>
                  <a:pt x="111" y="89"/>
                </a:cubicBezTo>
                <a:cubicBezTo>
                  <a:pt x="109" y="89"/>
                  <a:pt x="109" y="83"/>
                  <a:pt x="105" y="84"/>
                </a:cubicBezTo>
                <a:cubicBezTo>
                  <a:pt x="106" y="87"/>
                  <a:pt x="106" y="87"/>
                  <a:pt x="106" y="87"/>
                </a:cubicBezTo>
                <a:cubicBezTo>
                  <a:pt x="103" y="87"/>
                  <a:pt x="99" y="86"/>
                  <a:pt x="97" y="83"/>
                </a:cubicBezTo>
                <a:cubicBezTo>
                  <a:pt x="97" y="86"/>
                  <a:pt x="98" y="84"/>
                  <a:pt x="98" y="87"/>
                </a:cubicBezTo>
                <a:cubicBezTo>
                  <a:pt x="99" y="83"/>
                  <a:pt x="104" y="93"/>
                  <a:pt x="104" y="88"/>
                </a:cubicBezTo>
                <a:cubicBezTo>
                  <a:pt x="104" y="92"/>
                  <a:pt x="106" y="92"/>
                  <a:pt x="107" y="96"/>
                </a:cubicBezTo>
                <a:cubicBezTo>
                  <a:pt x="107" y="96"/>
                  <a:pt x="107" y="94"/>
                  <a:pt x="109" y="97"/>
                </a:cubicBezTo>
                <a:cubicBezTo>
                  <a:pt x="109" y="97"/>
                  <a:pt x="109" y="96"/>
                  <a:pt x="110" y="96"/>
                </a:cubicBezTo>
                <a:cubicBezTo>
                  <a:pt x="110" y="97"/>
                  <a:pt x="110" y="97"/>
                  <a:pt x="110" y="97"/>
                </a:cubicBezTo>
                <a:cubicBezTo>
                  <a:pt x="110" y="96"/>
                  <a:pt x="110" y="96"/>
                  <a:pt x="110" y="96"/>
                </a:cubicBezTo>
                <a:cubicBezTo>
                  <a:pt x="110" y="96"/>
                  <a:pt x="110" y="96"/>
                  <a:pt x="110" y="96"/>
                </a:cubicBezTo>
                <a:cubicBezTo>
                  <a:pt x="109" y="96"/>
                  <a:pt x="109" y="95"/>
                  <a:pt x="109" y="95"/>
                </a:cubicBezTo>
                <a:cubicBezTo>
                  <a:pt x="112" y="94"/>
                  <a:pt x="115" y="97"/>
                  <a:pt x="117" y="97"/>
                </a:cubicBezTo>
                <a:cubicBezTo>
                  <a:pt x="118" y="99"/>
                  <a:pt x="116" y="98"/>
                  <a:pt x="116" y="99"/>
                </a:cubicBezTo>
                <a:cubicBezTo>
                  <a:pt x="118" y="99"/>
                  <a:pt x="118" y="99"/>
                  <a:pt x="118" y="99"/>
                </a:cubicBezTo>
                <a:cubicBezTo>
                  <a:pt x="117" y="101"/>
                  <a:pt x="120" y="104"/>
                  <a:pt x="116" y="103"/>
                </a:cubicBezTo>
                <a:cubicBezTo>
                  <a:pt x="119" y="105"/>
                  <a:pt x="119" y="105"/>
                  <a:pt x="119" y="105"/>
                </a:cubicBezTo>
                <a:cubicBezTo>
                  <a:pt x="119" y="106"/>
                  <a:pt x="119" y="107"/>
                  <a:pt x="119" y="107"/>
                </a:cubicBezTo>
                <a:cubicBezTo>
                  <a:pt x="119" y="107"/>
                  <a:pt x="120" y="107"/>
                  <a:pt x="120" y="107"/>
                </a:cubicBezTo>
                <a:cubicBezTo>
                  <a:pt x="120" y="108"/>
                  <a:pt x="123" y="107"/>
                  <a:pt x="121" y="108"/>
                </a:cubicBezTo>
                <a:cubicBezTo>
                  <a:pt x="121" y="107"/>
                  <a:pt x="124" y="108"/>
                  <a:pt x="124" y="109"/>
                </a:cubicBezTo>
                <a:cubicBezTo>
                  <a:pt x="124" y="109"/>
                  <a:pt x="124" y="109"/>
                  <a:pt x="124" y="109"/>
                </a:cubicBezTo>
                <a:cubicBezTo>
                  <a:pt x="124" y="109"/>
                  <a:pt x="124" y="109"/>
                  <a:pt x="124" y="109"/>
                </a:cubicBezTo>
                <a:cubicBezTo>
                  <a:pt x="123" y="110"/>
                  <a:pt x="124" y="113"/>
                  <a:pt x="119" y="114"/>
                </a:cubicBezTo>
                <a:cubicBezTo>
                  <a:pt x="119" y="115"/>
                  <a:pt x="118" y="117"/>
                  <a:pt x="115" y="119"/>
                </a:cubicBezTo>
                <a:cubicBezTo>
                  <a:pt x="114" y="119"/>
                  <a:pt x="114" y="119"/>
                  <a:pt x="114" y="119"/>
                </a:cubicBezTo>
                <a:cubicBezTo>
                  <a:pt x="113" y="121"/>
                  <a:pt x="108" y="123"/>
                  <a:pt x="109" y="125"/>
                </a:cubicBezTo>
                <a:cubicBezTo>
                  <a:pt x="104" y="124"/>
                  <a:pt x="100" y="133"/>
                  <a:pt x="97" y="136"/>
                </a:cubicBezTo>
                <a:cubicBezTo>
                  <a:pt x="99" y="137"/>
                  <a:pt x="99" y="137"/>
                  <a:pt x="99" y="137"/>
                </a:cubicBezTo>
                <a:cubicBezTo>
                  <a:pt x="97" y="139"/>
                  <a:pt x="95" y="142"/>
                  <a:pt x="94" y="145"/>
                </a:cubicBezTo>
                <a:cubicBezTo>
                  <a:pt x="95" y="146"/>
                  <a:pt x="95" y="146"/>
                  <a:pt x="95" y="146"/>
                </a:cubicBezTo>
                <a:cubicBezTo>
                  <a:pt x="94" y="149"/>
                  <a:pt x="89" y="151"/>
                  <a:pt x="86" y="155"/>
                </a:cubicBezTo>
                <a:cubicBezTo>
                  <a:pt x="86" y="154"/>
                  <a:pt x="87" y="153"/>
                  <a:pt x="88" y="153"/>
                </a:cubicBezTo>
                <a:cubicBezTo>
                  <a:pt x="81" y="155"/>
                  <a:pt x="82" y="164"/>
                  <a:pt x="76" y="166"/>
                </a:cubicBezTo>
                <a:cubicBezTo>
                  <a:pt x="76" y="168"/>
                  <a:pt x="75" y="168"/>
                  <a:pt x="74" y="168"/>
                </a:cubicBezTo>
                <a:cubicBezTo>
                  <a:pt x="74" y="168"/>
                  <a:pt x="74" y="168"/>
                  <a:pt x="74" y="168"/>
                </a:cubicBezTo>
                <a:cubicBezTo>
                  <a:pt x="74" y="168"/>
                  <a:pt x="74" y="168"/>
                  <a:pt x="74" y="169"/>
                </a:cubicBezTo>
                <a:cubicBezTo>
                  <a:pt x="73" y="169"/>
                  <a:pt x="73" y="169"/>
                  <a:pt x="72" y="169"/>
                </a:cubicBezTo>
                <a:cubicBezTo>
                  <a:pt x="73" y="169"/>
                  <a:pt x="73" y="169"/>
                  <a:pt x="74" y="169"/>
                </a:cubicBezTo>
                <a:cubicBezTo>
                  <a:pt x="73" y="170"/>
                  <a:pt x="72" y="171"/>
                  <a:pt x="72" y="172"/>
                </a:cubicBezTo>
                <a:cubicBezTo>
                  <a:pt x="70" y="172"/>
                  <a:pt x="70" y="172"/>
                  <a:pt x="70" y="172"/>
                </a:cubicBezTo>
                <a:cubicBezTo>
                  <a:pt x="70" y="172"/>
                  <a:pt x="70" y="172"/>
                  <a:pt x="70" y="172"/>
                </a:cubicBezTo>
                <a:cubicBezTo>
                  <a:pt x="68" y="173"/>
                  <a:pt x="69" y="173"/>
                  <a:pt x="71" y="174"/>
                </a:cubicBezTo>
                <a:cubicBezTo>
                  <a:pt x="71" y="174"/>
                  <a:pt x="71" y="175"/>
                  <a:pt x="71" y="176"/>
                </a:cubicBezTo>
                <a:cubicBezTo>
                  <a:pt x="70" y="176"/>
                  <a:pt x="69" y="176"/>
                  <a:pt x="69" y="176"/>
                </a:cubicBezTo>
                <a:cubicBezTo>
                  <a:pt x="68" y="177"/>
                  <a:pt x="68" y="177"/>
                  <a:pt x="68" y="178"/>
                </a:cubicBezTo>
                <a:cubicBezTo>
                  <a:pt x="68" y="178"/>
                  <a:pt x="68" y="178"/>
                  <a:pt x="67" y="178"/>
                </a:cubicBezTo>
                <a:cubicBezTo>
                  <a:pt x="67" y="178"/>
                  <a:pt x="66" y="178"/>
                  <a:pt x="66" y="178"/>
                </a:cubicBezTo>
                <a:cubicBezTo>
                  <a:pt x="66" y="180"/>
                  <a:pt x="61" y="184"/>
                  <a:pt x="63" y="187"/>
                </a:cubicBezTo>
                <a:cubicBezTo>
                  <a:pt x="63" y="187"/>
                  <a:pt x="62" y="187"/>
                  <a:pt x="63" y="186"/>
                </a:cubicBezTo>
                <a:cubicBezTo>
                  <a:pt x="61" y="187"/>
                  <a:pt x="60" y="188"/>
                  <a:pt x="60" y="190"/>
                </a:cubicBezTo>
                <a:cubicBezTo>
                  <a:pt x="57" y="189"/>
                  <a:pt x="57" y="189"/>
                  <a:pt x="57" y="189"/>
                </a:cubicBezTo>
                <a:cubicBezTo>
                  <a:pt x="57" y="194"/>
                  <a:pt x="57" y="194"/>
                  <a:pt x="57" y="194"/>
                </a:cubicBezTo>
                <a:cubicBezTo>
                  <a:pt x="54" y="194"/>
                  <a:pt x="53" y="194"/>
                  <a:pt x="53" y="191"/>
                </a:cubicBezTo>
                <a:cubicBezTo>
                  <a:pt x="52" y="197"/>
                  <a:pt x="51" y="195"/>
                  <a:pt x="50" y="200"/>
                </a:cubicBezTo>
                <a:cubicBezTo>
                  <a:pt x="49" y="199"/>
                  <a:pt x="49" y="199"/>
                  <a:pt x="49" y="199"/>
                </a:cubicBezTo>
                <a:cubicBezTo>
                  <a:pt x="48" y="200"/>
                  <a:pt x="48" y="204"/>
                  <a:pt x="46" y="203"/>
                </a:cubicBezTo>
                <a:cubicBezTo>
                  <a:pt x="43" y="204"/>
                  <a:pt x="39" y="209"/>
                  <a:pt x="33" y="214"/>
                </a:cubicBezTo>
                <a:cubicBezTo>
                  <a:pt x="28" y="219"/>
                  <a:pt x="22" y="225"/>
                  <a:pt x="14" y="230"/>
                </a:cubicBezTo>
                <a:cubicBezTo>
                  <a:pt x="20" y="228"/>
                  <a:pt x="18" y="230"/>
                  <a:pt x="15" y="231"/>
                </a:cubicBezTo>
                <a:cubicBezTo>
                  <a:pt x="12" y="233"/>
                  <a:pt x="9" y="235"/>
                  <a:pt x="13" y="234"/>
                </a:cubicBezTo>
                <a:cubicBezTo>
                  <a:pt x="10" y="236"/>
                  <a:pt x="7" y="238"/>
                  <a:pt x="7" y="237"/>
                </a:cubicBezTo>
                <a:cubicBezTo>
                  <a:pt x="5" y="239"/>
                  <a:pt x="3" y="241"/>
                  <a:pt x="0" y="243"/>
                </a:cubicBezTo>
                <a:cubicBezTo>
                  <a:pt x="3" y="243"/>
                  <a:pt x="5" y="243"/>
                  <a:pt x="11" y="241"/>
                </a:cubicBezTo>
                <a:cubicBezTo>
                  <a:pt x="10" y="242"/>
                  <a:pt x="6" y="243"/>
                  <a:pt x="6" y="244"/>
                </a:cubicBezTo>
                <a:cubicBezTo>
                  <a:pt x="7" y="243"/>
                  <a:pt x="10" y="243"/>
                  <a:pt x="10" y="243"/>
                </a:cubicBezTo>
                <a:cubicBezTo>
                  <a:pt x="9" y="244"/>
                  <a:pt x="7" y="244"/>
                  <a:pt x="4" y="245"/>
                </a:cubicBezTo>
                <a:cubicBezTo>
                  <a:pt x="13" y="245"/>
                  <a:pt x="20" y="241"/>
                  <a:pt x="26" y="238"/>
                </a:cubicBezTo>
                <a:cubicBezTo>
                  <a:pt x="26" y="239"/>
                  <a:pt x="29" y="239"/>
                  <a:pt x="34" y="237"/>
                </a:cubicBezTo>
                <a:cubicBezTo>
                  <a:pt x="34" y="238"/>
                  <a:pt x="34" y="239"/>
                  <a:pt x="29" y="240"/>
                </a:cubicBezTo>
                <a:cubicBezTo>
                  <a:pt x="31" y="240"/>
                  <a:pt x="34" y="240"/>
                  <a:pt x="37" y="240"/>
                </a:cubicBezTo>
                <a:cubicBezTo>
                  <a:pt x="41" y="240"/>
                  <a:pt x="44" y="240"/>
                  <a:pt x="45" y="239"/>
                </a:cubicBezTo>
                <a:cubicBezTo>
                  <a:pt x="45" y="239"/>
                  <a:pt x="48" y="239"/>
                  <a:pt x="49" y="239"/>
                </a:cubicBezTo>
                <a:cubicBezTo>
                  <a:pt x="54" y="239"/>
                  <a:pt x="54" y="239"/>
                  <a:pt x="59" y="239"/>
                </a:cubicBezTo>
                <a:cubicBezTo>
                  <a:pt x="58" y="238"/>
                  <a:pt x="58" y="238"/>
                  <a:pt x="58" y="238"/>
                </a:cubicBezTo>
                <a:cubicBezTo>
                  <a:pt x="60" y="235"/>
                  <a:pt x="62" y="238"/>
                  <a:pt x="65" y="237"/>
                </a:cubicBezTo>
                <a:cubicBezTo>
                  <a:pt x="65" y="238"/>
                  <a:pt x="65" y="238"/>
                  <a:pt x="65" y="238"/>
                </a:cubicBezTo>
                <a:cubicBezTo>
                  <a:pt x="68" y="239"/>
                  <a:pt x="69" y="238"/>
                  <a:pt x="70" y="238"/>
                </a:cubicBezTo>
                <a:cubicBezTo>
                  <a:pt x="71" y="238"/>
                  <a:pt x="71" y="238"/>
                  <a:pt x="76" y="239"/>
                </a:cubicBezTo>
                <a:cubicBezTo>
                  <a:pt x="75" y="237"/>
                  <a:pt x="75" y="237"/>
                  <a:pt x="75" y="237"/>
                </a:cubicBezTo>
                <a:cubicBezTo>
                  <a:pt x="75" y="235"/>
                  <a:pt x="76" y="235"/>
                  <a:pt x="78" y="236"/>
                </a:cubicBezTo>
                <a:cubicBezTo>
                  <a:pt x="79" y="235"/>
                  <a:pt x="83" y="233"/>
                  <a:pt x="84" y="230"/>
                </a:cubicBezTo>
                <a:cubicBezTo>
                  <a:pt x="83" y="231"/>
                  <a:pt x="83" y="231"/>
                  <a:pt x="83" y="231"/>
                </a:cubicBezTo>
                <a:cubicBezTo>
                  <a:pt x="83" y="230"/>
                  <a:pt x="83" y="230"/>
                  <a:pt x="84" y="229"/>
                </a:cubicBezTo>
                <a:cubicBezTo>
                  <a:pt x="85" y="229"/>
                  <a:pt x="86" y="229"/>
                  <a:pt x="87" y="229"/>
                </a:cubicBezTo>
                <a:cubicBezTo>
                  <a:pt x="89" y="228"/>
                  <a:pt x="92" y="228"/>
                  <a:pt x="93" y="228"/>
                </a:cubicBezTo>
                <a:cubicBezTo>
                  <a:pt x="93" y="227"/>
                  <a:pt x="93" y="229"/>
                  <a:pt x="92" y="229"/>
                </a:cubicBezTo>
                <a:cubicBezTo>
                  <a:pt x="98" y="226"/>
                  <a:pt x="91" y="227"/>
                  <a:pt x="93" y="223"/>
                </a:cubicBezTo>
                <a:cubicBezTo>
                  <a:pt x="94" y="224"/>
                  <a:pt x="95" y="226"/>
                  <a:pt x="97" y="224"/>
                </a:cubicBezTo>
                <a:cubicBezTo>
                  <a:pt x="99" y="224"/>
                  <a:pt x="98" y="215"/>
                  <a:pt x="103" y="213"/>
                </a:cubicBezTo>
                <a:cubicBezTo>
                  <a:pt x="101" y="213"/>
                  <a:pt x="100" y="213"/>
                  <a:pt x="100" y="211"/>
                </a:cubicBezTo>
                <a:cubicBezTo>
                  <a:pt x="102" y="209"/>
                  <a:pt x="108" y="207"/>
                  <a:pt x="107" y="203"/>
                </a:cubicBezTo>
                <a:cubicBezTo>
                  <a:pt x="108" y="203"/>
                  <a:pt x="108" y="203"/>
                  <a:pt x="108" y="203"/>
                </a:cubicBezTo>
                <a:cubicBezTo>
                  <a:pt x="109" y="201"/>
                  <a:pt x="112" y="196"/>
                  <a:pt x="111" y="194"/>
                </a:cubicBezTo>
                <a:cubicBezTo>
                  <a:pt x="118" y="196"/>
                  <a:pt x="117" y="181"/>
                  <a:pt x="122" y="184"/>
                </a:cubicBezTo>
                <a:cubicBezTo>
                  <a:pt x="126" y="179"/>
                  <a:pt x="126" y="179"/>
                  <a:pt x="126" y="179"/>
                </a:cubicBezTo>
                <a:cubicBezTo>
                  <a:pt x="126" y="179"/>
                  <a:pt x="126" y="179"/>
                  <a:pt x="126" y="179"/>
                </a:cubicBezTo>
                <a:cubicBezTo>
                  <a:pt x="129" y="176"/>
                  <a:pt x="129" y="173"/>
                  <a:pt x="128" y="171"/>
                </a:cubicBezTo>
                <a:cubicBezTo>
                  <a:pt x="129" y="171"/>
                  <a:pt x="129" y="172"/>
                  <a:pt x="130" y="172"/>
                </a:cubicBezTo>
                <a:cubicBezTo>
                  <a:pt x="135" y="167"/>
                  <a:pt x="135" y="167"/>
                  <a:pt x="136" y="160"/>
                </a:cubicBezTo>
                <a:cubicBezTo>
                  <a:pt x="137" y="161"/>
                  <a:pt x="137" y="161"/>
                  <a:pt x="137" y="161"/>
                </a:cubicBezTo>
                <a:cubicBezTo>
                  <a:pt x="137" y="159"/>
                  <a:pt x="146" y="155"/>
                  <a:pt x="148" y="149"/>
                </a:cubicBezTo>
                <a:cubicBezTo>
                  <a:pt x="148" y="149"/>
                  <a:pt x="148" y="149"/>
                  <a:pt x="148" y="150"/>
                </a:cubicBezTo>
                <a:cubicBezTo>
                  <a:pt x="150" y="143"/>
                  <a:pt x="163" y="139"/>
                  <a:pt x="158" y="133"/>
                </a:cubicBezTo>
                <a:cubicBezTo>
                  <a:pt x="160" y="128"/>
                  <a:pt x="160" y="128"/>
                  <a:pt x="160" y="128"/>
                </a:cubicBezTo>
                <a:cubicBezTo>
                  <a:pt x="156" y="132"/>
                  <a:pt x="158" y="125"/>
                  <a:pt x="155" y="127"/>
                </a:cubicBezTo>
                <a:cubicBezTo>
                  <a:pt x="156" y="124"/>
                  <a:pt x="161" y="123"/>
                  <a:pt x="159" y="125"/>
                </a:cubicBezTo>
                <a:cubicBezTo>
                  <a:pt x="159" y="126"/>
                  <a:pt x="159" y="126"/>
                  <a:pt x="159" y="126"/>
                </a:cubicBezTo>
                <a:cubicBezTo>
                  <a:pt x="161" y="129"/>
                  <a:pt x="164" y="120"/>
                  <a:pt x="166" y="122"/>
                </a:cubicBezTo>
                <a:cubicBezTo>
                  <a:pt x="167" y="120"/>
                  <a:pt x="168" y="119"/>
                  <a:pt x="169" y="118"/>
                </a:cubicBezTo>
                <a:cubicBezTo>
                  <a:pt x="173" y="113"/>
                  <a:pt x="173" y="113"/>
                  <a:pt x="173" y="113"/>
                </a:cubicBezTo>
                <a:cubicBezTo>
                  <a:pt x="176" y="109"/>
                  <a:pt x="179" y="105"/>
                  <a:pt x="182" y="102"/>
                </a:cubicBezTo>
                <a:cubicBezTo>
                  <a:pt x="179" y="99"/>
                  <a:pt x="177" y="96"/>
                  <a:pt x="174" y="93"/>
                </a:cubicBezTo>
                <a:cubicBezTo>
                  <a:pt x="171" y="90"/>
                  <a:pt x="167" y="87"/>
                  <a:pt x="166" y="85"/>
                </a:cubicBezTo>
                <a:cubicBezTo>
                  <a:pt x="165" y="88"/>
                  <a:pt x="165" y="88"/>
                  <a:pt x="165" y="88"/>
                </a:cubicBezTo>
                <a:cubicBezTo>
                  <a:pt x="162" y="85"/>
                  <a:pt x="162" y="85"/>
                  <a:pt x="162" y="85"/>
                </a:cubicBezTo>
                <a:cubicBezTo>
                  <a:pt x="162" y="84"/>
                  <a:pt x="163" y="83"/>
                  <a:pt x="165" y="85"/>
                </a:cubicBezTo>
                <a:cubicBezTo>
                  <a:pt x="165" y="83"/>
                  <a:pt x="160" y="83"/>
                  <a:pt x="160" y="83"/>
                </a:cubicBezTo>
                <a:cubicBezTo>
                  <a:pt x="156" y="78"/>
                  <a:pt x="164" y="82"/>
                  <a:pt x="162" y="81"/>
                </a:cubicBezTo>
                <a:cubicBezTo>
                  <a:pt x="161" y="79"/>
                  <a:pt x="161" y="79"/>
                  <a:pt x="161" y="79"/>
                </a:cubicBezTo>
                <a:cubicBezTo>
                  <a:pt x="161" y="80"/>
                  <a:pt x="161" y="80"/>
                  <a:pt x="161" y="80"/>
                </a:cubicBezTo>
                <a:cubicBezTo>
                  <a:pt x="159" y="80"/>
                  <a:pt x="158" y="80"/>
                  <a:pt x="155" y="78"/>
                </a:cubicBezTo>
                <a:cubicBezTo>
                  <a:pt x="154" y="76"/>
                  <a:pt x="156" y="76"/>
                  <a:pt x="155" y="75"/>
                </a:cubicBezTo>
                <a:cubicBezTo>
                  <a:pt x="155" y="75"/>
                  <a:pt x="155" y="75"/>
                  <a:pt x="154" y="74"/>
                </a:cubicBezTo>
                <a:cubicBezTo>
                  <a:pt x="151" y="71"/>
                  <a:pt x="151" y="71"/>
                  <a:pt x="151" y="71"/>
                </a:cubicBezTo>
                <a:cubicBezTo>
                  <a:pt x="150" y="74"/>
                  <a:pt x="150" y="74"/>
                  <a:pt x="150" y="74"/>
                </a:cubicBezTo>
                <a:cubicBezTo>
                  <a:pt x="148" y="73"/>
                  <a:pt x="147" y="70"/>
                  <a:pt x="147" y="74"/>
                </a:cubicBezTo>
                <a:cubicBezTo>
                  <a:pt x="147" y="69"/>
                  <a:pt x="134" y="60"/>
                  <a:pt x="134" y="58"/>
                </a:cubicBezTo>
                <a:cubicBezTo>
                  <a:pt x="130" y="57"/>
                  <a:pt x="128" y="55"/>
                  <a:pt x="125" y="52"/>
                </a:cubicBezTo>
                <a:cubicBezTo>
                  <a:pt x="126" y="53"/>
                  <a:pt x="124" y="55"/>
                  <a:pt x="122" y="53"/>
                </a:cubicBezTo>
                <a:cubicBezTo>
                  <a:pt x="127" y="50"/>
                  <a:pt x="119" y="47"/>
                  <a:pt x="120" y="42"/>
                </a:cubicBezTo>
                <a:cubicBezTo>
                  <a:pt x="120" y="46"/>
                  <a:pt x="113" y="37"/>
                  <a:pt x="113" y="42"/>
                </a:cubicBezTo>
                <a:cubicBezTo>
                  <a:pt x="111" y="40"/>
                  <a:pt x="114" y="40"/>
                  <a:pt x="113" y="38"/>
                </a:cubicBezTo>
                <a:cubicBezTo>
                  <a:pt x="107" y="35"/>
                  <a:pt x="104" y="27"/>
                  <a:pt x="97" y="22"/>
                </a:cubicBezTo>
                <a:cubicBezTo>
                  <a:pt x="97" y="23"/>
                  <a:pt x="97" y="24"/>
                  <a:pt x="95" y="24"/>
                </a:cubicBezTo>
                <a:cubicBezTo>
                  <a:pt x="94" y="18"/>
                  <a:pt x="94" y="18"/>
                  <a:pt x="94" y="18"/>
                </a:cubicBezTo>
                <a:cubicBezTo>
                  <a:pt x="93" y="18"/>
                  <a:pt x="90" y="20"/>
                  <a:pt x="90" y="17"/>
                </a:cubicBezTo>
                <a:cubicBezTo>
                  <a:pt x="90" y="17"/>
                  <a:pt x="90" y="18"/>
                  <a:pt x="89" y="18"/>
                </a:cubicBezTo>
                <a:cubicBezTo>
                  <a:pt x="87" y="15"/>
                  <a:pt x="85" y="13"/>
                  <a:pt x="83" y="11"/>
                </a:cubicBezTo>
                <a:cubicBezTo>
                  <a:pt x="81" y="9"/>
                  <a:pt x="81" y="9"/>
                  <a:pt x="81" y="9"/>
                </a:cubicBezTo>
                <a:cubicBezTo>
                  <a:pt x="79" y="7"/>
                  <a:pt x="79" y="7"/>
                  <a:pt x="79" y="7"/>
                </a:cubicBezTo>
                <a:cubicBezTo>
                  <a:pt x="74" y="3"/>
                  <a:pt x="74" y="3"/>
                  <a:pt x="74" y="3"/>
                </a:cubicBezTo>
                <a:cubicBezTo>
                  <a:pt x="64" y="3"/>
                  <a:pt x="64" y="3"/>
                  <a:pt x="64" y="3"/>
                </a:cubicBezTo>
                <a:cubicBezTo>
                  <a:pt x="61" y="3"/>
                  <a:pt x="59" y="3"/>
                  <a:pt x="56" y="3"/>
                </a:cubicBezTo>
                <a:cubicBezTo>
                  <a:pt x="51" y="3"/>
                  <a:pt x="46" y="2"/>
                  <a:pt x="42" y="0"/>
                </a:cubicBezTo>
                <a:cubicBezTo>
                  <a:pt x="44" y="1"/>
                  <a:pt x="42" y="1"/>
                  <a:pt x="41" y="1"/>
                </a:cubicBezTo>
                <a:cubicBezTo>
                  <a:pt x="42" y="2"/>
                  <a:pt x="41" y="3"/>
                  <a:pt x="41" y="4"/>
                </a:cubicBezTo>
                <a:cubicBezTo>
                  <a:pt x="34" y="1"/>
                  <a:pt x="34" y="1"/>
                  <a:pt x="34" y="1"/>
                </a:cubicBezTo>
                <a:cubicBezTo>
                  <a:pt x="33" y="4"/>
                  <a:pt x="27" y="2"/>
                  <a:pt x="26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26" y="7"/>
                  <a:pt x="32" y="10"/>
                  <a:pt x="32" y="14"/>
                </a:cubicBezTo>
                <a:cubicBezTo>
                  <a:pt x="35" y="11"/>
                  <a:pt x="40" y="19"/>
                  <a:pt x="45" y="14"/>
                </a:cubicBezTo>
                <a:cubicBezTo>
                  <a:pt x="47" y="15"/>
                  <a:pt x="44" y="16"/>
                  <a:pt x="45" y="16"/>
                </a:cubicBezTo>
                <a:cubicBezTo>
                  <a:pt x="46" y="15"/>
                  <a:pt x="48" y="14"/>
                  <a:pt x="51" y="15"/>
                </a:cubicBezTo>
                <a:cubicBezTo>
                  <a:pt x="51" y="16"/>
                  <a:pt x="51" y="16"/>
                  <a:pt x="51" y="16"/>
                </a:cubicBezTo>
                <a:cubicBezTo>
                  <a:pt x="55" y="15"/>
                  <a:pt x="58" y="16"/>
                  <a:pt x="61" y="16"/>
                </a:cubicBezTo>
                <a:cubicBezTo>
                  <a:pt x="62" y="16"/>
                  <a:pt x="64" y="17"/>
                  <a:pt x="65" y="17"/>
                </a:cubicBezTo>
                <a:cubicBezTo>
                  <a:pt x="66" y="17"/>
                  <a:pt x="67" y="18"/>
                  <a:pt x="68" y="18"/>
                </a:cubicBezTo>
                <a:cubicBezTo>
                  <a:pt x="68" y="18"/>
                  <a:pt x="68" y="18"/>
                  <a:pt x="68" y="18"/>
                </a:cubicBezTo>
                <a:cubicBezTo>
                  <a:pt x="68" y="18"/>
                  <a:pt x="68" y="18"/>
                  <a:pt x="68" y="17"/>
                </a:cubicBezTo>
                <a:cubicBezTo>
                  <a:pt x="68" y="17"/>
                  <a:pt x="68" y="16"/>
                  <a:pt x="68" y="16"/>
                </a:cubicBezTo>
                <a:cubicBezTo>
                  <a:pt x="69" y="17"/>
                  <a:pt x="69" y="18"/>
                  <a:pt x="69" y="18"/>
                </a:cubicBezTo>
                <a:cubicBezTo>
                  <a:pt x="71" y="17"/>
                  <a:pt x="69" y="17"/>
                  <a:pt x="69" y="16"/>
                </a:cubicBezTo>
                <a:cubicBezTo>
                  <a:pt x="68" y="15"/>
                  <a:pt x="68" y="15"/>
                  <a:pt x="69" y="14"/>
                </a:cubicBezTo>
                <a:cubicBezTo>
                  <a:pt x="69" y="14"/>
                  <a:pt x="69" y="14"/>
                  <a:pt x="69" y="14"/>
                </a:cubicBezTo>
                <a:cubicBezTo>
                  <a:pt x="69" y="15"/>
                  <a:pt x="69" y="16"/>
                  <a:pt x="70" y="17"/>
                </a:cubicBezTo>
                <a:cubicBezTo>
                  <a:pt x="70" y="17"/>
                  <a:pt x="70" y="18"/>
                  <a:pt x="71" y="18"/>
                </a:cubicBezTo>
                <a:cubicBezTo>
                  <a:pt x="71" y="19"/>
                  <a:pt x="72" y="19"/>
                  <a:pt x="72" y="20"/>
                </a:cubicBezTo>
                <a:cubicBezTo>
                  <a:pt x="75" y="22"/>
                  <a:pt x="77" y="25"/>
                  <a:pt x="76" y="27"/>
                </a:cubicBezTo>
                <a:cubicBezTo>
                  <a:pt x="79" y="29"/>
                  <a:pt x="77" y="25"/>
                  <a:pt x="79" y="27"/>
                </a:cubicBezTo>
                <a:cubicBezTo>
                  <a:pt x="79" y="28"/>
                  <a:pt x="79" y="28"/>
                  <a:pt x="79" y="28"/>
                </a:cubicBezTo>
                <a:cubicBezTo>
                  <a:pt x="81" y="27"/>
                  <a:pt x="81" y="27"/>
                  <a:pt x="81" y="27"/>
                </a:cubicBezTo>
                <a:cubicBezTo>
                  <a:pt x="82" y="29"/>
                  <a:pt x="82" y="31"/>
                  <a:pt x="81" y="32"/>
                </a:cubicBezTo>
                <a:cubicBezTo>
                  <a:pt x="81" y="31"/>
                  <a:pt x="80" y="31"/>
                  <a:pt x="80" y="31"/>
                </a:cubicBezTo>
                <a:cubicBezTo>
                  <a:pt x="81" y="33"/>
                  <a:pt x="85" y="35"/>
                  <a:pt x="86" y="36"/>
                </a:cubicBezTo>
                <a:cubicBezTo>
                  <a:pt x="84" y="34"/>
                  <a:pt x="84" y="34"/>
                  <a:pt x="84" y="34"/>
                </a:cubicBezTo>
                <a:cubicBezTo>
                  <a:pt x="91" y="38"/>
                  <a:pt x="97" y="47"/>
                  <a:pt x="105" y="50"/>
                </a:cubicBezTo>
                <a:cubicBezTo>
                  <a:pt x="105" y="49"/>
                  <a:pt x="105" y="49"/>
                  <a:pt x="105" y="49"/>
                </a:cubicBezTo>
                <a:cubicBezTo>
                  <a:pt x="111" y="52"/>
                  <a:pt x="108" y="53"/>
                  <a:pt x="114" y="57"/>
                </a:cubicBezTo>
                <a:cubicBezTo>
                  <a:pt x="113" y="57"/>
                  <a:pt x="113" y="57"/>
                  <a:pt x="113" y="57"/>
                </a:cubicBezTo>
                <a:cubicBezTo>
                  <a:pt x="115" y="58"/>
                  <a:pt x="117" y="59"/>
                  <a:pt x="118" y="60"/>
                </a:cubicBezTo>
                <a:cubicBezTo>
                  <a:pt x="116" y="59"/>
                  <a:pt x="119" y="64"/>
                  <a:pt x="116" y="63"/>
                </a:cubicBezTo>
                <a:cubicBezTo>
                  <a:pt x="123" y="66"/>
                  <a:pt x="120" y="64"/>
                  <a:pt x="125" y="65"/>
                </a:cubicBezTo>
                <a:cubicBezTo>
                  <a:pt x="125" y="66"/>
                  <a:pt x="125" y="66"/>
                  <a:pt x="125" y="66"/>
                </a:cubicBezTo>
                <a:cubicBezTo>
                  <a:pt x="127" y="67"/>
                  <a:pt x="128" y="66"/>
                  <a:pt x="130" y="68"/>
                </a:cubicBezTo>
                <a:cubicBezTo>
                  <a:pt x="128" y="67"/>
                  <a:pt x="130" y="71"/>
                  <a:pt x="127" y="70"/>
                </a:cubicBezTo>
                <a:cubicBezTo>
                  <a:pt x="130" y="78"/>
                  <a:pt x="137" y="75"/>
                  <a:pt x="136" y="81"/>
                </a:cubicBezTo>
                <a:cubicBezTo>
                  <a:pt x="141" y="80"/>
                  <a:pt x="133" y="75"/>
                  <a:pt x="135" y="76"/>
                </a:cubicBezTo>
                <a:cubicBezTo>
                  <a:pt x="135" y="74"/>
                  <a:pt x="139" y="75"/>
                  <a:pt x="141" y="77"/>
                </a:cubicBezTo>
                <a:cubicBezTo>
                  <a:pt x="142" y="79"/>
                  <a:pt x="140" y="83"/>
                  <a:pt x="144" y="87"/>
                </a:cubicBezTo>
                <a:cubicBezTo>
                  <a:pt x="144" y="87"/>
                  <a:pt x="144" y="87"/>
                  <a:pt x="143" y="87"/>
                </a:cubicBezTo>
                <a:cubicBezTo>
                  <a:pt x="144" y="89"/>
                  <a:pt x="147" y="88"/>
                  <a:pt x="148" y="92"/>
                </a:cubicBezTo>
                <a:cubicBezTo>
                  <a:pt x="151" y="91"/>
                  <a:pt x="150" y="94"/>
                  <a:pt x="153" y="92"/>
                </a:cubicBezTo>
                <a:cubicBezTo>
                  <a:pt x="148" y="89"/>
                  <a:pt x="148" y="89"/>
                  <a:pt x="148" y="89"/>
                </a:cubicBezTo>
                <a:cubicBezTo>
                  <a:pt x="151" y="90"/>
                  <a:pt x="156" y="89"/>
                  <a:pt x="158" y="94"/>
                </a:cubicBezTo>
                <a:cubicBezTo>
                  <a:pt x="157" y="94"/>
                  <a:pt x="156" y="94"/>
                  <a:pt x="155" y="94"/>
                </a:cubicBezTo>
                <a:cubicBezTo>
                  <a:pt x="155" y="95"/>
                  <a:pt x="157" y="95"/>
                  <a:pt x="158" y="97"/>
                </a:cubicBezTo>
                <a:cubicBezTo>
                  <a:pt x="155" y="99"/>
                  <a:pt x="152" y="93"/>
                  <a:pt x="149" y="93"/>
                </a:cubicBezTo>
                <a:cubicBezTo>
                  <a:pt x="149" y="95"/>
                  <a:pt x="155" y="95"/>
                  <a:pt x="151" y="96"/>
                </a:cubicBezTo>
                <a:cubicBezTo>
                  <a:pt x="153" y="96"/>
                  <a:pt x="154" y="97"/>
                  <a:pt x="155" y="98"/>
                </a:cubicBezTo>
                <a:cubicBezTo>
                  <a:pt x="156" y="98"/>
                  <a:pt x="156" y="99"/>
                  <a:pt x="156" y="99"/>
                </a:cubicBezTo>
                <a:cubicBezTo>
                  <a:pt x="156" y="99"/>
                  <a:pt x="157" y="100"/>
                  <a:pt x="157" y="100"/>
                </a:cubicBezTo>
                <a:cubicBezTo>
                  <a:pt x="157" y="100"/>
                  <a:pt x="158" y="100"/>
                  <a:pt x="159" y="100"/>
                </a:cubicBezTo>
                <a:cubicBezTo>
                  <a:pt x="157" y="101"/>
                  <a:pt x="157" y="101"/>
                  <a:pt x="157" y="101"/>
                </a:cubicBezTo>
                <a:cubicBezTo>
                  <a:pt x="157" y="101"/>
                  <a:pt x="159" y="101"/>
                  <a:pt x="159" y="101"/>
                </a:cubicBezTo>
                <a:cubicBezTo>
                  <a:pt x="159" y="101"/>
                  <a:pt x="156" y="102"/>
                  <a:pt x="156" y="102"/>
                </a:cubicBezTo>
                <a:cubicBezTo>
                  <a:pt x="158" y="102"/>
                  <a:pt x="158" y="102"/>
                  <a:pt x="157" y="103"/>
                </a:cubicBezTo>
                <a:cubicBezTo>
                  <a:pt x="157" y="103"/>
                  <a:pt x="157" y="104"/>
                  <a:pt x="158" y="104"/>
                </a:cubicBezTo>
                <a:cubicBezTo>
                  <a:pt x="157" y="103"/>
                  <a:pt x="157" y="103"/>
                  <a:pt x="158" y="103"/>
                </a:cubicBezTo>
                <a:cubicBezTo>
                  <a:pt x="159" y="103"/>
                  <a:pt x="160" y="103"/>
                  <a:pt x="161" y="102"/>
                </a:cubicBezTo>
                <a:cubicBezTo>
                  <a:pt x="163" y="103"/>
                  <a:pt x="163" y="103"/>
                  <a:pt x="163" y="104"/>
                </a:cubicBezTo>
                <a:cubicBezTo>
                  <a:pt x="160" y="105"/>
                  <a:pt x="156" y="105"/>
                  <a:pt x="156" y="106"/>
                </a:cubicBezTo>
                <a:cubicBezTo>
                  <a:pt x="156" y="106"/>
                  <a:pt x="158" y="105"/>
                  <a:pt x="159" y="106"/>
                </a:cubicBezTo>
                <a:cubicBezTo>
                  <a:pt x="158" y="106"/>
                  <a:pt x="156" y="107"/>
                  <a:pt x="155" y="106"/>
                </a:cubicBezTo>
                <a:cubicBezTo>
                  <a:pt x="155" y="107"/>
                  <a:pt x="156" y="107"/>
                  <a:pt x="156" y="107"/>
                </a:cubicBezTo>
                <a:cubicBezTo>
                  <a:pt x="157" y="108"/>
                  <a:pt x="158" y="108"/>
                  <a:pt x="158" y="108"/>
                </a:cubicBezTo>
                <a:cubicBezTo>
                  <a:pt x="157" y="108"/>
                  <a:pt x="157" y="108"/>
                  <a:pt x="157" y="108"/>
                </a:cubicBezTo>
                <a:cubicBezTo>
                  <a:pt x="157" y="108"/>
                  <a:pt x="157" y="109"/>
                  <a:pt x="157" y="109"/>
                </a:cubicBezTo>
                <a:cubicBezTo>
                  <a:pt x="157" y="110"/>
                  <a:pt x="157" y="112"/>
                  <a:pt x="157" y="113"/>
                </a:cubicBezTo>
                <a:cubicBezTo>
                  <a:pt x="155" y="112"/>
                  <a:pt x="155" y="112"/>
                  <a:pt x="155" y="112"/>
                </a:cubicBezTo>
                <a:cubicBezTo>
                  <a:pt x="150" y="116"/>
                  <a:pt x="157" y="116"/>
                  <a:pt x="152" y="120"/>
                </a:cubicBezTo>
                <a:cubicBezTo>
                  <a:pt x="152" y="116"/>
                  <a:pt x="152" y="116"/>
                  <a:pt x="152" y="116"/>
                </a:cubicBezTo>
                <a:cubicBezTo>
                  <a:pt x="150" y="119"/>
                  <a:pt x="150" y="119"/>
                  <a:pt x="150" y="119"/>
                </a:cubicBezTo>
                <a:cubicBezTo>
                  <a:pt x="149" y="117"/>
                  <a:pt x="149" y="117"/>
                  <a:pt x="149" y="117"/>
                </a:cubicBezTo>
                <a:cubicBezTo>
                  <a:pt x="148" y="121"/>
                  <a:pt x="147" y="121"/>
                  <a:pt x="145" y="124"/>
                </a:cubicBezTo>
                <a:cubicBezTo>
                  <a:pt x="147" y="124"/>
                  <a:pt x="148" y="126"/>
                  <a:pt x="146" y="128"/>
                </a:cubicBezTo>
                <a:cubicBezTo>
                  <a:pt x="144" y="129"/>
                  <a:pt x="145" y="126"/>
                  <a:pt x="143" y="130"/>
                </a:cubicBezTo>
                <a:cubicBezTo>
                  <a:pt x="142" y="128"/>
                  <a:pt x="142" y="127"/>
                  <a:pt x="144" y="126"/>
                </a:cubicBezTo>
                <a:cubicBezTo>
                  <a:pt x="144" y="126"/>
                  <a:pt x="144" y="125"/>
                  <a:pt x="144" y="124"/>
                </a:cubicBezTo>
                <a:cubicBezTo>
                  <a:pt x="141" y="125"/>
                  <a:pt x="140" y="128"/>
                  <a:pt x="139" y="130"/>
                </a:cubicBezTo>
                <a:cubicBezTo>
                  <a:pt x="140" y="129"/>
                  <a:pt x="140" y="129"/>
                  <a:pt x="141" y="129"/>
                </a:cubicBezTo>
                <a:cubicBezTo>
                  <a:pt x="139" y="135"/>
                  <a:pt x="139" y="135"/>
                  <a:pt x="139" y="135"/>
                </a:cubicBezTo>
                <a:cubicBezTo>
                  <a:pt x="138" y="135"/>
                  <a:pt x="138" y="134"/>
                  <a:pt x="138" y="134"/>
                </a:cubicBezTo>
                <a:cubicBezTo>
                  <a:pt x="137" y="135"/>
                  <a:pt x="138" y="136"/>
                  <a:pt x="137" y="137"/>
                </a:cubicBezTo>
                <a:cubicBezTo>
                  <a:pt x="136" y="136"/>
                  <a:pt x="134" y="135"/>
                  <a:pt x="135" y="133"/>
                </a:cubicBezTo>
                <a:cubicBezTo>
                  <a:pt x="133" y="138"/>
                  <a:pt x="133" y="138"/>
                  <a:pt x="133" y="138"/>
                </a:cubicBezTo>
                <a:cubicBezTo>
                  <a:pt x="132" y="138"/>
                  <a:pt x="130" y="140"/>
                  <a:pt x="130" y="139"/>
                </a:cubicBezTo>
                <a:cubicBezTo>
                  <a:pt x="127" y="141"/>
                  <a:pt x="128" y="147"/>
                  <a:pt x="124" y="149"/>
                </a:cubicBezTo>
                <a:cubicBezTo>
                  <a:pt x="125" y="150"/>
                  <a:pt x="124" y="150"/>
                  <a:pt x="124" y="151"/>
                </a:cubicBezTo>
                <a:cubicBezTo>
                  <a:pt x="122" y="154"/>
                  <a:pt x="118" y="156"/>
                  <a:pt x="117" y="161"/>
                </a:cubicBezTo>
                <a:cubicBezTo>
                  <a:pt x="113" y="161"/>
                  <a:pt x="113" y="161"/>
                  <a:pt x="113" y="161"/>
                </a:cubicBezTo>
                <a:cubicBezTo>
                  <a:pt x="111" y="165"/>
                  <a:pt x="118" y="160"/>
                  <a:pt x="115" y="166"/>
                </a:cubicBezTo>
                <a:cubicBezTo>
                  <a:pt x="113" y="170"/>
                  <a:pt x="112" y="166"/>
                  <a:pt x="111" y="167"/>
                </a:cubicBezTo>
                <a:cubicBezTo>
                  <a:pt x="111" y="169"/>
                  <a:pt x="111" y="174"/>
                  <a:pt x="107" y="176"/>
                </a:cubicBezTo>
                <a:cubicBezTo>
                  <a:pt x="107" y="174"/>
                  <a:pt x="108" y="174"/>
                  <a:pt x="109" y="173"/>
                </a:cubicBezTo>
                <a:close/>
                <a:moveTo>
                  <a:pt x="83" y="210"/>
                </a:moveTo>
                <a:cubicBezTo>
                  <a:pt x="83" y="209"/>
                  <a:pt x="83" y="207"/>
                  <a:pt x="84" y="207"/>
                </a:cubicBezTo>
                <a:cubicBezTo>
                  <a:pt x="86" y="209"/>
                  <a:pt x="84" y="209"/>
                  <a:pt x="83" y="210"/>
                </a:cubicBezTo>
                <a:close/>
                <a:moveTo>
                  <a:pt x="38" y="229"/>
                </a:moveTo>
                <a:cubicBezTo>
                  <a:pt x="40" y="229"/>
                  <a:pt x="40" y="229"/>
                  <a:pt x="40" y="230"/>
                </a:cubicBezTo>
                <a:cubicBezTo>
                  <a:pt x="39" y="230"/>
                  <a:pt x="38" y="230"/>
                  <a:pt x="38" y="229"/>
                </a:cubicBezTo>
                <a:close/>
                <a:moveTo>
                  <a:pt x="121" y="105"/>
                </a:moveTo>
                <a:cubicBezTo>
                  <a:pt x="121" y="105"/>
                  <a:pt x="121" y="105"/>
                  <a:pt x="121" y="105"/>
                </a:cubicBezTo>
                <a:cubicBezTo>
                  <a:pt x="121" y="106"/>
                  <a:pt x="121" y="106"/>
                  <a:pt x="121" y="105"/>
                </a:cubicBezTo>
                <a:close/>
                <a:moveTo>
                  <a:pt x="119" y="103"/>
                </a:moveTo>
                <a:cubicBezTo>
                  <a:pt x="118" y="103"/>
                  <a:pt x="118" y="103"/>
                  <a:pt x="118" y="103"/>
                </a:cubicBezTo>
                <a:cubicBezTo>
                  <a:pt x="119" y="103"/>
                  <a:pt x="120" y="104"/>
                  <a:pt x="120" y="104"/>
                </a:cubicBezTo>
                <a:cubicBezTo>
                  <a:pt x="120" y="104"/>
                  <a:pt x="120" y="103"/>
                  <a:pt x="119" y="103"/>
                </a:cubicBezTo>
                <a:close/>
                <a:moveTo>
                  <a:pt x="154" y="75"/>
                </a:moveTo>
                <a:cubicBezTo>
                  <a:pt x="154" y="76"/>
                  <a:pt x="154" y="76"/>
                  <a:pt x="154" y="76"/>
                </a:cubicBezTo>
                <a:cubicBezTo>
                  <a:pt x="153" y="76"/>
                  <a:pt x="153" y="75"/>
                  <a:pt x="154" y="75"/>
                </a:cubicBezTo>
                <a:close/>
              </a:path>
            </a:pathLst>
          </a:custGeom>
          <a:solidFill>
            <a:schemeClr val="accent6"/>
          </a:solidFill>
          <a:ln w="9525">
            <a:noFill/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PA_任意多边形 146"/>
          <p:cNvSpPr>
            <a:spLocks noEditPoints="1"/>
          </p:cNvSpPr>
          <p:nvPr>
            <p:custDataLst>
              <p:tags r:id="rId7"/>
            </p:custDataLst>
          </p:nvPr>
        </p:nvSpPr>
        <p:spPr bwMode="auto">
          <a:xfrm flipH="1">
            <a:off x="2313668" y="3411421"/>
            <a:ext cx="177471" cy="236864"/>
          </a:xfrm>
          <a:custGeom>
            <a:avLst/>
            <a:gdLst>
              <a:gd name="T0" fmla="*/ 98 w 182"/>
              <a:gd name="T1" fmla="*/ 190 h 245"/>
              <a:gd name="T2" fmla="*/ 90 w 182"/>
              <a:gd name="T3" fmla="*/ 202 h 245"/>
              <a:gd name="T4" fmla="*/ 81 w 182"/>
              <a:gd name="T5" fmla="*/ 214 h 245"/>
              <a:gd name="T6" fmla="*/ 73 w 182"/>
              <a:gd name="T7" fmla="*/ 223 h 245"/>
              <a:gd name="T8" fmla="*/ 63 w 182"/>
              <a:gd name="T9" fmla="*/ 228 h 245"/>
              <a:gd name="T10" fmla="*/ 49 w 182"/>
              <a:gd name="T11" fmla="*/ 227 h 245"/>
              <a:gd name="T12" fmla="*/ 39 w 182"/>
              <a:gd name="T13" fmla="*/ 231 h 245"/>
              <a:gd name="T14" fmla="*/ 48 w 182"/>
              <a:gd name="T15" fmla="*/ 225 h 245"/>
              <a:gd name="T16" fmla="*/ 39 w 182"/>
              <a:gd name="T17" fmla="*/ 225 h 245"/>
              <a:gd name="T18" fmla="*/ 46 w 182"/>
              <a:gd name="T19" fmla="*/ 220 h 245"/>
              <a:gd name="T20" fmla="*/ 55 w 182"/>
              <a:gd name="T21" fmla="*/ 210 h 245"/>
              <a:gd name="T22" fmla="*/ 64 w 182"/>
              <a:gd name="T23" fmla="*/ 197 h 245"/>
              <a:gd name="T24" fmla="*/ 80 w 182"/>
              <a:gd name="T25" fmla="*/ 188 h 245"/>
              <a:gd name="T26" fmla="*/ 81 w 182"/>
              <a:gd name="T27" fmla="*/ 184 h 245"/>
              <a:gd name="T28" fmla="*/ 90 w 182"/>
              <a:gd name="T29" fmla="*/ 176 h 245"/>
              <a:gd name="T30" fmla="*/ 100 w 182"/>
              <a:gd name="T31" fmla="*/ 165 h 245"/>
              <a:gd name="T32" fmla="*/ 112 w 182"/>
              <a:gd name="T33" fmla="*/ 148 h 245"/>
              <a:gd name="T34" fmla="*/ 129 w 182"/>
              <a:gd name="T35" fmla="*/ 121 h 245"/>
              <a:gd name="T36" fmla="*/ 129 w 182"/>
              <a:gd name="T37" fmla="*/ 110 h 245"/>
              <a:gd name="T38" fmla="*/ 131 w 182"/>
              <a:gd name="T39" fmla="*/ 105 h 245"/>
              <a:gd name="T40" fmla="*/ 116 w 182"/>
              <a:gd name="T41" fmla="*/ 94 h 245"/>
              <a:gd name="T42" fmla="*/ 98 w 182"/>
              <a:gd name="T43" fmla="*/ 87 h 245"/>
              <a:gd name="T44" fmla="*/ 110 w 182"/>
              <a:gd name="T45" fmla="*/ 96 h 245"/>
              <a:gd name="T46" fmla="*/ 119 w 182"/>
              <a:gd name="T47" fmla="*/ 107 h 245"/>
              <a:gd name="T48" fmla="*/ 115 w 182"/>
              <a:gd name="T49" fmla="*/ 119 h 245"/>
              <a:gd name="T50" fmla="*/ 86 w 182"/>
              <a:gd name="T51" fmla="*/ 155 h 245"/>
              <a:gd name="T52" fmla="*/ 74 w 182"/>
              <a:gd name="T53" fmla="*/ 169 h 245"/>
              <a:gd name="T54" fmla="*/ 68 w 182"/>
              <a:gd name="T55" fmla="*/ 178 h 245"/>
              <a:gd name="T56" fmla="*/ 57 w 182"/>
              <a:gd name="T57" fmla="*/ 194 h 245"/>
              <a:gd name="T58" fmla="*/ 15 w 182"/>
              <a:gd name="T59" fmla="*/ 231 h 245"/>
              <a:gd name="T60" fmla="*/ 4 w 182"/>
              <a:gd name="T61" fmla="*/ 245 h 245"/>
              <a:gd name="T62" fmla="*/ 59 w 182"/>
              <a:gd name="T63" fmla="*/ 239 h 245"/>
              <a:gd name="T64" fmla="*/ 78 w 182"/>
              <a:gd name="T65" fmla="*/ 236 h 245"/>
              <a:gd name="T66" fmla="*/ 93 w 182"/>
              <a:gd name="T67" fmla="*/ 223 h 245"/>
              <a:gd name="T68" fmla="*/ 122 w 182"/>
              <a:gd name="T69" fmla="*/ 184 h 245"/>
              <a:gd name="T70" fmla="*/ 148 w 182"/>
              <a:gd name="T71" fmla="*/ 149 h 245"/>
              <a:gd name="T72" fmla="*/ 166 w 182"/>
              <a:gd name="T73" fmla="*/ 122 h 245"/>
              <a:gd name="T74" fmla="*/ 162 w 182"/>
              <a:gd name="T75" fmla="*/ 85 h 245"/>
              <a:gd name="T76" fmla="*/ 155 w 182"/>
              <a:gd name="T77" fmla="*/ 75 h 245"/>
              <a:gd name="T78" fmla="*/ 122 w 182"/>
              <a:gd name="T79" fmla="*/ 53 h 245"/>
              <a:gd name="T80" fmla="*/ 90 w 182"/>
              <a:gd name="T81" fmla="*/ 17 h 245"/>
              <a:gd name="T82" fmla="*/ 56 w 182"/>
              <a:gd name="T83" fmla="*/ 3 h 245"/>
              <a:gd name="T84" fmla="*/ 32 w 182"/>
              <a:gd name="T85" fmla="*/ 14 h 245"/>
              <a:gd name="T86" fmla="*/ 68 w 182"/>
              <a:gd name="T87" fmla="*/ 18 h 245"/>
              <a:gd name="T88" fmla="*/ 69 w 182"/>
              <a:gd name="T89" fmla="*/ 14 h 245"/>
              <a:gd name="T90" fmla="*/ 81 w 182"/>
              <a:gd name="T91" fmla="*/ 27 h 245"/>
              <a:gd name="T92" fmla="*/ 114 w 182"/>
              <a:gd name="T93" fmla="*/ 57 h 245"/>
              <a:gd name="T94" fmla="*/ 127 w 182"/>
              <a:gd name="T95" fmla="*/ 70 h 245"/>
              <a:gd name="T96" fmla="*/ 153 w 182"/>
              <a:gd name="T97" fmla="*/ 92 h 245"/>
              <a:gd name="T98" fmla="*/ 155 w 182"/>
              <a:gd name="T99" fmla="*/ 98 h 245"/>
              <a:gd name="T100" fmla="*/ 157 w 182"/>
              <a:gd name="T101" fmla="*/ 103 h 245"/>
              <a:gd name="T102" fmla="*/ 155 w 182"/>
              <a:gd name="T103" fmla="*/ 106 h 245"/>
              <a:gd name="T104" fmla="*/ 152 w 182"/>
              <a:gd name="T105" fmla="*/ 120 h 245"/>
              <a:gd name="T106" fmla="*/ 144 w 182"/>
              <a:gd name="T107" fmla="*/ 126 h 245"/>
              <a:gd name="T108" fmla="*/ 135 w 182"/>
              <a:gd name="T109" fmla="*/ 133 h 245"/>
              <a:gd name="T110" fmla="*/ 115 w 182"/>
              <a:gd name="T111" fmla="*/ 166 h 245"/>
              <a:gd name="T112" fmla="*/ 38 w 182"/>
              <a:gd name="T113" fmla="*/ 229 h 245"/>
              <a:gd name="T114" fmla="*/ 118 w 182"/>
              <a:gd name="T115" fmla="*/ 103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82" h="245">
                <a:moveTo>
                  <a:pt x="109" y="173"/>
                </a:moveTo>
                <a:cubicBezTo>
                  <a:pt x="105" y="174"/>
                  <a:pt x="105" y="174"/>
                  <a:pt x="105" y="174"/>
                </a:cubicBezTo>
                <a:cubicBezTo>
                  <a:pt x="106" y="170"/>
                  <a:pt x="108" y="168"/>
                  <a:pt x="104" y="169"/>
                </a:cubicBezTo>
                <a:cubicBezTo>
                  <a:pt x="109" y="173"/>
                  <a:pt x="98" y="179"/>
                  <a:pt x="102" y="182"/>
                </a:cubicBezTo>
                <a:cubicBezTo>
                  <a:pt x="100" y="183"/>
                  <a:pt x="100" y="183"/>
                  <a:pt x="100" y="183"/>
                </a:cubicBezTo>
                <a:cubicBezTo>
                  <a:pt x="100" y="183"/>
                  <a:pt x="100" y="183"/>
                  <a:pt x="100" y="182"/>
                </a:cubicBezTo>
                <a:cubicBezTo>
                  <a:pt x="96" y="184"/>
                  <a:pt x="102" y="187"/>
                  <a:pt x="98" y="190"/>
                </a:cubicBezTo>
                <a:cubicBezTo>
                  <a:pt x="97" y="192"/>
                  <a:pt x="96" y="192"/>
                  <a:pt x="96" y="191"/>
                </a:cubicBezTo>
                <a:cubicBezTo>
                  <a:pt x="95" y="195"/>
                  <a:pt x="95" y="195"/>
                  <a:pt x="95" y="195"/>
                </a:cubicBezTo>
                <a:cubicBezTo>
                  <a:pt x="94" y="196"/>
                  <a:pt x="93" y="195"/>
                  <a:pt x="94" y="194"/>
                </a:cubicBezTo>
                <a:cubicBezTo>
                  <a:pt x="91" y="199"/>
                  <a:pt x="91" y="199"/>
                  <a:pt x="91" y="199"/>
                </a:cubicBezTo>
                <a:cubicBezTo>
                  <a:pt x="91" y="199"/>
                  <a:pt x="91" y="199"/>
                  <a:pt x="91" y="199"/>
                </a:cubicBezTo>
                <a:cubicBezTo>
                  <a:pt x="91" y="200"/>
                  <a:pt x="91" y="202"/>
                  <a:pt x="91" y="203"/>
                </a:cubicBezTo>
                <a:cubicBezTo>
                  <a:pt x="89" y="204"/>
                  <a:pt x="91" y="202"/>
                  <a:pt x="90" y="202"/>
                </a:cubicBezTo>
                <a:cubicBezTo>
                  <a:pt x="89" y="206"/>
                  <a:pt x="89" y="206"/>
                  <a:pt x="89" y="206"/>
                </a:cubicBezTo>
                <a:cubicBezTo>
                  <a:pt x="87" y="206"/>
                  <a:pt x="88" y="203"/>
                  <a:pt x="89" y="201"/>
                </a:cubicBezTo>
                <a:cubicBezTo>
                  <a:pt x="83" y="201"/>
                  <a:pt x="89" y="204"/>
                  <a:pt x="82" y="208"/>
                </a:cubicBezTo>
                <a:cubicBezTo>
                  <a:pt x="83" y="205"/>
                  <a:pt x="83" y="205"/>
                  <a:pt x="83" y="205"/>
                </a:cubicBezTo>
                <a:cubicBezTo>
                  <a:pt x="80" y="205"/>
                  <a:pt x="79" y="207"/>
                  <a:pt x="76" y="209"/>
                </a:cubicBezTo>
                <a:cubicBezTo>
                  <a:pt x="77" y="209"/>
                  <a:pt x="84" y="206"/>
                  <a:pt x="83" y="210"/>
                </a:cubicBezTo>
                <a:cubicBezTo>
                  <a:pt x="82" y="210"/>
                  <a:pt x="81" y="211"/>
                  <a:pt x="81" y="214"/>
                </a:cubicBezTo>
                <a:cubicBezTo>
                  <a:pt x="79" y="212"/>
                  <a:pt x="78" y="214"/>
                  <a:pt x="77" y="216"/>
                </a:cubicBezTo>
                <a:cubicBezTo>
                  <a:pt x="75" y="214"/>
                  <a:pt x="75" y="214"/>
                  <a:pt x="75" y="214"/>
                </a:cubicBezTo>
                <a:cubicBezTo>
                  <a:pt x="74" y="217"/>
                  <a:pt x="75" y="218"/>
                  <a:pt x="75" y="219"/>
                </a:cubicBezTo>
                <a:cubicBezTo>
                  <a:pt x="74" y="220"/>
                  <a:pt x="73" y="221"/>
                  <a:pt x="73" y="221"/>
                </a:cubicBezTo>
                <a:cubicBezTo>
                  <a:pt x="72" y="221"/>
                  <a:pt x="71" y="220"/>
                  <a:pt x="70" y="220"/>
                </a:cubicBezTo>
                <a:cubicBezTo>
                  <a:pt x="70" y="220"/>
                  <a:pt x="71" y="220"/>
                  <a:pt x="71" y="221"/>
                </a:cubicBezTo>
                <a:cubicBezTo>
                  <a:pt x="72" y="221"/>
                  <a:pt x="73" y="222"/>
                  <a:pt x="73" y="223"/>
                </a:cubicBezTo>
                <a:cubicBezTo>
                  <a:pt x="72" y="223"/>
                  <a:pt x="72" y="223"/>
                  <a:pt x="72" y="224"/>
                </a:cubicBezTo>
                <a:cubicBezTo>
                  <a:pt x="71" y="224"/>
                  <a:pt x="70" y="225"/>
                  <a:pt x="69" y="226"/>
                </a:cubicBezTo>
                <a:cubicBezTo>
                  <a:pt x="68" y="225"/>
                  <a:pt x="69" y="224"/>
                  <a:pt x="69" y="223"/>
                </a:cubicBezTo>
                <a:cubicBezTo>
                  <a:pt x="69" y="223"/>
                  <a:pt x="69" y="224"/>
                  <a:pt x="68" y="224"/>
                </a:cubicBezTo>
                <a:cubicBezTo>
                  <a:pt x="68" y="225"/>
                  <a:pt x="67" y="225"/>
                  <a:pt x="67" y="225"/>
                </a:cubicBezTo>
                <a:cubicBezTo>
                  <a:pt x="66" y="225"/>
                  <a:pt x="67" y="225"/>
                  <a:pt x="67" y="224"/>
                </a:cubicBezTo>
                <a:cubicBezTo>
                  <a:pt x="65" y="225"/>
                  <a:pt x="67" y="227"/>
                  <a:pt x="63" y="228"/>
                </a:cubicBezTo>
                <a:cubicBezTo>
                  <a:pt x="63" y="228"/>
                  <a:pt x="63" y="228"/>
                  <a:pt x="62" y="228"/>
                </a:cubicBezTo>
                <a:cubicBezTo>
                  <a:pt x="61" y="228"/>
                  <a:pt x="60" y="228"/>
                  <a:pt x="60" y="227"/>
                </a:cubicBezTo>
                <a:cubicBezTo>
                  <a:pt x="59" y="226"/>
                  <a:pt x="58" y="225"/>
                  <a:pt x="56" y="227"/>
                </a:cubicBezTo>
                <a:cubicBezTo>
                  <a:pt x="56" y="226"/>
                  <a:pt x="57" y="225"/>
                  <a:pt x="57" y="224"/>
                </a:cubicBezTo>
                <a:cubicBezTo>
                  <a:pt x="56" y="225"/>
                  <a:pt x="55" y="226"/>
                  <a:pt x="54" y="226"/>
                </a:cubicBezTo>
                <a:cubicBezTo>
                  <a:pt x="53" y="227"/>
                  <a:pt x="52" y="227"/>
                  <a:pt x="49" y="229"/>
                </a:cubicBezTo>
                <a:cubicBezTo>
                  <a:pt x="49" y="229"/>
                  <a:pt x="49" y="227"/>
                  <a:pt x="49" y="227"/>
                </a:cubicBezTo>
                <a:cubicBezTo>
                  <a:pt x="49" y="228"/>
                  <a:pt x="47" y="229"/>
                  <a:pt x="45" y="230"/>
                </a:cubicBezTo>
                <a:cubicBezTo>
                  <a:pt x="43" y="231"/>
                  <a:pt x="41" y="232"/>
                  <a:pt x="38" y="233"/>
                </a:cubicBezTo>
                <a:cubicBezTo>
                  <a:pt x="37" y="234"/>
                  <a:pt x="37" y="235"/>
                  <a:pt x="37" y="235"/>
                </a:cubicBezTo>
                <a:cubicBezTo>
                  <a:pt x="30" y="236"/>
                  <a:pt x="30" y="236"/>
                  <a:pt x="30" y="236"/>
                </a:cubicBezTo>
                <a:cubicBezTo>
                  <a:pt x="30" y="236"/>
                  <a:pt x="32" y="235"/>
                  <a:pt x="34" y="234"/>
                </a:cubicBezTo>
                <a:cubicBezTo>
                  <a:pt x="34" y="234"/>
                  <a:pt x="33" y="235"/>
                  <a:pt x="32" y="235"/>
                </a:cubicBezTo>
                <a:cubicBezTo>
                  <a:pt x="32" y="234"/>
                  <a:pt x="36" y="232"/>
                  <a:pt x="39" y="231"/>
                </a:cubicBezTo>
                <a:cubicBezTo>
                  <a:pt x="39" y="231"/>
                  <a:pt x="38" y="232"/>
                  <a:pt x="38" y="232"/>
                </a:cubicBezTo>
                <a:cubicBezTo>
                  <a:pt x="42" y="231"/>
                  <a:pt x="45" y="229"/>
                  <a:pt x="47" y="228"/>
                </a:cubicBezTo>
                <a:cubicBezTo>
                  <a:pt x="46" y="228"/>
                  <a:pt x="45" y="228"/>
                  <a:pt x="45" y="228"/>
                </a:cubicBezTo>
                <a:cubicBezTo>
                  <a:pt x="46" y="228"/>
                  <a:pt x="46" y="228"/>
                  <a:pt x="46" y="227"/>
                </a:cubicBezTo>
                <a:cubicBezTo>
                  <a:pt x="47" y="227"/>
                  <a:pt x="46" y="228"/>
                  <a:pt x="44" y="228"/>
                </a:cubicBezTo>
                <a:cubicBezTo>
                  <a:pt x="44" y="228"/>
                  <a:pt x="45" y="228"/>
                  <a:pt x="46" y="227"/>
                </a:cubicBezTo>
                <a:cubicBezTo>
                  <a:pt x="47" y="226"/>
                  <a:pt x="48" y="225"/>
                  <a:pt x="48" y="225"/>
                </a:cubicBezTo>
                <a:cubicBezTo>
                  <a:pt x="46" y="227"/>
                  <a:pt x="46" y="227"/>
                  <a:pt x="46" y="227"/>
                </a:cubicBezTo>
                <a:cubicBezTo>
                  <a:pt x="46" y="227"/>
                  <a:pt x="46" y="226"/>
                  <a:pt x="46" y="226"/>
                </a:cubicBezTo>
                <a:cubicBezTo>
                  <a:pt x="46" y="225"/>
                  <a:pt x="46" y="225"/>
                  <a:pt x="46" y="225"/>
                </a:cubicBezTo>
                <a:cubicBezTo>
                  <a:pt x="43" y="226"/>
                  <a:pt x="39" y="227"/>
                  <a:pt x="35" y="229"/>
                </a:cubicBezTo>
                <a:cubicBezTo>
                  <a:pt x="31" y="229"/>
                  <a:pt x="29" y="229"/>
                  <a:pt x="31" y="226"/>
                </a:cubicBezTo>
                <a:cubicBezTo>
                  <a:pt x="34" y="226"/>
                  <a:pt x="37" y="224"/>
                  <a:pt x="42" y="223"/>
                </a:cubicBezTo>
                <a:cubicBezTo>
                  <a:pt x="39" y="224"/>
                  <a:pt x="39" y="225"/>
                  <a:pt x="39" y="225"/>
                </a:cubicBezTo>
                <a:cubicBezTo>
                  <a:pt x="40" y="225"/>
                  <a:pt x="41" y="225"/>
                  <a:pt x="40" y="226"/>
                </a:cubicBezTo>
                <a:cubicBezTo>
                  <a:pt x="41" y="225"/>
                  <a:pt x="44" y="224"/>
                  <a:pt x="44" y="224"/>
                </a:cubicBezTo>
                <a:cubicBezTo>
                  <a:pt x="44" y="224"/>
                  <a:pt x="44" y="224"/>
                  <a:pt x="43" y="224"/>
                </a:cubicBezTo>
                <a:cubicBezTo>
                  <a:pt x="42" y="224"/>
                  <a:pt x="42" y="224"/>
                  <a:pt x="42" y="224"/>
                </a:cubicBezTo>
                <a:cubicBezTo>
                  <a:pt x="46" y="222"/>
                  <a:pt x="45" y="222"/>
                  <a:pt x="47" y="221"/>
                </a:cubicBezTo>
                <a:cubicBezTo>
                  <a:pt x="39" y="224"/>
                  <a:pt x="44" y="220"/>
                  <a:pt x="44" y="219"/>
                </a:cubicBezTo>
                <a:cubicBezTo>
                  <a:pt x="46" y="219"/>
                  <a:pt x="48" y="219"/>
                  <a:pt x="46" y="220"/>
                </a:cubicBezTo>
                <a:cubicBezTo>
                  <a:pt x="49" y="219"/>
                  <a:pt x="48" y="219"/>
                  <a:pt x="46" y="219"/>
                </a:cubicBezTo>
                <a:cubicBezTo>
                  <a:pt x="45" y="219"/>
                  <a:pt x="44" y="218"/>
                  <a:pt x="46" y="217"/>
                </a:cubicBezTo>
                <a:cubicBezTo>
                  <a:pt x="46" y="218"/>
                  <a:pt x="45" y="218"/>
                  <a:pt x="46" y="218"/>
                </a:cubicBezTo>
                <a:cubicBezTo>
                  <a:pt x="45" y="217"/>
                  <a:pt x="49" y="215"/>
                  <a:pt x="50" y="216"/>
                </a:cubicBezTo>
                <a:cubicBezTo>
                  <a:pt x="49" y="216"/>
                  <a:pt x="49" y="216"/>
                  <a:pt x="49" y="216"/>
                </a:cubicBezTo>
                <a:cubicBezTo>
                  <a:pt x="51" y="215"/>
                  <a:pt x="52" y="214"/>
                  <a:pt x="53" y="212"/>
                </a:cubicBezTo>
                <a:cubicBezTo>
                  <a:pt x="54" y="211"/>
                  <a:pt x="54" y="211"/>
                  <a:pt x="55" y="210"/>
                </a:cubicBezTo>
                <a:cubicBezTo>
                  <a:pt x="55" y="209"/>
                  <a:pt x="55" y="209"/>
                  <a:pt x="56" y="208"/>
                </a:cubicBezTo>
                <a:cubicBezTo>
                  <a:pt x="56" y="207"/>
                  <a:pt x="56" y="206"/>
                  <a:pt x="56" y="205"/>
                </a:cubicBezTo>
                <a:cubicBezTo>
                  <a:pt x="56" y="205"/>
                  <a:pt x="58" y="208"/>
                  <a:pt x="58" y="209"/>
                </a:cubicBezTo>
                <a:cubicBezTo>
                  <a:pt x="57" y="194"/>
                  <a:pt x="57" y="194"/>
                  <a:pt x="57" y="194"/>
                </a:cubicBezTo>
                <a:cubicBezTo>
                  <a:pt x="59" y="197"/>
                  <a:pt x="66" y="200"/>
                  <a:pt x="64" y="204"/>
                </a:cubicBezTo>
                <a:cubicBezTo>
                  <a:pt x="65" y="203"/>
                  <a:pt x="66" y="202"/>
                  <a:pt x="68" y="200"/>
                </a:cubicBezTo>
                <a:cubicBezTo>
                  <a:pt x="67" y="200"/>
                  <a:pt x="63" y="198"/>
                  <a:pt x="64" y="197"/>
                </a:cubicBezTo>
                <a:cubicBezTo>
                  <a:pt x="68" y="197"/>
                  <a:pt x="67" y="197"/>
                  <a:pt x="71" y="196"/>
                </a:cubicBezTo>
                <a:cubicBezTo>
                  <a:pt x="70" y="197"/>
                  <a:pt x="68" y="192"/>
                  <a:pt x="69" y="191"/>
                </a:cubicBezTo>
                <a:cubicBezTo>
                  <a:pt x="70" y="192"/>
                  <a:pt x="73" y="194"/>
                  <a:pt x="72" y="195"/>
                </a:cubicBezTo>
                <a:cubicBezTo>
                  <a:pt x="73" y="188"/>
                  <a:pt x="73" y="188"/>
                  <a:pt x="73" y="188"/>
                </a:cubicBezTo>
                <a:cubicBezTo>
                  <a:pt x="72" y="190"/>
                  <a:pt x="75" y="191"/>
                  <a:pt x="77" y="191"/>
                </a:cubicBezTo>
                <a:cubicBezTo>
                  <a:pt x="77" y="191"/>
                  <a:pt x="77" y="191"/>
                  <a:pt x="77" y="190"/>
                </a:cubicBezTo>
                <a:cubicBezTo>
                  <a:pt x="78" y="190"/>
                  <a:pt x="79" y="189"/>
                  <a:pt x="80" y="188"/>
                </a:cubicBezTo>
                <a:cubicBezTo>
                  <a:pt x="80" y="188"/>
                  <a:pt x="80" y="187"/>
                  <a:pt x="81" y="187"/>
                </a:cubicBezTo>
                <a:cubicBezTo>
                  <a:pt x="81" y="187"/>
                  <a:pt x="81" y="186"/>
                  <a:pt x="81" y="186"/>
                </a:cubicBezTo>
                <a:cubicBezTo>
                  <a:pt x="80" y="187"/>
                  <a:pt x="80" y="187"/>
                  <a:pt x="79" y="188"/>
                </a:cubicBezTo>
                <a:cubicBezTo>
                  <a:pt x="79" y="187"/>
                  <a:pt x="79" y="187"/>
                  <a:pt x="79" y="187"/>
                </a:cubicBezTo>
                <a:cubicBezTo>
                  <a:pt x="79" y="187"/>
                  <a:pt x="79" y="187"/>
                  <a:pt x="79" y="187"/>
                </a:cubicBezTo>
                <a:cubicBezTo>
                  <a:pt x="80" y="187"/>
                  <a:pt x="80" y="186"/>
                  <a:pt x="80" y="186"/>
                </a:cubicBezTo>
                <a:cubicBezTo>
                  <a:pt x="80" y="185"/>
                  <a:pt x="81" y="185"/>
                  <a:pt x="81" y="184"/>
                </a:cubicBezTo>
                <a:cubicBezTo>
                  <a:pt x="81" y="183"/>
                  <a:pt x="81" y="182"/>
                  <a:pt x="80" y="181"/>
                </a:cubicBezTo>
                <a:cubicBezTo>
                  <a:pt x="80" y="179"/>
                  <a:pt x="80" y="177"/>
                  <a:pt x="82" y="175"/>
                </a:cubicBezTo>
                <a:cubicBezTo>
                  <a:pt x="82" y="176"/>
                  <a:pt x="85" y="180"/>
                  <a:pt x="87" y="178"/>
                </a:cubicBezTo>
                <a:cubicBezTo>
                  <a:pt x="86" y="175"/>
                  <a:pt x="83" y="166"/>
                  <a:pt x="85" y="161"/>
                </a:cubicBezTo>
                <a:cubicBezTo>
                  <a:pt x="86" y="161"/>
                  <a:pt x="86" y="161"/>
                  <a:pt x="86" y="161"/>
                </a:cubicBezTo>
                <a:cubicBezTo>
                  <a:pt x="88" y="157"/>
                  <a:pt x="88" y="157"/>
                  <a:pt x="88" y="157"/>
                </a:cubicBezTo>
                <a:cubicBezTo>
                  <a:pt x="89" y="161"/>
                  <a:pt x="90" y="171"/>
                  <a:pt x="90" y="176"/>
                </a:cubicBezTo>
                <a:cubicBezTo>
                  <a:pt x="92" y="175"/>
                  <a:pt x="91" y="177"/>
                  <a:pt x="93" y="174"/>
                </a:cubicBezTo>
                <a:cubicBezTo>
                  <a:pt x="95" y="174"/>
                  <a:pt x="93" y="177"/>
                  <a:pt x="93" y="177"/>
                </a:cubicBezTo>
                <a:cubicBezTo>
                  <a:pt x="98" y="172"/>
                  <a:pt x="98" y="172"/>
                  <a:pt x="98" y="172"/>
                </a:cubicBezTo>
                <a:cubicBezTo>
                  <a:pt x="96" y="171"/>
                  <a:pt x="100" y="166"/>
                  <a:pt x="98" y="165"/>
                </a:cubicBezTo>
                <a:cubicBezTo>
                  <a:pt x="95" y="173"/>
                  <a:pt x="95" y="173"/>
                  <a:pt x="95" y="173"/>
                </a:cubicBezTo>
                <a:cubicBezTo>
                  <a:pt x="93" y="171"/>
                  <a:pt x="92" y="164"/>
                  <a:pt x="96" y="161"/>
                </a:cubicBezTo>
                <a:cubicBezTo>
                  <a:pt x="98" y="160"/>
                  <a:pt x="99" y="164"/>
                  <a:pt x="100" y="165"/>
                </a:cubicBezTo>
                <a:cubicBezTo>
                  <a:pt x="100" y="164"/>
                  <a:pt x="102" y="160"/>
                  <a:pt x="103" y="160"/>
                </a:cubicBezTo>
                <a:cubicBezTo>
                  <a:pt x="102" y="163"/>
                  <a:pt x="102" y="163"/>
                  <a:pt x="102" y="163"/>
                </a:cubicBezTo>
                <a:cubicBezTo>
                  <a:pt x="105" y="161"/>
                  <a:pt x="103" y="157"/>
                  <a:pt x="107" y="156"/>
                </a:cubicBezTo>
                <a:cubicBezTo>
                  <a:pt x="108" y="155"/>
                  <a:pt x="112" y="155"/>
                  <a:pt x="111" y="154"/>
                </a:cubicBezTo>
                <a:cubicBezTo>
                  <a:pt x="107" y="153"/>
                  <a:pt x="100" y="148"/>
                  <a:pt x="99" y="145"/>
                </a:cubicBezTo>
                <a:cubicBezTo>
                  <a:pt x="99" y="145"/>
                  <a:pt x="105" y="142"/>
                  <a:pt x="107" y="142"/>
                </a:cubicBezTo>
                <a:cubicBezTo>
                  <a:pt x="110" y="142"/>
                  <a:pt x="110" y="148"/>
                  <a:pt x="112" y="148"/>
                </a:cubicBezTo>
                <a:cubicBezTo>
                  <a:pt x="112" y="148"/>
                  <a:pt x="112" y="146"/>
                  <a:pt x="112" y="146"/>
                </a:cubicBezTo>
                <a:cubicBezTo>
                  <a:pt x="113" y="145"/>
                  <a:pt x="113" y="147"/>
                  <a:pt x="115" y="145"/>
                </a:cubicBezTo>
                <a:cubicBezTo>
                  <a:pt x="113" y="143"/>
                  <a:pt x="119" y="141"/>
                  <a:pt x="114" y="143"/>
                </a:cubicBezTo>
                <a:cubicBezTo>
                  <a:pt x="115" y="140"/>
                  <a:pt x="116" y="141"/>
                  <a:pt x="118" y="138"/>
                </a:cubicBezTo>
                <a:cubicBezTo>
                  <a:pt x="116" y="138"/>
                  <a:pt x="116" y="132"/>
                  <a:pt x="117" y="130"/>
                </a:cubicBezTo>
                <a:cubicBezTo>
                  <a:pt x="117" y="130"/>
                  <a:pt x="118" y="130"/>
                  <a:pt x="119" y="130"/>
                </a:cubicBezTo>
                <a:cubicBezTo>
                  <a:pt x="123" y="126"/>
                  <a:pt x="126" y="125"/>
                  <a:pt x="129" y="121"/>
                </a:cubicBezTo>
                <a:cubicBezTo>
                  <a:pt x="130" y="121"/>
                  <a:pt x="133" y="119"/>
                  <a:pt x="133" y="121"/>
                </a:cubicBezTo>
                <a:cubicBezTo>
                  <a:pt x="133" y="120"/>
                  <a:pt x="133" y="118"/>
                  <a:pt x="134" y="117"/>
                </a:cubicBezTo>
                <a:cubicBezTo>
                  <a:pt x="139" y="115"/>
                  <a:pt x="131" y="121"/>
                  <a:pt x="136" y="120"/>
                </a:cubicBezTo>
                <a:cubicBezTo>
                  <a:pt x="135" y="119"/>
                  <a:pt x="137" y="114"/>
                  <a:pt x="138" y="112"/>
                </a:cubicBezTo>
                <a:cubicBezTo>
                  <a:pt x="135" y="112"/>
                  <a:pt x="134" y="117"/>
                  <a:pt x="132" y="119"/>
                </a:cubicBezTo>
                <a:cubicBezTo>
                  <a:pt x="131" y="118"/>
                  <a:pt x="130" y="117"/>
                  <a:pt x="130" y="115"/>
                </a:cubicBezTo>
                <a:cubicBezTo>
                  <a:pt x="129" y="113"/>
                  <a:pt x="129" y="112"/>
                  <a:pt x="129" y="110"/>
                </a:cubicBezTo>
                <a:cubicBezTo>
                  <a:pt x="130" y="108"/>
                  <a:pt x="133" y="109"/>
                  <a:pt x="133" y="109"/>
                </a:cubicBezTo>
                <a:cubicBezTo>
                  <a:pt x="133" y="108"/>
                  <a:pt x="133" y="108"/>
                  <a:pt x="133" y="108"/>
                </a:cubicBezTo>
                <a:cubicBezTo>
                  <a:pt x="131" y="106"/>
                  <a:pt x="128" y="106"/>
                  <a:pt x="126" y="106"/>
                </a:cubicBezTo>
                <a:cubicBezTo>
                  <a:pt x="124" y="105"/>
                  <a:pt x="123" y="106"/>
                  <a:pt x="123" y="104"/>
                </a:cubicBezTo>
                <a:cubicBezTo>
                  <a:pt x="123" y="102"/>
                  <a:pt x="124" y="102"/>
                  <a:pt x="124" y="101"/>
                </a:cubicBezTo>
                <a:cubicBezTo>
                  <a:pt x="125" y="100"/>
                  <a:pt x="126" y="100"/>
                  <a:pt x="127" y="99"/>
                </a:cubicBezTo>
                <a:cubicBezTo>
                  <a:pt x="130" y="101"/>
                  <a:pt x="129" y="103"/>
                  <a:pt x="131" y="105"/>
                </a:cubicBezTo>
                <a:cubicBezTo>
                  <a:pt x="131" y="105"/>
                  <a:pt x="130" y="103"/>
                  <a:pt x="130" y="103"/>
                </a:cubicBezTo>
                <a:cubicBezTo>
                  <a:pt x="131" y="103"/>
                  <a:pt x="134" y="104"/>
                  <a:pt x="134" y="105"/>
                </a:cubicBezTo>
                <a:cubicBezTo>
                  <a:pt x="134" y="104"/>
                  <a:pt x="132" y="102"/>
                  <a:pt x="129" y="99"/>
                </a:cubicBezTo>
                <a:cubicBezTo>
                  <a:pt x="126" y="96"/>
                  <a:pt x="122" y="93"/>
                  <a:pt x="121" y="91"/>
                </a:cubicBezTo>
                <a:cubicBezTo>
                  <a:pt x="119" y="90"/>
                  <a:pt x="117" y="90"/>
                  <a:pt x="117" y="91"/>
                </a:cubicBezTo>
                <a:cubicBezTo>
                  <a:pt x="119" y="92"/>
                  <a:pt x="119" y="92"/>
                  <a:pt x="119" y="92"/>
                </a:cubicBezTo>
                <a:cubicBezTo>
                  <a:pt x="119" y="94"/>
                  <a:pt x="115" y="91"/>
                  <a:pt x="116" y="94"/>
                </a:cubicBezTo>
                <a:cubicBezTo>
                  <a:pt x="113" y="93"/>
                  <a:pt x="110" y="92"/>
                  <a:pt x="108" y="89"/>
                </a:cubicBezTo>
                <a:cubicBezTo>
                  <a:pt x="109" y="87"/>
                  <a:pt x="109" y="87"/>
                  <a:pt x="109" y="87"/>
                </a:cubicBezTo>
                <a:cubicBezTo>
                  <a:pt x="108" y="87"/>
                  <a:pt x="110" y="89"/>
                  <a:pt x="111" y="89"/>
                </a:cubicBezTo>
                <a:cubicBezTo>
                  <a:pt x="109" y="89"/>
                  <a:pt x="109" y="83"/>
                  <a:pt x="105" y="84"/>
                </a:cubicBezTo>
                <a:cubicBezTo>
                  <a:pt x="106" y="87"/>
                  <a:pt x="106" y="87"/>
                  <a:pt x="106" y="87"/>
                </a:cubicBezTo>
                <a:cubicBezTo>
                  <a:pt x="103" y="87"/>
                  <a:pt x="99" y="86"/>
                  <a:pt x="97" y="83"/>
                </a:cubicBezTo>
                <a:cubicBezTo>
                  <a:pt x="97" y="86"/>
                  <a:pt x="98" y="84"/>
                  <a:pt x="98" y="87"/>
                </a:cubicBezTo>
                <a:cubicBezTo>
                  <a:pt x="99" y="83"/>
                  <a:pt x="104" y="93"/>
                  <a:pt x="104" y="88"/>
                </a:cubicBezTo>
                <a:cubicBezTo>
                  <a:pt x="104" y="92"/>
                  <a:pt x="106" y="92"/>
                  <a:pt x="107" y="96"/>
                </a:cubicBezTo>
                <a:cubicBezTo>
                  <a:pt x="107" y="96"/>
                  <a:pt x="107" y="94"/>
                  <a:pt x="109" y="97"/>
                </a:cubicBezTo>
                <a:cubicBezTo>
                  <a:pt x="109" y="97"/>
                  <a:pt x="109" y="96"/>
                  <a:pt x="110" y="96"/>
                </a:cubicBezTo>
                <a:cubicBezTo>
                  <a:pt x="110" y="97"/>
                  <a:pt x="110" y="97"/>
                  <a:pt x="110" y="97"/>
                </a:cubicBezTo>
                <a:cubicBezTo>
                  <a:pt x="110" y="96"/>
                  <a:pt x="110" y="96"/>
                  <a:pt x="110" y="96"/>
                </a:cubicBezTo>
                <a:cubicBezTo>
                  <a:pt x="110" y="96"/>
                  <a:pt x="110" y="96"/>
                  <a:pt x="110" y="96"/>
                </a:cubicBezTo>
                <a:cubicBezTo>
                  <a:pt x="109" y="96"/>
                  <a:pt x="109" y="95"/>
                  <a:pt x="109" y="95"/>
                </a:cubicBezTo>
                <a:cubicBezTo>
                  <a:pt x="112" y="94"/>
                  <a:pt x="115" y="97"/>
                  <a:pt x="117" y="97"/>
                </a:cubicBezTo>
                <a:cubicBezTo>
                  <a:pt x="118" y="99"/>
                  <a:pt x="116" y="98"/>
                  <a:pt x="116" y="99"/>
                </a:cubicBezTo>
                <a:cubicBezTo>
                  <a:pt x="118" y="99"/>
                  <a:pt x="118" y="99"/>
                  <a:pt x="118" y="99"/>
                </a:cubicBezTo>
                <a:cubicBezTo>
                  <a:pt x="117" y="101"/>
                  <a:pt x="120" y="104"/>
                  <a:pt x="116" y="103"/>
                </a:cubicBezTo>
                <a:cubicBezTo>
                  <a:pt x="119" y="105"/>
                  <a:pt x="119" y="105"/>
                  <a:pt x="119" y="105"/>
                </a:cubicBezTo>
                <a:cubicBezTo>
                  <a:pt x="119" y="106"/>
                  <a:pt x="119" y="107"/>
                  <a:pt x="119" y="107"/>
                </a:cubicBezTo>
                <a:cubicBezTo>
                  <a:pt x="119" y="107"/>
                  <a:pt x="120" y="107"/>
                  <a:pt x="120" y="107"/>
                </a:cubicBezTo>
                <a:cubicBezTo>
                  <a:pt x="120" y="108"/>
                  <a:pt x="123" y="107"/>
                  <a:pt x="121" y="108"/>
                </a:cubicBezTo>
                <a:cubicBezTo>
                  <a:pt x="121" y="107"/>
                  <a:pt x="124" y="108"/>
                  <a:pt x="124" y="109"/>
                </a:cubicBezTo>
                <a:cubicBezTo>
                  <a:pt x="124" y="109"/>
                  <a:pt x="124" y="109"/>
                  <a:pt x="124" y="109"/>
                </a:cubicBezTo>
                <a:cubicBezTo>
                  <a:pt x="124" y="109"/>
                  <a:pt x="124" y="109"/>
                  <a:pt x="124" y="109"/>
                </a:cubicBezTo>
                <a:cubicBezTo>
                  <a:pt x="123" y="110"/>
                  <a:pt x="124" y="113"/>
                  <a:pt x="119" y="114"/>
                </a:cubicBezTo>
                <a:cubicBezTo>
                  <a:pt x="119" y="115"/>
                  <a:pt x="118" y="117"/>
                  <a:pt x="115" y="119"/>
                </a:cubicBezTo>
                <a:cubicBezTo>
                  <a:pt x="114" y="119"/>
                  <a:pt x="114" y="119"/>
                  <a:pt x="114" y="119"/>
                </a:cubicBezTo>
                <a:cubicBezTo>
                  <a:pt x="113" y="121"/>
                  <a:pt x="108" y="123"/>
                  <a:pt x="109" y="125"/>
                </a:cubicBezTo>
                <a:cubicBezTo>
                  <a:pt x="104" y="124"/>
                  <a:pt x="100" y="133"/>
                  <a:pt x="97" y="136"/>
                </a:cubicBezTo>
                <a:cubicBezTo>
                  <a:pt x="99" y="137"/>
                  <a:pt x="99" y="137"/>
                  <a:pt x="99" y="137"/>
                </a:cubicBezTo>
                <a:cubicBezTo>
                  <a:pt x="97" y="139"/>
                  <a:pt x="95" y="142"/>
                  <a:pt x="94" y="145"/>
                </a:cubicBezTo>
                <a:cubicBezTo>
                  <a:pt x="95" y="146"/>
                  <a:pt x="95" y="146"/>
                  <a:pt x="95" y="146"/>
                </a:cubicBezTo>
                <a:cubicBezTo>
                  <a:pt x="94" y="149"/>
                  <a:pt x="89" y="151"/>
                  <a:pt x="86" y="155"/>
                </a:cubicBezTo>
                <a:cubicBezTo>
                  <a:pt x="86" y="154"/>
                  <a:pt x="87" y="153"/>
                  <a:pt x="88" y="153"/>
                </a:cubicBezTo>
                <a:cubicBezTo>
                  <a:pt x="81" y="155"/>
                  <a:pt x="82" y="164"/>
                  <a:pt x="76" y="166"/>
                </a:cubicBezTo>
                <a:cubicBezTo>
                  <a:pt x="76" y="168"/>
                  <a:pt x="75" y="168"/>
                  <a:pt x="74" y="168"/>
                </a:cubicBezTo>
                <a:cubicBezTo>
                  <a:pt x="74" y="168"/>
                  <a:pt x="74" y="168"/>
                  <a:pt x="74" y="168"/>
                </a:cubicBezTo>
                <a:cubicBezTo>
                  <a:pt x="74" y="168"/>
                  <a:pt x="74" y="168"/>
                  <a:pt x="74" y="169"/>
                </a:cubicBezTo>
                <a:cubicBezTo>
                  <a:pt x="73" y="169"/>
                  <a:pt x="73" y="169"/>
                  <a:pt x="72" y="169"/>
                </a:cubicBezTo>
                <a:cubicBezTo>
                  <a:pt x="73" y="169"/>
                  <a:pt x="73" y="169"/>
                  <a:pt x="74" y="169"/>
                </a:cubicBezTo>
                <a:cubicBezTo>
                  <a:pt x="73" y="170"/>
                  <a:pt x="72" y="171"/>
                  <a:pt x="72" y="172"/>
                </a:cubicBezTo>
                <a:cubicBezTo>
                  <a:pt x="70" y="172"/>
                  <a:pt x="70" y="172"/>
                  <a:pt x="70" y="172"/>
                </a:cubicBezTo>
                <a:cubicBezTo>
                  <a:pt x="70" y="172"/>
                  <a:pt x="70" y="172"/>
                  <a:pt x="70" y="172"/>
                </a:cubicBezTo>
                <a:cubicBezTo>
                  <a:pt x="68" y="173"/>
                  <a:pt x="69" y="173"/>
                  <a:pt x="71" y="174"/>
                </a:cubicBezTo>
                <a:cubicBezTo>
                  <a:pt x="71" y="174"/>
                  <a:pt x="71" y="175"/>
                  <a:pt x="71" y="176"/>
                </a:cubicBezTo>
                <a:cubicBezTo>
                  <a:pt x="70" y="176"/>
                  <a:pt x="69" y="176"/>
                  <a:pt x="69" y="176"/>
                </a:cubicBezTo>
                <a:cubicBezTo>
                  <a:pt x="68" y="177"/>
                  <a:pt x="68" y="177"/>
                  <a:pt x="68" y="178"/>
                </a:cubicBezTo>
                <a:cubicBezTo>
                  <a:pt x="68" y="178"/>
                  <a:pt x="68" y="178"/>
                  <a:pt x="67" y="178"/>
                </a:cubicBezTo>
                <a:cubicBezTo>
                  <a:pt x="67" y="178"/>
                  <a:pt x="66" y="178"/>
                  <a:pt x="66" y="178"/>
                </a:cubicBezTo>
                <a:cubicBezTo>
                  <a:pt x="66" y="180"/>
                  <a:pt x="61" y="184"/>
                  <a:pt x="63" y="187"/>
                </a:cubicBezTo>
                <a:cubicBezTo>
                  <a:pt x="63" y="187"/>
                  <a:pt x="62" y="187"/>
                  <a:pt x="63" y="186"/>
                </a:cubicBezTo>
                <a:cubicBezTo>
                  <a:pt x="61" y="187"/>
                  <a:pt x="60" y="188"/>
                  <a:pt x="60" y="190"/>
                </a:cubicBezTo>
                <a:cubicBezTo>
                  <a:pt x="57" y="189"/>
                  <a:pt x="57" y="189"/>
                  <a:pt x="57" y="189"/>
                </a:cubicBezTo>
                <a:cubicBezTo>
                  <a:pt x="57" y="194"/>
                  <a:pt x="57" y="194"/>
                  <a:pt x="57" y="194"/>
                </a:cubicBezTo>
                <a:cubicBezTo>
                  <a:pt x="54" y="194"/>
                  <a:pt x="53" y="194"/>
                  <a:pt x="53" y="191"/>
                </a:cubicBezTo>
                <a:cubicBezTo>
                  <a:pt x="52" y="197"/>
                  <a:pt x="51" y="195"/>
                  <a:pt x="50" y="200"/>
                </a:cubicBezTo>
                <a:cubicBezTo>
                  <a:pt x="49" y="199"/>
                  <a:pt x="49" y="199"/>
                  <a:pt x="49" y="199"/>
                </a:cubicBezTo>
                <a:cubicBezTo>
                  <a:pt x="48" y="200"/>
                  <a:pt x="48" y="204"/>
                  <a:pt x="46" y="203"/>
                </a:cubicBezTo>
                <a:cubicBezTo>
                  <a:pt x="43" y="204"/>
                  <a:pt x="39" y="209"/>
                  <a:pt x="33" y="214"/>
                </a:cubicBezTo>
                <a:cubicBezTo>
                  <a:pt x="28" y="219"/>
                  <a:pt x="22" y="225"/>
                  <a:pt x="14" y="230"/>
                </a:cubicBezTo>
                <a:cubicBezTo>
                  <a:pt x="20" y="228"/>
                  <a:pt x="18" y="230"/>
                  <a:pt x="15" y="231"/>
                </a:cubicBezTo>
                <a:cubicBezTo>
                  <a:pt x="12" y="233"/>
                  <a:pt x="9" y="235"/>
                  <a:pt x="13" y="234"/>
                </a:cubicBezTo>
                <a:cubicBezTo>
                  <a:pt x="10" y="236"/>
                  <a:pt x="7" y="238"/>
                  <a:pt x="7" y="237"/>
                </a:cubicBezTo>
                <a:cubicBezTo>
                  <a:pt x="5" y="239"/>
                  <a:pt x="3" y="241"/>
                  <a:pt x="0" y="243"/>
                </a:cubicBezTo>
                <a:cubicBezTo>
                  <a:pt x="3" y="243"/>
                  <a:pt x="5" y="243"/>
                  <a:pt x="11" y="241"/>
                </a:cubicBezTo>
                <a:cubicBezTo>
                  <a:pt x="10" y="242"/>
                  <a:pt x="6" y="243"/>
                  <a:pt x="6" y="244"/>
                </a:cubicBezTo>
                <a:cubicBezTo>
                  <a:pt x="7" y="243"/>
                  <a:pt x="10" y="243"/>
                  <a:pt x="10" y="243"/>
                </a:cubicBezTo>
                <a:cubicBezTo>
                  <a:pt x="9" y="244"/>
                  <a:pt x="7" y="244"/>
                  <a:pt x="4" y="245"/>
                </a:cubicBezTo>
                <a:cubicBezTo>
                  <a:pt x="13" y="245"/>
                  <a:pt x="20" y="241"/>
                  <a:pt x="26" y="238"/>
                </a:cubicBezTo>
                <a:cubicBezTo>
                  <a:pt x="26" y="239"/>
                  <a:pt x="29" y="239"/>
                  <a:pt x="34" y="237"/>
                </a:cubicBezTo>
                <a:cubicBezTo>
                  <a:pt x="34" y="238"/>
                  <a:pt x="34" y="239"/>
                  <a:pt x="29" y="240"/>
                </a:cubicBezTo>
                <a:cubicBezTo>
                  <a:pt x="31" y="240"/>
                  <a:pt x="34" y="240"/>
                  <a:pt x="37" y="240"/>
                </a:cubicBezTo>
                <a:cubicBezTo>
                  <a:pt x="41" y="240"/>
                  <a:pt x="44" y="240"/>
                  <a:pt x="45" y="239"/>
                </a:cubicBezTo>
                <a:cubicBezTo>
                  <a:pt x="45" y="239"/>
                  <a:pt x="48" y="239"/>
                  <a:pt x="49" y="239"/>
                </a:cubicBezTo>
                <a:cubicBezTo>
                  <a:pt x="54" y="239"/>
                  <a:pt x="54" y="239"/>
                  <a:pt x="59" y="239"/>
                </a:cubicBezTo>
                <a:cubicBezTo>
                  <a:pt x="58" y="238"/>
                  <a:pt x="58" y="238"/>
                  <a:pt x="58" y="238"/>
                </a:cubicBezTo>
                <a:cubicBezTo>
                  <a:pt x="60" y="235"/>
                  <a:pt x="62" y="238"/>
                  <a:pt x="65" y="237"/>
                </a:cubicBezTo>
                <a:cubicBezTo>
                  <a:pt x="65" y="238"/>
                  <a:pt x="65" y="238"/>
                  <a:pt x="65" y="238"/>
                </a:cubicBezTo>
                <a:cubicBezTo>
                  <a:pt x="68" y="239"/>
                  <a:pt x="69" y="238"/>
                  <a:pt x="70" y="238"/>
                </a:cubicBezTo>
                <a:cubicBezTo>
                  <a:pt x="71" y="238"/>
                  <a:pt x="71" y="238"/>
                  <a:pt x="76" y="239"/>
                </a:cubicBezTo>
                <a:cubicBezTo>
                  <a:pt x="75" y="237"/>
                  <a:pt x="75" y="237"/>
                  <a:pt x="75" y="237"/>
                </a:cubicBezTo>
                <a:cubicBezTo>
                  <a:pt x="75" y="235"/>
                  <a:pt x="76" y="235"/>
                  <a:pt x="78" y="236"/>
                </a:cubicBezTo>
                <a:cubicBezTo>
                  <a:pt x="79" y="235"/>
                  <a:pt x="83" y="233"/>
                  <a:pt x="84" y="230"/>
                </a:cubicBezTo>
                <a:cubicBezTo>
                  <a:pt x="83" y="231"/>
                  <a:pt x="83" y="231"/>
                  <a:pt x="83" y="231"/>
                </a:cubicBezTo>
                <a:cubicBezTo>
                  <a:pt x="83" y="230"/>
                  <a:pt x="83" y="230"/>
                  <a:pt x="84" y="229"/>
                </a:cubicBezTo>
                <a:cubicBezTo>
                  <a:pt x="85" y="229"/>
                  <a:pt x="86" y="229"/>
                  <a:pt x="87" y="229"/>
                </a:cubicBezTo>
                <a:cubicBezTo>
                  <a:pt x="89" y="228"/>
                  <a:pt x="92" y="228"/>
                  <a:pt x="93" y="228"/>
                </a:cubicBezTo>
                <a:cubicBezTo>
                  <a:pt x="93" y="227"/>
                  <a:pt x="93" y="229"/>
                  <a:pt x="92" y="229"/>
                </a:cubicBezTo>
                <a:cubicBezTo>
                  <a:pt x="98" y="226"/>
                  <a:pt x="91" y="227"/>
                  <a:pt x="93" y="223"/>
                </a:cubicBezTo>
                <a:cubicBezTo>
                  <a:pt x="94" y="224"/>
                  <a:pt x="95" y="226"/>
                  <a:pt x="97" y="224"/>
                </a:cubicBezTo>
                <a:cubicBezTo>
                  <a:pt x="99" y="224"/>
                  <a:pt x="98" y="215"/>
                  <a:pt x="103" y="213"/>
                </a:cubicBezTo>
                <a:cubicBezTo>
                  <a:pt x="101" y="213"/>
                  <a:pt x="100" y="213"/>
                  <a:pt x="100" y="211"/>
                </a:cubicBezTo>
                <a:cubicBezTo>
                  <a:pt x="102" y="209"/>
                  <a:pt x="108" y="207"/>
                  <a:pt x="107" y="203"/>
                </a:cubicBezTo>
                <a:cubicBezTo>
                  <a:pt x="108" y="203"/>
                  <a:pt x="108" y="203"/>
                  <a:pt x="108" y="203"/>
                </a:cubicBezTo>
                <a:cubicBezTo>
                  <a:pt x="109" y="201"/>
                  <a:pt x="112" y="196"/>
                  <a:pt x="111" y="194"/>
                </a:cubicBezTo>
                <a:cubicBezTo>
                  <a:pt x="118" y="196"/>
                  <a:pt x="117" y="181"/>
                  <a:pt x="122" y="184"/>
                </a:cubicBezTo>
                <a:cubicBezTo>
                  <a:pt x="126" y="179"/>
                  <a:pt x="126" y="179"/>
                  <a:pt x="126" y="179"/>
                </a:cubicBezTo>
                <a:cubicBezTo>
                  <a:pt x="126" y="179"/>
                  <a:pt x="126" y="179"/>
                  <a:pt x="126" y="179"/>
                </a:cubicBezTo>
                <a:cubicBezTo>
                  <a:pt x="129" y="176"/>
                  <a:pt x="129" y="173"/>
                  <a:pt x="128" y="171"/>
                </a:cubicBezTo>
                <a:cubicBezTo>
                  <a:pt x="129" y="171"/>
                  <a:pt x="129" y="172"/>
                  <a:pt x="130" y="172"/>
                </a:cubicBezTo>
                <a:cubicBezTo>
                  <a:pt x="135" y="167"/>
                  <a:pt x="135" y="167"/>
                  <a:pt x="136" y="160"/>
                </a:cubicBezTo>
                <a:cubicBezTo>
                  <a:pt x="137" y="161"/>
                  <a:pt x="137" y="161"/>
                  <a:pt x="137" y="161"/>
                </a:cubicBezTo>
                <a:cubicBezTo>
                  <a:pt x="137" y="159"/>
                  <a:pt x="146" y="155"/>
                  <a:pt x="148" y="149"/>
                </a:cubicBezTo>
                <a:cubicBezTo>
                  <a:pt x="148" y="149"/>
                  <a:pt x="148" y="149"/>
                  <a:pt x="148" y="150"/>
                </a:cubicBezTo>
                <a:cubicBezTo>
                  <a:pt x="150" y="143"/>
                  <a:pt x="163" y="139"/>
                  <a:pt x="158" y="133"/>
                </a:cubicBezTo>
                <a:cubicBezTo>
                  <a:pt x="160" y="128"/>
                  <a:pt x="160" y="128"/>
                  <a:pt x="160" y="128"/>
                </a:cubicBezTo>
                <a:cubicBezTo>
                  <a:pt x="156" y="132"/>
                  <a:pt x="158" y="125"/>
                  <a:pt x="155" y="127"/>
                </a:cubicBezTo>
                <a:cubicBezTo>
                  <a:pt x="156" y="124"/>
                  <a:pt x="161" y="123"/>
                  <a:pt x="159" y="125"/>
                </a:cubicBezTo>
                <a:cubicBezTo>
                  <a:pt x="159" y="126"/>
                  <a:pt x="159" y="126"/>
                  <a:pt x="159" y="126"/>
                </a:cubicBezTo>
                <a:cubicBezTo>
                  <a:pt x="161" y="129"/>
                  <a:pt x="164" y="120"/>
                  <a:pt x="166" y="122"/>
                </a:cubicBezTo>
                <a:cubicBezTo>
                  <a:pt x="167" y="120"/>
                  <a:pt x="168" y="119"/>
                  <a:pt x="169" y="118"/>
                </a:cubicBezTo>
                <a:cubicBezTo>
                  <a:pt x="173" y="113"/>
                  <a:pt x="173" y="113"/>
                  <a:pt x="173" y="113"/>
                </a:cubicBezTo>
                <a:cubicBezTo>
                  <a:pt x="176" y="109"/>
                  <a:pt x="179" y="105"/>
                  <a:pt x="182" y="102"/>
                </a:cubicBezTo>
                <a:cubicBezTo>
                  <a:pt x="179" y="99"/>
                  <a:pt x="177" y="96"/>
                  <a:pt x="174" y="93"/>
                </a:cubicBezTo>
                <a:cubicBezTo>
                  <a:pt x="171" y="90"/>
                  <a:pt x="167" y="87"/>
                  <a:pt x="166" y="85"/>
                </a:cubicBezTo>
                <a:cubicBezTo>
                  <a:pt x="165" y="88"/>
                  <a:pt x="165" y="88"/>
                  <a:pt x="165" y="88"/>
                </a:cubicBezTo>
                <a:cubicBezTo>
                  <a:pt x="162" y="85"/>
                  <a:pt x="162" y="85"/>
                  <a:pt x="162" y="85"/>
                </a:cubicBezTo>
                <a:cubicBezTo>
                  <a:pt x="162" y="84"/>
                  <a:pt x="163" y="83"/>
                  <a:pt x="165" y="85"/>
                </a:cubicBezTo>
                <a:cubicBezTo>
                  <a:pt x="165" y="83"/>
                  <a:pt x="160" y="83"/>
                  <a:pt x="160" y="83"/>
                </a:cubicBezTo>
                <a:cubicBezTo>
                  <a:pt x="156" y="78"/>
                  <a:pt x="164" y="82"/>
                  <a:pt x="162" y="81"/>
                </a:cubicBezTo>
                <a:cubicBezTo>
                  <a:pt x="161" y="79"/>
                  <a:pt x="161" y="79"/>
                  <a:pt x="161" y="79"/>
                </a:cubicBezTo>
                <a:cubicBezTo>
                  <a:pt x="161" y="80"/>
                  <a:pt x="161" y="80"/>
                  <a:pt x="161" y="80"/>
                </a:cubicBezTo>
                <a:cubicBezTo>
                  <a:pt x="159" y="80"/>
                  <a:pt x="158" y="80"/>
                  <a:pt x="155" y="78"/>
                </a:cubicBezTo>
                <a:cubicBezTo>
                  <a:pt x="154" y="76"/>
                  <a:pt x="156" y="76"/>
                  <a:pt x="155" y="75"/>
                </a:cubicBezTo>
                <a:cubicBezTo>
                  <a:pt x="155" y="75"/>
                  <a:pt x="155" y="75"/>
                  <a:pt x="154" y="74"/>
                </a:cubicBezTo>
                <a:cubicBezTo>
                  <a:pt x="151" y="71"/>
                  <a:pt x="151" y="71"/>
                  <a:pt x="151" y="71"/>
                </a:cubicBezTo>
                <a:cubicBezTo>
                  <a:pt x="150" y="74"/>
                  <a:pt x="150" y="74"/>
                  <a:pt x="150" y="74"/>
                </a:cubicBezTo>
                <a:cubicBezTo>
                  <a:pt x="148" y="73"/>
                  <a:pt x="147" y="70"/>
                  <a:pt x="147" y="74"/>
                </a:cubicBezTo>
                <a:cubicBezTo>
                  <a:pt x="147" y="69"/>
                  <a:pt x="134" y="60"/>
                  <a:pt x="134" y="58"/>
                </a:cubicBezTo>
                <a:cubicBezTo>
                  <a:pt x="130" y="57"/>
                  <a:pt x="128" y="55"/>
                  <a:pt x="125" y="52"/>
                </a:cubicBezTo>
                <a:cubicBezTo>
                  <a:pt x="126" y="53"/>
                  <a:pt x="124" y="55"/>
                  <a:pt x="122" y="53"/>
                </a:cubicBezTo>
                <a:cubicBezTo>
                  <a:pt x="127" y="50"/>
                  <a:pt x="119" y="47"/>
                  <a:pt x="120" y="42"/>
                </a:cubicBezTo>
                <a:cubicBezTo>
                  <a:pt x="120" y="46"/>
                  <a:pt x="113" y="37"/>
                  <a:pt x="113" y="42"/>
                </a:cubicBezTo>
                <a:cubicBezTo>
                  <a:pt x="111" y="40"/>
                  <a:pt x="114" y="40"/>
                  <a:pt x="113" y="38"/>
                </a:cubicBezTo>
                <a:cubicBezTo>
                  <a:pt x="107" y="35"/>
                  <a:pt x="104" y="27"/>
                  <a:pt x="97" y="22"/>
                </a:cubicBezTo>
                <a:cubicBezTo>
                  <a:pt x="97" y="23"/>
                  <a:pt x="97" y="24"/>
                  <a:pt x="95" y="24"/>
                </a:cubicBezTo>
                <a:cubicBezTo>
                  <a:pt x="94" y="18"/>
                  <a:pt x="94" y="18"/>
                  <a:pt x="94" y="18"/>
                </a:cubicBezTo>
                <a:cubicBezTo>
                  <a:pt x="93" y="18"/>
                  <a:pt x="90" y="20"/>
                  <a:pt x="90" y="17"/>
                </a:cubicBezTo>
                <a:cubicBezTo>
                  <a:pt x="90" y="17"/>
                  <a:pt x="90" y="18"/>
                  <a:pt x="89" y="18"/>
                </a:cubicBezTo>
                <a:cubicBezTo>
                  <a:pt x="87" y="15"/>
                  <a:pt x="85" y="13"/>
                  <a:pt x="83" y="11"/>
                </a:cubicBezTo>
                <a:cubicBezTo>
                  <a:pt x="81" y="9"/>
                  <a:pt x="81" y="9"/>
                  <a:pt x="81" y="9"/>
                </a:cubicBezTo>
                <a:cubicBezTo>
                  <a:pt x="79" y="7"/>
                  <a:pt x="79" y="7"/>
                  <a:pt x="79" y="7"/>
                </a:cubicBezTo>
                <a:cubicBezTo>
                  <a:pt x="74" y="3"/>
                  <a:pt x="74" y="3"/>
                  <a:pt x="74" y="3"/>
                </a:cubicBezTo>
                <a:cubicBezTo>
                  <a:pt x="64" y="3"/>
                  <a:pt x="64" y="3"/>
                  <a:pt x="64" y="3"/>
                </a:cubicBezTo>
                <a:cubicBezTo>
                  <a:pt x="61" y="3"/>
                  <a:pt x="59" y="3"/>
                  <a:pt x="56" y="3"/>
                </a:cubicBezTo>
                <a:cubicBezTo>
                  <a:pt x="51" y="3"/>
                  <a:pt x="46" y="2"/>
                  <a:pt x="42" y="0"/>
                </a:cubicBezTo>
                <a:cubicBezTo>
                  <a:pt x="44" y="1"/>
                  <a:pt x="42" y="1"/>
                  <a:pt x="41" y="1"/>
                </a:cubicBezTo>
                <a:cubicBezTo>
                  <a:pt x="42" y="2"/>
                  <a:pt x="41" y="3"/>
                  <a:pt x="41" y="4"/>
                </a:cubicBezTo>
                <a:cubicBezTo>
                  <a:pt x="34" y="1"/>
                  <a:pt x="34" y="1"/>
                  <a:pt x="34" y="1"/>
                </a:cubicBezTo>
                <a:cubicBezTo>
                  <a:pt x="33" y="4"/>
                  <a:pt x="27" y="2"/>
                  <a:pt x="26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26" y="7"/>
                  <a:pt x="32" y="10"/>
                  <a:pt x="32" y="14"/>
                </a:cubicBezTo>
                <a:cubicBezTo>
                  <a:pt x="35" y="11"/>
                  <a:pt x="40" y="19"/>
                  <a:pt x="45" y="14"/>
                </a:cubicBezTo>
                <a:cubicBezTo>
                  <a:pt x="47" y="15"/>
                  <a:pt x="44" y="16"/>
                  <a:pt x="45" y="16"/>
                </a:cubicBezTo>
                <a:cubicBezTo>
                  <a:pt x="46" y="15"/>
                  <a:pt x="48" y="14"/>
                  <a:pt x="51" y="15"/>
                </a:cubicBezTo>
                <a:cubicBezTo>
                  <a:pt x="51" y="16"/>
                  <a:pt x="51" y="16"/>
                  <a:pt x="51" y="16"/>
                </a:cubicBezTo>
                <a:cubicBezTo>
                  <a:pt x="55" y="15"/>
                  <a:pt x="58" y="16"/>
                  <a:pt x="61" y="16"/>
                </a:cubicBezTo>
                <a:cubicBezTo>
                  <a:pt x="62" y="16"/>
                  <a:pt x="64" y="17"/>
                  <a:pt x="65" y="17"/>
                </a:cubicBezTo>
                <a:cubicBezTo>
                  <a:pt x="66" y="17"/>
                  <a:pt x="67" y="18"/>
                  <a:pt x="68" y="18"/>
                </a:cubicBezTo>
                <a:cubicBezTo>
                  <a:pt x="68" y="18"/>
                  <a:pt x="68" y="18"/>
                  <a:pt x="68" y="18"/>
                </a:cubicBezTo>
                <a:cubicBezTo>
                  <a:pt x="68" y="18"/>
                  <a:pt x="68" y="18"/>
                  <a:pt x="68" y="17"/>
                </a:cubicBezTo>
                <a:cubicBezTo>
                  <a:pt x="68" y="17"/>
                  <a:pt x="68" y="16"/>
                  <a:pt x="68" y="16"/>
                </a:cubicBezTo>
                <a:cubicBezTo>
                  <a:pt x="69" y="17"/>
                  <a:pt x="69" y="18"/>
                  <a:pt x="69" y="18"/>
                </a:cubicBezTo>
                <a:cubicBezTo>
                  <a:pt x="71" y="17"/>
                  <a:pt x="69" y="17"/>
                  <a:pt x="69" y="16"/>
                </a:cubicBezTo>
                <a:cubicBezTo>
                  <a:pt x="68" y="15"/>
                  <a:pt x="68" y="15"/>
                  <a:pt x="69" y="14"/>
                </a:cubicBezTo>
                <a:cubicBezTo>
                  <a:pt x="69" y="14"/>
                  <a:pt x="69" y="14"/>
                  <a:pt x="69" y="14"/>
                </a:cubicBezTo>
                <a:cubicBezTo>
                  <a:pt x="69" y="15"/>
                  <a:pt x="69" y="16"/>
                  <a:pt x="70" y="17"/>
                </a:cubicBezTo>
                <a:cubicBezTo>
                  <a:pt x="70" y="17"/>
                  <a:pt x="70" y="18"/>
                  <a:pt x="71" y="18"/>
                </a:cubicBezTo>
                <a:cubicBezTo>
                  <a:pt x="71" y="19"/>
                  <a:pt x="72" y="19"/>
                  <a:pt x="72" y="20"/>
                </a:cubicBezTo>
                <a:cubicBezTo>
                  <a:pt x="75" y="22"/>
                  <a:pt x="77" y="25"/>
                  <a:pt x="76" y="27"/>
                </a:cubicBezTo>
                <a:cubicBezTo>
                  <a:pt x="79" y="29"/>
                  <a:pt x="77" y="25"/>
                  <a:pt x="79" y="27"/>
                </a:cubicBezTo>
                <a:cubicBezTo>
                  <a:pt x="79" y="28"/>
                  <a:pt x="79" y="28"/>
                  <a:pt x="79" y="28"/>
                </a:cubicBezTo>
                <a:cubicBezTo>
                  <a:pt x="81" y="27"/>
                  <a:pt x="81" y="27"/>
                  <a:pt x="81" y="27"/>
                </a:cubicBezTo>
                <a:cubicBezTo>
                  <a:pt x="82" y="29"/>
                  <a:pt x="82" y="31"/>
                  <a:pt x="81" y="32"/>
                </a:cubicBezTo>
                <a:cubicBezTo>
                  <a:pt x="81" y="31"/>
                  <a:pt x="80" y="31"/>
                  <a:pt x="80" y="31"/>
                </a:cubicBezTo>
                <a:cubicBezTo>
                  <a:pt x="81" y="33"/>
                  <a:pt x="85" y="35"/>
                  <a:pt x="86" y="36"/>
                </a:cubicBezTo>
                <a:cubicBezTo>
                  <a:pt x="84" y="34"/>
                  <a:pt x="84" y="34"/>
                  <a:pt x="84" y="34"/>
                </a:cubicBezTo>
                <a:cubicBezTo>
                  <a:pt x="91" y="38"/>
                  <a:pt x="97" y="47"/>
                  <a:pt x="105" y="50"/>
                </a:cubicBezTo>
                <a:cubicBezTo>
                  <a:pt x="105" y="49"/>
                  <a:pt x="105" y="49"/>
                  <a:pt x="105" y="49"/>
                </a:cubicBezTo>
                <a:cubicBezTo>
                  <a:pt x="111" y="52"/>
                  <a:pt x="108" y="53"/>
                  <a:pt x="114" y="57"/>
                </a:cubicBezTo>
                <a:cubicBezTo>
                  <a:pt x="113" y="57"/>
                  <a:pt x="113" y="57"/>
                  <a:pt x="113" y="57"/>
                </a:cubicBezTo>
                <a:cubicBezTo>
                  <a:pt x="115" y="58"/>
                  <a:pt x="117" y="59"/>
                  <a:pt x="118" y="60"/>
                </a:cubicBezTo>
                <a:cubicBezTo>
                  <a:pt x="116" y="59"/>
                  <a:pt x="119" y="64"/>
                  <a:pt x="116" y="63"/>
                </a:cubicBezTo>
                <a:cubicBezTo>
                  <a:pt x="123" y="66"/>
                  <a:pt x="120" y="64"/>
                  <a:pt x="125" y="65"/>
                </a:cubicBezTo>
                <a:cubicBezTo>
                  <a:pt x="125" y="66"/>
                  <a:pt x="125" y="66"/>
                  <a:pt x="125" y="66"/>
                </a:cubicBezTo>
                <a:cubicBezTo>
                  <a:pt x="127" y="67"/>
                  <a:pt x="128" y="66"/>
                  <a:pt x="130" y="68"/>
                </a:cubicBezTo>
                <a:cubicBezTo>
                  <a:pt x="128" y="67"/>
                  <a:pt x="130" y="71"/>
                  <a:pt x="127" y="70"/>
                </a:cubicBezTo>
                <a:cubicBezTo>
                  <a:pt x="130" y="78"/>
                  <a:pt x="137" y="75"/>
                  <a:pt x="136" y="81"/>
                </a:cubicBezTo>
                <a:cubicBezTo>
                  <a:pt x="141" y="80"/>
                  <a:pt x="133" y="75"/>
                  <a:pt x="135" y="76"/>
                </a:cubicBezTo>
                <a:cubicBezTo>
                  <a:pt x="135" y="74"/>
                  <a:pt x="139" y="75"/>
                  <a:pt x="141" y="77"/>
                </a:cubicBezTo>
                <a:cubicBezTo>
                  <a:pt x="142" y="79"/>
                  <a:pt x="140" y="83"/>
                  <a:pt x="144" y="87"/>
                </a:cubicBezTo>
                <a:cubicBezTo>
                  <a:pt x="144" y="87"/>
                  <a:pt x="144" y="87"/>
                  <a:pt x="143" y="87"/>
                </a:cubicBezTo>
                <a:cubicBezTo>
                  <a:pt x="144" y="89"/>
                  <a:pt x="147" y="88"/>
                  <a:pt x="148" y="92"/>
                </a:cubicBezTo>
                <a:cubicBezTo>
                  <a:pt x="151" y="91"/>
                  <a:pt x="150" y="94"/>
                  <a:pt x="153" y="92"/>
                </a:cubicBezTo>
                <a:cubicBezTo>
                  <a:pt x="148" y="89"/>
                  <a:pt x="148" y="89"/>
                  <a:pt x="148" y="89"/>
                </a:cubicBezTo>
                <a:cubicBezTo>
                  <a:pt x="151" y="90"/>
                  <a:pt x="156" y="89"/>
                  <a:pt x="158" y="94"/>
                </a:cubicBezTo>
                <a:cubicBezTo>
                  <a:pt x="157" y="94"/>
                  <a:pt x="156" y="94"/>
                  <a:pt x="155" y="94"/>
                </a:cubicBezTo>
                <a:cubicBezTo>
                  <a:pt x="155" y="95"/>
                  <a:pt x="157" y="95"/>
                  <a:pt x="158" y="97"/>
                </a:cubicBezTo>
                <a:cubicBezTo>
                  <a:pt x="155" y="99"/>
                  <a:pt x="152" y="93"/>
                  <a:pt x="149" y="93"/>
                </a:cubicBezTo>
                <a:cubicBezTo>
                  <a:pt x="149" y="95"/>
                  <a:pt x="155" y="95"/>
                  <a:pt x="151" y="96"/>
                </a:cubicBezTo>
                <a:cubicBezTo>
                  <a:pt x="153" y="96"/>
                  <a:pt x="154" y="97"/>
                  <a:pt x="155" y="98"/>
                </a:cubicBezTo>
                <a:cubicBezTo>
                  <a:pt x="156" y="98"/>
                  <a:pt x="156" y="99"/>
                  <a:pt x="156" y="99"/>
                </a:cubicBezTo>
                <a:cubicBezTo>
                  <a:pt x="156" y="99"/>
                  <a:pt x="157" y="100"/>
                  <a:pt x="157" y="100"/>
                </a:cubicBezTo>
                <a:cubicBezTo>
                  <a:pt x="157" y="100"/>
                  <a:pt x="158" y="100"/>
                  <a:pt x="159" y="100"/>
                </a:cubicBezTo>
                <a:cubicBezTo>
                  <a:pt x="157" y="101"/>
                  <a:pt x="157" y="101"/>
                  <a:pt x="157" y="101"/>
                </a:cubicBezTo>
                <a:cubicBezTo>
                  <a:pt x="157" y="101"/>
                  <a:pt x="159" y="101"/>
                  <a:pt x="159" y="101"/>
                </a:cubicBezTo>
                <a:cubicBezTo>
                  <a:pt x="159" y="101"/>
                  <a:pt x="156" y="102"/>
                  <a:pt x="156" y="102"/>
                </a:cubicBezTo>
                <a:cubicBezTo>
                  <a:pt x="158" y="102"/>
                  <a:pt x="158" y="102"/>
                  <a:pt x="157" y="103"/>
                </a:cubicBezTo>
                <a:cubicBezTo>
                  <a:pt x="157" y="103"/>
                  <a:pt x="157" y="104"/>
                  <a:pt x="158" y="104"/>
                </a:cubicBezTo>
                <a:cubicBezTo>
                  <a:pt x="157" y="103"/>
                  <a:pt x="157" y="103"/>
                  <a:pt x="158" y="103"/>
                </a:cubicBezTo>
                <a:cubicBezTo>
                  <a:pt x="159" y="103"/>
                  <a:pt x="160" y="103"/>
                  <a:pt x="161" y="102"/>
                </a:cubicBezTo>
                <a:cubicBezTo>
                  <a:pt x="163" y="103"/>
                  <a:pt x="163" y="103"/>
                  <a:pt x="163" y="104"/>
                </a:cubicBezTo>
                <a:cubicBezTo>
                  <a:pt x="160" y="105"/>
                  <a:pt x="156" y="105"/>
                  <a:pt x="156" y="106"/>
                </a:cubicBezTo>
                <a:cubicBezTo>
                  <a:pt x="156" y="106"/>
                  <a:pt x="158" y="105"/>
                  <a:pt x="159" y="106"/>
                </a:cubicBezTo>
                <a:cubicBezTo>
                  <a:pt x="158" y="106"/>
                  <a:pt x="156" y="107"/>
                  <a:pt x="155" y="106"/>
                </a:cubicBezTo>
                <a:cubicBezTo>
                  <a:pt x="155" y="107"/>
                  <a:pt x="156" y="107"/>
                  <a:pt x="156" y="107"/>
                </a:cubicBezTo>
                <a:cubicBezTo>
                  <a:pt x="157" y="108"/>
                  <a:pt x="158" y="108"/>
                  <a:pt x="158" y="108"/>
                </a:cubicBezTo>
                <a:cubicBezTo>
                  <a:pt x="157" y="108"/>
                  <a:pt x="157" y="108"/>
                  <a:pt x="157" y="108"/>
                </a:cubicBezTo>
                <a:cubicBezTo>
                  <a:pt x="157" y="108"/>
                  <a:pt x="157" y="109"/>
                  <a:pt x="157" y="109"/>
                </a:cubicBezTo>
                <a:cubicBezTo>
                  <a:pt x="157" y="110"/>
                  <a:pt x="157" y="112"/>
                  <a:pt x="157" y="113"/>
                </a:cubicBezTo>
                <a:cubicBezTo>
                  <a:pt x="155" y="112"/>
                  <a:pt x="155" y="112"/>
                  <a:pt x="155" y="112"/>
                </a:cubicBezTo>
                <a:cubicBezTo>
                  <a:pt x="150" y="116"/>
                  <a:pt x="157" y="116"/>
                  <a:pt x="152" y="120"/>
                </a:cubicBezTo>
                <a:cubicBezTo>
                  <a:pt x="152" y="116"/>
                  <a:pt x="152" y="116"/>
                  <a:pt x="152" y="116"/>
                </a:cubicBezTo>
                <a:cubicBezTo>
                  <a:pt x="150" y="119"/>
                  <a:pt x="150" y="119"/>
                  <a:pt x="150" y="119"/>
                </a:cubicBezTo>
                <a:cubicBezTo>
                  <a:pt x="149" y="117"/>
                  <a:pt x="149" y="117"/>
                  <a:pt x="149" y="117"/>
                </a:cubicBezTo>
                <a:cubicBezTo>
                  <a:pt x="148" y="121"/>
                  <a:pt x="147" y="121"/>
                  <a:pt x="145" y="124"/>
                </a:cubicBezTo>
                <a:cubicBezTo>
                  <a:pt x="147" y="124"/>
                  <a:pt x="148" y="126"/>
                  <a:pt x="146" y="128"/>
                </a:cubicBezTo>
                <a:cubicBezTo>
                  <a:pt x="144" y="129"/>
                  <a:pt x="145" y="126"/>
                  <a:pt x="143" y="130"/>
                </a:cubicBezTo>
                <a:cubicBezTo>
                  <a:pt x="142" y="128"/>
                  <a:pt x="142" y="127"/>
                  <a:pt x="144" y="126"/>
                </a:cubicBezTo>
                <a:cubicBezTo>
                  <a:pt x="144" y="126"/>
                  <a:pt x="144" y="125"/>
                  <a:pt x="144" y="124"/>
                </a:cubicBezTo>
                <a:cubicBezTo>
                  <a:pt x="141" y="125"/>
                  <a:pt x="140" y="128"/>
                  <a:pt x="139" y="130"/>
                </a:cubicBezTo>
                <a:cubicBezTo>
                  <a:pt x="140" y="129"/>
                  <a:pt x="140" y="129"/>
                  <a:pt x="141" y="129"/>
                </a:cubicBezTo>
                <a:cubicBezTo>
                  <a:pt x="139" y="135"/>
                  <a:pt x="139" y="135"/>
                  <a:pt x="139" y="135"/>
                </a:cubicBezTo>
                <a:cubicBezTo>
                  <a:pt x="138" y="135"/>
                  <a:pt x="138" y="134"/>
                  <a:pt x="138" y="134"/>
                </a:cubicBezTo>
                <a:cubicBezTo>
                  <a:pt x="137" y="135"/>
                  <a:pt x="138" y="136"/>
                  <a:pt x="137" y="137"/>
                </a:cubicBezTo>
                <a:cubicBezTo>
                  <a:pt x="136" y="136"/>
                  <a:pt x="134" y="135"/>
                  <a:pt x="135" y="133"/>
                </a:cubicBezTo>
                <a:cubicBezTo>
                  <a:pt x="133" y="138"/>
                  <a:pt x="133" y="138"/>
                  <a:pt x="133" y="138"/>
                </a:cubicBezTo>
                <a:cubicBezTo>
                  <a:pt x="132" y="138"/>
                  <a:pt x="130" y="140"/>
                  <a:pt x="130" y="139"/>
                </a:cubicBezTo>
                <a:cubicBezTo>
                  <a:pt x="127" y="141"/>
                  <a:pt x="128" y="147"/>
                  <a:pt x="124" y="149"/>
                </a:cubicBezTo>
                <a:cubicBezTo>
                  <a:pt x="125" y="150"/>
                  <a:pt x="124" y="150"/>
                  <a:pt x="124" y="151"/>
                </a:cubicBezTo>
                <a:cubicBezTo>
                  <a:pt x="122" y="154"/>
                  <a:pt x="118" y="156"/>
                  <a:pt x="117" y="161"/>
                </a:cubicBezTo>
                <a:cubicBezTo>
                  <a:pt x="113" y="161"/>
                  <a:pt x="113" y="161"/>
                  <a:pt x="113" y="161"/>
                </a:cubicBezTo>
                <a:cubicBezTo>
                  <a:pt x="111" y="165"/>
                  <a:pt x="118" y="160"/>
                  <a:pt x="115" y="166"/>
                </a:cubicBezTo>
                <a:cubicBezTo>
                  <a:pt x="113" y="170"/>
                  <a:pt x="112" y="166"/>
                  <a:pt x="111" y="167"/>
                </a:cubicBezTo>
                <a:cubicBezTo>
                  <a:pt x="111" y="169"/>
                  <a:pt x="111" y="174"/>
                  <a:pt x="107" y="176"/>
                </a:cubicBezTo>
                <a:cubicBezTo>
                  <a:pt x="107" y="174"/>
                  <a:pt x="108" y="174"/>
                  <a:pt x="109" y="173"/>
                </a:cubicBezTo>
                <a:close/>
                <a:moveTo>
                  <a:pt x="83" y="210"/>
                </a:moveTo>
                <a:cubicBezTo>
                  <a:pt x="83" y="209"/>
                  <a:pt x="83" y="207"/>
                  <a:pt x="84" y="207"/>
                </a:cubicBezTo>
                <a:cubicBezTo>
                  <a:pt x="86" y="209"/>
                  <a:pt x="84" y="209"/>
                  <a:pt x="83" y="210"/>
                </a:cubicBezTo>
                <a:close/>
                <a:moveTo>
                  <a:pt x="38" y="229"/>
                </a:moveTo>
                <a:cubicBezTo>
                  <a:pt x="40" y="229"/>
                  <a:pt x="40" y="229"/>
                  <a:pt x="40" y="230"/>
                </a:cubicBezTo>
                <a:cubicBezTo>
                  <a:pt x="39" y="230"/>
                  <a:pt x="38" y="230"/>
                  <a:pt x="38" y="229"/>
                </a:cubicBezTo>
                <a:close/>
                <a:moveTo>
                  <a:pt x="121" y="105"/>
                </a:moveTo>
                <a:cubicBezTo>
                  <a:pt x="121" y="105"/>
                  <a:pt x="121" y="105"/>
                  <a:pt x="121" y="105"/>
                </a:cubicBezTo>
                <a:cubicBezTo>
                  <a:pt x="121" y="106"/>
                  <a:pt x="121" y="106"/>
                  <a:pt x="121" y="105"/>
                </a:cubicBezTo>
                <a:close/>
                <a:moveTo>
                  <a:pt x="119" y="103"/>
                </a:moveTo>
                <a:cubicBezTo>
                  <a:pt x="118" y="103"/>
                  <a:pt x="118" y="103"/>
                  <a:pt x="118" y="103"/>
                </a:cubicBezTo>
                <a:cubicBezTo>
                  <a:pt x="119" y="103"/>
                  <a:pt x="120" y="104"/>
                  <a:pt x="120" y="104"/>
                </a:cubicBezTo>
                <a:cubicBezTo>
                  <a:pt x="120" y="104"/>
                  <a:pt x="120" y="103"/>
                  <a:pt x="119" y="103"/>
                </a:cubicBezTo>
                <a:close/>
                <a:moveTo>
                  <a:pt x="154" y="75"/>
                </a:moveTo>
                <a:cubicBezTo>
                  <a:pt x="154" y="76"/>
                  <a:pt x="154" y="76"/>
                  <a:pt x="154" y="76"/>
                </a:cubicBezTo>
                <a:cubicBezTo>
                  <a:pt x="153" y="76"/>
                  <a:pt x="153" y="75"/>
                  <a:pt x="154" y="75"/>
                </a:cubicBezTo>
                <a:close/>
              </a:path>
            </a:pathLst>
          </a:custGeom>
          <a:solidFill>
            <a:schemeClr val="accent6"/>
          </a:solidFill>
          <a:ln w="9525">
            <a:noFill/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9" name="PA_组合 68"/>
          <p:cNvGrpSpPr/>
          <p:nvPr>
            <p:custDataLst>
              <p:tags r:id="rId8"/>
            </p:custDataLst>
          </p:nvPr>
        </p:nvGrpSpPr>
        <p:grpSpPr>
          <a:xfrm>
            <a:off x="2790134" y="5286323"/>
            <a:ext cx="6749929" cy="978730"/>
            <a:chOff x="5239329" y="2775424"/>
            <a:chExt cx="6749929" cy="978730"/>
          </a:xfrm>
        </p:grpSpPr>
        <p:sp>
          <p:nvSpPr>
            <p:cNvPr id="70" name="矩形 69"/>
            <p:cNvSpPr/>
            <p:nvPr/>
          </p:nvSpPr>
          <p:spPr>
            <a:xfrm>
              <a:off x="5239329" y="3144756"/>
              <a:ext cx="6749929" cy="6093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dirty="0">
                  <a:solidFill>
                    <a:schemeClr val="bg1"/>
                  </a:solidFill>
                </a:rPr>
                <a:t>Lorem Ipsum is simply dummy text of the printing and typesetting industry. Lorem Ipsum has been the industry's standard dummy text ever since the 1500s. 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5239329" y="2775424"/>
              <a:ext cx="179510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+mj-ea"/>
                </a:rPr>
                <a:t>LOREM IPSUM</a:t>
              </a:r>
              <a:endParaRPr lang="zh-CN" altLang="en-US" dirty="0">
                <a:solidFill>
                  <a:schemeClr val="bg1"/>
                </a:solidFill>
                <a:latin typeface="+mj-ea"/>
              </a:endParaRPr>
            </a:p>
          </p:txBody>
        </p:sp>
      </p:grpSp>
      <p:sp>
        <p:nvSpPr>
          <p:cNvPr id="2" name="PA_PicturePlaceholder 1"/>
          <p:cNvSpPr>
            <a:spLocks noGrp="1"/>
          </p:cNvSpPr>
          <p:nvPr>
            <p:ph type="pic" sz="quarter" idx="13"/>
            <p:custDataLst>
              <p:tags r:id="rId9"/>
            </p:custDataLst>
          </p:nvPr>
        </p:nvSpPr>
        <p:spPr/>
      </p:sp>
      <p:pic>
        <p:nvPicPr>
          <p:cNvPr id="72" name="PA_图片 71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1" t="22807" r="1010" b="25223"/>
          <a:stretch>
            <a:fillRect/>
          </a:stretch>
        </p:blipFill>
        <p:spPr>
          <a:xfrm>
            <a:off x="2792502" y="2382359"/>
            <a:ext cx="6747562" cy="2255520"/>
          </a:xfrm>
          <a:custGeom>
            <a:avLst/>
            <a:gdLst>
              <a:gd name="connsiteX0" fmla="*/ 0 w 6747562"/>
              <a:gd name="connsiteY0" fmla="*/ 0 h 2255520"/>
              <a:gd name="connsiteX1" fmla="*/ 6747562 w 6747562"/>
              <a:gd name="connsiteY1" fmla="*/ 0 h 2255520"/>
              <a:gd name="connsiteX2" fmla="*/ 6747562 w 6747562"/>
              <a:gd name="connsiteY2" fmla="*/ 2255520 h 2255520"/>
              <a:gd name="connsiteX3" fmla="*/ 0 w 6747562"/>
              <a:gd name="connsiteY3" fmla="*/ 2255520 h 225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47562" h="2255520">
                <a:moveTo>
                  <a:pt x="0" y="0"/>
                </a:moveTo>
                <a:lnTo>
                  <a:pt x="6747562" y="0"/>
                </a:lnTo>
                <a:lnTo>
                  <a:pt x="6747562" y="2255520"/>
                </a:lnTo>
                <a:lnTo>
                  <a:pt x="0" y="225552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00991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6" grpId="0" animBg="1"/>
      <p:bldP spid="67" grpId="0" animBg="1"/>
      <p:bldP spid="6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7" name="PA_组合 96"/>
          <p:cNvGrpSpPr/>
          <p:nvPr>
            <p:custDataLst>
              <p:tags r:id="rId1"/>
            </p:custDataLst>
          </p:nvPr>
        </p:nvGrpSpPr>
        <p:grpSpPr>
          <a:xfrm>
            <a:off x="5086970" y="2548530"/>
            <a:ext cx="760356" cy="540314"/>
            <a:chOff x="3124201" y="3046414"/>
            <a:chExt cx="1047750" cy="744538"/>
          </a:xfrm>
          <a:solidFill>
            <a:schemeClr val="accent2"/>
          </a:solidFill>
        </p:grpSpPr>
        <p:sp>
          <p:nvSpPr>
            <p:cNvPr id="98" name="Freeform 242"/>
            <p:cNvSpPr>
              <a:spLocks noEditPoints="1"/>
            </p:cNvSpPr>
            <p:nvPr/>
          </p:nvSpPr>
          <p:spPr bwMode="auto">
            <a:xfrm>
              <a:off x="3124201" y="3046414"/>
              <a:ext cx="1047750" cy="744538"/>
            </a:xfrm>
            <a:custGeom>
              <a:avLst/>
              <a:gdLst>
                <a:gd name="T0" fmla="*/ 433 w 487"/>
                <a:gd name="T1" fmla="*/ 65 h 347"/>
                <a:gd name="T2" fmla="*/ 375 w 487"/>
                <a:gd name="T3" fmla="*/ 19 h 347"/>
                <a:gd name="T4" fmla="*/ 326 w 487"/>
                <a:gd name="T5" fmla="*/ 68 h 347"/>
                <a:gd name="T6" fmla="*/ 272 w 487"/>
                <a:gd name="T7" fmla="*/ 88 h 347"/>
                <a:gd name="T8" fmla="*/ 154 w 487"/>
                <a:gd name="T9" fmla="*/ 207 h 347"/>
                <a:gd name="T10" fmla="*/ 266 w 487"/>
                <a:gd name="T11" fmla="*/ 157 h 347"/>
                <a:gd name="T12" fmla="*/ 362 w 487"/>
                <a:gd name="T13" fmla="*/ 213 h 347"/>
                <a:gd name="T14" fmla="*/ 302 w 487"/>
                <a:gd name="T15" fmla="*/ 203 h 347"/>
                <a:gd name="T16" fmla="*/ 298 w 487"/>
                <a:gd name="T17" fmla="*/ 211 h 347"/>
                <a:gd name="T18" fmla="*/ 339 w 487"/>
                <a:gd name="T19" fmla="*/ 250 h 347"/>
                <a:gd name="T20" fmla="*/ 274 w 487"/>
                <a:gd name="T21" fmla="*/ 240 h 347"/>
                <a:gd name="T22" fmla="*/ 336 w 487"/>
                <a:gd name="T23" fmla="*/ 265 h 347"/>
                <a:gd name="T24" fmla="*/ 290 w 487"/>
                <a:gd name="T25" fmla="*/ 274 h 347"/>
                <a:gd name="T26" fmla="*/ 289 w 487"/>
                <a:gd name="T27" fmla="*/ 283 h 347"/>
                <a:gd name="T28" fmla="*/ 294 w 487"/>
                <a:gd name="T29" fmla="*/ 306 h 347"/>
                <a:gd name="T30" fmla="*/ 263 w 487"/>
                <a:gd name="T31" fmla="*/ 283 h 347"/>
                <a:gd name="T32" fmla="*/ 215 w 487"/>
                <a:gd name="T33" fmla="*/ 275 h 347"/>
                <a:gd name="T34" fmla="*/ 182 w 487"/>
                <a:gd name="T35" fmla="*/ 245 h 347"/>
                <a:gd name="T36" fmla="*/ 126 w 487"/>
                <a:gd name="T37" fmla="*/ 255 h 347"/>
                <a:gd name="T38" fmla="*/ 98 w 487"/>
                <a:gd name="T39" fmla="*/ 232 h 347"/>
                <a:gd name="T40" fmla="*/ 133 w 487"/>
                <a:gd name="T41" fmla="*/ 137 h 347"/>
                <a:gd name="T42" fmla="*/ 193 w 487"/>
                <a:gd name="T43" fmla="*/ 112 h 347"/>
                <a:gd name="T44" fmla="*/ 191 w 487"/>
                <a:gd name="T45" fmla="*/ 99 h 347"/>
                <a:gd name="T46" fmla="*/ 152 w 487"/>
                <a:gd name="T47" fmla="*/ 102 h 347"/>
                <a:gd name="T48" fmla="*/ 126 w 487"/>
                <a:gd name="T49" fmla="*/ 68 h 347"/>
                <a:gd name="T50" fmla="*/ 14 w 487"/>
                <a:gd name="T51" fmla="*/ 187 h 347"/>
                <a:gd name="T52" fmla="*/ 59 w 487"/>
                <a:gd name="T53" fmla="*/ 256 h 347"/>
                <a:gd name="T54" fmla="*/ 118 w 487"/>
                <a:gd name="T55" fmla="*/ 263 h 347"/>
                <a:gd name="T56" fmla="*/ 129 w 487"/>
                <a:gd name="T57" fmla="*/ 293 h 347"/>
                <a:gd name="T58" fmla="*/ 160 w 487"/>
                <a:gd name="T59" fmla="*/ 298 h 347"/>
                <a:gd name="T60" fmla="*/ 192 w 487"/>
                <a:gd name="T61" fmla="*/ 320 h 347"/>
                <a:gd name="T62" fmla="*/ 229 w 487"/>
                <a:gd name="T63" fmla="*/ 341 h 347"/>
                <a:gd name="T64" fmla="*/ 294 w 487"/>
                <a:gd name="T65" fmla="*/ 317 h 347"/>
                <a:gd name="T66" fmla="*/ 349 w 487"/>
                <a:gd name="T67" fmla="*/ 277 h 347"/>
                <a:gd name="T68" fmla="*/ 374 w 487"/>
                <a:gd name="T69" fmla="*/ 239 h 347"/>
                <a:gd name="T70" fmla="*/ 431 w 487"/>
                <a:gd name="T71" fmla="*/ 218 h 347"/>
                <a:gd name="T72" fmla="*/ 470 w 487"/>
                <a:gd name="T73" fmla="*/ 135 h 347"/>
                <a:gd name="T74" fmla="*/ 39 w 487"/>
                <a:gd name="T75" fmla="*/ 224 h 347"/>
                <a:gd name="T76" fmla="*/ 84 w 487"/>
                <a:gd name="T77" fmla="*/ 79 h 347"/>
                <a:gd name="T78" fmla="*/ 141 w 487"/>
                <a:gd name="T79" fmla="*/ 93 h 347"/>
                <a:gd name="T80" fmla="*/ 123 w 487"/>
                <a:gd name="T81" fmla="*/ 138 h 347"/>
                <a:gd name="T82" fmla="*/ 138 w 487"/>
                <a:gd name="T83" fmla="*/ 282 h 347"/>
                <a:gd name="T84" fmla="*/ 136 w 487"/>
                <a:gd name="T85" fmla="*/ 254 h 347"/>
                <a:gd name="T86" fmla="*/ 183 w 487"/>
                <a:gd name="T87" fmla="*/ 301 h 347"/>
                <a:gd name="T88" fmla="*/ 203 w 487"/>
                <a:gd name="T89" fmla="*/ 261 h 347"/>
                <a:gd name="T90" fmla="*/ 228 w 487"/>
                <a:gd name="T91" fmla="*/ 309 h 347"/>
                <a:gd name="T92" fmla="*/ 213 w 487"/>
                <a:gd name="T93" fmla="*/ 282 h 347"/>
                <a:gd name="T94" fmla="*/ 231 w 487"/>
                <a:gd name="T95" fmla="*/ 300 h 347"/>
                <a:gd name="T96" fmla="*/ 231 w 487"/>
                <a:gd name="T97" fmla="*/ 325 h 347"/>
                <a:gd name="T98" fmla="*/ 243 w 487"/>
                <a:gd name="T99" fmla="*/ 303 h 347"/>
                <a:gd name="T100" fmla="*/ 260 w 487"/>
                <a:gd name="T101" fmla="*/ 313 h 347"/>
                <a:gd name="T102" fmla="*/ 375 w 487"/>
                <a:gd name="T103" fmla="*/ 197 h 347"/>
                <a:gd name="T104" fmla="*/ 311 w 487"/>
                <a:gd name="T105" fmla="*/ 160 h 347"/>
                <a:gd name="T106" fmla="*/ 201 w 487"/>
                <a:gd name="T107" fmla="*/ 196 h 347"/>
                <a:gd name="T108" fmla="*/ 172 w 487"/>
                <a:gd name="T109" fmla="*/ 194 h 347"/>
                <a:gd name="T110" fmla="*/ 308 w 487"/>
                <a:gd name="T111" fmla="*/ 102 h 347"/>
                <a:gd name="T112" fmla="*/ 339 w 487"/>
                <a:gd name="T113" fmla="*/ 82 h 347"/>
                <a:gd name="T114" fmla="*/ 388 w 487"/>
                <a:gd name="T115" fmla="*/ 163 h 347"/>
                <a:gd name="T116" fmla="*/ 464 w 487"/>
                <a:gd name="T117" fmla="*/ 171 h 347"/>
                <a:gd name="T118" fmla="*/ 421 w 487"/>
                <a:gd name="T119" fmla="*/ 196 h 347"/>
                <a:gd name="T120" fmla="*/ 339 w 487"/>
                <a:gd name="T121" fmla="*/ 71 h 347"/>
                <a:gd name="T122" fmla="*/ 392 w 487"/>
                <a:gd name="T123" fmla="*/ 23 h 347"/>
                <a:gd name="T124" fmla="*/ 428 w 487"/>
                <a:gd name="T125" fmla="*/ 83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87" h="347">
                  <a:moveTo>
                    <a:pt x="470" y="135"/>
                  </a:moveTo>
                  <a:cubicBezTo>
                    <a:pt x="463" y="124"/>
                    <a:pt x="459" y="111"/>
                    <a:pt x="453" y="100"/>
                  </a:cubicBezTo>
                  <a:cubicBezTo>
                    <a:pt x="446" y="88"/>
                    <a:pt x="439" y="77"/>
                    <a:pt x="433" y="65"/>
                  </a:cubicBezTo>
                  <a:cubicBezTo>
                    <a:pt x="429" y="55"/>
                    <a:pt x="425" y="44"/>
                    <a:pt x="421" y="34"/>
                  </a:cubicBezTo>
                  <a:cubicBezTo>
                    <a:pt x="418" y="27"/>
                    <a:pt x="414" y="14"/>
                    <a:pt x="409" y="10"/>
                  </a:cubicBezTo>
                  <a:cubicBezTo>
                    <a:pt x="399" y="0"/>
                    <a:pt x="384" y="15"/>
                    <a:pt x="375" y="19"/>
                  </a:cubicBezTo>
                  <a:cubicBezTo>
                    <a:pt x="365" y="25"/>
                    <a:pt x="355" y="31"/>
                    <a:pt x="346" y="38"/>
                  </a:cubicBezTo>
                  <a:cubicBezTo>
                    <a:pt x="340" y="42"/>
                    <a:pt x="331" y="47"/>
                    <a:pt x="327" y="53"/>
                  </a:cubicBezTo>
                  <a:cubicBezTo>
                    <a:pt x="323" y="58"/>
                    <a:pt x="324" y="63"/>
                    <a:pt x="326" y="68"/>
                  </a:cubicBezTo>
                  <a:cubicBezTo>
                    <a:pt x="328" y="71"/>
                    <a:pt x="329" y="74"/>
                    <a:pt x="331" y="76"/>
                  </a:cubicBezTo>
                  <a:cubicBezTo>
                    <a:pt x="325" y="81"/>
                    <a:pt x="320" y="86"/>
                    <a:pt x="313" y="89"/>
                  </a:cubicBezTo>
                  <a:cubicBezTo>
                    <a:pt x="299" y="93"/>
                    <a:pt x="285" y="90"/>
                    <a:pt x="272" y="88"/>
                  </a:cubicBezTo>
                  <a:cubicBezTo>
                    <a:pt x="254" y="84"/>
                    <a:pt x="239" y="86"/>
                    <a:pt x="225" y="98"/>
                  </a:cubicBezTo>
                  <a:cubicBezTo>
                    <a:pt x="208" y="113"/>
                    <a:pt x="193" y="132"/>
                    <a:pt x="181" y="151"/>
                  </a:cubicBezTo>
                  <a:cubicBezTo>
                    <a:pt x="172" y="165"/>
                    <a:pt x="153" y="190"/>
                    <a:pt x="154" y="207"/>
                  </a:cubicBezTo>
                  <a:cubicBezTo>
                    <a:pt x="156" y="220"/>
                    <a:pt x="169" y="227"/>
                    <a:pt x="181" y="226"/>
                  </a:cubicBezTo>
                  <a:cubicBezTo>
                    <a:pt x="199" y="224"/>
                    <a:pt x="218" y="200"/>
                    <a:pt x="229" y="188"/>
                  </a:cubicBezTo>
                  <a:cubicBezTo>
                    <a:pt x="238" y="176"/>
                    <a:pt x="249" y="158"/>
                    <a:pt x="266" y="157"/>
                  </a:cubicBezTo>
                  <a:cubicBezTo>
                    <a:pt x="279" y="157"/>
                    <a:pt x="290" y="166"/>
                    <a:pt x="301" y="170"/>
                  </a:cubicBezTo>
                  <a:cubicBezTo>
                    <a:pt x="313" y="175"/>
                    <a:pt x="329" y="184"/>
                    <a:pt x="343" y="186"/>
                  </a:cubicBezTo>
                  <a:cubicBezTo>
                    <a:pt x="354" y="192"/>
                    <a:pt x="364" y="197"/>
                    <a:pt x="362" y="213"/>
                  </a:cubicBezTo>
                  <a:cubicBezTo>
                    <a:pt x="362" y="214"/>
                    <a:pt x="362" y="215"/>
                    <a:pt x="361" y="216"/>
                  </a:cubicBezTo>
                  <a:cubicBezTo>
                    <a:pt x="349" y="213"/>
                    <a:pt x="336" y="211"/>
                    <a:pt x="324" y="208"/>
                  </a:cubicBezTo>
                  <a:cubicBezTo>
                    <a:pt x="317" y="206"/>
                    <a:pt x="309" y="205"/>
                    <a:pt x="302" y="203"/>
                  </a:cubicBezTo>
                  <a:cubicBezTo>
                    <a:pt x="297" y="202"/>
                    <a:pt x="286" y="202"/>
                    <a:pt x="282" y="199"/>
                  </a:cubicBezTo>
                  <a:cubicBezTo>
                    <a:pt x="280" y="198"/>
                    <a:pt x="277" y="202"/>
                    <a:pt x="280" y="204"/>
                  </a:cubicBezTo>
                  <a:cubicBezTo>
                    <a:pt x="285" y="208"/>
                    <a:pt x="292" y="209"/>
                    <a:pt x="298" y="211"/>
                  </a:cubicBezTo>
                  <a:cubicBezTo>
                    <a:pt x="306" y="213"/>
                    <a:pt x="314" y="216"/>
                    <a:pt x="321" y="219"/>
                  </a:cubicBezTo>
                  <a:cubicBezTo>
                    <a:pt x="331" y="222"/>
                    <a:pt x="343" y="227"/>
                    <a:pt x="354" y="228"/>
                  </a:cubicBezTo>
                  <a:cubicBezTo>
                    <a:pt x="348" y="235"/>
                    <a:pt x="341" y="242"/>
                    <a:pt x="339" y="250"/>
                  </a:cubicBezTo>
                  <a:cubicBezTo>
                    <a:pt x="339" y="251"/>
                    <a:pt x="338" y="252"/>
                    <a:pt x="338" y="254"/>
                  </a:cubicBezTo>
                  <a:cubicBezTo>
                    <a:pt x="331" y="251"/>
                    <a:pt x="323" y="250"/>
                    <a:pt x="317" y="249"/>
                  </a:cubicBezTo>
                  <a:cubicBezTo>
                    <a:pt x="303" y="245"/>
                    <a:pt x="288" y="242"/>
                    <a:pt x="274" y="240"/>
                  </a:cubicBezTo>
                  <a:cubicBezTo>
                    <a:pt x="273" y="240"/>
                    <a:pt x="272" y="242"/>
                    <a:pt x="273" y="242"/>
                  </a:cubicBezTo>
                  <a:cubicBezTo>
                    <a:pt x="289" y="248"/>
                    <a:pt x="305" y="253"/>
                    <a:pt x="321" y="259"/>
                  </a:cubicBezTo>
                  <a:cubicBezTo>
                    <a:pt x="325" y="260"/>
                    <a:pt x="331" y="263"/>
                    <a:pt x="336" y="265"/>
                  </a:cubicBezTo>
                  <a:cubicBezTo>
                    <a:pt x="335" y="266"/>
                    <a:pt x="335" y="268"/>
                    <a:pt x="334" y="270"/>
                  </a:cubicBezTo>
                  <a:cubicBezTo>
                    <a:pt x="331" y="276"/>
                    <a:pt x="325" y="280"/>
                    <a:pt x="320" y="286"/>
                  </a:cubicBezTo>
                  <a:cubicBezTo>
                    <a:pt x="311" y="280"/>
                    <a:pt x="300" y="278"/>
                    <a:pt x="290" y="274"/>
                  </a:cubicBezTo>
                  <a:cubicBezTo>
                    <a:pt x="279" y="269"/>
                    <a:pt x="268" y="265"/>
                    <a:pt x="257" y="259"/>
                  </a:cubicBezTo>
                  <a:cubicBezTo>
                    <a:pt x="255" y="258"/>
                    <a:pt x="252" y="262"/>
                    <a:pt x="255" y="263"/>
                  </a:cubicBezTo>
                  <a:cubicBezTo>
                    <a:pt x="266" y="271"/>
                    <a:pt x="277" y="278"/>
                    <a:pt x="289" y="283"/>
                  </a:cubicBezTo>
                  <a:cubicBezTo>
                    <a:pt x="296" y="287"/>
                    <a:pt x="305" y="292"/>
                    <a:pt x="314" y="292"/>
                  </a:cubicBezTo>
                  <a:cubicBezTo>
                    <a:pt x="311" y="295"/>
                    <a:pt x="307" y="298"/>
                    <a:pt x="303" y="300"/>
                  </a:cubicBezTo>
                  <a:cubicBezTo>
                    <a:pt x="299" y="302"/>
                    <a:pt x="296" y="303"/>
                    <a:pt x="294" y="306"/>
                  </a:cubicBezTo>
                  <a:cubicBezTo>
                    <a:pt x="289" y="305"/>
                    <a:pt x="284" y="307"/>
                    <a:pt x="280" y="307"/>
                  </a:cubicBezTo>
                  <a:cubicBezTo>
                    <a:pt x="277" y="307"/>
                    <a:pt x="275" y="308"/>
                    <a:pt x="272" y="308"/>
                  </a:cubicBezTo>
                  <a:cubicBezTo>
                    <a:pt x="273" y="298"/>
                    <a:pt x="273" y="286"/>
                    <a:pt x="263" y="283"/>
                  </a:cubicBezTo>
                  <a:cubicBezTo>
                    <a:pt x="258" y="281"/>
                    <a:pt x="251" y="281"/>
                    <a:pt x="245" y="284"/>
                  </a:cubicBezTo>
                  <a:cubicBezTo>
                    <a:pt x="244" y="278"/>
                    <a:pt x="242" y="272"/>
                    <a:pt x="239" y="269"/>
                  </a:cubicBezTo>
                  <a:cubicBezTo>
                    <a:pt x="233" y="263"/>
                    <a:pt x="222" y="268"/>
                    <a:pt x="215" y="275"/>
                  </a:cubicBezTo>
                  <a:cubicBezTo>
                    <a:pt x="216" y="264"/>
                    <a:pt x="212" y="251"/>
                    <a:pt x="200" y="249"/>
                  </a:cubicBezTo>
                  <a:cubicBezTo>
                    <a:pt x="195" y="249"/>
                    <a:pt x="188" y="250"/>
                    <a:pt x="183" y="254"/>
                  </a:cubicBezTo>
                  <a:cubicBezTo>
                    <a:pt x="183" y="251"/>
                    <a:pt x="183" y="248"/>
                    <a:pt x="182" y="245"/>
                  </a:cubicBezTo>
                  <a:cubicBezTo>
                    <a:pt x="176" y="224"/>
                    <a:pt x="160" y="226"/>
                    <a:pt x="143" y="235"/>
                  </a:cubicBezTo>
                  <a:cubicBezTo>
                    <a:pt x="135" y="239"/>
                    <a:pt x="129" y="247"/>
                    <a:pt x="127" y="256"/>
                  </a:cubicBezTo>
                  <a:cubicBezTo>
                    <a:pt x="127" y="255"/>
                    <a:pt x="126" y="255"/>
                    <a:pt x="126" y="255"/>
                  </a:cubicBezTo>
                  <a:cubicBezTo>
                    <a:pt x="126" y="255"/>
                    <a:pt x="126" y="254"/>
                    <a:pt x="125" y="254"/>
                  </a:cubicBezTo>
                  <a:cubicBezTo>
                    <a:pt x="124" y="252"/>
                    <a:pt x="122" y="251"/>
                    <a:pt x="120" y="252"/>
                  </a:cubicBezTo>
                  <a:cubicBezTo>
                    <a:pt x="125" y="249"/>
                    <a:pt x="99" y="234"/>
                    <a:pt x="98" y="232"/>
                  </a:cubicBezTo>
                  <a:cubicBezTo>
                    <a:pt x="93" y="223"/>
                    <a:pt x="104" y="205"/>
                    <a:pt x="108" y="198"/>
                  </a:cubicBezTo>
                  <a:cubicBezTo>
                    <a:pt x="113" y="188"/>
                    <a:pt x="119" y="180"/>
                    <a:pt x="123" y="170"/>
                  </a:cubicBezTo>
                  <a:cubicBezTo>
                    <a:pt x="127" y="159"/>
                    <a:pt x="129" y="148"/>
                    <a:pt x="133" y="137"/>
                  </a:cubicBezTo>
                  <a:cubicBezTo>
                    <a:pt x="136" y="130"/>
                    <a:pt x="141" y="119"/>
                    <a:pt x="149" y="117"/>
                  </a:cubicBezTo>
                  <a:cubicBezTo>
                    <a:pt x="156" y="115"/>
                    <a:pt x="166" y="119"/>
                    <a:pt x="174" y="118"/>
                  </a:cubicBezTo>
                  <a:cubicBezTo>
                    <a:pt x="181" y="117"/>
                    <a:pt x="187" y="115"/>
                    <a:pt x="193" y="112"/>
                  </a:cubicBezTo>
                  <a:cubicBezTo>
                    <a:pt x="204" y="107"/>
                    <a:pt x="214" y="103"/>
                    <a:pt x="224" y="98"/>
                  </a:cubicBezTo>
                  <a:cubicBezTo>
                    <a:pt x="226" y="97"/>
                    <a:pt x="225" y="95"/>
                    <a:pt x="224" y="95"/>
                  </a:cubicBezTo>
                  <a:cubicBezTo>
                    <a:pt x="213" y="90"/>
                    <a:pt x="202" y="93"/>
                    <a:pt x="191" y="99"/>
                  </a:cubicBezTo>
                  <a:cubicBezTo>
                    <a:pt x="186" y="102"/>
                    <a:pt x="184" y="103"/>
                    <a:pt x="178" y="104"/>
                  </a:cubicBezTo>
                  <a:cubicBezTo>
                    <a:pt x="168" y="106"/>
                    <a:pt x="163" y="103"/>
                    <a:pt x="153" y="102"/>
                  </a:cubicBezTo>
                  <a:cubicBezTo>
                    <a:pt x="153" y="102"/>
                    <a:pt x="152" y="102"/>
                    <a:pt x="152" y="102"/>
                  </a:cubicBezTo>
                  <a:cubicBezTo>
                    <a:pt x="153" y="98"/>
                    <a:pt x="155" y="95"/>
                    <a:pt x="155" y="91"/>
                  </a:cubicBezTo>
                  <a:cubicBezTo>
                    <a:pt x="156" y="87"/>
                    <a:pt x="154" y="85"/>
                    <a:pt x="150" y="83"/>
                  </a:cubicBezTo>
                  <a:cubicBezTo>
                    <a:pt x="141" y="79"/>
                    <a:pt x="134" y="73"/>
                    <a:pt x="126" y="68"/>
                  </a:cubicBezTo>
                  <a:cubicBezTo>
                    <a:pt x="119" y="65"/>
                    <a:pt x="107" y="61"/>
                    <a:pt x="99" y="58"/>
                  </a:cubicBezTo>
                  <a:cubicBezTo>
                    <a:pt x="85" y="53"/>
                    <a:pt x="80" y="60"/>
                    <a:pt x="74" y="72"/>
                  </a:cubicBezTo>
                  <a:cubicBezTo>
                    <a:pt x="54" y="110"/>
                    <a:pt x="34" y="148"/>
                    <a:pt x="14" y="187"/>
                  </a:cubicBezTo>
                  <a:cubicBezTo>
                    <a:pt x="8" y="200"/>
                    <a:pt x="0" y="209"/>
                    <a:pt x="13" y="221"/>
                  </a:cubicBezTo>
                  <a:cubicBezTo>
                    <a:pt x="21" y="228"/>
                    <a:pt x="29" y="235"/>
                    <a:pt x="37" y="242"/>
                  </a:cubicBezTo>
                  <a:cubicBezTo>
                    <a:pt x="44" y="247"/>
                    <a:pt x="51" y="254"/>
                    <a:pt x="59" y="256"/>
                  </a:cubicBezTo>
                  <a:cubicBezTo>
                    <a:pt x="69" y="259"/>
                    <a:pt x="74" y="255"/>
                    <a:pt x="78" y="246"/>
                  </a:cubicBezTo>
                  <a:cubicBezTo>
                    <a:pt x="80" y="241"/>
                    <a:pt x="82" y="237"/>
                    <a:pt x="84" y="232"/>
                  </a:cubicBezTo>
                  <a:cubicBezTo>
                    <a:pt x="88" y="246"/>
                    <a:pt x="105" y="255"/>
                    <a:pt x="118" y="263"/>
                  </a:cubicBezTo>
                  <a:cubicBezTo>
                    <a:pt x="120" y="265"/>
                    <a:pt x="123" y="264"/>
                    <a:pt x="125" y="262"/>
                  </a:cubicBezTo>
                  <a:cubicBezTo>
                    <a:pt x="123" y="272"/>
                    <a:pt x="124" y="283"/>
                    <a:pt x="127" y="292"/>
                  </a:cubicBezTo>
                  <a:cubicBezTo>
                    <a:pt x="127" y="293"/>
                    <a:pt x="128" y="293"/>
                    <a:pt x="129" y="293"/>
                  </a:cubicBezTo>
                  <a:cubicBezTo>
                    <a:pt x="131" y="294"/>
                    <a:pt x="131" y="294"/>
                    <a:pt x="131" y="294"/>
                  </a:cubicBezTo>
                  <a:cubicBezTo>
                    <a:pt x="132" y="294"/>
                    <a:pt x="132" y="293"/>
                    <a:pt x="133" y="293"/>
                  </a:cubicBezTo>
                  <a:cubicBezTo>
                    <a:pt x="137" y="300"/>
                    <a:pt x="152" y="301"/>
                    <a:pt x="160" y="298"/>
                  </a:cubicBezTo>
                  <a:cubicBezTo>
                    <a:pt x="160" y="307"/>
                    <a:pt x="171" y="316"/>
                    <a:pt x="179" y="316"/>
                  </a:cubicBezTo>
                  <a:cubicBezTo>
                    <a:pt x="183" y="315"/>
                    <a:pt x="188" y="314"/>
                    <a:pt x="191" y="311"/>
                  </a:cubicBezTo>
                  <a:cubicBezTo>
                    <a:pt x="190" y="314"/>
                    <a:pt x="190" y="317"/>
                    <a:pt x="192" y="320"/>
                  </a:cubicBezTo>
                  <a:cubicBezTo>
                    <a:pt x="196" y="326"/>
                    <a:pt x="205" y="330"/>
                    <a:pt x="212" y="330"/>
                  </a:cubicBezTo>
                  <a:cubicBezTo>
                    <a:pt x="217" y="330"/>
                    <a:pt x="222" y="328"/>
                    <a:pt x="226" y="326"/>
                  </a:cubicBezTo>
                  <a:cubicBezTo>
                    <a:pt x="224" y="332"/>
                    <a:pt x="223" y="337"/>
                    <a:pt x="229" y="341"/>
                  </a:cubicBezTo>
                  <a:cubicBezTo>
                    <a:pt x="233" y="346"/>
                    <a:pt x="241" y="347"/>
                    <a:pt x="247" y="345"/>
                  </a:cubicBezTo>
                  <a:cubicBezTo>
                    <a:pt x="260" y="342"/>
                    <a:pt x="269" y="327"/>
                    <a:pt x="271" y="314"/>
                  </a:cubicBezTo>
                  <a:cubicBezTo>
                    <a:pt x="278" y="317"/>
                    <a:pt x="288" y="318"/>
                    <a:pt x="294" y="317"/>
                  </a:cubicBezTo>
                  <a:cubicBezTo>
                    <a:pt x="296" y="317"/>
                    <a:pt x="297" y="316"/>
                    <a:pt x="298" y="315"/>
                  </a:cubicBezTo>
                  <a:cubicBezTo>
                    <a:pt x="310" y="316"/>
                    <a:pt x="322" y="304"/>
                    <a:pt x="330" y="296"/>
                  </a:cubicBezTo>
                  <a:cubicBezTo>
                    <a:pt x="335" y="290"/>
                    <a:pt x="345" y="285"/>
                    <a:pt x="349" y="277"/>
                  </a:cubicBezTo>
                  <a:cubicBezTo>
                    <a:pt x="354" y="267"/>
                    <a:pt x="350" y="255"/>
                    <a:pt x="357" y="244"/>
                  </a:cubicBezTo>
                  <a:cubicBezTo>
                    <a:pt x="359" y="242"/>
                    <a:pt x="361" y="240"/>
                    <a:pt x="363" y="238"/>
                  </a:cubicBezTo>
                  <a:cubicBezTo>
                    <a:pt x="363" y="243"/>
                    <a:pt x="371" y="243"/>
                    <a:pt x="374" y="239"/>
                  </a:cubicBezTo>
                  <a:cubicBezTo>
                    <a:pt x="383" y="226"/>
                    <a:pt x="402" y="222"/>
                    <a:pt x="414" y="211"/>
                  </a:cubicBezTo>
                  <a:cubicBezTo>
                    <a:pt x="415" y="214"/>
                    <a:pt x="418" y="217"/>
                    <a:pt x="419" y="218"/>
                  </a:cubicBezTo>
                  <a:cubicBezTo>
                    <a:pt x="423" y="221"/>
                    <a:pt x="427" y="220"/>
                    <a:pt x="431" y="218"/>
                  </a:cubicBezTo>
                  <a:cubicBezTo>
                    <a:pt x="440" y="214"/>
                    <a:pt x="447" y="205"/>
                    <a:pt x="454" y="199"/>
                  </a:cubicBezTo>
                  <a:cubicBezTo>
                    <a:pt x="461" y="192"/>
                    <a:pt x="473" y="186"/>
                    <a:pt x="479" y="178"/>
                  </a:cubicBezTo>
                  <a:cubicBezTo>
                    <a:pt x="487" y="165"/>
                    <a:pt x="475" y="147"/>
                    <a:pt x="470" y="135"/>
                  </a:cubicBezTo>
                  <a:moveTo>
                    <a:pt x="89" y="207"/>
                  </a:moveTo>
                  <a:cubicBezTo>
                    <a:pt x="77" y="210"/>
                    <a:pt x="73" y="243"/>
                    <a:pt x="60" y="241"/>
                  </a:cubicBezTo>
                  <a:cubicBezTo>
                    <a:pt x="52" y="240"/>
                    <a:pt x="44" y="229"/>
                    <a:pt x="39" y="224"/>
                  </a:cubicBezTo>
                  <a:cubicBezTo>
                    <a:pt x="34" y="220"/>
                    <a:pt x="22" y="214"/>
                    <a:pt x="20" y="210"/>
                  </a:cubicBezTo>
                  <a:cubicBezTo>
                    <a:pt x="16" y="200"/>
                    <a:pt x="35" y="175"/>
                    <a:pt x="39" y="167"/>
                  </a:cubicBezTo>
                  <a:cubicBezTo>
                    <a:pt x="54" y="138"/>
                    <a:pt x="68" y="108"/>
                    <a:pt x="84" y="79"/>
                  </a:cubicBezTo>
                  <a:cubicBezTo>
                    <a:pt x="88" y="71"/>
                    <a:pt x="90" y="68"/>
                    <a:pt x="100" y="72"/>
                  </a:cubicBezTo>
                  <a:cubicBezTo>
                    <a:pt x="105" y="74"/>
                    <a:pt x="109" y="77"/>
                    <a:pt x="114" y="79"/>
                  </a:cubicBezTo>
                  <a:cubicBezTo>
                    <a:pt x="124" y="82"/>
                    <a:pt x="132" y="88"/>
                    <a:pt x="141" y="93"/>
                  </a:cubicBezTo>
                  <a:cubicBezTo>
                    <a:pt x="138" y="103"/>
                    <a:pt x="131" y="114"/>
                    <a:pt x="126" y="121"/>
                  </a:cubicBezTo>
                  <a:cubicBezTo>
                    <a:pt x="124" y="123"/>
                    <a:pt x="125" y="126"/>
                    <a:pt x="127" y="128"/>
                  </a:cubicBezTo>
                  <a:cubicBezTo>
                    <a:pt x="125" y="131"/>
                    <a:pt x="124" y="135"/>
                    <a:pt x="123" y="138"/>
                  </a:cubicBezTo>
                  <a:cubicBezTo>
                    <a:pt x="117" y="153"/>
                    <a:pt x="112" y="167"/>
                    <a:pt x="103" y="181"/>
                  </a:cubicBezTo>
                  <a:cubicBezTo>
                    <a:pt x="98" y="189"/>
                    <a:pt x="93" y="198"/>
                    <a:pt x="89" y="207"/>
                  </a:cubicBezTo>
                  <a:moveTo>
                    <a:pt x="138" y="282"/>
                  </a:moveTo>
                  <a:cubicBezTo>
                    <a:pt x="137" y="281"/>
                    <a:pt x="135" y="281"/>
                    <a:pt x="134" y="283"/>
                  </a:cubicBezTo>
                  <a:cubicBezTo>
                    <a:pt x="132" y="285"/>
                    <a:pt x="132" y="287"/>
                    <a:pt x="132" y="289"/>
                  </a:cubicBezTo>
                  <a:cubicBezTo>
                    <a:pt x="129" y="287"/>
                    <a:pt x="135" y="257"/>
                    <a:pt x="136" y="254"/>
                  </a:cubicBezTo>
                  <a:cubicBezTo>
                    <a:pt x="141" y="245"/>
                    <a:pt x="164" y="229"/>
                    <a:pt x="171" y="244"/>
                  </a:cubicBezTo>
                  <a:cubicBezTo>
                    <a:pt x="179" y="261"/>
                    <a:pt x="157" y="305"/>
                    <a:pt x="138" y="282"/>
                  </a:cubicBezTo>
                  <a:moveTo>
                    <a:pt x="183" y="301"/>
                  </a:moveTo>
                  <a:cubicBezTo>
                    <a:pt x="172" y="304"/>
                    <a:pt x="174" y="296"/>
                    <a:pt x="170" y="292"/>
                  </a:cubicBezTo>
                  <a:cubicBezTo>
                    <a:pt x="177" y="284"/>
                    <a:pt x="182" y="273"/>
                    <a:pt x="183" y="262"/>
                  </a:cubicBezTo>
                  <a:cubicBezTo>
                    <a:pt x="186" y="255"/>
                    <a:pt x="200" y="255"/>
                    <a:pt x="203" y="261"/>
                  </a:cubicBezTo>
                  <a:cubicBezTo>
                    <a:pt x="206" y="267"/>
                    <a:pt x="203" y="278"/>
                    <a:pt x="200" y="283"/>
                  </a:cubicBezTo>
                  <a:cubicBezTo>
                    <a:pt x="197" y="289"/>
                    <a:pt x="189" y="299"/>
                    <a:pt x="183" y="301"/>
                  </a:cubicBezTo>
                  <a:moveTo>
                    <a:pt x="228" y="309"/>
                  </a:moveTo>
                  <a:cubicBezTo>
                    <a:pt x="226" y="313"/>
                    <a:pt x="222" y="315"/>
                    <a:pt x="218" y="316"/>
                  </a:cubicBezTo>
                  <a:cubicBezTo>
                    <a:pt x="207" y="319"/>
                    <a:pt x="203" y="313"/>
                    <a:pt x="199" y="305"/>
                  </a:cubicBezTo>
                  <a:cubicBezTo>
                    <a:pt x="206" y="298"/>
                    <a:pt x="211" y="289"/>
                    <a:pt x="213" y="282"/>
                  </a:cubicBezTo>
                  <a:cubicBezTo>
                    <a:pt x="216" y="280"/>
                    <a:pt x="223" y="277"/>
                    <a:pt x="225" y="276"/>
                  </a:cubicBezTo>
                  <a:cubicBezTo>
                    <a:pt x="231" y="274"/>
                    <a:pt x="233" y="275"/>
                    <a:pt x="234" y="281"/>
                  </a:cubicBezTo>
                  <a:cubicBezTo>
                    <a:pt x="234" y="288"/>
                    <a:pt x="235" y="295"/>
                    <a:pt x="231" y="300"/>
                  </a:cubicBezTo>
                  <a:cubicBezTo>
                    <a:pt x="229" y="303"/>
                    <a:pt x="229" y="306"/>
                    <a:pt x="228" y="309"/>
                  </a:cubicBezTo>
                  <a:moveTo>
                    <a:pt x="260" y="313"/>
                  </a:moveTo>
                  <a:cubicBezTo>
                    <a:pt x="256" y="324"/>
                    <a:pt x="240" y="343"/>
                    <a:pt x="231" y="325"/>
                  </a:cubicBezTo>
                  <a:cubicBezTo>
                    <a:pt x="231" y="325"/>
                    <a:pt x="230" y="324"/>
                    <a:pt x="230" y="324"/>
                  </a:cubicBezTo>
                  <a:cubicBezTo>
                    <a:pt x="231" y="323"/>
                    <a:pt x="232" y="323"/>
                    <a:pt x="233" y="322"/>
                  </a:cubicBezTo>
                  <a:cubicBezTo>
                    <a:pt x="239" y="317"/>
                    <a:pt x="240" y="309"/>
                    <a:pt x="243" y="303"/>
                  </a:cubicBezTo>
                  <a:cubicBezTo>
                    <a:pt x="245" y="300"/>
                    <a:pt x="246" y="295"/>
                    <a:pt x="246" y="290"/>
                  </a:cubicBezTo>
                  <a:cubicBezTo>
                    <a:pt x="252" y="289"/>
                    <a:pt x="260" y="291"/>
                    <a:pt x="261" y="296"/>
                  </a:cubicBezTo>
                  <a:cubicBezTo>
                    <a:pt x="262" y="301"/>
                    <a:pt x="261" y="308"/>
                    <a:pt x="260" y="313"/>
                  </a:cubicBezTo>
                  <a:moveTo>
                    <a:pt x="392" y="208"/>
                  </a:moveTo>
                  <a:cubicBezTo>
                    <a:pt x="387" y="212"/>
                    <a:pt x="381" y="215"/>
                    <a:pt x="375" y="219"/>
                  </a:cubicBezTo>
                  <a:cubicBezTo>
                    <a:pt x="377" y="211"/>
                    <a:pt x="377" y="202"/>
                    <a:pt x="375" y="197"/>
                  </a:cubicBezTo>
                  <a:cubicBezTo>
                    <a:pt x="371" y="188"/>
                    <a:pt x="365" y="184"/>
                    <a:pt x="359" y="181"/>
                  </a:cubicBezTo>
                  <a:cubicBezTo>
                    <a:pt x="358" y="179"/>
                    <a:pt x="358" y="178"/>
                    <a:pt x="356" y="177"/>
                  </a:cubicBezTo>
                  <a:cubicBezTo>
                    <a:pt x="341" y="171"/>
                    <a:pt x="326" y="166"/>
                    <a:pt x="311" y="160"/>
                  </a:cubicBezTo>
                  <a:cubicBezTo>
                    <a:pt x="294" y="154"/>
                    <a:pt x="279" y="143"/>
                    <a:pt x="261" y="146"/>
                  </a:cubicBezTo>
                  <a:cubicBezTo>
                    <a:pt x="244" y="148"/>
                    <a:pt x="233" y="161"/>
                    <a:pt x="222" y="173"/>
                  </a:cubicBezTo>
                  <a:cubicBezTo>
                    <a:pt x="216" y="181"/>
                    <a:pt x="209" y="189"/>
                    <a:pt x="201" y="196"/>
                  </a:cubicBezTo>
                  <a:cubicBezTo>
                    <a:pt x="198" y="199"/>
                    <a:pt x="194" y="204"/>
                    <a:pt x="190" y="205"/>
                  </a:cubicBezTo>
                  <a:cubicBezTo>
                    <a:pt x="187" y="210"/>
                    <a:pt x="183" y="210"/>
                    <a:pt x="177" y="205"/>
                  </a:cubicBezTo>
                  <a:cubicBezTo>
                    <a:pt x="167" y="205"/>
                    <a:pt x="166" y="201"/>
                    <a:pt x="172" y="194"/>
                  </a:cubicBezTo>
                  <a:cubicBezTo>
                    <a:pt x="181" y="176"/>
                    <a:pt x="192" y="159"/>
                    <a:pt x="204" y="143"/>
                  </a:cubicBezTo>
                  <a:cubicBezTo>
                    <a:pt x="216" y="126"/>
                    <a:pt x="234" y="99"/>
                    <a:pt x="257" y="99"/>
                  </a:cubicBezTo>
                  <a:cubicBezTo>
                    <a:pt x="275" y="99"/>
                    <a:pt x="290" y="106"/>
                    <a:pt x="308" y="102"/>
                  </a:cubicBezTo>
                  <a:cubicBezTo>
                    <a:pt x="313" y="101"/>
                    <a:pt x="318" y="99"/>
                    <a:pt x="323" y="95"/>
                  </a:cubicBezTo>
                  <a:cubicBezTo>
                    <a:pt x="328" y="91"/>
                    <a:pt x="331" y="85"/>
                    <a:pt x="335" y="80"/>
                  </a:cubicBezTo>
                  <a:cubicBezTo>
                    <a:pt x="336" y="82"/>
                    <a:pt x="337" y="82"/>
                    <a:pt x="339" y="82"/>
                  </a:cubicBezTo>
                  <a:cubicBezTo>
                    <a:pt x="346" y="93"/>
                    <a:pt x="356" y="103"/>
                    <a:pt x="362" y="115"/>
                  </a:cubicBezTo>
                  <a:cubicBezTo>
                    <a:pt x="366" y="122"/>
                    <a:pt x="367" y="129"/>
                    <a:pt x="371" y="136"/>
                  </a:cubicBezTo>
                  <a:cubicBezTo>
                    <a:pt x="376" y="146"/>
                    <a:pt x="383" y="154"/>
                    <a:pt x="388" y="163"/>
                  </a:cubicBezTo>
                  <a:cubicBezTo>
                    <a:pt x="391" y="171"/>
                    <a:pt x="394" y="178"/>
                    <a:pt x="399" y="185"/>
                  </a:cubicBezTo>
                  <a:cubicBezTo>
                    <a:pt x="407" y="197"/>
                    <a:pt x="403" y="201"/>
                    <a:pt x="392" y="208"/>
                  </a:cubicBezTo>
                  <a:moveTo>
                    <a:pt x="464" y="171"/>
                  </a:moveTo>
                  <a:cubicBezTo>
                    <a:pt x="461" y="176"/>
                    <a:pt x="427" y="204"/>
                    <a:pt x="426" y="204"/>
                  </a:cubicBezTo>
                  <a:cubicBezTo>
                    <a:pt x="426" y="204"/>
                    <a:pt x="423" y="198"/>
                    <a:pt x="422" y="197"/>
                  </a:cubicBezTo>
                  <a:cubicBezTo>
                    <a:pt x="422" y="197"/>
                    <a:pt x="421" y="197"/>
                    <a:pt x="421" y="196"/>
                  </a:cubicBezTo>
                  <a:cubicBezTo>
                    <a:pt x="420" y="186"/>
                    <a:pt x="410" y="178"/>
                    <a:pt x="405" y="169"/>
                  </a:cubicBezTo>
                  <a:cubicBezTo>
                    <a:pt x="395" y="151"/>
                    <a:pt x="383" y="132"/>
                    <a:pt x="374" y="113"/>
                  </a:cubicBezTo>
                  <a:cubicBezTo>
                    <a:pt x="367" y="96"/>
                    <a:pt x="351" y="84"/>
                    <a:pt x="339" y="71"/>
                  </a:cubicBezTo>
                  <a:cubicBezTo>
                    <a:pt x="339" y="70"/>
                    <a:pt x="339" y="70"/>
                    <a:pt x="338" y="69"/>
                  </a:cubicBezTo>
                  <a:cubicBezTo>
                    <a:pt x="336" y="59"/>
                    <a:pt x="342" y="55"/>
                    <a:pt x="349" y="50"/>
                  </a:cubicBezTo>
                  <a:cubicBezTo>
                    <a:pt x="362" y="39"/>
                    <a:pt x="377" y="32"/>
                    <a:pt x="392" y="23"/>
                  </a:cubicBezTo>
                  <a:cubicBezTo>
                    <a:pt x="395" y="21"/>
                    <a:pt x="399" y="18"/>
                    <a:pt x="401" y="19"/>
                  </a:cubicBezTo>
                  <a:cubicBezTo>
                    <a:pt x="403" y="20"/>
                    <a:pt x="407" y="32"/>
                    <a:pt x="408" y="34"/>
                  </a:cubicBezTo>
                  <a:cubicBezTo>
                    <a:pt x="416" y="50"/>
                    <a:pt x="421" y="67"/>
                    <a:pt x="428" y="83"/>
                  </a:cubicBezTo>
                  <a:cubicBezTo>
                    <a:pt x="436" y="99"/>
                    <a:pt x="445" y="113"/>
                    <a:pt x="451" y="129"/>
                  </a:cubicBezTo>
                  <a:cubicBezTo>
                    <a:pt x="456" y="140"/>
                    <a:pt x="471" y="160"/>
                    <a:pt x="464" y="17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9" name="Freeform 243"/>
            <p:cNvSpPr>
              <a:spLocks/>
            </p:cNvSpPr>
            <p:nvPr/>
          </p:nvSpPr>
          <p:spPr bwMode="auto">
            <a:xfrm>
              <a:off x="3349626" y="3332164"/>
              <a:ext cx="68263" cy="233363"/>
            </a:xfrm>
            <a:custGeom>
              <a:avLst/>
              <a:gdLst>
                <a:gd name="T0" fmla="*/ 31 w 32"/>
                <a:gd name="T1" fmla="*/ 0 h 109"/>
                <a:gd name="T2" fmla="*/ 29 w 32"/>
                <a:gd name="T3" fmla="*/ 1 h 109"/>
                <a:gd name="T4" fmla="*/ 28 w 32"/>
                <a:gd name="T5" fmla="*/ 1 h 109"/>
                <a:gd name="T6" fmla="*/ 12 w 32"/>
                <a:gd name="T7" fmla="*/ 64 h 109"/>
                <a:gd name="T8" fmla="*/ 5 w 32"/>
                <a:gd name="T9" fmla="*/ 88 h 109"/>
                <a:gd name="T10" fmla="*/ 1 w 32"/>
                <a:gd name="T11" fmla="*/ 108 h 109"/>
                <a:gd name="T12" fmla="*/ 2 w 32"/>
                <a:gd name="T13" fmla="*/ 109 h 109"/>
                <a:gd name="T14" fmla="*/ 7 w 32"/>
                <a:gd name="T15" fmla="*/ 94 h 109"/>
                <a:gd name="T16" fmla="*/ 13 w 32"/>
                <a:gd name="T17" fmla="*/ 69 h 109"/>
                <a:gd name="T18" fmla="*/ 21 w 32"/>
                <a:gd name="T19" fmla="*/ 37 h 109"/>
                <a:gd name="T20" fmla="*/ 26 w 32"/>
                <a:gd name="T21" fmla="*/ 19 h 109"/>
                <a:gd name="T22" fmla="*/ 31 w 32"/>
                <a:gd name="T23" fmla="*/ 2 h 109"/>
                <a:gd name="T24" fmla="*/ 31 w 32"/>
                <a:gd name="T25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" h="109">
                  <a:moveTo>
                    <a:pt x="31" y="0"/>
                  </a:moveTo>
                  <a:cubicBezTo>
                    <a:pt x="30" y="0"/>
                    <a:pt x="30" y="0"/>
                    <a:pt x="29" y="1"/>
                  </a:cubicBezTo>
                  <a:cubicBezTo>
                    <a:pt x="29" y="1"/>
                    <a:pt x="28" y="1"/>
                    <a:pt x="28" y="1"/>
                  </a:cubicBezTo>
                  <a:cubicBezTo>
                    <a:pt x="23" y="22"/>
                    <a:pt x="18" y="43"/>
                    <a:pt x="12" y="64"/>
                  </a:cubicBezTo>
                  <a:cubicBezTo>
                    <a:pt x="10" y="72"/>
                    <a:pt x="7" y="80"/>
                    <a:pt x="5" y="88"/>
                  </a:cubicBezTo>
                  <a:cubicBezTo>
                    <a:pt x="4" y="94"/>
                    <a:pt x="4" y="102"/>
                    <a:pt x="1" y="108"/>
                  </a:cubicBezTo>
                  <a:cubicBezTo>
                    <a:pt x="0" y="109"/>
                    <a:pt x="1" y="109"/>
                    <a:pt x="2" y="109"/>
                  </a:cubicBezTo>
                  <a:cubicBezTo>
                    <a:pt x="5" y="105"/>
                    <a:pt x="6" y="99"/>
                    <a:pt x="7" y="94"/>
                  </a:cubicBezTo>
                  <a:cubicBezTo>
                    <a:pt x="8" y="85"/>
                    <a:pt x="11" y="77"/>
                    <a:pt x="13" y="69"/>
                  </a:cubicBezTo>
                  <a:cubicBezTo>
                    <a:pt x="16" y="59"/>
                    <a:pt x="18" y="48"/>
                    <a:pt x="21" y="37"/>
                  </a:cubicBezTo>
                  <a:cubicBezTo>
                    <a:pt x="23" y="31"/>
                    <a:pt x="24" y="25"/>
                    <a:pt x="26" y="19"/>
                  </a:cubicBezTo>
                  <a:cubicBezTo>
                    <a:pt x="27" y="16"/>
                    <a:pt x="28" y="3"/>
                    <a:pt x="31" y="2"/>
                  </a:cubicBezTo>
                  <a:cubicBezTo>
                    <a:pt x="32" y="1"/>
                    <a:pt x="32" y="0"/>
                    <a:pt x="3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0" name="Freeform 244"/>
            <p:cNvSpPr>
              <a:spLocks/>
            </p:cNvSpPr>
            <p:nvPr/>
          </p:nvSpPr>
          <p:spPr bwMode="auto">
            <a:xfrm>
              <a:off x="3378201" y="3382964"/>
              <a:ext cx="42863" cy="211138"/>
            </a:xfrm>
            <a:custGeom>
              <a:avLst/>
              <a:gdLst>
                <a:gd name="T0" fmla="*/ 17 w 20"/>
                <a:gd name="T1" fmla="*/ 2 h 98"/>
                <a:gd name="T2" fmla="*/ 2 w 20"/>
                <a:gd name="T3" fmla="*/ 97 h 98"/>
                <a:gd name="T4" fmla="*/ 4 w 20"/>
                <a:gd name="T5" fmla="*/ 97 h 98"/>
                <a:gd name="T6" fmla="*/ 11 w 20"/>
                <a:gd name="T7" fmla="*/ 46 h 98"/>
                <a:gd name="T8" fmla="*/ 20 w 20"/>
                <a:gd name="T9" fmla="*/ 2 h 98"/>
                <a:gd name="T10" fmla="*/ 17 w 20"/>
                <a:gd name="T11" fmla="*/ 2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98">
                  <a:moveTo>
                    <a:pt x="17" y="2"/>
                  </a:moveTo>
                  <a:cubicBezTo>
                    <a:pt x="13" y="34"/>
                    <a:pt x="0" y="64"/>
                    <a:pt x="2" y="97"/>
                  </a:cubicBezTo>
                  <a:cubicBezTo>
                    <a:pt x="2" y="98"/>
                    <a:pt x="4" y="98"/>
                    <a:pt x="4" y="97"/>
                  </a:cubicBezTo>
                  <a:cubicBezTo>
                    <a:pt x="6" y="80"/>
                    <a:pt x="7" y="63"/>
                    <a:pt x="11" y="46"/>
                  </a:cubicBezTo>
                  <a:cubicBezTo>
                    <a:pt x="14" y="32"/>
                    <a:pt x="18" y="17"/>
                    <a:pt x="20" y="2"/>
                  </a:cubicBezTo>
                  <a:cubicBezTo>
                    <a:pt x="20" y="0"/>
                    <a:pt x="17" y="0"/>
                    <a:pt x="17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1" name="Freeform 245"/>
            <p:cNvSpPr>
              <a:spLocks/>
            </p:cNvSpPr>
            <p:nvPr/>
          </p:nvSpPr>
          <p:spPr bwMode="auto">
            <a:xfrm>
              <a:off x="3397251" y="3425826"/>
              <a:ext cx="41275" cy="171450"/>
            </a:xfrm>
            <a:custGeom>
              <a:avLst/>
              <a:gdLst>
                <a:gd name="T0" fmla="*/ 16 w 19"/>
                <a:gd name="T1" fmla="*/ 1 h 80"/>
                <a:gd name="T2" fmla="*/ 12 w 19"/>
                <a:gd name="T3" fmla="*/ 17 h 80"/>
                <a:gd name="T4" fmla="*/ 7 w 19"/>
                <a:gd name="T5" fmla="*/ 49 h 80"/>
                <a:gd name="T6" fmla="*/ 9 w 19"/>
                <a:gd name="T7" fmla="*/ 80 h 80"/>
                <a:gd name="T8" fmla="*/ 10 w 19"/>
                <a:gd name="T9" fmla="*/ 79 h 80"/>
                <a:gd name="T10" fmla="*/ 10 w 19"/>
                <a:gd name="T11" fmla="*/ 47 h 80"/>
                <a:gd name="T12" fmla="*/ 15 w 19"/>
                <a:gd name="T13" fmla="*/ 21 h 80"/>
                <a:gd name="T14" fmla="*/ 18 w 19"/>
                <a:gd name="T15" fmla="*/ 3 h 80"/>
                <a:gd name="T16" fmla="*/ 16 w 19"/>
                <a:gd name="T17" fmla="*/ 1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80">
                  <a:moveTo>
                    <a:pt x="16" y="1"/>
                  </a:moveTo>
                  <a:cubicBezTo>
                    <a:pt x="11" y="5"/>
                    <a:pt x="13" y="12"/>
                    <a:pt x="12" y="17"/>
                  </a:cubicBezTo>
                  <a:cubicBezTo>
                    <a:pt x="12" y="28"/>
                    <a:pt x="8" y="38"/>
                    <a:pt x="7" y="49"/>
                  </a:cubicBezTo>
                  <a:cubicBezTo>
                    <a:pt x="5" y="56"/>
                    <a:pt x="0" y="75"/>
                    <a:pt x="9" y="80"/>
                  </a:cubicBezTo>
                  <a:cubicBezTo>
                    <a:pt x="10" y="80"/>
                    <a:pt x="10" y="80"/>
                    <a:pt x="10" y="79"/>
                  </a:cubicBezTo>
                  <a:cubicBezTo>
                    <a:pt x="4" y="70"/>
                    <a:pt x="8" y="57"/>
                    <a:pt x="10" y="47"/>
                  </a:cubicBezTo>
                  <a:cubicBezTo>
                    <a:pt x="12" y="38"/>
                    <a:pt x="14" y="30"/>
                    <a:pt x="15" y="21"/>
                  </a:cubicBezTo>
                  <a:cubicBezTo>
                    <a:pt x="16" y="15"/>
                    <a:pt x="13" y="7"/>
                    <a:pt x="18" y="3"/>
                  </a:cubicBezTo>
                  <a:cubicBezTo>
                    <a:pt x="19" y="2"/>
                    <a:pt x="17" y="0"/>
                    <a:pt x="16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2" name="Freeform 246"/>
            <p:cNvSpPr>
              <a:spLocks/>
            </p:cNvSpPr>
            <p:nvPr/>
          </p:nvSpPr>
          <p:spPr bwMode="auto">
            <a:xfrm>
              <a:off x="3429001" y="3463926"/>
              <a:ext cx="25400" cy="103188"/>
            </a:xfrm>
            <a:custGeom>
              <a:avLst/>
              <a:gdLst>
                <a:gd name="T0" fmla="*/ 10 w 12"/>
                <a:gd name="T1" fmla="*/ 1 h 48"/>
                <a:gd name="T2" fmla="*/ 8 w 12"/>
                <a:gd name="T3" fmla="*/ 1 h 48"/>
                <a:gd name="T4" fmla="*/ 1 w 12"/>
                <a:gd name="T5" fmla="*/ 46 h 48"/>
                <a:gd name="T6" fmla="*/ 3 w 12"/>
                <a:gd name="T7" fmla="*/ 46 h 48"/>
                <a:gd name="T8" fmla="*/ 10 w 12"/>
                <a:gd name="T9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48">
                  <a:moveTo>
                    <a:pt x="10" y="1"/>
                  </a:moveTo>
                  <a:cubicBezTo>
                    <a:pt x="10" y="0"/>
                    <a:pt x="8" y="0"/>
                    <a:pt x="8" y="1"/>
                  </a:cubicBezTo>
                  <a:cubicBezTo>
                    <a:pt x="10" y="17"/>
                    <a:pt x="0" y="31"/>
                    <a:pt x="1" y="46"/>
                  </a:cubicBezTo>
                  <a:cubicBezTo>
                    <a:pt x="1" y="48"/>
                    <a:pt x="3" y="48"/>
                    <a:pt x="3" y="46"/>
                  </a:cubicBezTo>
                  <a:cubicBezTo>
                    <a:pt x="4" y="31"/>
                    <a:pt x="12" y="17"/>
                    <a:pt x="10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3" name="Freeform 247"/>
            <p:cNvSpPr>
              <a:spLocks/>
            </p:cNvSpPr>
            <p:nvPr/>
          </p:nvSpPr>
          <p:spPr bwMode="auto">
            <a:xfrm>
              <a:off x="3459164" y="3486151"/>
              <a:ext cx="30163" cy="111125"/>
            </a:xfrm>
            <a:custGeom>
              <a:avLst/>
              <a:gdLst>
                <a:gd name="T0" fmla="*/ 5 w 14"/>
                <a:gd name="T1" fmla="*/ 51 h 52"/>
                <a:gd name="T2" fmla="*/ 14 w 14"/>
                <a:gd name="T3" fmla="*/ 2 h 52"/>
                <a:gd name="T4" fmla="*/ 12 w 14"/>
                <a:gd name="T5" fmla="*/ 1 h 52"/>
                <a:gd name="T6" fmla="*/ 4 w 14"/>
                <a:gd name="T7" fmla="*/ 30 h 52"/>
                <a:gd name="T8" fmla="*/ 2 w 14"/>
                <a:gd name="T9" fmla="*/ 51 h 52"/>
                <a:gd name="T10" fmla="*/ 3 w 14"/>
                <a:gd name="T11" fmla="*/ 52 h 52"/>
                <a:gd name="T12" fmla="*/ 5 w 14"/>
                <a:gd name="T13" fmla="*/ 52 h 52"/>
                <a:gd name="T14" fmla="*/ 5 w 14"/>
                <a:gd name="T15" fmla="*/ 5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52">
                  <a:moveTo>
                    <a:pt x="5" y="51"/>
                  </a:moveTo>
                  <a:cubicBezTo>
                    <a:pt x="0" y="48"/>
                    <a:pt x="13" y="7"/>
                    <a:pt x="14" y="2"/>
                  </a:cubicBezTo>
                  <a:cubicBezTo>
                    <a:pt x="14" y="0"/>
                    <a:pt x="12" y="0"/>
                    <a:pt x="12" y="1"/>
                  </a:cubicBezTo>
                  <a:cubicBezTo>
                    <a:pt x="9" y="11"/>
                    <a:pt x="6" y="21"/>
                    <a:pt x="4" y="30"/>
                  </a:cubicBezTo>
                  <a:cubicBezTo>
                    <a:pt x="3" y="38"/>
                    <a:pt x="0" y="44"/>
                    <a:pt x="2" y="51"/>
                  </a:cubicBezTo>
                  <a:cubicBezTo>
                    <a:pt x="2" y="52"/>
                    <a:pt x="3" y="52"/>
                    <a:pt x="3" y="52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6" y="52"/>
                    <a:pt x="6" y="51"/>
                    <a:pt x="5" y="5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4" name="Freeform 248"/>
            <p:cNvSpPr>
              <a:spLocks/>
            </p:cNvSpPr>
            <p:nvPr/>
          </p:nvSpPr>
          <p:spPr bwMode="auto">
            <a:xfrm>
              <a:off x="3506789" y="3522664"/>
              <a:ext cx="17463" cy="63500"/>
            </a:xfrm>
            <a:custGeom>
              <a:avLst/>
              <a:gdLst>
                <a:gd name="T0" fmla="*/ 7 w 8"/>
                <a:gd name="T1" fmla="*/ 1 h 30"/>
                <a:gd name="T2" fmla="*/ 5 w 8"/>
                <a:gd name="T3" fmla="*/ 1 h 30"/>
                <a:gd name="T4" fmla="*/ 6 w 8"/>
                <a:gd name="T5" fmla="*/ 3 h 30"/>
                <a:gd name="T6" fmla="*/ 6 w 8"/>
                <a:gd name="T7" fmla="*/ 3 h 30"/>
                <a:gd name="T8" fmla="*/ 0 w 8"/>
                <a:gd name="T9" fmla="*/ 29 h 30"/>
                <a:gd name="T10" fmla="*/ 1 w 8"/>
                <a:gd name="T11" fmla="*/ 29 h 30"/>
                <a:gd name="T12" fmla="*/ 8 w 8"/>
                <a:gd name="T13" fmla="*/ 1 h 30"/>
                <a:gd name="T14" fmla="*/ 7 w 8"/>
                <a:gd name="T15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30">
                  <a:moveTo>
                    <a:pt x="7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12"/>
                    <a:pt x="1" y="20"/>
                    <a:pt x="0" y="29"/>
                  </a:cubicBezTo>
                  <a:cubicBezTo>
                    <a:pt x="0" y="30"/>
                    <a:pt x="1" y="30"/>
                    <a:pt x="1" y="29"/>
                  </a:cubicBezTo>
                  <a:cubicBezTo>
                    <a:pt x="4" y="20"/>
                    <a:pt x="7" y="11"/>
                    <a:pt x="8" y="1"/>
                  </a:cubicBezTo>
                  <a:cubicBezTo>
                    <a:pt x="8" y="1"/>
                    <a:pt x="7" y="0"/>
                    <a:pt x="7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5" name="Freeform 249"/>
            <p:cNvSpPr>
              <a:spLocks/>
            </p:cNvSpPr>
            <p:nvPr/>
          </p:nvSpPr>
          <p:spPr bwMode="auto">
            <a:xfrm>
              <a:off x="3556001" y="3506789"/>
              <a:ext cx="30163" cy="144463"/>
            </a:xfrm>
            <a:custGeom>
              <a:avLst/>
              <a:gdLst>
                <a:gd name="T0" fmla="*/ 12 w 14"/>
                <a:gd name="T1" fmla="*/ 1 h 67"/>
                <a:gd name="T2" fmla="*/ 6 w 14"/>
                <a:gd name="T3" fmla="*/ 17 h 67"/>
                <a:gd name="T4" fmla="*/ 4 w 14"/>
                <a:gd name="T5" fmla="*/ 32 h 67"/>
                <a:gd name="T6" fmla="*/ 4 w 14"/>
                <a:gd name="T7" fmla="*/ 67 h 67"/>
                <a:gd name="T8" fmla="*/ 6 w 14"/>
                <a:gd name="T9" fmla="*/ 66 h 67"/>
                <a:gd name="T10" fmla="*/ 4 w 14"/>
                <a:gd name="T11" fmla="*/ 52 h 67"/>
                <a:gd name="T12" fmla="*/ 6 w 14"/>
                <a:gd name="T13" fmla="*/ 34 h 67"/>
                <a:gd name="T14" fmla="*/ 9 w 14"/>
                <a:gd name="T15" fmla="*/ 16 h 67"/>
                <a:gd name="T16" fmla="*/ 13 w 14"/>
                <a:gd name="T17" fmla="*/ 2 h 67"/>
                <a:gd name="T18" fmla="*/ 12 w 14"/>
                <a:gd name="T19" fmla="*/ 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67">
                  <a:moveTo>
                    <a:pt x="12" y="1"/>
                  </a:moveTo>
                  <a:cubicBezTo>
                    <a:pt x="10" y="7"/>
                    <a:pt x="8" y="11"/>
                    <a:pt x="6" y="17"/>
                  </a:cubicBezTo>
                  <a:cubicBezTo>
                    <a:pt x="5" y="22"/>
                    <a:pt x="5" y="27"/>
                    <a:pt x="4" y="32"/>
                  </a:cubicBezTo>
                  <a:cubicBezTo>
                    <a:pt x="3" y="45"/>
                    <a:pt x="0" y="54"/>
                    <a:pt x="4" y="67"/>
                  </a:cubicBezTo>
                  <a:cubicBezTo>
                    <a:pt x="5" y="67"/>
                    <a:pt x="6" y="67"/>
                    <a:pt x="6" y="66"/>
                  </a:cubicBezTo>
                  <a:cubicBezTo>
                    <a:pt x="5" y="62"/>
                    <a:pt x="4" y="57"/>
                    <a:pt x="4" y="52"/>
                  </a:cubicBezTo>
                  <a:cubicBezTo>
                    <a:pt x="4" y="46"/>
                    <a:pt x="5" y="40"/>
                    <a:pt x="6" y="34"/>
                  </a:cubicBezTo>
                  <a:cubicBezTo>
                    <a:pt x="7" y="28"/>
                    <a:pt x="7" y="22"/>
                    <a:pt x="9" y="16"/>
                  </a:cubicBezTo>
                  <a:cubicBezTo>
                    <a:pt x="10" y="11"/>
                    <a:pt x="12" y="7"/>
                    <a:pt x="13" y="2"/>
                  </a:cubicBezTo>
                  <a:cubicBezTo>
                    <a:pt x="14" y="1"/>
                    <a:pt x="12" y="0"/>
                    <a:pt x="12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6" name="Freeform 250"/>
            <p:cNvSpPr>
              <a:spLocks/>
            </p:cNvSpPr>
            <p:nvPr/>
          </p:nvSpPr>
          <p:spPr bwMode="auto">
            <a:xfrm>
              <a:off x="3590926" y="3505201"/>
              <a:ext cx="34925" cy="163513"/>
            </a:xfrm>
            <a:custGeom>
              <a:avLst/>
              <a:gdLst>
                <a:gd name="T0" fmla="*/ 6 w 16"/>
                <a:gd name="T1" fmla="*/ 48 h 76"/>
                <a:gd name="T2" fmla="*/ 15 w 16"/>
                <a:gd name="T3" fmla="*/ 3 h 76"/>
                <a:gd name="T4" fmla="*/ 13 w 16"/>
                <a:gd name="T5" fmla="*/ 2 h 76"/>
                <a:gd name="T6" fmla="*/ 2 w 16"/>
                <a:gd name="T7" fmla="*/ 55 h 76"/>
                <a:gd name="T8" fmla="*/ 6 w 16"/>
                <a:gd name="T9" fmla="*/ 76 h 76"/>
                <a:gd name="T10" fmla="*/ 7 w 16"/>
                <a:gd name="T11" fmla="*/ 74 h 76"/>
                <a:gd name="T12" fmla="*/ 6 w 16"/>
                <a:gd name="T13" fmla="*/ 4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76">
                  <a:moveTo>
                    <a:pt x="6" y="48"/>
                  </a:moveTo>
                  <a:cubicBezTo>
                    <a:pt x="9" y="33"/>
                    <a:pt x="13" y="18"/>
                    <a:pt x="15" y="3"/>
                  </a:cubicBezTo>
                  <a:cubicBezTo>
                    <a:pt x="16" y="1"/>
                    <a:pt x="13" y="0"/>
                    <a:pt x="13" y="2"/>
                  </a:cubicBezTo>
                  <a:cubicBezTo>
                    <a:pt x="10" y="20"/>
                    <a:pt x="4" y="37"/>
                    <a:pt x="2" y="55"/>
                  </a:cubicBezTo>
                  <a:cubicBezTo>
                    <a:pt x="2" y="59"/>
                    <a:pt x="0" y="75"/>
                    <a:pt x="6" y="76"/>
                  </a:cubicBezTo>
                  <a:cubicBezTo>
                    <a:pt x="7" y="76"/>
                    <a:pt x="8" y="75"/>
                    <a:pt x="7" y="74"/>
                  </a:cubicBezTo>
                  <a:cubicBezTo>
                    <a:pt x="2" y="71"/>
                    <a:pt x="6" y="53"/>
                    <a:pt x="6" y="4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7" name="Freeform 251"/>
            <p:cNvSpPr>
              <a:spLocks/>
            </p:cNvSpPr>
            <p:nvPr/>
          </p:nvSpPr>
          <p:spPr bwMode="auto">
            <a:xfrm>
              <a:off x="3632201" y="3594101"/>
              <a:ext cx="12700" cy="42863"/>
            </a:xfrm>
            <a:custGeom>
              <a:avLst/>
              <a:gdLst>
                <a:gd name="T0" fmla="*/ 4 w 6"/>
                <a:gd name="T1" fmla="*/ 1 h 20"/>
                <a:gd name="T2" fmla="*/ 2 w 6"/>
                <a:gd name="T3" fmla="*/ 19 h 20"/>
                <a:gd name="T4" fmla="*/ 4 w 6"/>
                <a:gd name="T5" fmla="*/ 19 h 20"/>
                <a:gd name="T6" fmla="*/ 6 w 6"/>
                <a:gd name="T7" fmla="*/ 1 h 20"/>
                <a:gd name="T8" fmla="*/ 4 w 6"/>
                <a:gd name="T9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0">
                  <a:moveTo>
                    <a:pt x="4" y="1"/>
                  </a:moveTo>
                  <a:cubicBezTo>
                    <a:pt x="4" y="7"/>
                    <a:pt x="0" y="14"/>
                    <a:pt x="2" y="19"/>
                  </a:cubicBezTo>
                  <a:cubicBezTo>
                    <a:pt x="2" y="20"/>
                    <a:pt x="3" y="20"/>
                    <a:pt x="4" y="19"/>
                  </a:cubicBezTo>
                  <a:cubicBezTo>
                    <a:pt x="4" y="13"/>
                    <a:pt x="5" y="7"/>
                    <a:pt x="6" y="1"/>
                  </a:cubicBezTo>
                  <a:cubicBezTo>
                    <a:pt x="6" y="0"/>
                    <a:pt x="5" y="1"/>
                    <a:pt x="4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8" name="Freeform 252"/>
            <p:cNvSpPr>
              <a:spLocks/>
            </p:cNvSpPr>
            <p:nvPr/>
          </p:nvSpPr>
          <p:spPr bwMode="auto">
            <a:xfrm>
              <a:off x="3962401" y="3213101"/>
              <a:ext cx="36513" cy="138113"/>
            </a:xfrm>
            <a:custGeom>
              <a:avLst/>
              <a:gdLst>
                <a:gd name="T0" fmla="*/ 15 w 17"/>
                <a:gd name="T1" fmla="*/ 1 h 64"/>
                <a:gd name="T2" fmla="*/ 12 w 17"/>
                <a:gd name="T3" fmla="*/ 17 h 64"/>
                <a:gd name="T4" fmla="*/ 8 w 17"/>
                <a:gd name="T5" fmla="*/ 34 h 64"/>
                <a:gd name="T6" fmla="*/ 5 w 17"/>
                <a:gd name="T7" fmla="*/ 49 h 64"/>
                <a:gd name="T8" fmla="*/ 1 w 17"/>
                <a:gd name="T9" fmla="*/ 63 h 64"/>
                <a:gd name="T10" fmla="*/ 1 w 17"/>
                <a:gd name="T11" fmla="*/ 64 h 64"/>
                <a:gd name="T12" fmla="*/ 9 w 17"/>
                <a:gd name="T13" fmla="*/ 36 h 64"/>
                <a:gd name="T14" fmla="*/ 14 w 17"/>
                <a:gd name="T15" fmla="*/ 15 h 64"/>
                <a:gd name="T16" fmla="*/ 17 w 17"/>
                <a:gd name="T17" fmla="*/ 1 h 64"/>
                <a:gd name="T18" fmla="*/ 15 w 17"/>
                <a:gd name="T19" fmla="*/ 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64">
                  <a:moveTo>
                    <a:pt x="15" y="1"/>
                  </a:moveTo>
                  <a:cubicBezTo>
                    <a:pt x="15" y="6"/>
                    <a:pt x="13" y="12"/>
                    <a:pt x="12" y="17"/>
                  </a:cubicBezTo>
                  <a:cubicBezTo>
                    <a:pt x="10" y="22"/>
                    <a:pt x="9" y="28"/>
                    <a:pt x="8" y="34"/>
                  </a:cubicBezTo>
                  <a:cubicBezTo>
                    <a:pt x="7" y="39"/>
                    <a:pt x="6" y="44"/>
                    <a:pt x="5" y="49"/>
                  </a:cubicBezTo>
                  <a:cubicBezTo>
                    <a:pt x="4" y="53"/>
                    <a:pt x="4" y="59"/>
                    <a:pt x="1" y="63"/>
                  </a:cubicBezTo>
                  <a:cubicBezTo>
                    <a:pt x="0" y="64"/>
                    <a:pt x="1" y="64"/>
                    <a:pt x="1" y="64"/>
                  </a:cubicBezTo>
                  <a:cubicBezTo>
                    <a:pt x="7" y="58"/>
                    <a:pt x="8" y="44"/>
                    <a:pt x="9" y="36"/>
                  </a:cubicBezTo>
                  <a:cubicBezTo>
                    <a:pt x="10" y="29"/>
                    <a:pt x="12" y="22"/>
                    <a:pt x="14" y="15"/>
                  </a:cubicBezTo>
                  <a:cubicBezTo>
                    <a:pt x="15" y="11"/>
                    <a:pt x="17" y="6"/>
                    <a:pt x="17" y="1"/>
                  </a:cubicBezTo>
                  <a:cubicBezTo>
                    <a:pt x="17" y="0"/>
                    <a:pt x="15" y="0"/>
                    <a:pt x="15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9" name="Freeform 253"/>
            <p:cNvSpPr>
              <a:spLocks/>
            </p:cNvSpPr>
            <p:nvPr/>
          </p:nvSpPr>
          <p:spPr bwMode="auto">
            <a:xfrm>
              <a:off x="3984626" y="3211514"/>
              <a:ext cx="49213" cy="177800"/>
            </a:xfrm>
            <a:custGeom>
              <a:avLst/>
              <a:gdLst>
                <a:gd name="T0" fmla="*/ 20 w 23"/>
                <a:gd name="T1" fmla="*/ 1 h 83"/>
                <a:gd name="T2" fmla="*/ 14 w 23"/>
                <a:gd name="T3" fmla="*/ 25 h 83"/>
                <a:gd name="T4" fmla="*/ 8 w 23"/>
                <a:gd name="T5" fmla="*/ 49 h 83"/>
                <a:gd name="T6" fmla="*/ 4 w 23"/>
                <a:gd name="T7" fmla="*/ 66 h 83"/>
                <a:gd name="T8" fmla="*/ 1 w 23"/>
                <a:gd name="T9" fmla="*/ 81 h 83"/>
                <a:gd name="T10" fmla="*/ 1 w 23"/>
                <a:gd name="T11" fmla="*/ 83 h 83"/>
                <a:gd name="T12" fmla="*/ 9 w 23"/>
                <a:gd name="T13" fmla="*/ 57 h 83"/>
                <a:gd name="T14" fmla="*/ 15 w 23"/>
                <a:gd name="T15" fmla="*/ 36 h 83"/>
                <a:gd name="T16" fmla="*/ 18 w 23"/>
                <a:gd name="T17" fmla="*/ 22 h 83"/>
                <a:gd name="T18" fmla="*/ 22 w 23"/>
                <a:gd name="T19" fmla="*/ 3 h 83"/>
                <a:gd name="T20" fmla="*/ 20 w 23"/>
                <a:gd name="T21" fmla="*/ 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" h="83">
                  <a:moveTo>
                    <a:pt x="20" y="1"/>
                  </a:moveTo>
                  <a:cubicBezTo>
                    <a:pt x="15" y="8"/>
                    <a:pt x="16" y="17"/>
                    <a:pt x="14" y="25"/>
                  </a:cubicBezTo>
                  <a:cubicBezTo>
                    <a:pt x="12" y="33"/>
                    <a:pt x="9" y="41"/>
                    <a:pt x="8" y="49"/>
                  </a:cubicBezTo>
                  <a:cubicBezTo>
                    <a:pt x="6" y="55"/>
                    <a:pt x="5" y="61"/>
                    <a:pt x="4" y="66"/>
                  </a:cubicBezTo>
                  <a:cubicBezTo>
                    <a:pt x="4" y="69"/>
                    <a:pt x="3" y="80"/>
                    <a:pt x="1" y="81"/>
                  </a:cubicBezTo>
                  <a:cubicBezTo>
                    <a:pt x="0" y="82"/>
                    <a:pt x="0" y="83"/>
                    <a:pt x="1" y="83"/>
                  </a:cubicBezTo>
                  <a:cubicBezTo>
                    <a:pt x="7" y="81"/>
                    <a:pt x="9" y="62"/>
                    <a:pt x="9" y="57"/>
                  </a:cubicBezTo>
                  <a:cubicBezTo>
                    <a:pt x="11" y="50"/>
                    <a:pt x="13" y="43"/>
                    <a:pt x="15" y="36"/>
                  </a:cubicBezTo>
                  <a:cubicBezTo>
                    <a:pt x="16" y="31"/>
                    <a:pt x="17" y="27"/>
                    <a:pt x="18" y="22"/>
                  </a:cubicBezTo>
                  <a:cubicBezTo>
                    <a:pt x="19" y="15"/>
                    <a:pt x="18" y="9"/>
                    <a:pt x="22" y="3"/>
                  </a:cubicBezTo>
                  <a:cubicBezTo>
                    <a:pt x="23" y="1"/>
                    <a:pt x="21" y="0"/>
                    <a:pt x="20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0" name="Freeform 254"/>
            <p:cNvSpPr>
              <a:spLocks/>
            </p:cNvSpPr>
            <p:nvPr/>
          </p:nvSpPr>
          <p:spPr bwMode="auto">
            <a:xfrm>
              <a:off x="3952876" y="3243264"/>
              <a:ext cx="103188" cy="268288"/>
            </a:xfrm>
            <a:custGeom>
              <a:avLst/>
              <a:gdLst>
                <a:gd name="T0" fmla="*/ 36 w 48"/>
                <a:gd name="T1" fmla="*/ 43 h 125"/>
                <a:gd name="T2" fmla="*/ 47 w 48"/>
                <a:gd name="T3" fmla="*/ 2 h 125"/>
                <a:gd name="T4" fmla="*/ 45 w 48"/>
                <a:gd name="T5" fmla="*/ 2 h 125"/>
                <a:gd name="T6" fmla="*/ 32 w 48"/>
                <a:gd name="T7" fmla="*/ 46 h 125"/>
                <a:gd name="T8" fmla="*/ 26 w 48"/>
                <a:gd name="T9" fmla="*/ 69 h 125"/>
                <a:gd name="T10" fmla="*/ 24 w 48"/>
                <a:gd name="T11" fmla="*/ 73 h 125"/>
                <a:gd name="T12" fmla="*/ 15 w 48"/>
                <a:gd name="T13" fmla="*/ 95 h 125"/>
                <a:gd name="T14" fmla="*/ 11 w 48"/>
                <a:gd name="T15" fmla="*/ 106 h 125"/>
                <a:gd name="T16" fmla="*/ 2 w 48"/>
                <a:gd name="T17" fmla="*/ 122 h 125"/>
                <a:gd name="T18" fmla="*/ 0 w 48"/>
                <a:gd name="T19" fmla="*/ 122 h 125"/>
                <a:gd name="T20" fmla="*/ 1 w 48"/>
                <a:gd name="T21" fmla="*/ 124 h 125"/>
                <a:gd name="T22" fmla="*/ 2 w 48"/>
                <a:gd name="T23" fmla="*/ 124 h 125"/>
                <a:gd name="T24" fmla="*/ 17 w 48"/>
                <a:gd name="T25" fmla="*/ 96 h 125"/>
                <a:gd name="T26" fmla="*/ 25 w 48"/>
                <a:gd name="T27" fmla="*/ 77 h 125"/>
                <a:gd name="T28" fmla="*/ 25 w 48"/>
                <a:gd name="T29" fmla="*/ 87 h 125"/>
                <a:gd name="T30" fmla="*/ 27 w 48"/>
                <a:gd name="T31" fmla="*/ 87 h 125"/>
                <a:gd name="T32" fmla="*/ 31 w 48"/>
                <a:gd name="T33" fmla="*/ 65 h 125"/>
                <a:gd name="T34" fmla="*/ 32 w 48"/>
                <a:gd name="T35" fmla="*/ 60 h 125"/>
                <a:gd name="T36" fmla="*/ 36 w 48"/>
                <a:gd name="T37" fmla="*/ 4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8" h="125">
                  <a:moveTo>
                    <a:pt x="36" y="43"/>
                  </a:moveTo>
                  <a:cubicBezTo>
                    <a:pt x="40" y="29"/>
                    <a:pt x="46" y="16"/>
                    <a:pt x="47" y="2"/>
                  </a:cubicBezTo>
                  <a:cubicBezTo>
                    <a:pt x="48" y="0"/>
                    <a:pt x="45" y="0"/>
                    <a:pt x="45" y="2"/>
                  </a:cubicBezTo>
                  <a:cubicBezTo>
                    <a:pt x="43" y="17"/>
                    <a:pt x="36" y="32"/>
                    <a:pt x="32" y="46"/>
                  </a:cubicBezTo>
                  <a:cubicBezTo>
                    <a:pt x="30" y="53"/>
                    <a:pt x="28" y="61"/>
                    <a:pt x="26" y="69"/>
                  </a:cubicBezTo>
                  <a:cubicBezTo>
                    <a:pt x="25" y="70"/>
                    <a:pt x="24" y="72"/>
                    <a:pt x="24" y="73"/>
                  </a:cubicBezTo>
                  <a:cubicBezTo>
                    <a:pt x="21" y="81"/>
                    <a:pt x="18" y="88"/>
                    <a:pt x="15" y="95"/>
                  </a:cubicBezTo>
                  <a:cubicBezTo>
                    <a:pt x="13" y="99"/>
                    <a:pt x="12" y="103"/>
                    <a:pt x="11" y="106"/>
                  </a:cubicBezTo>
                  <a:cubicBezTo>
                    <a:pt x="10" y="108"/>
                    <a:pt x="2" y="124"/>
                    <a:pt x="2" y="122"/>
                  </a:cubicBezTo>
                  <a:cubicBezTo>
                    <a:pt x="1" y="121"/>
                    <a:pt x="0" y="121"/>
                    <a:pt x="0" y="122"/>
                  </a:cubicBezTo>
                  <a:cubicBezTo>
                    <a:pt x="1" y="124"/>
                    <a:pt x="1" y="124"/>
                    <a:pt x="1" y="124"/>
                  </a:cubicBezTo>
                  <a:cubicBezTo>
                    <a:pt x="1" y="124"/>
                    <a:pt x="1" y="125"/>
                    <a:pt x="2" y="124"/>
                  </a:cubicBezTo>
                  <a:cubicBezTo>
                    <a:pt x="12" y="119"/>
                    <a:pt x="13" y="106"/>
                    <a:pt x="17" y="96"/>
                  </a:cubicBezTo>
                  <a:cubicBezTo>
                    <a:pt x="20" y="90"/>
                    <a:pt x="22" y="84"/>
                    <a:pt x="25" y="77"/>
                  </a:cubicBezTo>
                  <a:cubicBezTo>
                    <a:pt x="24" y="81"/>
                    <a:pt x="24" y="84"/>
                    <a:pt x="25" y="87"/>
                  </a:cubicBezTo>
                  <a:cubicBezTo>
                    <a:pt x="25" y="88"/>
                    <a:pt x="27" y="89"/>
                    <a:pt x="27" y="87"/>
                  </a:cubicBezTo>
                  <a:cubicBezTo>
                    <a:pt x="29" y="80"/>
                    <a:pt x="30" y="72"/>
                    <a:pt x="31" y="65"/>
                  </a:cubicBezTo>
                  <a:cubicBezTo>
                    <a:pt x="32" y="63"/>
                    <a:pt x="32" y="62"/>
                    <a:pt x="32" y="60"/>
                  </a:cubicBezTo>
                  <a:cubicBezTo>
                    <a:pt x="33" y="54"/>
                    <a:pt x="35" y="48"/>
                    <a:pt x="36" y="4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1" name="Freeform 255"/>
            <p:cNvSpPr>
              <a:spLocks/>
            </p:cNvSpPr>
            <p:nvPr/>
          </p:nvSpPr>
          <p:spPr bwMode="auto">
            <a:xfrm>
              <a:off x="4008439" y="3260726"/>
              <a:ext cx="66675" cy="200025"/>
            </a:xfrm>
            <a:custGeom>
              <a:avLst/>
              <a:gdLst>
                <a:gd name="T0" fmla="*/ 29 w 31"/>
                <a:gd name="T1" fmla="*/ 1 h 93"/>
                <a:gd name="T2" fmla="*/ 12 w 31"/>
                <a:gd name="T3" fmla="*/ 51 h 93"/>
                <a:gd name="T4" fmla="*/ 1 w 31"/>
                <a:gd name="T5" fmla="*/ 92 h 93"/>
                <a:gd name="T6" fmla="*/ 4 w 31"/>
                <a:gd name="T7" fmla="*/ 92 h 93"/>
                <a:gd name="T8" fmla="*/ 16 w 31"/>
                <a:gd name="T9" fmla="*/ 49 h 93"/>
                <a:gd name="T10" fmla="*/ 31 w 31"/>
                <a:gd name="T11" fmla="*/ 2 h 93"/>
                <a:gd name="T12" fmla="*/ 29 w 31"/>
                <a:gd name="T13" fmla="*/ 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93">
                  <a:moveTo>
                    <a:pt x="29" y="1"/>
                  </a:moveTo>
                  <a:cubicBezTo>
                    <a:pt x="25" y="19"/>
                    <a:pt x="17" y="34"/>
                    <a:pt x="12" y="51"/>
                  </a:cubicBezTo>
                  <a:cubicBezTo>
                    <a:pt x="8" y="63"/>
                    <a:pt x="0" y="79"/>
                    <a:pt x="1" y="92"/>
                  </a:cubicBezTo>
                  <a:cubicBezTo>
                    <a:pt x="2" y="93"/>
                    <a:pt x="3" y="93"/>
                    <a:pt x="4" y="92"/>
                  </a:cubicBezTo>
                  <a:cubicBezTo>
                    <a:pt x="6" y="77"/>
                    <a:pt x="11" y="62"/>
                    <a:pt x="16" y="49"/>
                  </a:cubicBezTo>
                  <a:cubicBezTo>
                    <a:pt x="21" y="33"/>
                    <a:pt x="29" y="18"/>
                    <a:pt x="31" y="2"/>
                  </a:cubicBezTo>
                  <a:cubicBezTo>
                    <a:pt x="31" y="0"/>
                    <a:pt x="29" y="0"/>
                    <a:pt x="29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2" name="Freeform 256"/>
            <p:cNvSpPr>
              <a:spLocks/>
            </p:cNvSpPr>
            <p:nvPr/>
          </p:nvSpPr>
          <p:spPr bwMode="auto">
            <a:xfrm>
              <a:off x="4032251" y="3308351"/>
              <a:ext cx="71438" cy="171450"/>
            </a:xfrm>
            <a:custGeom>
              <a:avLst/>
              <a:gdLst>
                <a:gd name="T0" fmla="*/ 30 w 33"/>
                <a:gd name="T1" fmla="*/ 2 h 80"/>
                <a:gd name="T2" fmla="*/ 12 w 33"/>
                <a:gd name="T3" fmla="*/ 50 h 80"/>
                <a:gd name="T4" fmla="*/ 1 w 33"/>
                <a:gd name="T5" fmla="*/ 79 h 80"/>
                <a:gd name="T6" fmla="*/ 2 w 33"/>
                <a:gd name="T7" fmla="*/ 80 h 80"/>
                <a:gd name="T8" fmla="*/ 13 w 33"/>
                <a:gd name="T9" fmla="*/ 58 h 80"/>
                <a:gd name="T10" fmla="*/ 33 w 33"/>
                <a:gd name="T11" fmla="*/ 2 h 80"/>
                <a:gd name="T12" fmla="*/ 30 w 33"/>
                <a:gd name="T13" fmla="*/ 2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80">
                  <a:moveTo>
                    <a:pt x="30" y="2"/>
                  </a:moveTo>
                  <a:cubicBezTo>
                    <a:pt x="24" y="17"/>
                    <a:pt x="18" y="33"/>
                    <a:pt x="12" y="50"/>
                  </a:cubicBezTo>
                  <a:cubicBezTo>
                    <a:pt x="10" y="57"/>
                    <a:pt x="8" y="75"/>
                    <a:pt x="1" y="79"/>
                  </a:cubicBezTo>
                  <a:cubicBezTo>
                    <a:pt x="0" y="79"/>
                    <a:pt x="1" y="80"/>
                    <a:pt x="2" y="80"/>
                  </a:cubicBezTo>
                  <a:cubicBezTo>
                    <a:pt x="10" y="78"/>
                    <a:pt x="11" y="65"/>
                    <a:pt x="13" y="58"/>
                  </a:cubicBezTo>
                  <a:cubicBezTo>
                    <a:pt x="18" y="39"/>
                    <a:pt x="26" y="21"/>
                    <a:pt x="33" y="2"/>
                  </a:cubicBezTo>
                  <a:cubicBezTo>
                    <a:pt x="33" y="1"/>
                    <a:pt x="31" y="0"/>
                    <a:pt x="30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3" name="Freeform 257"/>
            <p:cNvSpPr>
              <a:spLocks/>
            </p:cNvSpPr>
            <p:nvPr/>
          </p:nvSpPr>
          <p:spPr bwMode="auto">
            <a:xfrm>
              <a:off x="3911601" y="3362326"/>
              <a:ext cx="73025" cy="155575"/>
            </a:xfrm>
            <a:custGeom>
              <a:avLst/>
              <a:gdLst>
                <a:gd name="T0" fmla="*/ 31 w 34"/>
                <a:gd name="T1" fmla="*/ 1 h 73"/>
                <a:gd name="T2" fmla="*/ 14 w 34"/>
                <a:gd name="T3" fmla="*/ 39 h 73"/>
                <a:gd name="T4" fmla="*/ 8 w 34"/>
                <a:gd name="T5" fmla="*/ 54 h 73"/>
                <a:gd name="T6" fmla="*/ 1 w 34"/>
                <a:gd name="T7" fmla="*/ 70 h 73"/>
                <a:gd name="T8" fmla="*/ 1 w 34"/>
                <a:gd name="T9" fmla="*/ 70 h 73"/>
                <a:gd name="T10" fmla="*/ 3 w 34"/>
                <a:gd name="T11" fmla="*/ 72 h 73"/>
                <a:gd name="T12" fmla="*/ 14 w 34"/>
                <a:gd name="T13" fmla="*/ 47 h 73"/>
                <a:gd name="T14" fmla="*/ 34 w 34"/>
                <a:gd name="T15" fmla="*/ 2 h 73"/>
                <a:gd name="T16" fmla="*/ 31 w 34"/>
                <a:gd name="T17" fmla="*/ 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73">
                  <a:moveTo>
                    <a:pt x="31" y="1"/>
                  </a:moveTo>
                  <a:cubicBezTo>
                    <a:pt x="26" y="14"/>
                    <a:pt x="19" y="26"/>
                    <a:pt x="14" y="39"/>
                  </a:cubicBezTo>
                  <a:cubicBezTo>
                    <a:pt x="12" y="44"/>
                    <a:pt x="10" y="49"/>
                    <a:pt x="8" y="54"/>
                  </a:cubicBezTo>
                  <a:cubicBezTo>
                    <a:pt x="6" y="60"/>
                    <a:pt x="6" y="66"/>
                    <a:pt x="1" y="70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0" y="71"/>
                    <a:pt x="2" y="73"/>
                    <a:pt x="3" y="72"/>
                  </a:cubicBezTo>
                  <a:cubicBezTo>
                    <a:pt x="11" y="67"/>
                    <a:pt x="11" y="55"/>
                    <a:pt x="14" y="47"/>
                  </a:cubicBezTo>
                  <a:cubicBezTo>
                    <a:pt x="20" y="31"/>
                    <a:pt x="28" y="17"/>
                    <a:pt x="34" y="2"/>
                  </a:cubicBezTo>
                  <a:cubicBezTo>
                    <a:pt x="34" y="1"/>
                    <a:pt x="32" y="0"/>
                    <a:pt x="31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4" name="Freeform 258"/>
            <p:cNvSpPr>
              <a:spLocks/>
            </p:cNvSpPr>
            <p:nvPr/>
          </p:nvSpPr>
          <p:spPr bwMode="auto">
            <a:xfrm>
              <a:off x="3913189" y="3425826"/>
              <a:ext cx="17463" cy="23813"/>
            </a:xfrm>
            <a:custGeom>
              <a:avLst/>
              <a:gdLst>
                <a:gd name="T0" fmla="*/ 5 w 8"/>
                <a:gd name="T1" fmla="*/ 2 h 11"/>
                <a:gd name="T2" fmla="*/ 1 w 8"/>
                <a:gd name="T3" fmla="*/ 9 h 11"/>
                <a:gd name="T4" fmla="*/ 2 w 8"/>
                <a:gd name="T5" fmla="*/ 10 h 11"/>
                <a:gd name="T6" fmla="*/ 8 w 8"/>
                <a:gd name="T7" fmla="*/ 2 h 11"/>
                <a:gd name="T8" fmla="*/ 5 w 8"/>
                <a:gd name="T9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1">
                  <a:moveTo>
                    <a:pt x="5" y="2"/>
                  </a:moveTo>
                  <a:cubicBezTo>
                    <a:pt x="5" y="4"/>
                    <a:pt x="3" y="7"/>
                    <a:pt x="1" y="9"/>
                  </a:cubicBezTo>
                  <a:cubicBezTo>
                    <a:pt x="0" y="9"/>
                    <a:pt x="1" y="11"/>
                    <a:pt x="2" y="10"/>
                  </a:cubicBezTo>
                  <a:cubicBezTo>
                    <a:pt x="5" y="8"/>
                    <a:pt x="7" y="6"/>
                    <a:pt x="8" y="2"/>
                  </a:cubicBezTo>
                  <a:cubicBezTo>
                    <a:pt x="8" y="1"/>
                    <a:pt x="6" y="0"/>
                    <a:pt x="5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5" name="Freeform 259"/>
            <p:cNvSpPr>
              <a:spLocks/>
            </p:cNvSpPr>
            <p:nvPr/>
          </p:nvSpPr>
          <p:spPr bwMode="auto">
            <a:xfrm>
              <a:off x="3186114" y="3292476"/>
              <a:ext cx="55563" cy="250825"/>
            </a:xfrm>
            <a:custGeom>
              <a:avLst/>
              <a:gdLst>
                <a:gd name="T0" fmla="*/ 24 w 26"/>
                <a:gd name="T1" fmla="*/ 1 h 117"/>
                <a:gd name="T2" fmla="*/ 19 w 26"/>
                <a:gd name="T3" fmla="*/ 16 h 117"/>
                <a:gd name="T4" fmla="*/ 15 w 26"/>
                <a:gd name="T5" fmla="*/ 32 h 117"/>
                <a:gd name="T6" fmla="*/ 7 w 26"/>
                <a:gd name="T7" fmla="*/ 68 h 117"/>
                <a:gd name="T8" fmla="*/ 3 w 26"/>
                <a:gd name="T9" fmla="*/ 102 h 117"/>
                <a:gd name="T10" fmla="*/ 4 w 26"/>
                <a:gd name="T11" fmla="*/ 117 h 117"/>
                <a:gd name="T12" fmla="*/ 5 w 26"/>
                <a:gd name="T13" fmla="*/ 116 h 117"/>
                <a:gd name="T14" fmla="*/ 7 w 26"/>
                <a:gd name="T15" fmla="*/ 93 h 117"/>
                <a:gd name="T16" fmla="*/ 13 w 26"/>
                <a:gd name="T17" fmla="*/ 57 h 117"/>
                <a:gd name="T18" fmla="*/ 19 w 26"/>
                <a:gd name="T19" fmla="*/ 25 h 117"/>
                <a:gd name="T20" fmla="*/ 24 w 26"/>
                <a:gd name="T21" fmla="*/ 9 h 117"/>
                <a:gd name="T22" fmla="*/ 26 w 26"/>
                <a:gd name="T23" fmla="*/ 1 h 117"/>
                <a:gd name="T24" fmla="*/ 24 w 26"/>
                <a:gd name="T25" fmla="*/ 1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117">
                  <a:moveTo>
                    <a:pt x="24" y="1"/>
                  </a:moveTo>
                  <a:cubicBezTo>
                    <a:pt x="24" y="6"/>
                    <a:pt x="20" y="12"/>
                    <a:pt x="19" y="16"/>
                  </a:cubicBezTo>
                  <a:cubicBezTo>
                    <a:pt x="17" y="21"/>
                    <a:pt x="16" y="27"/>
                    <a:pt x="15" y="32"/>
                  </a:cubicBezTo>
                  <a:cubicBezTo>
                    <a:pt x="13" y="44"/>
                    <a:pt x="10" y="56"/>
                    <a:pt x="7" y="68"/>
                  </a:cubicBezTo>
                  <a:cubicBezTo>
                    <a:pt x="5" y="79"/>
                    <a:pt x="5" y="91"/>
                    <a:pt x="3" y="102"/>
                  </a:cubicBezTo>
                  <a:cubicBezTo>
                    <a:pt x="2" y="108"/>
                    <a:pt x="0" y="112"/>
                    <a:pt x="4" y="117"/>
                  </a:cubicBezTo>
                  <a:cubicBezTo>
                    <a:pt x="5" y="117"/>
                    <a:pt x="6" y="117"/>
                    <a:pt x="5" y="116"/>
                  </a:cubicBezTo>
                  <a:cubicBezTo>
                    <a:pt x="3" y="109"/>
                    <a:pt x="6" y="101"/>
                    <a:pt x="7" y="93"/>
                  </a:cubicBezTo>
                  <a:cubicBezTo>
                    <a:pt x="8" y="81"/>
                    <a:pt x="10" y="69"/>
                    <a:pt x="13" y="57"/>
                  </a:cubicBezTo>
                  <a:cubicBezTo>
                    <a:pt x="15" y="46"/>
                    <a:pt x="17" y="36"/>
                    <a:pt x="19" y="25"/>
                  </a:cubicBezTo>
                  <a:cubicBezTo>
                    <a:pt x="20" y="20"/>
                    <a:pt x="21" y="14"/>
                    <a:pt x="24" y="9"/>
                  </a:cubicBezTo>
                  <a:cubicBezTo>
                    <a:pt x="25" y="6"/>
                    <a:pt x="26" y="5"/>
                    <a:pt x="26" y="1"/>
                  </a:cubicBezTo>
                  <a:cubicBezTo>
                    <a:pt x="26" y="0"/>
                    <a:pt x="24" y="0"/>
                    <a:pt x="24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6" name="Freeform 260"/>
            <p:cNvSpPr>
              <a:spLocks/>
            </p:cNvSpPr>
            <p:nvPr/>
          </p:nvSpPr>
          <p:spPr bwMode="auto">
            <a:xfrm>
              <a:off x="3217864" y="3308351"/>
              <a:ext cx="52388" cy="231775"/>
            </a:xfrm>
            <a:custGeom>
              <a:avLst/>
              <a:gdLst>
                <a:gd name="T0" fmla="*/ 21 w 24"/>
                <a:gd name="T1" fmla="*/ 2 h 108"/>
                <a:gd name="T2" fmla="*/ 10 w 24"/>
                <a:gd name="T3" fmla="*/ 58 h 108"/>
                <a:gd name="T4" fmla="*/ 2 w 24"/>
                <a:gd name="T5" fmla="*/ 107 h 108"/>
                <a:gd name="T6" fmla="*/ 3 w 24"/>
                <a:gd name="T7" fmla="*/ 107 h 108"/>
                <a:gd name="T8" fmla="*/ 14 w 24"/>
                <a:gd name="T9" fmla="*/ 54 h 108"/>
                <a:gd name="T10" fmla="*/ 24 w 24"/>
                <a:gd name="T11" fmla="*/ 2 h 108"/>
                <a:gd name="T12" fmla="*/ 21 w 24"/>
                <a:gd name="T13" fmla="*/ 2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08">
                  <a:moveTo>
                    <a:pt x="21" y="2"/>
                  </a:moveTo>
                  <a:cubicBezTo>
                    <a:pt x="19" y="21"/>
                    <a:pt x="13" y="39"/>
                    <a:pt x="10" y="58"/>
                  </a:cubicBezTo>
                  <a:cubicBezTo>
                    <a:pt x="6" y="74"/>
                    <a:pt x="0" y="91"/>
                    <a:pt x="2" y="107"/>
                  </a:cubicBezTo>
                  <a:cubicBezTo>
                    <a:pt x="2" y="108"/>
                    <a:pt x="3" y="108"/>
                    <a:pt x="3" y="107"/>
                  </a:cubicBezTo>
                  <a:cubicBezTo>
                    <a:pt x="6" y="89"/>
                    <a:pt x="10" y="71"/>
                    <a:pt x="14" y="54"/>
                  </a:cubicBezTo>
                  <a:cubicBezTo>
                    <a:pt x="18" y="37"/>
                    <a:pt x="23" y="20"/>
                    <a:pt x="24" y="2"/>
                  </a:cubicBezTo>
                  <a:cubicBezTo>
                    <a:pt x="24" y="0"/>
                    <a:pt x="21" y="0"/>
                    <a:pt x="21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7" name="Freeform 261"/>
            <p:cNvSpPr>
              <a:spLocks/>
            </p:cNvSpPr>
            <p:nvPr/>
          </p:nvSpPr>
          <p:spPr bwMode="auto">
            <a:xfrm>
              <a:off x="3241676" y="3344864"/>
              <a:ext cx="46038" cy="215900"/>
            </a:xfrm>
            <a:custGeom>
              <a:avLst/>
              <a:gdLst>
                <a:gd name="T0" fmla="*/ 17 w 21"/>
                <a:gd name="T1" fmla="*/ 2 h 101"/>
                <a:gd name="T2" fmla="*/ 4 w 21"/>
                <a:gd name="T3" fmla="*/ 58 h 101"/>
                <a:gd name="T4" fmla="*/ 1 w 21"/>
                <a:gd name="T5" fmla="*/ 82 h 101"/>
                <a:gd name="T6" fmla="*/ 3 w 21"/>
                <a:gd name="T7" fmla="*/ 100 h 101"/>
                <a:gd name="T8" fmla="*/ 4 w 21"/>
                <a:gd name="T9" fmla="*/ 100 h 101"/>
                <a:gd name="T10" fmla="*/ 5 w 21"/>
                <a:gd name="T11" fmla="*/ 73 h 101"/>
                <a:gd name="T12" fmla="*/ 8 w 21"/>
                <a:gd name="T13" fmla="*/ 50 h 101"/>
                <a:gd name="T14" fmla="*/ 20 w 21"/>
                <a:gd name="T15" fmla="*/ 3 h 101"/>
                <a:gd name="T16" fmla="*/ 17 w 21"/>
                <a:gd name="T17" fmla="*/ 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01">
                  <a:moveTo>
                    <a:pt x="17" y="2"/>
                  </a:moveTo>
                  <a:cubicBezTo>
                    <a:pt x="14" y="21"/>
                    <a:pt x="7" y="39"/>
                    <a:pt x="4" y="58"/>
                  </a:cubicBezTo>
                  <a:cubicBezTo>
                    <a:pt x="2" y="66"/>
                    <a:pt x="2" y="74"/>
                    <a:pt x="1" y="82"/>
                  </a:cubicBezTo>
                  <a:cubicBezTo>
                    <a:pt x="0" y="88"/>
                    <a:pt x="0" y="94"/>
                    <a:pt x="3" y="100"/>
                  </a:cubicBezTo>
                  <a:cubicBezTo>
                    <a:pt x="4" y="101"/>
                    <a:pt x="4" y="100"/>
                    <a:pt x="4" y="100"/>
                  </a:cubicBezTo>
                  <a:cubicBezTo>
                    <a:pt x="1" y="91"/>
                    <a:pt x="4" y="82"/>
                    <a:pt x="5" y="73"/>
                  </a:cubicBezTo>
                  <a:cubicBezTo>
                    <a:pt x="6" y="65"/>
                    <a:pt x="7" y="58"/>
                    <a:pt x="8" y="50"/>
                  </a:cubicBezTo>
                  <a:cubicBezTo>
                    <a:pt x="12" y="35"/>
                    <a:pt x="17" y="19"/>
                    <a:pt x="20" y="3"/>
                  </a:cubicBezTo>
                  <a:cubicBezTo>
                    <a:pt x="21" y="1"/>
                    <a:pt x="18" y="0"/>
                    <a:pt x="17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8" name="Freeform 262"/>
            <p:cNvSpPr>
              <a:spLocks/>
            </p:cNvSpPr>
            <p:nvPr/>
          </p:nvSpPr>
          <p:spPr bwMode="auto">
            <a:xfrm>
              <a:off x="3287714" y="3387726"/>
              <a:ext cx="42863" cy="179388"/>
            </a:xfrm>
            <a:custGeom>
              <a:avLst/>
              <a:gdLst>
                <a:gd name="T0" fmla="*/ 16 w 20"/>
                <a:gd name="T1" fmla="*/ 2 h 84"/>
                <a:gd name="T2" fmla="*/ 7 w 20"/>
                <a:gd name="T3" fmla="*/ 39 h 84"/>
                <a:gd name="T4" fmla="*/ 2 w 20"/>
                <a:gd name="T5" fmla="*/ 60 h 84"/>
                <a:gd name="T6" fmla="*/ 2 w 20"/>
                <a:gd name="T7" fmla="*/ 82 h 84"/>
                <a:gd name="T8" fmla="*/ 4 w 20"/>
                <a:gd name="T9" fmla="*/ 82 h 84"/>
                <a:gd name="T10" fmla="*/ 5 w 20"/>
                <a:gd name="T11" fmla="*/ 59 h 84"/>
                <a:gd name="T12" fmla="*/ 10 w 20"/>
                <a:gd name="T13" fmla="*/ 40 h 84"/>
                <a:gd name="T14" fmla="*/ 19 w 20"/>
                <a:gd name="T15" fmla="*/ 3 h 84"/>
                <a:gd name="T16" fmla="*/ 16 w 20"/>
                <a:gd name="T17" fmla="*/ 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84">
                  <a:moveTo>
                    <a:pt x="16" y="2"/>
                  </a:moveTo>
                  <a:cubicBezTo>
                    <a:pt x="10" y="13"/>
                    <a:pt x="9" y="27"/>
                    <a:pt x="7" y="39"/>
                  </a:cubicBezTo>
                  <a:cubicBezTo>
                    <a:pt x="6" y="46"/>
                    <a:pt x="3" y="53"/>
                    <a:pt x="2" y="60"/>
                  </a:cubicBezTo>
                  <a:cubicBezTo>
                    <a:pt x="0" y="67"/>
                    <a:pt x="1" y="75"/>
                    <a:pt x="2" y="82"/>
                  </a:cubicBezTo>
                  <a:cubicBezTo>
                    <a:pt x="2" y="84"/>
                    <a:pt x="4" y="84"/>
                    <a:pt x="4" y="82"/>
                  </a:cubicBezTo>
                  <a:cubicBezTo>
                    <a:pt x="4" y="75"/>
                    <a:pt x="4" y="67"/>
                    <a:pt x="5" y="59"/>
                  </a:cubicBezTo>
                  <a:cubicBezTo>
                    <a:pt x="7" y="53"/>
                    <a:pt x="9" y="47"/>
                    <a:pt x="10" y="40"/>
                  </a:cubicBezTo>
                  <a:cubicBezTo>
                    <a:pt x="12" y="28"/>
                    <a:pt x="13" y="14"/>
                    <a:pt x="19" y="3"/>
                  </a:cubicBezTo>
                  <a:cubicBezTo>
                    <a:pt x="20" y="2"/>
                    <a:pt x="17" y="0"/>
                    <a:pt x="16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6" name="PA_文本框 55"/>
          <p:cNvSpPr txBox="1"/>
          <p:nvPr>
            <p:custDataLst>
              <p:tags r:id="rId2"/>
            </p:custDataLst>
          </p:nvPr>
        </p:nvSpPr>
        <p:spPr>
          <a:xfrm>
            <a:off x="6020304" y="2587855"/>
            <a:ext cx="39366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+mj-ea"/>
                <a:ea typeface="+mj-ea"/>
              </a:rPr>
              <a:t>LOREM IPSUM IS SIMPLY</a:t>
            </a:r>
          </a:p>
        </p:txBody>
      </p:sp>
      <p:sp>
        <p:nvSpPr>
          <p:cNvPr id="57" name="PA_文本框 56"/>
          <p:cNvSpPr txBox="1"/>
          <p:nvPr>
            <p:custDataLst>
              <p:tags r:id="rId3"/>
            </p:custDataLst>
          </p:nvPr>
        </p:nvSpPr>
        <p:spPr>
          <a:xfrm>
            <a:off x="6020304" y="3568758"/>
            <a:ext cx="39366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+mj-ea"/>
              </a:rPr>
              <a:t>LOREM IPSUM IS SIMPLY</a:t>
            </a:r>
          </a:p>
        </p:txBody>
      </p:sp>
      <p:sp>
        <p:nvSpPr>
          <p:cNvPr id="58" name="PA_文本框 57"/>
          <p:cNvSpPr txBox="1"/>
          <p:nvPr>
            <p:custDataLst>
              <p:tags r:id="rId4"/>
            </p:custDataLst>
          </p:nvPr>
        </p:nvSpPr>
        <p:spPr>
          <a:xfrm>
            <a:off x="6020304" y="4549661"/>
            <a:ext cx="39366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+mj-ea"/>
              </a:rPr>
              <a:t>LOREM IPSUM IS SIMPLY</a:t>
            </a:r>
          </a:p>
        </p:txBody>
      </p:sp>
      <p:sp>
        <p:nvSpPr>
          <p:cNvPr id="59" name="PA_文本框 58"/>
          <p:cNvSpPr txBox="1"/>
          <p:nvPr>
            <p:custDataLst>
              <p:tags r:id="rId5"/>
            </p:custDataLst>
          </p:nvPr>
        </p:nvSpPr>
        <p:spPr>
          <a:xfrm>
            <a:off x="6020304" y="5530565"/>
            <a:ext cx="39366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+mj-ea"/>
              </a:rPr>
              <a:t>LOREM IPSUM IS SIMPLY</a:t>
            </a:r>
          </a:p>
        </p:txBody>
      </p:sp>
      <p:sp>
        <p:nvSpPr>
          <p:cNvPr id="96" name="PA_文本框 95"/>
          <p:cNvSpPr txBox="1"/>
          <p:nvPr>
            <p:custDataLst>
              <p:tags r:id="rId6"/>
            </p:custDataLst>
          </p:nvPr>
        </p:nvSpPr>
        <p:spPr>
          <a:xfrm>
            <a:off x="2213463" y="1264416"/>
            <a:ext cx="2077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/>
                <a:ea typeface="微软雅黑"/>
              </a:rPr>
              <a:t>CONT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/>
                <a:ea typeface="微软雅黑"/>
              </a:rPr>
              <a:t>ENTS</a:t>
            </a:r>
            <a:endParaRPr kumimoji="0" lang="zh-CN" altLang="en-US" sz="40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grpSp>
        <p:nvGrpSpPr>
          <p:cNvPr id="119" name="PA_组合 118"/>
          <p:cNvGrpSpPr/>
          <p:nvPr>
            <p:custDataLst>
              <p:tags r:id="rId7"/>
            </p:custDataLst>
          </p:nvPr>
        </p:nvGrpSpPr>
        <p:grpSpPr>
          <a:xfrm>
            <a:off x="1558170" y="1431629"/>
            <a:ext cx="781050" cy="989013"/>
            <a:chOff x="4449763" y="571501"/>
            <a:chExt cx="781050" cy="989013"/>
          </a:xfrm>
          <a:solidFill>
            <a:schemeClr val="accent4"/>
          </a:solidFill>
        </p:grpSpPr>
        <p:sp>
          <p:nvSpPr>
            <p:cNvPr id="120" name="Freeform 35"/>
            <p:cNvSpPr>
              <a:spLocks noEditPoints="1"/>
            </p:cNvSpPr>
            <p:nvPr/>
          </p:nvSpPr>
          <p:spPr bwMode="auto">
            <a:xfrm>
              <a:off x="4548188" y="663576"/>
              <a:ext cx="569913" cy="896938"/>
            </a:xfrm>
            <a:custGeom>
              <a:avLst/>
              <a:gdLst>
                <a:gd name="T0" fmla="*/ 209 w 265"/>
                <a:gd name="T1" fmla="*/ 34 h 418"/>
                <a:gd name="T2" fmla="*/ 110 w 265"/>
                <a:gd name="T3" fmla="*/ 8 h 418"/>
                <a:gd name="T4" fmla="*/ 50 w 265"/>
                <a:gd name="T5" fmla="*/ 29 h 418"/>
                <a:gd name="T6" fmla="*/ 25 w 265"/>
                <a:gd name="T7" fmla="*/ 209 h 418"/>
                <a:gd name="T8" fmla="*/ 96 w 265"/>
                <a:gd name="T9" fmla="*/ 271 h 418"/>
                <a:gd name="T10" fmla="*/ 105 w 265"/>
                <a:gd name="T11" fmla="*/ 307 h 418"/>
                <a:gd name="T12" fmla="*/ 103 w 265"/>
                <a:gd name="T13" fmla="*/ 353 h 418"/>
                <a:gd name="T14" fmla="*/ 112 w 265"/>
                <a:gd name="T15" fmla="*/ 378 h 418"/>
                <a:gd name="T16" fmla="*/ 156 w 265"/>
                <a:gd name="T17" fmla="*/ 416 h 418"/>
                <a:gd name="T18" fmla="*/ 193 w 265"/>
                <a:gd name="T19" fmla="*/ 372 h 418"/>
                <a:gd name="T20" fmla="*/ 196 w 265"/>
                <a:gd name="T21" fmla="*/ 322 h 418"/>
                <a:gd name="T22" fmla="*/ 195 w 265"/>
                <a:gd name="T23" fmla="*/ 283 h 418"/>
                <a:gd name="T24" fmla="*/ 208 w 265"/>
                <a:gd name="T25" fmla="*/ 258 h 418"/>
                <a:gd name="T26" fmla="*/ 260 w 265"/>
                <a:gd name="T27" fmla="*/ 122 h 418"/>
                <a:gd name="T28" fmla="*/ 116 w 265"/>
                <a:gd name="T29" fmla="*/ 354 h 418"/>
                <a:gd name="T30" fmla="*/ 138 w 265"/>
                <a:gd name="T31" fmla="*/ 367 h 418"/>
                <a:gd name="T32" fmla="*/ 128 w 265"/>
                <a:gd name="T33" fmla="*/ 368 h 418"/>
                <a:gd name="T34" fmla="*/ 143 w 265"/>
                <a:gd name="T35" fmla="*/ 397 h 418"/>
                <a:gd name="T36" fmla="*/ 156 w 265"/>
                <a:gd name="T37" fmla="*/ 382 h 418"/>
                <a:gd name="T38" fmla="*/ 143 w 265"/>
                <a:gd name="T39" fmla="*/ 397 h 418"/>
                <a:gd name="T40" fmla="*/ 168 w 265"/>
                <a:gd name="T41" fmla="*/ 369 h 418"/>
                <a:gd name="T42" fmla="*/ 116 w 265"/>
                <a:gd name="T43" fmla="*/ 352 h 418"/>
                <a:gd name="T44" fmla="*/ 114 w 265"/>
                <a:gd name="T45" fmla="*/ 332 h 418"/>
                <a:gd name="T46" fmla="*/ 150 w 265"/>
                <a:gd name="T47" fmla="*/ 348 h 418"/>
                <a:gd name="T48" fmla="*/ 187 w 265"/>
                <a:gd name="T49" fmla="*/ 353 h 418"/>
                <a:gd name="T50" fmla="*/ 187 w 265"/>
                <a:gd name="T51" fmla="*/ 351 h 418"/>
                <a:gd name="T52" fmla="*/ 184 w 265"/>
                <a:gd name="T53" fmla="*/ 349 h 418"/>
                <a:gd name="T54" fmla="*/ 132 w 265"/>
                <a:gd name="T55" fmla="*/ 335 h 418"/>
                <a:gd name="T56" fmla="*/ 113 w 265"/>
                <a:gd name="T57" fmla="*/ 312 h 418"/>
                <a:gd name="T58" fmla="*/ 179 w 265"/>
                <a:gd name="T59" fmla="*/ 311 h 418"/>
                <a:gd name="T60" fmla="*/ 187 w 265"/>
                <a:gd name="T61" fmla="*/ 347 h 418"/>
                <a:gd name="T62" fmla="*/ 145 w 265"/>
                <a:gd name="T63" fmla="*/ 301 h 418"/>
                <a:gd name="T64" fmla="*/ 128 w 265"/>
                <a:gd name="T65" fmla="*/ 246 h 418"/>
                <a:gd name="T66" fmla="*/ 115 w 265"/>
                <a:gd name="T67" fmla="*/ 199 h 418"/>
                <a:gd name="T68" fmla="*/ 144 w 265"/>
                <a:gd name="T69" fmla="*/ 188 h 418"/>
                <a:gd name="T70" fmla="*/ 176 w 265"/>
                <a:gd name="T71" fmla="*/ 187 h 418"/>
                <a:gd name="T72" fmla="*/ 145 w 265"/>
                <a:gd name="T73" fmla="*/ 300 h 418"/>
                <a:gd name="T74" fmla="*/ 242 w 265"/>
                <a:gd name="T75" fmla="*/ 198 h 418"/>
                <a:gd name="T76" fmla="*/ 183 w 265"/>
                <a:gd name="T77" fmla="*/ 255 h 418"/>
                <a:gd name="T78" fmla="*/ 180 w 265"/>
                <a:gd name="T79" fmla="*/ 284 h 418"/>
                <a:gd name="T80" fmla="*/ 156 w 265"/>
                <a:gd name="T81" fmla="*/ 300 h 418"/>
                <a:gd name="T82" fmla="*/ 173 w 265"/>
                <a:gd name="T83" fmla="*/ 235 h 418"/>
                <a:gd name="T84" fmla="*/ 177 w 265"/>
                <a:gd name="T85" fmla="*/ 173 h 418"/>
                <a:gd name="T86" fmla="*/ 150 w 265"/>
                <a:gd name="T87" fmla="*/ 183 h 418"/>
                <a:gd name="T88" fmla="*/ 140 w 265"/>
                <a:gd name="T89" fmla="*/ 178 h 418"/>
                <a:gd name="T90" fmla="*/ 111 w 265"/>
                <a:gd name="T91" fmla="*/ 181 h 418"/>
                <a:gd name="T92" fmla="*/ 115 w 265"/>
                <a:gd name="T93" fmla="*/ 235 h 418"/>
                <a:gd name="T94" fmla="*/ 132 w 265"/>
                <a:gd name="T95" fmla="*/ 300 h 418"/>
                <a:gd name="T96" fmla="*/ 110 w 265"/>
                <a:gd name="T97" fmla="*/ 266 h 418"/>
                <a:gd name="T98" fmla="*/ 33 w 265"/>
                <a:gd name="T99" fmla="*/ 193 h 418"/>
                <a:gd name="T100" fmla="*/ 53 w 265"/>
                <a:gd name="T101" fmla="*/ 43 h 418"/>
                <a:gd name="T102" fmla="*/ 152 w 265"/>
                <a:gd name="T103" fmla="*/ 20 h 418"/>
                <a:gd name="T104" fmla="*/ 236 w 265"/>
                <a:gd name="T105" fmla="*/ 99 h 418"/>
                <a:gd name="T106" fmla="*/ 245 w 265"/>
                <a:gd name="T107" fmla="*/ 150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65" h="418">
                  <a:moveTo>
                    <a:pt x="260" y="122"/>
                  </a:moveTo>
                  <a:cubicBezTo>
                    <a:pt x="255" y="86"/>
                    <a:pt x="233" y="60"/>
                    <a:pt x="209" y="34"/>
                  </a:cubicBezTo>
                  <a:cubicBezTo>
                    <a:pt x="197" y="22"/>
                    <a:pt x="183" y="10"/>
                    <a:pt x="167" y="6"/>
                  </a:cubicBezTo>
                  <a:cubicBezTo>
                    <a:pt x="147" y="0"/>
                    <a:pt x="130" y="5"/>
                    <a:pt x="110" y="8"/>
                  </a:cubicBezTo>
                  <a:cubicBezTo>
                    <a:pt x="109" y="8"/>
                    <a:pt x="109" y="8"/>
                    <a:pt x="108" y="9"/>
                  </a:cubicBezTo>
                  <a:cubicBezTo>
                    <a:pt x="87" y="12"/>
                    <a:pt x="67" y="18"/>
                    <a:pt x="50" y="29"/>
                  </a:cubicBezTo>
                  <a:cubicBezTo>
                    <a:pt x="21" y="45"/>
                    <a:pt x="9" y="82"/>
                    <a:pt x="5" y="113"/>
                  </a:cubicBezTo>
                  <a:cubicBezTo>
                    <a:pt x="0" y="143"/>
                    <a:pt x="8" y="183"/>
                    <a:pt x="25" y="209"/>
                  </a:cubicBezTo>
                  <a:cubicBezTo>
                    <a:pt x="32" y="220"/>
                    <a:pt x="42" y="233"/>
                    <a:pt x="52" y="242"/>
                  </a:cubicBezTo>
                  <a:cubicBezTo>
                    <a:pt x="65" y="252"/>
                    <a:pt x="88" y="256"/>
                    <a:pt x="96" y="271"/>
                  </a:cubicBezTo>
                  <a:cubicBezTo>
                    <a:pt x="102" y="284"/>
                    <a:pt x="93" y="297"/>
                    <a:pt x="105" y="307"/>
                  </a:cubicBezTo>
                  <a:cubicBezTo>
                    <a:pt x="105" y="307"/>
                    <a:pt x="105" y="307"/>
                    <a:pt x="105" y="307"/>
                  </a:cubicBezTo>
                  <a:cubicBezTo>
                    <a:pt x="102" y="315"/>
                    <a:pt x="99" y="322"/>
                    <a:pt x="102" y="332"/>
                  </a:cubicBezTo>
                  <a:cubicBezTo>
                    <a:pt x="105" y="340"/>
                    <a:pt x="105" y="344"/>
                    <a:pt x="103" y="353"/>
                  </a:cubicBezTo>
                  <a:cubicBezTo>
                    <a:pt x="102" y="358"/>
                    <a:pt x="101" y="362"/>
                    <a:pt x="102" y="367"/>
                  </a:cubicBezTo>
                  <a:cubicBezTo>
                    <a:pt x="103" y="372"/>
                    <a:pt x="107" y="376"/>
                    <a:pt x="112" y="378"/>
                  </a:cubicBezTo>
                  <a:cubicBezTo>
                    <a:pt x="117" y="385"/>
                    <a:pt x="121" y="392"/>
                    <a:pt x="126" y="399"/>
                  </a:cubicBezTo>
                  <a:cubicBezTo>
                    <a:pt x="132" y="405"/>
                    <a:pt x="147" y="416"/>
                    <a:pt x="156" y="416"/>
                  </a:cubicBezTo>
                  <a:cubicBezTo>
                    <a:pt x="174" y="418"/>
                    <a:pt x="187" y="387"/>
                    <a:pt x="193" y="373"/>
                  </a:cubicBezTo>
                  <a:cubicBezTo>
                    <a:pt x="193" y="373"/>
                    <a:pt x="193" y="372"/>
                    <a:pt x="193" y="372"/>
                  </a:cubicBezTo>
                  <a:cubicBezTo>
                    <a:pt x="196" y="368"/>
                    <a:pt x="197" y="364"/>
                    <a:pt x="198" y="358"/>
                  </a:cubicBezTo>
                  <a:cubicBezTo>
                    <a:pt x="201" y="346"/>
                    <a:pt x="197" y="334"/>
                    <a:pt x="196" y="322"/>
                  </a:cubicBezTo>
                  <a:cubicBezTo>
                    <a:pt x="196" y="316"/>
                    <a:pt x="195" y="308"/>
                    <a:pt x="189" y="305"/>
                  </a:cubicBezTo>
                  <a:cubicBezTo>
                    <a:pt x="194" y="300"/>
                    <a:pt x="196" y="293"/>
                    <a:pt x="195" y="283"/>
                  </a:cubicBezTo>
                  <a:cubicBezTo>
                    <a:pt x="194" y="276"/>
                    <a:pt x="191" y="271"/>
                    <a:pt x="195" y="266"/>
                  </a:cubicBezTo>
                  <a:cubicBezTo>
                    <a:pt x="197" y="264"/>
                    <a:pt x="204" y="260"/>
                    <a:pt x="208" y="258"/>
                  </a:cubicBezTo>
                  <a:cubicBezTo>
                    <a:pt x="224" y="246"/>
                    <a:pt x="235" y="239"/>
                    <a:pt x="246" y="222"/>
                  </a:cubicBezTo>
                  <a:cubicBezTo>
                    <a:pt x="265" y="194"/>
                    <a:pt x="263" y="154"/>
                    <a:pt x="260" y="122"/>
                  </a:cubicBezTo>
                  <a:moveTo>
                    <a:pt x="116" y="354"/>
                  </a:moveTo>
                  <a:cubicBezTo>
                    <a:pt x="116" y="354"/>
                    <a:pt x="116" y="354"/>
                    <a:pt x="116" y="354"/>
                  </a:cubicBezTo>
                  <a:cubicBezTo>
                    <a:pt x="116" y="354"/>
                    <a:pt x="117" y="354"/>
                    <a:pt x="117" y="355"/>
                  </a:cubicBezTo>
                  <a:cubicBezTo>
                    <a:pt x="124" y="357"/>
                    <a:pt x="130" y="363"/>
                    <a:pt x="138" y="367"/>
                  </a:cubicBezTo>
                  <a:cubicBezTo>
                    <a:pt x="139" y="367"/>
                    <a:pt x="141" y="368"/>
                    <a:pt x="142" y="369"/>
                  </a:cubicBezTo>
                  <a:cubicBezTo>
                    <a:pt x="137" y="369"/>
                    <a:pt x="133" y="369"/>
                    <a:pt x="128" y="368"/>
                  </a:cubicBezTo>
                  <a:cubicBezTo>
                    <a:pt x="119" y="367"/>
                    <a:pt x="116" y="363"/>
                    <a:pt x="116" y="354"/>
                  </a:cubicBezTo>
                  <a:moveTo>
                    <a:pt x="143" y="397"/>
                  </a:moveTo>
                  <a:cubicBezTo>
                    <a:pt x="137" y="393"/>
                    <a:pt x="132" y="387"/>
                    <a:pt x="127" y="382"/>
                  </a:cubicBezTo>
                  <a:cubicBezTo>
                    <a:pt x="137" y="383"/>
                    <a:pt x="148" y="382"/>
                    <a:pt x="156" y="382"/>
                  </a:cubicBezTo>
                  <a:cubicBezTo>
                    <a:pt x="162" y="383"/>
                    <a:pt x="169" y="383"/>
                    <a:pt x="174" y="382"/>
                  </a:cubicBezTo>
                  <a:cubicBezTo>
                    <a:pt x="167" y="395"/>
                    <a:pt x="162" y="409"/>
                    <a:pt x="143" y="397"/>
                  </a:cubicBezTo>
                  <a:moveTo>
                    <a:pt x="169" y="370"/>
                  </a:moveTo>
                  <a:cubicBezTo>
                    <a:pt x="169" y="369"/>
                    <a:pt x="169" y="369"/>
                    <a:pt x="168" y="369"/>
                  </a:cubicBezTo>
                  <a:cubicBezTo>
                    <a:pt x="156" y="365"/>
                    <a:pt x="144" y="363"/>
                    <a:pt x="132" y="357"/>
                  </a:cubicBezTo>
                  <a:cubicBezTo>
                    <a:pt x="127" y="354"/>
                    <a:pt x="122" y="353"/>
                    <a:pt x="116" y="352"/>
                  </a:cubicBezTo>
                  <a:cubicBezTo>
                    <a:pt x="117" y="349"/>
                    <a:pt x="118" y="347"/>
                    <a:pt x="118" y="345"/>
                  </a:cubicBezTo>
                  <a:cubicBezTo>
                    <a:pt x="118" y="339"/>
                    <a:pt x="116" y="336"/>
                    <a:pt x="114" y="332"/>
                  </a:cubicBezTo>
                  <a:cubicBezTo>
                    <a:pt x="119" y="334"/>
                    <a:pt x="124" y="337"/>
                    <a:pt x="126" y="338"/>
                  </a:cubicBezTo>
                  <a:cubicBezTo>
                    <a:pt x="134" y="342"/>
                    <a:pt x="142" y="345"/>
                    <a:pt x="150" y="348"/>
                  </a:cubicBezTo>
                  <a:cubicBezTo>
                    <a:pt x="162" y="353"/>
                    <a:pt x="172" y="354"/>
                    <a:pt x="185" y="354"/>
                  </a:cubicBezTo>
                  <a:cubicBezTo>
                    <a:pt x="186" y="354"/>
                    <a:pt x="186" y="353"/>
                    <a:pt x="187" y="353"/>
                  </a:cubicBezTo>
                  <a:cubicBezTo>
                    <a:pt x="185" y="365"/>
                    <a:pt x="178" y="369"/>
                    <a:pt x="169" y="370"/>
                  </a:cubicBezTo>
                  <a:moveTo>
                    <a:pt x="187" y="351"/>
                  </a:moveTo>
                  <a:cubicBezTo>
                    <a:pt x="187" y="351"/>
                    <a:pt x="187" y="350"/>
                    <a:pt x="187" y="350"/>
                  </a:cubicBezTo>
                  <a:cubicBezTo>
                    <a:pt x="187" y="348"/>
                    <a:pt x="185" y="348"/>
                    <a:pt x="184" y="349"/>
                  </a:cubicBezTo>
                  <a:cubicBezTo>
                    <a:pt x="185" y="346"/>
                    <a:pt x="168" y="347"/>
                    <a:pt x="167" y="347"/>
                  </a:cubicBezTo>
                  <a:cubicBezTo>
                    <a:pt x="156" y="346"/>
                    <a:pt x="142" y="339"/>
                    <a:pt x="132" y="335"/>
                  </a:cubicBezTo>
                  <a:cubicBezTo>
                    <a:pt x="127" y="333"/>
                    <a:pt x="120" y="328"/>
                    <a:pt x="113" y="327"/>
                  </a:cubicBezTo>
                  <a:cubicBezTo>
                    <a:pt x="111" y="322"/>
                    <a:pt x="112" y="317"/>
                    <a:pt x="113" y="312"/>
                  </a:cubicBezTo>
                  <a:cubicBezTo>
                    <a:pt x="124" y="316"/>
                    <a:pt x="137" y="315"/>
                    <a:pt x="148" y="315"/>
                  </a:cubicBezTo>
                  <a:cubicBezTo>
                    <a:pt x="159" y="315"/>
                    <a:pt x="170" y="315"/>
                    <a:pt x="179" y="311"/>
                  </a:cubicBezTo>
                  <a:cubicBezTo>
                    <a:pt x="179" y="312"/>
                    <a:pt x="180" y="312"/>
                    <a:pt x="180" y="313"/>
                  </a:cubicBezTo>
                  <a:cubicBezTo>
                    <a:pt x="186" y="318"/>
                    <a:pt x="187" y="339"/>
                    <a:pt x="187" y="347"/>
                  </a:cubicBezTo>
                  <a:cubicBezTo>
                    <a:pt x="187" y="348"/>
                    <a:pt x="187" y="350"/>
                    <a:pt x="187" y="351"/>
                  </a:cubicBezTo>
                  <a:moveTo>
                    <a:pt x="145" y="301"/>
                  </a:moveTo>
                  <a:cubicBezTo>
                    <a:pt x="142" y="301"/>
                    <a:pt x="140" y="301"/>
                    <a:pt x="138" y="301"/>
                  </a:cubicBezTo>
                  <a:cubicBezTo>
                    <a:pt x="136" y="282"/>
                    <a:pt x="131" y="264"/>
                    <a:pt x="128" y="246"/>
                  </a:cubicBezTo>
                  <a:cubicBezTo>
                    <a:pt x="126" y="235"/>
                    <a:pt x="125" y="225"/>
                    <a:pt x="121" y="215"/>
                  </a:cubicBezTo>
                  <a:cubicBezTo>
                    <a:pt x="120" y="210"/>
                    <a:pt x="117" y="204"/>
                    <a:pt x="115" y="199"/>
                  </a:cubicBezTo>
                  <a:cubicBezTo>
                    <a:pt x="120" y="203"/>
                    <a:pt x="125" y="206"/>
                    <a:pt x="131" y="204"/>
                  </a:cubicBezTo>
                  <a:cubicBezTo>
                    <a:pt x="138" y="201"/>
                    <a:pt x="141" y="194"/>
                    <a:pt x="144" y="188"/>
                  </a:cubicBezTo>
                  <a:cubicBezTo>
                    <a:pt x="146" y="193"/>
                    <a:pt x="149" y="199"/>
                    <a:pt x="155" y="200"/>
                  </a:cubicBezTo>
                  <a:cubicBezTo>
                    <a:pt x="163" y="202"/>
                    <a:pt x="170" y="194"/>
                    <a:pt x="176" y="187"/>
                  </a:cubicBezTo>
                  <a:cubicBezTo>
                    <a:pt x="174" y="206"/>
                    <a:pt x="164" y="227"/>
                    <a:pt x="159" y="244"/>
                  </a:cubicBezTo>
                  <a:cubicBezTo>
                    <a:pt x="153" y="262"/>
                    <a:pt x="146" y="281"/>
                    <a:pt x="145" y="300"/>
                  </a:cubicBezTo>
                  <a:cubicBezTo>
                    <a:pt x="145" y="300"/>
                    <a:pt x="145" y="300"/>
                    <a:pt x="145" y="301"/>
                  </a:cubicBezTo>
                  <a:moveTo>
                    <a:pt x="242" y="198"/>
                  </a:moveTo>
                  <a:cubicBezTo>
                    <a:pt x="237" y="212"/>
                    <a:pt x="224" y="230"/>
                    <a:pt x="212" y="238"/>
                  </a:cubicBezTo>
                  <a:cubicBezTo>
                    <a:pt x="203" y="244"/>
                    <a:pt x="191" y="248"/>
                    <a:pt x="183" y="255"/>
                  </a:cubicBezTo>
                  <a:cubicBezTo>
                    <a:pt x="178" y="260"/>
                    <a:pt x="177" y="265"/>
                    <a:pt x="177" y="271"/>
                  </a:cubicBezTo>
                  <a:cubicBezTo>
                    <a:pt x="178" y="276"/>
                    <a:pt x="180" y="280"/>
                    <a:pt x="180" y="284"/>
                  </a:cubicBezTo>
                  <a:cubicBezTo>
                    <a:pt x="180" y="299"/>
                    <a:pt x="170" y="300"/>
                    <a:pt x="159" y="300"/>
                  </a:cubicBezTo>
                  <a:cubicBezTo>
                    <a:pt x="158" y="300"/>
                    <a:pt x="157" y="300"/>
                    <a:pt x="156" y="300"/>
                  </a:cubicBezTo>
                  <a:cubicBezTo>
                    <a:pt x="156" y="300"/>
                    <a:pt x="156" y="300"/>
                    <a:pt x="156" y="300"/>
                  </a:cubicBezTo>
                  <a:cubicBezTo>
                    <a:pt x="157" y="278"/>
                    <a:pt x="166" y="255"/>
                    <a:pt x="173" y="235"/>
                  </a:cubicBezTo>
                  <a:cubicBezTo>
                    <a:pt x="178" y="217"/>
                    <a:pt x="186" y="194"/>
                    <a:pt x="184" y="175"/>
                  </a:cubicBezTo>
                  <a:cubicBezTo>
                    <a:pt x="184" y="172"/>
                    <a:pt x="180" y="170"/>
                    <a:pt x="177" y="173"/>
                  </a:cubicBezTo>
                  <a:cubicBezTo>
                    <a:pt x="171" y="179"/>
                    <a:pt x="167" y="188"/>
                    <a:pt x="159" y="189"/>
                  </a:cubicBezTo>
                  <a:cubicBezTo>
                    <a:pt x="149" y="189"/>
                    <a:pt x="154" y="189"/>
                    <a:pt x="150" y="183"/>
                  </a:cubicBezTo>
                  <a:cubicBezTo>
                    <a:pt x="149" y="181"/>
                    <a:pt x="148" y="179"/>
                    <a:pt x="146" y="177"/>
                  </a:cubicBezTo>
                  <a:cubicBezTo>
                    <a:pt x="145" y="174"/>
                    <a:pt x="141" y="175"/>
                    <a:pt x="140" y="178"/>
                  </a:cubicBezTo>
                  <a:cubicBezTo>
                    <a:pt x="135" y="190"/>
                    <a:pt x="132" y="195"/>
                    <a:pt x="119" y="188"/>
                  </a:cubicBezTo>
                  <a:cubicBezTo>
                    <a:pt x="117" y="186"/>
                    <a:pt x="114" y="183"/>
                    <a:pt x="111" y="181"/>
                  </a:cubicBezTo>
                  <a:cubicBezTo>
                    <a:pt x="108" y="179"/>
                    <a:pt x="104" y="181"/>
                    <a:pt x="103" y="184"/>
                  </a:cubicBezTo>
                  <a:cubicBezTo>
                    <a:pt x="100" y="201"/>
                    <a:pt x="112" y="219"/>
                    <a:pt x="115" y="235"/>
                  </a:cubicBezTo>
                  <a:cubicBezTo>
                    <a:pt x="118" y="246"/>
                    <a:pt x="119" y="258"/>
                    <a:pt x="122" y="269"/>
                  </a:cubicBezTo>
                  <a:cubicBezTo>
                    <a:pt x="124" y="280"/>
                    <a:pt x="129" y="290"/>
                    <a:pt x="132" y="300"/>
                  </a:cubicBezTo>
                  <a:cubicBezTo>
                    <a:pt x="129" y="300"/>
                    <a:pt x="126" y="300"/>
                    <a:pt x="124" y="299"/>
                  </a:cubicBezTo>
                  <a:cubicBezTo>
                    <a:pt x="109" y="293"/>
                    <a:pt x="116" y="278"/>
                    <a:pt x="110" y="266"/>
                  </a:cubicBezTo>
                  <a:cubicBezTo>
                    <a:pt x="99" y="242"/>
                    <a:pt x="67" y="239"/>
                    <a:pt x="52" y="219"/>
                  </a:cubicBezTo>
                  <a:cubicBezTo>
                    <a:pt x="45" y="210"/>
                    <a:pt x="38" y="203"/>
                    <a:pt x="33" y="193"/>
                  </a:cubicBezTo>
                  <a:cubicBezTo>
                    <a:pt x="25" y="178"/>
                    <a:pt x="21" y="159"/>
                    <a:pt x="19" y="143"/>
                  </a:cubicBezTo>
                  <a:cubicBezTo>
                    <a:pt x="16" y="109"/>
                    <a:pt x="24" y="65"/>
                    <a:pt x="53" y="43"/>
                  </a:cubicBezTo>
                  <a:cubicBezTo>
                    <a:pt x="73" y="27"/>
                    <a:pt x="102" y="21"/>
                    <a:pt x="128" y="18"/>
                  </a:cubicBezTo>
                  <a:cubicBezTo>
                    <a:pt x="136" y="18"/>
                    <a:pt x="144" y="18"/>
                    <a:pt x="152" y="20"/>
                  </a:cubicBezTo>
                  <a:cubicBezTo>
                    <a:pt x="168" y="23"/>
                    <a:pt x="180" y="27"/>
                    <a:pt x="192" y="38"/>
                  </a:cubicBezTo>
                  <a:cubicBezTo>
                    <a:pt x="209" y="55"/>
                    <a:pt x="228" y="76"/>
                    <a:pt x="236" y="99"/>
                  </a:cubicBezTo>
                  <a:cubicBezTo>
                    <a:pt x="240" y="109"/>
                    <a:pt x="244" y="117"/>
                    <a:pt x="245" y="128"/>
                  </a:cubicBezTo>
                  <a:cubicBezTo>
                    <a:pt x="246" y="135"/>
                    <a:pt x="245" y="143"/>
                    <a:pt x="245" y="150"/>
                  </a:cubicBezTo>
                  <a:cubicBezTo>
                    <a:pt x="246" y="166"/>
                    <a:pt x="246" y="182"/>
                    <a:pt x="242" y="19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36"/>
            <p:cNvSpPr>
              <a:spLocks/>
            </p:cNvSpPr>
            <p:nvPr/>
          </p:nvSpPr>
          <p:spPr bwMode="auto">
            <a:xfrm>
              <a:off x="4572001" y="603251"/>
              <a:ext cx="88900" cy="77788"/>
            </a:xfrm>
            <a:custGeom>
              <a:avLst/>
              <a:gdLst>
                <a:gd name="T0" fmla="*/ 36 w 41"/>
                <a:gd name="T1" fmla="*/ 26 h 36"/>
                <a:gd name="T2" fmla="*/ 3 w 41"/>
                <a:gd name="T3" fmla="*/ 8 h 36"/>
                <a:gd name="T4" fmla="*/ 2 w 41"/>
                <a:gd name="T5" fmla="*/ 17 h 36"/>
                <a:gd name="T6" fmla="*/ 16 w 41"/>
                <a:gd name="T7" fmla="*/ 27 h 36"/>
                <a:gd name="T8" fmla="*/ 33 w 41"/>
                <a:gd name="T9" fmla="*/ 35 h 36"/>
                <a:gd name="T10" fmla="*/ 36 w 41"/>
                <a:gd name="T11" fmla="*/ 2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36">
                  <a:moveTo>
                    <a:pt x="36" y="26"/>
                  </a:moveTo>
                  <a:cubicBezTo>
                    <a:pt x="25" y="24"/>
                    <a:pt x="16" y="0"/>
                    <a:pt x="3" y="8"/>
                  </a:cubicBezTo>
                  <a:cubicBezTo>
                    <a:pt x="1" y="10"/>
                    <a:pt x="0" y="14"/>
                    <a:pt x="2" y="17"/>
                  </a:cubicBezTo>
                  <a:cubicBezTo>
                    <a:pt x="6" y="20"/>
                    <a:pt x="11" y="24"/>
                    <a:pt x="16" y="27"/>
                  </a:cubicBezTo>
                  <a:cubicBezTo>
                    <a:pt x="21" y="31"/>
                    <a:pt x="27" y="34"/>
                    <a:pt x="33" y="35"/>
                  </a:cubicBezTo>
                  <a:cubicBezTo>
                    <a:pt x="39" y="36"/>
                    <a:pt x="41" y="28"/>
                    <a:pt x="36" y="2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37"/>
            <p:cNvSpPr>
              <a:spLocks/>
            </p:cNvSpPr>
            <p:nvPr/>
          </p:nvSpPr>
          <p:spPr bwMode="auto">
            <a:xfrm>
              <a:off x="4473576" y="717551"/>
              <a:ext cx="87313" cy="38100"/>
            </a:xfrm>
            <a:custGeom>
              <a:avLst/>
              <a:gdLst>
                <a:gd name="T0" fmla="*/ 37 w 41"/>
                <a:gd name="T1" fmla="*/ 8 h 18"/>
                <a:gd name="T2" fmla="*/ 11 w 41"/>
                <a:gd name="T3" fmla="*/ 1 h 18"/>
                <a:gd name="T4" fmla="*/ 4 w 41"/>
                <a:gd name="T5" fmla="*/ 3 h 18"/>
                <a:gd name="T6" fmla="*/ 3 w 41"/>
                <a:gd name="T7" fmla="*/ 5 h 18"/>
                <a:gd name="T8" fmla="*/ 3 w 41"/>
                <a:gd name="T9" fmla="*/ 5 h 18"/>
                <a:gd name="T10" fmla="*/ 1 w 41"/>
                <a:gd name="T11" fmla="*/ 7 h 18"/>
                <a:gd name="T12" fmla="*/ 5 w 41"/>
                <a:gd name="T13" fmla="*/ 14 h 18"/>
                <a:gd name="T14" fmla="*/ 21 w 41"/>
                <a:gd name="T15" fmla="*/ 16 h 18"/>
                <a:gd name="T16" fmla="*/ 37 w 41"/>
                <a:gd name="T17" fmla="*/ 17 h 18"/>
                <a:gd name="T18" fmla="*/ 37 w 41"/>
                <a:gd name="T19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18">
                  <a:moveTo>
                    <a:pt x="37" y="8"/>
                  </a:moveTo>
                  <a:cubicBezTo>
                    <a:pt x="28" y="6"/>
                    <a:pt x="20" y="0"/>
                    <a:pt x="11" y="1"/>
                  </a:cubicBezTo>
                  <a:cubicBezTo>
                    <a:pt x="8" y="1"/>
                    <a:pt x="6" y="1"/>
                    <a:pt x="4" y="3"/>
                  </a:cubicBezTo>
                  <a:cubicBezTo>
                    <a:pt x="4" y="4"/>
                    <a:pt x="3" y="4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6"/>
                    <a:pt x="1" y="7"/>
                  </a:cubicBezTo>
                  <a:cubicBezTo>
                    <a:pt x="0" y="11"/>
                    <a:pt x="2" y="13"/>
                    <a:pt x="5" y="14"/>
                  </a:cubicBezTo>
                  <a:cubicBezTo>
                    <a:pt x="10" y="16"/>
                    <a:pt x="16" y="16"/>
                    <a:pt x="21" y="16"/>
                  </a:cubicBezTo>
                  <a:cubicBezTo>
                    <a:pt x="26" y="17"/>
                    <a:pt x="31" y="18"/>
                    <a:pt x="37" y="17"/>
                  </a:cubicBezTo>
                  <a:cubicBezTo>
                    <a:pt x="41" y="16"/>
                    <a:pt x="41" y="9"/>
                    <a:pt x="37" y="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38"/>
            <p:cNvSpPr>
              <a:spLocks/>
            </p:cNvSpPr>
            <p:nvPr/>
          </p:nvSpPr>
          <p:spPr bwMode="auto">
            <a:xfrm>
              <a:off x="4454526" y="849314"/>
              <a:ext cx="68263" cy="47625"/>
            </a:xfrm>
            <a:custGeom>
              <a:avLst/>
              <a:gdLst>
                <a:gd name="T0" fmla="*/ 24 w 32"/>
                <a:gd name="T1" fmla="*/ 3 h 22"/>
                <a:gd name="T2" fmla="*/ 10 w 32"/>
                <a:gd name="T3" fmla="*/ 4 h 22"/>
                <a:gd name="T4" fmla="*/ 0 w 32"/>
                <a:gd name="T5" fmla="*/ 15 h 22"/>
                <a:gd name="T6" fmla="*/ 5 w 32"/>
                <a:gd name="T7" fmla="*/ 22 h 22"/>
                <a:gd name="T8" fmla="*/ 13 w 32"/>
                <a:gd name="T9" fmla="*/ 18 h 22"/>
                <a:gd name="T10" fmla="*/ 14 w 32"/>
                <a:gd name="T11" fmla="*/ 18 h 22"/>
                <a:gd name="T12" fmla="*/ 16 w 32"/>
                <a:gd name="T13" fmla="*/ 17 h 22"/>
                <a:gd name="T14" fmla="*/ 25 w 32"/>
                <a:gd name="T15" fmla="*/ 13 h 22"/>
                <a:gd name="T16" fmla="*/ 31 w 32"/>
                <a:gd name="T17" fmla="*/ 6 h 22"/>
                <a:gd name="T18" fmla="*/ 24 w 32"/>
                <a:gd name="T19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22">
                  <a:moveTo>
                    <a:pt x="24" y="3"/>
                  </a:moveTo>
                  <a:cubicBezTo>
                    <a:pt x="19" y="3"/>
                    <a:pt x="15" y="3"/>
                    <a:pt x="10" y="4"/>
                  </a:cubicBezTo>
                  <a:cubicBezTo>
                    <a:pt x="5" y="5"/>
                    <a:pt x="0" y="9"/>
                    <a:pt x="0" y="15"/>
                  </a:cubicBezTo>
                  <a:cubicBezTo>
                    <a:pt x="0" y="18"/>
                    <a:pt x="2" y="21"/>
                    <a:pt x="5" y="22"/>
                  </a:cubicBezTo>
                  <a:cubicBezTo>
                    <a:pt x="8" y="22"/>
                    <a:pt x="12" y="21"/>
                    <a:pt x="13" y="18"/>
                  </a:cubicBezTo>
                  <a:cubicBezTo>
                    <a:pt x="13" y="18"/>
                    <a:pt x="14" y="18"/>
                    <a:pt x="14" y="18"/>
                  </a:cubicBezTo>
                  <a:cubicBezTo>
                    <a:pt x="14" y="17"/>
                    <a:pt x="15" y="17"/>
                    <a:pt x="16" y="17"/>
                  </a:cubicBezTo>
                  <a:cubicBezTo>
                    <a:pt x="19" y="16"/>
                    <a:pt x="22" y="15"/>
                    <a:pt x="25" y="13"/>
                  </a:cubicBezTo>
                  <a:cubicBezTo>
                    <a:pt x="29" y="11"/>
                    <a:pt x="31" y="10"/>
                    <a:pt x="31" y="6"/>
                  </a:cubicBezTo>
                  <a:cubicBezTo>
                    <a:pt x="32" y="2"/>
                    <a:pt x="26" y="0"/>
                    <a:pt x="24" y="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39"/>
            <p:cNvSpPr>
              <a:spLocks/>
            </p:cNvSpPr>
            <p:nvPr/>
          </p:nvSpPr>
          <p:spPr bwMode="auto">
            <a:xfrm>
              <a:off x="4449763" y="1009651"/>
              <a:ext cx="71438" cy="55563"/>
            </a:xfrm>
            <a:custGeom>
              <a:avLst/>
              <a:gdLst>
                <a:gd name="T0" fmla="*/ 31 w 33"/>
                <a:gd name="T1" fmla="*/ 3 h 26"/>
                <a:gd name="T2" fmla="*/ 19 w 33"/>
                <a:gd name="T3" fmla="*/ 1 h 26"/>
                <a:gd name="T4" fmla="*/ 16 w 33"/>
                <a:gd name="T5" fmla="*/ 3 h 26"/>
                <a:gd name="T6" fmla="*/ 16 w 33"/>
                <a:gd name="T7" fmla="*/ 4 h 26"/>
                <a:gd name="T8" fmla="*/ 16 w 33"/>
                <a:gd name="T9" fmla="*/ 4 h 26"/>
                <a:gd name="T10" fmla="*/ 15 w 33"/>
                <a:gd name="T11" fmla="*/ 5 h 26"/>
                <a:gd name="T12" fmla="*/ 12 w 33"/>
                <a:gd name="T13" fmla="*/ 6 h 26"/>
                <a:gd name="T14" fmla="*/ 9 w 33"/>
                <a:gd name="T15" fmla="*/ 25 h 26"/>
                <a:gd name="T16" fmla="*/ 15 w 33"/>
                <a:gd name="T17" fmla="*/ 24 h 26"/>
                <a:gd name="T18" fmla="*/ 18 w 33"/>
                <a:gd name="T19" fmla="*/ 20 h 26"/>
                <a:gd name="T20" fmla="*/ 18 w 33"/>
                <a:gd name="T21" fmla="*/ 19 h 26"/>
                <a:gd name="T22" fmla="*/ 21 w 33"/>
                <a:gd name="T23" fmla="*/ 17 h 26"/>
                <a:gd name="T24" fmla="*/ 26 w 33"/>
                <a:gd name="T25" fmla="*/ 12 h 26"/>
                <a:gd name="T26" fmla="*/ 26 w 33"/>
                <a:gd name="T27" fmla="*/ 12 h 26"/>
                <a:gd name="T28" fmla="*/ 28 w 33"/>
                <a:gd name="T29" fmla="*/ 11 h 26"/>
                <a:gd name="T30" fmla="*/ 30 w 33"/>
                <a:gd name="T31" fmla="*/ 10 h 26"/>
                <a:gd name="T32" fmla="*/ 31 w 33"/>
                <a:gd name="T33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" h="26">
                  <a:moveTo>
                    <a:pt x="31" y="3"/>
                  </a:moveTo>
                  <a:cubicBezTo>
                    <a:pt x="28" y="0"/>
                    <a:pt x="22" y="0"/>
                    <a:pt x="19" y="1"/>
                  </a:cubicBezTo>
                  <a:cubicBezTo>
                    <a:pt x="18" y="2"/>
                    <a:pt x="17" y="3"/>
                    <a:pt x="16" y="3"/>
                  </a:cubicBezTo>
                  <a:cubicBezTo>
                    <a:pt x="16" y="3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5" y="4"/>
                    <a:pt x="15" y="5"/>
                  </a:cubicBezTo>
                  <a:cubicBezTo>
                    <a:pt x="14" y="5"/>
                    <a:pt x="13" y="5"/>
                    <a:pt x="12" y="6"/>
                  </a:cubicBezTo>
                  <a:cubicBezTo>
                    <a:pt x="5" y="9"/>
                    <a:pt x="0" y="20"/>
                    <a:pt x="9" y="25"/>
                  </a:cubicBezTo>
                  <a:cubicBezTo>
                    <a:pt x="11" y="26"/>
                    <a:pt x="14" y="26"/>
                    <a:pt x="15" y="24"/>
                  </a:cubicBezTo>
                  <a:cubicBezTo>
                    <a:pt x="17" y="23"/>
                    <a:pt x="18" y="22"/>
                    <a:pt x="18" y="20"/>
                  </a:cubicBezTo>
                  <a:cubicBezTo>
                    <a:pt x="18" y="20"/>
                    <a:pt x="18" y="19"/>
                    <a:pt x="18" y="19"/>
                  </a:cubicBezTo>
                  <a:cubicBezTo>
                    <a:pt x="19" y="18"/>
                    <a:pt x="20" y="18"/>
                    <a:pt x="21" y="17"/>
                  </a:cubicBezTo>
                  <a:cubicBezTo>
                    <a:pt x="23" y="16"/>
                    <a:pt x="26" y="14"/>
                    <a:pt x="26" y="12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7" y="12"/>
                    <a:pt x="28" y="11"/>
                    <a:pt x="28" y="11"/>
                  </a:cubicBezTo>
                  <a:cubicBezTo>
                    <a:pt x="29" y="11"/>
                    <a:pt x="30" y="10"/>
                    <a:pt x="30" y="10"/>
                  </a:cubicBezTo>
                  <a:cubicBezTo>
                    <a:pt x="33" y="9"/>
                    <a:pt x="33" y="5"/>
                    <a:pt x="31" y="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40"/>
            <p:cNvSpPr>
              <a:spLocks/>
            </p:cNvSpPr>
            <p:nvPr/>
          </p:nvSpPr>
          <p:spPr bwMode="auto">
            <a:xfrm>
              <a:off x="4491038" y="1135064"/>
              <a:ext cx="68263" cy="73025"/>
            </a:xfrm>
            <a:custGeom>
              <a:avLst/>
              <a:gdLst>
                <a:gd name="T0" fmla="*/ 28 w 32"/>
                <a:gd name="T1" fmla="*/ 1 h 34"/>
                <a:gd name="T2" fmla="*/ 11 w 32"/>
                <a:gd name="T3" fmla="*/ 11 h 34"/>
                <a:gd name="T4" fmla="*/ 6 w 32"/>
                <a:gd name="T5" fmla="*/ 31 h 34"/>
                <a:gd name="T6" fmla="*/ 15 w 32"/>
                <a:gd name="T7" fmla="*/ 31 h 34"/>
                <a:gd name="T8" fmla="*/ 18 w 32"/>
                <a:gd name="T9" fmla="*/ 25 h 34"/>
                <a:gd name="T10" fmla="*/ 21 w 32"/>
                <a:gd name="T11" fmla="*/ 19 h 34"/>
                <a:gd name="T12" fmla="*/ 25 w 32"/>
                <a:gd name="T13" fmla="*/ 13 h 34"/>
                <a:gd name="T14" fmla="*/ 29 w 32"/>
                <a:gd name="T15" fmla="*/ 8 h 34"/>
                <a:gd name="T16" fmla="*/ 28 w 32"/>
                <a:gd name="T17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34">
                  <a:moveTo>
                    <a:pt x="28" y="1"/>
                  </a:moveTo>
                  <a:cubicBezTo>
                    <a:pt x="20" y="2"/>
                    <a:pt x="15" y="5"/>
                    <a:pt x="11" y="11"/>
                  </a:cubicBezTo>
                  <a:cubicBezTo>
                    <a:pt x="7" y="16"/>
                    <a:pt x="0" y="25"/>
                    <a:pt x="6" y="31"/>
                  </a:cubicBezTo>
                  <a:cubicBezTo>
                    <a:pt x="8" y="34"/>
                    <a:pt x="12" y="33"/>
                    <a:pt x="15" y="31"/>
                  </a:cubicBezTo>
                  <a:cubicBezTo>
                    <a:pt x="17" y="30"/>
                    <a:pt x="17" y="27"/>
                    <a:pt x="18" y="25"/>
                  </a:cubicBezTo>
                  <a:cubicBezTo>
                    <a:pt x="19" y="23"/>
                    <a:pt x="20" y="21"/>
                    <a:pt x="21" y="19"/>
                  </a:cubicBezTo>
                  <a:cubicBezTo>
                    <a:pt x="22" y="17"/>
                    <a:pt x="24" y="15"/>
                    <a:pt x="25" y="13"/>
                  </a:cubicBezTo>
                  <a:cubicBezTo>
                    <a:pt x="26" y="12"/>
                    <a:pt x="27" y="9"/>
                    <a:pt x="29" y="8"/>
                  </a:cubicBezTo>
                  <a:cubicBezTo>
                    <a:pt x="32" y="7"/>
                    <a:pt x="32" y="0"/>
                    <a:pt x="28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41"/>
            <p:cNvSpPr>
              <a:spLocks/>
            </p:cNvSpPr>
            <p:nvPr/>
          </p:nvSpPr>
          <p:spPr bwMode="auto">
            <a:xfrm>
              <a:off x="4583113" y="1273176"/>
              <a:ext cx="0" cy="1588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42"/>
            <p:cNvSpPr>
              <a:spLocks/>
            </p:cNvSpPr>
            <p:nvPr/>
          </p:nvSpPr>
          <p:spPr bwMode="auto">
            <a:xfrm>
              <a:off x="4543426" y="1208089"/>
              <a:ext cx="60325" cy="84138"/>
            </a:xfrm>
            <a:custGeom>
              <a:avLst/>
              <a:gdLst>
                <a:gd name="T0" fmla="*/ 16 w 28"/>
                <a:gd name="T1" fmla="*/ 4 h 39"/>
                <a:gd name="T2" fmla="*/ 4 w 28"/>
                <a:gd name="T3" fmla="*/ 32 h 39"/>
                <a:gd name="T4" fmla="*/ 16 w 28"/>
                <a:gd name="T5" fmla="*/ 34 h 39"/>
                <a:gd name="T6" fmla="*/ 18 w 28"/>
                <a:gd name="T7" fmla="*/ 31 h 39"/>
                <a:gd name="T8" fmla="*/ 18 w 28"/>
                <a:gd name="T9" fmla="*/ 28 h 39"/>
                <a:gd name="T10" fmla="*/ 17 w 28"/>
                <a:gd name="T11" fmla="*/ 26 h 39"/>
                <a:gd name="T12" fmla="*/ 18 w 28"/>
                <a:gd name="T13" fmla="*/ 21 h 39"/>
                <a:gd name="T14" fmla="*/ 25 w 28"/>
                <a:gd name="T15" fmla="*/ 11 h 39"/>
                <a:gd name="T16" fmla="*/ 16 w 28"/>
                <a:gd name="T17" fmla="*/ 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39">
                  <a:moveTo>
                    <a:pt x="16" y="4"/>
                  </a:moveTo>
                  <a:cubicBezTo>
                    <a:pt x="10" y="12"/>
                    <a:pt x="0" y="21"/>
                    <a:pt x="4" y="32"/>
                  </a:cubicBezTo>
                  <a:cubicBezTo>
                    <a:pt x="6" y="38"/>
                    <a:pt x="13" y="39"/>
                    <a:pt x="16" y="34"/>
                  </a:cubicBezTo>
                  <a:cubicBezTo>
                    <a:pt x="17" y="33"/>
                    <a:pt x="17" y="32"/>
                    <a:pt x="18" y="31"/>
                  </a:cubicBezTo>
                  <a:cubicBezTo>
                    <a:pt x="18" y="30"/>
                    <a:pt x="18" y="29"/>
                    <a:pt x="18" y="28"/>
                  </a:cubicBezTo>
                  <a:cubicBezTo>
                    <a:pt x="18" y="27"/>
                    <a:pt x="18" y="26"/>
                    <a:pt x="17" y="26"/>
                  </a:cubicBezTo>
                  <a:cubicBezTo>
                    <a:pt x="17" y="24"/>
                    <a:pt x="17" y="22"/>
                    <a:pt x="18" y="21"/>
                  </a:cubicBezTo>
                  <a:cubicBezTo>
                    <a:pt x="20" y="17"/>
                    <a:pt x="22" y="14"/>
                    <a:pt x="25" y="11"/>
                  </a:cubicBezTo>
                  <a:cubicBezTo>
                    <a:pt x="28" y="6"/>
                    <a:pt x="20" y="0"/>
                    <a:pt x="16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43"/>
            <p:cNvSpPr>
              <a:spLocks/>
            </p:cNvSpPr>
            <p:nvPr/>
          </p:nvSpPr>
          <p:spPr bwMode="auto">
            <a:xfrm>
              <a:off x="4711701" y="571501"/>
              <a:ext cx="47625" cy="85725"/>
            </a:xfrm>
            <a:custGeom>
              <a:avLst/>
              <a:gdLst>
                <a:gd name="T0" fmla="*/ 20 w 22"/>
                <a:gd name="T1" fmla="*/ 6 h 40"/>
                <a:gd name="T2" fmla="*/ 1 w 22"/>
                <a:gd name="T3" fmla="*/ 15 h 40"/>
                <a:gd name="T4" fmla="*/ 1 w 22"/>
                <a:gd name="T5" fmla="*/ 27 h 40"/>
                <a:gd name="T6" fmla="*/ 4 w 22"/>
                <a:gd name="T7" fmla="*/ 35 h 40"/>
                <a:gd name="T8" fmla="*/ 10 w 22"/>
                <a:gd name="T9" fmla="*/ 35 h 40"/>
                <a:gd name="T10" fmla="*/ 14 w 22"/>
                <a:gd name="T11" fmla="*/ 23 h 40"/>
                <a:gd name="T12" fmla="*/ 15 w 22"/>
                <a:gd name="T13" fmla="*/ 17 h 40"/>
                <a:gd name="T14" fmla="*/ 16 w 22"/>
                <a:gd name="T15" fmla="*/ 16 h 40"/>
                <a:gd name="T16" fmla="*/ 19 w 22"/>
                <a:gd name="T17" fmla="*/ 15 h 40"/>
                <a:gd name="T18" fmla="*/ 20 w 22"/>
                <a:gd name="T19" fmla="*/ 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40">
                  <a:moveTo>
                    <a:pt x="20" y="6"/>
                  </a:moveTo>
                  <a:cubicBezTo>
                    <a:pt x="12" y="0"/>
                    <a:pt x="3" y="6"/>
                    <a:pt x="1" y="15"/>
                  </a:cubicBezTo>
                  <a:cubicBezTo>
                    <a:pt x="0" y="19"/>
                    <a:pt x="0" y="23"/>
                    <a:pt x="1" y="27"/>
                  </a:cubicBezTo>
                  <a:cubicBezTo>
                    <a:pt x="2" y="30"/>
                    <a:pt x="3" y="33"/>
                    <a:pt x="4" y="35"/>
                  </a:cubicBezTo>
                  <a:cubicBezTo>
                    <a:pt x="4" y="40"/>
                    <a:pt x="10" y="40"/>
                    <a:pt x="10" y="35"/>
                  </a:cubicBezTo>
                  <a:cubicBezTo>
                    <a:pt x="11" y="31"/>
                    <a:pt x="13" y="27"/>
                    <a:pt x="14" y="23"/>
                  </a:cubicBezTo>
                  <a:cubicBezTo>
                    <a:pt x="14" y="21"/>
                    <a:pt x="15" y="18"/>
                    <a:pt x="15" y="17"/>
                  </a:cubicBezTo>
                  <a:cubicBezTo>
                    <a:pt x="15" y="17"/>
                    <a:pt x="16" y="16"/>
                    <a:pt x="16" y="16"/>
                  </a:cubicBezTo>
                  <a:cubicBezTo>
                    <a:pt x="16" y="16"/>
                    <a:pt x="18" y="15"/>
                    <a:pt x="19" y="15"/>
                  </a:cubicBezTo>
                  <a:cubicBezTo>
                    <a:pt x="22" y="14"/>
                    <a:pt x="22" y="9"/>
                    <a:pt x="20" y="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44"/>
            <p:cNvSpPr>
              <a:spLocks/>
            </p:cNvSpPr>
            <p:nvPr/>
          </p:nvSpPr>
          <p:spPr bwMode="auto">
            <a:xfrm>
              <a:off x="4832351" y="577851"/>
              <a:ext cx="55563" cy="66675"/>
            </a:xfrm>
            <a:custGeom>
              <a:avLst/>
              <a:gdLst>
                <a:gd name="T0" fmla="*/ 21 w 26"/>
                <a:gd name="T1" fmla="*/ 1 h 31"/>
                <a:gd name="T2" fmla="*/ 6 w 26"/>
                <a:gd name="T3" fmla="*/ 10 h 31"/>
                <a:gd name="T4" fmla="*/ 2 w 26"/>
                <a:gd name="T5" fmla="*/ 26 h 31"/>
                <a:gd name="T6" fmla="*/ 10 w 26"/>
                <a:gd name="T7" fmla="*/ 25 h 31"/>
                <a:gd name="T8" fmla="*/ 10 w 26"/>
                <a:gd name="T9" fmla="*/ 25 h 31"/>
                <a:gd name="T10" fmla="*/ 11 w 26"/>
                <a:gd name="T11" fmla="*/ 24 h 31"/>
                <a:gd name="T12" fmla="*/ 13 w 26"/>
                <a:gd name="T13" fmla="*/ 22 h 31"/>
                <a:gd name="T14" fmla="*/ 18 w 26"/>
                <a:gd name="T15" fmla="*/ 17 h 31"/>
                <a:gd name="T16" fmla="*/ 25 w 26"/>
                <a:gd name="T17" fmla="*/ 5 h 31"/>
                <a:gd name="T18" fmla="*/ 21 w 26"/>
                <a:gd name="T19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31">
                  <a:moveTo>
                    <a:pt x="21" y="1"/>
                  </a:moveTo>
                  <a:cubicBezTo>
                    <a:pt x="15" y="1"/>
                    <a:pt x="10" y="5"/>
                    <a:pt x="6" y="10"/>
                  </a:cubicBezTo>
                  <a:cubicBezTo>
                    <a:pt x="3" y="14"/>
                    <a:pt x="0" y="20"/>
                    <a:pt x="2" y="26"/>
                  </a:cubicBezTo>
                  <a:cubicBezTo>
                    <a:pt x="3" y="31"/>
                    <a:pt x="10" y="30"/>
                    <a:pt x="10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24"/>
                    <a:pt x="10" y="24"/>
                    <a:pt x="11" y="24"/>
                  </a:cubicBezTo>
                  <a:cubicBezTo>
                    <a:pt x="11" y="23"/>
                    <a:pt x="12" y="22"/>
                    <a:pt x="13" y="22"/>
                  </a:cubicBezTo>
                  <a:cubicBezTo>
                    <a:pt x="14" y="20"/>
                    <a:pt x="16" y="18"/>
                    <a:pt x="18" y="17"/>
                  </a:cubicBezTo>
                  <a:cubicBezTo>
                    <a:pt x="22" y="13"/>
                    <a:pt x="25" y="10"/>
                    <a:pt x="25" y="5"/>
                  </a:cubicBezTo>
                  <a:cubicBezTo>
                    <a:pt x="26" y="3"/>
                    <a:pt x="23" y="0"/>
                    <a:pt x="21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45"/>
            <p:cNvSpPr>
              <a:spLocks/>
            </p:cNvSpPr>
            <p:nvPr/>
          </p:nvSpPr>
          <p:spPr bwMode="auto">
            <a:xfrm>
              <a:off x="4954588" y="620714"/>
              <a:ext cx="88900" cy="49213"/>
            </a:xfrm>
            <a:custGeom>
              <a:avLst/>
              <a:gdLst>
                <a:gd name="T0" fmla="*/ 32 w 41"/>
                <a:gd name="T1" fmla="*/ 1 h 23"/>
                <a:gd name="T2" fmla="*/ 16 w 41"/>
                <a:gd name="T3" fmla="*/ 5 h 23"/>
                <a:gd name="T4" fmla="*/ 8 w 41"/>
                <a:gd name="T5" fmla="*/ 9 h 23"/>
                <a:gd name="T6" fmla="*/ 5 w 41"/>
                <a:gd name="T7" fmla="*/ 12 h 23"/>
                <a:gd name="T8" fmla="*/ 4 w 41"/>
                <a:gd name="T9" fmla="*/ 13 h 23"/>
                <a:gd name="T10" fmla="*/ 6 w 41"/>
                <a:gd name="T11" fmla="*/ 22 h 23"/>
                <a:gd name="T12" fmla="*/ 19 w 41"/>
                <a:gd name="T13" fmla="*/ 18 h 23"/>
                <a:gd name="T14" fmla="*/ 34 w 41"/>
                <a:gd name="T15" fmla="*/ 14 h 23"/>
                <a:gd name="T16" fmla="*/ 32 w 41"/>
                <a:gd name="T17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23">
                  <a:moveTo>
                    <a:pt x="32" y="1"/>
                  </a:moveTo>
                  <a:cubicBezTo>
                    <a:pt x="26" y="0"/>
                    <a:pt x="21" y="2"/>
                    <a:pt x="16" y="5"/>
                  </a:cubicBezTo>
                  <a:cubicBezTo>
                    <a:pt x="13" y="6"/>
                    <a:pt x="10" y="7"/>
                    <a:pt x="8" y="9"/>
                  </a:cubicBezTo>
                  <a:cubicBezTo>
                    <a:pt x="6" y="10"/>
                    <a:pt x="6" y="11"/>
                    <a:pt x="5" y="12"/>
                  </a:cubicBezTo>
                  <a:cubicBezTo>
                    <a:pt x="4" y="12"/>
                    <a:pt x="3" y="14"/>
                    <a:pt x="4" y="13"/>
                  </a:cubicBezTo>
                  <a:cubicBezTo>
                    <a:pt x="0" y="16"/>
                    <a:pt x="1" y="23"/>
                    <a:pt x="6" y="22"/>
                  </a:cubicBezTo>
                  <a:cubicBezTo>
                    <a:pt x="11" y="22"/>
                    <a:pt x="15" y="20"/>
                    <a:pt x="19" y="18"/>
                  </a:cubicBezTo>
                  <a:cubicBezTo>
                    <a:pt x="24" y="16"/>
                    <a:pt x="29" y="15"/>
                    <a:pt x="34" y="14"/>
                  </a:cubicBezTo>
                  <a:cubicBezTo>
                    <a:pt x="41" y="12"/>
                    <a:pt x="39" y="2"/>
                    <a:pt x="32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46"/>
            <p:cNvSpPr>
              <a:spLocks/>
            </p:cNvSpPr>
            <p:nvPr/>
          </p:nvSpPr>
          <p:spPr bwMode="auto">
            <a:xfrm>
              <a:off x="5045076" y="704851"/>
              <a:ext cx="90488" cy="44450"/>
            </a:xfrm>
            <a:custGeom>
              <a:avLst/>
              <a:gdLst>
                <a:gd name="T0" fmla="*/ 34 w 42"/>
                <a:gd name="T1" fmla="*/ 1 h 21"/>
                <a:gd name="T2" fmla="*/ 17 w 42"/>
                <a:gd name="T3" fmla="*/ 2 h 21"/>
                <a:gd name="T4" fmla="*/ 10 w 42"/>
                <a:gd name="T5" fmla="*/ 5 h 21"/>
                <a:gd name="T6" fmla="*/ 8 w 42"/>
                <a:gd name="T7" fmla="*/ 7 h 21"/>
                <a:gd name="T8" fmla="*/ 6 w 42"/>
                <a:gd name="T9" fmla="*/ 8 h 21"/>
                <a:gd name="T10" fmla="*/ 4 w 42"/>
                <a:gd name="T11" fmla="*/ 18 h 21"/>
                <a:gd name="T12" fmla="*/ 18 w 42"/>
                <a:gd name="T13" fmla="*/ 18 h 21"/>
                <a:gd name="T14" fmla="*/ 34 w 42"/>
                <a:gd name="T15" fmla="*/ 15 h 21"/>
                <a:gd name="T16" fmla="*/ 34 w 42"/>
                <a:gd name="T17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21">
                  <a:moveTo>
                    <a:pt x="34" y="1"/>
                  </a:moveTo>
                  <a:cubicBezTo>
                    <a:pt x="29" y="0"/>
                    <a:pt x="22" y="0"/>
                    <a:pt x="17" y="2"/>
                  </a:cubicBezTo>
                  <a:cubicBezTo>
                    <a:pt x="14" y="2"/>
                    <a:pt x="12" y="4"/>
                    <a:pt x="10" y="5"/>
                  </a:cubicBezTo>
                  <a:cubicBezTo>
                    <a:pt x="9" y="6"/>
                    <a:pt x="8" y="6"/>
                    <a:pt x="8" y="7"/>
                  </a:cubicBezTo>
                  <a:cubicBezTo>
                    <a:pt x="7" y="7"/>
                    <a:pt x="4" y="9"/>
                    <a:pt x="6" y="8"/>
                  </a:cubicBezTo>
                  <a:cubicBezTo>
                    <a:pt x="1" y="10"/>
                    <a:pt x="0" y="15"/>
                    <a:pt x="4" y="18"/>
                  </a:cubicBezTo>
                  <a:cubicBezTo>
                    <a:pt x="9" y="21"/>
                    <a:pt x="13" y="20"/>
                    <a:pt x="18" y="18"/>
                  </a:cubicBezTo>
                  <a:cubicBezTo>
                    <a:pt x="23" y="16"/>
                    <a:pt x="29" y="17"/>
                    <a:pt x="34" y="15"/>
                  </a:cubicBezTo>
                  <a:cubicBezTo>
                    <a:pt x="42" y="14"/>
                    <a:pt x="41" y="4"/>
                    <a:pt x="34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47"/>
            <p:cNvSpPr>
              <a:spLocks/>
            </p:cNvSpPr>
            <p:nvPr/>
          </p:nvSpPr>
          <p:spPr bwMode="auto">
            <a:xfrm>
              <a:off x="5103813" y="836614"/>
              <a:ext cx="98425" cy="39688"/>
            </a:xfrm>
            <a:custGeom>
              <a:avLst/>
              <a:gdLst>
                <a:gd name="T0" fmla="*/ 43 w 46"/>
                <a:gd name="T1" fmla="*/ 4 h 18"/>
                <a:gd name="T2" fmla="*/ 22 w 46"/>
                <a:gd name="T3" fmla="*/ 1 h 18"/>
                <a:gd name="T4" fmla="*/ 3 w 46"/>
                <a:gd name="T5" fmla="*/ 5 h 18"/>
                <a:gd name="T6" fmla="*/ 3 w 46"/>
                <a:gd name="T7" fmla="*/ 13 h 18"/>
                <a:gd name="T8" fmla="*/ 22 w 46"/>
                <a:gd name="T9" fmla="*/ 17 h 18"/>
                <a:gd name="T10" fmla="*/ 43 w 46"/>
                <a:gd name="T11" fmla="*/ 14 h 18"/>
                <a:gd name="T12" fmla="*/ 43 w 46"/>
                <a:gd name="T13" fmla="*/ 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8">
                  <a:moveTo>
                    <a:pt x="43" y="4"/>
                  </a:moveTo>
                  <a:cubicBezTo>
                    <a:pt x="37" y="0"/>
                    <a:pt x="29" y="1"/>
                    <a:pt x="22" y="1"/>
                  </a:cubicBezTo>
                  <a:cubicBezTo>
                    <a:pt x="15" y="2"/>
                    <a:pt x="9" y="2"/>
                    <a:pt x="3" y="5"/>
                  </a:cubicBezTo>
                  <a:cubicBezTo>
                    <a:pt x="0" y="6"/>
                    <a:pt x="0" y="11"/>
                    <a:pt x="3" y="13"/>
                  </a:cubicBezTo>
                  <a:cubicBezTo>
                    <a:pt x="9" y="15"/>
                    <a:pt x="15" y="16"/>
                    <a:pt x="22" y="17"/>
                  </a:cubicBezTo>
                  <a:cubicBezTo>
                    <a:pt x="29" y="17"/>
                    <a:pt x="37" y="18"/>
                    <a:pt x="43" y="14"/>
                  </a:cubicBezTo>
                  <a:cubicBezTo>
                    <a:pt x="46" y="11"/>
                    <a:pt x="46" y="7"/>
                    <a:pt x="43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48"/>
            <p:cNvSpPr>
              <a:spLocks/>
            </p:cNvSpPr>
            <p:nvPr/>
          </p:nvSpPr>
          <p:spPr bwMode="auto">
            <a:xfrm>
              <a:off x="5151438" y="973139"/>
              <a:ext cx="79375" cy="82550"/>
            </a:xfrm>
            <a:custGeom>
              <a:avLst/>
              <a:gdLst>
                <a:gd name="T0" fmla="*/ 25 w 37"/>
                <a:gd name="T1" fmla="*/ 14 h 39"/>
                <a:gd name="T2" fmla="*/ 9 w 37"/>
                <a:gd name="T3" fmla="*/ 4 h 39"/>
                <a:gd name="T4" fmla="*/ 1 w 37"/>
                <a:gd name="T5" fmla="*/ 7 h 39"/>
                <a:gd name="T6" fmla="*/ 11 w 37"/>
                <a:gd name="T7" fmla="*/ 21 h 39"/>
                <a:gd name="T8" fmla="*/ 17 w 37"/>
                <a:gd name="T9" fmla="*/ 28 h 39"/>
                <a:gd name="T10" fmla="*/ 22 w 37"/>
                <a:gd name="T11" fmla="*/ 37 h 39"/>
                <a:gd name="T12" fmla="*/ 28 w 37"/>
                <a:gd name="T13" fmla="*/ 38 h 39"/>
                <a:gd name="T14" fmla="*/ 25 w 37"/>
                <a:gd name="T15" fmla="*/ 1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39">
                  <a:moveTo>
                    <a:pt x="25" y="14"/>
                  </a:moveTo>
                  <a:cubicBezTo>
                    <a:pt x="21" y="9"/>
                    <a:pt x="15" y="7"/>
                    <a:pt x="9" y="4"/>
                  </a:cubicBezTo>
                  <a:cubicBezTo>
                    <a:pt x="7" y="0"/>
                    <a:pt x="0" y="2"/>
                    <a:pt x="1" y="7"/>
                  </a:cubicBezTo>
                  <a:cubicBezTo>
                    <a:pt x="2" y="13"/>
                    <a:pt x="6" y="17"/>
                    <a:pt x="11" y="21"/>
                  </a:cubicBezTo>
                  <a:cubicBezTo>
                    <a:pt x="13" y="23"/>
                    <a:pt x="15" y="25"/>
                    <a:pt x="17" y="28"/>
                  </a:cubicBezTo>
                  <a:cubicBezTo>
                    <a:pt x="18" y="31"/>
                    <a:pt x="19" y="34"/>
                    <a:pt x="22" y="37"/>
                  </a:cubicBezTo>
                  <a:cubicBezTo>
                    <a:pt x="23" y="38"/>
                    <a:pt x="26" y="39"/>
                    <a:pt x="28" y="38"/>
                  </a:cubicBezTo>
                  <a:cubicBezTo>
                    <a:pt x="37" y="32"/>
                    <a:pt x="31" y="20"/>
                    <a:pt x="25" y="1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49"/>
            <p:cNvSpPr>
              <a:spLocks/>
            </p:cNvSpPr>
            <p:nvPr/>
          </p:nvSpPr>
          <p:spPr bwMode="auto">
            <a:xfrm>
              <a:off x="5133976" y="1098551"/>
              <a:ext cx="50800" cy="92075"/>
            </a:xfrm>
            <a:custGeom>
              <a:avLst/>
              <a:gdLst>
                <a:gd name="T0" fmla="*/ 18 w 24"/>
                <a:gd name="T1" fmla="*/ 19 h 43"/>
                <a:gd name="T2" fmla="*/ 9 w 24"/>
                <a:gd name="T3" fmla="*/ 3 h 43"/>
                <a:gd name="T4" fmla="*/ 3 w 24"/>
                <a:gd name="T5" fmla="*/ 2 h 43"/>
                <a:gd name="T6" fmla="*/ 3 w 24"/>
                <a:gd name="T7" fmla="*/ 21 h 43"/>
                <a:gd name="T8" fmla="*/ 5 w 24"/>
                <a:gd name="T9" fmla="*/ 30 h 43"/>
                <a:gd name="T10" fmla="*/ 9 w 24"/>
                <a:gd name="T11" fmla="*/ 41 h 43"/>
                <a:gd name="T12" fmla="*/ 18 w 24"/>
                <a:gd name="T13" fmla="*/ 41 h 43"/>
                <a:gd name="T14" fmla="*/ 18 w 24"/>
                <a:gd name="T15" fmla="*/ 1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43">
                  <a:moveTo>
                    <a:pt x="18" y="19"/>
                  </a:moveTo>
                  <a:cubicBezTo>
                    <a:pt x="15" y="14"/>
                    <a:pt x="11" y="8"/>
                    <a:pt x="9" y="3"/>
                  </a:cubicBezTo>
                  <a:cubicBezTo>
                    <a:pt x="9" y="0"/>
                    <a:pt x="4" y="0"/>
                    <a:pt x="3" y="2"/>
                  </a:cubicBezTo>
                  <a:cubicBezTo>
                    <a:pt x="0" y="8"/>
                    <a:pt x="1" y="14"/>
                    <a:pt x="3" y="21"/>
                  </a:cubicBezTo>
                  <a:cubicBezTo>
                    <a:pt x="4" y="24"/>
                    <a:pt x="5" y="27"/>
                    <a:pt x="5" y="30"/>
                  </a:cubicBezTo>
                  <a:cubicBezTo>
                    <a:pt x="6" y="34"/>
                    <a:pt x="5" y="38"/>
                    <a:pt x="9" y="41"/>
                  </a:cubicBezTo>
                  <a:cubicBezTo>
                    <a:pt x="12" y="43"/>
                    <a:pt x="15" y="43"/>
                    <a:pt x="18" y="41"/>
                  </a:cubicBezTo>
                  <a:cubicBezTo>
                    <a:pt x="24" y="36"/>
                    <a:pt x="21" y="25"/>
                    <a:pt x="18" y="1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50"/>
            <p:cNvSpPr>
              <a:spLocks/>
            </p:cNvSpPr>
            <p:nvPr/>
          </p:nvSpPr>
          <p:spPr bwMode="auto">
            <a:xfrm>
              <a:off x="4651376" y="785814"/>
              <a:ext cx="173038" cy="176213"/>
            </a:xfrm>
            <a:custGeom>
              <a:avLst/>
              <a:gdLst>
                <a:gd name="T0" fmla="*/ 50 w 80"/>
                <a:gd name="T1" fmla="*/ 1 h 82"/>
                <a:gd name="T2" fmla="*/ 50 w 80"/>
                <a:gd name="T3" fmla="*/ 5 h 82"/>
                <a:gd name="T4" fmla="*/ 59 w 80"/>
                <a:gd name="T5" fmla="*/ 11 h 82"/>
                <a:gd name="T6" fmla="*/ 63 w 80"/>
                <a:gd name="T7" fmla="*/ 25 h 82"/>
                <a:gd name="T8" fmla="*/ 53 w 80"/>
                <a:gd name="T9" fmla="*/ 37 h 82"/>
                <a:gd name="T10" fmla="*/ 33 w 80"/>
                <a:gd name="T11" fmla="*/ 59 h 82"/>
                <a:gd name="T12" fmla="*/ 11 w 80"/>
                <a:gd name="T13" fmla="*/ 60 h 82"/>
                <a:gd name="T14" fmla="*/ 13 w 80"/>
                <a:gd name="T15" fmla="*/ 33 h 82"/>
                <a:gd name="T16" fmla="*/ 45 w 80"/>
                <a:gd name="T17" fmla="*/ 4 h 82"/>
                <a:gd name="T18" fmla="*/ 45 w 80"/>
                <a:gd name="T19" fmla="*/ 2 h 82"/>
                <a:gd name="T20" fmla="*/ 19 w 80"/>
                <a:gd name="T21" fmla="*/ 13 h 82"/>
                <a:gd name="T22" fmla="*/ 3 w 80"/>
                <a:gd name="T23" fmla="*/ 40 h 82"/>
                <a:gd name="T24" fmla="*/ 25 w 80"/>
                <a:gd name="T25" fmla="*/ 76 h 82"/>
                <a:gd name="T26" fmla="*/ 43 w 80"/>
                <a:gd name="T27" fmla="*/ 55 h 82"/>
                <a:gd name="T28" fmla="*/ 60 w 80"/>
                <a:gd name="T29" fmla="*/ 37 h 82"/>
                <a:gd name="T30" fmla="*/ 70 w 80"/>
                <a:gd name="T31" fmla="*/ 31 h 82"/>
                <a:gd name="T32" fmla="*/ 50 w 80"/>
                <a:gd name="T33" fmla="*/ 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0" h="82">
                  <a:moveTo>
                    <a:pt x="50" y="1"/>
                  </a:moveTo>
                  <a:cubicBezTo>
                    <a:pt x="47" y="1"/>
                    <a:pt x="47" y="5"/>
                    <a:pt x="50" y="5"/>
                  </a:cubicBezTo>
                  <a:cubicBezTo>
                    <a:pt x="53" y="5"/>
                    <a:pt x="57" y="9"/>
                    <a:pt x="59" y="11"/>
                  </a:cubicBezTo>
                  <a:cubicBezTo>
                    <a:pt x="64" y="16"/>
                    <a:pt x="65" y="18"/>
                    <a:pt x="63" y="25"/>
                  </a:cubicBezTo>
                  <a:cubicBezTo>
                    <a:pt x="61" y="33"/>
                    <a:pt x="59" y="33"/>
                    <a:pt x="53" y="37"/>
                  </a:cubicBezTo>
                  <a:cubicBezTo>
                    <a:pt x="45" y="43"/>
                    <a:pt x="39" y="51"/>
                    <a:pt x="33" y="59"/>
                  </a:cubicBezTo>
                  <a:cubicBezTo>
                    <a:pt x="27" y="66"/>
                    <a:pt x="16" y="69"/>
                    <a:pt x="11" y="60"/>
                  </a:cubicBezTo>
                  <a:cubicBezTo>
                    <a:pt x="7" y="52"/>
                    <a:pt x="8" y="41"/>
                    <a:pt x="13" y="33"/>
                  </a:cubicBezTo>
                  <a:cubicBezTo>
                    <a:pt x="20" y="20"/>
                    <a:pt x="30" y="6"/>
                    <a:pt x="45" y="4"/>
                  </a:cubicBezTo>
                  <a:cubicBezTo>
                    <a:pt x="46" y="4"/>
                    <a:pt x="46" y="2"/>
                    <a:pt x="45" y="2"/>
                  </a:cubicBezTo>
                  <a:cubicBezTo>
                    <a:pt x="34" y="1"/>
                    <a:pt x="27" y="4"/>
                    <a:pt x="19" y="13"/>
                  </a:cubicBezTo>
                  <a:cubicBezTo>
                    <a:pt x="12" y="21"/>
                    <a:pt x="6" y="30"/>
                    <a:pt x="3" y="40"/>
                  </a:cubicBezTo>
                  <a:cubicBezTo>
                    <a:pt x="0" y="52"/>
                    <a:pt x="5" y="82"/>
                    <a:pt x="25" y="76"/>
                  </a:cubicBezTo>
                  <a:cubicBezTo>
                    <a:pt x="33" y="73"/>
                    <a:pt x="39" y="62"/>
                    <a:pt x="43" y="55"/>
                  </a:cubicBezTo>
                  <a:cubicBezTo>
                    <a:pt x="48" y="48"/>
                    <a:pt x="52" y="42"/>
                    <a:pt x="60" y="37"/>
                  </a:cubicBezTo>
                  <a:cubicBezTo>
                    <a:pt x="63" y="35"/>
                    <a:pt x="67" y="34"/>
                    <a:pt x="70" y="31"/>
                  </a:cubicBezTo>
                  <a:cubicBezTo>
                    <a:pt x="80" y="19"/>
                    <a:pt x="63" y="0"/>
                    <a:pt x="50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51"/>
            <p:cNvSpPr>
              <a:spLocks/>
            </p:cNvSpPr>
            <p:nvPr/>
          </p:nvSpPr>
          <p:spPr bwMode="auto">
            <a:xfrm>
              <a:off x="4916488" y="769939"/>
              <a:ext cx="77788" cy="95250"/>
            </a:xfrm>
            <a:custGeom>
              <a:avLst/>
              <a:gdLst>
                <a:gd name="T0" fmla="*/ 33 w 36"/>
                <a:gd name="T1" fmla="*/ 2 h 44"/>
                <a:gd name="T2" fmla="*/ 1 w 36"/>
                <a:gd name="T3" fmla="*/ 42 h 44"/>
                <a:gd name="T4" fmla="*/ 2 w 36"/>
                <a:gd name="T5" fmla="*/ 43 h 44"/>
                <a:gd name="T6" fmla="*/ 24 w 36"/>
                <a:gd name="T7" fmla="*/ 22 h 44"/>
                <a:gd name="T8" fmla="*/ 36 w 36"/>
                <a:gd name="T9" fmla="*/ 3 h 44"/>
                <a:gd name="T10" fmla="*/ 33 w 36"/>
                <a:gd name="T11" fmla="*/ 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44">
                  <a:moveTo>
                    <a:pt x="33" y="2"/>
                  </a:moveTo>
                  <a:cubicBezTo>
                    <a:pt x="30" y="19"/>
                    <a:pt x="10" y="28"/>
                    <a:pt x="1" y="42"/>
                  </a:cubicBezTo>
                  <a:cubicBezTo>
                    <a:pt x="0" y="43"/>
                    <a:pt x="2" y="44"/>
                    <a:pt x="2" y="43"/>
                  </a:cubicBezTo>
                  <a:cubicBezTo>
                    <a:pt x="11" y="38"/>
                    <a:pt x="18" y="29"/>
                    <a:pt x="24" y="22"/>
                  </a:cubicBezTo>
                  <a:cubicBezTo>
                    <a:pt x="29" y="16"/>
                    <a:pt x="34" y="10"/>
                    <a:pt x="36" y="3"/>
                  </a:cubicBezTo>
                  <a:cubicBezTo>
                    <a:pt x="36" y="1"/>
                    <a:pt x="33" y="0"/>
                    <a:pt x="33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52"/>
            <p:cNvSpPr>
              <a:spLocks/>
            </p:cNvSpPr>
            <p:nvPr/>
          </p:nvSpPr>
          <p:spPr bwMode="auto">
            <a:xfrm>
              <a:off x="4905376" y="812801"/>
              <a:ext cx="123825" cy="95250"/>
            </a:xfrm>
            <a:custGeom>
              <a:avLst/>
              <a:gdLst>
                <a:gd name="T0" fmla="*/ 53 w 57"/>
                <a:gd name="T1" fmla="*/ 1 h 44"/>
                <a:gd name="T2" fmla="*/ 40 w 57"/>
                <a:gd name="T3" fmla="*/ 14 h 44"/>
                <a:gd name="T4" fmla="*/ 26 w 57"/>
                <a:gd name="T5" fmla="*/ 23 h 44"/>
                <a:gd name="T6" fmla="*/ 1 w 57"/>
                <a:gd name="T7" fmla="*/ 41 h 44"/>
                <a:gd name="T8" fmla="*/ 2 w 57"/>
                <a:gd name="T9" fmla="*/ 43 h 44"/>
                <a:gd name="T10" fmla="*/ 11 w 57"/>
                <a:gd name="T11" fmla="*/ 40 h 44"/>
                <a:gd name="T12" fmla="*/ 27 w 57"/>
                <a:gd name="T13" fmla="*/ 26 h 44"/>
                <a:gd name="T14" fmla="*/ 44 w 57"/>
                <a:gd name="T15" fmla="*/ 16 h 44"/>
                <a:gd name="T16" fmla="*/ 55 w 57"/>
                <a:gd name="T17" fmla="*/ 3 h 44"/>
                <a:gd name="T18" fmla="*/ 53 w 57"/>
                <a:gd name="T19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44">
                  <a:moveTo>
                    <a:pt x="53" y="1"/>
                  </a:moveTo>
                  <a:cubicBezTo>
                    <a:pt x="49" y="6"/>
                    <a:pt x="46" y="11"/>
                    <a:pt x="40" y="14"/>
                  </a:cubicBezTo>
                  <a:cubicBezTo>
                    <a:pt x="35" y="17"/>
                    <a:pt x="30" y="19"/>
                    <a:pt x="26" y="23"/>
                  </a:cubicBezTo>
                  <a:cubicBezTo>
                    <a:pt x="18" y="28"/>
                    <a:pt x="10" y="37"/>
                    <a:pt x="1" y="41"/>
                  </a:cubicBezTo>
                  <a:cubicBezTo>
                    <a:pt x="0" y="42"/>
                    <a:pt x="1" y="43"/>
                    <a:pt x="2" y="43"/>
                  </a:cubicBezTo>
                  <a:cubicBezTo>
                    <a:pt x="6" y="44"/>
                    <a:pt x="8" y="42"/>
                    <a:pt x="11" y="40"/>
                  </a:cubicBezTo>
                  <a:cubicBezTo>
                    <a:pt x="17" y="35"/>
                    <a:pt x="22" y="30"/>
                    <a:pt x="27" y="26"/>
                  </a:cubicBezTo>
                  <a:cubicBezTo>
                    <a:pt x="33" y="22"/>
                    <a:pt x="39" y="20"/>
                    <a:pt x="44" y="16"/>
                  </a:cubicBezTo>
                  <a:cubicBezTo>
                    <a:pt x="49" y="13"/>
                    <a:pt x="51" y="8"/>
                    <a:pt x="55" y="3"/>
                  </a:cubicBezTo>
                  <a:cubicBezTo>
                    <a:pt x="57" y="2"/>
                    <a:pt x="55" y="0"/>
                    <a:pt x="53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53"/>
            <p:cNvSpPr>
              <a:spLocks/>
            </p:cNvSpPr>
            <p:nvPr/>
          </p:nvSpPr>
          <p:spPr bwMode="auto">
            <a:xfrm>
              <a:off x="4902201" y="860426"/>
              <a:ext cx="127000" cy="101600"/>
            </a:xfrm>
            <a:custGeom>
              <a:avLst/>
              <a:gdLst>
                <a:gd name="T0" fmla="*/ 59 w 59"/>
                <a:gd name="T1" fmla="*/ 0 h 47"/>
                <a:gd name="T2" fmla="*/ 32 w 59"/>
                <a:gd name="T3" fmla="*/ 21 h 47"/>
                <a:gd name="T4" fmla="*/ 1 w 59"/>
                <a:gd name="T5" fmla="*/ 45 h 47"/>
                <a:gd name="T6" fmla="*/ 2 w 59"/>
                <a:gd name="T7" fmla="*/ 46 h 47"/>
                <a:gd name="T8" fmla="*/ 37 w 59"/>
                <a:gd name="T9" fmla="*/ 21 h 47"/>
                <a:gd name="T10" fmla="*/ 59 w 59"/>
                <a:gd name="T11" fmla="*/ 1 h 47"/>
                <a:gd name="T12" fmla="*/ 59 w 59"/>
                <a:gd name="T1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47">
                  <a:moveTo>
                    <a:pt x="59" y="0"/>
                  </a:moveTo>
                  <a:cubicBezTo>
                    <a:pt x="52" y="10"/>
                    <a:pt x="40" y="14"/>
                    <a:pt x="32" y="21"/>
                  </a:cubicBezTo>
                  <a:cubicBezTo>
                    <a:pt x="22" y="29"/>
                    <a:pt x="8" y="35"/>
                    <a:pt x="1" y="45"/>
                  </a:cubicBezTo>
                  <a:cubicBezTo>
                    <a:pt x="0" y="46"/>
                    <a:pt x="1" y="47"/>
                    <a:pt x="2" y="46"/>
                  </a:cubicBezTo>
                  <a:cubicBezTo>
                    <a:pt x="14" y="39"/>
                    <a:pt x="26" y="30"/>
                    <a:pt x="37" y="21"/>
                  </a:cubicBezTo>
                  <a:cubicBezTo>
                    <a:pt x="44" y="15"/>
                    <a:pt x="56" y="10"/>
                    <a:pt x="59" y="1"/>
                  </a:cubicBezTo>
                  <a:cubicBezTo>
                    <a:pt x="59" y="0"/>
                    <a:pt x="59" y="0"/>
                    <a:pt x="59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54"/>
            <p:cNvSpPr>
              <a:spLocks/>
            </p:cNvSpPr>
            <p:nvPr/>
          </p:nvSpPr>
          <p:spPr bwMode="auto">
            <a:xfrm>
              <a:off x="4873626" y="903289"/>
              <a:ext cx="161925" cy="114300"/>
            </a:xfrm>
            <a:custGeom>
              <a:avLst/>
              <a:gdLst>
                <a:gd name="T0" fmla="*/ 71 w 75"/>
                <a:gd name="T1" fmla="*/ 2 h 53"/>
                <a:gd name="T2" fmla="*/ 37 w 75"/>
                <a:gd name="T3" fmla="*/ 28 h 53"/>
                <a:gd name="T4" fmla="*/ 5 w 75"/>
                <a:gd name="T5" fmla="*/ 47 h 53"/>
                <a:gd name="T6" fmla="*/ 4 w 75"/>
                <a:gd name="T7" fmla="*/ 47 h 53"/>
                <a:gd name="T8" fmla="*/ 2 w 75"/>
                <a:gd name="T9" fmla="*/ 49 h 53"/>
                <a:gd name="T10" fmla="*/ 4 w 75"/>
                <a:gd name="T11" fmla="*/ 52 h 53"/>
                <a:gd name="T12" fmla="*/ 42 w 75"/>
                <a:gd name="T13" fmla="*/ 30 h 53"/>
                <a:gd name="T14" fmla="*/ 73 w 75"/>
                <a:gd name="T15" fmla="*/ 4 h 53"/>
                <a:gd name="T16" fmla="*/ 71 w 75"/>
                <a:gd name="T17" fmla="*/ 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53">
                  <a:moveTo>
                    <a:pt x="71" y="2"/>
                  </a:moveTo>
                  <a:cubicBezTo>
                    <a:pt x="59" y="10"/>
                    <a:pt x="50" y="22"/>
                    <a:pt x="37" y="28"/>
                  </a:cubicBezTo>
                  <a:cubicBezTo>
                    <a:pt x="26" y="33"/>
                    <a:pt x="16" y="40"/>
                    <a:pt x="5" y="47"/>
                  </a:cubicBezTo>
                  <a:cubicBezTo>
                    <a:pt x="5" y="47"/>
                    <a:pt x="4" y="47"/>
                    <a:pt x="4" y="47"/>
                  </a:cubicBezTo>
                  <a:cubicBezTo>
                    <a:pt x="3" y="48"/>
                    <a:pt x="2" y="48"/>
                    <a:pt x="2" y="49"/>
                  </a:cubicBezTo>
                  <a:cubicBezTo>
                    <a:pt x="0" y="50"/>
                    <a:pt x="2" y="53"/>
                    <a:pt x="4" y="52"/>
                  </a:cubicBezTo>
                  <a:cubicBezTo>
                    <a:pt x="17" y="45"/>
                    <a:pt x="29" y="37"/>
                    <a:pt x="42" y="30"/>
                  </a:cubicBezTo>
                  <a:cubicBezTo>
                    <a:pt x="54" y="24"/>
                    <a:pt x="63" y="13"/>
                    <a:pt x="73" y="4"/>
                  </a:cubicBezTo>
                  <a:cubicBezTo>
                    <a:pt x="75" y="3"/>
                    <a:pt x="72" y="0"/>
                    <a:pt x="71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55"/>
            <p:cNvSpPr>
              <a:spLocks/>
            </p:cNvSpPr>
            <p:nvPr/>
          </p:nvSpPr>
          <p:spPr bwMode="auto">
            <a:xfrm>
              <a:off x="4867276" y="958851"/>
              <a:ext cx="153988" cy="95250"/>
            </a:xfrm>
            <a:custGeom>
              <a:avLst/>
              <a:gdLst>
                <a:gd name="T0" fmla="*/ 69 w 72"/>
                <a:gd name="T1" fmla="*/ 1 h 44"/>
                <a:gd name="T2" fmla="*/ 36 w 72"/>
                <a:gd name="T3" fmla="*/ 22 h 44"/>
                <a:gd name="T4" fmla="*/ 18 w 72"/>
                <a:gd name="T5" fmla="*/ 31 h 44"/>
                <a:gd name="T6" fmla="*/ 2 w 72"/>
                <a:gd name="T7" fmla="*/ 40 h 44"/>
                <a:gd name="T8" fmla="*/ 2 w 72"/>
                <a:gd name="T9" fmla="*/ 43 h 44"/>
                <a:gd name="T10" fmla="*/ 13 w 72"/>
                <a:gd name="T11" fmla="*/ 39 h 44"/>
                <a:gd name="T12" fmla="*/ 34 w 72"/>
                <a:gd name="T13" fmla="*/ 28 h 44"/>
                <a:gd name="T14" fmla="*/ 71 w 72"/>
                <a:gd name="T15" fmla="*/ 3 h 44"/>
                <a:gd name="T16" fmla="*/ 69 w 72"/>
                <a:gd name="T17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44">
                  <a:moveTo>
                    <a:pt x="69" y="1"/>
                  </a:moveTo>
                  <a:cubicBezTo>
                    <a:pt x="58" y="8"/>
                    <a:pt x="47" y="16"/>
                    <a:pt x="36" y="22"/>
                  </a:cubicBezTo>
                  <a:cubicBezTo>
                    <a:pt x="30" y="26"/>
                    <a:pt x="24" y="28"/>
                    <a:pt x="18" y="31"/>
                  </a:cubicBezTo>
                  <a:cubicBezTo>
                    <a:pt x="12" y="34"/>
                    <a:pt x="8" y="38"/>
                    <a:pt x="2" y="40"/>
                  </a:cubicBezTo>
                  <a:cubicBezTo>
                    <a:pt x="0" y="41"/>
                    <a:pt x="1" y="43"/>
                    <a:pt x="2" y="43"/>
                  </a:cubicBezTo>
                  <a:cubicBezTo>
                    <a:pt x="7" y="44"/>
                    <a:pt x="9" y="42"/>
                    <a:pt x="13" y="39"/>
                  </a:cubicBezTo>
                  <a:cubicBezTo>
                    <a:pt x="20" y="35"/>
                    <a:pt x="27" y="32"/>
                    <a:pt x="34" y="28"/>
                  </a:cubicBezTo>
                  <a:cubicBezTo>
                    <a:pt x="47" y="21"/>
                    <a:pt x="58" y="11"/>
                    <a:pt x="71" y="3"/>
                  </a:cubicBezTo>
                  <a:cubicBezTo>
                    <a:pt x="72" y="2"/>
                    <a:pt x="71" y="0"/>
                    <a:pt x="69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56"/>
            <p:cNvSpPr>
              <a:spLocks/>
            </p:cNvSpPr>
            <p:nvPr/>
          </p:nvSpPr>
          <p:spPr bwMode="auto">
            <a:xfrm>
              <a:off x="4862513" y="1017589"/>
              <a:ext cx="139700" cy="85725"/>
            </a:xfrm>
            <a:custGeom>
              <a:avLst/>
              <a:gdLst>
                <a:gd name="T0" fmla="*/ 61 w 65"/>
                <a:gd name="T1" fmla="*/ 1 h 40"/>
                <a:gd name="T2" fmla="*/ 30 w 65"/>
                <a:gd name="T3" fmla="*/ 16 h 40"/>
                <a:gd name="T4" fmla="*/ 2 w 65"/>
                <a:gd name="T5" fmla="*/ 36 h 40"/>
                <a:gd name="T6" fmla="*/ 4 w 65"/>
                <a:gd name="T7" fmla="*/ 39 h 40"/>
                <a:gd name="T8" fmla="*/ 5 w 65"/>
                <a:gd name="T9" fmla="*/ 38 h 40"/>
                <a:gd name="T10" fmla="*/ 6 w 65"/>
                <a:gd name="T11" fmla="*/ 38 h 40"/>
                <a:gd name="T12" fmla="*/ 32 w 65"/>
                <a:gd name="T13" fmla="*/ 20 h 40"/>
                <a:gd name="T14" fmla="*/ 63 w 65"/>
                <a:gd name="T15" fmla="*/ 4 h 40"/>
                <a:gd name="T16" fmla="*/ 61 w 65"/>
                <a:gd name="T17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" h="40">
                  <a:moveTo>
                    <a:pt x="61" y="1"/>
                  </a:moveTo>
                  <a:cubicBezTo>
                    <a:pt x="51" y="6"/>
                    <a:pt x="40" y="11"/>
                    <a:pt x="30" y="16"/>
                  </a:cubicBezTo>
                  <a:cubicBezTo>
                    <a:pt x="20" y="22"/>
                    <a:pt x="11" y="30"/>
                    <a:pt x="2" y="36"/>
                  </a:cubicBezTo>
                  <a:cubicBezTo>
                    <a:pt x="0" y="37"/>
                    <a:pt x="2" y="40"/>
                    <a:pt x="4" y="39"/>
                  </a:cubicBezTo>
                  <a:cubicBezTo>
                    <a:pt x="4" y="39"/>
                    <a:pt x="5" y="39"/>
                    <a:pt x="5" y="38"/>
                  </a:cubicBezTo>
                  <a:cubicBezTo>
                    <a:pt x="5" y="38"/>
                    <a:pt x="6" y="38"/>
                    <a:pt x="6" y="38"/>
                  </a:cubicBezTo>
                  <a:cubicBezTo>
                    <a:pt x="15" y="33"/>
                    <a:pt x="22" y="25"/>
                    <a:pt x="32" y="20"/>
                  </a:cubicBezTo>
                  <a:cubicBezTo>
                    <a:pt x="42" y="14"/>
                    <a:pt x="53" y="9"/>
                    <a:pt x="63" y="4"/>
                  </a:cubicBezTo>
                  <a:cubicBezTo>
                    <a:pt x="65" y="3"/>
                    <a:pt x="63" y="0"/>
                    <a:pt x="61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57"/>
            <p:cNvSpPr>
              <a:spLocks/>
            </p:cNvSpPr>
            <p:nvPr/>
          </p:nvSpPr>
          <p:spPr bwMode="auto">
            <a:xfrm>
              <a:off x="4862513" y="1103314"/>
              <a:ext cx="79375" cy="53975"/>
            </a:xfrm>
            <a:custGeom>
              <a:avLst/>
              <a:gdLst>
                <a:gd name="T0" fmla="*/ 34 w 37"/>
                <a:gd name="T1" fmla="*/ 1 h 25"/>
                <a:gd name="T2" fmla="*/ 15 w 37"/>
                <a:gd name="T3" fmla="*/ 11 h 25"/>
                <a:gd name="T4" fmla="*/ 1 w 37"/>
                <a:gd name="T5" fmla="*/ 21 h 25"/>
                <a:gd name="T6" fmla="*/ 2 w 37"/>
                <a:gd name="T7" fmla="*/ 23 h 25"/>
                <a:gd name="T8" fmla="*/ 15 w 37"/>
                <a:gd name="T9" fmla="*/ 15 h 25"/>
                <a:gd name="T10" fmla="*/ 36 w 37"/>
                <a:gd name="T11" fmla="*/ 4 h 25"/>
                <a:gd name="T12" fmla="*/ 34 w 37"/>
                <a:gd name="T13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25">
                  <a:moveTo>
                    <a:pt x="34" y="1"/>
                  </a:moveTo>
                  <a:cubicBezTo>
                    <a:pt x="28" y="5"/>
                    <a:pt x="21" y="8"/>
                    <a:pt x="15" y="11"/>
                  </a:cubicBezTo>
                  <a:cubicBezTo>
                    <a:pt x="10" y="14"/>
                    <a:pt x="6" y="18"/>
                    <a:pt x="1" y="21"/>
                  </a:cubicBezTo>
                  <a:cubicBezTo>
                    <a:pt x="0" y="22"/>
                    <a:pt x="1" y="23"/>
                    <a:pt x="2" y="23"/>
                  </a:cubicBezTo>
                  <a:cubicBezTo>
                    <a:pt x="7" y="25"/>
                    <a:pt x="11" y="18"/>
                    <a:pt x="15" y="15"/>
                  </a:cubicBezTo>
                  <a:cubicBezTo>
                    <a:pt x="22" y="11"/>
                    <a:pt x="29" y="8"/>
                    <a:pt x="36" y="4"/>
                  </a:cubicBezTo>
                  <a:cubicBezTo>
                    <a:pt x="37" y="2"/>
                    <a:pt x="35" y="0"/>
                    <a:pt x="34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58"/>
            <p:cNvSpPr>
              <a:spLocks/>
            </p:cNvSpPr>
            <p:nvPr/>
          </p:nvSpPr>
          <p:spPr bwMode="auto">
            <a:xfrm>
              <a:off x="4860926" y="1176339"/>
              <a:ext cx="23813" cy="17463"/>
            </a:xfrm>
            <a:custGeom>
              <a:avLst/>
              <a:gdLst>
                <a:gd name="T0" fmla="*/ 7 w 11"/>
                <a:gd name="T1" fmla="*/ 2 h 8"/>
                <a:gd name="T2" fmla="*/ 2 w 11"/>
                <a:gd name="T3" fmla="*/ 4 h 8"/>
                <a:gd name="T4" fmla="*/ 4 w 11"/>
                <a:gd name="T5" fmla="*/ 7 h 8"/>
                <a:gd name="T6" fmla="*/ 9 w 11"/>
                <a:gd name="T7" fmla="*/ 5 h 8"/>
                <a:gd name="T8" fmla="*/ 7 w 11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8">
                  <a:moveTo>
                    <a:pt x="7" y="2"/>
                  </a:moveTo>
                  <a:cubicBezTo>
                    <a:pt x="5" y="3"/>
                    <a:pt x="4" y="4"/>
                    <a:pt x="2" y="4"/>
                  </a:cubicBezTo>
                  <a:cubicBezTo>
                    <a:pt x="0" y="5"/>
                    <a:pt x="2" y="8"/>
                    <a:pt x="4" y="7"/>
                  </a:cubicBezTo>
                  <a:cubicBezTo>
                    <a:pt x="5" y="6"/>
                    <a:pt x="7" y="6"/>
                    <a:pt x="9" y="5"/>
                  </a:cubicBezTo>
                  <a:cubicBezTo>
                    <a:pt x="11" y="4"/>
                    <a:pt x="9" y="0"/>
                    <a:pt x="7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59"/>
            <p:cNvSpPr>
              <a:spLocks/>
            </p:cNvSpPr>
            <p:nvPr/>
          </p:nvSpPr>
          <p:spPr bwMode="auto">
            <a:xfrm>
              <a:off x="4848226" y="1220789"/>
              <a:ext cx="73025" cy="84138"/>
            </a:xfrm>
            <a:custGeom>
              <a:avLst/>
              <a:gdLst>
                <a:gd name="T0" fmla="*/ 30 w 34"/>
                <a:gd name="T1" fmla="*/ 1 h 39"/>
                <a:gd name="T2" fmla="*/ 13 w 34"/>
                <a:gd name="T3" fmla="*/ 19 h 39"/>
                <a:gd name="T4" fmla="*/ 1 w 34"/>
                <a:gd name="T5" fmla="*/ 37 h 39"/>
                <a:gd name="T6" fmla="*/ 2 w 34"/>
                <a:gd name="T7" fmla="*/ 38 h 39"/>
                <a:gd name="T8" fmla="*/ 15 w 34"/>
                <a:gd name="T9" fmla="*/ 20 h 39"/>
                <a:gd name="T10" fmla="*/ 32 w 34"/>
                <a:gd name="T11" fmla="*/ 3 h 39"/>
                <a:gd name="T12" fmla="*/ 30 w 34"/>
                <a:gd name="T13" fmla="*/ 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9">
                  <a:moveTo>
                    <a:pt x="30" y="1"/>
                  </a:moveTo>
                  <a:cubicBezTo>
                    <a:pt x="24" y="7"/>
                    <a:pt x="18" y="13"/>
                    <a:pt x="13" y="19"/>
                  </a:cubicBezTo>
                  <a:cubicBezTo>
                    <a:pt x="8" y="25"/>
                    <a:pt x="4" y="31"/>
                    <a:pt x="1" y="37"/>
                  </a:cubicBezTo>
                  <a:cubicBezTo>
                    <a:pt x="0" y="38"/>
                    <a:pt x="1" y="39"/>
                    <a:pt x="2" y="38"/>
                  </a:cubicBezTo>
                  <a:cubicBezTo>
                    <a:pt x="8" y="33"/>
                    <a:pt x="11" y="26"/>
                    <a:pt x="15" y="20"/>
                  </a:cubicBezTo>
                  <a:cubicBezTo>
                    <a:pt x="21" y="14"/>
                    <a:pt x="27" y="9"/>
                    <a:pt x="32" y="3"/>
                  </a:cubicBezTo>
                  <a:cubicBezTo>
                    <a:pt x="34" y="2"/>
                    <a:pt x="32" y="0"/>
                    <a:pt x="30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60"/>
            <p:cNvSpPr>
              <a:spLocks/>
            </p:cNvSpPr>
            <p:nvPr/>
          </p:nvSpPr>
          <p:spPr bwMode="auto">
            <a:xfrm>
              <a:off x="4837113" y="1270001"/>
              <a:ext cx="98425" cy="93663"/>
            </a:xfrm>
            <a:custGeom>
              <a:avLst/>
              <a:gdLst>
                <a:gd name="T0" fmla="*/ 43 w 46"/>
                <a:gd name="T1" fmla="*/ 1 h 43"/>
                <a:gd name="T2" fmla="*/ 16 w 46"/>
                <a:gd name="T3" fmla="*/ 22 h 43"/>
                <a:gd name="T4" fmla="*/ 5 w 46"/>
                <a:gd name="T5" fmla="*/ 34 h 43"/>
                <a:gd name="T6" fmla="*/ 0 w 46"/>
                <a:gd name="T7" fmla="*/ 42 h 43"/>
                <a:gd name="T8" fmla="*/ 3 w 46"/>
                <a:gd name="T9" fmla="*/ 42 h 43"/>
                <a:gd name="T10" fmla="*/ 7 w 46"/>
                <a:gd name="T11" fmla="*/ 39 h 43"/>
                <a:gd name="T12" fmla="*/ 12 w 46"/>
                <a:gd name="T13" fmla="*/ 33 h 43"/>
                <a:gd name="T14" fmla="*/ 26 w 46"/>
                <a:gd name="T15" fmla="*/ 20 h 43"/>
                <a:gd name="T16" fmla="*/ 45 w 46"/>
                <a:gd name="T17" fmla="*/ 2 h 43"/>
                <a:gd name="T18" fmla="*/ 43 w 46"/>
                <a:gd name="T19" fmla="*/ 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3">
                  <a:moveTo>
                    <a:pt x="43" y="1"/>
                  </a:moveTo>
                  <a:cubicBezTo>
                    <a:pt x="37" y="12"/>
                    <a:pt x="26" y="15"/>
                    <a:pt x="16" y="22"/>
                  </a:cubicBezTo>
                  <a:cubicBezTo>
                    <a:pt x="12" y="25"/>
                    <a:pt x="9" y="30"/>
                    <a:pt x="5" y="34"/>
                  </a:cubicBezTo>
                  <a:cubicBezTo>
                    <a:pt x="3" y="37"/>
                    <a:pt x="1" y="38"/>
                    <a:pt x="0" y="42"/>
                  </a:cubicBezTo>
                  <a:cubicBezTo>
                    <a:pt x="0" y="43"/>
                    <a:pt x="2" y="43"/>
                    <a:pt x="3" y="42"/>
                  </a:cubicBezTo>
                  <a:cubicBezTo>
                    <a:pt x="4" y="41"/>
                    <a:pt x="5" y="41"/>
                    <a:pt x="7" y="39"/>
                  </a:cubicBezTo>
                  <a:cubicBezTo>
                    <a:pt x="8" y="37"/>
                    <a:pt x="10" y="35"/>
                    <a:pt x="12" y="33"/>
                  </a:cubicBezTo>
                  <a:cubicBezTo>
                    <a:pt x="16" y="27"/>
                    <a:pt x="20" y="24"/>
                    <a:pt x="26" y="20"/>
                  </a:cubicBezTo>
                  <a:cubicBezTo>
                    <a:pt x="33" y="16"/>
                    <a:pt x="42" y="10"/>
                    <a:pt x="45" y="2"/>
                  </a:cubicBezTo>
                  <a:cubicBezTo>
                    <a:pt x="46" y="1"/>
                    <a:pt x="43" y="0"/>
                    <a:pt x="43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61"/>
            <p:cNvSpPr>
              <a:spLocks/>
            </p:cNvSpPr>
            <p:nvPr/>
          </p:nvSpPr>
          <p:spPr bwMode="auto">
            <a:xfrm>
              <a:off x="4848226" y="1317626"/>
              <a:ext cx="100013" cy="79375"/>
            </a:xfrm>
            <a:custGeom>
              <a:avLst/>
              <a:gdLst>
                <a:gd name="T0" fmla="*/ 43 w 47"/>
                <a:gd name="T1" fmla="*/ 1 h 37"/>
                <a:gd name="T2" fmla="*/ 0 w 47"/>
                <a:gd name="T3" fmla="*/ 33 h 37"/>
                <a:gd name="T4" fmla="*/ 3 w 47"/>
                <a:gd name="T5" fmla="*/ 36 h 37"/>
                <a:gd name="T6" fmla="*/ 7 w 47"/>
                <a:gd name="T7" fmla="*/ 33 h 37"/>
                <a:gd name="T8" fmla="*/ 7 w 47"/>
                <a:gd name="T9" fmla="*/ 31 h 37"/>
                <a:gd name="T10" fmla="*/ 45 w 47"/>
                <a:gd name="T11" fmla="*/ 3 h 37"/>
                <a:gd name="T12" fmla="*/ 43 w 47"/>
                <a:gd name="T13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37">
                  <a:moveTo>
                    <a:pt x="43" y="1"/>
                  </a:moveTo>
                  <a:cubicBezTo>
                    <a:pt x="30" y="13"/>
                    <a:pt x="10" y="17"/>
                    <a:pt x="0" y="33"/>
                  </a:cubicBezTo>
                  <a:cubicBezTo>
                    <a:pt x="0" y="35"/>
                    <a:pt x="1" y="37"/>
                    <a:pt x="3" y="36"/>
                  </a:cubicBezTo>
                  <a:cubicBezTo>
                    <a:pt x="5" y="36"/>
                    <a:pt x="6" y="35"/>
                    <a:pt x="7" y="33"/>
                  </a:cubicBezTo>
                  <a:cubicBezTo>
                    <a:pt x="8" y="32"/>
                    <a:pt x="7" y="32"/>
                    <a:pt x="7" y="31"/>
                  </a:cubicBezTo>
                  <a:cubicBezTo>
                    <a:pt x="17" y="19"/>
                    <a:pt x="34" y="15"/>
                    <a:pt x="45" y="3"/>
                  </a:cubicBezTo>
                  <a:cubicBezTo>
                    <a:pt x="47" y="2"/>
                    <a:pt x="44" y="0"/>
                    <a:pt x="43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62"/>
            <p:cNvSpPr>
              <a:spLocks/>
            </p:cNvSpPr>
            <p:nvPr/>
          </p:nvSpPr>
          <p:spPr bwMode="auto">
            <a:xfrm>
              <a:off x="4837113" y="1360489"/>
              <a:ext cx="85725" cy="95250"/>
            </a:xfrm>
            <a:custGeom>
              <a:avLst/>
              <a:gdLst>
                <a:gd name="T0" fmla="*/ 38 w 40"/>
                <a:gd name="T1" fmla="*/ 2 h 44"/>
                <a:gd name="T2" fmla="*/ 19 w 40"/>
                <a:gd name="T3" fmla="*/ 22 h 44"/>
                <a:gd name="T4" fmla="*/ 9 w 40"/>
                <a:gd name="T5" fmla="*/ 32 h 44"/>
                <a:gd name="T6" fmla="*/ 1 w 40"/>
                <a:gd name="T7" fmla="*/ 41 h 44"/>
                <a:gd name="T8" fmla="*/ 1 w 40"/>
                <a:gd name="T9" fmla="*/ 43 h 44"/>
                <a:gd name="T10" fmla="*/ 7 w 40"/>
                <a:gd name="T11" fmla="*/ 41 h 44"/>
                <a:gd name="T12" fmla="*/ 20 w 40"/>
                <a:gd name="T13" fmla="*/ 26 h 44"/>
                <a:gd name="T14" fmla="*/ 40 w 40"/>
                <a:gd name="T15" fmla="*/ 3 h 44"/>
                <a:gd name="T16" fmla="*/ 38 w 40"/>
                <a:gd name="T17" fmla="*/ 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4">
                  <a:moveTo>
                    <a:pt x="38" y="2"/>
                  </a:moveTo>
                  <a:cubicBezTo>
                    <a:pt x="34" y="11"/>
                    <a:pt x="26" y="16"/>
                    <a:pt x="19" y="22"/>
                  </a:cubicBezTo>
                  <a:cubicBezTo>
                    <a:pt x="16" y="25"/>
                    <a:pt x="12" y="29"/>
                    <a:pt x="9" y="32"/>
                  </a:cubicBezTo>
                  <a:cubicBezTo>
                    <a:pt x="7" y="35"/>
                    <a:pt x="4" y="40"/>
                    <a:pt x="1" y="41"/>
                  </a:cubicBezTo>
                  <a:cubicBezTo>
                    <a:pt x="0" y="41"/>
                    <a:pt x="0" y="43"/>
                    <a:pt x="1" y="43"/>
                  </a:cubicBezTo>
                  <a:cubicBezTo>
                    <a:pt x="4" y="44"/>
                    <a:pt x="5" y="43"/>
                    <a:pt x="7" y="41"/>
                  </a:cubicBezTo>
                  <a:cubicBezTo>
                    <a:pt x="11" y="36"/>
                    <a:pt x="15" y="31"/>
                    <a:pt x="20" y="26"/>
                  </a:cubicBezTo>
                  <a:cubicBezTo>
                    <a:pt x="27" y="19"/>
                    <a:pt x="38" y="13"/>
                    <a:pt x="40" y="3"/>
                  </a:cubicBezTo>
                  <a:cubicBezTo>
                    <a:pt x="40" y="1"/>
                    <a:pt x="39" y="0"/>
                    <a:pt x="38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8" name="PA_组合 147"/>
          <p:cNvGrpSpPr/>
          <p:nvPr>
            <p:custDataLst>
              <p:tags r:id="rId8"/>
            </p:custDataLst>
          </p:nvPr>
        </p:nvGrpSpPr>
        <p:grpSpPr>
          <a:xfrm>
            <a:off x="5086970" y="3529433"/>
            <a:ext cx="760356" cy="540314"/>
            <a:chOff x="3124201" y="3046414"/>
            <a:chExt cx="1047750" cy="744538"/>
          </a:xfrm>
          <a:solidFill>
            <a:schemeClr val="accent2"/>
          </a:solidFill>
        </p:grpSpPr>
        <p:sp>
          <p:nvSpPr>
            <p:cNvPr id="149" name="Freeform 242"/>
            <p:cNvSpPr>
              <a:spLocks noEditPoints="1"/>
            </p:cNvSpPr>
            <p:nvPr/>
          </p:nvSpPr>
          <p:spPr bwMode="auto">
            <a:xfrm>
              <a:off x="3124201" y="3046414"/>
              <a:ext cx="1047750" cy="744538"/>
            </a:xfrm>
            <a:custGeom>
              <a:avLst/>
              <a:gdLst>
                <a:gd name="T0" fmla="*/ 433 w 487"/>
                <a:gd name="T1" fmla="*/ 65 h 347"/>
                <a:gd name="T2" fmla="*/ 375 w 487"/>
                <a:gd name="T3" fmla="*/ 19 h 347"/>
                <a:gd name="T4" fmla="*/ 326 w 487"/>
                <a:gd name="T5" fmla="*/ 68 h 347"/>
                <a:gd name="T6" fmla="*/ 272 w 487"/>
                <a:gd name="T7" fmla="*/ 88 h 347"/>
                <a:gd name="T8" fmla="*/ 154 w 487"/>
                <a:gd name="T9" fmla="*/ 207 h 347"/>
                <a:gd name="T10" fmla="*/ 266 w 487"/>
                <a:gd name="T11" fmla="*/ 157 h 347"/>
                <a:gd name="T12" fmla="*/ 362 w 487"/>
                <a:gd name="T13" fmla="*/ 213 h 347"/>
                <a:gd name="T14" fmla="*/ 302 w 487"/>
                <a:gd name="T15" fmla="*/ 203 h 347"/>
                <a:gd name="T16" fmla="*/ 298 w 487"/>
                <a:gd name="T17" fmla="*/ 211 h 347"/>
                <a:gd name="T18" fmla="*/ 339 w 487"/>
                <a:gd name="T19" fmla="*/ 250 h 347"/>
                <a:gd name="T20" fmla="*/ 274 w 487"/>
                <a:gd name="T21" fmla="*/ 240 h 347"/>
                <a:gd name="T22" fmla="*/ 336 w 487"/>
                <a:gd name="T23" fmla="*/ 265 h 347"/>
                <a:gd name="T24" fmla="*/ 290 w 487"/>
                <a:gd name="T25" fmla="*/ 274 h 347"/>
                <a:gd name="T26" fmla="*/ 289 w 487"/>
                <a:gd name="T27" fmla="*/ 283 h 347"/>
                <a:gd name="T28" fmla="*/ 294 w 487"/>
                <a:gd name="T29" fmla="*/ 306 h 347"/>
                <a:gd name="T30" fmla="*/ 263 w 487"/>
                <a:gd name="T31" fmla="*/ 283 h 347"/>
                <a:gd name="T32" fmla="*/ 215 w 487"/>
                <a:gd name="T33" fmla="*/ 275 h 347"/>
                <a:gd name="T34" fmla="*/ 182 w 487"/>
                <a:gd name="T35" fmla="*/ 245 h 347"/>
                <a:gd name="T36" fmla="*/ 126 w 487"/>
                <a:gd name="T37" fmla="*/ 255 h 347"/>
                <a:gd name="T38" fmla="*/ 98 w 487"/>
                <a:gd name="T39" fmla="*/ 232 h 347"/>
                <a:gd name="T40" fmla="*/ 133 w 487"/>
                <a:gd name="T41" fmla="*/ 137 h 347"/>
                <a:gd name="T42" fmla="*/ 193 w 487"/>
                <a:gd name="T43" fmla="*/ 112 h 347"/>
                <a:gd name="T44" fmla="*/ 191 w 487"/>
                <a:gd name="T45" fmla="*/ 99 h 347"/>
                <a:gd name="T46" fmla="*/ 152 w 487"/>
                <a:gd name="T47" fmla="*/ 102 h 347"/>
                <a:gd name="T48" fmla="*/ 126 w 487"/>
                <a:gd name="T49" fmla="*/ 68 h 347"/>
                <a:gd name="T50" fmla="*/ 14 w 487"/>
                <a:gd name="T51" fmla="*/ 187 h 347"/>
                <a:gd name="T52" fmla="*/ 59 w 487"/>
                <a:gd name="T53" fmla="*/ 256 h 347"/>
                <a:gd name="T54" fmla="*/ 118 w 487"/>
                <a:gd name="T55" fmla="*/ 263 h 347"/>
                <a:gd name="T56" fmla="*/ 129 w 487"/>
                <a:gd name="T57" fmla="*/ 293 h 347"/>
                <a:gd name="T58" fmla="*/ 160 w 487"/>
                <a:gd name="T59" fmla="*/ 298 h 347"/>
                <a:gd name="T60" fmla="*/ 192 w 487"/>
                <a:gd name="T61" fmla="*/ 320 h 347"/>
                <a:gd name="T62" fmla="*/ 229 w 487"/>
                <a:gd name="T63" fmla="*/ 341 h 347"/>
                <a:gd name="T64" fmla="*/ 294 w 487"/>
                <a:gd name="T65" fmla="*/ 317 h 347"/>
                <a:gd name="T66" fmla="*/ 349 w 487"/>
                <a:gd name="T67" fmla="*/ 277 h 347"/>
                <a:gd name="T68" fmla="*/ 374 w 487"/>
                <a:gd name="T69" fmla="*/ 239 h 347"/>
                <a:gd name="T70" fmla="*/ 431 w 487"/>
                <a:gd name="T71" fmla="*/ 218 h 347"/>
                <a:gd name="T72" fmla="*/ 470 w 487"/>
                <a:gd name="T73" fmla="*/ 135 h 347"/>
                <a:gd name="T74" fmla="*/ 39 w 487"/>
                <a:gd name="T75" fmla="*/ 224 h 347"/>
                <a:gd name="T76" fmla="*/ 84 w 487"/>
                <a:gd name="T77" fmla="*/ 79 h 347"/>
                <a:gd name="T78" fmla="*/ 141 w 487"/>
                <a:gd name="T79" fmla="*/ 93 h 347"/>
                <a:gd name="T80" fmla="*/ 123 w 487"/>
                <a:gd name="T81" fmla="*/ 138 h 347"/>
                <a:gd name="T82" fmla="*/ 138 w 487"/>
                <a:gd name="T83" fmla="*/ 282 h 347"/>
                <a:gd name="T84" fmla="*/ 136 w 487"/>
                <a:gd name="T85" fmla="*/ 254 h 347"/>
                <a:gd name="T86" fmla="*/ 183 w 487"/>
                <a:gd name="T87" fmla="*/ 301 h 347"/>
                <a:gd name="T88" fmla="*/ 203 w 487"/>
                <a:gd name="T89" fmla="*/ 261 h 347"/>
                <a:gd name="T90" fmla="*/ 228 w 487"/>
                <a:gd name="T91" fmla="*/ 309 h 347"/>
                <a:gd name="T92" fmla="*/ 213 w 487"/>
                <a:gd name="T93" fmla="*/ 282 h 347"/>
                <a:gd name="T94" fmla="*/ 231 w 487"/>
                <a:gd name="T95" fmla="*/ 300 h 347"/>
                <a:gd name="T96" fmla="*/ 231 w 487"/>
                <a:gd name="T97" fmla="*/ 325 h 347"/>
                <a:gd name="T98" fmla="*/ 243 w 487"/>
                <a:gd name="T99" fmla="*/ 303 h 347"/>
                <a:gd name="T100" fmla="*/ 260 w 487"/>
                <a:gd name="T101" fmla="*/ 313 h 347"/>
                <a:gd name="T102" fmla="*/ 375 w 487"/>
                <a:gd name="T103" fmla="*/ 197 h 347"/>
                <a:gd name="T104" fmla="*/ 311 w 487"/>
                <a:gd name="T105" fmla="*/ 160 h 347"/>
                <a:gd name="T106" fmla="*/ 201 w 487"/>
                <a:gd name="T107" fmla="*/ 196 h 347"/>
                <a:gd name="T108" fmla="*/ 172 w 487"/>
                <a:gd name="T109" fmla="*/ 194 h 347"/>
                <a:gd name="T110" fmla="*/ 308 w 487"/>
                <a:gd name="T111" fmla="*/ 102 h 347"/>
                <a:gd name="T112" fmla="*/ 339 w 487"/>
                <a:gd name="T113" fmla="*/ 82 h 347"/>
                <a:gd name="T114" fmla="*/ 388 w 487"/>
                <a:gd name="T115" fmla="*/ 163 h 347"/>
                <a:gd name="T116" fmla="*/ 464 w 487"/>
                <a:gd name="T117" fmla="*/ 171 h 347"/>
                <a:gd name="T118" fmla="*/ 421 w 487"/>
                <a:gd name="T119" fmla="*/ 196 h 347"/>
                <a:gd name="T120" fmla="*/ 339 w 487"/>
                <a:gd name="T121" fmla="*/ 71 h 347"/>
                <a:gd name="T122" fmla="*/ 392 w 487"/>
                <a:gd name="T123" fmla="*/ 23 h 347"/>
                <a:gd name="T124" fmla="*/ 428 w 487"/>
                <a:gd name="T125" fmla="*/ 83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87" h="347">
                  <a:moveTo>
                    <a:pt x="470" y="135"/>
                  </a:moveTo>
                  <a:cubicBezTo>
                    <a:pt x="463" y="124"/>
                    <a:pt x="459" y="111"/>
                    <a:pt x="453" y="100"/>
                  </a:cubicBezTo>
                  <a:cubicBezTo>
                    <a:pt x="446" y="88"/>
                    <a:pt x="439" y="77"/>
                    <a:pt x="433" y="65"/>
                  </a:cubicBezTo>
                  <a:cubicBezTo>
                    <a:pt x="429" y="55"/>
                    <a:pt x="425" y="44"/>
                    <a:pt x="421" y="34"/>
                  </a:cubicBezTo>
                  <a:cubicBezTo>
                    <a:pt x="418" y="27"/>
                    <a:pt x="414" y="14"/>
                    <a:pt x="409" y="10"/>
                  </a:cubicBezTo>
                  <a:cubicBezTo>
                    <a:pt x="399" y="0"/>
                    <a:pt x="384" y="15"/>
                    <a:pt x="375" y="19"/>
                  </a:cubicBezTo>
                  <a:cubicBezTo>
                    <a:pt x="365" y="25"/>
                    <a:pt x="355" y="31"/>
                    <a:pt x="346" y="38"/>
                  </a:cubicBezTo>
                  <a:cubicBezTo>
                    <a:pt x="340" y="42"/>
                    <a:pt x="331" y="47"/>
                    <a:pt x="327" y="53"/>
                  </a:cubicBezTo>
                  <a:cubicBezTo>
                    <a:pt x="323" y="58"/>
                    <a:pt x="324" y="63"/>
                    <a:pt x="326" y="68"/>
                  </a:cubicBezTo>
                  <a:cubicBezTo>
                    <a:pt x="328" y="71"/>
                    <a:pt x="329" y="74"/>
                    <a:pt x="331" y="76"/>
                  </a:cubicBezTo>
                  <a:cubicBezTo>
                    <a:pt x="325" y="81"/>
                    <a:pt x="320" y="86"/>
                    <a:pt x="313" y="89"/>
                  </a:cubicBezTo>
                  <a:cubicBezTo>
                    <a:pt x="299" y="93"/>
                    <a:pt x="285" y="90"/>
                    <a:pt x="272" y="88"/>
                  </a:cubicBezTo>
                  <a:cubicBezTo>
                    <a:pt x="254" y="84"/>
                    <a:pt x="239" y="86"/>
                    <a:pt x="225" y="98"/>
                  </a:cubicBezTo>
                  <a:cubicBezTo>
                    <a:pt x="208" y="113"/>
                    <a:pt x="193" y="132"/>
                    <a:pt x="181" y="151"/>
                  </a:cubicBezTo>
                  <a:cubicBezTo>
                    <a:pt x="172" y="165"/>
                    <a:pt x="153" y="190"/>
                    <a:pt x="154" y="207"/>
                  </a:cubicBezTo>
                  <a:cubicBezTo>
                    <a:pt x="156" y="220"/>
                    <a:pt x="169" y="227"/>
                    <a:pt x="181" y="226"/>
                  </a:cubicBezTo>
                  <a:cubicBezTo>
                    <a:pt x="199" y="224"/>
                    <a:pt x="218" y="200"/>
                    <a:pt x="229" y="188"/>
                  </a:cubicBezTo>
                  <a:cubicBezTo>
                    <a:pt x="238" y="176"/>
                    <a:pt x="249" y="158"/>
                    <a:pt x="266" y="157"/>
                  </a:cubicBezTo>
                  <a:cubicBezTo>
                    <a:pt x="279" y="157"/>
                    <a:pt x="290" y="166"/>
                    <a:pt x="301" y="170"/>
                  </a:cubicBezTo>
                  <a:cubicBezTo>
                    <a:pt x="313" y="175"/>
                    <a:pt x="329" y="184"/>
                    <a:pt x="343" y="186"/>
                  </a:cubicBezTo>
                  <a:cubicBezTo>
                    <a:pt x="354" y="192"/>
                    <a:pt x="364" y="197"/>
                    <a:pt x="362" y="213"/>
                  </a:cubicBezTo>
                  <a:cubicBezTo>
                    <a:pt x="362" y="214"/>
                    <a:pt x="362" y="215"/>
                    <a:pt x="361" y="216"/>
                  </a:cubicBezTo>
                  <a:cubicBezTo>
                    <a:pt x="349" y="213"/>
                    <a:pt x="336" y="211"/>
                    <a:pt x="324" y="208"/>
                  </a:cubicBezTo>
                  <a:cubicBezTo>
                    <a:pt x="317" y="206"/>
                    <a:pt x="309" y="205"/>
                    <a:pt x="302" y="203"/>
                  </a:cubicBezTo>
                  <a:cubicBezTo>
                    <a:pt x="297" y="202"/>
                    <a:pt x="286" y="202"/>
                    <a:pt x="282" y="199"/>
                  </a:cubicBezTo>
                  <a:cubicBezTo>
                    <a:pt x="280" y="198"/>
                    <a:pt x="277" y="202"/>
                    <a:pt x="280" y="204"/>
                  </a:cubicBezTo>
                  <a:cubicBezTo>
                    <a:pt x="285" y="208"/>
                    <a:pt x="292" y="209"/>
                    <a:pt x="298" y="211"/>
                  </a:cubicBezTo>
                  <a:cubicBezTo>
                    <a:pt x="306" y="213"/>
                    <a:pt x="314" y="216"/>
                    <a:pt x="321" y="219"/>
                  </a:cubicBezTo>
                  <a:cubicBezTo>
                    <a:pt x="331" y="222"/>
                    <a:pt x="343" y="227"/>
                    <a:pt x="354" y="228"/>
                  </a:cubicBezTo>
                  <a:cubicBezTo>
                    <a:pt x="348" y="235"/>
                    <a:pt x="341" y="242"/>
                    <a:pt x="339" y="250"/>
                  </a:cubicBezTo>
                  <a:cubicBezTo>
                    <a:pt x="339" y="251"/>
                    <a:pt x="338" y="252"/>
                    <a:pt x="338" y="254"/>
                  </a:cubicBezTo>
                  <a:cubicBezTo>
                    <a:pt x="331" y="251"/>
                    <a:pt x="323" y="250"/>
                    <a:pt x="317" y="249"/>
                  </a:cubicBezTo>
                  <a:cubicBezTo>
                    <a:pt x="303" y="245"/>
                    <a:pt x="288" y="242"/>
                    <a:pt x="274" y="240"/>
                  </a:cubicBezTo>
                  <a:cubicBezTo>
                    <a:pt x="273" y="240"/>
                    <a:pt x="272" y="242"/>
                    <a:pt x="273" y="242"/>
                  </a:cubicBezTo>
                  <a:cubicBezTo>
                    <a:pt x="289" y="248"/>
                    <a:pt x="305" y="253"/>
                    <a:pt x="321" y="259"/>
                  </a:cubicBezTo>
                  <a:cubicBezTo>
                    <a:pt x="325" y="260"/>
                    <a:pt x="331" y="263"/>
                    <a:pt x="336" y="265"/>
                  </a:cubicBezTo>
                  <a:cubicBezTo>
                    <a:pt x="335" y="266"/>
                    <a:pt x="335" y="268"/>
                    <a:pt x="334" y="270"/>
                  </a:cubicBezTo>
                  <a:cubicBezTo>
                    <a:pt x="331" y="276"/>
                    <a:pt x="325" y="280"/>
                    <a:pt x="320" y="286"/>
                  </a:cubicBezTo>
                  <a:cubicBezTo>
                    <a:pt x="311" y="280"/>
                    <a:pt x="300" y="278"/>
                    <a:pt x="290" y="274"/>
                  </a:cubicBezTo>
                  <a:cubicBezTo>
                    <a:pt x="279" y="269"/>
                    <a:pt x="268" y="265"/>
                    <a:pt x="257" y="259"/>
                  </a:cubicBezTo>
                  <a:cubicBezTo>
                    <a:pt x="255" y="258"/>
                    <a:pt x="252" y="262"/>
                    <a:pt x="255" y="263"/>
                  </a:cubicBezTo>
                  <a:cubicBezTo>
                    <a:pt x="266" y="271"/>
                    <a:pt x="277" y="278"/>
                    <a:pt x="289" y="283"/>
                  </a:cubicBezTo>
                  <a:cubicBezTo>
                    <a:pt x="296" y="287"/>
                    <a:pt x="305" y="292"/>
                    <a:pt x="314" y="292"/>
                  </a:cubicBezTo>
                  <a:cubicBezTo>
                    <a:pt x="311" y="295"/>
                    <a:pt x="307" y="298"/>
                    <a:pt x="303" y="300"/>
                  </a:cubicBezTo>
                  <a:cubicBezTo>
                    <a:pt x="299" y="302"/>
                    <a:pt x="296" y="303"/>
                    <a:pt x="294" y="306"/>
                  </a:cubicBezTo>
                  <a:cubicBezTo>
                    <a:pt x="289" y="305"/>
                    <a:pt x="284" y="307"/>
                    <a:pt x="280" y="307"/>
                  </a:cubicBezTo>
                  <a:cubicBezTo>
                    <a:pt x="277" y="307"/>
                    <a:pt x="275" y="308"/>
                    <a:pt x="272" y="308"/>
                  </a:cubicBezTo>
                  <a:cubicBezTo>
                    <a:pt x="273" y="298"/>
                    <a:pt x="273" y="286"/>
                    <a:pt x="263" y="283"/>
                  </a:cubicBezTo>
                  <a:cubicBezTo>
                    <a:pt x="258" y="281"/>
                    <a:pt x="251" y="281"/>
                    <a:pt x="245" y="284"/>
                  </a:cubicBezTo>
                  <a:cubicBezTo>
                    <a:pt x="244" y="278"/>
                    <a:pt x="242" y="272"/>
                    <a:pt x="239" y="269"/>
                  </a:cubicBezTo>
                  <a:cubicBezTo>
                    <a:pt x="233" y="263"/>
                    <a:pt x="222" y="268"/>
                    <a:pt x="215" y="275"/>
                  </a:cubicBezTo>
                  <a:cubicBezTo>
                    <a:pt x="216" y="264"/>
                    <a:pt x="212" y="251"/>
                    <a:pt x="200" y="249"/>
                  </a:cubicBezTo>
                  <a:cubicBezTo>
                    <a:pt x="195" y="249"/>
                    <a:pt x="188" y="250"/>
                    <a:pt x="183" y="254"/>
                  </a:cubicBezTo>
                  <a:cubicBezTo>
                    <a:pt x="183" y="251"/>
                    <a:pt x="183" y="248"/>
                    <a:pt x="182" y="245"/>
                  </a:cubicBezTo>
                  <a:cubicBezTo>
                    <a:pt x="176" y="224"/>
                    <a:pt x="160" y="226"/>
                    <a:pt x="143" y="235"/>
                  </a:cubicBezTo>
                  <a:cubicBezTo>
                    <a:pt x="135" y="239"/>
                    <a:pt x="129" y="247"/>
                    <a:pt x="127" y="256"/>
                  </a:cubicBezTo>
                  <a:cubicBezTo>
                    <a:pt x="127" y="255"/>
                    <a:pt x="126" y="255"/>
                    <a:pt x="126" y="255"/>
                  </a:cubicBezTo>
                  <a:cubicBezTo>
                    <a:pt x="126" y="255"/>
                    <a:pt x="126" y="254"/>
                    <a:pt x="125" y="254"/>
                  </a:cubicBezTo>
                  <a:cubicBezTo>
                    <a:pt x="124" y="252"/>
                    <a:pt x="122" y="251"/>
                    <a:pt x="120" y="252"/>
                  </a:cubicBezTo>
                  <a:cubicBezTo>
                    <a:pt x="125" y="249"/>
                    <a:pt x="99" y="234"/>
                    <a:pt x="98" y="232"/>
                  </a:cubicBezTo>
                  <a:cubicBezTo>
                    <a:pt x="93" y="223"/>
                    <a:pt x="104" y="205"/>
                    <a:pt x="108" y="198"/>
                  </a:cubicBezTo>
                  <a:cubicBezTo>
                    <a:pt x="113" y="188"/>
                    <a:pt x="119" y="180"/>
                    <a:pt x="123" y="170"/>
                  </a:cubicBezTo>
                  <a:cubicBezTo>
                    <a:pt x="127" y="159"/>
                    <a:pt x="129" y="148"/>
                    <a:pt x="133" y="137"/>
                  </a:cubicBezTo>
                  <a:cubicBezTo>
                    <a:pt x="136" y="130"/>
                    <a:pt x="141" y="119"/>
                    <a:pt x="149" y="117"/>
                  </a:cubicBezTo>
                  <a:cubicBezTo>
                    <a:pt x="156" y="115"/>
                    <a:pt x="166" y="119"/>
                    <a:pt x="174" y="118"/>
                  </a:cubicBezTo>
                  <a:cubicBezTo>
                    <a:pt x="181" y="117"/>
                    <a:pt x="187" y="115"/>
                    <a:pt x="193" y="112"/>
                  </a:cubicBezTo>
                  <a:cubicBezTo>
                    <a:pt x="204" y="107"/>
                    <a:pt x="214" y="103"/>
                    <a:pt x="224" y="98"/>
                  </a:cubicBezTo>
                  <a:cubicBezTo>
                    <a:pt x="226" y="97"/>
                    <a:pt x="225" y="95"/>
                    <a:pt x="224" y="95"/>
                  </a:cubicBezTo>
                  <a:cubicBezTo>
                    <a:pt x="213" y="90"/>
                    <a:pt x="202" y="93"/>
                    <a:pt x="191" y="99"/>
                  </a:cubicBezTo>
                  <a:cubicBezTo>
                    <a:pt x="186" y="102"/>
                    <a:pt x="184" y="103"/>
                    <a:pt x="178" y="104"/>
                  </a:cubicBezTo>
                  <a:cubicBezTo>
                    <a:pt x="168" y="106"/>
                    <a:pt x="163" y="103"/>
                    <a:pt x="153" y="102"/>
                  </a:cubicBezTo>
                  <a:cubicBezTo>
                    <a:pt x="153" y="102"/>
                    <a:pt x="152" y="102"/>
                    <a:pt x="152" y="102"/>
                  </a:cubicBezTo>
                  <a:cubicBezTo>
                    <a:pt x="153" y="98"/>
                    <a:pt x="155" y="95"/>
                    <a:pt x="155" y="91"/>
                  </a:cubicBezTo>
                  <a:cubicBezTo>
                    <a:pt x="156" y="87"/>
                    <a:pt x="154" y="85"/>
                    <a:pt x="150" y="83"/>
                  </a:cubicBezTo>
                  <a:cubicBezTo>
                    <a:pt x="141" y="79"/>
                    <a:pt x="134" y="73"/>
                    <a:pt x="126" y="68"/>
                  </a:cubicBezTo>
                  <a:cubicBezTo>
                    <a:pt x="119" y="65"/>
                    <a:pt x="107" y="61"/>
                    <a:pt x="99" y="58"/>
                  </a:cubicBezTo>
                  <a:cubicBezTo>
                    <a:pt x="85" y="53"/>
                    <a:pt x="80" y="60"/>
                    <a:pt x="74" y="72"/>
                  </a:cubicBezTo>
                  <a:cubicBezTo>
                    <a:pt x="54" y="110"/>
                    <a:pt x="34" y="148"/>
                    <a:pt x="14" y="187"/>
                  </a:cubicBezTo>
                  <a:cubicBezTo>
                    <a:pt x="8" y="200"/>
                    <a:pt x="0" y="209"/>
                    <a:pt x="13" y="221"/>
                  </a:cubicBezTo>
                  <a:cubicBezTo>
                    <a:pt x="21" y="228"/>
                    <a:pt x="29" y="235"/>
                    <a:pt x="37" y="242"/>
                  </a:cubicBezTo>
                  <a:cubicBezTo>
                    <a:pt x="44" y="247"/>
                    <a:pt x="51" y="254"/>
                    <a:pt x="59" y="256"/>
                  </a:cubicBezTo>
                  <a:cubicBezTo>
                    <a:pt x="69" y="259"/>
                    <a:pt x="74" y="255"/>
                    <a:pt x="78" y="246"/>
                  </a:cubicBezTo>
                  <a:cubicBezTo>
                    <a:pt x="80" y="241"/>
                    <a:pt x="82" y="237"/>
                    <a:pt x="84" y="232"/>
                  </a:cubicBezTo>
                  <a:cubicBezTo>
                    <a:pt x="88" y="246"/>
                    <a:pt x="105" y="255"/>
                    <a:pt x="118" y="263"/>
                  </a:cubicBezTo>
                  <a:cubicBezTo>
                    <a:pt x="120" y="265"/>
                    <a:pt x="123" y="264"/>
                    <a:pt x="125" y="262"/>
                  </a:cubicBezTo>
                  <a:cubicBezTo>
                    <a:pt x="123" y="272"/>
                    <a:pt x="124" y="283"/>
                    <a:pt x="127" y="292"/>
                  </a:cubicBezTo>
                  <a:cubicBezTo>
                    <a:pt x="127" y="293"/>
                    <a:pt x="128" y="293"/>
                    <a:pt x="129" y="293"/>
                  </a:cubicBezTo>
                  <a:cubicBezTo>
                    <a:pt x="131" y="294"/>
                    <a:pt x="131" y="294"/>
                    <a:pt x="131" y="294"/>
                  </a:cubicBezTo>
                  <a:cubicBezTo>
                    <a:pt x="132" y="294"/>
                    <a:pt x="132" y="293"/>
                    <a:pt x="133" y="293"/>
                  </a:cubicBezTo>
                  <a:cubicBezTo>
                    <a:pt x="137" y="300"/>
                    <a:pt x="152" y="301"/>
                    <a:pt x="160" y="298"/>
                  </a:cubicBezTo>
                  <a:cubicBezTo>
                    <a:pt x="160" y="307"/>
                    <a:pt x="171" y="316"/>
                    <a:pt x="179" y="316"/>
                  </a:cubicBezTo>
                  <a:cubicBezTo>
                    <a:pt x="183" y="315"/>
                    <a:pt x="188" y="314"/>
                    <a:pt x="191" y="311"/>
                  </a:cubicBezTo>
                  <a:cubicBezTo>
                    <a:pt x="190" y="314"/>
                    <a:pt x="190" y="317"/>
                    <a:pt x="192" y="320"/>
                  </a:cubicBezTo>
                  <a:cubicBezTo>
                    <a:pt x="196" y="326"/>
                    <a:pt x="205" y="330"/>
                    <a:pt x="212" y="330"/>
                  </a:cubicBezTo>
                  <a:cubicBezTo>
                    <a:pt x="217" y="330"/>
                    <a:pt x="222" y="328"/>
                    <a:pt x="226" y="326"/>
                  </a:cubicBezTo>
                  <a:cubicBezTo>
                    <a:pt x="224" y="332"/>
                    <a:pt x="223" y="337"/>
                    <a:pt x="229" y="341"/>
                  </a:cubicBezTo>
                  <a:cubicBezTo>
                    <a:pt x="233" y="346"/>
                    <a:pt x="241" y="347"/>
                    <a:pt x="247" y="345"/>
                  </a:cubicBezTo>
                  <a:cubicBezTo>
                    <a:pt x="260" y="342"/>
                    <a:pt x="269" y="327"/>
                    <a:pt x="271" y="314"/>
                  </a:cubicBezTo>
                  <a:cubicBezTo>
                    <a:pt x="278" y="317"/>
                    <a:pt x="288" y="318"/>
                    <a:pt x="294" y="317"/>
                  </a:cubicBezTo>
                  <a:cubicBezTo>
                    <a:pt x="296" y="317"/>
                    <a:pt x="297" y="316"/>
                    <a:pt x="298" y="315"/>
                  </a:cubicBezTo>
                  <a:cubicBezTo>
                    <a:pt x="310" y="316"/>
                    <a:pt x="322" y="304"/>
                    <a:pt x="330" y="296"/>
                  </a:cubicBezTo>
                  <a:cubicBezTo>
                    <a:pt x="335" y="290"/>
                    <a:pt x="345" y="285"/>
                    <a:pt x="349" y="277"/>
                  </a:cubicBezTo>
                  <a:cubicBezTo>
                    <a:pt x="354" y="267"/>
                    <a:pt x="350" y="255"/>
                    <a:pt x="357" y="244"/>
                  </a:cubicBezTo>
                  <a:cubicBezTo>
                    <a:pt x="359" y="242"/>
                    <a:pt x="361" y="240"/>
                    <a:pt x="363" y="238"/>
                  </a:cubicBezTo>
                  <a:cubicBezTo>
                    <a:pt x="363" y="243"/>
                    <a:pt x="371" y="243"/>
                    <a:pt x="374" y="239"/>
                  </a:cubicBezTo>
                  <a:cubicBezTo>
                    <a:pt x="383" y="226"/>
                    <a:pt x="402" y="222"/>
                    <a:pt x="414" y="211"/>
                  </a:cubicBezTo>
                  <a:cubicBezTo>
                    <a:pt x="415" y="214"/>
                    <a:pt x="418" y="217"/>
                    <a:pt x="419" y="218"/>
                  </a:cubicBezTo>
                  <a:cubicBezTo>
                    <a:pt x="423" y="221"/>
                    <a:pt x="427" y="220"/>
                    <a:pt x="431" y="218"/>
                  </a:cubicBezTo>
                  <a:cubicBezTo>
                    <a:pt x="440" y="214"/>
                    <a:pt x="447" y="205"/>
                    <a:pt x="454" y="199"/>
                  </a:cubicBezTo>
                  <a:cubicBezTo>
                    <a:pt x="461" y="192"/>
                    <a:pt x="473" y="186"/>
                    <a:pt x="479" y="178"/>
                  </a:cubicBezTo>
                  <a:cubicBezTo>
                    <a:pt x="487" y="165"/>
                    <a:pt x="475" y="147"/>
                    <a:pt x="470" y="135"/>
                  </a:cubicBezTo>
                  <a:moveTo>
                    <a:pt x="89" y="207"/>
                  </a:moveTo>
                  <a:cubicBezTo>
                    <a:pt x="77" y="210"/>
                    <a:pt x="73" y="243"/>
                    <a:pt x="60" y="241"/>
                  </a:cubicBezTo>
                  <a:cubicBezTo>
                    <a:pt x="52" y="240"/>
                    <a:pt x="44" y="229"/>
                    <a:pt x="39" y="224"/>
                  </a:cubicBezTo>
                  <a:cubicBezTo>
                    <a:pt x="34" y="220"/>
                    <a:pt x="22" y="214"/>
                    <a:pt x="20" y="210"/>
                  </a:cubicBezTo>
                  <a:cubicBezTo>
                    <a:pt x="16" y="200"/>
                    <a:pt x="35" y="175"/>
                    <a:pt x="39" y="167"/>
                  </a:cubicBezTo>
                  <a:cubicBezTo>
                    <a:pt x="54" y="138"/>
                    <a:pt x="68" y="108"/>
                    <a:pt x="84" y="79"/>
                  </a:cubicBezTo>
                  <a:cubicBezTo>
                    <a:pt x="88" y="71"/>
                    <a:pt x="90" y="68"/>
                    <a:pt x="100" y="72"/>
                  </a:cubicBezTo>
                  <a:cubicBezTo>
                    <a:pt x="105" y="74"/>
                    <a:pt x="109" y="77"/>
                    <a:pt x="114" y="79"/>
                  </a:cubicBezTo>
                  <a:cubicBezTo>
                    <a:pt x="124" y="82"/>
                    <a:pt x="132" y="88"/>
                    <a:pt x="141" y="93"/>
                  </a:cubicBezTo>
                  <a:cubicBezTo>
                    <a:pt x="138" y="103"/>
                    <a:pt x="131" y="114"/>
                    <a:pt x="126" y="121"/>
                  </a:cubicBezTo>
                  <a:cubicBezTo>
                    <a:pt x="124" y="123"/>
                    <a:pt x="125" y="126"/>
                    <a:pt x="127" y="128"/>
                  </a:cubicBezTo>
                  <a:cubicBezTo>
                    <a:pt x="125" y="131"/>
                    <a:pt x="124" y="135"/>
                    <a:pt x="123" y="138"/>
                  </a:cubicBezTo>
                  <a:cubicBezTo>
                    <a:pt x="117" y="153"/>
                    <a:pt x="112" y="167"/>
                    <a:pt x="103" y="181"/>
                  </a:cubicBezTo>
                  <a:cubicBezTo>
                    <a:pt x="98" y="189"/>
                    <a:pt x="93" y="198"/>
                    <a:pt x="89" y="207"/>
                  </a:cubicBezTo>
                  <a:moveTo>
                    <a:pt x="138" y="282"/>
                  </a:moveTo>
                  <a:cubicBezTo>
                    <a:pt x="137" y="281"/>
                    <a:pt x="135" y="281"/>
                    <a:pt x="134" y="283"/>
                  </a:cubicBezTo>
                  <a:cubicBezTo>
                    <a:pt x="132" y="285"/>
                    <a:pt x="132" y="287"/>
                    <a:pt x="132" y="289"/>
                  </a:cubicBezTo>
                  <a:cubicBezTo>
                    <a:pt x="129" y="287"/>
                    <a:pt x="135" y="257"/>
                    <a:pt x="136" y="254"/>
                  </a:cubicBezTo>
                  <a:cubicBezTo>
                    <a:pt x="141" y="245"/>
                    <a:pt x="164" y="229"/>
                    <a:pt x="171" y="244"/>
                  </a:cubicBezTo>
                  <a:cubicBezTo>
                    <a:pt x="179" y="261"/>
                    <a:pt x="157" y="305"/>
                    <a:pt x="138" y="282"/>
                  </a:cubicBezTo>
                  <a:moveTo>
                    <a:pt x="183" y="301"/>
                  </a:moveTo>
                  <a:cubicBezTo>
                    <a:pt x="172" y="304"/>
                    <a:pt x="174" y="296"/>
                    <a:pt x="170" y="292"/>
                  </a:cubicBezTo>
                  <a:cubicBezTo>
                    <a:pt x="177" y="284"/>
                    <a:pt x="182" y="273"/>
                    <a:pt x="183" y="262"/>
                  </a:cubicBezTo>
                  <a:cubicBezTo>
                    <a:pt x="186" y="255"/>
                    <a:pt x="200" y="255"/>
                    <a:pt x="203" y="261"/>
                  </a:cubicBezTo>
                  <a:cubicBezTo>
                    <a:pt x="206" y="267"/>
                    <a:pt x="203" y="278"/>
                    <a:pt x="200" y="283"/>
                  </a:cubicBezTo>
                  <a:cubicBezTo>
                    <a:pt x="197" y="289"/>
                    <a:pt x="189" y="299"/>
                    <a:pt x="183" y="301"/>
                  </a:cubicBezTo>
                  <a:moveTo>
                    <a:pt x="228" y="309"/>
                  </a:moveTo>
                  <a:cubicBezTo>
                    <a:pt x="226" y="313"/>
                    <a:pt x="222" y="315"/>
                    <a:pt x="218" y="316"/>
                  </a:cubicBezTo>
                  <a:cubicBezTo>
                    <a:pt x="207" y="319"/>
                    <a:pt x="203" y="313"/>
                    <a:pt x="199" y="305"/>
                  </a:cubicBezTo>
                  <a:cubicBezTo>
                    <a:pt x="206" y="298"/>
                    <a:pt x="211" y="289"/>
                    <a:pt x="213" y="282"/>
                  </a:cubicBezTo>
                  <a:cubicBezTo>
                    <a:pt x="216" y="280"/>
                    <a:pt x="223" y="277"/>
                    <a:pt x="225" y="276"/>
                  </a:cubicBezTo>
                  <a:cubicBezTo>
                    <a:pt x="231" y="274"/>
                    <a:pt x="233" y="275"/>
                    <a:pt x="234" y="281"/>
                  </a:cubicBezTo>
                  <a:cubicBezTo>
                    <a:pt x="234" y="288"/>
                    <a:pt x="235" y="295"/>
                    <a:pt x="231" y="300"/>
                  </a:cubicBezTo>
                  <a:cubicBezTo>
                    <a:pt x="229" y="303"/>
                    <a:pt x="229" y="306"/>
                    <a:pt x="228" y="309"/>
                  </a:cubicBezTo>
                  <a:moveTo>
                    <a:pt x="260" y="313"/>
                  </a:moveTo>
                  <a:cubicBezTo>
                    <a:pt x="256" y="324"/>
                    <a:pt x="240" y="343"/>
                    <a:pt x="231" y="325"/>
                  </a:cubicBezTo>
                  <a:cubicBezTo>
                    <a:pt x="231" y="325"/>
                    <a:pt x="230" y="324"/>
                    <a:pt x="230" y="324"/>
                  </a:cubicBezTo>
                  <a:cubicBezTo>
                    <a:pt x="231" y="323"/>
                    <a:pt x="232" y="323"/>
                    <a:pt x="233" y="322"/>
                  </a:cubicBezTo>
                  <a:cubicBezTo>
                    <a:pt x="239" y="317"/>
                    <a:pt x="240" y="309"/>
                    <a:pt x="243" y="303"/>
                  </a:cubicBezTo>
                  <a:cubicBezTo>
                    <a:pt x="245" y="300"/>
                    <a:pt x="246" y="295"/>
                    <a:pt x="246" y="290"/>
                  </a:cubicBezTo>
                  <a:cubicBezTo>
                    <a:pt x="252" y="289"/>
                    <a:pt x="260" y="291"/>
                    <a:pt x="261" y="296"/>
                  </a:cubicBezTo>
                  <a:cubicBezTo>
                    <a:pt x="262" y="301"/>
                    <a:pt x="261" y="308"/>
                    <a:pt x="260" y="313"/>
                  </a:cubicBezTo>
                  <a:moveTo>
                    <a:pt x="392" y="208"/>
                  </a:moveTo>
                  <a:cubicBezTo>
                    <a:pt x="387" y="212"/>
                    <a:pt x="381" y="215"/>
                    <a:pt x="375" y="219"/>
                  </a:cubicBezTo>
                  <a:cubicBezTo>
                    <a:pt x="377" y="211"/>
                    <a:pt x="377" y="202"/>
                    <a:pt x="375" y="197"/>
                  </a:cubicBezTo>
                  <a:cubicBezTo>
                    <a:pt x="371" y="188"/>
                    <a:pt x="365" y="184"/>
                    <a:pt x="359" y="181"/>
                  </a:cubicBezTo>
                  <a:cubicBezTo>
                    <a:pt x="358" y="179"/>
                    <a:pt x="358" y="178"/>
                    <a:pt x="356" y="177"/>
                  </a:cubicBezTo>
                  <a:cubicBezTo>
                    <a:pt x="341" y="171"/>
                    <a:pt x="326" y="166"/>
                    <a:pt x="311" y="160"/>
                  </a:cubicBezTo>
                  <a:cubicBezTo>
                    <a:pt x="294" y="154"/>
                    <a:pt x="279" y="143"/>
                    <a:pt x="261" y="146"/>
                  </a:cubicBezTo>
                  <a:cubicBezTo>
                    <a:pt x="244" y="148"/>
                    <a:pt x="233" y="161"/>
                    <a:pt x="222" y="173"/>
                  </a:cubicBezTo>
                  <a:cubicBezTo>
                    <a:pt x="216" y="181"/>
                    <a:pt x="209" y="189"/>
                    <a:pt x="201" y="196"/>
                  </a:cubicBezTo>
                  <a:cubicBezTo>
                    <a:pt x="198" y="199"/>
                    <a:pt x="194" y="204"/>
                    <a:pt x="190" y="205"/>
                  </a:cubicBezTo>
                  <a:cubicBezTo>
                    <a:pt x="187" y="210"/>
                    <a:pt x="183" y="210"/>
                    <a:pt x="177" y="205"/>
                  </a:cubicBezTo>
                  <a:cubicBezTo>
                    <a:pt x="167" y="205"/>
                    <a:pt x="166" y="201"/>
                    <a:pt x="172" y="194"/>
                  </a:cubicBezTo>
                  <a:cubicBezTo>
                    <a:pt x="181" y="176"/>
                    <a:pt x="192" y="159"/>
                    <a:pt x="204" y="143"/>
                  </a:cubicBezTo>
                  <a:cubicBezTo>
                    <a:pt x="216" y="126"/>
                    <a:pt x="234" y="99"/>
                    <a:pt x="257" y="99"/>
                  </a:cubicBezTo>
                  <a:cubicBezTo>
                    <a:pt x="275" y="99"/>
                    <a:pt x="290" y="106"/>
                    <a:pt x="308" y="102"/>
                  </a:cubicBezTo>
                  <a:cubicBezTo>
                    <a:pt x="313" y="101"/>
                    <a:pt x="318" y="99"/>
                    <a:pt x="323" y="95"/>
                  </a:cubicBezTo>
                  <a:cubicBezTo>
                    <a:pt x="328" y="91"/>
                    <a:pt x="331" y="85"/>
                    <a:pt x="335" y="80"/>
                  </a:cubicBezTo>
                  <a:cubicBezTo>
                    <a:pt x="336" y="82"/>
                    <a:pt x="337" y="82"/>
                    <a:pt x="339" y="82"/>
                  </a:cubicBezTo>
                  <a:cubicBezTo>
                    <a:pt x="346" y="93"/>
                    <a:pt x="356" y="103"/>
                    <a:pt x="362" y="115"/>
                  </a:cubicBezTo>
                  <a:cubicBezTo>
                    <a:pt x="366" y="122"/>
                    <a:pt x="367" y="129"/>
                    <a:pt x="371" y="136"/>
                  </a:cubicBezTo>
                  <a:cubicBezTo>
                    <a:pt x="376" y="146"/>
                    <a:pt x="383" y="154"/>
                    <a:pt x="388" y="163"/>
                  </a:cubicBezTo>
                  <a:cubicBezTo>
                    <a:pt x="391" y="171"/>
                    <a:pt x="394" y="178"/>
                    <a:pt x="399" y="185"/>
                  </a:cubicBezTo>
                  <a:cubicBezTo>
                    <a:pt x="407" y="197"/>
                    <a:pt x="403" y="201"/>
                    <a:pt x="392" y="208"/>
                  </a:cubicBezTo>
                  <a:moveTo>
                    <a:pt x="464" y="171"/>
                  </a:moveTo>
                  <a:cubicBezTo>
                    <a:pt x="461" y="176"/>
                    <a:pt x="427" y="204"/>
                    <a:pt x="426" y="204"/>
                  </a:cubicBezTo>
                  <a:cubicBezTo>
                    <a:pt x="426" y="204"/>
                    <a:pt x="423" y="198"/>
                    <a:pt x="422" y="197"/>
                  </a:cubicBezTo>
                  <a:cubicBezTo>
                    <a:pt x="422" y="197"/>
                    <a:pt x="421" y="197"/>
                    <a:pt x="421" y="196"/>
                  </a:cubicBezTo>
                  <a:cubicBezTo>
                    <a:pt x="420" y="186"/>
                    <a:pt x="410" y="178"/>
                    <a:pt x="405" y="169"/>
                  </a:cubicBezTo>
                  <a:cubicBezTo>
                    <a:pt x="395" y="151"/>
                    <a:pt x="383" y="132"/>
                    <a:pt x="374" y="113"/>
                  </a:cubicBezTo>
                  <a:cubicBezTo>
                    <a:pt x="367" y="96"/>
                    <a:pt x="351" y="84"/>
                    <a:pt x="339" y="71"/>
                  </a:cubicBezTo>
                  <a:cubicBezTo>
                    <a:pt x="339" y="70"/>
                    <a:pt x="339" y="70"/>
                    <a:pt x="338" y="69"/>
                  </a:cubicBezTo>
                  <a:cubicBezTo>
                    <a:pt x="336" y="59"/>
                    <a:pt x="342" y="55"/>
                    <a:pt x="349" y="50"/>
                  </a:cubicBezTo>
                  <a:cubicBezTo>
                    <a:pt x="362" y="39"/>
                    <a:pt x="377" y="32"/>
                    <a:pt x="392" y="23"/>
                  </a:cubicBezTo>
                  <a:cubicBezTo>
                    <a:pt x="395" y="21"/>
                    <a:pt x="399" y="18"/>
                    <a:pt x="401" y="19"/>
                  </a:cubicBezTo>
                  <a:cubicBezTo>
                    <a:pt x="403" y="20"/>
                    <a:pt x="407" y="32"/>
                    <a:pt x="408" y="34"/>
                  </a:cubicBezTo>
                  <a:cubicBezTo>
                    <a:pt x="416" y="50"/>
                    <a:pt x="421" y="67"/>
                    <a:pt x="428" y="83"/>
                  </a:cubicBezTo>
                  <a:cubicBezTo>
                    <a:pt x="436" y="99"/>
                    <a:pt x="445" y="113"/>
                    <a:pt x="451" y="129"/>
                  </a:cubicBezTo>
                  <a:cubicBezTo>
                    <a:pt x="456" y="140"/>
                    <a:pt x="471" y="160"/>
                    <a:pt x="464" y="17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0" name="Freeform 243"/>
            <p:cNvSpPr>
              <a:spLocks/>
            </p:cNvSpPr>
            <p:nvPr/>
          </p:nvSpPr>
          <p:spPr bwMode="auto">
            <a:xfrm>
              <a:off x="3349626" y="3332164"/>
              <a:ext cx="68263" cy="233363"/>
            </a:xfrm>
            <a:custGeom>
              <a:avLst/>
              <a:gdLst>
                <a:gd name="T0" fmla="*/ 31 w 32"/>
                <a:gd name="T1" fmla="*/ 0 h 109"/>
                <a:gd name="T2" fmla="*/ 29 w 32"/>
                <a:gd name="T3" fmla="*/ 1 h 109"/>
                <a:gd name="T4" fmla="*/ 28 w 32"/>
                <a:gd name="T5" fmla="*/ 1 h 109"/>
                <a:gd name="T6" fmla="*/ 12 w 32"/>
                <a:gd name="T7" fmla="*/ 64 h 109"/>
                <a:gd name="T8" fmla="*/ 5 w 32"/>
                <a:gd name="T9" fmla="*/ 88 h 109"/>
                <a:gd name="T10" fmla="*/ 1 w 32"/>
                <a:gd name="T11" fmla="*/ 108 h 109"/>
                <a:gd name="T12" fmla="*/ 2 w 32"/>
                <a:gd name="T13" fmla="*/ 109 h 109"/>
                <a:gd name="T14" fmla="*/ 7 w 32"/>
                <a:gd name="T15" fmla="*/ 94 h 109"/>
                <a:gd name="T16" fmla="*/ 13 w 32"/>
                <a:gd name="T17" fmla="*/ 69 h 109"/>
                <a:gd name="T18" fmla="*/ 21 w 32"/>
                <a:gd name="T19" fmla="*/ 37 h 109"/>
                <a:gd name="T20" fmla="*/ 26 w 32"/>
                <a:gd name="T21" fmla="*/ 19 h 109"/>
                <a:gd name="T22" fmla="*/ 31 w 32"/>
                <a:gd name="T23" fmla="*/ 2 h 109"/>
                <a:gd name="T24" fmla="*/ 31 w 32"/>
                <a:gd name="T25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" h="109">
                  <a:moveTo>
                    <a:pt x="31" y="0"/>
                  </a:moveTo>
                  <a:cubicBezTo>
                    <a:pt x="30" y="0"/>
                    <a:pt x="30" y="0"/>
                    <a:pt x="29" y="1"/>
                  </a:cubicBezTo>
                  <a:cubicBezTo>
                    <a:pt x="29" y="1"/>
                    <a:pt x="28" y="1"/>
                    <a:pt x="28" y="1"/>
                  </a:cubicBezTo>
                  <a:cubicBezTo>
                    <a:pt x="23" y="22"/>
                    <a:pt x="18" y="43"/>
                    <a:pt x="12" y="64"/>
                  </a:cubicBezTo>
                  <a:cubicBezTo>
                    <a:pt x="10" y="72"/>
                    <a:pt x="7" y="80"/>
                    <a:pt x="5" y="88"/>
                  </a:cubicBezTo>
                  <a:cubicBezTo>
                    <a:pt x="4" y="94"/>
                    <a:pt x="4" y="102"/>
                    <a:pt x="1" y="108"/>
                  </a:cubicBezTo>
                  <a:cubicBezTo>
                    <a:pt x="0" y="109"/>
                    <a:pt x="1" y="109"/>
                    <a:pt x="2" y="109"/>
                  </a:cubicBezTo>
                  <a:cubicBezTo>
                    <a:pt x="5" y="105"/>
                    <a:pt x="6" y="99"/>
                    <a:pt x="7" y="94"/>
                  </a:cubicBezTo>
                  <a:cubicBezTo>
                    <a:pt x="8" y="85"/>
                    <a:pt x="11" y="77"/>
                    <a:pt x="13" y="69"/>
                  </a:cubicBezTo>
                  <a:cubicBezTo>
                    <a:pt x="16" y="59"/>
                    <a:pt x="18" y="48"/>
                    <a:pt x="21" y="37"/>
                  </a:cubicBezTo>
                  <a:cubicBezTo>
                    <a:pt x="23" y="31"/>
                    <a:pt x="24" y="25"/>
                    <a:pt x="26" y="19"/>
                  </a:cubicBezTo>
                  <a:cubicBezTo>
                    <a:pt x="27" y="16"/>
                    <a:pt x="28" y="3"/>
                    <a:pt x="31" y="2"/>
                  </a:cubicBezTo>
                  <a:cubicBezTo>
                    <a:pt x="32" y="1"/>
                    <a:pt x="32" y="0"/>
                    <a:pt x="3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1" name="Freeform 244"/>
            <p:cNvSpPr>
              <a:spLocks/>
            </p:cNvSpPr>
            <p:nvPr/>
          </p:nvSpPr>
          <p:spPr bwMode="auto">
            <a:xfrm>
              <a:off x="3378201" y="3382964"/>
              <a:ext cx="42863" cy="211138"/>
            </a:xfrm>
            <a:custGeom>
              <a:avLst/>
              <a:gdLst>
                <a:gd name="T0" fmla="*/ 17 w 20"/>
                <a:gd name="T1" fmla="*/ 2 h 98"/>
                <a:gd name="T2" fmla="*/ 2 w 20"/>
                <a:gd name="T3" fmla="*/ 97 h 98"/>
                <a:gd name="T4" fmla="*/ 4 w 20"/>
                <a:gd name="T5" fmla="*/ 97 h 98"/>
                <a:gd name="T6" fmla="*/ 11 w 20"/>
                <a:gd name="T7" fmla="*/ 46 h 98"/>
                <a:gd name="T8" fmla="*/ 20 w 20"/>
                <a:gd name="T9" fmla="*/ 2 h 98"/>
                <a:gd name="T10" fmla="*/ 17 w 20"/>
                <a:gd name="T11" fmla="*/ 2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98">
                  <a:moveTo>
                    <a:pt x="17" y="2"/>
                  </a:moveTo>
                  <a:cubicBezTo>
                    <a:pt x="13" y="34"/>
                    <a:pt x="0" y="64"/>
                    <a:pt x="2" y="97"/>
                  </a:cubicBezTo>
                  <a:cubicBezTo>
                    <a:pt x="2" y="98"/>
                    <a:pt x="4" y="98"/>
                    <a:pt x="4" y="97"/>
                  </a:cubicBezTo>
                  <a:cubicBezTo>
                    <a:pt x="6" y="80"/>
                    <a:pt x="7" y="63"/>
                    <a:pt x="11" y="46"/>
                  </a:cubicBezTo>
                  <a:cubicBezTo>
                    <a:pt x="14" y="32"/>
                    <a:pt x="18" y="17"/>
                    <a:pt x="20" y="2"/>
                  </a:cubicBezTo>
                  <a:cubicBezTo>
                    <a:pt x="20" y="0"/>
                    <a:pt x="17" y="0"/>
                    <a:pt x="17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2" name="Freeform 245"/>
            <p:cNvSpPr>
              <a:spLocks/>
            </p:cNvSpPr>
            <p:nvPr/>
          </p:nvSpPr>
          <p:spPr bwMode="auto">
            <a:xfrm>
              <a:off x="3397251" y="3425826"/>
              <a:ext cx="41275" cy="171450"/>
            </a:xfrm>
            <a:custGeom>
              <a:avLst/>
              <a:gdLst>
                <a:gd name="T0" fmla="*/ 16 w 19"/>
                <a:gd name="T1" fmla="*/ 1 h 80"/>
                <a:gd name="T2" fmla="*/ 12 w 19"/>
                <a:gd name="T3" fmla="*/ 17 h 80"/>
                <a:gd name="T4" fmla="*/ 7 w 19"/>
                <a:gd name="T5" fmla="*/ 49 h 80"/>
                <a:gd name="T6" fmla="*/ 9 w 19"/>
                <a:gd name="T7" fmla="*/ 80 h 80"/>
                <a:gd name="T8" fmla="*/ 10 w 19"/>
                <a:gd name="T9" fmla="*/ 79 h 80"/>
                <a:gd name="T10" fmla="*/ 10 w 19"/>
                <a:gd name="T11" fmla="*/ 47 h 80"/>
                <a:gd name="T12" fmla="*/ 15 w 19"/>
                <a:gd name="T13" fmla="*/ 21 h 80"/>
                <a:gd name="T14" fmla="*/ 18 w 19"/>
                <a:gd name="T15" fmla="*/ 3 h 80"/>
                <a:gd name="T16" fmla="*/ 16 w 19"/>
                <a:gd name="T17" fmla="*/ 1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80">
                  <a:moveTo>
                    <a:pt x="16" y="1"/>
                  </a:moveTo>
                  <a:cubicBezTo>
                    <a:pt x="11" y="5"/>
                    <a:pt x="13" y="12"/>
                    <a:pt x="12" y="17"/>
                  </a:cubicBezTo>
                  <a:cubicBezTo>
                    <a:pt x="12" y="28"/>
                    <a:pt x="8" y="38"/>
                    <a:pt x="7" y="49"/>
                  </a:cubicBezTo>
                  <a:cubicBezTo>
                    <a:pt x="5" y="56"/>
                    <a:pt x="0" y="75"/>
                    <a:pt x="9" y="80"/>
                  </a:cubicBezTo>
                  <a:cubicBezTo>
                    <a:pt x="10" y="80"/>
                    <a:pt x="10" y="80"/>
                    <a:pt x="10" y="79"/>
                  </a:cubicBezTo>
                  <a:cubicBezTo>
                    <a:pt x="4" y="70"/>
                    <a:pt x="8" y="57"/>
                    <a:pt x="10" y="47"/>
                  </a:cubicBezTo>
                  <a:cubicBezTo>
                    <a:pt x="12" y="38"/>
                    <a:pt x="14" y="30"/>
                    <a:pt x="15" y="21"/>
                  </a:cubicBezTo>
                  <a:cubicBezTo>
                    <a:pt x="16" y="15"/>
                    <a:pt x="13" y="7"/>
                    <a:pt x="18" y="3"/>
                  </a:cubicBezTo>
                  <a:cubicBezTo>
                    <a:pt x="19" y="2"/>
                    <a:pt x="17" y="0"/>
                    <a:pt x="16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3" name="Freeform 246"/>
            <p:cNvSpPr>
              <a:spLocks/>
            </p:cNvSpPr>
            <p:nvPr/>
          </p:nvSpPr>
          <p:spPr bwMode="auto">
            <a:xfrm>
              <a:off x="3429001" y="3463926"/>
              <a:ext cx="25400" cy="103188"/>
            </a:xfrm>
            <a:custGeom>
              <a:avLst/>
              <a:gdLst>
                <a:gd name="T0" fmla="*/ 10 w 12"/>
                <a:gd name="T1" fmla="*/ 1 h 48"/>
                <a:gd name="T2" fmla="*/ 8 w 12"/>
                <a:gd name="T3" fmla="*/ 1 h 48"/>
                <a:gd name="T4" fmla="*/ 1 w 12"/>
                <a:gd name="T5" fmla="*/ 46 h 48"/>
                <a:gd name="T6" fmla="*/ 3 w 12"/>
                <a:gd name="T7" fmla="*/ 46 h 48"/>
                <a:gd name="T8" fmla="*/ 10 w 12"/>
                <a:gd name="T9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48">
                  <a:moveTo>
                    <a:pt x="10" y="1"/>
                  </a:moveTo>
                  <a:cubicBezTo>
                    <a:pt x="10" y="0"/>
                    <a:pt x="8" y="0"/>
                    <a:pt x="8" y="1"/>
                  </a:cubicBezTo>
                  <a:cubicBezTo>
                    <a:pt x="10" y="17"/>
                    <a:pt x="0" y="31"/>
                    <a:pt x="1" y="46"/>
                  </a:cubicBezTo>
                  <a:cubicBezTo>
                    <a:pt x="1" y="48"/>
                    <a:pt x="3" y="48"/>
                    <a:pt x="3" y="46"/>
                  </a:cubicBezTo>
                  <a:cubicBezTo>
                    <a:pt x="4" y="31"/>
                    <a:pt x="12" y="17"/>
                    <a:pt x="10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4" name="Freeform 247"/>
            <p:cNvSpPr>
              <a:spLocks/>
            </p:cNvSpPr>
            <p:nvPr/>
          </p:nvSpPr>
          <p:spPr bwMode="auto">
            <a:xfrm>
              <a:off x="3459164" y="3486151"/>
              <a:ext cx="30163" cy="111125"/>
            </a:xfrm>
            <a:custGeom>
              <a:avLst/>
              <a:gdLst>
                <a:gd name="T0" fmla="*/ 5 w 14"/>
                <a:gd name="T1" fmla="*/ 51 h 52"/>
                <a:gd name="T2" fmla="*/ 14 w 14"/>
                <a:gd name="T3" fmla="*/ 2 h 52"/>
                <a:gd name="T4" fmla="*/ 12 w 14"/>
                <a:gd name="T5" fmla="*/ 1 h 52"/>
                <a:gd name="T6" fmla="*/ 4 w 14"/>
                <a:gd name="T7" fmla="*/ 30 h 52"/>
                <a:gd name="T8" fmla="*/ 2 w 14"/>
                <a:gd name="T9" fmla="*/ 51 h 52"/>
                <a:gd name="T10" fmla="*/ 3 w 14"/>
                <a:gd name="T11" fmla="*/ 52 h 52"/>
                <a:gd name="T12" fmla="*/ 5 w 14"/>
                <a:gd name="T13" fmla="*/ 52 h 52"/>
                <a:gd name="T14" fmla="*/ 5 w 14"/>
                <a:gd name="T15" fmla="*/ 5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52">
                  <a:moveTo>
                    <a:pt x="5" y="51"/>
                  </a:moveTo>
                  <a:cubicBezTo>
                    <a:pt x="0" y="48"/>
                    <a:pt x="13" y="7"/>
                    <a:pt x="14" y="2"/>
                  </a:cubicBezTo>
                  <a:cubicBezTo>
                    <a:pt x="14" y="0"/>
                    <a:pt x="12" y="0"/>
                    <a:pt x="12" y="1"/>
                  </a:cubicBezTo>
                  <a:cubicBezTo>
                    <a:pt x="9" y="11"/>
                    <a:pt x="6" y="21"/>
                    <a:pt x="4" y="30"/>
                  </a:cubicBezTo>
                  <a:cubicBezTo>
                    <a:pt x="3" y="38"/>
                    <a:pt x="0" y="44"/>
                    <a:pt x="2" y="51"/>
                  </a:cubicBezTo>
                  <a:cubicBezTo>
                    <a:pt x="2" y="52"/>
                    <a:pt x="3" y="52"/>
                    <a:pt x="3" y="52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6" y="52"/>
                    <a:pt x="6" y="51"/>
                    <a:pt x="5" y="5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5" name="Freeform 248"/>
            <p:cNvSpPr>
              <a:spLocks/>
            </p:cNvSpPr>
            <p:nvPr/>
          </p:nvSpPr>
          <p:spPr bwMode="auto">
            <a:xfrm>
              <a:off x="3506789" y="3522664"/>
              <a:ext cx="17463" cy="63500"/>
            </a:xfrm>
            <a:custGeom>
              <a:avLst/>
              <a:gdLst>
                <a:gd name="T0" fmla="*/ 7 w 8"/>
                <a:gd name="T1" fmla="*/ 1 h 30"/>
                <a:gd name="T2" fmla="*/ 5 w 8"/>
                <a:gd name="T3" fmla="*/ 1 h 30"/>
                <a:gd name="T4" fmla="*/ 6 w 8"/>
                <a:gd name="T5" fmla="*/ 3 h 30"/>
                <a:gd name="T6" fmla="*/ 6 w 8"/>
                <a:gd name="T7" fmla="*/ 3 h 30"/>
                <a:gd name="T8" fmla="*/ 0 w 8"/>
                <a:gd name="T9" fmla="*/ 29 h 30"/>
                <a:gd name="T10" fmla="*/ 1 w 8"/>
                <a:gd name="T11" fmla="*/ 29 h 30"/>
                <a:gd name="T12" fmla="*/ 8 w 8"/>
                <a:gd name="T13" fmla="*/ 1 h 30"/>
                <a:gd name="T14" fmla="*/ 7 w 8"/>
                <a:gd name="T15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30">
                  <a:moveTo>
                    <a:pt x="7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12"/>
                    <a:pt x="1" y="20"/>
                    <a:pt x="0" y="29"/>
                  </a:cubicBezTo>
                  <a:cubicBezTo>
                    <a:pt x="0" y="30"/>
                    <a:pt x="1" y="30"/>
                    <a:pt x="1" y="29"/>
                  </a:cubicBezTo>
                  <a:cubicBezTo>
                    <a:pt x="4" y="20"/>
                    <a:pt x="7" y="11"/>
                    <a:pt x="8" y="1"/>
                  </a:cubicBezTo>
                  <a:cubicBezTo>
                    <a:pt x="8" y="1"/>
                    <a:pt x="7" y="0"/>
                    <a:pt x="7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6" name="Freeform 249"/>
            <p:cNvSpPr>
              <a:spLocks/>
            </p:cNvSpPr>
            <p:nvPr/>
          </p:nvSpPr>
          <p:spPr bwMode="auto">
            <a:xfrm>
              <a:off x="3556001" y="3506789"/>
              <a:ext cx="30163" cy="144463"/>
            </a:xfrm>
            <a:custGeom>
              <a:avLst/>
              <a:gdLst>
                <a:gd name="T0" fmla="*/ 12 w 14"/>
                <a:gd name="T1" fmla="*/ 1 h 67"/>
                <a:gd name="T2" fmla="*/ 6 w 14"/>
                <a:gd name="T3" fmla="*/ 17 h 67"/>
                <a:gd name="T4" fmla="*/ 4 w 14"/>
                <a:gd name="T5" fmla="*/ 32 h 67"/>
                <a:gd name="T6" fmla="*/ 4 w 14"/>
                <a:gd name="T7" fmla="*/ 67 h 67"/>
                <a:gd name="T8" fmla="*/ 6 w 14"/>
                <a:gd name="T9" fmla="*/ 66 h 67"/>
                <a:gd name="T10" fmla="*/ 4 w 14"/>
                <a:gd name="T11" fmla="*/ 52 h 67"/>
                <a:gd name="T12" fmla="*/ 6 w 14"/>
                <a:gd name="T13" fmla="*/ 34 h 67"/>
                <a:gd name="T14" fmla="*/ 9 w 14"/>
                <a:gd name="T15" fmla="*/ 16 h 67"/>
                <a:gd name="T16" fmla="*/ 13 w 14"/>
                <a:gd name="T17" fmla="*/ 2 h 67"/>
                <a:gd name="T18" fmla="*/ 12 w 14"/>
                <a:gd name="T19" fmla="*/ 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67">
                  <a:moveTo>
                    <a:pt x="12" y="1"/>
                  </a:moveTo>
                  <a:cubicBezTo>
                    <a:pt x="10" y="7"/>
                    <a:pt x="8" y="11"/>
                    <a:pt x="6" y="17"/>
                  </a:cubicBezTo>
                  <a:cubicBezTo>
                    <a:pt x="5" y="22"/>
                    <a:pt x="5" y="27"/>
                    <a:pt x="4" y="32"/>
                  </a:cubicBezTo>
                  <a:cubicBezTo>
                    <a:pt x="3" y="45"/>
                    <a:pt x="0" y="54"/>
                    <a:pt x="4" y="67"/>
                  </a:cubicBezTo>
                  <a:cubicBezTo>
                    <a:pt x="5" y="67"/>
                    <a:pt x="6" y="67"/>
                    <a:pt x="6" y="66"/>
                  </a:cubicBezTo>
                  <a:cubicBezTo>
                    <a:pt x="5" y="62"/>
                    <a:pt x="4" y="57"/>
                    <a:pt x="4" y="52"/>
                  </a:cubicBezTo>
                  <a:cubicBezTo>
                    <a:pt x="4" y="46"/>
                    <a:pt x="5" y="40"/>
                    <a:pt x="6" y="34"/>
                  </a:cubicBezTo>
                  <a:cubicBezTo>
                    <a:pt x="7" y="28"/>
                    <a:pt x="7" y="22"/>
                    <a:pt x="9" y="16"/>
                  </a:cubicBezTo>
                  <a:cubicBezTo>
                    <a:pt x="10" y="11"/>
                    <a:pt x="12" y="7"/>
                    <a:pt x="13" y="2"/>
                  </a:cubicBezTo>
                  <a:cubicBezTo>
                    <a:pt x="14" y="1"/>
                    <a:pt x="12" y="0"/>
                    <a:pt x="12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7" name="Freeform 250"/>
            <p:cNvSpPr>
              <a:spLocks/>
            </p:cNvSpPr>
            <p:nvPr/>
          </p:nvSpPr>
          <p:spPr bwMode="auto">
            <a:xfrm>
              <a:off x="3590926" y="3505201"/>
              <a:ext cx="34925" cy="163513"/>
            </a:xfrm>
            <a:custGeom>
              <a:avLst/>
              <a:gdLst>
                <a:gd name="T0" fmla="*/ 6 w 16"/>
                <a:gd name="T1" fmla="*/ 48 h 76"/>
                <a:gd name="T2" fmla="*/ 15 w 16"/>
                <a:gd name="T3" fmla="*/ 3 h 76"/>
                <a:gd name="T4" fmla="*/ 13 w 16"/>
                <a:gd name="T5" fmla="*/ 2 h 76"/>
                <a:gd name="T6" fmla="*/ 2 w 16"/>
                <a:gd name="T7" fmla="*/ 55 h 76"/>
                <a:gd name="T8" fmla="*/ 6 w 16"/>
                <a:gd name="T9" fmla="*/ 76 h 76"/>
                <a:gd name="T10" fmla="*/ 7 w 16"/>
                <a:gd name="T11" fmla="*/ 74 h 76"/>
                <a:gd name="T12" fmla="*/ 6 w 16"/>
                <a:gd name="T13" fmla="*/ 4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76">
                  <a:moveTo>
                    <a:pt x="6" y="48"/>
                  </a:moveTo>
                  <a:cubicBezTo>
                    <a:pt x="9" y="33"/>
                    <a:pt x="13" y="18"/>
                    <a:pt x="15" y="3"/>
                  </a:cubicBezTo>
                  <a:cubicBezTo>
                    <a:pt x="16" y="1"/>
                    <a:pt x="13" y="0"/>
                    <a:pt x="13" y="2"/>
                  </a:cubicBezTo>
                  <a:cubicBezTo>
                    <a:pt x="10" y="20"/>
                    <a:pt x="4" y="37"/>
                    <a:pt x="2" y="55"/>
                  </a:cubicBezTo>
                  <a:cubicBezTo>
                    <a:pt x="2" y="59"/>
                    <a:pt x="0" y="75"/>
                    <a:pt x="6" y="76"/>
                  </a:cubicBezTo>
                  <a:cubicBezTo>
                    <a:pt x="7" y="76"/>
                    <a:pt x="8" y="75"/>
                    <a:pt x="7" y="74"/>
                  </a:cubicBezTo>
                  <a:cubicBezTo>
                    <a:pt x="2" y="71"/>
                    <a:pt x="6" y="53"/>
                    <a:pt x="6" y="4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8" name="Freeform 251"/>
            <p:cNvSpPr>
              <a:spLocks/>
            </p:cNvSpPr>
            <p:nvPr/>
          </p:nvSpPr>
          <p:spPr bwMode="auto">
            <a:xfrm>
              <a:off x="3632201" y="3594101"/>
              <a:ext cx="12700" cy="42863"/>
            </a:xfrm>
            <a:custGeom>
              <a:avLst/>
              <a:gdLst>
                <a:gd name="T0" fmla="*/ 4 w 6"/>
                <a:gd name="T1" fmla="*/ 1 h 20"/>
                <a:gd name="T2" fmla="*/ 2 w 6"/>
                <a:gd name="T3" fmla="*/ 19 h 20"/>
                <a:gd name="T4" fmla="*/ 4 w 6"/>
                <a:gd name="T5" fmla="*/ 19 h 20"/>
                <a:gd name="T6" fmla="*/ 6 w 6"/>
                <a:gd name="T7" fmla="*/ 1 h 20"/>
                <a:gd name="T8" fmla="*/ 4 w 6"/>
                <a:gd name="T9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0">
                  <a:moveTo>
                    <a:pt x="4" y="1"/>
                  </a:moveTo>
                  <a:cubicBezTo>
                    <a:pt x="4" y="7"/>
                    <a:pt x="0" y="14"/>
                    <a:pt x="2" y="19"/>
                  </a:cubicBezTo>
                  <a:cubicBezTo>
                    <a:pt x="2" y="20"/>
                    <a:pt x="3" y="20"/>
                    <a:pt x="4" y="19"/>
                  </a:cubicBezTo>
                  <a:cubicBezTo>
                    <a:pt x="4" y="13"/>
                    <a:pt x="5" y="7"/>
                    <a:pt x="6" y="1"/>
                  </a:cubicBezTo>
                  <a:cubicBezTo>
                    <a:pt x="6" y="0"/>
                    <a:pt x="5" y="1"/>
                    <a:pt x="4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9" name="Freeform 252"/>
            <p:cNvSpPr>
              <a:spLocks/>
            </p:cNvSpPr>
            <p:nvPr/>
          </p:nvSpPr>
          <p:spPr bwMode="auto">
            <a:xfrm>
              <a:off x="3962401" y="3213101"/>
              <a:ext cx="36513" cy="138113"/>
            </a:xfrm>
            <a:custGeom>
              <a:avLst/>
              <a:gdLst>
                <a:gd name="T0" fmla="*/ 15 w 17"/>
                <a:gd name="T1" fmla="*/ 1 h 64"/>
                <a:gd name="T2" fmla="*/ 12 w 17"/>
                <a:gd name="T3" fmla="*/ 17 h 64"/>
                <a:gd name="T4" fmla="*/ 8 w 17"/>
                <a:gd name="T5" fmla="*/ 34 h 64"/>
                <a:gd name="T6" fmla="*/ 5 w 17"/>
                <a:gd name="T7" fmla="*/ 49 h 64"/>
                <a:gd name="T8" fmla="*/ 1 w 17"/>
                <a:gd name="T9" fmla="*/ 63 h 64"/>
                <a:gd name="T10" fmla="*/ 1 w 17"/>
                <a:gd name="T11" fmla="*/ 64 h 64"/>
                <a:gd name="T12" fmla="*/ 9 w 17"/>
                <a:gd name="T13" fmla="*/ 36 h 64"/>
                <a:gd name="T14" fmla="*/ 14 w 17"/>
                <a:gd name="T15" fmla="*/ 15 h 64"/>
                <a:gd name="T16" fmla="*/ 17 w 17"/>
                <a:gd name="T17" fmla="*/ 1 h 64"/>
                <a:gd name="T18" fmla="*/ 15 w 17"/>
                <a:gd name="T19" fmla="*/ 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64">
                  <a:moveTo>
                    <a:pt x="15" y="1"/>
                  </a:moveTo>
                  <a:cubicBezTo>
                    <a:pt x="15" y="6"/>
                    <a:pt x="13" y="12"/>
                    <a:pt x="12" y="17"/>
                  </a:cubicBezTo>
                  <a:cubicBezTo>
                    <a:pt x="10" y="22"/>
                    <a:pt x="9" y="28"/>
                    <a:pt x="8" y="34"/>
                  </a:cubicBezTo>
                  <a:cubicBezTo>
                    <a:pt x="7" y="39"/>
                    <a:pt x="6" y="44"/>
                    <a:pt x="5" y="49"/>
                  </a:cubicBezTo>
                  <a:cubicBezTo>
                    <a:pt x="4" y="53"/>
                    <a:pt x="4" y="59"/>
                    <a:pt x="1" y="63"/>
                  </a:cubicBezTo>
                  <a:cubicBezTo>
                    <a:pt x="0" y="64"/>
                    <a:pt x="1" y="64"/>
                    <a:pt x="1" y="64"/>
                  </a:cubicBezTo>
                  <a:cubicBezTo>
                    <a:pt x="7" y="58"/>
                    <a:pt x="8" y="44"/>
                    <a:pt x="9" y="36"/>
                  </a:cubicBezTo>
                  <a:cubicBezTo>
                    <a:pt x="10" y="29"/>
                    <a:pt x="12" y="22"/>
                    <a:pt x="14" y="15"/>
                  </a:cubicBezTo>
                  <a:cubicBezTo>
                    <a:pt x="15" y="11"/>
                    <a:pt x="17" y="6"/>
                    <a:pt x="17" y="1"/>
                  </a:cubicBezTo>
                  <a:cubicBezTo>
                    <a:pt x="17" y="0"/>
                    <a:pt x="15" y="0"/>
                    <a:pt x="15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0" name="Freeform 253"/>
            <p:cNvSpPr>
              <a:spLocks/>
            </p:cNvSpPr>
            <p:nvPr/>
          </p:nvSpPr>
          <p:spPr bwMode="auto">
            <a:xfrm>
              <a:off x="3984626" y="3211514"/>
              <a:ext cx="49213" cy="177800"/>
            </a:xfrm>
            <a:custGeom>
              <a:avLst/>
              <a:gdLst>
                <a:gd name="T0" fmla="*/ 20 w 23"/>
                <a:gd name="T1" fmla="*/ 1 h 83"/>
                <a:gd name="T2" fmla="*/ 14 w 23"/>
                <a:gd name="T3" fmla="*/ 25 h 83"/>
                <a:gd name="T4" fmla="*/ 8 w 23"/>
                <a:gd name="T5" fmla="*/ 49 h 83"/>
                <a:gd name="T6" fmla="*/ 4 w 23"/>
                <a:gd name="T7" fmla="*/ 66 h 83"/>
                <a:gd name="T8" fmla="*/ 1 w 23"/>
                <a:gd name="T9" fmla="*/ 81 h 83"/>
                <a:gd name="T10" fmla="*/ 1 w 23"/>
                <a:gd name="T11" fmla="*/ 83 h 83"/>
                <a:gd name="T12" fmla="*/ 9 w 23"/>
                <a:gd name="T13" fmla="*/ 57 h 83"/>
                <a:gd name="T14" fmla="*/ 15 w 23"/>
                <a:gd name="T15" fmla="*/ 36 h 83"/>
                <a:gd name="T16" fmla="*/ 18 w 23"/>
                <a:gd name="T17" fmla="*/ 22 h 83"/>
                <a:gd name="T18" fmla="*/ 22 w 23"/>
                <a:gd name="T19" fmla="*/ 3 h 83"/>
                <a:gd name="T20" fmla="*/ 20 w 23"/>
                <a:gd name="T21" fmla="*/ 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" h="83">
                  <a:moveTo>
                    <a:pt x="20" y="1"/>
                  </a:moveTo>
                  <a:cubicBezTo>
                    <a:pt x="15" y="8"/>
                    <a:pt x="16" y="17"/>
                    <a:pt x="14" y="25"/>
                  </a:cubicBezTo>
                  <a:cubicBezTo>
                    <a:pt x="12" y="33"/>
                    <a:pt x="9" y="41"/>
                    <a:pt x="8" y="49"/>
                  </a:cubicBezTo>
                  <a:cubicBezTo>
                    <a:pt x="6" y="55"/>
                    <a:pt x="5" y="61"/>
                    <a:pt x="4" y="66"/>
                  </a:cubicBezTo>
                  <a:cubicBezTo>
                    <a:pt x="4" y="69"/>
                    <a:pt x="3" y="80"/>
                    <a:pt x="1" y="81"/>
                  </a:cubicBezTo>
                  <a:cubicBezTo>
                    <a:pt x="0" y="82"/>
                    <a:pt x="0" y="83"/>
                    <a:pt x="1" y="83"/>
                  </a:cubicBezTo>
                  <a:cubicBezTo>
                    <a:pt x="7" y="81"/>
                    <a:pt x="9" y="62"/>
                    <a:pt x="9" y="57"/>
                  </a:cubicBezTo>
                  <a:cubicBezTo>
                    <a:pt x="11" y="50"/>
                    <a:pt x="13" y="43"/>
                    <a:pt x="15" y="36"/>
                  </a:cubicBezTo>
                  <a:cubicBezTo>
                    <a:pt x="16" y="31"/>
                    <a:pt x="17" y="27"/>
                    <a:pt x="18" y="22"/>
                  </a:cubicBezTo>
                  <a:cubicBezTo>
                    <a:pt x="19" y="15"/>
                    <a:pt x="18" y="9"/>
                    <a:pt x="22" y="3"/>
                  </a:cubicBezTo>
                  <a:cubicBezTo>
                    <a:pt x="23" y="1"/>
                    <a:pt x="21" y="0"/>
                    <a:pt x="20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1" name="Freeform 254"/>
            <p:cNvSpPr>
              <a:spLocks/>
            </p:cNvSpPr>
            <p:nvPr/>
          </p:nvSpPr>
          <p:spPr bwMode="auto">
            <a:xfrm>
              <a:off x="3952876" y="3243264"/>
              <a:ext cx="103188" cy="268288"/>
            </a:xfrm>
            <a:custGeom>
              <a:avLst/>
              <a:gdLst>
                <a:gd name="T0" fmla="*/ 36 w 48"/>
                <a:gd name="T1" fmla="*/ 43 h 125"/>
                <a:gd name="T2" fmla="*/ 47 w 48"/>
                <a:gd name="T3" fmla="*/ 2 h 125"/>
                <a:gd name="T4" fmla="*/ 45 w 48"/>
                <a:gd name="T5" fmla="*/ 2 h 125"/>
                <a:gd name="T6" fmla="*/ 32 w 48"/>
                <a:gd name="T7" fmla="*/ 46 h 125"/>
                <a:gd name="T8" fmla="*/ 26 w 48"/>
                <a:gd name="T9" fmla="*/ 69 h 125"/>
                <a:gd name="T10" fmla="*/ 24 w 48"/>
                <a:gd name="T11" fmla="*/ 73 h 125"/>
                <a:gd name="T12" fmla="*/ 15 w 48"/>
                <a:gd name="T13" fmla="*/ 95 h 125"/>
                <a:gd name="T14" fmla="*/ 11 w 48"/>
                <a:gd name="T15" fmla="*/ 106 h 125"/>
                <a:gd name="T16" fmla="*/ 2 w 48"/>
                <a:gd name="T17" fmla="*/ 122 h 125"/>
                <a:gd name="T18" fmla="*/ 0 w 48"/>
                <a:gd name="T19" fmla="*/ 122 h 125"/>
                <a:gd name="T20" fmla="*/ 1 w 48"/>
                <a:gd name="T21" fmla="*/ 124 h 125"/>
                <a:gd name="T22" fmla="*/ 2 w 48"/>
                <a:gd name="T23" fmla="*/ 124 h 125"/>
                <a:gd name="T24" fmla="*/ 17 w 48"/>
                <a:gd name="T25" fmla="*/ 96 h 125"/>
                <a:gd name="T26" fmla="*/ 25 w 48"/>
                <a:gd name="T27" fmla="*/ 77 h 125"/>
                <a:gd name="T28" fmla="*/ 25 w 48"/>
                <a:gd name="T29" fmla="*/ 87 h 125"/>
                <a:gd name="T30" fmla="*/ 27 w 48"/>
                <a:gd name="T31" fmla="*/ 87 h 125"/>
                <a:gd name="T32" fmla="*/ 31 w 48"/>
                <a:gd name="T33" fmla="*/ 65 h 125"/>
                <a:gd name="T34" fmla="*/ 32 w 48"/>
                <a:gd name="T35" fmla="*/ 60 h 125"/>
                <a:gd name="T36" fmla="*/ 36 w 48"/>
                <a:gd name="T37" fmla="*/ 4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8" h="125">
                  <a:moveTo>
                    <a:pt x="36" y="43"/>
                  </a:moveTo>
                  <a:cubicBezTo>
                    <a:pt x="40" y="29"/>
                    <a:pt x="46" y="16"/>
                    <a:pt x="47" y="2"/>
                  </a:cubicBezTo>
                  <a:cubicBezTo>
                    <a:pt x="48" y="0"/>
                    <a:pt x="45" y="0"/>
                    <a:pt x="45" y="2"/>
                  </a:cubicBezTo>
                  <a:cubicBezTo>
                    <a:pt x="43" y="17"/>
                    <a:pt x="36" y="32"/>
                    <a:pt x="32" y="46"/>
                  </a:cubicBezTo>
                  <a:cubicBezTo>
                    <a:pt x="30" y="53"/>
                    <a:pt x="28" y="61"/>
                    <a:pt x="26" y="69"/>
                  </a:cubicBezTo>
                  <a:cubicBezTo>
                    <a:pt x="25" y="70"/>
                    <a:pt x="24" y="72"/>
                    <a:pt x="24" y="73"/>
                  </a:cubicBezTo>
                  <a:cubicBezTo>
                    <a:pt x="21" y="81"/>
                    <a:pt x="18" y="88"/>
                    <a:pt x="15" y="95"/>
                  </a:cubicBezTo>
                  <a:cubicBezTo>
                    <a:pt x="13" y="99"/>
                    <a:pt x="12" y="103"/>
                    <a:pt x="11" y="106"/>
                  </a:cubicBezTo>
                  <a:cubicBezTo>
                    <a:pt x="10" y="108"/>
                    <a:pt x="2" y="124"/>
                    <a:pt x="2" y="122"/>
                  </a:cubicBezTo>
                  <a:cubicBezTo>
                    <a:pt x="1" y="121"/>
                    <a:pt x="0" y="121"/>
                    <a:pt x="0" y="122"/>
                  </a:cubicBezTo>
                  <a:cubicBezTo>
                    <a:pt x="1" y="124"/>
                    <a:pt x="1" y="124"/>
                    <a:pt x="1" y="124"/>
                  </a:cubicBezTo>
                  <a:cubicBezTo>
                    <a:pt x="1" y="124"/>
                    <a:pt x="1" y="125"/>
                    <a:pt x="2" y="124"/>
                  </a:cubicBezTo>
                  <a:cubicBezTo>
                    <a:pt x="12" y="119"/>
                    <a:pt x="13" y="106"/>
                    <a:pt x="17" y="96"/>
                  </a:cubicBezTo>
                  <a:cubicBezTo>
                    <a:pt x="20" y="90"/>
                    <a:pt x="22" y="84"/>
                    <a:pt x="25" y="77"/>
                  </a:cubicBezTo>
                  <a:cubicBezTo>
                    <a:pt x="24" y="81"/>
                    <a:pt x="24" y="84"/>
                    <a:pt x="25" y="87"/>
                  </a:cubicBezTo>
                  <a:cubicBezTo>
                    <a:pt x="25" y="88"/>
                    <a:pt x="27" y="89"/>
                    <a:pt x="27" y="87"/>
                  </a:cubicBezTo>
                  <a:cubicBezTo>
                    <a:pt x="29" y="80"/>
                    <a:pt x="30" y="72"/>
                    <a:pt x="31" y="65"/>
                  </a:cubicBezTo>
                  <a:cubicBezTo>
                    <a:pt x="32" y="63"/>
                    <a:pt x="32" y="62"/>
                    <a:pt x="32" y="60"/>
                  </a:cubicBezTo>
                  <a:cubicBezTo>
                    <a:pt x="33" y="54"/>
                    <a:pt x="35" y="48"/>
                    <a:pt x="36" y="4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2" name="Freeform 255"/>
            <p:cNvSpPr>
              <a:spLocks/>
            </p:cNvSpPr>
            <p:nvPr/>
          </p:nvSpPr>
          <p:spPr bwMode="auto">
            <a:xfrm>
              <a:off x="4008439" y="3260726"/>
              <a:ext cx="66675" cy="200025"/>
            </a:xfrm>
            <a:custGeom>
              <a:avLst/>
              <a:gdLst>
                <a:gd name="T0" fmla="*/ 29 w 31"/>
                <a:gd name="T1" fmla="*/ 1 h 93"/>
                <a:gd name="T2" fmla="*/ 12 w 31"/>
                <a:gd name="T3" fmla="*/ 51 h 93"/>
                <a:gd name="T4" fmla="*/ 1 w 31"/>
                <a:gd name="T5" fmla="*/ 92 h 93"/>
                <a:gd name="T6" fmla="*/ 4 w 31"/>
                <a:gd name="T7" fmla="*/ 92 h 93"/>
                <a:gd name="T8" fmla="*/ 16 w 31"/>
                <a:gd name="T9" fmla="*/ 49 h 93"/>
                <a:gd name="T10" fmla="*/ 31 w 31"/>
                <a:gd name="T11" fmla="*/ 2 h 93"/>
                <a:gd name="T12" fmla="*/ 29 w 31"/>
                <a:gd name="T13" fmla="*/ 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93">
                  <a:moveTo>
                    <a:pt x="29" y="1"/>
                  </a:moveTo>
                  <a:cubicBezTo>
                    <a:pt x="25" y="19"/>
                    <a:pt x="17" y="34"/>
                    <a:pt x="12" y="51"/>
                  </a:cubicBezTo>
                  <a:cubicBezTo>
                    <a:pt x="8" y="63"/>
                    <a:pt x="0" y="79"/>
                    <a:pt x="1" y="92"/>
                  </a:cubicBezTo>
                  <a:cubicBezTo>
                    <a:pt x="2" y="93"/>
                    <a:pt x="3" y="93"/>
                    <a:pt x="4" y="92"/>
                  </a:cubicBezTo>
                  <a:cubicBezTo>
                    <a:pt x="6" y="77"/>
                    <a:pt x="11" y="62"/>
                    <a:pt x="16" y="49"/>
                  </a:cubicBezTo>
                  <a:cubicBezTo>
                    <a:pt x="21" y="33"/>
                    <a:pt x="29" y="18"/>
                    <a:pt x="31" y="2"/>
                  </a:cubicBezTo>
                  <a:cubicBezTo>
                    <a:pt x="31" y="0"/>
                    <a:pt x="29" y="0"/>
                    <a:pt x="29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3" name="Freeform 256"/>
            <p:cNvSpPr>
              <a:spLocks/>
            </p:cNvSpPr>
            <p:nvPr/>
          </p:nvSpPr>
          <p:spPr bwMode="auto">
            <a:xfrm>
              <a:off x="4032251" y="3308351"/>
              <a:ext cx="71438" cy="171450"/>
            </a:xfrm>
            <a:custGeom>
              <a:avLst/>
              <a:gdLst>
                <a:gd name="T0" fmla="*/ 30 w 33"/>
                <a:gd name="T1" fmla="*/ 2 h 80"/>
                <a:gd name="T2" fmla="*/ 12 w 33"/>
                <a:gd name="T3" fmla="*/ 50 h 80"/>
                <a:gd name="T4" fmla="*/ 1 w 33"/>
                <a:gd name="T5" fmla="*/ 79 h 80"/>
                <a:gd name="T6" fmla="*/ 2 w 33"/>
                <a:gd name="T7" fmla="*/ 80 h 80"/>
                <a:gd name="T8" fmla="*/ 13 w 33"/>
                <a:gd name="T9" fmla="*/ 58 h 80"/>
                <a:gd name="T10" fmla="*/ 33 w 33"/>
                <a:gd name="T11" fmla="*/ 2 h 80"/>
                <a:gd name="T12" fmla="*/ 30 w 33"/>
                <a:gd name="T13" fmla="*/ 2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80">
                  <a:moveTo>
                    <a:pt x="30" y="2"/>
                  </a:moveTo>
                  <a:cubicBezTo>
                    <a:pt x="24" y="17"/>
                    <a:pt x="18" y="33"/>
                    <a:pt x="12" y="50"/>
                  </a:cubicBezTo>
                  <a:cubicBezTo>
                    <a:pt x="10" y="57"/>
                    <a:pt x="8" y="75"/>
                    <a:pt x="1" y="79"/>
                  </a:cubicBezTo>
                  <a:cubicBezTo>
                    <a:pt x="0" y="79"/>
                    <a:pt x="1" y="80"/>
                    <a:pt x="2" y="80"/>
                  </a:cubicBezTo>
                  <a:cubicBezTo>
                    <a:pt x="10" y="78"/>
                    <a:pt x="11" y="65"/>
                    <a:pt x="13" y="58"/>
                  </a:cubicBezTo>
                  <a:cubicBezTo>
                    <a:pt x="18" y="39"/>
                    <a:pt x="26" y="21"/>
                    <a:pt x="33" y="2"/>
                  </a:cubicBezTo>
                  <a:cubicBezTo>
                    <a:pt x="33" y="1"/>
                    <a:pt x="31" y="0"/>
                    <a:pt x="30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4" name="Freeform 257"/>
            <p:cNvSpPr>
              <a:spLocks/>
            </p:cNvSpPr>
            <p:nvPr/>
          </p:nvSpPr>
          <p:spPr bwMode="auto">
            <a:xfrm>
              <a:off x="3911601" y="3362326"/>
              <a:ext cx="73025" cy="155575"/>
            </a:xfrm>
            <a:custGeom>
              <a:avLst/>
              <a:gdLst>
                <a:gd name="T0" fmla="*/ 31 w 34"/>
                <a:gd name="T1" fmla="*/ 1 h 73"/>
                <a:gd name="T2" fmla="*/ 14 w 34"/>
                <a:gd name="T3" fmla="*/ 39 h 73"/>
                <a:gd name="T4" fmla="*/ 8 w 34"/>
                <a:gd name="T5" fmla="*/ 54 h 73"/>
                <a:gd name="T6" fmla="*/ 1 w 34"/>
                <a:gd name="T7" fmla="*/ 70 h 73"/>
                <a:gd name="T8" fmla="*/ 1 w 34"/>
                <a:gd name="T9" fmla="*/ 70 h 73"/>
                <a:gd name="T10" fmla="*/ 3 w 34"/>
                <a:gd name="T11" fmla="*/ 72 h 73"/>
                <a:gd name="T12" fmla="*/ 14 w 34"/>
                <a:gd name="T13" fmla="*/ 47 h 73"/>
                <a:gd name="T14" fmla="*/ 34 w 34"/>
                <a:gd name="T15" fmla="*/ 2 h 73"/>
                <a:gd name="T16" fmla="*/ 31 w 34"/>
                <a:gd name="T17" fmla="*/ 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73">
                  <a:moveTo>
                    <a:pt x="31" y="1"/>
                  </a:moveTo>
                  <a:cubicBezTo>
                    <a:pt x="26" y="14"/>
                    <a:pt x="19" y="26"/>
                    <a:pt x="14" y="39"/>
                  </a:cubicBezTo>
                  <a:cubicBezTo>
                    <a:pt x="12" y="44"/>
                    <a:pt x="10" y="49"/>
                    <a:pt x="8" y="54"/>
                  </a:cubicBezTo>
                  <a:cubicBezTo>
                    <a:pt x="6" y="60"/>
                    <a:pt x="6" y="66"/>
                    <a:pt x="1" y="70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0" y="71"/>
                    <a:pt x="2" y="73"/>
                    <a:pt x="3" y="72"/>
                  </a:cubicBezTo>
                  <a:cubicBezTo>
                    <a:pt x="11" y="67"/>
                    <a:pt x="11" y="55"/>
                    <a:pt x="14" y="47"/>
                  </a:cubicBezTo>
                  <a:cubicBezTo>
                    <a:pt x="20" y="31"/>
                    <a:pt x="28" y="17"/>
                    <a:pt x="34" y="2"/>
                  </a:cubicBezTo>
                  <a:cubicBezTo>
                    <a:pt x="34" y="1"/>
                    <a:pt x="32" y="0"/>
                    <a:pt x="31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5" name="Freeform 258"/>
            <p:cNvSpPr>
              <a:spLocks/>
            </p:cNvSpPr>
            <p:nvPr/>
          </p:nvSpPr>
          <p:spPr bwMode="auto">
            <a:xfrm>
              <a:off x="3913189" y="3425826"/>
              <a:ext cx="17463" cy="23813"/>
            </a:xfrm>
            <a:custGeom>
              <a:avLst/>
              <a:gdLst>
                <a:gd name="T0" fmla="*/ 5 w 8"/>
                <a:gd name="T1" fmla="*/ 2 h 11"/>
                <a:gd name="T2" fmla="*/ 1 w 8"/>
                <a:gd name="T3" fmla="*/ 9 h 11"/>
                <a:gd name="T4" fmla="*/ 2 w 8"/>
                <a:gd name="T5" fmla="*/ 10 h 11"/>
                <a:gd name="T6" fmla="*/ 8 w 8"/>
                <a:gd name="T7" fmla="*/ 2 h 11"/>
                <a:gd name="T8" fmla="*/ 5 w 8"/>
                <a:gd name="T9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1">
                  <a:moveTo>
                    <a:pt x="5" y="2"/>
                  </a:moveTo>
                  <a:cubicBezTo>
                    <a:pt x="5" y="4"/>
                    <a:pt x="3" y="7"/>
                    <a:pt x="1" y="9"/>
                  </a:cubicBezTo>
                  <a:cubicBezTo>
                    <a:pt x="0" y="9"/>
                    <a:pt x="1" y="11"/>
                    <a:pt x="2" y="10"/>
                  </a:cubicBezTo>
                  <a:cubicBezTo>
                    <a:pt x="5" y="8"/>
                    <a:pt x="7" y="6"/>
                    <a:pt x="8" y="2"/>
                  </a:cubicBezTo>
                  <a:cubicBezTo>
                    <a:pt x="8" y="1"/>
                    <a:pt x="6" y="0"/>
                    <a:pt x="5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6" name="Freeform 259"/>
            <p:cNvSpPr>
              <a:spLocks/>
            </p:cNvSpPr>
            <p:nvPr/>
          </p:nvSpPr>
          <p:spPr bwMode="auto">
            <a:xfrm>
              <a:off x="3186114" y="3292476"/>
              <a:ext cx="55563" cy="250825"/>
            </a:xfrm>
            <a:custGeom>
              <a:avLst/>
              <a:gdLst>
                <a:gd name="T0" fmla="*/ 24 w 26"/>
                <a:gd name="T1" fmla="*/ 1 h 117"/>
                <a:gd name="T2" fmla="*/ 19 w 26"/>
                <a:gd name="T3" fmla="*/ 16 h 117"/>
                <a:gd name="T4" fmla="*/ 15 w 26"/>
                <a:gd name="T5" fmla="*/ 32 h 117"/>
                <a:gd name="T6" fmla="*/ 7 w 26"/>
                <a:gd name="T7" fmla="*/ 68 h 117"/>
                <a:gd name="T8" fmla="*/ 3 w 26"/>
                <a:gd name="T9" fmla="*/ 102 h 117"/>
                <a:gd name="T10" fmla="*/ 4 w 26"/>
                <a:gd name="T11" fmla="*/ 117 h 117"/>
                <a:gd name="T12" fmla="*/ 5 w 26"/>
                <a:gd name="T13" fmla="*/ 116 h 117"/>
                <a:gd name="T14" fmla="*/ 7 w 26"/>
                <a:gd name="T15" fmla="*/ 93 h 117"/>
                <a:gd name="T16" fmla="*/ 13 w 26"/>
                <a:gd name="T17" fmla="*/ 57 h 117"/>
                <a:gd name="T18" fmla="*/ 19 w 26"/>
                <a:gd name="T19" fmla="*/ 25 h 117"/>
                <a:gd name="T20" fmla="*/ 24 w 26"/>
                <a:gd name="T21" fmla="*/ 9 h 117"/>
                <a:gd name="T22" fmla="*/ 26 w 26"/>
                <a:gd name="T23" fmla="*/ 1 h 117"/>
                <a:gd name="T24" fmla="*/ 24 w 26"/>
                <a:gd name="T25" fmla="*/ 1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117">
                  <a:moveTo>
                    <a:pt x="24" y="1"/>
                  </a:moveTo>
                  <a:cubicBezTo>
                    <a:pt x="24" y="6"/>
                    <a:pt x="20" y="12"/>
                    <a:pt x="19" y="16"/>
                  </a:cubicBezTo>
                  <a:cubicBezTo>
                    <a:pt x="17" y="21"/>
                    <a:pt x="16" y="27"/>
                    <a:pt x="15" y="32"/>
                  </a:cubicBezTo>
                  <a:cubicBezTo>
                    <a:pt x="13" y="44"/>
                    <a:pt x="10" y="56"/>
                    <a:pt x="7" y="68"/>
                  </a:cubicBezTo>
                  <a:cubicBezTo>
                    <a:pt x="5" y="79"/>
                    <a:pt x="5" y="91"/>
                    <a:pt x="3" y="102"/>
                  </a:cubicBezTo>
                  <a:cubicBezTo>
                    <a:pt x="2" y="108"/>
                    <a:pt x="0" y="112"/>
                    <a:pt x="4" y="117"/>
                  </a:cubicBezTo>
                  <a:cubicBezTo>
                    <a:pt x="5" y="117"/>
                    <a:pt x="6" y="117"/>
                    <a:pt x="5" y="116"/>
                  </a:cubicBezTo>
                  <a:cubicBezTo>
                    <a:pt x="3" y="109"/>
                    <a:pt x="6" y="101"/>
                    <a:pt x="7" y="93"/>
                  </a:cubicBezTo>
                  <a:cubicBezTo>
                    <a:pt x="8" y="81"/>
                    <a:pt x="10" y="69"/>
                    <a:pt x="13" y="57"/>
                  </a:cubicBezTo>
                  <a:cubicBezTo>
                    <a:pt x="15" y="46"/>
                    <a:pt x="17" y="36"/>
                    <a:pt x="19" y="25"/>
                  </a:cubicBezTo>
                  <a:cubicBezTo>
                    <a:pt x="20" y="20"/>
                    <a:pt x="21" y="14"/>
                    <a:pt x="24" y="9"/>
                  </a:cubicBezTo>
                  <a:cubicBezTo>
                    <a:pt x="25" y="6"/>
                    <a:pt x="26" y="5"/>
                    <a:pt x="26" y="1"/>
                  </a:cubicBezTo>
                  <a:cubicBezTo>
                    <a:pt x="26" y="0"/>
                    <a:pt x="24" y="0"/>
                    <a:pt x="24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7" name="Freeform 260"/>
            <p:cNvSpPr>
              <a:spLocks/>
            </p:cNvSpPr>
            <p:nvPr/>
          </p:nvSpPr>
          <p:spPr bwMode="auto">
            <a:xfrm>
              <a:off x="3217864" y="3308351"/>
              <a:ext cx="52388" cy="231775"/>
            </a:xfrm>
            <a:custGeom>
              <a:avLst/>
              <a:gdLst>
                <a:gd name="T0" fmla="*/ 21 w 24"/>
                <a:gd name="T1" fmla="*/ 2 h 108"/>
                <a:gd name="T2" fmla="*/ 10 w 24"/>
                <a:gd name="T3" fmla="*/ 58 h 108"/>
                <a:gd name="T4" fmla="*/ 2 w 24"/>
                <a:gd name="T5" fmla="*/ 107 h 108"/>
                <a:gd name="T6" fmla="*/ 3 w 24"/>
                <a:gd name="T7" fmla="*/ 107 h 108"/>
                <a:gd name="T8" fmla="*/ 14 w 24"/>
                <a:gd name="T9" fmla="*/ 54 h 108"/>
                <a:gd name="T10" fmla="*/ 24 w 24"/>
                <a:gd name="T11" fmla="*/ 2 h 108"/>
                <a:gd name="T12" fmla="*/ 21 w 24"/>
                <a:gd name="T13" fmla="*/ 2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08">
                  <a:moveTo>
                    <a:pt x="21" y="2"/>
                  </a:moveTo>
                  <a:cubicBezTo>
                    <a:pt x="19" y="21"/>
                    <a:pt x="13" y="39"/>
                    <a:pt x="10" y="58"/>
                  </a:cubicBezTo>
                  <a:cubicBezTo>
                    <a:pt x="6" y="74"/>
                    <a:pt x="0" y="91"/>
                    <a:pt x="2" y="107"/>
                  </a:cubicBezTo>
                  <a:cubicBezTo>
                    <a:pt x="2" y="108"/>
                    <a:pt x="3" y="108"/>
                    <a:pt x="3" y="107"/>
                  </a:cubicBezTo>
                  <a:cubicBezTo>
                    <a:pt x="6" y="89"/>
                    <a:pt x="10" y="71"/>
                    <a:pt x="14" y="54"/>
                  </a:cubicBezTo>
                  <a:cubicBezTo>
                    <a:pt x="18" y="37"/>
                    <a:pt x="23" y="20"/>
                    <a:pt x="24" y="2"/>
                  </a:cubicBezTo>
                  <a:cubicBezTo>
                    <a:pt x="24" y="0"/>
                    <a:pt x="21" y="0"/>
                    <a:pt x="21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8" name="Freeform 261"/>
            <p:cNvSpPr>
              <a:spLocks/>
            </p:cNvSpPr>
            <p:nvPr/>
          </p:nvSpPr>
          <p:spPr bwMode="auto">
            <a:xfrm>
              <a:off x="3241676" y="3344864"/>
              <a:ext cx="46038" cy="215900"/>
            </a:xfrm>
            <a:custGeom>
              <a:avLst/>
              <a:gdLst>
                <a:gd name="T0" fmla="*/ 17 w 21"/>
                <a:gd name="T1" fmla="*/ 2 h 101"/>
                <a:gd name="T2" fmla="*/ 4 w 21"/>
                <a:gd name="T3" fmla="*/ 58 h 101"/>
                <a:gd name="T4" fmla="*/ 1 w 21"/>
                <a:gd name="T5" fmla="*/ 82 h 101"/>
                <a:gd name="T6" fmla="*/ 3 w 21"/>
                <a:gd name="T7" fmla="*/ 100 h 101"/>
                <a:gd name="T8" fmla="*/ 4 w 21"/>
                <a:gd name="T9" fmla="*/ 100 h 101"/>
                <a:gd name="T10" fmla="*/ 5 w 21"/>
                <a:gd name="T11" fmla="*/ 73 h 101"/>
                <a:gd name="T12" fmla="*/ 8 w 21"/>
                <a:gd name="T13" fmla="*/ 50 h 101"/>
                <a:gd name="T14" fmla="*/ 20 w 21"/>
                <a:gd name="T15" fmla="*/ 3 h 101"/>
                <a:gd name="T16" fmla="*/ 17 w 21"/>
                <a:gd name="T17" fmla="*/ 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01">
                  <a:moveTo>
                    <a:pt x="17" y="2"/>
                  </a:moveTo>
                  <a:cubicBezTo>
                    <a:pt x="14" y="21"/>
                    <a:pt x="7" y="39"/>
                    <a:pt x="4" y="58"/>
                  </a:cubicBezTo>
                  <a:cubicBezTo>
                    <a:pt x="2" y="66"/>
                    <a:pt x="2" y="74"/>
                    <a:pt x="1" y="82"/>
                  </a:cubicBezTo>
                  <a:cubicBezTo>
                    <a:pt x="0" y="88"/>
                    <a:pt x="0" y="94"/>
                    <a:pt x="3" y="100"/>
                  </a:cubicBezTo>
                  <a:cubicBezTo>
                    <a:pt x="4" y="101"/>
                    <a:pt x="4" y="100"/>
                    <a:pt x="4" y="100"/>
                  </a:cubicBezTo>
                  <a:cubicBezTo>
                    <a:pt x="1" y="91"/>
                    <a:pt x="4" y="82"/>
                    <a:pt x="5" y="73"/>
                  </a:cubicBezTo>
                  <a:cubicBezTo>
                    <a:pt x="6" y="65"/>
                    <a:pt x="7" y="58"/>
                    <a:pt x="8" y="50"/>
                  </a:cubicBezTo>
                  <a:cubicBezTo>
                    <a:pt x="12" y="35"/>
                    <a:pt x="17" y="19"/>
                    <a:pt x="20" y="3"/>
                  </a:cubicBezTo>
                  <a:cubicBezTo>
                    <a:pt x="21" y="1"/>
                    <a:pt x="18" y="0"/>
                    <a:pt x="17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9" name="Freeform 262"/>
            <p:cNvSpPr>
              <a:spLocks/>
            </p:cNvSpPr>
            <p:nvPr/>
          </p:nvSpPr>
          <p:spPr bwMode="auto">
            <a:xfrm>
              <a:off x="3287714" y="3387726"/>
              <a:ext cx="42863" cy="179388"/>
            </a:xfrm>
            <a:custGeom>
              <a:avLst/>
              <a:gdLst>
                <a:gd name="T0" fmla="*/ 16 w 20"/>
                <a:gd name="T1" fmla="*/ 2 h 84"/>
                <a:gd name="T2" fmla="*/ 7 w 20"/>
                <a:gd name="T3" fmla="*/ 39 h 84"/>
                <a:gd name="T4" fmla="*/ 2 w 20"/>
                <a:gd name="T5" fmla="*/ 60 h 84"/>
                <a:gd name="T6" fmla="*/ 2 w 20"/>
                <a:gd name="T7" fmla="*/ 82 h 84"/>
                <a:gd name="T8" fmla="*/ 4 w 20"/>
                <a:gd name="T9" fmla="*/ 82 h 84"/>
                <a:gd name="T10" fmla="*/ 5 w 20"/>
                <a:gd name="T11" fmla="*/ 59 h 84"/>
                <a:gd name="T12" fmla="*/ 10 w 20"/>
                <a:gd name="T13" fmla="*/ 40 h 84"/>
                <a:gd name="T14" fmla="*/ 19 w 20"/>
                <a:gd name="T15" fmla="*/ 3 h 84"/>
                <a:gd name="T16" fmla="*/ 16 w 20"/>
                <a:gd name="T17" fmla="*/ 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84">
                  <a:moveTo>
                    <a:pt x="16" y="2"/>
                  </a:moveTo>
                  <a:cubicBezTo>
                    <a:pt x="10" y="13"/>
                    <a:pt x="9" y="27"/>
                    <a:pt x="7" y="39"/>
                  </a:cubicBezTo>
                  <a:cubicBezTo>
                    <a:pt x="6" y="46"/>
                    <a:pt x="3" y="53"/>
                    <a:pt x="2" y="60"/>
                  </a:cubicBezTo>
                  <a:cubicBezTo>
                    <a:pt x="0" y="67"/>
                    <a:pt x="1" y="75"/>
                    <a:pt x="2" y="82"/>
                  </a:cubicBezTo>
                  <a:cubicBezTo>
                    <a:pt x="2" y="84"/>
                    <a:pt x="4" y="84"/>
                    <a:pt x="4" y="82"/>
                  </a:cubicBezTo>
                  <a:cubicBezTo>
                    <a:pt x="4" y="75"/>
                    <a:pt x="4" y="67"/>
                    <a:pt x="5" y="59"/>
                  </a:cubicBezTo>
                  <a:cubicBezTo>
                    <a:pt x="7" y="53"/>
                    <a:pt x="9" y="47"/>
                    <a:pt x="10" y="40"/>
                  </a:cubicBezTo>
                  <a:cubicBezTo>
                    <a:pt x="12" y="28"/>
                    <a:pt x="13" y="14"/>
                    <a:pt x="19" y="3"/>
                  </a:cubicBezTo>
                  <a:cubicBezTo>
                    <a:pt x="20" y="2"/>
                    <a:pt x="17" y="0"/>
                    <a:pt x="16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70" name="PA_组合 169"/>
          <p:cNvGrpSpPr/>
          <p:nvPr>
            <p:custDataLst>
              <p:tags r:id="rId9"/>
            </p:custDataLst>
          </p:nvPr>
        </p:nvGrpSpPr>
        <p:grpSpPr>
          <a:xfrm>
            <a:off x="5086970" y="4510336"/>
            <a:ext cx="760356" cy="540314"/>
            <a:chOff x="3124201" y="3046414"/>
            <a:chExt cx="1047750" cy="744538"/>
          </a:xfrm>
          <a:solidFill>
            <a:schemeClr val="accent2"/>
          </a:solidFill>
        </p:grpSpPr>
        <p:sp>
          <p:nvSpPr>
            <p:cNvPr id="171" name="Freeform 242"/>
            <p:cNvSpPr>
              <a:spLocks noEditPoints="1"/>
            </p:cNvSpPr>
            <p:nvPr/>
          </p:nvSpPr>
          <p:spPr bwMode="auto">
            <a:xfrm>
              <a:off x="3124201" y="3046414"/>
              <a:ext cx="1047750" cy="744538"/>
            </a:xfrm>
            <a:custGeom>
              <a:avLst/>
              <a:gdLst>
                <a:gd name="T0" fmla="*/ 433 w 487"/>
                <a:gd name="T1" fmla="*/ 65 h 347"/>
                <a:gd name="T2" fmla="*/ 375 w 487"/>
                <a:gd name="T3" fmla="*/ 19 h 347"/>
                <a:gd name="T4" fmla="*/ 326 w 487"/>
                <a:gd name="T5" fmla="*/ 68 h 347"/>
                <a:gd name="T6" fmla="*/ 272 w 487"/>
                <a:gd name="T7" fmla="*/ 88 h 347"/>
                <a:gd name="T8" fmla="*/ 154 w 487"/>
                <a:gd name="T9" fmla="*/ 207 h 347"/>
                <a:gd name="T10" fmla="*/ 266 w 487"/>
                <a:gd name="T11" fmla="*/ 157 h 347"/>
                <a:gd name="T12" fmla="*/ 362 w 487"/>
                <a:gd name="T13" fmla="*/ 213 h 347"/>
                <a:gd name="T14" fmla="*/ 302 w 487"/>
                <a:gd name="T15" fmla="*/ 203 h 347"/>
                <a:gd name="T16" fmla="*/ 298 w 487"/>
                <a:gd name="T17" fmla="*/ 211 h 347"/>
                <a:gd name="T18" fmla="*/ 339 w 487"/>
                <a:gd name="T19" fmla="*/ 250 h 347"/>
                <a:gd name="T20" fmla="*/ 274 w 487"/>
                <a:gd name="T21" fmla="*/ 240 h 347"/>
                <a:gd name="T22" fmla="*/ 336 w 487"/>
                <a:gd name="T23" fmla="*/ 265 h 347"/>
                <a:gd name="T24" fmla="*/ 290 w 487"/>
                <a:gd name="T25" fmla="*/ 274 h 347"/>
                <a:gd name="T26" fmla="*/ 289 w 487"/>
                <a:gd name="T27" fmla="*/ 283 h 347"/>
                <a:gd name="T28" fmla="*/ 294 w 487"/>
                <a:gd name="T29" fmla="*/ 306 h 347"/>
                <a:gd name="T30" fmla="*/ 263 w 487"/>
                <a:gd name="T31" fmla="*/ 283 h 347"/>
                <a:gd name="T32" fmla="*/ 215 w 487"/>
                <a:gd name="T33" fmla="*/ 275 h 347"/>
                <a:gd name="T34" fmla="*/ 182 w 487"/>
                <a:gd name="T35" fmla="*/ 245 h 347"/>
                <a:gd name="T36" fmla="*/ 126 w 487"/>
                <a:gd name="T37" fmla="*/ 255 h 347"/>
                <a:gd name="T38" fmla="*/ 98 w 487"/>
                <a:gd name="T39" fmla="*/ 232 h 347"/>
                <a:gd name="T40" fmla="*/ 133 w 487"/>
                <a:gd name="T41" fmla="*/ 137 h 347"/>
                <a:gd name="T42" fmla="*/ 193 w 487"/>
                <a:gd name="T43" fmla="*/ 112 h 347"/>
                <a:gd name="T44" fmla="*/ 191 w 487"/>
                <a:gd name="T45" fmla="*/ 99 h 347"/>
                <a:gd name="T46" fmla="*/ 152 w 487"/>
                <a:gd name="T47" fmla="*/ 102 h 347"/>
                <a:gd name="T48" fmla="*/ 126 w 487"/>
                <a:gd name="T49" fmla="*/ 68 h 347"/>
                <a:gd name="T50" fmla="*/ 14 w 487"/>
                <a:gd name="T51" fmla="*/ 187 h 347"/>
                <a:gd name="T52" fmla="*/ 59 w 487"/>
                <a:gd name="T53" fmla="*/ 256 h 347"/>
                <a:gd name="T54" fmla="*/ 118 w 487"/>
                <a:gd name="T55" fmla="*/ 263 h 347"/>
                <a:gd name="T56" fmla="*/ 129 w 487"/>
                <a:gd name="T57" fmla="*/ 293 h 347"/>
                <a:gd name="T58" fmla="*/ 160 w 487"/>
                <a:gd name="T59" fmla="*/ 298 h 347"/>
                <a:gd name="T60" fmla="*/ 192 w 487"/>
                <a:gd name="T61" fmla="*/ 320 h 347"/>
                <a:gd name="T62" fmla="*/ 229 w 487"/>
                <a:gd name="T63" fmla="*/ 341 h 347"/>
                <a:gd name="T64" fmla="*/ 294 w 487"/>
                <a:gd name="T65" fmla="*/ 317 h 347"/>
                <a:gd name="T66" fmla="*/ 349 w 487"/>
                <a:gd name="T67" fmla="*/ 277 h 347"/>
                <a:gd name="T68" fmla="*/ 374 w 487"/>
                <a:gd name="T69" fmla="*/ 239 h 347"/>
                <a:gd name="T70" fmla="*/ 431 w 487"/>
                <a:gd name="T71" fmla="*/ 218 h 347"/>
                <a:gd name="T72" fmla="*/ 470 w 487"/>
                <a:gd name="T73" fmla="*/ 135 h 347"/>
                <a:gd name="T74" fmla="*/ 39 w 487"/>
                <a:gd name="T75" fmla="*/ 224 h 347"/>
                <a:gd name="T76" fmla="*/ 84 w 487"/>
                <a:gd name="T77" fmla="*/ 79 h 347"/>
                <a:gd name="T78" fmla="*/ 141 w 487"/>
                <a:gd name="T79" fmla="*/ 93 h 347"/>
                <a:gd name="T80" fmla="*/ 123 w 487"/>
                <a:gd name="T81" fmla="*/ 138 h 347"/>
                <a:gd name="T82" fmla="*/ 138 w 487"/>
                <a:gd name="T83" fmla="*/ 282 h 347"/>
                <a:gd name="T84" fmla="*/ 136 w 487"/>
                <a:gd name="T85" fmla="*/ 254 h 347"/>
                <a:gd name="T86" fmla="*/ 183 w 487"/>
                <a:gd name="T87" fmla="*/ 301 h 347"/>
                <a:gd name="T88" fmla="*/ 203 w 487"/>
                <a:gd name="T89" fmla="*/ 261 h 347"/>
                <a:gd name="T90" fmla="*/ 228 w 487"/>
                <a:gd name="T91" fmla="*/ 309 h 347"/>
                <a:gd name="T92" fmla="*/ 213 w 487"/>
                <a:gd name="T93" fmla="*/ 282 h 347"/>
                <a:gd name="T94" fmla="*/ 231 w 487"/>
                <a:gd name="T95" fmla="*/ 300 h 347"/>
                <a:gd name="T96" fmla="*/ 231 w 487"/>
                <a:gd name="T97" fmla="*/ 325 h 347"/>
                <a:gd name="T98" fmla="*/ 243 w 487"/>
                <a:gd name="T99" fmla="*/ 303 h 347"/>
                <a:gd name="T100" fmla="*/ 260 w 487"/>
                <a:gd name="T101" fmla="*/ 313 h 347"/>
                <a:gd name="T102" fmla="*/ 375 w 487"/>
                <a:gd name="T103" fmla="*/ 197 h 347"/>
                <a:gd name="T104" fmla="*/ 311 w 487"/>
                <a:gd name="T105" fmla="*/ 160 h 347"/>
                <a:gd name="T106" fmla="*/ 201 w 487"/>
                <a:gd name="T107" fmla="*/ 196 h 347"/>
                <a:gd name="T108" fmla="*/ 172 w 487"/>
                <a:gd name="T109" fmla="*/ 194 h 347"/>
                <a:gd name="T110" fmla="*/ 308 w 487"/>
                <a:gd name="T111" fmla="*/ 102 h 347"/>
                <a:gd name="T112" fmla="*/ 339 w 487"/>
                <a:gd name="T113" fmla="*/ 82 h 347"/>
                <a:gd name="T114" fmla="*/ 388 w 487"/>
                <a:gd name="T115" fmla="*/ 163 h 347"/>
                <a:gd name="T116" fmla="*/ 464 w 487"/>
                <a:gd name="T117" fmla="*/ 171 h 347"/>
                <a:gd name="T118" fmla="*/ 421 w 487"/>
                <a:gd name="T119" fmla="*/ 196 h 347"/>
                <a:gd name="T120" fmla="*/ 339 w 487"/>
                <a:gd name="T121" fmla="*/ 71 h 347"/>
                <a:gd name="T122" fmla="*/ 392 w 487"/>
                <a:gd name="T123" fmla="*/ 23 h 347"/>
                <a:gd name="T124" fmla="*/ 428 w 487"/>
                <a:gd name="T125" fmla="*/ 83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87" h="347">
                  <a:moveTo>
                    <a:pt x="470" y="135"/>
                  </a:moveTo>
                  <a:cubicBezTo>
                    <a:pt x="463" y="124"/>
                    <a:pt x="459" y="111"/>
                    <a:pt x="453" y="100"/>
                  </a:cubicBezTo>
                  <a:cubicBezTo>
                    <a:pt x="446" y="88"/>
                    <a:pt x="439" y="77"/>
                    <a:pt x="433" y="65"/>
                  </a:cubicBezTo>
                  <a:cubicBezTo>
                    <a:pt x="429" y="55"/>
                    <a:pt x="425" y="44"/>
                    <a:pt x="421" y="34"/>
                  </a:cubicBezTo>
                  <a:cubicBezTo>
                    <a:pt x="418" y="27"/>
                    <a:pt x="414" y="14"/>
                    <a:pt x="409" y="10"/>
                  </a:cubicBezTo>
                  <a:cubicBezTo>
                    <a:pt x="399" y="0"/>
                    <a:pt x="384" y="15"/>
                    <a:pt x="375" y="19"/>
                  </a:cubicBezTo>
                  <a:cubicBezTo>
                    <a:pt x="365" y="25"/>
                    <a:pt x="355" y="31"/>
                    <a:pt x="346" y="38"/>
                  </a:cubicBezTo>
                  <a:cubicBezTo>
                    <a:pt x="340" y="42"/>
                    <a:pt x="331" y="47"/>
                    <a:pt x="327" y="53"/>
                  </a:cubicBezTo>
                  <a:cubicBezTo>
                    <a:pt x="323" y="58"/>
                    <a:pt x="324" y="63"/>
                    <a:pt x="326" y="68"/>
                  </a:cubicBezTo>
                  <a:cubicBezTo>
                    <a:pt x="328" y="71"/>
                    <a:pt x="329" y="74"/>
                    <a:pt x="331" y="76"/>
                  </a:cubicBezTo>
                  <a:cubicBezTo>
                    <a:pt x="325" y="81"/>
                    <a:pt x="320" y="86"/>
                    <a:pt x="313" y="89"/>
                  </a:cubicBezTo>
                  <a:cubicBezTo>
                    <a:pt x="299" y="93"/>
                    <a:pt x="285" y="90"/>
                    <a:pt x="272" y="88"/>
                  </a:cubicBezTo>
                  <a:cubicBezTo>
                    <a:pt x="254" y="84"/>
                    <a:pt x="239" y="86"/>
                    <a:pt x="225" y="98"/>
                  </a:cubicBezTo>
                  <a:cubicBezTo>
                    <a:pt x="208" y="113"/>
                    <a:pt x="193" y="132"/>
                    <a:pt x="181" y="151"/>
                  </a:cubicBezTo>
                  <a:cubicBezTo>
                    <a:pt x="172" y="165"/>
                    <a:pt x="153" y="190"/>
                    <a:pt x="154" y="207"/>
                  </a:cubicBezTo>
                  <a:cubicBezTo>
                    <a:pt x="156" y="220"/>
                    <a:pt x="169" y="227"/>
                    <a:pt x="181" y="226"/>
                  </a:cubicBezTo>
                  <a:cubicBezTo>
                    <a:pt x="199" y="224"/>
                    <a:pt x="218" y="200"/>
                    <a:pt x="229" y="188"/>
                  </a:cubicBezTo>
                  <a:cubicBezTo>
                    <a:pt x="238" y="176"/>
                    <a:pt x="249" y="158"/>
                    <a:pt x="266" y="157"/>
                  </a:cubicBezTo>
                  <a:cubicBezTo>
                    <a:pt x="279" y="157"/>
                    <a:pt x="290" y="166"/>
                    <a:pt x="301" y="170"/>
                  </a:cubicBezTo>
                  <a:cubicBezTo>
                    <a:pt x="313" y="175"/>
                    <a:pt x="329" y="184"/>
                    <a:pt x="343" y="186"/>
                  </a:cubicBezTo>
                  <a:cubicBezTo>
                    <a:pt x="354" y="192"/>
                    <a:pt x="364" y="197"/>
                    <a:pt x="362" y="213"/>
                  </a:cubicBezTo>
                  <a:cubicBezTo>
                    <a:pt x="362" y="214"/>
                    <a:pt x="362" y="215"/>
                    <a:pt x="361" y="216"/>
                  </a:cubicBezTo>
                  <a:cubicBezTo>
                    <a:pt x="349" y="213"/>
                    <a:pt x="336" y="211"/>
                    <a:pt x="324" y="208"/>
                  </a:cubicBezTo>
                  <a:cubicBezTo>
                    <a:pt x="317" y="206"/>
                    <a:pt x="309" y="205"/>
                    <a:pt x="302" y="203"/>
                  </a:cubicBezTo>
                  <a:cubicBezTo>
                    <a:pt x="297" y="202"/>
                    <a:pt x="286" y="202"/>
                    <a:pt x="282" y="199"/>
                  </a:cubicBezTo>
                  <a:cubicBezTo>
                    <a:pt x="280" y="198"/>
                    <a:pt x="277" y="202"/>
                    <a:pt x="280" y="204"/>
                  </a:cubicBezTo>
                  <a:cubicBezTo>
                    <a:pt x="285" y="208"/>
                    <a:pt x="292" y="209"/>
                    <a:pt x="298" y="211"/>
                  </a:cubicBezTo>
                  <a:cubicBezTo>
                    <a:pt x="306" y="213"/>
                    <a:pt x="314" y="216"/>
                    <a:pt x="321" y="219"/>
                  </a:cubicBezTo>
                  <a:cubicBezTo>
                    <a:pt x="331" y="222"/>
                    <a:pt x="343" y="227"/>
                    <a:pt x="354" y="228"/>
                  </a:cubicBezTo>
                  <a:cubicBezTo>
                    <a:pt x="348" y="235"/>
                    <a:pt x="341" y="242"/>
                    <a:pt x="339" y="250"/>
                  </a:cubicBezTo>
                  <a:cubicBezTo>
                    <a:pt x="339" y="251"/>
                    <a:pt x="338" y="252"/>
                    <a:pt x="338" y="254"/>
                  </a:cubicBezTo>
                  <a:cubicBezTo>
                    <a:pt x="331" y="251"/>
                    <a:pt x="323" y="250"/>
                    <a:pt x="317" y="249"/>
                  </a:cubicBezTo>
                  <a:cubicBezTo>
                    <a:pt x="303" y="245"/>
                    <a:pt x="288" y="242"/>
                    <a:pt x="274" y="240"/>
                  </a:cubicBezTo>
                  <a:cubicBezTo>
                    <a:pt x="273" y="240"/>
                    <a:pt x="272" y="242"/>
                    <a:pt x="273" y="242"/>
                  </a:cubicBezTo>
                  <a:cubicBezTo>
                    <a:pt x="289" y="248"/>
                    <a:pt x="305" y="253"/>
                    <a:pt x="321" y="259"/>
                  </a:cubicBezTo>
                  <a:cubicBezTo>
                    <a:pt x="325" y="260"/>
                    <a:pt x="331" y="263"/>
                    <a:pt x="336" y="265"/>
                  </a:cubicBezTo>
                  <a:cubicBezTo>
                    <a:pt x="335" y="266"/>
                    <a:pt x="335" y="268"/>
                    <a:pt x="334" y="270"/>
                  </a:cubicBezTo>
                  <a:cubicBezTo>
                    <a:pt x="331" y="276"/>
                    <a:pt x="325" y="280"/>
                    <a:pt x="320" y="286"/>
                  </a:cubicBezTo>
                  <a:cubicBezTo>
                    <a:pt x="311" y="280"/>
                    <a:pt x="300" y="278"/>
                    <a:pt x="290" y="274"/>
                  </a:cubicBezTo>
                  <a:cubicBezTo>
                    <a:pt x="279" y="269"/>
                    <a:pt x="268" y="265"/>
                    <a:pt x="257" y="259"/>
                  </a:cubicBezTo>
                  <a:cubicBezTo>
                    <a:pt x="255" y="258"/>
                    <a:pt x="252" y="262"/>
                    <a:pt x="255" y="263"/>
                  </a:cubicBezTo>
                  <a:cubicBezTo>
                    <a:pt x="266" y="271"/>
                    <a:pt x="277" y="278"/>
                    <a:pt x="289" y="283"/>
                  </a:cubicBezTo>
                  <a:cubicBezTo>
                    <a:pt x="296" y="287"/>
                    <a:pt x="305" y="292"/>
                    <a:pt x="314" y="292"/>
                  </a:cubicBezTo>
                  <a:cubicBezTo>
                    <a:pt x="311" y="295"/>
                    <a:pt x="307" y="298"/>
                    <a:pt x="303" y="300"/>
                  </a:cubicBezTo>
                  <a:cubicBezTo>
                    <a:pt x="299" y="302"/>
                    <a:pt x="296" y="303"/>
                    <a:pt x="294" y="306"/>
                  </a:cubicBezTo>
                  <a:cubicBezTo>
                    <a:pt x="289" y="305"/>
                    <a:pt x="284" y="307"/>
                    <a:pt x="280" y="307"/>
                  </a:cubicBezTo>
                  <a:cubicBezTo>
                    <a:pt x="277" y="307"/>
                    <a:pt x="275" y="308"/>
                    <a:pt x="272" y="308"/>
                  </a:cubicBezTo>
                  <a:cubicBezTo>
                    <a:pt x="273" y="298"/>
                    <a:pt x="273" y="286"/>
                    <a:pt x="263" y="283"/>
                  </a:cubicBezTo>
                  <a:cubicBezTo>
                    <a:pt x="258" y="281"/>
                    <a:pt x="251" y="281"/>
                    <a:pt x="245" y="284"/>
                  </a:cubicBezTo>
                  <a:cubicBezTo>
                    <a:pt x="244" y="278"/>
                    <a:pt x="242" y="272"/>
                    <a:pt x="239" y="269"/>
                  </a:cubicBezTo>
                  <a:cubicBezTo>
                    <a:pt x="233" y="263"/>
                    <a:pt x="222" y="268"/>
                    <a:pt x="215" y="275"/>
                  </a:cubicBezTo>
                  <a:cubicBezTo>
                    <a:pt x="216" y="264"/>
                    <a:pt x="212" y="251"/>
                    <a:pt x="200" y="249"/>
                  </a:cubicBezTo>
                  <a:cubicBezTo>
                    <a:pt x="195" y="249"/>
                    <a:pt x="188" y="250"/>
                    <a:pt x="183" y="254"/>
                  </a:cubicBezTo>
                  <a:cubicBezTo>
                    <a:pt x="183" y="251"/>
                    <a:pt x="183" y="248"/>
                    <a:pt x="182" y="245"/>
                  </a:cubicBezTo>
                  <a:cubicBezTo>
                    <a:pt x="176" y="224"/>
                    <a:pt x="160" y="226"/>
                    <a:pt x="143" y="235"/>
                  </a:cubicBezTo>
                  <a:cubicBezTo>
                    <a:pt x="135" y="239"/>
                    <a:pt x="129" y="247"/>
                    <a:pt x="127" y="256"/>
                  </a:cubicBezTo>
                  <a:cubicBezTo>
                    <a:pt x="127" y="255"/>
                    <a:pt x="126" y="255"/>
                    <a:pt x="126" y="255"/>
                  </a:cubicBezTo>
                  <a:cubicBezTo>
                    <a:pt x="126" y="255"/>
                    <a:pt x="126" y="254"/>
                    <a:pt x="125" y="254"/>
                  </a:cubicBezTo>
                  <a:cubicBezTo>
                    <a:pt x="124" y="252"/>
                    <a:pt x="122" y="251"/>
                    <a:pt x="120" y="252"/>
                  </a:cubicBezTo>
                  <a:cubicBezTo>
                    <a:pt x="125" y="249"/>
                    <a:pt x="99" y="234"/>
                    <a:pt x="98" y="232"/>
                  </a:cubicBezTo>
                  <a:cubicBezTo>
                    <a:pt x="93" y="223"/>
                    <a:pt x="104" y="205"/>
                    <a:pt x="108" y="198"/>
                  </a:cubicBezTo>
                  <a:cubicBezTo>
                    <a:pt x="113" y="188"/>
                    <a:pt x="119" y="180"/>
                    <a:pt x="123" y="170"/>
                  </a:cubicBezTo>
                  <a:cubicBezTo>
                    <a:pt x="127" y="159"/>
                    <a:pt x="129" y="148"/>
                    <a:pt x="133" y="137"/>
                  </a:cubicBezTo>
                  <a:cubicBezTo>
                    <a:pt x="136" y="130"/>
                    <a:pt x="141" y="119"/>
                    <a:pt x="149" y="117"/>
                  </a:cubicBezTo>
                  <a:cubicBezTo>
                    <a:pt x="156" y="115"/>
                    <a:pt x="166" y="119"/>
                    <a:pt x="174" y="118"/>
                  </a:cubicBezTo>
                  <a:cubicBezTo>
                    <a:pt x="181" y="117"/>
                    <a:pt x="187" y="115"/>
                    <a:pt x="193" y="112"/>
                  </a:cubicBezTo>
                  <a:cubicBezTo>
                    <a:pt x="204" y="107"/>
                    <a:pt x="214" y="103"/>
                    <a:pt x="224" y="98"/>
                  </a:cubicBezTo>
                  <a:cubicBezTo>
                    <a:pt x="226" y="97"/>
                    <a:pt x="225" y="95"/>
                    <a:pt x="224" y="95"/>
                  </a:cubicBezTo>
                  <a:cubicBezTo>
                    <a:pt x="213" y="90"/>
                    <a:pt x="202" y="93"/>
                    <a:pt x="191" y="99"/>
                  </a:cubicBezTo>
                  <a:cubicBezTo>
                    <a:pt x="186" y="102"/>
                    <a:pt x="184" y="103"/>
                    <a:pt x="178" y="104"/>
                  </a:cubicBezTo>
                  <a:cubicBezTo>
                    <a:pt x="168" y="106"/>
                    <a:pt x="163" y="103"/>
                    <a:pt x="153" y="102"/>
                  </a:cubicBezTo>
                  <a:cubicBezTo>
                    <a:pt x="153" y="102"/>
                    <a:pt x="152" y="102"/>
                    <a:pt x="152" y="102"/>
                  </a:cubicBezTo>
                  <a:cubicBezTo>
                    <a:pt x="153" y="98"/>
                    <a:pt x="155" y="95"/>
                    <a:pt x="155" y="91"/>
                  </a:cubicBezTo>
                  <a:cubicBezTo>
                    <a:pt x="156" y="87"/>
                    <a:pt x="154" y="85"/>
                    <a:pt x="150" y="83"/>
                  </a:cubicBezTo>
                  <a:cubicBezTo>
                    <a:pt x="141" y="79"/>
                    <a:pt x="134" y="73"/>
                    <a:pt x="126" y="68"/>
                  </a:cubicBezTo>
                  <a:cubicBezTo>
                    <a:pt x="119" y="65"/>
                    <a:pt x="107" y="61"/>
                    <a:pt x="99" y="58"/>
                  </a:cubicBezTo>
                  <a:cubicBezTo>
                    <a:pt x="85" y="53"/>
                    <a:pt x="80" y="60"/>
                    <a:pt x="74" y="72"/>
                  </a:cubicBezTo>
                  <a:cubicBezTo>
                    <a:pt x="54" y="110"/>
                    <a:pt x="34" y="148"/>
                    <a:pt x="14" y="187"/>
                  </a:cubicBezTo>
                  <a:cubicBezTo>
                    <a:pt x="8" y="200"/>
                    <a:pt x="0" y="209"/>
                    <a:pt x="13" y="221"/>
                  </a:cubicBezTo>
                  <a:cubicBezTo>
                    <a:pt x="21" y="228"/>
                    <a:pt x="29" y="235"/>
                    <a:pt x="37" y="242"/>
                  </a:cubicBezTo>
                  <a:cubicBezTo>
                    <a:pt x="44" y="247"/>
                    <a:pt x="51" y="254"/>
                    <a:pt x="59" y="256"/>
                  </a:cubicBezTo>
                  <a:cubicBezTo>
                    <a:pt x="69" y="259"/>
                    <a:pt x="74" y="255"/>
                    <a:pt x="78" y="246"/>
                  </a:cubicBezTo>
                  <a:cubicBezTo>
                    <a:pt x="80" y="241"/>
                    <a:pt x="82" y="237"/>
                    <a:pt x="84" y="232"/>
                  </a:cubicBezTo>
                  <a:cubicBezTo>
                    <a:pt x="88" y="246"/>
                    <a:pt x="105" y="255"/>
                    <a:pt x="118" y="263"/>
                  </a:cubicBezTo>
                  <a:cubicBezTo>
                    <a:pt x="120" y="265"/>
                    <a:pt x="123" y="264"/>
                    <a:pt x="125" y="262"/>
                  </a:cubicBezTo>
                  <a:cubicBezTo>
                    <a:pt x="123" y="272"/>
                    <a:pt x="124" y="283"/>
                    <a:pt x="127" y="292"/>
                  </a:cubicBezTo>
                  <a:cubicBezTo>
                    <a:pt x="127" y="293"/>
                    <a:pt x="128" y="293"/>
                    <a:pt x="129" y="293"/>
                  </a:cubicBezTo>
                  <a:cubicBezTo>
                    <a:pt x="131" y="294"/>
                    <a:pt x="131" y="294"/>
                    <a:pt x="131" y="294"/>
                  </a:cubicBezTo>
                  <a:cubicBezTo>
                    <a:pt x="132" y="294"/>
                    <a:pt x="132" y="293"/>
                    <a:pt x="133" y="293"/>
                  </a:cubicBezTo>
                  <a:cubicBezTo>
                    <a:pt x="137" y="300"/>
                    <a:pt x="152" y="301"/>
                    <a:pt x="160" y="298"/>
                  </a:cubicBezTo>
                  <a:cubicBezTo>
                    <a:pt x="160" y="307"/>
                    <a:pt x="171" y="316"/>
                    <a:pt x="179" y="316"/>
                  </a:cubicBezTo>
                  <a:cubicBezTo>
                    <a:pt x="183" y="315"/>
                    <a:pt x="188" y="314"/>
                    <a:pt x="191" y="311"/>
                  </a:cubicBezTo>
                  <a:cubicBezTo>
                    <a:pt x="190" y="314"/>
                    <a:pt x="190" y="317"/>
                    <a:pt x="192" y="320"/>
                  </a:cubicBezTo>
                  <a:cubicBezTo>
                    <a:pt x="196" y="326"/>
                    <a:pt x="205" y="330"/>
                    <a:pt x="212" y="330"/>
                  </a:cubicBezTo>
                  <a:cubicBezTo>
                    <a:pt x="217" y="330"/>
                    <a:pt x="222" y="328"/>
                    <a:pt x="226" y="326"/>
                  </a:cubicBezTo>
                  <a:cubicBezTo>
                    <a:pt x="224" y="332"/>
                    <a:pt x="223" y="337"/>
                    <a:pt x="229" y="341"/>
                  </a:cubicBezTo>
                  <a:cubicBezTo>
                    <a:pt x="233" y="346"/>
                    <a:pt x="241" y="347"/>
                    <a:pt x="247" y="345"/>
                  </a:cubicBezTo>
                  <a:cubicBezTo>
                    <a:pt x="260" y="342"/>
                    <a:pt x="269" y="327"/>
                    <a:pt x="271" y="314"/>
                  </a:cubicBezTo>
                  <a:cubicBezTo>
                    <a:pt x="278" y="317"/>
                    <a:pt x="288" y="318"/>
                    <a:pt x="294" y="317"/>
                  </a:cubicBezTo>
                  <a:cubicBezTo>
                    <a:pt x="296" y="317"/>
                    <a:pt x="297" y="316"/>
                    <a:pt x="298" y="315"/>
                  </a:cubicBezTo>
                  <a:cubicBezTo>
                    <a:pt x="310" y="316"/>
                    <a:pt x="322" y="304"/>
                    <a:pt x="330" y="296"/>
                  </a:cubicBezTo>
                  <a:cubicBezTo>
                    <a:pt x="335" y="290"/>
                    <a:pt x="345" y="285"/>
                    <a:pt x="349" y="277"/>
                  </a:cubicBezTo>
                  <a:cubicBezTo>
                    <a:pt x="354" y="267"/>
                    <a:pt x="350" y="255"/>
                    <a:pt x="357" y="244"/>
                  </a:cubicBezTo>
                  <a:cubicBezTo>
                    <a:pt x="359" y="242"/>
                    <a:pt x="361" y="240"/>
                    <a:pt x="363" y="238"/>
                  </a:cubicBezTo>
                  <a:cubicBezTo>
                    <a:pt x="363" y="243"/>
                    <a:pt x="371" y="243"/>
                    <a:pt x="374" y="239"/>
                  </a:cubicBezTo>
                  <a:cubicBezTo>
                    <a:pt x="383" y="226"/>
                    <a:pt x="402" y="222"/>
                    <a:pt x="414" y="211"/>
                  </a:cubicBezTo>
                  <a:cubicBezTo>
                    <a:pt x="415" y="214"/>
                    <a:pt x="418" y="217"/>
                    <a:pt x="419" y="218"/>
                  </a:cubicBezTo>
                  <a:cubicBezTo>
                    <a:pt x="423" y="221"/>
                    <a:pt x="427" y="220"/>
                    <a:pt x="431" y="218"/>
                  </a:cubicBezTo>
                  <a:cubicBezTo>
                    <a:pt x="440" y="214"/>
                    <a:pt x="447" y="205"/>
                    <a:pt x="454" y="199"/>
                  </a:cubicBezTo>
                  <a:cubicBezTo>
                    <a:pt x="461" y="192"/>
                    <a:pt x="473" y="186"/>
                    <a:pt x="479" y="178"/>
                  </a:cubicBezTo>
                  <a:cubicBezTo>
                    <a:pt x="487" y="165"/>
                    <a:pt x="475" y="147"/>
                    <a:pt x="470" y="135"/>
                  </a:cubicBezTo>
                  <a:moveTo>
                    <a:pt x="89" y="207"/>
                  </a:moveTo>
                  <a:cubicBezTo>
                    <a:pt x="77" y="210"/>
                    <a:pt x="73" y="243"/>
                    <a:pt x="60" y="241"/>
                  </a:cubicBezTo>
                  <a:cubicBezTo>
                    <a:pt x="52" y="240"/>
                    <a:pt x="44" y="229"/>
                    <a:pt x="39" y="224"/>
                  </a:cubicBezTo>
                  <a:cubicBezTo>
                    <a:pt x="34" y="220"/>
                    <a:pt x="22" y="214"/>
                    <a:pt x="20" y="210"/>
                  </a:cubicBezTo>
                  <a:cubicBezTo>
                    <a:pt x="16" y="200"/>
                    <a:pt x="35" y="175"/>
                    <a:pt x="39" y="167"/>
                  </a:cubicBezTo>
                  <a:cubicBezTo>
                    <a:pt x="54" y="138"/>
                    <a:pt x="68" y="108"/>
                    <a:pt x="84" y="79"/>
                  </a:cubicBezTo>
                  <a:cubicBezTo>
                    <a:pt x="88" y="71"/>
                    <a:pt x="90" y="68"/>
                    <a:pt x="100" y="72"/>
                  </a:cubicBezTo>
                  <a:cubicBezTo>
                    <a:pt x="105" y="74"/>
                    <a:pt x="109" y="77"/>
                    <a:pt x="114" y="79"/>
                  </a:cubicBezTo>
                  <a:cubicBezTo>
                    <a:pt x="124" y="82"/>
                    <a:pt x="132" y="88"/>
                    <a:pt x="141" y="93"/>
                  </a:cubicBezTo>
                  <a:cubicBezTo>
                    <a:pt x="138" y="103"/>
                    <a:pt x="131" y="114"/>
                    <a:pt x="126" y="121"/>
                  </a:cubicBezTo>
                  <a:cubicBezTo>
                    <a:pt x="124" y="123"/>
                    <a:pt x="125" y="126"/>
                    <a:pt x="127" y="128"/>
                  </a:cubicBezTo>
                  <a:cubicBezTo>
                    <a:pt x="125" y="131"/>
                    <a:pt x="124" y="135"/>
                    <a:pt x="123" y="138"/>
                  </a:cubicBezTo>
                  <a:cubicBezTo>
                    <a:pt x="117" y="153"/>
                    <a:pt x="112" y="167"/>
                    <a:pt x="103" y="181"/>
                  </a:cubicBezTo>
                  <a:cubicBezTo>
                    <a:pt x="98" y="189"/>
                    <a:pt x="93" y="198"/>
                    <a:pt x="89" y="207"/>
                  </a:cubicBezTo>
                  <a:moveTo>
                    <a:pt x="138" y="282"/>
                  </a:moveTo>
                  <a:cubicBezTo>
                    <a:pt x="137" y="281"/>
                    <a:pt x="135" y="281"/>
                    <a:pt x="134" y="283"/>
                  </a:cubicBezTo>
                  <a:cubicBezTo>
                    <a:pt x="132" y="285"/>
                    <a:pt x="132" y="287"/>
                    <a:pt x="132" y="289"/>
                  </a:cubicBezTo>
                  <a:cubicBezTo>
                    <a:pt x="129" y="287"/>
                    <a:pt x="135" y="257"/>
                    <a:pt x="136" y="254"/>
                  </a:cubicBezTo>
                  <a:cubicBezTo>
                    <a:pt x="141" y="245"/>
                    <a:pt x="164" y="229"/>
                    <a:pt x="171" y="244"/>
                  </a:cubicBezTo>
                  <a:cubicBezTo>
                    <a:pt x="179" y="261"/>
                    <a:pt x="157" y="305"/>
                    <a:pt x="138" y="282"/>
                  </a:cubicBezTo>
                  <a:moveTo>
                    <a:pt x="183" y="301"/>
                  </a:moveTo>
                  <a:cubicBezTo>
                    <a:pt x="172" y="304"/>
                    <a:pt x="174" y="296"/>
                    <a:pt x="170" y="292"/>
                  </a:cubicBezTo>
                  <a:cubicBezTo>
                    <a:pt x="177" y="284"/>
                    <a:pt x="182" y="273"/>
                    <a:pt x="183" y="262"/>
                  </a:cubicBezTo>
                  <a:cubicBezTo>
                    <a:pt x="186" y="255"/>
                    <a:pt x="200" y="255"/>
                    <a:pt x="203" y="261"/>
                  </a:cubicBezTo>
                  <a:cubicBezTo>
                    <a:pt x="206" y="267"/>
                    <a:pt x="203" y="278"/>
                    <a:pt x="200" y="283"/>
                  </a:cubicBezTo>
                  <a:cubicBezTo>
                    <a:pt x="197" y="289"/>
                    <a:pt x="189" y="299"/>
                    <a:pt x="183" y="301"/>
                  </a:cubicBezTo>
                  <a:moveTo>
                    <a:pt x="228" y="309"/>
                  </a:moveTo>
                  <a:cubicBezTo>
                    <a:pt x="226" y="313"/>
                    <a:pt x="222" y="315"/>
                    <a:pt x="218" y="316"/>
                  </a:cubicBezTo>
                  <a:cubicBezTo>
                    <a:pt x="207" y="319"/>
                    <a:pt x="203" y="313"/>
                    <a:pt x="199" y="305"/>
                  </a:cubicBezTo>
                  <a:cubicBezTo>
                    <a:pt x="206" y="298"/>
                    <a:pt x="211" y="289"/>
                    <a:pt x="213" y="282"/>
                  </a:cubicBezTo>
                  <a:cubicBezTo>
                    <a:pt x="216" y="280"/>
                    <a:pt x="223" y="277"/>
                    <a:pt x="225" y="276"/>
                  </a:cubicBezTo>
                  <a:cubicBezTo>
                    <a:pt x="231" y="274"/>
                    <a:pt x="233" y="275"/>
                    <a:pt x="234" y="281"/>
                  </a:cubicBezTo>
                  <a:cubicBezTo>
                    <a:pt x="234" y="288"/>
                    <a:pt x="235" y="295"/>
                    <a:pt x="231" y="300"/>
                  </a:cubicBezTo>
                  <a:cubicBezTo>
                    <a:pt x="229" y="303"/>
                    <a:pt x="229" y="306"/>
                    <a:pt x="228" y="309"/>
                  </a:cubicBezTo>
                  <a:moveTo>
                    <a:pt x="260" y="313"/>
                  </a:moveTo>
                  <a:cubicBezTo>
                    <a:pt x="256" y="324"/>
                    <a:pt x="240" y="343"/>
                    <a:pt x="231" y="325"/>
                  </a:cubicBezTo>
                  <a:cubicBezTo>
                    <a:pt x="231" y="325"/>
                    <a:pt x="230" y="324"/>
                    <a:pt x="230" y="324"/>
                  </a:cubicBezTo>
                  <a:cubicBezTo>
                    <a:pt x="231" y="323"/>
                    <a:pt x="232" y="323"/>
                    <a:pt x="233" y="322"/>
                  </a:cubicBezTo>
                  <a:cubicBezTo>
                    <a:pt x="239" y="317"/>
                    <a:pt x="240" y="309"/>
                    <a:pt x="243" y="303"/>
                  </a:cubicBezTo>
                  <a:cubicBezTo>
                    <a:pt x="245" y="300"/>
                    <a:pt x="246" y="295"/>
                    <a:pt x="246" y="290"/>
                  </a:cubicBezTo>
                  <a:cubicBezTo>
                    <a:pt x="252" y="289"/>
                    <a:pt x="260" y="291"/>
                    <a:pt x="261" y="296"/>
                  </a:cubicBezTo>
                  <a:cubicBezTo>
                    <a:pt x="262" y="301"/>
                    <a:pt x="261" y="308"/>
                    <a:pt x="260" y="313"/>
                  </a:cubicBezTo>
                  <a:moveTo>
                    <a:pt x="392" y="208"/>
                  </a:moveTo>
                  <a:cubicBezTo>
                    <a:pt x="387" y="212"/>
                    <a:pt x="381" y="215"/>
                    <a:pt x="375" y="219"/>
                  </a:cubicBezTo>
                  <a:cubicBezTo>
                    <a:pt x="377" y="211"/>
                    <a:pt x="377" y="202"/>
                    <a:pt x="375" y="197"/>
                  </a:cubicBezTo>
                  <a:cubicBezTo>
                    <a:pt x="371" y="188"/>
                    <a:pt x="365" y="184"/>
                    <a:pt x="359" y="181"/>
                  </a:cubicBezTo>
                  <a:cubicBezTo>
                    <a:pt x="358" y="179"/>
                    <a:pt x="358" y="178"/>
                    <a:pt x="356" y="177"/>
                  </a:cubicBezTo>
                  <a:cubicBezTo>
                    <a:pt x="341" y="171"/>
                    <a:pt x="326" y="166"/>
                    <a:pt x="311" y="160"/>
                  </a:cubicBezTo>
                  <a:cubicBezTo>
                    <a:pt x="294" y="154"/>
                    <a:pt x="279" y="143"/>
                    <a:pt x="261" y="146"/>
                  </a:cubicBezTo>
                  <a:cubicBezTo>
                    <a:pt x="244" y="148"/>
                    <a:pt x="233" y="161"/>
                    <a:pt x="222" y="173"/>
                  </a:cubicBezTo>
                  <a:cubicBezTo>
                    <a:pt x="216" y="181"/>
                    <a:pt x="209" y="189"/>
                    <a:pt x="201" y="196"/>
                  </a:cubicBezTo>
                  <a:cubicBezTo>
                    <a:pt x="198" y="199"/>
                    <a:pt x="194" y="204"/>
                    <a:pt x="190" y="205"/>
                  </a:cubicBezTo>
                  <a:cubicBezTo>
                    <a:pt x="187" y="210"/>
                    <a:pt x="183" y="210"/>
                    <a:pt x="177" y="205"/>
                  </a:cubicBezTo>
                  <a:cubicBezTo>
                    <a:pt x="167" y="205"/>
                    <a:pt x="166" y="201"/>
                    <a:pt x="172" y="194"/>
                  </a:cubicBezTo>
                  <a:cubicBezTo>
                    <a:pt x="181" y="176"/>
                    <a:pt x="192" y="159"/>
                    <a:pt x="204" y="143"/>
                  </a:cubicBezTo>
                  <a:cubicBezTo>
                    <a:pt x="216" y="126"/>
                    <a:pt x="234" y="99"/>
                    <a:pt x="257" y="99"/>
                  </a:cubicBezTo>
                  <a:cubicBezTo>
                    <a:pt x="275" y="99"/>
                    <a:pt x="290" y="106"/>
                    <a:pt x="308" y="102"/>
                  </a:cubicBezTo>
                  <a:cubicBezTo>
                    <a:pt x="313" y="101"/>
                    <a:pt x="318" y="99"/>
                    <a:pt x="323" y="95"/>
                  </a:cubicBezTo>
                  <a:cubicBezTo>
                    <a:pt x="328" y="91"/>
                    <a:pt x="331" y="85"/>
                    <a:pt x="335" y="80"/>
                  </a:cubicBezTo>
                  <a:cubicBezTo>
                    <a:pt x="336" y="82"/>
                    <a:pt x="337" y="82"/>
                    <a:pt x="339" y="82"/>
                  </a:cubicBezTo>
                  <a:cubicBezTo>
                    <a:pt x="346" y="93"/>
                    <a:pt x="356" y="103"/>
                    <a:pt x="362" y="115"/>
                  </a:cubicBezTo>
                  <a:cubicBezTo>
                    <a:pt x="366" y="122"/>
                    <a:pt x="367" y="129"/>
                    <a:pt x="371" y="136"/>
                  </a:cubicBezTo>
                  <a:cubicBezTo>
                    <a:pt x="376" y="146"/>
                    <a:pt x="383" y="154"/>
                    <a:pt x="388" y="163"/>
                  </a:cubicBezTo>
                  <a:cubicBezTo>
                    <a:pt x="391" y="171"/>
                    <a:pt x="394" y="178"/>
                    <a:pt x="399" y="185"/>
                  </a:cubicBezTo>
                  <a:cubicBezTo>
                    <a:pt x="407" y="197"/>
                    <a:pt x="403" y="201"/>
                    <a:pt x="392" y="208"/>
                  </a:cubicBezTo>
                  <a:moveTo>
                    <a:pt x="464" y="171"/>
                  </a:moveTo>
                  <a:cubicBezTo>
                    <a:pt x="461" y="176"/>
                    <a:pt x="427" y="204"/>
                    <a:pt x="426" y="204"/>
                  </a:cubicBezTo>
                  <a:cubicBezTo>
                    <a:pt x="426" y="204"/>
                    <a:pt x="423" y="198"/>
                    <a:pt x="422" y="197"/>
                  </a:cubicBezTo>
                  <a:cubicBezTo>
                    <a:pt x="422" y="197"/>
                    <a:pt x="421" y="197"/>
                    <a:pt x="421" y="196"/>
                  </a:cubicBezTo>
                  <a:cubicBezTo>
                    <a:pt x="420" y="186"/>
                    <a:pt x="410" y="178"/>
                    <a:pt x="405" y="169"/>
                  </a:cubicBezTo>
                  <a:cubicBezTo>
                    <a:pt x="395" y="151"/>
                    <a:pt x="383" y="132"/>
                    <a:pt x="374" y="113"/>
                  </a:cubicBezTo>
                  <a:cubicBezTo>
                    <a:pt x="367" y="96"/>
                    <a:pt x="351" y="84"/>
                    <a:pt x="339" y="71"/>
                  </a:cubicBezTo>
                  <a:cubicBezTo>
                    <a:pt x="339" y="70"/>
                    <a:pt x="339" y="70"/>
                    <a:pt x="338" y="69"/>
                  </a:cubicBezTo>
                  <a:cubicBezTo>
                    <a:pt x="336" y="59"/>
                    <a:pt x="342" y="55"/>
                    <a:pt x="349" y="50"/>
                  </a:cubicBezTo>
                  <a:cubicBezTo>
                    <a:pt x="362" y="39"/>
                    <a:pt x="377" y="32"/>
                    <a:pt x="392" y="23"/>
                  </a:cubicBezTo>
                  <a:cubicBezTo>
                    <a:pt x="395" y="21"/>
                    <a:pt x="399" y="18"/>
                    <a:pt x="401" y="19"/>
                  </a:cubicBezTo>
                  <a:cubicBezTo>
                    <a:pt x="403" y="20"/>
                    <a:pt x="407" y="32"/>
                    <a:pt x="408" y="34"/>
                  </a:cubicBezTo>
                  <a:cubicBezTo>
                    <a:pt x="416" y="50"/>
                    <a:pt x="421" y="67"/>
                    <a:pt x="428" y="83"/>
                  </a:cubicBezTo>
                  <a:cubicBezTo>
                    <a:pt x="436" y="99"/>
                    <a:pt x="445" y="113"/>
                    <a:pt x="451" y="129"/>
                  </a:cubicBezTo>
                  <a:cubicBezTo>
                    <a:pt x="456" y="140"/>
                    <a:pt x="471" y="160"/>
                    <a:pt x="464" y="17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2" name="Freeform 243"/>
            <p:cNvSpPr>
              <a:spLocks/>
            </p:cNvSpPr>
            <p:nvPr/>
          </p:nvSpPr>
          <p:spPr bwMode="auto">
            <a:xfrm>
              <a:off x="3349626" y="3332164"/>
              <a:ext cx="68263" cy="233363"/>
            </a:xfrm>
            <a:custGeom>
              <a:avLst/>
              <a:gdLst>
                <a:gd name="T0" fmla="*/ 31 w 32"/>
                <a:gd name="T1" fmla="*/ 0 h 109"/>
                <a:gd name="T2" fmla="*/ 29 w 32"/>
                <a:gd name="T3" fmla="*/ 1 h 109"/>
                <a:gd name="T4" fmla="*/ 28 w 32"/>
                <a:gd name="T5" fmla="*/ 1 h 109"/>
                <a:gd name="T6" fmla="*/ 12 w 32"/>
                <a:gd name="T7" fmla="*/ 64 h 109"/>
                <a:gd name="T8" fmla="*/ 5 w 32"/>
                <a:gd name="T9" fmla="*/ 88 h 109"/>
                <a:gd name="T10" fmla="*/ 1 w 32"/>
                <a:gd name="T11" fmla="*/ 108 h 109"/>
                <a:gd name="T12" fmla="*/ 2 w 32"/>
                <a:gd name="T13" fmla="*/ 109 h 109"/>
                <a:gd name="T14" fmla="*/ 7 w 32"/>
                <a:gd name="T15" fmla="*/ 94 h 109"/>
                <a:gd name="T16" fmla="*/ 13 w 32"/>
                <a:gd name="T17" fmla="*/ 69 h 109"/>
                <a:gd name="T18" fmla="*/ 21 w 32"/>
                <a:gd name="T19" fmla="*/ 37 h 109"/>
                <a:gd name="T20" fmla="*/ 26 w 32"/>
                <a:gd name="T21" fmla="*/ 19 h 109"/>
                <a:gd name="T22" fmla="*/ 31 w 32"/>
                <a:gd name="T23" fmla="*/ 2 h 109"/>
                <a:gd name="T24" fmla="*/ 31 w 32"/>
                <a:gd name="T25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" h="109">
                  <a:moveTo>
                    <a:pt x="31" y="0"/>
                  </a:moveTo>
                  <a:cubicBezTo>
                    <a:pt x="30" y="0"/>
                    <a:pt x="30" y="0"/>
                    <a:pt x="29" y="1"/>
                  </a:cubicBezTo>
                  <a:cubicBezTo>
                    <a:pt x="29" y="1"/>
                    <a:pt x="28" y="1"/>
                    <a:pt x="28" y="1"/>
                  </a:cubicBezTo>
                  <a:cubicBezTo>
                    <a:pt x="23" y="22"/>
                    <a:pt x="18" y="43"/>
                    <a:pt x="12" y="64"/>
                  </a:cubicBezTo>
                  <a:cubicBezTo>
                    <a:pt x="10" y="72"/>
                    <a:pt x="7" y="80"/>
                    <a:pt x="5" y="88"/>
                  </a:cubicBezTo>
                  <a:cubicBezTo>
                    <a:pt x="4" y="94"/>
                    <a:pt x="4" y="102"/>
                    <a:pt x="1" y="108"/>
                  </a:cubicBezTo>
                  <a:cubicBezTo>
                    <a:pt x="0" y="109"/>
                    <a:pt x="1" y="109"/>
                    <a:pt x="2" y="109"/>
                  </a:cubicBezTo>
                  <a:cubicBezTo>
                    <a:pt x="5" y="105"/>
                    <a:pt x="6" y="99"/>
                    <a:pt x="7" y="94"/>
                  </a:cubicBezTo>
                  <a:cubicBezTo>
                    <a:pt x="8" y="85"/>
                    <a:pt x="11" y="77"/>
                    <a:pt x="13" y="69"/>
                  </a:cubicBezTo>
                  <a:cubicBezTo>
                    <a:pt x="16" y="59"/>
                    <a:pt x="18" y="48"/>
                    <a:pt x="21" y="37"/>
                  </a:cubicBezTo>
                  <a:cubicBezTo>
                    <a:pt x="23" y="31"/>
                    <a:pt x="24" y="25"/>
                    <a:pt x="26" y="19"/>
                  </a:cubicBezTo>
                  <a:cubicBezTo>
                    <a:pt x="27" y="16"/>
                    <a:pt x="28" y="3"/>
                    <a:pt x="31" y="2"/>
                  </a:cubicBezTo>
                  <a:cubicBezTo>
                    <a:pt x="32" y="1"/>
                    <a:pt x="32" y="0"/>
                    <a:pt x="3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3" name="Freeform 244"/>
            <p:cNvSpPr>
              <a:spLocks/>
            </p:cNvSpPr>
            <p:nvPr/>
          </p:nvSpPr>
          <p:spPr bwMode="auto">
            <a:xfrm>
              <a:off x="3378201" y="3382964"/>
              <a:ext cx="42863" cy="211138"/>
            </a:xfrm>
            <a:custGeom>
              <a:avLst/>
              <a:gdLst>
                <a:gd name="T0" fmla="*/ 17 w 20"/>
                <a:gd name="T1" fmla="*/ 2 h 98"/>
                <a:gd name="T2" fmla="*/ 2 w 20"/>
                <a:gd name="T3" fmla="*/ 97 h 98"/>
                <a:gd name="T4" fmla="*/ 4 w 20"/>
                <a:gd name="T5" fmla="*/ 97 h 98"/>
                <a:gd name="T6" fmla="*/ 11 w 20"/>
                <a:gd name="T7" fmla="*/ 46 h 98"/>
                <a:gd name="T8" fmla="*/ 20 w 20"/>
                <a:gd name="T9" fmla="*/ 2 h 98"/>
                <a:gd name="T10" fmla="*/ 17 w 20"/>
                <a:gd name="T11" fmla="*/ 2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98">
                  <a:moveTo>
                    <a:pt x="17" y="2"/>
                  </a:moveTo>
                  <a:cubicBezTo>
                    <a:pt x="13" y="34"/>
                    <a:pt x="0" y="64"/>
                    <a:pt x="2" y="97"/>
                  </a:cubicBezTo>
                  <a:cubicBezTo>
                    <a:pt x="2" y="98"/>
                    <a:pt x="4" y="98"/>
                    <a:pt x="4" y="97"/>
                  </a:cubicBezTo>
                  <a:cubicBezTo>
                    <a:pt x="6" y="80"/>
                    <a:pt x="7" y="63"/>
                    <a:pt x="11" y="46"/>
                  </a:cubicBezTo>
                  <a:cubicBezTo>
                    <a:pt x="14" y="32"/>
                    <a:pt x="18" y="17"/>
                    <a:pt x="20" y="2"/>
                  </a:cubicBezTo>
                  <a:cubicBezTo>
                    <a:pt x="20" y="0"/>
                    <a:pt x="17" y="0"/>
                    <a:pt x="17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4" name="Freeform 245"/>
            <p:cNvSpPr>
              <a:spLocks/>
            </p:cNvSpPr>
            <p:nvPr/>
          </p:nvSpPr>
          <p:spPr bwMode="auto">
            <a:xfrm>
              <a:off x="3397251" y="3425826"/>
              <a:ext cx="41275" cy="171450"/>
            </a:xfrm>
            <a:custGeom>
              <a:avLst/>
              <a:gdLst>
                <a:gd name="T0" fmla="*/ 16 w 19"/>
                <a:gd name="T1" fmla="*/ 1 h 80"/>
                <a:gd name="T2" fmla="*/ 12 w 19"/>
                <a:gd name="T3" fmla="*/ 17 h 80"/>
                <a:gd name="T4" fmla="*/ 7 w 19"/>
                <a:gd name="T5" fmla="*/ 49 h 80"/>
                <a:gd name="T6" fmla="*/ 9 w 19"/>
                <a:gd name="T7" fmla="*/ 80 h 80"/>
                <a:gd name="T8" fmla="*/ 10 w 19"/>
                <a:gd name="T9" fmla="*/ 79 h 80"/>
                <a:gd name="T10" fmla="*/ 10 w 19"/>
                <a:gd name="T11" fmla="*/ 47 h 80"/>
                <a:gd name="T12" fmla="*/ 15 w 19"/>
                <a:gd name="T13" fmla="*/ 21 h 80"/>
                <a:gd name="T14" fmla="*/ 18 w 19"/>
                <a:gd name="T15" fmla="*/ 3 h 80"/>
                <a:gd name="T16" fmla="*/ 16 w 19"/>
                <a:gd name="T17" fmla="*/ 1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80">
                  <a:moveTo>
                    <a:pt x="16" y="1"/>
                  </a:moveTo>
                  <a:cubicBezTo>
                    <a:pt x="11" y="5"/>
                    <a:pt x="13" y="12"/>
                    <a:pt x="12" y="17"/>
                  </a:cubicBezTo>
                  <a:cubicBezTo>
                    <a:pt x="12" y="28"/>
                    <a:pt x="8" y="38"/>
                    <a:pt x="7" y="49"/>
                  </a:cubicBezTo>
                  <a:cubicBezTo>
                    <a:pt x="5" y="56"/>
                    <a:pt x="0" y="75"/>
                    <a:pt x="9" y="80"/>
                  </a:cubicBezTo>
                  <a:cubicBezTo>
                    <a:pt x="10" y="80"/>
                    <a:pt x="10" y="80"/>
                    <a:pt x="10" y="79"/>
                  </a:cubicBezTo>
                  <a:cubicBezTo>
                    <a:pt x="4" y="70"/>
                    <a:pt x="8" y="57"/>
                    <a:pt x="10" y="47"/>
                  </a:cubicBezTo>
                  <a:cubicBezTo>
                    <a:pt x="12" y="38"/>
                    <a:pt x="14" y="30"/>
                    <a:pt x="15" y="21"/>
                  </a:cubicBezTo>
                  <a:cubicBezTo>
                    <a:pt x="16" y="15"/>
                    <a:pt x="13" y="7"/>
                    <a:pt x="18" y="3"/>
                  </a:cubicBezTo>
                  <a:cubicBezTo>
                    <a:pt x="19" y="2"/>
                    <a:pt x="17" y="0"/>
                    <a:pt x="16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5" name="Freeform 246"/>
            <p:cNvSpPr>
              <a:spLocks/>
            </p:cNvSpPr>
            <p:nvPr/>
          </p:nvSpPr>
          <p:spPr bwMode="auto">
            <a:xfrm>
              <a:off x="3429001" y="3463926"/>
              <a:ext cx="25400" cy="103188"/>
            </a:xfrm>
            <a:custGeom>
              <a:avLst/>
              <a:gdLst>
                <a:gd name="T0" fmla="*/ 10 w 12"/>
                <a:gd name="T1" fmla="*/ 1 h 48"/>
                <a:gd name="T2" fmla="*/ 8 w 12"/>
                <a:gd name="T3" fmla="*/ 1 h 48"/>
                <a:gd name="T4" fmla="*/ 1 w 12"/>
                <a:gd name="T5" fmla="*/ 46 h 48"/>
                <a:gd name="T6" fmla="*/ 3 w 12"/>
                <a:gd name="T7" fmla="*/ 46 h 48"/>
                <a:gd name="T8" fmla="*/ 10 w 12"/>
                <a:gd name="T9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48">
                  <a:moveTo>
                    <a:pt x="10" y="1"/>
                  </a:moveTo>
                  <a:cubicBezTo>
                    <a:pt x="10" y="0"/>
                    <a:pt x="8" y="0"/>
                    <a:pt x="8" y="1"/>
                  </a:cubicBezTo>
                  <a:cubicBezTo>
                    <a:pt x="10" y="17"/>
                    <a:pt x="0" y="31"/>
                    <a:pt x="1" y="46"/>
                  </a:cubicBezTo>
                  <a:cubicBezTo>
                    <a:pt x="1" y="48"/>
                    <a:pt x="3" y="48"/>
                    <a:pt x="3" y="46"/>
                  </a:cubicBezTo>
                  <a:cubicBezTo>
                    <a:pt x="4" y="31"/>
                    <a:pt x="12" y="17"/>
                    <a:pt x="10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6" name="Freeform 247"/>
            <p:cNvSpPr>
              <a:spLocks/>
            </p:cNvSpPr>
            <p:nvPr/>
          </p:nvSpPr>
          <p:spPr bwMode="auto">
            <a:xfrm>
              <a:off x="3459164" y="3486151"/>
              <a:ext cx="30163" cy="111125"/>
            </a:xfrm>
            <a:custGeom>
              <a:avLst/>
              <a:gdLst>
                <a:gd name="T0" fmla="*/ 5 w 14"/>
                <a:gd name="T1" fmla="*/ 51 h 52"/>
                <a:gd name="T2" fmla="*/ 14 w 14"/>
                <a:gd name="T3" fmla="*/ 2 h 52"/>
                <a:gd name="T4" fmla="*/ 12 w 14"/>
                <a:gd name="T5" fmla="*/ 1 h 52"/>
                <a:gd name="T6" fmla="*/ 4 w 14"/>
                <a:gd name="T7" fmla="*/ 30 h 52"/>
                <a:gd name="T8" fmla="*/ 2 w 14"/>
                <a:gd name="T9" fmla="*/ 51 h 52"/>
                <a:gd name="T10" fmla="*/ 3 w 14"/>
                <a:gd name="T11" fmla="*/ 52 h 52"/>
                <a:gd name="T12" fmla="*/ 5 w 14"/>
                <a:gd name="T13" fmla="*/ 52 h 52"/>
                <a:gd name="T14" fmla="*/ 5 w 14"/>
                <a:gd name="T15" fmla="*/ 5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52">
                  <a:moveTo>
                    <a:pt x="5" y="51"/>
                  </a:moveTo>
                  <a:cubicBezTo>
                    <a:pt x="0" y="48"/>
                    <a:pt x="13" y="7"/>
                    <a:pt x="14" y="2"/>
                  </a:cubicBezTo>
                  <a:cubicBezTo>
                    <a:pt x="14" y="0"/>
                    <a:pt x="12" y="0"/>
                    <a:pt x="12" y="1"/>
                  </a:cubicBezTo>
                  <a:cubicBezTo>
                    <a:pt x="9" y="11"/>
                    <a:pt x="6" y="21"/>
                    <a:pt x="4" y="30"/>
                  </a:cubicBezTo>
                  <a:cubicBezTo>
                    <a:pt x="3" y="38"/>
                    <a:pt x="0" y="44"/>
                    <a:pt x="2" y="51"/>
                  </a:cubicBezTo>
                  <a:cubicBezTo>
                    <a:pt x="2" y="52"/>
                    <a:pt x="3" y="52"/>
                    <a:pt x="3" y="52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6" y="52"/>
                    <a:pt x="6" y="51"/>
                    <a:pt x="5" y="5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7" name="Freeform 248"/>
            <p:cNvSpPr>
              <a:spLocks/>
            </p:cNvSpPr>
            <p:nvPr/>
          </p:nvSpPr>
          <p:spPr bwMode="auto">
            <a:xfrm>
              <a:off x="3506789" y="3522664"/>
              <a:ext cx="17463" cy="63500"/>
            </a:xfrm>
            <a:custGeom>
              <a:avLst/>
              <a:gdLst>
                <a:gd name="T0" fmla="*/ 7 w 8"/>
                <a:gd name="T1" fmla="*/ 1 h 30"/>
                <a:gd name="T2" fmla="*/ 5 w 8"/>
                <a:gd name="T3" fmla="*/ 1 h 30"/>
                <a:gd name="T4" fmla="*/ 6 w 8"/>
                <a:gd name="T5" fmla="*/ 3 h 30"/>
                <a:gd name="T6" fmla="*/ 6 w 8"/>
                <a:gd name="T7" fmla="*/ 3 h 30"/>
                <a:gd name="T8" fmla="*/ 0 w 8"/>
                <a:gd name="T9" fmla="*/ 29 h 30"/>
                <a:gd name="T10" fmla="*/ 1 w 8"/>
                <a:gd name="T11" fmla="*/ 29 h 30"/>
                <a:gd name="T12" fmla="*/ 8 w 8"/>
                <a:gd name="T13" fmla="*/ 1 h 30"/>
                <a:gd name="T14" fmla="*/ 7 w 8"/>
                <a:gd name="T15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30">
                  <a:moveTo>
                    <a:pt x="7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12"/>
                    <a:pt x="1" y="20"/>
                    <a:pt x="0" y="29"/>
                  </a:cubicBezTo>
                  <a:cubicBezTo>
                    <a:pt x="0" y="30"/>
                    <a:pt x="1" y="30"/>
                    <a:pt x="1" y="29"/>
                  </a:cubicBezTo>
                  <a:cubicBezTo>
                    <a:pt x="4" y="20"/>
                    <a:pt x="7" y="11"/>
                    <a:pt x="8" y="1"/>
                  </a:cubicBezTo>
                  <a:cubicBezTo>
                    <a:pt x="8" y="1"/>
                    <a:pt x="7" y="0"/>
                    <a:pt x="7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8" name="Freeform 249"/>
            <p:cNvSpPr>
              <a:spLocks/>
            </p:cNvSpPr>
            <p:nvPr/>
          </p:nvSpPr>
          <p:spPr bwMode="auto">
            <a:xfrm>
              <a:off x="3556001" y="3506789"/>
              <a:ext cx="30163" cy="144463"/>
            </a:xfrm>
            <a:custGeom>
              <a:avLst/>
              <a:gdLst>
                <a:gd name="T0" fmla="*/ 12 w 14"/>
                <a:gd name="T1" fmla="*/ 1 h 67"/>
                <a:gd name="T2" fmla="*/ 6 w 14"/>
                <a:gd name="T3" fmla="*/ 17 h 67"/>
                <a:gd name="T4" fmla="*/ 4 w 14"/>
                <a:gd name="T5" fmla="*/ 32 h 67"/>
                <a:gd name="T6" fmla="*/ 4 w 14"/>
                <a:gd name="T7" fmla="*/ 67 h 67"/>
                <a:gd name="T8" fmla="*/ 6 w 14"/>
                <a:gd name="T9" fmla="*/ 66 h 67"/>
                <a:gd name="T10" fmla="*/ 4 w 14"/>
                <a:gd name="T11" fmla="*/ 52 h 67"/>
                <a:gd name="T12" fmla="*/ 6 w 14"/>
                <a:gd name="T13" fmla="*/ 34 h 67"/>
                <a:gd name="T14" fmla="*/ 9 w 14"/>
                <a:gd name="T15" fmla="*/ 16 h 67"/>
                <a:gd name="T16" fmla="*/ 13 w 14"/>
                <a:gd name="T17" fmla="*/ 2 h 67"/>
                <a:gd name="T18" fmla="*/ 12 w 14"/>
                <a:gd name="T19" fmla="*/ 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67">
                  <a:moveTo>
                    <a:pt x="12" y="1"/>
                  </a:moveTo>
                  <a:cubicBezTo>
                    <a:pt x="10" y="7"/>
                    <a:pt x="8" y="11"/>
                    <a:pt x="6" y="17"/>
                  </a:cubicBezTo>
                  <a:cubicBezTo>
                    <a:pt x="5" y="22"/>
                    <a:pt x="5" y="27"/>
                    <a:pt x="4" y="32"/>
                  </a:cubicBezTo>
                  <a:cubicBezTo>
                    <a:pt x="3" y="45"/>
                    <a:pt x="0" y="54"/>
                    <a:pt x="4" y="67"/>
                  </a:cubicBezTo>
                  <a:cubicBezTo>
                    <a:pt x="5" y="67"/>
                    <a:pt x="6" y="67"/>
                    <a:pt x="6" y="66"/>
                  </a:cubicBezTo>
                  <a:cubicBezTo>
                    <a:pt x="5" y="62"/>
                    <a:pt x="4" y="57"/>
                    <a:pt x="4" y="52"/>
                  </a:cubicBezTo>
                  <a:cubicBezTo>
                    <a:pt x="4" y="46"/>
                    <a:pt x="5" y="40"/>
                    <a:pt x="6" y="34"/>
                  </a:cubicBezTo>
                  <a:cubicBezTo>
                    <a:pt x="7" y="28"/>
                    <a:pt x="7" y="22"/>
                    <a:pt x="9" y="16"/>
                  </a:cubicBezTo>
                  <a:cubicBezTo>
                    <a:pt x="10" y="11"/>
                    <a:pt x="12" y="7"/>
                    <a:pt x="13" y="2"/>
                  </a:cubicBezTo>
                  <a:cubicBezTo>
                    <a:pt x="14" y="1"/>
                    <a:pt x="12" y="0"/>
                    <a:pt x="12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9" name="Freeform 250"/>
            <p:cNvSpPr>
              <a:spLocks/>
            </p:cNvSpPr>
            <p:nvPr/>
          </p:nvSpPr>
          <p:spPr bwMode="auto">
            <a:xfrm>
              <a:off x="3590926" y="3505201"/>
              <a:ext cx="34925" cy="163513"/>
            </a:xfrm>
            <a:custGeom>
              <a:avLst/>
              <a:gdLst>
                <a:gd name="T0" fmla="*/ 6 w 16"/>
                <a:gd name="T1" fmla="*/ 48 h 76"/>
                <a:gd name="T2" fmla="*/ 15 w 16"/>
                <a:gd name="T3" fmla="*/ 3 h 76"/>
                <a:gd name="T4" fmla="*/ 13 w 16"/>
                <a:gd name="T5" fmla="*/ 2 h 76"/>
                <a:gd name="T6" fmla="*/ 2 w 16"/>
                <a:gd name="T7" fmla="*/ 55 h 76"/>
                <a:gd name="T8" fmla="*/ 6 w 16"/>
                <a:gd name="T9" fmla="*/ 76 h 76"/>
                <a:gd name="T10" fmla="*/ 7 w 16"/>
                <a:gd name="T11" fmla="*/ 74 h 76"/>
                <a:gd name="T12" fmla="*/ 6 w 16"/>
                <a:gd name="T13" fmla="*/ 4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76">
                  <a:moveTo>
                    <a:pt x="6" y="48"/>
                  </a:moveTo>
                  <a:cubicBezTo>
                    <a:pt x="9" y="33"/>
                    <a:pt x="13" y="18"/>
                    <a:pt x="15" y="3"/>
                  </a:cubicBezTo>
                  <a:cubicBezTo>
                    <a:pt x="16" y="1"/>
                    <a:pt x="13" y="0"/>
                    <a:pt x="13" y="2"/>
                  </a:cubicBezTo>
                  <a:cubicBezTo>
                    <a:pt x="10" y="20"/>
                    <a:pt x="4" y="37"/>
                    <a:pt x="2" y="55"/>
                  </a:cubicBezTo>
                  <a:cubicBezTo>
                    <a:pt x="2" y="59"/>
                    <a:pt x="0" y="75"/>
                    <a:pt x="6" y="76"/>
                  </a:cubicBezTo>
                  <a:cubicBezTo>
                    <a:pt x="7" y="76"/>
                    <a:pt x="8" y="75"/>
                    <a:pt x="7" y="74"/>
                  </a:cubicBezTo>
                  <a:cubicBezTo>
                    <a:pt x="2" y="71"/>
                    <a:pt x="6" y="53"/>
                    <a:pt x="6" y="4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0" name="Freeform 251"/>
            <p:cNvSpPr>
              <a:spLocks/>
            </p:cNvSpPr>
            <p:nvPr/>
          </p:nvSpPr>
          <p:spPr bwMode="auto">
            <a:xfrm>
              <a:off x="3632201" y="3594101"/>
              <a:ext cx="12700" cy="42863"/>
            </a:xfrm>
            <a:custGeom>
              <a:avLst/>
              <a:gdLst>
                <a:gd name="T0" fmla="*/ 4 w 6"/>
                <a:gd name="T1" fmla="*/ 1 h 20"/>
                <a:gd name="T2" fmla="*/ 2 w 6"/>
                <a:gd name="T3" fmla="*/ 19 h 20"/>
                <a:gd name="T4" fmla="*/ 4 w 6"/>
                <a:gd name="T5" fmla="*/ 19 h 20"/>
                <a:gd name="T6" fmla="*/ 6 w 6"/>
                <a:gd name="T7" fmla="*/ 1 h 20"/>
                <a:gd name="T8" fmla="*/ 4 w 6"/>
                <a:gd name="T9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0">
                  <a:moveTo>
                    <a:pt x="4" y="1"/>
                  </a:moveTo>
                  <a:cubicBezTo>
                    <a:pt x="4" y="7"/>
                    <a:pt x="0" y="14"/>
                    <a:pt x="2" y="19"/>
                  </a:cubicBezTo>
                  <a:cubicBezTo>
                    <a:pt x="2" y="20"/>
                    <a:pt x="3" y="20"/>
                    <a:pt x="4" y="19"/>
                  </a:cubicBezTo>
                  <a:cubicBezTo>
                    <a:pt x="4" y="13"/>
                    <a:pt x="5" y="7"/>
                    <a:pt x="6" y="1"/>
                  </a:cubicBezTo>
                  <a:cubicBezTo>
                    <a:pt x="6" y="0"/>
                    <a:pt x="5" y="1"/>
                    <a:pt x="4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1" name="Freeform 252"/>
            <p:cNvSpPr>
              <a:spLocks/>
            </p:cNvSpPr>
            <p:nvPr/>
          </p:nvSpPr>
          <p:spPr bwMode="auto">
            <a:xfrm>
              <a:off x="3962401" y="3213101"/>
              <a:ext cx="36513" cy="138113"/>
            </a:xfrm>
            <a:custGeom>
              <a:avLst/>
              <a:gdLst>
                <a:gd name="T0" fmla="*/ 15 w 17"/>
                <a:gd name="T1" fmla="*/ 1 h 64"/>
                <a:gd name="T2" fmla="*/ 12 w 17"/>
                <a:gd name="T3" fmla="*/ 17 h 64"/>
                <a:gd name="T4" fmla="*/ 8 w 17"/>
                <a:gd name="T5" fmla="*/ 34 h 64"/>
                <a:gd name="T6" fmla="*/ 5 w 17"/>
                <a:gd name="T7" fmla="*/ 49 h 64"/>
                <a:gd name="T8" fmla="*/ 1 w 17"/>
                <a:gd name="T9" fmla="*/ 63 h 64"/>
                <a:gd name="T10" fmla="*/ 1 w 17"/>
                <a:gd name="T11" fmla="*/ 64 h 64"/>
                <a:gd name="T12" fmla="*/ 9 w 17"/>
                <a:gd name="T13" fmla="*/ 36 h 64"/>
                <a:gd name="T14" fmla="*/ 14 w 17"/>
                <a:gd name="T15" fmla="*/ 15 h 64"/>
                <a:gd name="T16" fmla="*/ 17 w 17"/>
                <a:gd name="T17" fmla="*/ 1 h 64"/>
                <a:gd name="T18" fmla="*/ 15 w 17"/>
                <a:gd name="T19" fmla="*/ 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64">
                  <a:moveTo>
                    <a:pt x="15" y="1"/>
                  </a:moveTo>
                  <a:cubicBezTo>
                    <a:pt x="15" y="6"/>
                    <a:pt x="13" y="12"/>
                    <a:pt x="12" y="17"/>
                  </a:cubicBezTo>
                  <a:cubicBezTo>
                    <a:pt x="10" y="22"/>
                    <a:pt x="9" y="28"/>
                    <a:pt x="8" y="34"/>
                  </a:cubicBezTo>
                  <a:cubicBezTo>
                    <a:pt x="7" y="39"/>
                    <a:pt x="6" y="44"/>
                    <a:pt x="5" y="49"/>
                  </a:cubicBezTo>
                  <a:cubicBezTo>
                    <a:pt x="4" y="53"/>
                    <a:pt x="4" y="59"/>
                    <a:pt x="1" y="63"/>
                  </a:cubicBezTo>
                  <a:cubicBezTo>
                    <a:pt x="0" y="64"/>
                    <a:pt x="1" y="64"/>
                    <a:pt x="1" y="64"/>
                  </a:cubicBezTo>
                  <a:cubicBezTo>
                    <a:pt x="7" y="58"/>
                    <a:pt x="8" y="44"/>
                    <a:pt x="9" y="36"/>
                  </a:cubicBezTo>
                  <a:cubicBezTo>
                    <a:pt x="10" y="29"/>
                    <a:pt x="12" y="22"/>
                    <a:pt x="14" y="15"/>
                  </a:cubicBezTo>
                  <a:cubicBezTo>
                    <a:pt x="15" y="11"/>
                    <a:pt x="17" y="6"/>
                    <a:pt x="17" y="1"/>
                  </a:cubicBezTo>
                  <a:cubicBezTo>
                    <a:pt x="17" y="0"/>
                    <a:pt x="15" y="0"/>
                    <a:pt x="15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2" name="Freeform 253"/>
            <p:cNvSpPr>
              <a:spLocks/>
            </p:cNvSpPr>
            <p:nvPr/>
          </p:nvSpPr>
          <p:spPr bwMode="auto">
            <a:xfrm>
              <a:off x="3984626" y="3211514"/>
              <a:ext cx="49213" cy="177800"/>
            </a:xfrm>
            <a:custGeom>
              <a:avLst/>
              <a:gdLst>
                <a:gd name="T0" fmla="*/ 20 w 23"/>
                <a:gd name="T1" fmla="*/ 1 h 83"/>
                <a:gd name="T2" fmla="*/ 14 w 23"/>
                <a:gd name="T3" fmla="*/ 25 h 83"/>
                <a:gd name="T4" fmla="*/ 8 w 23"/>
                <a:gd name="T5" fmla="*/ 49 h 83"/>
                <a:gd name="T6" fmla="*/ 4 w 23"/>
                <a:gd name="T7" fmla="*/ 66 h 83"/>
                <a:gd name="T8" fmla="*/ 1 w 23"/>
                <a:gd name="T9" fmla="*/ 81 h 83"/>
                <a:gd name="T10" fmla="*/ 1 w 23"/>
                <a:gd name="T11" fmla="*/ 83 h 83"/>
                <a:gd name="T12" fmla="*/ 9 w 23"/>
                <a:gd name="T13" fmla="*/ 57 h 83"/>
                <a:gd name="T14" fmla="*/ 15 w 23"/>
                <a:gd name="T15" fmla="*/ 36 h 83"/>
                <a:gd name="T16" fmla="*/ 18 w 23"/>
                <a:gd name="T17" fmla="*/ 22 h 83"/>
                <a:gd name="T18" fmla="*/ 22 w 23"/>
                <a:gd name="T19" fmla="*/ 3 h 83"/>
                <a:gd name="T20" fmla="*/ 20 w 23"/>
                <a:gd name="T21" fmla="*/ 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" h="83">
                  <a:moveTo>
                    <a:pt x="20" y="1"/>
                  </a:moveTo>
                  <a:cubicBezTo>
                    <a:pt x="15" y="8"/>
                    <a:pt x="16" y="17"/>
                    <a:pt x="14" y="25"/>
                  </a:cubicBezTo>
                  <a:cubicBezTo>
                    <a:pt x="12" y="33"/>
                    <a:pt x="9" y="41"/>
                    <a:pt x="8" y="49"/>
                  </a:cubicBezTo>
                  <a:cubicBezTo>
                    <a:pt x="6" y="55"/>
                    <a:pt x="5" y="61"/>
                    <a:pt x="4" y="66"/>
                  </a:cubicBezTo>
                  <a:cubicBezTo>
                    <a:pt x="4" y="69"/>
                    <a:pt x="3" y="80"/>
                    <a:pt x="1" y="81"/>
                  </a:cubicBezTo>
                  <a:cubicBezTo>
                    <a:pt x="0" y="82"/>
                    <a:pt x="0" y="83"/>
                    <a:pt x="1" y="83"/>
                  </a:cubicBezTo>
                  <a:cubicBezTo>
                    <a:pt x="7" y="81"/>
                    <a:pt x="9" y="62"/>
                    <a:pt x="9" y="57"/>
                  </a:cubicBezTo>
                  <a:cubicBezTo>
                    <a:pt x="11" y="50"/>
                    <a:pt x="13" y="43"/>
                    <a:pt x="15" y="36"/>
                  </a:cubicBezTo>
                  <a:cubicBezTo>
                    <a:pt x="16" y="31"/>
                    <a:pt x="17" y="27"/>
                    <a:pt x="18" y="22"/>
                  </a:cubicBezTo>
                  <a:cubicBezTo>
                    <a:pt x="19" y="15"/>
                    <a:pt x="18" y="9"/>
                    <a:pt x="22" y="3"/>
                  </a:cubicBezTo>
                  <a:cubicBezTo>
                    <a:pt x="23" y="1"/>
                    <a:pt x="21" y="0"/>
                    <a:pt x="20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3" name="Freeform 254"/>
            <p:cNvSpPr>
              <a:spLocks/>
            </p:cNvSpPr>
            <p:nvPr/>
          </p:nvSpPr>
          <p:spPr bwMode="auto">
            <a:xfrm>
              <a:off x="3952876" y="3243264"/>
              <a:ext cx="103188" cy="268288"/>
            </a:xfrm>
            <a:custGeom>
              <a:avLst/>
              <a:gdLst>
                <a:gd name="T0" fmla="*/ 36 w 48"/>
                <a:gd name="T1" fmla="*/ 43 h 125"/>
                <a:gd name="T2" fmla="*/ 47 w 48"/>
                <a:gd name="T3" fmla="*/ 2 h 125"/>
                <a:gd name="T4" fmla="*/ 45 w 48"/>
                <a:gd name="T5" fmla="*/ 2 h 125"/>
                <a:gd name="T6" fmla="*/ 32 w 48"/>
                <a:gd name="T7" fmla="*/ 46 h 125"/>
                <a:gd name="T8" fmla="*/ 26 w 48"/>
                <a:gd name="T9" fmla="*/ 69 h 125"/>
                <a:gd name="T10" fmla="*/ 24 w 48"/>
                <a:gd name="T11" fmla="*/ 73 h 125"/>
                <a:gd name="T12" fmla="*/ 15 w 48"/>
                <a:gd name="T13" fmla="*/ 95 h 125"/>
                <a:gd name="T14" fmla="*/ 11 w 48"/>
                <a:gd name="T15" fmla="*/ 106 h 125"/>
                <a:gd name="T16" fmla="*/ 2 w 48"/>
                <a:gd name="T17" fmla="*/ 122 h 125"/>
                <a:gd name="T18" fmla="*/ 0 w 48"/>
                <a:gd name="T19" fmla="*/ 122 h 125"/>
                <a:gd name="T20" fmla="*/ 1 w 48"/>
                <a:gd name="T21" fmla="*/ 124 h 125"/>
                <a:gd name="T22" fmla="*/ 2 w 48"/>
                <a:gd name="T23" fmla="*/ 124 h 125"/>
                <a:gd name="T24" fmla="*/ 17 w 48"/>
                <a:gd name="T25" fmla="*/ 96 h 125"/>
                <a:gd name="T26" fmla="*/ 25 w 48"/>
                <a:gd name="T27" fmla="*/ 77 h 125"/>
                <a:gd name="T28" fmla="*/ 25 w 48"/>
                <a:gd name="T29" fmla="*/ 87 h 125"/>
                <a:gd name="T30" fmla="*/ 27 w 48"/>
                <a:gd name="T31" fmla="*/ 87 h 125"/>
                <a:gd name="T32" fmla="*/ 31 w 48"/>
                <a:gd name="T33" fmla="*/ 65 h 125"/>
                <a:gd name="T34" fmla="*/ 32 w 48"/>
                <a:gd name="T35" fmla="*/ 60 h 125"/>
                <a:gd name="T36" fmla="*/ 36 w 48"/>
                <a:gd name="T37" fmla="*/ 4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8" h="125">
                  <a:moveTo>
                    <a:pt x="36" y="43"/>
                  </a:moveTo>
                  <a:cubicBezTo>
                    <a:pt x="40" y="29"/>
                    <a:pt x="46" y="16"/>
                    <a:pt x="47" y="2"/>
                  </a:cubicBezTo>
                  <a:cubicBezTo>
                    <a:pt x="48" y="0"/>
                    <a:pt x="45" y="0"/>
                    <a:pt x="45" y="2"/>
                  </a:cubicBezTo>
                  <a:cubicBezTo>
                    <a:pt x="43" y="17"/>
                    <a:pt x="36" y="32"/>
                    <a:pt x="32" y="46"/>
                  </a:cubicBezTo>
                  <a:cubicBezTo>
                    <a:pt x="30" y="53"/>
                    <a:pt x="28" y="61"/>
                    <a:pt x="26" y="69"/>
                  </a:cubicBezTo>
                  <a:cubicBezTo>
                    <a:pt x="25" y="70"/>
                    <a:pt x="24" y="72"/>
                    <a:pt x="24" y="73"/>
                  </a:cubicBezTo>
                  <a:cubicBezTo>
                    <a:pt x="21" y="81"/>
                    <a:pt x="18" y="88"/>
                    <a:pt x="15" y="95"/>
                  </a:cubicBezTo>
                  <a:cubicBezTo>
                    <a:pt x="13" y="99"/>
                    <a:pt x="12" y="103"/>
                    <a:pt x="11" y="106"/>
                  </a:cubicBezTo>
                  <a:cubicBezTo>
                    <a:pt x="10" y="108"/>
                    <a:pt x="2" y="124"/>
                    <a:pt x="2" y="122"/>
                  </a:cubicBezTo>
                  <a:cubicBezTo>
                    <a:pt x="1" y="121"/>
                    <a:pt x="0" y="121"/>
                    <a:pt x="0" y="122"/>
                  </a:cubicBezTo>
                  <a:cubicBezTo>
                    <a:pt x="1" y="124"/>
                    <a:pt x="1" y="124"/>
                    <a:pt x="1" y="124"/>
                  </a:cubicBezTo>
                  <a:cubicBezTo>
                    <a:pt x="1" y="124"/>
                    <a:pt x="1" y="125"/>
                    <a:pt x="2" y="124"/>
                  </a:cubicBezTo>
                  <a:cubicBezTo>
                    <a:pt x="12" y="119"/>
                    <a:pt x="13" y="106"/>
                    <a:pt x="17" y="96"/>
                  </a:cubicBezTo>
                  <a:cubicBezTo>
                    <a:pt x="20" y="90"/>
                    <a:pt x="22" y="84"/>
                    <a:pt x="25" y="77"/>
                  </a:cubicBezTo>
                  <a:cubicBezTo>
                    <a:pt x="24" y="81"/>
                    <a:pt x="24" y="84"/>
                    <a:pt x="25" y="87"/>
                  </a:cubicBezTo>
                  <a:cubicBezTo>
                    <a:pt x="25" y="88"/>
                    <a:pt x="27" y="89"/>
                    <a:pt x="27" y="87"/>
                  </a:cubicBezTo>
                  <a:cubicBezTo>
                    <a:pt x="29" y="80"/>
                    <a:pt x="30" y="72"/>
                    <a:pt x="31" y="65"/>
                  </a:cubicBezTo>
                  <a:cubicBezTo>
                    <a:pt x="32" y="63"/>
                    <a:pt x="32" y="62"/>
                    <a:pt x="32" y="60"/>
                  </a:cubicBezTo>
                  <a:cubicBezTo>
                    <a:pt x="33" y="54"/>
                    <a:pt x="35" y="48"/>
                    <a:pt x="36" y="4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4" name="Freeform 255"/>
            <p:cNvSpPr>
              <a:spLocks/>
            </p:cNvSpPr>
            <p:nvPr/>
          </p:nvSpPr>
          <p:spPr bwMode="auto">
            <a:xfrm>
              <a:off x="4008439" y="3260726"/>
              <a:ext cx="66675" cy="200025"/>
            </a:xfrm>
            <a:custGeom>
              <a:avLst/>
              <a:gdLst>
                <a:gd name="T0" fmla="*/ 29 w 31"/>
                <a:gd name="T1" fmla="*/ 1 h 93"/>
                <a:gd name="T2" fmla="*/ 12 w 31"/>
                <a:gd name="T3" fmla="*/ 51 h 93"/>
                <a:gd name="T4" fmla="*/ 1 w 31"/>
                <a:gd name="T5" fmla="*/ 92 h 93"/>
                <a:gd name="T6" fmla="*/ 4 w 31"/>
                <a:gd name="T7" fmla="*/ 92 h 93"/>
                <a:gd name="T8" fmla="*/ 16 w 31"/>
                <a:gd name="T9" fmla="*/ 49 h 93"/>
                <a:gd name="T10" fmla="*/ 31 w 31"/>
                <a:gd name="T11" fmla="*/ 2 h 93"/>
                <a:gd name="T12" fmla="*/ 29 w 31"/>
                <a:gd name="T13" fmla="*/ 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93">
                  <a:moveTo>
                    <a:pt x="29" y="1"/>
                  </a:moveTo>
                  <a:cubicBezTo>
                    <a:pt x="25" y="19"/>
                    <a:pt x="17" y="34"/>
                    <a:pt x="12" y="51"/>
                  </a:cubicBezTo>
                  <a:cubicBezTo>
                    <a:pt x="8" y="63"/>
                    <a:pt x="0" y="79"/>
                    <a:pt x="1" y="92"/>
                  </a:cubicBezTo>
                  <a:cubicBezTo>
                    <a:pt x="2" y="93"/>
                    <a:pt x="3" y="93"/>
                    <a:pt x="4" y="92"/>
                  </a:cubicBezTo>
                  <a:cubicBezTo>
                    <a:pt x="6" y="77"/>
                    <a:pt x="11" y="62"/>
                    <a:pt x="16" y="49"/>
                  </a:cubicBezTo>
                  <a:cubicBezTo>
                    <a:pt x="21" y="33"/>
                    <a:pt x="29" y="18"/>
                    <a:pt x="31" y="2"/>
                  </a:cubicBezTo>
                  <a:cubicBezTo>
                    <a:pt x="31" y="0"/>
                    <a:pt x="29" y="0"/>
                    <a:pt x="29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5" name="Freeform 256"/>
            <p:cNvSpPr>
              <a:spLocks/>
            </p:cNvSpPr>
            <p:nvPr/>
          </p:nvSpPr>
          <p:spPr bwMode="auto">
            <a:xfrm>
              <a:off x="4032251" y="3308351"/>
              <a:ext cx="71438" cy="171450"/>
            </a:xfrm>
            <a:custGeom>
              <a:avLst/>
              <a:gdLst>
                <a:gd name="T0" fmla="*/ 30 w 33"/>
                <a:gd name="T1" fmla="*/ 2 h 80"/>
                <a:gd name="T2" fmla="*/ 12 w 33"/>
                <a:gd name="T3" fmla="*/ 50 h 80"/>
                <a:gd name="T4" fmla="*/ 1 w 33"/>
                <a:gd name="T5" fmla="*/ 79 h 80"/>
                <a:gd name="T6" fmla="*/ 2 w 33"/>
                <a:gd name="T7" fmla="*/ 80 h 80"/>
                <a:gd name="T8" fmla="*/ 13 w 33"/>
                <a:gd name="T9" fmla="*/ 58 h 80"/>
                <a:gd name="T10" fmla="*/ 33 w 33"/>
                <a:gd name="T11" fmla="*/ 2 h 80"/>
                <a:gd name="T12" fmla="*/ 30 w 33"/>
                <a:gd name="T13" fmla="*/ 2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80">
                  <a:moveTo>
                    <a:pt x="30" y="2"/>
                  </a:moveTo>
                  <a:cubicBezTo>
                    <a:pt x="24" y="17"/>
                    <a:pt x="18" y="33"/>
                    <a:pt x="12" y="50"/>
                  </a:cubicBezTo>
                  <a:cubicBezTo>
                    <a:pt x="10" y="57"/>
                    <a:pt x="8" y="75"/>
                    <a:pt x="1" y="79"/>
                  </a:cubicBezTo>
                  <a:cubicBezTo>
                    <a:pt x="0" y="79"/>
                    <a:pt x="1" y="80"/>
                    <a:pt x="2" y="80"/>
                  </a:cubicBezTo>
                  <a:cubicBezTo>
                    <a:pt x="10" y="78"/>
                    <a:pt x="11" y="65"/>
                    <a:pt x="13" y="58"/>
                  </a:cubicBezTo>
                  <a:cubicBezTo>
                    <a:pt x="18" y="39"/>
                    <a:pt x="26" y="21"/>
                    <a:pt x="33" y="2"/>
                  </a:cubicBezTo>
                  <a:cubicBezTo>
                    <a:pt x="33" y="1"/>
                    <a:pt x="31" y="0"/>
                    <a:pt x="30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6" name="Freeform 257"/>
            <p:cNvSpPr>
              <a:spLocks/>
            </p:cNvSpPr>
            <p:nvPr/>
          </p:nvSpPr>
          <p:spPr bwMode="auto">
            <a:xfrm>
              <a:off x="3911601" y="3362326"/>
              <a:ext cx="73025" cy="155575"/>
            </a:xfrm>
            <a:custGeom>
              <a:avLst/>
              <a:gdLst>
                <a:gd name="T0" fmla="*/ 31 w 34"/>
                <a:gd name="T1" fmla="*/ 1 h 73"/>
                <a:gd name="T2" fmla="*/ 14 w 34"/>
                <a:gd name="T3" fmla="*/ 39 h 73"/>
                <a:gd name="T4" fmla="*/ 8 w 34"/>
                <a:gd name="T5" fmla="*/ 54 h 73"/>
                <a:gd name="T6" fmla="*/ 1 w 34"/>
                <a:gd name="T7" fmla="*/ 70 h 73"/>
                <a:gd name="T8" fmla="*/ 1 w 34"/>
                <a:gd name="T9" fmla="*/ 70 h 73"/>
                <a:gd name="T10" fmla="*/ 3 w 34"/>
                <a:gd name="T11" fmla="*/ 72 h 73"/>
                <a:gd name="T12" fmla="*/ 14 w 34"/>
                <a:gd name="T13" fmla="*/ 47 h 73"/>
                <a:gd name="T14" fmla="*/ 34 w 34"/>
                <a:gd name="T15" fmla="*/ 2 h 73"/>
                <a:gd name="T16" fmla="*/ 31 w 34"/>
                <a:gd name="T17" fmla="*/ 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73">
                  <a:moveTo>
                    <a:pt x="31" y="1"/>
                  </a:moveTo>
                  <a:cubicBezTo>
                    <a:pt x="26" y="14"/>
                    <a:pt x="19" y="26"/>
                    <a:pt x="14" y="39"/>
                  </a:cubicBezTo>
                  <a:cubicBezTo>
                    <a:pt x="12" y="44"/>
                    <a:pt x="10" y="49"/>
                    <a:pt x="8" y="54"/>
                  </a:cubicBezTo>
                  <a:cubicBezTo>
                    <a:pt x="6" y="60"/>
                    <a:pt x="6" y="66"/>
                    <a:pt x="1" y="70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0" y="71"/>
                    <a:pt x="2" y="73"/>
                    <a:pt x="3" y="72"/>
                  </a:cubicBezTo>
                  <a:cubicBezTo>
                    <a:pt x="11" y="67"/>
                    <a:pt x="11" y="55"/>
                    <a:pt x="14" y="47"/>
                  </a:cubicBezTo>
                  <a:cubicBezTo>
                    <a:pt x="20" y="31"/>
                    <a:pt x="28" y="17"/>
                    <a:pt x="34" y="2"/>
                  </a:cubicBezTo>
                  <a:cubicBezTo>
                    <a:pt x="34" y="1"/>
                    <a:pt x="32" y="0"/>
                    <a:pt x="31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7" name="Freeform 258"/>
            <p:cNvSpPr>
              <a:spLocks/>
            </p:cNvSpPr>
            <p:nvPr/>
          </p:nvSpPr>
          <p:spPr bwMode="auto">
            <a:xfrm>
              <a:off x="3913189" y="3425826"/>
              <a:ext cx="17463" cy="23813"/>
            </a:xfrm>
            <a:custGeom>
              <a:avLst/>
              <a:gdLst>
                <a:gd name="T0" fmla="*/ 5 w 8"/>
                <a:gd name="T1" fmla="*/ 2 h 11"/>
                <a:gd name="T2" fmla="*/ 1 w 8"/>
                <a:gd name="T3" fmla="*/ 9 h 11"/>
                <a:gd name="T4" fmla="*/ 2 w 8"/>
                <a:gd name="T5" fmla="*/ 10 h 11"/>
                <a:gd name="T6" fmla="*/ 8 w 8"/>
                <a:gd name="T7" fmla="*/ 2 h 11"/>
                <a:gd name="T8" fmla="*/ 5 w 8"/>
                <a:gd name="T9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1">
                  <a:moveTo>
                    <a:pt x="5" y="2"/>
                  </a:moveTo>
                  <a:cubicBezTo>
                    <a:pt x="5" y="4"/>
                    <a:pt x="3" y="7"/>
                    <a:pt x="1" y="9"/>
                  </a:cubicBezTo>
                  <a:cubicBezTo>
                    <a:pt x="0" y="9"/>
                    <a:pt x="1" y="11"/>
                    <a:pt x="2" y="10"/>
                  </a:cubicBezTo>
                  <a:cubicBezTo>
                    <a:pt x="5" y="8"/>
                    <a:pt x="7" y="6"/>
                    <a:pt x="8" y="2"/>
                  </a:cubicBezTo>
                  <a:cubicBezTo>
                    <a:pt x="8" y="1"/>
                    <a:pt x="6" y="0"/>
                    <a:pt x="5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8" name="Freeform 259"/>
            <p:cNvSpPr>
              <a:spLocks/>
            </p:cNvSpPr>
            <p:nvPr/>
          </p:nvSpPr>
          <p:spPr bwMode="auto">
            <a:xfrm>
              <a:off x="3186114" y="3292476"/>
              <a:ext cx="55563" cy="250825"/>
            </a:xfrm>
            <a:custGeom>
              <a:avLst/>
              <a:gdLst>
                <a:gd name="T0" fmla="*/ 24 w 26"/>
                <a:gd name="T1" fmla="*/ 1 h 117"/>
                <a:gd name="T2" fmla="*/ 19 w 26"/>
                <a:gd name="T3" fmla="*/ 16 h 117"/>
                <a:gd name="T4" fmla="*/ 15 w 26"/>
                <a:gd name="T5" fmla="*/ 32 h 117"/>
                <a:gd name="T6" fmla="*/ 7 w 26"/>
                <a:gd name="T7" fmla="*/ 68 h 117"/>
                <a:gd name="T8" fmla="*/ 3 w 26"/>
                <a:gd name="T9" fmla="*/ 102 h 117"/>
                <a:gd name="T10" fmla="*/ 4 w 26"/>
                <a:gd name="T11" fmla="*/ 117 h 117"/>
                <a:gd name="T12" fmla="*/ 5 w 26"/>
                <a:gd name="T13" fmla="*/ 116 h 117"/>
                <a:gd name="T14" fmla="*/ 7 w 26"/>
                <a:gd name="T15" fmla="*/ 93 h 117"/>
                <a:gd name="T16" fmla="*/ 13 w 26"/>
                <a:gd name="T17" fmla="*/ 57 h 117"/>
                <a:gd name="T18" fmla="*/ 19 w 26"/>
                <a:gd name="T19" fmla="*/ 25 h 117"/>
                <a:gd name="T20" fmla="*/ 24 w 26"/>
                <a:gd name="T21" fmla="*/ 9 h 117"/>
                <a:gd name="T22" fmla="*/ 26 w 26"/>
                <a:gd name="T23" fmla="*/ 1 h 117"/>
                <a:gd name="T24" fmla="*/ 24 w 26"/>
                <a:gd name="T25" fmla="*/ 1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117">
                  <a:moveTo>
                    <a:pt x="24" y="1"/>
                  </a:moveTo>
                  <a:cubicBezTo>
                    <a:pt x="24" y="6"/>
                    <a:pt x="20" y="12"/>
                    <a:pt x="19" y="16"/>
                  </a:cubicBezTo>
                  <a:cubicBezTo>
                    <a:pt x="17" y="21"/>
                    <a:pt x="16" y="27"/>
                    <a:pt x="15" y="32"/>
                  </a:cubicBezTo>
                  <a:cubicBezTo>
                    <a:pt x="13" y="44"/>
                    <a:pt x="10" y="56"/>
                    <a:pt x="7" y="68"/>
                  </a:cubicBezTo>
                  <a:cubicBezTo>
                    <a:pt x="5" y="79"/>
                    <a:pt x="5" y="91"/>
                    <a:pt x="3" y="102"/>
                  </a:cubicBezTo>
                  <a:cubicBezTo>
                    <a:pt x="2" y="108"/>
                    <a:pt x="0" y="112"/>
                    <a:pt x="4" y="117"/>
                  </a:cubicBezTo>
                  <a:cubicBezTo>
                    <a:pt x="5" y="117"/>
                    <a:pt x="6" y="117"/>
                    <a:pt x="5" y="116"/>
                  </a:cubicBezTo>
                  <a:cubicBezTo>
                    <a:pt x="3" y="109"/>
                    <a:pt x="6" y="101"/>
                    <a:pt x="7" y="93"/>
                  </a:cubicBezTo>
                  <a:cubicBezTo>
                    <a:pt x="8" y="81"/>
                    <a:pt x="10" y="69"/>
                    <a:pt x="13" y="57"/>
                  </a:cubicBezTo>
                  <a:cubicBezTo>
                    <a:pt x="15" y="46"/>
                    <a:pt x="17" y="36"/>
                    <a:pt x="19" y="25"/>
                  </a:cubicBezTo>
                  <a:cubicBezTo>
                    <a:pt x="20" y="20"/>
                    <a:pt x="21" y="14"/>
                    <a:pt x="24" y="9"/>
                  </a:cubicBezTo>
                  <a:cubicBezTo>
                    <a:pt x="25" y="6"/>
                    <a:pt x="26" y="5"/>
                    <a:pt x="26" y="1"/>
                  </a:cubicBezTo>
                  <a:cubicBezTo>
                    <a:pt x="26" y="0"/>
                    <a:pt x="24" y="0"/>
                    <a:pt x="24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9" name="Freeform 260"/>
            <p:cNvSpPr>
              <a:spLocks/>
            </p:cNvSpPr>
            <p:nvPr/>
          </p:nvSpPr>
          <p:spPr bwMode="auto">
            <a:xfrm>
              <a:off x="3217864" y="3308351"/>
              <a:ext cx="52388" cy="231775"/>
            </a:xfrm>
            <a:custGeom>
              <a:avLst/>
              <a:gdLst>
                <a:gd name="T0" fmla="*/ 21 w 24"/>
                <a:gd name="T1" fmla="*/ 2 h 108"/>
                <a:gd name="T2" fmla="*/ 10 w 24"/>
                <a:gd name="T3" fmla="*/ 58 h 108"/>
                <a:gd name="T4" fmla="*/ 2 w 24"/>
                <a:gd name="T5" fmla="*/ 107 h 108"/>
                <a:gd name="T6" fmla="*/ 3 w 24"/>
                <a:gd name="T7" fmla="*/ 107 h 108"/>
                <a:gd name="T8" fmla="*/ 14 w 24"/>
                <a:gd name="T9" fmla="*/ 54 h 108"/>
                <a:gd name="T10" fmla="*/ 24 w 24"/>
                <a:gd name="T11" fmla="*/ 2 h 108"/>
                <a:gd name="T12" fmla="*/ 21 w 24"/>
                <a:gd name="T13" fmla="*/ 2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08">
                  <a:moveTo>
                    <a:pt x="21" y="2"/>
                  </a:moveTo>
                  <a:cubicBezTo>
                    <a:pt x="19" y="21"/>
                    <a:pt x="13" y="39"/>
                    <a:pt x="10" y="58"/>
                  </a:cubicBezTo>
                  <a:cubicBezTo>
                    <a:pt x="6" y="74"/>
                    <a:pt x="0" y="91"/>
                    <a:pt x="2" y="107"/>
                  </a:cubicBezTo>
                  <a:cubicBezTo>
                    <a:pt x="2" y="108"/>
                    <a:pt x="3" y="108"/>
                    <a:pt x="3" y="107"/>
                  </a:cubicBezTo>
                  <a:cubicBezTo>
                    <a:pt x="6" y="89"/>
                    <a:pt x="10" y="71"/>
                    <a:pt x="14" y="54"/>
                  </a:cubicBezTo>
                  <a:cubicBezTo>
                    <a:pt x="18" y="37"/>
                    <a:pt x="23" y="20"/>
                    <a:pt x="24" y="2"/>
                  </a:cubicBezTo>
                  <a:cubicBezTo>
                    <a:pt x="24" y="0"/>
                    <a:pt x="21" y="0"/>
                    <a:pt x="21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0" name="Freeform 261"/>
            <p:cNvSpPr>
              <a:spLocks/>
            </p:cNvSpPr>
            <p:nvPr/>
          </p:nvSpPr>
          <p:spPr bwMode="auto">
            <a:xfrm>
              <a:off x="3241676" y="3344864"/>
              <a:ext cx="46038" cy="215900"/>
            </a:xfrm>
            <a:custGeom>
              <a:avLst/>
              <a:gdLst>
                <a:gd name="T0" fmla="*/ 17 w 21"/>
                <a:gd name="T1" fmla="*/ 2 h 101"/>
                <a:gd name="T2" fmla="*/ 4 w 21"/>
                <a:gd name="T3" fmla="*/ 58 h 101"/>
                <a:gd name="T4" fmla="*/ 1 w 21"/>
                <a:gd name="T5" fmla="*/ 82 h 101"/>
                <a:gd name="T6" fmla="*/ 3 w 21"/>
                <a:gd name="T7" fmla="*/ 100 h 101"/>
                <a:gd name="T8" fmla="*/ 4 w 21"/>
                <a:gd name="T9" fmla="*/ 100 h 101"/>
                <a:gd name="T10" fmla="*/ 5 w 21"/>
                <a:gd name="T11" fmla="*/ 73 h 101"/>
                <a:gd name="T12" fmla="*/ 8 w 21"/>
                <a:gd name="T13" fmla="*/ 50 h 101"/>
                <a:gd name="T14" fmla="*/ 20 w 21"/>
                <a:gd name="T15" fmla="*/ 3 h 101"/>
                <a:gd name="T16" fmla="*/ 17 w 21"/>
                <a:gd name="T17" fmla="*/ 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01">
                  <a:moveTo>
                    <a:pt x="17" y="2"/>
                  </a:moveTo>
                  <a:cubicBezTo>
                    <a:pt x="14" y="21"/>
                    <a:pt x="7" y="39"/>
                    <a:pt x="4" y="58"/>
                  </a:cubicBezTo>
                  <a:cubicBezTo>
                    <a:pt x="2" y="66"/>
                    <a:pt x="2" y="74"/>
                    <a:pt x="1" y="82"/>
                  </a:cubicBezTo>
                  <a:cubicBezTo>
                    <a:pt x="0" y="88"/>
                    <a:pt x="0" y="94"/>
                    <a:pt x="3" y="100"/>
                  </a:cubicBezTo>
                  <a:cubicBezTo>
                    <a:pt x="4" y="101"/>
                    <a:pt x="4" y="100"/>
                    <a:pt x="4" y="100"/>
                  </a:cubicBezTo>
                  <a:cubicBezTo>
                    <a:pt x="1" y="91"/>
                    <a:pt x="4" y="82"/>
                    <a:pt x="5" y="73"/>
                  </a:cubicBezTo>
                  <a:cubicBezTo>
                    <a:pt x="6" y="65"/>
                    <a:pt x="7" y="58"/>
                    <a:pt x="8" y="50"/>
                  </a:cubicBezTo>
                  <a:cubicBezTo>
                    <a:pt x="12" y="35"/>
                    <a:pt x="17" y="19"/>
                    <a:pt x="20" y="3"/>
                  </a:cubicBezTo>
                  <a:cubicBezTo>
                    <a:pt x="21" y="1"/>
                    <a:pt x="18" y="0"/>
                    <a:pt x="17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1" name="Freeform 262"/>
            <p:cNvSpPr>
              <a:spLocks/>
            </p:cNvSpPr>
            <p:nvPr/>
          </p:nvSpPr>
          <p:spPr bwMode="auto">
            <a:xfrm>
              <a:off x="3287714" y="3387726"/>
              <a:ext cx="42863" cy="179388"/>
            </a:xfrm>
            <a:custGeom>
              <a:avLst/>
              <a:gdLst>
                <a:gd name="T0" fmla="*/ 16 w 20"/>
                <a:gd name="T1" fmla="*/ 2 h 84"/>
                <a:gd name="T2" fmla="*/ 7 w 20"/>
                <a:gd name="T3" fmla="*/ 39 h 84"/>
                <a:gd name="T4" fmla="*/ 2 w 20"/>
                <a:gd name="T5" fmla="*/ 60 h 84"/>
                <a:gd name="T6" fmla="*/ 2 w 20"/>
                <a:gd name="T7" fmla="*/ 82 h 84"/>
                <a:gd name="T8" fmla="*/ 4 w 20"/>
                <a:gd name="T9" fmla="*/ 82 h 84"/>
                <a:gd name="T10" fmla="*/ 5 w 20"/>
                <a:gd name="T11" fmla="*/ 59 h 84"/>
                <a:gd name="T12" fmla="*/ 10 w 20"/>
                <a:gd name="T13" fmla="*/ 40 h 84"/>
                <a:gd name="T14" fmla="*/ 19 w 20"/>
                <a:gd name="T15" fmla="*/ 3 h 84"/>
                <a:gd name="T16" fmla="*/ 16 w 20"/>
                <a:gd name="T17" fmla="*/ 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84">
                  <a:moveTo>
                    <a:pt x="16" y="2"/>
                  </a:moveTo>
                  <a:cubicBezTo>
                    <a:pt x="10" y="13"/>
                    <a:pt x="9" y="27"/>
                    <a:pt x="7" y="39"/>
                  </a:cubicBezTo>
                  <a:cubicBezTo>
                    <a:pt x="6" y="46"/>
                    <a:pt x="3" y="53"/>
                    <a:pt x="2" y="60"/>
                  </a:cubicBezTo>
                  <a:cubicBezTo>
                    <a:pt x="0" y="67"/>
                    <a:pt x="1" y="75"/>
                    <a:pt x="2" y="82"/>
                  </a:cubicBezTo>
                  <a:cubicBezTo>
                    <a:pt x="2" y="84"/>
                    <a:pt x="4" y="84"/>
                    <a:pt x="4" y="82"/>
                  </a:cubicBezTo>
                  <a:cubicBezTo>
                    <a:pt x="4" y="75"/>
                    <a:pt x="4" y="67"/>
                    <a:pt x="5" y="59"/>
                  </a:cubicBezTo>
                  <a:cubicBezTo>
                    <a:pt x="7" y="53"/>
                    <a:pt x="9" y="47"/>
                    <a:pt x="10" y="40"/>
                  </a:cubicBezTo>
                  <a:cubicBezTo>
                    <a:pt x="12" y="28"/>
                    <a:pt x="13" y="14"/>
                    <a:pt x="19" y="3"/>
                  </a:cubicBezTo>
                  <a:cubicBezTo>
                    <a:pt x="20" y="2"/>
                    <a:pt x="17" y="0"/>
                    <a:pt x="16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92" name="PA_组合 191"/>
          <p:cNvGrpSpPr/>
          <p:nvPr>
            <p:custDataLst>
              <p:tags r:id="rId10"/>
            </p:custDataLst>
          </p:nvPr>
        </p:nvGrpSpPr>
        <p:grpSpPr>
          <a:xfrm>
            <a:off x="5086970" y="5491240"/>
            <a:ext cx="760356" cy="540314"/>
            <a:chOff x="3124201" y="3046414"/>
            <a:chExt cx="1047750" cy="744538"/>
          </a:xfrm>
          <a:solidFill>
            <a:schemeClr val="accent2"/>
          </a:solidFill>
        </p:grpSpPr>
        <p:sp>
          <p:nvSpPr>
            <p:cNvPr id="193" name="Freeform 242"/>
            <p:cNvSpPr>
              <a:spLocks noEditPoints="1"/>
            </p:cNvSpPr>
            <p:nvPr/>
          </p:nvSpPr>
          <p:spPr bwMode="auto">
            <a:xfrm>
              <a:off x="3124201" y="3046414"/>
              <a:ext cx="1047750" cy="744538"/>
            </a:xfrm>
            <a:custGeom>
              <a:avLst/>
              <a:gdLst>
                <a:gd name="T0" fmla="*/ 433 w 487"/>
                <a:gd name="T1" fmla="*/ 65 h 347"/>
                <a:gd name="T2" fmla="*/ 375 w 487"/>
                <a:gd name="T3" fmla="*/ 19 h 347"/>
                <a:gd name="T4" fmla="*/ 326 w 487"/>
                <a:gd name="T5" fmla="*/ 68 h 347"/>
                <a:gd name="T6" fmla="*/ 272 w 487"/>
                <a:gd name="T7" fmla="*/ 88 h 347"/>
                <a:gd name="T8" fmla="*/ 154 w 487"/>
                <a:gd name="T9" fmla="*/ 207 h 347"/>
                <a:gd name="T10" fmla="*/ 266 w 487"/>
                <a:gd name="T11" fmla="*/ 157 h 347"/>
                <a:gd name="T12" fmla="*/ 362 w 487"/>
                <a:gd name="T13" fmla="*/ 213 h 347"/>
                <a:gd name="T14" fmla="*/ 302 w 487"/>
                <a:gd name="T15" fmla="*/ 203 h 347"/>
                <a:gd name="T16" fmla="*/ 298 w 487"/>
                <a:gd name="T17" fmla="*/ 211 h 347"/>
                <a:gd name="T18" fmla="*/ 339 w 487"/>
                <a:gd name="T19" fmla="*/ 250 h 347"/>
                <a:gd name="T20" fmla="*/ 274 w 487"/>
                <a:gd name="T21" fmla="*/ 240 h 347"/>
                <a:gd name="T22" fmla="*/ 336 w 487"/>
                <a:gd name="T23" fmla="*/ 265 h 347"/>
                <a:gd name="T24" fmla="*/ 290 w 487"/>
                <a:gd name="T25" fmla="*/ 274 h 347"/>
                <a:gd name="T26" fmla="*/ 289 w 487"/>
                <a:gd name="T27" fmla="*/ 283 h 347"/>
                <a:gd name="T28" fmla="*/ 294 w 487"/>
                <a:gd name="T29" fmla="*/ 306 h 347"/>
                <a:gd name="T30" fmla="*/ 263 w 487"/>
                <a:gd name="T31" fmla="*/ 283 h 347"/>
                <a:gd name="T32" fmla="*/ 215 w 487"/>
                <a:gd name="T33" fmla="*/ 275 h 347"/>
                <a:gd name="T34" fmla="*/ 182 w 487"/>
                <a:gd name="T35" fmla="*/ 245 h 347"/>
                <a:gd name="T36" fmla="*/ 126 w 487"/>
                <a:gd name="T37" fmla="*/ 255 h 347"/>
                <a:gd name="T38" fmla="*/ 98 w 487"/>
                <a:gd name="T39" fmla="*/ 232 h 347"/>
                <a:gd name="T40" fmla="*/ 133 w 487"/>
                <a:gd name="T41" fmla="*/ 137 h 347"/>
                <a:gd name="T42" fmla="*/ 193 w 487"/>
                <a:gd name="T43" fmla="*/ 112 h 347"/>
                <a:gd name="T44" fmla="*/ 191 w 487"/>
                <a:gd name="T45" fmla="*/ 99 h 347"/>
                <a:gd name="T46" fmla="*/ 152 w 487"/>
                <a:gd name="T47" fmla="*/ 102 h 347"/>
                <a:gd name="T48" fmla="*/ 126 w 487"/>
                <a:gd name="T49" fmla="*/ 68 h 347"/>
                <a:gd name="T50" fmla="*/ 14 w 487"/>
                <a:gd name="T51" fmla="*/ 187 h 347"/>
                <a:gd name="T52" fmla="*/ 59 w 487"/>
                <a:gd name="T53" fmla="*/ 256 h 347"/>
                <a:gd name="T54" fmla="*/ 118 w 487"/>
                <a:gd name="T55" fmla="*/ 263 h 347"/>
                <a:gd name="T56" fmla="*/ 129 w 487"/>
                <a:gd name="T57" fmla="*/ 293 h 347"/>
                <a:gd name="T58" fmla="*/ 160 w 487"/>
                <a:gd name="T59" fmla="*/ 298 h 347"/>
                <a:gd name="T60" fmla="*/ 192 w 487"/>
                <a:gd name="T61" fmla="*/ 320 h 347"/>
                <a:gd name="T62" fmla="*/ 229 w 487"/>
                <a:gd name="T63" fmla="*/ 341 h 347"/>
                <a:gd name="T64" fmla="*/ 294 w 487"/>
                <a:gd name="T65" fmla="*/ 317 h 347"/>
                <a:gd name="T66" fmla="*/ 349 w 487"/>
                <a:gd name="T67" fmla="*/ 277 h 347"/>
                <a:gd name="T68" fmla="*/ 374 w 487"/>
                <a:gd name="T69" fmla="*/ 239 h 347"/>
                <a:gd name="T70" fmla="*/ 431 w 487"/>
                <a:gd name="T71" fmla="*/ 218 h 347"/>
                <a:gd name="T72" fmla="*/ 470 w 487"/>
                <a:gd name="T73" fmla="*/ 135 h 347"/>
                <a:gd name="T74" fmla="*/ 39 w 487"/>
                <a:gd name="T75" fmla="*/ 224 h 347"/>
                <a:gd name="T76" fmla="*/ 84 w 487"/>
                <a:gd name="T77" fmla="*/ 79 h 347"/>
                <a:gd name="T78" fmla="*/ 141 w 487"/>
                <a:gd name="T79" fmla="*/ 93 h 347"/>
                <a:gd name="T80" fmla="*/ 123 w 487"/>
                <a:gd name="T81" fmla="*/ 138 h 347"/>
                <a:gd name="T82" fmla="*/ 138 w 487"/>
                <a:gd name="T83" fmla="*/ 282 h 347"/>
                <a:gd name="T84" fmla="*/ 136 w 487"/>
                <a:gd name="T85" fmla="*/ 254 h 347"/>
                <a:gd name="T86" fmla="*/ 183 w 487"/>
                <a:gd name="T87" fmla="*/ 301 h 347"/>
                <a:gd name="T88" fmla="*/ 203 w 487"/>
                <a:gd name="T89" fmla="*/ 261 h 347"/>
                <a:gd name="T90" fmla="*/ 228 w 487"/>
                <a:gd name="T91" fmla="*/ 309 h 347"/>
                <a:gd name="T92" fmla="*/ 213 w 487"/>
                <a:gd name="T93" fmla="*/ 282 h 347"/>
                <a:gd name="T94" fmla="*/ 231 w 487"/>
                <a:gd name="T95" fmla="*/ 300 h 347"/>
                <a:gd name="T96" fmla="*/ 231 w 487"/>
                <a:gd name="T97" fmla="*/ 325 h 347"/>
                <a:gd name="T98" fmla="*/ 243 w 487"/>
                <a:gd name="T99" fmla="*/ 303 h 347"/>
                <a:gd name="T100" fmla="*/ 260 w 487"/>
                <a:gd name="T101" fmla="*/ 313 h 347"/>
                <a:gd name="T102" fmla="*/ 375 w 487"/>
                <a:gd name="T103" fmla="*/ 197 h 347"/>
                <a:gd name="T104" fmla="*/ 311 w 487"/>
                <a:gd name="T105" fmla="*/ 160 h 347"/>
                <a:gd name="T106" fmla="*/ 201 w 487"/>
                <a:gd name="T107" fmla="*/ 196 h 347"/>
                <a:gd name="T108" fmla="*/ 172 w 487"/>
                <a:gd name="T109" fmla="*/ 194 h 347"/>
                <a:gd name="T110" fmla="*/ 308 w 487"/>
                <a:gd name="T111" fmla="*/ 102 h 347"/>
                <a:gd name="T112" fmla="*/ 339 w 487"/>
                <a:gd name="T113" fmla="*/ 82 h 347"/>
                <a:gd name="T114" fmla="*/ 388 w 487"/>
                <a:gd name="T115" fmla="*/ 163 h 347"/>
                <a:gd name="T116" fmla="*/ 464 w 487"/>
                <a:gd name="T117" fmla="*/ 171 h 347"/>
                <a:gd name="T118" fmla="*/ 421 w 487"/>
                <a:gd name="T119" fmla="*/ 196 h 347"/>
                <a:gd name="T120" fmla="*/ 339 w 487"/>
                <a:gd name="T121" fmla="*/ 71 h 347"/>
                <a:gd name="T122" fmla="*/ 392 w 487"/>
                <a:gd name="T123" fmla="*/ 23 h 347"/>
                <a:gd name="T124" fmla="*/ 428 w 487"/>
                <a:gd name="T125" fmla="*/ 83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87" h="347">
                  <a:moveTo>
                    <a:pt x="470" y="135"/>
                  </a:moveTo>
                  <a:cubicBezTo>
                    <a:pt x="463" y="124"/>
                    <a:pt x="459" y="111"/>
                    <a:pt x="453" y="100"/>
                  </a:cubicBezTo>
                  <a:cubicBezTo>
                    <a:pt x="446" y="88"/>
                    <a:pt x="439" y="77"/>
                    <a:pt x="433" y="65"/>
                  </a:cubicBezTo>
                  <a:cubicBezTo>
                    <a:pt x="429" y="55"/>
                    <a:pt x="425" y="44"/>
                    <a:pt x="421" y="34"/>
                  </a:cubicBezTo>
                  <a:cubicBezTo>
                    <a:pt x="418" y="27"/>
                    <a:pt x="414" y="14"/>
                    <a:pt x="409" y="10"/>
                  </a:cubicBezTo>
                  <a:cubicBezTo>
                    <a:pt x="399" y="0"/>
                    <a:pt x="384" y="15"/>
                    <a:pt x="375" y="19"/>
                  </a:cubicBezTo>
                  <a:cubicBezTo>
                    <a:pt x="365" y="25"/>
                    <a:pt x="355" y="31"/>
                    <a:pt x="346" y="38"/>
                  </a:cubicBezTo>
                  <a:cubicBezTo>
                    <a:pt x="340" y="42"/>
                    <a:pt x="331" y="47"/>
                    <a:pt x="327" y="53"/>
                  </a:cubicBezTo>
                  <a:cubicBezTo>
                    <a:pt x="323" y="58"/>
                    <a:pt x="324" y="63"/>
                    <a:pt x="326" y="68"/>
                  </a:cubicBezTo>
                  <a:cubicBezTo>
                    <a:pt x="328" y="71"/>
                    <a:pt x="329" y="74"/>
                    <a:pt x="331" y="76"/>
                  </a:cubicBezTo>
                  <a:cubicBezTo>
                    <a:pt x="325" y="81"/>
                    <a:pt x="320" y="86"/>
                    <a:pt x="313" y="89"/>
                  </a:cubicBezTo>
                  <a:cubicBezTo>
                    <a:pt x="299" y="93"/>
                    <a:pt x="285" y="90"/>
                    <a:pt x="272" y="88"/>
                  </a:cubicBezTo>
                  <a:cubicBezTo>
                    <a:pt x="254" y="84"/>
                    <a:pt x="239" y="86"/>
                    <a:pt x="225" y="98"/>
                  </a:cubicBezTo>
                  <a:cubicBezTo>
                    <a:pt x="208" y="113"/>
                    <a:pt x="193" y="132"/>
                    <a:pt x="181" y="151"/>
                  </a:cubicBezTo>
                  <a:cubicBezTo>
                    <a:pt x="172" y="165"/>
                    <a:pt x="153" y="190"/>
                    <a:pt x="154" y="207"/>
                  </a:cubicBezTo>
                  <a:cubicBezTo>
                    <a:pt x="156" y="220"/>
                    <a:pt x="169" y="227"/>
                    <a:pt x="181" y="226"/>
                  </a:cubicBezTo>
                  <a:cubicBezTo>
                    <a:pt x="199" y="224"/>
                    <a:pt x="218" y="200"/>
                    <a:pt x="229" y="188"/>
                  </a:cubicBezTo>
                  <a:cubicBezTo>
                    <a:pt x="238" y="176"/>
                    <a:pt x="249" y="158"/>
                    <a:pt x="266" y="157"/>
                  </a:cubicBezTo>
                  <a:cubicBezTo>
                    <a:pt x="279" y="157"/>
                    <a:pt x="290" y="166"/>
                    <a:pt x="301" y="170"/>
                  </a:cubicBezTo>
                  <a:cubicBezTo>
                    <a:pt x="313" y="175"/>
                    <a:pt x="329" y="184"/>
                    <a:pt x="343" y="186"/>
                  </a:cubicBezTo>
                  <a:cubicBezTo>
                    <a:pt x="354" y="192"/>
                    <a:pt x="364" y="197"/>
                    <a:pt x="362" y="213"/>
                  </a:cubicBezTo>
                  <a:cubicBezTo>
                    <a:pt x="362" y="214"/>
                    <a:pt x="362" y="215"/>
                    <a:pt x="361" y="216"/>
                  </a:cubicBezTo>
                  <a:cubicBezTo>
                    <a:pt x="349" y="213"/>
                    <a:pt x="336" y="211"/>
                    <a:pt x="324" y="208"/>
                  </a:cubicBezTo>
                  <a:cubicBezTo>
                    <a:pt x="317" y="206"/>
                    <a:pt x="309" y="205"/>
                    <a:pt x="302" y="203"/>
                  </a:cubicBezTo>
                  <a:cubicBezTo>
                    <a:pt x="297" y="202"/>
                    <a:pt x="286" y="202"/>
                    <a:pt x="282" y="199"/>
                  </a:cubicBezTo>
                  <a:cubicBezTo>
                    <a:pt x="280" y="198"/>
                    <a:pt x="277" y="202"/>
                    <a:pt x="280" y="204"/>
                  </a:cubicBezTo>
                  <a:cubicBezTo>
                    <a:pt x="285" y="208"/>
                    <a:pt x="292" y="209"/>
                    <a:pt x="298" y="211"/>
                  </a:cubicBezTo>
                  <a:cubicBezTo>
                    <a:pt x="306" y="213"/>
                    <a:pt x="314" y="216"/>
                    <a:pt x="321" y="219"/>
                  </a:cubicBezTo>
                  <a:cubicBezTo>
                    <a:pt x="331" y="222"/>
                    <a:pt x="343" y="227"/>
                    <a:pt x="354" y="228"/>
                  </a:cubicBezTo>
                  <a:cubicBezTo>
                    <a:pt x="348" y="235"/>
                    <a:pt x="341" y="242"/>
                    <a:pt x="339" y="250"/>
                  </a:cubicBezTo>
                  <a:cubicBezTo>
                    <a:pt x="339" y="251"/>
                    <a:pt x="338" y="252"/>
                    <a:pt x="338" y="254"/>
                  </a:cubicBezTo>
                  <a:cubicBezTo>
                    <a:pt x="331" y="251"/>
                    <a:pt x="323" y="250"/>
                    <a:pt x="317" y="249"/>
                  </a:cubicBezTo>
                  <a:cubicBezTo>
                    <a:pt x="303" y="245"/>
                    <a:pt x="288" y="242"/>
                    <a:pt x="274" y="240"/>
                  </a:cubicBezTo>
                  <a:cubicBezTo>
                    <a:pt x="273" y="240"/>
                    <a:pt x="272" y="242"/>
                    <a:pt x="273" y="242"/>
                  </a:cubicBezTo>
                  <a:cubicBezTo>
                    <a:pt x="289" y="248"/>
                    <a:pt x="305" y="253"/>
                    <a:pt x="321" y="259"/>
                  </a:cubicBezTo>
                  <a:cubicBezTo>
                    <a:pt x="325" y="260"/>
                    <a:pt x="331" y="263"/>
                    <a:pt x="336" y="265"/>
                  </a:cubicBezTo>
                  <a:cubicBezTo>
                    <a:pt x="335" y="266"/>
                    <a:pt x="335" y="268"/>
                    <a:pt x="334" y="270"/>
                  </a:cubicBezTo>
                  <a:cubicBezTo>
                    <a:pt x="331" y="276"/>
                    <a:pt x="325" y="280"/>
                    <a:pt x="320" y="286"/>
                  </a:cubicBezTo>
                  <a:cubicBezTo>
                    <a:pt x="311" y="280"/>
                    <a:pt x="300" y="278"/>
                    <a:pt x="290" y="274"/>
                  </a:cubicBezTo>
                  <a:cubicBezTo>
                    <a:pt x="279" y="269"/>
                    <a:pt x="268" y="265"/>
                    <a:pt x="257" y="259"/>
                  </a:cubicBezTo>
                  <a:cubicBezTo>
                    <a:pt x="255" y="258"/>
                    <a:pt x="252" y="262"/>
                    <a:pt x="255" y="263"/>
                  </a:cubicBezTo>
                  <a:cubicBezTo>
                    <a:pt x="266" y="271"/>
                    <a:pt x="277" y="278"/>
                    <a:pt x="289" y="283"/>
                  </a:cubicBezTo>
                  <a:cubicBezTo>
                    <a:pt x="296" y="287"/>
                    <a:pt x="305" y="292"/>
                    <a:pt x="314" y="292"/>
                  </a:cubicBezTo>
                  <a:cubicBezTo>
                    <a:pt x="311" y="295"/>
                    <a:pt x="307" y="298"/>
                    <a:pt x="303" y="300"/>
                  </a:cubicBezTo>
                  <a:cubicBezTo>
                    <a:pt x="299" y="302"/>
                    <a:pt x="296" y="303"/>
                    <a:pt x="294" y="306"/>
                  </a:cubicBezTo>
                  <a:cubicBezTo>
                    <a:pt x="289" y="305"/>
                    <a:pt x="284" y="307"/>
                    <a:pt x="280" y="307"/>
                  </a:cubicBezTo>
                  <a:cubicBezTo>
                    <a:pt x="277" y="307"/>
                    <a:pt x="275" y="308"/>
                    <a:pt x="272" y="308"/>
                  </a:cubicBezTo>
                  <a:cubicBezTo>
                    <a:pt x="273" y="298"/>
                    <a:pt x="273" y="286"/>
                    <a:pt x="263" y="283"/>
                  </a:cubicBezTo>
                  <a:cubicBezTo>
                    <a:pt x="258" y="281"/>
                    <a:pt x="251" y="281"/>
                    <a:pt x="245" y="284"/>
                  </a:cubicBezTo>
                  <a:cubicBezTo>
                    <a:pt x="244" y="278"/>
                    <a:pt x="242" y="272"/>
                    <a:pt x="239" y="269"/>
                  </a:cubicBezTo>
                  <a:cubicBezTo>
                    <a:pt x="233" y="263"/>
                    <a:pt x="222" y="268"/>
                    <a:pt x="215" y="275"/>
                  </a:cubicBezTo>
                  <a:cubicBezTo>
                    <a:pt x="216" y="264"/>
                    <a:pt x="212" y="251"/>
                    <a:pt x="200" y="249"/>
                  </a:cubicBezTo>
                  <a:cubicBezTo>
                    <a:pt x="195" y="249"/>
                    <a:pt x="188" y="250"/>
                    <a:pt x="183" y="254"/>
                  </a:cubicBezTo>
                  <a:cubicBezTo>
                    <a:pt x="183" y="251"/>
                    <a:pt x="183" y="248"/>
                    <a:pt x="182" y="245"/>
                  </a:cubicBezTo>
                  <a:cubicBezTo>
                    <a:pt x="176" y="224"/>
                    <a:pt x="160" y="226"/>
                    <a:pt x="143" y="235"/>
                  </a:cubicBezTo>
                  <a:cubicBezTo>
                    <a:pt x="135" y="239"/>
                    <a:pt x="129" y="247"/>
                    <a:pt x="127" y="256"/>
                  </a:cubicBezTo>
                  <a:cubicBezTo>
                    <a:pt x="127" y="255"/>
                    <a:pt x="126" y="255"/>
                    <a:pt x="126" y="255"/>
                  </a:cubicBezTo>
                  <a:cubicBezTo>
                    <a:pt x="126" y="255"/>
                    <a:pt x="126" y="254"/>
                    <a:pt x="125" y="254"/>
                  </a:cubicBezTo>
                  <a:cubicBezTo>
                    <a:pt x="124" y="252"/>
                    <a:pt x="122" y="251"/>
                    <a:pt x="120" y="252"/>
                  </a:cubicBezTo>
                  <a:cubicBezTo>
                    <a:pt x="125" y="249"/>
                    <a:pt x="99" y="234"/>
                    <a:pt x="98" y="232"/>
                  </a:cubicBezTo>
                  <a:cubicBezTo>
                    <a:pt x="93" y="223"/>
                    <a:pt x="104" y="205"/>
                    <a:pt x="108" y="198"/>
                  </a:cubicBezTo>
                  <a:cubicBezTo>
                    <a:pt x="113" y="188"/>
                    <a:pt x="119" y="180"/>
                    <a:pt x="123" y="170"/>
                  </a:cubicBezTo>
                  <a:cubicBezTo>
                    <a:pt x="127" y="159"/>
                    <a:pt x="129" y="148"/>
                    <a:pt x="133" y="137"/>
                  </a:cubicBezTo>
                  <a:cubicBezTo>
                    <a:pt x="136" y="130"/>
                    <a:pt x="141" y="119"/>
                    <a:pt x="149" y="117"/>
                  </a:cubicBezTo>
                  <a:cubicBezTo>
                    <a:pt x="156" y="115"/>
                    <a:pt x="166" y="119"/>
                    <a:pt x="174" y="118"/>
                  </a:cubicBezTo>
                  <a:cubicBezTo>
                    <a:pt x="181" y="117"/>
                    <a:pt x="187" y="115"/>
                    <a:pt x="193" y="112"/>
                  </a:cubicBezTo>
                  <a:cubicBezTo>
                    <a:pt x="204" y="107"/>
                    <a:pt x="214" y="103"/>
                    <a:pt x="224" y="98"/>
                  </a:cubicBezTo>
                  <a:cubicBezTo>
                    <a:pt x="226" y="97"/>
                    <a:pt x="225" y="95"/>
                    <a:pt x="224" y="95"/>
                  </a:cubicBezTo>
                  <a:cubicBezTo>
                    <a:pt x="213" y="90"/>
                    <a:pt x="202" y="93"/>
                    <a:pt x="191" y="99"/>
                  </a:cubicBezTo>
                  <a:cubicBezTo>
                    <a:pt x="186" y="102"/>
                    <a:pt x="184" y="103"/>
                    <a:pt x="178" y="104"/>
                  </a:cubicBezTo>
                  <a:cubicBezTo>
                    <a:pt x="168" y="106"/>
                    <a:pt x="163" y="103"/>
                    <a:pt x="153" y="102"/>
                  </a:cubicBezTo>
                  <a:cubicBezTo>
                    <a:pt x="153" y="102"/>
                    <a:pt x="152" y="102"/>
                    <a:pt x="152" y="102"/>
                  </a:cubicBezTo>
                  <a:cubicBezTo>
                    <a:pt x="153" y="98"/>
                    <a:pt x="155" y="95"/>
                    <a:pt x="155" y="91"/>
                  </a:cubicBezTo>
                  <a:cubicBezTo>
                    <a:pt x="156" y="87"/>
                    <a:pt x="154" y="85"/>
                    <a:pt x="150" y="83"/>
                  </a:cubicBezTo>
                  <a:cubicBezTo>
                    <a:pt x="141" y="79"/>
                    <a:pt x="134" y="73"/>
                    <a:pt x="126" y="68"/>
                  </a:cubicBezTo>
                  <a:cubicBezTo>
                    <a:pt x="119" y="65"/>
                    <a:pt x="107" y="61"/>
                    <a:pt x="99" y="58"/>
                  </a:cubicBezTo>
                  <a:cubicBezTo>
                    <a:pt x="85" y="53"/>
                    <a:pt x="80" y="60"/>
                    <a:pt x="74" y="72"/>
                  </a:cubicBezTo>
                  <a:cubicBezTo>
                    <a:pt x="54" y="110"/>
                    <a:pt x="34" y="148"/>
                    <a:pt x="14" y="187"/>
                  </a:cubicBezTo>
                  <a:cubicBezTo>
                    <a:pt x="8" y="200"/>
                    <a:pt x="0" y="209"/>
                    <a:pt x="13" y="221"/>
                  </a:cubicBezTo>
                  <a:cubicBezTo>
                    <a:pt x="21" y="228"/>
                    <a:pt x="29" y="235"/>
                    <a:pt x="37" y="242"/>
                  </a:cubicBezTo>
                  <a:cubicBezTo>
                    <a:pt x="44" y="247"/>
                    <a:pt x="51" y="254"/>
                    <a:pt x="59" y="256"/>
                  </a:cubicBezTo>
                  <a:cubicBezTo>
                    <a:pt x="69" y="259"/>
                    <a:pt x="74" y="255"/>
                    <a:pt x="78" y="246"/>
                  </a:cubicBezTo>
                  <a:cubicBezTo>
                    <a:pt x="80" y="241"/>
                    <a:pt x="82" y="237"/>
                    <a:pt x="84" y="232"/>
                  </a:cubicBezTo>
                  <a:cubicBezTo>
                    <a:pt x="88" y="246"/>
                    <a:pt x="105" y="255"/>
                    <a:pt x="118" y="263"/>
                  </a:cubicBezTo>
                  <a:cubicBezTo>
                    <a:pt x="120" y="265"/>
                    <a:pt x="123" y="264"/>
                    <a:pt x="125" y="262"/>
                  </a:cubicBezTo>
                  <a:cubicBezTo>
                    <a:pt x="123" y="272"/>
                    <a:pt x="124" y="283"/>
                    <a:pt x="127" y="292"/>
                  </a:cubicBezTo>
                  <a:cubicBezTo>
                    <a:pt x="127" y="293"/>
                    <a:pt x="128" y="293"/>
                    <a:pt x="129" y="293"/>
                  </a:cubicBezTo>
                  <a:cubicBezTo>
                    <a:pt x="131" y="294"/>
                    <a:pt x="131" y="294"/>
                    <a:pt x="131" y="294"/>
                  </a:cubicBezTo>
                  <a:cubicBezTo>
                    <a:pt x="132" y="294"/>
                    <a:pt x="132" y="293"/>
                    <a:pt x="133" y="293"/>
                  </a:cubicBezTo>
                  <a:cubicBezTo>
                    <a:pt x="137" y="300"/>
                    <a:pt x="152" y="301"/>
                    <a:pt x="160" y="298"/>
                  </a:cubicBezTo>
                  <a:cubicBezTo>
                    <a:pt x="160" y="307"/>
                    <a:pt x="171" y="316"/>
                    <a:pt x="179" y="316"/>
                  </a:cubicBezTo>
                  <a:cubicBezTo>
                    <a:pt x="183" y="315"/>
                    <a:pt x="188" y="314"/>
                    <a:pt x="191" y="311"/>
                  </a:cubicBezTo>
                  <a:cubicBezTo>
                    <a:pt x="190" y="314"/>
                    <a:pt x="190" y="317"/>
                    <a:pt x="192" y="320"/>
                  </a:cubicBezTo>
                  <a:cubicBezTo>
                    <a:pt x="196" y="326"/>
                    <a:pt x="205" y="330"/>
                    <a:pt x="212" y="330"/>
                  </a:cubicBezTo>
                  <a:cubicBezTo>
                    <a:pt x="217" y="330"/>
                    <a:pt x="222" y="328"/>
                    <a:pt x="226" y="326"/>
                  </a:cubicBezTo>
                  <a:cubicBezTo>
                    <a:pt x="224" y="332"/>
                    <a:pt x="223" y="337"/>
                    <a:pt x="229" y="341"/>
                  </a:cubicBezTo>
                  <a:cubicBezTo>
                    <a:pt x="233" y="346"/>
                    <a:pt x="241" y="347"/>
                    <a:pt x="247" y="345"/>
                  </a:cubicBezTo>
                  <a:cubicBezTo>
                    <a:pt x="260" y="342"/>
                    <a:pt x="269" y="327"/>
                    <a:pt x="271" y="314"/>
                  </a:cubicBezTo>
                  <a:cubicBezTo>
                    <a:pt x="278" y="317"/>
                    <a:pt x="288" y="318"/>
                    <a:pt x="294" y="317"/>
                  </a:cubicBezTo>
                  <a:cubicBezTo>
                    <a:pt x="296" y="317"/>
                    <a:pt x="297" y="316"/>
                    <a:pt x="298" y="315"/>
                  </a:cubicBezTo>
                  <a:cubicBezTo>
                    <a:pt x="310" y="316"/>
                    <a:pt x="322" y="304"/>
                    <a:pt x="330" y="296"/>
                  </a:cubicBezTo>
                  <a:cubicBezTo>
                    <a:pt x="335" y="290"/>
                    <a:pt x="345" y="285"/>
                    <a:pt x="349" y="277"/>
                  </a:cubicBezTo>
                  <a:cubicBezTo>
                    <a:pt x="354" y="267"/>
                    <a:pt x="350" y="255"/>
                    <a:pt x="357" y="244"/>
                  </a:cubicBezTo>
                  <a:cubicBezTo>
                    <a:pt x="359" y="242"/>
                    <a:pt x="361" y="240"/>
                    <a:pt x="363" y="238"/>
                  </a:cubicBezTo>
                  <a:cubicBezTo>
                    <a:pt x="363" y="243"/>
                    <a:pt x="371" y="243"/>
                    <a:pt x="374" y="239"/>
                  </a:cubicBezTo>
                  <a:cubicBezTo>
                    <a:pt x="383" y="226"/>
                    <a:pt x="402" y="222"/>
                    <a:pt x="414" y="211"/>
                  </a:cubicBezTo>
                  <a:cubicBezTo>
                    <a:pt x="415" y="214"/>
                    <a:pt x="418" y="217"/>
                    <a:pt x="419" y="218"/>
                  </a:cubicBezTo>
                  <a:cubicBezTo>
                    <a:pt x="423" y="221"/>
                    <a:pt x="427" y="220"/>
                    <a:pt x="431" y="218"/>
                  </a:cubicBezTo>
                  <a:cubicBezTo>
                    <a:pt x="440" y="214"/>
                    <a:pt x="447" y="205"/>
                    <a:pt x="454" y="199"/>
                  </a:cubicBezTo>
                  <a:cubicBezTo>
                    <a:pt x="461" y="192"/>
                    <a:pt x="473" y="186"/>
                    <a:pt x="479" y="178"/>
                  </a:cubicBezTo>
                  <a:cubicBezTo>
                    <a:pt x="487" y="165"/>
                    <a:pt x="475" y="147"/>
                    <a:pt x="470" y="135"/>
                  </a:cubicBezTo>
                  <a:moveTo>
                    <a:pt x="89" y="207"/>
                  </a:moveTo>
                  <a:cubicBezTo>
                    <a:pt x="77" y="210"/>
                    <a:pt x="73" y="243"/>
                    <a:pt x="60" y="241"/>
                  </a:cubicBezTo>
                  <a:cubicBezTo>
                    <a:pt x="52" y="240"/>
                    <a:pt x="44" y="229"/>
                    <a:pt x="39" y="224"/>
                  </a:cubicBezTo>
                  <a:cubicBezTo>
                    <a:pt x="34" y="220"/>
                    <a:pt x="22" y="214"/>
                    <a:pt x="20" y="210"/>
                  </a:cubicBezTo>
                  <a:cubicBezTo>
                    <a:pt x="16" y="200"/>
                    <a:pt x="35" y="175"/>
                    <a:pt x="39" y="167"/>
                  </a:cubicBezTo>
                  <a:cubicBezTo>
                    <a:pt x="54" y="138"/>
                    <a:pt x="68" y="108"/>
                    <a:pt x="84" y="79"/>
                  </a:cubicBezTo>
                  <a:cubicBezTo>
                    <a:pt x="88" y="71"/>
                    <a:pt x="90" y="68"/>
                    <a:pt x="100" y="72"/>
                  </a:cubicBezTo>
                  <a:cubicBezTo>
                    <a:pt x="105" y="74"/>
                    <a:pt x="109" y="77"/>
                    <a:pt x="114" y="79"/>
                  </a:cubicBezTo>
                  <a:cubicBezTo>
                    <a:pt x="124" y="82"/>
                    <a:pt x="132" y="88"/>
                    <a:pt x="141" y="93"/>
                  </a:cubicBezTo>
                  <a:cubicBezTo>
                    <a:pt x="138" y="103"/>
                    <a:pt x="131" y="114"/>
                    <a:pt x="126" y="121"/>
                  </a:cubicBezTo>
                  <a:cubicBezTo>
                    <a:pt x="124" y="123"/>
                    <a:pt x="125" y="126"/>
                    <a:pt x="127" y="128"/>
                  </a:cubicBezTo>
                  <a:cubicBezTo>
                    <a:pt x="125" y="131"/>
                    <a:pt x="124" y="135"/>
                    <a:pt x="123" y="138"/>
                  </a:cubicBezTo>
                  <a:cubicBezTo>
                    <a:pt x="117" y="153"/>
                    <a:pt x="112" y="167"/>
                    <a:pt x="103" y="181"/>
                  </a:cubicBezTo>
                  <a:cubicBezTo>
                    <a:pt x="98" y="189"/>
                    <a:pt x="93" y="198"/>
                    <a:pt x="89" y="207"/>
                  </a:cubicBezTo>
                  <a:moveTo>
                    <a:pt x="138" y="282"/>
                  </a:moveTo>
                  <a:cubicBezTo>
                    <a:pt x="137" y="281"/>
                    <a:pt x="135" y="281"/>
                    <a:pt x="134" y="283"/>
                  </a:cubicBezTo>
                  <a:cubicBezTo>
                    <a:pt x="132" y="285"/>
                    <a:pt x="132" y="287"/>
                    <a:pt x="132" y="289"/>
                  </a:cubicBezTo>
                  <a:cubicBezTo>
                    <a:pt x="129" y="287"/>
                    <a:pt x="135" y="257"/>
                    <a:pt x="136" y="254"/>
                  </a:cubicBezTo>
                  <a:cubicBezTo>
                    <a:pt x="141" y="245"/>
                    <a:pt x="164" y="229"/>
                    <a:pt x="171" y="244"/>
                  </a:cubicBezTo>
                  <a:cubicBezTo>
                    <a:pt x="179" y="261"/>
                    <a:pt x="157" y="305"/>
                    <a:pt x="138" y="282"/>
                  </a:cubicBezTo>
                  <a:moveTo>
                    <a:pt x="183" y="301"/>
                  </a:moveTo>
                  <a:cubicBezTo>
                    <a:pt x="172" y="304"/>
                    <a:pt x="174" y="296"/>
                    <a:pt x="170" y="292"/>
                  </a:cubicBezTo>
                  <a:cubicBezTo>
                    <a:pt x="177" y="284"/>
                    <a:pt x="182" y="273"/>
                    <a:pt x="183" y="262"/>
                  </a:cubicBezTo>
                  <a:cubicBezTo>
                    <a:pt x="186" y="255"/>
                    <a:pt x="200" y="255"/>
                    <a:pt x="203" y="261"/>
                  </a:cubicBezTo>
                  <a:cubicBezTo>
                    <a:pt x="206" y="267"/>
                    <a:pt x="203" y="278"/>
                    <a:pt x="200" y="283"/>
                  </a:cubicBezTo>
                  <a:cubicBezTo>
                    <a:pt x="197" y="289"/>
                    <a:pt x="189" y="299"/>
                    <a:pt x="183" y="301"/>
                  </a:cubicBezTo>
                  <a:moveTo>
                    <a:pt x="228" y="309"/>
                  </a:moveTo>
                  <a:cubicBezTo>
                    <a:pt x="226" y="313"/>
                    <a:pt x="222" y="315"/>
                    <a:pt x="218" y="316"/>
                  </a:cubicBezTo>
                  <a:cubicBezTo>
                    <a:pt x="207" y="319"/>
                    <a:pt x="203" y="313"/>
                    <a:pt x="199" y="305"/>
                  </a:cubicBezTo>
                  <a:cubicBezTo>
                    <a:pt x="206" y="298"/>
                    <a:pt x="211" y="289"/>
                    <a:pt x="213" y="282"/>
                  </a:cubicBezTo>
                  <a:cubicBezTo>
                    <a:pt x="216" y="280"/>
                    <a:pt x="223" y="277"/>
                    <a:pt x="225" y="276"/>
                  </a:cubicBezTo>
                  <a:cubicBezTo>
                    <a:pt x="231" y="274"/>
                    <a:pt x="233" y="275"/>
                    <a:pt x="234" y="281"/>
                  </a:cubicBezTo>
                  <a:cubicBezTo>
                    <a:pt x="234" y="288"/>
                    <a:pt x="235" y="295"/>
                    <a:pt x="231" y="300"/>
                  </a:cubicBezTo>
                  <a:cubicBezTo>
                    <a:pt x="229" y="303"/>
                    <a:pt x="229" y="306"/>
                    <a:pt x="228" y="309"/>
                  </a:cubicBezTo>
                  <a:moveTo>
                    <a:pt x="260" y="313"/>
                  </a:moveTo>
                  <a:cubicBezTo>
                    <a:pt x="256" y="324"/>
                    <a:pt x="240" y="343"/>
                    <a:pt x="231" y="325"/>
                  </a:cubicBezTo>
                  <a:cubicBezTo>
                    <a:pt x="231" y="325"/>
                    <a:pt x="230" y="324"/>
                    <a:pt x="230" y="324"/>
                  </a:cubicBezTo>
                  <a:cubicBezTo>
                    <a:pt x="231" y="323"/>
                    <a:pt x="232" y="323"/>
                    <a:pt x="233" y="322"/>
                  </a:cubicBezTo>
                  <a:cubicBezTo>
                    <a:pt x="239" y="317"/>
                    <a:pt x="240" y="309"/>
                    <a:pt x="243" y="303"/>
                  </a:cubicBezTo>
                  <a:cubicBezTo>
                    <a:pt x="245" y="300"/>
                    <a:pt x="246" y="295"/>
                    <a:pt x="246" y="290"/>
                  </a:cubicBezTo>
                  <a:cubicBezTo>
                    <a:pt x="252" y="289"/>
                    <a:pt x="260" y="291"/>
                    <a:pt x="261" y="296"/>
                  </a:cubicBezTo>
                  <a:cubicBezTo>
                    <a:pt x="262" y="301"/>
                    <a:pt x="261" y="308"/>
                    <a:pt x="260" y="313"/>
                  </a:cubicBezTo>
                  <a:moveTo>
                    <a:pt x="392" y="208"/>
                  </a:moveTo>
                  <a:cubicBezTo>
                    <a:pt x="387" y="212"/>
                    <a:pt x="381" y="215"/>
                    <a:pt x="375" y="219"/>
                  </a:cubicBezTo>
                  <a:cubicBezTo>
                    <a:pt x="377" y="211"/>
                    <a:pt x="377" y="202"/>
                    <a:pt x="375" y="197"/>
                  </a:cubicBezTo>
                  <a:cubicBezTo>
                    <a:pt x="371" y="188"/>
                    <a:pt x="365" y="184"/>
                    <a:pt x="359" y="181"/>
                  </a:cubicBezTo>
                  <a:cubicBezTo>
                    <a:pt x="358" y="179"/>
                    <a:pt x="358" y="178"/>
                    <a:pt x="356" y="177"/>
                  </a:cubicBezTo>
                  <a:cubicBezTo>
                    <a:pt x="341" y="171"/>
                    <a:pt x="326" y="166"/>
                    <a:pt x="311" y="160"/>
                  </a:cubicBezTo>
                  <a:cubicBezTo>
                    <a:pt x="294" y="154"/>
                    <a:pt x="279" y="143"/>
                    <a:pt x="261" y="146"/>
                  </a:cubicBezTo>
                  <a:cubicBezTo>
                    <a:pt x="244" y="148"/>
                    <a:pt x="233" y="161"/>
                    <a:pt x="222" y="173"/>
                  </a:cubicBezTo>
                  <a:cubicBezTo>
                    <a:pt x="216" y="181"/>
                    <a:pt x="209" y="189"/>
                    <a:pt x="201" y="196"/>
                  </a:cubicBezTo>
                  <a:cubicBezTo>
                    <a:pt x="198" y="199"/>
                    <a:pt x="194" y="204"/>
                    <a:pt x="190" y="205"/>
                  </a:cubicBezTo>
                  <a:cubicBezTo>
                    <a:pt x="187" y="210"/>
                    <a:pt x="183" y="210"/>
                    <a:pt x="177" y="205"/>
                  </a:cubicBezTo>
                  <a:cubicBezTo>
                    <a:pt x="167" y="205"/>
                    <a:pt x="166" y="201"/>
                    <a:pt x="172" y="194"/>
                  </a:cubicBezTo>
                  <a:cubicBezTo>
                    <a:pt x="181" y="176"/>
                    <a:pt x="192" y="159"/>
                    <a:pt x="204" y="143"/>
                  </a:cubicBezTo>
                  <a:cubicBezTo>
                    <a:pt x="216" y="126"/>
                    <a:pt x="234" y="99"/>
                    <a:pt x="257" y="99"/>
                  </a:cubicBezTo>
                  <a:cubicBezTo>
                    <a:pt x="275" y="99"/>
                    <a:pt x="290" y="106"/>
                    <a:pt x="308" y="102"/>
                  </a:cubicBezTo>
                  <a:cubicBezTo>
                    <a:pt x="313" y="101"/>
                    <a:pt x="318" y="99"/>
                    <a:pt x="323" y="95"/>
                  </a:cubicBezTo>
                  <a:cubicBezTo>
                    <a:pt x="328" y="91"/>
                    <a:pt x="331" y="85"/>
                    <a:pt x="335" y="80"/>
                  </a:cubicBezTo>
                  <a:cubicBezTo>
                    <a:pt x="336" y="82"/>
                    <a:pt x="337" y="82"/>
                    <a:pt x="339" y="82"/>
                  </a:cubicBezTo>
                  <a:cubicBezTo>
                    <a:pt x="346" y="93"/>
                    <a:pt x="356" y="103"/>
                    <a:pt x="362" y="115"/>
                  </a:cubicBezTo>
                  <a:cubicBezTo>
                    <a:pt x="366" y="122"/>
                    <a:pt x="367" y="129"/>
                    <a:pt x="371" y="136"/>
                  </a:cubicBezTo>
                  <a:cubicBezTo>
                    <a:pt x="376" y="146"/>
                    <a:pt x="383" y="154"/>
                    <a:pt x="388" y="163"/>
                  </a:cubicBezTo>
                  <a:cubicBezTo>
                    <a:pt x="391" y="171"/>
                    <a:pt x="394" y="178"/>
                    <a:pt x="399" y="185"/>
                  </a:cubicBezTo>
                  <a:cubicBezTo>
                    <a:pt x="407" y="197"/>
                    <a:pt x="403" y="201"/>
                    <a:pt x="392" y="208"/>
                  </a:cubicBezTo>
                  <a:moveTo>
                    <a:pt x="464" y="171"/>
                  </a:moveTo>
                  <a:cubicBezTo>
                    <a:pt x="461" y="176"/>
                    <a:pt x="427" y="204"/>
                    <a:pt x="426" y="204"/>
                  </a:cubicBezTo>
                  <a:cubicBezTo>
                    <a:pt x="426" y="204"/>
                    <a:pt x="423" y="198"/>
                    <a:pt x="422" y="197"/>
                  </a:cubicBezTo>
                  <a:cubicBezTo>
                    <a:pt x="422" y="197"/>
                    <a:pt x="421" y="197"/>
                    <a:pt x="421" y="196"/>
                  </a:cubicBezTo>
                  <a:cubicBezTo>
                    <a:pt x="420" y="186"/>
                    <a:pt x="410" y="178"/>
                    <a:pt x="405" y="169"/>
                  </a:cubicBezTo>
                  <a:cubicBezTo>
                    <a:pt x="395" y="151"/>
                    <a:pt x="383" y="132"/>
                    <a:pt x="374" y="113"/>
                  </a:cubicBezTo>
                  <a:cubicBezTo>
                    <a:pt x="367" y="96"/>
                    <a:pt x="351" y="84"/>
                    <a:pt x="339" y="71"/>
                  </a:cubicBezTo>
                  <a:cubicBezTo>
                    <a:pt x="339" y="70"/>
                    <a:pt x="339" y="70"/>
                    <a:pt x="338" y="69"/>
                  </a:cubicBezTo>
                  <a:cubicBezTo>
                    <a:pt x="336" y="59"/>
                    <a:pt x="342" y="55"/>
                    <a:pt x="349" y="50"/>
                  </a:cubicBezTo>
                  <a:cubicBezTo>
                    <a:pt x="362" y="39"/>
                    <a:pt x="377" y="32"/>
                    <a:pt x="392" y="23"/>
                  </a:cubicBezTo>
                  <a:cubicBezTo>
                    <a:pt x="395" y="21"/>
                    <a:pt x="399" y="18"/>
                    <a:pt x="401" y="19"/>
                  </a:cubicBezTo>
                  <a:cubicBezTo>
                    <a:pt x="403" y="20"/>
                    <a:pt x="407" y="32"/>
                    <a:pt x="408" y="34"/>
                  </a:cubicBezTo>
                  <a:cubicBezTo>
                    <a:pt x="416" y="50"/>
                    <a:pt x="421" y="67"/>
                    <a:pt x="428" y="83"/>
                  </a:cubicBezTo>
                  <a:cubicBezTo>
                    <a:pt x="436" y="99"/>
                    <a:pt x="445" y="113"/>
                    <a:pt x="451" y="129"/>
                  </a:cubicBezTo>
                  <a:cubicBezTo>
                    <a:pt x="456" y="140"/>
                    <a:pt x="471" y="160"/>
                    <a:pt x="464" y="17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4" name="Freeform 243"/>
            <p:cNvSpPr>
              <a:spLocks/>
            </p:cNvSpPr>
            <p:nvPr/>
          </p:nvSpPr>
          <p:spPr bwMode="auto">
            <a:xfrm>
              <a:off x="3349626" y="3332164"/>
              <a:ext cx="68263" cy="233363"/>
            </a:xfrm>
            <a:custGeom>
              <a:avLst/>
              <a:gdLst>
                <a:gd name="T0" fmla="*/ 31 w 32"/>
                <a:gd name="T1" fmla="*/ 0 h 109"/>
                <a:gd name="T2" fmla="*/ 29 w 32"/>
                <a:gd name="T3" fmla="*/ 1 h 109"/>
                <a:gd name="T4" fmla="*/ 28 w 32"/>
                <a:gd name="T5" fmla="*/ 1 h 109"/>
                <a:gd name="T6" fmla="*/ 12 w 32"/>
                <a:gd name="T7" fmla="*/ 64 h 109"/>
                <a:gd name="T8" fmla="*/ 5 w 32"/>
                <a:gd name="T9" fmla="*/ 88 h 109"/>
                <a:gd name="T10" fmla="*/ 1 w 32"/>
                <a:gd name="T11" fmla="*/ 108 h 109"/>
                <a:gd name="T12" fmla="*/ 2 w 32"/>
                <a:gd name="T13" fmla="*/ 109 h 109"/>
                <a:gd name="T14" fmla="*/ 7 w 32"/>
                <a:gd name="T15" fmla="*/ 94 h 109"/>
                <a:gd name="T16" fmla="*/ 13 w 32"/>
                <a:gd name="T17" fmla="*/ 69 h 109"/>
                <a:gd name="T18" fmla="*/ 21 w 32"/>
                <a:gd name="T19" fmla="*/ 37 h 109"/>
                <a:gd name="T20" fmla="*/ 26 w 32"/>
                <a:gd name="T21" fmla="*/ 19 h 109"/>
                <a:gd name="T22" fmla="*/ 31 w 32"/>
                <a:gd name="T23" fmla="*/ 2 h 109"/>
                <a:gd name="T24" fmla="*/ 31 w 32"/>
                <a:gd name="T25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" h="109">
                  <a:moveTo>
                    <a:pt x="31" y="0"/>
                  </a:moveTo>
                  <a:cubicBezTo>
                    <a:pt x="30" y="0"/>
                    <a:pt x="30" y="0"/>
                    <a:pt x="29" y="1"/>
                  </a:cubicBezTo>
                  <a:cubicBezTo>
                    <a:pt x="29" y="1"/>
                    <a:pt x="28" y="1"/>
                    <a:pt x="28" y="1"/>
                  </a:cubicBezTo>
                  <a:cubicBezTo>
                    <a:pt x="23" y="22"/>
                    <a:pt x="18" y="43"/>
                    <a:pt x="12" y="64"/>
                  </a:cubicBezTo>
                  <a:cubicBezTo>
                    <a:pt x="10" y="72"/>
                    <a:pt x="7" y="80"/>
                    <a:pt x="5" y="88"/>
                  </a:cubicBezTo>
                  <a:cubicBezTo>
                    <a:pt x="4" y="94"/>
                    <a:pt x="4" y="102"/>
                    <a:pt x="1" y="108"/>
                  </a:cubicBezTo>
                  <a:cubicBezTo>
                    <a:pt x="0" y="109"/>
                    <a:pt x="1" y="109"/>
                    <a:pt x="2" y="109"/>
                  </a:cubicBezTo>
                  <a:cubicBezTo>
                    <a:pt x="5" y="105"/>
                    <a:pt x="6" y="99"/>
                    <a:pt x="7" y="94"/>
                  </a:cubicBezTo>
                  <a:cubicBezTo>
                    <a:pt x="8" y="85"/>
                    <a:pt x="11" y="77"/>
                    <a:pt x="13" y="69"/>
                  </a:cubicBezTo>
                  <a:cubicBezTo>
                    <a:pt x="16" y="59"/>
                    <a:pt x="18" y="48"/>
                    <a:pt x="21" y="37"/>
                  </a:cubicBezTo>
                  <a:cubicBezTo>
                    <a:pt x="23" y="31"/>
                    <a:pt x="24" y="25"/>
                    <a:pt x="26" y="19"/>
                  </a:cubicBezTo>
                  <a:cubicBezTo>
                    <a:pt x="27" y="16"/>
                    <a:pt x="28" y="3"/>
                    <a:pt x="31" y="2"/>
                  </a:cubicBezTo>
                  <a:cubicBezTo>
                    <a:pt x="32" y="1"/>
                    <a:pt x="32" y="0"/>
                    <a:pt x="3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5" name="Freeform 244"/>
            <p:cNvSpPr>
              <a:spLocks/>
            </p:cNvSpPr>
            <p:nvPr/>
          </p:nvSpPr>
          <p:spPr bwMode="auto">
            <a:xfrm>
              <a:off x="3378201" y="3382964"/>
              <a:ext cx="42863" cy="211138"/>
            </a:xfrm>
            <a:custGeom>
              <a:avLst/>
              <a:gdLst>
                <a:gd name="T0" fmla="*/ 17 w 20"/>
                <a:gd name="T1" fmla="*/ 2 h 98"/>
                <a:gd name="T2" fmla="*/ 2 w 20"/>
                <a:gd name="T3" fmla="*/ 97 h 98"/>
                <a:gd name="T4" fmla="*/ 4 w 20"/>
                <a:gd name="T5" fmla="*/ 97 h 98"/>
                <a:gd name="T6" fmla="*/ 11 w 20"/>
                <a:gd name="T7" fmla="*/ 46 h 98"/>
                <a:gd name="T8" fmla="*/ 20 w 20"/>
                <a:gd name="T9" fmla="*/ 2 h 98"/>
                <a:gd name="T10" fmla="*/ 17 w 20"/>
                <a:gd name="T11" fmla="*/ 2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98">
                  <a:moveTo>
                    <a:pt x="17" y="2"/>
                  </a:moveTo>
                  <a:cubicBezTo>
                    <a:pt x="13" y="34"/>
                    <a:pt x="0" y="64"/>
                    <a:pt x="2" y="97"/>
                  </a:cubicBezTo>
                  <a:cubicBezTo>
                    <a:pt x="2" y="98"/>
                    <a:pt x="4" y="98"/>
                    <a:pt x="4" y="97"/>
                  </a:cubicBezTo>
                  <a:cubicBezTo>
                    <a:pt x="6" y="80"/>
                    <a:pt x="7" y="63"/>
                    <a:pt x="11" y="46"/>
                  </a:cubicBezTo>
                  <a:cubicBezTo>
                    <a:pt x="14" y="32"/>
                    <a:pt x="18" y="17"/>
                    <a:pt x="20" y="2"/>
                  </a:cubicBezTo>
                  <a:cubicBezTo>
                    <a:pt x="20" y="0"/>
                    <a:pt x="17" y="0"/>
                    <a:pt x="17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6" name="Freeform 245"/>
            <p:cNvSpPr>
              <a:spLocks/>
            </p:cNvSpPr>
            <p:nvPr/>
          </p:nvSpPr>
          <p:spPr bwMode="auto">
            <a:xfrm>
              <a:off x="3397251" y="3425826"/>
              <a:ext cx="41275" cy="171450"/>
            </a:xfrm>
            <a:custGeom>
              <a:avLst/>
              <a:gdLst>
                <a:gd name="T0" fmla="*/ 16 w 19"/>
                <a:gd name="T1" fmla="*/ 1 h 80"/>
                <a:gd name="T2" fmla="*/ 12 w 19"/>
                <a:gd name="T3" fmla="*/ 17 h 80"/>
                <a:gd name="T4" fmla="*/ 7 w 19"/>
                <a:gd name="T5" fmla="*/ 49 h 80"/>
                <a:gd name="T6" fmla="*/ 9 w 19"/>
                <a:gd name="T7" fmla="*/ 80 h 80"/>
                <a:gd name="T8" fmla="*/ 10 w 19"/>
                <a:gd name="T9" fmla="*/ 79 h 80"/>
                <a:gd name="T10" fmla="*/ 10 w 19"/>
                <a:gd name="T11" fmla="*/ 47 h 80"/>
                <a:gd name="T12" fmla="*/ 15 w 19"/>
                <a:gd name="T13" fmla="*/ 21 h 80"/>
                <a:gd name="T14" fmla="*/ 18 w 19"/>
                <a:gd name="T15" fmla="*/ 3 h 80"/>
                <a:gd name="T16" fmla="*/ 16 w 19"/>
                <a:gd name="T17" fmla="*/ 1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80">
                  <a:moveTo>
                    <a:pt x="16" y="1"/>
                  </a:moveTo>
                  <a:cubicBezTo>
                    <a:pt x="11" y="5"/>
                    <a:pt x="13" y="12"/>
                    <a:pt x="12" y="17"/>
                  </a:cubicBezTo>
                  <a:cubicBezTo>
                    <a:pt x="12" y="28"/>
                    <a:pt x="8" y="38"/>
                    <a:pt x="7" y="49"/>
                  </a:cubicBezTo>
                  <a:cubicBezTo>
                    <a:pt x="5" y="56"/>
                    <a:pt x="0" y="75"/>
                    <a:pt x="9" y="80"/>
                  </a:cubicBezTo>
                  <a:cubicBezTo>
                    <a:pt x="10" y="80"/>
                    <a:pt x="10" y="80"/>
                    <a:pt x="10" y="79"/>
                  </a:cubicBezTo>
                  <a:cubicBezTo>
                    <a:pt x="4" y="70"/>
                    <a:pt x="8" y="57"/>
                    <a:pt x="10" y="47"/>
                  </a:cubicBezTo>
                  <a:cubicBezTo>
                    <a:pt x="12" y="38"/>
                    <a:pt x="14" y="30"/>
                    <a:pt x="15" y="21"/>
                  </a:cubicBezTo>
                  <a:cubicBezTo>
                    <a:pt x="16" y="15"/>
                    <a:pt x="13" y="7"/>
                    <a:pt x="18" y="3"/>
                  </a:cubicBezTo>
                  <a:cubicBezTo>
                    <a:pt x="19" y="2"/>
                    <a:pt x="17" y="0"/>
                    <a:pt x="16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7" name="Freeform 246"/>
            <p:cNvSpPr>
              <a:spLocks/>
            </p:cNvSpPr>
            <p:nvPr/>
          </p:nvSpPr>
          <p:spPr bwMode="auto">
            <a:xfrm>
              <a:off x="3429001" y="3463926"/>
              <a:ext cx="25400" cy="103188"/>
            </a:xfrm>
            <a:custGeom>
              <a:avLst/>
              <a:gdLst>
                <a:gd name="T0" fmla="*/ 10 w 12"/>
                <a:gd name="T1" fmla="*/ 1 h 48"/>
                <a:gd name="T2" fmla="*/ 8 w 12"/>
                <a:gd name="T3" fmla="*/ 1 h 48"/>
                <a:gd name="T4" fmla="*/ 1 w 12"/>
                <a:gd name="T5" fmla="*/ 46 h 48"/>
                <a:gd name="T6" fmla="*/ 3 w 12"/>
                <a:gd name="T7" fmla="*/ 46 h 48"/>
                <a:gd name="T8" fmla="*/ 10 w 12"/>
                <a:gd name="T9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48">
                  <a:moveTo>
                    <a:pt x="10" y="1"/>
                  </a:moveTo>
                  <a:cubicBezTo>
                    <a:pt x="10" y="0"/>
                    <a:pt x="8" y="0"/>
                    <a:pt x="8" y="1"/>
                  </a:cubicBezTo>
                  <a:cubicBezTo>
                    <a:pt x="10" y="17"/>
                    <a:pt x="0" y="31"/>
                    <a:pt x="1" y="46"/>
                  </a:cubicBezTo>
                  <a:cubicBezTo>
                    <a:pt x="1" y="48"/>
                    <a:pt x="3" y="48"/>
                    <a:pt x="3" y="46"/>
                  </a:cubicBezTo>
                  <a:cubicBezTo>
                    <a:pt x="4" y="31"/>
                    <a:pt x="12" y="17"/>
                    <a:pt x="10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8" name="Freeform 247"/>
            <p:cNvSpPr>
              <a:spLocks/>
            </p:cNvSpPr>
            <p:nvPr/>
          </p:nvSpPr>
          <p:spPr bwMode="auto">
            <a:xfrm>
              <a:off x="3459164" y="3486151"/>
              <a:ext cx="30163" cy="111125"/>
            </a:xfrm>
            <a:custGeom>
              <a:avLst/>
              <a:gdLst>
                <a:gd name="T0" fmla="*/ 5 w 14"/>
                <a:gd name="T1" fmla="*/ 51 h 52"/>
                <a:gd name="T2" fmla="*/ 14 w 14"/>
                <a:gd name="T3" fmla="*/ 2 h 52"/>
                <a:gd name="T4" fmla="*/ 12 w 14"/>
                <a:gd name="T5" fmla="*/ 1 h 52"/>
                <a:gd name="T6" fmla="*/ 4 w 14"/>
                <a:gd name="T7" fmla="*/ 30 h 52"/>
                <a:gd name="T8" fmla="*/ 2 w 14"/>
                <a:gd name="T9" fmla="*/ 51 h 52"/>
                <a:gd name="T10" fmla="*/ 3 w 14"/>
                <a:gd name="T11" fmla="*/ 52 h 52"/>
                <a:gd name="T12" fmla="*/ 5 w 14"/>
                <a:gd name="T13" fmla="*/ 52 h 52"/>
                <a:gd name="T14" fmla="*/ 5 w 14"/>
                <a:gd name="T15" fmla="*/ 5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52">
                  <a:moveTo>
                    <a:pt x="5" y="51"/>
                  </a:moveTo>
                  <a:cubicBezTo>
                    <a:pt x="0" y="48"/>
                    <a:pt x="13" y="7"/>
                    <a:pt x="14" y="2"/>
                  </a:cubicBezTo>
                  <a:cubicBezTo>
                    <a:pt x="14" y="0"/>
                    <a:pt x="12" y="0"/>
                    <a:pt x="12" y="1"/>
                  </a:cubicBezTo>
                  <a:cubicBezTo>
                    <a:pt x="9" y="11"/>
                    <a:pt x="6" y="21"/>
                    <a:pt x="4" y="30"/>
                  </a:cubicBezTo>
                  <a:cubicBezTo>
                    <a:pt x="3" y="38"/>
                    <a:pt x="0" y="44"/>
                    <a:pt x="2" y="51"/>
                  </a:cubicBezTo>
                  <a:cubicBezTo>
                    <a:pt x="2" y="52"/>
                    <a:pt x="3" y="52"/>
                    <a:pt x="3" y="52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6" y="52"/>
                    <a:pt x="6" y="51"/>
                    <a:pt x="5" y="5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9" name="Freeform 248"/>
            <p:cNvSpPr>
              <a:spLocks/>
            </p:cNvSpPr>
            <p:nvPr/>
          </p:nvSpPr>
          <p:spPr bwMode="auto">
            <a:xfrm>
              <a:off x="3506789" y="3522664"/>
              <a:ext cx="17463" cy="63500"/>
            </a:xfrm>
            <a:custGeom>
              <a:avLst/>
              <a:gdLst>
                <a:gd name="T0" fmla="*/ 7 w 8"/>
                <a:gd name="T1" fmla="*/ 1 h 30"/>
                <a:gd name="T2" fmla="*/ 5 w 8"/>
                <a:gd name="T3" fmla="*/ 1 h 30"/>
                <a:gd name="T4" fmla="*/ 6 w 8"/>
                <a:gd name="T5" fmla="*/ 3 h 30"/>
                <a:gd name="T6" fmla="*/ 6 w 8"/>
                <a:gd name="T7" fmla="*/ 3 h 30"/>
                <a:gd name="T8" fmla="*/ 0 w 8"/>
                <a:gd name="T9" fmla="*/ 29 h 30"/>
                <a:gd name="T10" fmla="*/ 1 w 8"/>
                <a:gd name="T11" fmla="*/ 29 h 30"/>
                <a:gd name="T12" fmla="*/ 8 w 8"/>
                <a:gd name="T13" fmla="*/ 1 h 30"/>
                <a:gd name="T14" fmla="*/ 7 w 8"/>
                <a:gd name="T15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30">
                  <a:moveTo>
                    <a:pt x="7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12"/>
                    <a:pt x="1" y="20"/>
                    <a:pt x="0" y="29"/>
                  </a:cubicBezTo>
                  <a:cubicBezTo>
                    <a:pt x="0" y="30"/>
                    <a:pt x="1" y="30"/>
                    <a:pt x="1" y="29"/>
                  </a:cubicBezTo>
                  <a:cubicBezTo>
                    <a:pt x="4" y="20"/>
                    <a:pt x="7" y="11"/>
                    <a:pt x="8" y="1"/>
                  </a:cubicBezTo>
                  <a:cubicBezTo>
                    <a:pt x="8" y="1"/>
                    <a:pt x="7" y="0"/>
                    <a:pt x="7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0" name="Freeform 249"/>
            <p:cNvSpPr>
              <a:spLocks/>
            </p:cNvSpPr>
            <p:nvPr/>
          </p:nvSpPr>
          <p:spPr bwMode="auto">
            <a:xfrm>
              <a:off x="3556001" y="3506789"/>
              <a:ext cx="30163" cy="144463"/>
            </a:xfrm>
            <a:custGeom>
              <a:avLst/>
              <a:gdLst>
                <a:gd name="T0" fmla="*/ 12 w 14"/>
                <a:gd name="T1" fmla="*/ 1 h 67"/>
                <a:gd name="T2" fmla="*/ 6 w 14"/>
                <a:gd name="T3" fmla="*/ 17 h 67"/>
                <a:gd name="T4" fmla="*/ 4 w 14"/>
                <a:gd name="T5" fmla="*/ 32 h 67"/>
                <a:gd name="T6" fmla="*/ 4 w 14"/>
                <a:gd name="T7" fmla="*/ 67 h 67"/>
                <a:gd name="T8" fmla="*/ 6 w 14"/>
                <a:gd name="T9" fmla="*/ 66 h 67"/>
                <a:gd name="T10" fmla="*/ 4 w 14"/>
                <a:gd name="T11" fmla="*/ 52 h 67"/>
                <a:gd name="T12" fmla="*/ 6 w 14"/>
                <a:gd name="T13" fmla="*/ 34 h 67"/>
                <a:gd name="T14" fmla="*/ 9 w 14"/>
                <a:gd name="T15" fmla="*/ 16 h 67"/>
                <a:gd name="T16" fmla="*/ 13 w 14"/>
                <a:gd name="T17" fmla="*/ 2 h 67"/>
                <a:gd name="T18" fmla="*/ 12 w 14"/>
                <a:gd name="T19" fmla="*/ 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67">
                  <a:moveTo>
                    <a:pt x="12" y="1"/>
                  </a:moveTo>
                  <a:cubicBezTo>
                    <a:pt x="10" y="7"/>
                    <a:pt x="8" y="11"/>
                    <a:pt x="6" y="17"/>
                  </a:cubicBezTo>
                  <a:cubicBezTo>
                    <a:pt x="5" y="22"/>
                    <a:pt x="5" y="27"/>
                    <a:pt x="4" y="32"/>
                  </a:cubicBezTo>
                  <a:cubicBezTo>
                    <a:pt x="3" y="45"/>
                    <a:pt x="0" y="54"/>
                    <a:pt x="4" y="67"/>
                  </a:cubicBezTo>
                  <a:cubicBezTo>
                    <a:pt x="5" y="67"/>
                    <a:pt x="6" y="67"/>
                    <a:pt x="6" y="66"/>
                  </a:cubicBezTo>
                  <a:cubicBezTo>
                    <a:pt x="5" y="62"/>
                    <a:pt x="4" y="57"/>
                    <a:pt x="4" y="52"/>
                  </a:cubicBezTo>
                  <a:cubicBezTo>
                    <a:pt x="4" y="46"/>
                    <a:pt x="5" y="40"/>
                    <a:pt x="6" y="34"/>
                  </a:cubicBezTo>
                  <a:cubicBezTo>
                    <a:pt x="7" y="28"/>
                    <a:pt x="7" y="22"/>
                    <a:pt x="9" y="16"/>
                  </a:cubicBezTo>
                  <a:cubicBezTo>
                    <a:pt x="10" y="11"/>
                    <a:pt x="12" y="7"/>
                    <a:pt x="13" y="2"/>
                  </a:cubicBezTo>
                  <a:cubicBezTo>
                    <a:pt x="14" y="1"/>
                    <a:pt x="12" y="0"/>
                    <a:pt x="12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1" name="Freeform 250"/>
            <p:cNvSpPr>
              <a:spLocks/>
            </p:cNvSpPr>
            <p:nvPr/>
          </p:nvSpPr>
          <p:spPr bwMode="auto">
            <a:xfrm>
              <a:off x="3590926" y="3505201"/>
              <a:ext cx="34925" cy="163513"/>
            </a:xfrm>
            <a:custGeom>
              <a:avLst/>
              <a:gdLst>
                <a:gd name="T0" fmla="*/ 6 w 16"/>
                <a:gd name="T1" fmla="*/ 48 h 76"/>
                <a:gd name="T2" fmla="*/ 15 w 16"/>
                <a:gd name="T3" fmla="*/ 3 h 76"/>
                <a:gd name="T4" fmla="*/ 13 w 16"/>
                <a:gd name="T5" fmla="*/ 2 h 76"/>
                <a:gd name="T6" fmla="*/ 2 w 16"/>
                <a:gd name="T7" fmla="*/ 55 h 76"/>
                <a:gd name="T8" fmla="*/ 6 w 16"/>
                <a:gd name="T9" fmla="*/ 76 h 76"/>
                <a:gd name="T10" fmla="*/ 7 w 16"/>
                <a:gd name="T11" fmla="*/ 74 h 76"/>
                <a:gd name="T12" fmla="*/ 6 w 16"/>
                <a:gd name="T13" fmla="*/ 4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76">
                  <a:moveTo>
                    <a:pt x="6" y="48"/>
                  </a:moveTo>
                  <a:cubicBezTo>
                    <a:pt x="9" y="33"/>
                    <a:pt x="13" y="18"/>
                    <a:pt x="15" y="3"/>
                  </a:cubicBezTo>
                  <a:cubicBezTo>
                    <a:pt x="16" y="1"/>
                    <a:pt x="13" y="0"/>
                    <a:pt x="13" y="2"/>
                  </a:cubicBezTo>
                  <a:cubicBezTo>
                    <a:pt x="10" y="20"/>
                    <a:pt x="4" y="37"/>
                    <a:pt x="2" y="55"/>
                  </a:cubicBezTo>
                  <a:cubicBezTo>
                    <a:pt x="2" y="59"/>
                    <a:pt x="0" y="75"/>
                    <a:pt x="6" y="76"/>
                  </a:cubicBezTo>
                  <a:cubicBezTo>
                    <a:pt x="7" y="76"/>
                    <a:pt x="8" y="75"/>
                    <a:pt x="7" y="74"/>
                  </a:cubicBezTo>
                  <a:cubicBezTo>
                    <a:pt x="2" y="71"/>
                    <a:pt x="6" y="53"/>
                    <a:pt x="6" y="4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2" name="Freeform 251"/>
            <p:cNvSpPr>
              <a:spLocks/>
            </p:cNvSpPr>
            <p:nvPr/>
          </p:nvSpPr>
          <p:spPr bwMode="auto">
            <a:xfrm>
              <a:off x="3632201" y="3594101"/>
              <a:ext cx="12700" cy="42863"/>
            </a:xfrm>
            <a:custGeom>
              <a:avLst/>
              <a:gdLst>
                <a:gd name="T0" fmla="*/ 4 w 6"/>
                <a:gd name="T1" fmla="*/ 1 h 20"/>
                <a:gd name="T2" fmla="*/ 2 w 6"/>
                <a:gd name="T3" fmla="*/ 19 h 20"/>
                <a:gd name="T4" fmla="*/ 4 w 6"/>
                <a:gd name="T5" fmla="*/ 19 h 20"/>
                <a:gd name="T6" fmla="*/ 6 w 6"/>
                <a:gd name="T7" fmla="*/ 1 h 20"/>
                <a:gd name="T8" fmla="*/ 4 w 6"/>
                <a:gd name="T9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0">
                  <a:moveTo>
                    <a:pt x="4" y="1"/>
                  </a:moveTo>
                  <a:cubicBezTo>
                    <a:pt x="4" y="7"/>
                    <a:pt x="0" y="14"/>
                    <a:pt x="2" y="19"/>
                  </a:cubicBezTo>
                  <a:cubicBezTo>
                    <a:pt x="2" y="20"/>
                    <a:pt x="3" y="20"/>
                    <a:pt x="4" y="19"/>
                  </a:cubicBezTo>
                  <a:cubicBezTo>
                    <a:pt x="4" y="13"/>
                    <a:pt x="5" y="7"/>
                    <a:pt x="6" y="1"/>
                  </a:cubicBezTo>
                  <a:cubicBezTo>
                    <a:pt x="6" y="0"/>
                    <a:pt x="5" y="1"/>
                    <a:pt x="4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3" name="Freeform 252"/>
            <p:cNvSpPr>
              <a:spLocks/>
            </p:cNvSpPr>
            <p:nvPr/>
          </p:nvSpPr>
          <p:spPr bwMode="auto">
            <a:xfrm>
              <a:off x="3962401" y="3213101"/>
              <a:ext cx="36513" cy="138113"/>
            </a:xfrm>
            <a:custGeom>
              <a:avLst/>
              <a:gdLst>
                <a:gd name="T0" fmla="*/ 15 w 17"/>
                <a:gd name="T1" fmla="*/ 1 h 64"/>
                <a:gd name="T2" fmla="*/ 12 w 17"/>
                <a:gd name="T3" fmla="*/ 17 h 64"/>
                <a:gd name="T4" fmla="*/ 8 w 17"/>
                <a:gd name="T5" fmla="*/ 34 h 64"/>
                <a:gd name="T6" fmla="*/ 5 w 17"/>
                <a:gd name="T7" fmla="*/ 49 h 64"/>
                <a:gd name="T8" fmla="*/ 1 w 17"/>
                <a:gd name="T9" fmla="*/ 63 h 64"/>
                <a:gd name="T10" fmla="*/ 1 w 17"/>
                <a:gd name="T11" fmla="*/ 64 h 64"/>
                <a:gd name="T12" fmla="*/ 9 w 17"/>
                <a:gd name="T13" fmla="*/ 36 h 64"/>
                <a:gd name="T14" fmla="*/ 14 w 17"/>
                <a:gd name="T15" fmla="*/ 15 h 64"/>
                <a:gd name="T16" fmla="*/ 17 w 17"/>
                <a:gd name="T17" fmla="*/ 1 h 64"/>
                <a:gd name="T18" fmla="*/ 15 w 17"/>
                <a:gd name="T19" fmla="*/ 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64">
                  <a:moveTo>
                    <a:pt x="15" y="1"/>
                  </a:moveTo>
                  <a:cubicBezTo>
                    <a:pt x="15" y="6"/>
                    <a:pt x="13" y="12"/>
                    <a:pt x="12" y="17"/>
                  </a:cubicBezTo>
                  <a:cubicBezTo>
                    <a:pt x="10" y="22"/>
                    <a:pt x="9" y="28"/>
                    <a:pt x="8" y="34"/>
                  </a:cubicBezTo>
                  <a:cubicBezTo>
                    <a:pt x="7" y="39"/>
                    <a:pt x="6" y="44"/>
                    <a:pt x="5" y="49"/>
                  </a:cubicBezTo>
                  <a:cubicBezTo>
                    <a:pt x="4" y="53"/>
                    <a:pt x="4" y="59"/>
                    <a:pt x="1" y="63"/>
                  </a:cubicBezTo>
                  <a:cubicBezTo>
                    <a:pt x="0" y="64"/>
                    <a:pt x="1" y="64"/>
                    <a:pt x="1" y="64"/>
                  </a:cubicBezTo>
                  <a:cubicBezTo>
                    <a:pt x="7" y="58"/>
                    <a:pt x="8" y="44"/>
                    <a:pt x="9" y="36"/>
                  </a:cubicBezTo>
                  <a:cubicBezTo>
                    <a:pt x="10" y="29"/>
                    <a:pt x="12" y="22"/>
                    <a:pt x="14" y="15"/>
                  </a:cubicBezTo>
                  <a:cubicBezTo>
                    <a:pt x="15" y="11"/>
                    <a:pt x="17" y="6"/>
                    <a:pt x="17" y="1"/>
                  </a:cubicBezTo>
                  <a:cubicBezTo>
                    <a:pt x="17" y="0"/>
                    <a:pt x="15" y="0"/>
                    <a:pt x="15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4" name="Freeform 253"/>
            <p:cNvSpPr>
              <a:spLocks/>
            </p:cNvSpPr>
            <p:nvPr/>
          </p:nvSpPr>
          <p:spPr bwMode="auto">
            <a:xfrm>
              <a:off x="3984626" y="3211514"/>
              <a:ext cx="49213" cy="177800"/>
            </a:xfrm>
            <a:custGeom>
              <a:avLst/>
              <a:gdLst>
                <a:gd name="T0" fmla="*/ 20 w 23"/>
                <a:gd name="T1" fmla="*/ 1 h 83"/>
                <a:gd name="T2" fmla="*/ 14 w 23"/>
                <a:gd name="T3" fmla="*/ 25 h 83"/>
                <a:gd name="T4" fmla="*/ 8 w 23"/>
                <a:gd name="T5" fmla="*/ 49 h 83"/>
                <a:gd name="T6" fmla="*/ 4 w 23"/>
                <a:gd name="T7" fmla="*/ 66 h 83"/>
                <a:gd name="T8" fmla="*/ 1 w 23"/>
                <a:gd name="T9" fmla="*/ 81 h 83"/>
                <a:gd name="T10" fmla="*/ 1 w 23"/>
                <a:gd name="T11" fmla="*/ 83 h 83"/>
                <a:gd name="T12" fmla="*/ 9 w 23"/>
                <a:gd name="T13" fmla="*/ 57 h 83"/>
                <a:gd name="T14" fmla="*/ 15 w 23"/>
                <a:gd name="T15" fmla="*/ 36 h 83"/>
                <a:gd name="T16" fmla="*/ 18 w 23"/>
                <a:gd name="T17" fmla="*/ 22 h 83"/>
                <a:gd name="T18" fmla="*/ 22 w 23"/>
                <a:gd name="T19" fmla="*/ 3 h 83"/>
                <a:gd name="T20" fmla="*/ 20 w 23"/>
                <a:gd name="T21" fmla="*/ 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" h="83">
                  <a:moveTo>
                    <a:pt x="20" y="1"/>
                  </a:moveTo>
                  <a:cubicBezTo>
                    <a:pt x="15" y="8"/>
                    <a:pt x="16" y="17"/>
                    <a:pt x="14" y="25"/>
                  </a:cubicBezTo>
                  <a:cubicBezTo>
                    <a:pt x="12" y="33"/>
                    <a:pt x="9" y="41"/>
                    <a:pt x="8" y="49"/>
                  </a:cubicBezTo>
                  <a:cubicBezTo>
                    <a:pt x="6" y="55"/>
                    <a:pt x="5" y="61"/>
                    <a:pt x="4" y="66"/>
                  </a:cubicBezTo>
                  <a:cubicBezTo>
                    <a:pt x="4" y="69"/>
                    <a:pt x="3" y="80"/>
                    <a:pt x="1" y="81"/>
                  </a:cubicBezTo>
                  <a:cubicBezTo>
                    <a:pt x="0" y="82"/>
                    <a:pt x="0" y="83"/>
                    <a:pt x="1" y="83"/>
                  </a:cubicBezTo>
                  <a:cubicBezTo>
                    <a:pt x="7" y="81"/>
                    <a:pt x="9" y="62"/>
                    <a:pt x="9" y="57"/>
                  </a:cubicBezTo>
                  <a:cubicBezTo>
                    <a:pt x="11" y="50"/>
                    <a:pt x="13" y="43"/>
                    <a:pt x="15" y="36"/>
                  </a:cubicBezTo>
                  <a:cubicBezTo>
                    <a:pt x="16" y="31"/>
                    <a:pt x="17" y="27"/>
                    <a:pt x="18" y="22"/>
                  </a:cubicBezTo>
                  <a:cubicBezTo>
                    <a:pt x="19" y="15"/>
                    <a:pt x="18" y="9"/>
                    <a:pt x="22" y="3"/>
                  </a:cubicBezTo>
                  <a:cubicBezTo>
                    <a:pt x="23" y="1"/>
                    <a:pt x="21" y="0"/>
                    <a:pt x="20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5" name="Freeform 254"/>
            <p:cNvSpPr>
              <a:spLocks/>
            </p:cNvSpPr>
            <p:nvPr/>
          </p:nvSpPr>
          <p:spPr bwMode="auto">
            <a:xfrm>
              <a:off x="3952876" y="3243264"/>
              <a:ext cx="103188" cy="268288"/>
            </a:xfrm>
            <a:custGeom>
              <a:avLst/>
              <a:gdLst>
                <a:gd name="T0" fmla="*/ 36 w 48"/>
                <a:gd name="T1" fmla="*/ 43 h 125"/>
                <a:gd name="T2" fmla="*/ 47 w 48"/>
                <a:gd name="T3" fmla="*/ 2 h 125"/>
                <a:gd name="T4" fmla="*/ 45 w 48"/>
                <a:gd name="T5" fmla="*/ 2 h 125"/>
                <a:gd name="T6" fmla="*/ 32 w 48"/>
                <a:gd name="T7" fmla="*/ 46 h 125"/>
                <a:gd name="T8" fmla="*/ 26 w 48"/>
                <a:gd name="T9" fmla="*/ 69 h 125"/>
                <a:gd name="T10" fmla="*/ 24 w 48"/>
                <a:gd name="T11" fmla="*/ 73 h 125"/>
                <a:gd name="T12" fmla="*/ 15 w 48"/>
                <a:gd name="T13" fmla="*/ 95 h 125"/>
                <a:gd name="T14" fmla="*/ 11 w 48"/>
                <a:gd name="T15" fmla="*/ 106 h 125"/>
                <a:gd name="T16" fmla="*/ 2 w 48"/>
                <a:gd name="T17" fmla="*/ 122 h 125"/>
                <a:gd name="T18" fmla="*/ 0 w 48"/>
                <a:gd name="T19" fmla="*/ 122 h 125"/>
                <a:gd name="T20" fmla="*/ 1 w 48"/>
                <a:gd name="T21" fmla="*/ 124 h 125"/>
                <a:gd name="T22" fmla="*/ 2 w 48"/>
                <a:gd name="T23" fmla="*/ 124 h 125"/>
                <a:gd name="T24" fmla="*/ 17 w 48"/>
                <a:gd name="T25" fmla="*/ 96 h 125"/>
                <a:gd name="T26" fmla="*/ 25 w 48"/>
                <a:gd name="T27" fmla="*/ 77 h 125"/>
                <a:gd name="T28" fmla="*/ 25 w 48"/>
                <a:gd name="T29" fmla="*/ 87 h 125"/>
                <a:gd name="T30" fmla="*/ 27 w 48"/>
                <a:gd name="T31" fmla="*/ 87 h 125"/>
                <a:gd name="T32" fmla="*/ 31 w 48"/>
                <a:gd name="T33" fmla="*/ 65 h 125"/>
                <a:gd name="T34" fmla="*/ 32 w 48"/>
                <a:gd name="T35" fmla="*/ 60 h 125"/>
                <a:gd name="T36" fmla="*/ 36 w 48"/>
                <a:gd name="T37" fmla="*/ 4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8" h="125">
                  <a:moveTo>
                    <a:pt x="36" y="43"/>
                  </a:moveTo>
                  <a:cubicBezTo>
                    <a:pt x="40" y="29"/>
                    <a:pt x="46" y="16"/>
                    <a:pt x="47" y="2"/>
                  </a:cubicBezTo>
                  <a:cubicBezTo>
                    <a:pt x="48" y="0"/>
                    <a:pt x="45" y="0"/>
                    <a:pt x="45" y="2"/>
                  </a:cubicBezTo>
                  <a:cubicBezTo>
                    <a:pt x="43" y="17"/>
                    <a:pt x="36" y="32"/>
                    <a:pt x="32" y="46"/>
                  </a:cubicBezTo>
                  <a:cubicBezTo>
                    <a:pt x="30" y="53"/>
                    <a:pt x="28" y="61"/>
                    <a:pt x="26" y="69"/>
                  </a:cubicBezTo>
                  <a:cubicBezTo>
                    <a:pt x="25" y="70"/>
                    <a:pt x="24" y="72"/>
                    <a:pt x="24" y="73"/>
                  </a:cubicBezTo>
                  <a:cubicBezTo>
                    <a:pt x="21" y="81"/>
                    <a:pt x="18" y="88"/>
                    <a:pt x="15" y="95"/>
                  </a:cubicBezTo>
                  <a:cubicBezTo>
                    <a:pt x="13" y="99"/>
                    <a:pt x="12" y="103"/>
                    <a:pt x="11" y="106"/>
                  </a:cubicBezTo>
                  <a:cubicBezTo>
                    <a:pt x="10" y="108"/>
                    <a:pt x="2" y="124"/>
                    <a:pt x="2" y="122"/>
                  </a:cubicBezTo>
                  <a:cubicBezTo>
                    <a:pt x="1" y="121"/>
                    <a:pt x="0" y="121"/>
                    <a:pt x="0" y="122"/>
                  </a:cubicBezTo>
                  <a:cubicBezTo>
                    <a:pt x="1" y="124"/>
                    <a:pt x="1" y="124"/>
                    <a:pt x="1" y="124"/>
                  </a:cubicBezTo>
                  <a:cubicBezTo>
                    <a:pt x="1" y="124"/>
                    <a:pt x="1" y="125"/>
                    <a:pt x="2" y="124"/>
                  </a:cubicBezTo>
                  <a:cubicBezTo>
                    <a:pt x="12" y="119"/>
                    <a:pt x="13" y="106"/>
                    <a:pt x="17" y="96"/>
                  </a:cubicBezTo>
                  <a:cubicBezTo>
                    <a:pt x="20" y="90"/>
                    <a:pt x="22" y="84"/>
                    <a:pt x="25" y="77"/>
                  </a:cubicBezTo>
                  <a:cubicBezTo>
                    <a:pt x="24" y="81"/>
                    <a:pt x="24" y="84"/>
                    <a:pt x="25" y="87"/>
                  </a:cubicBezTo>
                  <a:cubicBezTo>
                    <a:pt x="25" y="88"/>
                    <a:pt x="27" y="89"/>
                    <a:pt x="27" y="87"/>
                  </a:cubicBezTo>
                  <a:cubicBezTo>
                    <a:pt x="29" y="80"/>
                    <a:pt x="30" y="72"/>
                    <a:pt x="31" y="65"/>
                  </a:cubicBezTo>
                  <a:cubicBezTo>
                    <a:pt x="32" y="63"/>
                    <a:pt x="32" y="62"/>
                    <a:pt x="32" y="60"/>
                  </a:cubicBezTo>
                  <a:cubicBezTo>
                    <a:pt x="33" y="54"/>
                    <a:pt x="35" y="48"/>
                    <a:pt x="36" y="4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6" name="Freeform 255"/>
            <p:cNvSpPr>
              <a:spLocks/>
            </p:cNvSpPr>
            <p:nvPr/>
          </p:nvSpPr>
          <p:spPr bwMode="auto">
            <a:xfrm>
              <a:off x="4008439" y="3260726"/>
              <a:ext cx="66675" cy="200025"/>
            </a:xfrm>
            <a:custGeom>
              <a:avLst/>
              <a:gdLst>
                <a:gd name="T0" fmla="*/ 29 w 31"/>
                <a:gd name="T1" fmla="*/ 1 h 93"/>
                <a:gd name="T2" fmla="*/ 12 w 31"/>
                <a:gd name="T3" fmla="*/ 51 h 93"/>
                <a:gd name="T4" fmla="*/ 1 w 31"/>
                <a:gd name="T5" fmla="*/ 92 h 93"/>
                <a:gd name="T6" fmla="*/ 4 w 31"/>
                <a:gd name="T7" fmla="*/ 92 h 93"/>
                <a:gd name="T8" fmla="*/ 16 w 31"/>
                <a:gd name="T9" fmla="*/ 49 h 93"/>
                <a:gd name="T10" fmla="*/ 31 w 31"/>
                <a:gd name="T11" fmla="*/ 2 h 93"/>
                <a:gd name="T12" fmla="*/ 29 w 31"/>
                <a:gd name="T13" fmla="*/ 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93">
                  <a:moveTo>
                    <a:pt x="29" y="1"/>
                  </a:moveTo>
                  <a:cubicBezTo>
                    <a:pt x="25" y="19"/>
                    <a:pt x="17" y="34"/>
                    <a:pt x="12" y="51"/>
                  </a:cubicBezTo>
                  <a:cubicBezTo>
                    <a:pt x="8" y="63"/>
                    <a:pt x="0" y="79"/>
                    <a:pt x="1" y="92"/>
                  </a:cubicBezTo>
                  <a:cubicBezTo>
                    <a:pt x="2" y="93"/>
                    <a:pt x="3" y="93"/>
                    <a:pt x="4" y="92"/>
                  </a:cubicBezTo>
                  <a:cubicBezTo>
                    <a:pt x="6" y="77"/>
                    <a:pt x="11" y="62"/>
                    <a:pt x="16" y="49"/>
                  </a:cubicBezTo>
                  <a:cubicBezTo>
                    <a:pt x="21" y="33"/>
                    <a:pt x="29" y="18"/>
                    <a:pt x="31" y="2"/>
                  </a:cubicBezTo>
                  <a:cubicBezTo>
                    <a:pt x="31" y="0"/>
                    <a:pt x="29" y="0"/>
                    <a:pt x="29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7" name="Freeform 256"/>
            <p:cNvSpPr>
              <a:spLocks/>
            </p:cNvSpPr>
            <p:nvPr/>
          </p:nvSpPr>
          <p:spPr bwMode="auto">
            <a:xfrm>
              <a:off x="4032251" y="3308351"/>
              <a:ext cx="71438" cy="171450"/>
            </a:xfrm>
            <a:custGeom>
              <a:avLst/>
              <a:gdLst>
                <a:gd name="T0" fmla="*/ 30 w 33"/>
                <a:gd name="T1" fmla="*/ 2 h 80"/>
                <a:gd name="T2" fmla="*/ 12 w 33"/>
                <a:gd name="T3" fmla="*/ 50 h 80"/>
                <a:gd name="T4" fmla="*/ 1 w 33"/>
                <a:gd name="T5" fmla="*/ 79 h 80"/>
                <a:gd name="T6" fmla="*/ 2 w 33"/>
                <a:gd name="T7" fmla="*/ 80 h 80"/>
                <a:gd name="T8" fmla="*/ 13 w 33"/>
                <a:gd name="T9" fmla="*/ 58 h 80"/>
                <a:gd name="T10" fmla="*/ 33 w 33"/>
                <a:gd name="T11" fmla="*/ 2 h 80"/>
                <a:gd name="T12" fmla="*/ 30 w 33"/>
                <a:gd name="T13" fmla="*/ 2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80">
                  <a:moveTo>
                    <a:pt x="30" y="2"/>
                  </a:moveTo>
                  <a:cubicBezTo>
                    <a:pt x="24" y="17"/>
                    <a:pt x="18" y="33"/>
                    <a:pt x="12" y="50"/>
                  </a:cubicBezTo>
                  <a:cubicBezTo>
                    <a:pt x="10" y="57"/>
                    <a:pt x="8" y="75"/>
                    <a:pt x="1" y="79"/>
                  </a:cubicBezTo>
                  <a:cubicBezTo>
                    <a:pt x="0" y="79"/>
                    <a:pt x="1" y="80"/>
                    <a:pt x="2" y="80"/>
                  </a:cubicBezTo>
                  <a:cubicBezTo>
                    <a:pt x="10" y="78"/>
                    <a:pt x="11" y="65"/>
                    <a:pt x="13" y="58"/>
                  </a:cubicBezTo>
                  <a:cubicBezTo>
                    <a:pt x="18" y="39"/>
                    <a:pt x="26" y="21"/>
                    <a:pt x="33" y="2"/>
                  </a:cubicBezTo>
                  <a:cubicBezTo>
                    <a:pt x="33" y="1"/>
                    <a:pt x="31" y="0"/>
                    <a:pt x="30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8" name="Freeform 257"/>
            <p:cNvSpPr>
              <a:spLocks/>
            </p:cNvSpPr>
            <p:nvPr/>
          </p:nvSpPr>
          <p:spPr bwMode="auto">
            <a:xfrm>
              <a:off x="3911601" y="3362326"/>
              <a:ext cx="73025" cy="155575"/>
            </a:xfrm>
            <a:custGeom>
              <a:avLst/>
              <a:gdLst>
                <a:gd name="T0" fmla="*/ 31 w 34"/>
                <a:gd name="T1" fmla="*/ 1 h 73"/>
                <a:gd name="T2" fmla="*/ 14 w 34"/>
                <a:gd name="T3" fmla="*/ 39 h 73"/>
                <a:gd name="T4" fmla="*/ 8 w 34"/>
                <a:gd name="T5" fmla="*/ 54 h 73"/>
                <a:gd name="T6" fmla="*/ 1 w 34"/>
                <a:gd name="T7" fmla="*/ 70 h 73"/>
                <a:gd name="T8" fmla="*/ 1 w 34"/>
                <a:gd name="T9" fmla="*/ 70 h 73"/>
                <a:gd name="T10" fmla="*/ 3 w 34"/>
                <a:gd name="T11" fmla="*/ 72 h 73"/>
                <a:gd name="T12" fmla="*/ 14 w 34"/>
                <a:gd name="T13" fmla="*/ 47 h 73"/>
                <a:gd name="T14" fmla="*/ 34 w 34"/>
                <a:gd name="T15" fmla="*/ 2 h 73"/>
                <a:gd name="T16" fmla="*/ 31 w 34"/>
                <a:gd name="T17" fmla="*/ 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73">
                  <a:moveTo>
                    <a:pt x="31" y="1"/>
                  </a:moveTo>
                  <a:cubicBezTo>
                    <a:pt x="26" y="14"/>
                    <a:pt x="19" y="26"/>
                    <a:pt x="14" y="39"/>
                  </a:cubicBezTo>
                  <a:cubicBezTo>
                    <a:pt x="12" y="44"/>
                    <a:pt x="10" y="49"/>
                    <a:pt x="8" y="54"/>
                  </a:cubicBezTo>
                  <a:cubicBezTo>
                    <a:pt x="6" y="60"/>
                    <a:pt x="6" y="66"/>
                    <a:pt x="1" y="70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0" y="71"/>
                    <a:pt x="2" y="73"/>
                    <a:pt x="3" y="72"/>
                  </a:cubicBezTo>
                  <a:cubicBezTo>
                    <a:pt x="11" y="67"/>
                    <a:pt x="11" y="55"/>
                    <a:pt x="14" y="47"/>
                  </a:cubicBezTo>
                  <a:cubicBezTo>
                    <a:pt x="20" y="31"/>
                    <a:pt x="28" y="17"/>
                    <a:pt x="34" y="2"/>
                  </a:cubicBezTo>
                  <a:cubicBezTo>
                    <a:pt x="34" y="1"/>
                    <a:pt x="32" y="0"/>
                    <a:pt x="31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9" name="Freeform 258"/>
            <p:cNvSpPr>
              <a:spLocks/>
            </p:cNvSpPr>
            <p:nvPr/>
          </p:nvSpPr>
          <p:spPr bwMode="auto">
            <a:xfrm>
              <a:off x="3913189" y="3425826"/>
              <a:ext cx="17463" cy="23813"/>
            </a:xfrm>
            <a:custGeom>
              <a:avLst/>
              <a:gdLst>
                <a:gd name="T0" fmla="*/ 5 w 8"/>
                <a:gd name="T1" fmla="*/ 2 h 11"/>
                <a:gd name="T2" fmla="*/ 1 w 8"/>
                <a:gd name="T3" fmla="*/ 9 h 11"/>
                <a:gd name="T4" fmla="*/ 2 w 8"/>
                <a:gd name="T5" fmla="*/ 10 h 11"/>
                <a:gd name="T6" fmla="*/ 8 w 8"/>
                <a:gd name="T7" fmla="*/ 2 h 11"/>
                <a:gd name="T8" fmla="*/ 5 w 8"/>
                <a:gd name="T9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1">
                  <a:moveTo>
                    <a:pt x="5" y="2"/>
                  </a:moveTo>
                  <a:cubicBezTo>
                    <a:pt x="5" y="4"/>
                    <a:pt x="3" y="7"/>
                    <a:pt x="1" y="9"/>
                  </a:cubicBezTo>
                  <a:cubicBezTo>
                    <a:pt x="0" y="9"/>
                    <a:pt x="1" y="11"/>
                    <a:pt x="2" y="10"/>
                  </a:cubicBezTo>
                  <a:cubicBezTo>
                    <a:pt x="5" y="8"/>
                    <a:pt x="7" y="6"/>
                    <a:pt x="8" y="2"/>
                  </a:cubicBezTo>
                  <a:cubicBezTo>
                    <a:pt x="8" y="1"/>
                    <a:pt x="6" y="0"/>
                    <a:pt x="5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0" name="Freeform 259"/>
            <p:cNvSpPr>
              <a:spLocks/>
            </p:cNvSpPr>
            <p:nvPr/>
          </p:nvSpPr>
          <p:spPr bwMode="auto">
            <a:xfrm>
              <a:off x="3186114" y="3292476"/>
              <a:ext cx="55563" cy="250825"/>
            </a:xfrm>
            <a:custGeom>
              <a:avLst/>
              <a:gdLst>
                <a:gd name="T0" fmla="*/ 24 w 26"/>
                <a:gd name="T1" fmla="*/ 1 h 117"/>
                <a:gd name="T2" fmla="*/ 19 w 26"/>
                <a:gd name="T3" fmla="*/ 16 h 117"/>
                <a:gd name="T4" fmla="*/ 15 w 26"/>
                <a:gd name="T5" fmla="*/ 32 h 117"/>
                <a:gd name="T6" fmla="*/ 7 w 26"/>
                <a:gd name="T7" fmla="*/ 68 h 117"/>
                <a:gd name="T8" fmla="*/ 3 w 26"/>
                <a:gd name="T9" fmla="*/ 102 h 117"/>
                <a:gd name="T10" fmla="*/ 4 w 26"/>
                <a:gd name="T11" fmla="*/ 117 h 117"/>
                <a:gd name="T12" fmla="*/ 5 w 26"/>
                <a:gd name="T13" fmla="*/ 116 h 117"/>
                <a:gd name="T14" fmla="*/ 7 w 26"/>
                <a:gd name="T15" fmla="*/ 93 h 117"/>
                <a:gd name="T16" fmla="*/ 13 w 26"/>
                <a:gd name="T17" fmla="*/ 57 h 117"/>
                <a:gd name="T18" fmla="*/ 19 w 26"/>
                <a:gd name="T19" fmla="*/ 25 h 117"/>
                <a:gd name="T20" fmla="*/ 24 w 26"/>
                <a:gd name="T21" fmla="*/ 9 h 117"/>
                <a:gd name="T22" fmla="*/ 26 w 26"/>
                <a:gd name="T23" fmla="*/ 1 h 117"/>
                <a:gd name="T24" fmla="*/ 24 w 26"/>
                <a:gd name="T25" fmla="*/ 1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117">
                  <a:moveTo>
                    <a:pt x="24" y="1"/>
                  </a:moveTo>
                  <a:cubicBezTo>
                    <a:pt x="24" y="6"/>
                    <a:pt x="20" y="12"/>
                    <a:pt x="19" y="16"/>
                  </a:cubicBezTo>
                  <a:cubicBezTo>
                    <a:pt x="17" y="21"/>
                    <a:pt x="16" y="27"/>
                    <a:pt x="15" y="32"/>
                  </a:cubicBezTo>
                  <a:cubicBezTo>
                    <a:pt x="13" y="44"/>
                    <a:pt x="10" y="56"/>
                    <a:pt x="7" y="68"/>
                  </a:cubicBezTo>
                  <a:cubicBezTo>
                    <a:pt x="5" y="79"/>
                    <a:pt x="5" y="91"/>
                    <a:pt x="3" y="102"/>
                  </a:cubicBezTo>
                  <a:cubicBezTo>
                    <a:pt x="2" y="108"/>
                    <a:pt x="0" y="112"/>
                    <a:pt x="4" y="117"/>
                  </a:cubicBezTo>
                  <a:cubicBezTo>
                    <a:pt x="5" y="117"/>
                    <a:pt x="6" y="117"/>
                    <a:pt x="5" y="116"/>
                  </a:cubicBezTo>
                  <a:cubicBezTo>
                    <a:pt x="3" y="109"/>
                    <a:pt x="6" y="101"/>
                    <a:pt x="7" y="93"/>
                  </a:cubicBezTo>
                  <a:cubicBezTo>
                    <a:pt x="8" y="81"/>
                    <a:pt x="10" y="69"/>
                    <a:pt x="13" y="57"/>
                  </a:cubicBezTo>
                  <a:cubicBezTo>
                    <a:pt x="15" y="46"/>
                    <a:pt x="17" y="36"/>
                    <a:pt x="19" y="25"/>
                  </a:cubicBezTo>
                  <a:cubicBezTo>
                    <a:pt x="20" y="20"/>
                    <a:pt x="21" y="14"/>
                    <a:pt x="24" y="9"/>
                  </a:cubicBezTo>
                  <a:cubicBezTo>
                    <a:pt x="25" y="6"/>
                    <a:pt x="26" y="5"/>
                    <a:pt x="26" y="1"/>
                  </a:cubicBezTo>
                  <a:cubicBezTo>
                    <a:pt x="26" y="0"/>
                    <a:pt x="24" y="0"/>
                    <a:pt x="24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1" name="Freeform 260"/>
            <p:cNvSpPr>
              <a:spLocks/>
            </p:cNvSpPr>
            <p:nvPr/>
          </p:nvSpPr>
          <p:spPr bwMode="auto">
            <a:xfrm>
              <a:off x="3217864" y="3308351"/>
              <a:ext cx="52388" cy="231775"/>
            </a:xfrm>
            <a:custGeom>
              <a:avLst/>
              <a:gdLst>
                <a:gd name="T0" fmla="*/ 21 w 24"/>
                <a:gd name="T1" fmla="*/ 2 h 108"/>
                <a:gd name="T2" fmla="*/ 10 w 24"/>
                <a:gd name="T3" fmla="*/ 58 h 108"/>
                <a:gd name="T4" fmla="*/ 2 w 24"/>
                <a:gd name="T5" fmla="*/ 107 h 108"/>
                <a:gd name="T6" fmla="*/ 3 w 24"/>
                <a:gd name="T7" fmla="*/ 107 h 108"/>
                <a:gd name="T8" fmla="*/ 14 w 24"/>
                <a:gd name="T9" fmla="*/ 54 h 108"/>
                <a:gd name="T10" fmla="*/ 24 w 24"/>
                <a:gd name="T11" fmla="*/ 2 h 108"/>
                <a:gd name="T12" fmla="*/ 21 w 24"/>
                <a:gd name="T13" fmla="*/ 2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08">
                  <a:moveTo>
                    <a:pt x="21" y="2"/>
                  </a:moveTo>
                  <a:cubicBezTo>
                    <a:pt x="19" y="21"/>
                    <a:pt x="13" y="39"/>
                    <a:pt x="10" y="58"/>
                  </a:cubicBezTo>
                  <a:cubicBezTo>
                    <a:pt x="6" y="74"/>
                    <a:pt x="0" y="91"/>
                    <a:pt x="2" y="107"/>
                  </a:cubicBezTo>
                  <a:cubicBezTo>
                    <a:pt x="2" y="108"/>
                    <a:pt x="3" y="108"/>
                    <a:pt x="3" y="107"/>
                  </a:cubicBezTo>
                  <a:cubicBezTo>
                    <a:pt x="6" y="89"/>
                    <a:pt x="10" y="71"/>
                    <a:pt x="14" y="54"/>
                  </a:cubicBezTo>
                  <a:cubicBezTo>
                    <a:pt x="18" y="37"/>
                    <a:pt x="23" y="20"/>
                    <a:pt x="24" y="2"/>
                  </a:cubicBezTo>
                  <a:cubicBezTo>
                    <a:pt x="24" y="0"/>
                    <a:pt x="21" y="0"/>
                    <a:pt x="21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2" name="Freeform 261"/>
            <p:cNvSpPr>
              <a:spLocks/>
            </p:cNvSpPr>
            <p:nvPr/>
          </p:nvSpPr>
          <p:spPr bwMode="auto">
            <a:xfrm>
              <a:off x="3241676" y="3344864"/>
              <a:ext cx="46038" cy="215900"/>
            </a:xfrm>
            <a:custGeom>
              <a:avLst/>
              <a:gdLst>
                <a:gd name="T0" fmla="*/ 17 w 21"/>
                <a:gd name="T1" fmla="*/ 2 h 101"/>
                <a:gd name="T2" fmla="*/ 4 w 21"/>
                <a:gd name="T3" fmla="*/ 58 h 101"/>
                <a:gd name="T4" fmla="*/ 1 w 21"/>
                <a:gd name="T5" fmla="*/ 82 h 101"/>
                <a:gd name="T6" fmla="*/ 3 w 21"/>
                <a:gd name="T7" fmla="*/ 100 h 101"/>
                <a:gd name="T8" fmla="*/ 4 w 21"/>
                <a:gd name="T9" fmla="*/ 100 h 101"/>
                <a:gd name="T10" fmla="*/ 5 w 21"/>
                <a:gd name="T11" fmla="*/ 73 h 101"/>
                <a:gd name="T12" fmla="*/ 8 w 21"/>
                <a:gd name="T13" fmla="*/ 50 h 101"/>
                <a:gd name="T14" fmla="*/ 20 w 21"/>
                <a:gd name="T15" fmla="*/ 3 h 101"/>
                <a:gd name="T16" fmla="*/ 17 w 21"/>
                <a:gd name="T17" fmla="*/ 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01">
                  <a:moveTo>
                    <a:pt x="17" y="2"/>
                  </a:moveTo>
                  <a:cubicBezTo>
                    <a:pt x="14" y="21"/>
                    <a:pt x="7" y="39"/>
                    <a:pt x="4" y="58"/>
                  </a:cubicBezTo>
                  <a:cubicBezTo>
                    <a:pt x="2" y="66"/>
                    <a:pt x="2" y="74"/>
                    <a:pt x="1" y="82"/>
                  </a:cubicBezTo>
                  <a:cubicBezTo>
                    <a:pt x="0" y="88"/>
                    <a:pt x="0" y="94"/>
                    <a:pt x="3" y="100"/>
                  </a:cubicBezTo>
                  <a:cubicBezTo>
                    <a:pt x="4" y="101"/>
                    <a:pt x="4" y="100"/>
                    <a:pt x="4" y="100"/>
                  </a:cubicBezTo>
                  <a:cubicBezTo>
                    <a:pt x="1" y="91"/>
                    <a:pt x="4" y="82"/>
                    <a:pt x="5" y="73"/>
                  </a:cubicBezTo>
                  <a:cubicBezTo>
                    <a:pt x="6" y="65"/>
                    <a:pt x="7" y="58"/>
                    <a:pt x="8" y="50"/>
                  </a:cubicBezTo>
                  <a:cubicBezTo>
                    <a:pt x="12" y="35"/>
                    <a:pt x="17" y="19"/>
                    <a:pt x="20" y="3"/>
                  </a:cubicBezTo>
                  <a:cubicBezTo>
                    <a:pt x="21" y="1"/>
                    <a:pt x="18" y="0"/>
                    <a:pt x="17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3" name="Freeform 262"/>
            <p:cNvSpPr>
              <a:spLocks/>
            </p:cNvSpPr>
            <p:nvPr/>
          </p:nvSpPr>
          <p:spPr bwMode="auto">
            <a:xfrm>
              <a:off x="3287714" y="3387726"/>
              <a:ext cx="42863" cy="179388"/>
            </a:xfrm>
            <a:custGeom>
              <a:avLst/>
              <a:gdLst>
                <a:gd name="T0" fmla="*/ 16 w 20"/>
                <a:gd name="T1" fmla="*/ 2 h 84"/>
                <a:gd name="T2" fmla="*/ 7 w 20"/>
                <a:gd name="T3" fmla="*/ 39 h 84"/>
                <a:gd name="T4" fmla="*/ 2 w 20"/>
                <a:gd name="T5" fmla="*/ 60 h 84"/>
                <a:gd name="T6" fmla="*/ 2 w 20"/>
                <a:gd name="T7" fmla="*/ 82 h 84"/>
                <a:gd name="T8" fmla="*/ 4 w 20"/>
                <a:gd name="T9" fmla="*/ 82 h 84"/>
                <a:gd name="T10" fmla="*/ 5 w 20"/>
                <a:gd name="T11" fmla="*/ 59 h 84"/>
                <a:gd name="T12" fmla="*/ 10 w 20"/>
                <a:gd name="T13" fmla="*/ 40 h 84"/>
                <a:gd name="T14" fmla="*/ 19 w 20"/>
                <a:gd name="T15" fmla="*/ 3 h 84"/>
                <a:gd name="T16" fmla="*/ 16 w 20"/>
                <a:gd name="T17" fmla="*/ 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84">
                  <a:moveTo>
                    <a:pt x="16" y="2"/>
                  </a:moveTo>
                  <a:cubicBezTo>
                    <a:pt x="10" y="13"/>
                    <a:pt x="9" y="27"/>
                    <a:pt x="7" y="39"/>
                  </a:cubicBezTo>
                  <a:cubicBezTo>
                    <a:pt x="6" y="46"/>
                    <a:pt x="3" y="53"/>
                    <a:pt x="2" y="60"/>
                  </a:cubicBezTo>
                  <a:cubicBezTo>
                    <a:pt x="0" y="67"/>
                    <a:pt x="1" y="75"/>
                    <a:pt x="2" y="82"/>
                  </a:cubicBezTo>
                  <a:cubicBezTo>
                    <a:pt x="2" y="84"/>
                    <a:pt x="4" y="84"/>
                    <a:pt x="4" y="82"/>
                  </a:cubicBezTo>
                  <a:cubicBezTo>
                    <a:pt x="4" y="75"/>
                    <a:pt x="4" y="67"/>
                    <a:pt x="5" y="59"/>
                  </a:cubicBezTo>
                  <a:cubicBezTo>
                    <a:pt x="7" y="53"/>
                    <a:pt x="9" y="47"/>
                    <a:pt x="10" y="40"/>
                  </a:cubicBezTo>
                  <a:cubicBezTo>
                    <a:pt x="12" y="28"/>
                    <a:pt x="13" y="14"/>
                    <a:pt x="19" y="3"/>
                  </a:cubicBezTo>
                  <a:cubicBezTo>
                    <a:pt x="20" y="2"/>
                    <a:pt x="17" y="0"/>
                    <a:pt x="16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870761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0" presetClass="entr" presetSubtype="0" fill="hold" nodeType="withEffect">
                                  <p:stCondLst>
                                    <p:cond delay="6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0" presetClass="entr" presetSubtype="0" fill="hold" nodeType="withEffect">
                                  <p:stCondLst>
                                    <p:cond delay="9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0" presetClass="entr" presetSubtype="0" fill="hold" nodeType="withEffect">
                                  <p:stCondLst>
                                    <p:cond delay="1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0" presetClass="entr" presetSubtype="0" fill="hold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57" grpId="0"/>
      <p:bldP spid="58" grpId="0"/>
      <p:bldP spid="59" grpId="0"/>
      <p:bldP spid="9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PA_组合 33"/>
          <p:cNvGrpSpPr/>
          <p:nvPr>
            <p:custDataLst>
              <p:tags r:id="rId1"/>
            </p:custDataLst>
          </p:nvPr>
        </p:nvGrpSpPr>
        <p:grpSpPr>
          <a:xfrm>
            <a:off x="1144941" y="380622"/>
            <a:ext cx="699612" cy="865024"/>
            <a:chOff x="4430714" y="2968626"/>
            <a:chExt cx="819150" cy="1012825"/>
          </a:xfrm>
          <a:solidFill>
            <a:schemeClr val="accent6"/>
          </a:solidFill>
        </p:grpSpPr>
        <p:sp>
          <p:nvSpPr>
            <p:cNvPr id="35" name="Freeform 263"/>
            <p:cNvSpPr>
              <a:spLocks noEditPoints="1"/>
            </p:cNvSpPr>
            <p:nvPr/>
          </p:nvSpPr>
          <p:spPr bwMode="auto">
            <a:xfrm>
              <a:off x="4430714" y="2968626"/>
              <a:ext cx="819150" cy="1012825"/>
            </a:xfrm>
            <a:custGeom>
              <a:avLst/>
              <a:gdLst>
                <a:gd name="T0" fmla="*/ 349 w 381"/>
                <a:gd name="T1" fmla="*/ 226 h 472"/>
                <a:gd name="T2" fmla="*/ 301 w 381"/>
                <a:gd name="T3" fmla="*/ 10 h 472"/>
                <a:gd name="T4" fmla="*/ 241 w 381"/>
                <a:gd name="T5" fmla="*/ 5 h 472"/>
                <a:gd name="T6" fmla="*/ 109 w 381"/>
                <a:gd name="T7" fmla="*/ 23 h 472"/>
                <a:gd name="T8" fmla="*/ 83 w 381"/>
                <a:gd name="T9" fmla="*/ 29 h 472"/>
                <a:gd name="T10" fmla="*/ 79 w 381"/>
                <a:gd name="T11" fmla="*/ 31 h 472"/>
                <a:gd name="T12" fmla="*/ 86 w 381"/>
                <a:gd name="T13" fmla="*/ 45 h 472"/>
                <a:gd name="T14" fmla="*/ 4 w 381"/>
                <a:gd name="T15" fmla="*/ 79 h 472"/>
                <a:gd name="T16" fmla="*/ 25 w 381"/>
                <a:gd name="T17" fmla="*/ 204 h 472"/>
                <a:gd name="T18" fmla="*/ 72 w 381"/>
                <a:gd name="T19" fmla="*/ 414 h 472"/>
                <a:gd name="T20" fmla="*/ 135 w 381"/>
                <a:gd name="T21" fmla="*/ 465 h 472"/>
                <a:gd name="T22" fmla="*/ 323 w 381"/>
                <a:gd name="T23" fmla="*/ 435 h 472"/>
                <a:gd name="T24" fmla="*/ 274 w 381"/>
                <a:gd name="T25" fmla="*/ 93 h 472"/>
                <a:gd name="T26" fmla="*/ 313 w 381"/>
                <a:gd name="T27" fmla="*/ 306 h 472"/>
                <a:gd name="T28" fmla="*/ 285 w 381"/>
                <a:gd name="T29" fmla="*/ 337 h 472"/>
                <a:gd name="T30" fmla="*/ 213 w 381"/>
                <a:gd name="T31" fmla="*/ 388 h 472"/>
                <a:gd name="T32" fmla="*/ 141 w 381"/>
                <a:gd name="T33" fmla="*/ 394 h 472"/>
                <a:gd name="T34" fmla="*/ 100 w 381"/>
                <a:gd name="T35" fmla="*/ 219 h 472"/>
                <a:gd name="T36" fmla="*/ 87 w 381"/>
                <a:gd name="T37" fmla="*/ 93 h 472"/>
                <a:gd name="T38" fmla="*/ 124 w 381"/>
                <a:gd name="T39" fmla="*/ 80 h 472"/>
                <a:gd name="T40" fmla="*/ 170 w 381"/>
                <a:gd name="T41" fmla="*/ 87 h 472"/>
                <a:gd name="T42" fmla="*/ 217 w 381"/>
                <a:gd name="T43" fmla="*/ 70 h 472"/>
                <a:gd name="T44" fmla="*/ 261 w 381"/>
                <a:gd name="T45" fmla="*/ 58 h 472"/>
                <a:gd name="T46" fmla="*/ 319 w 381"/>
                <a:gd name="T47" fmla="*/ 351 h 472"/>
                <a:gd name="T48" fmla="*/ 313 w 381"/>
                <a:gd name="T49" fmla="*/ 378 h 472"/>
                <a:gd name="T50" fmla="*/ 304 w 381"/>
                <a:gd name="T51" fmla="*/ 383 h 472"/>
                <a:gd name="T52" fmla="*/ 289 w 381"/>
                <a:gd name="T53" fmla="*/ 363 h 472"/>
                <a:gd name="T54" fmla="*/ 219 w 381"/>
                <a:gd name="T55" fmla="*/ 63 h 472"/>
                <a:gd name="T56" fmla="*/ 230 w 381"/>
                <a:gd name="T57" fmla="*/ 59 h 472"/>
                <a:gd name="T58" fmla="*/ 139 w 381"/>
                <a:gd name="T59" fmla="*/ 31 h 472"/>
                <a:gd name="T60" fmla="*/ 230 w 381"/>
                <a:gd name="T61" fmla="*/ 21 h 472"/>
                <a:gd name="T62" fmla="*/ 199 w 381"/>
                <a:gd name="T63" fmla="*/ 69 h 472"/>
                <a:gd name="T64" fmla="*/ 135 w 381"/>
                <a:gd name="T65" fmla="*/ 74 h 472"/>
                <a:gd name="T66" fmla="*/ 100 w 381"/>
                <a:gd name="T67" fmla="*/ 57 h 472"/>
                <a:gd name="T68" fmla="*/ 108 w 381"/>
                <a:gd name="T69" fmla="*/ 76 h 472"/>
                <a:gd name="T70" fmla="*/ 97 w 381"/>
                <a:gd name="T71" fmla="*/ 55 h 472"/>
                <a:gd name="T72" fmla="*/ 354 w 381"/>
                <a:gd name="T73" fmla="*/ 407 h 472"/>
                <a:gd name="T74" fmla="*/ 262 w 381"/>
                <a:gd name="T75" fmla="*/ 432 h 472"/>
                <a:gd name="T76" fmla="*/ 148 w 381"/>
                <a:gd name="T77" fmla="*/ 447 h 472"/>
                <a:gd name="T78" fmla="*/ 91 w 381"/>
                <a:gd name="T79" fmla="*/ 426 h 472"/>
                <a:gd name="T80" fmla="*/ 35 w 381"/>
                <a:gd name="T81" fmla="*/ 178 h 472"/>
                <a:gd name="T82" fmla="*/ 45 w 381"/>
                <a:gd name="T83" fmla="*/ 78 h 472"/>
                <a:gd name="T84" fmla="*/ 88 w 381"/>
                <a:gd name="T85" fmla="*/ 63 h 472"/>
                <a:gd name="T86" fmla="*/ 62 w 381"/>
                <a:gd name="T87" fmla="*/ 93 h 472"/>
                <a:gd name="T88" fmla="*/ 101 w 381"/>
                <a:gd name="T89" fmla="*/ 298 h 472"/>
                <a:gd name="T90" fmla="*/ 138 w 381"/>
                <a:gd name="T91" fmla="*/ 412 h 472"/>
                <a:gd name="T92" fmla="*/ 222 w 381"/>
                <a:gd name="T93" fmla="*/ 401 h 472"/>
                <a:gd name="T94" fmla="*/ 337 w 381"/>
                <a:gd name="T95" fmla="*/ 381 h 472"/>
                <a:gd name="T96" fmla="*/ 317 w 381"/>
                <a:gd name="T97" fmla="*/ 266 h 472"/>
                <a:gd name="T98" fmla="*/ 286 w 381"/>
                <a:gd name="T99" fmla="*/ 81 h 472"/>
                <a:gd name="T100" fmla="*/ 242 w 381"/>
                <a:gd name="T101" fmla="*/ 54 h 472"/>
                <a:gd name="T102" fmla="*/ 284 w 381"/>
                <a:gd name="T103" fmla="*/ 25 h 472"/>
                <a:gd name="T104" fmla="*/ 331 w 381"/>
                <a:gd name="T105" fmla="*/ 203 h 472"/>
                <a:gd name="T106" fmla="*/ 354 w 381"/>
                <a:gd name="T107" fmla="*/ 407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81" h="472">
                  <a:moveTo>
                    <a:pt x="374" y="366"/>
                  </a:moveTo>
                  <a:cubicBezTo>
                    <a:pt x="371" y="341"/>
                    <a:pt x="362" y="317"/>
                    <a:pt x="359" y="292"/>
                  </a:cubicBezTo>
                  <a:cubicBezTo>
                    <a:pt x="356" y="270"/>
                    <a:pt x="351" y="248"/>
                    <a:pt x="349" y="226"/>
                  </a:cubicBezTo>
                  <a:cubicBezTo>
                    <a:pt x="347" y="199"/>
                    <a:pt x="340" y="173"/>
                    <a:pt x="336" y="147"/>
                  </a:cubicBezTo>
                  <a:cubicBezTo>
                    <a:pt x="332" y="117"/>
                    <a:pt x="325" y="88"/>
                    <a:pt x="319" y="59"/>
                  </a:cubicBezTo>
                  <a:cubicBezTo>
                    <a:pt x="316" y="47"/>
                    <a:pt x="315" y="16"/>
                    <a:pt x="301" y="10"/>
                  </a:cubicBezTo>
                  <a:cubicBezTo>
                    <a:pt x="295" y="7"/>
                    <a:pt x="289" y="8"/>
                    <a:pt x="283" y="10"/>
                  </a:cubicBezTo>
                  <a:cubicBezTo>
                    <a:pt x="270" y="15"/>
                    <a:pt x="257" y="19"/>
                    <a:pt x="243" y="20"/>
                  </a:cubicBezTo>
                  <a:cubicBezTo>
                    <a:pt x="242" y="15"/>
                    <a:pt x="242" y="10"/>
                    <a:pt x="241" y="5"/>
                  </a:cubicBezTo>
                  <a:cubicBezTo>
                    <a:pt x="241" y="2"/>
                    <a:pt x="238" y="0"/>
                    <a:pt x="235" y="0"/>
                  </a:cubicBezTo>
                  <a:cubicBezTo>
                    <a:pt x="206" y="1"/>
                    <a:pt x="177" y="12"/>
                    <a:pt x="148" y="17"/>
                  </a:cubicBezTo>
                  <a:cubicBezTo>
                    <a:pt x="135" y="19"/>
                    <a:pt x="122" y="21"/>
                    <a:pt x="109" y="23"/>
                  </a:cubicBezTo>
                  <a:cubicBezTo>
                    <a:pt x="108" y="23"/>
                    <a:pt x="95" y="27"/>
                    <a:pt x="88" y="28"/>
                  </a:cubicBezTo>
                  <a:cubicBezTo>
                    <a:pt x="87" y="28"/>
                    <a:pt x="87" y="28"/>
                    <a:pt x="87" y="28"/>
                  </a:cubicBezTo>
                  <a:cubicBezTo>
                    <a:pt x="86" y="27"/>
                    <a:pt x="84" y="28"/>
                    <a:pt x="83" y="29"/>
                  </a:cubicBezTo>
                  <a:cubicBezTo>
                    <a:pt x="82" y="29"/>
                    <a:pt x="81" y="29"/>
                    <a:pt x="81" y="29"/>
                  </a:cubicBezTo>
                  <a:cubicBezTo>
                    <a:pt x="81" y="29"/>
                    <a:pt x="80" y="29"/>
                    <a:pt x="80" y="29"/>
                  </a:cubicBezTo>
                  <a:cubicBezTo>
                    <a:pt x="79" y="30"/>
                    <a:pt x="79" y="30"/>
                    <a:pt x="79" y="31"/>
                  </a:cubicBezTo>
                  <a:cubicBezTo>
                    <a:pt x="78" y="32"/>
                    <a:pt x="79" y="34"/>
                    <a:pt x="80" y="35"/>
                  </a:cubicBezTo>
                  <a:cubicBezTo>
                    <a:pt x="82" y="35"/>
                    <a:pt x="83" y="35"/>
                    <a:pt x="85" y="36"/>
                  </a:cubicBezTo>
                  <a:cubicBezTo>
                    <a:pt x="86" y="39"/>
                    <a:pt x="86" y="42"/>
                    <a:pt x="86" y="45"/>
                  </a:cubicBezTo>
                  <a:cubicBezTo>
                    <a:pt x="86" y="49"/>
                    <a:pt x="87" y="53"/>
                    <a:pt x="88" y="57"/>
                  </a:cubicBezTo>
                  <a:cubicBezTo>
                    <a:pt x="72" y="55"/>
                    <a:pt x="57" y="64"/>
                    <a:pt x="42" y="67"/>
                  </a:cubicBezTo>
                  <a:cubicBezTo>
                    <a:pt x="31" y="69"/>
                    <a:pt x="11" y="68"/>
                    <a:pt x="4" y="79"/>
                  </a:cubicBezTo>
                  <a:cubicBezTo>
                    <a:pt x="0" y="85"/>
                    <a:pt x="3" y="91"/>
                    <a:pt x="5" y="97"/>
                  </a:cubicBezTo>
                  <a:cubicBezTo>
                    <a:pt x="7" y="107"/>
                    <a:pt x="8" y="116"/>
                    <a:pt x="11" y="125"/>
                  </a:cubicBezTo>
                  <a:cubicBezTo>
                    <a:pt x="18" y="151"/>
                    <a:pt x="22" y="177"/>
                    <a:pt x="25" y="204"/>
                  </a:cubicBezTo>
                  <a:cubicBezTo>
                    <a:pt x="28" y="227"/>
                    <a:pt x="34" y="250"/>
                    <a:pt x="39" y="273"/>
                  </a:cubicBezTo>
                  <a:cubicBezTo>
                    <a:pt x="44" y="298"/>
                    <a:pt x="48" y="323"/>
                    <a:pt x="53" y="347"/>
                  </a:cubicBezTo>
                  <a:cubicBezTo>
                    <a:pt x="59" y="370"/>
                    <a:pt x="66" y="392"/>
                    <a:pt x="72" y="414"/>
                  </a:cubicBezTo>
                  <a:cubicBezTo>
                    <a:pt x="75" y="425"/>
                    <a:pt x="80" y="435"/>
                    <a:pt x="83" y="445"/>
                  </a:cubicBezTo>
                  <a:cubicBezTo>
                    <a:pt x="85" y="453"/>
                    <a:pt x="86" y="459"/>
                    <a:pt x="93" y="464"/>
                  </a:cubicBezTo>
                  <a:cubicBezTo>
                    <a:pt x="103" y="472"/>
                    <a:pt x="123" y="468"/>
                    <a:pt x="135" y="465"/>
                  </a:cubicBezTo>
                  <a:cubicBezTo>
                    <a:pt x="159" y="460"/>
                    <a:pt x="183" y="461"/>
                    <a:pt x="208" y="457"/>
                  </a:cubicBezTo>
                  <a:cubicBezTo>
                    <a:pt x="226" y="454"/>
                    <a:pt x="244" y="454"/>
                    <a:pt x="261" y="449"/>
                  </a:cubicBezTo>
                  <a:cubicBezTo>
                    <a:pt x="281" y="443"/>
                    <a:pt x="303" y="441"/>
                    <a:pt x="323" y="435"/>
                  </a:cubicBezTo>
                  <a:cubicBezTo>
                    <a:pt x="337" y="430"/>
                    <a:pt x="356" y="426"/>
                    <a:pt x="368" y="417"/>
                  </a:cubicBezTo>
                  <a:cubicBezTo>
                    <a:pt x="381" y="407"/>
                    <a:pt x="376" y="380"/>
                    <a:pt x="374" y="366"/>
                  </a:cubicBezTo>
                  <a:moveTo>
                    <a:pt x="274" y="93"/>
                  </a:moveTo>
                  <a:cubicBezTo>
                    <a:pt x="275" y="130"/>
                    <a:pt x="287" y="166"/>
                    <a:pt x="293" y="203"/>
                  </a:cubicBezTo>
                  <a:cubicBezTo>
                    <a:pt x="296" y="220"/>
                    <a:pt x="298" y="237"/>
                    <a:pt x="301" y="254"/>
                  </a:cubicBezTo>
                  <a:cubicBezTo>
                    <a:pt x="304" y="271"/>
                    <a:pt x="310" y="288"/>
                    <a:pt x="313" y="306"/>
                  </a:cubicBezTo>
                  <a:cubicBezTo>
                    <a:pt x="315" y="318"/>
                    <a:pt x="317" y="331"/>
                    <a:pt x="318" y="343"/>
                  </a:cubicBezTo>
                  <a:cubicBezTo>
                    <a:pt x="310" y="338"/>
                    <a:pt x="297" y="331"/>
                    <a:pt x="287" y="334"/>
                  </a:cubicBezTo>
                  <a:cubicBezTo>
                    <a:pt x="286" y="334"/>
                    <a:pt x="285" y="335"/>
                    <a:pt x="285" y="337"/>
                  </a:cubicBezTo>
                  <a:cubicBezTo>
                    <a:pt x="282" y="356"/>
                    <a:pt x="283" y="384"/>
                    <a:pt x="256" y="385"/>
                  </a:cubicBezTo>
                  <a:cubicBezTo>
                    <a:pt x="255" y="385"/>
                    <a:pt x="254" y="386"/>
                    <a:pt x="254" y="387"/>
                  </a:cubicBezTo>
                  <a:cubicBezTo>
                    <a:pt x="240" y="388"/>
                    <a:pt x="227" y="389"/>
                    <a:pt x="213" y="388"/>
                  </a:cubicBezTo>
                  <a:cubicBezTo>
                    <a:pt x="200" y="386"/>
                    <a:pt x="190" y="387"/>
                    <a:pt x="177" y="388"/>
                  </a:cubicBezTo>
                  <a:cubicBezTo>
                    <a:pt x="169" y="389"/>
                    <a:pt x="162" y="390"/>
                    <a:pt x="154" y="390"/>
                  </a:cubicBezTo>
                  <a:cubicBezTo>
                    <a:pt x="149" y="391"/>
                    <a:pt x="145" y="393"/>
                    <a:pt x="141" y="394"/>
                  </a:cubicBezTo>
                  <a:cubicBezTo>
                    <a:pt x="139" y="383"/>
                    <a:pt x="137" y="373"/>
                    <a:pt x="134" y="362"/>
                  </a:cubicBezTo>
                  <a:cubicBezTo>
                    <a:pt x="129" y="345"/>
                    <a:pt x="123" y="329"/>
                    <a:pt x="118" y="312"/>
                  </a:cubicBezTo>
                  <a:cubicBezTo>
                    <a:pt x="110" y="281"/>
                    <a:pt x="106" y="250"/>
                    <a:pt x="100" y="219"/>
                  </a:cubicBezTo>
                  <a:cubicBezTo>
                    <a:pt x="94" y="189"/>
                    <a:pt x="93" y="159"/>
                    <a:pt x="83" y="130"/>
                  </a:cubicBezTo>
                  <a:cubicBezTo>
                    <a:pt x="81" y="122"/>
                    <a:pt x="78" y="113"/>
                    <a:pt x="76" y="105"/>
                  </a:cubicBezTo>
                  <a:cubicBezTo>
                    <a:pt x="73" y="91"/>
                    <a:pt x="78" y="95"/>
                    <a:pt x="87" y="93"/>
                  </a:cubicBezTo>
                  <a:cubicBezTo>
                    <a:pt x="96" y="91"/>
                    <a:pt x="104" y="89"/>
                    <a:pt x="112" y="85"/>
                  </a:cubicBezTo>
                  <a:cubicBezTo>
                    <a:pt x="114" y="85"/>
                    <a:pt x="115" y="85"/>
                    <a:pt x="116" y="84"/>
                  </a:cubicBezTo>
                  <a:cubicBezTo>
                    <a:pt x="119" y="83"/>
                    <a:pt x="122" y="82"/>
                    <a:pt x="124" y="80"/>
                  </a:cubicBezTo>
                  <a:cubicBezTo>
                    <a:pt x="128" y="83"/>
                    <a:pt x="131" y="86"/>
                    <a:pt x="135" y="88"/>
                  </a:cubicBezTo>
                  <a:cubicBezTo>
                    <a:pt x="139" y="90"/>
                    <a:pt x="143" y="91"/>
                    <a:pt x="148" y="91"/>
                  </a:cubicBezTo>
                  <a:cubicBezTo>
                    <a:pt x="155" y="90"/>
                    <a:pt x="163" y="87"/>
                    <a:pt x="170" y="87"/>
                  </a:cubicBezTo>
                  <a:cubicBezTo>
                    <a:pt x="173" y="86"/>
                    <a:pt x="176" y="86"/>
                    <a:pt x="179" y="85"/>
                  </a:cubicBezTo>
                  <a:cubicBezTo>
                    <a:pt x="190" y="83"/>
                    <a:pt x="208" y="84"/>
                    <a:pt x="215" y="74"/>
                  </a:cubicBezTo>
                  <a:cubicBezTo>
                    <a:pt x="216" y="73"/>
                    <a:pt x="217" y="71"/>
                    <a:pt x="217" y="70"/>
                  </a:cubicBezTo>
                  <a:cubicBezTo>
                    <a:pt x="218" y="70"/>
                    <a:pt x="218" y="70"/>
                    <a:pt x="219" y="70"/>
                  </a:cubicBezTo>
                  <a:cubicBezTo>
                    <a:pt x="224" y="67"/>
                    <a:pt x="232" y="69"/>
                    <a:pt x="237" y="68"/>
                  </a:cubicBezTo>
                  <a:cubicBezTo>
                    <a:pt x="245" y="65"/>
                    <a:pt x="253" y="59"/>
                    <a:pt x="261" y="58"/>
                  </a:cubicBezTo>
                  <a:cubicBezTo>
                    <a:pt x="272" y="56"/>
                    <a:pt x="275" y="60"/>
                    <a:pt x="275" y="71"/>
                  </a:cubicBezTo>
                  <a:cubicBezTo>
                    <a:pt x="274" y="78"/>
                    <a:pt x="274" y="86"/>
                    <a:pt x="274" y="93"/>
                  </a:cubicBezTo>
                  <a:moveTo>
                    <a:pt x="319" y="351"/>
                  </a:moveTo>
                  <a:cubicBezTo>
                    <a:pt x="320" y="354"/>
                    <a:pt x="320" y="357"/>
                    <a:pt x="320" y="360"/>
                  </a:cubicBezTo>
                  <a:cubicBezTo>
                    <a:pt x="321" y="363"/>
                    <a:pt x="324" y="372"/>
                    <a:pt x="322" y="375"/>
                  </a:cubicBezTo>
                  <a:cubicBezTo>
                    <a:pt x="322" y="376"/>
                    <a:pt x="318" y="377"/>
                    <a:pt x="313" y="378"/>
                  </a:cubicBezTo>
                  <a:cubicBezTo>
                    <a:pt x="311" y="378"/>
                    <a:pt x="309" y="378"/>
                    <a:pt x="307" y="380"/>
                  </a:cubicBezTo>
                  <a:cubicBezTo>
                    <a:pt x="307" y="381"/>
                    <a:pt x="306" y="381"/>
                    <a:pt x="306" y="381"/>
                  </a:cubicBezTo>
                  <a:cubicBezTo>
                    <a:pt x="305" y="382"/>
                    <a:pt x="304" y="382"/>
                    <a:pt x="304" y="383"/>
                  </a:cubicBezTo>
                  <a:cubicBezTo>
                    <a:pt x="299" y="383"/>
                    <a:pt x="288" y="384"/>
                    <a:pt x="278" y="384"/>
                  </a:cubicBezTo>
                  <a:cubicBezTo>
                    <a:pt x="280" y="383"/>
                    <a:pt x="281" y="382"/>
                    <a:pt x="282" y="380"/>
                  </a:cubicBezTo>
                  <a:cubicBezTo>
                    <a:pt x="285" y="374"/>
                    <a:pt x="288" y="369"/>
                    <a:pt x="289" y="363"/>
                  </a:cubicBezTo>
                  <a:cubicBezTo>
                    <a:pt x="291" y="356"/>
                    <a:pt x="291" y="349"/>
                    <a:pt x="291" y="342"/>
                  </a:cubicBezTo>
                  <a:cubicBezTo>
                    <a:pt x="301" y="344"/>
                    <a:pt x="310" y="357"/>
                    <a:pt x="319" y="351"/>
                  </a:cubicBezTo>
                  <a:moveTo>
                    <a:pt x="219" y="63"/>
                  </a:moveTo>
                  <a:cubicBezTo>
                    <a:pt x="220" y="60"/>
                    <a:pt x="221" y="57"/>
                    <a:pt x="222" y="54"/>
                  </a:cubicBezTo>
                  <a:cubicBezTo>
                    <a:pt x="223" y="47"/>
                    <a:pt x="227" y="40"/>
                    <a:pt x="229" y="32"/>
                  </a:cubicBezTo>
                  <a:cubicBezTo>
                    <a:pt x="229" y="41"/>
                    <a:pt x="228" y="50"/>
                    <a:pt x="230" y="59"/>
                  </a:cubicBezTo>
                  <a:cubicBezTo>
                    <a:pt x="226" y="60"/>
                    <a:pt x="223" y="61"/>
                    <a:pt x="219" y="63"/>
                  </a:cubicBezTo>
                  <a:moveTo>
                    <a:pt x="107" y="34"/>
                  </a:moveTo>
                  <a:cubicBezTo>
                    <a:pt x="118" y="32"/>
                    <a:pt x="129" y="32"/>
                    <a:pt x="139" y="31"/>
                  </a:cubicBezTo>
                  <a:cubicBezTo>
                    <a:pt x="155" y="28"/>
                    <a:pt x="170" y="25"/>
                    <a:pt x="186" y="22"/>
                  </a:cubicBezTo>
                  <a:cubicBezTo>
                    <a:pt x="201" y="19"/>
                    <a:pt x="215" y="14"/>
                    <a:pt x="230" y="13"/>
                  </a:cubicBezTo>
                  <a:cubicBezTo>
                    <a:pt x="230" y="16"/>
                    <a:pt x="230" y="19"/>
                    <a:pt x="230" y="21"/>
                  </a:cubicBezTo>
                  <a:cubicBezTo>
                    <a:pt x="227" y="18"/>
                    <a:pt x="222" y="19"/>
                    <a:pt x="220" y="24"/>
                  </a:cubicBezTo>
                  <a:cubicBezTo>
                    <a:pt x="217" y="30"/>
                    <a:pt x="214" y="35"/>
                    <a:pt x="212" y="42"/>
                  </a:cubicBezTo>
                  <a:cubicBezTo>
                    <a:pt x="209" y="50"/>
                    <a:pt x="208" y="65"/>
                    <a:pt x="199" y="69"/>
                  </a:cubicBezTo>
                  <a:cubicBezTo>
                    <a:pt x="197" y="70"/>
                    <a:pt x="191" y="69"/>
                    <a:pt x="189" y="69"/>
                  </a:cubicBezTo>
                  <a:cubicBezTo>
                    <a:pt x="180" y="71"/>
                    <a:pt x="172" y="73"/>
                    <a:pt x="164" y="74"/>
                  </a:cubicBezTo>
                  <a:cubicBezTo>
                    <a:pt x="153" y="75"/>
                    <a:pt x="146" y="80"/>
                    <a:pt x="135" y="74"/>
                  </a:cubicBezTo>
                  <a:cubicBezTo>
                    <a:pt x="133" y="73"/>
                    <a:pt x="129" y="69"/>
                    <a:pt x="126" y="67"/>
                  </a:cubicBezTo>
                  <a:cubicBezTo>
                    <a:pt x="119" y="61"/>
                    <a:pt x="111" y="54"/>
                    <a:pt x="101" y="53"/>
                  </a:cubicBezTo>
                  <a:cubicBezTo>
                    <a:pt x="99" y="53"/>
                    <a:pt x="98" y="56"/>
                    <a:pt x="100" y="57"/>
                  </a:cubicBezTo>
                  <a:cubicBezTo>
                    <a:pt x="107" y="61"/>
                    <a:pt x="112" y="68"/>
                    <a:pt x="118" y="74"/>
                  </a:cubicBezTo>
                  <a:cubicBezTo>
                    <a:pt x="118" y="74"/>
                    <a:pt x="117" y="74"/>
                    <a:pt x="117" y="74"/>
                  </a:cubicBezTo>
                  <a:cubicBezTo>
                    <a:pt x="114" y="75"/>
                    <a:pt x="111" y="75"/>
                    <a:pt x="108" y="76"/>
                  </a:cubicBezTo>
                  <a:cubicBezTo>
                    <a:pt x="106" y="76"/>
                    <a:pt x="104" y="76"/>
                    <a:pt x="102" y="76"/>
                  </a:cubicBezTo>
                  <a:cubicBezTo>
                    <a:pt x="102" y="74"/>
                    <a:pt x="101" y="72"/>
                    <a:pt x="100" y="70"/>
                  </a:cubicBezTo>
                  <a:cubicBezTo>
                    <a:pt x="99" y="65"/>
                    <a:pt x="98" y="60"/>
                    <a:pt x="97" y="55"/>
                  </a:cubicBezTo>
                  <a:cubicBezTo>
                    <a:pt x="96" y="49"/>
                    <a:pt x="95" y="42"/>
                    <a:pt x="92" y="36"/>
                  </a:cubicBezTo>
                  <a:cubicBezTo>
                    <a:pt x="97" y="35"/>
                    <a:pt x="102" y="34"/>
                    <a:pt x="107" y="34"/>
                  </a:cubicBezTo>
                  <a:moveTo>
                    <a:pt x="354" y="407"/>
                  </a:moveTo>
                  <a:cubicBezTo>
                    <a:pt x="348" y="412"/>
                    <a:pt x="337" y="414"/>
                    <a:pt x="330" y="417"/>
                  </a:cubicBezTo>
                  <a:cubicBezTo>
                    <a:pt x="316" y="422"/>
                    <a:pt x="302" y="427"/>
                    <a:pt x="287" y="429"/>
                  </a:cubicBezTo>
                  <a:cubicBezTo>
                    <a:pt x="279" y="430"/>
                    <a:pt x="271" y="429"/>
                    <a:pt x="262" y="432"/>
                  </a:cubicBezTo>
                  <a:cubicBezTo>
                    <a:pt x="253" y="436"/>
                    <a:pt x="245" y="438"/>
                    <a:pt x="236" y="439"/>
                  </a:cubicBezTo>
                  <a:cubicBezTo>
                    <a:pt x="219" y="441"/>
                    <a:pt x="203" y="443"/>
                    <a:pt x="186" y="446"/>
                  </a:cubicBezTo>
                  <a:cubicBezTo>
                    <a:pt x="173" y="448"/>
                    <a:pt x="161" y="446"/>
                    <a:pt x="148" y="447"/>
                  </a:cubicBezTo>
                  <a:cubicBezTo>
                    <a:pt x="139" y="448"/>
                    <a:pt x="131" y="452"/>
                    <a:pt x="122" y="453"/>
                  </a:cubicBezTo>
                  <a:cubicBezTo>
                    <a:pt x="111" y="453"/>
                    <a:pt x="103" y="455"/>
                    <a:pt x="97" y="444"/>
                  </a:cubicBezTo>
                  <a:cubicBezTo>
                    <a:pt x="95" y="439"/>
                    <a:pt x="93" y="431"/>
                    <a:pt x="91" y="426"/>
                  </a:cubicBezTo>
                  <a:cubicBezTo>
                    <a:pt x="82" y="406"/>
                    <a:pt x="77" y="383"/>
                    <a:pt x="71" y="361"/>
                  </a:cubicBezTo>
                  <a:cubicBezTo>
                    <a:pt x="61" y="324"/>
                    <a:pt x="55" y="285"/>
                    <a:pt x="47" y="248"/>
                  </a:cubicBezTo>
                  <a:cubicBezTo>
                    <a:pt x="42" y="225"/>
                    <a:pt x="38" y="202"/>
                    <a:pt x="35" y="178"/>
                  </a:cubicBezTo>
                  <a:cubicBezTo>
                    <a:pt x="32" y="156"/>
                    <a:pt x="26" y="134"/>
                    <a:pt x="21" y="112"/>
                  </a:cubicBezTo>
                  <a:cubicBezTo>
                    <a:pt x="18" y="102"/>
                    <a:pt x="13" y="88"/>
                    <a:pt x="23" y="82"/>
                  </a:cubicBezTo>
                  <a:cubicBezTo>
                    <a:pt x="29" y="80"/>
                    <a:pt x="39" y="80"/>
                    <a:pt x="45" y="78"/>
                  </a:cubicBezTo>
                  <a:cubicBezTo>
                    <a:pt x="54" y="76"/>
                    <a:pt x="63" y="71"/>
                    <a:pt x="72" y="69"/>
                  </a:cubicBezTo>
                  <a:cubicBezTo>
                    <a:pt x="76" y="67"/>
                    <a:pt x="84" y="64"/>
                    <a:pt x="88" y="63"/>
                  </a:cubicBezTo>
                  <a:cubicBezTo>
                    <a:pt x="88" y="63"/>
                    <a:pt x="88" y="63"/>
                    <a:pt x="88" y="63"/>
                  </a:cubicBezTo>
                  <a:cubicBezTo>
                    <a:pt x="89" y="69"/>
                    <a:pt x="90" y="75"/>
                    <a:pt x="92" y="80"/>
                  </a:cubicBezTo>
                  <a:cubicBezTo>
                    <a:pt x="86" y="80"/>
                    <a:pt x="80" y="80"/>
                    <a:pt x="75" y="81"/>
                  </a:cubicBezTo>
                  <a:cubicBezTo>
                    <a:pt x="68" y="83"/>
                    <a:pt x="63" y="86"/>
                    <a:pt x="62" y="93"/>
                  </a:cubicBezTo>
                  <a:cubicBezTo>
                    <a:pt x="59" y="106"/>
                    <a:pt x="68" y="124"/>
                    <a:pt x="72" y="136"/>
                  </a:cubicBezTo>
                  <a:cubicBezTo>
                    <a:pt x="78" y="156"/>
                    <a:pt x="81" y="176"/>
                    <a:pt x="83" y="197"/>
                  </a:cubicBezTo>
                  <a:cubicBezTo>
                    <a:pt x="86" y="231"/>
                    <a:pt x="94" y="264"/>
                    <a:pt x="101" y="298"/>
                  </a:cubicBezTo>
                  <a:cubicBezTo>
                    <a:pt x="105" y="318"/>
                    <a:pt x="111" y="337"/>
                    <a:pt x="117" y="356"/>
                  </a:cubicBezTo>
                  <a:cubicBezTo>
                    <a:pt x="123" y="373"/>
                    <a:pt x="126" y="389"/>
                    <a:pt x="129" y="407"/>
                  </a:cubicBezTo>
                  <a:cubicBezTo>
                    <a:pt x="130" y="410"/>
                    <a:pt x="134" y="413"/>
                    <a:pt x="138" y="412"/>
                  </a:cubicBezTo>
                  <a:cubicBezTo>
                    <a:pt x="142" y="410"/>
                    <a:pt x="147" y="406"/>
                    <a:pt x="151" y="405"/>
                  </a:cubicBezTo>
                  <a:cubicBezTo>
                    <a:pt x="158" y="403"/>
                    <a:pt x="168" y="403"/>
                    <a:pt x="175" y="402"/>
                  </a:cubicBezTo>
                  <a:cubicBezTo>
                    <a:pt x="191" y="400"/>
                    <a:pt x="206" y="401"/>
                    <a:pt x="222" y="401"/>
                  </a:cubicBezTo>
                  <a:cubicBezTo>
                    <a:pt x="252" y="401"/>
                    <a:pt x="285" y="400"/>
                    <a:pt x="314" y="393"/>
                  </a:cubicBezTo>
                  <a:cubicBezTo>
                    <a:pt x="316" y="393"/>
                    <a:pt x="318" y="392"/>
                    <a:pt x="318" y="390"/>
                  </a:cubicBezTo>
                  <a:cubicBezTo>
                    <a:pt x="326" y="390"/>
                    <a:pt x="334" y="387"/>
                    <a:pt x="337" y="381"/>
                  </a:cubicBezTo>
                  <a:cubicBezTo>
                    <a:pt x="339" y="376"/>
                    <a:pt x="336" y="370"/>
                    <a:pt x="334" y="365"/>
                  </a:cubicBezTo>
                  <a:cubicBezTo>
                    <a:pt x="332" y="355"/>
                    <a:pt x="333" y="345"/>
                    <a:pt x="331" y="335"/>
                  </a:cubicBezTo>
                  <a:cubicBezTo>
                    <a:pt x="328" y="312"/>
                    <a:pt x="325" y="288"/>
                    <a:pt x="317" y="266"/>
                  </a:cubicBezTo>
                  <a:cubicBezTo>
                    <a:pt x="310" y="242"/>
                    <a:pt x="308" y="218"/>
                    <a:pt x="304" y="194"/>
                  </a:cubicBezTo>
                  <a:cubicBezTo>
                    <a:pt x="300" y="170"/>
                    <a:pt x="293" y="146"/>
                    <a:pt x="289" y="121"/>
                  </a:cubicBezTo>
                  <a:cubicBezTo>
                    <a:pt x="288" y="108"/>
                    <a:pt x="286" y="95"/>
                    <a:pt x="286" y="81"/>
                  </a:cubicBezTo>
                  <a:cubicBezTo>
                    <a:pt x="287" y="73"/>
                    <a:pt x="288" y="65"/>
                    <a:pt x="287" y="57"/>
                  </a:cubicBezTo>
                  <a:cubicBezTo>
                    <a:pt x="284" y="45"/>
                    <a:pt x="275" y="42"/>
                    <a:pt x="264" y="44"/>
                  </a:cubicBezTo>
                  <a:cubicBezTo>
                    <a:pt x="256" y="46"/>
                    <a:pt x="249" y="50"/>
                    <a:pt x="242" y="54"/>
                  </a:cubicBezTo>
                  <a:cubicBezTo>
                    <a:pt x="243" y="48"/>
                    <a:pt x="243" y="41"/>
                    <a:pt x="243" y="35"/>
                  </a:cubicBezTo>
                  <a:cubicBezTo>
                    <a:pt x="244" y="35"/>
                    <a:pt x="245" y="34"/>
                    <a:pt x="246" y="34"/>
                  </a:cubicBezTo>
                  <a:cubicBezTo>
                    <a:pt x="259" y="32"/>
                    <a:pt x="271" y="27"/>
                    <a:pt x="284" y="25"/>
                  </a:cubicBezTo>
                  <a:cubicBezTo>
                    <a:pt x="300" y="24"/>
                    <a:pt x="297" y="30"/>
                    <a:pt x="300" y="42"/>
                  </a:cubicBezTo>
                  <a:cubicBezTo>
                    <a:pt x="302" y="54"/>
                    <a:pt x="305" y="65"/>
                    <a:pt x="308" y="76"/>
                  </a:cubicBezTo>
                  <a:cubicBezTo>
                    <a:pt x="317" y="118"/>
                    <a:pt x="322" y="161"/>
                    <a:pt x="331" y="203"/>
                  </a:cubicBezTo>
                  <a:cubicBezTo>
                    <a:pt x="339" y="239"/>
                    <a:pt x="339" y="275"/>
                    <a:pt x="347" y="311"/>
                  </a:cubicBezTo>
                  <a:cubicBezTo>
                    <a:pt x="351" y="331"/>
                    <a:pt x="357" y="349"/>
                    <a:pt x="360" y="369"/>
                  </a:cubicBezTo>
                  <a:cubicBezTo>
                    <a:pt x="361" y="380"/>
                    <a:pt x="365" y="399"/>
                    <a:pt x="354" y="40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64"/>
            <p:cNvSpPr>
              <a:spLocks/>
            </p:cNvSpPr>
            <p:nvPr/>
          </p:nvSpPr>
          <p:spPr bwMode="auto">
            <a:xfrm>
              <a:off x="4662489" y="3201989"/>
              <a:ext cx="290513" cy="58738"/>
            </a:xfrm>
            <a:custGeom>
              <a:avLst/>
              <a:gdLst>
                <a:gd name="T0" fmla="*/ 133 w 135"/>
                <a:gd name="T1" fmla="*/ 2 h 27"/>
                <a:gd name="T2" fmla="*/ 104 w 135"/>
                <a:gd name="T3" fmla="*/ 1 h 27"/>
                <a:gd name="T4" fmla="*/ 66 w 135"/>
                <a:gd name="T5" fmla="*/ 11 h 27"/>
                <a:gd name="T6" fmla="*/ 28 w 135"/>
                <a:gd name="T7" fmla="*/ 19 h 27"/>
                <a:gd name="T8" fmla="*/ 0 w 135"/>
                <a:gd name="T9" fmla="*/ 25 h 27"/>
                <a:gd name="T10" fmla="*/ 1 w 135"/>
                <a:gd name="T11" fmla="*/ 27 h 27"/>
                <a:gd name="T12" fmla="*/ 3 w 135"/>
                <a:gd name="T13" fmla="*/ 26 h 27"/>
                <a:gd name="T14" fmla="*/ 3 w 135"/>
                <a:gd name="T15" fmla="*/ 26 h 27"/>
                <a:gd name="T16" fmla="*/ 17 w 135"/>
                <a:gd name="T17" fmla="*/ 23 h 27"/>
                <a:gd name="T18" fmla="*/ 31 w 135"/>
                <a:gd name="T19" fmla="*/ 23 h 27"/>
                <a:gd name="T20" fmla="*/ 64 w 135"/>
                <a:gd name="T21" fmla="*/ 15 h 27"/>
                <a:gd name="T22" fmla="*/ 97 w 135"/>
                <a:gd name="T23" fmla="*/ 7 h 27"/>
                <a:gd name="T24" fmla="*/ 132 w 135"/>
                <a:gd name="T25" fmla="*/ 5 h 27"/>
                <a:gd name="T26" fmla="*/ 133 w 135"/>
                <a:gd name="T27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5" h="27">
                  <a:moveTo>
                    <a:pt x="133" y="2"/>
                  </a:moveTo>
                  <a:cubicBezTo>
                    <a:pt x="123" y="0"/>
                    <a:pt x="113" y="0"/>
                    <a:pt x="104" y="1"/>
                  </a:cubicBezTo>
                  <a:cubicBezTo>
                    <a:pt x="91" y="3"/>
                    <a:pt x="79" y="8"/>
                    <a:pt x="66" y="11"/>
                  </a:cubicBezTo>
                  <a:cubicBezTo>
                    <a:pt x="54" y="13"/>
                    <a:pt x="41" y="18"/>
                    <a:pt x="28" y="19"/>
                  </a:cubicBezTo>
                  <a:cubicBezTo>
                    <a:pt x="19" y="20"/>
                    <a:pt x="9" y="20"/>
                    <a:pt x="0" y="25"/>
                  </a:cubicBezTo>
                  <a:cubicBezTo>
                    <a:pt x="0" y="26"/>
                    <a:pt x="0" y="27"/>
                    <a:pt x="1" y="27"/>
                  </a:cubicBezTo>
                  <a:cubicBezTo>
                    <a:pt x="2" y="27"/>
                    <a:pt x="2" y="27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7" y="26"/>
                    <a:pt x="12" y="24"/>
                    <a:pt x="17" y="23"/>
                  </a:cubicBezTo>
                  <a:cubicBezTo>
                    <a:pt x="22" y="23"/>
                    <a:pt x="27" y="23"/>
                    <a:pt x="31" y="23"/>
                  </a:cubicBezTo>
                  <a:cubicBezTo>
                    <a:pt x="43" y="21"/>
                    <a:pt x="53" y="18"/>
                    <a:pt x="64" y="15"/>
                  </a:cubicBezTo>
                  <a:cubicBezTo>
                    <a:pt x="75" y="13"/>
                    <a:pt x="86" y="10"/>
                    <a:pt x="97" y="7"/>
                  </a:cubicBezTo>
                  <a:cubicBezTo>
                    <a:pt x="109" y="4"/>
                    <a:pt x="120" y="7"/>
                    <a:pt x="132" y="5"/>
                  </a:cubicBezTo>
                  <a:cubicBezTo>
                    <a:pt x="134" y="5"/>
                    <a:pt x="135" y="2"/>
                    <a:pt x="133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65"/>
            <p:cNvSpPr>
              <a:spLocks/>
            </p:cNvSpPr>
            <p:nvPr/>
          </p:nvSpPr>
          <p:spPr bwMode="auto">
            <a:xfrm>
              <a:off x="4691064" y="3249614"/>
              <a:ext cx="273050" cy="55563"/>
            </a:xfrm>
            <a:custGeom>
              <a:avLst/>
              <a:gdLst>
                <a:gd name="T0" fmla="*/ 124 w 127"/>
                <a:gd name="T1" fmla="*/ 2 h 26"/>
                <a:gd name="T2" fmla="*/ 62 w 127"/>
                <a:gd name="T3" fmla="*/ 10 h 26"/>
                <a:gd name="T4" fmla="*/ 31 w 127"/>
                <a:gd name="T5" fmla="*/ 15 h 26"/>
                <a:gd name="T6" fmla="*/ 2 w 127"/>
                <a:gd name="T7" fmla="*/ 23 h 26"/>
                <a:gd name="T8" fmla="*/ 2 w 127"/>
                <a:gd name="T9" fmla="*/ 25 h 26"/>
                <a:gd name="T10" fmla="*/ 61 w 127"/>
                <a:gd name="T11" fmla="*/ 15 h 26"/>
                <a:gd name="T12" fmla="*/ 91 w 127"/>
                <a:gd name="T13" fmla="*/ 10 h 26"/>
                <a:gd name="T14" fmla="*/ 125 w 127"/>
                <a:gd name="T15" fmla="*/ 6 h 26"/>
                <a:gd name="T16" fmla="*/ 124 w 127"/>
                <a:gd name="T17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6">
                  <a:moveTo>
                    <a:pt x="124" y="2"/>
                  </a:moveTo>
                  <a:cubicBezTo>
                    <a:pt x="104" y="0"/>
                    <a:pt x="82" y="7"/>
                    <a:pt x="62" y="10"/>
                  </a:cubicBezTo>
                  <a:cubicBezTo>
                    <a:pt x="51" y="12"/>
                    <a:pt x="41" y="13"/>
                    <a:pt x="31" y="15"/>
                  </a:cubicBezTo>
                  <a:cubicBezTo>
                    <a:pt x="21" y="18"/>
                    <a:pt x="11" y="21"/>
                    <a:pt x="2" y="23"/>
                  </a:cubicBezTo>
                  <a:cubicBezTo>
                    <a:pt x="0" y="23"/>
                    <a:pt x="1" y="26"/>
                    <a:pt x="2" y="25"/>
                  </a:cubicBezTo>
                  <a:cubicBezTo>
                    <a:pt x="22" y="22"/>
                    <a:pt x="41" y="18"/>
                    <a:pt x="61" y="15"/>
                  </a:cubicBezTo>
                  <a:cubicBezTo>
                    <a:pt x="71" y="13"/>
                    <a:pt x="81" y="11"/>
                    <a:pt x="91" y="10"/>
                  </a:cubicBezTo>
                  <a:cubicBezTo>
                    <a:pt x="102" y="8"/>
                    <a:pt x="114" y="7"/>
                    <a:pt x="125" y="6"/>
                  </a:cubicBezTo>
                  <a:cubicBezTo>
                    <a:pt x="127" y="5"/>
                    <a:pt x="126" y="3"/>
                    <a:pt x="124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66"/>
            <p:cNvSpPr>
              <a:spLocks/>
            </p:cNvSpPr>
            <p:nvPr/>
          </p:nvSpPr>
          <p:spPr bwMode="auto">
            <a:xfrm>
              <a:off x="4694239" y="3297239"/>
              <a:ext cx="260350" cy="61913"/>
            </a:xfrm>
            <a:custGeom>
              <a:avLst/>
              <a:gdLst>
                <a:gd name="T0" fmla="*/ 118 w 121"/>
                <a:gd name="T1" fmla="*/ 0 h 29"/>
                <a:gd name="T2" fmla="*/ 118 w 121"/>
                <a:gd name="T3" fmla="*/ 0 h 29"/>
                <a:gd name="T4" fmla="*/ 106 w 121"/>
                <a:gd name="T5" fmla="*/ 1 h 29"/>
                <a:gd name="T6" fmla="*/ 89 w 121"/>
                <a:gd name="T7" fmla="*/ 2 h 29"/>
                <a:gd name="T8" fmla="*/ 63 w 121"/>
                <a:gd name="T9" fmla="*/ 8 h 29"/>
                <a:gd name="T10" fmla="*/ 30 w 121"/>
                <a:gd name="T11" fmla="*/ 17 h 29"/>
                <a:gd name="T12" fmla="*/ 2 w 121"/>
                <a:gd name="T13" fmla="*/ 25 h 29"/>
                <a:gd name="T14" fmla="*/ 2 w 121"/>
                <a:gd name="T15" fmla="*/ 29 h 29"/>
                <a:gd name="T16" fmla="*/ 26 w 121"/>
                <a:gd name="T17" fmla="*/ 22 h 29"/>
                <a:gd name="T18" fmla="*/ 57 w 121"/>
                <a:gd name="T19" fmla="*/ 14 h 29"/>
                <a:gd name="T20" fmla="*/ 72 w 121"/>
                <a:gd name="T21" fmla="*/ 11 h 29"/>
                <a:gd name="T22" fmla="*/ 89 w 121"/>
                <a:gd name="T23" fmla="*/ 7 h 29"/>
                <a:gd name="T24" fmla="*/ 119 w 121"/>
                <a:gd name="T25" fmla="*/ 4 h 29"/>
                <a:gd name="T26" fmla="*/ 118 w 121"/>
                <a:gd name="T2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" h="29">
                  <a:moveTo>
                    <a:pt x="118" y="0"/>
                  </a:moveTo>
                  <a:cubicBezTo>
                    <a:pt x="118" y="0"/>
                    <a:pt x="118" y="0"/>
                    <a:pt x="118" y="0"/>
                  </a:cubicBezTo>
                  <a:cubicBezTo>
                    <a:pt x="114" y="0"/>
                    <a:pt x="110" y="1"/>
                    <a:pt x="106" y="1"/>
                  </a:cubicBezTo>
                  <a:cubicBezTo>
                    <a:pt x="100" y="2"/>
                    <a:pt x="95" y="2"/>
                    <a:pt x="89" y="2"/>
                  </a:cubicBezTo>
                  <a:cubicBezTo>
                    <a:pt x="80" y="2"/>
                    <a:pt x="71" y="6"/>
                    <a:pt x="63" y="8"/>
                  </a:cubicBezTo>
                  <a:cubicBezTo>
                    <a:pt x="52" y="10"/>
                    <a:pt x="41" y="14"/>
                    <a:pt x="30" y="17"/>
                  </a:cubicBezTo>
                  <a:cubicBezTo>
                    <a:pt x="21" y="19"/>
                    <a:pt x="12" y="25"/>
                    <a:pt x="2" y="25"/>
                  </a:cubicBezTo>
                  <a:cubicBezTo>
                    <a:pt x="0" y="25"/>
                    <a:pt x="0" y="29"/>
                    <a:pt x="2" y="29"/>
                  </a:cubicBezTo>
                  <a:cubicBezTo>
                    <a:pt x="11" y="29"/>
                    <a:pt x="18" y="25"/>
                    <a:pt x="26" y="22"/>
                  </a:cubicBezTo>
                  <a:cubicBezTo>
                    <a:pt x="36" y="19"/>
                    <a:pt x="47" y="17"/>
                    <a:pt x="57" y="14"/>
                  </a:cubicBezTo>
                  <a:cubicBezTo>
                    <a:pt x="62" y="13"/>
                    <a:pt x="67" y="12"/>
                    <a:pt x="72" y="11"/>
                  </a:cubicBezTo>
                  <a:cubicBezTo>
                    <a:pt x="78" y="9"/>
                    <a:pt x="83" y="7"/>
                    <a:pt x="89" y="7"/>
                  </a:cubicBezTo>
                  <a:cubicBezTo>
                    <a:pt x="99" y="6"/>
                    <a:pt x="108" y="5"/>
                    <a:pt x="119" y="4"/>
                  </a:cubicBezTo>
                  <a:cubicBezTo>
                    <a:pt x="121" y="4"/>
                    <a:pt x="118" y="0"/>
                    <a:pt x="118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67"/>
            <p:cNvSpPr>
              <a:spLocks/>
            </p:cNvSpPr>
            <p:nvPr/>
          </p:nvSpPr>
          <p:spPr bwMode="auto">
            <a:xfrm>
              <a:off x="4703764" y="3321051"/>
              <a:ext cx="295275" cy="84138"/>
            </a:xfrm>
            <a:custGeom>
              <a:avLst/>
              <a:gdLst>
                <a:gd name="T0" fmla="*/ 136 w 137"/>
                <a:gd name="T1" fmla="*/ 5 h 39"/>
                <a:gd name="T2" fmla="*/ 64 w 137"/>
                <a:gd name="T3" fmla="*/ 15 h 39"/>
                <a:gd name="T4" fmla="*/ 27 w 137"/>
                <a:gd name="T5" fmla="*/ 25 h 39"/>
                <a:gd name="T6" fmla="*/ 2 w 137"/>
                <a:gd name="T7" fmla="*/ 35 h 39"/>
                <a:gd name="T8" fmla="*/ 5 w 137"/>
                <a:gd name="T9" fmla="*/ 37 h 39"/>
                <a:gd name="T10" fmla="*/ 34 w 137"/>
                <a:gd name="T11" fmla="*/ 27 h 39"/>
                <a:gd name="T12" fmla="*/ 68 w 137"/>
                <a:gd name="T13" fmla="*/ 18 h 39"/>
                <a:gd name="T14" fmla="*/ 103 w 137"/>
                <a:gd name="T15" fmla="*/ 10 h 39"/>
                <a:gd name="T16" fmla="*/ 136 w 137"/>
                <a:gd name="T17" fmla="*/ 7 h 39"/>
                <a:gd name="T18" fmla="*/ 136 w 137"/>
                <a:gd name="T19" fmla="*/ 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7" h="39">
                  <a:moveTo>
                    <a:pt x="136" y="5"/>
                  </a:moveTo>
                  <a:cubicBezTo>
                    <a:pt x="111" y="0"/>
                    <a:pt x="88" y="9"/>
                    <a:pt x="64" y="15"/>
                  </a:cubicBezTo>
                  <a:cubicBezTo>
                    <a:pt x="52" y="17"/>
                    <a:pt x="40" y="22"/>
                    <a:pt x="27" y="25"/>
                  </a:cubicBezTo>
                  <a:cubicBezTo>
                    <a:pt x="18" y="27"/>
                    <a:pt x="10" y="29"/>
                    <a:pt x="2" y="35"/>
                  </a:cubicBezTo>
                  <a:cubicBezTo>
                    <a:pt x="0" y="36"/>
                    <a:pt x="3" y="39"/>
                    <a:pt x="5" y="37"/>
                  </a:cubicBezTo>
                  <a:cubicBezTo>
                    <a:pt x="13" y="31"/>
                    <a:pt x="24" y="29"/>
                    <a:pt x="34" y="27"/>
                  </a:cubicBezTo>
                  <a:cubicBezTo>
                    <a:pt x="46" y="24"/>
                    <a:pt x="57" y="21"/>
                    <a:pt x="68" y="18"/>
                  </a:cubicBezTo>
                  <a:cubicBezTo>
                    <a:pt x="80" y="16"/>
                    <a:pt x="91" y="12"/>
                    <a:pt x="103" y="10"/>
                  </a:cubicBezTo>
                  <a:cubicBezTo>
                    <a:pt x="114" y="7"/>
                    <a:pt x="125" y="9"/>
                    <a:pt x="136" y="7"/>
                  </a:cubicBezTo>
                  <a:cubicBezTo>
                    <a:pt x="137" y="7"/>
                    <a:pt x="137" y="5"/>
                    <a:pt x="136" y="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68"/>
            <p:cNvSpPr>
              <a:spLocks/>
            </p:cNvSpPr>
            <p:nvPr/>
          </p:nvSpPr>
          <p:spPr bwMode="auto">
            <a:xfrm>
              <a:off x="4679951" y="3384551"/>
              <a:ext cx="320675" cy="69850"/>
            </a:xfrm>
            <a:custGeom>
              <a:avLst/>
              <a:gdLst>
                <a:gd name="T0" fmla="*/ 146 w 149"/>
                <a:gd name="T1" fmla="*/ 2 h 32"/>
                <a:gd name="T2" fmla="*/ 146 w 149"/>
                <a:gd name="T3" fmla="*/ 2 h 32"/>
                <a:gd name="T4" fmla="*/ 76 w 149"/>
                <a:gd name="T5" fmla="*/ 14 h 32"/>
                <a:gd name="T6" fmla="*/ 38 w 149"/>
                <a:gd name="T7" fmla="*/ 22 h 32"/>
                <a:gd name="T8" fmla="*/ 21 w 149"/>
                <a:gd name="T9" fmla="*/ 26 h 32"/>
                <a:gd name="T10" fmla="*/ 2 w 149"/>
                <a:gd name="T11" fmla="*/ 30 h 32"/>
                <a:gd name="T12" fmla="*/ 2 w 149"/>
                <a:gd name="T13" fmla="*/ 32 h 32"/>
                <a:gd name="T14" fmla="*/ 32 w 149"/>
                <a:gd name="T15" fmla="*/ 26 h 32"/>
                <a:gd name="T16" fmla="*/ 70 w 149"/>
                <a:gd name="T17" fmla="*/ 19 h 32"/>
                <a:gd name="T18" fmla="*/ 146 w 149"/>
                <a:gd name="T19" fmla="*/ 5 h 32"/>
                <a:gd name="T20" fmla="*/ 146 w 149"/>
                <a:gd name="T21" fmla="*/ 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9" h="32">
                  <a:moveTo>
                    <a:pt x="146" y="2"/>
                  </a:moveTo>
                  <a:cubicBezTo>
                    <a:pt x="146" y="2"/>
                    <a:pt x="146" y="2"/>
                    <a:pt x="146" y="2"/>
                  </a:cubicBezTo>
                  <a:cubicBezTo>
                    <a:pt x="122" y="0"/>
                    <a:pt x="99" y="9"/>
                    <a:pt x="76" y="14"/>
                  </a:cubicBezTo>
                  <a:cubicBezTo>
                    <a:pt x="64" y="17"/>
                    <a:pt x="51" y="19"/>
                    <a:pt x="38" y="22"/>
                  </a:cubicBezTo>
                  <a:cubicBezTo>
                    <a:pt x="33" y="23"/>
                    <a:pt x="27" y="24"/>
                    <a:pt x="21" y="26"/>
                  </a:cubicBezTo>
                  <a:cubicBezTo>
                    <a:pt x="15" y="27"/>
                    <a:pt x="8" y="30"/>
                    <a:pt x="2" y="30"/>
                  </a:cubicBezTo>
                  <a:cubicBezTo>
                    <a:pt x="0" y="30"/>
                    <a:pt x="0" y="32"/>
                    <a:pt x="2" y="32"/>
                  </a:cubicBezTo>
                  <a:cubicBezTo>
                    <a:pt x="12" y="32"/>
                    <a:pt x="23" y="28"/>
                    <a:pt x="32" y="26"/>
                  </a:cubicBezTo>
                  <a:cubicBezTo>
                    <a:pt x="45" y="24"/>
                    <a:pt x="58" y="21"/>
                    <a:pt x="70" y="19"/>
                  </a:cubicBezTo>
                  <a:cubicBezTo>
                    <a:pt x="96" y="14"/>
                    <a:pt x="120" y="7"/>
                    <a:pt x="146" y="5"/>
                  </a:cubicBezTo>
                  <a:cubicBezTo>
                    <a:pt x="149" y="5"/>
                    <a:pt x="148" y="1"/>
                    <a:pt x="146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69"/>
            <p:cNvSpPr>
              <a:spLocks/>
            </p:cNvSpPr>
            <p:nvPr/>
          </p:nvSpPr>
          <p:spPr bwMode="auto">
            <a:xfrm>
              <a:off x="4730751" y="3419476"/>
              <a:ext cx="284163" cy="85725"/>
            </a:xfrm>
            <a:custGeom>
              <a:avLst/>
              <a:gdLst>
                <a:gd name="T0" fmla="*/ 131 w 132"/>
                <a:gd name="T1" fmla="*/ 4 h 40"/>
                <a:gd name="T2" fmla="*/ 66 w 132"/>
                <a:gd name="T3" fmla="*/ 16 h 40"/>
                <a:gd name="T4" fmla="*/ 2 w 132"/>
                <a:gd name="T5" fmla="*/ 36 h 40"/>
                <a:gd name="T6" fmla="*/ 4 w 132"/>
                <a:gd name="T7" fmla="*/ 39 h 40"/>
                <a:gd name="T8" fmla="*/ 67 w 132"/>
                <a:gd name="T9" fmla="*/ 20 h 40"/>
                <a:gd name="T10" fmla="*/ 99 w 132"/>
                <a:gd name="T11" fmla="*/ 11 h 40"/>
                <a:gd name="T12" fmla="*/ 131 w 132"/>
                <a:gd name="T13" fmla="*/ 6 h 40"/>
                <a:gd name="T14" fmla="*/ 131 w 132"/>
                <a:gd name="T15" fmla="*/ 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" h="40">
                  <a:moveTo>
                    <a:pt x="131" y="4"/>
                  </a:moveTo>
                  <a:cubicBezTo>
                    <a:pt x="109" y="0"/>
                    <a:pt x="87" y="11"/>
                    <a:pt x="66" y="16"/>
                  </a:cubicBezTo>
                  <a:cubicBezTo>
                    <a:pt x="44" y="22"/>
                    <a:pt x="22" y="26"/>
                    <a:pt x="2" y="36"/>
                  </a:cubicBezTo>
                  <a:cubicBezTo>
                    <a:pt x="0" y="37"/>
                    <a:pt x="2" y="40"/>
                    <a:pt x="4" y="39"/>
                  </a:cubicBezTo>
                  <a:cubicBezTo>
                    <a:pt x="24" y="29"/>
                    <a:pt x="46" y="26"/>
                    <a:pt x="67" y="20"/>
                  </a:cubicBezTo>
                  <a:cubicBezTo>
                    <a:pt x="78" y="18"/>
                    <a:pt x="88" y="14"/>
                    <a:pt x="99" y="11"/>
                  </a:cubicBezTo>
                  <a:cubicBezTo>
                    <a:pt x="109" y="8"/>
                    <a:pt x="120" y="8"/>
                    <a:pt x="131" y="6"/>
                  </a:cubicBezTo>
                  <a:cubicBezTo>
                    <a:pt x="132" y="6"/>
                    <a:pt x="132" y="4"/>
                    <a:pt x="131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70"/>
            <p:cNvSpPr>
              <a:spLocks/>
            </p:cNvSpPr>
            <p:nvPr/>
          </p:nvSpPr>
          <p:spPr bwMode="auto">
            <a:xfrm>
              <a:off x="4746626" y="3463926"/>
              <a:ext cx="279400" cy="66675"/>
            </a:xfrm>
            <a:custGeom>
              <a:avLst/>
              <a:gdLst>
                <a:gd name="T0" fmla="*/ 128 w 130"/>
                <a:gd name="T1" fmla="*/ 2 h 31"/>
                <a:gd name="T2" fmla="*/ 101 w 130"/>
                <a:gd name="T3" fmla="*/ 4 h 31"/>
                <a:gd name="T4" fmla="*/ 67 w 130"/>
                <a:gd name="T5" fmla="*/ 12 h 31"/>
                <a:gd name="T6" fmla="*/ 36 w 130"/>
                <a:gd name="T7" fmla="*/ 19 h 31"/>
                <a:gd name="T8" fmla="*/ 19 w 130"/>
                <a:gd name="T9" fmla="*/ 24 h 31"/>
                <a:gd name="T10" fmla="*/ 1 w 130"/>
                <a:gd name="T11" fmla="*/ 28 h 31"/>
                <a:gd name="T12" fmla="*/ 1 w 130"/>
                <a:gd name="T13" fmla="*/ 30 h 31"/>
                <a:gd name="T14" fmla="*/ 27 w 130"/>
                <a:gd name="T15" fmla="*/ 25 h 31"/>
                <a:gd name="T16" fmla="*/ 59 w 130"/>
                <a:gd name="T17" fmla="*/ 17 h 31"/>
                <a:gd name="T18" fmla="*/ 92 w 130"/>
                <a:gd name="T19" fmla="*/ 10 h 31"/>
                <a:gd name="T20" fmla="*/ 124 w 130"/>
                <a:gd name="T21" fmla="*/ 6 h 31"/>
                <a:gd name="T22" fmla="*/ 121 w 130"/>
                <a:gd name="T23" fmla="*/ 8 h 31"/>
                <a:gd name="T24" fmla="*/ 121 w 130"/>
                <a:gd name="T25" fmla="*/ 10 h 31"/>
                <a:gd name="T26" fmla="*/ 129 w 130"/>
                <a:gd name="T27" fmla="*/ 6 h 31"/>
                <a:gd name="T28" fmla="*/ 128 w 130"/>
                <a:gd name="T29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0" h="31">
                  <a:moveTo>
                    <a:pt x="128" y="2"/>
                  </a:moveTo>
                  <a:cubicBezTo>
                    <a:pt x="119" y="0"/>
                    <a:pt x="110" y="3"/>
                    <a:pt x="101" y="4"/>
                  </a:cubicBezTo>
                  <a:cubicBezTo>
                    <a:pt x="90" y="6"/>
                    <a:pt x="79" y="9"/>
                    <a:pt x="67" y="12"/>
                  </a:cubicBezTo>
                  <a:cubicBezTo>
                    <a:pt x="57" y="14"/>
                    <a:pt x="46" y="16"/>
                    <a:pt x="36" y="19"/>
                  </a:cubicBezTo>
                  <a:cubicBezTo>
                    <a:pt x="30" y="21"/>
                    <a:pt x="25" y="23"/>
                    <a:pt x="19" y="24"/>
                  </a:cubicBezTo>
                  <a:cubicBezTo>
                    <a:pt x="13" y="25"/>
                    <a:pt x="7" y="28"/>
                    <a:pt x="1" y="28"/>
                  </a:cubicBezTo>
                  <a:cubicBezTo>
                    <a:pt x="0" y="28"/>
                    <a:pt x="0" y="30"/>
                    <a:pt x="1" y="30"/>
                  </a:cubicBezTo>
                  <a:cubicBezTo>
                    <a:pt x="9" y="31"/>
                    <a:pt x="19" y="27"/>
                    <a:pt x="27" y="25"/>
                  </a:cubicBezTo>
                  <a:cubicBezTo>
                    <a:pt x="38" y="23"/>
                    <a:pt x="48" y="19"/>
                    <a:pt x="59" y="17"/>
                  </a:cubicBezTo>
                  <a:cubicBezTo>
                    <a:pt x="70" y="15"/>
                    <a:pt x="81" y="12"/>
                    <a:pt x="92" y="10"/>
                  </a:cubicBezTo>
                  <a:cubicBezTo>
                    <a:pt x="102" y="8"/>
                    <a:pt x="114" y="5"/>
                    <a:pt x="124" y="6"/>
                  </a:cubicBezTo>
                  <a:cubicBezTo>
                    <a:pt x="123" y="7"/>
                    <a:pt x="122" y="8"/>
                    <a:pt x="121" y="8"/>
                  </a:cubicBezTo>
                  <a:cubicBezTo>
                    <a:pt x="120" y="9"/>
                    <a:pt x="120" y="10"/>
                    <a:pt x="121" y="10"/>
                  </a:cubicBezTo>
                  <a:cubicBezTo>
                    <a:pt x="124" y="9"/>
                    <a:pt x="126" y="7"/>
                    <a:pt x="129" y="6"/>
                  </a:cubicBezTo>
                  <a:cubicBezTo>
                    <a:pt x="130" y="5"/>
                    <a:pt x="130" y="3"/>
                    <a:pt x="128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71"/>
            <p:cNvSpPr>
              <a:spLocks/>
            </p:cNvSpPr>
            <p:nvPr/>
          </p:nvSpPr>
          <p:spPr bwMode="auto">
            <a:xfrm>
              <a:off x="4630739" y="3516314"/>
              <a:ext cx="374650" cy="355600"/>
            </a:xfrm>
            <a:custGeom>
              <a:avLst/>
              <a:gdLst>
                <a:gd name="T0" fmla="*/ 172 w 174"/>
                <a:gd name="T1" fmla="*/ 1 h 166"/>
                <a:gd name="T2" fmla="*/ 140 w 174"/>
                <a:gd name="T3" fmla="*/ 7 h 166"/>
                <a:gd name="T4" fmla="*/ 108 w 174"/>
                <a:gd name="T5" fmla="*/ 17 h 166"/>
                <a:gd name="T6" fmla="*/ 76 w 174"/>
                <a:gd name="T7" fmla="*/ 24 h 166"/>
                <a:gd name="T8" fmla="*/ 49 w 174"/>
                <a:gd name="T9" fmla="*/ 34 h 166"/>
                <a:gd name="T10" fmla="*/ 51 w 174"/>
                <a:gd name="T11" fmla="*/ 28 h 166"/>
                <a:gd name="T12" fmla="*/ 49 w 174"/>
                <a:gd name="T13" fmla="*/ 27 h 166"/>
                <a:gd name="T14" fmla="*/ 46 w 174"/>
                <a:gd name="T15" fmla="*/ 35 h 166"/>
                <a:gd name="T16" fmla="*/ 42 w 174"/>
                <a:gd name="T17" fmla="*/ 36 h 166"/>
                <a:gd name="T18" fmla="*/ 43 w 174"/>
                <a:gd name="T19" fmla="*/ 39 h 166"/>
                <a:gd name="T20" fmla="*/ 44 w 174"/>
                <a:gd name="T21" fmla="*/ 38 h 166"/>
                <a:gd name="T22" fmla="*/ 23 w 174"/>
                <a:gd name="T23" fmla="*/ 98 h 166"/>
                <a:gd name="T24" fmla="*/ 8 w 174"/>
                <a:gd name="T25" fmla="*/ 136 h 166"/>
                <a:gd name="T26" fmla="*/ 1 w 174"/>
                <a:gd name="T27" fmla="*/ 165 h 166"/>
                <a:gd name="T28" fmla="*/ 4 w 174"/>
                <a:gd name="T29" fmla="*/ 165 h 166"/>
                <a:gd name="T30" fmla="*/ 15 w 174"/>
                <a:gd name="T31" fmla="*/ 129 h 166"/>
                <a:gd name="T32" fmla="*/ 27 w 174"/>
                <a:gd name="T33" fmla="*/ 97 h 166"/>
                <a:gd name="T34" fmla="*/ 48 w 174"/>
                <a:gd name="T35" fmla="*/ 37 h 166"/>
                <a:gd name="T36" fmla="*/ 76 w 174"/>
                <a:gd name="T37" fmla="*/ 28 h 166"/>
                <a:gd name="T38" fmla="*/ 107 w 174"/>
                <a:gd name="T39" fmla="*/ 21 h 166"/>
                <a:gd name="T40" fmla="*/ 172 w 174"/>
                <a:gd name="T41" fmla="*/ 4 h 166"/>
                <a:gd name="T42" fmla="*/ 172 w 174"/>
                <a:gd name="T43" fmla="*/ 1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74" h="166">
                  <a:moveTo>
                    <a:pt x="172" y="1"/>
                  </a:moveTo>
                  <a:cubicBezTo>
                    <a:pt x="161" y="0"/>
                    <a:pt x="150" y="4"/>
                    <a:pt x="140" y="7"/>
                  </a:cubicBezTo>
                  <a:cubicBezTo>
                    <a:pt x="129" y="11"/>
                    <a:pt x="118" y="14"/>
                    <a:pt x="108" y="17"/>
                  </a:cubicBezTo>
                  <a:cubicBezTo>
                    <a:pt x="97" y="20"/>
                    <a:pt x="86" y="21"/>
                    <a:pt x="76" y="24"/>
                  </a:cubicBezTo>
                  <a:cubicBezTo>
                    <a:pt x="67" y="28"/>
                    <a:pt x="58" y="31"/>
                    <a:pt x="49" y="34"/>
                  </a:cubicBezTo>
                  <a:cubicBezTo>
                    <a:pt x="50" y="32"/>
                    <a:pt x="51" y="30"/>
                    <a:pt x="51" y="28"/>
                  </a:cubicBezTo>
                  <a:cubicBezTo>
                    <a:pt x="52" y="26"/>
                    <a:pt x="49" y="25"/>
                    <a:pt x="49" y="27"/>
                  </a:cubicBezTo>
                  <a:cubicBezTo>
                    <a:pt x="48" y="30"/>
                    <a:pt x="47" y="32"/>
                    <a:pt x="46" y="35"/>
                  </a:cubicBezTo>
                  <a:cubicBezTo>
                    <a:pt x="44" y="35"/>
                    <a:pt x="43" y="36"/>
                    <a:pt x="42" y="36"/>
                  </a:cubicBezTo>
                  <a:cubicBezTo>
                    <a:pt x="40" y="36"/>
                    <a:pt x="41" y="39"/>
                    <a:pt x="43" y="39"/>
                  </a:cubicBezTo>
                  <a:cubicBezTo>
                    <a:pt x="43" y="39"/>
                    <a:pt x="44" y="38"/>
                    <a:pt x="44" y="38"/>
                  </a:cubicBezTo>
                  <a:cubicBezTo>
                    <a:pt x="37" y="58"/>
                    <a:pt x="29" y="78"/>
                    <a:pt x="23" y="98"/>
                  </a:cubicBezTo>
                  <a:cubicBezTo>
                    <a:pt x="19" y="111"/>
                    <a:pt x="13" y="123"/>
                    <a:pt x="8" y="136"/>
                  </a:cubicBezTo>
                  <a:cubicBezTo>
                    <a:pt x="4" y="145"/>
                    <a:pt x="0" y="155"/>
                    <a:pt x="1" y="165"/>
                  </a:cubicBezTo>
                  <a:cubicBezTo>
                    <a:pt x="2" y="166"/>
                    <a:pt x="3" y="166"/>
                    <a:pt x="4" y="165"/>
                  </a:cubicBezTo>
                  <a:cubicBezTo>
                    <a:pt x="6" y="152"/>
                    <a:pt x="10" y="141"/>
                    <a:pt x="15" y="129"/>
                  </a:cubicBezTo>
                  <a:cubicBezTo>
                    <a:pt x="20" y="118"/>
                    <a:pt x="24" y="108"/>
                    <a:pt x="27" y="97"/>
                  </a:cubicBezTo>
                  <a:cubicBezTo>
                    <a:pt x="32" y="77"/>
                    <a:pt x="41" y="57"/>
                    <a:pt x="48" y="37"/>
                  </a:cubicBezTo>
                  <a:cubicBezTo>
                    <a:pt x="58" y="35"/>
                    <a:pt x="67" y="31"/>
                    <a:pt x="76" y="28"/>
                  </a:cubicBezTo>
                  <a:cubicBezTo>
                    <a:pt x="86" y="25"/>
                    <a:pt x="97" y="24"/>
                    <a:pt x="107" y="21"/>
                  </a:cubicBezTo>
                  <a:cubicBezTo>
                    <a:pt x="129" y="15"/>
                    <a:pt x="150" y="8"/>
                    <a:pt x="172" y="4"/>
                  </a:cubicBezTo>
                  <a:cubicBezTo>
                    <a:pt x="174" y="4"/>
                    <a:pt x="174" y="1"/>
                    <a:pt x="172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72"/>
            <p:cNvSpPr>
              <a:spLocks/>
            </p:cNvSpPr>
            <p:nvPr/>
          </p:nvSpPr>
          <p:spPr bwMode="auto">
            <a:xfrm>
              <a:off x="4784726" y="3530601"/>
              <a:ext cx="204788" cy="69850"/>
            </a:xfrm>
            <a:custGeom>
              <a:avLst/>
              <a:gdLst>
                <a:gd name="T0" fmla="*/ 93 w 95"/>
                <a:gd name="T1" fmla="*/ 4 h 32"/>
                <a:gd name="T2" fmla="*/ 54 w 95"/>
                <a:gd name="T3" fmla="*/ 14 h 32"/>
                <a:gd name="T4" fmla="*/ 2 w 95"/>
                <a:gd name="T5" fmla="*/ 29 h 32"/>
                <a:gd name="T6" fmla="*/ 3 w 95"/>
                <a:gd name="T7" fmla="*/ 32 h 32"/>
                <a:gd name="T8" fmla="*/ 93 w 95"/>
                <a:gd name="T9" fmla="*/ 7 h 32"/>
                <a:gd name="T10" fmla="*/ 93 w 95"/>
                <a:gd name="T11" fmla="*/ 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" h="32">
                  <a:moveTo>
                    <a:pt x="93" y="4"/>
                  </a:moveTo>
                  <a:cubicBezTo>
                    <a:pt x="81" y="0"/>
                    <a:pt x="66" y="10"/>
                    <a:pt x="54" y="14"/>
                  </a:cubicBezTo>
                  <a:cubicBezTo>
                    <a:pt x="37" y="20"/>
                    <a:pt x="20" y="26"/>
                    <a:pt x="2" y="29"/>
                  </a:cubicBezTo>
                  <a:cubicBezTo>
                    <a:pt x="0" y="29"/>
                    <a:pt x="1" y="32"/>
                    <a:pt x="3" y="32"/>
                  </a:cubicBezTo>
                  <a:cubicBezTo>
                    <a:pt x="34" y="28"/>
                    <a:pt x="63" y="12"/>
                    <a:pt x="93" y="7"/>
                  </a:cubicBezTo>
                  <a:cubicBezTo>
                    <a:pt x="95" y="7"/>
                    <a:pt x="95" y="4"/>
                    <a:pt x="93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73"/>
            <p:cNvSpPr>
              <a:spLocks/>
            </p:cNvSpPr>
            <p:nvPr/>
          </p:nvSpPr>
          <p:spPr bwMode="auto">
            <a:xfrm>
              <a:off x="4684714" y="3663951"/>
              <a:ext cx="260350" cy="279400"/>
            </a:xfrm>
            <a:custGeom>
              <a:avLst/>
              <a:gdLst>
                <a:gd name="T0" fmla="*/ 120 w 121"/>
                <a:gd name="T1" fmla="*/ 0 h 130"/>
                <a:gd name="T2" fmla="*/ 102 w 121"/>
                <a:gd name="T3" fmla="*/ 6 h 130"/>
                <a:gd name="T4" fmla="*/ 97 w 121"/>
                <a:gd name="T5" fmla="*/ 11 h 130"/>
                <a:gd name="T6" fmla="*/ 88 w 121"/>
                <a:gd name="T7" fmla="*/ 11 h 130"/>
                <a:gd name="T8" fmla="*/ 87 w 121"/>
                <a:gd name="T9" fmla="*/ 10 h 130"/>
                <a:gd name="T10" fmla="*/ 82 w 121"/>
                <a:gd name="T11" fmla="*/ 7 h 130"/>
                <a:gd name="T12" fmla="*/ 71 w 121"/>
                <a:gd name="T13" fmla="*/ 14 h 130"/>
                <a:gd name="T14" fmla="*/ 56 w 121"/>
                <a:gd name="T15" fmla="*/ 3 h 130"/>
                <a:gd name="T16" fmla="*/ 54 w 121"/>
                <a:gd name="T17" fmla="*/ 3 h 130"/>
                <a:gd name="T18" fmla="*/ 41 w 121"/>
                <a:gd name="T19" fmla="*/ 14 h 130"/>
                <a:gd name="T20" fmla="*/ 31 w 121"/>
                <a:gd name="T21" fmla="*/ 14 h 130"/>
                <a:gd name="T22" fmla="*/ 33 w 121"/>
                <a:gd name="T23" fmla="*/ 6 h 130"/>
                <a:gd name="T24" fmla="*/ 32 w 121"/>
                <a:gd name="T25" fmla="*/ 6 h 130"/>
                <a:gd name="T26" fmla="*/ 35 w 121"/>
                <a:gd name="T27" fmla="*/ 22 h 130"/>
                <a:gd name="T28" fmla="*/ 41 w 121"/>
                <a:gd name="T29" fmla="*/ 19 h 130"/>
                <a:gd name="T30" fmla="*/ 20 w 121"/>
                <a:gd name="T31" fmla="*/ 74 h 130"/>
                <a:gd name="T32" fmla="*/ 0 w 121"/>
                <a:gd name="T33" fmla="*/ 127 h 130"/>
                <a:gd name="T34" fmla="*/ 4 w 121"/>
                <a:gd name="T35" fmla="*/ 128 h 130"/>
                <a:gd name="T36" fmla="*/ 6 w 121"/>
                <a:gd name="T37" fmla="*/ 124 h 130"/>
                <a:gd name="T38" fmla="*/ 5 w 121"/>
                <a:gd name="T39" fmla="*/ 122 h 130"/>
                <a:gd name="T40" fmla="*/ 24 w 121"/>
                <a:gd name="T41" fmla="*/ 75 h 130"/>
                <a:gd name="T42" fmla="*/ 46 w 121"/>
                <a:gd name="T43" fmla="*/ 15 h 130"/>
                <a:gd name="T44" fmla="*/ 48 w 121"/>
                <a:gd name="T45" fmla="*/ 12 h 130"/>
                <a:gd name="T46" fmla="*/ 56 w 121"/>
                <a:gd name="T47" fmla="*/ 11 h 130"/>
                <a:gd name="T48" fmla="*/ 57 w 121"/>
                <a:gd name="T49" fmla="*/ 17 h 130"/>
                <a:gd name="T50" fmla="*/ 60 w 121"/>
                <a:gd name="T51" fmla="*/ 19 h 130"/>
                <a:gd name="T52" fmla="*/ 41 w 121"/>
                <a:gd name="T53" fmla="*/ 65 h 130"/>
                <a:gd name="T54" fmla="*/ 23 w 121"/>
                <a:gd name="T55" fmla="*/ 114 h 130"/>
                <a:gd name="T56" fmla="*/ 23 w 121"/>
                <a:gd name="T57" fmla="*/ 114 h 130"/>
                <a:gd name="T58" fmla="*/ 26 w 121"/>
                <a:gd name="T59" fmla="*/ 116 h 130"/>
                <a:gd name="T60" fmla="*/ 44 w 121"/>
                <a:gd name="T61" fmla="*/ 69 h 130"/>
                <a:gd name="T62" fmla="*/ 64 w 121"/>
                <a:gd name="T63" fmla="*/ 20 h 130"/>
                <a:gd name="T64" fmla="*/ 69 w 121"/>
                <a:gd name="T65" fmla="*/ 20 h 130"/>
                <a:gd name="T66" fmla="*/ 86 w 121"/>
                <a:gd name="T67" fmla="*/ 15 h 130"/>
                <a:gd name="T68" fmla="*/ 97 w 121"/>
                <a:gd name="T69" fmla="*/ 15 h 130"/>
                <a:gd name="T70" fmla="*/ 104 w 121"/>
                <a:gd name="T71" fmla="*/ 8 h 130"/>
                <a:gd name="T72" fmla="*/ 120 w 121"/>
                <a:gd name="T73" fmla="*/ 2 h 130"/>
                <a:gd name="T74" fmla="*/ 120 w 121"/>
                <a:gd name="T75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1" h="130">
                  <a:moveTo>
                    <a:pt x="120" y="0"/>
                  </a:moveTo>
                  <a:cubicBezTo>
                    <a:pt x="113" y="0"/>
                    <a:pt x="107" y="1"/>
                    <a:pt x="102" y="6"/>
                  </a:cubicBezTo>
                  <a:cubicBezTo>
                    <a:pt x="101" y="7"/>
                    <a:pt x="99" y="10"/>
                    <a:pt x="97" y="11"/>
                  </a:cubicBezTo>
                  <a:cubicBezTo>
                    <a:pt x="94" y="11"/>
                    <a:pt x="91" y="11"/>
                    <a:pt x="88" y="11"/>
                  </a:cubicBezTo>
                  <a:cubicBezTo>
                    <a:pt x="88" y="11"/>
                    <a:pt x="88" y="10"/>
                    <a:pt x="87" y="10"/>
                  </a:cubicBezTo>
                  <a:cubicBezTo>
                    <a:pt x="85" y="9"/>
                    <a:pt x="85" y="7"/>
                    <a:pt x="82" y="7"/>
                  </a:cubicBezTo>
                  <a:cubicBezTo>
                    <a:pt x="77" y="7"/>
                    <a:pt x="75" y="11"/>
                    <a:pt x="71" y="14"/>
                  </a:cubicBezTo>
                  <a:cubicBezTo>
                    <a:pt x="60" y="23"/>
                    <a:pt x="60" y="9"/>
                    <a:pt x="56" y="3"/>
                  </a:cubicBezTo>
                  <a:cubicBezTo>
                    <a:pt x="55" y="3"/>
                    <a:pt x="54" y="2"/>
                    <a:pt x="54" y="3"/>
                  </a:cubicBezTo>
                  <a:cubicBezTo>
                    <a:pt x="48" y="5"/>
                    <a:pt x="46" y="11"/>
                    <a:pt x="41" y="14"/>
                  </a:cubicBezTo>
                  <a:cubicBezTo>
                    <a:pt x="37" y="18"/>
                    <a:pt x="31" y="22"/>
                    <a:pt x="31" y="14"/>
                  </a:cubicBezTo>
                  <a:cubicBezTo>
                    <a:pt x="31" y="11"/>
                    <a:pt x="33" y="8"/>
                    <a:pt x="33" y="6"/>
                  </a:cubicBezTo>
                  <a:cubicBezTo>
                    <a:pt x="33" y="5"/>
                    <a:pt x="32" y="5"/>
                    <a:pt x="32" y="6"/>
                  </a:cubicBezTo>
                  <a:cubicBezTo>
                    <a:pt x="30" y="11"/>
                    <a:pt x="24" y="24"/>
                    <a:pt x="35" y="22"/>
                  </a:cubicBezTo>
                  <a:cubicBezTo>
                    <a:pt x="37" y="22"/>
                    <a:pt x="39" y="21"/>
                    <a:pt x="41" y="19"/>
                  </a:cubicBezTo>
                  <a:cubicBezTo>
                    <a:pt x="33" y="37"/>
                    <a:pt x="27" y="55"/>
                    <a:pt x="20" y="74"/>
                  </a:cubicBezTo>
                  <a:cubicBezTo>
                    <a:pt x="14" y="92"/>
                    <a:pt x="2" y="108"/>
                    <a:pt x="0" y="127"/>
                  </a:cubicBezTo>
                  <a:cubicBezTo>
                    <a:pt x="0" y="130"/>
                    <a:pt x="4" y="130"/>
                    <a:pt x="4" y="128"/>
                  </a:cubicBezTo>
                  <a:cubicBezTo>
                    <a:pt x="5" y="127"/>
                    <a:pt x="5" y="125"/>
                    <a:pt x="6" y="124"/>
                  </a:cubicBezTo>
                  <a:cubicBezTo>
                    <a:pt x="6" y="123"/>
                    <a:pt x="6" y="122"/>
                    <a:pt x="5" y="122"/>
                  </a:cubicBezTo>
                  <a:cubicBezTo>
                    <a:pt x="8" y="106"/>
                    <a:pt x="18" y="91"/>
                    <a:pt x="24" y="75"/>
                  </a:cubicBezTo>
                  <a:cubicBezTo>
                    <a:pt x="31" y="55"/>
                    <a:pt x="37" y="35"/>
                    <a:pt x="46" y="15"/>
                  </a:cubicBezTo>
                  <a:cubicBezTo>
                    <a:pt x="47" y="14"/>
                    <a:pt x="48" y="13"/>
                    <a:pt x="48" y="12"/>
                  </a:cubicBezTo>
                  <a:cubicBezTo>
                    <a:pt x="51" y="10"/>
                    <a:pt x="53" y="6"/>
                    <a:pt x="56" y="11"/>
                  </a:cubicBezTo>
                  <a:cubicBezTo>
                    <a:pt x="57" y="13"/>
                    <a:pt x="56" y="15"/>
                    <a:pt x="57" y="17"/>
                  </a:cubicBezTo>
                  <a:cubicBezTo>
                    <a:pt x="58" y="18"/>
                    <a:pt x="59" y="19"/>
                    <a:pt x="60" y="19"/>
                  </a:cubicBezTo>
                  <a:cubicBezTo>
                    <a:pt x="55" y="35"/>
                    <a:pt x="47" y="49"/>
                    <a:pt x="41" y="65"/>
                  </a:cubicBezTo>
                  <a:cubicBezTo>
                    <a:pt x="35" y="81"/>
                    <a:pt x="31" y="99"/>
                    <a:pt x="23" y="114"/>
                  </a:cubicBezTo>
                  <a:cubicBezTo>
                    <a:pt x="23" y="114"/>
                    <a:pt x="23" y="114"/>
                    <a:pt x="23" y="114"/>
                  </a:cubicBezTo>
                  <a:cubicBezTo>
                    <a:pt x="22" y="116"/>
                    <a:pt x="25" y="118"/>
                    <a:pt x="26" y="116"/>
                  </a:cubicBezTo>
                  <a:cubicBezTo>
                    <a:pt x="35" y="101"/>
                    <a:pt x="38" y="84"/>
                    <a:pt x="44" y="69"/>
                  </a:cubicBezTo>
                  <a:cubicBezTo>
                    <a:pt x="49" y="52"/>
                    <a:pt x="59" y="37"/>
                    <a:pt x="64" y="20"/>
                  </a:cubicBezTo>
                  <a:cubicBezTo>
                    <a:pt x="65" y="20"/>
                    <a:pt x="67" y="20"/>
                    <a:pt x="69" y="20"/>
                  </a:cubicBezTo>
                  <a:cubicBezTo>
                    <a:pt x="76" y="17"/>
                    <a:pt x="76" y="8"/>
                    <a:pt x="86" y="15"/>
                  </a:cubicBezTo>
                  <a:cubicBezTo>
                    <a:pt x="90" y="17"/>
                    <a:pt x="92" y="18"/>
                    <a:pt x="97" y="15"/>
                  </a:cubicBezTo>
                  <a:cubicBezTo>
                    <a:pt x="100" y="13"/>
                    <a:pt x="102" y="10"/>
                    <a:pt x="104" y="8"/>
                  </a:cubicBezTo>
                  <a:cubicBezTo>
                    <a:pt x="110" y="4"/>
                    <a:pt x="114" y="4"/>
                    <a:pt x="120" y="2"/>
                  </a:cubicBezTo>
                  <a:cubicBezTo>
                    <a:pt x="121" y="2"/>
                    <a:pt x="121" y="0"/>
                    <a:pt x="12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74"/>
            <p:cNvSpPr>
              <a:spLocks/>
            </p:cNvSpPr>
            <p:nvPr/>
          </p:nvSpPr>
          <p:spPr bwMode="auto">
            <a:xfrm>
              <a:off x="4491039" y="3101976"/>
              <a:ext cx="76200" cy="176213"/>
            </a:xfrm>
            <a:custGeom>
              <a:avLst/>
              <a:gdLst>
                <a:gd name="T0" fmla="*/ 36 w 36"/>
                <a:gd name="T1" fmla="*/ 1 h 82"/>
                <a:gd name="T2" fmla="*/ 35 w 36"/>
                <a:gd name="T3" fmla="*/ 1 h 82"/>
                <a:gd name="T4" fmla="*/ 29 w 36"/>
                <a:gd name="T5" fmla="*/ 12 h 82"/>
                <a:gd name="T6" fmla="*/ 23 w 36"/>
                <a:gd name="T7" fmla="*/ 24 h 82"/>
                <a:gd name="T8" fmla="*/ 11 w 36"/>
                <a:gd name="T9" fmla="*/ 48 h 82"/>
                <a:gd name="T10" fmla="*/ 2 w 36"/>
                <a:gd name="T11" fmla="*/ 81 h 82"/>
                <a:gd name="T12" fmla="*/ 3 w 36"/>
                <a:gd name="T13" fmla="*/ 80 h 82"/>
                <a:gd name="T14" fmla="*/ 20 w 36"/>
                <a:gd name="T15" fmla="*/ 36 h 82"/>
                <a:gd name="T16" fmla="*/ 30 w 36"/>
                <a:gd name="T17" fmla="*/ 13 h 82"/>
                <a:gd name="T18" fmla="*/ 36 w 36"/>
                <a:gd name="T19" fmla="*/ 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82">
                  <a:moveTo>
                    <a:pt x="36" y="1"/>
                  </a:moveTo>
                  <a:cubicBezTo>
                    <a:pt x="35" y="0"/>
                    <a:pt x="35" y="0"/>
                    <a:pt x="35" y="1"/>
                  </a:cubicBezTo>
                  <a:cubicBezTo>
                    <a:pt x="34" y="5"/>
                    <a:pt x="31" y="9"/>
                    <a:pt x="29" y="12"/>
                  </a:cubicBezTo>
                  <a:cubicBezTo>
                    <a:pt x="26" y="16"/>
                    <a:pt x="25" y="20"/>
                    <a:pt x="23" y="24"/>
                  </a:cubicBezTo>
                  <a:cubicBezTo>
                    <a:pt x="19" y="32"/>
                    <a:pt x="15" y="40"/>
                    <a:pt x="11" y="48"/>
                  </a:cubicBezTo>
                  <a:cubicBezTo>
                    <a:pt x="7" y="57"/>
                    <a:pt x="0" y="70"/>
                    <a:pt x="2" y="81"/>
                  </a:cubicBezTo>
                  <a:cubicBezTo>
                    <a:pt x="2" y="82"/>
                    <a:pt x="3" y="81"/>
                    <a:pt x="3" y="80"/>
                  </a:cubicBezTo>
                  <a:cubicBezTo>
                    <a:pt x="4" y="65"/>
                    <a:pt x="14" y="50"/>
                    <a:pt x="20" y="36"/>
                  </a:cubicBezTo>
                  <a:cubicBezTo>
                    <a:pt x="23" y="29"/>
                    <a:pt x="26" y="21"/>
                    <a:pt x="30" y="13"/>
                  </a:cubicBezTo>
                  <a:cubicBezTo>
                    <a:pt x="33" y="9"/>
                    <a:pt x="36" y="6"/>
                    <a:pt x="36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75"/>
            <p:cNvSpPr>
              <a:spLocks/>
            </p:cNvSpPr>
            <p:nvPr/>
          </p:nvSpPr>
          <p:spPr bwMode="auto">
            <a:xfrm>
              <a:off x="4481514" y="3119439"/>
              <a:ext cx="120650" cy="227013"/>
            </a:xfrm>
            <a:custGeom>
              <a:avLst/>
              <a:gdLst>
                <a:gd name="T0" fmla="*/ 53 w 56"/>
                <a:gd name="T1" fmla="*/ 2 h 106"/>
                <a:gd name="T2" fmla="*/ 24 w 56"/>
                <a:gd name="T3" fmla="*/ 54 h 106"/>
                <a:gd name="T4" fmla="*/ 1 w 56"/>
                <a:gd name="T5" fmla="*/ 105 h 106"/>
                <a:gd name="T6" fmla="*/ 2 w 56"/>
                <a:gd name="T7" fmla="*/ 105 h 106"/>
                <a:gd name="T8" fmla="*/ 14 w 56"/>
                <a:gd name="T9" fmla="*/ 80 h 106"/>
                <a:gd name="T10" fmla="*/ 27 w 56"/>
                <a:gd name="T11" fmla="*/ 54 h 106"/>
                <a:gd name="T12" fmla="*/ 55 w 56"/>
                <a:gd name="T13" fmla="*/ 3 h 106"/>
                <a:gd name="T14" fmla="*/ 53 w 56"/>
                <a:gd name="T15" fmla="*/ 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6" h="106">
                  <a:moveTo>
                    <a:pt x="53" y="2"/>
                  </a:moveTo>
                  <a:cubicBezTo>
                    <a:pt x="41" y="18"/>
                    <a:pt x="33" y="36"/>
                    <a:pt x="24" y="54"/>
                  </a:cubicBezTo>
                  <a:cubicBezTo>
                    <a:pt x="15" y="70"/>
                    <a:pt x="6" y="87"/>
                    <a:pt x="1" y="105"/>
                  </a:cubicBezTo>
                  <a:cubicBezTo>
                    <a:pt x="0" y="106"/>
                    <a:pt x="2" y="106"/>
                    <a:pt x="2" y="105"/>
                  </a:cubicBezTo>
                  <a:cubicBezTo>
                    <a:pt x="7" y="97"/>
                    <a:pt x="10" y="88"/>
                    <a:pt x="14" y="80"/>
                  </a:cubicBezTo>
                  <a:cubicBezTo>
                    <a:pt x="18" y="71"/>
                    <a:pt x="23" y="62"/>
                    <a:pt x="27" y="54"/>
                  </a:cubicBezTo>
                  <a:cubicBezTo>
                    <a:pt x="36" y="37"/>
                    <a:pt x="44" y="19"/>
                    <a:pt x="55" y="3"/>
                  </a:cubicBezTo>
                  <a:cubicBezTo>
                    <a:pt x="56" y="2"/>
                    <a:pt x="54" y="0"/>
                    <a:pt x="53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76"/>
            <p:cNvSpPr>
              <a:spLocks/>
            </p:cNvSpPr>
            <p:nvPr/>
          </p:nvSpPr>
          <p:spPr bwMode="auto">
            <a:xfrm>
              <a:off x="4516439" y="3168651"/>
              <a:ext cx="96838" cy="220663"/>
            </a:xfrm>
            <a:custGeom>
              <a:avLst/>
              <a:gdLst>
                <a:gd name="T0" fmla="*/ 42 w 45"/>
                <a:gd name="T1" fmla="*/ 1 h 103"/>
                <a:gd name="T2" fmla="*/ 20 w 45"/>
                <a:gd name="T3" fmla="*/ 54 h 103"/>
                <a:gd name="T4" fmla="*/ 8 w 45"/>
                <a:gd name="T5" fmla="*/ 80 h 103"/>
                <a:gd name="T6" fmla="*/ 0 w 45"/>
                <a:gd name="T7" fmla="*/ 102 h 103"/>
                <a:gd name="T8" fmla="*/ 1 w 45"/>
                <a:gd name="T9" fmla="*/ 102 h 103"/>
                <a:gd name="T10" fmla="*/ 13 w 45"/>
                <a:gd name="T11" fmla="*/ 76 h 103"/>
                <a:gd name="T12" fmla="*/ 24 w 45"/>
                <a:gd name="T13" fmla="*/ 52 h 103"/>
                <a:gd name="T14" fmla="*/ 44 w 45"/>
                <a:gd name="T15" fmla="*/ 3 h 103"/>
                <a:gd name="T16" fmla="*/ 42 w 45"/>
                <a:gd name="T17" fmla="*/ 1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103">
                  <a:moveTo>
                    <a:pt x="42" y="1"/>
                  </a:moveTo>
                  <a:cubicBezTo>
                    <a:pt x="34" y="18"/>
                    <a:pt x="28" y="37"/>
                    <a:pt x="20" y="54"/>
                  </a:cubicBezTo>
                  <a:cubicBezTo>
                    <a:pt x="16" y="62"/>
                    <a:pt x="12" y="71"/>
                    <a:pt x="8" y="80"/>
                  </a:cubicBezTo>
                  <a:cubicBezTo>
                    <a:pt x="5" y="87"/>
                    <a:pt x="1" y="94"/>
                    <a:pt x="0" y="102"/>
                  </a:cubicBezTo>
                  <a:cubicBezTo>
                    <a:pt x="0" y="103"/>
                    <a:pt x="1" y="103"/>
                    <a:pt x="1" y="102"/>
                  </a:cubicBezTo>
                  <a:cubicBezTo>
                    <a:pt x="4" y="93"/>
                    <a:pt x="9" y="85"/>
                    <a:pt x="13" y="76"/>
                  </a:cubicBezTo>
                  <a:cubicBezTo>
                    <a:pt x="17" y="68"/>
                    <a:pt x="20" y="60"/>
                    <a:pt x="24" y="52"/>
                  </a:cubicBezTo>
                  <a:cubicBezTo>
                    <a:pt x="31" y="36"/>
                    <a:pt x="37" y="19"/>
                    <a:pt x="44" y="3"/>
                  </a:cubicBezTo>
                  <a:cubicBezTo>
                    <a:pt x="45" y="1"/>
                    <a:pt x="43" y="0"/>
                    <a:pt x="42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77"/>
            <p:cNvSpPr>
              <a:spLocks/>
            </p:cNvSpPr>
            <p:nvPr/>
          </p:nvSpPr>
          <p:spPr bwMode="auto">
            <a:xfrm>
              <a:off x="4541839" y="3200401"/>
              <a:ext cx="103188" cy="254000"/>
            </a:xfrm>
            <a:custGeom>
              <a:avLst/>
              <a:gdLst>
                <a:gd name="T0" fmla="*/ 45 w 48"/>
                <a:gd name="T1" fmla="*/ 2 h 118"/>
                <a:gd name="T2" fmla="*/ 31 w 48"/>
                <a:gd name="T3" fmla="*/ 35 h 118"/>
                <a:gd name="T4" fmla="*/ 19 w 48"/>
                <a:gd name="T5" fmla="*/ 64 h 118"/>
                <a:gd name="T6" fmla="*/ 0 w 48"/>
                <a:gd name="T7" fmla="*/ 117 h 118"/>
                <a:gd name="T8" fmla="*/ 2 w 48"/>
                <a:gd name="T9" fmla="*/ 117 h 118"/>
                <a:gd name="T10" fmla="*/ 24 w 48"/>
                <a:gd name="T11" fmla="*/ 61 h 118"/>
                <a:gd name="T12" fmla="*/ 47 w 48"/>
                <a:gd name="T13" fmla="*/ 2 h 118"/>
                <a:gd name="T14" fmla="*/ 45 w 48"/>
                <a:gd name="T15" fmla="*/ 2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118">
                  <a:moveTo>
                    <a:pt x="45" y="2"/>
                  </a:moveTo>
                  <a:cubicBezTo>
                    <a:pt x="41" y="13"/>
                    <a:pt x="35" y="24"/>
                    <a:pt x="31" y="35"/>
                  </a:cubicBezTo>
                  <a:cubicBezTo>
                    <a:pt x="26" y="44"/>
                    <a:pt x="23" y="54"/>
                    <a:pt x="19" y="64"/>
                  </a:cubicBezTo>
                  <a:cubicBezTo>
                    <a:pt x="11" y="81"/>
                    <a:pt x="2" y="98"/>
                    <a:pt x="0" y="117"/>
                  </a:cubicBezTo>
                  <a:cubicBezTo>
                    <a:pt x="0" y="118"/>
                    <a:pt x="2" y="118"/>
                    <a:pt x="2" y="117"/>
                  </a:cubicBezTo>
                  <a:cubicBezTo>
                    <a:pt x="6" y="97"/>
                    <a:pt x="16" y="79"/>
                    <a:pt x="24" y="61"/>
                  </a:cubicBezTo>
                  <a:cubicBezTo>
                    <a:pt x="32" y="41"/>
                    <a:pt x="40" y="22"/>
                    <a:pt x="47" y="2"/>
                  </a:cubicBezTo>
                  <a:cubicBezTo>
                    <a:pt x="48" y="1"/>
                    <a:pt x="45" y="0"/>
                    <a:pt x="45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278"/>
            <p:cNvSpPr>
              <a:spLocks/>
            </p:cNvSpPr>
            <p:nvPr/>
          </p:nvSpPr>
          <p:spPr bwMode="auto">
            <a:xfrm>
              <a:off x="4548189" y="3265489"/>
              <a:ext cx="101600" cy="263525"/>
            </a:xfrm>
            <a:custGeom>
              <a:avLst/>
              <a:gdLst>
                <a:gd name="T0" fmla="*/ 44 w 47"/>
                <a:gd name="T1" fmla="*/ 2 h 123"/>
                <a:gd name="T2" fmla="*/ 33 w 47"/>
                <a:gd name="T3" fmla="*/ 34 h 123"/>
                <a:gd name="T4" fmla="*/ 20 w 47"/>
                <a:gd name="T5" fmla="*/ 67 h 123"/>
                <a:gd name="T6" fmla="*/ 9 w 47"/>
                <a:gd name="T7" fmla="*/ 93 h 123"/>
                <a:gd name="T8" fmla="*/ 4 w 47"/>
                <a:gd name="T9" fmla="*/ 108 h 123"/>
                <a:gd name="T10" fmla="*/ 0 w 47"/>
                <a:gd name="T11" fmla="*/ 122 h 123"/>
                <a:gd name="T12" fmla="*/ 1 w 47"/>
                <a:gd name="T13" fmla="*/ 122 h 123"/>
                <a:gd name="T14" fmla="*/ 7 w 47"/>
                <a:gd name="T15" fmla="*/ 109 h 123"/>
                <a:gd name="T16" fmla="*/ 12 w 47"/>
                <a:gd name="T17" fmla="*/ 94 h 123"/>
                <a:gd name="T18" fmla="*/ 26 w 47"/>
                <a:gd name="T19" fmla="*/ 59 h 123"/>
                <a:gd name="T20" fmla="*/ 37 w 47"/>
                <a:gd name="T21" fmla="*/ 31 h 123"/>
                <a:gd name="T22" fmla="*/ 47 w 47"/>
                <a:gd name="T23" fmla="*/ 2 h 123"/>
                <a:gd name="T24" fmla="*/ 44 w 47"/>
                <a:gd name="T25" fmla="*/ 2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" h="123">
                  <a:moveTo>
                    <a:pt x="44" y="2"/>
                  </a:moveTo>
                  <a:cubicBezTo>
                    <a:pt x="43" y="14"/>
                    <a:pt x="37" y="24"/>
                    <a:pt x="33" y="34"/>
                  </a:cubicBezTo>
                  <a:cubicBezTo>
                    <a:pt x="29" y="45"/>
                    <a:pt x="25" y="56"/>
                    <a:pt x="20" y="67"/>
                  </a:cubicBezTo>
                  <a:cubicBezTo>
                    <a:pt x="16" y="75"/>
                    <a:pt x="13" y="84"/>
                    <a:pt x="9" y="93"/>
                  </a:cubicBezTo>
                  <a:cubicBezTo>
                    <a:pt x="7" y="98"/>
                    <a:pt x="6" y="103"/>
                    <a:pt x="4" y="108"/>
                  </a:cubicBezTo>
                  <a:cubicBezTo>
                    <a:pt x="3" y="113"/>
                    <a:pt x="1" y="117"/>
                    <a:pt x="0" y="122"/>
                  </a:cubicBezTo>
                  <a:cubicBezTo>
                    <a:pt x="0" y="123"/>
                    <a:pt x="1" y="123"/>
                    <a:pt x="1" y="122"/>
                  </a:cubicBezTo>
                  <a:cubicBezTo>
                    <a:pt x="3" y="118"/>
                    <a:pt x="5" y="114"/>
                    <a:pt x="7" y="109"/>
                  </a:cubicBezTo>
                  <a:cubicBezTo>
                    <a:pt x="8" y="104"/>
                    <a:pt x="10" y="99"/>
                    <a:pt x="12" y="94"/>
                  </a:cubicBezTo>
                  <a:cubicBezTo>
                    <a:pt x="16" y="82"/>
                    <a:pt x="21" y="70"/>
                    <a:pt x="26" y="59"/>
                  </a:cubicBezTo>
                  <a:cubicBezTo>
                    <a:pt x="30" y="49"/>
                    <a:pt x="34" y="40"/>
                    <a:pt x="37" y="31"/>
                  </a:cubicBezTo>
                  <a:cubicBezTo>
                    <a:pt x="41" y="21"/>
                    <a:pt x="46" y="12"/>
                    <a:pt x="47" y="2"/>
                  </a:cubicBezTo>
                  <a:cubicBezTo>
                    <a:pt x="47" y="0"/>
                    <a:pt x="44" y="0"/>
                    <a:pt x="44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79"/>
            <p:cNvSpPr>
              <a:spLocks/>
            </p:cNvSpPr>
            <p:nvPr/>
          </p:nvSpPr>
          <p:spPr bwMode="auto">
            <a:xfrm>
              <a:off x="4557714" y="3302001"/>
              <a:ext cx="127000" cy="301625"/>
            </a:xfrm>
            <a:custGeom>
              <a:avLst/>
              <a:gdLst>
                <a:gd name="T0" fmla="*/ 55 w 59"/>
                <a:gd name="T1" fmla="*/ 2 h 141"/>
                <a:gd name="T2" fmla="*/ 42 w 59"/>
                <a:gd name="T3" fmla="*/ 40 h 141"/>
                <a:gd name="T4" fmla="*/ 35 w 59"/>
                <a:gd name="T5" fmla="*/ 60 h 141"/>
                <a:gd name="T6" fmla="*/ 26 w 59"/>
                <a:gd name="T7" fmla="*/ 76 h 141"/>
                <a:gd name="T8" fmla="*/ 14 w 59"/>
                <a:gd name="T9" fmla="*/ 110 h 141"/>
                <a:gd name="T10" fmla="*/ 1 w 59"/>
                <a:gd name="T11" fmla="*/ 140 h 141"/>
                <a:gd name="T12" fmla="*/ 3 w 59"/>
                <a:gd name="T13" fmla="*/ 140 h 141"/>
                <a:gd name="T14" fmla="*/ 18 w 59"/>
                <a:gd name="T15" fmla="*/ 108 h 141"/>
                <a:gd name="T16" fmla="*/ 33 w 59"/>
                <a:gd name="T17" fmla="*/ 71 h 141"/>
                <a:gd name="T18" fmla="*/ 45 w 59"/>
                <a:gd name="T19" fmla="*/ 41 h 141"/>
                <a:gd name="T20" fmla="*/ 58 w 59"/>
                <a:gd name="T21" fmla="*/ 3 h 141"/>
                <a:gd name="T22" fmla="*/ 55 w 59"/>
                <a:gd name="T23" fmla="*/ 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9" h="141">
                  <a:moveTo>
                    <a:pt x="55" y="2"/>
                  </a:moveTo>
                  <a:cubicBezTo>
                    <a:pt x="51" y="15"/>
                    <a:pt x="46" y="28"/>
                    <a:pt x="42" y="40"/>
                  </a:cubicBezTo>
                  <a:cubicBezTo>
                    <a:pt x="40" y="47"/>
                    <a:pt x="38" y="54"/>
                    <a:pt x="35" y="60"/>
                  </a:cubicBezTo>
                  <a:cubicBezTo>
                    <a:pt x="33" y="65"/>
                    <a:pt x="29" y="71"/>
                    <a:pt x="26" y="76"/>
                  </a:cubicBezTo>
                  <a:cubicBezTo>
                    <a:pt x="21" y="87"/>
                    <a:pt x="18" y="98"/>
                    <a:pt x="14" y="110"/>
                  </a:cubicBezTo>
                  <a:cubicBezTo>
                    <a:pt x="10" y="120"/>
                    <a:pt x="2" y="129"/>
                    <a:pt x="1" y="140"/>
                  </a:cubicBezTo>
                  <a:cubicBezTo>
                    <a:pt x="0" y="141"/>
                    <a:pt x="2" y="141"/>
                    <a:pt x="3" y="140"/>
                  </a:cubicBezTo>
                  <a:cubicBezTo>
                    <a:pt x="6" y="129"/>
                    <a:pt x="14" y="119"/>
                    <a:pt x="18" y="108"/>
                  </a:cubicBezTo>
                  <a:cubicBezTo>
                    <a:pt x="22" y="95"/>
                    <a:pt x="26" y="83"/>
                    <a:pt x="33" y="71"/>
                  </a:cubicBezTo>
                  <a:cubicBezTo>
                    <a:pt x="38" y="61"/>
                    <a:pt x="41" y="52"/>
                    <a:pt x="45" y="41"/>
                  </a:cubicBezTo>
                  <a:cubicBezTo>
                    <a:pt x="49" y="28"/>
                    <a:pt x="54" y="16"/>
                    <a:pt x="58" y="3"/>
                  </a:cubicBezTo>
                  <a:cubicBezTo>
                    <a:pt x="59" y="1"/>
                    <a:pt x="56" y="0"/>
                    <a:pt x="55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80"/>
            <p:cNvSpPr>
              <a:spLocks/>
            </p:cNvSpPr>
            <p:nvPr/>
          </p:nvSpPr>
          <p:spPr bwMode="auto">
            <a:xfrm>
              <a:off x="4573589" y="3387726"/>
              <a:ext cx="119063" cy="269875"/>
            </a:xfrm>
            <a:custGeom>
              <a:avLst/>
              <a:gdLst>
                <a:gd name="T0" fmla="*/ 52 w 55"/>
                <a:gd name="T1" fmla="*/ 2 h 126"/>
                <a:gd name="T2" fmla="*/ 36 w 55"/>
                <a:gd name="T3" fmla="*/ 35 h 126"/>
                <a:gd name="T4" fmla="*/ 24 w 55"/>
                <a:gd name="T5" fmla="*/ 65 h 126"/>
                <a:gd name="T6" fmla="*/ 11 w 55"/>
                <a:gd name="T7" fmla="*/ 96 h 126"/>
                <a:gd name="T8" fmla="*/ 5 w 55"/>
                <a:gd name="T9" fmla="*/ 112 h 126"/>
                <a:gd name="T10" fmla="*/ 0 w 55"/>
                <a:gd name="T11" fmla="*/ 125 h 126"/>
                <a:gd name="T12" fmla="*/ 2 w 55"/>
                <a:gd name="T13" fmla="*/ 125 h 126"/>
                <a:gd name="T14" fmla="*/ 13 w 55"/>
                <a:gd name="T15" fmla="*/ 100 h 126"/>
                <a:gd name="T16" fmla="*/ 26 w 55"/>
                <a:gd name="T17" fmla="*/ 67 h 126"/>
                <a:gd name="T18" fmla="*/ 40 w 55"/>
                <a:gd name="T19" fmla="*/ 33 h 126"/>
                <a:gd name="T20" fmla="*/ 55 w 55"/>
                <a:gd name="T21" fmla="*/ 3 h 126"/>
                <a:gd name="T22" fmla="*/ 52 w 55"/>
                <a:gd name="T23" fmla="*/ 2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" h="126">
                  <a:moveTo>
                    <a:pt x="52" y="2"/>
                  </a:moveTo>
                  <a:cubicBezTo>
                    <a:pt x="48" y="13"/>
                    <a:pt x="42" y="24"/>
                    <a:pt x="36" y="35"/>
                  </a:cubicBezTo>
                  <a:cubicBezTo>
                    <a:pt x="32" y="44"/>
                    <a:pt x="28" y="55"/>
                    <a:pt x="24" y="65"/>
                  </a:cubicBezTo>
                  <a:cubicBezTo>
                    <a:pt x="20" y="75"/>
                    <a:pt x="15" y="85"/>
                    <a:pt x="11" y="96"/>
                  </a:cubicBezTo>
                  <a:cubicBezTo>
                    <a:pt x="9" y="101"/>
                    <a:pt x="7" y="107"/>
                    <a:pt x="5" y="112"/>
                  </a:cubicBezTo>
                  <a:cubicBezTo>
                    <a:pt x="4" y="116"/>
                    <a:pt x="1" y="120"/>
                    <a:pt x="0" y="125"/>
                  </a:cubicBezTo>
                  <a:cubicBezTo>
                    <a:pt x="0" y="125"/>
                    <a:pt x="1" y="126"/>
                    <a:pt x="2" y="125"/>
                  </a:cubicBezTo>
                  <a:cubicBezTo>
                    <a:pt x="7" y="117"/>
                    <a:pt x="10" y="109"/>
                    <a:pt x="13" y="100"/>
                  </a:cubicBezTo>
                  <a:cubicBezTo>
                    <a:pt x="17" y="89"/>
                    <a:pt x="22" y="78"/>
                    <a:pt x="26" y="67"/>
                  </a:cubicBezTo>
                  <a:cubicBezTo>
                    <a:pt x="31" y="56"/>
                    <a:pt x="35" y="44"/>
                    <a:pt x="40" y="33"/>
                  </a:cubicBezTo>
                  <a:cubicBezTo>
                    <a:pt x="45" y="23"/>
                    <a:pt x="51" y="13"/>
                    <a:pt x="55" y="3"/>
                  </a:cubicBezTo>
                  <a:cubicBezTo>
                    <a:pt x="55" y="1"/>
                    <a:pt x="53" y="0"/>
                    <a:pt x="52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81"/>
            <p:cNvSpPr>
              <a:spLocks/>
            </p:cNvSpPr>
            <p:nvPr/>
          </p:nvSpPr>
          <p:spPr bwMode="auto">
            <a:xfrm>
              <a:off x="4579939" y="3460751"/>
              <a:ext cx="112713" cy="298450"/>
            </a:xfrm>
            <a:custGeom>
              <a:avLst/>
              <a:gdLst>
                <a:gd name="T0" fmla="*/ 52 w 52"/>
                <a:gd name="T1" fmla="*/ 1 h 139"/>
                <a:gd name="T2" fmla="*/ 49 w 52"/>
                <a:gd name="T3" fmla="*/ 1 h 139"/>
                <a:gd name="T4" fmla="*/ 41 w 52"/>
                <a:gd name="T5" fmla="*/ 30 h 139"/>
                <a:gd name="T6" fmla="*/ 27 w 52"/>
                <a:gd name="T7" fmla="*/ 60 h 139"/>
                <a:gd name="T8" fmla="*/ 14 w 52"/>
                <a:gd name="T9" fmla="*/ 98 h 139"/>
                <a:gd name="T10" fmla="*/ 6 w 52"/>
                <a:gd name="T11" fmla="*/ 121 h 139"/>
                <a:gd name="T12" fmla="*/ 0 w 52"/>
                <a:gd name="T13" fmla="*/ 138 h 139"/>
                <a:gd name="T14" fmla="*/ 1 w 52"/>
                <a:gd name="T15" fmla="*/ 139 h 139"/>
                <a:gd name="T16" fmla="*/ 10 w 52"/>
                <a:gd name="T17" fmla="*/ 118 h 139"/>
                <a:gd name="T18" fmla="*/ 18 w 52"/>
                <a:gd name="T19" fmla="*/ 96 h 139"/>
                <a:gd name="T20" fmla="*/ 35 w 52"/>
                <a:gd name="T21" fmla="*/ 51 h 139"/>
                <a:gd name="T22" fmla="*/ 45 w 52"/>
                <a:gd name="T23" fmla="*/ 26 h 139"/>
                <a:gd name="T24" fmla="*/ 52 w 52"/>
                <a:gd name="T25" fmla="*/ 1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139">
                  <a:moveTo>
                    <a:pt x="52" y="1"/>
                  </a:moveTo>
                  <a:cubicBezTo>
                    <a:pt x="51" y="0"/>
                    <a:pt x="49" y="0"/>
                    <a:pt x="49" y="1"/>
                  </a:cubicBezTo>
                  <a:cubicBezTo>
                    <a:pt x="50" y="11"/>
                    <a:pt x="44" y="22"/>
                    <a:pt x="41" y="30"/>
                  </a:cubicBezTo>
                  <a:cubicBezTo>
                    <a:pt x="36" y="40"/>
                    <a:pt x="32" y="50"/>
                    <a:pt x="27" y="60"/>
                  </a:cubicBezTo>
                  <a:cubicBezTo>
                    <a:pt x="22" y="72"/>
                    <a:pt x="18" y="85"/>
                    <a:pt x="14" y="98"/>
                  </a:cubicBezTo>
                  <a:cubicBezTo>
                    <a:pt x="11" y="106"/>
                    <a:pt x="8" y="113"/>
                    <a:pt x="6" y="121"/>
                  </a:cubicBezTo>
                  <a:cubicBezTo>
                    <a:pt x="4" y="127"/>
                    <a:pt x="0" y="132"/>
                    <a:pt x="0" y="138"/>
                  </a:cubicBezTo>
                  <a:cubicBezTo>
                    <a:pt x="0" y="139"/>
                    <a:pt x="1" y="139"/>
                    <a:pt x="1" y="139"/>
                  </a:cubicBezTo>
                  <a:cubicBezTo>
                    <a:pt x="4" y="132"/>
                    <a:pt x="8" y="125"/>
                    <a:pt x="10" y="118"/>
                  </a:cubicBezTo>
                  <a:cubicBezTo>
                    <a:pt x="12" y="111"/>
                    <a:pt x="15" y="103"/>
                    <a:pt x="18" y="96"/>
                  </a:cubicBezTo>
                  <a:cubicBezTo>
                    <a:pt x="23" y="80"/>
                    <a:pt x="28" y="65"/>
                    <a:pt x="35" y="51"/>
                  </a:cubicBezTo>
                  <a:cubicBezTo>
                    <a:pt x="38" y="42"/>
                    <a:pt x="42" y="34"/>
                    <a:pt x="45" y="26"/>
                  </a:cubicBezTo>
                  <a:cubicBezTo>
                    <a:pt x="48" y="18"/>
                    <a:pt x="52" y="9"/>
                    <a:pt x="52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82"/>
            <p:cNvSpPr>
              <a:spLocks/>
            </p:cNvSpPr>
            <p:nvPr/>
          </p:nvSpPr>
          <p:spPr bwMode="auto">
            <a:xfrm>
              <a:off x="4597401" y="3475039"/>
              <a:ext cx="136525" cy="354013"/>
            </a:xfrm>
            <a:custGeom>
              <a:avLst/>
              <a:gdLst>
                <a:gd name="T0" fmla="*/ 61 w 63"/>
                <a:gd name="T1" fmla="*/ 1 h 165"/>
                <a:gd name="T2" fmla="*/ 59 w 63"/>
                <a:gd name="T3" fmla="*/ 2 h 165"/>
                <a:gd name="T4" fmla="*/ 48 w 63"/>
                <a:gd name="T5" fmla="*/ 33 h 165"/>
                <a:gd name="T6" fmla="*/ 41 w 63"/>
                <a:gd name="T7" fmla="*/ 49 h 165"/>
                <a:gd name="T8" fmla="*/ 26 w 63"/>
                <a:gd name="T9" fmla="*/ 92 h 165"/>
                <a:gd name="T10" fmla="*/ 10 w 63"/>
                <a:gd name="T11" fmla="*/ 128 h 165"/>
                <a:gd name="T12" fmla="*/ 1 w 63"/>
                <a:gd name="T13" fmla="*/ 163 h 165"/>
                <a:gd name="T14" fmla="*/ 4 w 63"/>
                <a:gd name="T15" fmla="*/ 164 h 165"/>
                <a:gd name="T16" fmla="*/ 6 w 63"/>
                <a:gd name="T17" fmla="*/ 162 h 165"/>
                <a:gd name="T18" fmla="*/ 5 w 63"/>
                <a:gd name="T19" fmla="*/ 160 h 165"/>
                <a:gd name="T20" fmla="*/ 4 w 63"/>
                <a:gd name="T21" fmla="*/ 160 h 165"/>
                <a:gd name="T22" fmla="*/ 19 w 63"/>
                <a:gd name="T23" fmla="*/ 118 h 165"/>
                <a:gd name="T24" fmla="*/ 34 w 63"/>
                <a:gd name="T25" fmla="*/ 81 h 165"/>
                <a:gd name="T26" fmla="*/ 48 w 63"/>
                <a:gd name="T27" fmla="*/ 41 h 165"/>
                <a:gd name="T28" fmla="*/ 58 w 63"/>
                <a:gd name="T29" fmla="*/ 17 h 165"/>
                <a:gd name="T30" fmla="*/ 61 w 63"/>
                <a:gd name="T31" fmla="*/ 1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3" h="165">
                  <a:moveTo>
                    <a:pt x="61" y="1"/>
                  </a:moveTo>
                  <a:cubicBezTo>
                    <a:pt x="61" y="0"/>
                    <a:pt x="59" y="0"/>
                    <a:pt x="59" y="2"/>
                  </a:cubicBezTo>
                  <a:cubicBezTo>
                    <a:pt x="61" y="10"/>
                    <a:pt x="51" y="25"/>
                    <a:pt x="48" y="33"/>
                  </a:cubicBezTo>
                  <a:cubicBezTo>
                    <a:pt x="46" y="38"/>
                    <a:pt x="44" y="44"/>
                    <a:pt x="41" y="49"/>
                  </a:cubicBezTo>
                  <a:cubicBezTo>
                    <a:pt x="36" y="63"/>
                    <a:pt x="32" y="78"/>
                    <a:pt x="26" y="92"/>
                  </a:cubicBezTo>
                  <a:cubicBezTo>
                    <a:pt x="21" y="104"/>
                    <a:pt x="15" y="116"/>
                    <a:pt x="10" y="128"/>
                  </a:cubicBezTo>
                  <a:cubicBezTo>
                    <a:pt x="6" y="139"/>
                    <a:pt x="0" y="152"/>
                    <a:pt x="1" y="163"/>
                  </a:cubicBezTo>
                  <a:cubicBezTo>
                    <a:pt x="1" y="165"/>
                    <a:pt x="3" y="165"/>
                    <a:pt x="4" y="164"/>
                  </a:cubicBezTo>
                  <a:cubicBezTo>
                    <a:pt x="4" y="163"/>
                    <a:pt x="5" y="163"/>
                    <a:pt x="6" y="162"/>
                  </a:cubicBezTo>
                  <a:cubicBezTo>
                    <a:pt x="7" y="162"/>
                    <a:pt x="6" y="160"/>
                    <a:pt x="5" y="160"/>
                  </a:cubicBezTo>
                  <a:cubicBezTo>
                    <a:pt x="5" y="160"/>
                    <a:pt x="5" y="160"/>
                    <a:pt x="4" y="160"/>
                  </a:cubicBezTo>
                  <a:cubicBezTo>
                    <a:pt x="6" y="146"/>
                    <a:pt x="13" y="131"/>
                    <a:pt x="19" y="118"/>
                  </a:cubicBezTo>
                  <a:cubicBezTo>
                    <a:pt x="25" y="106"/>
                    <a:pt x="30" y="94"/>
                    <a:pt x="34" y="81"/>
                  </a:cubicBezTo>
                  <a:cubicBezTo>
                    <a:pt x="39" y="68"/>
                    <a:pt x="43" y="54"/>
                    <a:pt x="48" y="41"/>
                  </a:cubicBezTo>
                  <a:cubicBezTo>
                    <a:pt x="51" y="33"/>
                    <a:pt x="54" y="25"/>
                    <a:pt x="58" y="17"/>
                  </a:cubicBezTo>
                  <a:cubicBezTo>
                    <a:pt x="61" y="11"/>
                    <a:pt x="63" y="8"/>
                    <a:pt x="61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83"/>
            <p:cNvSpPr>
              <a:spLocks/>
            </p:cNvSpPr>
            <p:nvPr/>
          </p:nvSpPr>
          <p:spPr bwMode="auto">
            <a:xfrm>
              <a:off x="4656139" y="3640139"/>
              <a:ext cx="107950" cy="261938"/>
            </a:xfrm>
            <a:custGeom>
              <a:avLst/>
              <a:gdLst>
                <a:gd name="T0" fmla="*/ 47 w 50"/>
                <a:gd name="T1" fmla="*/ 1 h 122"/>
                <a:gd name="T2" fmla="*/ 20 w 50"/>
                <a:gd name="T3" fmla="*/ 64 h 122"/>
                <a:gd name="T4" fmla="*/ 9 w 50"/>
                <a:gd name="T5" fmla="*/ 93 h 122"/>
                <a:gd name="T6" fmla="*/ 1 w 50"/>
                <a:gd name="T7" fmla="*/ 119 h 122"/>
                <a:gd name="T8" fmla="*/ 5 w 50"/>
                <a:gd name="T9" fmla="*/ 118 h 122"/>
                <a:gd name="T10" fmla="*/ 5 w 50"/>
                <a:gd name="T11" fmla="*/ 118 h 122"/>
                <a:gd name="T12" fmla="*/ 14 w 50"/>
                <a:gd name="T13" fmla="*/ 89 h 122"/>
                <a:gd name="T14" fmla="*/ 25 w 50"/>
                <a:gd name="T15" fmla="*/ 62 h 122"/>
                <a:gd name="T16" fmla="*/ 49 w 50"/>
                <a:gd name="T17" fmla="*/ 2 h 122"/>
                <a:gd name="T18" fmla="*/ 47 w 50"/>
                <a:gd name="T19" fmla="*/ 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122">
                  <a:moveTo>
                    <a:pt x="47" y="1"/>
                  </a:moveTo>
                  <a:cubicBezTo>
                    <a:pt x="38" y="22"/>
                    <a:pt x="29" y="43"/>
                    <a:pt x="20" y="64"/>
                  </a:cubicBezTo>
                  <a:cubicBezTo>
                    <a:pt x="16" y="74"/>
                    <a:pt x="13" y="83"/>
                    <a:pt x="9" y="93"/>
                  </a:cubicBezTo>
                  <a:cubicBezTo>
                    <a:pt x="6" y="102"/>
                    <a:pt x="0" y="110"/>
                    <a:pt x="1" y="119"/>
                  </a:cubicBezTo>
                  <a:cubicBezTo>
                    <a:pt x="2" y="122"/>
                    <a:pt x="5" y="122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5" y="110"/>
                    <a:pt x="11" y="99"/>
                    <a:pt x="14" y="89"/>
                  </a:cubicBezTo>
                  <a:cubicBezTo>
                    <a:pt x="18" y="80"/>
                    <a:pt x="21" y="71"/>
                    <a:pt x="25" y="62"/>
                  </a:cubicBezTo>
                  <a:cubicBezTo>
                    <a:pt x="32" y="41"/>
                    <a:pt x="42" y="22"/>
                    <a:pt x="49" y="2"/>
                  </a:cubicBezTo>
                  <a:cubicBezTo>
                    <a:pt x="50" y="1"/>
                    <a:pt x="48" y="0"/>
                    <a:pt x="47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84"/>
            <p:cNvSpPr>
              <a:spLocks/>
            </p:cNvSpPr>
            <p:nvPr/>
          </p:nvSpPr>
          <p:spPr bwMode="auto">
            <a:xfrm>
              <a:off x="4778376" y="3719514"/>
              <a:ext cx="85725" cy="185738"/>
            </a:xfrm>
            <a:custGeom>
              <a:avLst/>
              <a:gdLst>
                <a:gd name="T0" fmla="*/ 37 w 40"/>
                <a:gd name="T1" fmla="*/ 2 h 86"/>
                <a:gd name="T2" fmla="*/ 18 w 40"/>
                <a:gd name="T3" fmla="*/ 47 h 86"/>
                <a:gd name="T4" fmla="*/ 9 w 40"/>
                <a:gd name="T5" fmla="*/ 64 h 86"/>
                <a:gd name="T6" fmla="*/ 0 w 40"/>
                <a:gd name="T7" fmla="*/ 84 h 86"/>
                <a:gd name="T8" fmla="*/ 1 w 40"/>
                <a:gd name="T9" fmla="*/ 86 h 86"/>
                <a:gd name="T10" fmla="*/ 3 w 40"/>
                <a:gd name="T11" fmla="*/ 86 h 86"/>
                <a:gd name="T12" fmla="*/ 4 w 40"/>
                <a:gd name="T13" fmla="*/ 84 h 86"/>
                <a:gd name="T14" fmla="*/ 24 w 40"/>
                <a:gd name="T15" fmla="*/ 44 h 86"/>
                <a:gd name="T16" fmla="*/ 40 w 40"/>
                <a:gd name="T17" fmla="*/ 3 h 86"/>
                <a:gd name="T18" fmla="*/ 37 w 40"/>
                <a:gd name="T19" fmla="*/ 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86">
                  <a:moveTo>
                    <a:pt x="37" y="2"/>
                  </a:moveTo>
                  <a:cubicBezTo>
                    <a:pt x="33" y="18"/>
                    <a:pt x="26" y="33"/>
                    <a:pt x="18" y="47"/>
                  </a:cubicBezTo>
                  <a:cubicBezTo>
                    <a:pt x="15" y="53"/>
                    <a:pt x="12" y="58"/>
                    <a:pt x="9" y="64"/>
                  </a:cubicBezTo>
                  <a:cubicBezTo>
                    <a:pt x="6" y="70"/>
                    <a:pt x="2" y="77"/>
                    <a:pt x="0" y="84"/>
                  </a:cubicBezTo>
                  <a:cubicBezTo>
                    <a:pt x="0" y="85"/>
                    <a:pt x="0" y="86"/>
                    <a:pt x="1" y="86"/>
                  </a:cubicBezTo>
                  <a:cubicBezTo>
                    <a:pt x="2" y="86"/>
                    <a:pt x="3" y="86"/>
                    <a:pt x="3" y="86"/>
                  </a:cubicBezTo>
                  <a:cubicBezTo>
                    <a:pt x="4" y="86"/>
                    <a:pt x="5" y="84"/>
                    <a:pt x="4" y="84"/>
                  </a:cubicBezTo>
                  <a:cubicBezTo>
                    <a:pt x="2" y="83"/>
                    <a:pt x="22" y="47"/>
                    <a:pt x="24" y="44"/>
                  </a:cubicBezTo>
                  <a:cubicBezTo>
                    <a:pt x="31" y="31"/>
                    <a:pt x="36" y="17"/>
                    <a:pt x="40" y="3"/>
                  </a:cubicBezTo>
                  <a:cubicBezTo>
                    <a:pt x="40" y="1"/>
                    <a:pt x="37" y="0"/>
                    <a:pt x="37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85"/>
            <p:cNvSpPr>
              <a:spLocks/>
            </p:cNvSpPr>
            <p:nvPr/>
          </p:nvSpPr>
          <p:spPr bwMode="auto">
            <a:xfrm>
              <a:off x="4819651" y="3705226"/>
              <a:ext cx="92075" cy="206375"/>
            </a:xfrm>
            <a:custGeom>
              <a:avLst/>
              <a:gdLst>
                <a:gd name="T0" fmla="*/ 40 w 43"/>
                <a:gd name="T1" fmla="*/ 2 h 96"/>
                <a:gd name="T2" fmla="*/ 34 w 43"/>
                <a:gd name="T3" fmla="*/ 16 h 96"/>
                <a:gd name="T4" fmla="*/ 28 w 43"/>
                <a:gd name="T5" fmla="*/ 29 h 96"/>
                <a:gd name="T6" fmla="*/ 18 w 43"/>
                <a:gd name="T7" fmla="*/ 54 h 96"/>
                <a:gd name="T8" fmla="*/ 7 w 43"/>
                <a:gd name="T9" fmla="*/ 76 h 96"/>
                <a:gd name="T10" fmla="*/ 0 w 43"/>
                <a:gd name="T11" fmla="*/ 93 h 96"/>
                <a:gd name="T12" fmla="*/ 3 w 43"/>
                <a:gd name="T13" fmla="*/ 94 h 96"/>
                <a:gd name="T14" fmla="*/ 5 w 43"/>
                <a:gd name="T15" fmla="*/ 90 h 96"/>
                <a:gd name="T16" fmla="*/ 5 w 43"/>
                <a:gd name="T17" fmla="*/ 89 h 96"/>
                <a:gd name="T18" fmla="*/ 14 w 43"/>
                <a:gd name="T19" fmla="*/ 70 h 96"/>
                <a:gd name="T20" fmla="*/ 24 w 43"/>
                <a:gd name="T21" fmla="*/ 47 h 96"/>
                <a:gd name="T22" fmla="*/ 37 w 43"/>
                <a:gd name="T23" fmla="*/ 18 h 96"/>
                <a:gd name="T24" fmla="*/ 43 w 43"/>
                <a:gd name="T25" fmla="*/ 2 h 96"/>
                <a:gd name="T26" fmla="*/ 40 w 43"/>
                <a:gd name="T27" fmla="*/ 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3" h="96">
                  <a:moveTo>
                    <a:pt x="40" y="2"/>
                  </a:moveTo>
                  <a:cubicBezTo>
                    <a:pt x="40" y="5"/>
                    <a:pt x="35" y="13"/>
                    <a:pt x="34" y="16"/>
                  </a:cubicBezTo>
                  <a:cubicBezTo>
                    <a:pt x="32" y="21"/>
                    <a:pt x="30" y="25"/>
                    <a:pt x="28" y="29"/>
                  </a:cubicBezTo>
                  <a:cubicBezTo>
                    <a:pt x="25" y="37"/>
                    <a:pt x="21" y="46"/>
                    <a:pt x="18" y="54"/>
                  </a:cubicBezTo>
                  <a:cubicBezTo>
                    <a:pt x="14" y="62"/>
                    <a:pt x="11" y="69"/>
                    <a:pt x="7" y="76"/>
                  </a:cubicBezTo>
                  <a:cubicBezTo>
                    <a:pt x="3" y="82"/>
                    <a:pt x="1" y="87"/>
                    <a:pt x="0" y="93"/>
                  </a:cubicBezTo>
                  <a:cubicBezTo>
                    <a:pt x="0" y="95"/>
                    <a:pt x="3" y="96"/>
                    <a:pt x="3" y="94"/>
                  </a:cubicBezTo>
                  <a:cubicBezTo>
                    <a:pt x="4" y="92"/>
                    <a:pt x="4" y="91"/>
                    <a:pt x="5" y="90"/>
                  </a:cubicBezTo>
                  <a:cubicBezTo>
                    <a:pt x="5" y="89"/>
                    <a:pt x="5" y="89"/>
                    <a:pt x="5" y="89"/>
                  </a:cubicBezTo>
                  <a:cubicBezTo>
                    <a:pt x="7" y="82"/>
                    <a:pt x="11" y="77"/>
                    <a:pt x="14" y="70"/>
                  </a:cubicBezTo>
                  <a:cubicBezTo>
                    <a:pt x="18" y="63"/>
                    <a:pt x="21" y="55"/>
                    <a:pt x="24" y="47"/>
                  </a:cubicBezTo>
                  <a:cubicBezTo>
                    <a:pt x="28" y="37"/>
                    <a:pt x="32" y="27"/>
                    <a:pt x="37" y="18"/>
                  </a:cubicBezTo>
                  <a:cubicBezTo>
                    <a:pt x="39" y="12"/>
                    <a:pt x="43" y="8"/>
                    <a:pt x="43" y="2"/>
                  </a:cubicBezTo>
                  <a:cubicBezTo>
                    <a:pt x="43" y="0"/>
                    <a:pt x="40" y="0"/>
                    <a:pt x="40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286"/>
            <p:cNvSpPr>
              <a:spLocks/>
            </p:cNvSpPr>
            <p:nvPr/>
          </p:nvSpPr>
          <p:spPr bwMode="auto">
            <a:xfrm>
              <a:off x="4848226" y="3756026"/>
              <a:ext cx="73025" cy="149225"/>
            </a:xfrm>
            <a:custGeom>
              <a:avLst/>
              <a:gdLst>
                <a:gd name="T0" fmla="*/ 30 w 34"/>
                <a:gd name="T1" fmla="*/ 2 h 69"/>
                <a:gd name="T2" fmla="*/ 10 w 34"/>
                <a:gd name="T3" fmla="*/ 46 h 69"/>
                <a:gd name="T4" fmla="*/ 0 w 34"/>
                <a:gd name="T5" fmla="*/ 68 h 69"/>
                <a:gd name="T6" fmla="*/ 2 w 34"/>
                <a:gd name="T7" fmla="*/ 69 h 69"/>
                <a:gd name="T8" fmla="*/ 7 w 34"/>
                <a:gd name="T9" fmla="*/ 66 h 69"/>
                <a:gd name="T10" fmla="*/ 6 w 34"/>
                <a:gd name="T11" fmla="*/ 65 h 69"/>
                <a:gd name="T12" fmla="*/ 7 w 34"/>
                <a:gd name="T13" fmla="*/ 59 h 69"/>
                <a:gd name="T14" fmla="*/ 10 w 34"/>
                <a:gd name="T15" fmla="*/ 53 h 69"/>
                <a:gd name="T16" fmla="*/ 18 w 34"/>
                <a:gd name="T17" fmla="*/ 38 h 69"/>
                <a:gd name="T18" fmla="*/ 33 w 34"/>
                <a:gd name="T19" fmla="*/ 3 h 69"/>
                <a:gd name="T20" fmla="*/ 30 w 34"/>
                <a:gd name="T21" fmla="*/ 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" h="69">
                  <a:moveTo>
                    <a:pt x="30" y="2"/>
                  </a:moveTo>
                  <a:cubicBezTo>
                    <a:pt x="24" y="17"/>
                    <a:pt x="18" y="32"/>
                    <a:pt x="10" y="46"/>
                  </a:cubicBezTo>
                  <a:cubicBezTo>
                    <a:pt x="7" y="53"/>
                    <a:pt x="1" y="60"/>
                    <a:pt x="0" y="68"/>
                  </a:cubicBezTo>
                  <a:cubicBezTo>
                    <a:pt x="0" y="69"/>
                    <a:pt x="1" y="69"/>
                    <a:pt x="2" y="69"/>
                  </a:cubicBezTo>
                  <a:cubicBezTo>
                    <a:pt x="5" y="69"/>
                    <a:pt x="6" y="68"/>
                    <a:pt x="7" y="66"/>
                  </a:cubicBezTo>
                  <a:cubicBezTo>
                    <a:pt x="8" y="65"/>
                    <a:pt x="7" y="64"/>
                    <a:pt x="6" y="65"/>
                  </a:cubicBezTo>
                  <a:cubicBezTo>
                    <a:pt x="2" y="68"/>
                    <a:pt x="6" y="60"/>
                    <a:pt x="7" y="59"/>
                  </a:cubicBezTo>
                  <a:cubicBezTo>
                    <a:pt x="8" y="57"/>
                    <a:pt x="9" y="55"/>
                    <a:pt x="10" y="53"/>
                  </a:cubicBezTo>
                  <a:cubicBezTo>
                    <a:pt x="13" y="48"/>
                    <a:pt x="15" y="43"/>
                    <a:pt x="18" y="38"/>
                  </a:cubicBezTo>
                  <a:cubicBezTo>
                    <a:pt x="23" y="27"/>
                    <a:pt x="28" y="15"/>
                    <a:pt x="33" y="3"/>
                  </a:cubicBezTo>
                  <a:cubicBezTo>
                    <a:pt x="34" y="1"/>
                    <a:pt x="31" y="0"/>
                    <a:pt x="30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287"/>
            <p:cNvSpPr>
              <a:spLocks/>
            </p:cNvSpPr>
            <p:nvPr/>
          </p:nvSpPr>
          <p:spPr bwMode="auto">
            <a:xfrm>
              <a:off x="4911726" y="3790951"/>
              <a:ext cx="28575" cy="84138"/>
            </a:xfrm>
            <a:custGeom>
              <a:avLst/>
              <a:gdLst>
                <a:gd name="T0" fmla="*/ 12 w 13"/>
                <a:gd name="T1" fmla="*/ 2 h 39"/>
                <a:gd name="T2" fmla="*/ 10 w 13"/>
                <a:gd name="T3" fmla="*/ 1 h 39"/>
                <a:gd name="T4" fmla="*/ 8 w 13"/>
                <a:gd name="T5" fmla="*/ 3 h 39"/>
                <a:gd name="T6" fmla="*/ 5 w 13"/>
                <a:gd name="T7" fmla="*/ 18 h 39"/>
                <a:gd name="T8" fmla="*/ 3 w 13"/>
                <a:gd name="T9" fmla="*/ 26 h 39"/>
                <a:gd name="T10" fmla="*/ 0 w 13"/>
                <a:gd name="T11" fmla="*/ 36 h 39"/>
                <a:gd name="T12" fmla="*/ 2 w 13"/>
                <a:gd name="T13" fmla="*/ 38 h 39"/>
                <a:gd name="T14" fmla="*/ 6 w 13"/>
                <a:gd name="T15" fmla="*/ 27 h 39"/>
                <a:gd name="T16" fmla="*/ 13 w 13"/>
                <a:gd name="T17" fmla="*/ 4 h 39"/>
                <a:gd name="T18" fmla="*/ 12 w 13"/>
                <a:gd name="T19" fmla="*/ 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39">
                  <a:moveTo>
                    <a:pt x="12" y="2"/>
                  </a:moveTo>
                  <a:cubicBezTo>
                    <a:pt x="11" y="2"/>
                    <a:pt x="10" y="1"/>
                    <a:pt x="10" y="1"/>
                  </a:cubicBezTo>
                  <a:cubicBezTo>
                    <a:pt x="8" y="0"/>
                    <a:pt x="7" y="2"/>
                    <a:pt x="8" y="3"/>
                  </a:cubicBezTo>
                  <a:cubicBezTo>
                    <a:pt x="12" y="6"/>
                    <a:pt x="6" y="14"/>
                    <a:pt x="5" y="18"/>
                  </a:cubicBezTo>
                  <a:cubicBezTo>
                    <a:pt x="4" y="21"/>
                    <a:pt x="3" y="24"/>
                    <a:pt x="3" y="26"/>
                  </a:cubicBezTo>
                  <a:cubicBezTo>
                    <a:pt x="2" y="30"/>
                    <a:pt x="3" y="33"/>
                    <a:pt x="0" y="36"/>
                  </a:cubicBezTo>
                  <a:cubicBezTo>
                    <a:pt x="0" y="37"/>
                    <a:pt x="1" y="39"/>
                    <a:pt x="2" y="38"/>
                  </a:cubicBezTo>
                  <a:cubicBezTo>
                    <a:pt x="6" y="35"/>
                    <a:pt x="5" y="31"/>
                    <a:pt x="6" y="27"/>
                  </a:cubicBezTo>
                  <a:cubicBezTo>
                    <a:pt x="7" y="19"/>
                    <a:pt x="12" y="12"/>
                    <a:pt x="13" y="4"/>
                  </a:cubicBezTo>
                  <a:cubicBezTo>
                    <a:pt x="13" y="3"/>
                    <a:pt x="13" y="3"/>
                    <a:pt x="12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" name="PA_组合 16"/>
          <p:cNvGrpSpPr/>
          <p:nvPr>
            <p:custDataLst>
              <p:tags r:id="rId2"/>
            </p:custDataLst>
          </p:nvPr>
        </p:nvGrpSpPr>
        <p:grpSpPr>
          <a:xfrm>
            <a:off x="1921714" y="453763"/>
            <a:ext cx="5375831" cy="823109"/>
            <a:chOff x="1786655" y="491683"/>
            <a:chExt cx="5375831" cy="823109"/>
          </a:xfrm>
        </p:grpSpPr>
        <p:sp>
          <p:nvSpPr>
            <p:cNvPr id="18" name="矩形 17"/>
            <p:cNvSpPr/>
            <p:nvPr/>
          </p:nvSpPr>
          <p:spPr>
            <a:xfrm>
              <a:off x="1786655" y="945460"/>
              <a:ext cx="537583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Lorem Ipsum is simply dummy text of the printing.</a:t>
              </a:r>
              <a:endPara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1786655" y="491683"/>
              <a:ext cx="444216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+mj-ea"/>
                  <a:ea typeface="+mj-ea"/>
                </a:rPr>
                <a:t>BUSINESS TEMPLATE</a:t>
              </a:r>
              <a:endParaRPr lang="zh-CN" altLang="en-US" sz="32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81" name="PA_组合 80"/>
          <p:cNvGrpSpPr/>
          <p:nvPr>
            <p:custDataLst>
              <p:tags r:id="rId3"/>
            </p:custDataLst>
          </p:nvPr>
        </p:nvGrpSpPr>
        <p:grpSpPr>
          <a:xfrm>
            <a:off x="4562505" y="2089157"/>
            <a:ext cx="3066990" cy="3073224"/>
            <a:chOff x="3198019" y="2203452"/>
            <a:chExt cx="2343150" cy="2347911"/>
          </a:xfrm>
        </p:grpSpPr>
        <p:grpSp>
          <p:nvGrpSpPr>
            <p:cNvPr id="79" name="组合 78"/>
            <p:cNvGrpSpPr/>
            <p:nvPr/>
          </p:nvGrpSpPr>
          <p:grpSpPr>
            <a:xfrm>
              <a:off x="3198019" y="2203452"/>
              <a:ext cx="2343150" cy="2347911"/>
              <a:chOff x="1474788" y="2162176"/>
              <a:chExt cx="2343150" cy="2347911"/>
            </a:xfrm>
          </p:grpSpPr>
          <p:grpSp>
            <p:nvGrpSpPr>
              <p:cNvPr id="31" name="组合 30"/>
              <p:cNvGrpSpPr/>
              <p:nvPr/>
            </p:nvGrpSpPr>
            <p:grpSpPr>
              <a:xfrm>
                <a:off x="1474788" y="2162176"/>
                <a:ext cx="1447800" cy="1193800"/>
                <a:chOff x="1474788" y="2162176"/>
                <a:chExt cx="1447800" cy="1193800"/>
              </a:xfrm>
            </p:grpSpPr>
            <p:sp>
              <p:nvSpPr>
                <p:cNvPr id="7" name="Freeform 5"/>
                <p:cNvSpPr>
                  <a:spLocks/>
                </p:cNvSpPr>
                <p:nvPr/>
              </p:nvSpPr>
              <p:spPr bwMode="auto">
                <a:xfrm>
                  <a:off x="2397125" y="2743200"/>
                  <a:ext cx="242888" cy="144462"/>
                </a:xfrm>
                <a:custGeom>
                  <a:avLst/>
                  <a:gdLst>
                    <a:gd name="T0" fmla="*/ 0 w 113"/>
                    <a:gd name="T1" fmla="*/ 66 h 67"/>
                    <a:gd name="T2" fmla="*/ 113 w 113"/>
                    <a:gd name="T3" fmla="*/ 1 h 67"/>
                    <a:gd name="T4" fmla="*/ 47 w 113"/>
                    <a:gd name="T5" fmla="*/ 47 h 67"/>
                    <a:gd name="T6" fmla="*/ 113 w 113"/>
                    <a:gd name="T7" fmla="*/ 8 h 67"/>
                    <a:gd name="T8" fmla="*/ 75 w 113"/>
                    <a:gd name="T9" fmla="*/ 40 h 67"/>
                    <a:gd name="T10" fmla="*/ 113 w 113"/>
                    <a:gd name="T11" fmla="*/ 18 h 67"/>
                    <a:gd name="T12" fmla="*/ 93 w 113"/>
                    <a:gd name="T13" fmla="*/ 38 h 67"/>
                    <a:gd name="T14" fmla="*/ 113 w 113"/>
                    <a:gd name="T15" fmla="*/ 26 h 67"/>
                    <a:gd name="T16" fmla="*/ 112 w 113"/>
                    <a:gd name="T17" fmla="*/ 36 h 67"/>
                    <a:gd name="T18" fmla="*/ 113 w 113"/>
                    <a:gd name="T19" fmla="*/ 36 h 67"/>
                    <a:gd name="T20" fmla="*/ 113 w 113"/>
                    <a:gd name="T21" fmla="*/ 36 h 67"/>
                    <a:gd name="T22" fmla="*/ 113 w 113"/>
                    <a:gd name="T23" fmla="*/ 36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13" h="67">
                      <a:moveTo>
                        <a:pt x="0" y="66"/>
                      </a:moveTo>
                      <a:cubicBezTo>
                        <a:pt x="1" y="67"/>
                        <a:pt x="112" y="0"/>
                        <a:pt x="113" y="1"/>
                      </a:cubicBezTo>
                      <a:cubicBezTo>
                        <a:pt x="113" y="1"/>
                        <a:pt x="46" y="46"/>
                        <a:pt x="47" y="47"/>
                      </a:cubicBezTo>
                      <a:cubicBezTo>
                        <a:pt x="47" y="47"/>
                        <a:pt x="112" y="7"/>
                        <a:pt x="113" y="8"/>
                      </a:cubicBezTo>
                      <a:cubicBezTo>
                        <a:pt x="113" y="9"/>
                        <a:pt x="75" y="40"/>
                        <a:pt x="75" y="40"/>
                      </a:cubicBezTo>
                      <a:cubicBezTo>
                        <a:pt x="75" y="41"/>
                        <a:pt x="113" y="18"/>
                        <a:pt x="113" y="18"/>
                      </a:cubicBezTo>
                      <a:cubicBezTo>
                        <a:pt x="113" y="18"/>
                        <a:pt x="93" y="37"/>
                        <a:pt x="93" y="38"/>
                      </a:cubicBezTo>
                      <a:cubicBezTo>
                        <a:pt x="93" y="38"/>
                        <a:pt x="113" y="26"/>
                        <a:pt x="113" y="26"/>
                      </a:cubicBezTo>
                      <a:cubicBezTo>
                        <a:pt x="113" y="26"/>
                        <a:pt x="112" y="36"/>
                        <a:pt x="112" y="36"/>
                      </a:cubicBezTo>
                      <a:cubicBezTo>
                        <a:pt x="112" y="36"/>
                        <a:pt x="113" y="36"/>
                        <a:pt x="113" y="36"/>
                      </a:cubicBezTo>
                      <a:cubicBezTo>
                        <a:pt x="113" y="36"/>
                        <a:pt x="112" y="36"/>
                        <a:pt x="113" y="36"/>
                      </a:cubicBezTo>
                      <a:cubicBezTo>
                        <a:pt x="113" y="36"/>
                        <a:pt x="113" y="36"/>
                        <a:pt x="113" y="36"/>
                      </a:cubicBezTo>
                    </a:path>
                  </a:pathLst>
                </a:custGeom>
                <a:noFill/>
                <a:ln w="1588" cap="rnd">
                  <a:solidFill>
                    <a:schemeClr val="accent3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" name="Freeform 6"/>
                <p:cNvSpPr>
                  <a:spLocks/>
                </p:cNvSpPr>
                <p:nvPr/>
              </p:nvSpPr>
              <p:spPr bwMode="auto">
                <a:xfrm>
                  <a:off x="2640013" y="2482850"/>
                  <a:ext cx="282575" cy="217487"/>
                </a:xfrm>
                <a:custGeom>
                  <a:avLst/>
                  <a:gdLst>
                    <a:gd name="T0" fmla="*/ 0 w 131"/>
                    <a:gd name="T1" fmla="*/ 73 h 101"/>
                    <a:gd name="T2" fmla="*/ 125 w 131"/>
                    <a:gd name="T3" fmla="*/ 1 h 101"/>
                    <a:gd name="T4" fmla="*/ 3 w 131"/>
                    <a:gd name="T5" fmla="*/ 76 h 101"/>
                    <a:gd name="T6" fmla="*/ 127 w 131"/>
                    <a:gd name="T7" fmla="*/ 5 h 101"/>
                    <a:gd name="T8" fmla="*/ 9 w 131"/>
                    <a:gd name="T9" fmla="*/ 82 h 101"/>
                    <a:gd name="T10" fmla="*/ 129 w 131"/>
                    <a:gd name="T11" fmla="*/ 13 h 101"/>
                    <a:gd name="T12" fmla="*/ 13 w 131"/>
                    <a:gd name="T13" fmla="*/ 86 h 101"/>
                    <a:gd name="T14" fmla="*/ 130 w 131"/>
                    <a:gd name="T15" fmla="*/ 18 h 101"/>
                    <a:gd name="T16" fmla="*/ 15 w 131"/>
                    <a:gd name="T17" fmla="*/ 87 h 101"/>
                    <a:gd name="T18" fmla="*/ 130 w 131"/>
                    <a:gd name="T19" fmla="*/ 20 h 101"/>
                    <a:gd name="T20" fmla="*/ 15 w 131"/>
                    <a:gd name="T21" fmla="*/ 87 h 101"/>
                    <a:gd name="T22" fmla="*/ 130 w 131"/>
                    <a:gd name="T23" fmla="*/ 21 h 101"/>
                    <a:gd name="T24" fmla="*/ 16 w 131"/>
                    <a:gd name="T25" fmla="*/ 88 h 101"/>
                    <a:gd name="T26" fmla="*/ 130 w 131"/>
                    <a:gd name="T27" fmla="*/ 22 h 101"/>
                    <a:gd name="T28" fmla="*/ 22 w 131"/>
                    <a:gd name="T29" fmla="*/ 92 h 101"/>
                    <a:gd name="T30" fmla="*/ 131 w 131"/>
                    <a:gd name="T31" fmla="*/ 29 h 101"/>
                    <a:gd name="T32" fmla="*/ 27 w 131"/>
                    <a:gd name="T33" fmla="*/ 94 h 101"/>
                    <a:gd name="T34" fmla="*/ 130 w 131"/>
                    <a:gd name="T35" fmla="*/ 35 h 101"/>
                    <a:gd name="T36" fmla="*/ 29 w 131"/>
                    <a:gd name="T37" fmla="*/ 95 h 101"/>
                    <a:gd name="T38" fmla="*/ 130 w 131"/>
                    <a:gd name="T39" fmla="*/ 36 h 101"/>
                    <a:gd name="T40" fmla="*/ 31 w 131"/>
                    <a:gd name="T41" fmla="*/ 96 h 101"/>
                    <a:gd name="T42" fmla="*/ 130 w 131"/>
                    <a:gd name="T43" fmla="*/ 39 h 101"/>
                    <a:gd name="T44" fmla="*/ 37 w 131"/>
                    <a:gd name="T45" fmla="*/ 98 h 101"/>
                    <a:gd name="T46" fmla="*/ 128 w 131"/>
                    <a:gd name="T47" fmla="*/ 45 h 101"/>
                    <a:gd name="T48" fmla="*/ 47 w 131"/>
                    <a:gd name="T49" fmla="*/ 100 h 101"/>
                    <a:gd name="T50" fmla="*/ 124 w 131"/>
                    <a:gd name="T51" fmla="*/ 55 h 101"/>
                    <a:gd name="T52" fmla="*/ 64 w 131"/>
                    <a:gd name="T53" fmla="*/ 100 h 101"/>
                    <a:gd name="T54" fmla="*/ 115 w 131"/>
                    <a:gd name="T55" fmla="*/ 70 h 101"/>
                    <a:gd name="T56" fmla="*/ 86 w 131"/>
                    <a:gd name="T57" fmla="*/ 94 h 101"/>
                    <a:gd name="T58" fmla="*/ 98 w 131"/>
                    <a:gd name="T59" fmla="*/ 88 h 101"/>
                    <a:gd name="T60" fmla="*/ 89 w 131"/>
                    <a:gd name="T61" fmla="*/ 93 h 101"/>
                    <a:gd name="T62" fmla="*/ 93 w 131"/>
                    <a:gd name="T63" fmla="*/ 91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131" h="101">
                      <a:moveTo>
                        <a:pt x="0" y="73"/>
                      </a:moveTo>
                      <a:cubicBezTo>
                        <a:pt x="1" y="74"/>
                        <a:pt x="124" y="0"/>
                        <a:pt x="125" y="1"/>
                      </a:cubicBezTo>
                      <a:cubicBezTo>
                        <a:pt x="126" y="2"/>
                        <a:pt x="3" y="75"/>
                        <a:pt x="3" y="76"/>
                      </a:cubicBezTo>
                      <a:cubicBezTo>
                        <a:pt x="4" y="77"/>
                        <a:pt x="126" y="4"/>
                        <a:pt x="127" y="5"/>
                      </a:cubicBezTo>
                      <a:cubicBezTo>
                        <a:pt x="128" y="6"/>
                        <a:pt x="8" y="80"/>
                        <a:pt x="9" y="82"/>
                      </a:cubicBezTo>
                      <a:cubicBezTo>
                        <a:pt x="10" y="84"/>
                        <a:pt x="128" y="11"/>
                        <a:pt x="129" y="13"/>
                      </a:cubicBezTo>
                      <a:cubicBezTo>
                        <a:pt x="130" y="14"/>
                        <a:pt x="12" y="84"/>
                        <a:pt x="13" y="86"/>
                      </a:cubicBezTo>
                      <a:cubicBezTo>
                        <a:pt x="14" y="86"/>
                        <a:pt x="129" y="17"/>
                        <a:pt x="130" y="18"/>
                      </a:cubicBezTo>
                      <a:cubicBezTo>
                        <a:pt x="130" y="19"/>
                        <a:pt x="14" y="86"/>
                        <a:pt x="15" y="87"/>
                      </a:cubicBezTo>
                      <a:cubicBezTo>
                        <a:pt x="15" y="88"/>
                        <a:pt x="130" y="19"/>
                        <a:pt x="130" y="20"/>
                      </a:cubicBezTo>
                      <a:cubicBezTo>
                        <a:pt x="131" y="22"/>
                        <a:pt x="15" y="87"/>
                        <a:pt x="15" y="87"/>
                      </a:cubicBezTo>
                      <a:cubicBezTo>
                        <a:pt x="16" y="89"/>
                        <a:pt x="129" y="20"/>
                        <a:pt x="130" y="21"/>
                      </a:cubicBezTo>
                      <a:cubicBezTo>
                        <a:pt x="131" y="22"/>
                        <a:pt x="15" y="86"/>
                        <a:pt x="16" y="88"/>
                      </a:cubicBezTo>
                      <a:cubicBezTo>
                        <a:pt x="16" y="88"/>
                        <a:pt x="130" y="20"/>
                        <a:pt x="130" y="22"/>
                      </a:cubicBezTo>
                      <a:cubicBezTo>
                        <a:pt x="131" y="22"/>
                        <a:pt x="21" y="91"/>
                        <a:pt x="22" y="92"/>
                      </a:cubicBezTo>
                      <a:cubicBezTo>
                        <a:pt x="22" y="93"/>
                        <a:pt x="130" y="28"/>
                        <a:pt x="131" y="29"/>
                      </a:cubicBezTo>
                      <a:cubicBezTo>
                        <a:pt x="131" y="30"/>
                        <a:pt x="27" y="94"/>
                        <a:pt x="27" y="94"/>
                      </a:cubicBezTo>
                      <a:cubicBezTo>
                        <a:pt x="28" y="95"/>
                        <a:pt x="129" y="34"/>
                        <a:pt x="130" y="35"/>
                      </a:cubicBezTo>
                      <a:cubicBezTo>
                        <a:pt x="131" y="36"/>
                        <a:pt x="28" y="94"/>
                        <a:pt x="29" y="95"/>
                      </a:cubicBezTo>
                      <a:cubicBezTo>
                        <a:pt x="29" y="96"/>
                        <a:pt x="130" y="36"/>
                        <a:pt x="130" y="36"/>
                      </a:cubicBezTo>
                      <a:cubicBezTo>
                        <a:pt x="131" y="38"/>
                        <a:pt x="31" y="95"/>
                        <a:pt x="31" y="96"/>
                      </a:cubicBezTo>
                      <a:cubicBezTo>
                        <a:pt x="31" y="96"/>
                        <a:pt x="129" y="38"/>
                        <a:pt x="130" y="39"/>
                      </a:cubicBezTo>
                      <a:cubicBezTo>
                        <a:pt x="130" y="40"/>
                        <a:pt x="36" y="97"/>
                        <a:pt x="37" y="98"/>
                      </a:cubicBezTo>
                      <a:cubicBezTo>
                        <a:pt x="37" y="99"/>
                        <a:pt x="128" y="45"/>
                        <a:pt x="128" y="45"/>
                      </a:cubicBezTo>
                      <a:cubicBezTo>
                        <a:pt x="128" y="46"/>
                        <a:pt x="47" y="99"/>
                        <a:pt x="47" y="100"/>
                      </a:cubicBezTo>
                      <a:cubicBezTo>
                        <a:pt x="48" y="101"/>
                        <a:pt x="124" y="54"/>
                        <a:pt x="124" y="55"/>
                      </a:cubicBezTo>
                      <a:cubicBezTo>
                        <a:pt x="125" y="56"/>
                        <a:pt x="63" y="99"/>
                        <a:pt x="64" y="100"/>
                      </a:cubicBezTo>
                      <a:cubicBezTo>
                        <a:pt x="64" y="100"/>
                        <a:pt x="115" y="70"/>
                        <a:pt x="115" y="70"/>
                      </a:cubicBezTo>
                      <a:cubicBezTo>
                        <a:pt x="116" y="70"/>
                        <a:pt x="86" y="94"/>
                        <a:pt x="86" y="94"/>
                      </a:cubicBezTo>
                      <a:cubicBezTo>
                        <a:pt x="86" y="95"/>
                        <a:pt x="98" y="88"/>
                        <a:pt x="98" y="88"/>
                      </a:cubicBezTo>
                      <a:cubicBezTo>
                        <a:pt x="98" y="88"/>
                        <a:pt x="89" y="93"/>
                        <a:pt x="89" y="93"/>
                      </a:cubicBezTo>
                      <a:cubicBezTo>
                        <a:pt x="89" y="93"/>
                        <a:pt x="93" y="91"/>
                        <a:pt x="93" y="91"/>
                      </a:cubicBezTo>
                    </a:path>
                  </a:pathLst>
                </a:custGeom>
                <a:noFill/>
                <a:ln w="1588" cap="rnd">
                  <a:solidFill>
                    <a:schemeClr val="accent3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" name="Freeform 7"/>
                <p:cNvSpPr>
                  <a:spLocks/>
                </p:cNvSpPr>
                <p:nvPr/>
              </p:nvSpPr>
              <p:spPr bwMode="auto">
                <a:xfrm>
                  <a:off x="1760538" y="2433638"/>
                  <a:ext cx="1150938" cy="922337"/>
                </a:xfrm>
                <a:custGeom>
                  <a:avLst/>
                  <a:gdLst>
                    <a:gd name="T0" fmla="*/ 522 w 534"/>
                    <a:gd name="T1" fmla="*/ 4 h 429"/>
                    <a:gd name="T2" fmla="*/ 523 w 534"/>
                    <a:gd name="T3" fmla="*/ 7 h 429"/>
                    <a:gd name="T4" fmla="*/ 527 w 534"/>
                    <a:gd name="T5" fmla="*/ 13 h 429"/>
                    <a:gd name="T6" fmla="*/ 529 w 534"/>
                    <a:gd name="T7" fmla="*/ 16 h 429"/>
                    <a:gd name="T8" fmla="*/ 531 w 534"/>
                    <a:gd name="T9" fmla="*/ 20 h 429"/>
                    <a:gd name="T10" fmla="*/ 408 w 534"/>
                    <a:gd name="T11" fmla="*/ 97 h 429"/>
                    <a:gd name="T12" fmla="*/ 408 w 534"/>
                    <a:gd name="T13" fmla="*/ 106 h 429"/>
                    <a:gd name="T14" fmla="*/ 408 w 534"/>
                    <a:gd name="T15" fmla="*/ 111 h 429"/>
                    <a:gd name="T16" fmla="*/ 408 w 534"/>
                    <a:gd name="T17" fmla="*/ 114 h 429"/>
                    <a:gd name="T18" fmla="*/ 408 w 534"/>
                    <a:gd name="T19" fmla="*/ 121 h 429"/>
                    <a:gd name="T20" fmla="*/ 408 w 534"/>
                    <a:gd name="T21" fmla="*/ 124 h 429"/>
                    <a:gd name="T22" fmla="*/ 408 w 534"/>
                    <a:gd name="T23" fmla="*/ 130 h 429"/>
                    <a:gd name="T24" fmla="*/ 408 w 534"/>
                    <a:gd name="T25" fmla="*/ 134 h 429"/>
                    <a:gd name="T26" fmla="*/ 408 w 534"/>
                    <a:gd name="T27" fmla="*/ 136 h 429"/>
                    <a:gd name="T28" fmla="*/ 408 w 534"/>
                    <a:gd name="T29" fmla="*/ 144 h 429"/>
                    <a:gd name="T30" fmla="*/ 272 w 534"/>
                    <a:gd name="T31" fmla="*/ 224 h 429"/>
                    <a:gd name="T32" fmla="*/ 243 w 534"/>
                    <a:gd name="T33" fmla="*/ 249 h 429"/>
                    <a:gd name="T34" fmla="*/ 224 w 534"/>
                    <a:gd name="T35" fmla="*/ 270 h 429"/>
                    <a:gd name="T36" fmla="*/ 214 w 534"/>
                    <a:gd name="T37" fmla="*/ 282 h 429"/>
                    <a:gd name="T38" fmla="*/ 210 w 534"/>
                    <a:gd name="T39" fmla="*/ 289 h 429"/>
                    <a:gd name="T40" fmla="*/ 204 w 534"/>
                    <a:gd name="T41" fmla="*/ 297 h 429"/>
                    <a:gd name="T42" fmla="*/ 198 w 534"/>
                    <a:gd name="T43" fmla="*/ 309 h 429"/>
                    <a:gd name="T44" fmla="*/ 196 w 534"/>
                    <a:gd name="T45" fmla="*/ 313 h 429"/>
                    <a:gd name="T46" fmla="*/ 191 w 534"/>
                    <a:gd name="T47" fmla="*/ 324 h 429"/>
                    <a:gd name="T48" fmla="*/ 187 w 534"/>
                    <a:gd name="T49" fmla="*/ 333 h 429"/>
                    <a:gd name="T50" fmla="*/ 186 w 534"/>
                    <a:gd name="T51" fmla="*/ 336 h 429"/>
                    <a:gd name="T52" fmla="*/ 186 w 534"/>
                    <a:gd name="T53" fmla="*/ 337 h 429"/>
                    <a:gd name="T54" fmla="*/ 186 w 534"/>
                    <a:gd name="T55" fmla="*/ 337 h 429"/>
                    <a:gd name="T56" fmla="*/ 184 w 534"/>
                    <a:gd name="T57" fmla="*/ 342 h 429"/>
                    <a:gd name="T58" fmla="*/ 181 w 534"/>
                    <a:gd name="T59" fmla="*/ 350 h 429"/>
                    <a:gd name="T60" fmla="*/ 181 w 534"/>
                    <a:gd name="T61" fmla="*/ 352 h 429"/>
                    <a:gd name="T62" fmla="*/ 178 w 534"/>
                    <a:gd name="T63" fmla="*/ 364 h 429"/>
                    <a:gd name="T64" fmla="*/ 176 w 534"/>
                    <a:gd name="T65" fmla="*/ 373 h 429"/>
                    <a:gd name="T66" fmla="*/ 176 w 534"/>
                    <a:gd name="T67" fmla="*/ 375 h 429"/>
                    <a:gd name="T68" fmla="*/ 175 w 534"/>
                    <a:gd name="T69" fmla="*/ 383 h 429"/>
                    <a:gd name="T70" fmla="*/ 175 w 534"/>
                    <a:gd name="T71" fmla="*/ 383 h 429"/>
                    <a:gd name="T72" fmla="*/ 174 w 534"/>
                    <a:gd name="T73" fmla="*/ 389 h 429"/>
                    <a:gd name="T74" fmla="*/ 174 w 534"/>
                    <a:gd name="T75" fmla="*/ 390 h 429"/>
                    <a:gd name="T76" fmla="*/ 173 w 534"/>
                    <a:gd name="T77" fmla="*/ 398 h 429"/>
                    <a:gd name="T78" fmla="*/ 172 w 534"/>
                    <a:gd name="T79" fmla="*/ 402 h 429"/>
                    <a:gd name="T80" fmla="*/ 172 w 534"/>
                    <a:gd name="T81" fmla="*/ 407 h 429"/>
                    <a:gd name="T82" fmla="*/ 172 w 534"/>
                    <a:gd name="T83" fmla="*/ 409 h 429"/>
                    <a:gd name="T84" fmla="*/ 172 w 534"/>
                    <a:gd name="T85" fmla="*/ 414 h 429"/>
                    <a:gd name="T86" fmla="*/ 172 w 534"/>
                    <a:gd name="T87" fmla="*/ 417 h 429"/>
                    <a:gd name="T88" fmla="*/ 172 w 534"/>
                    <a:gd name="T89" fmla="*/ 422 h 429"/>
                    <a:gd name="T90" fmla="*/ 172 w 534"/>
                    <a:gd name="T91" fmla="*/ 425 h 429"/>
                    <a:gd name="T92" fmla="*/ 172 w 534"/>
                    <a:gd name="T93" fmla="*/ 428 h 4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534" h="429">
                      <a:moveTo>
                        <a:pt x="0" y="305"/>
                      </a:moveTo>
                      <a:cubicBezTo>
                        <a:pt x="5" y="313"/>
                        <a:pt x="519" y="0"/>
                        <a:pt x="522" y="4"/>
                      </a:cubicBezTo>
                      <a:cubicBezTo>
                        <a:pt x="526" y="12"/>
                        <a:pt x="15" y="293"/>
                        <a:pt x="18" y="298"/>
                      </a:cubicBezTo>
                      <a:cubicBezTo>
                        <a:pt x="22" y="304"/>
                        <a:pt x="520" y="1"/>
                        <a:pt x="523" y="7"/>
                      </a:cubicBezTo>
                      <a:cubicBezTo>
                        <a:pt x="526" y="10"/>
                        <a:pt x="35" y="292"/>
                        <a:pt x="37" y="296"/>
                      </a:cubicBezTo>
                      <a:cubicBezTo>
                        <a:pt x="39" y="298"/>
                        <a:pt x="524" y="8"/>
                        <a:pt x="527" y="13"/>
                      </a:cubicBezTo>
                      <a:cubicBezTo>
                        <a:pt x="531" y="18"/>
                        <a:pt x="41" y="292"/>
                        <a:pt x="43" y="296"/>
                      </a:cubicBezTo>
                      <a:cubicBezTo>
                        <a:pt x="47" y="302"/>
                        <a:pt x="527" y="12"/>
                        <a:pt x="529" y="16"/>
                      </a:cubicBezTo>
                      <a:cubicBezTo>
                        <a:pt x="533" y="23"/>
                        <a:pt x="49" y="294"/>
                        <a:pt x="51" y="297"/>
                      </a:cubicBezTo>
                      <a:cubicBezTo>
                        <a:pt x="53" y="300"/>
                        <a:pt x="528" y="14"/>
                        <a:pt x="531" y="20"/>
                      </a:cubicBezTo>
                      <a:cubicBezTo>
                        <a:pt x="534" y="25"/>
                        <a:pt x="56" y="296"/>
                        <a:pt x="58" y="299"/>
                      </a:cubicBezTo>
                      <a:cubicBezTo>
                        <a:pt x="61" y="303"/>
                        <a:pt x="406" y="93"/>
                        <a:pt x="408" y="97"/>
                      </a:cubicBezTo>
                      <a:cubicBezTo>
                        <a:pt x="410" y="101"/>
                        <a:pt x="66" y="300"/>
                        <a:pt x="68" y="302"/>
                      </a:cubicBezTo>
                      <a:cubicBezTo>
                        <a:pt x="70" y="307"/>
                        <a:pt x="405" y="101"/>
                        <a:pt x="408" y="106"/>
                      </a:cubicBezTo>
                      <a:cubicBezTo>
                        <a:pt x="410" y="109"/>
                        <a:pt x="70" y="301"/>
                        <a:pt x="72" y="305"/>
                      </a:cubicBezTo>
                      <a:cubicBezTo>
                        <a:pt x="75" y="309"/>
                        <a:pt x="407" y="109"/>
                        <a:pt x="408" y="111"/>
                      </a:cubicBezTo>
                      <a:cubicBezTo>
                        <a:pt x="410" y="116"/>
                        <a:pt x="74" y="304"/>
                        <a:pt x="75" y="306"/>
                      </a:cubicBezTo>
                      <a:cubicBezTo>
                        <a:pt x="78" y="310"/>
                        <a:pt x="405" y="110"/>
                        <a:pt x="408" y="114"/>
                      </a:cubicBezTo>
                      <a:cubicBezTo>
                        <a:pt x="410" y="118"/>
                        <a:pt x="79" y="307"/>
                        <a:pt x="81" y="310"/>
                      </a:cubicBezTo>
                      <a:cubicBezTo>
                        <a:pt x="83" y="313"/>
                        <a:pt x="406" y="119"/>
                        <a:pt x="408" y="121"/>
                      </a:cubicBezTo>
                      <a:cubicBezTo>
                        <a:pt x="409" y="124"/>
                        <a:pt x="81" y="307"/>
                        <a:pt x="83" y="312"/>
                      </a:cubicBezTo>
                      <a:cubicBezTo>
                        <a:pt x="85" y="315"/>
                        <a:pt x="406" y="120"/>
                        <a:pt x="408" y="124"/>
                      </a:cubicBezTo>
                      <a:cubicBezTo>
                        <a:pt x="410" y="128"/>
                        <a:pt x="86" y="312"/>
                        <a:pt x="87" y="315"/>
                      </a:cubicBezTo>
                      <a:cubicBezTo>
                        <a:pt x="90" y="320"/>
                        <a:pt x="406" y="126"/>
                        <a:pt x="408" y="130"/>
                      </a:cubicBezTo>
                      <a:cubicBezTo>
                        <a:pt x="410" y="133"/>
                        <a:pt x="87" y="313"/>
                        <a:pt x="90" y="317"/>
                      </a:cubicBezTo>
                      <a:cubicBezTo>
                        <a:pt x="92" y="321"/>
                        <a:pt x="407" y="132"/>
                        <a:pt x="408" y="134"/>
                      </a:cubicBezTo>
                      <a:cubicBezTo>
                        <a:pt x="410" y="137"/>
                        <a:pt x="90" y="317"/>
                        <a:pt x="91" y="319"/>
                      </a:cubicBezTo>
                      <a:cubicBezTo>
                        <a:pt x="92" y="321"/>
                        <a:pt x="405" y="132"/>
                        <a:pt x="408" y="136"/>
                      </a:cubicBezTo>
                      <a:cubicBezTo>
                        <a:pt x="410" y="140"/>
                        <a:pt x="93" y="320"/>
                        <a:pt x="95" y="324"/>
                      </a:cubicBezTo>
                      <a:cubicBezTo>
                        <a:pt x="97" y="328"/>
                        <a:pt x="406" y="141"/>
                        <a:pt x="408" y="144"/>
                      </a:cubicBezTo>
                      <a:cubicBezTo>
                        <a:pt x="410" y="148"/>
                        <a:pt x="95" y="324"/>
                        <a:pt x="96" y="326"/>
                      </a:cubicBezTo>
                      <a:cubicBezTo>
                        <a:pt x="98" y="328"/>
                        <a:pt x="271" y="222"/>
                        <a:pt x="272" y="224"/>
                      </a:cubicBezTo>
                      <a:cubicBezTo>
                        <a:pt x="274" y="227"/>
                        <a:pt x="99" y="329"/>
                        <a:pt x="100" y="331"/>
                      </a:cubicBezTo>
                      <a:cubicBezTo>
                        <a:pt x="101" y="333"/>
                        <a:pt x="242" y="247"/>
                        <a:pt x="243" y="249"/>
                      </a:cubicBezTo>
                      <a:cubicBezTo>
                        <a:pt x="243" y="250"/>
                        <a:pt x="102" y="337"/>
                        <a:pt x="104" y="339"/>
                      </a:cubicBezTo>
                      <a:cubicBezTo>
                        <a:pt x="105" y="341"/>
                        <a:pt x="223" y="268"/>
                        <a:pt x="224" y="270"/>
                      </a:cubicBezTo>
                      <a:cubicBezTo>
                        <a:pt x="224" y="271"/>
                        <a:pt x="105" y="344"/>
                        <a:pt x="106" y="345"/>
                      </a:cubicBezTo>
                      <a:cubicBezTo>
                        <a:pt x="106" y="346"/>
                        <a:pt x="214" y="282"/>
                        <a:pt x="214" y="282"/>
                      </a:cubicBezTo>
                      <a:cubicBezTo>
                        <a:pt x="215" y="283"/>
                        <a:pt x="106" y="347"/>
                        <a:pt x="107" y="348"/>
                      </a:cubicBezTo>
                      <a:cubicBezTo>
                        <a:pt x="107" y="349"/>
                        <a:pt x="209" y="287"/>
                        <a:pt x="210" y="289"/>
                      </a:cubicBezTo>
                      <a:cubicBezTo>
                        <a:pt x="210" y="290"/>
                        <a:pt x="108" y="352"/>
                        <a:pt x="108" y="353"/>
                      </a:cubicBezTo>
                      <a:cubicBezTo>
                        <a:pt x="109" y="354"/>
                        <a:pt x="204" y="297"/>
                        <a:pt x="204" y="297"/>
                      </a:cubicBezTo>
                      <a:cubicBezTo>
                        <a:pt x="205" y="299"/>
                        <a:pt x="108" y="358"/>
                        <a:pt x="109" y="360"/>
                      </a:cubicBezTo>
                      <a:cubicBezTo>
                        <a:pt x="110" y="361"/>
                        <a:pt x="197" y="308"/>
                        <a:pt x="198" y="309"/>
                      </a:cubicBezTo>
                      <a:cubicBezTo>
                        <a:pt x="198" y="309"/>
                        <a:pt x="109" y="362"/>
                        <a:pt x="109" y="363"/>
                      </a:cubicBezTo>
                      <a:cubicBezTo>
                        <a:pt x="110" y="364"/>
                        <a:pt x="196" y="312"/>
                        <a:pt x="196" y="313"/>
                      </a:cubicBezTo>
                      <a:cubicBezTo>
                        <a:pt x="197" y="314"/>
                        <a:pt x="109" y="370"/>
                        <a:pt x="110" y="371"/>
                      </a:cubicBezTo>
                      <a:cubicBezTo>
                        <a:pt x="110" y="371"/>
                        <a:pt x="190" y="324"/>
                        <a:pt x="191" y="324"/>
                      </a:cubicBezTo>
                      <a:cubicBezTo>
                        <a:pt x="191" y="325"/>
                        <a:pt x="109" y="378"/>
                        <a:pt x="109" y="378"/>
                      </a:cubicBezTo>
                      <a:cubicBezTo>
                        <a:pt x="110" y="380"/>
                        <a:pt x="187" y="333"/>
                        <a:pt x="187" y="333"/>
                      </a:cubicBezTo>
                      <a:cubicBezTo>
                        <a:pt x="187" y="334"/>
                        <a:pt x="108" y="380"/>
                        <a:pt x="109" y="381"/>
                      </a:cubicBezTo>
                      <a:cubicBezTo>
                        <a:pt x="109" y="382"/>
                        <a:pt x="186" y="336"/>
                        <a:pt x="186" y="336"/>
                      </a:cubicBezTo>
                      <a:cubicBezTo>
                        <a:pt x="186" y="337"/>
                        <a:pt x="108" y="381"/>
                        <a:pt x="109" y="381"/>
                      </a:cubicBezTo>
                      <a:cubicBezTo>
                        <a:pt x="109" y="382"/>
                        <a:pt x="186" y="336"/>
                        <a:pt x="186" y="337"/>
                      </a:cubicBezTo>
                      <a:cubicBezTo>
                        <a:pt x="186" y="338"/>
                        <a:pt x="108" y="381"/>
                        <a:pt x="109" y="382"/>
                      </a:cubicBezTo>
                      <a:cubicBezTo>
                        <a:pt x="109" y="383"/>
                        <a:pt x="185" y="337"/>
                        <a:pt x="186" y="337"/>
                      </a:cubicBezTo>
                      <a:cubicBezTo>
                        <a:pt x="186" y="338"/>
                        <a:pt x="107" y="385"/>
                        <a:pt x="108" y="386"/>
                      </a:cubicBezTo>
                      <a:cubicBezTo>
                        <a:pt x="108" y="386"/>
                        <a:pt x="184" y="341"/>
                        <a:pt x="184" y="342"/>
                      </a:cubicBezTo>
                      <a:cubicBezTo>
                        <a:pt x="185" y="343"/>
                        <a:pt x="105" y="393"/>
                        <a:pt x="106" y="394"/>
                      </a:cubicBezTo>
                      <a:cubicBezTo>
                        <a:pt x="106" y="395"/>
                        <a:pt x="181" y="349"/>
                        <a:pt x="181" y="350"/>
                      </a:cubicBezTo>
                      <a:cubicBezTo>
                        <a:pt x="182" y="351"/>
                        <a:pt x="104" y="395"/>
                        <a:pt x="105" y="396"/>
                      </a:cubicBezTo>
                      <a:cubicBezTo>
                        <a:pt x="105" y="396"/>
                        <a:pt x="180" y="351"/>
                        <a:pt x="181" y="352"/>
                      </a:cubicBezTo>
                      <a:cubicBezTo>
                        <a:pt x="181" y="353"/>
                        <a:pt x="97" y="409"/>
                        <a:pt x="98" y="410"/>
                      </a:cubicBezTo>
                      <a:cubicBezTo>
                        <a:pt x="98" y="411"/>
                        <a:pt x="178" y="363"/>
                        <a:pt x="178" y="364"/>
                      </a:cubicBezTo>
                      <a:cubicBezTo>
                        <a:pt x="178" y="364"/>
                        <a:pt x="82" y="426"/>
                        <a:pt x="82" y="427"/>
                      </a:cubicBezTo>
                      <a:cubicBezTo>
                        <a:pt x="82" y="428"/>
                        <a:pt x="175" y="372"/>
                        <a:pt x="176" y="373"/>
                      </a:cubicBezTo>
                      <a:cubicBezTo>
                        <a:pt x="176" y="373"/>
                        <a:pt x="83" y="427"/>
                        <a:pt x="83" y="428"/>
                      </a:cubicBezTo>
                      <a:cubicBezTo>
                        <a:pt x="84" y="429"/>
                        <a:pt x="175" y="374"/>
                        <a:pt x="176" y="375"/>
                      </a:cubicBezTo>
                      <a:cubicBezTo>
                        <a:pt x="176" y="376"/>
                        <a:pt x="96" y="428"/>
                        <a:pt x="96" y="428"/>
                      </a:cubicBezTo>
                      <a:cubicBezTo>
                        <a:pt x="97" y="429"/>
                        <a:pt x="174" y="382"/>
                        <a:pt x="175" y="383"/>
                      </a:cubicBezTo>
                      <a:cubicBezTo>
                        <a:pt x="175" y="384"/>
                        <a:pt x="96" y="427"/>
                        <a:pt x="97" y="428"/>
                      </a:cubicBezTo>
                      <a:cubicBezTo>
                        <a:pt x="97" y="429"/>
                        <a:pt x="174" y="382"/>
                        <a:pt x="175" y="383"/>
                      </a:cubicBezTo>
                      <a:cubicBezTo>
                        <a:pt x="175" y="384"/>
                        <a:pt x="105" y="427"/>
                        <a:pt x="106" y="428"/>
                      </a:cubicBezTo>
                      <a:cubicBezTo>
                        <a:pt x="106" y="429"/>
                        <a:pt x="173" y="388"/>
                        <a:pt x="174" y="389"/>
                      </a:cubicBezTo>
                      <a:cubicBezTo>
                        <a:pt x="174" y="390"/>
                        <a:pt x="108" y="428"/>
                        <a:pt x="108" y="428"/>
                      </a:cubicBezTo>
                      <a:cubicBezTo>
                        <a:pt x="109" y="429"/>
                        <a:pt x="173" y="390"/>
                        <a:pt x="174" y="390"/>
                      </a:cubicBezTo>
                      <a:cubicBezTo>
                        <a:pt x="174" y="391"/>
                        <a:pt x="121" y="428"/>
                        <a:pt x="121" y="428"/>
                      </a:cubicBezTo>
                      <a:cubicBezTo>
                        <a:pt x="121" y="429"/>
                        <a:pt x="172" y="398"/>
                        <a:pt x="173" y="398"/>
                      </a:cubicBezTo>
                      <a:cubicBezTo>
                        <a:pt x="173" y="399"/>
                        <a:pt x="128" y="428"/>
                        <a:pt x="128" y="428"/>
                      </a:cubicBezTo>
                      <a:cubicBezTo>
                        <a:pt x="128" y="429"/>
                        <a:pt x="172" y="402"/>
                        <a:pt x="172" y="402"/>
                      </a:cubicBezTo>
                      <a:cubicBezTo>
                        <a:pt x="173" y="403"/>
                        <a:pt x="135" y="428"/>
                        <a:pt x="135" y="428"/>
                      </a:cubicBezTo>
                      <a:cubicBezTo>
                        <a:pt x="136" y="429"/>
                        <a:pt x="172" y="406"/>
                        <a:pt x="172" y="407"/>
                      </a:cubicBezTo>
                      <a:cubicBezTo>
                        <a:pt x="173" y="407"/>
                        <a:pt x="139" y="428"/>
                        <a:pt x="139" y="428"/>
                      </a:cubicBezTo>
                      <a:cubicBezTo>
                        <a:pt x="139" y="428"/>
                        <a:pt x="172" y="408"/>
                        <a:pt x="172" y="409"/>
                      </a:cubicBezTo>
                      <a:cubicBezTo>
                        <a:pt x="172" y="409"/>
                        <a:pt x="148" y="428"/>
                        <a:pt x="148" y="428"/>
                      </a:cubicBezTo>
                      <a:cubicBezTo>
                        <a:pt x="148" y="428"/>
                        <a:pt x="172" y="414"/>
                        <a:pt x="172" y="414"/>
                      </a:cubicBezTo>
                      <a:cubicBezTo>
                        <a:pt x="172" y="415"/>
                        <a:pt x="153" y="428"/>
                        <a:pt x="153" y="428"/>
                      </a:cubicBezTo>
                      <a:cubicBezTo>
                        <a:pt x="153" y="428"/>
                        <a:pt x="172" y="417"/>
                        <a:pt x="172" y="417"/>
                      </a:cubicBezTo>
                      <a:cubicBezTo>
                        <a:pt x="172" y="417"/>
                        <a:pt x="160" y="428"/>
                        <a:pt x="160" y="428"/>
                      </a:cubicBezTo>
                      <a:cubicBezTo>
                        <a:pt x="160" y="428"/>
                        <a:pt x="172" y="421"/>
                        <a:pt x="172" y="422"/>
                      </a:cubicBezTo>
                      <a:cubicBezTo>
                        <a:pt x="172" y="422"/>
                        <a:pt x="167" y="428"/>
                        <a:pt x="167" y="428"/>
                      </a:cubicBezTo>
                      <a:cubicBezTo>
                        <a:pt x="167" y="428"/>
                        <a:pt x="172" y="425"/>
                        <a:pt x="172" y="425"/>
                      </a:cubicBezTo>
                      <a:cubicBezTo>
                        <a:pt x="172" y="425"/>
                        <a:pt x="171" y="428"/>
                        <a:pt x="171" y="428"/>
                      </a:cubicBezTo>
                      <a:cubicBezTo>
                        <a:pt x="171" y="428"/>
                        <a:pt x="172" y="428"/>
                        <a:pt x="172" y="428"/>
                      </a:cubicBezTo>
                    </a:path>
                  </a:pathLst>
                </a:custGeom>
                <a:noFill/>
                <a:ln w="1588" cap="rnd">
                  <a:solidFill>
                    <a:schemeClr val="accent3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" name="Freeform 8"/>
                <p:cNvSpPr>
                  <a:spLocks/>
                </p:cNvSpPr>
                <p:nvPr/>
              </p:nvSpPr>
              <p:spPr bwMode="auto">
                <a:xfrm>
                  <a:off x="2640013" y="2386013"/>
                  <a:ext cx="98425" cy="58737"/>
                </a:xfrm>
                <a:custGeom>
                  <a:avLst/>
                  <a:gdLst>
                    <a:gd name="T0" fmla="*/ 15 w 46"/>
                    <a:gd name="T1" fmla="*/ 12 h 27"/>
                    <a:gd name="T2" fmla="*/ 20 w 46"/>
                    <a:gd name="T3" fmla="*/ 9 h 27"/>
                    <a:gd name="T4" fmla="*/ 11 w 46"/>
                    <a:gd name="T5" fmla="*/ 15 h 27"/>
                    <a:gd name="T6" fmla="*/ 30 w 46"/>
                    <a:gd name="T7" fmla="*/ 4 h 27"/>
                    <a:gd name="T8" fmla="*/ 0 w 46"/>
                    <a:gd name="T9" fmla="*/ 27 h 27"/>
                    <a:gd name="T10" fmla="*/ 46 w 46"/>
                    <a:gd name="T11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6" h="27">
                      <a:moveTo>
                        <a:pt x="15" y="12"/>
                      </a:moveTo>
                      <a:cubicBezTo>
                        <a:pt x="15" y="12"/>
                        <a:pt x="20" y="9"/>
                        <a:pt x="20" y="9"/>
                      </a:cubicBezTo>
                      <a:cubicBezTo>
                        <a:pt x="20" y="9"/>
                        <a:pt x="11" y="15"/>
                        <a:pt x="11" y="15"/>
                      </a:cubicBezTo>
                      <a:cubicBezTo>
                        <a:pt x="12" y="15"/>
                        <a:pt x="30" y="4"/>
                        <a:pt x="30" y="4"/>
                      </a:cubicBezTo>
                      <a:cubicBezTo>
                        <a:pt x="30" y="4"/>
                        <a:pt x="0" y="27"/>
                        <a:pt x="0" y="27"/>
                      </a:cubicBezTo>
                      <a:cubicBezTo>
                        <a:pt x="0" y="27"/>
                        <a:pt x="46" y="0"/>
                        <a:pt x="46" y="0"/>
                      </a:cubicBezTo>
                    </a:path>
                  </a:pathLst>
                </a:custGeom>
                <a:noFill/>
                <a:ln w="1588" cap="rnd">
                  <a:solidFill>
                    <a:schemeClr val="accent3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" name="Freeform 9"/>
                <p:cNvSpPr>
                  <a:spLocks/>
                </p:cNvSpPr>
                <p:nvPr/>
              </p:nvSpPr>
              <p:spPr bwMode="auto">
                <a:xfrm>
                  <a:off x="1474788" y="2162176"/>
                  <a:ext cx="1417638" cy="1193800"/>
                </a:xfrm>
                <a:custGeom>
                  <a:avLst/>
                  <a:gdLst>
                    <a:gd name="T0" fmla="*/ 198 w 658"/>
                    <a:gd name="T1" fmla="*/ 130 h 555"/>
                    <a:gd name="T2" fmla="*/ 385 w 658"/>
                    <a:gd name="T3" fmla="*/ 29 h 555"/>
                    <a:gd name="T4" fmla="*/ 147 w 658"/>
                    <a:gd name="T5" fmla="*/ 178 h 555"/>
                    <a:gd name="T6" fmla="*/ 438 w 658"/>
                    <a:gd name="T7" fmla="*/ 16 h 555"/>
                    <a:gd name="T8" fmla="*/ 126 w 658"/>
                    <a:gd name="T9" fmla="*/ 202 h 555"/>
                    <a:gd name="T10" fmla="*/ 475 w 658"/>
                    <a:gd name="T11" fmla="*/ 10 h 555"/>
                    <a:gd name="T12" fmla="*/ 98 w 658"/>
                    <a:gd name="T13" fmla="*/ 238 h 555"/>
                    <a:gd name="T14" fmla="*/ 511 w 658"/>
                    <a:gd name="T15" fmla="*/ 6 h 555"/>
                    <a:gd name="T16" fmla="*/ 75 w 658"/>
                    <a:gd name="T17" fmla="*/ 273 h 555"/>
                    <a:gd name="T18" fmla="*/ 541 w 658"/>
                    <a:gd name="T19" fmla="*/ 12 h 555"/>
                    <a:gd name="T20" fmla="*/ 59 w 658"/>
                    <a:gd name="T21" fmla="*/ 302 h 555"/>
                    <a:gd name="T22" fmla="*/ 541 w 658"/>
                    <a:gd name="T23" fmla="*/ 27 h 555"/>
                    <a:gd name="T24" fmla="*/ 53 w 658"/>
                    <a:gd name="T25" fmla="*/ 314 h 555"/>
                    <a:gd name="T26" fmla="*/ 541 w 658"/>
                    <a:gd name="T27" fmla="*/ 33 h 555"/>
                    <a:gd name="T28" fmla="*/ 44 w 658"/>
                    <a:gd name="T29" fmla="*/ 334 h 555"/>
                    <a:gd name="T30" fmla="*/ 541 w 658"/>
                    <a:gd name="T31" fmla="*/ 51 h 555"/>
                    <a:gd name="T32" fmla="*/ 34 w 658"/>
                    <a:gd name="T33" fmla="*/ 359 h 555"/>
                    <a:gd name="T34" fmla="*/ 541 w 658"/>
                    <a:gd name="T35" fmla="*/ 72 h 555"/>
                    <a:gd name="T36" fmla="*/ 26 w 658"/>
                    <a:gd name="T37" fmla="*/ 382 h 555"/>
                    <a:gd name="T38" fmla="*/ 541 w 658"/>
                    <a:gd name="T39" fmla="*/ 88 h 555"/>
                    <a:gd name="T40" fmla="*/ 22 w 658"/>
                    <a:gd name="T41" fmla="*/ 395 h 555"/>
                    <a:gd name="T42" fmla="*/ 541 w 658"/>
                    <a:gd name="T43" fmla="*/ 106 h 555"/>
                    <a:gd name="T44" fmla="*/ 18 w 658"/>
                    <a:gd name="T45" fmla="*/ 412 h 555"/>
                    <a:gd name="T46" fmla="*/ 541 w 658"/>
                    <a:gd name="T47" fmla="*/ 115 h 555"/>
                    <a:gd name="T48" fmla="*/ 13 w 658"/>
                    <a:gd name="T49" fmla="*/ 434 h 555"/>
                    <a:gd name="T50" fmla="*/ 593 w 658"/>
                    <a:gd name="T51" fmla="*/ 104 h 555"/>
                    <a:gd name="T52" fmla="*/ 11 w 658"/>
                    <a:gd name="T53" fmla="*/ 441 h 555"/>
                    <a:gd name="T54" fmla="*/ 599 w 658"/>
                    <a:gd name="T55" fmla="*/ 103 h 555"/>
                    <a:gd name="T56" fmla="*/ 8 w 658"/>
                    <a:gd name="T57" fmla="*/ 464 h 555"/>
                    <a:gd name="T58" fmla="*/ 632 w 658"/>
                    <a:gd name="T59" fmla="*/ 112 h 555"/>
                    <a:gd name="T60" fmla="*/ 5 w 658"/>
                    <a:gd name="T61" fmla="*/ 483 h 555"/>
                    <a:gd name="T62" fmla="*/ 646 w 658"/>
                    <a:gd name="T63" fmla="*/ 121 h 555"/>
                    <a:gd name="T64" fmla="*/ 3 w 658"/>
                    <a:gd name="T65" fmla="*/ 505 h 555"/>
                    <a:gd name="T66" fmla="*/ 123 w 658"/>
                    <a:gd name="T67" fmla="*/ 439 h 555"/>
                    <a:gd name="T68" fmla="*/ 2 w 658"/>
                    <a:gd name="T69" fmla="*/ 522 h 555"/>
                    <a:gd name="T70" fmla="*/ 99 w 658"/>
                    <a:gd name="T71" fmla="*/ 474 h 555"/>
                    <a:gd name="T72" fmla="*/ 2 w 658"/>
                    <a:gd name="T73" fmla="*/ 542 h 555"/>
                    <a:gd name="T74" fmla="*/ 96 w 658"/>
                    <a:gd name="T75" fmla="*/ 493 h 555"/>
                    <a:gd name="T76" fmla="*/ 11 w 658"/>
                    <a:gd name="T77" fmla="*/ 554 h 555"/>
                    <a:gd name="T78" fmla="*/ 98 w 658"/>
                    <a:gd name="T79" fmla="*/ 512 h 555"/>
                    <a:gd name="T80" fmla="*/ 56 w 658"/>
                    <a:gd name="T81" fmla="*/ 554 h 555"/>
                    <a:gd name="T82" fmla="*/ 107 w 658"/>
                    <a:gd name="T83" fmla="*/ 532 h 555"/>
                    <a:gd name="T84" fmla="*/ 88 w 658"/>
                    <a:gd name="T85" fmla="*/ 554 h 555"/>
                    <a:gd name="T86" fmla="*/ 117 w 658"/>
                    <a:gd name="T87" fmla="*/ 546 h 555"/>
                    <a:gd name="T88" fmla="*/ 116 w 658"/>
                    <a:gd name="T89" fmla="*/ 554 h 555"/>
                    <a:gd name="T90" fmla="*/ 123 w 658"/>
                    <a:gd name="T91" fmla="*/ 551 h 555"/>
                    <a:gd name="T92" fmla="*/ 125 w 658"/>
                    <a:gd name="T93" fmla="*/ 554 h 5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658" h="555">
                      <a:moveTo>
                        <a:pt x="255" y="88"/>
                      </a:moveTo>
                      <a:cubicBezTo>
                        <a:pt x="256" y="88"/>
                        <a:pt x="293" y="65"/>
                        <a:pt x="293" y="66"/>
                      </a:cubicBezTo>
                      <a:cubicBezTo>
                        <a:pt x="294" y="67"/>
                        <a:pt x="197" y="129"/>
                        <a:pt x="198" y="130"/>
                      </a:cubicBezTo>
                      <a:cubicBezTo>
                        <a:pt x="198" y="131"/>
                        <a:pt x="357" y="36"/>
                        <a:pt x="358" y="37"/>
                      </a:cubicBezTo>
                      <a:cubicBezTo>
                        <a:pt x="359" y="38"/>
                        <a:pt x="173" y="148"/>
                        <a:pt x="175" y="150"/>
                      </a:cubicBezTo>
                      <a:cubicBezTo>
                        <a:pt x="176" y="152"/>
                        <a:pt x="384" y="26"/>
                        <a:pt x="385" y="29"/>
                      </a:cubicBezTo>
                      <a:cubicBezTo>
                        <a:pt x="386" y="30"/>
                        <a:pt x="149" y="174"/>
                        <a:pt x="149" y="175"/>
                      </a:cubicBezTo>
                      <a:cubicBezTo>
                        <a:pt x="150" y="176"/>
                        <a:pt x="416" y="16"/>
                        <a:pt x="418" y="20"/>
                      </a:cubicBezTo>
                      <a:cubicBezTo>
                        <a:pt x="420" y="24"/>
                        <a:pt x="145" y="176"/>
                        <a:pt x="147" y="178"/>
                      </a:cubicBezTo>
                      <a:cubicBezTo>
                        <a:pt x="149" y="182"/>
                        <a:pt x="420" y="15"/>
                        <a:pt x="422" y="19"/>
                      </a:cubicBezTo>
                      <a:cubicBezTo>
                        <a:pt x="424" y="22"/>
                        <a:pt x="135" y="188"/>
                        <a:pt x="136" y="190"/>
                      </a:cubicBezTo>
                      <a:cubicBezTo>
                        <a:pt x="138" y="194"/>
                        <a:pt x="436" y="13"/>
                        <a:pt x="438" y="16"/>
                      </a:cubicBezTo>
                      <a:cubicBezTo>
                        <a:pt x="439" y="18"/>
                        <a:pt x="125" y="198"/>
                        <a:pt x="126" y="201"/>
                      </a:cubicBezTo>
                      <a:cubicBezTo>
                        <a:pt x="128" y="204"/>
                        <a:pt x="450" y="9"/>
                        <a:pt x="452" y="13"/>
                      </a:cubicBezTo>
                      <a:cubicBezTo>
                        <a:pt x="454" y="17"/>
                        <a:pt x="124" y="199"/>
                        <a:pt x="126" y="202"/>
                      </a:cubicBezTo>
                      <a:cubicBezTo>
                        <a:pt x="128" y="207"/>
                        <a:pt x="451" y="9"/>
                        <a:pt x="453" y="13"/>
                      </a:cubicBezTo>
                      <a:cubicBezTo>
                        <a:pt x="455" y="16"/>
                        <a:pt x="110" y="217"/>
                        <a:pt x="111" y="220"/>
                      </a:cubicBezTo>
                      <a:cubicBezTo>
                        <a:pt x="114" y="225"/>
                        <a:pt x="472" y="6"/>
                        <a:pt x="475" y="10"/>
                      </a:cubicBezTo>
                      <a:cubicBezTo>
                        <a:pt x="478" y="15"/>
                        <a:pt x="101" y="229"/>
                        <a:pt x="102" y="232"/>
                      </a:cubicBezTo>
                      <a:cubicBezTo>
                        <a:pt x="105" y="236"/>
                        <a:pt x="488" y="4"/>
                        <a:pt x="490" y="8"/>
                      </a:cubicBezTo>
                      <a:cubicBezTo>
                        <a:pt x="492" y="12"/>
                        <a:pt x="96" y="235"/>
                        <a:pt x="98" y="238"/>
                      </a:cubicBezTo>
                      <a:cubicBezTo>
                        <a:pt x="101" y="243"/>
                        <a:pt x="496" y="5"/>
                        <a:pt x="498" y="7"/>
                      </a:cubicBezTo>
                      <a:cubicBezTo>
                        <a:pt x="499" y="10"/>
                        <a:pt x="87" y="244"/>
                        <a:pt x="90" y="249"/>
                      </a:cubicBezTo>
                      <a:cubicBezTo>
                        <a:pt x="91" y="252"/>
                        <a:pt x="508" y="2"/>
                        <a:pt x="511" y="6"/>
                      </a:cubicBezTo>
                      <a:cubicBezTo>
                        <a:pt x="513" y="10"/>
                        <a:pt x="82" y="256"/>
                        <a:pt x="84" y="259"/>
                      </a:cubicBezTo>
                      <a:cubicBezTo>
                        <a:pt x="87" y="264"/>
                        <a:pt x="519" y="0"/>
                        <a:pt x="522" y="6"/>
                      </a:cubicBezTo>
                      <a:cubicBezTo>
                        <a:pt x="524" y="8"/>
                        <a:pt x="73" y="270"/>
                        <a:pt x="75" y="273"/>
                      </a:cubicBezTo>
                      <a:cubicBezTo>
                        <a:pt x="78" y="279"/>
                        <a:pt x="537" y="2"/>
                        <a:pt x="539" y="5"/>
                      </a:cubicBezTo>
                      <a:cubicBezTo>
                        <a:pt x="541" y="8"/>
                        <a:pt x="65" y="278"/>
                        <a:pt x="68" y="285"/>
                      </a:cubicBezTo>
                      <a:cubicBezTo>
                        <a:pt x="72" y="290"/>
                        <a:pt x="539" y="9"/>
                        <a:pt x="541" y="12"/>
                      </a:cubicBezTo>
                      <a:cubicBezTo>
                        <a:pt x="544" y="18"/>
                        <a:pt x="63" y="285"/>
                        <a:pt x="66" y="289"/>
                      </a:cubicBezTo>
                      <a:cubicBezTo>
                        <a:pt x="69" y="295"/>
                        <a:pt x="539" y="13"/>
                        <a:pt x="541" y="15"/>
                      </a:cubicBezTo>
                      <a:cubicBezTo>
                        <a:pt x="542" y="18"/>
                        <a:pt x="56" y="297"/>
                        <a:pt x="59" y="302"/>
                      </a:cubicBezTo>
                      <a:cubicBezTo>
                        <a:pt x="62" y="308"/>
                        <a:pt x="538" y="19"/>
                        <a:pt x="541" y="24"/>
                      </a:cubicBezTo>
                      <a:cubicBezTo>
                        <a:pt x="545" y="31"/>
                        <a:pt x="53" y="300"/>
                        <a:pt x="57" y="306"/>
                      </a:cubicBezTo>
                      <a:cubicBezTo>
                        <a:pt x="60" y="313"/>
                        <a:pt x="538" y="21"/>
                        <a:pt x="541" y="27"/>
                      </a:cubicBezTo>
                      <a:cubicBezTo>
                        <a:pt x="544" y="32"/>
                        <a:pt x="53" y="304"/>
                        <a:pt x="55" y="309"/>
                      </a:cubicBezTo>
                      <a:cubicBezTo>
                        <a:pt x="58" y="313"/>
                        <a:pt x="539" y="25"/>
                        <a:pt x="541" y="28"/>
                      </a:cubicBezTo>
                      <a:cubicBezTo>
                        <a:pt x="543" y="32"/>
                        <a:pt x="51" y="310"/>
                        <a:pt x="53" y="314"/>
                      </a:cubicBezTo>
                      <a:cubicBezTo>
                        <a:pt x="55" y="316"/>
                        <a:pt x="538" y="27"/>
                        <a:pt x="541" y="32"/>
                      </a:cubicBezTo>
                      <a:cubicBezTo>
                        <a:pt x="543" y="36"/>
                        <a:pt x="49" y="309"/>
                        <a:pt x="53" y="315"/>
                      </a:cubicBezTo>
                      <a:cubicBezTo>
                        <a:pt x="55" y="318"/>
                        <a:pt x="537" y="26"/>
                        <a:pt x="541" y="33"/>
                      </a:cubicBezTo>
                      <a:cubicBezTo>
                        <a:pt x="543" y="37"/>
                        <a:pt x="43" y="321"/>
                        <a:pt x="47" y="328"/>
                      </a:cubicBezTo>
                      <a:cubicBezTo>
                        <a:pt x="51" y="335"/>
                        <a:pt x="538" y="37"/>
                        <a:pt x="541" y="42"/>
                      </a:cubicBezTo>
                      <a:cubicBezTo>
                        <a:pt x="543" y="46"/>
                        <a:pt x="41" y="329"/>
                        <a:pt x="44" y="334"/>
                      </a:cubicBezTo>
                      <a:cubicBezTo>
                        <a:pt x="46" y="339"/>
                        <a:pt x="537" y="41"/>
                        <a:pt x="541" y="47"/>
                      </a:cubicBezTo>
                      <a:cubicBezTo>
                        <a:pt x="544" y="53"/>
                        <a:pt x="37" y="333"/>
                        <a:pt x="41" y="340"/>
                      </a:cubicBezTo>
                      <a:cubicBezTo>
                        <a:pt x="44" y="344"/>
                        <a:pt x="538" y="46"/>
                        <a:pt x="541" y="51"/>
                      </a:cubicBezTo>
                      <a:cubicBezTo>
                        <a:pt x="545" y="59"/>
                        <a:pt x="34" y="341"/>
                        <a:pt x="38" y="348"/>
                      </a:cubicBezTo>
                      <a:cubicBezTo>
                        <a:pt x="41" y="353"/>
                        <a:pt x="538" y="53"/>
                        <a:pt x="541" y="58"/>
                      </a:cubicBezTo>
                      <a:cubicBezTo>
                        <a:pt x="544" y="64"/>
                        <a:pt x="31" y="354"/>
                        <a:pt x="34" y="359"/>
                      </a:cubicBezTo>
                      <a:cubicBezTo>
                        <a:pt x="36" y="363"/>
                        <a:pt x="539" y="64"/>
                        <a:pt x="541" y="67"/>
                      </a:cubicBezTo>
                      <a:cubicBezTo>
                        <a:pt x="543" y="70"/>
                        <a:pt x="28" y="360"/>
                        <a:pt x="31" y="366"/>
                      </a:cubicBezTo>
                      <a:cubicBezTo>
                        <a:pt x="34" y="371"/>
                        <a:pt x="537" y="65"/>
                        <a:pt x="541" y="72"/>
                      </a:cubicBezTo>
                      <a:cubicBezTo>
                        <a:pt x="544" y="78"/>
                        <a:pt x="26" y="363"/>
                        <a:pt x="30" y="370"/>
                      </a:cubicBezTo>
                      <a:cubicBezTo>
                        <a:pt x="33" y="374"/>
                        <a:pt x="539" y="72"/>
                        <a:pt x="541" y="75"/>
                      </a:cubicBezTo>
                      <a:cubicBezTo>
                        <a:pt x="545" y="82"/>
                        <a:pt x="23" y="376"/>
                        <a:pt x="26" y="382"/>
                      </a:cubicBezTo>
                      <a:cubicBezTo>
                        <a:pt x="30" y="388"/>
                        <a:pt x="539" y="82"/>
                        <a:pt x="541" y="85"/>
                      </a:cubicBezTo>
                      <a:cubicBezTo>
                        <a:pt x="545" y="92"/>
                        <a:pt x="21" y="378"/>
                        <a:pt x="25" y="385"/>
                      </a:cubicBezTo>
                      <a:cubicBezTo>
                        <a:pt x="28" y="391"/>
                        <a:pt x="538" y="83"/>
                        <a:pt x="541" y="88"/>
                      </a:cubicBezTo>
                      <a:cubicBezTo>
                        <a:pt x="544" y="94"/>
                        <a:pt x="21" y="380"/>
                        <a:pt x="25" y="386"/>
                      </a:cubicBezTo>
                      <a:cubicBezTo>
                        <a:pt x="27" y="390"/>
                        <a:pt x="537" y="83"/>
                        <a:pt x="541" y="89"/>
                      </a:cubicBezTo>
                      <a:cubicBezTo>
                        <a:pt x="544" y="94"/>
                        <a:pt x="21" y="391"/>
                        <a:pt x="22" y="395"/>
                      </a:cubicBezTo>
                      <a:cubicBezTo>
                        <a:pt x="25" y="399"/>
                        <a:pt x="536" y="88"/>
                        <a:pt x="541" y="95"/>
                      </a:cubicBezTo>
                      <a:cubicBezTo>
                        <a:pt x="544" y="101"/>
                        <a:pt x="17" y="404"/>
                        <a:pt x="19" y="407"/>
                      </a:cubicBezTo>
                      <a:cubicBezTo>
                        <a:pt x="21" y="411"/>
                        <a:pt x="537" y="98"/>
                        <a:pt x="541" y="106"/>
                      </a:cubicBezTo>
                      <a:cubicBezTo>
                        <a:pt x="544" y="111"/>
                        <a:pt x="17" y="405"/>
                        <a:pt x="19" y="408"/>
                      </a:cubicBezTo>
                      <a:cubicBezTo>
                        <a:pt x="22" y="413"/>
                        <a:pt x="538" y="102"/>
                        <a:pt x="541" y="107"/>
                      </a:cubicBezTo>
                      <a:cubicBezTo>
                        <a:pt x="543" y="111"/>
                        <a:pt x="16" y="408"/>
                        <a:pt x="18" y="412"/>
                      </a:cubicBezTo>
                      <a:cubicBezTo>
                        <a:pt x="21" y="418"/>
                        <a:pt x="538" y="105"/>
                        <a:pt x="541" y="110"/>
                      </a:cubicBezTo>
                      <a:cubicBezTo>
                        <a:pt x="545" y="117"/>
                        <a:pt x="12" y="411"/>
                        <a:pt x="16" y="418"/>
                      </a:cubicBezTo>
                      <a:cubicBezTo>
                        <a:pt x="19" y="422"/>
                        <a:pt x="538" y="110"/>
                        <a:pt x="541" y="115"/>
                      </a:cubicBezTo>
                      <a:cubicBezTo>
                        <a:pt x="544" y="120"/>
                        <a:pt x="13" y="421"/>
                        <a:pt x="15" y="424"/>
                      </a:cubicBezTo>
                      <a:cubicBezTo>
                        <a:pt x="18" y="430"/>
                        <a:pt x="537" y="113"/>
                        <a:pt x="541" y="120"/>
                      </a:cubicBezTo>
                      <a:cubicBezTo>
                        <a:pt x="544" y="126"/>
                        <a:pt x="9" y="429"/>
                        <a:pt x="13" y="434"/>
                      </a:cubicBezTo>
                      <a:cubicBezTo>
                        <a:pt x="15" y="439"/>
                        <a:pt x="536" y="122"/>
                        <a:pt x="541" y="130"/>
                      </a:cubicBezTo>
                      <a:cubicBezTo>
                        <a:pt x="543" y="133"/>
                        <a:pt x="7" y="432"/>
                        <a:pt x="12" y="439"/>
                      </a:cubicBezTo>
                      <a:cubicBezTo>
                        <a:pt x="14" y="443"/>
                        <a:pt x="590" y="100"/>
                        <a:pt x="593" y="104"/>
                      </a:cubicBezTo>
                      <a:cubicBezTo>
                        <a:pt x="598" y="113"/>
                        <a:pt x="9" y="437"/>
                        <a:pt x="11" y="440"/>
                      </a:cubicBezTo>
                      <a:cubicBezTo>
                        <a:pt x="13" y="444"/>
                        <a:pt x="592" y="99"/>
                        <a:pt x="595" y="104"/>
                      </a:cubicBezTo>
                      <a:cubicBezTo>
                        <a:pt x="597" y="108"/>
                        <a:pt x="6" y="433"/>
                        <a:pt x="11" y="441"/>
                      </a:cubicBezTo>
                      <a:cubicBezTo>
                        <a:pt x="16" y="450"/>
                        <a:pt x="592" y="95"/>
                        <a:pt x="597" y="103"/>
                      </a:cubicBezTo>
                      <a:cubicBezTo>
                        <a:pt x="601" y="111"/>
                        <a:pt x="7" y="436"/>
                        <a:pt x="11" y="443"/>
                      </a:cubicBezTo>
                      <a:cubicBezTo>
                        <a:pt x="16" y="451"/>
                        <a:pt x="595" y="98"/>
                        <a:pt x="599" y="103"/>
                      </a:cubicBezTo>
                      <a:cubicBezTo>
                        <a:pt x="603" y="111"/>
                        <a:pt x="7" y="448"/>
                        <a:pt x="9" y="453"/>
                      </a:cubicBezTo>
                      <a:cubicBezTo>
                        <a:pt x="12" y="458"/>
                        <a:pt x="611" y="101"/>
                        <a:pt x="613" y="105"/>
                      </a:cubicBezTo>
                      <a:cubicBezTo>
                        <a:pt x="618" y="114"/>
                        <a:pt x="3" y="455"/>
                        <a:pt x="8" y="464"/>
                      </a:cubicBezTo>
                      <a:cubicBezTo>
                        <a:pt x="10" y="468"/>
                        <a:pt x="621" y="102"/>
                        <a:pt x="624" y="108"/>
                      </a:cubicBezTo>
                      <a:cubicBezTo>
                        <a:pt x="629" y="117"/>
                        <a:pt x="2" y="466"/>
                        <a:pt x="6" y="473"/>
                      </a:cubicBezTo>
                      <a:cubicBezTo>
                        <a:pt x="10" y="479"/>
                        <a:pt x="630" y="108"/>
                        <a:pt x="632" y="112"/>
                      </a:cubicBezTo>
                      <a:cubicBezTo>
                        <a:pt x="635" y="117"/>
                        <a:pt x="1" y="474"/>
                        <a:pt x="5" y="482"/>
                      </a:cubicBezTo>
                      <a:cubicBezTo>
                        <a:pt x="9" y="489"/>
                        <a:pt x="635" y="108"/>
                        <a:pt x="640" y="116"/>
                      </a:cubicBezTo>
                      <a:cubicBezTo>
                        <a:pt x="642" y="120"/>
                        <a:pt x="2" y="477"/>
                        <a:pt x="5" y="483"/>
                      </a:cubicBezTo>
                      <a:cubicBezTo>
                        <a:pt x="9" y="489"/>
                        <a:pt x="637" y="111"/>
                        <a:pt x="640" y="116"/>
                      </a:cubicBezTo>
                      <a:cubicBezTo>
                        <a:pt x="642" y="119"/>
                        <a:pt x="2" y="488"/>
                        <a:pt x="4" y="492"/>
                      </a:cubicBezTo>
                      <a:cubicBezTo>
                        <a:pt x="6" y="495"/>
                        <a:pt x="641" y="112"/>
                        <a:pt x="646" y="121"/>
                      </a:cubicBezTo>
                      <a:cubicBezTo>
                        <a:pt x="650" y="129"/>
                        <a:pt x="0" y="495"/>
                        <a:pt x="4" y="502"/>
                      </a:cubicBezTo>
                      <a:cubicBezTo>
                        <a:pt x="9" y="510"/>
                        <a:pt x="648" y="120"/>
                        <a:pt x="652" y="127"/>
                      </a:cubicBezTo>
                      <a:cubicBezTo>
                        <a:pt x="654" y="131"/>
                        <a:pt x="0" y="500"/>
                        <a:pt x="3" y="505"/>
                      </a:cubicBezTo>
                      <a:cubicBezTo>
                        <a:pt x="7" y="511"/>
                        <a:pt x="649" y="122"/>
                        <a:pt x="654" y="129"/>
                      </a:cubicBezTo>
                      <a:cubicBezTo>
                        <a:pt x="658" y="136"/>
                        <a:pt x="0" y="502"/>
                        <a:pt x="3" y="508"/>
                      </a:cubicBezTo>
                      <a:cubicBezTo>
                        <a:pt x="3" y="509"/>
                        <a:pt x="122" y="437"/>
                        <a:pt x="123" y="439"/>
                      </a:cubicBezTo>
                      <a:cubicBezTo>
                        <a:pt x="124" y="439"/>
                        <a:pt x="2" y="513"/>
                        <a:pt x="3" y="514"/>
                      </a:cubicBezTo>
                      <a:cubicBezTo>
                        <a:pt x="3" y="515"/>
                        <a:pt x="110" y="451"/>
                        <a:pt x="110" y="452"/>
                      </a:cubicBezTo>
                      <a:cubicBezTo>
                        <a:pt x="111" y="453"/>
                        <a:pt x="2" y="521"/>
                        <a:pt x="2" y="522"/>
                      </a:cubicBezTo>
                      <a:cubicBezTo>
                        <a:pt x="3" y="523"/>
                        <a:pt x="103" y="463"/>
                        <a:pt x="103" y="464"/>
                      </a:cubicBezTo>
                      <a:cubicBezTo>
                        <a:pt x="104" y="465"/>
                        <a:pt x="2" y="530"/>
                        <a:pt x="2" y="530"/>
                      </a:cubicBezTo>
                      <a:cubicBezTo>
                        <a:pt x="2" y="531"/>
                        <a:pt x="98" y="473"/>
                        <a:pt x="99" y="474"/>
                      </a:cubicBezTo>
                      <a:cubicBezTo>
                        <a:pt x="100" y="476"/>
                        <a:pt x="2" y="532"/>
                        <a:pt x="2" y="533"/>
                      </a:cubicBezTo>
                      <a:cubicBezTo>
                        <a:pt x="3" y="534"/>
                        <a:pt x="98" y="476"/>
                        <a:pt x="98" y="477"/>
                      </a:cubicBezTo>
                      <a:cubicBezTo>
                        <a:pt x="99" y="478"/>
                        <a:pt x="1" y="541"/>
                        <a:pt x="2" y="542"/>
                      </a:cubicBezTo>
                      <a:cubicBezTo>
                        <a:pt x="2" y="543"/>
                        <a:pt x="96" y="487"/>
                        <a:pt x="97" y="488"/>
                      </a:cubicBezTo>
                      <a:cubicBezTo>
                        <a:pt x="97" y="488"/>
                        <a:pt x="1" y="547"/>
                        <a:pt x="2" y="548"/>
                      </a:cubicBezTo>
                      <a:cubicBezTo>
                        <a:pt x="2" y="549"/>
                        <a:pt x="96" y="493"/>
                        <a:pt x="96" y="493"/>
                      </a:cubicBezTo>
                      <a:cubicBezTo>
                        <a:pt x="97" y="494"/>
                        <a:pt x="1" y="551"/>
                        <a:pt x="2" y="551"/>
                      </a:cubicBezTo>
                      <a:cubicBezTo>
                        <a:pt x="2" y="553"/>
                        <a:pt x="96" y="496"/>
                        <a:pt x="96" y="497"/>
                      </a:cubicBezTo>
                      <a:cubicBezTo>
                        <a:pt x="97" y="498"/>
                        <a:pt x="11" y="553"/>
                        <a:pt x="11" y="554"/>
                      </a:cubicBezTo>
                      <a:cubicBezTo>
                        <a:pt x="12" y="555"/>
                        <a:pt x="96" y="504"/>
                        <a:pt x="97" y="505"/>
                      </a:cubicBezTo>
                      <a:cubicBezTo>
                        <a:pt x="97" y="505"/>
                        <a:pt x="25" y="553"/>
                        <a:pt x="26" y="554"/>
                      </a:cubicBezTo>
                      <a:cubicBezTo>
                        <a:pt x="26" y="555"/>
                        <a:pt x="98" y="511"/>
                        <a:pt x="98" y="512"/>
                      </a:cubicBezTo>
                      <a:cubicBezTo>
                        <a:pt x="99" y="513"/>
                        <a:pt x="38" y="553"/>
                        <a:pt x="38" y="554"/>
                      </a:cubicBezTo>
                      <a:cubicBezTo>
                        <a:pt x="39" y="555"/>
                        <a:pt x="99" y="518"/>
                        <a:pt x="100" y="519"/>
                      </a:cubicBezTo>
                      <a:cubicBezTo>
                        <a:pt x="100" y="519"/>
                        <a:pt x="56" y="554"/>
                        <a:pt x="56" y="554"/>
                      </a:cubicBezTo>
                      <a:cubicBezTo>
                        <a:pt x="56" y="554"/>
                        <a:pt x="103" y="526"/>
                        <a:pt x="103" y="527"/>
                      </a:cubicBezTo>
                      <a:cubicBezTo>
                        <a:pt x="104" y="527"/>
                        <a:pt x="69" y="554"/>
                        <a:pt x="69" y="554"/>
                      </a:cubicBezTo>
                      <a:cubicBezTo>
                        <a:pt x="69" y="555"/>
                        <a:pt x="106" y="532"/>
                        <a:pt x="107" y="532"/>
                      </a:cubicBezTo>
                      <a:cubicBezTo>
                        <a:pt x="107" y="532"/>
                        <a:pt x="80" y="554"/>
                        <a:pt x="80" y="554"/>
                      </a:cubicBezTo>
                      <a:cubicBezTo>
                        <a:pt x="80" y="555"/>
                        <a:pt x="110" y="537"/>
                        <a:pt x="110" y="537"/>
                      </a:cubicBezTo>
                      <a:cubicBezTo>
                        <a:pt x="110" y="537"/>
                        <a:pt x="88" y="554"/>
                        <a:pt x="88" y="554"/>
                      </a:cubicBezTo>
                      <a:cubicBezTo>
                        <a:pt x="88" y="554"/>
                        <a:pt x="112" y="540"/>
                        <a:pt x="112" y="540"/>
                      </a:cubicBezTo>
                      <a:cubicBezTo>
                        <a:pt x="112" y="540"/>
                        <a:pt x="102" y="554"/>
                        <a:pt x="102" y="554"/>
                      </a:cubicBezTo>
                      <a:cubicBezTo>
                        <a:pt x="102" y="554"/>
                        <a:pt x="117" y="545"/>
                        <a:pt x="117" y="546"/>
                      </a:cubicBezTo>
                      <a:cubicBezTo>
                        <a:pt x="117" y="546"/>
                        <a:pt x="105" y="554"/>
                        <a:pt x="105" y="554"/>
                      </a:cubicBezTo>
                      <a:cubicBezTo>
                        <a:pt x="105" y="554"/>
                        <a:pt x="118" y="547"/>
                        <a:pt x="118" y="547"/>
                      </a:cubicBezTo>
                      <a:cubicBezTo>
                        <a:pt x="118" y="547"/>
                        <a:pt x="116" y="554"/>
                        <a:pt x="116" y="554"/>
                      </a:cubicBezTo>
                      <a:cubicBezTo>
                        <a:pt x="116" y="554"/>
                        <a:pt x="122" y="551"/>
                        <a:pt x="122" y="551"/>
                      </a:cubicBezTo>
                      <a:cubicBezTo>
                        <a:pt x="122" y="551"/>
                        <a:pt x="118" y="554"/>
                        <a:pt x="118" y="554"/>
                      </a:cubicBezTo>
                      <a:cubicBezTo>
                        <a:pt x="118" y="554"/>
                        <a:pt x="123" y="551"/>
                        <a:pt x="123" y="551"/>
                      </a:cubicBezTo>
                      <a:cubicBezTo>
                        <a:pt x="123" y="551"/>
                        <a:pt x="120" y="554"/>
                        <a:pt x="120" y="554"/>
                      </a:cubicBezTo>
                      <a:cubicBezTo>
                        <a:pt x="120" y="554"/>
                        <a:pt x="124" y="552"/>
                        <a:pt x="124" y="552"/>
                      </a:cubicBezTo>
                      <a:cubicBezTo>
                        <a:pt x="124" y="552"/>
                        <a:pt x="125" y="554"/>
                        <a:pt x="125" y="554"/>
                      </a:cubicBezTo>
                      <a:cubicBezTo>
                        <a:pt x="125" y="554"/>
                        <a:pt x="125" y="554"/>
                        <a:pt x="125" y="554"/>
                      </a:cubicBezTo>
                    </a:path>
                  </a:pathLst>
                </a:custGeom>
                <a:noFill/>
                <a:ln w="1588" cap="rnd">
                  <a:solidFill>
                    <a:schemeClr val="accent3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9" name="组合 28"/>
              <p:cNvGrpSpPr/>
              <p:nvPr/>
            </p:nvGrpSpPr>
            <p:grpSpPr>
              <a:xfrm>
                <a:off x="2633663" y="2173288"/>
                <a:ext cx="1181100" cy="1455737"/>
                <a:chOff x="2633663" y="2173288"/>
                <a:chExt cx="1181100" cy="1455737"/>
              </a:xfrm>
            </p:grpSpPr>
            <p:sp>
              <p:nvSpPr>
                <p:cNvPr id="12" name="Freeform 10"/>
                <p:cNvSpPr>
                  <a:spLocks/>
                </p:cNvSpPr>
                <p:nvPr/>
              </p:nvSpPr>
              <p:spPr bwMode="auto">
                <a:xfrm>
                  <a:off x="3552825" y="3203575"/>
                  <a:ext cx="261938" cy="152400"/>
                </a:xfrm>
                <a:custGeom>
                  <a:avLst/>
                  <a:gdLst>
                    <a:gd name="T0" fmla="*/ 0 w 121"/>
                    <a:gd name="T1" fmla="*/ 69 h 71"/>
                    <a:gd name="T2" fmla="*/ 118 w 121"/>
                    <a:gd name="T3" fmla="*/ 1 h 71"/>
                    <a:gd name="T4" fmla="*/ 5 w 121"/>
                    <a:gd name="T5" fmla="*/ 69 h 71"/>
                    <a:gd name="T6" fmla="*/ 118 w 121"/>
                    <a:gd name="T7" fmla="*/ 4 h 71"/>
                    <a:gd name="T8" fmla="*/ 21 w 121"/>
                    <a:gd name="T9" fmla="*/ 69 h 71"/>
                    <a:gd name="T10" fmla="*/ 119 w 121"/>
                    <a:gd name="T11" fmla="*/ 13 h 71"/>
                    <a:gd name="T12" fmla="*/ 37 w 121"/>
                    <a:gd name="T13" fmla="*/ 69 h 71"/>
                    <a:gd name="T14" fmla="*/ 120 w 121"/>
                    <a:gd name="T15" fmla="*/ 21 h 71"/>
                    <a:gd name="T16" fmla="*/ 47 w 121"/>
                    <a:gd name="T17" fmla="*/ 69 h 71"/>
                    <a:gd name="T18" fmla="*/ 120 w 121"/>
                    <a:gd name="T19" fmla="*/ 26 h 71"/>
                    <a:gd name="T20" fmla="*/ 57 w 121"/>
                    <a:gd name="T21" fmla="*/ 69 h 71"/>
                    <a:gd name="T22" fmla="*/ 120 w 121"/>
                    <a:gd name="T23" fmla="*/ 33 h 71"/>
                    <a:gd name="T24" fmla="*/ 71 w 121"/>
                    <a:gd name="T25" fmla="*/ 69 h 71"/>
                    <a:gd name="T26" fmla="*/ 121 w 121"/>
                    <a:gd name="T27" fmla="*/ 40 h 71"/>
                    <a:gd name="T28" fmla="*/ 72 w 121"/>
                    <a:gd name="T29" fmla="*/ 69 h 71"/>
                    <a:gd name="T30" fmla="*/ 121 w 121"/>
                    <a:gd name="T31" fmla="*/ 41 h 71"/>
                    <a:gd name="T32" fmla="*/ 77 w 121"/>
                    <a:gd name="T33" fmla="*/ 69 h 71"/>
                    <a:gd name="T34" fmla="*/ 121 w 121"/>
                    <a:gd name="T35" fmla="*/ 44 h 71"/>
                    <a:gd name="T36" fmla="*/ 93 w 121"/>
                    <a:gd name="T37" fmla="*/ 69 h 71"/>
                    <a:gd name="T38" fmla="*/ 121 w 121"/>
                    <a:gd name="T39" fmla="*/ 53 h 71"/>
                    <a:gd name="T40" fmla="*/ 105 w 121"/>
                    <a:gd name="T41" fmla="*/ 69 h 71"/>
                    <a:gd name="T42" fmla="*/ 121 w 121"/>
                    <a:gd name="T43" fmla="*/ 60 h 71"/>
                    <a:gd name="T44" fmla="*/ 108 w 121"/>
                    <a:gd name="T45" fmla="*/ 69 h 71"/>
                    <a:gd name="T46" fmla="*/ 121 w 121"/>
                    <a:gd name="T47" fmla="*/ 61 h 71"/>
                    <a:gd name="T48" fmla="*/ 115 w 121"/>
                    <a:gd name="T49" fmla="*/ 69 h 71"/>
                    <a:gd name="T50" fmla="*/ 121 w 121"/>
                    <a:gd name="T51" fmla="*/ 65 h 71"/>
                    <a:gd name="T52" fmla="*/ 121 w 121"/>
                    <a:gd name="T53" fmla="*/ 69 h 71"/>
                    <a:gd name="T54" fmla="*/ 121 w 121"/>
                    <a:gd name="T55" fmla="*/ 69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21" h="71">
                      <a:moveTo>
                        <a:pt x="0" y="69"/>
                      </a:moveTo>
                      <a:cubicBezTo>
                        <a:pt x="1" y="71"/>
                        <a:pt x="117" y="0"/>
                        <a:pt x="118" y="1"/>
                      </a:cubicBezTo>
                      <a:cubicBezTo>
                        <a:pt x="118" y="2"/>
                        <a:pt x="5" y="68"/>
                        <a:pt x="5" y="69"/>
                      </a:cubicBezTo>
                      <a:cubicBezTo>
                        <a:pt x="6" y="71"/>
                        <a:pt x="117" y="2"/>
                        <a:pt x="118" y="4"/>
                      </a:cubicBezTo>
                      <a:cubicBezTo>
                        <a:pt x="119" y="5"/>
                        <a:pt x="20" y="68"/>
                        <a:pt x="21" y="69"/>
                      </a:cubicBezTo>
                      <a:cubicBezTo>
                        <a:pt x="22" y="70"/>
                        <a:pt x="118" y="12"/>
                        <a:pt x="119" y="13"/>
                      </a:cubicBezTo>
                      <a:cubicBezTo>
                        <a:pt x="119" y="13"/>
                        <a:pt x="37" y="68"/>
                        <a:pt x="37" y="69"/>
                      </a:cubicBezTo>
                      <a:cubicBezTo>
                        <a:pt x="38" y="70"/>
                        <a:pt x="119" y="21"/>
                        <a:pt x="120" y="21"/>
                      </a:cubicBezTo>
                      <a:cubicBezTo>
                        <a:pt x="120" y="22"/>
                        <a:pt x="46" y="68"/>
                        <a:pt x="47" y="69"/>
                      </a:cubicBezTo>
                      <a:cubicBezTo>
                        <a:pt x="47" y="70"/>
                        <a:pt x="120" y="26"/>
                        <a:pt x="120" y="26"/>
                      </a:cubicBezTo>
                      <a:cubicBezTo>
                        <a:pt x="120" y="27"/>
                        <a:pt x="57" y="68"/>
                        <a:pt x="57" y="69"/>
                      </a:cubicBezTo>
                      <a:cubicBezTo>
                        <a:pt x="57" y="69"/>
                        <a:pt x="120" y="32"/>
                        <a:pt x="120" y="33"/>
                      </a:cubicBezTo>
                      <a:cubicBezTo>
                        <a:pt x="121" y="33"/>
                        <a:pt x="71" y="68"/>
                        <a:pt x="71" y="69"/>
                      </a:cubicBezTo>
                      <a:cubicBezTo>
                        <a:pt x="71" y="69"/>
                        <a:pt x="120" y="40"/>
                        <a:pt x="121" y="40"/>
                      </a:cubicBezTo>
                      <a:cubicBezTo>
                        <a:pt x="121" y="41"/>
                        <a:pt x="72" y="69"/>
                        <a:pt x="72" y="69"/>
                      </a:cubicBezTo>
                      <a:cubicBezTo>
                        <a:pt x="72" y="70"/>
                        <a:pt x="120" y="40"/>
                        <a:pt x="121" y="41"/>
                      </a:cubicBezTo>
                      <a:cubicBezTo>
                        <a:pt x="121" y="41"/>
                        <a:pt x="77" y="68"/>
                        <a:pt x="77" y="69"/>
                      </a:cubicBezTo>
                      <a:cubicBezTo>
                        <a:pt x="78" y="70"/>
                        <a:pt x="120" y="44"/>
                        <a:pt x="121" y="44"/>
                      </a:cubicBezTo>
                      <a:cubicBezTo>
                        <a:pt x="121" y="44"/>
                        <a:pt x="92" y="69"/>
                        <a:pt x="93" y="69"/>
                      </a:cubicBezTo>
                      <a:cubicBezTo>
                        <a:pt x="93" y="69"/>
                        <a:pt x="121" y="52"/>
                        <a:pt x="121" y="53"/>
                      </a:cubicBezTo>
                      <a:cubicBezTo>
                        <a:pt x="121" y="53"/>
                        <a:pt x="105" y="69"/>
                        <a:pt x="105" y="69"/>
                      </a:cubicBezTo>
                      <a:cubicBezTo>
                        <a:pt x="105" y="69"/>
                        <a:pt x="121" y="60"/>
                        <a:pt x="121" y="60"/>
                      </a:cubicBezTo>
                      <a:cubicBezTo>
                        <a:pt x="121" y="60"/>
                        <a:pt x="108" y="69"/>
                        <a:pt x="108" y="69"/>
                      </a:cubicBezTo>
                      <a:cubicBezTo>
                        <a:pt x="108" y="69"/>
                        <a:pt x="121" y="61"/>
                        <a:pt x="121" y="61"/>
                      </a:cubicBezTo>
                      <a:cubicBezTo>
                        <a:pt x="121" y="61"/>
                        <a:pt x="115" y="69"/>
                        <a:pt x="115" y="69"/>
                      </a:cubicBezTo>
                      <a:cubicBezTo>
                        <a:pt x="115" y="69"/>
                        <a:pt x="121" y="65"/>
                        <a:pt x="121" y="65"/>
                      </a:cubicBezTo>
                      <a:cubicBezTo>
                        <a:pt x="121" y="65"/>
                        <a:pt x="121" y="69"/>
                        <a:pt x="121" y="69"/>
                      </a:cubicBezTo>
                      <a:cubicBezTo>
                        <a:pt x="121" y="69"/>
                        <a:pt x="121" y="69"/>
                        <a:pt x="121" y="69"/>
                      </a:cubicBezTo>
                    </a:path>
                  </a:pathLst>
                </a:custGeom>
                <a:noFill/>
                <a:ln w="1588" cap="rnd">
                  <a:solidFill>
                    <a:schemeClr val="accent2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" name="Freeform 11"/>
                <p:cNvSpPr>
                  <a:spLocks/>
                </p:cNvSpPr>
                <p:nvPr/>
              </p:nvSpPr>
              <p:spPr bwMode="auto">
                <a:xfrm>
                  <a:off x="2633663" y="2386013"/>
                  <a:ext cx="1176338" cy="1243012"/>
                </a:xfrm>
                <a:custGeom>
                  <a:avLst/>
                  <a:gdLst>
                    <a:gd name="T0" fmla="*/ 3 w 546"/>
                    <a:gd name="T1" fmla="*/ 118 h 578"/>
                    <a:gd name="T2" fmla="*/ 13 w 546"/>
                    <a:gd name="T3" fmla="*/ 128 h 578"/>
                    <a:gd name="T4" fmla="*/ 20 w 546"/>
                    <a:gd name="T5" fmla="*/ 134 h 578"/>
                    <a:gd name="T6" fmla="*/ 33 w 546"/>
                    <a:gd name="T7" fmla="*/ 141 h 578"/>
                    <a:gd name="T8" fmla="*/ 38 w 546"/>
                    <a:gd name="T9" fmla="*/ 142 h 578"/>
                    <a:gd name="T10" fmla="*/ 51 w 546"/>
                    <a:gd name="T11" fmla="*/ 145 h 578"/>
                    <a:gd name="T12" fmla="*/ 324 w 546"/>
                    <a:gd name="T13" fmla="*/ 4 h 578"/>
                    <a:gd name="T14" fmla="*/ 330 w 546"/>
                    <a:gd name="T15" fmla="*/ 8 h 578"/>
                    <a:gd name="T16" fmla="*/ 335 w 546"/>
                    <a:gd name="T17" fmla="*/ 13 h 578"/>
                    <a:gd name="T18" fmla="*/ 345 w 546"/>
                    <a:gd name="T19" fmla="*/ 20 h 578"/>
                    <a:gd name="T20" fmla="*/ 351 w 546"/>
                    <a:gd name="T21" fmla="*/ 25 h 578"/>
                    <a:gd name="T22" fmla="*/ 359 w 546"/>
                    <a:gd name="T23" fmla="*/ 32 h 578"/>
                    <a:gd name="T24" fmla="*/ 368 w 546"/>
                    <a:gd name="T25" fmla="*/ 40 h 578"/>
                    <a:gd name="T26" fmla="*/ 375 w 546"/>
                    <a:gd name="T27" fmla="*/ 47 h 578"/>
                    <a:gd name="T28" fmla="*/ 379 w 546"/>
                    <a:gd name="T29" fmla="*/ 50 h 578"/>
                    <a:gd name="T30" fmla="*/ 388 w 546"/>
                    <a:gd name="T31" fmla="*/ 58 h 578"/>
                    <a:gd name="T32" fmla="*/ 391 w 546"/>
                    <a:gd name="T33" fmla="*/ 61 h 578"/>
                    <a:gd name="T34" fmla="*/ 402 w 546"/>
                    <a:gd name="T35" fmla="*/ 73 h 578"/>
                    <a:gd name="T36" fmla="*/ 413 w 546"/>
                    <a:gd name="T37" fmla="*/ 84 h 578"/>
                    <a:gd name="T38" fmla="*/ 418 w 546"/>
                    <a:gd name="T39" fmla="*/ 90 h 578"/>
                    <a:gd name="T40" fmla="*/ 424 w 546"/>
                    <a:gd name="T41" fmla="*/ 98 h 578"/>
                    <a:gd name="T42" fmla="*/ 426 w 546"/>
                    <a:gd name="T43" fmla="*/ 101 h 578"/>
                    <a:gd name="T44" fmla="*/ 431 w 546"/>
                    <a:gd name="T45" fmla="*/ 107 h 578"/>
                    <a:gd name="T46" fmla="*/ 440 w 546"/>
                    <a:gd name="T47" fmla="*/ 117 h 578"/>
                    <a:gd name="T48" fmla="*/ 442 w 546"/>
                    <a:gd name="T49" fmla="*/ 120 h 578"/>
                    <a:gd name="T50" fmla="*/ 449 w 546"/>
                    <a:gd name="T51" fmla="*/ 130 h 578"/>
                    <a:gd name="T52" fmla="*/ 451 w 546"/>
                    <a:gd name="T53" fmla="*/ 133 h 578"/>
                    <a:gd name="T54" fmla="*/ 457 w 546"/>
                    <a:gd name="T55" fmla="*/ 141 h 578"/>
                    <a:gd name="T56" fmla="*/ 466 w 546"/>
                    <a:gd name="T57" fmla="*/ 154 h 578"/>
                    <a:gd name="T58" fmla="*/ 470 w 546"/>
                    <a:gd name="T59" fmla="*/ 162 h 578"/>
                    <a:gd name="T60" fmla="*/ 473 w 546"/>
                    <a:gd name="T61" fmla="*/ 166 h 578"/>
                    <a:gd name="T62" fmla="*/ 479 w 546"/>
                    <a:gd name="T63" fmla="*/ 176 h 578"/>
                    <a:gd name="T64" fmla="*/ 484 w 546"/>
                    <a:gd name="T65" fmla="*/ 184 h 578"/>
                    <a:gd name="T66" fmla="*/ 489 w 546"/>
                    <a:gd name="T67" fmla="*/ 195 h 578"/>
                    <a:gd name="T68" fmla="*/ 493 w 546"/>
                    <a:gd name="T69" fmla="*/ 202 h 578"/>
                    <a:gd name="T70" fmla="*/ 497 w 546"/>
                    <a:gd name="T71" fmla="*/ 210 h 578"/>
                    <a:gd name="T72" fmla="*/ 500 w 546"/>
                    <a:gd name="T73" fmla="*/ 216 h 578"/>
                    <a:gd name="T74" fmla="*/ 506 w 546"/>
                    <a:gd name="T75" fmla="*/ 230 h 578"/>
                    <a:gd name="T76" fmla="*/ 510 w 546"/>
                    <a:gd name="T77" fmla="*/ 240 h 578"/>
                    <a:gd name="T78" fmla="*/ 513 w 546"/>
                    <a:gd name="T79" fmla="*/ 247 h 578"/>
                    <a:gd name="T80" fmla="*/ 514 w 546"/>
                    <a:gd name="T81" fmla="*/ 250 h 578"/>
                    <a:gd name="T82" fmla="*/ 518 w 546"/>
                    <a:gd name="T83" fmla="*/ 261 h 578"/>
                    <a:gd name="T84" fmla="*/ 522 w 546"/>
                    <a:gd name="T85" fmla="*/ 272 h 578"/>
                    <a:gd name="T86" fmla="*/ 524 w 546"/>
                    <a:gd name="T87" fmla="*/ 278 h 578"/>
                    <a:gd name="T88" fmla="*/ 527 w 546"/>
                    <a:gd name="T89" fmla="*/ 290 h 578"/>
                    <a:gd name="T90" fmla="*/ 530 w 546"/>
                    <a:gd name="T91" fmla="*/ 297 h 578"/>
                    <a:gd name="T92" fmla="*/ 533 w 546"/>
                    <a:gd name="T93" fmla="*/ 310 h 578"/>
                    <a:gd name="T94" fmla="*/ 536 w 546"/>
                    <a:gd name="T95" fmla="*/ 324 h 578"/>
                    <a:gd name="T96" fmla="*/ 536 w 546"/>
                    <a:gd name="T97" fmla="*/ 326 h 578"/>
                    <a:gd name="T98" fmla="*/ 539 w 546"/>
                    <a:gd name="T99" fmla="*/ 337 h 578"/>
                    <a:gd name="T100" fmla="*/ 541 w 546"/>
                    <a:gd name="T101" fmla="*/ 350 h 578"/>
                    <a:gd name="T102" fmla="*/ 543 w 546"/>
                    <a:gd name="T103" fmla="*/ 363 h 578"/>
                    <a:gd name="T104" fmla="*/ 544 w 546"/>
                    <a:gd name="T105" fmla="*/ 376 h 578"/>
                    <a:gd name="T106" fmla="*/ 435 w 546"/>
                    <a:gd name="T107" fmla="*/ 457 h 578"/>
                    <a:gd name="T108" fmla="*/ 442 w 546"/>
                    <a:gd name="T109" fmla="*/ 465 h 578"/>
                    <a:gd name="T110" fmla="*/ 446 w 546"/>
                    <a:gd name="T111" fmla="*/ 470 h 578"/>
                    <a:gd name="T112" fmla="*/ 450 w 546"/>
                    <a:gd name="T113" fmla="*/ 480 h 578"/>
                    <a:gd name="T114" fmla="*/ 453 w 546"/>
                    <a:gd name="T115" fmla="*/ 488 h 578"/>
                    <a:gd name="T116" fmla="*/ 454 w 546"/>
                    <a:gd name="T117" fmla="*/ 502 h 578"/>
                    <a:gd name="T118" fmla="*/ 454 w 546"/>
                    <a:gd name="T119" fmla="*/ 512 h 578"/>
                    <a:gd name="T120" fmla="*/ 451 w 546"/>
                    <a:gd name="T121" fmla="*/ 530 h 578"/>
                    <a:gd name="T122" fmla="*/ 432 w 546"/>
                    <a:gd name="T123" fmla="*/ 557 h 5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546" h="578">
                      <a:moveTo>
                        <a:pt x="2" y="118"/>
                      </a:moveTo>
                      <a:cubicBezTo>
                        <a:pt x="2" y="118"/>
                        <a:pt x="2" y="118"/>
                        <a:pt x="2" y="118"/>
                      </a:cubicBezTo>
                      <a:cubicBezTo>
                        <a:pt x="2" y="118"/>
                        <a:pt x="2" y="119"/>
                        <a:pt x="2" y="119"/>
                      </a:cubicBezTo>
                      <a:cubicBezTo>
                        <a:pt x="2" y="119"/>
                        <a:pt x="3" y="118"/>
                        <a:pt x="3" y="118"/>
                      </a:cubicBezTo>
                      <a:cubicBezTo>
                        <a:pt x="3" y="119"/>
                        <a:pt x="2" y="127"/>
                        <a:pt x="2" y="127"/>
                      </a:cubicBezTo>
                      <a:cubicBezTo>
                        <a:pt x="2" y="127"/>
                        <a:pt x="8" y="124"/>
                        <a:pt x="8" y="124"/>
                      </a:cubicBezTo>
                      <a:cubicBezTo>
                        <a:pt x="8" y="124"/>
                        <a:pt x="2" y="134"/>
                        <a:pt x="2" y="134"/>
                      </a:cubicBezTo>
                      <a:cubicBezTo>
                        <a:pt x="2" y="135"/>
                        <a:pt x="13" y="128"/>
                        <a:pt x="13" y="128"/>
                      </a:cubicBezTo>
                      <a:cubicBezTo>
                        <a:pt x="13" y="128"/>
                        <a:pt x="2" y="143"/>
                        <a:pt x="2" y="143"/>
                      </a:cubicBezTo>
                      <a:cubicBezTo>
                        <a:pt x="2" y="143"/>
                        <a:pt x="19" y="133"/>
                        <a:pt x="19" y="133"/>
                      </a:cubicBezTo>
                      <a:cubicBezTo>
                        <a:pt x="19" y="133"/>
                        <a:pt x="2" y="144"/>
                        <a:pt x="2" y="144"/>
                      </a:cubicBezTo>
                      <a:cubicBezTo>
                        <a:pt x="2" y="144"/>
                        <a:pt x="20" y="133"/>
                        <a:pt x="20" y="134"/>
                      </a:cubicBezTo>
                      <a:cubicBezTo>
                        <a:pt x="20" y="134"/>
                        <a:pt x="2" y="150"/>
                        <a:pt x="2" y="150"/>
                      </a:cubicBezTo>
                      <a:cubicBezTo>
                        <a:pt x="2" y="150"/>
                        <a:pt x="25" y="137"/>
                        <a:pt x="25" y="137"/>
                      </a:cubicBezTo>
                      <a:cubicBezTo>
                        <a:pt x="25" y="137"/>
                        <a:pt x="2" y="158"/>
                        <a:pt x="2" y="159"/>
                      </a:cubicBezTo>
                      <a:cubicBezTo>
                        <a:pt x="2" y="159"/>
                        <a:pt x="33" y="140"/>
                        <a:pt x="33" y="141"/>
                      </a:cubicBezTo>
                      <a:cubicBezTo>
                        <a:pt x="33" y="141"/>
                        <a:pt x="2" y="159"/>
                        <a:pt x="2" y="160"/>
                      </a:cubicBezTo>
                      <a:cubicBezTo>
                        <a:pt x="2" y="160"/>
                        <a:pt x="34" y="141"/>
                        <a:pt x="34" y="141"/>
                      </a:cubicBezTo>
                      <a:cubicBezTo>
                        <a:pt x="34" y="141"/>
                        <a:pt x="2" y="163"/>
                        <a:pt x="2" y="163"/>
                      </a:cubicBezTo>
                      <a:cubicBezTo>
                        <a:pt x="2" y="164"/>
                        <a:pt x="38" y="142"/>
                        <a:pt x="38" y="142"/>
                      </a:cubicBezTo>
                      <a:cubicBezTo>
                        <a:pt x="38" y="143"/>
                        <a:pt x="2" y="171"/>
                        <a:pt x="2" y="171"/>
                      </a:cubicBezTo>
                      <a:cubicBezTo>
                        <a:pt x="2" y="171"/>
                        <a:pt x="48" y="144"/>
                        <a:pt x="48" y="144"/>
                      </a:cubicBezTo>
                      <a:cubicBezTo>
                        <a:pt x="49" y="145"/>
                        <a:pt x="2" y="173"/>
                        <a:pt x="2" y="173"/>
                      </a:cubicBezTo>
                      <a:cubicBezTo>
                        <a:pt x="2" y="174"/>
                        <a:pt x="51" y="144"/>
                        <a:pt x="51" y="145"/>
                      </a:cubicBezTo>
                      <a:cubicBezTo>
                        <a:pt x="52" y="145"/>
                        <a:pt x="2" y="183"/>
                        <a:pt x="2" y="183"/>
                      </a:cubicBezTo>
                      <a:cubicBezTo>
                        <a:pt x="2" y="184"/>
                        <a:pt x="69" y="144"/>
                        <a:pt x="69" y="144"/>
                      </a:cubicBezTo>
                      <a:cubicBezTo>
                        <a:pt x="69" y="145"/>
                        <a:pt x="2" y="190"/>
                        <a:pt x="2" y="191"/>
                      </a:cubicBezTo>
                      <a:cubicBezTo>
                        <a:pt x="5" y="195"/>
                        <a:pt x="322" y="0"/>
                        <a:pt x="324" y="4"/>
                      </a:cubicBezTo>
                      <a:cubicBezTo>
                        <a:pt x="326" y="7"/>
                        <a:pt x="0" y="190"/>
                        <a:pt x="2" y="193"/>
                      </a:cubicBezTo>
                      <a:cubicBezTo>
                        <a:pt x="4" y="197"/>
                        <a:pt x="324" y="2"/>
                        <a:pt x="326" y="6"/>
                      </a:cubicBezTo>
                      <a:cubicBezTo>
                        <a:pt x="329" y="10"/>
                        <a:pt x="0" y="194"/>
                        <a:pt x="2" y="197"/>
                      </a:cubicBezTo>
                      <a:cubicBezTo>
                        <a:pt x="5" y="202"/>
                        <a:pt x="328" y="5"/>
                        <a:pt x="330" y="8"/>
                      </a:cubicBezTo>
                      <a:cubicBezTo>
                        <a:pt x="331" y="11"/>
                        <a:pt x="1" y="197"/>
                        <a:pt x="4" y="202"/>
                      </a:cubicBezTo>
                      <a:cubicBezTo>
                        <a:pt x="5" y="203"/>
                        <a:pt x="332" y="9"/>
                        <a:pt x="333" y="11"/>
                      </a:cubicBezTo>
                      <a:cubicBezTo>
                        <a:pt x="335" y="14"/>
                        <a:pt x="6" y="198"/>
                        <a:pt x="8" y="202"/>
                      </a:cubicBezTo>
                      <a:cubicBezTo>
                        <a:pt x="10" y="204"/>
                        <a:pt x="334" y="10"/>
                        <a:pt x="335" y="13"/>
                      </a:cubicBezTo>
                      <a:cubicBezTo>
                        <a:pt x="338" y="17"/>
                        <a:pt x="10" y="197"/>
                        <a:pt x="13" y="202"/>
                      </a:cubicBezTo>
                      <a:cubicBezTo>
                        <a:pt x="16" y="207"/>
                        <a:pt x="336" y="13"/>
                        <a:pt x="337" y="15"/>
                      </a:cubicBezTo>
                      <a:cubicBezTo>
                        <a:pt x="340" y="18"/>
                        <a:pt x="28" y="201"/>
                        <a:pt x="29" y="203"/>
                      </a:cubicBezTo>
                      <a:cubicBezTo>
                        <a:pt x="31" y="206"/>
                        <a:pt x="344" y="19"/>
                        <a:pt x="345" y="20"/>
                      </a:cubicBezTo>
                      <a:cubicBezTo>
                        <a:pt x="346" y="22"/>
                        <a:pt x="32" y="201"/>
                        <a:pt x="34" y="203"/>
                      </a:cubicBezTo>
                      <a:cubicBezTo>
                        <a:pt x="36" y="208"/>
                        <a:pt x="345" y="19"/>
                        <a:pt x="347" y="22"/>
                      </a:cubicBezTo>
                      <a:cubicBezTo>
                        <a:pt x="348" y="24"/>
                        <a:pt x="39" y="202"/>
                        <a:pt x="41" y="204"/>
                      </a:cubicBezTo>
                      <a:cubicBezTo>
                        <a:pt x="42" y="208"/>
                        <a:pt x="349" y="22"/>
                        <a:pt x="351" y="25"/>
                      </a:cubicBezTo>
                      <a:cubicBezTo>
                        <a:pt x="353" y="29"/>
                        <a:pt x="49" y="202"/>
                        <a:pt x="51" y="206"/>
                      </a:cubicBezTo>
                      <a:cubicBezTo>
                        <a:pt x="53" y="210"/>
                        <a:pt x="355" y="27"/>
                        <a:pt x="357" y="30"/>
                      </a:cubicBezTo>
                      <a:cubicBezTo>
                        <a:pt x="359" y="33"/>
                        <a:pt x="54" y="204"/>
                        <a:pt x="56" y="207"/>
                      </a:cubicBezTo>
                      <a:cubicBezTo>
                        <a:pt x="58" y="210"/>
                        <a:pt x="358" y="29"/>
                        <a:pt x="359" y="32"/>
                      </a:cubicBezTo>
                      <a:cubicBezTo>
                        <a:pt x="360" y="34"/>
                        <a:pt x="64" y="206"/>
                        <a:pt x="66" y="209"/>
                      </a:cubicBezTo>
                      <a:cubicBezTo>
                        <a:pt x="69" y="214"/>
                        <a:pt x="363" y="34"/>
                        <a:pt x="365" y="37"/>
                      </a:cubicBezTo>
                      <a:cubicBezTo>
                        <a:pt x="367" y="41"/>
                        <a:pt x="70" y="209"/>
                        <a:pt x="71" y="211"/>
                      </a:cubicBezTo>
                      <a:cubicBezTo>
                        <a:pt x="73" y="214"/>
                        <a:pt x="365" y="36"/>
                        <a:pt x="368" y="40"/>
                      </a:cubicBezTo>
                      <a:cubicBezTo>
                        <a:pt x="369" y="43"/>
                        <a:pt x="77" y="210"/>
                        <a:pt x="78" y="213"/>
                      </a:cubicBezTo>
                      <a:cubicBezTo>
                        <a:pt x="81" y="217"/>
                        <a:pt x="370" y="40"/>
                        <a:pt x="372" y="43"/>
                      </a:cubicBezTo>
                      <a:cubicBezTo>
                        <a:pt x="373" y="46"/>
                        <a:pt x="83" y="212"/>
                        <a:pt x="85" y="215"/>
                      </a:cubicBezTo>
                      <a:cubicBezTo>
                        <a:pt x="86" y="216"/>
                        <a:pt x="374" y="44"/>
                        <a:pt x="375" y="47"/>
                      </a:cubicBezTo>
                      <a:cubicBezTo>
                        <a:pt x="377" y="49"/>
                        <a:pt x="84" y="212"/>
                        <a:pt x="85" y="215"/>
                      </a:cubicBezTo>
                      <a:cubicBezTo>
                        <a:pt x="88" y="219"/>
                        <a:pt x="374" y="44"/>
                        <a:pt x="376" y="47"/>
                      </a:cubicBezTo>
                      <a:cubicBezTo>
                        <a:pt x="377" y="49"/>
                        <a:pt x="89" y="214"/>
                        <a:pt x="90" y="217"/>
                      </a:cubicBezTo>
                      <a:cubicBezTo>
                        <a:pt x="92" y="220"/>
                        <a:pt x="377" y="46"/>
                        <a:pt x="379" y="50"/>
                      </a:cubicBezTo>
                      <a:cubicBezTo>
                        <a:pt x="381" y="54"/>
                        <a:pt x="98" y="218"/>
                        <a:pt x="100" y="221"/>
                      </a:cubicBezTo>
                      <a:cubicBezTo>
                        <a:pt x="101" y="223"/>
                        <a:pt x="383" y="52"/>
                        <a:pt x="386" y="56"/>
                      </a:cubicBezTo>
                      <a:cubicBezTo>
                        <a:pt x="388" y="60"/>
                        <a:pt x="102" y="219"/>
                        <a:pt x="104" y="223"/>
                      </a:cubicBezTo>
                      <a:cubicBezTo>
                        <a:pt x="106" y="227"/>
                        <a:pt x="387" y="56"/>
                        <a:pt x="388" y="58"/>
                      </a:cubicBezTo>
                      <a:cubicBezTo>
                        <a:pt x="389" y="61"/>
                        <a:pt x="103" y="220"/>
                        <a:pt x="104" y="223"/>
                      </a:cubicBezTo>
                      <a:cubicBezTo>
                        <a:pt x="106" y="225"/>
                        <a:pt x="387" y="56"/>
                        <a:pt x="389" y="59"/>
                      </a:cubicBezTo>
                      <a:cubicBezTo>
                        <a:pt x="390" y="62"/>
                        <a:pt x="107" y="222"/>
                        <a:pt x="109" y="225"/>
                      </a:cubicBezTo>
                      <a:cubicBezTo>
                        <a:pt x="111" y="229"/>
                        <a:pt x="389" y="59"/>
                        <a:pt x="391" y="61"/>
                      </a:cubicBezTo>
                      <a:cubicBezTo>
                        <a:pt x="392" y="64"/>
                        <a:pt x="115" y="225"/>
                        <a:pt x="118" y="230"/>
                      </a:cubicBezTo>
                      <a:cubicBezTo>
                        <a:pt x="119" y="232"/>
                        <a:pt x="396" y="65"/>
                        <a:pt x="397" y="68"/>
                      </a:cubicBezTo>
                      <a:cubicBezTo>
                        <a:pt x="399" y="71"/>
                        <a:pt x="122" y="230"/>
                        <a:pt x="124" y="233"/>
                      </a:cubicBezTo>
                      <a:cubicBezTo>
                        <a:pt x="126" y="237"/>
                        <a:pt x="401" y="71"/>
                        <a:pt x="402" y="73"/>
                      </a:cubicBezTo>
                      <a:cubicBezTo>
                        <a:pt x="404" y="76"/>
                        <a:pt x="132" y="236"/>
                        <a:pt x="132" y="238"/>
                      </a:cubicBezTo>
                      <a:cubicBezTo>
                        <a:pt x="135" y="242"/>
                        <a:pt x="407" y="77"/>
                        <a:pt x="408" y="79"/>
                      </a:cubicBezTo>
                      <a:cubicBezTo>
                        <a:pt x="409" y="82"/>
                        <a:pt x="137" y="239"/>
                        <a:pt x="139" y="243"/>
                      </a:cubicBezTo>
                      <a:cubicBezTo>
                        <a:pt x="140" y="245"/>
                        <a:pt x="410" y="81"/>
                        <a:pt x="413" y="84"/>
                      </a:cubicBezTo>
                      <a:cubicBezTo>
                        <a:pt x="414" y="87"/>
                        <a:pt x="139" y="242"/>
                        <a:pt x="140" y="243"/>
                      </a:cubicBezTo>
                      <a:cubicBezTo>
                        <a:pt x="142" y="247"/>
                        <a:pt x="412" y="83"/>
                        <a:pt x="414" y="85"/>
                      </a:cubicBezTo>
                      <a:cubicBezTo>
                        <a:pt x="415" y="87"/>
                        <a:pt x="144" y="245"/>
                        <a:pt x="146" y="247"/>
                      </a:cubicBezTo>
                      <a:cubicBezTo>
                        <a:pt x="148" y="251"/>
                        <a:pt x="415" y="86"/>
                        <a:pt x="418" y="90"/>
                      </a:cubicBezTo>
                      <a:cubicBezTo>
                        <a:pt x="419" y="92"/>
                        <a:pt x="147" y="247"/>
                        <a:pt x="148" y="249"/>
                      </a:cubicBezTo>
                      <a:cubicBezTo>
                        <a:pt x="150" y="253"/>
                        <a:pt x="418" y="90"/>
                        <a:pt x="419" y="92"/>
                      </a:cubicBezTo>
                      <a:cubicBezTo>
                        <a:pt x="422" y="96"/>
                        <a:pt x="153" y="251"/>
                        <a:pt x="155" y="254"/>
                      </a:cubicBezTo>
                      <a:cubicBezTo>
                        <a:pt x="156" y="257"/>
                        <a:pt x="422" y="94"/>
                        <a:pt x="424" y="98"/>
                      </a:cubicBezTo>
                      <a:cubicBezTo>
                        <a:pt x="426" y="101"/>
                        <a:pt x="155" y="253"/>
                        <a:pt x="156" y="255"/>
                      </a:cubicBezTo>
                      <a:cubicBezTo>
                        <a:pt x="157" y="257"/>
                        <a:pt x="424" y="97"/>
                        <a:pt x="426" y="100"/>
                      </a:cubicBezTo>
                      <a:cubicBezTo>
                        <a:pt x="427" y="101"/>
                        <a:pt x="156" y="254"/>
                        <a:pt x="157" y="256"/>
                      </a:cubicBezTo>
                      <a:cubicBezTo>
                        <a:pt x="158" y="258"/>
                        <a:pt x="425" y="99"/>
                        <a:pt x="426" y="101"/>
                      </a:cubicBezTo>
                      <a:cubicBezTo>
                        <a:pt x="428" y="103"/>
                        <a:pt x="157" y="254"/>
                        <a:pt x="159" y="258"/>
                      </a:cubicBezTo>
                      <a:cubicBezTo>
                        <a:pt x="161" y="261"/>
                        <a:pt x="426" y="100"/>
                        <a:pt x="428" y="103"/>
                      </a:cubicBezTo>
                      <a:cubicBezTo>
                        <a:pt x="429" y="105"/>
                        <a:pt x="163" y="260"/>
                        <a:pt x="163" y="262"/>
                      </a:cubicBezTo>
                      <a:cubicBezTo>
                        <a:pt x="165" y="264"/>
                        <a:pt x="430" y="104"/>
                        <a:pt x="431" y="107"/>
                      </a:cubicBezTo>
                      <a:cubicBezTo>
                        <a:pt x="433" y="109"/>
                        <a:pt x="166" y="263"/>
                        <a:pt x="168" y="266"/>
                      </a:cubicBezTo>
                      <a:cubicBezTo>
                        <a:pt x="169" y="267"/>
                        <a:pt x="434" y="109"/>
                        <a:pt x="435" y="111"/>
                      </a:cubicBezTo>
                      <a:cubicBezTo>
                        <a:pt x="437" y="114"/>
                        <a:pt x="173" y="269"/>
                        <a:pt x="174" y="271"/>
                      </a:cubicBezTo>
                      <a:cubicBezTo>
                        <a:pt x="175" y="274"/>
                        <a:pt x="439" y="115"/>
                        <a:pt x="440" y="117"/>
                      </a:cubicBezTo>
                      <a:cubicBezTo>
                        <a:pt x="441" y="119"/>
                        <a:pt x="174" y="271"/>
                        <a:pt x="176" y="273"/>
                      </a:cubicBezTo>
                      <a:cubicBezTo>
                        <a:pt x="178" y="277"/>
                        <a:pt x="441" y="118"/>
                        <a:pt x="442" y="120"/>
                      </a:cubicBezTo>
                      <a:cubicBezTo>
                        <a:pt x="444" y="124"/>
                        <a:pt x="175" y="271"/>
                        <a:pt x="176" y="274"/>
                      </a:cubicBezTo>
                      <a:cubicBezTo>
                        <a:pt x="177" y="275"/>
                        <a:pt x="440" y="117"/>
                        <a:pt x="442" y="120"/>
                      </a:cubicBezTo>
                      <a:cubicBezTo>
                        <a:pt x="443" y="123"/>
                        <a:pt x="177" y="273"/>
                        <a:pt x="179" y="277"/>
                      </a:cubicBezTo>
                      <a:cubicBezTo>
                        <a:pt x="181" y="280"/>
                        <a:pt x="443" y="122"/>
                        <a:pt x="444" y="124"/>
                      </a:cubicBezTo>
                      <a:cubicBezTo>
                        <a:pt x="445" y="125"/>
                        <a:pt x="183" y="280"/>
                        <a:pt x="185" y="283"/>
                      </a:cubicBezTo>
                      <a:cubicBezTo>
                        <a:pt x="186" y="285"/>
                        <a:pt x="448" y="129"/>
                        <a:pt x="449" y="130"/>
                      </a:cubicBezTo>
                      <a:cubicBezTo>
                        <a:pt x="451" y="133"/>
                        <a:pt x="185" y="282"/>
                        <a:pt x="186" y="284"/>
                      </a:cubicBezTo>
                      <a:cubicBezTo>
                        <a:pt x="187" y="286"/>
                        <a:pt x="449" y="130"/>
                        <a:pt x="450" y="132"/>
                      </a:cubicBezTo>
                      <a:cubicBezTo>
                        <a:pt x="451" y="133"/>
                        <a:pt x="185" y="282"/>
                        <a:pt x="187" y="285"/>
                      </a:cubicBezTo>
                      <a:cubicBezTo>
                        <a:pt x="189" y="289"/>
                        <a:pt x="449" y="129"/>
                        <a:pt x="451" y="133"/>
                      </a:cubicBezTo>
                      <a:cubicBezTo>
                        <a:pt x="452" y="135"/>
                        <a:pt x="189" y="286"/>
                        <a:pt x="190" y="289"/>
                      </a:cubicBezTo>
                      <a:cubicBezTo>
                        <a:pt x="192" y="292"/>
                        <a:pt x="452" y="133"/>
                        <a:pt x="454" y="137"/>
                      </a:cubicBezTo>
                      <a:cubicBezTo>
                        <a:pt x="456" y="140"/>
                        <a:pt x="192" y="290"/>
                        <a:pt x="194" y="293"/>
                      </a:cubicBezTo>
                      <a:cubicBezTo>
                        <a:pt x="195" y="295"/>
                        <a:pt x="455" y="137"/>
                        <a:pt x="457" y="141"/>
                      </a:cubicBezTo>
                      <a:cubicBezTo>
                        <a:pt x="459" y="145"/>
                        <a:pt x="197" y="297"/>
                        <a:pt x="198" y="299"/>
                      </a:cubicBezTo>
                      <a:cubicBezTo>
                        <a:pt x="200" y="302"/>
                        <a:pt x="459" y="144"/>
                        <a:pt x="461" y="147"/>
                      </a:cubicBezTo>
                      <a:cubicBezTo>
                        <a:pt x="463" y="151"/>
                        <a:pt x="202" y="303"/>
                        <a:pt x="203" y="306"/>
                      </a:cubicBezTo>
                      <a:cubicBezTo>
                        <a:pt x="205" y="309"/>
                        <a:pt x="465" y="153"/>
                        <a:pt x="466" y="154"/>
                      </a:cubicBezTo>
                      <a:cubicBezTo>
                        <a:pt x="467" y="157"/>
                        <a:pt x="203" y="304"/>
                        <a:pt x="205" y="308"/>
                      </a:cubicBezTo>
                      <a:cubicBezTo>
                        <a:pt x="207" y="312"/>
                        <a:pt x="466" y="155"/>
                        <a:pt x="467" y="157"/>
                      </a:cubicBezTo>
                      <a:cubicBezTo>
                        <a:pt x="469" y="160"/>
                        <a:pt x="207" y="310"/>
                        <a:pt x="208" y="313"/>
                      </a:cubicBezTo>
                      <a:cubicBezTo>
                        <a:pt x="210" y="316"/>
                        <a:pt x="469" y="160"/>
                        <a:pt x="470" y="162"/>
                      </a:cubicBezTo>
                      <a:cubicBezTo>
                        <a:pt x="472" y="165"/>
                        <a:pt x="206" y="310"/>
                        <a:pt x="208" y="313"/>
                      </a:cubicBezTo>
                      <a:cubicBezTo>
                        <a:pt x="210" y="317"/>
                        <a:pt x="470" y="161"/>
                        <a:pt x="470" y="162"/>
                      </a:cubicBezTo>
                      <a:cubicBezTo>
                        <a:pt x="472" y="164"/>
                        <a:pt x="209" y="314"/>
                        <a:pt x="211" y="318"/>
                      </a:cubicBezTo>
                      <a:cubicBezTo>
                        <a:pt x="212" y="320"/>
                        <a:pt x="471" y="163"/>
                        <a:pt x="473" y="166"/>
                      </a:cubicBezTo>
                      <a:cubicBezTo>
                        <a:pt x="475" y="170"/>
                        <a:pt x="212" y="319"/>
                        <a:pt x="214" y="322"/>
                      </a:cubicBezTo>
                      <a:cubicBezTo>
                        <a:pt x="215" y="324"/>
                        <a:pt x="474" y="168"/>
                        <a:pt x="476" y="171"/>
                      </a:cubicBezTo>
                      <a:cubicBezTo>
                        <a:pt x="477" y="172"/>
                        <a:pt x="215" y="325"/>
                        <a:pt x="217" y="327"/>
                      </a:cubicBezTo>
                      <a:cubicBezTo>
                        <a:pt x="218" y="330"/>
                        <a:pt x="477" y="172"/>
                        <a:pt x="479" y="176"/>
                      </a:cubicBezTo>
                      <a:cubicBezTo>
                        <a:pt x="480" y="177"/>
                        <a:pt x="220" y="334"/>
                        <a:pt x="221" y="335"/>
                      </a:cubicBezTo>
                      <a:cubicBezTo>
                        <a:pt x="223" y="338"/>
                        <a:pt x="481" y="181"/>
                        <a:pt x="483" y="184"/>
                      </a:cubicBezTo>
                      <a:cubicBezTo>
                        <a:pt x="484" y="185"/>
                        <a:pt x="220" y="333"/>
                        <a:pt x="221" y="336"/>
                      </a:cubicBezTo>
                      <a:cubicBezTo>
                        <a:pt x="223" y="339"/>
                        <a:pt x="482" y="181"/>
                        <a:pt x="484" y="184"/>
                      </a:cubicBezTo>
                      <a:cubicBezTo>
                        <a:pt x="485" y="186"/>
                        <a:pt x="223" y="341"/>
                        <a:pt x="224" y="342"/>
                      </a:cubicBezTo>
                      <a:cubicBezTo>
                        <a:pt x="226" y="344"/>
                        <a:pt x="485" y="188"/>
                        <a:pt x="487" y="191"/>
                      </a:cubicBezTo>
                      <a:cubicBezTo>
                        <a:pt x="489" y="194"/>
                        <a:pt x="226" y="345"/>
                        <a:pt x="226" y="347"/>
                      </a:cubicBezTo>
                      <a:cubicBezTo>
                        <a:pt x="229" y="350"/>
                        <a:pt x="488" y="193"/>
                        <a:pt x="489" y="195"/>
                      </a:cubicBezTo>
                      <a:cubicBezTo>
                        <a:pt x="490" y="197"/>
                        <a:pt x="226" y="347"/>
                        <a:pt x="228" y="350"/>
                      </a:cubicBezTo>
                      <a:cubicBezTo>
                        <a:pt x="229" y="351"/>
                        <a:pt x="489" y="194"/>
                        <a:pt x="491" y="198"/>
                      </a:cubicBezTo>
                      <a:cubicBezTo>
                        <a:pt x="493" y="202"/>
                        <a:pt x="229" y="352"/>
                        <a:pt x="229" y="354"/>
                      </a:cubicBezTo>
                      <a:cubicBezTo>
                        <a:pt x="231" y="357"/>
                        <a:pt x="491" y="199"/>
                        <a:pt x="493" y="202"/>
                      </a:cubicBezTo>
                      <a:cubicBezTo>
                        <a:pt x="495" y="205"/>
                        <a:pt x="229" y="353"/>
                        <a:pt x="230" y="356"/>
                      </a:cubicBezTo>
                      <a:cubicBezTo>
                        <a:pt x="232" y="360"/>
                        <a:pt x="493" y="203"/>
                        <a:pt x="494" y="204"/>
                      </a:cubicBezTo>
                      <a:cubicBezTo>
                        <a:pt x="496" y="206"/>
                        <a:pt x="231" y="360"/>
                        <a:pt x="233" y="363"/>
                      </a:cubicBezTo>
                      <a:cubicBezTo>
                        <a:pt x="234" y="364"/>
                        <a:pt x="496" y="208"/>
                        <a:pt x="497" y="210"/>
                      </a:cubicBezTo>
                      <a:cubicBezTo>
                        <a:pt x="498" y="211"/>
                        <a:pt x="232" y="362"/>
                        <a:pt x="233" y="364"/>
                      </a:cubicBezTo>
                      <a:cubicBezTo>
                        <a:pt x="234" y="365"/>
                        <a:pt x="496" y="209"/>
                        <a:pt x="497" y="211"/>
                      </a:cubicBezTo>
                      <a:cubicBezTo>
                        <a:pt x="499" y="214"/>
                        <a:pt x="234" y="368"/>
                        <a:pt x="235" y="369"/>
                      </a:cubicBezTo>
                      <a:cubicBezTo>
                        <a:pt x="237" y="372"/>
                        <a:pt x="499" y="215"/>
                        <a:pt x="500" y="216"/>
                      </a:cubicBezTo>
                      <a:cubicBezTo>
                        <a:pt x="501" y="219"/>
                        <a:pt x="235" y="373"/>
                        <a:pt x="237" y="376"/>
                      </a:cubicBezTo>
                      <a:cubicBezTo>
                        <a:pt x="238" y="379"/>
                        <a:pt x="502" y="221"/>
                        <a:pt x="503" y="223"/>
                      </a:cubicBezTo>
                      <a:cubicBezTo>
                        <a:pt x="504" y="225"/>
                        <a:pt x="238" y="382"/>
                        <a:pt x="239" y="384"/>
                      </a:cubicBezTo>
                      <a:cubicBezTo>
                        <a:pt x="240" y="387"/>
                        <a:pt x="504" y="226"/>
                        <a:pt x="506" y="230"/>
                      </a:cubicBezTo>
                      <a:cubicBezTo>
                        <a:pt x="507" y="232"/>
                        <a:pt x="238" y="385"/>
                        <a:pt x="240" y="388"/>
                      </a:cubicBezTo>
                      <a:cubicBezTo>
                        <a:pt x="242" y="392"/>
                        <a:pt x="506" y="231"/>
                        <a:pt x="508" y="234"/>
                      </a:cubicBezTo>
                      <a:cubicBezTo>
                        <a:pt x="509" y="237"/>
                        <a:pt x="239" y="391"/>
                        <a:pt x="241" y="395"/>
                      </a:cubicBezTo>
                      <a:cubicBezTo>
                        <a:pt x="243" y="397"/>
                        <a:pt x="508" y="236"/>
                        <a:pt x="510" y="240"/>
                      </a:cubicBezTo>
                      <a:cubicBezTo>
                        <a:pt x="512" y="243"/>
                        <a:pt x="241" y="394"/>
                        <a:pt x="242" y="396"/>
                      </a:cubicBezTo>
                      <a:cubicBezTo>
                        <a:pt x="244" y="400"/>
                        <a:pt x="508" y="237"/>
                        <a:pt x="510" y="241"/>
                      </a:cubicBezTo>
                      <a:cubicBezTo>
                        <a:pt x="512" y="243"/>
                        <a:pt x="241" y="401"/>
                        <a:pt x="243" y="403"/>
                      </a:cubicBezTo>
                      <a:cubicBezTo>
                        <a:pt x="244" y="405"/>
                        <a:pt x="512" y="245"/>
                        <a:pt x="513" y="247"/>
                      </a:cubicBezTo>
                      <a:cubicBezTo>
                        <a:pt x="514" y="249"/>
                        <a:pt x="242" y="403"/>
                        <a:pt x="243" y="405"/>
                      </a:cubicBezTo>
                      <a:cubicBezTo>
                        <a:pt x="245" y="409"/>
                        <a:pt x="512" y="247"/>
                        <a:pt x="514" y="249"/>
                      </a:cubicBezTo>
                      <a:cubicBezTo>
                        <a:pt x="516" y="253"/>
                        <a:pt x="242" y="404"/>
                        <a:pt x="243" y="406"/>
                      </a:cubicBezTo>
                      <a:cubicBezTo>
                        <a:pt x="244" y="409"/>
                        <a:pt x="512" y="247"/>
                        <a:pt x="514" y="250"/>
                      </a:cubicBezTo>
                      <a:cubicBezTo>
                        <a:pt x="516" y="253"/>
                        <a:pt x="243" y="411"/>
                        <a:pt x="244" y="414"/>
                      </a:cubicBezTo>
                      <a:cubicBezTo>
                        <a:pt x="246" y="417"/>
                        <a:pt x="515" y="254"/>
                        <a:pt x="516" y="257"/>
                      </a:cubicBezTo>
                      <a:cubicBezTo>
                        <a:pt x="518" y="259"/>
                        <a:pt x="243" y="415"/>
                        <a:pt x="245" y="419"/>
                      </a:cubicBezTo>
                      <a:cubicBezTo>
                        <a:pt x="247" y="422"/>
                        <a:pt x="517" y="258"/>
                        <a:pt x="518" y="261"/>
                      </a:cubicBezTo>
                      <a:cubicBezTo>
                        <a:pt x="520" y="263"/>
                        <a:pt x="244" y="422"/>
                        <a:pt x="245" y="424"/>
                      </a:cubicBezTo>
                      <a:cubicBezTo>
                        <a:pt x="247" y="427"/>
                        <a:pt x="518" y="263"/>
                        <a:pt x="520" y="265"/>
                      </a:cubicBezTo>
                      <a:cubicBezTo>
                        <a:pt x="521" y="268"/>
                        <a:pt x="243" y="427"/>
                        <a:pt x="245" y="431"/>
                      </a:cubicBezTo>
                      <a:cubicBezTo>
                        <a:pt x="247" y="434"/>
                        <a:pt x="521" y="270"/>
                        <a:pt x="522" y="272"/>
                      </a:cubicBezTo>
                      <a:cubicBezTo>
                        <a:pt x="524" y="276"/>
                        <a:pt x="245" y="434"/>
                        <a:pt x="245" y="436"/>
                      </a:cubicBezTo>
                      <a:cubicBezTo>
                        <a:pt x="247" y="439"/>
                        <a:pt x="521" y="272"/>
                        <a:pt x="523" y="276"/>
                      </a:cubicBezTo>
                      <a:cubicBezTo>
                        <a:pt x="525" y="279"/>
                        <a:pt x="244" y="436"/>
                        <a:pt x="246" y="438"/>
                      </a:cubicBezTo>
                      <a:cubicBezTo>
                        <a:pt x="248" y="442"/>
                        <a:pt x="522" y="274"/>
                        <a:pt x="524" y="278"/>
                      </a:cubicBezTo>
                      <a:cubicBezTo>
                        <a:pt x="526" y="281"/>
                        <a:pt x="244" y="440"/>
                        <a:pt x="246" y="443"/>
                      </a:cubicBezTo>
                      <a:cubicBezTo>
                        <a:pt x="248" y="446"/>
                        <a:pt x="523" y="279"/>
                        <a:pt x="525" y="282"/>
                      </a:cubicBezTo>
                      <a:cubicBezTo>
                        <a:pt x="526" y="284"/>
                        <a:pt x="250" y="446"/>
                        <a:pt x="252" y="449"/>
                      </a:cubicBezTo>
                      <a:cubicBezTo>
                        <a:pt x="253" y="452"/>
                        <a:pt x="525" y="287"/>
                        <a:pt x="527" y="290"/>
                      </a:cubicBezTo>
                      <a:cubicBezTo>
                        <a:pt x="528" y="291"/>
                        <a:pt x="260" y="447"/>
                        <a:pt x="261" y="449"/>
                      </a:cubicBezTo>
                      <a:cubicBezTo>
                        <a:pt x="263" y="452"/>
                        <a:pt x="527" y="291"/>
                        <a:pt x="529" y="294"/>
                      </a:cubicBezTo>
                      <a:cubicBezTo>
                        <a:pt x="531" y="298"/>
                        <a:pt x="265" y="445"/>
                        <a:pt x="267" y="449"/>
                      </a:cubicBezTo>
                      <a:cubicBezTo>
                        <a:pt x="268" y="451"/>
                        <a:pt x="528" y="295"/>
                        <a:pt x="530" y="297"/>
                      </a:cubicBezTo>
                      <a:cubicBezTo>
                        <a:pt x="532" y="301"/>
                        <a:pt x="272" y="445"/>
                        <a:pt x="274" y="449"/>
                      </a:cubicBezTo>
                      <a:cubicBezTo>
                        <a:pt x="275" y="451"/>
                        <a:pt x="529" y="297"/>
                        <a:pt x="531" y="301"/>
                      </a:cubicBezTo>
                      <a:cubicBezTo>
                        <a:pt x="532" y="303"/>
                        <a:pt x="291" y="447"/>
                        <a:pt x="292" y="449"/>
                      </a:cubicBezTo>
                      <a:cubicBezTo>
                        <a:pt x="293" y="451"/>
                        <a:pt x="531" y="307"/>
                        <a:pt x="533" y="310"/>
                      </a:cubicBezTo>
                      <a:cubicBezTo>
                        <a:pt x="534" y="312"/>
                        <a:pt x="303" y="446"/>
                        <a:pt x="304" y="449"/>
                      </a:cubicBezTo>
                      <a:cubicBezTo>
                        <a:pt x="305" y="451"/>
                        <a:pt x="532" y="313"/>
                        <a:pt x="534" y="316"/>
                      </a:cubicBezTo>
                      <a:cubicBezTo>
                        <a:pt x="535" y="319"/>
                        <a:pt x="319" y="447"/>
                        <a:pt x="320" y="449"/>
                      </a:cubicBezTo>
                      <a:cubicBezTo>
                        <a:pt x="322" y="452"/>
                        <a:pt x="535" y="322"/>
                        <a:pt x="536" y="324"/>
                      </a:cubicBezTo>
                      <a:cubicBezTo>
                        <a:pt x="537" y="326"/>
                        <a:pt x="320" y="447"/>
                        <a:pt x="321" y="449"/>
                      </a:cubicBezTo>
                      <a:cubicBezTo>
                        <a:pt x="322" y="450"/>
                        <a:pt x="535" y="324"/>
                        <a:pt x="536" y="325"/>
                      </a:cubicBezTo>
                      <a:cubicBezTo>
                        <a:pt x="537" y="327"/>
                        <a:pt x="322" y="448"/>
                        <a:pt x="323" y="449"/>
                      </a:cubicBezTo>
                      <a:cubicBezTo>
                        <a:pt x="325" y="452"/>
                        <a:pt x="535" y="323"/>
                        <a:pt x="536" y="326"/>
                      </a:cubicBezTo>
                      <a:cubicBezTo>
                        <a:pt x="537" y="328"/>
                        <a:pt x="325" y="456"/>
                        <a:pt x="326" y="457"/>
                      </a:cubicBezTo>
                      <a:cubicBezTo>
                        <a:pt x="328" y="461"/>
                        <a:pt x="537" y="333"/>
                        <a:pt x="538" y="335"/>
                      </a:cubicBezTo>
                      <a:cubicBezTo>
                        <a:pt x="539" y="337"/>
                        <a:pt x="323" y="460"/>
                        <a:pt x="323" y="461"/>
                      </a:cubicBezTo>
                      <a:cubicBezTo>
                        <a:pt x="325" y="464"/>
                        <a:pt x="537" y="334"/>
                        <a:pt x="539" y="337"/>
                      </a:cubicBezTo>
                      <a:cubicBezTo>
                        <a:pt x="540" y="339"/>
                        <a:pt x="316" y="465"/>
                        <a:pt x="318" y="468"/>
                      </a:cubicBezTo>
                      <a:cubicBezTo>
                        <a:pt x="319" y="470"/>
                        <a:pt x="538" y="339"/>
                        <a:pt x="539" y="341"/>
                      </a:cubicBezTo>
                      <a:cubicBezTo>
                        <a:pt x="541" y="344"/>
                        <a:pt x="311" y="479"/>
                        <a:pt x="312" y="482"/>
                      </a:cubicBezTo>
                      <a:cubicBezTo>
                        <a:pt x="313" y="484"/>
                        <a:pt x="540" y="348"/>
                        <a:pt x="541" y="350"/>
                      </a:cubicBezTo>
                      <a:cubicBezTo>
                        <a:pt x="542" y="353"/>
                        <a:pt x="308" y="490"/>
                        <a:pt x="309" y="492"/>
                      </a:cubicBezTo>
                      <a:cubicBezTo>
                        <a:pt x="311" y="495"/>
                        <a:pt x="540" y="355"/>
                        <a:pt x="542" y="358"/>
                      </a:cubicBezTo>
                      <a:cubicBezTo>
                        <a:pt x="543" y="359"/>
                        <a:pt x="308" y="497"/>
                        <a:pt x="309" y="498"/>
                      </a:cubicBezTo>
                      <a:cubicBezTo>
                        <a:pt x="310" y="500"/>
                        <a:pt x="542" y="361"/>
                        <a:pt x="543" y="363"/>
                      </a:cubicBezTo>
                      <a:cubicBezTo>
                        <a:pt x="544" y="365"/>
                        <a:pt x="307" y="504"/>
                        <a:pt x="308" y="507"/>
                      </a:cubicBezTo>
                      <a:cubicBezTo>
                        <a:pt x="309" y="508"/>
                        <a:pt x="542" y="367"/>
                        <a:pt x="544" y="371"/>
                      </a:cubicBezTo>
                      <a:cubicBezTo>
                        <a:pt x="546" y="374"/>
                        <a:pt x="307" y="510"/>
                        <a:pt x="309" y="512"/>
                      </a:cubicBezTo>
                      <a:cubicBezTo>
                        <a:pt x="309" y="514"/>
                        <a:pt x="543" y="374"/>
                        <a:pt x="544" y="376"/>
                      </a:cubicBezTo>
                      <a:cubicBezTo>
                        <a:pt x="546" y="378"/>
                        <a:pt x="308" y="520"/>
                        <a:pt x="310" y="522"/>
                      </a:cubicBezTo>
                      <a:cubicBezTo>
                        <a:pt x="310" y="523"/>
                        <a:pt x="430" y="451"/>
                        <a:pt x="430" y="452"/>
                      </a:cubicBezTo>
                      <a:cubicBezTo>
                        <a:pt x="431" y="454"/>
                        <a:pt x="311" y="527"/>
                        <a:pt x="311" y="528"/>
                      </a:cubicBezTo>
                      <a:cubicBezTo>
                        <a:pt x="312" y="529"/>
                        <a:pt x="434" y="455"/>
                        <a:pt x="435" y="457"/>
                      </a:cubicBezTo>
                      <a:cubicBezTo>
                        <a:pt x="435" y="458"/>
                        <a:pt x="313" y="533"/>
                        <a:pt x="313" y="535"/>
                      </a:cubicBezTo>
                      <a:cubicBezTo>
                        <a:pt x="314" y="535"/>
                        <a:pt x="439" y="460"/>
                        <a:pt x="440" y="462"/>
                      </a:cubicBezTo>
                      <a:cubicBezTo>
                        <a:pt x="441" y="464"/>
                        <a:pt x="314" y="536"/>
                        <a:pt x="315" y="538"/>
                      </a:cubicBezTo>
                      <a:cubicBezTo>
                        <a:pt x="316" y="540"/>
                        <a:pt x="441" y="463"/>
                        <a:pt x="442" y="465"/>
                      </a:cubicBezTo>
                      <a:cubicBezTo>
                        <a:pt x="442" y="465"/>
                        <a:pt x="316" y="539"/>
                        <a:pt x="317" y="541"/>
                      </a:cubicBezTo>
                      <a:cubicBezTo>
                        <a:pt x="318" y="542"/>
                        <a:pt x="443" y="467"/>
                        <a:pt x="444" y="467"/>
                      </a:cubicBezTo>
                      <a:cubicBezTo>
                        <a:pt x="444" y="468"/>
                        <a:pt x="318" y="543"/>
                        <a:pt x="318" y="544"/>
                      </a:cubicBezTo>
                      <a:cubicBezTo>
                        <a:pt x="319" y="545"/>
                        <a:pt x="445" y="470"/>
                        <a:pt x="446" y="470"/>
                      </a:cubicBezTo>
                      <a:cubicBezTo>
                        <a:pt x="446" y="472"/>
                        <a:pt x="322" y="549"/>
                        <a:pt x="323" y="550"/>
                      </a:cubicBezTo>
                      <a:cubicBezTo>
                        <a:pt x="324" y="551"/>
                        <a:pt x="448" y="476"/>
                        <a:pt x="449" y="477"/>
                      </a:cubicBezTo>
                      <a:cubicBezTo>
                        <a:pt x="450" y="479"/>
                        <a:pt x="324" y="551"/>
                        <a:pt x="325" y="552"/>
                      </a:cubicBezTo>
                      <a:cubicBezTo>
                        <a:pt x="326" y="554"/>
                        <a:pt x="449" y="478"/>
                        <a:pt x="450" y="480"/>
                      </a:cubicBezTo>
                      <a:cubicBezTo>
                        <a:pt x="451" y="482"/>
                        <a:pt x="329" y="557"/>
                        <a:pt x="330" y="558"/>
                      </a:cubicBezTo>
                      <a:cubicBezTo>
                        <a:pt x="331" y="560"/>
                        <a:pt x="452" y="486"/>
                        <a:pt x="452" y="488"/>
                      </a:cubicBezTo>
                      <a:cubicBezTo>
                        <a:pt x="453" y="489"/>
                        <a:pt x="330" y="557"/>
                        <a:pt x="331" y="559"/>
                      </a:cubicBezTo>
                      <a:cubicBezTo>
                        <a:pt x="331" y="559"/>
                        <a:pt x="452" y="487"/>
                        <a:pt x="453" y="488"/>
                      </a:cubicBezTo>
                      <a:cubicBezTo>
                        <a:pt x="454" y="490"/>
                        <a:pt x="338" y="564"/>
                        <a:pt x="338" y="564"/>
                      </a:cubicBezTo>
                      <a:cubicBezTo>
                        <a:pt x="339" y="566"/>
                        <a:pt x="453" y="496"/>
                        <a:pt x="454" y="497"/>
                      </a:cubicBezTo>
                      <a:cubicBezTo>
                        <a:pt x="455" y="498"/>
                        <a:pt x="341" y="566"/>
                        <a:pt x="342" y="567"/>
                      </a:cubicBezTo>
                      <a:cubicBezTo>
                        <a:pt x="343" y="568"/>
                        <a:pt x="454" y="500"/>
                        <a:pt x="454" y="502"/>
                      </a:cubicBezTo>
                      <a:cubicBezTo>
                        <a:pt x="455" y="502"/>
                        <a:pt x="345" y="568"/>
                        <a:pt x="345" y="568"/>
                      </a:cubicBezTo>
                      <a:cubicBezTo>
                        <a:pt x="346" y="569"/>
                        <a:pt x="454" y="504"/>
                        <a:pt x="455" y="505"/>
                      </a:cubicBezTo>
                      <a:cubicBezTo>
                        <a:pt x="456" y="506"/>
                        <a:pt x="351" y="571"/>
                        <a:pt x="351" y="572"/>
                      </a:cubicBezTo>
                      <a:cubicBezTo>
                        <a:pt x="352" y="573"/>
                        <a:pt x="454" y="511"/>
                        <a:pt x="454" y="512"/>
                      </a:cubicBezTo>
                      <a:cubicBezTo>
                        <a:pt x="455" y="513"/>
                        <a:pt x="359" y="573"/>
                        <a:pt x="359" y="574"/>
                      </a:cubicBezTo>
                      <a:cubicBezTo>
                        <a:pt x="360" y="575"/>
                        <a:pt x="453" y="519"/>
                        <a:pt x="453" y="520"/>
                      </a:cubicBezTo>
                      <a:cubicBezTo>
                        <a:pt x="454" y="521"/>
                        <a:pt x="370" y="576"/>
                        <a:pt x="370" y="577"/>
                      </a:cubicBezTo>
                      <a:cubicBezTo>
                        <a:pt x="371" y="578"/>
                        <a:pt x="450" y="529"/>
                        <a:pt x="451" y="530"/>
                      </a:cubicBezTo>
                      <a:cubicBezTo>
                        <a:pt x="451" y="531"/>
                        <a:pt x="386" y="576"/>
                        <a:pt x="386" y="577"/>
                      </a:cubicBezTo>
                      <a:cubicBezTo>
                        <a:pt x="387" y="578"/>
                        <a:pt x="443" y="544"/>
                        <a:pt x="444" y="544"/>
                      </a:cubicBezTo>
                      <a:cubicBezTo>
                        <a:pt x="444" y="544"/>
                        <a:pt x="402" y="574"/>
                        <a:pt x="402" y="575"/>
                      </a:cubicBezTo>
                      <a:cubicBezTo>
                        <a:pt x="403" y="575"/>
                        <a:pt x="432" y="557"/>
                        <a:pt x="432" y="557"/>
                      </a:cubicBezTo>
                      <a:cubicBezTo>
                        <a:pt x="432" y="557"/>
                        <a:pt x="418" y="568"/>
                        <a:pt x="418" y="568"/>
                      </a:cubicBezTo>
                      <a:cubicBezTo>
                        <a:pt x="418" y="568"/>
                        <a:pt x="422" y="566"/>
                        <a:pt x="422" y="566"/>
                      </a:cubicBezTo>
                    </a:path>
                  </a:pathLst>
                </a:custGeom>
                <a:noFill/>
                <a:ln w="1588" cap="rnd">
                  <a:solidFill>
                    <a:schemeClr val="accent2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" name="Freeform 12"/>
                <p:cNvSpPr>
                  <a:spLocks/>
                </p:cNvSpPr>
                <p:nvPr/>
              </p:nvSpPr>
              <p:spPr bwMode="auto">
                <a:xfrm>
                  <a:off x="2681288" y="2222500"/>
                  <a:ext cx="650875" cy="460375"/>
                </a:xfrm>
                <a:custGeom>
                  <a:avLst/>
                  <a:gdLst>
                    <a:gd name="T0" fmla="*/ 144 w 302"/>
                    <a:gd name="T1" fmla="*/ 1 h 214"/>
                    <a:gd name="T2" fmla="*/ 154 w 302"/>
                    <a:gd name="T3" fmla="*/ 4 h 214"/>
                    <a:gd name="T4" fmla="*/ 163 w 302"/>
                    <a:gd name="T5" fmla="*/ 7 h 214"/>
                    <a:gd name="T6" fmla="*/ 168 w 302"/>
                    <a:gd name="T7" fmla="*/ 9 h 214"/>
                    <a:gd name="T8" fmla="*/ 170 w 302"/>
                    <a:gd name="T9" fmla="*/ 10 h 214"/>
                    <a:gd name="T10" fmla="*/ 176 w 302"/>
                    <a:gd name="T11" fmla="*/ 12 h 214"/>
                    <a:gd name="T12" fmla="*/ 181 w 302"/>
                    <a:gd name="T13" fmla="*/ 14 h 214"/>
                    <a:gd name="T14" fmla="*/ 187 w 302"/>
                    <a:gd name="T15" fmla="*/ 16 h 214"/>
                    <a:gd name="T16" fmla="*/ 196 w 302"/>
                    <a:gd name="T17" fmla="*/ 20 h 214"/>
                    <a:gd name="T18" fmla="*/ 205 w 302"/>
                    <a:gd name="T19" fmla="*/ 24 h 214"/>
                    <a:gd name="T20" fmla="*/ 213 w 302"/>
                    <a:gd name="T21" fmla="*/ 28 h 214"/>
                    <a:gd name="T22" fmla="*/ 215 w 302"/>
                    <a:gd name="T23" fmla="*/ 29 h 214"/>
                    <a:gd name="T24" fmla="*/ 221 w 302"/>
                    <a:gd name="T25" fmla="*/ 31 h 214"/>
                    <a:gd name="T26" fmla="*/ 221 w 302"/>
                    <a:gd name="T27" fmla="*/ 32 h 214"/>
                    <a:gd name="T28" fmla="*/ 224 w 302"/>
                    <a:gd name="T29" fmla="*/ 33 h 214"/>
                    <a:gd name="T30" fmla="*/ 233 w 302"/>
                    <a:gd name="T31" fmla="*/ 37 h 214"/>
                    <a:gd name="T32" fmla="*/ 234 w 302"/>
                    <a:gd name="T33" fmla="*/ 38 h 214"/>
                    <a:gd name="T34" fmla="*/ 242 w 302"/>
                    <a:gd name="T35" fmla="*/ 42 h 214"/>
                    <a:gd name="T36" fmla="*/ 247 w 302"/>
                    <a:gd name="T37" fmla="*/ 45 h 214"/>
                    <a:gd name="T38" fmla="*/ 256 w 302"/>
                    <a:gd name="T39" fmla="*/ 50 h 214"/>
                    <a:gd name="T40" fmla="*/ 260 w 302"/>
                    <a:gd name="T41" fmla="*/ 53 h 214"/>
                    <a:gd name="T42" fmla="*/ 261 w 302"/>
                    <a:gd name="T43" fmla="*/ 53 h 214"/>
                    <a:gd name="T44" fmla="*/ 269 w 302"/>
                    <a:gd name="T45" fmla="*/ 58 h 214"/>
                    <a:gd name="T46" fmla="*/ 274 w 302"/>
                    <a:gd name="T47" fmla="*/ 61 h 214"/>
                    <a:gd name="T48" fmla="*/ 277 w 302"/>
                    <a:gd name="T49" fmla="*/ 63 h 214"/>
                    <a:gd name="T50" fmla="*/ 283 w 302"/>
                    <a:gd name="T51" fmla="*/ 67 h 214"/>
                    <a:gd name="T52" fmla="*/ 285 w 302"/>
                    <a:gd name="T53" fmla="*/ 69 h 214"/>
                    <a:gd name="T54" fmla="*/ 287 w 302"/>
                    <a:gd name="T55" fmla="*/ 70 h 214"/>
                    <a:gd name="T56" fmla="*/ 290 w 302"/>
                    <a:gd name="T57" fmla="*/ 72 h 214"/>
                    <a:gd name="T58" fmla="*/ 296 w 302"/>
                    <a:gd name="T59" fmla="*/ 76 h 214"/>
                    <a:gd name="T60" fmla="*/ 299 w 302"/>
                    <a:gd name="T61" fmla="*/ 78 h 214"/>
                    <a:gd name="T62" fmla="*/ 302 w 302"/>
                    <a:gd name="T63" fmla="*/ 80 h 2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02" h="214">
                      <a:moveTo>
                        <a:pt x="0" y="85"/>
                      </a:moveTo>
                      <a:cubicBezTo>
                        <a:pt x="0" y="86"/>
                        <a:pt x="144" y="0"/>
                        <a:pt x="144" y="1"/>
                      </a:cubicBezTo>
                      <a:cubicBezTo>
                        <a:pt x="145" y="3"/>
                        <a:pt x="30" y="74"/>
                        <a:pt x="31" y="75"/>
                      </a:cubicBezTo>
                      <a:cubicBezTo>
                        <a:pt x="32" y="77"/>
                        <a:pt x="153" y="3"/>
                        <a:pt x="154" y="4"/>
                      </a:cubicBezTo>
                      <a:cubicBezTo>
                        <a:pt x="155" y="5"/>
                        <a:pt x="44" y="75"/>
                        <a:pt x="44" y="76"/>
                      </a:cubicBezTo>
                      <a:cubicBezTo>
                        <a:pt x="45" y="77"/>
                        <a:pt x="162" y="6"/>
                        <a:pt x="163" y="7"/>
                      </a:cubicBezTo>
                      <a:cubicBezTo>
                        <a:pt x="164" y="8"/>
                        <a:pt x="51" y="75"/>
                        <a:pt x="52" y="76"/>
                      </a:cubicBezTo>
                      <a:cubicBezTo>
                        <a:pt x="53" y="77"/>
                        <a:pt x="168" y="8"/>
                        <a:pt x="168" y="9"/>
                      </a:cubicBezTo>
                      <a:cubicBezTo>
                        <a:pt x="169" y="10"/>
                        <a:pt x="53" y="76"/>
                        <a:pt x="53" y="77"/>
                      </a:cubicBezTo>
                      <a:cubicBezTo>
                        <a:pt x="54" y="78"/>
                        <a:pt x="169" y="8"/>
                        <a:pt x="170" y="10"/>
                      </a:cubicBezTo>
                      <a:cubicBezTo>
                        <a:pt x="170" y="10"/>
                        <a:pt x="59" y="77"/>
                        <a:pt x="60" y="79"/>
                      </a:cubicBezTo>
                      <a:cubicBezTo>
                        <a:pt x="61" y="79"/>
                        <a:pt x="175" y="11"/>
                        <a:pt x="176" y="12"/>
                      </a:cubicBezTo>
                      <a:cubicBezTo>
                        <a:pt x="176" y="13"/>
                        <a:pt x="65" y="79"/>
                        <a:pt x="66" y="80"/>
                      </a:cubicBezTo>
                      <a:cubicBezTo>
                        <a:pt x="67" y="82"/>
                        <a:pt x="180" y="13"/>
                        <a:pt x="181" y="14"/>
                      </a:cubicBezTo>
                      <a:cubicBezTo>
                        <a:pt x="181" y="15"/>
                        <a:pt x="71" y="82"/>
                        <a:pt x="71" y="83"/>
                      </a:cubicBezTo>
                      <a:cubicBezTo>
                        <a:pt x="72" y="84"/>
                        <a:pt x="186" y="15"/>
                        <a:pt x="187" y="16"/>
                      </a:cubicBezTo>
                      <a:cubicBezTo>
                        <a:pt x="188" y="18"/>
                        <a:pt x="79" y="87"/>
                        <a:pt x="79" y="88"/>
                      </a:cubicBezTo>
                      <a:cubicBezTo>
                        <a:pt x="80" y="88"/>
                        <a:pt x="196" y="19"/>
                        <a:pt x="196" y="20"/>
                      </a:cubicBezTo>
                      <a:cubicBezTo>
                        <a:pt x="197" y="21"/>
                        <a:pt x="85" y="92"/>
                        <a:pt x="86" y="93"/>
                      </a:cubicBezTo>
                      <a:cubicBezTo>
                        <a:pt x="87" y="94"/>
                        <a:pt x="205" y="23"/>
                        <a:pt x="205" y="24"/>
                      </a:cubicBezTo>
                      <a:cubicBezTo>
                        <a:pt x="206" y="25"/>
                        <a:pt x="90" y="97"/>
                        <a:pt x="91" y="98"/>
                      </a:cubicBezTo>
                      <a:cubicBezTo>
                        <a:pt x="92" y="100"/>
                        <a:pt x="212" y="27"/>
                        <a:pt x="213" y="28"/>
                      </a:cubicBezTo>
                      <a:cubicBezTo>
                        <a:pt x="214" y="29"/>
                        <a:pt x="92" y="99"/>
                        <a:pt x="92" y="100"/>
                      </a:cubicBezTo>
                      <a:cubicBezTo>
                        <a:pt x="93" y="102"/>
                        <a:pt x="214" y="27"/>
                        <a:pt x="215" y="29"/>
                      </a:cubicBezTo>
                      <a:cubicBezTo>
                        <a:pt x="216" y="31"/>
                        <a:pt x="95" y="102"/>
                        <a:pt x="96" y="104"/>
                      </a:cubicBezTo>
                      <a:cubicBezTo>
                        <a:pt x="96" y="105"/>
                        <a:pt x="220" y="30"/>
                        <a:pt x="221" y="31"/>
                      </a:cubicBezTo>
                      <a:cubicBezTo>
                        <a:pt x="222" y="33"/>
                        <a:pt x="95" y="103"/>
                        <a:pt x="96" y="104"/>
                      </a:cubicBezTo>
                      <a:cubicBezTo>
                        <a:pt x="97" y="106"/>
                        <a:pt x="221" y="31"/>
                        <a:pt x="221" y="32"/>
                      </a:cubicBezTo>
                      <a:cubicBezTo>
                        <a:pt x="222" y="33"/>
                        <a:pt x="96" y="105"/>
                        <a:pt x="97" y="106"/>
                      </a:cubicBezTo>
                      <a:cubicBezTo>
                        <a:pt x="97" y="107"/>
                        <a:pt x="223" y="32"/>
                        <a:pt x="224" y="33"/>
                      </a:cubicBezTo>
                      <a:cubicBezTo>
                        <a:pt x="225" y="34"/>
                        <a:pt x="101" y="112"/>
                        <a:pt x="102" y="113"/>
                      </a:cubicBezTo>
                      <a:cubicBezTo>
                        <a:pt x="102" y="114"/>
                        <a:pt x="233" y="37"/>
                        <a:pt x="233" y="37"/>
                      </a:cubicBezTo>
                      <a:cubicBezTo>
                        <a:pt x="234" y="39"/>
                        <a:pt x="101" y="113"/>
                        <a:pt x="102" y="114"/>
                      </a:cubicBezTo>
                      <a:cubicBezTo>
                        <a:pt x="103" y="115"/>
                        <a:pt x="233" y="36"/>
                        <a:pt x="234" y="38"/>
                      </a:cubicBezTo>
                      <a:cubicBezTo>
                        <a:pt x="235" y="39"/>
                        <a:pt x="105" y="120"/>
                        <a:pt x="106" y="121"/>
                      </a:cubicBezTo>
                      <a:cubicBezTo>
                        <a:pt x="106" y="122"/>
                        <a:pt x="242" y="42"/>
                        <a:pt x="242" y="42"/>
                      </a:cubicBezTo>
                      <a:cubicBezTo>
                        <a:pt x="243" y="43"/>
                        <a:pt x="107" y="125"/>
                        <a:pt x="108" y="126"/>
                      </a:cubicBezTo>
                      <a:cubicBezTo>
                        <a:pt x="108" y="127"/>
                        <a:pt x="246" y="44"/>
                        <a:pt x="247" y="45"/>
                      </a:cubicBezTo>
                      <a:cubicBezTo>
                        <a:pt x="248" y="46"/>
                        <a:pt x="109" y="132"/>
                        <a:pt x="110" y="134"/>
                      </a:cubicBezTo>
                      <a:cubicBezTo>
                        <a:pt x="111" y="136"/>
                        <a:pt x="255" y="49"/>
                        <a:pt x="256" y="50"/>
                      </a:cubicBezTo>
                      <a:cubicBezTo>
                        <a:pt x="256" y="51"/>
                        <a:pt x="110" y="137"/>
                        <a:pt x="111" y="139"/>
                      </a:cubicBezTo>
                      <a:cubicBezTo>
                        <a:pt x="111" y="140"/>
                        <a:pt x="260" y="52"/>
                        <a:pt x="260" y="53"/>
                      </a:cubicBezTo>
                      <a:cubicBezTo>
                        <a:pt x="261" y="54"/>
                        <a:pt x="110" y="139"/>
                        <a:pt x="111" y="140"/>
                      </a:cubicBezTo>
                      <a:cubicBezTo>
                        <a:pt x="112" y="142"/>
                        <a:pt x="261" y="52"/>
                        <a:pt x="261" y="53"/>
                      </a:cubicBezTo>
                      <a:cubicBezTo>
                        <a:pt x="262" y="55"/>
                        <a:pt x="110" y="147"/>
                        <a:pt x="111" y="149"/>
                      </a:cubicBezTo>
                      <a:cubicBezTo>
                        <a:pt x="112" y="151"/>
                        <a:pt x="268" y="56"/>
                        <a:pt x="269" y="58"/>
                      </a:cubicBezTo>
                      <a:cubicBezTo>
                        <a:pt x="270" y="59"/>
                        <a:pt x="109" y="153"/>
                        <a:pt x="111" y="156"/>
                      </a:cubicBezTo>
                      <a:cubicBezTo>
                        <a:pt x="111" y="157"/>
                        <a:pt x="273" y="59"/>
                        <a:pt x="274" y="61"/>
                      </a:cubicBezTo>
                      <a:cubicBezTo>
                        <a:pt x="275" y="63"/>
                        <a:pt x="109" y="156"/>
                        <a:pt x="110" y="159"/>
                      </a:cubicBezTo>
                      <a:cubicBezTo>
                        <a:pt x="111" y="160"/>
                        <a:pt x="275" y="61"/>
                        <a:pt x="277" y="63"/>
                      </a:cubicBezTo>
                      <a:cubicBezTo>
                        <a:pt x="277" y="64"/>
                        <a:pt x="107" y="165"/>
                        <a:pt x="108" y="168"/>
                      </a:cubicBezTo>
                      <a:cubicBezTo>
                        <a:pt x="109" y="170"/>
                        <a:pt x="282" y="66"/>
                        <a:pt x="283" y="67"/>
                      </a:cubicBezTo>
                      <a:cubicBezTo>
                        <a:pt x="284" y="69"/>
                        <a:pt x="106" y="170"/>
                        <a:pt x="107" y="172"/>
                      </a:cubicBezTo>
                      <a:cubicBezTo>
                        <a:pt x="107" y="173"/>
                        <a:pt x="284" y="67"/>
                        <a:pt x="285" y="69"/>
                      </a:cubicBezTo>
                      <a:cubicBezTo>
                        <a:pt x="286" y="70"/>
                        <a:pt x="104" y="172"/>
                        <a:pt x="106" y="174"/>
                      </a:cubicBezTo>
                      <a:cubicBezTo>
                        <a:pt x="107" y="177"/>
                        <a:pt x="286" y="68"/>
                        <a:pt x="287" y="70"/>
                      </a:cubicBezTo>
                      <a:cubicBezTo>
                        <a:pt x="288" y="72"/>
                        <a:pt x="102" y="178"/>
                        <a:pt x="103" y="179"/>
                      </a:cubicBezTo>
                      <a:cubicBezTo>
                        <a:pt x="105" y="182"/>
                        <a:pt x="288" y="69"/>
                        <a:pt x="290" y="72"/>
                      </a:cubicBezTo>
                      <a:cubicBezTo>
                        <a:pt x="291" y="73"/>
                        <a:pt x="93" y="192"/>
                        <a:pt x="94" y="193"/>
                      </a:cubicBezTo>
                      <a:cubicBezTo>
                        <a:pt x="96" y="196"/>
                        <a:pt x="295" y="74"/>
                        <a:pt x="296" y="76"/>
                      </a:cubicBezTo>
                      <a:cubicBezTo>
                        <a:pt x="297" y="78"/>
                        <a:pt x="85" y="200"/>
                        <a:pt x="86" y="202"/>
                      </a:cubicBezTo>
                      <a:cubicBezTo>
                        <a:pt x="87" y="203"/>
                        <a:pt x="298" y="76"/>
                        <a:pt x="299" y="78"/>
                      </a:cubicBezTo>
                      <a:cubicBezTo>
                        <a:pt x="301" y="80"/>
                        <a:pt x="72" y="211"/>
                        <a:pt x="73" y="212"/>
                      </a:cubicBezTo>
                      <a:cubicBezTo>
                        <a:pt x="74" y="214"/>
                        <a:pt x="300" y="77"/>
                        <a:pt x="302" y="80"/>
                      </a:cubicBezTo>
                    </a:path>
                  </a:pathLst>
                </a:custGeom>
                <a:noFill/>
                <a:ln w="1588" cap="rnd">
                  <a:solidFill>
                    <a:schemeClr val="accent2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" name="Freeform 13"/>
                <p:cNvSpPr>
                  <a:spLocks/>
                </p:cNvSpPr>
                <p:nvPr/>
              </p:nvSpPr>
              <p:spPr bwMode="auto">
                <a:xfrm>
                  <a:off x="2635250" y="2173288"/>
                  <a:ext cx="338138" cy="268287"/>
                </a:xfrm>
                <a:custGeom>
                  <a:avLst/>
                  <a:gdLst>
                    <a:gd name="T0" fmla="*/ 1 w 157"/>
                    <a:gd name="T1" fmla="*/ 0 h 125"/>
                    <a:gd name="T2" fmla="*/ 1 w 157"/>
                    <a:gd name="T3" fmla="*/ 0 h 125"/>
                    <a:gd name="T4" fmla="*/ 1 w 157"/>
                    <a:gd name="T5" fmla="*/ 7 h 125"/>
                    <a:gd name="T6" fmla="*/ 12 w 157"/>
                    <a:gd name="T7" fmla="*/ 1 h 125"/>
                    <a:gd name="T8" fmla="*/ 1 w 157"/>
                    <a:gd name="T9" fmla="*/ 14 h 125"/>
                    <a:gd name="T10" fmla="*/ 24 w 157"/>
                    <a:gd name="T11" fmla="*/ 1 h 125"/>
                    <a:gd name="T12" fmla="*/ 1 w 157"/>
                    <a:gd name="T13" fmla="*/ 17 h 125"/>
                    <a:gd name="T14" fmla="*/ 29 w 157"/>
                    <a:gd name="T15" fmla="*/ 1 h 125"/>
                    <a:gd name="T16" fmla="*/ 1 w 157"/>
                    <a:gd name="T17" fmla="*/ 22 h 125"/>
                    <a:gd name="T18" fmla="*/ 36 w 157"/>
                    <a:gd name="T19" fmla="*/ 1 h 125"/>
                    <a:gd name="T20" fmla="*/ 1 w 157"/>
                    <a:gd name="T21" fmla="*/ 22 h 125"/>
                    <a:gd name="T22" fmla="*/ 37 w 157"/>
                    <a:gd name="T23" fmla="*/ 1 h 125"/>
                    <a:gd name="T24" fmla="*/ 1 w 157"/>
                    <a:gd name="T25" fmla="*/ 25 h 125"/>
                    <a:gd name="T26" fmla="*/ 42 w 157"/>
                    <a:gd name="T27" fmla="*/ 2 h 125"/>
                    <a:gd name="T28" fmla="*/ 1 w 157"/>
                    <a:gd name="T29" fmla="*/ 29 h 125"/>
                    <a:gd name="T30" fmla="*/ 48 w 157"/>
                    <a:gd name="T31" fmla="*/ 2 h 125"/>
                    <a:gd name="T32" fmla="*/ 1 w 157"/>
                    <a:gd name="T33" fmla="*/ 36 h 125"/>
                    <a:gd name="T34" fmla="*/ 58 w 157"/>
                    <a:gd name="T35" fmla="*/ 3 h 125"/>
                    <a:gd name="T36" fmla="*/ 1 w 157"/>
                    <a:gd name="T37" fmla="*/ 40 h 125"/>
                    <a:gd name="T38" fmla="*/ 64 w 157"/>
                    <a:gd name="T39" fmla="*/ 4 h 125"/>
                    <a:gd name="T40" fmla="*/ 1 w 157"/>
                    <a:gd name="T41" fmla="*/ 49 h 125"/>
                    <a:gd name="T42" fmla="*/ 77 w 157"/>
                    <a:gd name="T43" fmla="*/ 5 h 125"/>
                    <a:gd name="T44" fmla="*/ 1 w 157"/>
                    <a:gd name="T45" fmla="*/ 52 h 125"/>
                    <a:gd name="T46" fmla="*/ 80 w 157"/>
                    <a:gd name="T47" fmla="*/ 6 h 125"/>
                    <a:gd name="T48" fmla="*/ 1 w 157"/>
                    <a:gd name="T49" fmla="*/ 54 h 125"/>
                    <a:gd name="T50" fmla="*/ 83 w 157"/>
                    <a:gd name="T51" fmla="*/ 6 h 125"/>
                    <a:gd name="T52" fmla="*/ 1 w 157"/>
                    <a:gd name="T53" fmla="*/ 57 h 125"/>
                    <a:gd name="T54" fmla="*/ 88 w 157"/>
                    <a:gd name="T55" fmla="*/ 7 h 125"/>
                    <a:gd name="T56" fmla="*/ 1 w 157"/>
                    <a:gd name="T57" fmla="*/ 60 h 125"/>
                    <a:gd name="T58" fmla="*/ 92 w 157"/>
                    <a:gd name="T59" fmla="*/ 7 h 125"/>
                    <a:gd name="T60" fmla="*/ 1 w 157"/>
                    <a:gd name="T61" fmla="*/ 65 h 125"/>
                    <a:gd name="T62" fmla="*/ 99 w 157"/>
                    <a:gd name="T63" fmla="*/ 9 h 125"/>
                    <a:gd name="T64" fmla="*/ 1 w 157"/>
                    <a:gd name="T65" fmla="*/ 72 h 125"/>
                    <a:gd name="T66" fmla="*/ 108 w 157"/>
                    <a:gd name="T67" fmla="*/ 10 h 125"/>
                    <a:gd name="T68" fmla="*/ 1 w 157"/>
                    <a:gd name="T69" fmla="*/ 78 h 125"/>
                    <a:gd name="T70" fmla="*/ 116 w 157"/>
                    <a:gd name="T71" fmla="*/ 12 h 125"/>
                    <a:gd name="T72" fmla="*/ 1 w 157"/>
                    <a:gd name="T73" fmla="*/ 86 h 125"/>
                    <a:gd name="T74" fmla="*/ 125 w 157"/>
                    <a:gd name="T75" fmla="*/ 14 h 125"/>
                    <a:gd name="T76" fmla="*/ 1 w 157"/>
                    <a:gd name="T77" fmla="*/ 96 h 125"/>
                    <a:gd name="T78" fmla="*/ 138 w 157"/>
                    <a:gd name="T79" fmla="*/ 17 h 125"/>
                    <a:gd name="T80" fmla="*/ 1 w 157"/>
                    <a:gd name="T81" fmla="*/ 104 h 125"/>
                    <a:gd name="T82" fmla="*/ 148 w 157"/>
                    <a:gd name="T83" fmla="*/ 19 h 125"/>
                    <a:gd name="T84" fmla="*/ 1 w 157"/>
                    <a:gd name="T85" fmla="*/ 111 h 125"/>
                    <a:gd name="T86" fmla="*/ 156 w 157"/>
                    <a:gd name="T87" fmla="*/ 22 h 125"/>
                    <a:gd name="T88" fmla="*/ 1 w 157"/>
                    <a:gd name="T89" fmla="*/ 121 h 125"/>
                    <a:gd name="T90" fmla="*/ 8 w 157"/>
                    <a:gd name="T91" fmla="*/ 117 h 125"/>
                    <a:gd name="T92" fmla="*/ 1 w 157"/>
                    <a:gd name="T93" fmla="*/ 125 h 125"/>
                    <a:gd name="T94" fmla="*/ 1 w 157"/>
                    <a:gd name="T95" fmla="*/ 125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157" h="125"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7"/>
                        <a:pt x="1" y="7"/>
                      </a:cubicBezTo>
                      <a:cubicBezTo>
                        <a:pt x="1" y="7"/>
                        <a:pt x="12" y="0"/>
                        <a:pt x="12" y="1"/>
                      </a:cubicBezTo>
                      <a:cubicBezTo>
                        <a:pt x="12" y="1"/>
                        <a:pt x="1" y="14"/>
                        <a:pt x="1" y="14"/>
                      </a:cubicBezTo>
                      <a:cubicBezTo>
                        <a:pt x="1" y="14"/>
                        <a:pt x="24" y="1"/>
                        <a:pt x="24" y="1"/>
                      </a:cubicBezTo>
                      <a:cubicBezTo>
                        <a:pt x="24" y="1"/>
                        <a:pt x="1" y="17"/>
                        <a:pt x="1" y="17"/>
                      </a:cubicBezTo>
                      <a:cubicBezTo>
                        <a:pt x="1" y="17"/>
                        <a:pt x="29" y="1"/>
                        <a:pt x="29" y="1"/>
                      </a:cubicBezTo>
                      <a:cubicBezTo>
                        <a:pt x="29" y="2"/>
                        <a:pt x="1" y="21"/>
                        <a:pt x="1" y="22"/>
                      </a:cubicBezTo>
                      <a:cubicBezTo>
                        <a:pt x="1" y="22"/>
                        <a:pt x="36" y="1"/>
                        <a:pt x="36" y="1"/>
                      </a:cubicBezTo>
                      <a:cubicBezTo>
                        <a:pt x="36" y="2"/>
                        <a:pt x="1" y="22"/>
                        <a:pt x="1" y="22"/>
                      </a:cubicBezTo>
                      <a:cubicBezTo>
                        <a:pt x="1" y="23"/>
                        <a:pt x="37" y="1"/>
                        <a:pt x="37" y="1"/>
                      </a:cubicBezTo>
                      <a:cubicBezTo>
                        <a:pt x="38" y="2"/>
                        <a:pt x="1" y="25"/>
                        <a:pt x="1" y="25"/>
                      </a:cubicBezTo>
                      <a:cubicBezTo>
                        <a:pt x="1" y="26"/>
                        <a:pt x="42" y="2"/>
                        <a:pt x="42" y="2"/>
                      </a:cubicBezTo>
                      <a:cubicBezTo>
                        <a:pt x="42" y="2"/>
                        <a:pt x="1" y="29"/>
                        <a:pt x="1" y="29"/>
                      </a:cubicBezTo>
                      <a:cubicBezTo>
                        <a:pt x="1" y="30"/>
                        <a:pt x="47" y="2"/>
                        <a:pt x="48" y="2"/>
                      </a:cubicBezTo>
                      <a:cubicBezTo>
                        <a:pt x="48" y="3"/>
                        <a:pt x="1" y="36"/>
                        <a:pt x="1" y="36"/>
                      </a:cubicBezTo>
                      <a:cubicBezTo>
                        <a:pt x="1" y="36"/>
                        <a:pt x="58" y="2"/>
                        <a:pt x="58" y="3"/>
                      </a:cubicBezTo>
                      <a:cubicBezTo>
                        <a:pt x="58" y="4"/>
                        <a:pt x="1" y="39"/>
                        <a:pt x="1" y="40"/>
                      </a:cubicBezTo>
                      <a:cubicBezTo>
                        <a:pt x="1" y="41"/>
                        <a:pt x="64" y="3"/>
                        <a:pt x="64" y="4"/>
                      </a:cubicBezTo>
                      <a:cubicBezTo>
                        <a:pt x="65" y="4"/>
                        <a:pt x="1" y="48"/>
                        <a:pt x="1" y="49"/>
                      </a:cubicBezTo>
                      <a:cubicBezTo>
                        <a:pt x="1" y="49"/>
                        <a:pt x="76" y="5"/>
                        <a:pt x="77" y="5"/>
                      </a:cubicBezTo>
                      <a:cubicBezTo>
                        <a:pt x="77" y="6"/>
                        <a:pt x="0" y="51"/>
                        <a:pt x="1" y="52"/>
                      </a:cubicBezTo>
                      <a:cubicBezTo>
                        <a:pt x="1" y="53"/>
                        <a:pt x="80" y="5"/>
                        <a:pt x="80" y="6"/>
                      </a:cubicBezTo>
                      <a:cubicBezTo>
                        <a:pt x="81" y="6"/>
                        <a:pt x="0" y="53"/>
                        <a:pt x="1" y="54"/>
                      </a:cubicBezTo>
                      <a:cubicBezTo>
                        <a:pt x="1" y="54"/>
                        <a:pt x="83" y="6"/>
                        <a:pt x="83" y="6"/>
                      </a:cubicBezTo>
                      <a:cubicBezTo>
                        <a:pt x="84" y="7"/>
                        <a:pt x="0" y="56"/>
                        <a:pt x="1" y="57"/>
                      </a:cubicBezTo>
                      <a:cubicBezTo>
                        <a:pt x="1" y="58"/>
                        <a:pt x="88" y="6"/>
                        <a:pt x="88" y="7"/>
                      </a:cubicBezTo>
                      <a:cubicBezTo>
                        <a:pt x="89" y="8"/>
                        <a:pt x="0" y="59"/>
                        <a:pt x="1" y="60"/>
                      </a:cubicBezTo>
                      <a:cubicBezTo>
                        <a:pt x="2" y="61"/>
                        <a:pt x="91" y="7"/>
                        <a:pt x="92" y="7"/>
                      </a:cubicBezTo>
                      <a:cubicBezTo>
                        <a:pt x="92" y="8"/>
                        <a:pt x="0" y="64"/>
                        <a:pt x="1" y="65"/>
                      </a:cubicBezTo>
                      <a:cubicBezTo>
                        <a:pt x="2" y="66"/>
                        <a:pt x="98" y="7"/>
                        <a:pt x="99" y="9"/>
                      </a:cubicBezTo>
                      <a:cubicBezTo>
                        <a:pt x="100" y="10"/>
                        <a:pt x="0" y="71"/>
                        <a:pt x="1" y="72"/>
                      </a:cubicBezTo>
                      <a:cubicBezTo>
                        <a:pt x="2" y="73"/>
                        <a:pt x="108" y="9"/>
                        <a:pt x="108" y="10"/>
                      </a:cubicBezTo>
                      <a:cubicBezTo>
                        <a:pt x="109" y="11"/>
                        <a:pt x="0" y="77"/>
                        <a:pt x="1" y="78"/>
                      </a:cubicBezTo>
                      <a:cubicBezTo>
                        <a:pt x="1" y="78"/>
                        <a:pt x="115" y="10"/>
                        <a:pt x="116" y="12"/>
                      </a:cubicBezTo>
                      <a:cubicBezTo>
                        <a:pt x="116" y="13"/>
                        <a:pt x="0" y="85"/>
                        <a:pt x="1" y="86"/>
                      </a:cubicBezTo>
                      <a:cubicBezTo>
                        <a:pt x="2" y="87"/>
                        <a:pt x="125" y="13"/>
                        <a:pt x="125" y="14"/>
                      </a:cubicBezTo>
                      <a:cubicBezTo>
                        <a:pt x="126" y="15"/>
                        <a:pt x="0" y="94"/>
                        <a:pt x="1" y="96"/>
                      </a:cubicBezTo>
                      <a:cubicBezTo>
                        <a:pt x="1" y="97"/>
                        <a:pt x="137" y="15"/>
                        <a:pt x="138" y="17"/>
                      </a:cubicBezTo>
                      <a:cubicBezTo>
                        <a:pt x="139" y="19"/>
                        <a:pt x="0" y="102"/>
                        <a:pt x="1" y="104"/>
                      </a:cubicBezTo>
                      <a:cubicBezTo>
                        <a:pt x="2" y="105"/>
                        <a:pt x="147" y="18"/>
                        <a:pt x="148" y="19"/>
                      </a:cubicBezTo>
                      <a:cubicBezTo>
                        <a:pt x="149" y="21"/>
                        <a:pt x="0" y="110"/>
                        <a:pt x="1" y="111"/>
                      </a:cubicBezTo>
                      <a:cubicBezTo>
                        <a:pt x="2" y="113"/>
                        <a:pt x="155" y="20"/>
                        <a:pt x="156" y="22"/>
                      </a:cubicBezTo>
                      <a:cubicBezTo>
                        <a:pt x="157" y="23"/>
                        <a:pt x="0" y="119"/>
                        <a:pt x="1" y="121"/>
                      </a:cubicBezTo>
                      <a:cubicBezTo>
                        <a:pt x="1" y="121"/>
                        <a:pt x="8" y="117"/>
                        <a:pt x="8" y="117"/>
                      </a:cubicBezTo>
                      <a:cubicBezTo>
                        <a:pt x="8" y="117"/>
                        <a:pt x="1" y="125"/>
                        <a:pt x="1" y="125"/>
                      </a:cubicBezTo>
                      <a:cubicBezTo>
                        <a:pt x="1" y="125"/>
                        <a:pt x="1" y="125"/>
                        <a:pt x="1" y="125"/>
                      </a:cubicBezTo>
                    </a:path>
                  </a:pathLst>
                </a:custGeom>
                <a:noFill/>
                <a:ln w="1588" cap="rnd">
                  <a:solidFill>
                    <a:schemeClr val="accent2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3" name="组合 32"/>
              <p:cNvGrpSpPr/>
              <p:nvPr/>
            </p:nvGrpSpPr>
            <p:grpSpPr>
              <a:xfrm>
                <a:off x="2370138" y="3351213"/>
                <a:ext cx="1447800" cy="1158874"/>
                <a:chOff x="2370138" y="3351213"/>
                <a:chExt cx="1447800" cy="1158874"/>
              </a:xfrm>
            </p:grpSpPr>
            <p:sp>
              <p:nvSpPr>
                <p:cNvPr id="16" name="Freeform 14"/>
                <p:cNvSpPr>
                  <a:spLocks/>
                </p:cNvSpPr>
                <p:nvPr/>
              </p:nvSpPr>
              <p:spPr bwMode="auto">
                <a:xfrm>
                  <a:off x="2628900" y="3594100"/>
                  <a:ext cx="1168400" cy="915987"/>
                </a:xfrm>
                <a:custGeom>
                  <a:avLst/>
                  <a:gdLst>
                    <a:gd name="T0" fmla="*/ 537 w 542"/>
                    <a:gd name="T1" fmla="*/ 3 h 426"/>
                    <a:gd name="T2" fmla="*/ 536 w 542"/>
                    <a:gd name="T3" fmla="*/ 10 h 426"/>
                    <a:gd name="T4" fmla="*/ 535 w 542"/>
                    <a:gd name="T5" fmla="*/ 13 h 426"/>
                    <a:gd name="T6" fmla="*/ 534 w 542"/>
                    <a:gd name="T7" fmla="*/ 19 h 426"/>
                    <a:gd name="T8" fmla="*/ 531 w 542"/>
                    <a:gd name="T9" fmla="*/ 29 h 426"/>
                    <a:gd name="T10" fmla="*/ 528 w 542"/>
                    <a:gd name="T11" fmla="*/ 38 h 426"/>
                    <a:gd name="T12" fmla="*/ 525 w 542"/>
                    <a:gd name="T13" fmla="*/ 50 h 426"/>
                    <a:gd name="T14" fmla="*/ 522 w 542"/>
                    <a:gd name="T15" fmla="*/ 59 h 426"/>
                    <a:gd name="T16" fmla="*/ 518 w 542"/>
                    <a:gd name="T17" fmla="*/ 70 h 426"/>
                    <a:gd name="T18" fmla="*/ 515 w 542"/>
                    <a:gd name="T19" fmla="*/ 77 h 426"/>
                    <a:gd name="T20" fmla="*/ 515 w 542"/>
                    <a:gd name="T21" fmla="*/ 78 h 426"/>
                    <a:gd name="T22" fmla="*/ 511 w 542"/>
                    <a:gd name="T23" fmla="*/ 89 h 426"/>
                    <a:gd name="T24" fmla="*/ 507 w 542"/>
                    <a:gd name="T25" fmla="*/ 98 h 426"/>
                    <a:gd name="T26" fmla="*/ 501 w 542"/>
                    <a:gd name="T27" fmla="*/ 111 h 426"/>
                    <a:gd name="T28" fmla="*/ 498 w 542"/>
                    <a:gd name="T29" fmla="*/ 117 h 426"/>
                    <a:gd name="T30" fmla="*/ 496 w 542"/>
                    <a:gd name="T31" fmla="*/ 121 h 426"/>
                    <a:gd name="T32" fmla="*/ 490 w 542"/>
                    <a:gd name="T33" fmla="*/ 132 h 426"/>
                    <a:gd name="T34" fmla="*/ 482 w 542"/>
                    <a:gd name="T35" fmla="*/ 146 h 426"/>
                    <a:gd name="T36" fmla="*/ 482 w 542"/>
                    <a:gd name="T37" fmla="*/ 147 h 426"/>
                    <a:gd name="T38" fmla="*/ 478 w 542"/>
                    <a:gd name="T39" fmla="*/ 154 h 426"/>
                    <a:gd name="T40" fmla="*/ 468 w 542"/>
                    <a:gd name="T41" fmla="*/ 169 h 426"/>
                    <a:gd name="T42" fmla="*/ 458 w 542"/>
                    <a:gd name="T43" fmla="*/ 185 h 426"/>
                    <a:gd name="T44" fmla="*/ 453 w 542"/>
                    <a:gd name="T45" fmla="*/ 191 h 426"/>
                    <a:gd name="T46" fmla="*/ 442 w 542"/>
                    <a:gd name="T47" fmla="*/ 206 h 426"/>
                    <a:gd name="T48" fmla="*/ 441 w 542"/>
                    <a:gd name="T49" fmla="*/ 208 h 426"/>
                    <a:gd name="T50" fmla="*/ 440 w 542"/>
                    <a:gd name="T51" fmla="*/ 209 h 426"/>
                    <a:gd name="T52" fmla="*/ 438 w 542"/>
                    <a:gd name="T53" fmla="*/ 211 h 426"/>
                    <a:gd name="T54" fmla="*/ 426 w 542"/>
                    <a:gd name="T55" fmla="*/ 225 h 426"/>
                    <a:gd name="T56" fmla="*/ 415 w 542"/>
                    <a:gd name="T57" fmla="*/ 239 h 426"/>
                    <a:gd name="T58" fmla="*/ 405 w 542"/>
                    <a:gd name="T59" fmla="*/ 248 h 426"/>
                    <a:gd name="T60" fmla="*/ 393 w 542"/>
                    <a:gd name="T61" fmla="*/ 261 h 426"/>
                    <a:gd name="T62" fmla="*/ 365 w 542"/>
                    <a:gd name="T63" fmla="*/ 287 h 426"/>
                    <a:gd name="T64" fmla="*/ 365 w 542"/>
                    <a:gd name="T65" fmla="*/ 288 h 426"/>
                    <a:gd name="T66" fmla="*/ 323 w 542"/>
                    <a:gd name="T67" fmla="*/ 321 h 426"/>
                    <a:gd name="T68" fmla="*/ 314 w 542"/>
                    <a:gd name="T69" fmla="*/ 328 h 426"/>
                    <a:gd name="T70" fmla="*/ 313 w 542"/>
                    <a:gd name="T71" fmla="*/ 328 h 426"/>
                    <a:gd name="T72" fmla="*/ 282 w 542"/>
                    <a:gd name="T73" fmla="*/ 348 h 4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542" h="426">
                      <a:moveTo>
                        <a:pt x="4" y="311"/>
                      </a:moveTo>
                      <a:cubicBezTo>
                        <a:pt x="7" y="315"/>
                        <a:pt x="535" y="0"/>
                        <a:pt x="537" y="3"/>
                      </a:cubicBezTo>
                      <a:cubicBezTo>
                        <a:pt x="542" y="11"/>
                        <a:pt x="2" y="312"/>
                        <a:pt x="4" y="316"/>
                      </a:cubicBezTo>
                      <a:cubicBezTo>
                        <a:pt x="6" y="319"/>
                        <a:pt x="534" y="6"/>
                        <a:pt x="536" y="10"/>
                      </a:cubicBezTo>
                      <a:cubicBezTo>
                        <a:pt x="538" y="13"/>
                        <a:pt x="2" y="315"/>
                        <a:pt x="4" y="319"/>
                      </a:cubicBezTo>
                      <a:cubicBezTo>
                        <a:pt x="8" y="326"/>
                        <a:pt x="533" y="9"/>
                        <a:pt x="535" y="13"/>
                      </a:cubicBezTo>
                      <a:cubicBezTo>
                        <a:pt x="538" y="19"/>
                        <a:pt x="3" y="321"/>
                        <a:pt x="4" y="325"/>
                      </a:cubicBezTo>
                      <a:cubicBezTo>
                        <a:pt x="8" y="331"/>
                        <a:pt x="530" y="12"/>
                        <a:pt x="534" y="19"/>
                      </a:cubicBezTo>
                      <a:cubicBezTo>
                        <a:pt x="538" y="27"/>
                        <a:pt x="1" y="328"/>
                        <a:pt x="4" y="333"/>
                      </a:cubicBezTo>
                      <a:cubicBezTo>
                        <a:pt x="7" y="337"/>
                        <a:pt x="529" y="25"/>
                        <a:pt x="531" y="29"/>
                      </a:cubicBezTo>
                      <a:cubicBezTo>
                        <a:pt x="534" y="35"/>
                        <a:pt x="1" y="334"/>
                        <a:pt x="4" y="341"/>
                      </a:cubicBezTo>
                      <a:cubicBezTo>
                        <a:pt x="6" y="344"/>
                        <a:pt x="525" y="32"/>
                        <a:pt x="528" y="38"/>
                      </a:cubicBezTo>
                      <a:cubicBezTo>
                        <a:pt x="533" y="46"/>
                        <a:pt x="1" y="343"/>
                        <a:pt x="4" y="350"/>
                      </a:cubicBezTo>
                      <a:cubicBezTo>
                        <a:pt x="9" y="357"/>
                        <a:pt x="522" y="44"/>
                        <a:pt x="525" y="50"/>
                      </a:cubicBezTo>
                      <a:cubicBezTo>
                        <a:pt x="527" y="53"/>
                        <a:pt x="0" y="350"/>
                        <a:pt x="4" y="358"/>
                      </a:cubicBezTo>
                      <a:cubicBezTo>
                        <a:pt x="8" y="364"/>
                        <a:pt x="519" y="54"/>
                        <a:pt x="522" y="59"/>
                      </a:cubicBezTo>
                      <a:cubicBezTo>
                        <a:pt x="524" y="62"/>
                        <a:pt x="2" y="362"/>
                        <a:pt x="4" y="367"/>
                      </a:cubicBezTo>
                      <a:cubicBezTo>
                        <a:pt x="8" y="372"/>
                        <a:pt x="514" y="64"/>
                        <a:pt x="518" y="70"/>
                      </a:cubicBezTo>
                      <a:cubicBezTo>
                        <a:pt x="521" y="76"/>
                        <a:pt x="0" y="364"/>
                        <a:pt x="4" y="372"/>
                      </a:cubicBezTo>
                      <a:cubicBezTo>
                        <a:pt x="8" y="377"/>
                        <a:pt x="513" y="72"/>
                        <a:pt x="515" y="77"/>
                      </a:cubicBezTo>
                      <a:cubicBezTo>
                        <a:pt x="517" y="80"/>
                        <a:pt x="0" y="366"/>
                        <a:pt x="4" y="373"/>
                      </a:cubicBezTo>
                      <a:cubicBezTo>
                        <a:pt x="7" y="378"/>
                        <a:pt x="511" y="71"/>
                        <a:pt x="515" y="78"/>
                      </a:cubicBezTo>
                      <a:cubicBezTo>
                        <a:pt x="519" y="85"/>
                        <a:pt x="3" y="379"/>
                        <a:pt x="4" y="381"/>
                      </a:cubicBezTo>
                      <a:cubicBezTo>
                        <a:pt x="9" y="388"/>
                        <a:pt x="509" y="86"/>
                        <a:pt x="511" y="89"/>
                      </a:cubicBezTo>
                      <a:cubicBezTo>
                        <a:pt x="514" y="94"/>
                        <a:pt x="1" y="382"/>
                        <a:pt x="4" y="388"/>
                      </a:cubicBezTo>
                      <a:cubicBezTo>
                        <a:pt x="9" y="395"/>
                        <a:pt x="505" y="95"/>
                        <a:pt x="507" y="98"/>
                      </a:cubicBezTo>
                      <a:cubicBezTo>
                        <a:pt x="509" y="102"/>
                        <a:pt x="2" y="393"/>
                        <a:pt x="4" y="397"/>
                      </a:cubicBezTo>
                      <a:cubicBezTo>
                        <a:pt x="7" y="401"/>
                        <a:pt x="498" y="106"/>
                        <a:pt x="501" y="111"/>
                      </a:cubicBezTo>
                      <a:cubicBezTo>
                        <a:pt x="504" y="117"/>
                        <a:pt x="0" y="394"/>
                        <a:pt x="4" y="402"/>
                      </a:cubicBezTo>
                      <a:cubicBezTo>
                        <a:pt x="7" y="407"/>
                        <a:pt x="496" y="113"/>
                        <a:pt x="498" y="117"/>
                      </a:cubicBezTo>
                      <a:cubicBezTo>
                        <a:pt x="502" y="124"/>
                        <a:pt x="0" y="398"/>
                        <a:pt x="4" y="405"/>
                      </a:cubicBezTo>
                      <a:cubicBezTo>
                        <a:pt x="6" y="407"/>
                        <a:pt x="495" y="118"/>
                        <a:pt x="496" y="121"/>
                      </a:cubicBezTo>
                      <a:cubicBezTo>
                        <a:pt x="500" y="128"/>
                        <a:pt x="1" y="407"/>
                        <a:pt x="4" y="412"/>
                      </a:cubicBezTo>
                      <a:cubicBezTo>
                        <a:pt x="6" y="415"/>
                        <a:pt x="488" y="129"/>
                        <a:pt x="490" y="132"/>
                      </a:cubicBezTo>
                      <a:cubicBezTo>
                        <a:pt x="494" y="139"/>
                        <a:pt x="4" y="418"/>
                        <a:pt x="6" y="421"/>
                      </a:cubicBezTo>
                      <a:cubicBezTo>
                        <a:pt x="9" y="426"/>
                        <a:pt x="480" y="142"/>
                        <a:pt x="482" y="146"/>
                      </a:cubicBezTo>
                      <a:cubicBezTo>
                        <a:pt x="485" y="149"/>
                        <a:pt x="4" y="414"/>
                        <a:pt x="8" y="421"/>
                      </a:cubicBezTo>
                      <a:cubicBezTo>
                        <a:pt x="10" y="425"/>
                        <a:pt x="479" y="143"/>
                        <a:pt x="482" y="147"/>
                      </a:cubicBezTo>
                      <a:cubicBezTo>
                        <a:pt x="485" y="152"/>
                        <a:pt x="14" y="417"/>
                        <a:pt x="16" y="421"/>
                      </a:cubicBezTo>
                      <a:cubicBezTo>
                        <a:pt x="19" y="425"/>
                        <a:pt x="476" y="151"/>
                        <a:pt x="478" y="154"/>
                      </a:cubicBezTo>
                      <a:cubicBezTo>
                        <a:pt x="481" y="161"/>
                        <a:pt x="29" y="414"/>
                        <a:pt x="33" y="420"/>
                      </a:cubicBezTo>
                      <a:cubicBezTo>
                        <a:pt x="35" y="424"/>
                        <a:pt x="465" y="164"/>
                        <a:pt x="468" y="169"/>
                      </a:cubicBezTo>
                      <a:cubicBezTo>
                        <a:pt x="470" y="172"/>
                        <a:pt x="49" y="416"/>
                        <a:pt x="52" y="419"/>
                      </a:cubicBezTo>
                      <a:cubicBezTo>
                        <a:pt x="54" y="424"/>
                        <a:pt x="454" y="179"/>
                        <a:pt x="458" y="185"/>
                      </a:cubicBezTo>
                      <a:cubicBezTo>
                        <a:pt x="459" y="188"/>
                        <a:pt x="58" y="416"/>
                        <a:pt x="59" y="419"/>
                      </a:cubicBezTo>
                      <a:cubicBezTo>
                        <a:pt x="63" y="424"/>
                        <a:pt x="451" y="188"/>
                        <a:pt x="453" y="191"/>
                      </a:cubicBezTo>
                      <a:cubicBezTo>
                        <a:pt x="456" y="196"/>
                        <a:pt x="75" y="415"/>
                        <a:pt x="76" y="417"/>
                      </a:cubicBezTo>
                      <a:cubicBezTo>
                        <a:pt x="78" y="421"/>
                        <a:pt x="440" y="201"/>
                        <a:pt x="442" y="206"/>
                      </a:cubicBezTo>
                      <a:cubicBezTo>
                        <a:pt x="446" y="211"/>
                        <a:pt x="77" y="414"/>
                        <a:pt x="79" y="417"/>
                      </a:cubicBezTo>
                      <a:cubicBezTo>
                        <a:pt x="80" y="420"/>
                        <a:pt x="440" y="205"/>
                        <a:pt x="441" y="208"/>
                      </a:cubicBezTo>
                      <a:cubicBezTo>
                        <a:pt x="442" y="210"/>
                        <a:pt x="79" y="414"/>
                        <a:pt x="81" y="417"/>
                      </a:cubicBezTo>
                      <a:cubicBezTo>
                        <a:pt x="83" y="421"/>
                        <a:pt x="437" y="206"/>
                        <a:pt x="440" y="209"/>
                      </a:cubicBezTo>
                      <a:cubicBezTo>
                        <a:pt x="442" y="213"/>
                        <a:pt x="80" y="412"/>
                        <a:pt x="83" y="416"/>
                      </a:cubicBezTo>
                      <a:cubicBezTo>
                        <a:pt x="84" y="419"/>
                        <a:pt x="436" y="208"/>
                        <a:pt x="438" y="211"/>
                      </a:cubicBezTo>
                      <a:cubicBezTo>
                        <a:pt x="440" y="214"/>
                        <a:pt x="98" y="411"/>
                        <a:pt x="99" y="414"/>
                      </a:cubicBezTo>
                      <a:cubicBezTo>
                        <a:pt x="102" y="418"/>
                        <a:pt x="424" y="220"/>
                        <a:pt x="426" y="225"/>
                      </a:cubicBezTo>
                      <a:cubicBezTo>
                        <a:pt x="428" y="228"/>
                        <a:pt x="114" y="408"/>
                        <a:pt x="116" y="411"/>
                      </a:cubicBezTo>
                      <a:cubicBezTo>
                        <a:pt x="117" y="414"/>
                        <a:pt x="413" y="236"/>
                        <a:pt x="415" y="239"/>
                      </a:cubicBezTo>
                      <a:cubicBezTo>
                        <a:pt x="416" y="241"/>
                        <a:pt x="126" y="405"/>
                        <a:pt x="128" y="408"/>
                      </a:cubicBezTo>
                      <a:cubicBezTo>
                        <a:pt x="130" y="412"/>
                        <a:pt x="403" y="244"/>
                        <a:pt x="405" y="248"/>
                      </a:cubicBezTo>
                      <a:cubicBezTo>
                        <a:pt x="407" y="250"/>
                        <a:pt x="142" y="401"/>
                        <a:pt x="144" y="405"/>
                      </a:cubicBezTo>
                      <a:cubicBezTo>
                        <a:pt x="146" y="407"/>
                        <a:pt x="391" y="259"/>
                        <a:pt x="393" y="261"/>
                      </a:cubicBezTo>
                      <a:cubicBezTo>
                        <a:pt x="394" y="264"/>
                        <a:pt x="177" y="392"/>
                        <a:pt x="179" y="395"/>
                      </a:cubicBezTo>
                      <a:cubicBezTo>
                        <a:pt x="180" y="397"/>
                        <a:pt x="364" y="285"/>
                        <a:pt x="365" y="287"/>
                      </a:cubicBezTo>
                      <a:cubicBezTo>
                        <a:pt x="366" y="290"/>
                        <a:pt x="178" y="393"/>
                        <a:pt x="179" y="395"/>
                      </a:cubicBezTo>
                      <a:cubicBezTo>
                        <a:pt x="181" y="397"/>
                        <a:pt x="364" y="286"/>
                        <a:pt x="365" y="288"/>
                      </a:cubicBezTo>
                      <a:cubicBezTo>
                        <a:pt x="366" y="289"/>
                        <a:pt x="226" y="376"/>
                        <a:pt x="226" y="377"/>
                      </a:cubicBezTo>
                      <a:cubicBezTo>
                        <a:pt x="227" y="378"/>
                        <a:pt x="323" y="320"/>
                        <a:pt x="323" y="321"/>
                      </a:cubicBezTo>
                      <a:cubicBezTo>
                        <a:pt x="324" y="322"/>
                        <a:pt x="237" y="371"/>
                        <a:pt x="238" y="372"/>
                      </a:cubicBezTo>
                      <a:cubicBezTo>
                        <a:pt x="238" y="373"/>
                        <a:pt x="313" y="327"/>
                        <a:pt x="314" y="328"/>
                      </a:cubicBezTo>
                      <a:cubicBezTo>
                        <a:pt x="314" y="329"/>
                        <a:pt x="238" y="370"/>
                        <a:pt x="238" y="371"/>
                      </a:cubicBezTo>
                      <a:cubicBezTo>
                        <a:pt x="239" y="372"/>
                        <a:pt x="313" y="328"/>
                        <a:pt x="313" y="328"/>
                      </a:cubicBezTo>
                      <a:cubicBezTo>
                        <a:pt x="313" y="328"/>
                        <a:pt x="273" y="353"/>
                        <a:pt x="273" y="353"/>
                      </a:cubicBezTo>
                      <a:cubicBezTo>
                        <a:pt x="273" y="353"/>
                        <a:pt x="282" y="348"/>
                        <a:pt x="282" y="348"/>
                      </a:cubicBezTo>
                    </a:path>
                  </a:pathLst>
                </a:custGeom>
                <a:noFill/>
                <a:ln w="1588" cap="rnd">
                  <a:solidFill>
                    <a:schemeClr val="accent6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" name="Freeform 15"/>
                <p:cNvSpPr>
                  <a:spLocks/>
                </p:cNvSpPr>
                <p:nvPr/>
              </p:nvSpPr>
              <p:spPr bwMode="auto">
                <a:xfrm>
                  <a:off x="3540125" y="3351213"/>
                  <a:ext cx="274638" cy="257175"/>
                </a:xfrm>
                <a:custGeom>
                  <a:avLst/>
                  <a:gdLst>
                    <a:gd name="T0" fmla="*/ 7 w 127"/>
                    <a:gd name="T1" fmla="*/ 1 h 119"/>
                    <a:gd name="T2" fmla="*/ 7 w 127"/>
                    <a:gd name="T3" fmla="*/ 1 h 119"/>
                    <a:gd name="T4" fmla="*/ 9 w 127"/>
                    <a:gd name="T5" fmla="*/ 3 h 119"/>
                    <a:gd name="T6" fmla="*/ 12 w 127"/>
                    <a:gd name="T7" fmla="*/ 1 h 119"/>
                    <a:gd name="T8" fmla="*/ 10 w 127"/>
                    <a:gd name="T9" fmla="*/ 5 h 119"/>
                    <a:gd name="T10" fmla="*/ 16 w 127"/>
                    <a:gd name="T11" fmla="*/ 1 h 119"/>
                    <a:gd name="T12" fmla="*/ 12 w 127"/>
                    <a:gd name="T13" fmla="*/ 7 h 119"/>
                    <a:gd name="T14" fmla="*/ 22 w 127"/>
                    <a:gd name="T15" fmla="*/ 1 h 119"/>
                    <a:gd name="T16" fmla="*/ 13 w 127"/>
                    <a:gd name="T17" fmla="*/ 8 h 119"/>
                    <a:gd name="T18" fmla="*/ 24 w 127"/>
                    <a:gd name="T19" fmla="*/ 1 h 119"/>
                    <a:gd name="T20" fmla="*/ 15 w 127"/>
                    <a:gd name="T21" fmla="*/ 9 h 119"/>
                    <a:gd name="T22" fmla="*/ 29 w 127"/>
                    <a:gd name="T23" fmla="*/ 1 h 119"/>
                    <a:gd name="T24" fmla="*/ 19 w 127"/>
                    <a:gd name="T25" fmla="*/ 14 h 119"/>
                    <a:gd name="T26" fmla="*/ 42 w 127"/>
                    <a:gd name="T27" fmla="*/ 1 h 119"/>
                    <a:gd name="T28" fmla="*/ 22 w 127"/>
                    <a:gd name="T29" fmla="*/ 18 h 119"/>
                    <a:gd name="T30" fmla="*/ 51 w 127"/>
                    <a:gd name="T31" fmla="*/ 1 h 119"/>
                    <a:gd name="T32" fmla="*/ 25 w 127"/>
                    <a:gd name="T33" fmla="*/ 23 h 119"/>
                    <a:gd name="T34" fmla="*/ 63 w 127"/>
                    <a:gd name="T35" fmla="*/ 1 h 119"/>
                    <a:gd name="T36" fmla="*/ 29 w 127"/>
                    <a:gd name="T37" fmla="*/ 31 h 119"/>
                    <a:gd name="T38" fmla="*/ 80 w 127"/>
                    <a:gd name="T39" fmla="*/ 1 h 119"/>
                    <a:gd name="T40" fmla="*/ 30 w 127"/>
                    <a:gd name="T41" fmla="*/ 32 h 119"/>
                    <a:gd name="T42" fmla="*/ 83 w 127"/>
                    <a:gd name="T43" fmla="*/ 1 h 119"/>
                    <a:gd name="T44" fmla="*/ 32 w 127"/>
                    <a:gd name="T45" fmla="*/ 40 h 119"/>
                    <a:gd name="T46" fmla="*/ 98 w 127"/>
                    <a:gd name="T47" fmla="*/ 1 h 119"/>
                    <a:gd name="T48" fmla="*/ 32 w 127"/>
                    <a:gd name="T49" fmla="*/ 42 h 119"/>
                    <a:gd name="T50" fmla="*/ 103 w 127"/>
                    <a:gd name="T51" fmla="*/ 1 h 119"/>
                    <a:gd name="T52" fmla="*/ 33 w 127"/>
                    <a:gd name="T53" fmla="*/ 44 h 119"/>
                    <a:gd name="T54" fmla="*/ 107 w 127"/>
                    <a:gd name="T55" fmla="*/ 1 h 119"/>
                    <a:gd name="T56" fmla="*/ 33 w 127"/>
                    <a:gd name="T57" fmla="*/ 48 h 119"/>
                    <a:gd name="T58" fmla="*/ 115 w 127"/>
                    <a:gd name="T59" fmla="*/ 1 h 119"/>
                    <a:gd name="T60" fmla="*/ 34 w 127"/>
                    <a:gd name="T61" fmla="*/ 57 h 119"/>
                    <a:gd name="T62" fmla="*/ 127 w 127"/>
                    <a:gd name="T63" fmla="*/ 3 h 119"/>
                    <a:gd name="T64" fmla="*/ 34 w 127"/>
                    <a:gd name="T65" fmla="*/ 60 h 119"/>
                    <a:gd name="T66" fmla="*/ 127 w 127"/>
                    <a:gd name="T67" fmla="*/ 6 h 119"/>
                    <a:gd name="T68" fmla="*/ 34 w 127"/>
                    <a:gd name="T69" fmla="*/ 66 h 119"/>
                    <a:gd name="T70" fmla="*/ 127 w 127"/>
                    <a:gd name="T71" fmla="*/ 12 h 119"/>
                    <a:gd name="T72" fmla="*/ 33 w 127"/>
                    <a:gd name="T73" fmla="*/ 70 h 119"/>
                    <a:gd name="T74" fmla="*/ 127 w 127"/>
                    <a:gd name="T75" fmla="*/ 16 h 119"/>
                    <a:gd name="T76" fmla="*/ 32 w 127"/>
                    <a:gd name="T77" fmla="*/ 75 h 119"/>
                    <a:gd name="T78" fmla="*/ 126 w 127"/>
                    <a:gd name="T79" fmla="*/ 21 h 119"/>
                    <a:gd name="T80" fmla="*/ 32 w 127"/>
                    <a:gd name="T81" fmla="*/ 77 h 119"/>
                    <a:gd name="T82" fmla="*/ 126 w 127"/>
                    <a:gd name="T83" fmla="*/ 22 h 119"/>
                    <a:gd name="T84" fmla="*/ 30 w 127"/>
                    <a:gd name="T85" fmla="*/ 84 h 119"/>
                    <a:gd name="T86" fmla="*/ 126 w 127"/>
                    <a:gd name="T87" fmla="*/ 28 h 119"/>
                    <a:gd name="T88" fmla="*/ 27 w 127"/>
                    <a:gd name="T89" fmla="*/ 90 h 119"/>
                    <a:gd name="T90" fmla="*/ 126 w 127"/>
                    <a:gd name="T91" fmla="*/ 33 h 119"/>
                    <a:gd name="T92" fmla="*/ 26 w 127"/>
                    <a:gd name="T93" fmla="*/ 91 h 119"/>
                    <a:gd name="T94" fmla="*/ 126 w 127"/>
                    <a:gd name="T95" fmla="*/ 34 h 119"/>
                    <a:gd name="T96" fmla="*/ 20 w 127"/>
                    <a:gd name="T97" fmla="*/ 101 h 119"/>
                    <a:gd name="T98" fmla="*/ 125 w 127"/>
                    <a:gd name="T99" fmla="*/ 40 h 119"/>
                    <a:gd name="T100" fmla="*/ 11 w 127"/>
                    <a:gd name="T101" fmla="*/ 110 h 119"/>
                    <a:gd name="T102" fmla="*/ 125 w 127"/>
                    <a:gd name="T103" fmla="*/ 44 h 119"/>
                    <a:gd name="T104" fmla="*/ 1 w 127"/>
                    <a:gd name="T105" fmla="*/ 118 h 119"/>
                    <a:gd name="T106" fmla="*/ 125 w 127"/>
                    <a:gd name="T107" fmla="*/ 47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127" h="119">
                      <a:moveTo>
                        <a:pt x="7" y="1"/>
                      </a:move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7" y="1"/>
                        <a:pt x="9" y="3"/>
                        <a:pt x="9" y="3"/>
                      </a:cubicBezTo>
                      <a:cubicBezTo>
                        <a:pt x="9" y="3"/>
                        <a:pt x="12" y="1"/>
                        <a:pt x="12" y="1"/>
                      </a:cubicBezTo>
                      <a:cubicBezTo>
                        <a:pt x="12" y="1"/>
                        <a:pt x="10" y="5"/>
                        <a:pt x="10" y="5"/>
                      </a:cubicBezTo>
                      <a:cubicBezTo>
                        <a:pt x="10" y="5"/>
                        <a:pt x="16" y="1"/>
                        <a:pt x="16" y="1"/>
                      </a:cubicBezTo>
                      <a:cubicBezTo>
                        <a:pt x="16" y="1"/>
                        <a:pt x="12" y="7"/>
                        <a:pt x="12" y="7"/>
                      </a:cubicBezTo>
                      <a:cubicBezTo>
                        <a:pt x="12" y="7"/>
                        <a:pt x="22" y="1"/>
                        <a:pt x="22" y="1"/>
                      </a:cubicBezTo>
                      <a:cubicBezTo>
                        <a:pt x="22" y="1"/>
                        <a:pt x="13" y="8"/>
                        <a:pt x="13" y="8"/>
                      </a:cubicBezTo>
                      <a:cubicBezTo>
                        <a:pt x="13" y="8"/>
                        <a:pt x="24" y="1"/>
                        <a:pt x="24" y="1"/>
                      </a:cubicBezTo>
                      <a:cubicBezTo>
                        <a:pt x="24" y="1"/>
                        <a:pt x="15" y="9"/>
                        <a:pt x="15" y="9"/>
                      </a:cubicBezTo>
                      <a:cubicBezTo>
                        <a:pt x="15" y="10"/>
                        <a:pt x="29" y="1"/>
                        <a:pt x="29" y="1"/>
                      </a:cubicBezTo>
                      <a:cubicBezTo>
                        <a:pt x="29" y="1"/>
                        <a:pt x="19" y="14"/>
                        <a:pt x="19" y="14"/>
                      </a:cubicBezTo>
                      <a:cubicBezTo>
                        <a:pt x="19" y="15"/>
                        <a:pt x="41" y="1"/>
                        <a:pt x="42" y="1"/>
                      </a:cubicBezTo>
                      <a:cubicBezTo>
                        <a:pt x="42" y="2"/>
                        <a:pt x="22" y="18"/>
                        <a:pt x="22" y="18"/>
                      </a:cubicBezTo>
                      <a:cubicBezTo>
                        <a:pt x="22" y="18"/>
                        <a:pt x="51" y="1"/>
                        <a:pt x="51" y="1"/>
                      </a:cubicBezTo>
                      <a:cubicBezTo>
                        <a:pt x="51" y="2"/>
                        <a:pt x="25" y="23"/>
                        <a:pt x="25" y="23"/>
                      </a:cubicBezTo>
                      <a:cubicBezTo>
                        <a:pt x="25" y="23"/>
                        <a:pt x="63" y="1"/>
                        <a:pt x="63" y="1"/>
                      </a:cubicBezTo>
                      <a:cubicBezTo>
                        <a:pt x="63" y="2"/>
                        <a:pt x="29" y="31"/>
                        <a:pt x="29" y="31"/>
                      </a:cubicBezTo>
                      <a:cubicBezTo>
                        <a:pt x="29" y="31"/>
                        <a:pt x="80" y="1"/>
                        <a:pt x="80" y="1"/>
                      </a:cubicBezTo>
                      <a:cubicBezTo>
                        <a:pt x="80" y="2"/>
                        <a:pt x="29" y="32"/>
                        <a:pt x="30" y="32"/>
                      </a:cubicBezTo>
                      <a:cubicBezTo>
                        <a:pt x="30" y="33"/>
                        <a:pt x="83" y="1"/>
                        <a:pt x="83" y="1"/>
                      </a:cubicBezTo>
                      <a:cubicBezTo>
                        <a:pt x="84" y="2"/>
                        <a:pt x="31" y="39"/>
                        <a:pt x="32" y="40"/>
                      </a:cubicBezTo>
                      <a:cubicBezTo>
                        <a:pt x="32" y="40"/>
                        <a:pt x="98" y="1"/>
                        <a:pt x="98" y="1"/>
                      </a:cubicBezTo>
                      <a:cubicBezTo>
                        <a:pt x="99" y="2"/>
                        <a:pt x="32" y="41"/>
                        <a:pt x="32" y="42"/>
                      </a:cubicBezTo>
                      <a:cubicBezTo>
                        <a:pt x="33" y="43"/>
                        <a:pt x="102" y="1"/>
                        <a:pt x="103" y="1"/>
                      </a:cubicBezTo>
                      <a:cubicBezTo>
                        <a:pt x="103" y="2"/>
                        <a:pt x="32" y="44"/>
                        <a:pt x="33" y="44"/>
                      </a:cubicBezTo>
                      <a:cubicBezTo>
                        <a:pt x="33" y="45"/>
                        <a:pt x="107" y="0"/>
                        <a:pt x="107" y="1"/>
                      </a:cubicBezTo>
                      <a:cubicBezTo>
                        <a:pt x="108" y="2"/>
                        <a:pt x="33" y="47"/>
                        <a:pt x="33" y="48"/>
                      </a:cubicBezTo>
                      <a:cubicBezTo>
                        <a:pt x="34" y="50"/>
                        <a:pt x="114" y="1"/>
                        <a:pt x="115" y="1"/>
                      </a:cubicBezTo>
                      <a:cubicBezTo>
                        <a:pt x="115" y="3"/>
                        <a:pt x="34" y="56"/>
                        <a:pt x="34" y="57"/>
                      </a:cubicBezTo>
                      <a:cubicBezTo>
                        <a:pt x="35" y="57"/>
                        <a:pt x="127" y="2"/>
                        <a:pt x="127" y="3"/>
                      </a:cubicBezTo>
                      <a:cubicBezTo>
                        <a:pt x="127" y="3"/>
                        <a:pt x="33" y="58"/>
                        <a:pt x="34" y="60"/>
                      </a:cubicBezTo>
                      <a:cubicBezTo>
                        <a:pt x="35" y="61"/>
                        <a:pt x="126" y="5"/>
                        <a:pt x="127" y="6"/>
                      </a:cubicBezTo>
                      <a:cubicBezTo>
                        <a:pt x="127" y="7"/>
                        <a:pt x="33" y="66"/>
                        <a:pt x="34" y="66"/>
                      </a:cubicBezTo>
                      <a:cubicBezTo>
                        <a:pt x="34" y="67"/>
                        <a:pt x="126" y="12"/>
                        <a:pt x="127" y="12"/>
                      </a:cubicBezTo>
                      <a:cubicBezTo>
                        <a:pt x="127" y="13"/>
                        <a:pt x="33" y="69"/>
                        <a:pt x="33" y="70"/>
                      </a:cubicBezTo>
                      <a:cubicBezTo>
                        <a:pt x="34" y="71"/>
                        <a:pt x="126" y="15"/>
                        <a:pt x="127" y="16"/>
                      </a:cubicBezTo>
                      <a:cubicBezTo>
                        <a:pt x="127" y="16"/>
                        <a:pt x="32" y="74"/>
                        <a:pt x="32" y="75"/>
                      </a:cubicBezTo>
                      <a:cubicBezTo>
                        <a:pt x="33" y="76"/>
                        <a:pt x="126" y="20"/>
                        <a:pt x="126" y="21"/>
                      </a:cubicBezTo>
                      <a:cubicBezTo>
                        <a:pt x="127" y="22"/>
                        <a:pt x="31" y="76"/>
                        <a:pt x="32" y="77"/>
                      </a:cubicBezTo>
                      <a:cubicBezTo>
                        <a:pt x="32" y="78"/>
                        <a:pt x="126" y="21"/>
                        <a:pt x="126" y="22"/>
                      </a:cubicBezTo>
                      <a:cubicBezTo>
                        <a:pt x="127" y="23"/>
                        <a:pt x="29" y="83"/>
                        <a:pt x="30" y="84"/>
                      </a:cubicBezTo>
                      <a:cubicBezTo>
                        <a:pt x="30" y="85"/>
                        <a:pt x="125" y="27"/>
                        <a:pt x="126" y="28"/>
                      </a:cubicBezTo>
                      <a:cubicBezTo>
                        <a:pt x="126" y="28"/>
                        <a:pt x="27" y="89"/>
                        <a:pt x="27" y="90"/>
                      </a:cubicBezTo>
                      <a:cubicBezTo>
                        <a:pt x="28" y="91"/>
                        <a:pt x="125" y="32"/>
                        <a:pt x="126" y="33"/>
                      </a:cubicBezTo>
                      <a:cubicBezTo>
                        <a:pt x="126" y="34"/>
                        <a:pt x="26" y="90"/>
                        <a:pt x="26" y="91"/>
                      </a:cubicBezTo>
                      <a:cubicBezTo>
                        <a:pt x="27" y="92"/>
                        <a:pt x="125" y="33"/>
                        <a:pt x="126" y="34"/>
                      </a:cubicBezTo>
                      <a:cubicBezTo>
                        <a:pt x="126" y="35"/>
                        <a:pt x="19" y="99"/>
                        <a:pt x="20" y="101"/>
                      </a:cubicBezTo>
                      <a:cubicBezTo>
                        <a:pt x="21" y="102"/>
                        <a:pt x="125" y="39"/>
                        <a:pt x="125" y="40"/>
                      </a:cubicBezTo>
                      <a:cubicBezTo>
                        <a:pt x="126" y="41"/>
                        <a:pt x="10" y="108"/>
                        <a:pt x="11" y="110"/>
                      </a:cubicBezTo>
                      <a:cubicBezTo>
                        <a:pt x="12" y="112"/>
                        <a:pt x="124" y="43"/>
                        <a:pt x="125" y="44"/>
                      </a:cubicBezTo>
                      <a:cubicBezTo>
                        <a:pt x="126" y="46"/>
                        <a:pt x="0" y="116"/>
                        <a:pt x="1" y="118"/>
                      </a:cubicBezTo>
                      <a:cubicBezTo>
                        <a:pt x="2" y="119"/>
                        <a:pt x="124" y="46"/>
                        <a:pt x="125" y="47"/>
                      </a:cubicBezTo>
                    </a:path>
                  </a:pathLst>
                </a:custGeom>
                <a:noFill/>
                <a:ln w="1588" cap="rnd">
                  <a:solidFill>
                    <a:schemeClr val="accent6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" name="Freeform 16"/>
                <p:cNvSpPr>
                  <a:spLocks/>
                </p:cNvSpPr>
                <p:nvPr/>
              </p:nvSpPr>
              <p:spPr bwMode="auto">
                <a:xfrm>
                  <a:off x="2370138" y="3448050"/>
                  <a:ext cx="1447800" cy="876300"/>
                </a:xfrm>
                <a:custGeom>
                  <a:avLst/>
                  <a:gdLst>
                    <a:gd name="T0" fmla="*/ 42 w 672"/>
                    <a:gd name="T1" fmla="*/ 260 h 407"/>
                    <a:gd name="T2" fmla="*/ 49 w 672"/>
                    <a:gd name="T3" fmla="*/ 257 h 407"/>
                    <a:gd name="T4" fmla="*/ 55 w 672"/>
                    <a:gd name="T5" fmla="*/ 255 h 407"/>
                    <a:gd name="T6" fmla="*/ 59 w 672"/>
                    <a:gd name="T7" fmla="*/ 254 h 407"/>
                    <a:gd name="T8" fmla="*/ 69 w 672"/>
                    <a:gd name="T9" fmla="*/ 252 h 407"/>
                    <a:gd name="T10" fmla="*/ 82 w 672"/>
                    <a:gd name="T11" fmla="*/ 253 h 407"/>
                    <a:gd name="T12" fmla="*/ 90 w 672"/>
                    <a:gd name="T13" fmla="*/ 254 h 407"/>
                    <a:gd name="T14" fmla="*/ 94 w 672"/>
                    <a:gd name="T15" fmla="*/ 255 h 407"/>
                    <a:gd name="T16" fmla="*/ 99 w 672"/>
                    <a:gd name="T17" fmla="*/ 256 h 407"/>
                    <a:gd name="T18" fmla="*/ 104 w 672"/>
                    <a:gd name="T19" fmla="*/ 259 h 407"/>
                    <a:gd name="T20" fmla="*/ 106 w 672"/>
                    <a:gd name="T21" fmla="*/ 260 h 407"/>
                    <a:gd name="T22" fmla="*/ 114 w 672"/>
                    <a:gd name="T23" fmla="*/ 264 h 407"/>
                    <a:gd name="T24" fmla="*/ 120 w 672"/>
                    <a:gd name="T25" fmla="*/ 269 h 407"/>
                    <a:gd name="T26" fmla="*/ 124 w 672"/>
                    <a:gd name="T27" fmla="*/ 273 h 407"/>
                    <a:gd name="T28" fmla="*/ 470 w 672"/>
                    <a:gd name="T29" fmla="*/ 77 h 407"/>
                    <a:gd name="T30" fmla="*/ 474 w 672"/>
                    <a:gd name="T31" fmla="*/ 79 h 407"/>
                    <a:gd name="T32" fmla="*/ 484 w 672"/>
                    <a:gd name="T33" fmla="*/ 83 h 407"/>
                    <a:gd name="T34" fmla="*/ 487 w 672"/>
                    <a:gd name="T35" fmla="*/ 83 h 407"/>
                    <a:gd name="T36" fmla="*/ 495 w 672"/>
                    <a:gd name="T37" fmla="*/ 85 h 407"/>
                    <a:gd name="T38" fmla="*/ 502 w 672"/>
                    <a:gd name="T39" fmla="*/ 85 h 407"/>
                    <a:gd name="T40" fmla="*/ 510 w 672"/>
                    <a:gd name="T41" fmla="*/ 85 h 407"/>
                    <a:gd name="T42" fmla="*/ 513 w 672"/>
                    <a:gd name="T43" fmla="*/ 84 h 407"/>
                    <a:gd name="T44" fmla="*/ 530 w 672"/>
                    <a:gd name="T45" fmla="*/ 81 h 407"/>
                    <a:gd name="T46" fmla="*/ 667 w 672"/>
                    <a:gd name="T47" fmla="*/ 5 h 407"/>
                    <a:gd name="T48" fmla="*/ 667 w 672"/>
                    <a:gd name="T49" fmla="*/ 5 h 407"/>
                    <a:gd name="T50" fmla="*/ 667 w 672"/>
                    <a:gd name="T51" fmla="*/ 13 h 407"/>
                    <a:gd name="T52" fmla="*/ 666 w 672"/>
                    <a:gd name="T53" fmla="*/ 20 h 407"/>
                    <a:gd name="T54" fmla="*/ 665 w 672"/>
                    <a:gd name="T55" fmla="*/ 30 h 407"/>
                    <a:gd name="T56" fmla="*/ 664 w 672"/>
                    <a:gd name="T57" fmla="*/ 33 h 407"/>
                    <a:gd name="T58" fmla="*/ 664 w 672"/>
                    <a:gd name="T59" fmla="*/ 33 h 407"/>
                    <a:gd name="T60" fmla="*/ 663 w 672"/>
                    <a:gd name="T61" fmla="*/ 39 h 407"/>
                    <a:gd name="T62" fmla="*/ 662 w 672"/>
                    <a:gd name="T63" fmla="*/ 47 h 407"/>
                    <a:gd name="T64" fmla="*/ 662 w 672"/>
                    <a:gd name="T65" fmla="*/ 49 h 407"/>
                    <a:gd name="T66" fmla="*/ 660 w 672"/>
                    <a:gd name="T67" fmla="*/ 59 h 407"/>
                    <a:gd name="T68" fmla="*/ 658 w 672"/>
                    <a:gd name="T69" fmla="*/ 67 h 407"/>
                    <a:gd name="T70" fmla="*/ 118 w 672"/>
                    <a:gd name="T71" fmla="*/ 385 h 407"/>
                    <a:gd name="T72" fmla="*/ 114 w 672"/>
                    <a:gd name="T73" fmla="*/ 387 h 4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672" h="407">
                      <a:moveTo>
                        <a:pt x="38" y="262"/>
                      </a:moveTo>
                      <a:cubicBezTo>
                        <a:pt x="38" y="262"/>
                        <a:pt x="42" y="260"/>
                        <a:pt x="42" y="260"/>
                      </a:cubicBezTo>
                      <a:cubicBezTo>
                        <a:pt x="42" y="260"/>
                        <a:pt x="30" y="268"/>
                        <a:pt x="30" y="268"/>
                      </a:cubicBezTo>
                      <a:cubicBezTo>
                        <a:pt x="30" y="268"/>
                        <a:pt x="49" y="257"/>
                        <a:pt x="49" y="257"/>
                      </a:cubicBezTo>
                      <a:cubicBezTo>
                        <a:pt x="49" y="257"/>
                        <a:pt x="24" y="273"/>
                        <a:pt x="24" y="273"/>
                      </a:cubicBezTo>
                      <a:cubicBezTo>
                        <a:pt x="24" y="273"/>
                        <a:pt x="55" y="254"/>
                        <a:pt x="55" y="255"/>
                      </a:cubicBezTo>
                      <a:cubicBezTo>
                        <a:pt x="56" y="255"/>
                        <a:pt x="21" y="275"/>
                        <a:pt x="22" y="275"/>
                      </a:cubicBezTo>
                      <a:cubicBezTo>
                        <a:pt x="22" y="276"/>
                        <a:pt x="58" y="254"/>
                        <a:pt x="59" y="254"/>
                      </a:cubicBezTo>
                      <a:cubicBezTo>
                        <a:pt x="59" y="255"/>
                        <a:pt x="14" y="284"/>
                        <a:pt x="14" y="284"/>
                      </a:cubicBezTo>
                      <a:cubicBezTo>
                        <a:pt x="14" y="284"/>
                        <a:pt x="69" y="252"/>
                        <a:pt x="69" y="252"/>
                      </a:cubicBezTo>
                      <a:cubicBezTo>
                        <a:pt x="69" y="253"/>
                        <a:pt x="7" y="295"/>
                        <a:pt x="7" y="296"/>
                      </a:cubicBezTo>
                      <a:cubicBezTo>
                        <a:pt x="7" y="296"/>
                        <a:pt x="81" y="252"/>
                        <a:pt x="82" y="253"/>
                      </a:cubicBezTo>
                      <a:cubicBezTo>
                        <a:pt x="82" y="254"/>
                        <a:pt x="3" y="303"/>
                        <a:pt x="4" y="304"/>
                      </a:cubicBezTo>
                      <a:cubicBezTo>
                        <a:pt x="4" y="304"/>
                        <a:pt x="90" y="253"/>
                        <a:pt x="90" y="254"/>
                      </a:cubicBezTo>
                      <a:cubicBezTo>
                        <a:pt x="90" y="255"/>
                        <a:pt x="2" y="306"/>
                        <a:pt x="3" y="307"/>
                      </a:cubicBezTo>
                      <a:cubicBezTo>
                        <a:pt x="3" y="309"/>
                        <a:pt x="93" y="254"/>
                        <a:pt x="94" y="255"/>
                      </a:cubicBezTo>
                      <a:cubicBezTo>
                        <a:pt x="94" y="256"/>
                        <a:pt x="1" y="312"/>
                        <a:pt x="1" y="313"/>
                      </a:cubicBezTo>
                      <a:cubicBezTo>
                        <a:pt x="2" y="314"/>
                        <a:pt x="98" y="256"/>
                        <a:pt x="99" y="256"/>
                      </a:cubicBezTo>
                      <a:cubicBezTo>
                        <a:pt x="99" y="258"/>
                        <a:pt x="0" y="317"/>
                        <a:pt x="1" y="318"/>
                      </a:cubicBezTo>
                      <a:cubicBezTo>
                        <a:pt x="1" y="319"/>
                        <a:pt x="103" y="257"/>
                        <a:pt x="104" y="259"/>
                      </a:cubicBezTo>
                      <a:cubicBezTo>
                        <a:pt x="104" y="259"/>
                        <a:pt x="0" y="320"/>
                        <a:pt x="0" y="321"/>
                      </a:cubicBezTo>
                      <a:cubicBezTo>
                        <a:pt x="1" y="322"/>
                        <a:pt x="105" y="259"/>
                        <a:pt x="106" y="260"/>
                      </a:cubicBezTo>
                      <a:cubicBezTo>
                        <a:pt x="106" y="261"/>
                        <a:pt x="0" y="329"/>
                        <a:pt x="0" y="330"/>
                      </a:cubicBezTo>
                      <a:cubicBezTo>
                        <a:pt x="1" y="330"/>
                        <a:pt x="114" y="264"/>
                        <a:pt x="114" y="264"/>
                      </a:cubicBezTo>
                      <a:cubicBezTo>
                        <a:pt x="114" y="265"/>
                        <a:pt x="0" y="336"/>
                        <a:pt x="1" y="338"/>
                      </a:cubicBezTo>
                      <a:cubicBezTo>
                        <a:pt x="2" y="340"/>
                        <a:pt x="119" y="268"/>
                        <a:pt x="120" y="269"/>
                      </a:cubicBezTo>
                      <a:cubicBezTo>
                        <a:pt x="121" y="271"/>
                        <a:pt x="2" y="342"/>
                        <a:pt x="2" y="343"/>
                      </a:cubicBezTo>
                      <a:cubicBezTo>
                        <a:pt x="3" y="345"/>
                        <a:pt x="123" y="271"/>
                        <a:pt x="124" y="273"/>
                      </a:cubicBezTo>
                      <a:cubicBezTo>
                        <a:pt x="125" y="273"/>
                        <a:pt x="2" y="345"/>
                        <a:pt x="3" y="347"/>
                      </a:cubicBezTo>
                      <a:cubicBezTo>
                        <a:pt x="6" y="352"/>
                        <a:pt x="466" y="71"/>
                        <a:pt x="470" y="77"/>
                      </a:cubicBezTo>
                      <a:cubicBezTo>
                        <a:pt x="474" y="84"/>
                        <a:pt x="3" y="347"/>
                        <a:pt x="5" y="350"/>
                      </a:cubicBezTo>
                      <a:cubicBezTo>
                        <a:pt x="8" y="357"/>
                        <a:pt x="472" y="77"/>
                        <a:pt x="474" y="79"/>
                      </a:cubicBezTo>
                      <a:cubicBezTo>
                        <a:pt x="476" y="83"/>
                        <a:pt x="5" y="353"/>
                        <a:pt x="8" y="357"/>
                      </a:cubicBezTo>
                      <a:cubicBezTo>
                        <a:pt x="12" y="364"/>
                        <a:pt x="482" y="80"/>
                        <a:pt x="484" y="83"/>
                      </a:cubicBezTo>
                      <a:cubicBezTo>
                        <a:pt x="486" y="87"/>
                        <a:pt x="7" y="357"/>
                        <a:pt x="9" y="359"/>
                      </a:cubicBezTo>
                      <a:cubicBezTo>
                        <a:pt x="11" y="364"/>
                        <a:pt x="485" y="81"/>
                        <a:pt x="487" y="83"/>
                      </a:cubicBezTo>
                      <a:cubicBezTo>
                        <a:pt x="489" y="87"/>
                        <a:pt x="10" y="360"/>
                        <a:pt x="12" y="364"/>
                      </a:cubicBezTo>
                      <a:cubicBezTo>
                        <a:pt x="16" y="371"/>
                        <a:pt x="491" y="79"/>
                        <a:pt x="495" y="85"/>
                      </a:cubicBezTo>
                      <a:cubicBezTo>
                        <a:pt x="498" y="90"/>
                        <a:pt x="10" y="360"/>
                        <a:pt x="14" y="367"/>
                      </a:cubicBezTo>
                      <a:cubicBezTo>
                        <a:pt x="18" y="374"/>
                        <a:pt x="501" y="83"/>
                        <a:pt x="502" y="85"/>
                      </a:cubicBezTo>
                      <a:cubicBezTo>
                        <a:pt x="505" y="91"/>
                        <a:pt x="14" y="366"/>
                        <a:pt x="16" y="370"/>
                      </a:cubicBezTo>
                      <a:cubicBezTo>
                        <a:pt x="19" y="376"/>
                        <a:pt x="508" y="81"/>
                        <a:pt x="510" y="85"/>
                      </a:cubicBezTo>
                      <a:cubicBezTo>
                        <a:pt x="513" y="90"/>
                        <a:pt x="15" y="367"/>
                        <a:pt x="17" y="371"/>
                      </a:cubicBezTo>
                      <a:cubicBezTo>
                        <a:pt x="20" y="377"/>
                        <a:pt x="509" y="78"/>
                        <a:pt x="513" y="84"/>
                      </a:cubicBezTo>
                      <a:cubicBezTo>
                        <a:pt x="517" y="92"/>
                        <a:pt x="18" y="371"/>
                        <a:pt x="20" y="375"/>
                      </a:cubicBezTo>
                      <a:cubicBezTo>
                        <a:pt x="24" y="382"/>
                        <a:pt x="528" y="78"/>
                        <a:pt x="530" y="81"/>
                      </a:cubicBezTo>
                      <a:cubicBezTo>
                        <a:pt x="533" y="87"/>
                        <a:pt x="20" y="373"/>
                        <a:pt x="22" y="377"/>
                      </a:cubicBezTo>
                      <a:cubicBezTo>
                        <a:pt x="28" y="387"/>
                        <a:pt x="665" y="0"/>
                        <a:pt x="667" y="5"/>
                      </a:cubicBezTo>
                      <a:cubicBezTo>
                        <a:pt x="672" y="13"/>
                        <a:pt x="20" y="373"/>
                        <a:pt x="23" y="378"/>
                      </a:cubicBezTo>
                      <a:cubicBezTo>
                        <a:pt x="28" y="387"/>
                        <a:pt x="665" y="1"/>
                        <a:pt x="667" y="5"/>
                      </a:cubicBezTo>
                      <a:cubicBezTo>
                        <a:pt x="670" y="10"/>
                        <a:pt x="24" y="375"/>
                        <a:pt x="28" y="382"/>
                      </a:cubicBezTo>
                      <a:cubicBezTo>
                        <a:pt x="30" y="386"/>
                        <a:pt x="664" y="9"/>
                        <a:pt x="667" y="13"/>
                      </a:cubicBezTo>
                      <a:cubicBezTo>
                        <a:pt x="669" y="17"/>
                        <a:pt x="27" y="377"/>
                        <a:pt x="32" y="386"/>
                      </a:cubicBezTo>
                      <a:cubicBezTo>
                        <a:pt x="35" y="391"/>
                        <a:pt x="664" y="15"/>
                        <a:pt x="666" y="20"/>
                      </a:cubicBezTo>
                      <a:cubicBezTo>
                        <a:pt x="669" y="24"/>
                        <a:pt x="35" y="382"/>
                        <a:pt x="40" y="391"/>
                      </a:cubicBezTo>
                      <a:cubicBezTo>
                        <a:pt x="44" y="398"/>
                        <a:pt x="661" y="23"/>
                        <a:pt x="665" y="30"/>
                      </a:cubicBezTo>
                      <a:cubicBezTo>
                        <a:pt x="670" y="38"/>
                        <a:pt x="39" y="387"/>
                        <a:pt x="42" y="392"/>
                      </a:cubicBezTo>
                      <a:cubicBezTo>
                        <a:pt x="48" y="401"/>
                        <a:pt x="660" y="25"/>
                        <a:pt x="664" y="33"/>
                      </a:cubicBezTo>
                      <a:cubicBezTo>
                        <a:pt x="669" y="40"/>
                        <a:pt x="38" y="384"/>
                        <a:pt x="43" y="392"/>
                      </a:cubicBezTo>
                      <a:cubicBezTo>
                        <a:pt x="48" y="401"/>
                        <a:pt x="660" y="26"/>
                        <a:pt x="664" y="33"/>
                      </a:cubicBezTo>
                      <a:cubicBezTo>
                        <a:pt x="667" y="37"/>
                        <a:pt x="43" y="387"/>
                        <a:pt x="48" y="394"/>
                      </a:cubicBezTo>
                      <a:cubicBezTo>
                        <a:pt x="50" y="398"/>
                        <a:pt x="659" y="32"/>
                        <a:pt x="663" y="39"/>
                      </a:cubicBezTo>
                      <a:cubicBezTo>
                        <a:pt x="665" y="43"/>
                        <a:pt x="51" y="389"/>
                        <a:pt x="55" y="397"/>
                      </a:cubicBezTo>
                      <a:cubicBezTo>
                        <a:pt x="59" y="402"/>
                        <a:pt x="659" y="42"/>
                        <a:pt x="662" y="47"/>
                      </a:cubicBezTo>
                      <a:cubicBezTo>
                        <a:pt x="664" y="50"/>
                        <a:pt x="55" y="391"/>
                        <a:pt x="58" y="398"/>
                      </a:cubicBezTo>
                      <a:cubicBezTo>
                        <a:pt x="62" y="403"/>
                        <a:pt x="658" y="43"/>
                        <a:pt x="662" y="49"/>
                      </a:cubicBezTo>
                      <a:cubicBezTo>
                        <a:pt x="667" y="58"/>
                        <a:pt x="65" y="390"/>
                        <a:pt x="70" y="399"/>
                      </a:cubicBezTo>
                      <a:cubicBezTo>
                        <a:pt x="72" y="403"/>
                        <a:pt x="656" y="52"/>
                        <a:pt x="660" y="59"/>
                      </a:cubicBezTo>
                      <a:cubicBezTo>
                        <a:pt x="664" y="66"/>
                        <a:pt x="82" y="394"/>
                        <a:pt x="84" y="399"/>
                      </a:cubicBezTo>
                      <a:cubicBezTo>
                        <a:pt x="89" y="407"/>
                        <a:pt x="654" y="61"/>
                        <a:pt x="658" y="67"/>
                      </a:cubicBezTo>
                      <a:cubicBezTo>
                        <a:pt x="662" y="74"/>
                        <a:pt x="97" y="391"/>
                        <a:pt x="99" y="395"/>
                      </a:cubicBezTo>
                      <a:cubicBezTo>
                        <a:pt x="100" y="395"/>
                        <a:pt x="117" y="384"/>
                        <a:pt x="118" y="385"/>
                      </a:cubicBezTo>
                      <a:cubicBezTo>
                        <a:pt x="118" y="385"/>
                        <a:pt x="109" y="390"/>
                        <a:pt x="109" y="390"/>
                      </a:cubicBezTo>
                      <a:cubicBezTo>
                        <a:pt x="109" y="390"/>
                        <a:pt x="114" y="387"/>
                        <a:pt x="114" y="387"/>
                      </a:cubicBezTo>
                    </a:path>
                  </a:pathLst>
                </a:custGeom>
                <a:noFill/>
                <a:ln w="1588" cap="rnd">
                  <a:solidFill>
                    <a:schemeClr val="accent6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" name="Freeform 17"/>
                <p:cNvSpPr>
                  <a:spLocks/>
                </p:cNvSpPr>
                <p:nvPr/>
              </p:nvSpPr>
              <p:spPr bwMode="auto">
                <a:xfrm>
                  <a:off x="2633663" y="3554413"/>
                  <a:ext cx="741363" cy="487362"/>
                </a:xfrm>
                <a:custGeom>
                  <a:avLst/>
                  <a:gdLst>
                    <a:gd name="T0" fmla="*/ 2 w 344"/>
                    <a:gd name="T1" fmla="*/ 140 h 227"/>
                    <a:gd name="T2" fmla="*/ 3 w 344"/>
                    <a:gd name="T3" fmla="*/ 139 h 227"/>
                    <a:gd name="T4" fmla="*/ 2 w 344"/>
                    <a:gd name="T5" fmla="*/ 149 h 227"/>
                    <a:gd name="T6" fmla="*/ 19 w 344"/>
                    <a:gd name="T7" fmla="*/ 139 h 227"/>
                    <a:gd name="T8" fmla="*/ 2 w 344"/>
                    <a:gd name="T9" fmla="*/ 150 h 227"/>
                    <a:gd name="T10" fmla="*/ 21 w 344"/>
                    <a:gd name="T11" fmla="*/ 139 h 227"/>
                    <a:gd name="T12" fmla="*/ 2 w 344"/>
                    <a:gd name="T13" fmla="*/ 159 h 227"/>
                    <a:gd name="T14" fmla="*/ 40 w 344"/>
                    <a:gd name="T15" fmla="*/ 137 h 227"/>
                    <a:gd name="T16" fmla="*/ 2 w 344"/>
                    <a:gd name="T17" fmla="*/ 166 h 227"/>
                    <a:gd name="T18" fmla="*/ 59 w 344"/>
                    <a:gd name="T19" fmla="*/ 134 h 227"/>
                    <a:gd name="T20" fmla="*/ 2 w 344"/>
                    <a:gd name="T21" fmla="*/ 169 h 227"/>
                    <a:gd name="T22" fmla="*/ 67 w 344"/>
                    <a:gd name="T23" fmla="*/ 132 h 227"/>
                    <a:gd name="T24" fmla="*/ 2 w 344"/>
                    <a:gd name="T25" fmla="*/ 173 h 227"/>
                    <a:gd name="T26" fmla="*/ 81 w 344"/>
                    <a:gd name="T27" fmla="*/ 127 h 227"/>
                    <a:gd name="T28" fmla="*/ 2 w 344"/>
                    <a:gd name="T29" fmla="*/ 174 h 227"/>
                    <a:gd name="T30" fmla="*/ 84 w 344"/>
                    <a:gd name="T31" fmla="*/ 127 h 227"/>
                    <a:gd name="T32" fmla="*/ 2 w 344"/>
                    <a:gd name="T33" fmla="*/ 176 h 227"/>
                    <a:gd name="T34" fmla="*/ 97 w 344"/>
                    <a:gd name="T35" fmla="*/ 121 h 227"/>
                    <a:gd name="T36" fmla="*/ 2 w 344"/>
                    <a:gd name="T37" fmla="*/ 186 h 227"/>
                    <a:gd name="T38" fmla="*/ 319 w 344"/>
                    <a:gd name="T39" fmla="*/ 4 h 227"/>
                    <a:gd name="T40" fmla="*/ 2 w 344"/>
                    <a:gd name="T41" fmla="*/ 189 h 227"/>
                    <a:gd name="T42" fmla="*/ 321 w 344"/>
                    <a:gd name="T43" fmla="*/ 6 h 227"/>
                    <a:gd name="T44" fmla="*/ 2 w 344"/>
                    <a:gd name="T45" fmla="*/ 199 h 227"/>
                    <a:gd name="T46" fmla="*/ 326 w 344"/>
                    <a:gd name="T47" fmla="*/ 12 h 227"/>
                    <a:gd name="T48" fmla="*/ 2 w 344"/>
                    <a:gd name="T49" fmla="*/ 203 h 227"/>
                    <a:gd name="T50" fmla="*/ 328 w 344"/>
                    <a:gd name="T51" fmla="*/ 15 h 227"/>
                    <a:gd name="T52" fmla="*/ 2 w 344"/>
                    <a:gd name="T53" fmla="*/ 213 h 227"/>
                    <a:gd name="T54" fmla="*/ 335 w 344"/>
                    <a:gd name="T55" fmla="*/ 20 h 227"/>
                    <a:gd name="T56" fmla="*/ 2 w 344"/>
                    <a:gd name="T57" fmla="*/ 217 h 227"/>
                    <a:gd name="T58" fmla="*/ 339 w 344"/>
                    <a:gd name="T59" fmla="*/ 23 h 227"/>
                    <a:gd name="T60" fmla="*/ 2 w 344"/>
                    <a:gd name="T61" fmla="*/ 224 h 227"/>
                    <a:gd name="T62" fmla="*/ 344 w 344"/>
                    <a:gd name="T63" fmla="*/ 26 h 2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44" h="227">
                      <a:moveTo>
                        <a:pt x="2" y="140"/>
                      </a:moveTo>
                      <a:cubicBezTo>
                        <a:pt x="2" y="140"/>
                        <a:pt x="3" y="139"/>
                        <a:pt x="3" y="139"/>
                      </a:cubicBezTo>
                      <a:cubicBezTo>
                        <a:pt x="3" y="139"/>
                        <a:pt x="2" y="148"/>
                        <a:pt x="2" y="149"/>
                      </a:cubicBezTo>
                      <a:cubicBezTo>
                        <a:pt x="2" y="149"/>
                        <a:pt x="19" y="139"/>
                        <a:pt x="19" y="139"/>
                      </a:cubicBezTo>
                      <a:cubicBezTo>
                        <a:pt x="20" y="139"/>
                        <a:pt x="2" y="149"/>
                        <a:pt x="2" y="150"/>
                      </a:cubicBezTo>
                      <a:cubicBezTo>
                        <a:pt x="2" y="150"/>
                        <a:pt x="21" y="138"/>
                        <a:pt x="21" y="139"/>
                      </a:cubicBezTo>
                      <a:cubicBezTo>
                        <a:pt x="21" y="139"/>
                        <a:pt x="2" y="159"/>
                        <a:pt x="2" y="159"/>
                      </a:cubicBezTo>
                      <a:cubicBezTo>
                        <a:pt x="3" y="159"/>
                        <a:pt x="40" y="137"/>
                        <a:pt x="40" y="137"/>
                      </a:cubicBezTo>
                      <a:cubicBezTo>
                        <a:pt x="41" y="137"/>
                        <a:pt x="2" y="166"/>
                        <a:pt x="2" y="166"/>
                      </a:cubicBezTo>
                      <a:cubicBezTo>
                        <a:pt x="3" y="167"/>
                        <a:pt x="59" y="133"/>
                        <a:pt x="59" y="134"/>
                      </a:cubicBezTo>
                      <a:cubicBezTo>
                        <a:pt x="59" y="134"/>
                        <a:pt x="2" y="168"/>
                        <a:pt x="2" y="169"/>
                      </a:cubicBezTo>
                      <a:cubicBezTo>
                        <a:pt x="3" y="169"/>
                        <a:pt x="67" y="131"/>
                        <a:pt x="67" y="132"/>
                      </a:cubicBezTo>
                      <a:cubicBezTo>
                        <a:pt x="67" y="132"/>
                        <a:pt x="2" y="173"/>
                        <a:pt x="2" y="173"/>
                      </a:cubicBezTo>
                      <a:cubicBezTo>
                        <a:pt x="3" y="174"/>
                        <a:pt x="81" y="126"/>
                        <a:pt x="81" y="127"/>
                      </a:cubicBezTo>
                      <a:cubicBezTo>
                        <a:pt x="82" y="128"/>
                        <a:pt x="2" y="173"/>
                        <a:pt x="2" y="174"/>
                      </a:cubicBezTo>
                      <a:cubicBezTo>
                        <a:pt x="3" y="174"/>
                        <a:pt x="84" y="126"/>
                        <a:pt x="84" y="127"/>
                      </a:cubicBezTo>
                      <a:cubicBezTo>
                        <a:pt x="85" y="127"/>
                        <a:pt x="2" y="175"/>
                        <a:pt x="2" y="176"/>
                      </a:cubicBezTo>
                      <a:cubicBezTo>
                        <a:pt x="3" y="177"/>
                        <a:pt x="96" y="120"/>
                        <a:pt x="97" y="121"/>
                      </a:cubicBezTo>
                      <a:cubicBezTo>
                        <a:pt x="97" y="122"/>
                        <a:pt x="2" y="185"/>
                        <a:pt x="2" y="186"/>
                      </a:cubicBezTo>
                      <a:cubicBezTo>
                        <a:pt x="4" y="190"/>
                        <a:pt x="317" y="0"/>
                        <a:pt x="319" y="4"/>
                      </a:cubicBezTo>
                      <a:cubicBezTo>
                        <a:pt x="322" y="8"/>
                        <a:pt x="1" y="187"/>
                        <a:pt x="2" y="189"/>
                      </a:cubicBezTo>
                      <a:cubicBezTo>
                        <a:pt x="4" y="191"/>
                        <a:pt x="319" y="4"/>
                        <a:pt x="321" y="6"/>
                      </a:cubicBezTo>
                      <a:cubicBezTo>
                        <a:pt x="323" y="9"/>
                        <a:pt x="1" y="196"/>
                        <a:pt x="2" y="199"/>
                      </a:cubicBezTo>
                      <a:cubicBezTo>
                        <a:pt x="5" y="202"/>
                        <a:pt x="324" y="9"/>
                        <a:pt x="326" y="12"/>
                      </a:cubicBezTo>
                      <a:cubicBezTo>
                        <a:pt x="328" y="16"/>
                        <a:pt x="1" y="201"/>
                        <a:pt x="2" y="203"/>
                      </a:cubicBezTo>
                      <a:cubicBezTo>
                        <a:pt x="5" y="208"/>
                        <a:pt x="327" y="13"/>
                        <a:pt x="328" y="15"/>
                      </a:cubicBezTo>
                      <a:cubicBezTo>
                        <a:pt x="330" y="19"/>
                        <a:pt x="1" y="209"/>
                        <a:pt x="2" y="213"/>
                      </a:cubicBezTo>
                      <a:cubicBezTo>
                        <a:pt x="5" y="216"/>
                        <a:pt x="334" y="18"/>
                        <a:pt x="335" y="20"/>
                      </a:cubicBezTo>
                      <a:cubicBezTo>
                        <a:pt x="336" y="23"/>
                        <a:pt x="0" y="212"/>
                        <a:pt x="2" y="217"/>
                      </a:cubicBezTo>
                      <a:cubicBezTo>
                        <a:pt x="5" y="222"/>
                        <a:pt x="336" y="19"/>
                        <a:pt x="339" y="23"/>
                      </a:cubicBezTo>
                      <a:cubicBezTo>
                        <a:pt x="341" y="27"/>
                        <a:pt x="1" y="221"/>
                        <a:pt x="2" y="224"/>
                      </a:cubicBezTo>
                      <a:cubicBezTo>
                        <a:pt x="4" y="227"/>
                        <a:pt x="342" y="23"/>
                        <a:pt x="344" y="26"/>
                      </a:cubicBezTo>
                    </a:path>
                  </a:pathLst>
                </a:custGeom>
                <a:noFill/>
                <a:ln w="1588" cap="rnd">
                  <a:solidFill>
                    <a:schemeClr val="accent6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" name="Freeform 18"/>
                <p:cNvSpPr>
                  <a:spLocks/>
                </p:cNvSpPr>
                <p:nvPr/>
              </p:nvSpPr>
              <p:spPr bwMode="auto">
                <a:xfrm>
                  <a:off x="2919413" y="3351213"/>
                  <a:ext cx="428625" cy="427037"/>
                </a:xfrm>
                <a:custGeom>
                  <a:avLst/>
                  <a:gdLst>
                    <a:gd name="T0" fmla="*/ 113 w 199"/>
                    <a:gd name="T1" fmla="*/ 2 h 198"/>
                    <a:gd name="T2" fmla="*/ 113 w 199"/>
                    <a:gd name="T3" fmla="*/ 1 h 198"/>
                    <a:gd name="T4" fmla="*/ 112 w 199"/>
                    <a:gd name="T5" fmla="*/ 9 h 198"/>
                    <a:gd name="T6" fmla="*/ 125 w 199"/>
                    <a:gd name="T7" fmla="*/ 1 h 198"/>
                    <a:gd name="T8" fmla="*/ 112 w 199"/>
                    <a:gd name="T9" fmla="*/ 9 h 198"/>
                    <a:gd name="T10" fmla="*/ 126 w 199"/>
                    <a:gd name="T11" fmla="*/ 1 h 198"/>
                    <a:gd name="T12" fmla="*/ 112 w 199"/>
                    <a:gd name="T13" fmla="*/ 17 h 198"/>
                    <a:gd name="T14" fmla="*/ 138 w 199"/>
                    <a:gd name="T15" fmla="*/ 1 h 198"/>
                    <a:gd name="T16" fmla="*/ 112 w 199"/>
                    <a:gd name="T17" fmla="*/ 17 h 198"/>
                    <a:gd name="T18" fmla="*/ 139 w 199"/>
                    <a:gd name="T19" fmla="*/ 1 h 198"/>
                    <a:gd name="T20" fmla="*/ 111 w 199"/>
                    <a:gd name="T21" fmla="*/ 25 h 198"/>
                    <a:gd name="T22" fmla="*/ 152 w 199"/>
                    <a:gd name="T23" fmla="*/ 1 h 198"/>
                    <a:gd name="T24" fmla="*/ 111 w 199"/>
                    <a:gd name="T25" fmla="*/ 28 h 198"/>
                    <a:gd name="T26" fmla="*/ 156 w 199"/>
                    <a:gd name="T27" fmla="*/ 1 h 198"/>
                    <a:gd name="T28" fmla="*/ 109 w 199"/>
                    <a:gd name="T29" fmla="*/ 37 h 198"/>
                    <a:gd name="T30" fmla="*/ 171 w 199"/>
                    <a:gd name="T31" fmla="*/ 1 h 198"/>
                    <a:gd name="T32" fmla="*/ 107 w 199"/>
                    <a:gd name="T33" fmla="*/ 49 h 198"/>
                    <a:gd name="T34" fmla="*/ 189 w 199"/>
                    <a:gd name="T35" fmla="*/ 1 h 198"/>
                    <a:gd name="T36" fmla="*/ 105 w 199"/>
                    <a:gd name="T37" fmla="*/ 55 h 198"/>
                    <a:gd name="T38" fmla="*/ 198 w 199"/>
                    <a:gd name="T39" fmla="*/ 1 h 198"/>
                    <a:gd name="T40" fmla="*/ 104 w 199"/>
                    <a:gd name="T41" fmla="*/ 59 h 198"/>
                    <a:gd name="T42" fmla="*/ 196 w 199"/>
                    <a:gd name="T43" fmla="*/ 6 h 198"/>
                    <a:gd name="T44" fmla="*/ 100 w 199"/>
                    <a:gd name="T45" fmla="*/ 71 h 198"/>
                    <a:gd name="T46" fmla="*/ 184 w 199"/>
                    <a:gd name="T47" fmla="*/ 23 h 198"/>
                    <a:gd name="T48" fmla="*/ 100 w 199"/>
                    <a:gd name="T49" fmla="*/ 72 h 198"/>
                    <a:gd name="T50" fmla="*/ 183 w 199"/>
                    <a:gd name="T51" fmla="*/ 24 h 198"/>
                    <a:gd name="T52" fmla="*/ 99 w 199"/>
                    <a:gd name="T53" fmla="*/ 75 h 198"/>
                    <a:gd name="T54" fmla="*/ 182 w 199"/>
                    <a:gd name="T55" fmla="*/ 27 h 198"/>
                    <a:gd name="T56" fmla="*/ 97 w 199"/>
                    <a:gd name="T57" fmla="*/ 81 h 198"/>
                    <a:gd name="T58" fmla="*/ 179 w 199"/>
                    <a:gd name="T59" fmla="*/ 33 h 198"/>
                    <a:gd name="T60" fmla="*/ 94 w 199"/>
                    <a:gd name="T61" fmla="*/ 87 h 198"/>
                    <a:gd name="T62" fmla="*/ 178 w 199"/>
                    <a:gd name="T63" fmla="*/ 39 h 198"/>
                    <a:gd name="T64" fmla="*/ 88 w 199"/>
                    <a:gd name="T65" fmla="*/ 101 h 198"/>
                    <a:gd name="T66" fmla="*/ 176 w 199"/>
                    <a:gd name="T67" fmla="*/ 50 h 198"/>
                    <a:gd name="T68" fmla="*/ 83 w 199"/>
                    <a:gd name="T69" fmla="*/ 110 h 198"/>
                    <a:gd name="T70" fmla="*/ 175 w 199"/>
                    <a:gd name="T71" fmla="*/ 57 h 198"/>
                    <a:gd name="T72" fmla="*/ 82 w 199"/>
                    <a:gd name="T73" fmla="*/ 110 h 198"/>
                    <a:gd name="T74" fmla="*/ 175 w 199"/>
                    <a:gd name="T75" fmla="*/ 57 h 198"/>
                    <a:gd name="T76" fmla="*/ 78 w 199"/>
                    <a:gd name="T77" fmla="*/ 118 h 198"/>
                    <a:gd name="T78" fmla="*/ 175 w 199"/>
                    <a:gd name="T79" fmla="*/ 62 h 198"/>
                    <a:gd name="T80" fmla="*/ 68 w 199"/>
                    <a:gd name="T81" fmla="*/ 133 h 198"/>
                    <a:gd name="T82" fmla="*/ 176 w 199"/>
                    <a:gd name="T83" fmla="*/ 70 h 198"/>
                    <a:gd name="T84" fmla="*/ 63 w 199"/>
                    <a:gd name="T85" fmla="*/ 139 h 198"/>
                    <a:gd name="T86" fmla="*/ 177 w 199"/>
                    <a:gd name="T87" fmla="*/ 74 h 198"/>
                    <a:gd name="T88" fmla="*/ 50 w 199"/>
                    <a:gd name="T89" fmla="*/ 154 h 198"/>
                    <a:gd name="T90" fmla="*/ 178 w 199"/>
                    <a:gd name="T91" fmla="*/ 80 h 198"/>
                    <a:gd name="T92" fmla="*/ 25 w 199"/>
                    <a:gd name="T93" fmla="*/ 178 h 198"/>
                    <a:gd name="T94" fmla="*/ 181 w 199"/>
                    <a:gd name="T95" fmla="*/ 88 h 198"/>
                    <a:gd name="T96" fmla="*/ 24 w 199"/>
                    <a:gd name="T97" fmla="*/ 179 h 198"/>
                    <a:gd name="T98" fmla="*/ 181 w 199"/>
                    <a:gd name="T99" fmla="*/ 88 h 198"/>
                    <a:gd name="T100" fmla="*/ 6 w 199"/>
                    <a:gd name="T101" fmla="*/ 193 h 198"/>
                    <a:gd name="T102" fmla="*/ 183 w 199"/>
                    <a:gd name="T103" fmla="*/ 91 h 198"/>
                    <a:gd name="T104" fmla="*/ 1 w 199"/>
                    <a:gd name="T105" fmla="*/ 196 h 198"/>
                    <a:gd name="T106" fmla="*/ 183 w 199"/>
                    <a:gd name="T107" fmla="*/ 91 h 1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199" h="198">
                      <a:moveTo>
                        <a:pt x="113" y="2"/>
                      </a:moveTo>
                      <a:cubicBezTo>
                        <a:pt x="113" y="2"/>
                        <a:pt x="113" y="1"/>
                        <a:pt x="113" y="1"/>
                      </a:cubicBezTo>
                      <a:cubicBezTo>
                        <a:pt x="113" y="1"/>
                        <a:pt x="112" y="9"/>
                        <a:pt x="112" y="9"/>
                      </a:cubicBezTo>
                      <a:cubicBezTo>
                        <a:pt x="113" y="9"/>
                        <a:pt x="125" y="1"/>
                        <a:pt x="125" y="1"/>
                      </a:cubicBezTo>
                      <a:cubicBezTo>
                        <a:pt x="125" y="2"/>
                        <a:pt x="112" y="9"/>
                        <a:pt x="112" y="9"/>
                      </a:cubicBezTo>
                      <a:cubicBezTo>
                        <a:pt x="112" y="9"/>
                        <a:pt x="126" y="1"/>
                        <a:pt x="126" y="1"/>
                      </a:cubicBezTo>
                      <a:cubicBezTo>
                        <a:pt x="126" y="2"/>
                        <a:pt x="112" y="16"/>
                        <a:pt x="112" y="17"/>
                      </a:cubicBezTo>
                      <a:cubicBezTo>
                        <a:pt x="112" y="17"/>
                        <a:pt x="138" y="1"/>
                        <a:pt x="138" y="1"/>
                      </a:cubicBezTo>
                      <a:cubicBezTo>
                        <a:pt x="138" y="2"/>
                        <a:pt x="112" y="17"/>
                        <a:pt x="112" y="17"/>
                      </a:cubicBezTo>
                      <a:cubicBezTo>
                        <a:pt x="112" y="17"/>
                        <a:pt x="139" y="1"/>
                        <a:pt x="139" y="1"/>
                      </a:cubicBezTo>
                      <a:cubicBezTo>
                        <a:pt x="139" y="2"/>
                        <a:pt x="111" y="24"/>
                        <a:pt x="111" y="25"/>
                      </a:cubicBezTo>
                      <a:cubicBezTo>
                        <a:pt x="111" y="25"/>
                        <a:pt x="151" y="1"/>
                        <a:pt x="152" y="1"/>
                      </a:cubicBezTo>
                      <a:cubicBezTo>
                        <a:pt x="152" y="2"/>
                        <a:pt x="111" y="27"/>
                        <a:pt x="111" y="28"/>
                      </a:cubicBezTo>
                      <a:cubicBezTo>
                        <a:pt x="111" y="28"/>
                        <a:pt x="156" y="1"/>
                        <a:pt x="156" y="1"/>
                      </a:cubicBezTo>
                      <a:cubicBezTo>
                        <a:pt x="157" y="2"/>
                        <a:pt x="109" y="37"/>
                        <a:pt x="109" y="37"/>
                      </a:cubicBezTo>
                      <a:cubicBezTo>
                        <a:pt x="109" y="38"/>
                        <a:pt x="171" y="0"/>
                        <a:pt x="171" y="1"/>
                      </a:cubicBezTo>
                      <a:cubicBezTo>
                        <a:pt x="172" y="2"/>
                        <a:pt x="106" y="48"/>
                        <a:pt x="107" y="49"/>
                      </a:cubicBezTo>
                      <a:cubicBezTo>
                        <a:pt x="107" y="50"/>
                        <a:pt x="189" y="1"/>
                        <a:pt x="189" y="1"/>
                      </a:cubicBezTo>
                      <a:cubicBezTo>
                        <a:pt x="190" y="2"/>
                        <a:pt x="105" y="55"/>
                        <a:pt x="105" y="55"/>
                      </a:cubicBezTo>
                      <a:cubicBezTo>
                        <a:pt x="106" y="56"/>
                        <a:pt x="198" y="0"/>
                        <a:pt x="198" y="1"/>
                      </a:cubicBezTo>
                      <a:cubicBezTo>
                        <a:pt x="199" y="2"/>
                        <a:pt x="103" y="58"/>
                        <a:pt x="104" y="59"/>
                      </a:cubicBezTo>
                      <a:cubicBezTo>
                        <a:pt x="105" y="60"/>
                        <a:pt x="195" y="5"/>
                        <a:pt x="196" y="6"/>
                      </a:cubicBezTo>
                      <a:cubicBezTo>
                        <a:pt x="197" y="8"/>
                        <a:pt x="100" y="71"/>
                        <a:pt x="100" y="71"/>
                      </a:cubicBezTo>
                      <a:cubicBezTo>
                        <a:pt x="101" y="72"/>
                        <a:pt x="183" y="23"/>
                        <a:pt x="184" y="23"/>
                      </a:cubicBezTo>
                      <a:cubicBezTo>
                        <a:pt x="184" y="24"/>
                        <a:pt x="100" y="71"/>
                        <a:pt x="100" y="72"/>
                      </a:cubicBezTo>
                      <a:cubicBezTo>
                        <a:pt x="101" y="73"/>
                        <a:pt x="183" y="23"/>
                        <a:pt x="183" y="24"/>
                      </a:cubicBezTo>
                      <a:cubicBezTo>
                        <a:pt x="183" y="25"/>
                        <a:pt x="99" y="74"/>
                        <a:pt x="99" y="75"/>
                      </a:cubicBezTo>
                      <a:cubicBezTo>
                        <a:pt x="100" y="75"/>
                        <a:pt x="181" y="26"/>
                        <a:pt x="182" y="27"/>
                      </a:cubicBezTo>
                      <a:cubicBezTo>
                        <a:pt x="182" y="28"/>
                        <a:pt x="96" y="79"/>
                        <a:pt x="97" y="81"/>
                      </a:cubicBezTo>
                      <a:cubicBezTo>
                        <a:pt x="97" y="81"/>
                        <a:pt x="179" y="32"/>
                        <a:pt x="179" y="33"/>
                      </a:cubicBezTo>
                      <a:cubicBezTo>
                        <a:pt x="180" y="34"/>
                        <a:pt x="94" y="86"/>
                        <a:pt x="94" y="87"/>
                      </a:cubicBezTo>
                      <a:cubicBezTo>
                        <a:pt x="95" y="88"/>
                        <a:pt x="177" y="38"/>
                        <a:pt x="178" y="39"/>
                      </a:cubicBezTo>
                      <a:cubicBezTo>
                        <a:pt x="178" y="40"/>
                        <a:pt x="88" y="100"/>
                        <a:pt x="88" y="101"/>
                      </a:cubicBezTo>
                      <a:cubicBezTo>
                        <a:pt x="89" y="102"/>
                        <a:pt x="175" y="49"/>
                        <a:pt x="176" y="50"/>
                      </a:cubicBezTo>
                      <a:cubicBezTo>
                        <a:pt x="176" y="51"/>
                        <a:pt x="82" y="109"/>
                        <a:pt x="83" y="110"/>
                      </a:cubicBezTo>
                      <a:cubicBezTo>
                        <a:pt x="83" y="111"/>
                        <a:pt x="175" y="55"/>
                        <a:pt x="175" y="57"/>
                      </a:cubicBezTo>
                      <a:cubicBezTo>
                        <a:pt x="176" y="57"/>
                        <a:pt x="82" y="110"/>
                        <a:pt x="82" y="110"/>
                      </a:cubicBezTo>
                      <a:cubicBezTo>
                        <a:pt x="83" y="112"/>
                        <a:pt x="174" y="56"/>
                        <a:pt x="175" y="57"/>
                      </a:cubicBezTo>
                      <a:cubicBezTo>
                        <a:pt x="176" y="58"/>
                        <a:pt x="78" y="117"/>
                        <a:pt x="78" y="118"/>
                      </a:cubicBezTo>
                      <a:cubicBezTo>
                        <a:pt x="79" y="119"/>
                        <a:pt x="175" y="60"/>
                        <a:pt x="175" y="62"/>
                      </a:cubicBezTo>
                      <a:cubicBezTo>
                        <a:pt x="176" y="63"/>
                        <a:pt x="67" y="132"/>
                        <a:pt x="68" y="133"/>
                      </a:cubicBezTo>
                      <a:cubicBezTo>
                        <a:pt x="69" y="134"/>
                        <a:pt x="175" y="69"/>
                        <a:pt x="176" y="70"/>
                      </a:cubicBezTo>
                      <a:cubicBezTo>
                        <a:pt x="177" y="72"/>
                        <a:pt x="63" y="138"/>
                        <a:pt x="63" y="139"/>
                      </a:cubicBezTo>
                      <a:cubicBezTo>
                        <a:pt x="64" y="141"/>
                        <a:pt x="176" y="72"/>
                        <a:pt x="177" y="74"/>
                      </a:cubicBezTo>
                      <a:cubicBezTo>
                        <a:pt x="177" y="75"/>
                        <a:pt x="49" y="153"/>
                        <a:pt x="50" y="154"/>
                      </a:cubicBezTo>
                      <a:cubicBezTo>
                        <a:pt x="51" y="156"/>
                        <a:pt x="178" y="79"/>
                        <a:pt x="178" y="80"/>
                      </a:cubicBezTo>
                      <a:cubicBezTo>
                        <a:pt x="179" y="82"/>
                        <a:pt x="24" y="177"/>
                        <a:pt x="25" y="178"/>
                      </a:cubicBezTo>
                      <a:cubicBezTo>
                        <a:pt x="26" y="180"/>
                        <a:pt x="180" y="86"/>
                        <a:pt x="181" y="88"/>
                      </a:cubicBezTo>
                      <a:cubicBezTo>
                        <a:pt x="182" y="90"/>
                        <a:pt x="24" y="178"/>
                        <a:pt x="24" y="179"/>
                      </a:cubicBezTo>
                      <a:cubicBezTo>
                        <a:pt x="25" y="181"/>
                        <a:pt x="181" y="87"/>
                        <a:pt x="181" y="88"/>
                      </a:cubicBezTo>
                      <a:cubicBezTo>
                        <a:pt x="182" y="90"/>
                        <a:pt x="4" y="191"/>
                        <a:pt x="6" y="193"/>
                      </a:cubicBezTo>
                      <a:cubicBezTo>
                        <a:pt x="7" y="195"/>
                        <a:pt x="181" y="88"/>
                        <a:pt x="183" y="91"/>
                      </a:cubicBezTo>
                      <a:cubicBezTo>
                        <a:pt x="184" y="93"/>
                        <a:pt x="0" y="195"/>
                        <a:pt x="1" y="196"/>
                      </a:cubicBezTo>
                      <a:cubicBezTo>
                        <a:pt x="2" y="198"/>
                        <a:pt x="181" y="89"/>
                        <a:pt x="183" y="91"/>
                      </a:cubicBezTo>
                    </a:path>
                  </a:pathLst>
                </a:custGeom>
                <a:noFill/>
                <a:ln w="1588" cap="rnd">
                  <a:solidFill>
                    <a:schemeClr val="accent6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2" name="组合 31"/>
              <p:cNvGrpSpPr/>
              <p:nvPr/>
            </p:nvGrpSpPr>
            <p:grpSpPr>
              <a:xfrm>
                <a:off x="1476375" y="3070225"/>
                <a:ext cx="1165225" cy="1430337"/>
                <a:chOff x="1476375" y="3070225"/>
                <a:chExt cx="1165225" cy="1430337"/>
              </a:xfrm>
            </p:grpSpPr>
            <p:sp>
              <p:nvSpPr>
                <p:cNvPr id="24" name="Freeform 19"/>
                <p:cNvSpPr>
                  <a:spLocks/>
                </p:cNvSpPr>
                <p:nvPr/>
              </p:nvSpPr>
              <p:spPr bwMode="auto">
                <a:xfrm>
                  <a:off x="2616200" y="4265613"/>
                  <a:ext cx="22225" cy="17462"/>
                </a:xfrm>
                <a:custGeom>
                  <a:avLst/>
                  <a:gdLst>
                    <a:gd name="T0" fmla="*/ 9 w 10"/>
                    <a:gd name="T1" fmla="*/ 0 h 8"/>
                    <a:gd name="T2" fmla="*/ 10 w 10"/>
                    <a:gd name="T3" fmla="*/ 0 h 8"/>
                    <a:gd name="T4" fmla="*/ 1 w 10"/>
                    <a:gd name="T5" fmla="*/ 7 h 8"/>
                    <a:gd name="T6" fmla="*/ 10 w 10"/>
                    <a:gd name="T7" fmla="*/ 2 h 8"/>
                    <a:gd name="T8" fmla="*/ 0 w 10"/>
                    <a:gd name="T9" fmla="*/ 8 h 8"/>
                    <a:gd name="T10" fmla="*/ 10 w 10"/>
                    <a:gd name="T11" fmla="*/ 2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0" h="8">
                      <a:moveTo>
                        <a:pt x="9" y="0"/>
                      </a:moveTo>
                      <a:cubicBezTo>
                        <a:pt x="9" y="0"/>
                        <a:pt x="10" y="0"/>
                        <a:pt x="10" y="0"/>
                      </a:cubicBezTo>
                      <a:cubicBezTo>
                        <a:pt x="10" y="0"/>
                        <a:pt x="1" y="7"/>
                        <a:pt x="1" y="7"/>
                      </a:cubicBezTo>
                      <a:cubicBezTo>
                        <a:pt x="1" y="7"/>
                        <a:pt x="10" y="2"/>
                        <a:pt x="10" y="2"/>
                      </a:cubicBezTo>
                      <a:cubicBezTo>
                        <a:pt x="10" y="2"/>
                        <a:pt x="0" y="8"/>
                        <a:pt x="0" y="8"/>
                      </a:cubicBezTo>
                      <a:cubicBezTo>
                        <a:pt x="0" y="8"/>
                        <a:pt x="10" y="2"/>
                        <a:pt x="10" y="2"/>
                      </a:cubicBezTo>
                    </a:path>
                  </a:pathLst>
                </a:custGeom>
                <a:noFill/>
                <a:ln w="1588" cap="rnd">
                  <a:solidFill>
                    <a:schemeClr val="accent4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" name="Freeform 20"/>
                <p:cNvSpPr>
                  <a:spLocks/>
                </p:cNvSpPr>
                <p:nvPr/>
              </p:nvSpPr>
              <p:spPr bwMode="auto">
                <a:xfrm>
                  <a:off x="2460625" y="3903663"/>
                  <a:ext cx="177800" cy="130175"/>
                </a:xfrm>
                <a:custGeom>
                  <a:avLst/>
                  <a:gdLst>
                    <a:gd name="T0" fmla="*/ 0 w 82"/>
                    <a:gd name="T1" fmla="*/ 48 h 60"/>
                    <a:gd name="T2" fmla="*/ 82 w 82"/>
                    <a:gd name="T3" fmla="*/ 1 h 60"/>
                    <a:gd name="T4" fmla="*/ 31 w 82"/>
                    <a:gd name="T5" fmla="*/ 40 h 60"/>
                    <a:gd name="T6" fmla="*/ 82 w 82"/>
                    <a:gd name="T7" fmla="*/ 11 h 60"/>
                    <a:gd name="T8" fmla="*/ 36 w 82"/>
                    <a:gd name="T9" fmla="*/ 40 h 60"/>
                    <a:gd name="T10" fmla="*/ 82 w 82"/>
                    <a:gd name="T11" fmla="*/ 14 h 60"/>
                    <a:gd name="T12" fmla="*/ 44 w 82"/>
                    <a:gd name="T13" fmla="*/ 41 h 60"/>
                    <a:gd name="T14" fmla="*/ 82 w 82"/>
                    <a:gd name="T15" fmla="*/ 19 h 60"/>
                    <a:gd name="T16" fmla="*/ 51 w 82"/>
                    <a:gd name="T17" fmla="*/ 43 h 60"/>
                    <a:gd name="T18" fmla="*/ 82 w 82"/>
                    <a:gd name="T19" fmla="*/ 25 h 60"/>
                    <a:gd name="T20" fmla="*/ 60 w 82"/>
                    <a:gd name="T21" fmla="*/ 46 h 60"/>
                    <a:gd name="T22" fmla="*/ 82 w 82"/>
                    <a:gd name="T23" fmla="*/ 34 h 60"/>
                    <a:gd name="T24" fmla="*/ 61 w 82"/>
                    <a:gd name="T25" fmla="*/ 46 h 60"/>
                    <a:gd name="T26" fmla="*/ 82 w 82"/>
                    <a:gd name="T27" fmla="*/ 35 h 60"/>
                    <a:gd name="T28" fmla="*/ 65 w 82"/>
                    <a:gd name="T29" fmla="*/ 48 h 60"/>
                    <a:gd name="T30" fmla="*/ 82 w 82"/>
                    <a:gd name="T31" fmla="*/ 39 h 60"/>
                    <a:gd name="T32" fmla="*/ 73 w 82"/>
                    <a:gd name="T33" fmla="*/ 53 h 60"/>
                    <a:gd name="T34" fmla="*/ 82 w 82"/>
                    <a:gd name="T35" fmla="*/ 48 h 60"/>
                    <a:gd name="T36" fmla="*/ 78 w 82"/>
                    <a:gd name="T37" fmla="*/ 57 h 60"/>
                    <a:gd name="T38" fmla="*/ 82 w 82"/>
                    <a:gd name="T39" fmla="*/ 55 h 60"/>
                    <a:gd name="T40" fmla="*/ 82 w 82"/>
                    <a:gd name="T41" fmla="*/ 60 h 60"/>
                    <a:gd name="T42" fmla="*/ 82 w 82"/>
                    <a:gd name="T43" fmla="*/ 6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82" h="60">
                      <a:moveTo>
                        <a:pt x="0" y="48"/>
                      </a:moveTo>
                      <a:cubicBezTo>
                        <a:pt x="1" y="49"/>
                        <a:pt x="81" y="0"/>
                        <a:pt x="82" y="1"/>
                      </a:cubicBezTo>
                      <a:cubicBezTo>
                        <a:pt x="82" y="1"/>
                        <a:pt x="31" y="39"/>
                        <a:pt x="31" y="40"/>
                      </a:cubicBezTo>
                      <a:cubicBezTo>
                        <a:pt x="31" y="41"/>
                        <a:pt x="81" y="10"/>
                        <a:pt x="82" y="11"/>
                      </a:cubicBezTo>
                      <a:cubicBezTo>
                        <a:pt x="82" y="11"/>
                        <a:pt x="36" y="40"/>
                        <a:pt x="36" y="40"/>
                      </a:cubicBezTo>
                      <a:cubicBezTo>
                        <a:pt x="36" y="41"/>
                        <a:pt x="82" y="14"/>
                        <a:pt x="82" y="14"/>
                      </a:cubicBezTo>
                      <a:cubicBezTo>
                        <a:pt x="82" y="14"/>
                        <a:pt x="43" y="41"/>
                        <a:pt x="44" y="41"/>
                      </a:cubicBezTo>
                      <a:cubicBezTo>
                        <a:pt x="44" y="41"/>
                        <a:pt x="81" y="19"/>
                        <a:pt x="82" y="19"/>
                      </a:cubicBezTo>
                      <a:cubicBezTo>
                        <a:pt x="82" y="19"/>
                        <a:pt x="51" y="43"/>
                        <a:pt x="51" y="43"/>
                      </a:cubicBezTo>
                      <a:cubicBezTo>
                        <a:pt x="51" y="43"/>
                        <a:pt x="81" y="24"/>
                        <a:pt x="82" y="25"/>
                      </a:cubicBezTo>
                      <a:cubicBezTo>
                        <a:pt x="82" y="25"/>
                        <a:pt x="60" y="46"/>
                        <a:pt x="60" y="46"/>
                      </a:cubicBezTo>
                      <a:cubicBezTo>
                        <a:pt x="61" y="46"/>
                        <a:pt x="82" y="33"/>
                        <a:pt x="82" y="34"/>
                      </a:cubicBezTo>
                      <a:cubicBezTo>
                        <a:pt x="82" y="34"/>
                        <a:pt x="61" y="46"/>
                        <a:pt x="61" y="46"/>
                      </a:cubicBezTo>
                      <a:cubicBezTo>
                        <a:pt x="61" y="47"/>
                        <a:pt x="82" y="35"/>
                        <a:pt x="82" y="35"/>
                      </a:cubicBezTo>
                      <a:cubicBezTo>
                        <a:pt x="82" y="35"/>
                        <a:pt x="65" y="48"/>
                        <a:pt x="65" y="48"/>
                      </a:cubicBezTo>
                      <a:cubicBezTo>
                        <a:pt x="65" y="49"/>
                        <a:pt x="82" y="38"/>
                        <a:pt x="82" y="39"/>
                      </a:cubicBezTo>
                      <a:cubicBezTo>
                        <a:pt x="82" y="39"/>
                        <a:pt x="73" y="53"/>
                        <a:pt x="73" y="53"/>
                      </a:cubicBezTo>
                      <a:cubicBezTo>
                        <a:pt x="73" y="53"/>
                        <a:pt x="82" y="48"/>
                        <a:pt x="82" y="48"/>
                      </a:cubicBezTo>
                      <a:cubicBezTo>
                        <a:pt x="82" y="48"/>
                        <a:pt x="78" y="57"/>
                        <a:pt x="78" y="57"/>
                      </a:cubicBezTo>
                      <a:cubicBezTo>
                        <a:pt x="78" y="57"/>
                        <a:pt x="82" y="55"/>
                        <a:pt x="82" y="55"/>
                      </a:cubicBezTo>
                      <a:cubicBezTo>
                        <a:pt x="82" y="55"/>
                        <a:pt x="82" y="60"/>
                        <a:pt x="82" y="60"/>
                      </a:cubicBezTo>
                      <a:cubicBezTo>
                        <a:pt x="82" y="60"/>
                        <a:pt x="82" y="60"/>
                        <a:pt x="82" y="60"/>
                      </a:cubicBezTo>
                    </a:path>
                  </a:pathLst>
                </a:custGeom>
                <a:noFill/>
                <a:ln w="1588" cap="rnd">
                  <a:solidFill>
                    <a:schemeClr val="accent4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" name="Freeform 21"/>
                <p:cNvSpPr>
                  <a:spLocks/>
                </p:cNvSpPr>
                <p:nvPr/>
              </p:nvSpPr>
              <p:spPr bwMode="auto">
                <a:xfrm>
                  <a:off x="1476375" y="3222625"/>
                  <a:ext cx="1165225" cy="1277937"/>
                </a:xfrm>
                <a:custGeom>
                  <a:avLst/>
                  <a:gdLst>
                    <a:gd name="T0" fmla="*/ 19 w 541"/>
                    <a:gd name="T1" fmla="*/ 62 h 594"/>
                    <a:gd name="T2" fmla="*/ 46 w 541"/>
                    <a:gd name="T3" fmla="*/ 62 h 594"/>
                    <a:gd name="T4" fmla="*/ 78 w 541"/>
                    <a:gd name="T5" fmla="*/ 62 h 594"/>
                    <a:gd name="T6" fmla="*/ 105 w 541"/>
                    <a:gd name="T7" fmla="*/ 62 h 594"/>
                    <a:gd name="T8" fmla="*/ 121 w 541"/>
                    <a:gd name="T9" fmla="*/ 62 h 594"/>
                    <a:gd name="T10" fmla="*/ 240 w 541"/>
                    <a:gd name="T11" fmla="*/ 12 h 594"/>
                    <a:gd name="T12" fmla="*/ 237 w 541"/>
                    <a:gd name="T13" fmla="*/ 28 h 594"/>
                    <a:gd name="T14" fmla="*/ 221 w 541"/>
                    <a:gd name="T15" fmla="*/ 54 h 594"/>
                    <a:gd name="T16" fmla="*/ 218 w 541"/>
                    <a:gd name="T17" fmla="*/ 62 h 594"/>
                    <a:gd name="T18" fmla="*/ 241 w 541"/>
                    <a:gd name="T19" fmla="*/ 62 h 594"/>
                    <a:gd name="T20" fmla="*/ 286 w 541"/>
                    <a:gd name="T21" fmla="*/ 62 h 594"/>
                    <a:gd name="T22" fmla="*/ 302 w 541"/>
                    <a:gd name="T23" fmla="*/ 62 h 594"/>
                    <a:gd name="T24" fmla="*/ 304 w 541"/>
                    <a:gd name="T25" fmla="*/ 71 h 594"/>
                    <a:gd name="T26" fmla="*/ 305 w 541"/>
                    <a:gd name="T27" fmla="*/ 88 h 594"/>
                    <a:gd name="T28" fmla="*/ 308 w 541"/>
                    <a:gd name="T29" fmla="*/ 102 h 594"/>
                    <a:gd name="T30" fmla="*/ 310 w 541"/>
                    <a:gd name="T31" fmla="*/ 116 h 594"/>
                    <a:gd name="T32" fmla="*/ 317 w 541"/>
                    <a:gd name="T33" fmla="*/ 138 h 594"/>
                    <a:gd name="T34" fmla="*/ 323 w 541"/>
                    <a:gd name="T35" fmla="*/ 151 h 594"/>
                    <a:gd name="T36" fmla="*/ 331 w 541"/>
                    <a:gd name="T37" fmla="*/ 168 h 594"/>
                    <a:gd name="T38" fmla="*/ 339 w 541"/>
                    <a:gd name="T39" fmla="*/ 182 h 594"/>
                    <a:gd name="T40" fmla="*/ 348 w 541"/>
                    <a:gd name="T41" fmla="*/ 195 h 594"/>
                    <a:gd name="T42" fmla="*/ 350 w 541"/>
                    <a:gd name="T43" fmla="*/ 198 h 594"/>
                    <a:gd name="T44" fmla="*/ 358 w 541"/>
                    <a:gd name="T45" fmla="*/ 208 h 594"/>
                    <a:gd name="T46" fmla="*/ 364 w 541"/>
                    <a:gd name="T47" fmla="*/ 215 h 594"/>
                    <a:gd name="T48" fmla="*/ 370 w 541"/>
                    <a:gd name="T49" fmla="*/ 221 h 594"/>
                    <a:gd name="T50" fmla="*/ 380 w 541"/>
                    <a:gd name="T51" fmla="*/ 230 h 594"/>
                    <a:gd name="T52" fmla="*/ 388 w 541"/>
                    <a:gd name="T53" fmla="*/ 238 h 594"/>
                    <a:gd name="T54" fmla="*/ 397 w 541"/>
                    <a:gd name="T55" fmla="*/ 245 h 594"/>
                    <a:gd name="T56" fmla="*/ 419 w 541"/>
                    <a:gd name="T57" fmla="*/ 261 h 594"/>
                    <a:gd name="T58" fmla="*/ 429 w 541"/>
                    <a:gd name="T59" fmla="*/ 266 h 594"/>
                    <a:gd name="T60" fmla="*/ 439 w 541"/>
                    <a:gd name="T61" fmla="*/ 272 h 594"/>
                    <a:gd name="T62" fmla="*/ 456 w 541"/>
                    <a:gd name="T63" fmla="*/ 279 h 594"/>
                    <a:gd name="T64" fmla="*/ 478 w 541"/>
                    <a:gd name="T65" fmla="*/ 286 h 594"/>
                    <a:gd name="T66" fmla="*/ 501 w 541"/>
                    <a:gd name="T67" fmla="*/ 291 h 594"/>
                    <a:gd name="T68" fmla="*/ 533 w 541"/>
                    <a:gd name="T69" fmla="*/ 293 h 594"/>
                    <a:gd name="T70" fmla="*/ 539 w 541"/>
                    <a:gd name="T71" fmla="*/ 310 h 594"/>
                    <a:gd name="T72" fmla="*/ 428 w 541"/>
                    <a:gd name="T73" fmla="*/ 391 h 594"/>
                    <a:gd name="T74" fmla="*/ 416 w 541"/>
                    <a:gd name="T75" fmla="*/ 419 h 594"/>
                    <a:gd name="T76" fmla="*/ 415 w 541"/>
                    <a:gd name="T77" fmla="*/ 426 h 594"/>
                    <a:gd name="T78" fmla="*/ 417 w 541"/>
                    <a:gd name="T79" fmla="*/ 447 h 594"/>
                    <a:gd name="T80" fmla="*/ 422 w 541"/>
                    <a:gd name="T81" fmla="*/ 460 h 594"/>
                    <a:gd name="T82" fmla="*/ 428 w 541"/>
                    <a:gd name="T83" fmla="*/ 471 h 594"/>
                    <a:gd name="T84" fmla="*/ 433 w 541"/>
                    <a:gd name="T85" fmla="*/ 478 h 594"/>
                    <a:gd name="T86" fmla="*/ 445 w 541"/>
                    <a:gd name="T87" fmla="*/ 489 h 594"/>
                    <a:gd name="T88" fmla="*/ 460 w 541"/>
                    <a:gd name="T89" fmla="*/ 498 h 594"/>
                    <a:gd name="T90" fmla="*/ 473 w 541"/>
                    <a:gd name="T91" fmla="*/ 503 h 594"/>
                    <a:gd name="T92" fmla="*/ 495 w 541"/>
                    <a:gd name="T93" fmla="*/ 504 h 594"/>
                    <a:gd name="T94" fmla="*/ 539 w 541"/>
                    <a:gd name="T95" fmla="*/ 492 h 594"/>
                    <a:gd name="T96" fmla="*/ 539 w 541"/>
                    <a:gd name="T97" fmla="*/ 507 h 594"/>
                    <a:gd name="T98" fmla="*/ 539 w 541"/>
                    <a:gd name="T99" fmla="*/ 519 h 594"/>
                    <a:gd name="T100" fmla="*/ 539 w 541"/>
                    <a:gd name="T101" fmla="*/ 531 h 594"/>
                    <a:gd name="T102" fmla="*/ 539 w 541"/>
                    <a:gd name="T103" fmla="*/ 550 h 594"/>
                    <a:gd name="T104" fmla="*/ 539 w 541"/>
                    <a:gd name="T105" fmla="*/ 567 h 594"/>
                    <a:gd name="T106" fmla="*/ 539 w 541"/>
                    <a:gd name="T107" fmla="*/ 584 h 5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541" h="594">
                      <a:moveTo>
                        <a:pt x="0" y="62"/>
                      </a:moveTo>
                      <a:cubicBezTo>
                        <a:pt x="0" y="62"/>
                        <a:pt x="1" y="62"/>
                        <a:pt x="1" y="62"/>
                      </a:cubicBezTo>
                      <a:cubicBezTo>
                        <a:pt x="1" y="62"/>
                        <a:pt x="1" y="70"/>
                        <a:pt x="1" y="70"/>
                      </a:cubicBezTo>
                      <a:cubicBezTo>
                        <a:pt x="1" y="70"/>
                        <a:pt x="15" y="62"/>
                        <a:pt x="15" y="62"/>
                      </a:cubicBezTo>
                      <a:cubicBezTo>
                        <a:pt x="15" y="62"/>
                        <a:pt x="1" y="72"/>
                        <a:pt x="1" y="72"/>
                      </a:cubicBezTo>
                      <a:cubicBezTo>
                        <a:pt x="1" y="72"/>
                        <a:pt x="19" y="62"/>
                        <a:pt x="19" y="62"/>
                      </a:cubicBezTo>
                      <a:cubicBezTo>
                        <a:pt x="19" y="62"/>
                        <a:pt x="1" y="75"/>
                        <a:pt x="1" y="75"/>
                      </a:cubicBezTo>
                      <a:cubicBezTo>
                        <a:pt x="1" y="75"/>
                        <a:pt x="24" y="62"/>
                        <a:pt x="24" y="62"/>
                      </a:cubicBezTo>
                      <a:cubicBezTo>
                        <a:pt x="24" y="62"/>
                        <a:pt x="1" y="84"/>
                        <a:pt x="1" y="84"/>
                      </a:cubicBezTo>
                      <a:cubicBezTo>
                        <a:pt x="2" y="84"/>
                        <a:pt x="39" y="62"/>
                        <a:pt x="39" y="62"/>
                      </a:cubicBezTo>
                      <a:cubicBezTo>
                        <a:pt x="40" y="62"/>
                        <a:pt x="1" y="87"/>
                        <a:pt x="2" y="87"/>
                      </a:cubicBezTo>
                      <a:cubicBezTo>
                        <a:pt x="2" y="88"/>
                        <a:pt x="45" y="61"/>
                        <a:pt x="46" y="62"/>
                      </a:cubicBezTo>
                      <a:cubicBezTo>
                        <a:pt x="46" y="63"/>
                        <a:pt x="2" y="96"/>
                        <a:pt x="2" y="97"/>
                      </a:cubicBezTo>
                      <a:cubicBezTo>
                        <a:pt x="2" y="97"/>
                        <a:pt x="62" y="61"/>
                        <a:pt x="62" y="62"/>
                      </a:cubicBezTo>
                      <a:cubicBezTo>
                        <a:pt x="63" y="62"/>
                        <a:pt x="2" y="97"/>
                        <a:pt x="2" y="98"/>
                      </a:cubicBezTo>
                      <a:cubicBezTo>
                        <a:pt x="2" y="99"/>
                        <a:pt x="65" y="62"/>
                        <a:pt x="65" y="62"/>
                      </a:cubicBezTo>
                      <a:cubicBezTo>
                        <a:pt x="66" y="63"/>
                        <a:pt x="2" y="105"/>
                        <a:pt x="3" y="105"/>
                      </a:cubicBezTo>
                      <a:cubicBezTo>
                        <a:pt x="3" y="106"/>
                        <a:pt x="77" y="61"/>
                        <a:pt x="78" y="62"/>
                      </a:cubicBezTo>
                      <a:cubicBezTo>
                        <a:pt x="78" y="63"/>
                        <a:pt x="3" y="106"/>
                        <a:pt x="3" y="107"/>
                      </a:cubicBezTo>
                      <a:cubicBezTo>
                        <a:pt x="3" y="107"/>
                        <a:pt x="81" y="61"/>
                        <a:pt x="81" y="62"/>
                      </a:cubicBezTo>
                      <a:cubicBezTo>
                        <a:pt x="82" y="63"/>
                        <a:pt x="3" y="112"/>
                        <a:pt x="4" y="113"/>
                      </a:cubicBezTo>
                      <a:cubicBezTo>
                        <a:pt x="4" y="114"/>
                        <a:pt x="92" y="61"/>
                        <a:pt x="92" y="62"/>
                      </a:cubicBezTo>
                      <a:cubicBezTo>
                        <a:pt x="93" y="63"/>
                        <a:pt x="4" y="119"/>
                        <a:pt x="4" y="120"/>
                      </a:cubicBezTo>
                      <a:cubicBezTo>
                        <a:pt x="5" y="121"/>
                        <a:pt x="105" y="61"/>
                        <a:pt x="105" y="62"/>
                      </a:cubicBezTo>
                      <a:cubicBezTo>
                        <a:pt x="106" y="63"/>
                        <a:pt x="4" y="120"/>
                        <a:pt x="4" y="121"/>
                      </a:cubicBezTo>
                      <a:cubicBezTo>
                        <a:pt x="5" y="122"/>
                        <a:pt x="106" y="60"/>
                        <a:pt x="107" y="62"/>
                      </a:cubicBezTo>
                      <a:cubicBezTo>
                        <a:pt x="107" y="63"/>
                        <a:pt x="5" y="127"/>
                        <a:pt x="5" y="128"/>
                      </a:cubicBezTo>
                      <a:cubicBezTo>
                        <a:pt x="6" y="129"/>
                        <a:pt x="120" y="61"/>
                        <a:pt x="120" y="62"/>
                      </a:cubicBezTo>
                      <a:cubicBezTo>
                        <a:pt x="121" y="64"/>
                        <a:pt x="5" y="127"/>
                        <a:pt x="5" y="129"/>
                      </a:cubicBezTo>
                      <a:cubicBezTo>
                        <a:pt x="6" y="130"/>
                        <a:pt x="120" y="61"/>
                        <a:pt x="121" y="62"/>
                      </a:cubicBezTo>
                      <a:cubicBezTo>
                        <a:pt x="122" y="63"/>
                        <a:pt x="6" y="136"/>
                        <a:pt x="6" y="136"/>
                      </a:cubicBezTo>
                      <a:cubicBezTo>
                        <a:pt x="8" y="139"/>
                        <a:pt x="240" y="0"/>
                        <a:pt x="241" y="1"/>
                      </a:cubicBezTo>
                      <a:cubicBezTo>
                        <a:pt x="243" y="4"/>
                        <a:pt x="6" y="142"/>
                        <a:pt x="8" y="145"/>
                      </a:cubicBezTo>
                      <a:cubicBezTo>
                        <a:pt x="9" y="148"/>
                        <a:pt x="239" y="8"/>
                        <a:pt x="241" y="10"/>
                      </a:cubicBezTo>
                      <a:cubicBezTo>
                        <a:pt x="242" y="13"/>
                        <a:pt x="6" y="143"/>
                        <a:pt x="8" y="146"/>
                      </a:cubicBezTo>
                      <a:cubicBezTo>
                        <a:pt x="9" y="148"/>
                        <a:pt x="240" y="11"/>
                        <a:pt x="240" y="12"/>
                      </a:cubicBezTo>
                      <a:cubicBezTo>
                        <a:pt x="242" y="16"/>
                        <a:pt x="7" y="145"/>
                        <a:pt x="8" y="147"/>
                      </a:cubicBezTo>
                      <a:cubicBezTo>
                        <a:pt x="10" y="150"/>
                        <a:pt x="239" y="11"/>
                        <a:pt x="240" y="13"/>
                      </a:cubicBezTo>
                      <a:cubicBezTo>
                        <a:pt x="242" y="15"/>
                        <a:pt x="8" y="151"/>
                        <a:pt x="9" y="154"/>
                      </a:cubicBezTo>
                      <a:cubicBezTo>
                        <a:pt x="11" y="156"/>
                        <a:pt x="238" y="20"/>
                        <a:pt x="239" y="22"/>
                      </a:cubicBezTo>
                      <a:cubicBezTo>
                        <a:pt x="240" y="24"/>
                        <a:pt x="9" y="157"/>
                        <a:pt x="10" y="159"/>
                      </a:cubicBezTo>
                      <a:cubicBezTo>
                        <a:pt x="11" y="160"/>
                        <a:pt x="235" y="26"/>
                        <a:pt x="237" y="28"/>
                      </a:cubicBezTo>
                      <a:cubicBezTo>
                        <a:pt x="239" y="31"/>
                        <a:pt x="11" y="166"/>
                        <a:pt x="12" y="167"/>
                      </a:cubicBezTo>
                      <a:cubicBezTo>
                        <a:pt x="12" y="169"/>
                        <a:pt x="229" y="38"/>
                        <a:pt x="231" y="41"/>
                      </a:cubicBezTo>
                      <a:cubicBezTo>
                        <a:pt x="232" y="44"/>
                        <a:pt x="10" y="166"/>
                        <a:pt x="12" y="168"/>
                      </a:cubicBezTo>
                      <a:cubicBezTo>
                        <a:pt x="13" y="170"/>
                        <a:pt x="228" y="40"/>
                        <a:pt x="230" y="43"/>
                      </a:cubicBezTo>
                      <a:cubicBezTo>
                        <a:pt x="231" y="44"/>
                        <a:pt x="12" y="172"/>
                        <a:pt x="13" y="174"/>
                      </a:cubicBezTo>
                      <a:cubicBezTo>
                        <a:pt x="14" y="176"/>
                        <a:pt x="220" y="52"/>
                        <a:pt x="221" y="54"/>
                      </a:cubicBezTo>
                      <a:cubicBezTo>
                        <a:pt x="222" y="56"/>
                        <a:pt x="13" y="177"/>
                        <a:pt x="14" y="178"/>
                      </a:cubicBezTo>
                      <a:cubicBezTo>
                        <a:pt x="15" y="179"/>
                        <a:pt x="214" y="61"/>
                        <a:pt x="215" y="62"/>
                      </a:cubicBezTo>
                      <a:cubicBezTo>
                        <a:pt x="217" y="64"/>
                        <a:pt x="13" y="176"/>
                        <a:pt x="14" y="178"/>
                      </a:cubicBezTo>
                      <a:cubicBezTo>
                        <a:pt x="15" y="180"/>
                        <a:pt x="215" y="60"/>
                        <a:pt x="216" y="62"/>
                      </a:cubicBezTo>
                      <a:cubicBezTo>
                        <a:pt x="218" y="65"/>
                        <a:pt x="13" y="178"/>
                        <a:pt x="14" y="180"/>
                      </a:cubicBezTo>
                      <a:cubicBezTo>
                        <a:pt x="16" y="183"/>
                        <a:pt x="217" y="59"/>
                        <a:pt x="218" y="62"/>
                      </a:cubicBezTo>
                      <a:cubicBezTo>
                        <a:pt x="220" y="65"/>
                        <a:pt x="15" y="185"/>
                        <a:pt x="16" y="187"/>
                      </a:cubicBezTo>
                      <a:cubicBezTo>
                        <a:pt x="18" y="190"/>
                        <a:pt x="232" y="59"/>
                        <a:pt x="233" y="62"/>
                      </a:cubicBezTo>
                      <a:cubicBezTo>
                        <a:pt x="235" y="65"/>
                        <a:pt x="16" y="189"/>
                        <a:pt x="17" y="190"/>
                      </a:cubicBezTo>
                      <a:cubicBezTo>
                        <a:pt x="18" y="193"/>
                        <a:pt x="239" y="60"/>
                        <a:pt x="240" y="62"/>
                      </a:cubicBezTo>
                      <a:cubicBezTo>
                        <a:pt x="241" y="65"/>
                        <a:pt x="16" y="189"/>
                        <a:pt x="17" y="191"/>
                      </a:cubicBezTo>
                      <a:cubicBezTo>
                        <a:pt x="19" y="194"/>
                        <a:pt x="240" y="61"/>
                        <a:pt x="241" y="62"/>
                      </a:cubicBezTo>
                      <a:cubicBezTo>
                        <a:pt x="242" y="64"/>
                        <a:pt x="17" y="195"/>
                        <a:pt x="19" y="198"/>
                      </a:cubicBezTo>
                      <a:cubicBezTo>
                        <a:pt x="20" y="201"/>
                        <a:pt x="252" y="59"/>
                        <a:pt x="254" y="62"/>
                      </a:cubicBezTo>
                      <a:cubicBezTo>
                        <a:pt x="255" y="63"/>
                        <a:pt x="20" y="203"/>
                        <a:pt x="21" y="205"/>
                      </a:cubicBezTo>
                      <a:cubicBezTo>
                        <a:pt x="23" y="209"/>
                        <a:pt x="268" y="59"/>
                        <a:pt x="269" y="62"/>
                      </a:cubicBezTo>
                      <a:cubicBezTo>
                        <a:pt x="271" y="65"/>
                        <a:pt x="22" y="210"/>
                        <a:pt x="23" y="213"/>
                      </a:cubicBezTo>
                      <a:cubicBezTo>
                        <a:pt x="25" y="215"/>
                        <a:pt x="284" y="59"/>
                        <a:pt x="286" y="62"/>
                      </a:cubicBezTo>
                      <a:cubicBezTo>
                        <a:pt x="288" y="65"/>
                        <a:pt x="22" y="214"/>
                        <a:pt x="25" y="218"/>
                      </a:cubicBezTo>
                      <a:cubicBezTo>
                        <a:pt x="26" y="221"/>
                        <a:pt x="293" y="59"/>
                        <a:pt x="294" y="62"/>
                      </a:cubicBezTo>
                      <a:cubicBezTo>
                        <a:pt x="296" y="65"/>
                        <a:pt x="25" y="219"/>
                        <a:pt x="26" y="221"/>
                      </a:cubicBezTo>
                      <a:cubicBezTo>
                        <a:pt x="27" y="223"/>
                        <a:pt x="300" y="60"/>
                        <a:pt x="301" y="62"/>
                      </a:cubicBezTo>
                      <a:cubicBezTo>
                        <a:pt x="303" y="64"/>
                        <a:pt x="23" y="217"/>
                        <a:pt x="26" y="221"/>
                      </a:cubicBezTo>
                      <a:cubicBezTo>
                        <a:pt x="28" y="224"/>
                        <a:pt x="302" y="60"/>
                        <a:pt x="302" y="62"/>
                      </a:cubicBezTo>
                      <a:cubicBezTo>
                        <a:pt x="304" y="65"/>
                        <a:pt x="24" y="219"/>
                        <a:pt x="26" y="222"/>
                      </a:cubicBezTo>
                      <a:cubicBezTo>
                        <a:pt x="27" y="224"/>
                        <a:pt x="301" y="59"/>
                        <a:pt x="303" y="62"/>
                      </a:cubicBezTo>
                      <a:cubicBezTo>
                        <a:pt x="304" y="64"/>
                        <a:pt x="25" y="222"/>
                        <a:pt x="27" y="226"/>
                      </a:cubicBezTo>
                      <a:cubicBezTo>
                        <a:pt x="29" y="230"/>
                        <a:pt x="302" y="64"/>
                        <a:pt x="303" y="66"/>
                      </a:cubicBezTo>
                      <a:cubicBezTo>
                        <a:pt x="305" y="70"/>
                        <a:pt x="27" y="227"/>
                        <a:pt x="28" y="230"/>
                      </a:cubicBezTo>
                      <a:cubicBezTo>
                        <a:pt x="30" y="233"/>
                        <a:pt x="302" y="69"/>
                        <a:pt x="304" y="71"/>
                      </a:cubicBezTo>
                      <a:cubicBezTo>
                        <a:pt x="305" y="74"/>
                        <a:pt x="29" y="232"/>
                        <a:pt x="30" y="234"/>
                      </a:cubicBezTo>
                      <a:cubicBezTo>
                        <a:pt x="31" y="236"/>
                        <a:pt x="302" y="72"/>
                        <a:pt x="304" y="75"/>
                      </a:cubicBezTo>
                      <a:cubicBezTo>
                        <a:pt x="305" y="77"/>
                        <a:pt x="30" y="235"/>
                        <a:pt x="32" y="239"/>
                      </a:cubicBezTo>
                      <a:cubicBezTo>
                        <a:pt x="34" y="243"/>
                        <a:pt x="302" y="78"/>
                        <a:pt x="305" y="82"/>
                      </a:cubicBezTo>
                      <a:cubicBezTo>
                        <a:pt x="306" y="84"/>
                        <a:pt x="33" y="243"/>
                        <a:pt x="34" y="245"/>
                      </a:cubicBezTo>
                      <a:cubicBezTo>
                        <a:pt x="35" y="247"/>
                        <a:pt x="303" y="84"/>
                        <a:pt x="305" y="88"/>
                      </a:cubicBezTo>
                      <a:cubicBezTo>
                        <a:pt x="306" y="90"/>
                        <a:pt x="35" y="249"/>
                        <a:pt x="36" y="251"/>
                      </a:cubicBezTo>
                      <a:cubicBezTo>
                        <a:pt x="38" y="253"/>
                        <a:pt x="304" y="92"/>
                        <a:pt x="306" y="95"/>
                      </a:cubicBezTo>
                      <a:cubicBezTo>
                        <a:pt x="308" y="97"/>
                        <a:pt x="35" y="249"/>
                        <a:pt x="37" y="252"/>
                      </a:cubicBezTo>
                      <a:cubicBezTo>
                        <a:pt x="38" y="254"/>
                        <a:pt x="305" y="93"/>
                        <a:pt x="307" y="96"/>
                      </a:cubicBezTo>
                      <a:cubicBezTo>
                        <a:pt x="307" y="98"/>
                        <a:pt x="37" y="254"/>
                        <a:pt x="39" y="258"/>
                      </a:cubicBezTo>
                      <a:cubicBezTo>
                        <a:pt x="40" y="259"/>
                        <a:pt x="307" y="101"/>
                        <a:pt x="308" y="102"/>
                      </a:cubicBezTo>
                      <a:cubicBezTo>
                        <a:pt x="310" y="106"/>
                        <a:pt x="40" y="263"/>
                        <a:pt x="42" y="265"/>
                      </a:cubicBezTo>
                      <a:cubicBezTo>
                        <a:pt x="43" y="268"/>
                        <a:pt x="308" y="109"/>
                        <a:pt x="309" y="111"/>
                      </a:cubicBezTo>
                      <a:cubicBezTo>
                        <a:pt x="311" y="114"/>
                        <a:pt x="41" y="265"/>
                        <a:pt x="43" y="268"/>
                      </a:cubicBezTo>
                      <a:cubicBezTo>
                        <a:pt x="45" y="271"/>
                        <a:pt x="309" y="113"/>
                        <a:pt x="310" y="114"/>
                      </a:cubicBezTo>
                      <a:cubicBezTo>
                        <a:pt x="311" y="116"/>
                        <a:pt x="43" y="268"/>
                        <a:pt x="44" y="270"/>
                      </a:cubicBezTo>
                      <a:cubicBezTo>
                        <a:pt x="46" y="273"/>
                        <a:pt x="309" y="114"/>
                        <a:pt x="310" y="116"/>
                      </a:cubicBezTo>
                      <a:cubicBezTo>
                        <a:pt x="312" y="118"/>
                        <a:pt x="46" y="274"/>
                        <a:pt x="47" y="276"/>
                      </a:cubicBezTo>
                      <a:cubicBezTo>
                        <a:pt x="48" y="278"/>
                        <a:pt x="310" y="119"/>
                        <a:pt x="313" y="123"/>
                      </a:cubicBezTo>
                      <a:cubicBezTo>
                        <a:pt x="314" y="126"/>
                        <a:pt x="49" y="281"/>
                        <a:pt x="50" y="284"/>
                      </a:cubicBezTo>
                      <a:cubicBezTo>
                        <a:pt x="52" y="287"/>
                        <a:pt x="314" y="130"/>
                        <a:pt x="315" y="131"/>
                      </a:cubicBezTo>
                      <a:cubicBezTo>
                        <a:pt x="317" y="134"/>
                        <a:pt x="51" y="287"/>
                        <a:pt x="54" y="291"/>
                      </a:cubicBezTo>
                      <a:cubicBezTo>
                        <a:pt x="56" y="294"/>
                        <a:pt x="315" y="135"/>
                        <a:pt x="317" y="138"/>
                      </a:cubicBezTo>
                      <a:cubicBezTo>
                        <a:pt x="318" y="140"/>
                        <a:pt x="53" y="291"/>
                        <a:pt x="55" y="293"/>
                      </a:cubicBezTo>
                      <a:cubicBezTo>
                        <a:pt x="57" y="296"/>
                        <a:pt x="317" y="139"/>
                        <a:pt x="318" y="141"/>
                      </a:cubicBezTo>
                      <a:cubicBezTo>
                        <a:pt x="320" y="144"/>
                        <a:pt x="57" y="298"/>
                        <a:pt x="58" y="300"/>
                      </a:cubicBezTo>
                      <a:cubicBezTo>
                        <a:pt x="59" y="301"/>
                        <a:pt x="319" y="144"/>
                        <a:pt x="321" y="148"/>
                      </a:cubicBezTo>
                      <a:cubicBezTo>
                        <a:pt x="323" y="150"/>
                        <a:pt x="59" y="301"/>
                        <a:pt x="60" y="303"/>
                      </a:cubicBezTo>
                      <a:cubicBezTo>
                        <a:pt x="62" y="306"/>
                        <a:pt x="321" y="149"/>
                        <a:pt x="323" y="151"/>
                      </a:cubicBezTo>
                      <a:cubicBezTo>
                        <a:pt x="324" y="154"/>
                        <a:pt x="62" y="307"/>
                        <a:pt x="64" y="310"/>
                      </a:cubicBezTo>
                      <a:cubicBezTo>
                        <a:pt x="66" y="314"/>
                        <a:pt x="325" y="157"/>
                        <a:pt x="326" y="159"/>
                      </a:cubicBezTo>
                      <a:cubicBezTo>
                        <a:pt x="328" y="162"/>
                        <a:pt x="66" y="314"/>
                        <a:pt x="67" y="317"/>
                      </a:cubicBezTo>
                      <a:cubicBezTo>
                        <a:pt x="69" y="320"/>
                        <a:pt x="328" y="162"/>
                        <a:pt x="329" y="165"/>
                      </a:cubicBezTo>
                      <a:cubicBezTo>
                        <a:pt x="331" y="168"/>
                        <a:pt x="68" y="318"/>
                        <a:pt x="69" y="319"/>
                      </a:cubicBezTo>
                      <a:cubicBezTo>
                        <a:pt x="70" y="321"/>
                        <a:pt x="329" y="166"/>
                        <a:pt x="331" y="168"/>
                      </a:cubicBezTo>
                      <a:cubicBezTo>
                        <a:pt x="333" y="172"/>
                        <a:pt x="68" y="319"/>
                        <a:pt x="69" y="320"/>
                      </a:cubicBezTo>
                      <a:cubicBezTo>
                        <a:pt x="71" y="323"/>
                        <a:pt x="330" y="167"/>
                        <a:pt x="331" y="169"/>
                      </a:cubicBezTo>
                      <a:cubicBezTo>
                        <a:pt x="333" y="172"/>
                        <a:pt x="71" y="323"/>
                        <a:pt x="73" y="326"/>
                      </a:cubicBezTo>
                      <a:cubicBezTo>
                        <a:pt x="75" y="330"/>
                        <a:pt x="333" y="172"/>
                        <a:pt x="335" y="175"/>
                      </a:cubicBezTo>
                      <a:cubicBezTo>
                        <a:pt x="336" y="177"/>
                        <a:pt x="76" y="331"/>
                        <a:pt x="77" y="333"/>
                      </a:cubicBezTo>
                      <a:cubicBezTo>
                        <a:pt x="79" y="337"/>
                        <a:pt x="337" y="179"/>
                        <a:pt x="339" y="182"/>
                      </a:cubicBezTo>
                      <a:cubicBezTo>
                        <a:pt x="340" y="184"/>
                        <a:pt x="80" y="338"/>
                        <a:pt x="82" y="340"/>
                      </a:cubicBezTo>
                      <a:cubicBezTo>
                        <a:pt x="83" y="342"/>
                        <a:pt x="343" y="188"/>
                        <a:pt x="344" y="189"/>
                      </a:cubicBezTo>
                      <a:cubicBezTo>
                        <a:pt x="345" y="191"/>
                        <a:pt x="83" y="342"/>
                        <a:pt x="84" y="343"/>
                      </a:cubicBezTo>
                      <a:cubicBezTo>
                        <a:pt x="85" y="346"/>
                        <a:pt x="344" y="189"/>
                        <a:pt x="346" y="192"/>
                      </a:cubicBezTo>
                      <a:cubicBezTo>
                        <a:pt x="347" y="194"/>
                        <a:pt x="84" y="343"/>
                        <a:pt x="85" y="346"/>
                      </a:cubicBezTo>
                      <a:cubicBezTo>
                        <a:pt x="87" y="349"/>
                        <a:pt x="346" y="191"/>
                        <a:pt x="348" y="195"/>
                      </a:cubicBezTo>
                      <a:cubicBezTo>
                        <a:pt x="349" y="197"/>
                        <a:pt x="84" y="343"/>
                        <a:pt x="86" y="347"/>
                      </a:cubicBezTo>
                      <a:cubicBezTo>
                        <a:pt x="88" y="350"/>
                        <a:pt x="346" y="192"/>
                        <a:pt x="348" y="195"/>
                      </a:cubicBezTo>
                      <a:cubicBezTo>
                        <a:pt x="350" y="198"/>
                        <a:pt x="84" y="344"/>
                        <a:pt x="86" y="347"/>
                      </a:cubicBezTo>
                      <a:cubicBezTo>
                        <a:pt x="87" y="350"/>
                        <a:pt x="347" y="193"/>
                        <a:pt x="349" y="196"/>
                      </a:cubicBezTo>
                      <a:cubicBezTo>
                        <a:pt x="350" y="198"/>
                        <a:pt x="86" y="347"/>
                        <a:pt x="88" y="350"/>
                      </a:cubicBezTo>
                      <a:cubicBezTo>
                        <a:pt x="90" y="353"/>
                        <a:pt x="349" y="196"/>
                        <a:pt x="350" y="198"/>
                      </a:cubicBezTo>
                      <a:cubicBezTo>
                        <a:pt x="352" y="201"/>
                        <a:pt x="89" y="352"/>
                        <a:pt x="90" y="353"/>
                      </a:cubicBezTo>
                      <a:cubicBezTo>
                        <a:pt x="92" y="356"/>
                        <a:pt x="352" y="200"/>
                        <a:pt x="353" y="202"/>
                      </a:cubicBezTo>
                      <a:cubicBezTo>
                        <a:pt x="354" y="203"/>
                        <a:pt x="90" y="353"/>
                        <a:pt x="92" y="356"/>
                      </a:cubicBezTo>
                      <a:cubicBezTo>
                        <a:pt x="94" y="359"/>
                        <a:pt x="353" y="201"/>
                        <a:pt x="355" y="204"/>
                      </a:cubicBezTo>
                      <a:cubicBezTo>
                        <a:pt x="356" y="206"/>
                        <a:pt x="94" y="359"/>
                        <a:pt x="95" y="360"/>
                      </a:cubicBezTo>
                      <a:cubicBezTo>
                        <a:pt x="96" y="362"/>
                        <a:pt x="357" y="206"/>
                        <a:pt x="358" y="208"/>
                      </a:cubicBezTo>
                      <a:cubicBezTo>
                        <a:pt x="360" y="211"/>
                        <a:pt x="96" y="361"/>
                        <a:pt x="98" y="365"/>
                      </a:cubicBezTo>
                      <a:cubicBezTo>
                        <a:pt x="99" y="366"/>
                        <a:pt x="361" y="211"/>
                        <a:pt x="362" y="213"/>
                      </a:cubicBezTo>
                      <a:cubicBezTo>
                        <a:pt x="364" y="215"/>
                        <a:pt x="97" y="362"/>
                        <a:pt x="99" y="366"/>
                      </a:cubicBezTo>
                      <a:cubicBezTo>
                        <a:pt x="101" y="369"/>
                        <a:pt x="362" y="211"/>
                        <a:pt x="363" y="213"/>
                      </a:cubicBezTo>
                      <a:cubicBezTo>
                        <a:pt x="364" y="216"/>
                        <a:pt x="98" y="364"/>
                        <a:pt x="100" y="367"/>
                      </a:cubicBezTo>
                      <a:cubicBezTo>
                        <a:pt x="101" y="370"/>
                        <a:pt x="362" y="211"/>
                        <a:pt x="364" y="215"/>
                      </a:cubicBezTo>
                      <a:cubicBezTo>
                        <a:pt x="366" y="217"/>
                        <a:pt x="101" y="368"/>
                        <a:pt x="101" y="369"/>
                      </a:cubicBezTo>
                      <a:cubicBezTo>
                        <a:pt x="102" y="371"/>
                        <a:pt x="364" y="213"/>
                        <a:pt x="366" y="217"/>
                      </a:cubicBezTo>
                      <a:cubicBezTo>
                        <a:pt x="368" y="220"/>
                        <a:pt x="102" y="369"/>
                        <a:pt x="103" y="371"/>
                      </a:cubicBezTo>
                      <a:cubicBezTo>
                        <a:pt x="104" y="373"/>
                        <a:pt x="366" y="215"/>
                        <a:pt x="367" y="218"/>
                      </a:cubicBezTo>
                      <a:cubicBezTo>
                        <a:pt x="369" y="220"/>
                        <a:pt x="104" y="372"/>
                        <a:pt x="105" y="374"/>
                      </a:cubicBezTo>
                      <a:cubicBezTo>
                        <a:pt x="106" y="376"/>
                        <a:pt x="369" y="220"/>
                        <a:pt x="370" y="221"/>
                      </a:cubicBezTo>
                      <a:cubicBezTo>
                        <a:pt x="372" y="224"/>
                        <a:pt x="105" y="374"/>
                        <a:pt x="106" y="375"/>
                      </a:cubicBezTo>
                      <a:cubicBezTo>
                        <a:pt x="108" y="379"/>
                        <a:pt x="369" y="219"/>
                        <a:pt x="371" y="222"/>
                      </a:cubicBezTo>
                      <a:cubicBezTo>
                        <a:pt x="372" y="224"/>
                        <a:pt x="106" y="375"/>
                        <a:pt x="109" y="379"/>
                      </a:cubicBezTo>
                      <a:cubicBezTo>
                        <a:pt x="111" y="383"/>
                        <a:pt x="373" y="223"/>
                        <a:pt x="374" y="226"/>
                      </a:cubicBezTo>
                      <a:cubicBezTo>
                        <a:pt x="376" y="228"/>
                        <a:pt x="112" y="382"/>
                        <a:pt x="113" y="384"/>
                      </a:cubicBezTo>
                      <a:cubicBezTo>
                        <a:pt x="114" y="387"/>
                        <a:pt x="378" y="228"/>
                        <a:pt x="380" y="230"/>
                      </a:cubicBezTo>
                      <a:cubicBezTo>
                        <a:pt x="382" y="234"/>
                        <a:pt x="111" y="381"/>
                        <a:pt x="113" y="385"/>
                      </a:cubicBezTo>
                      <a:cubicBezTo>
                        <a:pt x="115" y="389"/>
                        <a:pt x="379" y="229"/>
                        <a:pt x="380" y="231"/>
                      </a:cubicBezTo>
                      <a:cubicBezTo>
                        <a:pt x="381" y="232"/>
                        <a:pt x="118" y="389"/>
                        <a:pt x="119" y="392"/>
                      </a:cubicBezTo>
                      <a:cubicBezTo>
                        <a:pt x="120" y="394"/>
                        <a:pt x="385" y="233"/>
                        <a:pt x="387" y="237"/>
                      </a:cubicBezTo>
                      <a:cubicBezTo>
                        <a:pt x="388" y="239"/>
                        <a:pt x="118" y="390"/>
                        <a:pt x="120" y="393"/>
                      </a:cubicBezTo>
                      <a:cubicBezTo>
                        <a:pt x="122" y="396"/>
                        <a:pt x="387" y="236"/>
                        <a:pt x="388" y="238"/>
                      </a:cubicBezTo>
                      <a:cubicBezTo>
                        <a:pt x="389" y="240"/>
                        <a:pt x="119" y="391"/>
                        <a:pt x="121" y="394"/>
                      </a:cubicBezTo>
                      <a:cubicBezTo>
                        <a:pt x="123" y="398"/>
                        <a:pt x="387" y="235"/>
                        <a:pt x="389" y="239"/>
                      </a:cubicBezTo>
                      <a:cubicBezTo>
                        <a:pt x="390" y="241"/>
                        <a:pt x="121" y="394"/>
                        <a:pt x="122" y="395"/>
                      </a:cubicBezTo>
                      <a:cubicBezTo>
                        <a:pt x="124" y="399"/>
                        <a:pt x="390" y="239"/>
                        <a:pt x="391" y="240"/>
                      </a:cubicBezTo>
                      <a:cubicBezTo>
                        <a:pt x="392" y="242"/>
                        <a:pt x="125" y="398"/>
                        <a:pt x="127" y="401"/>
                      </a:cubicBezTo>
                      <a:cubicBezTo>
                        <a:pt x="128" y="404"/>
                        <a:pt x="395" y="242"/>
                        <a:pt x="397" y="245"/>
                      </a:cubicBezTo>
                      <a:cubicBezTo>
                        <a:pt x="398" y="247"/>
                        <a:pt x="130" y="404"/>
                        <a:pt x="132" y="408"/>
                      </a:cubicBezTo>
                      <a:cubicBezTo>
                        <a:pt x="133" y="410"/>
                        <a:pt x="402" y="248"/>
                        <a:pt x="404" y="251"/>
                      </a:cubicBezTo>
                      <a:cubicBezTo>
                        <a:pt x="405" y="252"/>
                        <a:pt x="136" y="411"/>
                        <a:pt x="137" y="413"/>
                      </a:cubicBezTo>
                      <a:cubicBezTo>
                        <a:pt x="138" y="415"/>
                        <a:pt x="410" y="253"/>
                        <a:pt x="411" y="255"/>
                      </a:cubicBezTo>
                      <a:cubicBezTo>
                        <a:pt x="413" y="259"/>
                        <a:pt x="142" y="418"/>
                        <a:pt x="143" y="420"/>
                      </a:cubicBezTo>
                      <a:cubicBezTo>
                        <a:pt x="145" y="422"/>
                        <a:pt x="418" y="259"/>
                        <a:pt x="419" y="261"/>
                      </a:cubicBezTo>
                      <a:cubicBezTo>
                        <a:pt x="421" y="263"/>
                        <a:pt x="147" y="423"/>
                        <a:pt x="148" y="425"/>
                      </a:cubicBezTo>
                      <a:cubicBezTo>
                        <a:pt x="150" y="428"/>
                        <a:pt x="424" y="262"/>
                        <a:pt x="426" y="265"/>
                      </a:cubicBezTo>
                      <a:cubicBezTo>
                        <a:pt x="427" y="266"/>
                        <a:pt x="147" y="423"/>
                        <a:pt x="149" y="426"/>
                      </a:cubicBezTo>
                      <a:cubicBezTo>
                        <a:pt x="151" y="429"/>
                        <a:pt x="425" y="263"/>
                        <a:pt x="427" y="265"/>
                      </a:cubicBezTo>
                      <a:cubicBezTo>
                        <a:pt x="429" y="269"/>
                        <a:pt x="148" y="423"/>
                        <a:pt x="150" y="427"/>
                      </a:cubicBezTo>
                      <a:cubicBezTo>
                        <a:pt x="153" y="431"/>
                        <a:pt x="427" y="264"/>
                        <a:pt x="429" y="266"/>
                      </a:cubicBezTo>
                      <a:cubicBezTo>
                        <a:pt x="430" y="270"/>
                        <a:pt x="150" y="425"/>
                        <a:pt x="152" y="428"/>
                      </a:cubicBezTo>
                      <a:cubicBezTo>
                        <a:pt x="154" y="432"/>
                        <a:pt x="430" y="266"/>
                        <a:pt x="431" y="267"/>
                      </a:cubicBezTo>
                      <a:cubicBezTo>
                        <a:pt x="432" y="270"/>
                        <a:pt x="153" y="429"/>
                        <a:pt x="154" y="431"/>
                      </a:cubicBezTo>
                      <a:cubicBezTo>
                        <a:pt x="156" y="434"/>
                        <a:pt x="433" y="267"/>
                        <a:pt x="435" y="269"/>
                      </a:cubicBezTo>
                      <a:cubicBezTo>
                        <a:pt x="436" y="273"/>
                        <a:pt x="155" y="431"/>
                        <a:pt x="157" y="434"/>
                      </a:cubicBezTo>
                      <a:cubicBezTo>
                        <a:pt x="160" y="438"/>
                        <a:pt x="438" y="269"/>
                        <a:pt x="439" y="272"/>
                      </a:cubicBezTo>
                      <a:cubicBezTo>
                        <a:pt x="441" y="274"/>
                        <a:pt x="162" y="437"/>
                        <a:pt x="164" y="441"/>
                      </a:cubicBezTo>
                      <a:cubicBezTo>
                        <a:pt x="166" y="444"/>
                        <a:pt x="448" y="274"/>
                        <a:pt x="449" y="276"/>
                      </a:cubicBezTo>
                      <a:cubicBezTo>
                        <a:pt x="451" y="279"/>
                        <a:pt x="162" y="438"/>
                        <a:pt x="165" y="442"/>
                      </a:cubicBezTo>
                      <a:cubicBezTo>
                        <a:pt x="166" y="444"/>
                        <a:pt x="449" y="275"/>
                        <a:pt x="450" y="277"/>
                      </a:cubicBezTo>
                      <a:cubicBezTo>
                        <a:pt x="451" y="279"/>
                        <a:pt x="166" y="441"/>
                        <a:pt x="168" y="445"/>
                      </a:cubicBezTo>
                      <a:cubicBezTo>
                        <a:pt x="170" y="447"/>
                        <a:pt x="455" y="277"/>
                        <a:pt x="456" y="279"/>
                      </a:cubicBezTo>
                      <a:cubicBezTo>
                        <a:pt x="459" y="283"/>
                        <a:pt x="172" y="446"/>
                        <a:pt x="174" y="450"/>
                      </a:cubicBezTo>
                      <a:cubicBezTo>
                        <a:pt x="175" y="452"/>
                        <a:pt x="463" y="278"/>
                        <a:pt x="465" y="282"/>
                      </a:cubicBezTo>
                      <a:cubicBezTo>
                        <a:pt x="468" y="286"/>
                        <a:pt x="177" y="452"/>
                        <a:pt x="179" y="455"/>
                      </a:cubicBezTo>
                      <a:cubicBezTo>
                        <a:pt x="181" y="458"/>
                        <a:pt x="473" y="282"/>
                        <a:pt x="474" y="285"/>
                      </a:cubicBezTo>
                      <a:cubicBezTo>
                        <a:pt x="476" y="288"/>
                        <a:pt x="180" y="455"/>
                        <a:pt x="181" y="457"/>
                      </a:cubicBezTo>
                      <a:cubicBezTo>
                        <a:pt x="183" y="460"/>
                        <a:pt x="476" y="281"/>
                        <a:pt x="478" y="286"/>
                      </a:cubicBezTo>
                      <a:cubicBezTo>
                        <a:pt x="480" y="289"/>
                        <a:pt x="182" y="457"/>
                        <a:pt x="184" y="459"/>
                      </a:cubicBezTo>
                      <a:cubicBezTo>
                        <a:pt x="185" y="461"/>
                        <a:pt x="480" y="283"/>
                        <a:pt x="482" y="287"/>
                      </a:cubicBezTo>
                      <a:cubicBezTo>
                        <a:pt x="484" y="291"/>
                        <a:pt x="189" y="463"/>
                        <a:pt x="190" y="465"/>
                      </a:cubicBezTo>
                      <a:cubicBezTo>
                        <a:pt x="192" y="469"/>
                        <a:pt x="493" y="287"/>
                        <a:pt x="494" y="290"/>
                      </a:cubicBezTo>
                      <a:cubicBezTo>
                        <a:pt x="496" y="294"/>
                        <a:pt x="192" y="465"/>
                        <a:pt x="194" y="468"/>
                      </a:cubicBezTo>
                      <a:cubicBezTo>
                        <a:pt x="196" y="471"/>
                        <a:pt x="500" y="289"/>
                        <a:pt x="501" y="291"/>
                      </a:cubicBezTo>
                      <a:cubicBezTo>
                        <a:pt x="503" y="294"/>
                        <a:pt x="197" y="469"/>
                        <a:pt x="198" y="471"/>
                      </a:cubicBezTo>
                      <a:cubicBezTo>
                        <a:pt x="199" y="474"/>
                        <a:pt x="508" y="290"/>
                        <a:pt x="509" y="292"/>
                      </a:cubicBezTo>
                      <a:cubicBezTo>
                        <a:pt x="511" y="296"/>
                        <a:pt x="202" y="473"/>
                        <a:pt x="204" y="476"/>
                      </a:cubicBezTo>
                      <a:cubicBezTo>
                        <a:pt x="204" y="478"/>
                        <a:pt x="519" y="289"/>
                        <a:pt x="521" y="293"/>
                      </a:cubicBezTo>
                      <a:cubicBezTo>
                        <a:pt x="523" y="297"/>
                        <a:pt x="208" y="479"/>
                        <a:pt x="209" y="481"/>
                      </a:cubicBezTo>
                      <a:cubicBezTo>
                        <a:pt x="210" y="483"/>
                        <a:pt x="532" y="291"/>
                        <a:pt x="533" y="293"/>
                      </a:cubicBezTo>
                      <a:cubicBezTo>
                        <a:pt x="535" y="297"/>
                        <a:pt x="209" y="479"/>
                        <a:pt x="210" y="482"/>
                      </a:cubicBezTo>
                      <a:cubicBezTo>
                        <a:pt x="212" y="485"/>
                        <a:pt x="535" y="291"/>
                        <a:pt x="536" y="294"/>
                      </a:cubicBezTo>
                      <a:cubicBezTo>
                        <a:pt x="537" y="295"/>
                        <a:pt x="215" y="484"/>
                        <a:pt x="217" y="487"/>
                      </a:cubicBezTo>
                      <a:cubicBezTo>
                        <a:pt x="219" y="490"/>
                        <a:pt x="538" y="299"/>
                        <a:pt x="539" y="301"/>
                      </a:cubicBezTo>
                      <a:cubicBezTo>
                        <a:pt x="540" y="303"/>
                        <a:pt x="222" y="488"/>
                        <a:pt x="224" y="492"/>
                      </a:cubicBezTo>
                      <a:cubicBezTo>
                        <a:pt x="226" y="495"/>
                        <a:pt x="536" y="306"/>
                        <a:pt x="539" y="310"/>
                      </a:cubicBezTo>
                      <a:cubicBezTo>
                        <a:pt x="541" y="313"/>
                        <a:pt x="229" y="494"/>
                        <a:pt x="230" y="496"/>
                      </a:cubicBezTo>
                      <a:cubicBezTo>
                        <a:pt x="231" y="499"/>
                        <a:pt x="449" y="367"/>
                        <a:pt x="450" y="369"/>
                      </a:cubicBezTo>
                      <a:cubicBezTo>
                        <a:pt x="451" y="370"/>
                        <a:pt x="232" y="497"/>
                        <a:pt x="233" y="499"/>
                      </a:cubicBezTo>
                      <a:cubicBezTo>
                        <a:pt x="234" y="500"/>
                        <a:pt x="434" y="381"/>
                        <a:pt x="435" y="382"/>
                      </a:cubicBezTo>
                      <a:cubicBezTo>
                        <a:pt x="436" y="383"/>
                        <a:pt x="236" y="500"/>
                        <a:pt x="237" y="501"/>
                      </a:cubicBezTo>
                      <a:cubicBezTo>
                        <a:pt x="238" y="503"/>
                        <a:pt x="427" y="390"/>
                        <a:pt x="428" y="391"/>
                      </a:cubicBezTo>
                      <a:cubicBezTo>
                        <a:pt x="429" y="393"/>
                        <a:pt x="242" y="505"/>
                        <a:pt x="243" y="506"/>
                      </a:cubicBezTo>
                      <a:cubicBezTo>
                        <a:pt x="244" y="507"/>
                        <a:pt x="420" y="402"/>
                        <a:pt x="421" y="403"/>
                      </a:cubicBezTo>
                      <a:cubicBezTo>
                        <a:pt x="422" y="404"/>
                        <a:pt x="246" y="506"/>
                        <a:pt x="247" y="508"/>
                      </a:cubicBezTo>
                      <a:cubicBezTo>
                        <a:pt x="248" y="510"/>
                        <a:pt x="417" y="407"/>
                        <a:pt x="418" y="409"/>
                      </a:cubicBezTo>
                      <a:cubicBezTo>
                        <a:pt x="420" y="411"/>
                        <a:pt x="253" y="511"/>
                        <a:pt x="254" y="513"/>
                      </a:cubicBezTo>
                      <a:cubicBezTo>
                        <a:pt x="255" y="514"/>
                        <a:pt x="415" y="417"/>
                        <a:pt x="416" y="419"/>
                      </a:cubicBezTo>
                      <a:cubicBezTo>
                        <a:pt x="417" y="421"/>
                        <a:pt x="255" y="512"/>
                        <a:pt x="256" y="514"/>
                      </a:cubicBezTo>
                      <a:cubicBezTo>
                        <a:pt x="257" y="516"/>
                        <a:pt x="414" y="420"/>
                        <a:pt x="416" y="422"/>
                      </a:cubicBezTo>
                      <a:cubicBezTo>
                        <a:pt x="417" y="423"/>
                        <a:pt x="258" y="515"/>
                        <a:pt x="259" y="516"/>
                      </a:cubicBezTo>
                      <a:cubicBezTo>
                        <a:pt x="260" y="518"/>
                        <a:pt x="414" y="424"/>
                        <a:pt x="415" y="425"/>
                      </a:cubicBezTo>
                      <a:cubicBezTo>
                        <a:pt x="417" y="428"/>
                        <a:pt x="258" y="514"/>
                        <a:pt x="259" y="516"/>
                      </a:cubicBezTo>
                      <a:cubicBezTo>
                        <a:pt x="260" y="518"/>
                        <a:pt x="414" y="424"/>
                        <a:pt x="415" y="426"/>
                      </a:cubicBezTo>
                      <a:cubicBezTo>
                        <a:pt x="416" y="427"/>
                        <a:pt x="266" y="519"/>
                        <a:pt x="267" y="521"/>
                      </a:cubicBezTo>
                      <a:cubicBezTo>
                        <a:pt x="268" y="523"/>
                        <a:pt x="414" y="434"/>
                        <a:pt x="415" y="436"/>
                      </a:cubicBezTo>
                      <a:cubicBezTo>
                        <a:pt x="416" y="437"/>
                        <a:pt x="271" y="522"/>
                        <a:pt x="272" y="524"/>
                      </a:cubicBezTo>
                      <a:cubicBezTo>
                        <a:pt x="273" y="526"/>
                        <a:pt x="415" y="439"/>
                        <a:pt x="416" y="441"/>
                      </a:cubicBezTo>
                      <a:cubicBezTo>
                        <a:pt x="416" y="442"/>
                        <a:pt x="277" y="526"/>
                        <a:pt x="278" y="527"/>
                      </a:cubicBezTo>
                      <a:cubicBezTo>
                        <a:pt x="279" y="529"/>
                        <a:pt x="416" y="445"/>
                        <a:pt x="417" y="447"/>
                      </a:cubicBezTo>
                      <a:cubicBezTo>
                        <a:pt x="418" y="449"/>
                        <a:pt x="278" y="526"/>
                        <a:pt x="279" y="528"/>
                      </a:cubicBezTo>
                      <a:cubicBezTo>
                        <a:pt x="279" y="529"/>
                        <a:pt x="416" y="447"/>
                        <a:pt x="417" y="448"/>
                      </a:cubicBezTo>
                      <a:cubicBezTo>
                        <a:pt x="418" y="449"/>
                        <a:pt x="286" y="531"/>
                        <a:pt x="287" y="532"/>
                      </a:cubicBezTo>
                      <a:cubicBezTo>
                        <a:pt x="288" y="534"/>
                        <a:pt x="419" y="454"/>
                        <a:pt x="419" y="456"/>
                      </a:cubicBezTo>
                      <a:cubicBezTo>
                        <a:pt x="420" y="456"/>
                        <a:pt x="292" y="534"/>
                        <a:pt x="292" y="535"/>
                      </a:cubicBezTo>
                      <a:cubicBezTo>
                        <a:pt x="293" y="537"/>
                        <a:pt x="421" y="459"/>
                        <a:pt x="422" y="460"/>
                      </a:cubicBezTo>
                      <a:cubicBezTo>
                        <a:pt x="422" y="462"/>
                        <a:pt x="296" y="536"/>
                        <a:pt x="298" y="538"/>
                      </a:cubicBezTo>
                      <a:cubicBezTo>
                        <a:pt x="299" y="540"/>
                        <a:pt x="423" y="463"/>
                        <a:pt x="424" y="465"/>
                      </a:cubicBezTo>
                      <a:cubicBezTo>
                        <a:pt x="425" y="467"/>
                        <a:pt x="302" y="540"/>
                        <a:pt x="302" y="540"/>
                      </a:cubicBezTo>
                      <a:cubicBezTo>
                        <a:pt x="303" y="542"/>
                        <a:pt x="425" y="467"/>
                        <a:pt x="426" y="469"/>
                      </a:cubicBezTo>
                      <a:cubicBezTo>
                        <a:pt x="427" y="470"/>
                        <a:pt x="305" y="541"/>
                        <a:pt x="306" y="542"/>
                      </a:cubicBezTo>
                      <a:cubicBezTo>
                        <a:pt x="306" y="543"/>
                        <a:pt x="428" y="471"/>
                        <a:pt x="428" y="471"/>
                      </a:cubicBezTo>
                      <a:cubicBezTo>
                        <a:pt x="429" y="473"/>
                        <a:pt x="310" y="543"/>
                        <a:pt x="311" y="544"/>
                      </a:cubicBezTo>
                      <a:cubicBezTo>
                        <a:pt x="312" y="546"/>
                        <a:pt x="430" y="473"/>
                        <a:pt x="431" y="475"/>
                      </a:cubicBezTo>
                      <a:cubicBezTo>
                        <a:pt x="432" y="477"/>
                        <a:pt x="314" y="545"/>
                        <a:pt x="314" y="546"/>
                      </a:cubicBezTo>
                      <a:cubicBezTo>
                        <a:pt x="315" y="547"/>
                        <a:pt x="432" y="476"/>
                        <a:pt x="433" y="477"/>
                      </a:cubicBezTo>
                      <a:cubicBezTo>
                        <a:pt x="434" y="479"/>
                        <a:pt x="315" y="545"/>
                        <a:pt x="315" y="546"/>
                      </a:cubicBezTo>
                      <a:cubicBezTo>
                        <a:pt x="316" y="548"/>
                        <a:pt x="433" y="477"/>
                        <a:pt x="433" y="478"/>
                      </a:cubicBezTo>
                      <a:cubicBezTo>
                        <a:pt x="434" y="480"/>
                        <a:pt x="322" y="548"/>
                        <a:pt x="323" y="550"/>
                      </a:cubicBezTo>
                      <a:cubicBezTo>
                        <a:pt x="324" y="551"/>
                        <a:pt x="438" y="483"/>
                        <a:pt x="438" y="484"/>
                      </a:cubicBezTo>
                      <a:cubicBezTo>
                        <a:pt x="439" y="484"/>
                        <a:pt x="325" y="550"/>
                        <a:pt x="325" y="551"/>
                      </a:cubicBezTo>
                      <a:cubicBezTo>
                        <a:pt x="326" y="552"/>
                        <a:pt x="439" y="484"/>
                        <a:pt x="440" y="485"/>
                      </a:cubicBezTo>
                      <a:cubicBezTo>
                        <a:pt x="441" y="486"/>
                        <a:pt x="332" y="553"/>
                        <a:pt x="333" y="554"/>
                      </a:cubicBezTo>
                      <a:cubicBezTo>
                        <a:pt x="333" y="555"/>
                        <a:pt x="445" y="489"/>
                        <a:pt x="445" y="489"/>
                      </a:cubicBezTo>
                      <a:cubicBezTo>
                        <a:pt x="446" y="491"/>
                        <a:pt x="335" y="554"/>
                        <a:pt x="335" y="555"/>
                      </a:cubicBezTo>
                      <a:cubicBezTo>
                        <a:pt x="336" y="556"/>
                        <a:pt x="446" y="490"/>
                        <a:pt x="447" y="491"/>
                      </a:cubicBezTo>
                      <a:cubicBezTo>
                        <a:pt x="448" y="492"/>
                        <a:pt x="343" y="558"/>
                        <a:pt x="344" y="558"/>
                      </a:cubicBezTo>
                      <a:cubicBezTo>
                        <a:pt x="344" y="560"/>
                        <a:pt x="453" y="494"/>
                        <a:pt x="453" y="495"/>
                      </a:cubicBezTo>
                      <a:cubicBezTo>
                        <a:pt x="454" y="496"/>
                        <a:pt x="350" y="560"/>
                        <a:pt x="351" y="561"/>
                      </a:cubicBezTo>
                      <a:cubicBezTo>
                        <a:pt x="351" y="562"/>
                        <a:pt x="459" y="497"/>
                        <a:pt x="460" y="498"/>
                      </a:cubicBezTo>
                      <a:cubicBezTo>
                        <a:pt x="461" y="500"/>
                        <a:pt x="353" y="561"/>
                        <a:pt x="354" y="562"/>
                      </a:cubicBezTo>
                      <a:cubicBezTo>
                        <a:pt x="355" y="564"/>
                        <a:pt x="462" y="498"/>
                        <a:pt x="463" y="500"/>
                      </a:cubicBezTo>
                      <a:cubicBezTo>
                        <a:pt x="463" y="500"/>
                        <a:pt x="362" y="564"/>
                        <a:pt x="362" y="565"/>
                      </a:cubicBezTo>
                      <a:cubicBezTo>
                        <a:pt x="363" y="567"/>
                        <a:pt x="470" y="501"/>
                        <a:pt x="471" y="502"/>
                      </a:cubicBezTo>
                      <a:cubicBezTo>
                        <a:pt x="472" y="503"/>
                        <a:pt x="363" y="565"/>
                        <a:pt x="364" y="566"/>
                      </a:cubicBezTo>
                      <a:cubicBezTo>
                        <a:pt x="365" y="567"/>
                        <a:pt x="472" y="502"/>
                        <a:pt x="473" y="503"/>
                      </a:cubicBezTo>
                      <a:cubicBezTo>
                        <a:pt x="474" y="504"/>
                        <a:pt x="364" y="565"/>
                        <a:pt x="365" y="566"/>
                      </a:cubicBezTo>
                      <a:cubicBezTo>
                        <a:pt x="365" y="567"/>
                        <a:pt x="473" y="502"/>
                        <a:pt x="474" y="503"/>
                      </a:cubicBezTo>
                      <a:cubicBezTo>
                        <a:pt x="475" y="505"/>
                        <a:pt x="372" y="568"/>
                        <a:pt x="373" y="569"/>
                      </a:cubicBezTo>
                      <a:cubicBezTo>
                        <a:pt x="373" y="570"/>
                        <a:pt x="483" y="503"/>
                        <a:pt x="484" y="505"/>
                      </a:cubicBezTo>
                      <a:cubicBezTo>
                        <a:pt x="484" y="505"/>
                        <a:pt x="379" y="569"/>
                        <a:pt x="380" y="571"/>
                      </a:cubicBezTo>
                      <a:cubicBezTo>
                        <a:pt x="381" y="572"/>
                        <a:pt x="494" y="503"/>
                        <a:pt x="495" y="504"/>
                      </a:cubicBezTo>
                      <a:cubicBezTo>
                        <a:pt x="496" y="506"/>
                        <a:pt x="388" y="572"/>
                        <a:pt x="389" y="574"/>
                      </a:cubicBezTo>
                      <a:cubicBezTo>
                        <a:pt x="390" y="575"/>
                        <a:pt x="525" y="494"/>
                        <a:pt x="525" y="495"/>
                      </a:cubicBezTo>
                      <a:cubicBezTo>
                        <a:pt x="526" y="496"/>
                        <a:pt x="390" y="573"/>
                        <a:pt x="391" y="574"/>
                      </a:cubicBezTo>
                      <a:cubicBezTo>
                        <a:pt x="392" y="576"/>
                        <a:pt x="537" y="487"/>
                        <a:pt x="539" y="489"/>
                      </a:cubicBezTo>
                      <a:cubicBezTo>
                        <a:pt x="539" y="490"/>
                        <a:pt x="394" y="574"/>
                        <a:pt x="394" y="575"/>
                      </a:cubicBezTo>
                      <a:cubicBezTo>
                        <a:pt x="395" y="576"/>
                        <a:pt x="538" y="490"/>
                        <a:pt x="539" y="492"/>
                      </a:cubicBezTo>
                      <a:cubicBezTo>
                        <a:pt x="539" y="493"/>
                        <a:pt x="395" y="574"/>
                        <a:pt x="396" y="576"/>
                      </a:cubicBezTo>
                      <a:cubicBezTo>
                        <a:pt x="396" y="577"/>
                        <a:pt x="538" y="492"/>
                        <a:pt x="539" y="493"/>
                      </a:cubicBezTo>
                      <a:cubicBezTo>
                        <a:pt x="540" y="495"/>
                        <a:pt x="404" y="577"/>
                        <a:pt x="404" y="578"/>
                      </a:cubicBezTo>
                      <a:cubicBezTo>
                        <a:pt x="405" y="580"/>
                        <a:pt x="538" y="499"/>
                        <a:pt x="539" y="500"/>
                      </a:cubicBezTo>
                      <a:cubicBezTo>
                        <a:pt x="539" y="501"/>
                        <a:pt x="412" y="579"/>
                        <a:pt x="413" y="580"/>
                      </a:cubicBezTo>
                      <a:cubicBezTo>
                        <a:pt x="414" y="581"/>
                        <a:pt x="538" y="506"/>
                        <a:pt x="539" y="507"/>
                      </a:cubicBezTo>
                      <a:cubicBezTo>
                        <a:pt x="539" y="508"/>
                        <a:pt x="418" y="580"/>
                        <a:pt x="419" y="581"/>
                      </a:cubicBezTo>
                      <a:cubicBezTo>
                        <a:pt x="419" y="582"/>
                        <a:pt x="538" y="510"/>
                        <a:pt x="539" y="512"/>
                      </a:cubicBezTo>
                      <a:cubicBezTo>
                        <a:pt x="539" y="512"/>
                        <a:pt x="423" y="581"/>
                        <a:pt x="423" y="582"/>
                      </a:cubicBezTo>
                      <a:cubicBezTo>
                        <a:pt x="424" y="583"/>
                        <a:pt x="538" y="514"/>
                        <a:pt x="539" y="516"/>
                      </a:cubicBezTo>
                      <a:cubicBezTo>
                        <a:pt x="540" y="517"/>
                        <a:pt x="427" y="583"/>
                        <a:pt x="428" y="583"/>
                      </a:cubicBezTo>
                      <a:cubicBezTo>
                        <a:pt x="428" y="584"/>
                        <a:pt x="538" y="518"/>
                        <a:pt x="539" y="519"/>
                      </a:cubicBezTo>
                      <a:cubicBezTo>
                        <a:pt x="539" y="520"/>
                        <a:pt x="427" y="582"/>
                        <a:pt x="428" y="583"/>
                      </a:cubicBezTo>
                      <a:cubicBezTo>
                        <a:pt x="428" y="584"/>
                        <a:pt x="538" y="518"/>
                        <a:pt x="539" y="519"/>
                      </a:cubicBezTo>
                      <a:cubicBezTo>
                        <a:pt x="539" y="520"/>
                        <a:pt x="438" y="584"/>
                        <a:pt x="439" y="585"/>
                      </a:cubicBezTo>
                      <a:cubicBezTo>
                        <a:pt x="439" y="586"/>
                        <a:pt x="538" y="527"/>
                        <a:pt x="539" y="527"/>
                      </a:cubicBezTo>
                      <a:cubicBezTo>
                        <a:pt x="539" y="528"/>
                        <a:pt x="443" y="585"/>
                        <a:pt x="444" y="586"/>
                      </a:cubicBezTo>
                      <a:cubicBezTo>
                        <a:pt x="444" y="587"/>
                        <a:pt x="538" y="530"/>
                        <a:pt x="539" y="531"/>
                      </a:cubicBezTo>
                      <a:cubicBezTo>
                        <a:pt x="539" y="532"/>
                        <a:pt x="455" y="587"/>
                        <a:pt x="455" y="588"/>
                      </a:cubicBezTo>
                      <a:cubicBezTo>
                        <a:pt x="456" y="589"/>
                        <a:pt x="538" y="539"/>
                        <a:pt x="539" y="540"/>
                      </a:cubicBezTo>
                      <a:cubicBezTo>
                        <a:pt x="539" y="540"/>
                        <a:pt x="465" y="589"/>
                        <a:pt x="465" y="589"/>
                      </a:cubicBezTo>
                      <a:cubicBezTo>
                        <a:pt x="465" y="590"/>
                        <a:pt x="538" y="546"/>
                        <a:pt x="539" y="547"/>
                      </a:cubicBezTo>
                      <a:cubicBezTo>
                        <a:pt x="539" y="548"/>
                        <a:pt x="468" y="589"/>
                        <a:pt x="469" y="590"/>
                      </a:cubicBezTo>
                      <a:cubicBezTo>
                        <a:pt x="469" y="591"/>
                        <a:pt x="538" y="549"/>
                        <a:pt x="539" y="550"/>
                      </a:cubicBezTo>
                      <a:cubicBezTo>
                        <a:pt x="539" y="550"/>
                        <a:pt x="479" y="590"/>
                        <a:pt x="479" y="591"/>
                      </a:cubicBezTo>
                      <a:cubicBezTo>
                        <a:pt x="480" y="591"/>
                        <a:pt x="538" y="556"/>
                        <a:pt x="539" y="557"/>
                      </a:cubicBezTo>
                      <a:cubicBezTo>
                        <a:pt x="539" y="557"/>
                        <a:pt x="492" y="592"/>
                        <a:pt x="492" y="592"/>
                      </a:cubicBezTo>
                      <a:cubicBezTo>
                        <a:pt x="492" y="592"/>
                        <a:pt x="538" y="564"/>
                        <a:pt x="539" y="565"/>
                      </a:cubicBezTo>
                      <a:cubicBezTo>
                        <a:pt x="539" y="565"/>
                        <a:pt x="495" y="592"/>
                        <a:pt x="496" y="592"/>
                      </a:cubicBezTo>
                      <a:cubicBezTo>
                        <a:pt x="496" y="593"/>
                        <a:pt x="539" y="567"/>
                        <a:pt x="539" y="567"/>
                      </a:cubicBezTo>
                      <a:cubicBezTo>
                        <a:pt x="539" y="568"/>
                        <a:pt x="506" y="593"/>
                        <a:pt x="506" y="593"/>
                      </a:cubicBezTo>
                      <a:cubicBezTo>
                        <a:pt x="506" y="593"/>
                        <a:pt x="539" y="574"/>
                        <a:pt x="539" y="574"/>
                      </a:cubicBezTo>
                      <a:cubicBezTo>
                        <a:pt x="539" y="575"/>
                        <a:pt x="511" y="593"/>
                        <a:pt x="512" y="593"/>
                      </a:cubicBezTo>
                      <a:cubicBezTo>
                        <a:pt x="512" y="593"/>
                        <a:pt x="539" y="577"/>
                        <a:pt x="539" y="578"/>
                      </a:cubicBezTo>
                      <a:cubicBezTo>
                        <a:pt x="539" y="578"/>
                        <a:pt x="522" y="593"/>
                        <a:pt x="522" y="594"/>
                      </a:cubicBezTo>
                      <a:cubicBezTo>
                        <a:pt x="522" y="594"/>
                        <a:pt x="539" y="584"/>
                        <a:pt x="539" y="584"/>
                      </a:cubicBezTo>
                      <a:cubicBezTo>
                        <a:pt x="539" y="584"/>
                        <a:pt x="528" y="594"/>
                        <a:pt x="528" y="594"/>
                      </a:cubicBezTo>
                      <a:cubicBezTo>
                        <a:pt x="528" y="594"/>
                        <a:pt x="539" y="587"/>
                        <a:pt x="539" y="587"/>
                      </a:cubicBezTo>
                      <a:cubicBezTo>
                        <a:pt x="539" y="587"/>
                        <a:pt x="538" y="594"/>
                        <a:pt x="539" y="594"/>
                      </a:cubicBezTo>
                      <a:cubicBezTo>
                        <a:pt x="539" y="594"/>
                        <a:pt x="539" y="594"/>
                        <a:pt x="539" y="594"/>
                      </a:cubicBezTo>
                    </a:path>
                  </a:pathLst>
                </a:custGeom>
                <a:noFill/>
                <a:ln w="1588" cap="rnd">
                  <a:solidFill>
                    <a:schemeClr val="accent4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" name="Freeform 22"/>
                <p:cNvSpPr>
                  <a:spLocks/>
                </p:cNvSpPr>
                <p:nvPr/>
              </p:nvSpPr>
              <p:spPr bwMode="auto">
                <a:xfrm>
                  <a:off x="1681163" y="3070225"/>
                  <a:ext cx="314325" cy="285750"/>
                </a:xfrm>
                <a:custGeom>
                  <a:avLst/>
                  <a:gdLst>
                    <a:gd name="T0" fmla="*/ 33 w 146"/>
                    <a:gd name="T1" fmla="*/ 13 h 133"/>
                    <a:gd name="T2" fmla="*/ 37 w 146"/>
                    <a:gd name="T3" fmla="*/ 10 h 133"/>
                    <a:gd name="T4" fmla="*/ 17 w 146"/>
                    <a:gd name="T5" fmla="*/ 28 h 133"/>
                    <a:gd name="T6" fmla="*/ 62 w 146"/>
                    <a:gd name="T7" fmla="*/ 2 h 133"/>
                    <a:gd name="T8" fmla="*/ 14 w 146"/>
                    <a:gd name="T9" fmla="*/ 31 h 133"/>
                    <a:gd name="T10" fmla="*/ 66 w 146"/>
                    <a:gd name="T11" fmla="*/ 1 h 133"/>
                    <a:gd name="T12" fmla="*/ 13 w 146"/>
                    <a:gd name="T13" fmla="*/ 33 h 133"/>
                    <a:gd name="T14" fmla="*/ 68 w 146"/>
                    <a:gd name="T15" fmla="*/ 1 h 133"/>
                    <a:gd name="T16" fmla="*/ 11 w 146"/>
                    <a:gd name="T17" fmla="*/ 36 h 133"/>
                    <a:gd name="T18" fmla="*/ 71 w 146"/>
                    <a:gd name="T19" fmla="*/ 1 h 133"/>
                    <a:gd name="T20" fmla="*/ 5 w 146"/>
                    <a:gd name="T21" fmla="*/ 48 h 133"/>
                    <a:gd name="T22" fmla="*/ 85 w 146"/>
                    <a:gd name="T23" fmla="*/ 2 h 133"/>
                    <a:gd name="T24" fmla="*/ 2 w 146"/>
                    <a:gd name="T25" fmla="*/ 57 h 133"/>
                    <a:gd name="T26" fmla="*/ 95 w 146"/>
                    <a:gd name="T27" fmla="*/ 4 h 133"/>
                    <a:gd name="T28" fmla="*/ 1 w 146"/>
                    <a:gd name="T29" fmla="*/ 68 h 133"/>
                    <a:gd name="T30" fmla="*/ 105 w 146"/>
                    <a:gd name="T31" fmla="*/ 8 h 133"/>
                    <a:gd name="T32" fmla="*/ 0 w 146"/>
                    <a:gd name="T33" fmla="*/ 73 h 133"/>
                    <a:gd name="T34" fmla="*/ 109 w 146"/>
                    <a:gd name="T35" fmla="*/ 10 h 133"/>
                    <a:gd name="T36" fmla="*/ 1 w 146"/>
                    <a:gd name="T37" fmla="*/ 80 h 133"/>
                    <a:gd name="T38" fmla="*/ 116 w 146"/>
                    <a:gd name="T39" fmla="*/ 14 h 133"/>
                    <a:gd name="T40" fmla="*/ 1 w 146"/>
                    <a:gd name="T41" fmla="*/ 87 h 133"/>
                    <a:gd name="T42" fmla="*/ 121 w 146"/>
                    <a:gd name="T43" fmla="*/ 18 h 133"/>
                    <a:gd name="T44" fmla="*/ 3 w 146"/>
                    <a:gd name="T45" fmla="*/ 93 h 133"/>
                    <a:gd name="T46" fmla="*/ 126 w 146"/>
                    <a:gd name="T47" fmla="*/ 22 h 133"/>
                    <a:gd name="T48" fmla="*/ 5 w 146"/>
                    <a:gd name="T49" fmla="*/ 99 h 133"/>
                    <a:gd name="T50" fmla="*/ 130 w 146"/>
                    <a:gd name="T51" fmla="*/ 27 h 133"/>
                    <a:gd name="T52" fmla="*/ 5 w 146"/>
                    <a:gd name="T53" fmla="*/ 100 h 133"/>
                    <a:gd name="T54" fmla="*/ 131 w 146"/>
                    <a:gd name="T55" fmla="*/ 28 h 133"/>
                    <a:gd name="T56" fmla="*/ 5 w 146"/>
                    <a:gd name="T57" fmla="*/ 100 h 133"/>
                    <a:gd name="T58" fmla="*/ 131 w 146"/>
                    <a:gd name="T59" fmla="*/ 28 h 133"/>
                    <a:gd name="T60" fmla="*/ 7 w 146"/>
                    <a:gd name="T61" fmla="*/ 103 h 133"/>
                    <a:gd name="T62" fmla="*/ 133 w 146"/>
                    <a:gd name="T63" fmla="*/ 31 h 133"/>
                    <a:gd name="T64" fmla="*/ 8 w 146"/>
                    <a:gd name="T65" fmla="*/ 107 h 133"/>
                    <a:gd name="T66" fmla="*/ 135 w 146"/>
                    <a:gd name="T67" fmla="*/ 34 h 133"/>
                    <a:gd name="T68" fmla="*/ 12 w 146"/>
                    <a:gd name="T69" fmla="*/ 113 h 133"/>
                    <a:gd name="T70" fmla="*/ 138 w 146"/>
                    <a:gd name="T71" fmla="*/ 41 h 133"/>
                    <a:gd name="T72" fmla="*/ 14 w 146"/>
                    <a:gd name="T73" fmla="*/ 116 h 133"/>
                    <a:gd name="T74" fmla="*/ 140 w 146"/>
                    <a:gd name="T75" fmla="*/ 43 h 133"/>
                    <a:gd name="T76" fmla="*/ 18 w 146"/>
                    <a:gd name="T77" fmla="*/ 121 h 133"/>
                    <a:gd name="T78" fmla="*/ 142 w 146"/>
                    <a:gd name="T79" fmla="*/ 49 h 133"/>
                    <a:gd name="T80" fmla="*/ 23 w 146"/>
                    <a:gd name="T81" fmla="*/ 126 h 133"/>
                    <a:gd name="T82" fmla="*/ 144 w 146"/>
                    <a:gd name="T83" fmla="*/ 56 h 133"/>
                    <a:gd name="T84" fmla="*/ 27 w 146"/>
                    <a:gd name="T85" fmla="*/ 129 h 133"/>
                    <a:gd name="T86" fmla="*/ 145 w 146"/>
                    <a:gd name="T87" fmla="*/ 61 h 133"/>
                    <a:gd name="T88" fmla="*/ 28 w 146"/>
                    <a:gd name="T89" fmla="*/ 131 h 133"/>
                    <a:gd name="T90" fmla="*/ 145 w 146"/>
                    <a:gd name="T91" fmla="*/ 63 h 133"/>
                    <a:gd name="T92" fmla="*/ 29 w 146"/>
                    <a:gd name="T93" fmla="*/ 133 h 133"/>
                    <a:gd name="T94" fmla="*/ 145 w 146"/>
                    <a:gd name="T95" fmla="*/ 66 h 1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146" h="133">
                      <a:moveTo>
                        <a:pt x="33" y="13"/>
                      </a:moveTo>
                      <a:cubicBezTo>
                        <a:pt x="33" y="13"/>
                        <a:pt x="37" y="10"/>
                        <a:pt x="37" y="10"/>
                      </a:cubicBezTo>
                      <a:cubicBezTo>
                        <a:pt x="37" y="10"/>
                        <a:pt x="17" y="28"/>
                        <a:pt x="17" y="28"/>
                      </a:cubicBezTo>
                      <a:cubicBezTo>
                        <a:pt x="17" y="28"/>
                        <a:pt x="62" y="1"/>
                        <a:pt x="62" y="2"/>
                      </a:cubicBezTo>
                      <a:cubicBezTo>
                        <a:pt x="62" y="2"/>
                        <a:pt x="14" y="31"/>
                        <a:pt x="14" y="31"/>
                      </a:cubicBezTo>
                      <a:cubicBezTo>
                        <a:pt x="14" y="32"/>
                        <a:pt x="65" y="1"/>
                        <a:pt x="66" y="1"/>
                      </a:cubicBezTo>
                      <a:cubicBezTo>
                        <a:pt x="66" y="2"/>
                        <a:pt x="13" y="32"/>
                        <a:pt x="13" y="33"/>
                      </a:cubicBezTo>
                      <a:cubicBezTo>
                        <a:pt x="13" y="33"/>
                        <a:pt x="67" y="1"/>
                        <a:pt x="68" y="1"/>
                      </a:cubicBezTo>
                      <a:cubicBezTo>
                        <a:pt x="68" y="2"/>
                        <a:pt x="11" y="35"/>
                        <a:pt x="11" y="36"/>
                      </a:cubicBezTo>
                      <a:cubicBezTo>
                        <a:pt x="12" y="36"/>
                        <a:pt x="71" y="0"/>
                        <a:pt x="71" y="1"/>
                      </a:cubicBezTo>
                      <a:cubicBezTo>
                        <a:pt x="71" y="1"/>
                        <a:pt x="5" y="47"/>
                        <a:pt x="5" y="48"/>
                      </a:cubicBezTo>
                      <a:cubicBezTo>
                        <a:pt x="5" y="48"/>
                        <a:pt x="84" y="1"/>
                        <a:pt x="85" y="2"/>
                      </a:cubicBezTo>
                      <a:cubicBezTo>
                        <a:pt x="85" y="2"/>
                        <a:pt x="2" y="56"/>
                        <a:pt x="2" y="57"/>
                      </a:cubicBezTo>
                      <a:cubicBezTo>
                        <a:pt x="3" y="59"/>
                        <a:pt x="94" y="3"/>
                        <a:pt x="95" y="4"/>
                      </a:cubicBezTo>
                      <a:cubicBezTo>
                        <a:pt x="95" y="5"/>
                        <a:pt x="0" y="67"/>
                        <a:pt x="1" y="68"/>
                      </a:cubicBezTo>
                      <a:cubicBezTo>
                        <a:pt x="1" y="69"/>
                        <a:pt x="104" y="6"/>
                        <a:pt x="105" y="8"/>
                      </a:cubicBezTo>
                      <a:cubicBezTo>
                        <a:pt x="105" y="9"/>
                        <a:pt x="0" y="72"/>
                        <a:pt x="0" y="73"/>
                      </a:cubicBezTo>
                      <a:cubicBezTo>
                        <a:pt x="1" y="74"/>
                        <a:pt x="109" y="9"/>
                        <a:pt x="109" y="10"/>
                      </a:cubicBezTo>
                      <a:cubicBezTo>
                        <a:pt x="110" y="12"/>
                        <a:pt x="0" y="79"/>
                        <a:pt x="1" y="80"/>
                      </a:cubicBezTo>
                      <a:cubicBezTo>
                        <a:pt x="1" y="81"/>
                        <a:pt x="115" y="13"/>
                        <a:pt x="116" y="14"/>
                      </a:cubicBezTo>
                      <a:cubicBezTo>
                        <a:pt x="116" y="14"/>
                        <a:pt x="0" y="85"/>
                        <a:pt x="1" y="87"/>
                      </a:cubicBezTo>
                      <a:cubicBezTo>
                        <a:pt x="2" y="88"/>
                        <a:pt x="120" y="17"/>
                        <a:pt x="121" y="18"/>
                      </a:cubicBezTo>
                      <a:cubicBezTo>
                        <a:pt x="122" y="19"/>
                        <a:pt x="2" y="92"/>
                        <a:pt x="3" y="93"/>
                      </a:cubicBezTo>
                      <a:cubicBezTo>
                        <a:pt x="3" y="94"/>
                        <a:pt x="126" y="21"/>
                        <a:pt x="126" y="22"/>
                      </a:cubicBezTo>
                      <a:cubicBezTo>
                        <a:pt x="127" y="24"/>
                        <a:pt x="4" y="98"/>
                        <a:pt x="5" y="99"/>
                      </a:cubicBezTo>
                      <a:cubicBezTo>
                        <a:pt x="5" y="100"/>
                        <a:pt x="129" y="26"/>
                        <a:pt x="130" y="27"/>
                      </a:cubicBezTo>
                      <a:cubicBezTo>
                        <a:pt x="131" y="28"/>
                        <a:pt x="5" y="99"/>
                        <a:pt x="5" y="100"/>
                      </a:cubicBezTo>
                      <a:cubicBezTo>
                        <a:pt x="6" y="102"/>
                        <a:pt x="130" y="27"/>
                        <a:pt x="131" y="28"/>
                      </a:cubicBezTo>
                      <a:cubicBezTo>
                        <a:pt x="131" y="29"/>
                        <a:pt x="5" y="99"/>
                        <a:pt x="5" y="100"/>
                      </a:cubicBezTo>
                      <a:cubicBezTo>
                        <a:pt x="6" y="102"/>
                        <a:pt x="130" y="27"/>
                        <a:pt x="131" y="28"/>
                      </a:cubicBezTo>
                      <a:cubicBezTo>
                        <a:pt x="131" y="29"/>
                        <a:pt x="6" y="102"/>
                        <a:pt x="7" y="103"/>
                      </a:cubicBezTo>
                      <a:cubicBezTo>
                        <a:pt x="8" y="105"/>
                        <a:pt x="132" y="29"/>
                        <a:pt x="133" y="31"/>
                      </a:cubicBezTo>
                      <a:cubicBezTo>
                        <a:pt x="134" y="33"/>
                        <a:pt x="8" y="106"/>
                        <a:pt x="8" y="107"/>
                      </a:cubicBezTo>
                      <a:cubicBezTo>
                        <a:pt x="9" y="108"/>
                        <a:pt x="134" y="32"/>
                        <a:pt x="135" y="34"/>
                      </a:cubicBezTo>
                      <a:cubicBezTo>
                        <a:pt x="135" y="35"/>
                        <a:pt x="11" y="112"/>
                        <a:pt x="12" y="113"/>
                      </a:cubicBezTo>
                      <a:cubicBezTo>
                        <a:pt x="13" y="114"/>
                        <a:pt x="137" y="39"/>
                        <a:pt x="138" y="41"/>
                      </a:cubicBezTo>
                      <a:cubicBezTo>
                        <a:pt x="139" y="42"/>
                        <a:pt x="13" y="114"/>
                        <a:pt x="14" y="116"/>
                      </a:cubicBezTo>
                      <a:cubicBezTo>
                        <a:pt x="14" y="116"/>
                        <a:pt x="139" y="42"/>
                        <a:pt x="140" y="43"/>
                      </a:cubicBezTo>
                      <a:cubicBezTo>
                        <a:pt x="140" y="44"/>
                        <a:pt x="17" y="120"/>
                        <a:pt x="18" y="121"/>
                      </a:cubicBezTo>
                      <a:cubicBezTo>
                        <a:pt x="19" y="122"/>
                        <a:pt x="141" y="48"/>
                        <a:pt x="142" y="49"/>
                      </a:cubicBezTo>
                      <a:cubicBezTo>
                        <a:pt x="143" y="51"/>
                        <a:pt x="22" y="125"/>
                        <a:pt x="23" y="126"/>
                      </a:cubicBezTo>
                      <a:cubicBezTo>
                        <a:pt x="23" y="127"/>
                        <a:pt x="143" y="55"/>
                        <a:pt x="144" y="56"/>
                      </a:cubicBezTo>
                      <a:cubicBezTo>
                        <a:pt x="144" y="57"/>
                        <a:pt x="26" y="128"/>
                        <a:pt x="27" y="129"/>
                      </a:cubicBezTo>
                      <a:cubicBezTo>
                        <a:pt x="27" y="130"/>
                        <a:pt x="144" y="59"/>
                        <a:pt x="145" y="61"/>
                      </a:cubicBezTo>
                      <a:cubicBezTo>
                        <a:pt x="146" y="62"/>
                        <a:pt x="27" y="129"/>
                        <a:pt x="28" y="131"/>
                      </a:cubicBezTo>
                      <a:cubicBezTo>
                        <a:pt x="28" y="132"/>
                        <a:pt x="145" y="62"/>
                        <a:pt x="145" y="63"/>
                      </a:cubicBezTo>
                      <a:cubicBezTo>
                        <a:pt x="146" y="64"/>
                        <a:pt x="29" y="132"/>
                        <a:pt x="29" y="133"/>
                      </a:cubicBezTo>
                      <a:cubicBezTo>
                        <a:pt x="30" y="133"/>
                        <a:pt x="145" y="65"/>
                        <a:pt x="145" y="66"/>
                      </a:cubicBezTo>
                    </a:path>
                  </a:pathLst>
                </a:custGeom>
                <a:noFill/>
                <a:ln w="1588" cap="rnd">
                  <a:solidFill>
                    <a:schemeClr val="accent4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80" name="组合 79"/>
            <p:cNvGrpSpPr/>
            <p:nvPr/>
          </p:nvGrpSpPr>
          <p:grpSpPr>
            <a:xfrm>
              <a:off x="3200400" y="2212976"/>
              <a:ext cx="2338388" cy="2328863"/>
              <a:chOff x="4926013" y="2263775"/>
              <a:chExt cx="2338388" cy="2328863"/>
            </a:xfrm>
          </p:grpSpPr>
          <p:sp>
            <p:nvSpPr>
              <p:cNvPr id="75" name="Freeform 26"/>
              <p:cNvSpPr>
                <a:spLocks/>
              </p:cNvSpPr>
              <p:nvPr/>
            </p:nvSpPr>
            <p:spPr bwMode="auto">
              <a:xfrm>
                <a:off x="4926013" y="2263775"/>
                <a:ext cx="1446213" cy="1181100"/>
              </a:xfrm>
              <a:custGeom>
                <a:avLst/>
                <a:gdLst>
                  <a:gd name="T0" fmla="*/ 540 w 671"/>
                  <a:gd name="T1" fmla="*/ 0 h 549"/>
                  <a:gd name="T2" fmla="*/ 540 w 671"/>
                  <a:gd name="T3" fmla="*/ 126 h 549"/>
                  <a:gd name="T4" fmla="*/ 545 w 671"/>
                  <a:gd name="T5" fmla="*/ 119 h 549"/>
                  <a:gd name="T6" fmla="*/ 597 w 671"/>
                  <a:gd name="T7" fmla="*/ 98 h 549"/>
                  <a:gd name="T8" fmla="*/ 648 w 671"/>
                  <a:gd name="T9" fmla="*/ 119 h 549"/>
                  <a:gd name="T10" fmla="*/ 671 w 671"/>
                  <a:gd name="T11" fmla="*/ 171 h 549"/>
                  <a:gd name="T12" fmla="*/ 648 w 671"/>
                  <a:gd name="T13" fmla="*/ 222 h 549"/>
                  <a:gd name="T14" fmla="*/ 597 w 671"/>
                  <a:gd name="T15" fmla="*/ 245 h 549"/>
                  <a:gd name="T16" fmla="*/ 545 w 671"/>
                  <a:gd name="T17" fmla="*/ 222 h 549"/>
                  <a:gd name="T18" fmla="*/ 540 w 671"/>
                  <a:gd name="T19" fmla="*/ 217 h 549"/>
                  <a:gd name="T20" fmla="*/ 540 w 671"/>
                  <a:gd name="T21" fmla="*/ 301 h 549"/>
                  <a:gd name="T22" fmla="*/ 373 w 671"/>
                  <a:gd name="T23" fmla="*/ 372 h 549"/>
                  <a:gd name="T24" fmla="*/ 304 w 671"/>
                  <a:gd name="T25" fmla="*/ 542 h 549"/>
                  <a:gd name="T26" fmla="*/ 304 w 671"/>
                  <a:gd name="T27" fmla="*/ 549 h 549"/>
                  <a:gd name="T28" fmla="*/ 212 w 671"/>
                  <a:gd name="T29" fmla="*/ 549 h 549"/>
                  <a:gd name="T30" fmla="*/ 221 w 671"/>
                  <a:gd name="T31" fmla="*/ 542 h 549"/>
                  <a:gd name="T32" fmla="*/ 242 w 671"/>
                  <a:gd name="T33" fmla="*/ 491 h 549"/>
                  <a:gd name="T34" fmla="*/ 221 w 671"/>
                  <a:gd name="T35" fmla="*/ 437 h 549"/>
                  <a:gd name="T36" fmla="*/ 169 w 671"/>
                  <a:gd name="T37" fmla="*/ 417 h 549"/>
                  <a:gd name="T38" fmla="*/ 118 w 671"/>
                  <a:gd name="T39" fmla="*/ 437 h 549"/>
                  <a:gd name="T40" fmla="*/ 95 w 671"/>
                  <a:gd name="T41" fmla="*/ 491 h 549"/>
                  <a:gd name="T42" fmla="*/ 118 w 671"/>
                  <a:gd name="T43" fmla="*/ 542 h 549"/>
                  <a:gd name="T44" fmla="*/ 125 w 671"/>
                  <a:gd name="T45" fmla="*/ 549 h 549"/>
                  <a:gd name="T46" fmla="*/ 0 w 671"/>
                  <a:gd name="T47" fmla="*/ 549 h 549"/>
                  <a:gd name="T48" fmla="*/ 0 w 671"/>
                  <a:gd name="T49" fmla="*/ 542 h 549"/>
                  <a:gd name="T50" fmla="*/ 159 w 671"/>
                  <a:gd name="T51" fmla="*/ 159 h 549"/>
                  <a:gd name="T52" fmla="*/ 481 w 671"/>
                  <a:gd name="T53" fmla="*/ 4 h 549"/>
                  <a:gd name="T54" fmla="*/ 540 w 671"/>
                  <a:gd name="T55" fmla="*/ 0 h 5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671" h="549">
                    <a:moveTo>
                      <a:pt x="540" y="0"/>
                    </a:moveTo>
                    <a:cubicBezTo>
                      <a:pt x="540" y="126"/>
                      <a:pt x="540" y="126"/>
                      <a:pt x="540" y="126"/>
                    </a:cubicBezTo>
                    <a:cubicBezTo>
                      <a:pt x="542" y="122"/>
                      <a:pt x="543" y="121"/>
                      <a:pt x="545" y="119"/>
                    </a:cubicBezTo>
                    <a:cubicBezTo>
                      <a:pt x="559" y="105"/>
                      <a:pt x="576" y="98"/>
                      <a:pt x="597" y="98"/>
                    </a:cubicBezTo>
                    <a:cubicBezTo>
                      <a:pt x="617" y="98"/>
                      <a:pt x="635" y="105"/>
                      <a:pt x="648" y="119"/>
                    </a:cubicBezTo>
                    <a:cubicBezTo>
                      <a:pt x="662" y="134"/>
                      <a:pt x="671" y="152"/>
                      <a:pt x="671" y="171"/>
                    </a:cubicBezTo>
                    <a:cubicBezTo>
                      <a:pt x="671" y="191"/>
                      <a:pt x="662" y="208"/>
                      <a:pt x="648" y="222"/>
                    </a:cubicBezTo>
                    <a:cubicBezTo>
                      <a:pt x="635" y="238"/>
                      <a:pt x="617" y="245"/>
                      <a:pt x="597" y="245"/>
                    </a:cubicBezTo>
                    <a:cubicBezTo>
                      <a:pt x="576" y="245"/>
                      <a:pt x="559" y="238"/>
                      <a:pt x="545" y="222"/>
                    </a:cubicBezTo>
                    <a:cubicBezTo>
                      <a:pt x="543" y="220"/>
                      <a:pt x="542" y="219"/>
                      <a:pt x="540" y="217"/>
                    </a:cubicBezTo>
                    <a:cubicBezTo>
                      <a:pt x="540" y="301"/>
                      <a:pt x="540" y="301"/>
                      <a:pt x="540" y="301"/>
                    </a:cubicBezTo>
                    <a:cubicBezTo>
                      <a:pt x="474" y="303"/>
                      <a:pt x="419" y="325"/>
                      <a:pt x="373" y="372"/>
                    </a:cubicBezTo>
                    <a:cubicBezTo>
                      <a:pt x="326" y="418"/>
                      <a:pt x="304" y="475"/>
                      <a:pt x="304" y="542"/>
                    </a:cubicBezTo>
                    <a:cubicBezTo>
                      <a:pt x="304" y="544"/>
                      <a:pt x="304" y="546"/>
                      <a:pt x="304" y="549"/>
                    </a:cubicBezTo>
                    <a:cubicBezTo>
                      <a:pt x="212" y="549"/>
                      <a:pt x="212" y="549"/>
                      <a:pt x="212" y="549"/>
                    </a:cubicBezTo>
                    <a:cubicBezTo>
                      <a:pt x="216" y="546"/>
                      <a:pt x="218" y="544"/>
                      <a:pt x="221" y="542"/>
                    </a:cubicBezTo>
                    <a:cubicBezTo>
                      <a:pt x="235" y="527"/>
                      <a:pt x="242" y="510"/>
                      <a:pt x="242" y="491"/>
                    </a:cubicBezTo>
                    <a:cubicBezTo>
                      <a:pt x="242" y="470"/>
                      <a:pt x="235" y="453"/>
                      <a:pt x="221" y="437"/>
                    </a:cubicBezTo>
                    <a:cubicBezTo>
                      <a:pt x="206" y="424"/>
                      <a:pt x="188" y="417"/>
                      <a:pt x="169" y="417"/>
                    </a:cubicBezTo>
                    <a:cubicBezTo>
                      <a:pt x="149" y="417"/>
                      <a:pt x="131" y="424"/>
                      <a:pt x="118" y="437"/>
                    </a:cubicBezTo>
                    <a:cubicBezTo>
                      <a:pt x="102" y="453"/>
                      <a:pt x="95" y="470"/>
                      <a:pt x="95" y="491"/>
                    </a:cubicBezTo>
                    <a:cubicBezTo>
                      <a:pt x="95" y="510"/>
                      <a:pt x="102" y="527"/>
                      <a:pt x="118" y="542"/>
                    </a:cubicBezTo>
                    <a:cubicBezTo>
                      <a:pt x="119" y="544"/>
                      <a:pt x="123" y="546"/>
                      <a:pt x="125" y="549"/>
                    </a:cubicBezTo>
                    <a:cubicBezTo>
                      <a:pt x="0" y="549"/>
                      <a:pt x="0" y="549"/>
                      <a:pt x="0" y="549"/>
                    </a:cubicBezTo>
                    <a:cubicBezTo>
                      <a:pt x="0" y="546"/>
                      <a:pt x="0" y="544"/>
                      <a:pt x="0" y="542"/>
                    </a:cubicBezTo>
                    <a:cubicBezTo>
                      <a:pt x="0" y="393"/>
                      <a:pt x="54" y="265"/>
                      <a:pt x="159" y="159"/>
                    </a:cubicBezTo>
                    <a:cubicBezTo>
                      <a:pt x="250" y="69"/>
                      <a:pt x="357" y="17"/>
                      <a:pt x="481" y="4"/>
                    </a:cubicBezTo>
                    <a:cubicBezTo>
                      <a:pt x="500" y="2"/>
                      <a:pt x="519" y="0"/>
                      <a:pt x="540" y="0"/>
                    </a:cubicBez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27"/>
              <p:cNvSpPr>
                <a:spLocks/>
              </p:cNvSpPr>
              <p:nvPr/>
            </p:nvSpPr>
            <p:spPr bwMode="auto">
              <a:xfrm>
                <a:off x="6088063" y="2263775"/>
                <a:ext cx="1176338" cy="1457325"/>
              </a:xfrm>
              <a:custGeom>
                <a:avLst/>
                <a:gdLst>
                  <a:gd name="T0" fmla="*/ 546 w 546"/>
                  <a:gd name="T1" fmla="*/ 548 h 677"/>
                  <a:gd name="T2" fmla="*/ 425 w 546"/>
                  <a:gd name="T3" fmla="*/ 548 h 677"/>
                  <a:gd name="T4" fmla="*/ 430 w 546"/>
                  <a:gd name="T5" fmla="*/ 553 h 677"/>
                  <a:gd name="T6" fmla="*/ 453 w 546"/>
                  <a:gd name="T7" fmla="*/ 605 h 677"/>
                  <a:gd name="T8" fmla="*/ 430 w 546"/>
                  <a:gd name="T9" fmla="*/ 656 h 677"/>
                  <a:gd name="T10" fmla="*/ 379 w 546"/>
                  <a:gd name="T11" fmla="*/ 677 h 677"/>
                  <a:gd name="T12" fmla="*/ 327 w 546"/>
                  <a:gd name="T13" fmla="*/ 656 h 677"/>
                  <a:gd name="T14" fmla="*/ 306 w 546"/>
                  <a:gd name="T15" fmla="*/ 605 h 677"/>
                  <a:gd name="T16" fmla="*/ 327 w 546"/>
                  <a:gd name="T17" fmla="*/ 553 h 677"/>
                  <a:gd name="T18" fmla="*/ 334 w 546"/>
                  <a:gd name="T19" fmla="*/ 548 h 677"/>
                  <a:gd name="T20" fmla="*/ 244 w 546"/>
                  <a:gd name="T21" fmla="*/ 548 h 677"/>
                  <a:gd name="T22" fmla="*/ 244 w 546"/>
                  <a:gd name="T23" fmla="*/ 541 h 677"/>
                  <a:gd name="T24" fmla="*/ 173 w 546"/>
                  <a:gd name="T25" fmla="*/ 371 h 677"/>
                  <a:gd name="T26" fmla="*/ 3 w 546"/>
                  <a:gd name="T27" fmla="*/ 301 h 677"/>
                  <a:gd name="T28" fmla="*/ 0 w 546"/>
                  <a:gd name="T29" fmla="*/ 301 h 677"/>
                  <a:gd name="T30" fmla="*/ 0 w 546"/>
                  <a:gd name="T31" fmla="*/ 217 h 677"/>
                  <a:gd name="T32" fmla="*/ 5 w 546"/>
                  <a:gd name="T33" fmla="*/ 222 h 677"/>
                  <a:gd name="T34" fmla="*/ 57 w 546"/>
                  <a:gd name="T35" fmla="*/ 244 h 677"/>
                  <a:gd name="T36" fmla="*/ 109 w 546"/>
                  <a:gd name="T37" fmla="*/ 222 h 677"/>
                  <a:gd name="T38" fmla="*/ 131 w 546"/>
                  <a:gd name="T39" fmla="*/ 170 h 677"/>
                  <a:gd name="T40" fmla="*/ 109 w 546"/>
                  <a:gd name="T41" fmla="*/ 119 h 677"/>
                  <a:gd name="T42" fmla="*/ 57 w 546"/>
                  <a:gd name="T43" fmla="*/ 98 h 677"/>
                  <a:gd name="T44" fmla="*/ 5 w 546"/>
                  <a:gd name="T45" fmla="*/ 119 h 677"/>
                  <a:gd name="T46" fmla="*/ 0 w 546"/>
                  <a:gd name="T47" fmla="*/ 126 h 677"/>
                  <a:gd name="T48" fmla="*/ 0 w 546"/>
                  <a:gd name="T49" fmla="*/ 0 h 677"/>
                  <a:gd name="T50" fmla="*/ 3 w 546"/>
                  <a:gd name="T51" fmla="*/ 0 h 677"/>
                  <a:gd name="T52" fmla="*/ 66 w 546"/>
                  <a:gd name="T53" fmla="*/ 4 h 677"/>
                  <a:gd name="T54" fmla="*/ 387 w 546"/>
                  <a:gd name="T55" fmla="*/ 158 h 677"/>
                  <a:gd name="T56" fmla="*/ 546 w 546"/>
                  <a:gd name="T57" fmla="*/ 541 h 677"/>
                  <a:gd name="T58" fmla="*/ 546 w 546"/>
                  <a:gd name="T59" fmla="*/ 548 h 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546" h="677">
                    <a:moveTo>
                      <a:pt x="546" y="548"/>
                    </a:moveTo>
                    <a:cubicBezTo>
                      <a:pt x="425" y="548"/>
                      <a:pt x="425" y="548"/>
                      <a:pt x="425" y="548"/>
                    </a:cubicBezTo>
                    <a:cubicBezTo>
                      <a:pt x="427" y="550"/>
                      <a:pt x="429" y="552"/>
                      <a:pt x="430" y="553"/>
                    </a:cubicBezTo>
                    <a:cubicBezTo>
                      <a:pt x="446" y="567"/>
                      <a:pt x="453" y="584"/>
                      <a:pt x="453" y="605"/>
                    </a:cubicBezTo>
                    <a:cubicBezTo>
                      <a:pt x="453" y="625"/>
                      <a:pt x="446" y="643"/>
                      <a:pt x="430" y="656"/>
                    </a:cubicBezTo>
                    <a:cubicBezTo>
                      <a:pt x="417" y="670"/>
                      <a:pt x="399" y="677"/>
                      <a:pt x="379" y="677"/>
                    </a:cubicBezTo>
                    <a:cubicBezTo>
                      <a:pt x="360" y="677"/>
                      <a:pt x="342" y="670"/>
                      <a:pt x="327" y="656"/>
                    </a:cubicBezTo>
                    <a:cubicBezTo>
                      <a:pt x="313" y="643"/>
                      <a:pt x="306" y="625"/>
                      <a:pt x="306" y="605"/>
                    </a:cubicBezTo>
                    <a:cubicBezTo>
                      <a:pt x="306" y="584"/>
                      <a:pt x="313" y="567"/>
                      <a:pt x="327" y="553"/>
                    </a:cubicBezTo>
                    <a:cubicBezTo>
                      <a:pt x="328" y="552"/>
                      <a:pt x="330" y="550"/>
                      <a:pt x="334" y="548"/>
                    </a:cubicBezTo>
                    <a:cubicBezTo>
                      <a:pt x="244" y="548"/>
                      <a:pt x="244" y="548"/>
                      <a:pt x="244" y="548"/>
                    </a:cubicBezTo>
                    <a:cubicBezTo>
                      <a:pt x="244" y="545"/>
                      <a:pt x="244" y="543"/>
                      <a:pt x="244" y="541"/>
                    </a:cubicBezTo>
                    <a:cubicBezTo>
                      <a:pt x="244" y="474"/>
                      <a:pt x="219" y="418"/>
                      <a:pt x="173" y="371"/>
                    </a:cubicBezTo>
                    <a:cubicBezTo>
                      <a:pt x="126" y="325"/>
                      <a:pt x="69" y="301"/>
                      <a:pt x="3" y="301"/>
                    </a:cubicBezTo>
                    <a:cubicBezTo>
                      <a:pt x="2" y="301"/>
                      <a:pt x="2" y="301"/>
                      <a:pt x="0" y="301"/>
                    </a:cubicBezTo>
                    <a:cubicBezTo>
                      <a:pt x="0" y="217"/>
                      <a:pt x="0" y="217"/>
                      <a:pt x="0" y="217"/>
                    </a:cubicBezTo>
                    <a:cubicBezTo>
                      <a:pt x="2" y="218"/>
                      <a:pt x="3" y="220"/>
                      <a:pt x="5" y="222"/>
                    </a:cubicBezTo>
                    <a:cubicBezTo>
                      <a:pt x="19" y="237"/>
                      <a:pt x="36" y="244"/>
                      <a:pt x="57" y="244"/>
                    </a:cubicBezTo>
                    <a:cubicBezTo>
                      <a:pt x="78" y="244"/>
                      <a:pt x="95" y="237"/>
                      <a:pt x="109" y="222"/>
                    </a:cubicBezTo>
                    <a:cubicBezTo>
                      <a:pt x="123" y="208"/>
                      <a:pt x="131" y="191"/>
                      <a:pt x="131" y="170"/>
                    </a:cubicBezTo>
                    <a:cubicBezTo>
                      <a:pt x="131" y="151"/>
                      <a:pt x="123" y="134"/>
                      <a:pt x="109" y="119"/>
                    </a:cubicBezTo>
                    <a:cubicBezTo>
                      <a:pt x="95" y="105"/>
                      <a:pt x="78" y="98"/>
                      <a:pt x="57" y="98"/>
                    </a:cubicBezTo>
                    <a:cubicBezTo>
                      <a:pt x="36" y="98"/>
                      <a:pt x="19" y="105"/>
                      <a:pt x="5" y="119"/>
                    </a:cubicBezTo>
                    <a:cubicBezTo>
                      <a:pt x="3" y="120"/>
                      <a:pt x="2" y="122"/>
                      <a:pt x="0" y="12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24" y="0"/>
                      <a:pt x="45" y="2"/>
                      <a:pt x="66" y="4"/>
                    </a:cubicBezTo>
                    <a:cubicBezTo>
                      <a:pt x="188" y="17"/>
                      <a:pt x="296" y="69"/>
                      <a:pt x="387" y="158"/>
                    </a:cubicBezTo>
                    <a:cubicBezTo>
                      <a:pt x="493" y="265"/>
                      <a:pt x="546" y="392"/>
                      <a:pt x="546" y="541"/>
                    </a:cubicBezTo>
                    <a:cubicBezTo>
                      <a:pt x="546" y="543"/>
                      <a:pt x="546" y="545"/>
                      <a:pt x="546" y="548"/>
                    </a:cubicBez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28"/>
              <p:cNvSpPr>
                <a:spLocks/>
              </p:cNvSpPr>
              <p:nvPr/>
            </p:nvSpPr>
            <p:spPr bwMode="auto">
              <a:xfrm>
                <a:off x="5819776" y="3444875"/>
                <a:ext cx="1444625" cy="1147763"/>
              </a:xfrm>
              <a:custGeom>
                <a:avLst/>
                <a:gdLst>
                  <a:gd name="T0" fmla="*/ 124 w 670"/>
                  <a:gd name="T1" fmla="*/ 232 h 533"/>
                  <a:gd name="T2" fmla="*/ 128 w 670"/>
                  <a:gd name="T3" fmla="*/ 232 h 533"/>
                  <a:gd name="T4" fmla="*/ 297 w 670"/>
                  <a:gd name="T5" fmla="*/ 162 h 533"/>
                  <a:gd name="T6" fmla="*/ 368 w 670"/>
                  <a:gd name="T7" fmla="*/ 0 h 533"/>
                  <a:gd name="T8" fmla="*/ 458 w 670"/>
                  <a:gd name="T9" fmla="*/ 0 h 533"/>
                  <a:gd name="T10" fmla="*/ 451 w 670"/>
                  <a:gd name="T11" fmla="*/ 5 h 533"/>
                  <a:gd name="T12" fmla="*/ 430 w 670"/>
                  <a:gd name="T13" fmla="*/ 57 h 533"/>
                  <a:gd name="T14" fmla="*/ 451 w 670"/>
                  <a:gd name="T15" fmla="*/ 109 h 533"/>
                  <a:gd name="T16" fmla="*/ 503 w 670"/>
                  <a:gd name="T17" fmla="*/ 129 h 533"/>
                  <a:gd name="T18" fmla="*/ 555 w 670"/>
                  <a:gd name="T19" fmla="*/ 109 h 533"/>
                  <a:gd name="T20" fmla="*/ 577 w 670"/>
                  <a:gd name="T21" fmla="*/ 57 h 533"/>
                  <a:gd name="T22" fmla="*/ 555 w 670"/>
                  <a:gd name="T23" fmla="*/ 5 h 533"/>
                  <a:gd name="T24" fmla="*/ 549 w 670"/>
                  <a:gd name="T25" fmla="*/ 0 h 533"/>
                  <a:gd name="T26" fmla="*/ 670 w 670"/>
                  <a:gd name="T27" fmla="*/ 0 h 533"/>
                  <a:gd name="T28" fmla="*/ 511 w 670"/>
                  <a:gd name="T29" fmla="*/ 375 h 533"/>
                  <a:gd name="T30" fmla="*/ 128 w 670"/>
                  <a:gd name="T31" fmla="*/ 533 h 533"/>
                  <a:gd name="T32" fmla="*/ 124 w 670"/>
                  <a:gd name="T33" fmla="*/ 533 h 533"/>
                  <a:gd name="T34" fmla="*/ 124 w 670"/>
                  <a:gd name="T35" fmla="*/ 423 h 533"/>
                  <a:gd name="T36" fmla="*/ 74 w 670"/>
                  <a:gd name="T37" fmla="*/ 444 h 533"/>
                  <a:gd name="T38" fmla="*/ 22 w 670"/>
                  <a:gd name="T39" fmla="*/ 421 h 533"/>
                  <a:gd name="T40" fmla="*/ 0 w 670"/>
                  <a:gd name="T41" fmla="*/ 370 h 533"/>
                  <a:gd name="T42" fmla="*/ 22 w 670"/>
                  <a:gd name="T43" fmla="*/ 318 h 533"/>
                  <a:gd name="T44" fmla="*/ 74 w 670"/>
                  <a:gd name="T45" fmla="*/ 296 h 533"/>
                  <a:gd name="T46" fmla="*/ 124 w 670"/>
                  <a:gd name="T47" fmla="*/ 317 h 533"/>
                  <a:gd name="T48" fmla="*/ 124 w 670"/>
                  <a:gd name="T49" fmla="*/ 232 h 533"/>
                  <a:gd name="T50" fmla="*/ 124 w 670"/>
                  <a:gd name="T51" fmla="*/ 232 h 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670" h="533">
                    <a:moveTo>
                      <a:pt x="124" y="232"/>
                    </a:moveTo>
                    <a:cubicBezTo>
                      <a:pt x="126" y="232"/>
                      <a:pt x="126" y="232"/>
                      <a:pt x="128" y="232"/>
                    </a:cubicBezTo>
                    <a:cubicBezTo>
                      <a:pt x="193" y="232"/>
                      <a:pt x="250" y="208"/>
                      <a:pt x="297" y="162"/>
                    </a:cubicBezTo>
                    <a:cubicBezTo>
                      <a:pt x="342" y="117"/>
                      <a:pt x="366" y="62"/>
                      <a:pt x="368" y="0"/>
                    </a:cubicBezTo>
                    <a:cubicBezTo>
                      <a:pt x="458" y="0"/>
                      <a:pt x="458" y="0"/>
                      <a:pt x="458" y="0"/>
                    </a:cubicBezTo>
                    <a:cubicBezTo>
                      <a:pt x="454" y="2"/>
                      <a:pt x="453" y="4"/>
                      <a:pt x="451" y="5"/>
                    </a:cubicBezTo>
                    <a:cubicBezTo>
                      <a:pt x="437" y="19"/>
                      <a:pt x="430" y="36"/>
                      <a:pt x="430" y="57"/>
                    </a:cubicBezTo>
                    <a:cubicBezTo>
                      <a:pt x="430" y="78"/>
                      <a:pt x="437" y="95"/>
                      <a:pt x="451" y="109"/>
                    </a:cubicBezTo>
                    <a:cubicBezTo>
                      <a:pt x="466" y="122"/>
                      <a:pt x="484" y="129"/>
                      <a:pt x="503" y="129"/>
                    </a:cubicBezTo>
                    <a:cubicBezTo>
                      <a:pt x="523" y="129"/>
                      <a:pt x="541" y="122"/>
                      <a:pt x="555" y="109"/>
                    </a:cubicBezTo>
                    <a:cubicBezTo>
                      <a:pt x="570" y="95"/>
                      <a:pt x="577" y="78"/>
                      <a:pt x="577" y="57"/>
                    </a:cubicBezTo>
                    <a:cubicBezTo>
                      <a:pt x="577" y="36"/>
                      <a:pt x="570" y="19"/>
                      <a:pt x="555" y="5"/>
                    </a:cubicBezTo>
                    <a:cubicBezTo>
                      <a:pt x="553" y="4"/>
                      <a:pt x="551" y="2"/>
                      <a:pt x="549" y="0"/>
                    </a:cubicBezTo>
                    <a:cubicBezTo>
                      <a:pt x="670" y="0"/>
                      <a:pt x="670" y="0"/>
                      <a:pt x="670" y="0"/>
                    </a:cubicBezTo>
                    <a:cubicBezTo>
                      <a:pt x="669" y="146"/>
                      <a:pt x="617" y="272"/>
                      <a:pt x="511" y="375"/>
                    </a:cubicBezTo>
                    <a:cubicBezTo>
                      <a:pt x="406" y="480"/>
                      <a:pt x="278" y="533"/>
                      <a:pt x="128" y="533"/>
                    </a:cubicBezTo>
                    <a:cubicBezTo>
                      <a:pt x="126" y="533"/>
                      <a:pt x="126" y="533"/>
                      <a:pt x="124" y="533"/>
                    </a:cubicBezTo>
                    <a:cubicBezTo>
                      <a:pt x="124" y="423"/>
                      <a:pt x="124" y="423"/>
                      <a:pt x="124" y="423"/>
                    </a:cubicBezTo>
                    <a:cubicBezTo>
                      <a:pt x="110" y="437"/>
                      <a:pt x="93" y="444"/>
                      <a:pt x="74" y="444"/>
                    </a:cubicBezTo>
                    <a:cubicBezTo>
                      <a:pt x="53" y="444"/>
                      <a:pt x="36" y="435"/>
                      <a:pt x="22" y="421"/>
                    </a:cubicBezTo>
                    <a:cubicBezTo>
                      <a:pt x="9" y="408"/>
                      <a:pt x="0" y="390"/>
                      <a:pt x="0" y="370"/>
                    </a:cubicBezTo>
                    <a:cubicBezTo>
                      <a:pt x="0" y="349"/>
                      <a:pt x="9" y="332"/>
                      <a:pt x="22" y="318"/>
                    </a:cubicBezTo>
                    <a:cubicBezTo>
                      <a:pt x="36" y="305"/>
                      <a:pt x="53" y="296"/>
                      <a:pt x="74" y="296"/>
                    </a:cubicBezTo>
                    <a:cubicBezTo>
                      <a:pt x="93" y="296"/>
                      <a:pt x="110" y="303"/>
                      <a:pt x="124" y="317"/>
                    </a:cubicBezTo>
                    <a:cubicBezTo>
                      <a:pt x="124" y="232"/>
                      <a:pt x="124" y="232"/>
                      <a:pt x="124" y="232"/>
                    </a:cubicBezTo>
                    <a:cubicBezTo>
                      <a:pt x="124" y="232"/>
                      <a:pt x="124" y="232"/>
                      <a:pt x="124" y="232"/>
                    </a:cubicBez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29"/>
              <p:cNvSpPr>
                <a:spLocks/>
              </p:cNvSpPr>
              <p:nvPr/>
            </p:nvSpPr>
            <p:spPr bwMode="auto">
              <a:xfrm>
                <a:off x="4926013" y="3163888"/>
                <a:ext cx="1162050" cy="1428750"/>
              </a:xfrm>
              <a:custGeom>
                <a:avLst/>
                <a:gdLst>
                  <a:gd name="T0" fmla="*/ 303 w 539"/>
                  <a:gd name="T1" fmla="*/ 132 h 664"/>
                  <a:gd name="T2" fmla="*/ 372 w 539"/>
                  <a:gd name="T3" fmla="*/ 293 h 664"/>
                  <a:gd name="T4" fmla="*/ 539 w 539"/>
                  <a:gd name="T5" fmla="*/ 364 h 664"/>
                  <a:gd name="T6" fmla="*/ 539 w 539"/>
                  <a:gd name="T7" fmla="*/ 448 h 664"/>
                  <a:gd name="T8" fmla="*/ 489 w 539"/>
                  <a:gd name="T9" fmla="*/ 427 h 664"/>
                  <a:gd name="T10" fmla="*/ 437 w 539"/>
                  <a:gd name="T11" fmla="*/ 449 h 664"/>
                  <a:gd name="T12" fmla="*/ 415 w 539"/>
                  <a:gd name="T13" fmla="*/ 501 h 664"/>
                  <a:gd name="T14" fmla="*/ 437 w 539"/>
                  <a:gd name="T15" fmla="*/ 553 h 664"/>
                  <a:gd name="T16" fmla="*/ 489 w 539"/>
                  <a:gd name="T17" fmla="*/ 575 h 664"/>
                  <a:gd name="T18" fmla="*/ 539 w 539"/>
                  <a:gd name="T19" fmla="*/ 554 h 664"/>
                  <a:gd name="T20" fmla="*/ 539 w 539"/>
                  <a:gd name="T21" fmla="*/ 664 h 664"/>
                  <a:gd name="T22" fmla="*/ 159 w 539"/>
                  <a:gd name="T23" fmla="*/ 506 h 664"/>
                  <a:gd name="T24" fmla="*/ 0 w 539"/>
                  <a:gd name="T25" fmla="*/ 132 h 664"/>
                  <a:gd name="T26" fmla="*/ 124 w 539"/>
                  <a:gd name="T27" fmla="*/ 132 h 664"/>
                  <a:gd name="T28" fmla="*/ 117 w 539"/>
                  <a:gd name="T29" fmla="*/ 125 h 664"/>
                  <a:gd name="T30" fmla="*/ 95 w 539"/>
                  <a:gd name="T31" fmla="*/ 73 h 664"/>
                  <a:gd name="T32" fmla="*/ 117 w 539"/>
                  <a:gd name="T33" fmla="*/ 20 h 664"/>
                  <a:gd name="T34" fmla="*/ 169 w 539"/>
                  <a:gd name="T35" fmla="*/ 0 h 664"/>
                  <a:gd name="T36" fmla="*/ 221 w 539"/>
                  <a:gd name="T37" fmla="*/ 20 h 664"/>
                  <a:gd name="T38" fmla="*/ 241 w 539"/>
                  <a:gd name="T39" fmla="*/ 73 h 664"/>
                  <a:gd name="T40" fmla="*/ 221 w 539"/>
                  <a:gd name="T41" fmla="*/ 125 h 664"/>
                  <a:gd name="T42" fmla="*/ 212 w 539"/>
                  <a:gd name="T43" fmla="*/ 132 h 664"/>
                  <a:gd name="T44" fmla="*/ 303 w 539"/>
                  <a:gd name="T45" fmla="*/ 132 h 664"/>
                  <a:gd name="T46" fmla="*/ 303 w 539"/>
                  <a:gd name="T47" fmla="*/ 132 h 6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39" h="664">
                    <a:moveTo>
                      <a:pt x="303" y="132"/>
                    </a:moveTo>
                    <a:cubicBezTo>
                      <a:pt x="305" y="194"/>
                      <a:pt x="327" y="249"/>
                      <a:pt x="372" y="293"/>
                    </a:cubicBezTo>
                    <a:cubicBezTo>
                      <a:pt x="418" y="340"/>
                      <a:pt x="473" y="364"/>
                      <a:pt x="539" y="364"/>
                    </a:cubicBezTo>
                    <a:cubicBezTo>
                      <a:pt x="539" y="448"/>
                      <a:pt x="539" y="448"/>
                      <a:pt x="539" y="448"/>
                    </a:cubicBezTo>
                    <a:cubicBezTo>
                      <a:pt x="525" y="434"/>
                      <a:pt x="508" y="427"/>
                      <a:pt x="489" y="427"/>
                    </a:cubicBezTo>
                    <a:cubicBezTo>
                      <a:pt x="468" y="427"/>
                      <a:pt x="451" y="436"/>
                      <a:pt x="437" y="449"/>
                    </a:cubicBezTo>
                    <a:cubicBezTo>
                      <a:pt x="424" y="463"/>
                      <a:pt x="415" y="480"/>
                      <a:pt x="415" y="501"/>
                    </a:cubicBezTo>
                    <a:cubicBezTo>
                      <a:pt x="415" y="522"/>
                      <a:pt x="424" y="539"/>
                      <a:pt x="437" y="553"/>
                    </a:cubicBezTo>
                    <a:cubicBezTo>
                      <a:pt x="451" y="566"/>
                      <a:pt x="468" y="575"/>
                      <a:pt x="489" y="575"/>
                    </a:cubicBezTo>
                    <a:cubicBezTo>
                      <a:pt x="508" y="575"/>
                      <a:pt x="525" y="568"/>
                      <a:pt x="539" y="554"/>
                    </a:cubicBezTo>
                    <a:cubicBezTo>
                      <a:pt x="539" y="664"/>
                      <a:pt x="539" y="664"/>
                      <a:pt x="539" y="664"/>
                    </a:cubicBezTo>
                    <a:cubicBezTo>
                      <a:pt x="391" y="664"/>
                      <a:pt x="264" y="611"/>
                      <a:pt x="159" y="506"/>
                    </a:cubicBezTo>
                    <a:cubicBezTo>
                      <a:pt x="56" y="403"/>
                      <a:pt x="2" y="278"/>
                      <a:pt x="0" y="132"/>
                    </a:cubicBezTo>
                    <a:cubicBezTo>
                      <a:pt x="124" y="132"/>
                      <a:pt x="124" y="132"/>
                      <a:pt x="124" y="132"/>
                    </a:cubicBezTo>
                    <a:cubicBezTo>
                      <a:pt x="123" y="128"/>
                      <a:pt x="119" y="127"/>
                      <a:pt x="117" y="125"/>
                    </a:cubicBezTo>
                    <a:cubicBezTo>
                      <a:pt x="102" y="109"/>
                      <a:pt x="95" y="92"/>
                      <a:pt x="95" y="73"/>
                    </a:cubicBezTo>
                    <a:cubicBezTo>
                      <a:pt x="95" y="53"/>
                      <a:pt x="102" y="36"/>
                      <a:pt x="117" y="20"/>
                    </a:cubicBezTo>
                    <a:cubicBezTo>
                      <a:pt x="131" y="6"/>
                      <a:pt x="148" y="0"/>
                      <a:pt x="169" y="0"/>
                    </a:cubicBezTo>
                    <a:cubicBezTo>
                      <a:pt x="188" y="0"/>
                      <a:pt x="205" y="6"/>
                      <a:pt x="221" y="20"/>
                    </a:cubicBezTo>
                    <a:cubicBezTo>
                      <a:pt x="234" y="36"/>
                      <a:pt x="241" y="53"/>
                      <a:pt x="241" y="73"/>
                    </a:cubicBezTo>
                    <a:cubicBezTo>
                      <a:pt x="241" y="92"/>
                      <a:pt x="234" y="109"/>
                      <a:pt x="221" y="125"/>
                    </a:cubicBezTo>
                    <a:cubicBezTo>
                      <a:pt x="217" y="127"/>
                      <a:pt x="215" y="128"/>
                      <a:pt x="212" y="132"/>
                    </a:cubicBezTo>
                    <a:cubicBezTo>
                      <a:pt x="303" y="132"/>
                      <a:pt x="303" y="132"/>
                      <a:pt x="303" y="132"/>
                    </a:cubicBezTo>
                    <a:cubicBezTo>
                      <a:pt x="303" y="132"/>
                      <a:pt x="303" y="132"/>
                      <a:pt x="303" y="132"/>
                    </a:cubicBezTo>
                    <a:close/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82" name="PA_组合 81"/>
          <p:cNvGrpSpPr/>
          <p:nvPr>
            <p:custDataLst>
              <p:tags r:id="rId4"/>
            </p:custDataLst>
          </p:nvPr>
        </p:nvGrpSpPr>
        <p:grpSpPr>
          <a:xfrm>
            <a:off x="7977551" y="2147984"/>
            <a:ext cx="3319500" cy="1083374"/>
            <a:chOff x="8291427" y="2152368"/>
            <a:chExt cx="3319500" cy="1083374"/>
          </a:xfrm>
        </p:grpSpPr>
        <p:sp>
          <p:nvSpPr>
            <p:cNvPr id="83" name="矩形 82"/>
            <p:cNvSpPr/>
            <p:nvPr/>
          </p:nvSpPr>
          <p:spPr>
            <a:xfrm>
              <a:off x="8291427" y="2152368"/>
              <a:ext cx="1671996" cy="400110"/>
            </a:xfrm>
            <a:prstGeom prst="rect">
              <a:avLst/>
            </a:prstGeom>
            <a:solidFill>
              <a:schemeClr val="accent2"/>
            </a:solidFill>
          </p:spPr>
          <p:txBody>
            <a:bodyPr wrap="none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+mj-ea"/>
                  <a:ea typeface="+mj-ea"/>
                </a:rPr>
                <a:t>Weaknesses</a:t>
              </a:r>
              <a:endParaRPr lang="zh-CN" altLang="en-US" sz="2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84" name="矩形 83"/>
            <p:cNvSpPr/>
            <p:nvPr/>
          </p:nvSpPr>
          <p:spPr>
            <a:xfrm>
              <a:off x="8291427" y="2552478"/>
              <a:ext cx="3319500" cy="6832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600" dirty="0">
                  <a:solidFill>
                    <a:schemeClr val="bg1"/>
                  </a:solidFill>
                </a:rPr>
                <a:t>Lorem Ipsum is simply dummy text of the printing. 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5" name="PA_组合 84"/>
          <p:cNvGrpSpPr/>
          <p:nvPr>
            <p:custDataLst>
              <p:tags r:id="rId5"/>
            </p:custDataLst>
          </p:nvPr>
        </p:nvGrpSpPr>
        <p:grpSpPr>
          <a:xfrm>
            <a:off x="896909" y="2147984"/>
            <a:ext cx="3319500" cy="1083374"/>
            <a:chOff x="486239" y="2152368"/>
            <a:chExt cx="3319500" cy="1083374"/>
          </a:xfrm>
        </p:grpSpPr>
        <p:sp>
          <p:nvSpPr>
            <p:cNvPr id="86" name="矩形 85"/>
            <p:cNvSpPr/>
            <p:nvPr/>
          </p:nvSpPr>
          <p:spPr>
            <a:xfrm>
              <a:off x="2450624" y="2152368"/>
              <a:ext cx="1355115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sz="2000" dirty="0">
                  <a:solidFill>
                    <a:schemeClr val="bg1"/>
                  </a:solidFill>
                  <a:latin typeface="+mj-ea"/>
                  <a:ea typeface="+mj-ea"/>
                </a:rPr>
                <a:t>Strengths</a:t>
              </a:r>
              <a:endParaRPr lang="zh-CN" altLang="en-US" sz="2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87" name="矩形 86"/>
            <p:cNvSpPr/>
            <p:nvPr/>
          </p:nvSpPr>
          <p:spPr>
            <a:xfrm>
              <a:off x="486239" y="2552478"/>
              <a:ext cx="3319500" cy="6832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600" dirty="0">
                  <a:solidFill>
                    <a:schemeClr val="bg1"/>
                  </a:solidFill>
                </a:rPr>
                <a:t>Lorem Ipsum is simply dummy text of the printing. 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8" name="PA_组合 87"/>
          <p:cNvGrpSpPr/>
          <p:nvPr>
            <p:custDataLst>
              <p:tags r:id="rId6"/>
            </p:custDataLst>
          </p:nvPr>
        </p:nvGrpSpPr>
        <p:grpSpPr>
          <a:xfrm>
            <a:off x="894950" y="4089942"/>
            <a:ext cx="3319500" cy="1083374"/>
            <a:chOff x="486239" y="2152368"/>
            <a:chExt cx="3319500" cy="1083374"/>
          </a:xfrm>
        </p:grpSpPr>
        <p:sp>
          <p:nvSpPr>
            <p:cNvPr id="89" name="矩形 88"/>
            <p:cNvSpPr/>
            <p:nvPr/>
          </p:nvSpPr>
          <p:spPr>
            <a:xfrm>
              <a:off x="1904256" y="2152368"/>
              <a:ext cx="1901483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sz="2000" dirty="0">
                  <a:solidFill>
                    <a:schemeClr val="bg1"/>
                  </a:solidFill>
                  <a:latin typeface="+mj-ea"/>
                  <a:ea typeface="+mj-ea"/>
                </a:rPr>
                <a:t>Opportunities</a:t>
              </a:r>
              <a:endParaRPr lang="zh-CN" altLang="en-US" sz="2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90" name="矩形 89"/>
            <p:cNvSpPr/>
            <p:nvPr/>
          </p:nvSpPr>
          <p:spPr>
            <a:xfrm>
              <a:off x="486239" y="2552478"/>
              <a:ext cx="3319500" cy="6832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600" dirty="0">
                  <a:solidFill>
                    <a:schemeClr val="bg1"/>
                  </a:solidFill>
                </a:rPr>
                <a:t>Lorem Ipsum is simply dummy text of the printing. 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1" name="PA_组合 90"/>
          <p:cNvGrpSpPr/>
          <p:nvPr>
            <p:custDataLst>
              <p:tags r:id="rId7"/>
            </p:custDataLst>
          </p:nvPr>
        </p:nvGrpSpPr>
        <p:grpSpPr>
          <a:xfrm>
            <a:off x="7954482" y="4066539"/>
            <a:ext cx="3319500" cy="1083374"/>
            <a:chOff x="8291427" y="2152368"/>
            <a:chExt cx="3319500" cy="1083374"/>
          </a:xfrm>
        </p:grpSpPr>
        <p:sp>
          <p:nvSpPr>
            <p:cNvPr id="92" name="矩形 91"/>
            <p:cNvSpPr/>
            <p:nvPr/>
          </p:nvSpPr>
          <p:spPr>
            <a:xfrm>
              <a:off x="8291427" y="2152368"/>
              <a:ext cx="1086708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+mj-ea"/>
                  <a:ea typeface="+mj-ea"/>
                </a:rPr>
                <a:t>Threats</a:t>
              </a:r>
              <a:endParaRPr lang="zh-CN" altLang="en-US" sz="2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8291427" y="2552478"/>
              <a:ext cx="3319500" cy="6832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600" dirty="0">
                  <a:solidFill>
                    <a:schemeClr val="bg1"/>
                  </a:solidFill>
                </a:rPr>
                <a:t>Lorem Ipsum is simply dummy text of the printing. 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sp>
        <p:nvSpPr>
          <p:cNvPr id="95" name="PA_文本框 94"/>
          <p:cNvSpPr txBox="1"/>
          <p:nvPr>
            <p:custDataLst>
              <p:tags r:id="rId8"/>
            </p:custDataLst>
          </p:nvPr>
        </p:nvSpPr>
        <p:spPr>
          <a:xfrm>
            <a:off x="5066432" y="2465988"/>
            <a:ext cx="51007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+mj-ea"/>
                <a:ea typeface="+mj-ea"/>
              </a:rPr>
              <a:t>S</a:t>
            </a:r>
            <a:endParaRPr lang="zh-CN" altLang="en-US" sz="4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6" name="PA_文本框 95"/>
          <p:cNvSpPr txBox="1"/>
          <p:nvPr>
            <p:custDataLst>
              <p:tags r:id="rId9"/>
            </p:custDataLst>
          </p:nvPr>
        </p:nvSpPr>
        <p:spPr>
          <a:xfrm>
            <a:off x="6562594" y="2465988"/>
            <a:ext cx="63030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+mj-ea"/>
                <a:ea typeface="+mj-ea"/>
              </a:rPr>
              <a:t>w</a:t>
            </a:r>
            <a:endParaRPr lang="zh-CN" altLang="en-US" sz="4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7" name="PA_文本框 96"/>
          <p:cNvSpPr txBox="1"/>
          <p:nvPr>
            <p:custDataLst>
              <p:tags r:id="rId10"/>
            </p:custDataLst>
          </p:nvPr>
        </p:nvSpPr>
        <p:spPr>
          <a:xfrm>
            <a:off x="4999106" y="4016109"/>
            <a:ext cx="64472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+mj-ea"/>
                <a:ea typeface="+mj-ea"/>
              </a:rPr>
              <a:t>O</a:t>
            </a:r>
            <a:endParaRPr lang="zh-CN" altLang="en-US" sz="4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8" name="PA_文本框 97"/>
          <p:cNvSpPr txBox="1"/>
          <p:nvPr>
            <p:custDataLst>
              <p:tags r:id="rId11"/>
            </p:custDataLst>
          </p:nvPr>
        </p:nvSpPr>
        <p:spPr>
          <a:xfrm>
            <a:off x="6623508" y="4016109"/>
            <a:ext cx="50847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+mj-ea"/>
                <a:ea typeface="+mj-ea"/>
              </a:rPr>
              <a:t>T</a:t>
            </a:r>
            <a:endParaRPr lang="zh-CN" altLang="en-US" sz="4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881807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" grpId="0" animBg="1" autoUpdateAnimBg="0"/>
      <p:bldP spid="96" grpId="0"/>
      <p:bldP spid="97" grpId="0" animBg="1" autoUpdateAnimBg="0"/>
      <p:bldP spid="9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PA_组合 33"/>
          <p:cNvGrpSpPr/>
          <p:nvPr>
            <p:custDataLst>
              <p:tags r:id="rId1"/>
            </p:custDataLst>
          </p:nvPr>
        </p:nvGrpSpPr>
        <p:grpSpPr>
          <a:xfrm>
            <a:off x="1144941" y="380622"/>
            <a:ext cx="699612" cy="865024"/>
            <a:chOff x="4430714" y="2968626"/>
            <a:chExt cx="819150" cy="1012825"/>
          </a:xfrm>
          <a:solidFill>
            <a:schemeClr val="accent6"/>
          </a:solidFill>
        </p:grpSpPr>
        <p:sp>
          <p:nvSpPr>
            <p:cNvPr id="35" name="Freeform 263"/>
            <p:cNvSpPr>
              <a:spLocks noEditPoints="1"/>
            </p:cNvSpPr>
            <p:nvPr/>
          </p:nvSpPr>
          <p:spPr bwMode="auto">
            <a:xfrm>
              <a:off x="4430714" y="2968626"/>
              <a:ext cx="819150" cy="1012825"/>
            </a:xfrm>
            <a:custGeom>
              <a:avLst/>
              <a:gdLst>
                <a:gd name="T0" fmla="*/ 349 w 381"/>
                <a:gd name="T1" fmla="*/ 226 h 472"/>
                <a:gd name="T2" fmla="*/ 301 w 381"/>
                <a:gd name="T3" fmla="*/ 10 h 472"/>
                <a:gd name="T4" fmla="*/ 241 w 381"/>
                <a:gd name="T5" fmla="*/ 5 h 472"/>
                <a:gd name="T6" fmla="*/ 109 w 381"/>
                <a:gd name="T7" fmla="*/ 23 h 472"/>
                <a:gd name="T8" fmla="*/ 83 w 381"/>
                <a:gd name="T9" fmla="*/ 29 h 472"/>
                <a:gd name="T10" fmla="*/ 79 w 381"/>
                <a:gd name="T11" fmla="*/ 31 h 472"/>
                <a:gd name="T12" fmla="*/ 86 w 381"/>
                <a:gd name="T13" fmla="*/ 45 h 472"/>
                <a:gd name="T14" fmla="*/ 4 w 381"/>
                <a:gd name="T15" fmla="*/ 79 h 472"/>
                <a:gd name="T16" fmla="*/ 25 w 381"/>
                <a:gd name="T17" fmla="*/ 204 h 472"/>
                <a:gd name="T18" fmla="*/ 72 w 381"/>
                <a:gd name="T19" fmla="*/ 414 h 472"/>
                <a:gd name="T20" fmla="*/ 135 w 381"/>
                <a:gd name="T21" fmla="*/ 465 h 472"/>
                <a:gd name="T22" fmla="*/ 323 w 381"/>
                <a:gd name="T23" fmla="*/ 435 h 472"/>
                <a:gd name="T24" fmla="*/ 274 w 381"/>
                <a:gd name="T25" fmla="*/ 93 h 472"/>
                <a:gd name="T26" fmla="*/ 313 w 381"/>
                <a:gd name="T27" fmla="*/ 306 h 472"/>
                <a:gd name="T28" fmla="*/ 285 w 381"/>
                <a:gd name="T29" fmla="*/ 337 h 472"/>
                <a:gd name="T30" fmla="*/ 213 w 381"/>
                <a:gd name="T31" fmla="*/ 388 h 472"/>
                <a:gd name="T32" fmla="*/ 141 w 381"/>
                <a:gd name="T33" fmla="*/ 394 h 472"/>
                <a:gd name="T34" fmla="*/ 100 w 381"/>
                <a:gd name="T35" fmla="*/ 219 h 472"/>
                <a:gd name="T36" fmla="*/ 87 w 381"/>
                <a:gd name="T37" fmla="*/ 93 h 472"/>
                <a:gd name="T38" fmla="*/ 124 w 381"/>
                <a:gd name="T39" fmla="*/ 80 h 472"/>
                <a:gd name="T40" fmla="*/ 170 w 381"/>
                <a:gd name="T41" fmla="*/ 87 h 472"/>
                <a:gd name="T42" fmla="*/ 217 w 381"/>
                <a:gd name="T43" fmla="*/ 70 h 472"/>
                <a:gd name="T44" fmla="*/ 261 w 381"/>
                <a:gd name="T45" fmla="*/ 58 h 472"/>
                <a:gd name="T46" fmla="*/ 319 w 381"/>
                <a:gd name="T47" fmla="*/ 351 h 472"/>
                <a:gd name="T48" fmla="*/ 313 w 381"/>
                <a:gd name="T49" fmla="*/ 378 h 472"/>
                <a:gd name="T50" fmla="*/ 304 w 381"/>
                <a:gd name="T51" fmla="*/ 383 h 472"/>
                <a:gd name="T52" fmla="*/ 289 w 381"/>
                <a:gd name="T53" fmla="*/ 363 h 472"/>
                <a:gd name="T54" fmla="*/ 219 w 381"/>
                <a:gd name="T55" fmla="*/ 63 h 472"/>
                <a:gd name="T56" fmla="*/ 230 w 381"/>
                <a:gd name="T57" fmla="*/ 59 h 472"/>
                <a:gd name="T58" fmla="*/ 139 w 381"/>
                <a:gd name="T59" fmla="*/ 31 h 472"/>
                <a:gd name="T60" fmla="*/ 230 w 381"/>
                <a:gd name="T61" fmla="*/ 21 h 472"/>
                <a:gd name="T62" fmla="*/ 199 w 381"/>
                <a:gd name="T63" fmla="*/ 69 h 472"/>
                <a:gd name="T64" fmla="*/ 135 w 381"/>
                <a:gd name="T65" fmla="*/ 74 h 472"/>
                <a:gd name="T66" fmla="*/ 100 w 381"/>
                <a:gd name="T67" fmla="*/ 57 h 472"/>
                <a:gd name="T68" fmla="*/ 108 w 381"/>
                <a:gd name="T69" fmla="*/ 76 h 472"/>
                <a:gd name="T70" fmla="*/ 97 w 381"/>
                <a:gd name="T71" fmla="*/ 55 h 472"/>
                <a:gd name="T72" fmla="*/ 354 w 381"/>
                <a:gd name="T73" fmla="*/ 407 h 472"/>
                <a:gd name="T74" fmla="*/ 262 w 381"/>
                <a:gd name="T75" fmla="*/ 432 h 472"/>
                <a:gd name="T76" fmla="*/ 148 w 381"/>
                <a:gd name="T77" fmla="*/ 447 h 472"/>
                <a:gd name="T78" fmla="*/ 91 w 381"/>
                <a:gd name="T79" fmla="*/ 426 h 472"/>
                <a:gd name="T80" fmla="*/ 35 w 381"/>
                <a:gd name="T81" fmla="*/ 178 h 472"/>
                <a:gd name="T82" fmla="*/ 45 w 381"/>
                <a:gd name="T83" fmla="*/ 78 h 472"/>
                <a:gd name="T84" fmla="*/ 88 w 381"/>
                <a:gd name="T85" fmla="*/ 63 h 472"/>
                <a:gd name="T86" fmla="*/ 62 w 381"/>
                <a:gd name="T87" fmla="*/ 93 h 472"/>
                <a:gd name="T88" fmla="*/ 101 w 381"/>
                <a:gd name="T89" fmla="*/ 298 h 472"/>
                <a:gd name="T90" fmla="*/ 138 w 381"/>
                <a:gd name="T91" fmla="*/ 412 h 472"/>
                <a:gd name="T92" fmla="*/ 222 w 381"/>
                <a:gd name="T93" fmla="*/ 401 h 472"/>
                <a:gd name="T94" fmla="*/ 337 w 381"/>
                <a:gd name="T95" fmla="*/ 381 h 472"/>
                <a:gd name="T96" fmla="*/ 317 w 381"/>
                <a:gd name="T97" fmla="*/ 266 h 472"/>
                <a:gd name="T98" fmla="*/ 286 w 381"/>
                <a:gd name="T99" fmla="*/ 81 h 472"/>
                <a:gd name="T100" fmla="*/ 242 w 381"/>
                <a:gd name="T101" fmla="*/ 54 h 472"/>
                <a:gd name="T102" fmla="*/ 284 w 381"/>
                <a:gd name="T103" fmla="*/ 25 h 472"/>
                <a:gd name="T104" fmla="*/ 331 w 381"/>
                <a:gd name="T105" fmla="*/ 203 h 472"/>
                <a:gd name="T106" fmla="*/ 354 w 381"/>
                <a:gd name="T107" fmla="*/ 407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81" h="472">
                  <a:moveTo>
                    <a:pt x="374" y="366"/>
                  </a:moveTo>
                  <a:cubicBezTo>
                    <a:pt x="371" y="341"/>
                    <a:pt x="362" y="317"/>
                    <a:pt x="359" y="292"/>
                  </a:cubicBezTo>
                  <a:cubicBezTo>
                    <a:pt x="356" y="270"/>
                    <a:pt x="351" y="248"/>
                    <a:pt x="349" y="226"/>
                  </a:cubicBezTo>
                  <a:cubicBezTo>
                    <a:pt x="347" y="199"/>
                    <a:pt x="340" y="173"/>
                    <a:pt x="336" y="147"/>
                  </a:cubicBezTo>
                  <a:cubicBezTo>
                    <a:pt x="332" y="117"/>
                    <a:pt x="325" y="88"/>
                    <a:pt x="319" y="59"/>
                  </a:cubicBezTo>
                  <a:cubicBezTo>
                    <a:pt x="316" y="47"/>
                    <a:pt x="315" y="16"/>
                    <a:pt x="301" y="10"/>
                  </a:cubicBezTo>
                  <a:cubicBezTo>
                    <a:pt x="295" y="7"/>
                    <a:pt x="289" y="8"/>
                    <a:pt x="283" y="10"/>
                  </a:cubicBezTo>
                  <a:cubicBezTo>
                    <a:pt x="270" y="15"/>
                    <a:pt x="257" y="19"/>
                    <a:pt x="243" y="20"/>
                  </a:cubicBezTo>
                  <a:cubicBezTo>
                    <a:pt x="242" y="15"/>
                    <a:pt x="242" y="10"/>
                    <a:pt x="241" y="5"/>
                  </a:cubicBezTo>
                  <a:cubicBezTo>
                    <a:pt x="241" y="2"/>
                    <a:pt x="238" y="0"/>
                    <a:pt x="235" y="0"/>
                  </a:cubicBezTo>
                  <a:cubicBezTo>
                    <a:pt x="206" y="1"/>
                    <a:pt x="177" y="12"/>
                    <a:pt x="148" y="17"/>
                  </a:cubicBezTo>
                  <a:cubicBezTo>
                    <a:pt x="135" y="19"/>
                    <a:pt x="122" y="21"/>
                    <a:pt x="109" y="23"/>
                  </a:cubicBezTo>
                  <a:cubicBezTo>
                    <a:pt x="108" y="23"/>
                    <a:pt x="95" y="27"/>
                    <a:pt x="88" y="28"/>
                  </a:cubicBezTo>
                  <a:cubicBezTo>
                    <a:pt x="87" y="28"/>
                    <a:pt x="87" y="28"/>
                    <a:pt x="87" y="28"/>
                  </a:cubicBezTo>
                  <a:cubicBezTo>
                    <a:pt x="86" y="27"/>
                    <a:pt x="84" y="28"/>
                    <a:pt x="83" y="29"/>
                  </a:cubicBezTo>
                  <a:cubicBezTo>
                    <a:pt x="82" y="29"/>
                    <a:pt x="81" y="29"/>
                    <a:pt x="81" y="29"/>
                  </a:cubicBezTo>
                  <a:cubicBezTo>
                    <a:pt x="81" y="29"/>
                    <a:pt x="80" y="29"/>
                    <a:pt x="80" y="29"/>
                  </a:cubicBezTo>
                  <a:cubicBezTo>
                    <a:pt x="79" y="30"/>
                    <a:pt x="79" y="30"/>
                    <a:pt x="79" y="31"/>
                  </a:cubicBezTo>
                  <a:cubicBezTo>
                    <a:pt x="78" y="32"/>
                    <a:pt x="79" y="34"/>
                    <a:pt x="80" y="35"/>
                  </a:cubicBezTo>
                  <a:cubicBezTo>
                    <a:pt x="82" y="35"/>
                    <a:pt x="83" y="35"/>
                    <a:pt x="85" y="36"/>
                  </a:cubicBezTo>
                  <a:cubicBezTo>
                    <a:pt x="86" y="39"/>
                    <a:pt x="86" y="42"/>
                    <a:pt x="86" y="45"/>
                  </a:cubicBezTo>
                  <a:cubicBezTo>
                    <a:pt x="86" y="49"/>
                    <a:pt x="87" y="53"/>
                    <a:pt x="88" y="57"/>
                  </a:cubicBezTo>
                  <a:cubicBezTo>
                    <a:pt x="72" y="55"/>
                    <a:pt x="57" y="64"/>
                    <a:pt x="42" y="67"/>
                  </a:cubicBezTo>
                  <a:cubicBezTo>
                    <a:pt x="31" y="69"/>
                    <a:pt x="11" y="68"/>
                    <a:pt x="4" y="79"/>
                  </a:cubicBezTo>
                  <a:cubicBezTo>
                    <a:pt x="0" y="85"/>
                    <a:pt x="3" y="91"/>
                    <a:pt x="5" y="97"/>
                  </a:cubicBezTo>
                  <a:cubicBezTo>
                    <a:pt x="7" y="107"/>
                    <a:pt x="8" y="116"/>
                    <a:pt x="11" y="125"/>
                  </a:cubicBezTo>
                  <a:cubicBezTo>
                    <a:pt x="18" y="151"/>
                    <a:pt x="22" y="177"/>
                    <a:pt x="25" y="204"/>
                  </a:cubicBezTo>
                  <a:cubicBezTo>
                    <a:pt x="28" y="227"/>
                    <a:pt x="34" y="250"/>
                    <a:pt x="39" y="273"/>
                  </a:cubicBezTo>
                  <a:cubicBezTo>
                    <a:pt x="44" y="298"/>
                    <a:pt x="48" y="323"/>
                    <a:pt x="53" y="347"/>
                  </a:cubicBezTo>
                  <a:cubicBezTo>
                    <a:pt x="59" y="370"/>
                    <a:pt x="66" y="392"/>
                    <a:pt x="72" y="414"/>
                  </a:cubicBezTo>
                  <a:cubicBezTo>
                    <a:pt x="75" y="425"/>
                    <a:pt x="80" y="435"/>
                    <a:pt x="83" y="445"/>
                  </a:cubicBezTo>
                  <a:cubicBezTo>
                    <a:pt x="85" y="453"/>
                    <a:pt x="86" y="459"/>
                    <a:pt x="93" y="464"/>
                  </a:cubicBezTo>
                  <a:cubicBezTo>
                    <a:pt x="103" y="472"/>
                    <a:pt x="123" y="468"/>
                    <a:pt x="135" y="465"/>
                  </a:cubicBezTo>
                  <a:cubicBezTo>
                    <a:pt x="159" y="460"/>
                    <a:pt x="183" y="461"/>
                    <a:pt x="208" y="457"/>
                  </a:cubicBezTo>
                  <a:cubicBezTo>
                    <a:pt x="226" y="454"/>
                    <a:pt x="244" y="454"/>
                    <a:pt x="261" y="449"/>
                  </a:cubicBezTo>
                  <a:cubicBezTo>
                    <a:pt x="281" y="443"/>
                    <a:pt x="303" y="441"/>
                    <a:pt x="323" y="435"/>
                  </a:cubicBezTo>
                  <a:cubicBezTo>
                    <a:pt x="337" y="430"/>
                    <a:pt x="356" y="426"/>
                    <a:pt x="368" y="417"/>
                  </a:cubicBezTo>
                  <a:cubicBezTo>
                    <a:pt x="381" y="407"/>
                    <a:pt x="376" y="380"/>
                    <a:pt x="374" y="366"/>
                  </a:cubicBezTo>
                  <a:moveTo>
                    <a:pt x="274" y="93"/>
                  </a:moveTo>
                  <a:cubicBezTo>
                    <a:pt x="275" y="130"/>
                    <a:pt x="287" y="166"/>
                    <a:pt x="293" y="203"/>
                  </a:cubicBezTo>
                  <a:cubicBezTo>
                    <a:pt x="296" y="220"/>
                    <a:pt x="298" y="237"/>
                    <a:pt x="301" y="254"/>
                  </a:cubicBezTo>
                  <a:cubicBezTo>
                    <a:pt x="304" y="271"/>
                    <a:pt x="310" y="288"/>
                    <a:pt x="313" y="306"/>
                  </a:cubicBezTo>
                  <a:cubicBezTo>
                    <a:pt x="315" y="318"/>
                    <a:pt x="317" y="331"/>
                    <a:pt x="318" y="343"/>
                  </a:cubicBezTo>
                  <a:cubicBezTo>
                    <a:pt x="310" y="338"/>
                    <a:pt x="297" y="331"/>
                    <a:pt x="287" y="334"/>
                  </a:cubicBezTo>
                  <a:cubicBezTo>
                    <a:pt x="286" y="334"/>
                    <a:pt x="285" y="335"/>
                    <a:pt x="285" y="337"/>
                  </a:cubicBezTo>
                  <a:cubicBezTo>
                    <a:pt x="282" y="356"/>
                    <a:pt x="283" y="384"/>
                    <a:pt x="256" y="385"/>
                  </a:cubicBezTo>
                  <a:cubicBezTo>
                    <a:pt x="255" y="385"/>
                    <a:pt x="254" y="386"/>
                    <a:pt x="254" y="387"/>
                  </a:cubicBezTo>
                  <a:cubicBezTo>
                    <a:pt x="240" y="388"/>
                    <a:pt x="227" y="389"/>
                    <a:pt x="213" y="388"/>
                  </a:cubicBezTo>
                  <a:cubicBezTo>
                    <a:pt x="200" y="386"/>
                    <a:pt x="190" y="387"/>
                    <a:pt x="177" y="388"/>
                  </a:cubicBezTo>
                  <a:cubicBezTo>
                    <a:pt x="169" y="389"/>
                    <a:pt x="162" y="390"/>
                    <a:pt x="154" y="390"/>
                  </a:cubicBezTo>
                  <a:cubicBezTo>
                    <a:pt x="149" y="391"/>
                    <a:pt x="145" y="393"/>
                    <a:pt x="141" y="394"/>
                  </a:cubicBezTo>
                  <a:cubicBezTo>
                    <a:pt x="139" y="383"/>
                    <a:pt x="137" y="373"/>
                    <a:pt x="134" y="362"/>
                  </a:cubicBezTo>
                  <a:cubicBezTo>
                    <a:pt x="129" y="345"/>
                    <a:pt x="123" y="329"/>
                    <a:pt x="118" y="312"/>
                  </a:cubicBezTo>
                  <a:cubicBezTo>
                    <a:pt x="110" y="281"/>
                    <a:pt x="106" y="250"/>
                    <a:pt x="100" y="219"/>
                  </a:cubicBezTo>
                  <a:cubicBezTo>
                    <a:pt x="94" y="189"/>
                    <a:pt x="93" y="159"/>
                    <a:pt x="83" y="130"/>
                  </a:cubicBezTo>
                  <a:cubicBezTo>
                    <a:pt x="81" y="122"/>
                    <a:pt x="78" y="113"/>
                    <a:pt x="76" y="105"/>
                  </a:cubicBezTo>
                  <a:cubicBezTo>
                    <a:pt x="73" y="91"/>
                    <a:pt x="78" y="95"/>
                    <a:pt x="87" y="93"/>
                  </a:cubicBezTo>
                  <a:cubicBezTo>
                    <a:pt x="96" y="91"/>
                    <a:pt x="104" y="89"/>
                    <a:pt x="112" y="85"/>
                  </a:cubicBezTo>
                  <a:cubicBezTo>
                    <a:pt x="114" y="85"/>
                    <a:pt x="115" y="85"/>
                    <a:pt x="116" y="84"/>
                  </a:cubicBezTo>
                  <a:cubicBezTo>
                    <a:pt x="119" y="83"/>
                    <a:pt x="122" y="82"/>
                    <a:pt x="124" y="80"/>
                  </a:cubicBezTo>
                  <a:cubicBezTo>
                    <a:pt x="128" y="83"/>
                    <a:pt x="131" y="86"/>
                    <a:pt x="135" y="88"/>
                  </a:cubicBezTo>
                  <a:cubicBezTo>
                    <a:pt x="139" y="90"/>
                    <a:pt x="143" y="91"/>
                    <a:pt x="148" y="91"/>
                  </a:cubicBezTo>
                  <a:cubicBezTo>
                    <a:pt x="155" y="90"/>
                    <a:pt x="163" y="87"/>
                    <a:pt x="170" y="87"/>
                  </a:cubicBezTo>
                  <a:cubicBezTo>
                    <a:pt x="173" y="86"/>
                    <a:pt x="176" y="86"/>
                    <a:pt x="179" y="85"/>
                  </a:cubicBezTo>
                  <a:cubicBezTo>
                    <a:pt x="190" y="83"/>
                    <a:pt x="208" y="84"/>
                    <a:pt x="215" y="74"/>
                  </a:cubicBezTo>
                  <a:cubicBezTo>
                    <a:pt x="216" y="73"/>
                    <a:pt x="217" y="71"/>
                    <a:pt x="217" y="70"/>
                  </a:cubicBezTo>
                  <a:cubicBezTo>
                    <a:pt x="218" y="70"/>
                    <a:pt x="218" y="70"/>
                    <a:pt x="219" y="70"/>
                  </a:cubicBezTo>
                  <a:cubicBezTo>
                    <a:pt x="224" y="67"/>
                    <a:pt x="232" y="69"/>
                    <a:pt x="237" y="68"/>
                  </a:cubicBezTo>
                  <a:cubicBezTo>
                    <a:pt x="245" y="65"/>
                    <a:pt x="253" y="59"/>
                    <a:pt x="261" y="58"/>
                  </a:cubicBezTo>
                  <a:cubicBezTo>
                    <a:pt x="272" y="56"/>
                    <a:pt x="275" y="60"/>
                    <a:pt x="275" y="71"/>
                  </a:cubicBezTo>
                  <a:cubicBezTo>
                    <a:pt x="274" y="78"/>
                    <a:pt x="274" y="86"/>
                    <a:pt x="274" y="93"/>
                  </a:cubicBezTo>
                  <a:moveTo>
                    <a:pt x="319" y="351"/>
                  </a:moveTo>
                  <a:cubicBezTo>
                    <a:pt x="320" y="354"/>
                    <a:pt x="320" y="357"/>
                    <a:pt x="320" y="360"/>
                  </a:cubicBezTo>
                  <a:cubicBezTo>
                    <a:pt x="321" y="363"/>
                    <a:pt x="324" y="372"/>
                    <a:pt x="322" y="375"/>
                  </a:cubicBezTo>
                  <a:cubicBezTo>
                    <a:pt x="322" y="376"/>
                    <a:pt x="318" y="377"/>
                    <a:pt x="313" y="378"/>
                  </a:cubicBezTo>
                  <a:cubicBezTo>
                    <a:pt x="311" y="378"/>
                    <a:pt x="309" y="378"/>
                    <a:pt x="307" y="380"/>
                  </a:cubicBezTo>
                  <a:cubicBezTo>
                    <a:pt x="307" y="381"/>
                    <a:pt x="306" y="381"/>
                    <a:pt x="306" y="381"/>
                  </a:cubicBezTo>
                  <a:cubicBezTo>
                    <a:pt x="305" y="382"/>
                    <a:pt x="304" y="382"/>
                    <a:pt x="304" y="383"/>
                  </a:cubicBezTo>
                  <a:cubicBezTo>
                    <a:pt x="299" y="383"/>
                    <a:pt x="288" y="384"/>
                    <a:pt x="278" y="384"/>
                  </a:cubicBezTo>
                  <a:cubicBezTo>
                    <a:pt x="280" y="383"/>
                    <a:pt x="281" y="382"/>
                    <a:pt x="282" y="380"/>
                  </a:cubicBezTo>
                  <a:cubicBezTo>
                    <a:pt x="285" y="374"/>
                    <a:pt x="288" y="369"/>
                    <a:pt x="289" y="363"/>
                  </a:cubicBezTo>
                  <a:cubicBezTo>
                    <a:pt x="291" y="356"/>
                    <a:pt x="291" y="349"/>
                    <a:pt x="291" y="342"/>
                  </a:cubicBezTo>
                  <a:cubicBezTo>
                    <a:pt x="301" y="344"/>
                    <a:pt x="310" y="357"/>
                    <a:pt x="319" y="351"/>
                  </a:cubicBezTo>
                  <a:moveTo>
                    <a:pt x="219" y="63"/>
                  </a:moveTo>
                  <a:cubicBezTo>
                    <a:pt x="220" y="60"/>
                    <a:pt x="221" y="57"/>
                    <a:pt x="222" y="54"/>
                  </a:cubicBezTo>
                  <a:cubicBezTo>
                    <a:pt x="223" y="47"/>
                    <a:pt x="227" y="40"/>
                    <a:pt x="229" y="32"/>
                  </a:cubicBezTo>
                  <a:cubicBezTo>
                    <a:pt x="229" y="41"/>
                    <a:pt x="228" y="50"/>
                    <a:pt x="230" y="59"/>
                  </a:cubicBezTo>
                  <a:cubicBezTo>
                    <a:pt x="226" y="60"/>
                    <a:pt x="223" y="61"/>
                    <a:pt x="219" y="63"/>
                  </a:cubicBezTo>
                  <a:moveTo>
                    <a:pt x="107" y="34"/>
                  </a:moveTo>
                  <a:cubicBezTo>
                    <a:pt x="118" y="32"/>
                    <a:pt x="129" y="32"/>
                    <a:pt x="139" y="31"/>
                  </a:cubicBezTo>
                  <a:cubicBezTo>
                    <a:pt x="155" y="28"/>
                    <a:pt x="170" y="25"/>
                    <a:pt x="186" y="22"/>
                  </a:cubicBezTo>
                  <a:cubicBezTo>
                    <a:pt x="201" y="19"/>
                    <a:pt x="215" y="14"/>
                    <a:pt x="230" y="13"/>
                  </a:cubicBezTo>
                  <a:cubicBezTo>
                    <a:pt x="230" y="16"/>
                    <a:pt x="230" y="19"/>
                    <a:pt x="230" y="21"/>
                  </a:cubicBezTo>
                  <a:cubicBezTo>
                    <a:pt x="227" y="18"/>
                    <a:pt x="222" y="19"/>
                    <a:pt x="220" y="24"/>
                  </a:cubicBezTo>
                  <a:cubicBezTo>
                    <a:pt x="217" y="30"/>
                    <a:pt x="214" y="35"/>
                    <a:pt x="212" y="42"/>
                  </a:cubicBezTo>
                  <a:cubicBezTo>
                    <a:pt x="209" y="50"/>
                    <a:pt x="208" y="65"/>
                    <a:pt x="199" y="69"/>
                  </a:cubicBezTo>
                  <a:cubicBezTo>
                    <a:pt x="197" y="70"/>
                    <a:pt x="191" y="69"/>
                    <a:pt x="189" y="69"/>
                  </a:cubicBezTo>
                  <a:cubicBezTo>
                    <a:pt x="180" y="71"/>
                    <a:pt x="172" y="73"/>
                    <a:pt x="164" y="74"/>
                  </a:cubicBezTo>
                  <a:cubicBezTo>
                    <a:pt x="153" y="75"/>
                    <a:pt x="146" y="80"/>
                    <a:pt x="135" y="74"/>
                  </a:cubicBezTo>
                  <a:cubicBezTo>
                    <a:pt x="133" y="73"/>
                    <a:pt x="129" y="69"/>
                    <a:pt x="126" y="67"/>
                  </a:cubicBezTo>
                  <a:cubicBezTo>
                    <a:pt x="119" y="61"/>
                    <a:pt x="111" y="54"/>
                    <a:pt x="101" y="53"/>
                  </a:cubicBezTo>
                  <a:cubicBezTo>
                    <a:pt x="99" y="53"/>
                    <a:pt x="98" y="56"/>
                    <a:pt x="100" y="57"/>
                  </a:cubicBezTo>
                  <a:cubicBezTo>
                    <a:pt x="107" y="61"/>
                    <a:pt x="112" y="68"/>
                    <a:pt x="118" y="74"/>
                  </a:cubicBezTo>
                  <a:cubicBezTo>
                    <a:pt x="118" y="74"/>
                    <a:pt x="117" y="74"/>
                    <a:pt x="117" y="74"/>
                  </a:cubicBezTo>
                  <a:cubicBezTo>
                    <a:pt x="114" y="75"/>
                    <a:pt x="111" y="75"/>
                    <a:pt x="108" y="76"/>
                  </a:cubicBezTo>
                  <a:cubicBezTo>
                    <a:pt x="106" y="76"/>
                    <a:pt x="104" y="76"/>
                    <a:pt x="102" y="76"/>
                  </a:cubicBezTo>
                  <a:cubicBezTo>
                    <a:pt x="102" y="74"/>
                    <a:pt x="101" y="72"/>
                    <a:pt x="100" y="70"/>
                  </a:cubicBezTo>
                  <a:cubicBezTo>
                    <a:pt x="99" y="65"/>
                    <a:pt x="98" y="60"/>
                    <a:pt x="97" y="55"/>
                  </a:cubicBezTo>
                  <a:cubicBezTo>
                    <a:pt x="96" y="49"/>
                    <a:pt x="95" y="42"/>
                    <a:pt x="92" y="36"/>
                  </a:cubicBezTo>
                  <a:cubicBezTo>
                    <a:pt x="97" y="35"/>
                    <a:pt x="102" y="34"/>
                    <a:pt x="107" y="34"/>
                  </a:cubicBezTo>
                  <a:moveTo>
                    <a:pt x="354" y="407"/>
                  </a:moveTo>
                  <a:cubicBezTo>
                    <a:pt x="348" y="412"/>
                    <a:pt x="337" y="414"/>
                    <a:pt x="330" y="417"/>
                  </a:cubicBezTo>
                  <a:cubicBezTo>
                    <a:pt x="316" y="422"/>
                    <a:pt x="302" y="427"/>
                    <a:pt x="287" y="429"/>
                  </a:cubicBezTo>
                  <a:cubicBezTo>
                    <a:pt x="279" y="430"/>
                    <a:pt x="271" y="429"/>
                    <a:pt x="262" y="432"/>
                  </a:cubicBezTo>
                  <a:cubicBezTo>
                    <a:pt x="253" y="436"/>
                    <a:pt x="245" y="438"/>
                    <a:pt x="236" y="439"/>
                  </a:cubicBezTo>
                  <a:cubicBezTo>
                    <a:pt x="219" y="441"/>
                    <a:pt x="203" y="443"/>
                    <a:pt x="186" y="446"/>
                  </a:cubicBezTo>
                  <a:cubicBezTo>
                    <a:pt x="173" y="448"/>
                    <a:pt x="161" y="446"/>
                    <a:pt x="148" y="447"/>
                  </a:cubicBezTo>
                  <a:cubicBezTo>
                    <a:pt x="139" y="448"/>
                    <a:pt x="131" y="452"/>
                    <a:pt x="122" y="453"/>
                  </a:cubicBezTo>
                  <a:cubicBezTo>
                    <a:pt x="111" y="453"/>
                    <a:pt x="103" y="455"/>
                    <a:pt x="97" y="444"/>
                  </a:cubicBezTo>
                  <a:cubicBezTo>
                    <a:pt x="95" y="439"/>
                    <a:pt x="93" y="431"/>
                    <a:pt x="91" y="426"/>
                  </a:cubicBezTo>
                  <a:cubicBezTo>
                    <a:pt x="82" y="406"/>
                    <a:pt x="77" y="383"/>
                    <a:pt x="71" y="361"/>
                  </a:cubicBezTo>
                  <a:cubicBezTo>
                    <a:pt x="61" y="324"/>
                    <a:pt x="55" y="285"/>
                    <a:pt x="47" y="248"/>
                  </a:cubicBezTo>
                  <a:cubicBezTo>
                    <a:pt x="42" y="225"/>
                    <a:pt x="38" y="202"/>
                    <a:pt x="35" y="178"/>
                  </a:cubicBezTo>
                  <a:cubicBezTo>
                    <a:pt x="32" y="156"/>
                    <a:pt x="26" y="134"/>
                    <a:pt x="21" y="112"/>
                  </a:cubicBezTo>
                  <a:cubicBezTo>
                    <a:pt x="18" y="102"/>
                    <a:pt x="13" y="88"/>
                    <a:pt x="23" y="82"/>
                  </a:cubicBezTo>
                  <a:cubicBezTo>
                    <a:pt x="29" y="80"/>
                    <a:pt x="39" y="80"/>
                    <a:pt x="45" y="78"/>
                  </a:cubicBezTo>
                  <a:cubicBezTo>
                    <a:pt x="54" y="76"/>
                    <a:pt x="63" y="71"/>
                    <a:pt x="72" y="69"/>
                  </a:cubicBezTo>
                  <a:cubicBezTo>
                    <a:pt x="76" y="67"/>
                    <a:pt x="84" y="64"/>
                    <a:pt x="88" y="63"/>
                  </a:cubicBezTo>
                  <a:cubicBezTo>
                    <a:pt x="88" y="63"/>
                    <a:pt x="88" y="63"/>
                    <a:pt x="88" y="63"/>
                  </a:cubicBezTo>
                  <a:cubicBezTo>
                    <a:pt x="89" y="69"/>
                    <a:pt x="90" y="75"/>
                    <a:pt x="92" y="80"/>
                  </a:cubicBezTo>
                  <a:cubicBezTo>
                    <a:pt x="86" y="80"/>
                    <a:pt x="80" y="80"/>
                    <a:pt x="75" y="81"/>
                  </a:cubicBezTo>
                  <a:cubicBezTo>
                    <a:pt x="68" y="83"/>
                    <a:pt x="63" y="86"/>
                    <a:pt x="62" y="93"/>
                  </a:cubicBezTo>
                  <a:cubicBezTo>
                    <a:pt x="59" y="106"/>
                    <a:pt x="68" y="124"/>
                    <a:pt x="72" y="136"/>
                  </a:cubicBezTo>
                  <a:cubicBezTo>
                    <a:pt x="78" y="156"/>
                    <a:pt x="81" y="176"/>
                    <a:pt x="83" y="197"/>
                  </a:cubicBezTo>
                  <a:cubicBezTo>
                    <a:pt x="86" y="231"/>
                    <a:pt x="94" y="264"/>
                    <a:pt x="101" y="298"/>
                  </a:cubicBezTo>
                  <a:cubicBezTo>
                    <a:pt x="105" y="318"/>
                    <a:pt x="111" y="337"/>
                    <a:pt x="117" y="356"/>
                  </a:cubicBezTo>
                  <a:cubicBezTo>
                    <a:pt x="123" y="373"/>
                    <a:pt x="126" y="389"/>
                    <a:pt x="129" y="407"/>
                  </a:cubicBezTo>
                  <a:cubicBezTo>
                    <a:pt x="130" y="410"/>
                    <a:pt x="134" y="413"/>
                    <a:pt x="138" y="412"/>
                  </a:cubicBezTo>
                  <a:cubicBezTo>
                    <a:pt x="142" y="410"/>
                    <a:pt x="147" y="406"/>
                    <a:pt x="151" y="405"/>
                  </a:cubicBezTo>
                  <a:cubicBezTo>
                    <a:pt x="158" y="403"/>
                    <a:pt x="168" y="403"/>
                    <a:pt x="175" y="402"/>
                  </a:cubicBezTo>
                  <a:cubicBezTo>
                    <a:pt x="191" y="400"/>
                    <a:pt x="206" y="401"/>
                    <a:pt x="222" y="401"/>
                  </a:cubicBezTo>
                  <a:cubicBezTo>
                    <a:pt x="252" y="401"/>
                    <a:pt x="285" y="400"/>
                    <a:pt x="314" y="393"/>
                  </a:cubicBezTo>
                  <a:cubicBezTo>
                    <a:pt x="316" y="393"/>
                    <a:pt x="318" y="392"/>
                    <a:pt x="318" y="390"/>
                  </a:cubicBezTo>
                  <a:cubicBezTo>
                    <a:pt x="326" y="390"/>
                    <a:pt x="334" y="387"/>
                    <a:pt x="337" y="381"/>
                  </a:cubicBezTo>
                  <a:cubicBezTo>
                    <a:pt x="339" y="376"/>
                    <a:pt x="336" y="370"/>
                    <a:pt x="334" y="365"/>
                  </a:cubicBezTo>
                  <a:cubicBezTo>
                    <a:pt x="332" y="355"/>
                    <a:pt x="333" y="345"/>
                    <a:pt x="331" y="335"/>
                  </a:cubicBezTo>
                  <a:cubicBezTo>
                    <a:pt x="328" y="312"/>
                    <a:pt x="325" y="288"/>
                    <a:pt x="317" y="266"/>
                  </a:cubicBezTo>
                  <a:cubicBezTo>
                    <a:pt x="310" y="242"/>
                    <a:pt x="308" y="218"/>
                    <a:pt x="304" y="194"/>
                  </a:cubicBezTo>
                  <a:cubicBezTo>
                    <a:pt x="300" y="170"/>
                    <a:pt x="293" y="146"/>
                    <a:pt x="289" y="121"/>
                  </a:cubicBezTo>
                  <a:cubicBezTo>
                    <a:pt x="288" y="108"/>
                    <a:pt x="286" y="95"/>
                    <a:pt x="286" y="81"/>
                  </a:cubicBezTo>
                  <a:cubicBezTo>
                    <a:pt x="287" y="73"/>
                    <a:pt x="288" y="65"/>
                    <a:pt x="287" y="57"/>
                  </a:cubicBezTo>
                  <a:cubicBezTo>
                    <a:pt x="284" y="45"/>
                    <a:pt x="275" y="42"/>
                    <a:pt x="264" y="44"/>
                  </a:cubicBezTo>
                  <a:cubicBezTo>
                    <a:pt x="256" y="46"/>
                    <a:pt x="249" y="50"/>
                    <a:pt x="242" y="54"/>
                  </a:cubicBezTo>
                  <a:cubicBezTo>
                    <a:pt x="243" y="48"/>
                    <a:pt x="243" y="41"/>
                    <a:pt x="243" y="35"/>
                  </a:cubicBezTo>
                  <a:cubicBezTo>
                    <a:pt x="244" y="35"/>
                    <a:pt x="245" y="34"/>
                    <a:pt x="246" y="34"/>
                  </a:cubicBezTo>
                  <a:cubicBezTo>
                    <a:pt x="259" y="32"/>
                    <a:pt x="271" y="27"/>
                    <a:pt x="284" y="25"/>
                  </a:cubicBezTo>
                  <a:cubicBezTo>
                    <a:pt x="300" y="24"/>
                    <a:pt x="297" y="30"/>
                    <a:pt x="300" y="42"/>
                  </a:cubicBezTo>
                  <a:cubicBezTo>
                    <a:pt x="302" y="54"/>
                    <a:pt x="305" y="65"/>
                    <a:pt x="308" y="76"/>
                  </a:cubicBezTo>
                  <a:cubicBezTo>
                    <a:pt x="317" y="118"/>
                    <a:pt x="322" y="161"/>
                    <a:pt x="331" y="203"/>
                  </a:cubicBezTo>
                  <a:cubicBezTo>
                    <a:pt x="339" y="239"/>
                    <a:pt x="339" y="275"/>
                    <a:pt x="347" y="311"/>
                  </a:cubicBezTo>
                  <a:cubicBezTo>
                    <a:pt x="351" y="331"/>
                    <a:pt x="357" y="349"/>
                    <a:pt x="360" y="369"/>
                  </a:cubicBezTo>
                  <a:cubicBezTo>
                    <a:pt x="361" y="380"/>
                    <a:pt x="365" y="399"/>
                    <a:pt x="354" y="40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64"/>
            <p:cNvSpPr>
              <a:spLocks/>
            </p:cNvSpPr>
            <p:nvPr/>
          </p:nvSpPr>
          <p:spPr bwMode="auto">
            <a:xfrm>
              <a:off x="4662489" y="3201989"/>
              <a:ext cx="290513" cy="58738"/>
            </a:xfrm>
            <a:custGeom>
              <a:avLst/>
              <a:gdLst>
                <a:gd name="T0" fmla="*/ 133 w 135"/>
                <a:gd name="T1" fmla="*/ 2 h 27"/>
                <a:gd name="T2" fmla="*/ 104 w 135"/>
                <a:gd name="T3" fmla="*/ 1 h 27"/>
                <a:gd name="T4" fmla="*/ 66 w 135"/>
                <a:gd name="T5" fmla="*/ 11 h 27"/>
                <a:gd name="T6" fmla="*/ 28 w 135"/>
                <a:gd name="T7" fmla="*/ 19 h 27"/>
                <a:gd name="T8" fmla="*/ 0 w 135"/>
                <a:gd name="T9" fmla="*/ 25 h 27"/>
                <a:gd name="T10" fmla="*/ 1 w 135"/>
                <a:gd name="T11" fmla="*/ 27 h 27"/>
                <a:gd name="T12" fmla="*/ 3 w 135"/>
                <a:gd name="T13" fmla="*/ 26 h 27"/>
                <a:gd name="T14" fmla="*/ 3 w 135"/>
                <a:gd name="T15" fmla="*/ 26 h 27"/>
                <a:gd name="T16" fmla="*/ 17 w 135"/>
                <a:gd name="T17" fmla="*/ 23 h 27"/>
                <a:gd name="T18" fmla="*/ 31 w 135"/>
                <a:gd name="T19" fmla="*/ 23 h 27"/>
                <a:gd name="T20" fmla="*/ 64 w 135"/>
                <a:gd name="T21" fmla="*/ 15 h 27"/>
                <a:gd name="T22" fmla="*/ 97 w 135"/>
                <a:gd name="T23" fmla="*/ 7 h 27"/>
                <a:gd name="T24" fmla="*/ 132 w 135"/>
                <a:gd name="T25" fmla="*/ 5 h 27"/>
                <a:gd name="T26" fmla="*/ 133 w 135"/>
                <a:gd name="T27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5" h="27">
                  <a:moveTo>
                    <a:pt x="133" y="2"/>
                  </a:moveTo>
                  <a:cubicBezTo>
                    <a:pt x="123" y="0"/>
                    <a:pt x="113" y="0"/>
                    <a:pt x="104" y="1"/>
                  </a:cubicBezTo>
                  <a:cubicBezTo>
                    <a:pt x="91" y="3"/>
                    <a:pt x="79" y="8"/>
                    <a:pt x="66" y="11"/>
                  </a:cubicBezTo>
                  <a:cubicBezTo>
                    <a:pt x="54" y="13"/>
                    <a:pt x="41" y="18"/>
                    <a:pt x="28" y="19"/>
                  </a:cubicBezTo>
                  <a:cubicBezTo>
                    <a:pt x="19" y="20"/>
                    <a:pt x="9" y="20"/>
                    <a:pt x="0" y="25"/>
                  </a:cubicBezTo>
                  <a:cubicBezTo>
                    <a:pt x="0" y="26"/>
                    <a:pt x="0" y="27"/>
                    <a:pt x="1" y="27"/>
                  </a:cubicBezTo>
                  <a:cubicBezTo>
                    <a:pt x="2" y="27"/>
                    <a:pt x="2" y="27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7" y="26"/>
                    <a:pt x="12" y="24"/>
                    <a:pt x="17" y="23"/>
                  </a:cubicBezTo>
                  <a:cubicBezTo>
                    <a:pt x="22" y="23"/>
                    <a:pt x="27" y="23"/>
                    <a:pt x="31" y="23"/>
                  </a:cubicBezTo>
                  <a:cubicBezTo>
                    <a:pt x="43" y="21"/>
                    <a:pt x="53" y="18"/>
                    <a:pt x="64" y="15"/>
                  </a:cubicBezTo>
                  <a:cubicBezTo>
                    <a:pt x="75" y="13"/>
                    <a:pt x="86" y="10"/>
                    <a:pt x="97" y="7"/>
                  </a:cubicBezTo>
                  <a:cubicBezTo>
                    <a:pt x="109" y="4"/>
                    <a:pt x="120" y="7"/>
                    <a:pt x="132" y="5"/>
                  </a:cubicBezTo>
                  <a:cubicBezTo>
                    <a:pt x="134" y="5"/>
                    <a:pt x="135" y="2"/>
                    <a:pt x="133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65"/>
            <p:cNvSpPr>
              <a:spLocks/>
            </p:cNvSpPr>
            <p:nvPr/>
          </p:nvSpPr>
          <p:spPr bwMode="auto">
            <a:xfrm>
              <a:off x="4691064" y="3249614"/>
              <a:ext cx="273050" cy="55563"/>
            </a:xfrm>
            <a:custGeom>
              <a:avLst/>
              <a:gdLst>
                <a:gd name="T0" fmla="*/ 124 w 127"/>
                <a:gd name="T1" fmla="*/ 2 h 26"/>
                <a:gd name="T2" fmla="*/ 62 w 127"/>
                <a:gd name="T3" fmla="*/ 10 h 26"/>
                <a:gd name="T4" fmla="*/ 31 w 127"/>
                <a:gd name="T5" fmla="*/ 15 h 26"/>
                <a:gd name="T6" fmla="*/ 2 w 127"/>
                <a:gd name="T7" fmla="*/ 23 h 26"/>
                <a:gd name="T8" fmla="*/ 2 w 127"/>
                <a:gd name="T9" fmla="*/ 25 h 26"/>
                <a:gd name="T10" fmla="*/ 61 w 127"/>
                <a:gd name="T11" fmla="*/ 15 h 26"/>
                <a:gd name="T12" fmla="*/ 91 w 127"/>
                <a:gd name="T13" fmla="*/ 10 h 26"/>
                <a:gd name="T14" fmla="*/ 125 w 127"/>
                <a:gd name="T15" fmla="*/ 6 h 26"/>
                <a:gd name="T16" fmla="*/ 124 w 127"/>
                <a:gd name="T17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6">
                  <a:moveTo>
                    <a:pt x="124" y="2"/>
                  </a:moveTo>
                  <a:cubicBezTo>
                    <a:pt x="104" y="0"/>
                    <a:pt x="82" y="7"/>
                    <a:pt x="62" y="10"/>
                  </a:cubicBezTo>
                  <a:cubicBezTo>
                    <a:pt x="51" y="12"/>
                    <a:pt x="41" y="13"/>
                    <a:pt x="31" y="15"/>
                  </a:cubicBezTo>
                  <a:cubicBezTo>
                    <a:pt x="21" y="18"/>
                    <a:pt x="11" y="21"/>
                    <a:pt x="2" y="23"/>
                  </a:cubicBezTo>
                  <a:cubicBezTo>
                    <a:pt x="0" y="23"/>
                    <a:pt x="1" y="26"/>
                    <a:pt x="2" y="25"/>
                  </a:cubicBezTo>
                  <a:cubicBezTo>
                    <a:pt x="22" y="22"/>
                    <a:pt x="41" y="18"/>
                    <a:pt x="61" y="15"/>
                  </a:cubicBezTo>
                  <a:cubicBezTo>
                    <a:pt x="71" y="13"/>
                    <a:pt x="81" y="11"/>
                    <a:pt x="91" y="10"/>
                  </a:cubicBezTo>
                  <a:cubicBezTo>
                    <a:pt x="102" y="8"/>
                    <a:pt x="114" y="7"/>
                    <a:pt x="125" y="6"/>
                  </a:cubicBezTo>
                  <a:cubicBezTo>
                    <a:pt x="127" y="5"/>
                    <a:pt x="126" y="3"/>
                    <a:pt x="124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66"/>
            <p:cNvSpPr>
              <a:spLocks/>
            </p:cNvSpPr>
            <p:nvPr/>
          </p:nvSpPr>
          <p:spPr bwMode="auto">
            <a:xfrm>
              <a:off x="4694239" y="3297239"/>
              <a:ext cx="260350" cy="61913"/>
            </a:xfrm>
            <a:custGeom>
              <a:avLst/>
              <a:gdLst>
                <a:gd name="T0" fmla="*/ 118 w 121"/>
                <a:gd name="T1" fmla="*/ 0 h 29"/>
                <a:gd name="T2" fmla="*/ 118 w 121"/>
                <a:gd name="T3" fmla="*/ 0 h 29"/>
                <a:gd name="T4" fmla="*/ 106 w 121"/>
                <a:gd name="T5" fmla="*/ 1 h 29"/>
                <a:gd name="T6" fmla="*/ 89 w 121"/>
                <a:gd name="T7" fmla="*/ 2 h 29"/>
                <a:gd name="T8" fmla="*/ 63 w 121"/>
                <a:gd name="T9" fmla="*/ 8 h 29"/>
                <a:gd name="T10" fmla="*/ 30 w 121"/>
                <a:gd name="T11" fmla="*/ 17 h 29"/>
                <a:gd name="T12" fmla="*/ 2 w 121"/>
                <a:gd name="T13" fmla="*/ 25 h 29"/>
                <a:gd name="T14" fmla="*/ 2 w 121"/>
                <a:gd name="T15" fmla="*/ 29 h 29"/>
                <a:gd name="T16" fmla="*/ 26 w 121"/>
                <a:gd name="T17" fmla="*/ 22 h 29"/>
                <a:gd name="T18" fmla="*/ 57 w 121"/>
                <a:gd name="T19" fmla="*/ 14 h 29"/>
                <a:gd name="T20" fmla="*/ 72 w 121"/>
                <a:gd name="T21" fmla="*/ 11 h 29"/>
                <a:gd name="T22" fmla="*/ 89 w 121"/>
                <a:gd name="T23" fmla="*/ 7 h 29"/>
                <a:gd name="T24" fmla="*/ 119 w 121"/>
                <a:gd name="T25" fmla="*/ 4 h 29"/>
                <a:gd name="T26" fmla="*/ 118 w 121"/>
                <a:gd name="T2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" h="29">
                  <a:moveTo>
                    <a:pt x="118" y="0"/>
                  </a:moveTo>
                  <a:cubicBezTo>
                    <a:pt x="118" y="0"/>
                    <a:pt x="118" y="0"/>
                    <a:pt x="118" y="0"/>
                  </a:cubicBezTo>
                  <a:cubicBezTo>
                    <a:pt x="114" y="0"/>
                    <a:pt x="110" y="1"/>
                    <a:pt x="106" y="1"/>
                  </a:cubicBezTo>
                  <a:cubicBezTo>
                    <a:pt x="100" y="2"/>
                    <a:pt x="95" y="2"/>
                    <a:pt x="89" y="2"/>
                  </a:cubicBezTo>
                  <a:cubicBezTo>
                    <a:pt x="80" y="2"/>
                    <a:pt x="71" y="6"/>
                    <a:pt x="63" y="8"/>
                  </a:cubicBezTo>
                  <a:cubicBezTo>
                    <a:pt x="52" y="10"/>
                    <a:pt x="41" y="14"/>
                    <a:pt x="30" y="17"/>
                  </a:cubicBezTo>
                  <a:cubicBezTo>
                    <a:pt x="21" y="19"/>
                    <a:pt x="12" y="25"/>
                    <a:pt x="2" y="25"/>
                  </a:cubicBezTo>
                  <a:cubicBezTo>
                    <a:pt x="0" y="25"/>
                    <a:pt x="0" y="29"/>
                    <a:pt x="2" y="29"/>
                  </a:cubicBezTo>
                  <a:cubicBezTo>
                    <a:pt x="11" y="29"/>
                    <a:pt x="18" y="25"/>
                    <a:pt x="26" y="22"/>
                  </a:cubicBezTo>
                  <a:cubicBezTo>
                    <a:pt x="36" y="19"/>
                    <a:pt x="47" y="17"/>
                    <a:pt x="57" y="14"/>
                  </a:cubicBezTo>
                  <a:cubicBezTo>
                    <a:pt x="62" y="13"/>
                    <a:pt x="67" y="12"/>
                    <a:pt x="72" y="11"/>
                  </a:cubicBezTo>
                  <a:cubicBezTo>
                    <a:pt x="78" y="9"/>
                    <a:pt x="83" y="7"/>
                    <a:pt x="89" y="7"/>
                  </a:cubicBezTo>
                  <a:cubicBezTo>
                    <a:pt x="99" y="6"/>
                    <a:pt x="108" y="5"/>
                    <a:pt x="119" y="4"/>
                  </a:cubicBezTo>
                  <a:cubicBezTo>
                    <a:pt x="121" y="4"/>
                    <a:pt x="118" y="0"/>
                    <a:pt x="118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67"/>
            <p:cNvSpPr>
              <a:spLocks/>
            </p:cNvSpPr>
            <p:nvPr/>
          </p:nvSpPr>
          <p:spPr bwMode="auto">
            <a:xfrm>
              <a:off x="4703764" y="3321051"/>
              <a:ext cx="295275" cy="84138"/>
            </a:xfrm>
            <a:custGeom>
              <a:avLst/>
              <a:gdLst>
                <a:gd name="T0" fmla="*/ 136 w 137"/>
                <a:gd name="T1" fmla="*/ 5 h 39"/>
                <a:gd name="T2" fmla="*/ 64 w 137"/>
                <a:gd name="T3" fmla="*/ 15 h 39"/>
                <a:gd name="T4" fmla="*/ 27 w 137"/>
                <a:gd name="T5" fmla="*/ 25 h 39"/>
                <a:gd name="T6" fmla="*/ 2 w 137"/>
                <a:gd name="T7" fmla="*/ 35 h 39"/>
                <a:gd name="T8" fmla="*/ 5 w 137"/>
                <a:gd name="T9" fmla="*/ 37 h 39"/>
                <a:gd name="T10" fmla="*/ 34 w 137"/>
                <a:gd name="T11" fmla="*/ 27 h 39"/>
                <a:gd name="T12" fmla="*/ 68 w 137"/>
                <a:gd name="T13" fmla="*/ 18 h 39"/>
                <a:gd name="T14" fmla="*/ 103 w 137"/>
                <a:gd name="T15" fmla="*/ 10 h 39"/>
                <a:gd name="T16" fmla="*/ 136 w 137"/>
                <a:gd name="T17" fmla="*/ 7 h 39"/>
                <a:gd name="T18" fmla="*/ 136 w 137"/>
                <a:gd name="T19" fmla="*/ 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7" h="39">
                  <a:moveTo>
                    <a:pt x="136" y="5"/>
                  </a:moveTo>
                  <a:cubicBezTo>
                    <a:pt x="111" y="0"/>
                    <a:pt x="88" y="9"/>
                    <a:pt x="64" y="15"/>
                  </a:cubicBezTo>
                  <a:cubicBezTo>
                    <a:pt x="52" y="17"/>
                    <a:pt x="40" y="22"/>
                    <a:pt x="27" y="25"/>
                  </a:cubicBezTo>
                  <a:cubicBezTo>
                    <a:pt x="18" y="27"/>
                    <a:pt x="10" y="29"/>
                    <a:pt x="2" y="35"/>
                  </a:cubicBezTo>
                  <a:cubicBezTo>
                    <a:pt x="0" y="36"/>
                    <a:pt x="3" y="39"/>
                    <a:pt x="5" y="37"/>
                  </a:cubicBezTo>
                  <a:cubicBezTo>
                    <a:pt x="13" y="31"/>
                    <a:pt x="24" y="29"/>
                    <a:pt x="34" y="27"/>
                  </a:cubicBezTo>
                  <a:cubicBezTo>
                    <a:pt x="46" y="24"/>
                    <a:pt x="57" y="21"/>
                    <a:pt x="68" y="18"/>
                  </a:cubicBezTo>
                  <a:cubicBezTo>
                    <a:pt x="80" y="16"/>
                    <a:pt x="91" y="12"/>
                    <a:pt x="103" y="10"/>
                  </a:cubicBezTo>
                  <a:cubicBezTo>
                    <a:pt x="114" y="7"/>
                    <a:pt x="125" y="9"/>
                    <a:pt x="136" y="7"/>
                  </a:cubicBezTo>
                  <a:cubicBezTo>
                    <a:pt x="137" y="7"/>
                    <a:pt x="137" y="5"/>
                    <a:pt x="136" y="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68"/>
            <p:cNvSpPr>
              <a:spLocks/>
            </p:cNvSpPr>
            <p:nvPr/>
          </p:nvSpPr>
          <p:spPr bwMode="auto">
            <a:xfrm>
              <a:off x="4679951" y="3384551"/>
              <a:ext cx="320675" cy="69850"/>
            </a:xfrm>
            <a:custGeom>
              <a:avLst/>
              <a:gdLst>
                <a:gd name="T0" fmla="*/ 146 w 149"/>
                <a:gd name="T1" fmla="*/ 2 h 32"/>
                <a:gd name="T2" fmla="*/ 146 w 149"/>
                <a:gd name="T3" fmla="*/ 2 h 32"/>
                <a:gd name="T4" fmla="*/ 76 w 149"/>
                <a:gd name="T5" fmla="*/ 14 h 32"/>
                <a:gd name="T6" fmla="*/ 38 w 149"/>
                <a:gd name="T7" fmla="*/ 22 h 32"/>
                <a:gd name="T8" fmla="*/ 21 w 149"/>
                <a:gd name="T9" fmla="*/ 26 h 32"/>
                <a:gd name="T10" fmla="*/ 2 w 149"/>
                <a:gd name="T11" fmla="*/ 30 h 32"/>
                <a:gd name="T12" fmla="*/ 2 w 149"/>
                <a:gd name="T13" fmla="*/ 32 h 32"/>
                <a:gd name="T14" fmla="*/ 32 w 149"/>
                <a:gd name="T15" fmla="*/ 26 h 32"/>
                <a:gd name="T16" fmla="*/ 70 w 149"/>
                <a:gd name="T17" fmla="*/ 19 h 32"/>
                <a:gd name="T18" fmla="*/ 146 w 149"/>
                <a:gd name="T19" fmla="*/ 5 h 32"/>
                <a:gd name="T20" fmla="*/ 146 w 149"/>
                <a:gd name="T21" fmla="*/ 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9" h="32">
                  <a:moveTo>
                    <a:pt x="146" y="2"/>
                  </a:moveTo>
                  <a:cubicBezTo>
                    <a:pt x="146" y="2"/>
                    <a:pt x="146" y="2"/>
                    <a:pt x="146" y="2"/>
                  </a:cubicBezTo>
                  <a:cubicBezTo>
                    <a:pt x="122" y="0"/>
                    <a:pt x="99" y="9"/>
                    <a:pt x="76" y="14"/>
                  </a:cubicBezTo>
                  <a:cubicBezTo>
                    <a:pt x="64" y="17"/>
                    <a:pt x="51" y="19"/>
                    <a:pt x="38" y="22"/>
                  </a:cubicBezTo>
                  <a:cubicBezTo>
                    <a:pt x="33" y="23"/>
                    <a:pt x="27" y="24"/>
                    <a:pt x="21" y="26"/>
                  </a:cubicBezTo>
                  <a:cubicBezTo>
                    <a:pt x="15" y="27"/>
                    <a:pt x="8" y="30"/>
                    <a:pt x="2" y="30"/>
                  </a:cubicBezTo>
                  <a:cubicBezTo>
                    <a:pt x="0" y="30"/>
                    <a:pt x="0" y="32"/>
                    <a:pt x="2" y="32"/>
                  </a:cubicBezTo>
                  <a:cubicBezTo>
                    <a:pt x="12" y="32"/>
                    <a:pt x="23" y="28"/>
                    <a:pt x="32" y="26"/>
                  </a:cubicBezTo>
                  <a:cubicBezTo>
                    <a:pt x="45" y="24"/>
                    <a:pt x="58" y="21"/>
                    <a:pt x="70" y="19"/>
                  </a:cubicBezTo>
                  <a:cubicBezTo>
                    <a:pt x="96" y="14"/>
                    <a:pt x="120" y="7"/>
                    <a:pt x="146" y="5"/>
                  </a:cubicBezTo>
                  <a:cubicBezTo>
                    <a:pt x="149" y="5"/>
                    <a:pt x="148" y="1"/>
                    <a:pt x="146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69"/>
            <p:cNvSpPr>
              <a:spLocks/>
            </p:cNvSpPr>
            <p:nvPr/>
          </p:nvSpPr>
          <p:spPr bwMode="auto">
            <a:xfrm>
              <a:off x="4730751" y="3419476"/>
              <a:ext cx="284163" cy="85725"/>
            </a:xfrm>
            <a:custGeom>
              <a:avLst/>
              <a:gdLst>
                <a:gd name="T0" fmla="*/ 131 w 132"/>
                <a:gd name="T1" fmla="*/ 4 h 40"/>
                <a:gd name="T2" fmla="*/ 66 w 132"/>
                <a:gd name="T3" fmla="*/ 16 h 40"/>
                <a:gd name="T4" fmla="*/ 2 w 132"/>
                <a:gd name="T5" fmla="*/ 36 h 40"/>
                <a:gd name="T6" fmla="*/ 4 w 132"/>
                <a:gd name="T7" fmla="*/ 39 h 40"/>
                <a:gd name="T8" fmla="*/ 67 w 132"/>
                <a:gd name="T9" fmla="*/ 20 h 40"/>
                <a:gd name="T10" fmla="*/ 99 w 132"/>
                <a:gd name="T11" fmla="*/ 11 h 40"/>
                <a:gd name="T12" fmla="*/ 131 w 132"/>
                <a:gd name="T13" fmla="*/ 6 h 40"/>
                <a:gd name="T14" fmla="*/ 131 w 132"/>
                <a:gd name="T15" fmla="*/ 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" h="40">
                  <a:moveTo>
                    <a:pt x="131" y="4"/>
                  </a:moveTo>
                  <a:cubicBezTo>
                    <a:pt x="109" y="0"/>
                    <a:pt x="87" y="11"/>
                    <a:pt x="66" y="16"/>
                  </a:cubicBezTo>
                  <a:cubicBezTo>
                    <a:pt x="44" y="22"/>
                    <a:pt x="22" y="26"/>
                    <a:pt x="2" y="36"/>
                  </a:cubicBezTo>
                  <a:cubicBezTo>
                    <a:pt x="0" y="37"/>
                    <a:pt x="2" y="40"/>
                    <a:pt x="4" y="39"/>
                  </a:cubicBezTo>
                  <a:cubicBezTo>
                    <a:pt x="24" y="29"/>
                    <a:pt x="46" y="26"/>
                    <a:pt x="67" y="20"/>
                  </a:cubicBezTo>
                  <a:cubicBezTo>
                    <a:pt x="78" y="18"/>
                    <a:pt x="88" y="14"/>
                    <a:pt x="99" y="11"/>
                  </a:cubicBezTo>
                  <a:cubicBezTo>
                    <a:pt x="109" y="8"/>
                    <a:pt x="120" y="8"/>
                    <a:pt x="131" y="6"/>
                  </a:cubicBezTo>
                  <a:cubicBezTo>
                    <a:pt x="132" y="6"/>
                    <a:pt x="132" y="4"/>
                    <a:pt x="131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70"/>
            <p:cNvSpPr>
              <a:spLocks/>
            </p:cNvSpPr>
            <p:nvPr/>
          </p:nvSpPr>
          <p:spPr bwMode="auto">
            <a:xfrm>
              <a:off x="4746626" y="3463926"/>
              <a:ext cx="279400" cy="66675"/>
            </a:xfrm>
            <a:custGeom>
              <a:avLst/>
              <a:gdLst>
                <a:gd name="T0" fmla="*/ 128 w 130"/>
                <a:gd name="T1" fmla="*/ 2 h 31"/>
                <a:gd name="T2" fmla="*/ 101 w 130"/>
                <a:gd name="T3" fmla="*/ 4 h 31"/>
                <a:gd name="T4" fmla="*/ 67 w 130"/>
                <a:gd name="T5" fmla="*/ 12 h 31"/>
                <a:gd name="T6" fmla="*/ 36 w 130"/>
                <a:gd name="T7" fmla="*/ 19 h 31"/>
                <a:gd name="T8" fmla="*/ 19 w 130"/>
                <a:gd name="T9" fmla="*/ 24 h 31"/>
                <a:gd name="T10" fmla="*/ 1 w 130"/>
                <a:gd name="T11" fmla="*/ 28 h 31"/>
                <a:gd name="T12" fmla="*/ 1 w 130"/>
                <a:gd name="T13" fmla="*/ 30 h 31"/>
                <a:gd name="T14" fmla="*/ 27 w 130"/>
                <a:gd name="T15" fmla="*/ 25 h 31"/>
                <a:gd name="T16" fmla="*/ 59 w 130"/>
                <a:gd name="T17" fmla="*/ 17 h 31"/>
                <a:gd name="T18" fmla="*/ 92 w 130"/>
                <a:gd name="T19" fmla="*/ 10 h 31"/>
                <a:gd name="T20" fmla="*/ 124 w 130"/>
                <a:gd name="T21" fmla="*/ 6 h 31"/>
                <a:gd name="T22" fmla="*/ 121 w 130"/>
                <a:gd name="T23" fmla="*/ 8 h 31"/>
                <a:gd name="T24" fmla="*/ 121 w 130"/>
                <a:gd name="T25" fmla="*/ 10 h 31"/>
                <a:gd name="T26" fmla="*/ 129 w 130"/>
                <a:gd name="T27" fmla="*/ 6 h 31"/>
                <a:gd name="T28" fmla="*/ 128 w 130"/>
                <a:gd name="T29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0" h="31">
                  <a:moveTo>
                    <a:pt x="128" y="2"/>
                  </a:moveTo>
                  <a:cubicBezTo>
                    <a:pt x="119" y="0"/>
                    <a:pt x="110" y="3"/>
                    <a:pt x="101" y="4"/>
                  </a:cubicBezTo>
                  <a:cubicBezTo>
                    <a:pt x="90" y="6"/>
                    <a:pt x="79" y="9"/>
                    <a:pt x="67" y="12"/>
                  </a:cubicBezTo>
                  <a:cubicBezTo>
                    <a:pt x="57" y="14"/>
                    <a:pt x="46" y="16"/>
                    <a:pt x="36" y="19"/>
                  </a:cubicBezTo>
                  <a:cubicBezTo>
                    <a:pt x="30" y="21"/>
                    <a:pt x="25" y="23"/>
                    <a:pt x="19" y="24"/>
                  </a:cubicBezTo>
                  <a:cubicBezTo>
                    <a:pt x="13" y="25"/>
                    <a:pt x="7" y="28"/>
                    <a:pt x="1" y="28"/>
                  </a:cubicBezTo>
                  <a:cubicBezTo>
                    <a:pt x="0" y="28"/>
                    <a:pt x="0" y="30"/>
                    <a:pt x="1" y="30"/>
                  </a:cubicBezTo>
                  <a:cubicBezTo>
                    <a:pt x="9" y="31"/>
                    <a:pt x="19" y="27"/>
                    <a:pt x="27" y="25"/>
                  </a:cubicBezTo>
                  <a:cubicBezTo>
                    <a:pt x="38" y="23"/>
                    <a:pt x="48" y="19"/>
                    <a:pt x="59" y="17"/>
                  </a:cubicBezTo>
                  <a:cubicBezTo>
                    <a:pt x="70" y="15"/>
                    <a:pt x="81" y="12"/>
                    <a:pt x="92" y="10"/>
                  </a:cubicBezTo>
                  <a:cubicBezTo>
                    <a:pt x="102" y="8"/>
                    <a:pt x="114" y="5"/>
                    <a:pt x="124" y="6"/>
                  </a:cubicBezTo>
                  <a:cubicBezTo>
                    <a:pt x="123" y="7"/>
                    <a:pt x="122" y="8"/>
                    <a:pt x="121" y="8"/>
                  </a:cubicBezTo>
                  <a:cubicBezTo>
                    <a:pt x="120" y="9"/>
                    <a:pt x="120" y="10"/>
                    <a:pt x="121" y="10"/>
                  </a:cubicBezTo>
                  <a:cubicBezTo>
                    <a:pt x="124" y="9"/>
                    <a:pt x="126" y="7"/>
                    <a:pt x="129" y="6"/>
                  </a:cubicBezTo>
                  <a:cubicBezTo>
                    <a:pt x="130" y="5"/>
                    <a:pt x="130" y="3"/>
                    <a:pt x="128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71"/>
            <p:cNvSpPr>
              <a:spLocks/>
            </p:cNvSpPr>
            <p:nvPr/>
          </p:nvSpPr>
          <p:spPr bwMode="auto">
            <a:xfrm>
              <a:off x="4630739" y="3516314"/>
              <a:ext cx="374650" cy="355600"/>
            </a:xfrm>
            <a:custGeom>
              <a:avLst/>
              <a:gdLst>
                <a:gd name="T0" fmla="*/ 172 w 174"/>
                <a:gd name="T1" fmla="*/ 1 h 166"/>
                <a:gd name="T2" fmla="*/ 140 w 174"/>
                <a:gd name="T3" fmla="*/ 7 h 166"/>
                <a:gd name="T4" fmla="*/ 108 w 174"/>
                <a:gd name="T5" fmla="*/ 17 h 166"/>
                <a:gd name="T6" fmla="*/ 76 w 174"/>
                <a:gd name="T7" fmla="*/ 24 h 166"/>
                <a:gd name="T8" fmla="*/ 49 w 174"/>
                <a:gd name="T9" fmla="*/ 34 h 166"/>
                <a:gd name="T10" fmla="*/ 51 w 174"/>
                <a:gd name="T11" fmla="*/ 28 h 166"/>
                <a:gd name="T12" fmla="*/ 49 w 174"/>
                <a:gd name="T13" fmla="*/ 27 h 166"/>
                <a:gd name="T14" fmla="*/ 46 w 174"/>
                <a:gd name="T15" fmla="*/ 35 h 166"/>
                <a:gd name="T16" fmla="*/ 42 w 174"/>
                <a:gd name="T17" fmla="*/ 36 h 166"/>
                <a:gd name="T18" fmla="*/ 43 w 174"/>
                <a:gd name="T19" fmla="*/ 39 h 166"/>
                <a:gd name="T20" fmla="*/ 44 w 174"/>
                <a:gd name="T21" fmla="*/ 38 h 166"/>
                <a:gd name="T22" fmla="*/ 23 w 174"/>
                <a:gd name="T23" fmla="*/ 98 h 166"/>
                <a:gd name="T24" fmla="*/ 8 w 174"/>
                <a:gd name="T25" fmla="*/ 136 h 166"/>
                <a:gd name="T26" fmla="*/ 1 w 174"/>
                <a:gd name="T27" fmla="*/ 165 h 166"/>
                <a:gd name="T28" fmla="*/ 4 w 174"/>
                <a:gd name="T29" fmla="*/ 165 h 166"/>
                <a:gd name="T30" fmla="*/ 15 w 174"/>
                <a:gd name="T31" fmla="*/ 129 h 166"/>
                <a:gd name="T32" fmla="*/ 27 w 174"/>
                <a:gd name="T33" fmla="*/ 97 h 166"/>
                <a:gd name="T34" fmla="*/ 48 w 174"/>
                <a:gd name="T35" fmla="*/ 37 h 166"/>
                <a:gd name="T36" fmla="*/ 76 w 174"/>
                <a:gd name="T37" fmla="*/ 28 h 166"/>
                <a:gd name="T38" fmla="*/ 107 w 174"/>
                <a:gd name="T39" fmla="*/ 21 h 166"/>
                <a:gd name="T40" fmla="*/ 172 w 174"/>
                <a:gd name="T41" fmla="*/ 4 h 166"/>
                <a:gd name="T42" fmla="*/ 172 w 174"/>
                <a:gd name="T43" fmla="*/ 1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74" h="166">
                  <a:moveTo>
                    <a:pt x="172" y="1"/>
                  </a:moveTo>
                  <a:cubicBezTo>
                    <a:pt x="161" y="0"/>
                    <a:pt x="150" y="4"/>
                    <a:pt x="140" y="7"/>
                  </a:cubicBezTo>
                  <a:cubicBezTo>
                    <a:pt x="129" y="11"/>
                    <a:pt x="118" y="14"/>
                    <a:pt x="108" y="17"/>
                  </a:cubicBezTo>
                  <a:cubicBezTo>
                    <a:pt x="97" y="20"/>
                    <a:pt x="86" y="21"/>
                    <a:pt x="76" y="24"/>
                  </a:cubicBezTo>
                  <a:cubicBezTo>
                    <a:pt x="67" y="28"/>
                    <a:pt x="58" y="31"/>
                    <a:pt x="49" y="34"/>
                  </a:cubicBezTo>
                  <a:cubicBezTo>
                    <a:pt x="50" y="32"/>
                    <a:pt x="51" y="30"/>
                    <a:pt x="51" y="28"/>
                  </a:cubicBezTo>
                  <a:cubicBezTo>
                    <a:pt x="52" y="26"/>
                    <a:pt x="49" y="25"/>
                    <a:pt x="49" y="27"/>
                  </a:cubicBezTo>
                  <a:cubicBezTo>
                    <a:pt x="48" y="30"/>
                    <a:pt x="47" y="32"/>
                    <a:pt x="46" y="35"/>
                  </a:cubicBezTo>
                  <a:cubicBezTo>
                    <a:pt x="44" y="35"/>
                    <a:pt x="43" y="36"/>
                    <a:pt x="42" y="36"/>
                  </a:cubicBezTo>
                  <a:cubicBezTo>
                    <a:pt x="40" y="36"/>
                    <a:pt x="41" y="39"/>
                    <a:pt x="43" y="39"/>
                  </a:cubicBezTo>
                  <a:cubicBezTo>
                    <a:pt x="43" y="39"/>
                    <a:pt x="44" y="38"/>
                    <a:pt x="44" y="38"/>
                  </a:cubicBezTo>
                  <a:cubicBezTo>
                    <a:pt x="37" y="58"/>
                    <a:pt x="29" y="78"/>
                    <a:pt x="23" y="98"/>
                  </a:cubicBezTo>
                  <a:cubicBezTo>
                    <a:pt x="19" y="111"/>
                    <a:pt x="13" y="123"/>
                    <a:pt x="8" y="136"/>
                  </a:cubicBezTo>
                  <a:cubicBezTo>
                    <a:pt x="4" y="145"/>
                    <a:pt x="0" y="155"/>
                    <a:pt x="1" y="165"/>
                  </a:cubicBezTo>
                  <a:cubicBezTo>
                    <a:pt x="2" y="166"/>
                    <a:pt x="3" y="166"/>
                    <a:pt x="4" y="165"/>
                  </a:cubicBezTo>
                  <a:cubicBezTo>
                    <a:pt x="6" y="152"/>
                    <a:pt x="10" y="141"/>
                    <a:pt x="15" y="129"/>
                  </a:cubicBezTo>
                  <a:cubicBezTo>
                    <a:pt x="20" y="118"/>
                    <a:pt x="24" y="108"/>
                    <a:pt x="27" y="97"/>
                  </a:cubicBezTo>
                  <a:cubicBezTo>
                    <a:pt x="32" y="77"/>
                    <a:pt x="41" y="57"/>
                    <a:pt x="48" y="37"/>
                  </a:cubicBezTo>
                  <a:cubicBezTo>
                    <a:pt x="58" y="35"/>
                    <a:pt x="67" y="31"/>
                    <a:pt x="76" y="28"/>
                  </a:cubicBezTo>
                  <a:cubicBezTo>
                    <a:pt x="86" y="25"/>
                    <a:pt x="97" y="24"/>
                    <a:pt x="107" y="21"/>
                  </a:cubicBezTo>
                  <a:cubicBezTo>
                    <a:pt x="129" y="15"/>
                    <a:pt x="150" y="8"/>
                    <a:pt x="172" y="4"/>
                  </a:cubicBezTo>
                  <a:cubicBezTo>
                    <a:pt x="174" y="4"/>
                    <a:pt x="174" y="1"/>
                    <a:pt x="172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72"/>
            <p:cNvSpPr>
              <a:spLocks/>
            </p:cNvSpPr>
            <p:nvPr/>
          </p:nvSpPr>
          <p:spPr bwMode="auto">
            <a:xfrm>
              <a:off x="4784726" y="3530601"/>
              <a:ext cx="204788" cy="69850"/>
            </a:xfrm>
            <a:custGeom>
              <a:avLst/>
              <a:gdLst>
                <a:gd name="T0" fmla="*/ 93 w 95"/>
                <a:gd name="T1" fmla="*/ 4 h 32"/>
                <a:gd name="T2" fmla="*/ 54 w 95"/>
                <a:gd name="T3" fmla="*/ 14 h 32"/>
                <a:gd name="T4" fmla="*/ 2 w 95"/>
                <a:gd name="T5" fmla="*/ 29 h 32"/>
                <a:gd name="T6" fmla="*/ 3 w 95"/>
                <a:gd name="T7" fmla="*/ 32 h 32"/>
                <a:gd name="T8" fmla="*/ 93 w 95"/>
                <a:gd name="T9" fmla="*/ 7 h 32"/>
                <a:gd name="T10" fmla="*/ 93 w 95"/>
                <a:gd name="T11" fmla="*/ 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" h="32">
                  <a:moveTo>
                    <a:pt x="93" y="4"/>
                  </a:moveTo>
                  <a:cubicBezTo>
                    <a:pt x="81" y="0"/>
                    <a:pt x="66" y="10"/>
                    <a:pt x="54" y="14"/>
                  </a:cubicBezTo>
                  <a:cubicBezTo>
                    <a:pt x="37" y="20"/>
                    <a:pt x="20" y="26"/>
                    <a:pt x="2" y="29"/>
                  </a:cubicBezTo>
                  <a:cubicBezTo>
                    <a:pt x="0" y="29"/>
                    <a:pt x="1" y="32"/>
                    <a:pt x="3" y="32"/>
                  </a:cubicBezTo>
                  <a:cubicBezTo>
                    <a:pt x="34" y="28"/>
                    <a:pt x="63" y="12"/>
                    <a:pt x="93" y="7"/>
                  </a:cubicBezTo>
                  <a:cubicBezTo>
                    <a:pt x="95" y="7"/>
                    <a:pt x="95" y="4"/>
                    <a:pt x="93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73"/>
            <p:cNvSpPr>
              <a:spLocks/>
            </p:cNvSpPr>
            <p:nvPr/>
          </p:nvSpPr>
          <p:spPr bwMode="auto">
            <a:xfrm>
              <a:off x="4684714" y="3663951"/>
              <a:ext cx="260350" cy="279400"/>
            </a:xfrm>
            <a:custGeom>
              <a:avLst/>
              <a:gdLst>
                <a:gd name="T0" fmla="*/ 120 w 121"/>
                <a:gd name="T1" fmla="*/ 0 h 130"/>
                <a:gd name="T2" fmla="*/ 102 w 121"/>
                <a:gd name="T3" fmla="*/ 6 h 130"/>
                <a:gd name="T4" fmla="*/ 97 w 121"/>
                <a:gd name="T5" fmla="*/ 11 h 130"/>
                <a:gd name="T6" fmla="*/ 88 w 121"/>
                <a:gd name="T7" fmla="*/ 11 h 130"/>
                <a:gd name="T8" fmla="*/ 87 w 121"/>
                <a:gd name="T9" fmla="*/ 10 h 130"/>
                <a:gd name="T10" fmla="*/ 82 w 121"/>
                <a:gd name="T11" fmla="*/ 7 h 130"/>
                <a:gd name="T12" fmla="*/ 71 w 121"/>
                <a:gd name="T13" fmla="*/ 14 h 130"/>
                <a:gd name="T14" fmla="*/ 56 w 121"/>
                <a:gd name="T15" fmla="*/ 3 h 130"/>
                <a:gd name="T16" fmla="*/ 54 w 121"/>
                <a:gd name="T17" fmla="*/ 3 h 130"/>
                <a:gd name="T18" fmla="*/ 41 w 121"/>
                <a:gd name="T19" fmla="*/ 14 h 130"/>
                <a:gd name="T20" fmla="*/ 31 w 121"/>
                <a:gd name="T21" fmla="*/ 14 h 130"/>
                <a:gd name="T22" fmla="*/ 33 w 121"/>
                <a:gd name="T23" fmla="*/ 6 h 130"/>
                <a:gd name="T24" fmla="*/ 32 w 121"/>
                <a:gd name="T25" fmla="*/ 6 h 130"/>
                <a:gd name="T26" fmla="*/ 35 w 121"/>
                <a:gd name="T27" fmla="*/ 22 h 130"/>
                <a:gd name="T28" fmla="*/ 41 w 121"/>
                <a:gd name="T29" fmla="*/ 19 h 130"/>
                <a:gd name="T30" fmla="*/ 20 w 121"/>
                <a:gd name="T31" fmla="*/ 74 h 130"/>
                <a:gd name="T32" fmla="*/ 0 w 121"/>
                <a:gd name="T33" fmla="*/ 127 h 130"/>
                <a:gd name="T34" fmla="*/ 4 w 121"/>
                <a:gd name="T35" fmla="*/ 128 h 130"/>
                <a:gd name="T36" fmla="*/ 6 w 121"/>
                <a:gd name="T37" fmla="*/ 124 h 130"/>
                <a:gd name="T38" fmla="*/ 5 w 121"/>
                <a:gd name="T39" fmla="*/ 122 h 130"/>
                <a:gd name="T40" fmla="*/ 24 w 121"/>
                <a:gd name="T41" fmla="*/ 75 h 130"/>
                <a:gd name="T42" fmla="*/ 46 w 121"/>
                <a:gd name="T43" fmla="*/ 15 h 130"/>
                <a:gd name="T44" fmla="*/ 48 w 121"/>
                <a:gd name="T45" fmla="*/ 12 h 130"/>
                <a:gd name="T46" fmla="*/ 56 w 121"/>
                <a:gd name="T47" fmla="*/ 11 h 130"/>
                <a:gd name="T48" fmla="*/ 57 w 121"/>
                <a:gd name="T49" fmla="*/ 17 h 130"/>
                <a:gd name="T50" fmla="*/ 60 w 121"/>
                <a:gd name="T51" fmla="*/ 19 h 130"/>
                <a:gd name="T52" fmla="*/ 41 w 121"/>
                <a:gd name="T53" fmla="*/ 65 h 130"/>
                <a:gd name="T54" fmla="*/ 23 w 121"/>
                <a:gd name="T55" fmla="*/ 114 h 130"/>
                <a:gd name="T56" fmla="*/ 23 w 121"/>
                <a:gd name="T57" fmla="*/ 114 h 130"/>
                <a:gd name="T58" fmla="*/ 26 w 121"/>
                <a:gd name="T59" fmla="*/ 116 h 130"/>
                <a:gd name="T60" fmla="*/ 44 w 121"/>
                <a:gd name="T61" fmla="*/ 69 h 130"/>
                <a:gd name="T62" fmla="*/ 64 w 121"/>
                <a:gd name="T63" fmla="*/ 20 h 130"/>
                <a:gd name="T64" fmla="*/ 69 w 121"/>
                <a:gd name="T65" fmla="*/ 20 h 130"/>
                <a:gd name="T66" fmla="*/ 86 w 121"/>
                <a:gd name="T67" fmla="*/ 15 h 130"/>
                <a:gd name="T68" fmla="*/ 97 w 121"/>
                <a:gd name="T69" fmla="*/ 15 h 130"/>
                <a:gd name="T70" fmla="*/ 104 w 121"/>
                <a:gd name="T71" fmla="*/ 8 h 130"/>
                <a:gd name="T72" fmla="*/ 120 w 121"/>
                <a:gd name="T73" fmla="*/ 2 h 130"/>
                <a:gd name="T74" fmla="*/ 120 w 121"/>
                <a:gd name="T75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1" h="130">
                  <a:moveTo>
                    <a:pt x="120" y="0"/>
                  </a:moveTo>
                  <a:cubicBezTo>
                    <a:pt x="113" y="0"/>
                    <a:pt x="107" y="1"/>
                    <a:pt x="102" y="6"/>
                  </a:cubicBezTo>
                  <a:cubicBezTo>
                    <a:pt x="101" y="7"/>
                    <a:pt x="99" y="10"/>
                    <a:pt x="97" y="11"/>
                  </a:cubicBezTo>
                  <a:cubicBezTo>
                    <a:pt x="94" y="11"/>
                    <a:pt x="91" y="11"/>
                    <a:pt x="88" y="11"/>
                  </a:cubicBezTo>
                  <a:cubicBezTo>
                    <a:pt x="88" y="11"/>
                    <a:pt x="88" y="10"/>
                    <a:pt x="87" y="10"/>
                  </a:cubicBezTo>
                  <a:cubicBezTo>
                    <a:pt x="85" y="9"/>
                    <a:pt x="85" y="7"/>
                    <a:pt x="82" y="7"/>
                  </a:cubicBezTo>
                  <a:cubicBezTo>
                    <a:pt x="77" y="7"/>
                    <a:pt x="75" y="11"/>
                    <a:pt x="71" y="14"/>
                  </a:cubicBezTo>
                  <a:cubicBezTo>
                    <a:pt x="60" y="23"/>
                    <a:pt x="60" y="9"/>
                    <a:pt x="56" y="3"/>
                  </a:cubicBezTo>
                  <a:cubicBezTo>
                    <a:pt x="55" y="3"/>
                    <a:pt x="54" y="2"/>
                    <a:pt x="54" y="3"/>
                  </a:cubicBezTo>
                  <a:cubicBezTo>
                    <a:pt x="48" y="5"/>
                    <a:pt x="46" y="11"/>
                    <a:pt x="41" y="14"/>
                  </a:cubicBezTo>
                  <a:cubicBezTo>
                    <a:pt x="37" y="18"/>
                    <a:pt x="31" y="22"/>
                    <a:pt x="31" y="14"/>
                  </a:cubicBezTo>
                  <a:cubicBezTo>
                    <a:pt x="31" y="11"/>
                    <a:pt x="33" y="8"/>
                    <a:pt x="33" y="6"/>
                  </a:cubicBezTo>
                  <a:cubicBezTo>
                    <a:pt x="33" y="5"/>
                    <a:pt x="32" y="5"/>
                    <a:pt x="32" y="6"/>
                  </a:cubicBezTo>
                  <a:cubicBezTo>
                    <a:pt x="30" y="11"/>
                    <a:pt x="24" y="24"/>
                    <a:pt x="35" y="22"/>
                  </a:cubicBezTo>
                  <a:cubicBezTo>
                    <a:pt x="37" y="22"/>
                    <a:pt x="39" y="21"/>
                    <a:pt x="41" y="19"/>
                  </a:cubicBezTo>
                  <a:cubicBezTo>
                    <a:pt x="33" y="37"/>
                    <a:pt x="27" y="55"/>
                    <a:pt x="20" y="74"/>
                  </a:cubicBezTo>
                  <a:cubicBezTo>
                    <a:pt x="14" y="92"/>
                    <a:pt x="2" y="108"/>
                    <a:pt x="0" y="127"/>
                  </a:cubicBezTo>
                  <a:cubicBezTo>
                    <a:pt x="0" y="130"/>
                    <a:pt x="4" y="130"/>
                    <a:pt x="4" y="128"/>
                  </a:cubicBezTo>
                  <a:cubicBezTo>
                    <a:pt x="5" y="127"/>
                    <a:pt x="5" y="125"/>
                    <a:pt x="6" y="124"/>
                  </a:cubicBezTo>
                  <a:cubicBezTo>
                    <a:pt x="6" y="123"/>
                    <a:pt x="6" y="122"/>
                    <a:pt x="5" y="122"/>
                  </a:cubicBezTo>
                  <a:cubicBezTo>
                    <a:pt x="8" y="106"/>
                    <a:pt x="18" y="91"/>
                    <a:pt x="24" y="75"/>
                  </a:cubicBezTo>
                  <a:cubicBezTo>
                    <a:pt x="31" y="55"/>
                    <a:pt x="37" y="35"/>
                    <a:pt x="46" y="15"/>
                  </a:cubicBezTo>
                  <a:cubicBezTo>
                    <a:pt x="47" y="14"/>
                    <a:pt x="48" y="13"/>
                    <a:pt x="48" y="12"/>
                  </a:cubicBezTo>
                  <a:cubicBezTo>
                    <a:pt x="51" y="10"/>
                    <a:pt x="53" y="6"/>
                    <a:pt x="56" y="11"/>
                  </a:cubicBezTo>
                  <a:cubicBezTo>
                    <a:pt x="57" y="13"/>
                    <a:pt x="56" y="15"/>
                    <a:pt x="57" y="17"/>
                  </a:cubicBezTo>
                  <a:cubicBezTo>
                    <a:pt x="58" y="18"/>
                    <a:pt x="59" y="19"/>
                    <a:pt x="60" y="19"/>
                  </a:cubicBezTo>
                  <a:cubicBezTo>
                    <a:pt x="55" y="35"/>
                    <a:pt x="47" y="49"/>
                    <a:pt x="41" y="65"/>
                  </a:cubicBezTo>
                  <a:cubicBezTo>
                    <a:pt x="35" y="81"/>
                    <a:pt x="31" y="99"/>
                    <a:pt x="23" y="114"/>
                  </a:cubicBezTo>
                  <a:cubicBezTo>
                    <a:pt x="23" y="114"/>
                    <a:pt x="23" y="114"/>
                    <a:pt x="23" y="114"/>
                  </a:cubicBezTo>
                  <a:cubicBezTo>
                    <a:pt x="22" y="116"/>
                    <a:pt x="25" y="118"/>
                    <a:pt x="26" y="116"/>
                  </a:cubicBezTo>
                  <a:cubicBezTo>
                    <a:pt x="35" y="101"/>
                    <a:pt x="38" y="84"/>
                    <a:pt x="44" y="69"/>
                  </a:cubicBezTo>
                  <a:cubicBezTo>
                    <a:pt x="49" y="52"/>
                    <a:pt x="59" y="37"/>
                    <a:pt x="64" y="20"/>
                  </a:cubicBezTo>
                  <a:cubicBezTo>
                    <a:pt x="65" y="20"/>
                    <a:pt x="67" y="20"/>
                    <a:pt x="69" y="20"/>
                  </a:cubicBezTo>
                  <a:cubicBezTo>
                    <a:pt x="76" y="17"/>
                    <a:pt x="76" y="8"/>
                    <a:pt x="86" y="15"/>
                  </a:cubicBezTo>
                  <a:cubicBezTo>
                    <a:pt x="90" y="17"/>
                    <a:pt x="92" y="18"/>
                    <a:pt x="97" y="15"/>
                  </a:cubicBezTo>
                  <a:cubicBezTo>
                    <a:pt x="100" y="13"/>
                    <a:pt x="102" y="10"/>
                    <a:pt x="104" y="8"/>
                  </a:cubicBezTo>
                  <a:cubicBezTo>
                    <a:pt x="110" y="4"/>
                    <a:pt x="114" y="4"/>
                    <a:pt x="120" y="2"/>
                  </a:cubicBezTo>
                  <a:cubicBezTo>
                    <a:pt x="121" y="2"/>
                    <a:pt x="121" y="0"/>
                    <a:pt x="12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74"/>
            <p:cNvSpPr>
              <a:spLocks/>
            </p:cNvSpPr>
            <p:nvPr/>
          </p:nvSpPr>
          <p:spPr bwMode="auto">
            <a:xfrm>
              <a:off x="4491039" y="3101976"/>
              <a:ext cx="76200" cy="176213"/>
            </a:xfrm>
            <a:custGeom>
              <a:avLst/>
              <a:gdLst>
                <a:gd name="T0" fmla="*/ 36 w 36"/>
                <a:gd name="T1" fmla="*/ 1 h 82"/>
                <a:gd name="T2" fmla="*/ 35 w 36"/>
                <a:gd name="T3" fmla="*/ 1 h 82"/>
                <a:gd name="T4" fmla="*/ 29 w 36"/>
                <a:gd name="T5" fmla="*/ 12 h 82"/>
                <a:gd name="T6" fmla="*/ 23 w 36"/>
                <a:gd name="T7" fmla="*/ 24 h 82"/>
                <a:gd name="T8" fmla="*/ 11 w 36"/>
                <a:gd name="T9" fmla="*/ 48 h 82"/>
                <a:gd name="T10" fmla="*/ 2 w 36"/>
                <a:gd name="T11" fmla="*/ 81 h 82"/>
                <a:gd name="T12" fmla="*/ 3 w 36"/>
                <a:gd name="T13" fmla="*/ 80 h 82"/>
                <a:gd name="T14" fmla="*/ 20 w 36"/>
                <a:gd name="T15" fmla="*/ 36 h 82"/>
                <a:gd name="T16" fmla="*/ 30 w 36"/>
                <a:gd name="T17" fmla="*/ 13 h 82"/>
                <a:gd name="T18" fmla="*/ 36 w 36"/>
                <a:gd name="T19" fmla="*/ 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82">
                  <a:moveTo>
                    <a:pt x="36" y="1"/>
                  </a:moveTo>
                  <a:cubicBezTo>
                    <a:pt x="35" y="0"/>
                    <a:pt x="35" y="0"/>
                    <a:pt x="35" y="1"/>
                  </a:cubicBezTo>
                  <a:cubicBezTo>
                    <a:pt x="34" y="5"/>
                    <a:pt x="31" y="9"/>
                    <a:pt x="29" y="12"/>
                  </a:cubicBezTo>
                  <a:cubicBezTo>
                    <a:pt x="26" y="16"/>
                    <a:pt x="25" y="20"/>
                    <a:pt x="23" y="24"/>
                  </a:cubicBezTo>
                  <a:cubicBezTo>
                    <a:pt x="19" y="32"/>
                    <a:pt x="15" y="40"/>
                    <a:pt x="11" y="48"/>
                  </a:cubicBezTo>
                  <a:cubicBezTo>
                    <a:pt x="7" y="57"/>
                    <a:pt x="0" y="70"/>
                    <a:pt x="2" y="81"/>
                  </a:cubicBezTo>
                  <a:cubicBezTo>
                    <a:pt x="2" y="82"/>
                    <a:pt x="3" y="81"/>
                    <a:pt x="3" y="80"/>
                  </a:cubicBezTo>
                  <a:cubicBezTo>
                    <a:pt x="4" y="65"/>
                    <a:pt x="14" y="50"/>
                    <a:pt x="20" y="36"/>
                  </a:cubicBezTo>
                  <a:cubicBezTo>
                    <a:pt x="23" y="29"/>
                    <a:pt x="26" y="21"/>
                    <a:pt x="30" y="13"/>
                  </a:cubicBezTo>
                  <a:cubicBezTo>
                    <a:pt x="33" y="9"/>
                    <a:pt x="36" y="6"/>
                    <a:pt x="36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75"/>
            <p:cNvSpPr>
              <a:spLocks/>
            </p:cNvSpPr>
            <p:nvPr/>
          </p:nvSpPr>
          <p:spPr bwMode="auto">
            <a:xfrm>
              <a:off x="4481514" y="3119439"/>
              <a:ext cx="120650" cy="227013"/>
            </a:xfrm>
            <a:custGeom>
              <a:avLst/>
              <a:gdLst>
                <a:gd name="T0" fmla="*/ 53 w 56"/>
                <a:gd name="T1" fmla="*/ 2 h 106"/>
                <a:gd name="T2" fmla="*/ 24 w 56"/>
                <a:gd name="T3" fmla="*/ 54 h 106"/>
                <a:gd name="T4" fmla="*/ 1 w 56"/>
                <a:gd name="T5" fmla="*/ 105 h 106"/>
                <a:gd name="T6" fmla="*/ 2 w 56"/>
                <a:gd name="T7" fmla="*/ 105 h 106"/>
                <a:gd name="T8" fmla="*/ 14 w 56"/>
                <a:gd name="T9" fmla="*/ 80 h 106"/>
                <a:gd name="T10" fmla="*/ 27 w 56"/>
                <a:gd name="T11" fmla="*/ 54 h 106"/>
                <a:gd name="T12" fmla="*/ 55 w 56"/>
                <a:gd name="T13" fmla="*/ 3 h 106"/>
                <a:gd name="T14" fmla="*/ 53 w 56"/>
                <a:gd name="T15" fmla="*/ 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6" h="106">
                  <a:moveTo>
                    <a:pt x="53" y="2"/>
                  </a:moveTo>
                  <a:cubicBezTo>
                    <a:pt x="41" y="18"/>
                    <a:pt x="33" y="36"/>
                    <a:pt x="24" y="54"/>
                  </a:cubicBezTo>
                  <a:cubicBezTo>
                    <a:pt x="15" y="70"/>
                    <a:pt x="6" y="87"/>
                    <a:pt x="1" y="105"/>
                  </a:cubicBezTo>
                  <a:cubicBezTo>
                    <a:pt x="0" y="106"/>
                    <a:pt x="2" y="106"/>
                    <a:pt x="2" y="105"/>
                  </a:cubicBezTo>
                  <a:cubicBezTo>
                    <a:pt x="7" y="97"/>
                    <a:pt x="10" y="88"/>
                    <a:pt x="14" y="80"/>
                  </a:cubicBezTo>
                  <a:cubicBezTo>
                    <a:pt x="18" y="71"/>
                    <a:pt x="23" y="62"/>
                    <a:pt x="27" y="54"/>
                  </a:cubicBezTo>
                  <a:cubicBezTo>
                    <a:pt x="36" y="37"/>
                    <a:pt x="44" y="19"/>
                    <a:pt x="55" y="3"/>
                  </a:cubicBezTo>
                  <a:cubicBezTo>
                    <a:pt x="56" y="2"/>
                    <a:pt x="54" y="0"/>
                    <a:pt x="53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76"/>
            <p:cNvSpPr>
              <a:spLocks/>
            </p:cNvSpPr>
            <p:nvPr/>
          </p:nvSpPr>
          <p:spPr bwMode="auto">
            <a:xfrm>
              <a:off x="4516439" y="3168651"/>
              <a:ext cx="96838" cy="220663"/>
            </a:xfrm>
            <a:custGeom>
              <a:avLst/>
              <a:gdLst>
                <a:gd name="T0" fmla="*/ 42 w 45"/>
                <a:gd name="T1" fmla="*/ 1 h 103"/>
                <a:gd name="T2" fmla="*/ 20 w 45"/>
                <a:gd name="T3" fmla="*/ 54 h 103"/>
                <a:gd name="T4" fmla="*/ 8 w 45"/>
                <a:gd name="T5" fmla="*/ 80 h 103"/>
                <a:gd name="T6" fmla="*/ 0 w 45"/>
                <a:gd name="T7" fmla="*/ 102 h 103"/>
                <a:gd name="T8" fmla="*/ 1 w 45"/>
                <a:gd name="T9" fmla="*/ 102 h 103"/>
                <a:gd name="T10" fmla="*/ 13 w 45"/>
                <a:gd name="T11" fmla="*/ 76 h 103"/>
                <a:gd name="T12" fmla="*/ 24 w 45"/>
                <a:gd name="T13" fmla="*/ 52 h 103"/>
                <a:gd name="T14" fmla="*/ 44 w 45"/>
                <a:gd name="T15" fmla="*/ 3 h 103"/>
                <a:gd name="T16" fmla="*/ 42 w 45"/>
                <a:gd name="T17" fmla="*/ 1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103">
                  <a:moveTo>
                    <a:pt x="42" y="1"/>
                  </a:moveTo>
                  <a:cubicBezTo>
                    <a:pt x="34" y="18"/>
                    <a:pt x="28" y="37"/>
                    <a:pt x="20" y="54"/>
                  </a:cubicBezTo>
                  <a:cubicBezTo>
                    <a:pt x="16" y="62"/>
                    <a:pt x="12" y="71"/>
                    <a:pt x="8" y="80"/>
                  </a:cubicBezTo>
                  <a:cubicBezTo>
                    <a:pt x="5" y="87"/>
                    <a:pt x="1" y="94"/>
                    <a:pt x="0" y="102"/>
                  </a:cubicBezTo>
                  <a:cubicBezTo>
                    <a:pt x="0" y="103"/>
                    <a:pt x="1" y="103"/>
                    <a:pt x="1" y="102"/>
                  </a:cubicBezTo>
                  <a:cubicBezTo>
                    <a:pt x="4" y="93"/>
                    <a:pt x="9" y="85"/>
                    <a:pt x="13" y="76"/>
                  </a:cubicBezTo>
                  <a:cubicBezTo>
                    <a:pt x="17" y="68"/>
                    <a:pt x="20" y="60"/>
                    <a:pt x="24" y="52"/>
                  </a:cubicBezTo>
                  <a:cubicBezTo>
                    <a:pt x="31" y="36"/>
                    <a:pt x="37" y="19"/>
                    <a:pt x="44" y="3"/>
                  </a:cubicBezTo>
                  <a:cubicBezTo>
                    <a:pt x="45" y="1"/>
                    <a:pt x="43" y="0"/>
                    <a:pt x="42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77"/>
            <p:cNvSpPr>
              <a:spLocks/>
            </p:cNvSpPr>
            <p:nvPr/>
          </p:nvSpPr>
          <p:spPr bwMode="auto">
            <a:xfrm>
              <a:off x="4541839" y="3200401"/>
              <a:ext cx="103188" cy="254000"/>
            </a:xfrm>
            <a:custGeom>
              <a:avLst/>
              <a:gdLst>
                <a:gd name="T0" fmla="*/ 45 w 48"/>
                <a:gd name="T1" fmla="*/ 2 h 118"/>
                <a:gd name="T2" fmla="*/ 31 w 48"/>
                <a:gd name="T3" fmla="*/ 35 h 118"/>
                <a:gd name="T4" fmla="*/ 19 w 48"/>
                <a:gd name="T5" fmla="*/ 64 h 118"/>
                <a:gd name="T6" fmla="*/ 0 w 48"/>
                <a:gd name="T7" fmla="*/ 117 h 118"/>
                <a:gd name="T8" fmla="*/ 2 w 48"/>
                <a:gd name="T9" fmla="*/ 117 h 118"/>
                <a:gd name="T10" fmla="*/ 24 w 48"/>
                <a:gd name="T11" fmla="*/ 61 h 118"/>
                <a:gd name="T12" fmla="*/ 47 w 48"/>
                <a:gd name="T13" fmla="*/ 2 h 118"/>
                <a:gd name="T14" fmla="*/ 45 w 48"/>
                <a:gd name="T15" fmla="*/ 2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118">
                  <a:moveTo>
                    <a:pt x="45" y="2"/>
                  </a:moveTo>
                  <a:cubicBezTo>
                    <a:pt x="41" y="13"/>
                    <a:pt x="35" y="24"/>
                    <a:pt x="31" y="35"/>
                  </a:cubicBezTo>
                  <a:cubicBezTo>
                    <a:pt x="26" y="44"/>
                    <a:pt x="23" y="54"/>
                    <a:pt x="19" y="64"/>
                  </a:cubicBezTo>
                  <a:cubicBezTo>
                    <a:pt x="11" y="81"/>
                    <a:pt x="2" y="98"/>
                    <a:pt x="0" y="117"/>
                  </a:cubicBezTo>
                  <a:cubicBezTo>
                    <a:pt x="0" y="118"/>
                    <a:pt x="2" y="118"/>
                    <a:pt x="2" y="117"/>
                  </a:cubicBezTo>
                  <a:cubicBezTo>
                    <a:pt x="6" y="97"/>
                    <a:pt x="16" y="79"/>
                    <a:pt x="24" y="61"/>
                  </a:cubicBezTo>
                  <a:cubicBezTo>
                    <a:pt x="32" y="41"/>
                    <a:pt x="40" y="22"/>
                    <a:pt x="47" y="2"/>
                  </a:cubicBezTo>
                  <a:cubicBezTo>
                    <a:pt x="48" y="1"/>
                    <a:pt x="45" y="0"/>
                    <a:pt x="45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278"/>
            <p:cNvSpPr>
              <a:spLocks/>
            </p:cNvSpPr>
            <p:nvPr/>
          </p:nvSpPr>
          <p:spPr bwMode="auto">
            <a:xfrm>
              <a:off x="4548189" y="3265489"/>
              <a:ext cx="101600" cy="263525"/>
            </a:xfrm>
            <a:custGeom>
              <a:avLst/>
              <a:gdLst>
                <a:gd name="T0" fmla="*/ 44 w 47"/>
                <a:gd name="T1" fmla="*/ 2 h 123"/>
                <a:gd name="T2" fmla="*/ 33 w 47"/>
                <a:gd name="T3" fmla="*/ 34 h 123"/>
                <a:gd name="T4" fmla="*/ 20 w 47"/>
                <a:gd name="T5" fmla="*/ 67 h 123"/>
                <a:gd name="T6" fmla="*/ 9 w 47"/>
                <a:gd name="T7" fmla="*/ 93 h 123"/>
                <a:gd name="T8" fmla="*/ 4 w 47"/>
                <a:gd name="T9" fmla="*/ 108 h 123"/>
                <a:gd name="T10" fmla="*/ 0 w 47"/>
                <a:gd name="T11" fmla="*/ 122 h 123"/>
                <a:gd name="T12" fmla="*/ 1 w 47"/>
                <a:gd name="T13" fmla="*/ 122 h 123"/>
                <a:gd name="T14" fmla="*/ 7 w 47"/>
                <a:gd name="T15" fmla="*/ 109 h 123"/>
                <a:gd name="T16" fmla="*/ 12 w 47"/>
                <a:gd name="T17" fmla="*/ 94 h 123"/>
                <a:gd name="T18" fmla="*/ 26 w 47"/>
                <a:gd name="T19" fmla="*/ 59 h 123"/>
                <a:gd name="T20" fmla="*/ 37 w 47"/>
                <a:gd name="T21" fmla="*/ 31 h 123"/>
                <a:gd name="T22" fmla="*/ 47 w 47"/>
                <a:gd name="T23" fmla="*/ 2 h 123"/>
                <a:gd name="T24" fmla="*/ 44 w 47"/>
                <a:gd name="T25" fmla="*/ 2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" h="123">
                  <a:moveTo>
                    <a:pt x="44" y="2"/>
                  </a:moveTo>
                  <a:cubicBezTo>
                    <a:pt x="43" y="14"/>
                    <a:pt x="37" y="24"/>
                    <a:pt x="33" y="34"/>
                  </a:cubicBezTo>
                  <a:cubicBezTo>
                    <a:pt x="29" y="45"/>
                    <a:pt x="25" y="56"/>
                    <a:pt x="20" y="67"/>
                  </a:cubicBezTo>
                  <a:cubicBezTo>
                    <a:pt x="16" y="75"/>
                    <a:pt x="13" y="84"/>
                    <a:pt x="9" y="93"/>
                  </a:cubicBezTo>
                  <a:cubicBezTo>
                    <a:pt x="7" y="98"/>
                    <a:pt x="6" y="103"/>
                    <a:pt x="4" y="108"/>
                  </a:cubicBezTo>
                  <a:cubicBezTo>
                    <a:pt x="3" y="113"/>
                    <a:pt x="1" y="117"/>
                    <a:pt x="0" y="122"/>
                  </a:cubicBezTo>
                  <a:cubicBezTo>
                    <a:pt x="0" y="123"/>
                    <a:pt x="1" y="123"/>
                    <a:pt x="1" y="122"/>
                  </a:cubicBezTo>
                  <a:cubicBezTo>
                    <a:pt x="3" y="118"/>
                    <a:pt x="5" y="114"/>
                    <a:pt x="7" y="109"/>
                  </a:cubicBezTo>
                  <a:cubicBezTo>
                    <a:pt x="8" y="104"/>
                    <a:pt x="10" y="99"/>
                    <a:pt x="12" y="94"/>
                  </a:cubicBezTo>
                  <a:cubicBezTo>
                    <a:pt x="16" y="82"/>
                    <a:pt x="21" y="70"/>
                    <a:pt x="26" y="59"/>
                  </a:cubicBezTo>
                  <a:cubicBezTo>
                    <a:pt x="30" y="49"/>
                    <a:pt x="34" y="40"/>
                    <a:pt x="37" y="31"/>
                  </a:cubicBezTo>
                  <a:cubicBezTo>
                    <a:pt x="41" y="21"/>
                    <a:pt x="46" y="12"/>
                    <a:pt x="47" y="2"/>
                  </a:cubicBezTo>
                  <a:cubicBezTo>
                    <a:pt x="47" y="0"/>
                    <a:pt x="44" y="0"/>
                    <a:pt x="44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79"/>
            <p:cNvSpPr>
              <a:spLocks/>
            </p:cNvSpPr>
            <p:nvPr/>
          </p:nvSpPr>
          <p:spPr bwMode="auto">
            <a:xfrm>
              <a:off x="4557714" y="3302001"/>
              <a:ext cx="127000" cy="301625"/>
            </a:xfrm>
            <a:custGeom>
              <a:avLst/>
              <a:gdLst>
                <a:gd name="T0" fmla="*/ 55 w 59"/>
                <a:gd name="T1" fmla="*/ 2 h 141"/>
                <a:gd name="T2" fmla="*/ 42 w 59"/>
                <a:gd name="T3" fmla="*/ 40 h 141"/>
                <a:gd name="T4" fmla="*/ 35 w 59"/>
                <a:gd name="T5" fmla="*/ 60 h 141"/>
                <a:gd name="T6" fmla="*/ 26 w 59"/>
                <a:gd name="T7" fmla="*/ 76 h 141"/>
                <a:gd name="T8" fmla="*/ 14 w 59"/>
                <a:gd name="T9" fmla="*/ 110 h 141"/>
                <a:gd name="T10" fmla="*/ 1 w 59"/>
                <a:gd name="T11" fmla="*/ 140 h 141"/>
                <a:gd name="T12" fmla="*/ 3 w 59"/>
                <a:gd name="T13" fmla="*/ 140 h 141"/>
                <a:gd name="T14" fmla="*/ 18 w 59"/>
                <a:gd name="T15" fmla="*/ 108 h 141"/>
                <a:gd name="T16" fmla="*/ 33 w 59"/>
                <a:gd name="T17" fmla="*/ 71 h 141"/>
                <a:gd name="T18" fmla="*/ 45 w 59"/>
                <a:gd name="T19" fmla="*/ 41 h 141"/>
                <a:gd name="T20" fmla="*/ 58 w 59"/>
                <a:gd name="T21" fmla="*/ 3 h 141"/>
                <a:gd name="T22" fmla="*/ 55 w 59"/>
                <a:gd name="T23" fmla="*/ 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9" h="141">
                  <a:moveTo>
                    <a:pt x="55" y="2"/>
                  </a:moveTo>
                  <a:cubicBezTo>
                    <a:pt x="51" y="15"/>
                    <a:pt x="46" y="28"/>
                    <a:pt x="42" y="40"/>
                  </a:cubicBezTo>
                  <a:cubicBezTo>
                    <a:pt x="40" y="47"/>
                    <a:pt x="38" y="54"/>
                    <a:pt x="35" y="60"/>
                  </a:cubicBezTo>
                  <a:cubicBezTo>
                    <a:pt x="33" y="65"/>
                    <a:pt x="29" y="71"/>
                    <a:pt x="26" y="76"/>
                  </a:cubicBezTo>
                  <a:cubicBezTo>
                    <a:pt x="21" y="87"/>
                    <a:pt x="18" y="98"/>
                    <a:pt x="14" y="110"/>
                  </a:cubicBezTo>
                  <a:cubicBezTo>
                    <a:pt x="10" y="120"/>
                    <a:pt x="2" y="129"/>
                    <a:pt x="1" y="140"/>
                  </a:cubicBezTo>
                  <a:cubicBezTo>
                    <a:pt x="0" y="141"/>
                    <a:pt x="2" y="141"/>
                    <a:pt x="3" y="140"/>
                  </a:cubicBezTo>
                  <a:cubicBezTo>
                    <a:pt x="6" y="129"/>
                    <a:pt x="14" y="119"/>
                    <a:pt x="18" y="108"/>
                  </a:cubicBezTo>
                  <a:cubicBezTo>
                    <a:pt x="22" y="95"/>
                    <a:pt x="26" y="83"/>
                    <a:pt x="33" y="71"/>
                  </a:cubicBezTo>
                  <a:cubicBezTo>
                    <a:pt x="38" y="61"/>
                    <a:pt x="41" y="52"/>
                    <a:pt x="45" y="41"/>
                  </a:cubicBezTo>
                  <a:cubicBezTo>
                    <a:pt x="49" y="28"/>
                    <a:pt x="54" y="16"/>
                    <a:pt x="58" y="3"/>
                  </a:cubicBezTo>
                  <a:cubicBezTo>
                    <a:pt x="59" y="1"/>
                    <a:pt x="56" y="0"/>
                    <a:pt x="55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80"/>
            <p:cNvSpPr>
              <a:spLocks/>
            </p:cNvSpPr>
            <p:nvPr/>
          </p:nvSpPr>
          <p:spPr bwMode="auto">
            <a:xfrm>
              <a:off x="4573589" y="3387726"/>
              <a:ext cx="119063" cy="269875"/>
            </a:xfrm>
            <a:custGeom>
              <a:avLst/>
              <a:gdLst>
                <a:gd name="T0" fmla="*/ 52 w 55"/>
                <a:gd name="T1" fmla="*/ 2 h 126"/>
                <a:gd name="T2" fmla="*/ 36 w 55"/>
                <a:gd name="T3" fmla="*/ 35 h 126"/>
                <a:gd name="T4" fmla="*/ 24 w 55"/>
                <a:gd name="T5" fmla="*/ 65 h 126"/>
                <a:gd name="T6" fmla="*/ 11 w 55"/>
                <a:gd name="T7" fmla="*/ 96 h 126"/>
                <a:gd name="T8" fmla="*/ 5 w 55"/>
                <a:gd name="T9" fmla="*/ 112 h 126"/>
                <a:gd name="T10" fmla="*/ 0 w 55"/>
                <a:gd name="T11" fmla="*/ 125 h 126"/>
                <a:gd name="T12" fmla="*/ 2 w 55"/>
                <a:gd name="T13" fmla="*/ 125 h 126"/>
                <a:gd name="T14" fmla="*/ 13 w 55"/>
                <a:gd name="T15" fmla="*/ 100 h 126"/>
                <a:gd name="T16" fmla="*/ 26 w 55"/>
                <a:gd name="T17" fmla="*/ 67 h 126"/>
                <a:gd name="T18" fmla="*/ 40 w 55"/>
                <a:gd name="T19" fmla="*/ 33 h 126"/>
                <a:gd name="T20" fmla="*/ 55 w 55"/>
                <a:gd name="T21" fmla="*/ 3 h 126"/>
                <a:gd name="T22" fmla="*/ 52 w 55"/>
                <a:gd name="T23" fmla="*/ 2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" h="126">
                  <a:moveTo>
                    <a:pt x="52" y="2"/>
                  </a:moveTo>
                  <a:cubicBezTo>
                    <a:pt x="48" y="13"/>
                    <a:pt x="42" y="24"/>
                    <a:pt x="36" y="35"/>
                  </a:cubicBezTo>
                  <a:cubicBezTo>
                    <a:pt x="32" y="44"/>
                    <a:pt x="28" y="55"/>
                    <a:pt x="24" y="65"/>
                  </a:cubicBezTo>
                  <a:cubicBezTo>
                    <a:pt x="20" y="75"/>
                    <a:pt x="15" y="85"/>
                    <a:pt x="11" y="96"/>
                  </a:cubicBezTo>
                  <a:cubicBezTo>
                    <a:pt x="9" y="101"/>
                    <a:pt x="7" y="107"/>
                    <a:pt x="5" y="112"/>
                  </a:cubicBezTo>
                  <a:cubicBezTo>
                    <a:pt x="4" y="116"/>
                    <a:pt x="1" y="120"/>
                    <a:pt x="0" y="125"/>
                  </a:cubicBezTo>
                  <a:cubicBezTo>
                    <a:pt x="0" y="125"/>
                    <a:pt x="1" y="126"/>
                    <a:pt x="2" y="125"/>
                  </a:cubicBezTo>
                  <a:cubicBezTo>
                    <a:pt x="7" y="117"/>
                    <a:pt x="10" y="109"/>
                    <a:pt x="13" y="100"/>
                  </a:cubicBezTo>
                  <a:cubicBezTo>
                    <a:pt x="17" y="89"/>
                    <a:pt x="22" y="78"/>
                    <a:pt x="26" y="67"/>
                  </a:cubicBezTo>
                  <a:cubicBezTo>
                    <a:pt x="31" y="56"/>
                    <a:pt x="35" y="44"/>
                    <a:pt x="40" y="33"/>
                  </a:cubicBezTo>
                  <a:cubicBezTo>
                    <a:pt x="45" y="23"/>
                    <a:pt x="51" y="13"/>
                    <a:pt x="55" y="3"/>
                  </a:cubicBezTo>
                  <a:cubicBezTo>
                    <a:pt x="55" y="1"/>
                    <a:pt x="53" y="0"/>
                    <a:pt x="52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81"/>
            <p:cNvSpPr>
              <a:spLocks/>
            </p:cNvSpPr>
            <p:nvPr/>
          </p:nvSpPr>
          <p:spPr bwMode="auto">
            <a:xfrm>
              <a:off x="4579939" y="3460751"/>
              <a:ext cx="112713" cy="298450"/>
            </a:xfrm>
            <a:custGeom>
              <a:avLst/>
              <a:gdLst>
                <a:gd name="T0" fmla="*/ 52 w 52"/>
                <a:gd name="T1" fmla="*/ 1 h 139"/>
                <a:gd name="T2" fmla="*/ 49 w 52"/>
                <a:gd name="T3" fmla="*/ 1 h 139"/>
                <a:gd name="T4" fmla="*/ 41 w 52"/>
                <a:gd name="T5" fmla="*/ 30 h 139"/>
                <a:gd name="T6" fmla="*/ 27 w 52"/>
                <a:gd name="T7" fmla="*/ 60 h 139"/>
                <a:gd name="T8" fmla="*/ 14 w 52"/>
                <a:gd name="T9" fmla="*/ 98 h 139"/>
                <a:gd name="T10" fmla="*/ 6 w 52"/>
                <a:gd name="T11" fmla="*/ 121 h 139"/>
                <a:gd name="T12" fmla="*/ 0 w 52"/>
                <a:gd name="T13" fmla="*/ 138 h 139"/>
                <a:gd name="T14" fmla="*/ 1 w 52"/>
                <a:gd name="T15" fmla="*/ 139 h 139"/>
                <a:gd name="T16" fmla="*/ 10 w 52"/>
                <a:gd name="T17" fmla="*/ 118 h 139"/>
                <a:gd name="T18" fmla="*/ 18 w 52"/>
                <a:gd name="T19" fmla="*/ 96 h 139"/>
                <a:gd name="T20" fmla="*/ 35 w 52"/>
                <a:gd name="T21" fmla="*/ 51 h 139"/>
                <a:gd name="T22" fmla="*/ 45 w 52"/>
                <a:gd name="T23" fmla="*/ 26 h 139"/>
                <a:gd name="T24" fmla="*/ 52 w 52"/>
                <a:gd name="T25" fmla="*/ 1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139">
                  <a:moveTo>
                    <a:pt x="52" y="1"/>
                  </a:moveTo>
                  <a:cubicBezTo>
                    <a:pt x="51" y="0"/>
                    <a:pt x="49" y="0"/>
                    <a:pt x="49" y="1"/>
                  </a:cubicBezTo>
                  <a:cubicBezTo>
                    <a:pt x="50" y="11"/>
                    <a:pt x="44" y="22"/>
                    <a:pt x="41" y="30"/>
                  </a:cubicBezTo>
                  <a:cubicBezTo>
                    <a:pt x="36" y="40"/>
                    <a:pt x="32" y="50"/>
                    <a:pt x="27" y="60"/>
                  </a:cubicBezTo>
                  <a:cubicBezTo>
                    <a:pt x="22" y="72"/>
                    <a:pt x="18" y="85"/>
                    <a:pt x="14" y="98"/>
                  </a:cubicBezTo>
                  <a:cubicBezTo>
                    <a:pt x="11" y="106"/>
                    <a:pt x="8" y="113"/>
                    <a:pt x="6" y="121"/>
                  </a:cubicBezTo>
                  <a:cubicBezTo>
                    <a:pt x="4" y="127"/>
                    <a:pt x="0" y="132"/>
                    <a:pt x="0" y="138"/>
                  </a:cubicBezTo>
                  <a:cubicBezTo>
                    <a:pt x="0" y="139"/>
                    <a:pt x="1" y="139"/>
                    <a:pt x="1" y="139"/>
                  </a:cubicBezTo>
                  <a:cubicBezTo>
                    <a:pt x="4" y="132"/>
                    <a:pt x="8" y="125"/>
                    <a:pt x="10" y="118"/>
                  </a:cubicBezTo>
                  <a:cubicBezTo>
                    <a:pt x="12" y="111"/>
                    <a:pt x="15" y="103"/>
                    <a:pt x="18" y="96"/>
                  </a:cubicBezTo>
                  <a:cubicBezTo>
                    <a:pt x="23" y="80"/>
                    <a:pt x="28" y="65"/>
                    <a:pt x="35" y="51"/>
                  </a:cubicBezTo>
                  <a:cubicBezTo>
                    <a:pt x="38" y="42"/>
                    <a:pt x="42" y="34"/>
                    <a:pt x="45" y="26"/>
                  </a:cubicBezTo>
                  <a:cubicBezTo>
                    <a:pt x="48" y="18"/>
                    <a:pt x="52" y="9"/>
                    <a:pt x="52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82"/>
            <p:cNvSpPr>
              <a:spLocks/>
            </p:cNvSpPr>
            <p:nvPr/>
          </p:nvSpPr>
          <p:spPr bwMode="auto">
            <a:xfrm>
              <a:off x="4597401" y="3475039"/>
              <a:ext cx="136525" cy="354013"/>
            </a:xfrm>
            <a:custGeom>
              <a:avLst/>
              <a:gdLst>
                <a:gd name="T0" fmla="*/ 61 w 63"/>
                <a:gd name="T1" fmla="*/ 1 h 165"/>
                <a:gd name="T2" fmla="*/ 59 w 63"/>
                <a:gd name="T3" fmla="*/ 2 h 165"/>
                <a:gd name="T4" fmla="*/ 48 w 63"/>
                <a:gd name="T5" fmla="*/ 33 h 165"/>
                <a:gd name="T6" fmla="*/ 41 w 63"/>
                <a:gd name="T7" fmla="*/ 49 h 165"/>
                <a:gd name="T8" fmla="*/ 26 w 63"/>
                <a:gd name="T9" fmla="*/ 92 h 165"/>
                <a:gd name="T10" fmla="*/ 10 w 63"/>
                <a:gd name="T11" fmla="*/ 128 h 165"/>
                <a:gd name="T12" fmla="*/ 1 w 63"/>
                <a:gd name="T13" fmla="*/ 163 h 165"/>
                <a:gd name="T14" fmla="*/ 4 w 63"/>
                <a:gd name="T15" fmla="*/ 164 h 165"/>
                <a:gd name="T16" fmla="*/ 6 w 63"/>
                <a:gd name="T17" fmla="*/ 162 h 165"/>
                <a:gd name="T18" fmla="*/ 5 w 63"/>
                <a:gd name="T19" fmla="*/ 160 h 165"/>
                <a:gd name="T20" fmla="*/ 4 w 63"/>
                <a:gd name="T21" fmla="*/ 160 h 165"/>
                <a:gd name="T22" fmla="*/ 19 w 63"/>
                <a:gd name="T23" fmla="*/ 118 h 165"/>
                <a:gd name="T24" fmla="*/ 34 w 63"/>
                <a:gd name="T25" fmla="*/ 81 h 165"/>
                <a:gd name="T26" fmla="*/ 48 w 63"/>
                <a:gd name="T27" fmla="*/ 41 h 165"/>
                <a:gd name="T28" fmla="*/ 58 w 63"/>
                <a:gd name="T29" fmla="*/ 17 h 165"/>
                <a:gd name="T30" fmla="*/ 61 w 63"/>
                <a:gd name="T31" fmla="*/ 1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3" h="165">
                  <a:moveTo>
                    <a:pt x="61" y="1"/>
                  </a:moveTo>
                  <a:cubicBezTo>
                    <a:pt x="61" y="0"/>
                    <a:pt x="59" y="0"/>
                    <a:pt x="59" y="2"/>
                  </a:cubicBezTo>
                  <a:cubicBezTo>
                    <a:pt x="61" y="10"/>
                    <a:pt x="51" y="25"/>
                    <a:pt x="48" y="33"/>
                  </a:cubicBezTo>
                  <a:cubicBezTo>
                    <a:pt x="46" y="38"/>
                    <a:pt x="44" y="44"/>
                    <a:pt x="41" y="49"/>
                  </a:cubicBezTo>
                  <a:cubicBezTo>
                    <a:pt x="36" y="63"/>
                    <a:pt x="32" y="78"/>
                    <a:pt x="26" y="92"/>
                  </a:cubicBezTo>
                  <a:cubicBezTo>
                    <a:pt x="21" y="104"/>
                    <a:pt x="15" y="116"/>
                    <a:pt x="10" y="128"/>
                  </a:cubicBezTo>
                  <a:cubicBezTo>
                    <a:pt x="6" y="139"/>
                    <a:pt x="0" y="152"/>
                    <a:pt x="1" y="163"/>
                  </a:cubicBezTo>
                  <a:cubicBezTo>
                    <a:pt x="1" y="165"/>
                    <a:pt x="3" y="165"/>
                    <a:pt x="4" y="164"/>
                  </a:cubicBezTo>
                  <a:cubicBezTo>
                    <a:pt x="4" y="163"/>
                    <a:pt x="5" y="163"/>
                    <a:pt x="6" y="162"/>
                  </a:cubicBezTo>
                  <a:cubicBezTo>
                    <a:pt x="7" y="162"/>
                    <a:pt x="6" y="160"/>
                    <a:pt x="5" y="160"/>
                  </a:cubicBezTo>
                  <a:cubicBezTo>
                    <a:pt x="5" y="160"/>
                    <a:pt x="5" y="160"/>
                    <a:pt x="4" y="160"/>
                  </a:cubicBezTo>
                  <a:cubicBezTo>
                    <a:pt x="6" y="146"/>
                    <a:pt x="13" y="131"/>
                    <a:pt x="19" y="118"/>
                  </a:cubicBezTo>
                  <a:cubicBezTo>
                    <a:pt x="25" y="106"/>
                    <a:pt x="30" y="94"/>
                    <a:pt x="34" y="81"/>
                  </a:cubicBezTo>
                  <a:cubicBezTo>
                    <a:pt x="39" y="68"/>
                    <a:pt x="43" y="54"/>
                    <a:pt x="48" y="41"/>
                  </a:cubicBezTo>
                  <a:cubicBezTo>
                    <a:pt x="51" y="33"/>
                    <a:pt x="54" y="25"/>
                    <a:pt x="58" y="17"/>
                  </a:cubicBezTo>
                  <a:cubicBezTo>
                    <a:pt x="61" y="11"/>
                    <a:pt x="63" y="8"/>
                    <a:pt x="61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83"/>
            <p:cNvSpPr>
              <a:spLocks/>
            </p:cNvSpPr>
            <p:nvPr/>
          </p:nvSpPr>
          <p:spPr bwMode="auto">
            <a:xfrm>
              <a:off x="4656139" y="3640139"/>
              <a:ext cx="107950" cy="261938"/>
            </a:xfrm>
            <a:custGeom>
              <a:avLst/>
              <a:gdLst>
                <a:gd name="T0" fmla="*/ 47 w 50"/>
                <a:gd name="T1" fmla="*/ 1 h 122"/>
                <a:gd name="T2" fmla="*/ 20 w 50"/>
                <a:gd name="T3" fmla="*/ 64 h 122"/>
                <a:gd name="T4" fmla="*/ 9 w 50"/>
                <a:gd name="T5" fmla="*/ 93 h 122"/>
                <a:gd name="T6" fmla="*/ 1 w 50"/>
                <a:gd name="T7" fmla="*/ 119 h 122"/>
                <a:gd name="T8" fmla="*/ 5 w 50"/>
                <a:gd name="T9" fmla="*/ 118 h 122"/>
                <a:gd name="T10" fmla="*/ 5 w 50"/>
                <a:gd name="T11" fmla="*/ 118 h 122"/>
                <a:gd name="T12" fmla="*/ 14 w 50"/>
                <a:gd name="T13" fmla="*/ 89 h 122"/>
                <a:gd name="T14" fmla="*/ 25 w 50"/>
                <a:gd name="T15" fmla="*/ 62 h 122"/>
                <a:gd name="T16" fmla="*/ 49 w 50"/>
                <a:gd name="T17" fmla="*/ 2 h 122"/>
                <a:gd name="T18" fmla="*/ 47 w 50"/>
                <a:gd name="T19" fmla="*/ 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122">
                  <a:moveTo>
                    <a:pt x="47" y="1"/>
                  </a:moveTo>
                  <a:cubicBezTo>
                    <a:pt x="38" y="22"/>
                    <a:pt x="29" y="43"/>
                    <a:pt x="20" y="64"/>
                  </a:cubicBezTo>
                  <a:cubicBezTo>
                    <a:pt x="16" y="74"/>
                    <a:pt x="13" y="83"/>
                    <a:pt x="9" y="93"/>
                  </a:cubicBezTo>
                  <a:cubicBezTo>
                    <a:pt x="6" y="102"/>
                    <a:pt x="0" y="110"/>
                    <a:pt x="1" y="119"/>
                  </a:cubicBezTo>
                  <a:cubicBezTo>
                    <a:pt x="2" y="122"/>
                    <a:pt x="5" y="122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5" y="110"/>
                    <a:pt x="11" y="99"/>
                    <a:pt x="14" y="89"/>
                  </a:cubicBezTo>
                  <a:cubicBezTo>
                    <a:pt x="18" y="80"/>
                    <a:pt x="21" y="71"/>
                    <a:pt x="25" y="62"/>
                  </a:cubicBezTo>
                  <a:cubicBezTo>
                    <a:pt x="32" y="41"/>
                    <a:pt x="42" y="22"/>
                    <a:pt x="49" y="2"/>
                  </a:cubicBezTo>
                  <a:cubicBezTo>
                    <a:pt x="50" y="1"/>
                    <a:pt x="48" y="0"/>
                    <a:pt x="47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84"/>
            <p:cNvSpPr>
              <a:spLocks/>
            </p:cNvSpPr>
            <p:nvPr/>
          </p:nvSpPr>
          <p:spPr bwMode="auto">
            <a:xfrm>
              <a:off x="4778376" y="3719514"/>
              <a:ext cx="85725" cy="185738"/>
            </a:xfrm>
            <a:custGeom>
              <a:avLst/>
              <a:gdLst>
                <a:gd name="T0" fmla="*/ 37 w 40"/>
                <a:gd name="T1" fmla="*/ 2 h 86"/>
                <a:gd name="T2" fmla="*/ 18 w 40"/>
                <a:gd name="T3" fmla="*/ 47 h 86"/>
                <a:gd name="T4" fmla="*/ 9 w 40"/>
                <a:gd name="T5" fmla="*/ 64 h 86"/>
                <a:gd name="T6" fmla="*/ 0 w 40"/>
                <a:gd name="T7" fmla="*/ 84 h 86"/>
                <a:gd name="T8" fmla="*/ 1 w 40"/>
                <a:gd name="T9" fmla="*/ 86 h 86"/>
                <a:gd name="T10" fmla="*/ 3 w 40"/>
                <a:gd name="T11" fmla="*/ 86 h 86"/>
                <a:gd name="T12" fmla="*/ 4 w 40"/>
                <a:gd name="T13" fmla="*/ 84 h 86"/>
                <a:gd name="T14" fmla="*/ 24 w 40"/>
                <a:gd name="T15" fmla="*/ 44 h 86"/>
                <a:gd name="T16" fmla="*/ 40 w 40"/>
                <a:gd name="T17" fmla="*/ 3 h 86"/>
                <a:gd name="T18" fmla="*/ 37 w 40"/>
                <a:gd name="T19" fmla="*/ 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86">
                  <a:moveTo>
                    <a:pt x="37" y="2"/>
                  </a:moveTo>
                  <a:cubicBezTo>
                    <a:pt x="33" y="18"/>
                    <a:pt x="26" y="33"/>
                    <a:pt x="18" y="47"/>
                  </a:cubicBezTo>
                  <a:cubicBezTo>
                    <a:pt x="15" y="53"/>
                    <a:pt x="12" y="58"/>
                    <a:pt x="9" y="64"/>
                  </a:cubicBezTo>
                  <a:cubicBezTo>
                    <a:pt x="6" y="70"/>
                    <a:pt x="2" y="77"/>
                    <a:pt x="0" y="84"/>
                  </a:cubicBezTo>
                  <a:cubicBezTo>
                    <a:pt x="0" y="85"/>
                    <a:pt x="0" y="86"/>
                    <a:pt x="1" y="86"/>
                  </a:cubicBezTo>
                  <a:cubicBezTo>
                    <a:pt x="2" y="86"/>
                    <a:pt x="3" y="86"/>
                    <a:pt x="3" y="86"/>
                  </a:cubicBezTo>
                  <a:cubicBezTo>
                    <a:pt x="4" y="86"/>
                    <a:pt x="5" y="84"/>
                    <a:pt x="4" y="84"/>
                  </a:cubicBezTo>
                  <a:cubicBezTo>
                    <a:pt x="2" y="83"/>
                    <a:pt x="22" y="47"/>
                    <a:pt x="24" y="44"/>
                  </a:cubicBezTo>
                  <a:cubicBezTo>
                    <a:pt x="31" y="31"/>
                    <a:pt x="36" y="17"/>
                    <a:pt x="40" y="3"/>
                  </a:cubicBezTo>
                  <a:cubicBezTo>
                    <a:pt x="40" y="1"/>
                    <a:pt x="37" y="0"/>
                    <a:pt x="37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85"/>
            <p:cNvSpPr>
              <a:spLocks/>
            </p:cNvSpPr>
            <p:nvPr/>
          </p:nvSpPr>
          <p:spPr bwMode="auto">
            <a:xfrm>
              <a:off x="4819651" y="3705226"/>
              <a:ext cx="92075" cy="206375"/>
            </a:xfrm>
            <a:custGeom>
              <a:avLst/>
              <a:gdLst>
                <a:gd name="T0" fmla="*/ 40 w 43"/>
                <a:gd name="T1" fmla="*/ 2 h 96"/>
                <a:gd name="T2" fmla="*/ 34 w 43"/>
                <a:gd name="T3" fmla="*/ 16 h 96"/>
                <a:gd name="T4" fmla="*/ 28 w 43"/>
                <a:gd name="T5" fmla="*/ 29 h 96"/>
                <a:gd name="T6" fmla="*/ 18 w 43"/>
                <a:gd name="T7" fmla="*/ 54 h 96"/>
                <a:gd name="T8" fmla="*/ 7 w 43"/>
                <a:gd name="T9" fmla="*/ 76 h 96"/>
                <a:gd name="T10" fmla="*/ 0 w 43"/>
                <a:gd name="T11" fmla="*/ 93 h 96"/>
                <a:gd name="T12" fmla="*/ 3 w 43"/>
                <a:gd name="T13" fmla="*/ 94 h 96"/>
                <a:gd name="T14" fmla="*/ 5 w 43"/>
                <a:gd name="T15" fmla="*/ 90 h 96"/>
                <a:gd name="T16" fmla="*/ 5 w 43"/>
                <a:gd name="T17" fmla="*/ 89 h 96"/>
                <a:gd name="T18" fmla="*/ 14 w 43"/>
                <a:gd name="T19" fmla="*/ 70 h 96"/>
                <a:gd name="T20" fmla="*/ 24 w 43"/>
                <a:gd name="T21" fmla="*/ 47 h 96"/>
                <a:gd name="T22" fmla="*/ 37 w 43"/>
                <a:gd name="T23" fmla="*/ 18 h 96"/>
                <a:gd name="T24" fmla="*/ 43 w 43"/>
                <a:gd name="T25" fmla="*/ 2 h 96"/>
                <a:gd name="T26" fmla="*/ 40 w 43"/>
                <a:gd name="T27" fmla="*/ 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3" h="96">
                  <a:moveTo>
                    <a:pt x="40" y="2"/>
                  </a:moveTo>
                  <a:cubicBezTo>
                    <a:pt x="40" y="5"/>
                    <a:pt x="35" y="13"/>
                    <a:pt x="34" y="16"/>
                  </a:cubicBezTo>
                  <a:cubicBezTo>
                    <a:pt x="32" y="21"/>
                    <a:pt x="30" y="25"/>
                    <a:pt x="28" y="29"/>
                  </a:cubicBezTo>
                  <a:cubicBezTo>
                    <a:pt x="25" y="37"/>
                    <a:pt x="21" y="46"/>
                    <a:pt x="18" y="54"/>
                  </a:cubicBezTo>
                  <a:cubicBezTo>
                    <a:pt x="14" y="62"/>
                    <a:pt x="11" y="69"/>
                    <a:pt x="7" y="76"/>
                  </a:cubicBezTo>
                  <a:cubicBezTo>
                    <a:pt x="3" y="82"/>
                    <a:pt x="1" y="87"/>
                    <a:pt x="0" y="93"/>
                  </a:cubicBezTo>
                  <a:cubicBezTo>
                    <a:pt x="0" y="95"/>
                    <a:pt x="3" y="96"/>
                    <a:pt x="3" y="94"/>
                  </a:cubicBezTo>
                  <a:cubicBezTo>
                    <a:pt x="4" y="92"/>
                    <a:pt x="4" y="91"/>
                    <a:pt x="5" y="90"/>
                  </a:cubicBezTo>
                  <a:cubicBezTo>
                    <a:pt x="5" y="89"/>
                    <a:pt x="5" y="89"/>
                    <a:pt x="5" y="89"/>
                  </a:cubicBezTo>
                  <a:cubicBezTo>
                    <a:pt x="7" y="82"/>
                    <a:pt x="11" y="77"/>
                    <a:pt x="14" y="70"/>
                  </a:cubicBezTo>
                  <a:cubicBezTo>
                    <a:pt x="18" y="63"/>
                    <a:pt x="21" y="55"/>
                    <a:pt x="24" y="47"/>
                  </a:cubicBezTo>
                  <a:cubicBezTo>
                    <a:pt x="28" y="37"/>
                    <a:pt x="32" y="27"/>
                    <a:pt x="37" y="18"/>
                  </a:cubicBezTo>
                  <a:cubicBezTo>
                    <a:pt x="39" y="12"/>
                    <a:pt x="43" y="8"/>
                    <a:pt x="43" y="2"/>
                  </a:cubicBezTo>
                  <a:cubicBezTo>
                    <a:pt x="43" y="0"/>
                    <a:pt x="40" y="0"/>
                    <a:pt x="40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286"/>
            <p:cNvSpPr>
              <a:spLocks/>
            </p:cNvSpPr>
            <p:nvPr/>
          </p:nvSpPr>
          <p:spPr bwMode="auto">
            <a:xfrm>
              <a:off x="4848226" y="3756026"/>
              <a:ext cx="73025" cy="149225"/>
            </a:xfrm>
            <a:custGeom>
              <a:avLst/>
              <a:gdLst>
                <a:gd name="T0" fmla="*/ 30 w 34"/>
                <a:gd name="T1" fmla="*/ 2 h 69"/>
                <a:gd name="T2" fmla="*/ 10 w 34"/>
                <a:gd name="T3" fmla="*/ 46 h 69"/>
                <a:gd name="T4" fmla="*/ 0 w 34"/>
                <a:gd name="T5" fmla="*/ 68 h 69"/>
                <a:gd name="T6" fmla="*/ 2 w 34"/>
                <a:gd name="T7" fmla="*/ 69 h 69"/>
                <a:gd name="T8" fmla="*/ 7 w 34"/>
                <a:gd name="T9" fmla="*/ 66 h 69"/>
                <a:gd name="T10" fmla="*/ 6 w 34"/>
                <a:gd name="T11" fmla="*/ 65 h 69"/>
                <a:gd name="T12" fmla="*/ 7 w 34"/>
                <a:gd name="T13" fmla="*/ 59 h 69"/>
                <a:gd name="T14" fmla="*/ 10 w 34"/>
                <a:gd name="T15" fmla="*/ 53 h 69"/>
                <a:gd name="T16" fmla="*/ 18 w 34"/>
                <a:gd name="T17" fmla="*/ 38 h 69"/>
                <a:gd name="T18" fmla="*/ 33 w 34"/>
                <a:gd name="T19" fmla="*/ 3 h 69"/>
                <a:gd name="T20" fmla="*/ 30 w 34"/>
                <a:gd name="T21" fmla="*/ 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" h="69">
                  <a:moveTo>
                    <a:pt x="30" y="2"/>
                  </a:moveTo>
                  <a:cubicBezTo>
                    <a:pt x="24" y="17"/>
                    <a:pt x="18" y="32"/>
                    <a:pt x="10" y="46"/>
                  </a:cubicBezTo>
                  <a:cubicBezTo>
                    <a:pt x="7" y="53"/>
                    <a:pt x="1" y="60"/>
                    <a:pt x="0" y="68"/>
                  </a:cubicBezTo>
                  <a:cubicBezTo>
                    <a:pt x="0" y="69"/>
                    <a:pt x="1" y="69"/>
                    <a:pt x="2" y="69"/>
                  </a:cubicBezTo>
                  <a:cubicBezTo>
                    <a:pt x="5" y="69"/>
                    <a:pt x="6" y="68"/>
                    <a:pt x="7" y="66"/>
                  </a:cubicBezTo>
                  <a:cubicBezTo>
                    <a:pt x="8" y="65"/>
                    <a:pt x="7" y="64"/>
                    <a:pt x="6" y="65"/>
                  </a:cubicBezTo>
                  <a:cubicBezTo>
                    <a:pt x="2" y="68"/>
                    <a:pt x="6" y="60"/>
                    <a:pt x="7" y="59"/>
                  </a:cubicBezTo>
                  <a:cubicBezTo>
                    <a:pt x="8" y="57"/>
                    <a:pt x="9" y="55"/>
                    <a:pt x="10" y="53"/>
                  </a:cubicBezTo>
                  <a:cubicBezTo>
                    <a:pt x="13" y="48"/>
                    <a:pt x="15" y="43"/>
                    <a:pt x="18" y="38"/>
                  </a:cubicBezTo>
                  <a:cubicBezTo>
                    <a:pt x="23" y="27"/>
                    <a:pt x="28" y="15"/>
                    <a:pt x="33" y="3"/>
                  </a:cubicBezTo>
                  <a:cubicBezTo>
                    <a:pt x="34" y="1"/>
                    <a:pt x="31" y="0"/>
                    <a:pt x="30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287"/>
            <p:cNvSpPr>
              <a:spLocks/>
            </p:cNvSpPr>
            <p:nvPr/>
          </p:nvSpPr>
          <p:spPr bwMode="auto">
            <a:xfrm>
              <a:off x="4911726" y="3790951"/>
              <a:ext cx="28575" cy="84138"/>
            </a:xfrm>
            <a:custGeom>
              <a:avLst/>
              <a:gdLst>
                <a:gd name="T0" fmla="*/ 12 w 13"/>
                <a:gd name="T1" fmla="*/ 2 h 39"/>
                <a:gd name="T2" fmla="*/ 10 w 13"/>
                <a:gd name="T3" fmla="*/ 1 h 39"/>
                <a:gd name="T4" fmla="*/ 8 w 13"/>
                <a:gd name="T5" fmla="*/ 3 h 39"/>
                <a:gd name="T6" fmla="*/ 5 w 13"/>
                <a:gd name="T7" fmla="*/ 18 h 39"/>
                <a:gd name="T8" fmla="*/ 3 w 13"/>
                <a:gd name="T9" fmla="*/ 26 h 39"/>
                <a:gd name="T10" fmla="*/ 0 w 13"/>
                <a:gd name="T11" fmla="*/ 36 h 39"/>
                <a:gd name="T12" fmla="*/ 2 w 13"/>
                <a:gd name="T13" fmla="*/ 38 h 39"/>
                <a:gd name="T14" fmla="*/ 6 w 13"/>
                <a:gd name="T15" fmla="*/ 27 h 39"/>
                <a:gd name="T16" fmla="*/ 13 w 13"/>
                <a:gd name="T17" fmla="*/ 4 h 39"/>
                <a:gd name="T18" fmla="*/ 12 w 13"/>
                <a:gd name="T19" fmla="*/ 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39">
                  <a:moveTo>
                    <a:pt x="12" y="2"/>
                  </a:moveTo>
                  <a:cubicBezTo>
                    <a:pt x="11" y="2"/>
                    <a:pt x="10" y="1"/>
                    <a:pt x="10" y="1"/>
                  </a:cubicBezTo>
                  <a:cubicBezTo>
                    <a:pt x="8" y="0"/>
                    <a:pt x="7" y="2"/>
                    <a:pt x="8" y="3"/>
                  </a:cubicBezTo>
                  <a:cubicBezTo>
                    <a:pt x="12" y="6"/>
                    <a:pt x="6" y="14"/>
                    <a:pt x="5" y="18"/>
                  </a:cubicBezTo>
                  <a:cubicBezTo>
                    <a:pt x="4" y="21"/>
                    <a:pt x="3" y="24"/>
                    <a:pt x="3" y="26"/>
                  </a:cubicBezTo>
                  <a:cubicBezTo>
                    <a:pt x="2" y="30"/>
                    <a:pt x="3" y="33"/>
                    <a:pt x="0" y="36"/>
                  </a:cubicBezTo>
                  <a:cubicBezTo>
                    <a:pt x="0" y="37"/>
                    <a:pt x="1" y="39"/>
                    <a:pt x="2" y="38"/>
                  </a:cubicBezTo>
                  <a:cubicBezTo>
                    <a:pt x="6" y="35"/>
                    <a:pt x="5" y="31"/>
                    <a:pt x="6" y="27"/>
                  </a:cubicBezTo>
                  <a:cubicBezTo>
                    <a:pt x="7" y="19"/>
                    <a:pt x="12" y="12"/>
                    <a:pt x="13" y="4"/>
                  </a:cubicBezTo>
                  <a:cubicBezTo>
                    <a:pt x="13" y="3"/>
                    <a:pt x="13" y="3"/>
                    <a:pt x="12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" name="PA_组合 16"/>
          <p:cNvGrpSpPr/>
          <p:nvPr>
            <p:custDataLst>
              <p:tags r:id="rId2"/>
            </p:custDataLst>
          </p:nvPr>
        </p:nvGrpSpPr>
        <p:grpSpPr>
          <a:xfrm>
            <a:off x="1921714" y="453763"/>
            <a:ext cx="5375831" cy="823109"/>
            <a:chOff x="1786655" y="491683"/>
            <a:chExt cx="5375831" cy="823109"/>
          </a:xfrm>
        </p:grpSpPr>
        <p:sp>
          <p:nvSpPr>
            <p:cNvPr id="18" name="矩形 17"/>
            <p:cNvSpPr/>
            <p:nvPr/>
          </p:nvSpPr>
          <p:spPr>
            <a:xfrm>
              <a:off x="1786655" y="945460"/>
              <a:ext cx="537583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Lorem Ipsum is simply dummy text of the printing.</a:t>
              </a:r>
              <a:endPara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1786655" y="491683"/>
              <a:ext cx="444216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+mj-ea"/>
                  <a:ea typeface="+mj-ea"/>
                </a:rPr>
                <a:t>BUSINESS TEMPLATE</a:t>
              </a:r>
              <a:endParaRPr lang="zh-CN" altLang="en-US" sz="32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60" name="PA_组合 259"/>
          <p:cNvGrpSpPr/>
          <p:nvPr>
            <p:custDataLst>
              <p:tags r:id="rId3"/>
            </p:custDataLst>
          </p:nvPr>
        </p:nvGrpSpPr>
        <p:grpSpPr>
          <a:xfrm>
            <a:off x="1142467" y="2033779"/>
            <a:ext cx="3756978" cy="3554030"/>
            <a:chOff x="1921714" y="1932179"/>
            <a:chExt cx="3756978" cy="3554030"/>
          </a:xfrm>
        </p:grpSpPr>
        <p:grpSp>
          <p:nvGrpSpPr>
            <p:cNvPr id="245" name="组合 244"/>
            <p:cNvGrpSpPr/>
            <p:nvPr/>
          </p:nvGrpSpPr>
          <p:grpSpPr>
            <a:xfrm>
              <a:off x="1921714" y="3293402"/>
              <a:ext cx="1237476" cy="1381023"/>
              <a:chOff x="5027613" y="3443288"/>
              <a:chExt cx="793750" cy="885825"/>
            </a:xfrm>
          </p:grpSpPr>
          <p:sp>
            <p:nvSpPr>
              <p:cNvPr id="111" name="Freeform 35"/>
              <p:cNvSpPr>
                <a:spLocks/>
              </p:cNvSpPr>
              <p:nvPr/>
            </p:nvSpPr>
            <p:spPr bwMode="auto">
              <a:xfrm>
                <a:off x="5688013" y="4062413"/>
                <a:ext cx="133350" cy="98425"/>
              </a:xfrm>
              <a:custGeom>
                <a:avLst/>
                <a:gdLst>
                  <a:gd name="T0" fmla="*/ 0 w 62"/>
                  <a:gd name="T1" fmla="*/ 35 h 46"/>
                  <a:gd name="T2" fmla="*/ 60 w 62"/>
                  <a:gd name="T3" fmla="*/ 1 h 46"/>
                  <a:gd name="T4" fmla="*/ 5 w 62"/>
                  <a:gd name="T5" fmla="*/ 38 h 46"/>
                  <a:gd name="T6" fmla="*/ 61 w 62"/>
                  <a:gd name="T7" fmla="*/ 5 h 46"/>
                  <a:gd name="T8" fmla="*/ 10 w 62"/>
                  <a:gd name="T9" fmla="*/ 41 h 46"/>
                  <a:gd name="T10" fmla="*/ 62 w 62"/>
                  <a:gd name="T11" fmla="*/ 11 h 46"/>
                  <a:gd name="T12" fmla="*/ 10 w 62"/>
                  <a:gd name="T13" fmla="*/ 41 h 46"/>
                  <a:gd name="T14" fmla="*/ 62 w 62"/>
                  <a:gd name="T15" fmla="*/ 11 h 46"/>
                  <a:gd name="T16" fmla="*/ 13 w 62"/>
                  <a:gd name="T17" fmla="*/ 43 h 46"/>
                  <a:gd name="T18" fmla="*/ 61 w 62"/>
                  <a:gd name="T19" fmla="*/ 16 h 46"/>
                  <a:gd name="T20" fmla="*/ 18 w 62"/>
                  <a:gd name="T21" fmla="*/ 45 h 46"/>
                  <a:gd name="T22" fmla="*/ 60 w 62"/>
                  <a:gd name="T23" fmla="*/ 21 h 46"/>
                  <a:gd name="T24" fmla="*/ 18 w 62"/>
                  <a:gd name="T25" fmla="*/ 45 h 46"/>
                  <a:gd name="T26" fmla="*/ 60 w 62"/>
                  <a:gd name="T27" fmla="*/ 21 h 46"/>
                  <a:gd name="T28" fmla="*/ 23 w 62"/>
                  <a:gd name="T29" fmla="*/ 46 h 46"/>
                  <a:gd name="T30" fmla="*/ 58 w 62"/>
                  <a:gd name="T31" fmla="*/ 26 h 46"/>
                  <a:gd name="T32" fmla="*/ 40 w 62"/>
                  <a:gd name="T33" fmla="*/ 43 h 46"/>
                  <a:gd name="T34" fmla="*/ 44 w 62"/>
                  <a:gd name="T35" fmla="*/ 4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2" h="46">
                    <a:moveTo>
                      <a:pt x="0" y="35"/>
                    </a:moveTo>
                    <a:cubicBezTo>
                      <a:pt x="1" y="35"/>
                      <a:pt x="60" y="0"/>
                      <a:pt x="60" y="1"/>
                    </a:cubicBezTo>
                    <a:cubicBezTo>
                      <a:pt x="61" y="1"/>
                      <a:pt x="4" y="37"/>
                      <a:pt x="5" y="38"/>
                    </a:cubicBezTo>
                    <a:cubicBezTo>
                      <a:pt x="5" y="38"/>
                      <a:pt x="61" y="5"/>
                      <a:pt x="61" y="5"/>
                    </a:cubicBezTo>
                    <a:cubicBezTo>
                      <a:pt x="62" y="6"/>
                      <a:pt x="9" y="41"/>
                      <a:pt x="10" y="41"/>
                    </a:cubicBezTo>
                    <a:cubicBezTo>
                      <a:pt x="10" y="42"/>
                      <a:pt x="61" y="11"/>
                      <a:pt x="62" y="11"/>
                    </a:cubicBezTo>
                    <a:cubicBezTo>
                      <a:pt x="62" y="12"/>
                      <a:pt x="10" y="41"/>
                      <a:pt x="10" y="41"/>
                    </a:cubicBezTo>
                    <a:cubicBezTo>
                      <a:pt x="10" y="42"/>
                      <a:pt x="61" y="11"/>
                      <a:pt x="62" y="11"/>
                    </a:cubicBezTo>
                    <a:cubicBezTo>
                      <a:pt x="62" y="12"/>
                      <a:pt x="13" y="43"/>
                      <a:pt x="13" y="43"/>
                    </a:cubicBezTo>
                    <a:cubicBezTo>
                      <a:pt x="13" y="44"/>
                      <a:pt x="61" y="15"/>
                      <a:pt x="61" y="16"/>
                    </a:cubicBezTo>
                    <a:cubicBezTo>
                      <a:pt x="61" y="16"/>
                      <a:pt x="18" y="44"/>
                      <a:pt x="18" y="45"/>
                    </a:cubicBezTo>
                    <a:cubicBezTo>
                      <a:pt x="18" y="45"/>
                      <a:pt x="60" y="20"/>
                      <a:pt x="60" y="21"/>
                    </a:cubicBezTo>
                    <a:cubicBezTo>
                      <a:pt x="60" y="21"/>
                      <a:pt x="18" y="45"/>
                      <a:pt x="18" y="45"/>
                    </a:cubicBezTo>
                    <a:cubicBezTo>
                      <a:pt x="18" y="46"/>
                      <a:pt x="60" y="21"/>
                      <a:pt x="60" y="21"/>
                    </a:cubicBezTo>
                    <a:cubicBezTo>
                      <a:pt x="60" y="21"/>
                      <a:pt x="23" y="46"/>
                      <a:pt x="23" y="46"/>
                    </a:cubicBezTo>
                    <a:cubicBezTo>
                      <a:pt x="24" y="46"/>
                      <a:pt x="58" y="25"/>
                      <a:pt x="58" y="26"/>
                    </a:cubicBezTo>
                    <a:cubicBezTo>
                      <a:pt x="58" y="26"/>
                      <a:pt x="40" y="43"/>
                      <a:pt x="40" y="43"/>
                    </a:cubicBezTo>
                    <a:cubicBezTo>
                      <a:pt x="40" y="43"/>
                      <a:pt x="44" y="40"/>
                      <a:pt x="44" y="40"/>
                    </a:cubicBezTo>
                  </a:path>
                </a:pathLst>
              </a:custGeom>
              <a:noFill/>
              <a:ln w="1588" cap="rnd">
                <a:solidFill>
                  <a:schemeClr val="accent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36"/>
              <p:cNvSpPr>
                <a:spLocks/>
              </p:cNvSpPr>
              <p:nvPr/>
            </p:nvSpPr>
            <p:spPr bwMode="auto">
              <a:xfrm>
                <a:off x="5413375" y="4006850"/>
                <a:ext cx="406400" cy="196850"/>
              </a:xfrm>
              <a:custGeom>
                <a:avLst/>
                <a:gdLst>
                  <a:gd name="T0" fmla="*/ 0 w 188"/>
                  <a:gd name="T1" fmla="*/ 89 h 92"/>
                  <a:gd name="T2" fmla="*/ 154 w 188"/>
                  <a:gd name="T3" fmla="*/ 1 h 92"/>
                  <a:gd name="T4" fmla="*/ 5 w 188"/>
                  <a:gd name="T5" fmla="*/ 89 h 92"/>
                  <a:gd name="T6" fmla="*/ 158 w 188"/>
                  <a:gd name="T7" fmla="*/ 1 h 92"/>
                  <a:gd name="T8" fmla="*/ 15 w 188"/>
                  <a:gd name="T9" fmla="*/ 89 h 92"/>
                  <a:gd name="T10" fmla="*/ 165 w 188"/>
                  <a:gd name="T11" fmla="*/ 3 h 92"/>
                  <a:gd name="T12" fmla="*/ 30 w 188"/>
                  <a:gd name="T13" fmla="*/ 89 h 92"/>
                  <a:gd name="T14" fmla="*/ 174 w 188"/>
                  <a:gd name="T15" fmla="*/ 6 h 92"/>
                  <a:gd name="T16" fmla="*/ 42 w 188"/>
                  <a:gd name="T17" fmla="*/ 89 h 92"/>
                  <a:gd name="T18" fmla="*/ 179 w 188"/>
                  <a:gd name="T19" fmla="*/ 10 h 92"/>
                  <a:gd name="T20" fmla="*/ 58 w 188"/>
                  <a:gd name="T21" fmla="*/ 89 h 92"/>
                  <a:gd name="T22" fmla="*/ 183 w 188"/>
                  <a:gd name="T23" fmla="*/ 17 h 92"/>
                  <a:gd name="T24" fmla="*/ 74 w 188"/>
                  <a:gd name="T25" fmla="*/ 89 h 92"/>
                  <a:gd name="T26" fmla="*/ 187 w 188"/>
                  <a:gd name="T27" fmla="*/ 24 h 92"/>
                  <a:gd name="T28" fmla="*/ 76 w 188"/>
                  <a:gd name="T29" fmla="*/ 89 h 92"/>
                  <a:gd name="T30" fmla="*/ 187 w 188"/>
                  <a:gd name="T31" fmla="*/ 25 h 92"/>
                  <a:gd name="T32" fmla="*/ 90 w 188"/>
                  <a:gd name="T33" fmla="*/ 89 h 92"/>
                  <a:gd name="T34" fmla="*/ 127 w 188"/>
                  <a:gd name="T35" fmla="*/ 68 h 92"/>
                  <a:gd name="T36" fmla="*/ 104 w 188"/>
                  <a:gd name="T37" fmla="*/ 89 h 92"/>
                  <a:gd name="T38" fmla="*/ 127 w 188"/>
                  <a:gd name="T39" fmla="*/ 76 h 92"/>
                  <a:gd name="T40" fmla="*/ 114 w 188"/>
                  <a:gd name="T41" fmla="*/ 89 h 92"/>
                  <a:gd name="T42" fmla="*/ 127 w 188"/>
                  <a:gd name="T43" fmla="*/ 82 h 92"/>
                  <a:gd name="T44" fmla="*/ 124 w 188"/>
                  <a:gd name="T45" fmla="*/ 89 h 92"/>
                  <a:gd name="T46" fmla="*/ 127 w 188"/>
                  <a:gd name="T47" fmla="*/ 88 h 92"/>
                  <a:gd name="T48" fmla="*/ 127 w 188"/>
                  <a:gd name="T49" fmla="*/ 89 h 92"/>
                  <a:gd name="T50" fmla="*/ 127 w 188"/>
                  <a:gd name="T51" fmla="*/ 89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88" h="92">
                    <a:moveTo>
                      <a:pt x="0" y="89"/>
                    </a:moveTo>
                    <a:cubicBezTo>
                      <a:pt x="1" y="90"/>
                      <a:pt x="153" y="0"/>
                      <a:pt x="154" y="1"/>
                    </a:cubicBezTo>
                    <a:cubicBezTo>
                      <a:pt x="155" y="3"/>
                      <a:pt x="4" y="87"/>
                      <a:pt x="5" y="89"/>
                    </a:cubicBezTo>
                    <a:cubicBezTo>
                      <a:pt x="7" y="92"/>
                      <a:pt x="157" y="0"/>
                      <a:pt x="158" y="1"/>
                    </a:cubicBezTo>
                    <a:cubicBezTo>
                      <a:pt x="159" y="3"/>
                      <a:pt x="14" y="87"/>
                      <a:pt x="15" y="89"/>
                    </a:cubicBezTo>
                    <a:cubicBezTo>
                      <a:pt x="16" y="91"/>
                      <a:pt x="164" y="0"/>
                      <a:pt x="165" y="3"/>
                    </a:cubicBezTo>
                    <a:cubicBezTo>
                      <a:pt x="166" y="4"/>
                      <a:pt x="29" y="88"/>
                      <a:pt x="30" y="89"/>
                    </a:cubicBezTo>
                    <a:cubicBezTo>
                      <a:pt x="30" y="90"/>
                      <a:pt x="173" y="6"/>
                      <a:pt x="174" y="6"/>
                    </a:cubicBezTo>
                    <a:cubicBezTo>
                      <a:pt x="174" y="7"/>
                      <a:pt x="41" y="88"/>
                      <a:pt x="42" y="89"/>
                    </a:cubicBezTo>
                    <a:cubicBezTo>
                      <a:pt x="42" y="90"/>
                      <a:pt x="178" y="9"/>
                      <a:pt x="179" y="10"/>
                    </a:cubicBezTo>
                    <a:cubicBezTo>
                      <a:pt x="179" y="12"/>
                      <a:pt x="57" y="88"/>
                      <a:pt x="58" y="89"/>
                    </a:cubicBezTo>
                    <a:cubicBezTo>
                      <a:pt x="59" y="91"/>
                      <a:pt x="182" y="15"/>
                      <a:pt x="183" y="17"/>
                    </a:cubicBezTo>
                    <a:cubicBezTo>
                      <a:pt x="184" y="18"/>
                      <a:pt x="73" y="88"/>
                      <a:pt x="74" y="89"/>
                    </a:cubicBezTo>
                    <a:cubicBezTo>
                      <a:pt x="74" y="90"/>
                      <a:pt x="186" y="23"/>
                      <a:pt x="187" y="24"/>
                    </a:cubicBezTo>
                    <a:cubicBezTo>
                      <a:pt x="187" y="26"/>
                      <a:pt x="75" y="88"/>
                      <a:pt x="76" y="89"/>
                    </a:cubicBezTo>
                    <a:cubicBezTo>
                      <a:pt x="76" y="90"/>
                      <a:pt x="187" y="25"/>
                      <a:pt x="187" y="25"/>
                    </a:cubicBezTo>
                    <a:cubicBezTo>
                      <a:pt x="188" y="27"/>
                      <a:pt x="89" y="89"/>
                      <a:pt x="90" y="89"/>
                    </a:cubicBezTo>
                    <a:cubicBezTo>
                      <a:pt x="90" y="90"/>
                      <a:pt x="127" y="67"/>
                      <a:pt x="127" y="68"/>
                    </a:cubicBezTo>
                    <a:cubicBezTo>
                      <a:pt x="127" y="68"/>
                      <a:pt x="104" y="89"/>
                      <a:pt x="104" y="89"/>
                    </a:cubicBezTo>
                    <a:cubicBezTo>
                      <a:pt x="104" y="90"/>
                      <a:pt x="127" y="76"/>
                      <a:pt x="127" y="76"/>
                    </a:cubicBezTo>
                    <a:cubicBezTo>
                      <a:pt x="127" y="76"/>
                      <a:pt x="114" y="89"/>
                      <a:pt x="114" y="89"/>
                    </a:cubicBezTo>
                    <a:cubicBezTo>
                      <a:pt x="114" y="90"/>
                      <a:pt x="127" y="82"/>
                      <a:pt x="127" y="82"/>
                    </a:cubicBezTo>
                    <a:cubicBezTo>
                      <a:pt x="127" y="82"/>
                      <a:pt x="124" y="89"/>
                      <a:pt x="124" y="89"/>
                    </a:cubicBezTo>
                    <a:cubicBezTo>
                      <a:pt x="124" y="89"/>
                      <a:pt x="127" y="88"/>
                      <a:pt x="127" y="88"/>
                    </a:cubicBezTo>
                    <a:cubicBezTo>
                      <a:pt x="127" y="88"/>
                      <a:pt x="127" y="89"/>
                      <a:pt x="127" y="89"/>
                    </a:cubicBezTo>
                    <a:cubicBezTo>
                      <a:pt x="127" y="89"/>
                      <a:pt x="127" y="89"/>
                      <a:pt x="127" y="89"/>
                    </a:cubicBezTo>
                  </a:path>
                </a:pathLst>
              </a:custGeom>
              <a:noFill/>
              <a:ln w="1588" cap="rnd">
                <a:solidFill>
                  <a:schemeClr val="accent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Freeform 37"/>
              <p:cNvSpPr>
                <a:spLocks/>
              </p:cNvSpPr>
              <p:nvPr/>
            </p:nvSpPr>
            <p:spPr bwMode="auto">
              <a:xfrm>
                <a:off x="5691188" y="4011613"/>
                <a:ext cx="30163" cy="15875"/>
              </a:xfrm>
              <a:custGeom>
                <a:avLst/>
                <a:gdLst>
                  <a:gd name="T0" fmla="*/ 4 w 14"/>
                  <a:gd name="T1" fmla="*/ 5 h 8"/>
                  <a:gd name="T2" fmla="*/ 8 w 14"/>
                  <a:gd name="T3" fmla="*/ 2 h 8"/>
                  <a:gd name="T4" fmla="*/ 2 w 14"/>
                  <a:gd name="T5" fmla="*/ 7 h 8"/>
                  <a:gd name="T6" fmla="*/ 12 w 14"/>
                  <a:gd name="T7" fmla="*/ 1 h 8"/>
                  <a:gd name="T8" fmla="*/ 0 w 14"/>
                  <a:gd name="T9" fmla="*/ 8 h 8"/>
                  <a:gd name="T10" fmla="*/ 14 w 14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8">
                    <a:moveTo>
                      <a:pt x="4" y="5"/>
                    </a:moveTo>
                    <a:cubicBezTo>
                      <a:pt x="4" y="5"/>
                      <a:pt x="8" y="2"/>
                      <a:pt x="8" y="2"/>
                    </a:cubicBezTo>
                    <a:cubicBezTo>
                      <a:pt x="8" y="2"/>
                      <a:pt x="2" y="7"/>
                      <a:pt x="2" y="7"/>
                    </a:cubicBezTo>
                    <a:cubicBezTo>
                      <a:pt x="2" y="7"/>
                      <a:pt x="12" y="1"/>
                      <a:pt x="12" y="1"/>
                    </a:cubicBezTo>
                    <a:cubicBezTo>
                      <a:pt x="12" y="1"/>
                      <a:pt x="0" y="8"/>
                      <a:pt x="0" y="8"/>
                    </a:cubicBezTo>
                    <a:cubicBezTo>
                      <a:pt x="0" y="8"/>
                      <a:pt x="14" y="0"/>
                      <a:pt x="14" y="0"/>
                    </a:cubicBezTo>
                  </a:path>
                </a:pathLst>
              </a:custGeom>
              <a:noFill/>
              <a:ln w="1588" cap="rnd">
                <a:solidFill>
                  <a:schemeClr val="accent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38"/>
              <p:cNvSpPr>
                <a:spLocks/>
              </p:cNvSpPr>
              <p:nvPr/>
            </p:nvSpPr>
            <p:spPr bwMode="auto">
              <a:xfrm>
                <a:off x="5027613" y="3443288"/>
                <a:ext cx="666750" cy="885825"/>
              </a:xfrm>
              <a:custGeom>
                <a:avLst/>
                <a:gdLst>
                  <a:gd name="T0" fmla="*/ 9 w 309"/>
                  <a:gd name="T1" fmla="*/ 30 h 412"/>
                  <a:gd name="T2" fmla="*/ 63 w 309"/>
                  <a:gd name="T3" fmla="*/ 3 h 412"/>
                  <a:gd name="T4" fmla="*/ 4 w 309"/>
                  <a:gd name="T5" fmla="*/ 44 h 412"/>
                  <a:gd name="T6" fmla="*/ 92 w 309"/>
                  <a:gd name="T7" fmla="*/ 3 h 412"/>
                  <a:gd name="T8" fmla="*/ 2 w 309"/>
                  <a:gd name="T9" fmla="*/ 67 h 412"/>
                  <a:gd name="T10" fmla="*/ 119 w 309"/>
                  <a:gd name="T11" fmla="*/ 3 h 412"/>
                  <a:gd name="T12" fmla="*/ 2 w 309"/>
                  <a:gd name="T13" fmla="*/ 85 h 412"/>
                  <a:gd name="T14" fmla="*/ 157 w 309"/>
                  <a:gd name="T15" fmla="*/ 3 h 412"/>
                  <a:gd name="T16" fmla="*/ 2 w 309"/>
                  <a:gd name="T17" fmla="*/ 102 h 412"/>
                  <a:gd name="T18" fmla="*/ 190 w 309"/>
                  <a:gd name="T19" fmla="*/ 3 h 412"/>
                  <a:gd name="T20" fmla="*/ 2 w 309"/>
                  <a:gd name="T21" fmla="*/ 123 h 412"/>
                  <a:gd name="T22" fmla="*/ 214 w 309"/>
                  <a:gd name="T23" fmla="*/ 3 h 412"/>
                  <a:gd name="T24" fmla="*/ 2 w 309"/>
                  <a:gd name="T25" fmla="*/ 127 h 412"/>
                  <a:gd name="T26" fmla="*/ 220 w 309"/>
                  <a:gd name="T27" fmla="*/ 3 h 412"/>
                  <a:gd name="T28" fmla="*/ 2 w 309"/>
                  <a:gd name="T29" fmla="*/ 132 h 412"/>
                  <a:gd name="T30" fmla="*/ 229 w 309"/>
                  <a:gd name="T31" fmla="*/ 3 h 412"/>
                  <a:gd name="T32" fmla="*/ 2 w 309"/>
                  <a:gd name="T33" fmla="*/ 151 h 412"/>
                  <a:gd name="T34" fmla="*/ 269 w 309"/>
                  <a:gd name="T35" fmla="*/ 6 h 412"/>
                  <a:gd name="T36" fmla="*/ 2 w 309"/>
                  <a:gd name="T37" fmla="*/ 172 h 412"/>
                  <a:gd name="T38" fmla="*/ 287 w 309"/>
                  <a:gd name="T39" fmla="*/ 14 h 412"/>
                  <a:gd name="T40" fmla="*/ 2 w 309"/>
                  <a:gd name="T41" fmla="*/ 187 h 412"/>
                  <a:gd name="T42" fmla="*/ 296 w 309"/>
                  <a:gd name="T43" fmla="*/ 23 h 412"/>
                  <a:gd name="T44" fmla="*/ 2 w 309"/>
                  <a:gd name="T45" fmla="*/ 198 h 412"/>
                  <a:gd name="T46" fmla="*/ 300 w 309"/>
                  <a:gd name="T47" fmla="*/ 32 h 412"/>
                  <a:gd name="T48" fmla="*/ 2 w 309"/>
                  <a:gd name="T49" fmla="*/ 216 h 412"/>
                  <a:gd name="T50" fmla="*/ 305 w 309"/>
                  <a:gd name="T51" fmla="*/ 51 h 412"/>
                  <a:gd name="T52" fmla="*/ 2 w 309"/>
                  <a:gd name="T53" fmla="*/ 239 h 412"/>
                  <a:gd name="T54" fmla="*/ 306 w 309"/>
                  <a:gd name="T55" fmla="*/ 68 h 412"/>
                  <a:gd name="T56" fmla="*/ 2 w 309"/>
                  <a:gd name="T57" fmla="*/ 255 h 412"/>
                  <a:gd name="T58" fmla="*/ 306 w 309"/>
                  <a:gd name="T59" fmla="*/ 84 h 412"/>
                  <a:gd name="T60" fmla="*/ 2 w 309"/>
                  <a:gd name="T61" fmla="*/ 267 h 412"/>
                  <a:gd name="T62" fmla="*/ 306 w 309"/>
                  <a:gd name="T63" fmla="*/ 94 h 412"/>
                  <a:gd name="T64" fmla="*/ 2 w 309"/>
                  <a:gd name="T65" fmla="*/ 281 h 412"/>
                  <a:gd name="T66" fmla="*/ 306 w 309"/>
                  <a:gd name="T67" fmla="*/ 114 h 412"/>
                  <a:gd name="T68" fmla="*/ 2 w 309"/>
                  <a:gd name="T69" fmla="*/ 292 h 412"/>
                  <a:gd name="T70" fmla="*/ 306 w 309"/>
                  <a:gd name="T71" fmla="*/ 121 h 412"/>
                  <a:gd name="T72" fmla="*/ 2 w 309"/>
                  <a:gd name="T73" fmla="*/ 312 h 412"/>
                  <a:gd name="T74" fmla="*/ 306 w 309"/>
                  <a:gd name="T75" fmla="*/ 141 h 412"/>
                  <a:gd name="T76" fmla="*/ 2 w 309"/>
                  <a:gd name="T77" fmla="*/ 322 h 412"/>
                  <a:gd name="T78" fmla="*/ 306 w 309"/>
                  <a:gd name="T79" fmla="*/ 149 h 412"/>
                  <a:gd name="T80" fmla="*/ 2 w 309"/>
                  <a:gd name="T81" fmla="*/ 342 h 412"/>
                  <a:gd name="T82" fmla="*/ 306 w 309"/>
                  <a:gd name="T83" fmla="*/ 174 h 412"/>
                  <a:gd name="T84" fmla="*/ 6 w 309"/>
                  <a:gd name="T85" fmla="*/ 351 h 412"/>
                  <a:gd name="T86" fmla="*/ 306 w 309"/>
                  <a:gd name="T87" fmla="*/ 184 h 412"/>
                  <a:gd name="T88" fmla="*/ 31 w 309"/>
                  <a:gd name="T89" fmla="*/ 351 h 412"/>
                  <a:gd name="T90" fmla="*/ 306 w 309"/>
                  <a:gd name="T91" fmla="*/ 200 h 412"/>
                  <a:gd name="T92" fmla="*/ 52 w 309"/>
                  <a:gd name="T93" fmla="*/ 351 h 412"/>
                  <a:gd name="T94" fmla="*/ 306 w 309"/>
                  <a:gd name="T95" fmla="*/ 207 h 412"/>
                  <a:gd name="T96" fmla="*/ 72 w 309"/>
                  <a:gd name="T97" fmla="*/ 351 h 412"/>
                  <a:gd name="T98" fmla="*/ 306 w 309"/>
                  <a:gd name="T99" fmla="*/ 219 h 412"/>
                  <a:gd name="T100" fmla="*/ 110 w 309"/>
                  <a:gd name="T101" fmla="*/ 351 h 412"/>
                  <a:gd name="T102" fmla="*/ 306 w 309"/>
                  <a:gd name="T103" fmla="*/ 239 h 412"/>
                  <a:gd name="T104" fmla="*/ 129 w 309"/>
                  <a:gd name="T105" fmla="*/ 352 h 412"/>
                  <a:gd name="T106" fmla="*/ 306 w 309"/>
                  <a:gd name="T107" fmla="*/ 254 h 412"/>
                  <a:gd name="T108" fmla="*/ 121 w 309"/>
                  <a:gd name="T109" fmla="*/ 363 h 412"/>
                  <a:gd name="T110" fmla="*/ 306 w 309"/>
                  <a:gd name="T111" fmla="*/ 267 h 412"/>
                  <a:gd name="T112" fmla="*/ 120 w 309"/>
                  <a:gd name="T113" fmla="*/ 386 h 412"/>
                  <a:gd name="T114" fmla="*/ 184 w 309"/>
                  <a:gd name="T115" fmla="*/ 358 h 412"/>
                  <a:gd name="T116" fmla="*/ 131 w 309"/>
                  <a:gd name="T117" fmla="*/ 403 h 412"/>
                  <a:gd name="T118" fmla="*/ 190 w 309"/>
                  <a:gd name="T119" fmla="*/ 374 h 412"/>
                  <a:gd name="T120" fmla="*/ 142 w 309"/>
                  <a:gd name="T121" fmla="*/ 410 h 412"/>
                  <a:gd name="T122" fmla="*/ 186 w 309"/>
                  <a:gd name="T123" fmla="*/ 391 h 412"/>
                  <a:gd name="T124" fmla="*/ 172 w 309"/>
                  <a:gd name="T125" fmla="*/ 408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09" h="412">
                    <a:moveTo>
                      <a:pt x="24" y="12"/>
                    </a:moveTo>
                    <a:cubicBezTo>
                      <a:pt x="24" y="12"/>
                      <a:pt x="27" y="10"/>
                      <a:pt x="27" y="10"/>
                    </a:cubicBezTo>
                    <a:cubicBezTo>
                      <a:pt x="27" y="11"/>
                      <a:pt x="9" y="29"/>
                      <a:pt x="9" y="30"/>
                    </a:cubicBezTo>
                    <a:cubicBezTo>
                      <a:pt x="9" y="30"/>
                      <a:pt x="54" y="3"/>
                      <a:pt x="55" y="3"/>
                    </a:cubicBezTo>
                    <a:cubicBezTo>
                      <a:pt x="55" y="4"/>
                      <a:pt x="6" y="35"/>
                      <a:pt x="6" y="35"/>
                    </a:cubicBezTo>
                    <a:cubicBezTo>
                      <a:pt x="7" y="36"/>
                      <a:pt x="62" y="2"/>
                      <a:pt x="63" y="3"/>
                    </a:cubicBezTo>
                    <a:cubicBezTo>
                      <a:pt x="63" y="3"/>
                      <a:pt x="5" y="40"/>
                      <a:pt x="5" y="40"/>
                    </a:cubicBezTo>
                    <a:cubicBezTo>
                      <a:pt x="5" y="41"/>
                      <a:pt x="70" y="2"/>
                      <a:pt x="70" y="3"/>
                    </a:cubicBezTo>
                    <a:cubicBezTo>
                      <a:pt x="71" y="3"/>
                      <a:pt x="4" y="43"/>
                      <a:pt x="4" y="44"/>
                    </a:cubicBezTo>
                    <a:cubicBezTo>
                      <a:pt x="5" y="45"/>
                      <a:pt x="75" y="2"/>
                      <a:pt x="76" y="3"/>
                    </a:cubicBezTo>
                    <a:cubicBezTo>
                      <a:pt x="76" y="3"/>
                      <a:pt x="3" y="54"/>
                      <a:pt x="3" y="54"/>
                    </a:cubicBezTo>
                    <a:cubicBezTo>
                      <a:pt x="3" y="55"/>
                      <a:pt x="91" y="2"/>
                      <a:pt x="92" y="3"/>
                    </a:cubicBezTo>
                    <a:cubicBezTo>
                      <a:pt x="92" y="3"/>
                      <a:pt x="2" y="59"/>
                      <a:pt x="2" y="60"/>
                    </a:cubicBezTo>
                    <a:cubicBezTo>
                      <a:pt x="3" y="61"/>
                      <a:pt x="101" y="2"/>
                      <a:pt x="101" y="3"/>
                    </a:cubicBezTo>
                    <a:cubicBezTo>
                      <a:pt x="102" y="3"/>
                      <a:pt x="2" y="66"/>
                      <a:pt x="2" y="67"/>
                    </a:cubicBezTo>
                    <a:cubicBezTo>
                      <a:pt x="3" y="68"/>
                      <a:pt x="112" y="1"/>
                      <a:pt x="113" y="3"/>
                    </a:cubicBezTo>
                    <a:cubicBezTo>
                      <a:pt x="114" y="4"/>
                      <a:pt x="2" y="69"/>
                      <a:pt x="2" y="70"/>
                    </a:cubicBezTo>
                    <a:cubicBezTo>
                      <a:pt x="3" y="72"/>
                      <a:pt x="119" y="1"/>
                      <a:pt x="119" y="3"/>
                    </a:cubicBezTo>
                    <a:cubicBezTo>
                      <a:pt x="120" y="4"/>
                      <a:pt x="2" y="78"/>
                      <a:pt x="2" y="79"/>
                    </a:cubicBezTo>
                    <a:cubicBezTo>
                      <a:pt x="3" y="80"/>
                      <a:pt x="133" y="1"/>
                      <a:pt x="134" y="3"/>
                    </a:cubicBezTo>
                    <a:cubicBezTo>
                      <a:pt x="135" y="4"/>
                      <a:pt x="2" y="85"/>
                      <a:pt x="2" y="85"/>
                    </a:cubicBezTo>
                    <a:cubicBezTo>
                      <a:pt x="3" y="87"/>
                      <a:pt x="145" y="2"/>
                      <a:pt x="146" y="3"/>
                    </a:cubicBezTo>
                    <a:cubicBezTo>
                      <a:pt x="146" y="4"/>
                      <a:pt x="1" y="90"/>
                      <a:pt x="2" y="92"/>
                    </a:cubicBezTo>
                    <a:cubicBezTo>
                      <a:pt x="3" y="93"/>
                      <a:pt x="156" y="1"/>
                      <a:pt x="157" y="3"/>
                    </a:cubicBezTo>
                    <a:cubicBezTo>
                      <a:pt x="158" y="4"/>
                      <a:pt x="1" y="97"/>
                      <a:pt x="2" y="99"/>
                    </a:cubicBezTo>
                    <a:cubicBezTo>
                      <a:pt x="3" y="101"/>
                      <a:pt x="169" y="1"/>
                      <a:pt x="170" y="3"/>
                    </a:cubicBezTo>
                    <a:cubicBezTo>
                      <a:pt x="170" y="4"/>
                      <a:pt x="1" y="99"/>
                      <a:pt x="2" y="102"/>
                    </a:cubicBezTo>
                    <a:cubicBezTo>
                      <a:pt x="4" y="104"/>
                      <a:pt x="173" y="1"/>
                      <a:pt x="173" y="3"/>
                    </a:cubicBezTo>
                    <a:cubicBezTo>
                      <a:pt x="175" y="5"/>
                      <a:pt x="1" y="109"/>
                      <a:pt x="2" y="111"/>
                    </a:cubicBezTo>
                    <a:cubicBezTo>
                      <a:pt x="3" y="113"/>
                      <a:pt x="189" y="1"/>
                      <a:pt x="190" y="3"/>
                    </a:cubicBezTo>
                    <a:cubicBezTo>
                      <a:pt x="191" y="4"/>
                      <a:pt x="1" y="118"/>
                      <a:pt x="2" y="121"/>
                    </a:cubicBezTo>
                    <a:cubicBezTo>
                      <a:pt x="4" y="124"/>
                      <a:pt x="205" y="0"/>
                      <a:pt x="207" y="3"/>
                    </a:cubicBezTo>
                    <a:cubicBezTo>
                      <a:pt x="209" y="5"/>
                      <a:pt x="2" y="121"/>
                      <a:pt x="2" y="123"/>
                    </a:cubicBezTo>
                    <a:cubicBezTo>
                      <a:pt x="4" y="125"/>
                      <a:pt x="209" y="0"/>
                      <a:pt x="210" y="3"/>
                    </a:cubicBezTo>
                    <a:cubicBezTo>
                      <a:pt x="211" y="4"/>
                      <a:pt x="1" y="123"/>
                      <a:pt x="2" y="125"/>
                    </a:cubicBezTo>
                    <a:cubicBezTo>
                      <a:pt x="3" y="126"/>
                      <a:pt x="213" y="2"/>
                      <a:pt x="214" y="3"/>
                    </a:cubicBezTo>
                    <a:cubicBezTo>
                      <a:pt x="215" y="5"/>
                      <a:pt x="1" y="124"/>
                      <a:pt x="2" y="126"/>
                    </a:cubicBezTo>
                    <a:cubicBezTo>
                      <a:pt x="3" y="128"/>
                      <a:pt x="215" y="0"/>
                      <a:pt x="216" y="3"/>
                    </a:cubicBezTo>
                    <a:cubicBezTo>
                      <a:pt x="217" y="4"/>
                      <a:pt x="1" y="125"/>
                      <a:pt x="2" y="127"/>
                    </a:cubicBezTo>
                    <a:cubicBezTo>
                      <a:pt x="4" y="129"/>
                      <a:pt x="216" y="0"/>
                      <a:pt x="218" y="3"/>
                    </a:cubicBezTo>
                    <a:cubicBezTo>
                      <a:pt x="219" y="5"/>
                      <a:pt x="1" y="126"/>
                      <a:pt x="2" y="128"/>
                    </a:cubicBezTo>
                    <a:cubicBezTo>
                      <a:pt x="4" y="131"/>
                      <a:pt x="218" y="0"/>
                      <a:pt x="220" y="3"/>
                    </a:cubicBezTo>
                    <a:cubicBezTo>
                      <a:pt x="221" y="6"/>
                      <a:pt x="1" y="129"/>
                      <a:pt x="2" y="130"/>
                    </a:cubicBezTo>
                    <a:cubicBezTo>
                      <a:pt x="4" y="133"/>
                      <a:pt x="222" y="0"/>
                      <a:pt x="223" y="3"/>
                    </a:cubicBezTo>
                    <a:cubicBezTo>
                      <a:pt x="225" y="5"/>
                      <a:pt x="2" y="131"/>
                      <a:pt x="2" y="132"/>
                    </a:cubicBezTo>
                    <a:cubicBezTo>
                      <a:pt x="4" y="134"/>
                      <a:pt x="225" y="2"/>
                      <a:pt x="226" y="3"/>
                    </a:cubicBezTo>
                    <a:cubicBezTo>
                      <a:pt x="228" y="6"/>
                      <a:pt x="1" y="131"/>
                      <a:pt x="2" y="133"/>
                    </a:cubicBezTo>
                    <a:cubicBezTo>
                      <a:pt x="4" y="136"/>
                      <a:pt x="228" y="1"/>
                      <a:pt x="229" y="3"/>
                    </a:cubicBezTo>
                    <a:cubicBezTo>
                      <a:pt x="230" y="5"/>
                      <a:pt x="0" y="139"/>
                      <a:pt x="2" y="142"/>
                    </a:cubicBezTo>
                    <a:cubicBezTo>
                      <a:pt x="3" y="143"/>
                      <a:pt x="242" y="0"/>
                      <a:pt x="243" y="3"/>
                    </a:cubicBezTo>
                    <a:cubicBezTo>
                      <a:pt x="245" y="6"/>
                      <a:pt x="1" y="148"/>
                      <a:pt x="2" y="151"/>
                    </a:cubicBezTo>
                    <a:cubicBezTo>
                      <a:pt x="3" y="152"/>
                      <a:pt x="256" y="2"/>
                      <a:pt x="257" y="3"/>
                    </a:cubicBezTo>
                    <a:cubicBezTo>
                      <a:pt x="259" y="6"/>
                      <a:pt x="1" y="157"/>
                      <a:pt x="2" y="160"/>
                    </a:cubicBezTo>
                    <a:cubicBezTo>
                      <a:pt x="4" y="162"/>
                      <a:pt x="268" y="4"/>
                      <a:pt x="269" y="6"/>
                    </a:cubicBezTo>
                    <a:cubicBezTo>
                      <a:pt x="271" y="9"/>
                      <a:pt x="0" y="165"/>
                      <a:pt x="2" y="169"/>
                    </a:cubicBezTo>
                    <a:cubicBezTo>
                      <a:pt x="5" y="173"/>
                      <a:pt x="278" y="7"/>
                      <a:pt x="279" y="9"/>
                    </a:cubicBezTo>
                    <a:cubicBezTo>
                      <a:pt x="280" y="11"/>
                      <a:pt x="1" y="169"/>
                      <a:pt x="2" y="172"/>
                    </a:cubicBezTo>
                    <a:cubicBezTo>
                      <a:pt x="4" y="174"/>
                      <a:pt x="280" y="8"/>
                      <a:pt x="282" y="10"/>
                    </a:cubicBezTo>
                    <a:cubicBezTo>
                      <a:pt x="283" y="13"/>
                      <a:pt x="1" y="176"/>
                      <a:pt x="2" y="179"/>
                    </a:cubicBezTo>
                    <a:cubicBezTo>
                      <a:pt x="4" y="182"/>
                      <a:pt x="286" y="12"/>
                      <a:pt x="287" y="14"/>
                    </a:cubicBezTo>
                    <a:cubicBezTo>
                      <a:pt x="288" y="16"/>
                      <a:pt x="0" y="180"/>
                      <a:pt x="2" y="184"/>
                    </a:cubicBezTo>
                    <a:cubicBezTo>
                      <a:pt x="5" y="188"/>
                      <a:pt x="289" y="14"/>
                      <a:pt x="291" y="17"/>
                    </a:cubicBezTo>
                    <a:cubicBezTo>
                      <a:pt x="293" y="21"/>
                      <a:pt x="0" y="183"/>
                      <a:pt x="2" y="187"/>
                    </a:cubicBezTo>
                    <a:cubicBezTo>
                      <a:pt x="4" y="189"/>
                      <a:pt x="290" y="15"/>
                      <a:pt x="292" y="19"/>
                    </a:cubicBezTo>
                    <a:cubicBezTo>
                      <a:pt x="295" y="23"/>
                      <a:pt x="0" y="190"/>
                      <a:pt x="2" y="193"/>
                    </a:cubicBezTo>
                    <a:cubicBezTo>
                      <a:pt x="3" y="194"/>
                      <a:pt x="294" y="21"/>
                      <a:pt x="296" y="23"/>
                    </a:cubicBezTo>
                    <a:cubicBezTo>
                      <a:pt x="297" y="25"/>
                      <a:pt x="0" y="192"/>
                      <a:pt x="2" y="196"/>
                    </a:cubicBezTo>
                    <a:cubicBezTo>
                      <a:pt x="4" y="199"/>
                      <a:pt x="296" y="24"/>
                      <a:pt x="298" y="26"/>
                    </a:cubicBezTo>
                    <a:cubicBezTo>
                      <a:pt x="300" y="30"/>
                      <a:pt x="0" y="194"/>
                      <a:pt x="2" y="198"/>
                    </a:cubicBezTo>
                    <a:cubicBezTo>
                      <a:pt x="4" y="201"/>
                      <a:pt x="297" y="26"/>
                      <a:pt x="298" y="27"/>
                    </a:cubicBezTo>
                    <a:cubicBezTo>
                      <a:pt x="301" y="32"/>
                      <a:pt x="1" y="201"/>
                      <a:pt x="2" y="204"/>
                    </a:cubicBezTo>
                    <a:cubicBezTo>
                      <a:pt x="5" y="207"/>
                      <a:pt x="298" y="27"/>
                      <a:pt x="300" y="32"/>
                    </a:cubicBezTo>
                    <a:cubicBezTo>
                      <a:pt x="302" y="35"/>
                      <a:pt x="1" y="208"/>
                      <a:pt x="2" y="211"/>
                    </a:cubicBezTo>
                    <a:cubicBezTo>
                      <a:pt x="5" y="215"/>
                      <a:pt x="301" y="35"/>
                      <a:pt x="303" y="37"/>
                    </a:cubicBezTo>
                    <a:cubicBezTo>
                      <a:pt x="304" y="39"/>
                      <a:pt x="1" y="214"/>
                      <a:pt x="2" y="216"/>
                    </a:cubicBezTo>
                    <a:cubicBezTo>
                      <a:pt x="4" y="219"/>
                      <a:pt x="303" y="40"/>
                      <a:pt x="304" y="42"/>
                    </a:cubicBezTo>
                    <a:cubicBezTo>
                      <a:pt x="305" y="45"/>
                      <a:pt x="1" y="223"/>
                      <a:pt x="2" y="226"/>
                    </a:cubicBezTo>
                    <a:cubicBezTo>
                      <a:pt x="5" y="229"/>
                      <a:pt x="303" y="47"/>
                      <a:pt x="305" y="51"/>
                    </a:cubicBezTo>
                    <a:cubicBezTo>
                      <a:pt x="308" y="55"/>
                      <a:pt x="1" y="233"/>
                      <a:pt x="2" y="235"/>
                    </a:cubicBezTo>
                    <a:cubicBezTo>
                      <a:pt x="5" y="239"/>
                      <a:pt x="305" y="58"/>
                      <a:pt x="306" y="60"/>
                    </a:cubicBezTo>
                    <a:cubicBezTo>
                      <a:pt x="308" y="64"/>
                      <a:pt x="1" y="236"/>
                      <a:pt x="2" y="239"/>
                    </a:cubicBezTo>
                    <a:cubicBezTo>
                      <a:pt x="4" y="242"/>
                      <a:pt x="305" y="62"/>
                      <a:pt x="306" y="63"/>
                    </a:cubicBezTo>
                    <a:cubicBezTo>
                      <a:pt x="308" y="67"/>
                      <a:pt x="0" y="240"/>
                      <a:pt x="2" y="244"/>
                    </a:cubicBezTo>
                    <a:cubicBezTo>
                      <a:pt x="5" y="248"/>
                      <a:pt x="305" y="66"/>
                      <a:pt x="306" y="68"/>
                    </a:cubicBezTo>
                    <a:cubicBezTo>
                      <a:pt x="307" y="70"/>
                      <a:pt x="1" y="244"/>
                      <a:pt x="2" y="247"/>
                    </a:cubicBezTo>
                    <a:cubicBezTo>
                      <a:pt x="3" y="248"/>
                      <a:pt x="304" y="69"/>
                      <a:pt x="306" y="71"/>
                    </a:cubicBezTo>
                    <a:cubicBezTo>
                      <a:pt x="308" y="75"/>
                      <a:pt x="0" y="250"/>
                      <a:pt x="2" y="255"/>
                    </a:cubicBezTo>
                    <a:cubicBezTo>
                      <a:pt x="5" y="259"/>
                      <a:pt x="304" y="76"/>
                      <a:pt x="306" y="80"/>
                    </a:cubicBezTo>
                    <a:cubicBezTo>
                      <a:pt x="308" y="82"/>
                      <a:pt x="1" y="257"/>
                      <a:pt x="2" y="259"/>
                    </a:cubicBezTo>
                    <a:cubicBezTo>
                      <a:pt x="4" y="262"/>
                      <a:pt x="305" y="81"/>
                      <a:pt x="306" y="84"/>
                    </a:cubicBezTo>
                    <a:cubicBezTo>
                      <a:pt x="309" y="89"/>
                      <a:pt x="1" y="263"/>
                      <a:pt x="2" y="266"/>
                    </a:cubicBezTo>
                    <a:cubicBezTo>
                      <a:pt x="4" y="269"/>
                      <a:pt x="305" y="88"/>
                      <a:pt x="306" y="90"/>
                    </a:cubicBezTo>
                    <a:cubicBezTo>
                      <a:pt x="307" y="92"/>
                      <a:pt x="0" y="264"/>
                      <a:pt x="2" y="267"/>
                    </a:cubicBezTo>
                    <a:cubicBezTo>
                      <a:pt x="4" y="270"/>
                      <a:pt x="304" y="88"/>
                      <a:pt x="306" y="92"/>
                    </a:cubicBezTo>
                    <a:cubicBezTo>
                      <a:pt x="308" y="96"/>
                      <a:pt x="0" y="266"/>
                      <a:pt x="2" y="270"/>
                    </a:cubicBezTo>
                    <a:cubicBezTo>
                      <a:pt x="4" y="273"/>
                      <a:pt x="304" y="91"/>
                      <a:pt x="306" y="94"/>
                    </a:cubicBezTo>
                    <a:cubicBezTo>
                      <a:pt x="308" y="97"/>
                      <a:pt x="1" y="275"/>
                      <a:pt x="2" y="277"/>
                    </a:cubicBezTo>
                    <a:cubicBezTo>
                      <a:pt x="5" y="281"/>
                      <a:pt x="304" y="97"/>
                      <a:pt x="306" y="102"/>
                    </a:cubicBezTo>
                    <a:cubicBezTo>
                      <a:pt x="308" y="105"/>
                      <a:pt x="0" y="278"/>
                      <a:pt x="2" y="281"/>
                    </a:cubicBezTo>
                    <a:cubicBezTo>
                      <a:pt x="3" y="283"/>
                      <a:pt x="304" y="102"/>
                      <a:pt x="306" y="106"/>
                    </a:cubicBezTo>
                    <a:cubicBezTo>
                      <a:pt x="308" y="109"/>
                      <a:pt x="0" y="285"/>
                      <a:pt x="2" y="289"/>
                    </a:cubicBezTo>
                    <a:cubicBezTo>
                      <a:pt x="4" y="292"/>
                      <a:pt x="304" y="111"/>
                      <a:pt x="306" y="114"/>
                    </a:cubicBezTo>
                    <a:cubicBezTo>
                      <a:pt x="308" y="117"/>
                      <a:pt x="0" y="286"/>
                      <a:pt x="2" y="290"/>
                    </a:cubicBezTo>
                    <a:cubicBezTo>
                      <a:pt x="4" y="293"/>
                      <a:pt x="304" y="112"/>
                      <a:pt x="306" y="115"/>
                    </a:cubicBezTo>
                    <a:cubicBezTo>
                      <a:pt x="307" y="117"/>
                      <a:pt x="1" y="290"/>
                      <a:pt x="2" y="292"/>
                    </a:cubicBezTo>
                    <a:cubicBezTo>
                      <a:pt x="4" y="295"/>
                      <a:pt x="305" y="115"/>
                      <a:pt x="306" y="117"/>
                    </a:cubicBezTo>
                    <a:cubicBezTo>
                      <a:pt x="308" y="120"/>
                      <a:pt x="0" y="292"/>
                      <a:pt x="2" y="296"/>
                    </a:cubicBezTo>
                    <a:cubicBezTo>
                      <a:pt x="3" y="298"/>
                      <a:pt x="304" y="118"/>
                      <a:pt x="306" y="121"/>
                    </a:cubicBezTo>
                    <a:cubicBezTo>
                      <a:pt x="307" y="123"/>
                      <a:pt x="1" y="302"/>
                      <a:pt x="2" y="304"/>
                    </a:cubicBezTo>
                    <a:cubicBezTo>
                      <a:pt x="5" y="308"/>
                      <a:pt x="305" y="126"/>
                      <a:pt x="306" y="129"/>
                    </a:cubicBezTo>
                    <a:cubicBezTo>
                      <a:pt x="307" y="131"/>
                      <a:pt x="0" y="308"/>
                      <a:pt x="2" y="312"/>
                    </a:cubicBezTo>
                    <a:cubicBezTo>
                      <a:pt x="5" y="316"/>
                      <a:pt x="305" y="135"/>
                      <a:pt x="306" y="137"/>
                    </a:cubicBezTo>
                    <a:cubicBezTo>
                      <a:pt x="308" y="141"/>
                      <a:pt x="1" y="314"/>
                      <a:pt x="2" y="316"/>
                    </a:cubicBezTo>
                    <a:cubicBezTo>
                      <a:pt x="4" y="318"/>
                      <a:pt x="304" y="137"/>
                      <a:pt x="306" y="141"/>
                    </a:cubicBezTo>
                    <a:cubicBezTo>
                      <a:pt x="308" y="143"/>
                      <a:pt x="1" y="319"/>
                      <a:pt x="2" y="322"/>
                    </a:cubicBezTo>
                    <a:cubicBezTo>
                      <a:pt x="3" y="324"/>
                      <a:pt x="304" y="143"/>
                      <a:pt x="306" y="147"/>
                    </a:cubicBezTo>
                    <a:cubicBezTo>
                      <a:pt x="307" y="148"/>
                      <a:pt x="0" y="319"/>
                      <a:pt x="2" y="322"/>
                    </a:cubicBezTo>
                    <a:cubicBezTo>
                      <a:pt x="4" y="325"/>
                      <a:pt x="304" y="143"/>
                      <a:pt x="306" y="147"/>
                    </a:cubicBezTo>
                    <a:cubicBezTo>
                      <a:pt x="308" y="150"/>
                      <a:pt x="1" y="322"/>
                      <a:pt x="2" y="325"/>
                    </a:cubicBezTo>
                    <a:cubicBezTo>
                      <a:pt x="4" y="327"/>
                      <a:pt x="304" y="146"/>
                      <a:pt x="306" y="149"/>
                    </a:cubicBezTo>
                    <a:cubicBezTo>
                      <a:pt x="308" y="153"/>
                      <a:pt x="1" y="330"/>
                      <a:pt x="2" y="332"/>
                    </a:cubicBezTo>
                    <a:cubicBezTo>
                      <a:pt x="3" y="334"/>
                      <a:pt x="305" y="155"/>
                      <a:pt x="306" y="157"/>
                    </a:cubicBezTo>
                    <a:cubicBezTo>
                      <a:pt x="308" y="161"/>
                      <a:pt x="0" y="338"/>
                      <a:pt x="2" y="342"/>
                    </a:cubicBezTo>
                    <a:cubicBezTo>
                      <a:pt x="4" y="344"/>
                      <a:pt x="304" y="164"/>
                      <a:pt x="306" y="167"/>
                    </a:cubicBezTo>
                    <a:cubicBezTo>
                      <a:pt x="309" y="171"/>
                      <a:pt x="0" y="345"/>
                      <a:pt x="2" y="349"/>
                    </a:cubicBezTo>
                    <a:cubicBezTo>
                      <a:pt x="5" y="353"/>
                      <a:pt x="304" y="170"/>
                      <a:pt x="306" y="174"/>
                    </a:cubicBezTo>
                    <a:cubicBezTo>
                      <a:pt x="308" y="177"/>
                      <a:pt x="1" y="347"/>
                      <a:pt x="2" y="350"/>
                    </a:cubicBezTo>
                    <a:cubicBezTo>
                      <a:pt x="5" y="354"/>
                      <a:pt x="304" y="172"/>
                      <a:pt x="306" y="175"/>
                    </a:cubicBezTo>
                    <a:cubicBezTo>
                      <a:pt x="307" y="177"/>
                      <a:pt x="5" y="349"/>
                      <a:pt x="6" y="351"/>
                    </a:cubicBezTo>
                    <a:cubicBezTo>
                      <a:pt x="8" y="355"/>
                      <a:pt x="304" y="175"/>
                      <a:pt x="306" y="178"/>
                    </a:cubicBezTo>
                    <a:cubicBezTo>
                      <a:pt x="308" y="183"/>
                      <a:pt x="15" y="348"/>
                      <a:pt x="17" y="351"/>
                    </a:cubicBezTo>
                    <a:cubicBezTo>
                      <a:pt x="18" y="354"/>
                      <a:pt x="305" y="182"/>
                      <a:pt x="306" y="184"/>
                    </a:cubicBezTo>
                    <a:cubicBezTo>
                      <a:pt x="308" y="188"/>
                      <a:pt x="22" y="348"/>
                      <a:pt x="24" y="351"/>
                    </a:cubicBezTo>
                    <a:cubicBezTo>
                      <a:pt x="25" y="354"/>
                      <a:pt x="305" y="187"/>
                      <a:pt x="306" y="188"/>
                    </a:cubicBezTo>
                    <a:cubicBezTo>
                      <a:pt x="308" y="191"/>
                      <a:pt x="30" y="349"/>
                      <a:pt x="31" y="351"/>
                    </a:cubicBezTo>
                    <a:cubicBezTo>
                      <a:pt x="33" y="354"/>
                      <a:pt x="305" y="191"/>
                      <a:pt x="306" y="193"/>
                    </a:cubicBezTo>
                    <a:cubicBezTo>
                      <a:pt x="307" y="194"/>
                      <a:pt x="43" y="349"/>
                      <a:pt x="44" y="351"/>
                    </a:cubicBezTo>
                    <a:cubicBezTo>
                      <a:pt x="45" y="353"/>
                      <a:pt x="304" y="197"/>
                      <a:pt x="306" y="200"/>
                    </a:cubicBezTo>
                    <a:cubicBezTo>
                      <a:pt x="308" y="204"/>
                      <a:pt x="48" y="348"/>
                      <a:pt x="49" y="351"/>
                    </a:cubicBezTo>
                    <a:cubicBezTo>
                      <a:pt x="51" y="354"/>
                      <a:pt x="305" y="201"/>
                      <a:pt x="306" y="203"/>
                    </a:cubicBezTo>
                    <a:cubicBezTo>
                      <a:pt x="307" y="206"/>
                      <a:pt x="50" y="349"/>
                      <a:pt x="52" y="351"/>
                    </a:cubicBezTo>
                    <a:cubicBezTo>
                      <a:pt x="53" y="353"/>
                      <a:pt x="304" y="201"/>
                      <a:pt x="306" y="204"/>
                    </a:cubicBezTo>
                    <a:cubicBezTo>
                      <a:pt x="307" y="206"/>
                      <a:pt x="53" y="348"/>
                      <a:pt x="55" y="351"/>
                    </a:cubicBezTo>
                    <a:cubicBezTo>
                      <a:pt x="57" y="354"/>
                      <a:pt x="305" y="205"/>
                      <a:pt x="306" y="207"/>
                    </a:cubicBezTo>
                    <a:cubicBezTo>
                      <a:pt x="308" y="209"/>
                      <a:pt x="70" y="349"/>
                      <a:pt x="71" y="351"/>
                    </a:cubicBezTo>
                    <a:cubicBezTo>
                      <a:pt x="73" y="354"/>
                      <a:pt x="304" y="212"/>
                      <a:pt x="306" y="216"/>
                    </a:cubicBezTo>
                    <a:cubicBezTo>
                      <a:pt x="307" y="218"/>
                      <a:pt x="71" y="350"/>
                      <a:pt x="72" y="351"/>
                    </a:cubicBezTo>
                    <a:cubicBezTo>
                      <a:pt x="74" y="355"/>
                      <a:pt x="305" y="214"/>
                      <a:pt x="306" y="216"/>
                    </a:cubicBezTo>
                    <a:cubicBezTo>
                      <a:pt x="307" y="218"/>
                      <a:pt x="76" y="350"/>
                      <a:pt x="77" y="351"/>
                    </a:cubicBezTo>
                    <a:cubicBezTo>
                      <a:pt x="78" y="353"/>
                      <a:pt x="305" y="217"/>
                      <a:pt x="306" y="219"/>
                    </a:cubicBezTo>
                    <a:cubicBezTo>
                      <a:pt x="308" y="222"/>
                      <a:pt x="93" y="349"/>
                      <a:pt x="94" y="351"/>
                    </a:cubicBezTo>
                    <a:cubicBezTo>
                      <a:pt x="95" y="353"/>
                      <a:pt x="304" y="226"/>
                      <a:pt x="306" y="229"/>
                    </a:cubicBezTo>
                    <a:cubicBezTo>
                      <a:pt x="307" y="230"/>
                      <a:pt x="109" y="349"/>
                      <a:pt x="110" y="351"/>
                    </a:cubicBezTo>
                    <a:cubicBezTo>
                      <a:pt x="111" y="353"/>
                      <a:pt x="305" y="236"/>
                      <a:pt x="306" y="238"/>
                    </a:cubicBezTo>
                    <a:cubicBezTo>
                      <a:pt x="308" y="241"/>
                      <a:pt x="110" y="350"/>
                      <a:pt x="111" y="351"/>
                    </a:cubicBezTo>
                    <a:cubicBezTo>
                      <a:pt x="111" y="353"/>
                      <a:pt x="305" y="237"/>
                      <a:pt x="306" y="239"/>
                    </a:cubicBezTo>
                    <a:cubicBezTo>
                      <a:pt x="307" y="240"/>
                      <a:pt x="125" y="349"/>
                      <a:pt x="127" y="351"/>
                    </a:cubicBezTo>
                    <a:cubicBezTo>
                      <a:pt x="128" y="353"/>
                      <a:pt x="305" y="246"/>
                      <a:pt x="306" y="248"/>
                    </a:cubicBezTo>
                    <a:cubicBezTo>
                      <a:pt x="307" y="250"/>
                      <a:pt x="128" y="350"/>
                      <a:pt x="129" y="352"/>
                    </a:cubicBezTo>
                    <a:cubicBezTo>
                      <a:pt x="130" y="354"/>
                      <a:pt x="305" y="249"/>
                      <a:pt x="306" y="250"/>
                    </a:cubicBezTo>
                    <a:cubicBezTo>
                      <a:pt x="307" y="251"/>
                      <a:pt x="123" y="357"/>
                      <a:pt x="124" y="359"/>
                    </a:cubicBezTo>
                    <a:cubicBezTo>
                      <a:pt x="124" y="360"/>
                      <a:pt x="304" y="251"/>
                      <a:pt x="306" y="254"/>
                    </a:cubicBezTo>
                    <a:cubicBezTo>
                      <a:pt x="307" y="255"/>
                      <a:pt x="121" y="361"/>
                      <a:pt x="122" y="362"/>
                    </a:cubicBezTo>
                    <a:cubicBezTo>
                      <a:pt x="123" y="364"/>
                      <a:pt x="305" y="254"/>
                      <a:pt x="306" y="255"/>
                    </a:cubicBezTo>
                    <a:cubicBezTo>
                      <a:pt x="307" y="257"/>
                      <a:pt x="120" y="362"/>
                      <a:pt x="121" y="363"/>
                    </a:cubicBezTo>
                    <a:cubicBezTo>
                      <a:pt x="122" y="365"/>
                      <a:pt x="305" y="254"/>
                      <a:pt x="306" y="257"/>
                    </a:cubicBezTo>
                    <a:cubicBezTo>
                      <a:pt x="307" y="259"/>
                      <a:pt x="117" y="372"/>
                      <a:pt x="119" y="375"/>
                    </a:cubicBezTo>
                    <a:cubicBezTo>
                      <a:pt x="120" y="378"/>
                      <a:pt x="305" y="266"/>
                      <a:pt x="306" y="267"/>
                    </a:cubicBezTo>
                    <a:cubicBezTo>
                      <a:pt x="307" y="269"/>
                      <a:pt x="118" y="379"/>
                      <a:pt x="119" y="380"/>
                    </a:cubicBezTo>
                    <a:cubicBezTo>
                      <a:pt x="120" y="382"/>
                      <a:pt x="305" y="270"/>
                      <a:pt x="306" y="272"/>
                    </a:cubicBezTo>
                    <a:cubicBezTo>
                      <a:pt x="307" y="274"/>
                      <a:pt x="119" y="385"/>
                      <a:pt x="120" y="386"/>
                    </a:cubicBezTo>
                    <a:cubicBezTo>
                      <a:pt x="120" y="386"/>
                      <a:pt x="179" y="351"/>
                      <a:pt x="179" y="352"/>
                    </a:cubicBezTo>
                    <a:cubicBezTo>
                      <a:pt x="180" y="352"/>
                      <a:pt x="122" y="392"/>
                      <a:pt x="123" y="393"/>
                    </a:cubicBezTo>
                    <a:cubicBezTo>
                      <a:pt x="123" y="394"/>
                      <a:pt x="184" y="357"/>
                      <a:pt x="184" y="358"/>
                    </a:cubicBezTo>
                    <a:cubicBezTo>
                      <a:pt x="185" y="358"/>
                      <a:pt x="125" y="396"/>
                      <a:pt x="126" y="397"/>
                    </a:cubicBezTo>
                    <a:cubicBezTo>
                      <a:pt x="126" y="397"/>
                      <a:pt x="186" y="361"/>
                      <a:pt x="187" y="362"/>
                    </a:cubicBezTo>
                    <a:cubicBezTo>
                      <a:pt x="187" y="363"/>
                      <a:pt x="130" y="402"/>
                      <a:pt x="131" y="403"/>
                    </a:cubicBezTo>
                    <a:cubicBezTo>
                      <a:pt x="131" y="404"/>
                      <a:pt x="189" y="369"/>
                      <a:pt x="189" y="370"/>
                    </a:cubicBezTo>
                    <a:cubicBezTo>
                      <a:pt x="189" y="370"/>
                      <a:pt x="134" y="406"/>
                      <a:pt x="134" y="406"/>
                    </a:cubicBezTo>
                    <a:cubicBezTo>
                      <a:pt x="134" y="407"/>
                      <a:pt x="189" y="374"/>
                      <a:pt x="190" y="374"/>
                    </a:cubicBezTo>
                    <a:cubicBezTo>
                      <a:pt x="190" y="375"/>
                      <a:pt x="136" y="407"/>
                      <a:pt x="136" y="407"/>
                    </a:cubicBezTo>
                    <a:cubicBezTo>
                      <a:pt x="137" y="408"/>
                      <a:pt x="189" y="376"/>
                      <a:pt x="190" y="376"/>
                    </a:cubicBezTo>
                    <a:cubicBezTo>
                      <a:pt x="190" y="377"/>
                      <a:pt x="142" y="410"/>
                      <a:pt x="142" y="410"/>
                    </a:cubicBezTo>
                    <a:cubicBezTo>
                      <a:pt x="143" y="411"/>
                      <a:pt x="189" y="383"/>
                      <a:pt x="189" y="383"/>
                    </a:cubicBezTo>
                    <a:cubicBezTo>
                      <a:pt x="189" y="384"/>
                      <a:pt x="151" y="411"/>
                      <a:pt x="151" y="412"/>
                    </a:cubicBezTo>
                    <a:cubicBezTo>
                      <a:pt x="152" y="412"/>
                      <a:pt x="186" y="391"/>
                      <a:pt x="186" y="391"/>
                    </a:cubicBezTo>
                    <a:cubicBezTo>
                      <a:pt x="187" y="392"/>
                      <a:pt x="159" y="411"/>
                      <a:pt x="159" y="411"/>
                    </a:cubicBezTo>
                    <a:cubicBezTo>
                      <a:pt x="159" y="412"/>
                      <a:pt x="183" y="398"/>
                      <a:pt x="183" y="398"/>
                    </a:cubicBezTo>
                    <a:cubicBezTo>
                      <a:pt x="183" y="398"/>
                      <a:pt x="172" y="408"/>
                      <a:pt x="172" y="408"/>
                    </a:cubicBezTo>
                    <a:cubicBezTo>
                      <a:pt x="172" y="408"/>
                      <a:pt x="175" y="406"/>
                      <a:pt x="175" y="406"/>
                    </a:cubicBezTo>
                  </a:path>
                </a:pathLst>
              </a:custGeom>
              <a:noFill/>
              <a:ln w="1588" cap="rnd">
                <a:solidFill>
                  <a:schemeClr val="accent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47" name="组合 246"/>
            <p:cNvGrpSpPr/>
            <p:nvPr/>
          </p:nvGrpSpPr>
          <p:grpSpPr>
            <a:xfrm>
              <a:off x="1921714" y="4456629"/>
              <a:ext cx="1237476" cy="1029580"/>
              <a:chOff x="5027613" y="4189413"/>
              <a:chExt cx="793750" cy="660400"/>
            </a:xfrm>
          </p:grpSpPr>
          <p:sp>
            <p:nvSpPr>
              <p:cNvPr id="122" name="Freeform 46"/>
              <p:cNvSpPr>
                <a:spLocks/>
              </p:cNvSpPr>
              <p:nvPr/>
            </p:nvSpPr>
            <p:spPr bwMode="auto">
              <a:xfrm>
                <a:off x="5688013" y="4384675"/>
                <a:ext cx="133350" cy="100013"/>
              </a:xfrm>
              <a:custGeom>
                <a:avLst/>
                <a:gdLst>
                  <a:gd name="T0" fmla="*/ 0 w 62"/>
                  <a:gd name="T1" fmla="*/ 35 h 46"/>
                  <a:gd name="T2" fmla="*/ 60 w 62"/>
                  <a:gd name="T3" fmla="*/ 0 h 46"/>
                  <a:gd name="T4" fmla="*/ 4 w 62"/>
                  <a:gd name="T5" fmla="*/ 38 h 46"/>
                  <a:gd name="T6" fmla="*/ 61 w 62"/>
                  <a:gd name="T7" fmla="*/ 6 h 46"/>
                  <a:gd name="T8" fmla="*/ 11 w 62"/>
                  <a:gd name="T9" fmla="*/ 42 h 46"/>
                  <a:gd name="T10" fmla="*/ 61 w 62"/>
                  <a:gd name="T11" fmla="*/ 13 h 46"/>
                  <a:gd name="T12" fmla="*/ 23 w 62"/>
                  <a:gd name="T13" fmla="*/ 45 h 46"/>
                  <a:gd name="T14" fmla="*/ 58 w 62"/>
                  <a:gd name="T15" fmla="*/ 25 h 46"/>
                  <a:gd name="T16" fmla="*/ 39 w 62"/>
                  <a:gd name="T17" fmla="*/ 43 h 46"/>
                  <a:gd name="T18" fmla="*/ 49 w 62"/>
                  <a:gd name="T19" fmla="*/ 37 h 46"/>
                  <a:gd name="T20" fmla="*/ 40 w 62"/>
                  <a:gd name="T21" fmla="*/ 43 h 46"/>
                  <a:gd name="T22" fmla="*/ 49 w 62"/>
                  <a:gd name="T23" fmla="*/ 38 h 46"/>
                  <a:gd name="T24" fmla="*/ 45 w 62"/>
                  <a:gd name="T25" fmla="*/ 41 h 46"/>
                  <a:gd name="T26" fmla="*/ 47 w 62"/>
                  <a:gd name="T27" fmla="*/ 3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2" h="46">
                    <a:moveTo>
                      <a:pt x="0" y="35"/>
                    </a:moveTo>
                    <a:cubicBezTo>
                      <a:pt x="1" y="35"/>
                      <a:pt x="60" y="0"/>
                      <a:pt x="60" y="0"/>
                    </a:cubicBezTo>
                    <a:cubicBezTo>
                      <a:pt x="61" y="1"/>
                      <a:pt x="4" y="38"/>
                      <a:pt x="4" y="38"/>
                    </a:cubicBezTo>
                    <a:cubicBezTo>
                      <a:pt x="5" y="39"/>
                      <a:pt x="61" y="5"/>
                      <a:pt x="61" y="6"/>
                    </a:cubicBezTo>
                    <a:cubicBezTo>
                      <a:pt x="62" y="6"/>
                      <a:pt x="11" y="42"/>
                      <a:pt x="11" y="42"/>
                    </a:cubicBezTo>
                    <a:cubicBezTo>
                      <a:pt x="11" y="43"/>
                      <a:pt x="61" y="13"/>
                      <a:pt x="61" y="13"/>
                    </a:cubicBezTo>
                    <a:cubicBezTo>
                      <a:pt x="62" y="14"/>
                      <a:pt x="23" y="45"/>
                      <a:pt x="23" y="45"/>
                    </a:cubicBezTo>
                    <a:cubicBezTo>
                      <a:pt x="23" y="46"/>
                      <a:pt x="58" y="25"/>
                      <a:pt x="58" y="25"/>
                    </a:cubicBezTo>
                    <a:cubicBezTo>
                      <a:pt x="59" y="25"/>
                      <a:pt x="39" y="43"/>
                      <a:pt x="39" y="43"/>
                    </a:cubicBezTo>
                    <a:cubicBezTo>
                      <a:pt x="39" y="43"/>
                      <a:pt x="49" y="37"/>
                      <a:pt x="49" y="37"/>
                    </a:cubicBezTo>
                    <a:cubicBezTo>
                      <a:pt x="50" y="37"/>
                      <a:pt x="40" y="43"/>
                      <a:pt x="40" y="43"/>
                    </a:cubicBezTo>
                    <a:cubicBezTo>
                      <a:pt x="40" y="43"/>
                      <a:pt x="48" y="38"/>
                      <a:pt x="49" y="38"/>
                    </a:cubicBezTo>
                    <a:cubicBezTo>
                      <a:pt x="49" y="38"/>
                      <a:pt x="45" y="41"/>
                      <a:pt x="45" y="41"/>
                    </a:cubicBezTo>
                    <a:cubicBezTo>
                      <a:pt x="45" y="41"/>
                      <a:pt x="47" y="39"/>
                      <a:pt x="47" y="39"/>
                    </a:cubicBezTo>
                  </a:path>
                </a:pathLst>
              </a:custGeom>
              <a:noFill/>
              <a:ln w="1588" cap="rnd">
                <a:solidFill>
                  <a:schemeClr val="accent3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47"/>
              <p:cNvSpPr>
                <a:spLocks/>
              </p:cNvSpPr>
              <p:nvPr/>
            </p:nvSpPr>
            <p:spPr bwMode="auto">
              <a:xfrm>
                <a:off x="5691188" y="4335463"/>
                <a:ext cx="28575" cy="15875"/>
              </a:xfrm>
              <a:custGeom>
                <a:avLst/>
                <a:gdLst>
                  <a:gd name="T0" fmla="*/ 5 w 13"/>
                  <a:gd name="T1" fmla="*/ 3 h 7"/>
                  <a:gd name="T2" fmla="*/ 8 w 13"/>
                  <a:gd name="T3" fmla="*/ 2 h 7"/>
                  <a:gd name="T4" fmla="*/ 1 w 13"/>
                  <a:gd name="T5" fmla="*/ 7 h 7"/>
                  <a:gd name="T6" fmla="*/ 13 w 13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7">
                    <a:moveTo>
                      <a:pt x="5" y="3"/>
                    </a:moveTo>
                    <a:cubicBezTo>
                      <a:pt x="5" y="3"/>
                      <a:pt x="7" y="2"/>
                      <a:pt x="8" y="2"/>
                    </a:cubicBezTo>
                    <a:cubicBezTo>
                      <a:pt x="8" y="2"/>
                      <a:pt x="0" y="7"/>
                      <a:pt x="1" y="7"/>
                    </a:cubicBezTo>
                    <a:cubicBezTo>
                      <a:pt x="1" y="7"/>
                      <a:pt x="12" y="0"/>
                      <a:pt x="13" y="0"/>
                    </a:cubicBezTo>
                  </a:path>
                </a:pathLst>
              </a:custGeom>
              <a:noFill/>
              <a:ln w="1588" cap="rnd">
                <a:solidFill>
                  <a:schemeClr val="accent3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48"/>
              <p:cNvSpPr>
                <a:spLocks/>
              </p:cNvSpPr>
              <p:nvPr/>
            </p:nvSpPr>
            <p:spPr bwMode="auto">
              <a:xfrm>
                <a:off x="5405438" y="4195763"/>
                <a:ext cx="203200" cy="120650"/>
              </a:xfrm>
              <a:custGeom>
                <a:avLst/>
                <a:gdLst>
                  <a:gd name="T0" fmla="*/ 5 w 94"/>
                  <a:gd name="T1" fmla="*/ 1 h 56"/>
                  <a:gd name="T2" fmla="*/ 6 w 94"/>
                  <a:gd name="T3" fmla="*/ 1 h 56"/>
                  <a:gd name="T4" fmla="*/ 6 w 94"/>
                  <a:gd name="T5" fmla="*/ 3 h 56"/>
                  <a:gd name="T6" fmla="*/ 8 w 94"/>
                  <a:gd name="T7" fmla="*/ 1 h 56"/>
                  <a:gd name="T8" fmla="*/ 9 w 94"/>
                  <a:gd name="T9" fmla="*/ 7 h 56"/>
                  <a:gd name="T10" fmla="*/ 19 w 94"/>
                  <a:gd name="T11" fmla="*/ 1 h 56"/>
                  <a:gd name="T12" fmla="*/ 12 w 94"/>
                  <a:gd name="T13" fmla="*/ 12 h 56"/>
                  <a:gd name="T14" fmla="*/ 30 w 94"/>
                  <a:gd name="T15" fmla="*/ 1 h 56"/>
                  <a:gd name="T16" fmla="*/ 13 w 94"/>
                  <a:gd name="T17" fmla="*/ 14 h 56"/>
                  <a:gd name="T18" fmla="*/ 35 w 94"/>
                  <a:gd name="T19" fmla="*/ 1 h 56"/>
                  <a:gd name="T20" fmla="*/ 13 w 94"/>
                  <a:gd name="T21" fmla="*/ 14 h 56"/>
                  <a:gd name="T22" fmla="*/ 35 w 94"/>
                  <a:gd name="T23" fmla="*/ 1 h 56"/>
                  <a:gd name="T24" fmla="*/ 14 w 94"/>
                  <a:gd name="T25" fmla="*/ 17 h 56"/>
                  <a:gd name="T26" fmla="*/ 42 w 94"/>
                  <a:gd name="T27" fmla="*/ 1 h 56"/>
                  <a:gd name="T28" fmla="*/ 15 w 94"/>
                  <a:gd name="T29" fmla="*/ 23 h 56"/>
                  <a:gd name="T30" fmla="*/ 52 w 94"/>
                  <a:gd name="T31" fmla="*/ 1 h 56"/>
                  <a:gd name="T32" fmla="*/ 15 w 94"/>
                  <a:gd name="T33" fmla="*/ 28 h 56"/>
                  <a:gd name="T34" fmla="*/ 61 w 94"/>
                  <a:gd name="T35" fmla="*/ 1 h 56"/>
                  <a:gd name="T36" fmla="*/ 13 w 94"/>
                  <a:gd name="T37" fmla="*/ 37 h 56"/>
                  <a:gd name="T38" fmla="*/ 76 w 94"/>
                  <a:gd name="T39" fmla="*/ 1 h 56"/>
                  <a:gd name="T40" fmla="*/ 8 w 94"/>
                  <a:gd name="T41" fmla="*/ 48 h 56"/>
                  <a:gd name="T42" fmla="*/ 89 w 94"/>
                  <a:gd name="T43" fmla="*/ 1 h 56"/>
                  <a:gd name="T44" fmla="*/ 6 w 94"/>
                  <a:gd name="T45" fmla="*/ 51 h 56"/>
                  <a:gd name="T46" fmla="*/ 91 w 94"/>
                  <a:gd name="T47" fmla="*/ 1 h 56"/>
                  <a:gd name="T48" fmla="*/ 0 w 94"/>
                  <a:gd name="T49" fmla="*/ 56 h 56"/>
                  <a:gd name="T50" fmla="*/ 94 w 94"/>
                  <a:gd name="T51" fmla="*/ 1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4" h="56">
                    <a:moveTo>
                      <a:pt x="5" y="1"/>
                    </a:moveTo>
                    <a:cubicBezTo>
                      <a:pt x="5" y="1"/>
                      <a:pt x="6" y="1"/>
                      <a:pt x="6" y="1"/>
                    </a:cubicBezTo>
                    <a:cubicBezTo>
                      <a:pt x="6" y="1"/>
                      <a:pt x="6" y="2"/>
                      <a:pt x="6" y="3"/>
                    </a:cubicBezTo>
                    <a:cubicBezTo>
                      <a:pt x="6" y="3"/>
                      <a:pt x="8" y="1"/>
                      <a:pt x="8" y="1"/>
                    </a:cubicBezTo>
                    <a:cubicBezTo>
                      <a:pt x="8" y="1"/>
                      <a:pt x="9" y="7"/>
                      <a:pt x="9" y="7"/>
                    </a:cubicBezTo>
                    <a:cubicBezTo>
                      <a:pt x="9" y="7"/>
                      <a:pt x="19" y="1"/>
                      <a:pt x="19" y="1"/>
                    </a:cubicBezTo>
                    <a:cubicBezTo>
                      <a:pt x="19" y="1"/>
                      <a:pt x="12" y="12"/>
                      <a:pt x="12" y="12"/>
                    </a:cubicBezTo>
                    <a:cubicBezTo>
                      <a:pt x="12" y="12"/>
                      <a:pt x="30" y="1"/>
                      <a:pt x="30" y="1"/>
                    </a:cubicBezTo>
                    <a:cubicBezTo>
                      <a:pt x="30" y="1"/>
                      <a:pt x="13" y="14"/>
                      <a:pt x="13" y="14"/>
                    </a:cubicBezTo>
                    <a:cubicBezTo>
                      <a:pt x="13" y="14"/>
                      <a:pt x="35" y="1"/>
                      <a:pt x="35" y="1"/>
                    </a:cubicBezTo>
                    <a:cubicBezTo>
                      <a:pt x="35" y="1"/>
                      <a:pt x="13" y="14"/>
                      <a:pt x="13" y="14"/>
                    </a:cubicBezTo>
                    <a:cubicBezTo>
                      <a:pt x="13" y="14"/>
                      <a:pt x="35" y="1"/>
                      <a:pt x="35" y="1"/>
                    </a:cubicBezTo>
                    <a:cubicBezTo>
                      <a:pt x="35" y="2"/>
                      <a:pt x="14" y="17"/>
                      <a:pt x="14" y="17"/>
                    </a:cubicBezTo>
                    <a:cubicBezTo>
                      <a:pt x="14" y="18"/>
                      <a:pt x="42" y="1"/>
                      <a:pt x="42" y="1"/>
                    </a:cubicBezTo>
                    <a:cubicBezTo>
                      <a:pt x="42" y="2"/>
                      <a:pt x="15" y="22"/>
                      <a:pt x="15" y="23"/>
                    </a:cubicBezTo>
                    <a:cubicBezTo>
                      <a:pt x="15" y="23"/>
                      <a:pt x="52" y="1"/>
                      <a:pt x="52" y="1"/>
                    </a:cubicBezTo>
                    <a:cubicBezTo>
                      <a:pt x="52" y="2"/>
                      <a:pt x="15" y="28"/>
                      <a:pt x="15" y="28"/>
                    </a:cubicBezTo>
                    <a:cubicBezTo>
                      <a:pt x="15" y="28"/>
                      <a:pt x="61" y="1"/>
                      <a:pt x="61" y="1"/>
                    </a:cubicBezTo>
                    <a:cubicBezTo>
                      <a:pt x="62" y="2"/>
                      <a:pt x="13" y="37"/>
                      <a:pt x="13" y="37"/>
                    </a:cubicBezTo>
                    <a:cubicBezTo>
                      <a:pt x="13" y="38"/>
                      <a:pt x="75" y="0"/>
                      <a:pt x="76" y="1"/>
                    </a:cubicBezTo>
                    <a:cubicBezTo>
                      <a:pt x="76" y="2"/>
                      <a:pt x="7" y="47"/>
                      <a:pt x="8" y="48"/>
                    </a:cubicBezTo>
                    <a:cubicBezTo>
                      <a:pt x="8" y="49"/>
                      <a:pt x="89" y="1"/>
                      <a:pt x="89" y="1"/>
                    </a:cubicBezTo>
                    <a:cubicBezTo>
                      <a:pt x="89" y="2"/>
                      <a:pt x="5" y="49"/>
                      <a:pt x="6" y="51"/>
                    </a:cubicBezTo>
                    <a:cubicBezTo>
                      <a:pt x="6" y="51"/>
                      <a:pt x="91" y="1"/>
                      <a:pt x="91" y="1"/>
                    </a:cubicBezTo>
                    <a:cubicBezTo>
                      <a:pt x="92" y="2"/>
                      <a:pt x="0" y="54"/>
                      <a:pt x="0" y="56"/>
                    </a:cubicBezTo>
                    <a:cubicBezTo>
                      <a:pt x="1" y="56"/>
                      <a:pt x="94" y="0"/>
                      <a:pt x="94" y="1"/>
                    </a:cubicBezTo>
                  </a:path>
                </a:pathLst>
              </a:custGeom>
              <a:noFill/>
              <a:ln w="1588" cap="rnd">
                <a:solidFill>
                  <a:schemeClr val="accent3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49"/>
              <p:cNvSpPr>
                <a:spLocks/>
              </p:cNvSpPr>
              <p:nvPr/>
            </p:nvSpPr>
            <p:spPr bwMode="auto">
              <a:xfrm>
                <a:off x="5027613" y="4189413"/>
                <a:ext cx="793750" cy="660400"/>
              </a:xfrm>
              <a:custGeom>
                <a:avLst/>
                <a:gdLst>
                  <a:gd name="T0" fmla="*/ 2 w 368"/>
                  <a:gd name="T1" fmla="*/ 14 h 307"/>
                  <a:gd name="T2" fmla="*/ 29 w 368"/>
                  <a:gd name="T3" fmla="*/ 4 h 307"/>
                  <a:gd name="T4" fmla="*/ 2 w 368"/>
                  <a:gd name="T5" fmla="*/ 30 h 307"/>
                  <a:gd name="T6" fmla="*/ 56 w 368"/>
                  <a:gd name="T7" fmla="*/ 4 h 307"/>
                  <a:gd name="T8" fmla="*/ 2 w 368"/>
                  <a:gd name="T9" fmla="*/ 41 h 307"/>
                  <a:gd name="T10" fmla="*/ 71 w 368"/>
                  <a:gd name="T11" fmla="*/ 4 h 307"/>
                  <a:gd name="T12" fmla="*/ 2 w 368"/>
                  <a:gd name="T13" fmla="*/ 55 h 307"/>
                  <a:gd name="T14" fmla="*/ 94 w 368"/>
                  <a:gd name="T15" fmla="*/ 4 h 307"/>
                  <a:gd name="T16" fmla="*/ 2 w 368"/>
                  <a:gd name="T17" fmla="*/ 59 h 307"/>
                  <a:gd name="T18" fmla="*/ 108 w 368"/>
                  <a:gd name="T19" fmla="*/ 4 h 307"/>
                  <a:gd name="T20" fmla="*/ 2 w 368"/>
                  <a:gd name="T21" fmla="*/ 67 h 307"/>
                  <a:gd name="T22" fmla="*/ 112 w 368"/>
                  <a:gd name="T23" fmla="*/ 4 h 307"/>
                  <a:gd name="T24" fmla="*/ 2 w 368"/>
                  <a:gd name="T25" fmla="*/ 77 h 307"/>
                  <a:gd name="T26" fmla="*/ 121 w 368"/>
                  <a:gd name="T27" fmla="*/ 17 h 307"/>
                  <a:gd name="T28" fmla="*/ 2 w 368"/>
                  <a:gd name="T29" fmla="*/ 95 h 307"/>
                  <a:gd name="T30" fmla="*/ 118 w 368"/>
                  <a:gd name="T31" fmla="*/ 29 h 307"/>
                  <a:gd name="T32" fmla="*/ 2 w 368"/>
                  <a:gd name="T33" fmla="*/ 104 h 307"/>
                  <a:gd name="T34" fmla="*/ 120 w 368"/>
                  <a:gd name="T35" fmla="*/ 39 h 307"/>
                  <a:gd name="T36" fmla="*/ 2 w 368"/>
                  <a:gd name="T37" fmla="*/ 115 h 307"/>
                  <a:gd name="T38" fmla="*/ 128 w 368"/>
                  <a:gd name="T39" fmla="*/ 52 h 307"/>
                  <a:gd name="T40" fmla="*/ 2 w 368"/>
                  <a:gd name="T41" fmla="*/ 127 h 307"/>
                  <a:gd name="T42" fmla="*/ 132 w 368"/>
                  <a:gd name="T43" fmla="*/ 57 h 307"/>
                  <a:gd name="T44" fmla="*/ 2 w 368"/>
                  <a:gd name="T45" fmla="*/ 141 h 307"/>
                  <a:gd name="T46" fmla="*/ 142 w 368"/>
                  <a:gd name="T47" fmla="*/ 63 h 307"/>
                  <a:gd name="T48" fmla="*/ 2 w 368"/>
                  <a:gd name="T49" fmla="*/ 163 h 307"/>
                  <a:gd name="T50" fmla="*/ 282 w 368"/>
                  <a:gd name="T51" fmla="*/ 4 h 307"/>
                  <a:gd name="T52" fmla="*/ 2 w 368"/>
                  <a:gd name="T53" fmla="*/ 183 h 307"/>
                  <a:gd name="T54" fmla="*/ 306 w 368"/>
                  <a:gd name="T55" fmla="*/ 16 h 307"/>
                  <a:gd name="T56" fmla="*/ 2 w 368"/>
                  <a:gd name="T57" fmla="*/ 197 h 307"/>
                  <a:gd name="T58" fmla="*/ 306 w 368"/>
                  <a:gd name="T59" fmla="*/ 27 h 307"/>
                  <a:gd name="T60" fmla="*/ 2 w 368"/>
                  <a:gd name="T61" fmla="*/ 205 h 307"/>
                  <a:gd name="T62" fmla="*/ 306 w 368"/>
                  <a:gd name="T63" fmla="*/ 38 h 307"/>
                  <a:gd name="T64" fmla="*/ 2 w 368"/>
                  <a:gd name="T65" fmla="*/ 217 h 307"/>
                  <a:gd name="T66" fmla="*/ 306 w 368"/>
                  <a:gd name="T67" fmla="*/ 51 h 307"/>
                  <a:gd name="T68" fmla="*/ 2 w 368"/>
                  <a:gd name="T69" fmla="*/ 236 h 307"/>
                  <a:gd name="T70" fmla="*/ 306 w 368"/>
                  <a:gd name="T71" fmla="*/ 65 h 307"/>
                  <a:gd name="T72" fmla="*/ 3 w 368"/>
                  <a:gd name="T73" fmla="*/ 250 h 307"/>
                  <a:gd name="T74" fmla="*/ 338 w 368"/>
                  <a:gd name="T75" fmla="*/ 66 h 307"/>
                  <a:gd name="T76" fmla="*/ 6 w 368"/>
                  <a:gd name="T77" fmla="*/ 270 h 307"/>
                  <a:gd name="T78" fmla="*/ 356 w 368"/>
                  <a:gd name="T79" fmla="*/ 74 h 307"/>
                  <a:gd name="T80" fmla="*/ 14 w 368"/>
                  <a:gd name="T81" fmla="*/ 285 h 307"/>
                  <a:gd name="T82" fmla="*/ 365 w 368"/>
                  <a:gd name="T83" fmla="*/ 87 h 307"/>
                  <a:gd name="T84" fmla="*/ 22 w 368"/>
                  <a:gd name="T85" fmla="*/ 293 h 307"/>
                  <a:gd name="T86" fmla="*/ 306 w 368"/>
                  <a:gd name="T87" fmla="*/ 131 h 307"/>
                  <a:gd name="T88" fmla="*/ 35 w 368"/>
                  <a:gd name="T89" fmla="*/ 300 h 307"/>
                  <a:gd name="T90" fmla="*/ 306 w 368"/>
                  <a:gd name="T91" fmla="*/ 151 h 307"/>
                  <a:gd name="T92" fmla="*/ 63 w 368"/>
                  <a:gd name="T93" fmla="*/ 304 h 307"/>
                  <a:gd name="T94" fmla="*/ 306 w 368"/>
                  <a:gd name="T95" fmla="*/ 173 h 307"/>
                  <a:gd name="T96" fmla="*/ 96 w 368"/>
                  <a:gd name="T97" fmla="*/ 304 h 307"/>
                  <a:gd name="T98" fmla="*/ 306 w 368"/>
                  <a:gd name="T99" fmla="*/ 191 h 307"/>
                  <a:gd name="T100" fmla="*/ 121 w 368"/>
                  <a:gd name="T101" fmla="*/ 304 h 307"/>
                  <a:gd name="T102" fmla="*/ 306 w 368"/>
                  <a:gd name="T103" fmla="*/ 199 h 307"/>
                  <a:gd name="T104" fmla="*/ 142 w 368"/>
                  <a:gd name="T105" fmla="*/ 304 h 307"/>
                  <a:gd name="T106" fmla="*/ 306 w 368"/>
                  <a:gd name="T107" fmla="*/ 212 h 307"/>
                  <a:gd name="T108" fmla="*/ 162 w 368"/>
                  <a:gd name="T109" fmla="*/ 304 h 307"/>
                  <a:gd name="T110" fmla="*/ 306 w 368"/>
                  <a:gd name="T111" fmla="*/ 224 h 307"/>
                  <a:gd name="T112" fmla="*/ 193 w 368"/>
                  <a:gd name="T113" fmla="*/ 304 h 307"/>
                  <a:gd name="T114" fmla="*/ 306 w 368"/>
                  <a:gd name="T115" fmla="*/ 246 h 307"/>
                  <a:gd name="T116" fmla="*/ 221 w 368"/>
                  <a:gd name="T117" fmla="*/ 304 h 307"/>
                  <a:gd name="T118" fmla="*/ 304 w 368"/>
                  <a:gd name="T119" fmla="*/ 263 h 307"/>
                  <a:gd name="T120" fmla="*/ 257 w 368"/>
                  <a:gd name="T121" fmla="*/ 303 h 307"/>
                  <a:gd name="T122" fmla="*/ 292 w 368"/>
                  <a:gd name="T123" fmla="*/ 289 h 307"/>
                  <a:gd name="T124" fmla="*/ 281 w 368"/>
                  <a:gd name="T125" fmla="*/ 296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68" h="307">
                    <a:moveTo>
                      <a:pt x="2" y="4"/>
                    </a:moveTo>
                    <a:cubicBezTo>
                      <a:pt x="2" y="4"/>
                      <a:pt x="3" y="4"/>
                      <a:pt x="3" y="4"/>
                    </a:cubicBezTo>
                    <a:cubicBezTo>
                      <a:pt x="3" y="4"/>
                      <a:pt x="2" y="14"/>
                      <a:pt x="2" y="14"/>
                    </a:cubicBezTo>
                    <a:cubicBezTo>
                      <a:pt x="2" y="14"/>
                      <a:pt x="19" y="4"/>
                      <a:pt x="19" y="4"/>
                    </a:cubicBezTo>
                    <a:cubicBezTo>
                      <a:pt x="20" y="4"/>
                      <a:pt x="2" y="19"/>
                      <a:pt x="2" y="20"/>
                    </a:cubicBezTo>
                    <a:cubicBezTo>
                      <a:pt x="3" y="20"/>
                      <a:pt x="29" y="4"/>
                      <a:pt x="29" y="4"/>
                    </a:cubicBezTo>
                    <a:cubicBezTo>
                      <a:pt x="29" y="5"/>
                      <a:pt x="2" y="23"/>
                      <a:pt x="2" y="24"/>
                    </a:cubicBezTo>
                    <a:cubicBezTo>
                      <a:pt x="3" y="24"/>
                      <a:pt x="36" y="4"/>
                      <a:pt x="36" y="4"/>
                    </a:cubicBezTo>
                    <a:cubicBezTo>
                      <a:pt x="36" y="5"/>
                      <a:pt x="2" y="29"/>
                      <a:pt x="2" y="30"/>
                    </a:cubicBezTo>
                    <a:cubicBezTo>
                      <a:pt x="3" y="30"/>
                      <a:pt x="46" y="4"/>
                      <a:pt x="47" y="4"/>
                    </a:cubicBezTo>
                    <a:cubicBezTo>
                      <a:pt x="47" y="5"/>
                      <a:pt x="2" y="34"/>
                      <a:pt x="2" y="35"/>
                    </a:cubicBezTo>
                    <a:cubicBezTo>
                      <a:pt x="3" y="36"/>
                      <a:pt x="55" y="4"/>
                      <a:pt x="56" y="4"/>
                    </a:cubicBezTo>
                    <a:cubicBezTo>
                      <a:pt x="56" y="5"/>
                      <a:pt x="2" y="37"/>
                      <a:pt x="2" y="37"/>
                    </a:cubicBezTo>
                    <a:cubicBezTo>
                      <a:pt x="3" y="38"/>
                      <a:pt x="59" y="4"/>
                      <a:pt x="59" y="4"/>
                    </a:cubicBezTo>
                    <a:cubicBezTo>
                      <a:pt x="60" y="5"/>
                      <a:pt x="2" y="40"/>
                      <a:pt x="2" y="41"/>
                    </a:cubicBezTo>
                    <a:cubicBezTo>
                      <a:pt x="3" y="41"/>
                      <a:pt x="65" y="4"/>
                      <a:pt x="66" y="4"/>
                    </a:cubicBezTo>
                    <a:cubicBezTo>
                      <a:pt x="66" y="5"/>
                      <a:pt x="2" y="43"/>
                      <a:pt x="2" y="44"/>
                    </a:cubicBezTo>
                    <a:cubicBezTo>
                      <a:pt x="3" y="44"/>
                      <a:pt x="71" y="4"/>
                      <a:pt x="71" y="4"/>
                    </a:cubicBezTo>
                    <a:cubicBezTo>
                      <a:pt x="71" y="5"/>
                      <a:pt x="2" y="47"/>
                      <a:pt x="2" y="47"/>
                    </a:cubicBezTo>
                    <a:cubicBezTo>
                      <a:pt x="3" y="48"/>
                      <a:pt x="76" y="4"/>
                      <a:pt x="77" y="4"/>
                    </a:cubicBezTo>
                    <a:cubicBezTo>
                      <a:pt x="77" y="5"/>
                      <a:pt x="2" y="54"/>
                      <a:pt x="2" y="55"/>
                    </a:cubicBezTo>
                    <a:cubicBezTo>
                      <a:pt x="3" y="56"/>
                      <a:pt x="90" y="3"/>
                      <a:pt x="91" y="4"/>
                    </a:cubicBezTo>
                    <a:cubicBezTo>
                      <a:pt x="91" y="5"/>
                      <a:pt x="2" y="56"/>
                      <a:pt x="2" y="57"/>
                    </a:cubicBezTo>
                    <a:cubicBezTo>
                      <a:pt x="3" y="58"/>
                      <a:pt x="93" y="3"/>
                      <a:pt x="94" y="4"/>
                    </a:cubicBezTo>
                    <a:cubicBezTo>
                      <a:pt x="95" y="6"/>
                      <a:pt x="2" y="57"/>
                      <a:pt x="2" y="58"/>
                    </a:cubicBezTo>
                    <a:cubicBezTo>
                      <a:pt x="3" y="59"/>
                      <a:pt x="95" y="4"/>
                      <a:pt x="96" y="4"/>
                    </a:cubicBezTo>
                    <a:cubicBezTo>
                      <a:pt x="96" y="5"/>
                      <a:pt x="2" y="58"/>
                      <a:pt x="2" y="59"/>
                    </a:cubicBezTo>
                    <a:cubicBezTo>
                      <a:pt x="3" y="59"/>
                      <a:pt x="96" y="3"/>
                      <a:pt x="97" y="4"/>
                    </a:cubicBezTo>
                    <a:cubicBezTo>
                      <a:pt x="97" y="5"/>
                      <a:pt x="2" y="64"/>
                      <a:pt x="2" y="65"/>
                    </a:cubicBezTo>
                    <a:cubicBezTo>
                      <a:pt x="3" y="66"/>
                      <a:pt x="107" y="4"/>
                      <a:pt x="108" y="4"/>
                    </a:cubicBezTo>
                    <a:cubicBezTo>
                      <a:pt x="108" y="5"/>
                      <a:pt x="2" y="65"/>
                      <a:pt x="2" y="66"/>
                    </a:cubicBezTo>
                    <a:cubicBezTo>
                      <a:pt x="3" y="67"/>
                      <a:pt x="108" y="3"/>
                      <a:pt x="108" y="4"/>
                    </a:cubicBezTo>
                    <a:cubicBezTo>
                      <a:pt x="109" y="5"/>
                      <a:pt x="2" y="66"/>
                      <a:pt x="2" y="67"/>
                    </a:cubicBezTo>
                    <a:cubicBezTo>
                      <a:pt x="3" y="69"/>
                      <a:pt x="111" y="3"/>
                      <a:pt x="111" y="4"/>
                    </a:cubicBezTo>
                    <a:cubicBezTo>
                      <a:pt x="112" y="5"/>
                      <a:pt x="2" y="66"/>
                      <a:pt x="2" y="68"/>
                    </a:cubicBezTo>
                    <a:cubicBezTo>
                      <a:pt x="3" y="68"/>
                      <a:pt x="112" y="3"/>
                      <a:pt x="112" y="4"/>
                    </a:cubicBezTo>
                    <a:cubicBezTo>
                      <a:pt x="113" y="5"/>
                      <a:pt x="2" y="75"/>
                      <a:pt x="2" y="75"/>
                    </a:cubicBezTo>
                    <a:cubicBezTo>
                      <a:pt x="3" y="76"/>
                      <a:pt x="125" y="3"/>
                      <a:pt x="125" y="4"/>
                    </a:cubicBezTo>
                    <a:cubicBezTo>
                      <a:pt x="126" y="5"/>
                      <a:pt x="2" y="75"/>
                      <a:pt x="2" y="77"/>
                    </a:cubicBezTo>
                    <a:cubicBezTo>
                      <a:pt x="3" y="78"/>
                      <a:pt x="127" y="3"/>
                      <a:pt x="128" y="4"/>
                    </a:cubicBezTo>
                    <a:cubicBezTo>
                      <a:pt x="128" y="6"/>
                      <a:pt x="2" y="84"/>
                      <a:pt x="2" y="85"/>
                    </a:cubicBezTo>
                    <a:cubicBezTo>
                      <a:pt x="3" y="86"/>
                      <a:pt x="120" y="16"/>
                      <a:pt x="121" y="17"/>
                    </a:cubicBezTo>
                    <a:cubicBezTo>
                      <a:pt x="121" y="18"/>
                      <a:pt x="2" y="92"/>
                      <a:pt x="2" y="94"/>
                    </a:cubicBezTo>
                    <a:cubicBezTo>
                      <a:pt x="3" y="94"/>
                      <a:pt x="118" y="26"/>
                      <a:pt x="118" y="26"/>
                    </a:cubicBezTo>
                    <a:cubicBezTo>
                      <a:pt x="119" y="27"/>
                      <a:pt x="2" y="94"/>
                      <a:pt x="2" y="95"/>
                    </a:cubicBezTo>
                    <a:cubicBezTo>
                      <a:pt x="3" y="96"/>
                      <a:pt x="118" y="26"/>
                      <a:pt x="118" y="28"/>
                    </a:cubicBezTo>
                    <a:cubicBezTo>
                      <a:pt x="119" y="29"/>
                      <a:pt x="1" y="94"/>
                      <a:pt x="2" y="96"/>
                    </a:cubicBezTo>
                    <a:cubicBezTo>
                      <a:pt x="3" y="96"/>
                      <a:pt x="117" y="27"/>
                      <a:pt x="118" y="29"/>
                    </a:cubicBezTo>
                    <a:cubicBezTo>
                      <a:pt x="119" y="29"/>
                      <a:pt x="2" y="101"/>
                      <a:pt x="2" y="102"/>
                    </a:cubicBezTo>
                    <a:cubicBezTo>
                      <a:pt x="3" y="103"/>
                      <a:pt x="118" y="33"/>
                      <a:pt x="119" y="35"/>
                    </a:cubicBezTo>
                    <a:cubicBezTo>
                      <a:pt x="120" y="36"/>
                      <a:pt x="2" y="103"/>
                      <a:pt x="2" y="104"/>
                    </a:cubicBezTo>
                    <a:cubicBezTo>
                      <a:pt x="3" y="105"/>
                      <a:pt x="119" y="36"/>
                      <a:pt x="119" y="36"/>
                    </a:cubicBezTo>
                    <a:cubicBezTo>
                      <a:pt x="120" y="37"/>
                      <a:pt x="2" y="106"/>
                      <a:pt x="2" y="107"/>
                    </a:cubicBezTo>
                    <a:cubicBezTo>
                      <a:pt x="3" y="108"/>
                      <a:pt x="119" y="38"/>
                      <a:pt x="120" y="39"/>
                    </a:cubicBezTo>
                    <a:cubicBezTo>
                      <a:pt x="120" y="40"/>
                      <a:pt x="2" y="108"/>
                      <a:pt x="2" y="110"/>
                    </a:cubicBezTo>
                    <a:cubicBezTo>
                      <a:pt x="3" y="111"/>
                      <a:pt x="120" y="40"/>
                      <a:pt x="121" y="41"/>
                    </a:cubicBezTo>
                    <a:cubicBezTo>
                      <a:pt x="121" y="42"/>
                      <a:pt x="2" y="114"/>
                      <a:pt x="2" y="115"/>
                    </a:cubicBezTo>
                    <a:cubicBezTo>
                      <a:pt x="3" y="116"/>
                      <a:pt x="122" y="45"/>
                      <a:pt x="123" y="46"/>
                    </a:cubicBezTo>
                    <a:cubicBezTo>
                      <a:pt x="123" y="46"/>
                      <a:pt x="1" y="123"/>
                      <a:pt x="2" y="125"/>
                    </a:cubicBezTo>
                    <a:cubicBezTo>
                      <a:pt x="3" y="126"/>
                      <a:pt x="127" y="51"/>
                      <a:pt x="128" y="52"/>
                    </a:cubicBezTo>
                    <a:cubicBezTo>
                      <a:pt x="129" y="54"/>
                      <a:pt x="2" y="125"/>
                      <a:pt x="2" y="126"/>
                    </a:cubicBezTo>
                    <a:cubicBezTo>
                      <a:pt x="3" y="127"/>
                      <a:pt x="127" y="51"/>
                      <a:pt x="128" y="53"/>
                    </a:cubicBezTo>
                    <a:cubicBezTo>
                      <a:pt x="129" y="54"/>
                      <a:pt x="1" y="126"/>
                      <a:pt x="2" y="127"/>
                    </a:cubicBezTo>
                    <a:cubicBezTo>
                      <a:pt x="3" y="129"/>
                      <a:pt x="128" y="52"/>
                      <a:pt x="129" y="54"/>
                    </a:cubicBezTo>
                    <a:cubicBezTo>
                      <a:pt x="130" y="55"/>
                      <a:pt x="1" y="130"/>
                      <a:pt x="2" y="132"/>
                    </a:cubicBezTo>
                    <a:cubicBezTo>
                      <a:pt x="3" y="133"/>
                      <a:pt x="131" y="55"/>
                      <a:pt x="132" y="57"/>
                    </a:cubicBezTo>
                    <a:cubicBezTo>
                      <a:pt x="132" y="58"/>
                      <a:pt x="1" y="135"/>
                      <a:pt x="2" y="137"/>
                    </a:cubicBezTo>
                    <a:cubicBezTo>
                      <a:pt x="3" y="138"/>
                      <a:pt x="135" y="59"/>
                      <a:pt x="136" y="60"/>
                    </a:cubicBezTo>
                    <a:cubicBezTo>
                      <a:pt x="136" y="61"/>
                      <a:pt x="2" y="140"/>
                      <a:pt x="2" y="141"/>
                    </a:cubicBezTo>
                    <a:cubicBezTo>
                      <a:pt x="3" y="142"/>
                      <a:pt x="138" y="61"/>
                      <a:pt x="139" y="62"/>
                    </a:cubicBezTo>
                    <a:cubicBezTo>
                      <a:pt x="140" y="64"/>
                      <a:pt x="1" y="142"/>
                      <a:pt x="2" y="143"/>
                    </a:cubicBezTo>
                    <a:cubicBezTo>
                      <a:pt x="3" y="145"/>
                      <a:pt x="141" y="62"/>
                      <a:pt x="142" y="63"/>
                    </a:cubicBezTo>
                    <a:cubicBezTo>
                      <a:pt x="143" y="64"/>
                      <a:pt x="2" y="153"/>
                      <a:pt x="2" y="154"/>
                    </a:cubicBezTo>
                    <a:cubicBezTo>
                      <a:pt x="3" y="155"/>
                      <a:pt x="157" y="63"/>
                      <a:pt x="157" y="64"/>
                    </a:cubicBezTo>
                    <a:cubicBezTo>
                      <a:pt x="158" y="67"/>
                      <a:pt x="1" y="161"/>
                      <a:pt x="2" y="163"/>
                    </a:cubicBezTo>
                    <a:cubicBezTo>
                      <a:pt x="4" y="165"/>
                      <a:pt x="275" y="0"/>
                      <a:pt x="277" y="4"/>
                    </a:cubicBezTo>
                    <a:cubicBezTo>
                      <a:pt x="278" y="7"/>
                      <a:pt x="0" y="162"/>
                      <a:pt x="2" y="166"/>
                    </a:cubicBezTo>
                    <a:cubicBezTo>
                      <a:pt x="3" y="167"/>
                      <a:pt x="280" y="2"/>
                      <a:pt x="282" y="4"/>
                    </a:cubicBezTo>
                    <a:cubicBezTo>
                      <a:pt x="284" y="8"/>
                      <a:pt x="1" y="171"/>
                      <a:pt x="2" y="173"/>
                    </a:cubicBezTo>
                    <a:cubicBezTo>
                      <a:pt x="4" y="177"/>
                      <a:pt x="293" y="1"/>
                      <a:pt x="295" y="4"/>
                    </a:cubicBezTo>
                    <a:cubicBezTo>
                      <a:pt x="298" y="9"/>
                      <a:pt x="1" y="181"/>
                      <a:pt x="2" y="183"/>
                    </a:cubicBezTo>
                    <a:cubicBezTo>
                      <a:pt x="4" y="187"/>
                      <a:pt x="304" y="4"/>
                      <a:pt x="306" y="8"/>
                    </a:cubicBezTo>
                    <a:cubicBezTo>
                      <a:pt x="308" y="12"/>
                      <a:pt x="0" y="187"/>
                      <a:pt x="2" y="192"/>
                    </a:cubicBezTo>
                    <a:cubicBezTo>
                      <a:pt x="4" y="195"/>
                      <a:pt x="305" y="14"/>
                      <a:pt x="306" y="16"/>
                    </a:cubicBezTo>
                    <a:cubicBezTo>
                      <a:pt x="308" y="20"/>
                      <a:pt x="1" y="193"/>
                      <a:pt x="2" y="195"/>
                    </a:cubicBezTo>
                    <a:cubicBezTo>
                      <a:pt x="4" y="198"/>
                      <a:pt x="305" y="18"/>
                      <a:pt x="306" y="20"/>
                    </a:cubicBezTo>
                    <a:cubicBezTo>
                      <a:pt x="308" y="23"/>
                      <a:pt x="1" y="195"/>
                      <a:pt x="2" y="197"/>
                    </a:cubicBezTo>
                    <a:cubicBezTo>
                      <a:pt x="3" y="199"/>
                      <a:pt x="305" y="19"/>
                      <a:pt x="306" y="21"/>
                    </a:cubicBezTo>
                    <a:cubicBezTo>
                      <a:pt x="308" y="25"/>
                      <a:pt x="1" y="201"/>
                      <a:pt x="2" y="202"/>
                    </a:cubicBezTo>
                    <a:cubicBezTo>
                      <a:pt x="3" y="204"/>
                      <a:pt x="304" y="24"/>
                      <a:pt x="306" y="27"/>
                    </a:cubicBezTo>
                    <a:cubicBezTo>
                      <a:pt x="307" y="29"/>
                      <a:pt x="1" y="203"/>
                      <a:pt x="2" y="205"/>
                    </a:cubicBezTo>
                    <a:cubicBezTo>
                      <a:pt x="4" y="208"/>
                      <a:pt x="305" y="27"/>
                      <a:pt x="306" y="29"/>
                    </a:cubicBezTo>
                    <a:cubicBezTo>
                      <a:pt x="309" y="34"/>
                      <a:pt x="0" y="201"/>
                      <a:pt x="2" y="205"/>
                    </a:cubicBezTo>
                    <a:cubicBezTo>
                      <a:pt x="4" y="208"/>
                      <a:pt x="304" y="26"/>
                      <a:pt x="306" y="30"/>
                    </a:cubicBezTo>
                    <a:cubicBezTo>
                      <a:pt x="309" y="34"/>
                      <a:pt x="1" y="211"/>
                      <a:pt x="2" y="213"/>
                    </a:cubicBezTo>
                    <a:cubicBezTo>
                      <a:pt x="3" y="215"/>
                      <a:pt x="304" y="35"/>
                      <a:pt x="306" y="38"/>
                    </a:cubicBezTo>
                    <a:cubicBezTo>
                      <a:pt x="307" y="39"/>
                      <a:pt x="0" y="210"/>
                      <a:pt x="2" y="213"/>
                    </a:cubicBezTo>
                    <a:cubicBezTo>
                      <a:pt x="4" y="216"/>
                      <a:pt x="304" y="35"/>
                      <a:pt x="306" y="38"/>
                    </a:cubicBezTo>
                    <a:cubicBezTo>
                      <a:pt x="309" y="42"/>
                      <a:pt x="0" y="212"/>
                      <a:pt x="2" y="217"/>
                    </a:cubicBezTo>
                    <a:cubicBezTo>
                      <a:pt x="5" y="221"/>
                      <a:pt x="304" y="38"/>
                      <a:pt x="306" y="41"/>
                    </a:cubicBezTo>
                    <a:cubicBezTo>
                      <a:pt x="307" y="44"/>
                      <a:pt x="0" y="223"/>
                      <a:pt x="2" y="226"/>
                    </a:cubicBezTo>
                    <a:cubicBezTo>
                      <a:pt x="5" y="231"/>
                      <a:pt x="305" y="49"/>
                      <a:pt x="306" y="51"/>
                    </a:cubicBezTo>
                    <a:cubicBezTo>
                      <a:pt x="308" y="55"/>
                      <a:pt x="0" y="231"/>
                      <a:pt x="2" y="235"/>
                    </a:cubicBezTo>
                    <a:cubicBezTo>
                      <a:pt x="5" y="239"/>
                      <a:pt x="305" y="57"/>
                      <a:pt x="306" y="59"/>
                    </a:cubicBezTo>
                    <a:cubicBezTo>
                      <a:pt x="308" y="63"/>
                      <a:pt x="1" y="234"/>
                      <a:pt x="2" y="236"/>
                    </a:cubicBezTo>
                    <a:cubicBezTo>
                      <a:pt x="3" y="238"/>
                      <a:pt x="305" y="58"/>
                      <a:pt x="306" y="61"/>
                    </a:cubicBezTo>
                    <a:cubicBezTo>
                      <a:pt x="308" y="64"/>
                      <a:pt x="0" y="237"/>
                      <a:pt x="2" y="241"/>
                    </a:cubicBezTo>
                    <a:cubicBezTo>
                      <a:pt x="4" y="244"/>
                      <a:pt x="304" y="62"/>
                      <a:pt x="306" y="65"/>
                    </a:cubicBezTo>
                    <a:cubicBezTo>
                      <a:pt x="308" y="69"/>
                      <a:pt x="1" y="245"/>
                      <a:pt x="3" y="248"/>
                    </a:cubicBezTo>
                    <a:cubicBezTo>
                      <a:pt x="5" y="252"/>
                      <a:pt x="304" y="69"/>
                      <a:pt x="306" y="72"/>
                    </a:cubicBezTo>
                    <a:cubicBezTo>
                      <a:pt x="308" y="76"/>
                      <a:pt x="1" y="246"/>
                      <a:pt x="3" y="250"/>
                    </a:cubicBezTo>
                    <a:cubicBezTo>
                      <a:pt x="4" y="253"/>
                      <a:pt x="304" y="72"/>
                      <a:pt x="306" y="75"/>
                    </a:cubicBezTo>
                    <a:cubicBezTo>
                      <a:pt x="308" y="77"/>
                      <a:pt x="1" y="256"/>
                      <a:pt x="3" y="260"/>
                    </a:cubicBezTo>
                    <a:cubicBezTo>
                      <a:pt x="6" y="264"/>
                      <a:pt x="337" y="64"/>
                      <a:pt x="338" y="66"/>
                    </a:cubicBezTo>
                    <a:cubicBezTo>
                      <a:pt x="340" y="69"/>
                      <a:pt x="4" y="265"/>
                      <a:pt x="5" y="268"/>
                    </a:cubicBezTo>
                    <a:cubicBezTo>
                      <a:pt x="8" y="272"/>
                      <a:pt x="347" y="67"/>
                      <a:pt x="349" y="70"/>
                    </a:cubicBezTo>
                    <a:cubicBezTo>
                      <a:pt x="350" y="72"/>
                      <a:pt x="4" y="267"/>
                      <a:pt x="6" y="270"/>
                    </a:cubicBezTo>
                    <a:cubicBezTo>
                      <a:pt x="9" y="275"/>
                      <a:pt x="348" y="66"/>
                      <a:pt x="351" y="71"/>
                    </a:cubicBezTo>
                    <a:cubicBezTo>
                      <a:pt x="352" y="73"/>
                      <a:pt x="7" y="273"/>
                      <a:pt x="8" y="275"/>
                    </a:cubicBezTo>
                    <a:cubicBezTo>
                      <a:pt x="9" y="277"/>
                      <a:pt x="354" y="71"/>
                      <a:pt x="356" y="74"/>
                    </a:cubicBezTo>
                    <a:cubicBezTo>
                      <a:pt x="358" y="77"/>
                      <a:pt x="8" y="277"/>
                      <a:pt x="11" y="281"/>
                    </a:cubicBezTo>
                    <a:cubicBezTo>
                      <a:pt x="12" y="284"/>
                      <a:pt x="358" y="75"/>
                      <a:pt x="360" y="79"/>
                    </a:cubicBezTo>
                    <a:cubicBezTo>
                      <a:pt x="362" y="81"/>
                      <a:pt x="12" y="282"/>
                      <a:pt x="14" y="285"/>
                    </a:cubicBezTo>
                    <a:cubicBezTo>
                      <a:pt x="16" y="289"/>
                      <a:pt x="361" y="80"/>
                      <a:pt x="363" y="84"/>
                    </a:cubicBezTo>
                    <a:cubicBezTo>
                      <a:pt x="365" y="87"/>
                      <a:pt x="15" y="286"/>
                      <a:pt x="17" y="289"/>
                    </a:cubicBezTo>
                    <a:cubicBezTo>
                      <a:pt x="18" y="291"/>
                      <a:pt x="363" y="85"/>
                      <a:pt x="365" y="87"/>
                    </a:cubicBezTo>
                    <a:cubicBezTo>
                      <a:pt x="368" y="92"/>
                      <a:pt x="17" y="287"/>
                      <a:pt x="19" y="291"/>
                    </a:cubicBezTo>
                    <a:cubicBezTo>
                      <a:pt x="21" y="293"/>
                      <a:pt x="365" y="89"/>
                      <a:pt x="366" y="91"/>
                    </a:cubicBezTo>
                    <a:cubicBezTo>
                      <a:pt x="367" y="93"/>
                      <a:pt x="21" y="291"/>
                      <a:pt x="22" y="293"/>
                    </a:cubicBezTo>
                    <a:cubicBezTo>
                      <a:pt x="23" y="295"/>
                      <a:pt x="304" y="126"/>
                      <a:pt x="306" y="129"/>
                    </a:cubicBezTo>
                    <a:cubicBezTo>
                      <a:pt x="308" y="133"/>
                      <a:pt x="22" y="292"/>
                      <a:pt x="24" y="294"/>
                    </a:cubicBezTo>
                    <a:cubicBezTo>
                      <a:pt x="26" y="298"/>
                      <a:pt x="305" y="129"/>
                      <a:pt x="306" y="131"/>
                    </a:cubicBezTo>
                    <a:cubicBezTo>
                      <a:pt x="308" y="135"/>
                      <a:pt x="31" y="297"/>
                      <a:pt x="32" y="299"/>
                    </a:cubicBezTo>
                    <a:cubicBezTo>
                      <a:pt x="35" y="303"/>
                      <a:pt x="305" y="138"/>
                      <a:pt x="306" y="141"/>
                    </a:cubicBezTo>
                    <a:cubicBezTo>
                      <a:pt x="308" y="144"/>
                      <a:pt x="34" y="298"/>
                      <a:pt x="35" y="300"/>
                    </a:cubicBezTo>
                    <a:cubicBezTo>
                      <a:pt x="37" y="303"/>
                      <a:pt x="304" y="140"/>
                      <a:pt x="306" y="144"/>
                    </a:cubicBezTo>
                    <a:cubicBezTo>
                      <a:pt x="308" y="146"/>
                      <a:pt x="42" y="300"/>
                      <a:pt x="44" y="302"/>
                    </a:cubicBezTo>
                    <a:cubicBezTo>
                      <a:pt x="45" y="304"/>
                      <a:pt x="305" y="149"/>
                      <a:pt x="306" y="151"/>
                    </a:cubicBezTo>
                    <a:cubicBezTo>
                      <a:pt x="307" y="152"/>
                      <a:pt x="57" y="301"/>
                      <a:pt x="58" y="304"/>
                    </a:cubicBezTo>
                    <a:cubicBezTo>
                      <a:pt x="59" y="305"/>
                      <a:pt x="304" y="157"/>
                      <a:pt x="306" y="161"/>
                    </a:cubicBezTo>
                    <a:cubicBezTo>
                      <a:pt x="308" y="163"/>
                      <a:pt x="61" y="300"/>
                      <a:pt x="63" y="304"/>
                    </a:cubicBezTo>
                    <a:cubicBezTo>
                      <a:pt x="64" y="305"/>
                      <a:pt x="305" y="162"/>
                      <a:pt x="306" y="164"/>
                    </a:cubicBezTo>
                    <a:cubicBezTo>
                      <a:pt x="307" y="166"/>
                      <a:pt x="78" y="302"/>
                      <a:pt x="79" y="304"/>
                    </a:cubicBezTo>
                    <a:cubicBezTo>
                      <a:pt x="80" y="306"/>
                      <a:pt x="305" y="170"/>
                      <a:pt x="306" y="173"/>
                    </a:cubicBezTo>
                    <a:cubicBezTo>
                      <a:pt x="307" y="174"/>
                      <a:pt x="86" y="302"/>
                      <a:pt x="88" y="304"/>
                    </a:cubicBezTo>
                    <a:cubicBezTo>
                      <a:pt x="88" y="305"/>
                      <a:pt x="304" y="175"/>
                      <a:pt x="306" y="178"/>
                    </a:cubicBezTo>
                    <a:cubicBezTo>
                      <a:pt x="307" y="180"/>
                      <a:pt x="95" y="302"/>
                      <a:pt x="96" y="304"/>
                    </a:cubicBezTo>
                    <a:cubicBezTo>
                      <a:pt x="97" y="306"/>
                      <a:pt x="304" y="179"/>
                      <a:pt x="306" y="182"/>
                    </a:cubicBezTo>
                    <a:cubicBezTo>
                      <a:pt x="307" y="184"/>
                      <a:pt x="110" y="302"/>
                      <a:pt x="111" y="304"/>
                    </a:cubicBezTo>
                    <a:cubicBezTo>
                      <a:pt x="112" y="307"/>
                      <a:pt x="304" y="188"/>
                      <a:pt x="306" y="191"/>
                    </a:cubicBezTo>
                    <a:cubicBezTo>
                      <a:pt x="307" y="192"/>
                      <a:pt x="116" y="302"/>
                      <a:pt x="117" y="304"/>
                    </a:cubicBezTo>
                    <a:cubicBezTo>
                      <a:pt x="118" y="306"/>
                      <a:pt x="305" y="192"/>
                      <a:pt x="306" y="195"/>
                    </a:cubicBezTo>
                    <a:cubicBezTo>
                      <a:pt x="307" y="197"/>
                      <a:pt x="120" y="303"/>
                      <a:pt x="121" y="304"/>
                    </a:cubicBezTo>
                    <a:cubicBezTo>
                      <a:pt x="123" y="307"/>
                      <a:pt x="305" y="196"/>
                      <a:pt x="306" y="197"/>
                    </a:cubicBezTo>
                    <a:cubicBezTo>
                      <a:pt x="307" y="199"/>
                      <a:pt x="123" y="303"/>
                      <a:pt x="124" y="304"/>
                    </a:cubicBezTo>
                    <a:cubicBezTo>
                      <a:pt x="125" y="305"/>
                      <a:pt x="305" y="197"/>
                      <a:pt x="306" y="199"/>
                    </a:cubicBezTo>
                    <a:cubicBezTo>
                      <a:pt x="308" y="202"/>
                      <a:pt x="125" y="302"/>
                      <a:pt x="125" y="304"/>
                    </a:cubicBezTo>
                    <a:cubicBezTo>
                      <a:pt x="126" y="305"/>
                      <a:pt x="305" y="199"/>
                      <a:pt x="306" y="200"/>
                    </a:cubicBezTo>
                    <a:cubicBezTo>
                      <a:pt x="307" y="201"/>
                      <a:pt x="141" y="302"/>
                      <a:pt x="142" y="304"/>
                    </a:cubicBezTo>
                    <a:cubicBezTo>
                      <a:pt x="144" y="306"/>
                      <a:pt x="305" y="208"/>
                      <a:pt x="306" y="209"/>
                    </a:cubicBezTo>
                    <a:cubicBezTo>
                      <a:pt x="307" y="211"/>
                      <a:pt x="145" y="302"/>
                      <a:pt x="146" y="304"/>
                    </a:cubicBezTo>
                    <a:cubicBezTo>
                      <a:pt x="147" y="305"/>
                      <a:pt x="305" y="210"/>
                      <a:pt x="306" y="212"/>
                    </a:cubicBezTo>
                    <a:cubicBezTo>
                      <a:pt x="307" y="213"/>
                      <a:pt x="156" y="302"/>
                      <a:pt x="157" y="304"/>
                    </a:cubicBezTo>
                    <a:cubicBezTo>
                      <a:pt x="158" y="305"/>
                      <a:pt x="305" y="217"/>
                      <a:pt x="306" y="218"/>
                    </a:cubicBezTo>
                    <a:cubicBezTo>
                      <a:pt x="307" y="219"/>
                      <a:pt x="161" y="302"/>
                      <a:pt x="162" y="304"/>
                    </a:cubicBezTo>
                    <a:cubicBezTo>
                      <a:pt x="163" y="306"/>
                      <a:pt x="305" y="220"/>
                      <a:pt x="306" y="221"/>
                    </a:cubicBezTo>
                    <a:cubicBezTo>
                      <a:pt x="307" y="223"/>
                      <a:pt x="166" y="302"/>
                      <a:pt x="167" y="304"/>
                    </a:cubicBezTo>
                    <a:cubicBezTo>
                      <a:pt x="167" y="305"/>
                      <a:pt x="305" y="222"/>
                      <a:pt x="306" y="224"/>
                    </a:cubicBezTo>
                    <a:cubicBezTo>
                      <a:pt x="307" y="225"/>
                      <a:pt x="180" y="303"/>
                      <a:pt x="180" y="304"/>
                    </a:cubicBezTo>
                    <a:cubicBezTo>
                      <a:pt x="181" y="305"/>
                      <a:pt x="306" y="230"/>
                      <a:pt x="306" y="231"/>
                    </a:cubicBezTo>
                    <a:cubicBezTo>
                      <a:pt x="307" y="233"/>
                      <a:pt x="193" y="303"/>
                      <a:pt x="193" y="304"/>
                    </a:cubicBezTo>
                    <a:cubicBezTo>
                      <a:pt x="194" y="306"/>
                      <a:pt x="305" y="237"/>
                      <a:pt x="306" y="239"/>
                    </a:cubicBezTo>
                    <a:cubicBezTo>
                      <a:pt x="307" y="240"/>
                      <a:pt x="206" y="303"/>
                      <a:pt x="206" y="304"/>
                    </a:cubicBezTo>
                    <a:cubicBezTo>
                      <a:pt x="207" y="305"/>
                      <a:pt x="305" y="245"/>
                      <a:pt x="306" y="246"/>
                    </a:cubicBezTo>
                    <a:cubicBezTo>
                      <a:pt x="306" y="247"/>
                      <a:pt x="219" y="303"/>
                      <a:pt x="220" y="304"/>
                    </a:cubicBezTo>
                    <a:cubicBezTo>
                      <a:pt x="220" y="305"/>
                      <a:pt x="305" y="254"/>
                      <a:pt x="305" y="254"/>
                    </a:cubicBezTo>
                    <a:cubicBezTo>
                      <a:pt x="306" y="255"/>
                      <a:pt x="221" y="303"/>
                      <a:pt x="221" y="304"/>
                    </a:cubicBezTo>
                    <a:cubicBezTo>
                      <a:pt x="222" y="305"/>
                      <a:pt x="305" y="254"/>
                      <a:pt x="305" y="256"/>
                    </a:cubicBezTo>
                    <a:cubicBezTo>
                      <a:pt x="306" y="257"/>
                      <a:pt x="233" y="303"/>
                      <a:pt x="233" y="304"/>
                    </a:cubicBezTo>
                    <a:cubicBezTo>
                      <a:pt x="234" y="304"/>
                      <a:pt x="304" y="262"/>
                      <a:pt x="304" y="263"/>
                    </a:cubicBezTo>
                    <a:cubicBezTo>
                      <a:pt x="304" y="264"/>
                      <a:pt x="243" y="303"/>
                      <a:pt x="243" y="304"/>
                    </a:cubicBezTo>
                    <a:cubicBezTo>
                      <a:pt x="243" y="304"/>
                      <a:pt x="302" y="269"/>
                      <a:pt x="303" y="269"/>
                    </a:cubicBezTo>
                    <a:cubicBezTo>
                      <a:pt x="303" y="270"/>
                      <a:pt x="256" y="303"/>
                      <a:pt x="257" y="303"/>
                    </a:cubicBezTo>
                    <a:cubicBezTo>
                      <a:pt x="257" y="304"/>
                      <a:pt x="298" y="279"/>
                      <a:pt x="298" y="279"/>
                    </a:cubicBezTo>
                    <a:cubicBezTo>
                      <a:pt x="299" y="279"/>
                      <a:pt x="270" y="300"/>
                      <a:pt x="271" y="301"/>
                    </a:cubicBezTo>
                    <a:cubicBezTo>
                      <a:pt x="271" y="301"/>
                      <a:pt x="292" y="288"/>
                      <a:pt x="292" y="289"/>
                    </a:cubicBezTo>
                    <a:cubicBezTo>
                      <a:pt x="292" y="289"/>
                      <a:pt x="281" y="296"/>
                      <a:pt x="281" y="297"/>
                    </a:cubicBezTo>
                    <a:cubicBezTo>
                      <a:pt x="281" y="297"/>
                      <a:pt x="284" y="294"/>
                      <a:pt x="284" y="295"/>
                    </a:cubicBezTo>
                    <a:cubicBezTo>
                      <a:pt x="284" y="295"/>
                      <a:pt x="281" y="296"/>
                      <a:pt x="281" y="296"/>
                    </a:cubicBezTo>
                    <a:cubicBezTo>
                      <a:pt x="281" y="296"/>
                      <a:pt x="284" y="295"/>
                      <a:pt x="284" y="295"/>
                    </a:cubicBezTo>
                  </a:path>
                </a:pathLst>
              </a:custGeom>
              <a:noFill/>
              <a:ln w="1588" cap="rnd">
                <a:solidFill>
                  <a:schemeClr val="accent3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50" name="组合 249"/>
            <p:cNvGrpSpPr/>
            <p:nvPr/>
          </p:nvGrpSpPr>
          <p:grpSpPr>
            <a:xfrm>
              <a:off x="3772979" y="1932179"/>
              <a:ext cx="767235" cy="1079079"/>
              <a:chOff x="6215063" y="2570163"/>
              <a:chExt cx="492125" cy="692150"/>
            </a:xfrm>
          </p:grpSpPr>
          <p:sp>
            <p:nvSpPr>
              <p:cNvPr id="60" name="Freeform 7"/>
              <p:cNvSpPr>
                <a:spLocks/>
              </p:cNvSpPr>
              <p:nvPr/>
            </p:nvSpPr>
            <p:spPr bwMode="auto">
              <a:xfrm>
                <a:off x="6432550" y="2989263"/>
                <a:ext cx="274638" cy="269875"/>
              </a:xfrm>
              <a:custGeom>
                <a:avLst/>
                <a:gdLst>
                  <a:gd name="T0" fmla="*/ 0 w 127"/>
                  <a:gd name="T1" fmla="*/ 72 h 125"/>
                  <a:gd name="T2" fmla="*/ 122 w 127"/>
                  <a:gd name="T3" fmla="*/ 2 h 125"/>
                  <a:gd name="T4" fmla="*/ 12 w 127"/>
                  <a:gd name="T5" fmla="*/ 69 h 125"/>
                  <a:gd name="T6" fmla="*/ 123 w 127"/>
                  <a:gd name="T7" fmla="*/ 6 h 125"/>
                  <a:gd name="T8" fmla="*/ 22 w 127"/>
                  <a:gd name="T9" fmla="*/ 70 h 125"/>
                  <a:gd name="T10" fmla="*/ 123 w 127"/>
                  <a:gd name="T11" fmla="*/ 11 h 125"/>
                  <a:gd name="T12" fmla="*/ 24 w 127"/>
                  <a:gd name="T13" fmla="*/ 70 h 125"/>
                  <a:gd name="T14" fmla="*/ 123 w 127"/>
                  <a:gd name="T15" fmla="*/ 13 h 125"/>
                  <a:gd name="T16" fmla="*/ 34 w 127"/>
                  <a:gd name="T17" fmla="*/ 74 h 125"/>
                  <a:gd name="T18" fmla="*/ 124 w 127"/>
                  <a:gd name="T19" fmla="*/ 22 h 125"/>
                  <a:gd name="T20" fmla="*/ 41 w 127"/>
                  <a:gd name="T21" fmla="*/ 79 h 125"/>
                  <a:gd name="T22" fmla="*/ 125 w 127"/>
                  <a:gd name="T23" fmla="*/ 31 h 125"/>
                  <a:gd name="T24" fmla="*/ 43 w 127"/>
                  <a:gd name="T25" fmla="*/ 81 h 125"/>
                  <a:gd name="T26" fmla="*/ 125 w 127"/>
                  <a:gd name="T27" fmla="*/ 34 h 125"/>
                  <a:gd name="T28" fmla="*/ 47 w 127"/>
                  <a:gd name="T29" fmla="*/ 86 h 125"/>
                  <a:gd name="T30" fmla="*/ 125 w 127"/>
                  <a:gd name="T31" fmla="*/ 41 h 125"/>
                  <a:gd name="T32" fmla="*/ 50 w 127"/>
                  <a:gd name="T33" fmla="*/ 93 h 125"/>
                  <a:gd name="T34" fmla="*/ 126 w 127"/>
                  <a:gd name="T35" fmla="*/ 49 h 125"/>
                  <a:gd name="T36" fmla="*/ 52 w 127"/>
                  <a:gd name="T37" fmla="*/ 100 h 125"/>
                  <a:gd name="T38" fmla="*/ 126 w 127"/>
                  <a:gd name="T39" fmla="*/ 58 h 125"/>
                  <a:gd name="T40" fmla="*/ 52 w 127"/>
                  <a:gd name="T41" fmla="*/ 105 h 125"/>
                  <a:gd name="T42" fmla="*/ 126 w 127"/>
                  <a:gd name="T43" fmla="*/ 62 h 125"/>
                  <a:gd name="T44" fmla="*/ 52 w 127"/>
                  <a:gd name="T45" fmla="*/ 110 h 125"/>
                  <a:gd name="T46" fmla="*/ 126 w 127"/>
                  <a:gd name="T47" fmla="*/ 67 h 125"/>
                  <a:gd name="T48" fmla="*/ 49 w 127"/>
                  <a:gd name="T49" fmla="*/ 118 h 125"/>
                  <a:gd name="T50" fmla="*/ 126 w 127"/>
                  <a:gd name="T51" fmla="*/ 74 h 125"/>
                  <a:gd name="T52" fmla="*/ 54 w 127"/>
                  <a:gd name="T53" fmla="*/ 124 h 125"/>
                  <a:gd name="T54" fmla="*/ 126 w 127"/>
                  <a:gd name="T55" fmla="*/ 83 h 125"/>
                  <a:gd name="T56" fmla="*/ 56 w 127"/>
                  <a:gd name="T57" fmla="*/ 124 h 125"/>
                  <a:gd name="T58" fmla="*/ 126 w 127"/>
                  <a:gd name="T59" fmla="*/ 84 h 125"/>
                  <a:gd name="T60" fmla="*/ 66 w 127"/>
                  <a:gd name="T61" fmla="*/ 124 h 125"/>
                  <a:gd name="T62" fmla="*/ 126 w 127"/>
                  <a:gd name="T63" fmla="*/ 90 h 125"/>
                  <a:gd name="T64" fmla="*/ 78 w 127"/>
                  <a:gd name="T65" fmla="*/ 124 h 125"/>
                  <a:gd name="T66" fmla="*/ 126 w 127"/>
                  <a:gd name="T67" fmla="*/ 97 h 125"/>
                  <a:gd name="T68" fmla="*/ 93 w 127"/>
                  <a:gd name="T69" fmla="*/ 124 h 125"/>
                  <a:gd name="T70" fmla="*/ 126 w 127"/>
                  <a:gd name="T71" fmla="*/ 105 h 125"/>
                  <a:gd name="T72" fmla="*/ 108 w 127"/>
                  <a:gd name="T73" fmla="*/ 124 h 125"/>
                  <a:gd name="T74" fmla="*/ 125 w 127"/>
                  <a:gd name="T75" fmla="*/ 114 h 125"/>
                  <a:gd name="T76" fmla="*/ 121 w 127"/>
                  <a:gd name="T77" fmla="*/ 124 h 125"/>
                  <a:gd name="T78" fmla="*/ 125 w 127"/>
                  <a:gd name="T79" fmla="*/ 122 h 125"/>
                  <a:gd name="T80" fmla="*/ 125 w 127"/>
                  <a:gd name="T81" fmla="*/ 124 h 125"/>
                  <a:gd name="T82" fmla="*/ 125 w 127"/>
                  <a:gd name="T83" fmla="*/ 124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7" h="125">
                    <a:moveTo>
                      <a:pt x="0" y="72"/>
                    </a:moveTo>
                    <a:cubicBezTo>
                      <a:pt x="1" y="73"/>
                      <a:pt x="121" y="0"/>
                      <a:pt x="122" y="2"/>
                    </a:cubicBezTo>
                    <a:cubicBezTo>
                      <a:pt x="123" y="3"/>
                      <a:pt x="12" y="68"/>
                      <a:pt x="12" y="69"/>
                    </a:cubicBezTo>
                    <a:cubicBezTo>
                      <a:pt x="13" y="70"/>
                      <a:pt x="122" y="4"/>
                      <a:pt x="123" y="6"/>
                    </a:cubicBezTo>
                    <a:cubicBezTo>
                      <a:pt x="123" y="6"/>
                      <a:pt x="22" y="69"/>
                      <a:pt x="22" y="70"/>
                    </a:cubicBezTo>
                    <a:cubicBezTo>
                      <a:pt x="22" y="70"/>
                      <a:pt x="122" y="10"/>
                      <a:pt x="123" y="11"/>
                    </a:cubicBezTo>
                    <a:cubicBezTo>
                      <a:pt x="124" y="12"/>
                      <a:pt x="24" y="69"/>
                      <a:pt x="24" y="70"/>
                    </a:cubicBezTo>
                    <a:cubicBezTo>
                      <a:pt x="25" y="71"/>
                      <a:pt x="123" y="12"/>
                      <a:pt x="123" y="13"/>
                    </a:cubicBezTo>
                    <a:cubicBezTo>
                      <a:pt x="124" y="14"/>
                      <a:pt x="34" y="73"/>
                      <a:pt x="34" y="74"/>
                    </a:cubicBezTo>
                    <a:cubicBezTo>
                      <a:pt x="35" y="75"/>
                      <a:pt x="124" y="22"/>
                      <a:pt x="124" y="22"/>
                    </a:cubicBezTo>
                    <a:cubicBezTo>
                      <a:pt x="125" y="23"/>
                      <a:pt x="41" y="78"/>
                      <a:pt x="41" y="79"/>
                    </a:cubicBezTo>
                    <a:cubicBezTo>
                      <a:pt x="42" y="80"/>
                      <a:pt x="124" y="30"/>
                      <a:pt x="125" y="31"/>
                    </a:cubicBezTo>
                    <a:cubicBezTo>
                      <a:pt x="125" y="32"/>
                      <a:pt x="43" y="81"/>
                      <a:pt x="43" y="81"/>
                    </a:cubicBezTo>
                    <a:cubicBezTo>
                      <a:pt x="44" y="82"/>
                      <a:pt x="124" y="33"/>
                      <a:pt x="125" y="34"/>
                    </a:cubicBezTo>
                    <a:cubicBezTo>
                      <a:pt x="125" y="35"/>
                      <a:pt x="47" y="86"/>
                      <a:pt x="47" y="86"/>
                    </a:cubicBezTo>
                    <a:cubicBezTo>
                      <a:pt x="47" y="87"/>
                      <a:pt x="125" y="41"/>
                      <a:pt x="125" y="41"/>
                    </a:cubicBezTo>
                    <a:cubicBezTo>
                      <a:pt x="125" y="42"/>
                      <a:pt x="50" y="92"/>
                      <a:pt x="50" y="93"/>
                    </a:cubicBezTo>
                    <a:cubicBezTo>
                      <a:pt x="50" y="94"/>
                      <a:pt x="125" y="49"/>
                      <a:pt x="126" y="49"/>
                    </a:cubicBezTo>
                    <a:cubicBezTo>
                      <a:pt x="126" y="50"/>
                      <a:pt x="51" y="99"/>
                      <a:pt x="52" y="100"/>
                    </a:cubicBezTo>
                    <a:cubicBezTo>
                      <a:pt x="52" y="101"/>
                      <a:pt x="125" y="57"/>
                      <a:pt x="126" y="58"/>
                    </a:cubicBezTo>
                    <a:cubicBezTo>
                      <a:pt x="126" y="59"/>
                      <a:pt x="52" y="103"/>
                      <a:pt x="52" y="105"/>
                    </a:cubicBezTo>
                    <a:cubicBezTo>
                      <a:pt x="53" y="106"/>
                      <a:pt x="125" y="61"/>
                      <a:pt x="126" y="62"/>
                    </a:cubicBezTo>
                    <a:cubicBezTo>
                      <a:pt x="126" y="63"/>
                      <a:pt x="51" y="109"/>
                      <a:pt x="52" y="110"/>
                    </a:cubicBezTo>
                    <a:cubicBezTo>
                      <a:pt x="52" y="111"/>
                      <a:pt x="126" y="67"/>
                      <a:pt x="126" y="67"/>
                    </a:cubicBezTo>
                    <a:cubicBezTo>
                      <a:pt x="126" y="68"/>
                      <a:pt x="49" y="117"/>
                      <a:pt x="49" y="118"/>
                    </a:cubicBezTo>
                    <a:cubicBezTo>
                      <a:pt x="50" y="118"/>
                      <a:pt x="126" y="73"/>
                      <a:pt x="126" y="74"/>
                    </a:cubicBezTo>
                    <a:cubicBezTo>
                      <a:pt x="126" y="74"/>
                      <a:pt x="54" y="124"/>
                      <a:pt x="54" y="124"/>
                    </a:cubicBezTo>
                    <a:cubicBezTo>
                      <a:pt x="55" y="125"/>
                      <a:pt x="126" y="82"/>
                      <a:pt x="126" y="83"/>
                    </a:cubicBezTo>
                    <a:cubicBezTo>
                      <a:pt x="127" y="84"/>
                      <a:pt x="55" y="124"/>
                      <a:pt x="56" y="124"/>
                    </a:cubicBezTo>
                    <a:cubicBezTo>
                      <a:pt x="56" y="125"/>
                      <a:pt x="126" y="83"/>
                      <a:pt x="126" y="84"/>
                    </a:cubicBezTo>
                    <a:cubicBezTo>
                      <a:pt x="126" y="84"/>
                      <a:pt x="66" y="124"/>
                      <a:pt x="66" y="124"/>
                    </a:cubicBezTo>
                    <a:cubicBezTo>
                      <a:pt x="67" y="125"/>
                      <a:pt x="126" y="89"/>
                      <a:pt x="126" y="90"/>
                    </a:cubicBezTo>
                    <a:cubicBezTo>
                      <a:pt x="126" y="90"/>
                      <a:pt x="78" y="124"/>
                      <a:pt x="78" y="124"/>
                    </a:cubicBezTo>
                    <a:cubicBezTo>
                      <a:pt x="78" y="125"/>
                      <a:pt x="126" y="96"/>
                      <a:pt x="126" y="97"/>
                    </a:cubicBezTo>
                    <a:cubicBezTo>
                      <a:pt x="126" y="97"/>
                      <a:pt x="92" y="124"/>
                      <a:pt x="93" y="124"/>
                    </a:cubicBezTo>
                    <a:cubicBezTo>
                      <a:pt x="93" y="125"/>
                      <a:pt x="126" y="105"/>
                      <a:pt x="126" y="105"/>
                    </a:cubicBezTo>
                    <a:cubicBezTo>
                      <a:pt x="126" y="105"/>
                      <a:pt x="107" y="124"/>
                      <a:pt x="108" y="124"/>
                    </a:cubicBezTo>
                    <a:cubicBezTo>
                      <a:pt x="108" y="124"/>
                      <a:pt x="125" y="114"/>
                      <a:pt x="125" y="114"/>
                    </a:cubicBezTo>
                    <a:cubicBezTo>
                      <a:pt x="126" y="114"/>
                      <a:pt x="121" y="124"/>
                      <a:pt x="121" y="124"/>
                    </a:cubicBezTo>
                    <a:cubicBezTo>
                      <a:pt x="122" y="124"/>
                      <a:pt x="125" y="122"/>
                      <a:pt x="125" y="122"/>
                    </a:cubicBezTo>
                    <a:cubicBezTo>
                      <a:pt x="125" y="122"/>
                      <a:pt x="125" y="124"/>
                      <a:pt x="125" y="124"/>
                    </a:cubicBezTo>
                    <a:cubicBezTo>
                      <a:pt x="125" y="124"/>
                      <a:pt x="125" y="124"/>
                      <a:pt x="125" y="124"/>
                    </a:cubicBezTo>
                  </a:path>
                </a:pathLst>
              </a:custGeom>
              <a:noFill/>
              <a:ln w="1588" cap="rnd">
                <a:solidFill>
                  <a:schemeClr val="accent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8"/>
              <p:cNvSpPr>
                <a:spLocks/>
              </p:cNvSpPr>
              <p:nvPr/>
            </p:nvSpPr>
            <p:spPr bwMode="auto">
              <a:xfrm>
                <a:off x="6215063" y="2570163"/>
                <a:ext cx="482600" cy="692150"/>
              </a:xfrm>
              <a:custGeom>
                <a:avLst/>
                <a:gdLst>
                  <a:gd name="T0" fmla="*/ 52 w 224"/>
                  <a:gd name="T1" fmla="*/ 11 h 322"/>
                  <a:gd name="T2" fmla="*/ 80 w 224"/>
                  <a:gd name="T3" fmla="*/ 0 h 322"/>
                  <a:gd name="T4" fmla="*/ 40 w 224"/>
                  <a:gd name="T5" fmla="*/ 36 h 322"/>
                  <a:gd name="T6" fmla="*/ 101 w 224"/>
                  <a:gd name="T7" fmla="*/ 4 h 322"/>
                  <a:gd name="T8" fmla="*/ 38 w 224"/>
                  <a:gd name="T9" fmla="*/ 47 h 322"/>
                  <a:gd name="T10" fmla="*/ 116 w 224"/>
                  <a:gd name="T11" fmla="*/ 9 h 322"/>
                  <a:gd name="T12" fmla="*/ 36 w 224"/>
                  <a:gd name="T13" fmla="*/ 63 h 322"/>
                  <a:gd name="T14" fmla="*/ 129 w 224"/>
                  <a:gd name="T15" fmla="*/ 15 h 322"/>
                  <a:gd name="T16" fmla="*/ 36 w 224"/>
                  <a:gd name="T17" fmla="*/ 73 h 322"/>
                  <a:gd name="T18" fmla="*/ 134 w 224"/>
                  <a:gd name="T19" fmla="*/ 17 h 322"/>
                  <a:gd name="T20" fmla="*/ 36 w 224"/>
                  <a:gd name="T21" fmla="*/ 78 h 322"/>
                  <a:gd name="T22" fmla="*/ 141 w 224"/>
                  <a:gd name="T23" fmla="*/ 22 h 322"/>
                  <a:gd name="T24" fmla="*/ 36 w 224"/>
                  <a:gd name="T25" fmla="*/ 91 h 322"/>
                  <a:gd name="T26" fmla="*/ 152 w 224"/>
                  <a:gd name="T27" fmla="*/ 30 h 322"/>
                  <a:gd name="T28" fmla="*/ 37 w 224"/>
                  <a:gd name="T29" fmla="*/ 103 h 322"/>
                  <a:gd name="T30" fmla="*/ 163 w 224"/>
                  <a:gd name="T31" fmla="*/ 40 h 322"/>
                  <a:gd name="T32" fmla="*/ 38 w 224"/>
                  <a:gd name="T33" fmla="*/ 126 h 322"/>
                  <a:gd name="T34" fmla="*/ 174 w 224"/>
                  <a:gd name="T35" fmla="*/ 53 h 322"/>
                  <a:gd name="T36" fmla="*/ 37 w 224"/>
                  <a:gd name="T37" fmla="*/ 143 h 322"/>
                  <a:gd name="T38" fmla="*/ 185 w 224"/>
                  <a:gd name="T39" fmla="*/ 68 h 322"/>
                  <a:gd name="T40" fmla="*/ 36 w 224"/>
                  <a:gd name="T41" fmla="*/ 161 h 322"/>
                  <a:gd name="T42" fmla="*/ 189 w 224"/>
                  <a:gd name="T43" fmla="*/ 74 h 322"/>
                  <a:gd name="T44" fmla="*/ 36 w 224"/>
                  <a:gd name="T45" fmla="*/ 165 h 322"/>
                  <a:gd name="T46" fmla="*/ 191 w 224"/>
                  <a:gd name="T47" fmla="*/ 79 h 322"/>
                  <a:gd name="T48" fmla="*/ 35 w 224"/>
                  <a:gd name="T49" fmla="*/ 177 h 322"/>
                  <a:gd name="T50" fmla="*/ 194 w 224"/>
                  <a:gd name="T51" fmla="*/ 85 h 322"/>
                  <a:gd name="T52" fmla="*/ 33 w 224"/>
                  <a:gd name="T53" fmla="*/ 189 h 322"/>
                  <a:gd name="T54" fmla="*/ 201 w 224"/>
                  <a:gd name="T55" fmla="*/ 101 h 322"/>
                  <a:gd name="T56" fmla="*/ 31 w 224"/>
                  <a:gd name="T57" fmla="*/ 202 h 322"/>
                  <a:gd name="T58" fmla="*/ 203 w 224"/>
                  <a:gd name="T59" fmla="*/ 104 h 322"/>
                  <a:gd name="T60" fmla="*/ 30 w 224"/>
                  <a:gd name="T61" fmla="*/ 211 h 322"/>
                  <a:gd name="T62" fmla="*/ 206 w 224"/>
                  <a:gd name="T63" fmla="*/ 113 h 322"/>
                  <a:gd name="T64" fmla="*/ 27 w 224"/>
                  <a:gd name="T65" fmla="*/ 222 h 322"/>
                  <a:gd name="T66" fmla="*/ 209 w 224"/>
                  <a:gd name="T67" fmla="*/ 123 h 322"/>
                  <a:gd name="T68" fmla="*/ 22 w 224"/>
                  <a:gd name="T69" fmla="*/ 248 h 322"/>
                  <a:gd name="T70" fmla="*/ 214 w 224"/>
                  <a:gd name="T71" fmla="*/ 139 h 322"/>
                  <a:gd name="T72" fmla="*/ 20 w 224"/>
                  <a:gd name="T73" fmla="*/ 254 h 322"/>
                  <a:gd name="T74" fmla="*/ 216 w 224"/>
                  <a:gd name="T75" fmla="*/ 150 h 322"/>
                  <a:gd name="T76" fmla="*/ 13 w 224"/>
                  <a:gd name="T77" fmla="*/ 279 h 322"/>
                  <a:gd name="T78" fmla="*/ 219 w 224"/>
                  <a:gd name="T79" fmla="*/ 166 h 322"/>
                  <a:gd name="T80" fmla="*/ 8 w 224"/>
                  <a:gd name="T81" fmla="*/ 297 h 322"/>
                  <a:gd name="T82" fmla="*/ 221 w 224"/>
                  <a:gd name="T83" fmla="*/ 176 h 322"/>
                  <a:gd name="T84" fmla="*/ 3 w 224"/>
                  <a:gd name="T85" fmla="*/ 311 h 322"/>
                  <a:gd name="T86" fmla="*/ 223 w 224"/>
                  <a:gd name="T87" fmla="*/ 191 h 322"/>
                  <a:gd name="T88" fmla="*/ 13 w 224"/>
                  <a:gd name="T89" fmla="*/ 319 h 322"/>
                  <a:gd name="T90" fmla="*/ 86 w 224"/>
                  <a:gd name="T91" fmla="*/ 282 h 322"/>
                  <a:gd name="T92" fmla="*/ 49 w 224"/>
                  <a:gd name="T93" fmla="*/ 319 h 322"/>
                  <a:gd name="T94" fmla="*/ 82 w 224"/>
                  <a:gd name="T95" fmla="*/ 305 h 322"/>
                  <a:gd name="T96" fmla="*/ 71 w 224"/>
                  <a:gd name="T97" fmla="*/ 319 h 322"/>
                  <a:gd name="T98" fmla="*/ 85 w 224"/>
                  <a:gd name="T99" fmla="*/ 316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24" h="322">
                    <a:moveTo>
                      <a:pt x="57" y="6"/>
                    </a:moveTo>
                    <a:cubicBezTo>
                      <a:pt x="57" y="6"/>
                      <a:pt x="60" y="5"/>
                      <a:pt x="60" y="5"/>
                    </a:cubicBezTo>
                    <a:cubicBezTo>
                      <a:pt x="60" y="5"/>
                      <a:pt x="52" y="11"/>
                      <a:pt x="52" y="11"/>
                    </a:cubicBezTo>
                    <a:cubicBezTo>
                      <a:pt x="52" y="11"/>
                      <a:pt x="70" y="1"/>
                      <a:pt x="70" y="1"/>
                    </a:cubicBezTo>
                    <a:cubicBezTo>
                      <a:pt x="70" y="1"/>
                      <a:pt x="46" y="19"/>
                      <a:pt x="46" y="20"/>
                    </a:cubicBezTo>
                    <a:cubicBezTo>
                      <a:pt x="46" y="20"/>
                      <a:pt x="80" y="0"/>
                      <a:pt x="80" y="0"/>
                    </a:cubicBezTo>
                    <a:cubicBezTo>
                      <a:pt x="80" y="0"/>
                      <a:pt x="40" y="32"/>
                      <a:pt x="41" y="33"/>
                    </a:cubicBezTo>
                    <a:cubicBezTo>
                      <a:pt x="41" y="33"/>
                      <a:pt x="93" y="2"/>
                      <a:pt x="93" y="2"/>
                    </a:cubicBezTo>
                    <a:cubicBezTo>
                      <a:pt x="94" y="3"/>
                      <a:pt x="39" y="35"/>
                      <a:pt x="40" y="36"/>
                    </a:cubicBezTo>
                    <a:cubicBezTo>
                      <a:pt x="40" y="36"/>
                      <a:pt x="96" y="2"/>
                      <a:pt x="97" y="3"/>
                    </a:cubicBezTo>
                    <a:cubicBezTo>
                      <a:pt x="97" y="3"/>
                      <a:pt x="38" y="39"/>
                      <a:pt x="39" y="40"/>
                    </a:cubicBezTo>
                    <a:cubicBezTo>
                      <a:pt x="39" y="41"/>
                      <a:pt x="101" y="3"/>
                      <a:pt x="101" y="4"/>
                    </a:cubicBezTo>
                    <a:cubicBezTo>
                      <a:pt x="102" y="5"/>
                      <a:pt x="38" y="42"/>
                      <a:pt x="38" y="42"/>
                    </a:cubicBezTo>
                    <a:cubicBezTo>
                      <a:pt x="39" y="43"/>
                      <a:pt x="103" y="4"/>
                      <a:pt x="103" y="5"/>
                    </a:cubicBezTo>
                    <a:cubicBezTo>
                      <a:pt x="104" y="6"/>
                      <a:pt x="37" y="47"/>
                      <a:pt x="38" y="47"/>
                    </a:cubicBezTo>
                    <a:cubicBezTo>
                      <a:pt x="38" y="48"/>
                      <a:pt x="108" y="6"/>
                      <a:pt x="109" y="6"/>
                    </a:cubicBezTo>
                    <a:cubicBezTo>
                      <a:pt x="109" y="7"/>
                      <a:pt x="36" y="54"/>
                      <a:pt x="37" y="54"/>
                    </a:cubicBezTo>
                    <a:cubicBezTo>
                      <a:pt x="37" y="55"/>
                      <a:pt x="115" y="8"/>
                      <a:pt x="116" y="9"/>
                    </a:cubicBezTo>
                    <a:cubicBezTo>
                      <a:pt x="116" y="9"/>
                      <a:pt x="36" y="57"/>
                      <a:pt x="36" y="58"/>
                    </a:cubicBezTo>
                    <a:cubicBezTo>
                      <a:pt x="37" y="59"/>
                      <a:pt x="118" y="9"/>
                      <a:pt x="119" y="10"/>
                    </a:cubicBezTo>
                    <a:cubicBezTo>
                      <a:pt x="119" y="11"/>
                      <a:pt x="36" y="62"/>
                      <a:pt x="36" y="63"/>
                    </a:cubicBezTo>
                    <a:cubicBezTo>
                      <a:pt x="37" y="64"/>
                      <a:pt x="123" y="11"/>
                      <a:pt x="124" y="12"/>
                    </a:cubicBezTo>
                    <a:cubicBezTo>
                      <a:pt x="124" y="14"/>
                      <a:pt x="35" y="68"/>
                      <a:pt x="36" y="69"/>
                    </a:cubicBezTo>
                    <a:cubicBezTo>
                      <a:pt x="36" y="70"/>
                      <a:pt x="128" y="14"/>
                      <a:pt x="129" y="15"/>
                    </a:cubicBezTo>
                    <a:cubicBezTo>
                      <a:pt x="129" y="15"/>
                      <a:pt x="35" y="70"/>
                      <a:pt x="36" y="71"/>
                    </a:cubicBezTo>
                    <a:cubicBezTo>
                      <a:pt x="37" y="72"/>
                      <a:pt x="131" y="15"/>
                      <a:pt x="131" y="16"/>
                    </a:cubicBezTo>
                    <a:cubicBezTo>
                      <a:pt x="132" y="17"/>
                      <a:pt x="35" y="72"/>
                      <a:pt x="36" y="73"/>
                    </a:cubicBezTo>
                    <a:cubicBezTo>
                      <a:pt x="36" y="74"/>
                      <a:pt x="133" y="16"/>
                      <a:pt x="134" y="17"/>
                    </a:cubicBezTo>
                    <a:cubicBezTo>
                      <a:pt x="134" y="18"/>
                      <a:pt x="35" y="73"/>
                      <a:pt x="36" y="74"/>
                    </a:cubicBezTo>
                    <a:cubicBezTo>
                      <a:pt x="37" y="76"/>
                      <a:pt x="134" y="16"/>
                      <a:pt x="134" y="17"/>
                    </a:cubicBezTo>
                    <a:cubicBezTo>
                      <a:pt x="135" y="18"/>
                      <a:pt x="35" y="75"/>
                      <a:pt x="36" y="76"/>
                    </a:cubicBezTo>
                    <a:cubicBezTo>
                      <a:pt x="36" y="77"/>
                      <a:pt x="135" y="17"/>
                      <a:pt x="136" y="18"/>
                    </a:cubicBezTo>
                    <a:cubicBezTo>
                      <a:pt x="136" y="19"/>
                      <a:pt x="35" y="77"/>
                      <a:pt x="36" y="78"/>
                    </a:cubicBezTo>
                    <a:cubicBezTo>
                      <a:pt x="36" y="79"/>
                      <a:pt x="137" y="18"/>
                      <a:pt x="137" y="19"/>
                    </a:cubicBezTo>
                    <a:cubicBezTo>
                      <a:pt x="138" y="21"/>
                      <a:pt x="35" y="82"/>
                      <a:pt x="36" y="83"/>
                    </a:cubicBezTo>
                    <a:cubicBezTo>
                      <a:pt x="36" y="84"/>
                      <a:pt x="141" y="21"/>
                      <a:pt x="141" y="22"/>
                    </a:cubicBezTo>
                    <a:cubicBezTo>
                      <a:pt x="142" y="23"/>
                      <a:pt x="36" y="83"/>
                      <a:pt x="36" y="84"/>
                    </a:cubicBezTo>
                    <a:cubicBezTo>
                      <a:pt x="37" y="85"/>
                      <a:pt x="141" y="21"/>
                      <a:pt x="142" y="22"/>
                    </a:cubicBezTo>
                    <a:cubicBezTo>
                      <a:pt x="143" y="24"/>
                      <a:pt x="36" y="91"/>
                      <a:pt x="36" y="91"/>
                    </a:cubicBezTo>
                    <a:cubicBezTo>
                      <a:pt x="37" y="92"/>
                      <a:pt x="148" y="25"/>
                      <a:pt x="148" y="27"/>
                    </a:cubicBezTo>
                    <a:cubicBezTo>
                      <a:pt x="149" y="28"/>
                      <a:pt x="36" y="95"/>
                      <a:pt x="37" y="96"/>
                    </a:cubicBezTo>
                    <a:cubicBezTo>
                      <a:pt x="37" y="97"/>
                      <a:pt x="151" y="28"/>
                      <a:pt x="152" y="30"/>
                    </a:cubicBezTo>
                    <a:cubicBezTo>
                      <a:pt x="152" y="30"/>
                      <a:pt x="36" y="98"/>
                      <a:pt x="37" y="99"/>
                    </a:cubicBezTo>
                    <a:cubicBezTo>
                      <a:pt x="38" y="100"/>
                      <a:pt x="153" y="30"/>
                      <a:pt x="154" y="31"/>
                    </a:cubicBezTo>
                    <a:cubicBezTo>
                      <a:pt x="155" y="32"/>
                      <a:pt x="37" y="102"/>
                      <a:pt x="37" y="103"/>
                    </a:cubicBezTo>
                    <a:cubicBezTo>
                      <a:pt x="38" y="105"/>
                      <a:pt x="156" y="33"/>
                      <a:pt x="157" y="34"/>
                    </a:cubicBezTo>
                    <a:cubicBezTo>
                      <a:pt x="157" y="35"/>
                      <a:pt x="38" y="111"/>
                      <a:pt x="38" y="112"/>
                    </a:cubicBezTo>
                    <a:cubicBezTo>
                      <a:pt x="39" y="114"/>
                      <a:pt x="163" y="39"/>
                      <a:pt x="163" y="40"/>
                    </a:cubicBezTo>
                    <a:cubicBezTo>
                      <a:pt x="164" y="41"/>
                      <a:pt x="37" y="120"/>
                      <a:pt x="38" y="121"/>
                    </a:cubicBezTo>
                    <a:cubicBezTo>
                      <a:pt x="39" y="123"/>
                      <a:pt x="168" y="44"/>
                      <a:pt x="169" y="46"/>
                    </a:cubicBezTo>
                    <a:cubicBezTo>
                      <a:pt x="170" y="47"/>
                      <a:pt x="37" y="124"/>
                      <a:pt x="38" y="126"/>
                    </a:cubicBezTo>
                    <a:cubicBezTo>
                      <a:pt x="38" y="127"/>
                      <a:pt x="171" y="48"/>
                      <a:pt x="171" y="49"/>
                    </a:cubicBezTo>
                    <a:cubicBezTo>
                      <a:pt x="172" y="51"/>
                      <a:pt x="37" y="130"/>
                      <a:pt x="38" y="132"/>
                    </a:cubicBezTo>
                    <a:cubicBezTo>
                      <a:pt x="38" y="133"/>
                      <a:pt x="174" y="52"/>
                      <a:pt x="174" y="53"/>
                    </a:cubicBezTo>
                    <a:cubicBezTo>
                      <a:pt x="176" y="55"/>
                      <a:pt x="37" y="135"/>
                      <a:pt x="38" y="137"/>
                    </a:cubicBezTo>
                    <a:cubicBezTo>
                      <a:pt x="38" y="138"/>
                      <a:pt x="177" y="55"/>
                      <a:pt x="177" y="56"/>
                    </a:cubicBezTo>
                    <a:cubicBezTo>
                      <a:pt x="178" y="58"/>
                      <a:pt x="36" y="141"/>
                      <a:pt x="37" y="143"/>
                    </a:cubicBezTo>
                    <a:cubicBezTo>
                      <a:pt x="39" y="145"/>
                      <a:pt x="179" y="59"/>
                      <a:pt x="180" y="60"/>
                    </a:cubicBezTo>
                    <a:cubicBezTo>
                      <a:pt x="181" y="61"/>
                      <a:pt x="36" y="151"/>
                      <a:pt x="37" y="153"/>
                    </a:cubicBezTo>
                    <a:cubicBezTo>
                      <a:pt x="38" y="155"/>
                      <a:pt x="184" y="66"/>
                      <a:pt x="185" y="68"/>
                    </a:cubicBezTo>
                    <a:cubicBezTo>
                      <a:pt x="186" y="69"/>
                      <a:pt x="35" y="156"/>
                      <a:pt x="36" y="158"/>
                    </a:cubicBezTo>
                    <a:cubicBezTo>
                      <a:pt x="37" y="160"/>
                      <a:pt x="186" y="70"/>
                      <a:pt x="187" y="71"/>
                    </a:cubicBezTo>
                    <a:cubicBezTo>
                      <a:pt x="188" y="72"/>
                      <a:pt x="35" y="160"/>
                      <a:pt x="36" y="161"/>
                    </a:cubicBezTo>
                    <a:cubicBezTo>
                      <a:pt x="37" y="163"/>
                      <a:pt x="188" y="72"/>
                      <a:pt x="188" y="73"/>
                    </a:cubicBezTo>
                    <a:cubicBezTo>
                      <a:pt x="190" y="75"/>
                      <a:pt x="35" y="161"/>
                      <a:pt x="36" y="163"/>
                    </a:cubicBezTo>
                    <a:cubicBezTo>
                      <a:pt x="37" y="164"/>
                      <a:pt x="188" y="73"/>
                      <a:pt x="189" y="74"/>
                    </a:cubicBezTo>
                    <a:cubicBezTo>
                      <a:pt x="190" y="76"/>
                      <a:pt x="35" y="164"/>
                      <a:pt x="36" y="165"/>
                    </a:cubicBezTo>
                    <a:cubicBezTo>
                      <a:pt x="36" y="166"/>
                      <a:pt x="189" y="74"/>
                      <a:pt x="190" y="76"/>
                    </a:cubicBezTo>
                    <a:cubicBezTo>
                      <a:pt x="191" y="77"/>
                      <a:pt x="34" y="163"/>
                      <a:pt x="36" y="165"/>
                    </a:cubicBezTo>
                    <a:cubicBezTo>
                      <a:pt x="36" y="167"/>
                      <a:pt x="189" y="75"/>
                      <a:pt x="190" y="76"/>
                    </a:cubicBezTo>
                    <a:cubicBezTo>
                      <a:pt x="191" y="77"/>
                      <a:pt x="34" y="167"/>
                      <a:pt x="35" y="169"/>
                    </a:cubicBezTo>
                    <a:cubicBezTo>
                      <a:pt x="36" y="171"/>
                      <a:pt x="190" y="77"/>
                      <a:pt x="191" y="79"/>
                    </a:cubicBezTo>
                    <a:cubicBezTo>
                      <a:pt x="192" y="80"/>
                      <a:pt x="34" y="168"/>
                      <a:pt x="35" y="170"/>
                    </a:cubicBezTo>
                    <a:cubicBezTo>
                      <a:pt x="36" y="171"/>
                      <a:pt x="191" y="78"/>
                      <a:pt x="192" y="80"/>
                    </a:cubicBezTo>
                    <a:cubicBezTo>
                      <a:pt x="193" y="82"/>
                      <a:pt x="34" y="175"/>
                      <a:pt x="35" y="177"/>
                    </a:cubicBezTo>
                    <a:cubicBezTo>
                      <a:pt x="35" y="178"/>
                      <a:pt x="193" y="83"/>
                      <a:pt x="194" y="85"/>
                    </a:cubicBezTo>
                    <a:cubicBezTo>
                      <a:pt x="195" y="86"/>
                      <a:pt x="34" y="176"/>
                      <a:pt x="35" y="177"/>
                    </a:cubicBezTo>
                    <a:cubicBezTo>
                      <a:pt x="36" y="179"/>
                      <a:pt x="193" y="83"/>
                      <a:pt x="194" y="85"/>
                    </a:cubicBezTo>
                    <a:cubicBezTo>
                      <a:pt x="195" y="86"/>
                      <a:pt x="32" y="185"/>
                      <a:pt x="33" y="187"/>
                    </a:cubicBezTo>
                    <a:cubicBezTo>
                      <a:pt x="34" y="188"/>
                      <a:pt x="197" y="91"/>
                      <a:pt x="198" y="92"/>
                    </a:cubicBezTo>
                    <a:cubicBezTo>
                      <a:pt x="199" y="93"/>
                      <a:pt x="32" y="187"/>
                      <a:pt x="33" y="189"/>
                    </a:cubicBezTo>
                    <a:cubicBezTo>
                      <a:pt x="34" y="191"/>
                      <a:pt x="198" y="92"/>
                      <a:pt x="198" y="93"/>
                    </a:cubicBezTo>
                    <a:cubicBezTo>
                      <a:pt x="199" y="94"/>
                      <a:pt x="31" y="197"/>
                      <a:pt x="31" y="199"/>
                    </a:cubicBezTo>
                    <a:cubicBezTo>
                      <a:pt x="32" y="200"/>
                      <a:pt x="200" y="98"/>
                      <a:pt x="201" y="101"/>
                    </a:cubicBezTo>
                    <a:cubicBezTo>
                      <a:pt x="202" y="102"/>
                      <a:pt x="30" y="198"/>
                      <a:pt x="31" y="200"/>
                    </a:cubicBezTo>
                    <a:cubicBezTo>
                      <a:pt x="32" y="201"/>
                      <a:pt x="201" y="101"/>
                      <a:pt x="202" y="101"/>
                    </a:cubicBezTo>
                    <a:cubicBezTo>
                      <a:pt x="202" y="103"/>
                      <a:pt x="30" y="200"/>
                      <a:pt x="31" y="202"/>
                    </a:cubicBezTo>
                    <a:cubicBezTo>
                      <a:pt x="32" y="204"/>
                      <a:pt x="201" y="101"/>
                      <a:pt x="202" y="103"/>
                    </a:cubicBezTo>
                    <a:cubicBezTo>
                      <a:pt x="203" y="105"/>
                      <a:pt x="30" y="201"/>
                      <a:pt x="31" y="203"/>
                    </a:cubicBezTo>
                    <a:cubicBezTo>
                      <a:pt x="32" y="204"/>
                      <a:pt x="201" y="101"/>
                      <a:pt x="203" y="104"/>
                    </a:cubicBezTo>
                    <a:cubicBezTo>
                      <a:pt x="204" y="105"/>
                      <a:pt x="29" y="207"/>
                      <a:pt x="30" y="208"/>
                    </a:cubicBezTo>
                    <a:cubicBezTo>
                      <a:pt x="32" y="211"/>
                      <a:pt x="203" y="105"/>
                      <a:pt x="204" y="108"/>
                    </a:cubicBezTo>
                    <a:cubicBezTo>
                      <a:pt x="206" y="110"/>
                      <a:pt x="28" y="208"/>
                      <a:pt x="30" y="211"/>
                    </a:cubicBezTo>
                    <a:cubicBezTo>
                      <a:pt x="31" y="213"/>
                      <a:pt x="204" y="108"/>
                      <a:pt x="205" y="110"/>
                    </a:cubicBezTo>
                    <a:cubicBezTo>
                      <a:pt x="206" y="111"/>
                      <a:pt x="28" y="214"/>
                      <a:pt x="29" y="216"/>
                    </a:cubicBezTo>
                    <a:cubicBezTo>
                      <a:pt x="29" y="217"/>
                      <a:pt x="206" y="112"/>
                      <a:pt x="206" y="113"/>
                    </a:cubicBezTo>
                    <a:cubicBezTo>
                      <a:pt x="207" y="115"/>
                      <a:pt x="26" y="219"/>
                      <a:pt x="28" y="221"/>
                    </a:cubicBezTo>
                    <a:cubicBezTo>
                      <a:pt x="29" y="223"/>
                      <a:pt x="207" y="116"/>
                      <a:pt x="207" y="117"/>
                    </a:cubicBezTo>
                    <a:cubicBezTo>
                      <a:pt x="209" y="120"/>
                      <a:pt x="27" y="220"/>
                      <a:pt x="27" y="222"/>
                    </a:cubicBezTo>
                    <a:cubicBezTo>
                      <a:pt x="28" y="223"/>
                      <a:pt x="206" y="115"/>
                      <a:pt x="208" y="118"/>
                    </a:cubicBezTo>
                    <a:cubicBezTo>
                      <a:pt x="209" y="120"/>
                      <a:pt x="25" y="227"/>
                      <a:pt x="26" y="229"/>
                    </a:cubicBezTo>
                    <a:cubicBezTo>
                      <a:pt x="27" y="230"/>
                      <a:pt x="209" y="122"/>
                      <a:pt x="209" y="123"/>
                    </a:cubicBezTo>
                    <a:cubicBezTo>
                      <a:pt x="210" y="125"/>
                      <a:pt x="23" y="237"/>
                      <a:pt x="24" y="239"/>
                    </a:cubicBezTo>
                    <a:cubicBezTo>
                      <a:pt x="25" y="241"/>
                      <a:pt x="210" y="129"/>
                      <a:pt x="211" y="130"/>
                    </a:cubicBezTo>
                    <a:cubicBezTo>
                      <a:pt x="213" y="133"/>
                      <a:pt x="20" y="246"/>
                      <a:pt x="22" y="248"/>
                    </a:cubicBezTo>
                    <a:cubicBezTo>
                      <a:pt x="23" y="250"/>
                      <a:pt x="212" y="135"/>
                      <a:pt x="213" y="138"/>
                    </a:cubicBezTo>
                    <a:cubicBezTo>
                      <a:pt x="214" y="139"/>
                      <a:pt x="20" y="249"/>
                      <a:pt x="21" y="250"/>
                    </a:cubicBezTo>
                    <a:cubicBezTo>
                      <a:pt x="22" y="252"/>
                      <a:pt x="212" y="136"/>
                      <a:pt x="214" y="139"/>
                    </a:cubicBezTo>
                    <a:cubicBezTo>
                      <a:pt x="214" y="140"/>
                      <a:pt x="20" y="248"/>
                      <a:pt x="21" y="250"/>
                    </a:cubicBezTo>
                    <a:cubicBezTo>
                      <a:pt x="22" y="252"/>
                      <a:pt x="212" y="137"/>
                      <a:pt x="214" y="139"/>
                    </a:cubicBezTo>
                    <a:cubicBezTo>
                      <a:pt x="215" y="142"/>
                      <a:pt x="19" y="253"/>
                      <a:pt x="20" y="254"/>
                    </a:cubicBezTo>
                    <a:cubicBezTo>
                      <a:pt x="21" y="257"/>
                      <a:pt x="213" y="140"/>
                      <a:pt x="214" y="142"/>
                    </a:cubicBezTo>
                    <a:cubicBezTo>
                      <a:pt x="215" y="144"/>
                      <a:pt x="16" y="263"/>
                      <a:pt x="17" y="265"/>
                    </a:cubicBezTo>
                    <a:cubicBezTo>
                      <a:pt x="18" y="267"/>
                      <a:pt x="214" y="147"/>
                      <a:pt x="216" y="150"/>
                    </a:cubicBezTo>
                    <a:cubicBezTo>
                      <a:pt x="217" y="151"/>
                      <a:pt x="14" y="266"/>
                      <a:pt x="16" y="269"/>
                    </a:cubicBezTo>
                    <a:cubicBezTo>
                      <a:pt x="18" y="272"/>
                      <a:pt x="215" y="150"/>
                      <a:pt x="217" y="153"/>
                    </a:cubicBezTo>
                    <a:cubicBezTo>
                      <a:pt x="218" y="156"/>
                      <a:pt x="12" y="278"/>
                      <a:pt x="13" y="279"/>
                    </a:cubicBezTo>
                    <a:cubicBezTo>
                      <a:pt x="14" y="281"/>
                      <a:pt x="217" y="158"/>
                      <a:pt x="218" y="161"/>
                    </a:cubicBezTo>
                    <a:cubicBezTo>
                      <a:pt x="219" y="162"/>
                      <a:pt x="9" y="283"/>
                      <a:pt x="11" y="286"/>
                    </a:cubicBezTo>
                    <a:cubicBezTo>
                      <a:pt x="12" y="288"/>
                      <a:pt x="218" y="164"/>
                      <a:pt x="219" y="166"/>
                    </a:cubicBezTo>
                    <a:cubicBezTo>
                      <a:pt x="220" y="167"/>
                      <a:pt x="9" y="284"/>
                      <a:pt x="11" y="287"/>
                    </a:cubicBezTo>
                    <a:cubicBezTo>
                      <a:pt x="12" y="289"/>
                      <a:pt x="218" y="164"/>
                      <a:pt x="219" y="166"/>
                    </a:cubicBezTo>
                    <a:cubicBezTo>
                      <a:pt x="220" y="168"/>
                      <a:pt x="7" y="295"/>
                      <a:pt x="8" y="297"/>
                    </a:cubicBezTo>
                    <a:cubicBezTo>
                      <a:pt x="9" y="299"/>
                      <a:pt x="219" y="172"/>
                      <a:pt x="220" y="174"/>
                    </a:cubicBezTo>
                    <a:cubicBezTo>
                      <a:pt x="222" y="177"/>
                      <a:pt x="6" y="299"/>
                      <a:pt x="7" y="300"/>
                    </a:cubicBezTo>
                    <a:cubicBezTo>
                      <a:pt x="7" y="301"/>
                      <a:pt x="220" y="175"/>
                      <a:pt x="221" y="176"/>
                    </a:cubicBezTo>
                    <a:cubicBezTo>
                      <a:pt x="222" y="179"/>
                      <a:pt x="5" y="299"/>
                      <a:pt x="6" y="301"/>
                    </a:cubicBezTo>
                    <a:cubicBezTo>
                      <a:pt x="8" y="304"/>
                      <a:pt x="220" y="176"/>
                      <a:pt x="221" y="177"/>
                    </a:cubicBezTo>
                    <a:cubicBezTo>
                      <a:pt x="221" y="178"/>
                      <a:pt x="1" y="308"/>
                      <a:pt x="3" y="311"/>
                    </a:cubicBezTo>
                    <a:cubicBezTo>
                      <a:pt x="4" y="312"/>
                      <a:pt x="220" y="182"/>
                      <a:pt x="222" y="184"/>
                    </a:cubicBezTo>
                    <a:cubicBezTo>
                      <a:pt x="223" y="186"/>
                      <a:pt x="0" y="318"/>
                      <a:pt x="1" y="319"/>
                    </a:cubicBezTo>
                    <a:cubicBezTo>
                      <a:pt x="2" y="322"/>
                      <a:pt x="221" y="188"/>
                      <a:pt x="223" y="191"/>
                    </a:cubicBezTo>
                    <a:cubicBezTo>
                      <a:pt x="224" y="194"/>
                      <a:pt x="0" y="317"/>
                      <a:pt x="1" y="319"/>
                    </a:cubicBezTo>
                    <a:cubicBezTo>
                      <a:pt x="2" y="321"/>
                      <a:pt x="221" y="188"/>
                      <a:pt x="223" y="191"/>
                    </a:cubicBezTo>
                    <a:cubicBezTo>
                      <a:pt x="224" y="194"/>
                      <a:pt x="12" y="318"/>
                      <a:pt x="13" y="319"/>
                    </a:cubicBezTo>
                    <a:cubicBezTo>
                      <a:pt x="14" y="320"/>
                      <a:pt x="90" y="274"/>
                      <a:pt x="91" y="275"/>
                    </a:cubicBezTo>
                    <a:cubicBezTo>
                      <a:pt x="91" y="276"/>
                      <a:pt x="21" y="318"/>
                      <a:pt x="21" y="319"/>
                    </a:cubicBezTo>
                    <a:cubicBezTo>
                      <a:pt x="22" y="320"/>
                      <a:pt x="85" y="281"/>
                      <a:pt x="86" y="282"/>
                    </a:cubicBezTo>
                    <a:cubicBezTo>
                      <a:pt x="86" y="283"/>
                      <a:pt x="32" y="319"/>
                      <a:pt x="32" y="319"/>
                    </a:cubicBezTo>
                    <a:cubicBezTo>
                      <a:pt x="32" y="320"/>
                      <a:pt x="82" y="290"/>
                      <a:pt x="82" y="290"/>
                    </a:cubicBezTo>
                    <a:cubicBezTo>
                      <a:pt x="83" y="291"/>
                      <a:pt x="49" y="319"/>
                      <a:pt x="49" y="319"/>
                    </a:cubicBezTo>
                    <a:cubicBezTo>
                      <a:pt x="49" y="320"/>
                      <a:pt x="81" y="300"/>
                      <a:pt x="81" y="301"/>
                    </a:cubicBezTo>
                    <a:cubicBezTo>
                      <a:pt x="82" y="301"/>
                      <a:pt x="57" y="319"/>
                      <a:pt x="57" y="319"/>
                    </a:cubicBezTo>
                    <a:cubicBezTo>
                      <a:pt x="57" y="320"/>
                      <a:pt x="81" y="305"/>
                      <a:pt x="82" y="305"/>
                    </a:cubicBezTo>
                    <a:cubicBezTo>
                      <a:pt x="82" y="306"/>
                      <a:pt x="59" y="319"/>
                      <a:pt x="59" y="319"/>
                    </a:cubicBezTo>
                    <a:cubicBezTo>
                      <a:pt x="59" y="320"/>
                      <a:pt x="82" y="306"/>
                      <a:pt x="82" y="306"/>
                    </a:cubicBezTo>
                    <a:cubicBezTo>
                      <a:pt x="82" y="306"/>
                      <a:pt x="71" y="319"/>
                      <a:pt x="71" y="319"/>
                    </a:cubicBezTo>
                    <a:cubicBezTo>
                      <a:pt x="71" y="320"/>
                      <a:pt x="83" y="312"/>
                      <a:pt x="83" y="312"/>
                    </a:cubicBezTo>
                    <a:cubicBezTo>
                      <a:pt x="83" y="312"/>
                      <a:pt x="79" y="319"/>
                      <a:pt x="79" y="319"/>
                    </a:cubicBezTo>
                    <a:cubicBezTo>
                      <a:pt x="79" y="319"/>
                      <a:pt x="85" y="316"/>
                      <a:pt x="85" y="316"/>
                    </a:cubicBezTo>
                    <a:cubicBezTo>
                      <a:pt x="85" y="316"/>
                      <a:pt x="87" y="319"/>
                      <a:pt x="87" y="319"/>
                    </a:cubicBezTo>
                    <a:cubicBezTo>
                      <a:pt x="87" y="319"/>
                      <a:pt x="87" y="319"/>
                      <a:pt x="87" y="319"/>
                    </a:cubicBezTo>
                  </a:path>
                </a:pathLst>
              </a:custGeom>
              <a:noFill/>
              <a:ln w="1588" cap="rnd">
                <a:solidFill>
                  <a:schemeClr val="accent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51" name="组合 250"/>
            <p:cNvGrpSpPr/>
            <p:nvPr/>
          </p:nvGrpSpPr>
          <p:grpSpPr>
            <a:xfrm>
              <a:off x="2936445" y="2820686"/>
              <a:ext cx="1603769" cy="1210252"/>
              <a:chOff x="5678488" y="3140075"/>
              <a:chExt cx="1028700" cy="776288"/>
            </a:xfrm>
          </p:grpSpPr>
          <p:sp>
            <p:nvSpPr>
              <p:cNvPr id="70" name="Freeform 17"/>
              <p:cNvSpPr>
                <a:spLocks/>
              </p:cNvSpPr>
              <p:nvPr/>
            </p:nvSpPr>
            <p:spPr bwMode="auto">
              <a:xfrm>
                <a:off x="5678488" y="3246438"/>
                <a:ext cx="1028700" cy="661988"/>
              </a:xfrm>
              <a:custGeom>
                <a:avLst/>
                <a:gdLst>
                  <a:gd name="T0" fmla="*/ 3 w 477"/>
                  <a:gd name="T1" fmla="*/ 228 h 308"/>
                  <a:gd name="T2" fmla="*/ 3 w 477"/>
                  <a:gd name="T3" fmla="*/ 228 h 308"/>
                  <a:gd name="T4" fmla="*/ 3 w 477"/>
                  <a:gd name="T5" fmla="*/ 237 h 308"/>
                  <a:gd name="T6" fmla="*/ 23 w 477"/>
                  <a:gd name="T7" fmla="*/ 225 h 308"/>
                  <a:gd name="T8" fmla="*/ 3 w 477"/>
                  <a:gd name="T9" fmla="*/ 244 h 308"/>
                  <a:gd name="T10" fmla="*/ 39 w 477"/>
                  <a:gd name="T11" fmla="*/ 223 h 308"/>
                  <a:gd name="T12" fmla="*/ 3 w 477"/>
                  <a:gd name="T13" fmla="*/ 253 h 308"/>
                  <a:gd name="T14" fmla="*/ 65 w 477"/>
                  <a:gd name="T15" fmla="*/ 217 h 308"/>
                  <a:gd name="T16" fmla="*/ 3 w 477"/>
                  <a:gd name="T17" fmla="*/ 259 h 308"/>
                  <a:gd name="T18" fmla="*/ 91 w 477"/>
                  <a:gd name="T19" fmla="*/ 209 h 308"/>
                  <a:gd name="T20" fmla="*/ 3 w 477"/>
                  <a:gd name="T21" fmla="*/ 261 h 308"/>
                  <a:gd name="T22" fmla="*/ 102 w 477"/>
                  <a:gd name="T23" fmla="*/ 204 h 308"/>
                  <a:gd name="T24" fmla="*/ 3 w 477"/>
                  <a:gd name="T25" fmla="*/ 265 h 308"/>
                  <a:gd name="T26" fmla="*/ 450 w 477"/>
                  <a:gd name="T27" fmla="*/ 6 h 308"/>
                  <a:gd name="T28" fmla="*/ 3 w 477"/>
                  <a:gd name="T29" fmla="*/ 266 h 308"/>
                  <a:gd name="T30" fmla="*/ 453 w 477"/>
                  <a:gd name="T31" fmla="*/ 6 h 308"/>
                  <a:gd name="T32" fmla="*/ 3 w 477"/>
                  <a:gd name="T33" fmla="*/ 268 h 308"/>
                  <a:gd name="T34" fmla="*/ 456 w 477"/>
                  <a:gd name="T35" fmla="*/ 6 h 308"/>
                  <a:gd name="T36" fmla="*/ 3 w 477"/>
                  <a:gd name="T37" fmla="*/ 274 h 308"/>
                  <a:gd name="T38" fmla="*/ 467 w 477"/>
                  <a:gd name="T39" fmla="*/ 6 h 308"/>
                  <a:gd name="T40" fmla="*/ 3 w 477"/>
                  <a:gd name="T41" fmla="*/ 280 h 308"/>
                  <a:gd name="T42" fmla="*/ 474 w 477"/>
                  <a:gd name="T43" fmla="*/ 8 h 308"/>
                  <a:gd name="T44" fmla="*/ 3 w 477"/>
                  <a:gd name="T45" fmla="*/ 286 h 308"/>
                  <a:gd name="T46" fmla="*/ 473 w 477"/>
                  <a:gd name="T47" fmla="*/ 15 h 308"/>
                  <a:gd name="T48" fmla="*/ 3 w 477"/>
                  <a:gd name="T49" fmla="*/ 294 h 308"/>
                  <a:gd name="T50" fmla="*/ 473 w 477"/>
                  <a:gd name="T51" fmla="*/ 23 h 308"/>
                  <a:gd name="T52" fmla="*/ 3 w 477"/>
                  <a:gd name="T53" fmla="*/ 299 h 308"/>
                  <a:gd name="T54" fmla="*/ 79 w 477"/>
                  <a:gd name="T55" fmla="*/ 255 h 308"/>
                  <a:gd name="T56" fmla="*/ 4 w 477"/>
                  <a:gd name="T57" fmla="*/ 307 h 308"/>
                  <a:gd name="T58" fmla="*/ 71 w 477"/>
                  <a:gd name="T59" fmla="*/ 268 h 308"/>
                  <a:gd name="T60" fmla="*/ 19 w 477"/>
                  <a:gd name="T61" fmla="*/ 307 h 308"/>
                  <a:gd name="T62" fmla="*/ 69 w 477"/>
                  <a:gd name="T63" fmla="*/ 278 h 308"/>
                  <a:gd name="T64" fmla="*/ 36 w 477"/>
                  <a:gd name="T65" fmla="*/ 307 h 308"/>
                  <a:gd name="T66" fmla="*/ 71 w 477"/>
                  <a:gd name="T67" fmla="*/ 287 h 308"/>
                  <a:gd name="T68" fmla="*/ 49 w 477"/>
                  <a:gd name="T69" fmla="*/ 307 h 308"/>
                  <a:gd name="T70" fmla="*/ 73 w 477"/>
                  <a:gd name="T71" fmla="*/ 293 h 308"/>
                  <a:gd name="T72" fmla="*/ 63 w 477"/>
                  <a:gd name="T73" fmla="*/ 307 h 308"/>
                  <a:gd name="T74" fmla="*/ 77 w 477"/>
                  <a:gd name="T75" fmla="*/ 299 h 308"/>
                  <a:gd name="T76" fmla="*/ 71 w 477"/>
                  <a:gd name="T77" fmla="*/ 307 h 308"/>
                  <a:gd name="T78" fmla="*/ 79 w 477"/>
                  <a:gd name="T79" fmla="*/ 302 h 308"/>
                  <a:gd name="T80" fmla="*/ 84 w 477"/>
                  <a:gd name="T81" fmla="*/ 307 h 308"/>
                  <a:gd name="T82" fmla="*/ 85 w 477"/>
                  <a:gd name="T83" fmla="*/ 307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77" h="308">
                    <a:moveTo>
                      <a:pt x="3" y="228"/>
                    </a:moveTo>
                    <a:cubicBezTo>
                      <a:pt x="3" y="228"/>
                      <a:pt x="3" y="228"/>
                      <a:pt x="3" y="228"/>
                    </a:cubicBezTo>
                    <a:cubicBezTo>
                      <a:pt x="3" y="228"/>
                      <a:pt x="3" y="237"/>
                      <a:pt x="3" y="237"/>
                    </a:cubicBezTo>
                    <a:cubicBezTo>
                      <a:pt x="3" y="237"/>
                      <a:pt x="23" y="225"/>
                      <a:pt x="23" y="225"/>
                    </a:cubicBezTo>
                    <a:cubicBezTo>
                      <a:pt x="23" y="226"/>
                      <a:pt x="3" y="243"/>
                      <a:pt x="3" y="244"/>
                    </a:cubicBezTo>
                    <a:cubicBezTo>
                      <a:pt x="3" y="244"/>
                      <a:pt x="39" y="223"/>
                      <a:pt x="39" y="223"/>
                    </a:cubicBezTo>
                    <a:cubicBezTo>
                      <a:pt x="39" y="223"/>
                      <a:pt x="3" y="253"/>
                      <a:pt x="3" y="253"/>
                    </a:cubicBezTo>
                    <a:cubicBezTo>
                      <a:pt x="4" y="254"/>
                      <a:pt x="65" y="217"/>
                      <a:pt x="65" y="217"/>
                    </a:cubicBezTo>
                    <a:cubicBezTo>
                      <a:pt x="66" y="217"/>
                      <a:pt x="3" y="259"/>
                      <a:pt x="3" y="259"/>
                    </a:cubicBezTo>
                    <a:cubicBezTo>
                      <a:pt x="4" y="261"/>
                      <a:pt x="91" y="208"/>
                      <a:pt x="91" y="209"/>
                    </a:cubicBezTo>
                    <a:cubicBezTo>
                      <a:pt x="92" y="209"/>
                      <a:pt x="3" y="261"/>
                      <a:pt x="3" y="261"/>
                    </a:cubicBezTo>
                    <a:cubicBezTo>
                      <a:pt x="4" y="262"/>
                      <a:pt x="102" y="204"/>
                      <a:pt x="102" y="204"/>
                    </a:cubicBezTo>
                    <a:cubicBezTo>
                      <a:pt x="103" y="206"/>
                      <a:pt x="3" y="264"/>
                      <a:pt x="3" y="265"/>
                    </a:cubicBezTo>
                    <a:cubicBezTo>
                      <a:pt x="7" y="270"/>
                      <a:pt x="449" y="3"/>
                      <a:pt x="450" y="6"/>
                    </a:cubicBezTo>
                    <a:cubicBezTo>
                      <a:pt x="454" y="13"/>
                      <a:pt x="0" y="260"/>
                      <a:pt x="3" y="266"/>
                    </a:cubicBezTo>
                    <a:cubicBezTo>
                      <a:pt x="5" y="270"/>
                      <a:pt x="449" y="0"/>
                      <a:pt x="453" y="6"/>
                    </a:cubicBezTo>
                    <a:cubicBezTo>
                      <a:pt x="456" y="11"/>
                      <a:pt x="0" y="262"/>
                      <a:pt x="3" y="268"/>
                    </a:cubicBezTo>
                    <a:cubicBezTo>
                      <a:pt x="5" y="271"/>
                      <a:pt x="454" y="3"/>
                      <a:pt x="456" y="6"/>
                    </a:cubicBezTo>
                    <a:cubicBezTo>
                      <a:pt x="460" y="13"/>
                      <a:pt x="1" y="271"/>
                      <a:pt x="3" y="274"/>
                    </a:cubicBezTo>
                    <a:cubicBezTo>
                      <a:pt x="5" y="277"/>
                      <a:pt x="463" y="0"/>
                      <a:pt x="467" y="6"/>
                    </a:cubicBezTo>
                    <a:cubicBezTo>
                      <a:pt x="470" y="12"/>
                      <a:pt x="0" y="275"/>
                      <a:pt x="3" y="280"/>
                    </a:cubicBezTo>
                    <a:cubicBezTo>
                      <a:pt x="5" y="283"/>
                      <a:pt x="470" y="2"/>
                      <a:pt x="474" y="8"/>
                    </a:cubicBezTo>
                    <a:cubicBezTo>
                      <a:pt x="477" y="14"/>
                      <a:pt x="0" y="280"/>
                      <a:pt x="3" y="286"/>
                    </a:cubicBezTo>
                    <a:cubicBezTo>
                      <a:pt x="6" y="291"/>
                      <a:pt x="469" y="8"/>
                      <a:pt x="473" y="15"/>
                    </a:cubicBezTo>
                    <a:cubicBezTo>
                      <a:pt x="475" y="18"/>
                      <a:pt x="1" y="291"/>
                      <a:pt x="3" y="294"/>
                    </a:cubicBezTo>
                    <a:cubicBezTo>
                      <a:pt x="6" y="299"/>
                      <a:pt x="469" y="17"/>
                      <a:pt x="473" y="23"/>
                    </a:cubicBezTo>
                    <a:cubicBezTo>
                      <a:pt x="475" y="27"/>
                      <a:pt x="1" y="295"/>
                      <a:pt x="3" y="299"/>
                    </a:cubicBezTo>
                    <a:cubicBezTo>
                      <a:pt x="4" y="300"/>
                      <a:pt x="78" y="254"/>
                      <a:pt x="79" y="255"/>
                    </a:cubicBezTo>
                    <a:cubicBezTo>
                      <a:pt x="80" y="256"/>
                      <a:pt x="3" y="307"/>
                      <a:pt x="4" y="307"/>
                    </a:cubicBezTo>
                    <a:cubicBezTo>
                      <a:pt x="4" y="308"/>
                      <a:pt x="71" y="268"/>
                      <a:pt x="71" y="268"/>
                    </a:cubicBezTo>
                    <a:cubicBezTo>
                      <a:pt x="71" y="269"/>
                      <a:pt x="19" y="307"/>
                      <a:pt x="19" y="307"/>
                    </a:cubicBezTo>
                    <a:cubicBezTo>
                      <a:pt x="19" y="308"/>
                      <a:pt x="69" y="278"/>
                      <a:pt x="69" y="278"/>
                    </a:cubicBezTo>
                    <a:cubicBezTo>
                      <a:pt x="70" y="278"/>
                      <a:pt x="36" y="307"/>
                      <a:pt x="36" y="307"/>
                    </a:cubicBezTo>
                    <a:cubicBezTo>
                      <a:pt x="36" y="307"/>
                      <a:pt x="70" y="287"/>
                      <a:pt x="71" y="287"/>
                    </a:cubicBezTo>
                    <a:cubicBezTo>
                      <a:pt x="71" y="288"/>
                      <a:pt x="49" y="307"/>
                      <a:pt x="49" y="307"/>
                    </a:cubicBezTo>
                    <a:cubicBezTo>
                      <a:pt x="49" y="307"/>
                      <a:pt x="73" y="293"/>
                      <a:pt x="73" y="293"/>
                    </a:cubicBezTo>
                    <a:cubicBezTo>
                      <a:pt x="73" y="293"/>
                      <a:pt x="63" y="307"/>
                      <a:pt x="63" y="307"/>
                    </a:cubicBezTo>
                    <a:cubicBezTo>
                      <a:pt x="63" y="307"/>
                      <a:pt x="77" y="299"/>
                      <a:pt x="77" y="299"/>
                    </a:cubicBezTo>
                    <a:cubicBezTo>
                      <a:pt x="77" y="299"/>
                      <a:pt x="71" y="307"/>
                      <a:pt x="71" y="307"/>
                    </a:cubicBezTo>
                    <a:cubicBezTo>
                      <a:pt x="71" y="307"/>
                      <a:pt x="79" y="302"/>
                      <a:pt x="79" y="302"/>
                    </a:cubicBezTo>
                    <a:cubicBezTo>
                      <a:pt x="79" y="303"/>
                      <a:pt x="84" y="307"/>
                      <a:pt x="84" y="307"/>
                    </a:cubicBezTo>
                    <a:cubicBezTo>
                      <a:pt x="84" y="307"/>
                      <a:pt x="85" y="307"/>
                      <a:pt x="85" y="307"/>
                    </a:cubicBezTo>
                  </a:path>
                </a:pathLst>
              </a:custGeom>
              <a:noFill/>
              <a:ln w="1588" cap="rnd">
                <a:solidFill>
                  <a:schemeClr val="accent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13"/>
              <p:cNvSpPr>
                <a:spLocks/>
              </p:cNvSpPr>
              <p:nvPr/>
            </p:nvSpPr>
            <p:spPr bwMode="auto">
              <a:xfrm>
                <a:off x="6624638" y="3843338"/>
                <a:ext cx="49213" cy="31750"/>
              </a:xfrm>
              <a:custGeom>
                <a:avLst/>
                <a:gdLst>
                  <a:gd name="T0" fmla="*/ 0 w 23"/>
                  <a:gd name="T1" fmla="*/ 13 h 15"/>
                  <a:gd name="T2" fmla="*/ 23 w 23"/>
                  <a:gd name="T3" fmla="*/ 0 h 15"/>
                  <a:gd name="T4" fmla="*/ 0 w 23"/>
                  <a:gd name="T5" fmla="*/ 15 h 15"/>
                  <a:gd name="T6" fmla="*/ 23 w 23"/>
                  <a:gd name="T7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15">
                    <a:moveTo>
                      <a:pt x="0" y="13"/>
                    </a:moveTo>
                    <a:cubicBezTo>
                      <a:pt x="0" y="14"/>
                      <a:pt x="23" y="0"/>
                      <a:pt x="23" y="0"/>
                    </a:cubicBezTo>
                    <a:cubicBezTo>
                      <a:pt x="23" y="0"/>
                      <a:pt x="0" y="14"/>
                      <a:pt x="0" y="15"/>
                    </a:cubicBezTo>
                    <a:cubicBezTo>
                      <a:pt x="0" y="15"/>
                      <a:pt x="22" y="1"/>
                      <a:pt x="23" y="1"/>
                    </a:cubicBezTo>
                  </a:path>
                </a:pathLst>
              </a:custGeom>
              <a:noFill/>
              <a:ln w="1588" cap="rnd">
                <a:solidFill>
                  <a:schemeClr val="accent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14"/>
              <p:cNvSpPr>
                <a:spLocks/>
              </p:cNvSpPr>
              <p:nvPr/>
            </p:nvSpPr>
            <p:spPr bwMode="auto">
              <a:xfrm>
                <a:off x="6640513" y="3614738"/>
                <a:ext cx="33338" cy="20638"/>
              </a:xfrm>
              <a:custGeom>
                <a:avLst/>
                <a:gdLst>
                  <a:gd name="T0" fmla="*/ 0 w 16"/>
                  <a:gd name="T1" fmla="*/ 9 h 9"/>
                  <a:gd name="T2" fmla="*/ 16 w 16"/>
                  <a:gd name="T3" fmla="*/ 0 h 9"/>
                  <a:gd name="T4" fmla="*/ 15 w 16"/>
                  <a:gd name="T5" fmla="*/ 5 h 9"/>
                  <a:gd name="T6" fmla="*/ 16 w 16"/>
                  <a:gd name="T7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9">
                    <a:moveTo>
                      <a:pt x="0" y="9"/>
                    </a:moveTo>
                    <a:cubicBezTo>
                      <a:pt x="0" y="9"/>
                      <a:pt x="16" y="0"/>
                      <a:pt x="16" y="0"/>
                    </a:cubicBezTo>
                    <a:cubicBezTo>
                      <a:pt x="16" y="0"/>
                      <a:pt x="15" y="5"/>
                      <a:pt x="15" y="5"/>
                    </a:cubicBezTo>
                    <a:cubicBezTo>
                      <a:pt x="15" y="5"/>
                      <a:pt x="16" y="5"/>
                      <a:pt x="16" y="5"/>
                    </a:cubicBezTo>
                  </a:path>
                </a:pathLst>
              </a:custGeom>
              <a:noFill/>
              <a:ln w="1588" cap="rnd">
                <a:solidFill>
                  <a:schemeClr val="accent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15"/>
              <p:cNvSpPr>
                <a:spLocks/>
              </p:cNvSpPr>
              <p:nvPr/>
            </p:nvSpPr>
            <p:spPr bwMode="auto">
              <a:xfrm>
                <a:off x="6351588" y="3584575"/>
                <a:ext cx="325438" cy="323850"/>
              </a:xfrm>
              <a:custGeom>
                <a:avLst/>
                <a:gdLst>
                  <a:gd name="T0" fmla="*/ 0 w 151"/>
                  <a:gd name="T1" fmla="*/ 88 h 150"/>
                  <a:gd name="T2" fmla="*/ 150 w 151"/>
                  <a:gd name="T3" fmla="*/ 2 h 150"/>
                  <a:gd name="T4" fmla="*/ 17 w 151"/>
                  <a:gd name="T5" fmla="*/ 84 h 150"/>
                  <a:gd name="T6" fmla="*/ 150 w 151"/>
                  <a:gd name="T7" fmla="*/ 7 h 150"/>
                  <a:gd name="T8" fmla="*/ 28 w 151"/>
                  <a:gd name="T9" fmla="*/ 86 h 150"/>
                  <a:gd name="T10" fmla="*/ 122 w 151"/>
                  <a:gd name="T11" fmla="*/ 32 h 150"/>
                  <a:gd name="T12" fmla="*/ 33 w 151"/>
                  <a:gd name="T13" fmla="*/ 89 h 150"/>
                  <a:gd name="T14" fmla="*/ 117 w 151"/>
                  <a:gd name="T15" fmla="*/ 40 h 150"/>
                  <a:gd name="T16" fmla="*/ 39 w 151"/>
                  <a:gd name="T17" fmla="*/ 93 h 150"/>
                  <a:gd name="T18" fmla="*/ 115 w 151"/>
                  <a:gd name="T19" fmla="*/ 49 h 150"/>
                  <a:gd name="T20" fmla="*/ 43 w 151"/>
                  <a:gd name="T21" fmla="*/ 97 h 150"/>
                  <a:gd name="T22" fmla="*/ 114 w 151"/>
                  <a:gd name="T23" fmla="*/ 57 h 150"/>
                  <a:gd name="T24" fmla="*/ 48 w 151"/>
                  <a:gd name="T25" fmla="*/ 103 h 150"/>
                  <a:gd name="T26" fmla="*/ 115 w 151"/>
                  <a:gd name="T27" fmla="*/ 64 h 150"/>
                  <a:gd name="T28" fmla="*/ 51 w 151"/>
                  <a:gd name="T29" fmla="*/ 110 h 150"/>
                  <a:gd name="T30" fmla="*/ 118 w 151"/>
                  <a:gd name="T31" fmla="*/ 71 h 150"/>
                  <a:gd name="T32" fmla="*/ 52 w 151"/>
                  <a:gd name="T33" fmla="*/ 117 h 150"/>
                  <a:gd name="T34" fmla="*/ 121 w 151"/>
                  <a:gd name="T35" fmla="*/ 77 h 150"/>
                  <a:gd name="T36" fmla="*/ 52 w 151"/>
                  <a:gd name="T37" fmla="*/ 118 h 150"/>
                  <a:gd name="T38" fmla="*/ 122 w 151"/>
                  <a:gd name="T39" fmla="*/ 78 h 150"/>
                  <a:gd name="T40" fmla="*/ 52 w 151"/>
                  <a:gd name="T41" fmla="*/ 123 h 150"/>
                  <a:gd name="T42" fmla="*/ 124 w 151"/>
                  <a:gd name="T43" fmla="*/ 81 h 150"/>
                  <a:gd name="T44" fmla="*/ 52 w 151"/>
                  <a:gd name="T45" fmla="*/ 128 h 150"/>
                  <a:gd name="T46" fmla="*/ 128 w 151"/>
                  <a:gd name="T47" fmla="*/ 84 h 150"/>
                  <a:gd name="T48" fmla="*/ 45 w 151"/>
                  <a:gd name="T49" fmla="*/ 142 h 150"/>
                  <a:gd name="T50" fmla="*/ 137 w 151"/>
                  <a:gd name="T51" fmla="*/ 88 h 150"/>
                  <a:gd name="T52" fmla="*/ 40 w 151"/>
                  <a:gd name="T53" fmla="*/ 149 h 150"/>
                  <a:gd name="T54" fmla="*/ 143 w 151"/>
                  <a:gd name="T55" fmla="*/ 90 h 150"/>
                  <a:gd name="T56" fmla="*/ 55 w 151"/>
                  <a:gd name="T57" fmla="*/ 149 h 150"/>
                  <a:gd name="T58" fmla="*/ 150 w 151"/>
                  <a:gd name="T59" fmla="*/ 95 h 150"/>
                  <a:gd name="T60" fmla="*/ 59 w 151"/>
                  <a:gd name="T61" fmla="*/ 149 h 150"/>
                  <a:gd name="T62" fmla="*/ 150 w 151"/>
                  <a:gd name="T63" fmla="*/ 97 h 150"/>
                  <a:gd name="T64" fmla="*/ 64 w 151"/>
                  <a:gd name="T65" fmla="*/ 149 h 150"/>
                  <a:gd name="T66" fmla="*/ 150 w 151"/>
                  <a:gd name="T67" fmla="*/ 100 h 150"/>
                  <a:gd name="T68" fmla="*/ 77 w 151"/>
                  <a:gd name="T69" fmla="*/ 149 h 150"/>
                  <a:gd name="T70" fmla="*/ 150 w 151"/>
                  <a:gd name="T71" fmla="*/ 107 h 150"/>
                  <a:gd name="T72" fmla="*/ 78 w 151"/>
                  <a:gd name="T73" fmla="*/ 149 h 150"/>
                  <a:gd name="T74" fmla="*/ 150 w 151"/>
                  <a:gd name="T75" fmla="*/ 108 h 150"/>
                  <a:gd name="T76" fmla="*/ 87 w 151"/>
                  <a:gd name="T77" fmla="*/ 149 h 150"/>
                  <a:gd name="T78" fmla="*/ 150 w 151"/>
                  <a:gd name="T79" fmla="*/ 113 h 150"/>
                  <a:gd name="T80" fmla="*/ 105 w 151"/>
                  <a:gd name="T81" fmla="*/ 149 h 150"/>
                  <a:gd name="T82" fmla="*/ 150 w 151"/>
                  <a:gd name="T83" fmla="*/ 123 h 150"/>
                  <a:gd name="T84" fmla="*/ 122 w 151"/>
                  <a:gd name="T85" fmla="*/ 149 h 150"/>
                  <a:gd name="T86" fmla="*/ 150 w 151"/>
                  <a:gd name="T87" fmla="*/ 133 h 150"/>
                  <a:gd name="T88" fmla="*/ 125 w 151"/>
                  <a:gd name="T89" fmla="*/ 149 h 150"/>
                  <a:gd name="T90" fmla="*/ 150 w 151"/>
                  <a:gd name="T91" fmla="*/ 135 h 150"/>
                  <a:gd name="T92" fmla="*/ 133 w 151"/>
                  <a:gd name="T93" fmla="*/ 149 h 150"/>
                  <a:gd name="T94" fmla="*/ 150 w 151"/>
                  <a:gd name="T95" fmla="*/ 140 h 150"/>
                  <a:gd name="T96" fmla="*/ 150 w 151"/>
                  <a:gd name="T97" fmla="*/ 149 h 150"/>
                  <a:gd name="T98" fmla="*/ 150 w 151"/>
                  <a:gd name="T99" fmla="*/ 149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51" h="150">
                    <a:moveTo>
                      <a:pt x="0" y="88"/>
                    </a:moveTo>
                    <a:cubicBezTo>
                      <a:pt x="1" y="91"/>
                      <a:pt x="149" y="0"/>
                      <a:pt x="150" y="2"/>
                    </a:cubicBezTo>
                    <a:cubicBezTo>
                      <a:pt x="150" y="3"/>
                      <a:pt x="16" y="82"/>
                      <a:pt x="17" y="84"/>
                    </a:cubicBezTo>
                    <a:cubicBezTo>
                      <a:pt x="18" y="85"/>
                      <a:pt x="149" y="6"/>
                      <a:pt x="150" y="7"/>
                    </a:cubicBezTo>
                    <a:cubicBezTo>
                      <a:pt x="151" y="9"/>
                      <a:pt x="27" y="84"/>
                      <a:pt x="28" y="86"/>
                    </a:cubicBezTo>
                    <a:cubicBezTo>
                      <a:pt x="29" y="87"/>
                      <a:pt x="122" y="31"/>
                      <a:pt x="122" y="32"/>
                    </a:cubicBezTo>
                    <a:cubicBezTo>
                      <a:pt x="123" y="32"/>
                      <a:pt x="33" y="88"/>
                      <a:pt x="33" y="89"/>
                    </a:cubicBezTo>
                    <a:cubicBezTo>
                      <a:pt x="34" y="90"/>
                      <a:pt x="117" y="39"/>
                      <a:pt x="117" y="40"/>
                    </a:cubicBezTo>
                    <a:cubicBezTo>
                      <a:pt x="118" y="41"/>
                      <a:pt x="38" y="91"/>
                      <a:pt x="39" y="93"/>
                    </a:cubicBezTo>
                    <a:cubicBezTo>
                      <a:pt x="39" y="93"/>
                      <a:pt x="114" y="48"/>
                      <a:pt x="115" y="49"/>
                    </a:cubicBezTo>
                    <a:cubicBezTo>
                      <a:pt x="115" y="49"/>
                      <a:pt x="43" y="96"/>
                      <a:pt x="43" y="97"/>
                    </a:cubicBezTo>
                    <a:cubicBezTo>
                      <a:pt x="44" y="98"/>
                      <a:pt x="114" y="56"/>
                      <a:pt x="114" y="57"/>
                    </a:cubicBezTo>
                    <a:cubicBezTo>
                      <a:pt x="114" y="57"/>
                      <a:pt x="47" y="102"/>
                      <a:pt x="48" y="103"/>
                    </a:cubicBezTo>
                    <a:cubicBezTo>
                      <a:pt x="48" y="104"/>
                      <a:pt x="115" y="64"/>
                      <a:pt x="115" y="64"/>
                    </a:cubicBezTo>
                    <a:cubicBezTo>
                      <a:pt x="115" y="65"/>
                      <a:pt x="50" y="109"/>
                      <a:pt x="51" y="110"/>
                    </a:cubicBezTo>
                    <a:cubicBezTo>
                      <a:pt x="51" y="111"/>
                      <a:pt x="117" y="71"/>
                      <a:pt x="118" y="71"/>
                    </a:cubicBezTo>
                    <a:cubicBezTo>
                      <a:pt x="118" y="72"/>
                      <a:pt x="52" y="116"/>
                      <a:pt x="52" y="117"/>
                    </a:cubicBezTo>
                    <a:cubicBezTo>
                      <a:pt x="53" y="118"/>
                      <a:pt x="121" y="77"/>
                      <a:pt x="121" y="77"/>
                    </a:cubicBezTo>
                    <a:cubicBezTo>
                      <a:pt x="122" y="78"/>
                      <a:pt x="52" y="117"/>
                      <a:pt x="52" y="118"/>
                    </a:cubicBezTo>
                    <a:cubicBezTo>
                      <a:pt x="53" y="118"/>
                      <a:pt x="122" y="77"/>
                      <a:pt x="122" y="78"/>
                    </a:cubicBezTo>
                    <a:cubicBezTo>
                      <a:pt x="122" y="79"/>
                      <a:pt x="52" y="122"/>
                      <a:pt x="52" y="123"/>
                    </a:cubicBezTo>
                    <a:cubicBezTo>
                      <a:pt x="53" y="123"/>
                      <a:pt x="124" y="80"/>
                      <a:pt x="124" y="81"/>
                    </a:cubicBezTo>
                    <a:cubicBezTo>
                      <a:pt x="125" y="82"/>
                      <a:pt x="51" y="127"/>
                      <a:pt x="52" y="128"/>
                    </a:cubicBezTo>
                    <a:cubicBezTo>
                      <a:pt x="52" y="129"/>
                      <a:pt x="128" y="83"/>
                      <a:pt x="128" y="84"/>
                    </a:cubicBezTo>
                    <a:cubicBezTo>
                      <a:pt x="129" y="84"/>
                      <a:pt x="44" y="141"/>
                      <a:pt x="45" y="142"/>
                    </a:cubicBezTo>
                    <a:cubicBezTo>
                      <a:pt x="45" y="143"/>
                      <a:pt x="137" y="87"/>
                      <a:pt x="137" y="88"/>
                    </a:cubicBezTo>
                    <a:cubicBezTo>
                      <a:pt x="138" y="89"/>
                      <a:pt x="40" y="148"/>
                      <a:pt x="40" y="149"/>
                    </a:cubicBezTo>
                    <a:cubicBezTo>
                      <a:pt x="41" y="150"/>
                      <a:pt x="142" y="89"/>
                      <a:pt x="143" y="90"/>
                    </a:cubicBezTo>
                    <a:cubicBezTo>
                      <a:pt x="143" y="91"/>
                      <a:pt x="55" y="149"/>
                      <a:pt x="55" y="149"/>
                    </a:cubicBezTo>
                    <a:cubicBezTo>
                      <a:pt x="56" y="150"/>
                      <a:pt x="149" y="94"/>
                      <a:pt x="150" y="95"/>
                    </a:cubicBezTo>
                    <a:cubicBezTo>
                      <a:pt x="150" y="96"/>
                      <a:pt x="58" y="148"/>
                      <a:pt x="59" y="149"/>
                    </a:cubicBezTo>
                    <a:cubicBezTo>
                      <a:pt x="60" y="150"/>
                      <a:pt x="149" y="96"/>
                      <a:pt x="150" y="97"/>
                    </a:cubicBezTo>
                    <a:cubicBezTo>
                      <a:pt x="150" y="97"/>
                      <a:pt x="64" y="148"/>
                      <a:pt x="64" y="149"/>
                    </a:cubicBezTo>
                    <a:cubicBezTo>
                      <a:pt x="65" y="150"/>
                      <a:pt x="149" y="98"/>
                      <a:pt x="150" y="100"/>
                    </a:cubicBezTo>
                    <a:cubicBezTo>
                      <a:pt x="150" y="101"/>
                      <a:pt x="77" y="149"/>
                      <a:pt x="77" y="149"/>
                    </a:cubicBezTo>
                    <a:cubicBezTo>
                      <a:pt x="78" y="150"/>
                      <a:pt x="149" y="106"/>
                      <a:pt x="150" y="107"/>
                    </a:cubicBezTo>
                    <a:cubicBezTo>
                      <a:pt x="150" y="108"/>
                      <a:pt x="78" y="148"/>
                      <a:pt x="78" y="149"/>
                    </a:cubicBezTo>
                    <a:cubicBezTo>
                      <a:pt x="79" y="150"/>
                      <a:pt x="149" y="107"/>
                      <a:pt x="150" y="108"/>
                    </a:cubicBezTo>
                    <a:cubicBezTo>
                      <a:pt x="150" y="109"/>
                      <a:pt x="86" y="148"/>
                      <a:pt x="87" y="149"/>
                    </a:cubicBezTo>
                    <a:cubicBezTo>
                      <a:pt x="87" y="150"/>
                      <a:pt x="149" y="112"/>
                      <a:pt x="150" y="113"/>
                    </a:cubicBezTo>
                    <a:cubicBezTo>
                      <a:pt x="150" y="113"/>
                      <a:pt x="104" y="149"/>
                      <a:pt x="105" y="149"/>
                    </a:cubicBezTo>
                    <a:cubicBezTo>
                      <a:pt x="105" y="150"/>
                      <a:pt x="149" y="122"/>
                      <a:pt x="150" y="123"/>
                    </a:cubicBezTo>
                    <a:cubicBezTo>
                      <a:pt x="150" y="123"/>
                      <a:pt x="122" y="149"/>
                      <a:pt x="122" y="149"/>
                    </a:cubicBezTo>
                    <a:cubicBezTo>
                      <a:pt x="122" y="150"/>
                      <a:pt x="150" y="133"/>
                      <a:pt x="150" y="133"/>
                    </a:cubicBezTo>
                    <a:cubicBezTo>
                      <a:pt x="150" y="133"/>
                      <a:pt x="125" y="149"/>
                      <a:pt x="125" y="149"/>
                    </a:cubicBezTo>
                    <a:cubicBezTo>
                      <a:pt x="125" y="149"/>
                      <a:pt x="150" y="135"/>
                      <a:pt x="150" y="135"/>
                    </a:cubicBezTo>
                    <a:cubicBezTo>
                      <a:pt x="150" y="135"/>
                      <a:pt x="133" y="149"/>
                      <a:pt x="133" y="149"/>
                    </a:cubicBezTo>
                    <a:cubicBezTo>
                      <a:pt x="133" y="149"/>
                      <a:pt x="150" y="140"/>
                      <a:pt x="150" y="140"/>
                    </a:cubicBezTo>
                    <a:cubicBezTo>
                      <a:pt x="150" y="140"/>
                      <a:pt x="150" y="149"/>
                      <a:pt x="150" y="149"/>
                    </a:cubicBezTo>
                    <a:cubicBezTo>
                      <a:pt x="150" y="149"/>
                      <a:pt x="150" y="149"/>
                      <a:pt x="150" y="149"/>
                    </a:cubicBezTo>
                  </a:path>
                </a:pathLst>
              </a:custGeom>
              <a:noFill/>
              <a:ln w="1588" cap="rnd">
                <a:solidFill>
                  <a:schemeClr val="accent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16"/>
              <p:cNvSpPr>
                <a:spLocks/>
              </p:cNvSpPr>
              <p:nvPr/>
            </p:nvSpPr>
            <p:spPr bwMode="auto">
              <a:xfrm>
                <a:off x="5872163" y="3295650"/>
                <a:ext cx="830263" cy="620713"/>
              </a:xfrm>
              <a:custGeom>
                <a:avLst/>
                <a:gdLst>
                  <a:gd name="T0" fmla="*/ 383 w 385"/>
                  <a:gd name="T1" fmla="*/ 2 h 289"/>
                  <a:gd name="T2" fmla="*/ 382 w 385"/>
                  <a:gd name="T3" fmla="*/ 6 h 289"/>
                  <a:gd name="T4" fmla="*/ 382 w 385"/>
                  <a:gd name="T5" fmla="*/ 14 h 289"/>
                  <a:gd name="T6" fmla="*/ 381 w 385"/>
                  <a:gd name="T7" fmla="*/ 17 h 289"/>
                  <a:gd name="T8" fmla="*/ 381 w 385"/>
                  <a:gd name="T9" fmla="*/ 17 h 289"/>
                  <a:gd name="T10" fmla="*/ 381 w 385"/>
                  <a:gd name="T11" fmla="*/ 20 h 289"/>
                  <a:gd name="T12" fmla="*/ 381 w 385"/>
                  <a:gd name="T13" fmla="*/ 26 h 289"/>
                  <a:gd name="T14" fmla="*/ 380 w 385"/>
                  <a:gd name="T15" fmla="*/ 33 h 289"/>
                  <a:gd name="T16" fmla="*/ 379 w 385"/>
                  <a:gd name="T17" fmla="*/ 40 h 289"/>
                  <a:gd name="T18" fmla="*/ 379 w 385"/>
                  <a:gd name="T19" fmla="*/ 46 h 289"/>
                  <a:gd name="T20" fmla="*/ 378 w 385"/>
                  <a:gd name="T21" fmla="*/ 51 h 289"/>
                  <a:gd name="T22" fmla="*/ 378 w 385"/>
                  <a:gd name="T23" fmla="*/ 57 h 289"/>
                  <a:gd name="T24" fmla="*/ 377 w 385"/>
                  <a:gd name="T25" fmla="*/ 63 h 289"/>
                  <a:gd name="T26" fmla="*/ 376 w 385"/>
                  <a:gd name="T27" fmla="*/ 72 h 289"/>
                  <a:gd name="T28" fmla="*/ 375 w 385"/>
                  <a:gd name="T29" fmla="*/ 81 h 289"/>
                  <a:gd name="T30" fmla="*/ 374 w 385"/>
                  <a:gd name="T31" fmla="*/ 90 h 289"/>
                  <a:gd name="T32" fmla="*/ 373 w 385"/>
                  <a:gd name="T33" fmla="*/ 99 h 289"/>
                  <a:gd name="T34" fmla="*/ 372 w 385"/>
                  <a:gd name="T35" fmla="*/ 103 h 289"/>
                  <a:gd name="T36" fmla="*/ 372 w 385"/>
                  <a:gd name="T37" fmla="*/ 107 h 289"/>
                  <a:gd name="T38" fmla="*/ 372 w 385"/>
                  <a:gd name="T39" fmla="*/ 112 h 289"/>
                  <a:gd name="T40" fmla="*/ 372 w 385"/>
                  <a:gd name="T41" fmla="*/ 114 h 289"/>
                  <a:gd name="T42" fmla="*/ 372 w 385"/>
                  <a:gd name="T43" fmla="*/ 120 h 289"/>
                  <a:gd name="T44" fmla="*/ 372 w 385"/>
                  <a:gd name="T45" fmla="*/ 123 h 289"/>
                  <a:gd name="T46" fmla="*/ 372 w 385"/>
                  <a:gd name="T47" fmla="*/ 131 h 289"/>
                  <a:gd name="T48" fmla="*/ 372 w 385"/>
                  <a:gd name="T49" fmla="*/ 135 h 289"/>
                  <a:gd name="T50" fmla="*/ 209 w 385"/>
                  <a:gd name="T51" fmla="*/ 234 h 289"/>
                  <a:gd name="T52" fmla="*/ 209 w 385"/>
                  <a:gd name="T53" fmla="*/ 235 h 289"/>
                  <a:gd name="T54" fmla="*/ 208 w 385"/>
                  <a:gd name="T55" fmla="*/ 236 h 289"/>
                  <a:gd name="T56" fmla="*/ 203 w 385"/>
                  <a:gd name="T57" fmla="*/ 249 h 289"/>
                  <a:gd name="T58" fmla="*/ 203 w 385"/>
                  <a:gd name="T59" fmla="*/ 250 h 289"/>
                  <a:gd name="T60" fmla="*/ 203 w 385"/>
                  <a:gd name="T61" fmla="*/ 259 h 289"/>
                  <a:gd name="T62" fmla="*/ 204 w 385"/>
                  <a:gd name="T63" fmla="*/ 267 h 289"/>
                  <a:gd name="T64" fmla="*/ 205 w 385"/>
                  <a:gd name="T65" fmla="*/ 268 h 289"/>
                  <a:gd name="T66" fmla="*/ 205 w 385"/>
                  <a:gd name="T67" fmla="*/ 269 h 289"/>
                  <a:gd name="T68" fmla="*/ 208 w 385"/>
                  <a:gd name="T69" fmla="*/ 276 h 289"/>
                  <a:gd name="T70" fmla="*/ 209 w 385"/>
                  <a:gd name="T71" fmla="*/ 277 h 289"/>
                  <a:gd name="T72" fmla="*/ 211 w 385"/>
                  <a:gd name="T73" fmla="*/ 279 h 289"/>
                  <a:gd name="T74" fmla="*/ 217 w 385"/>
                  <a:gd name="T75" fmla="*/ 284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85" h="289">
                    <a:moveTo>
                      <a:pt x="0" y="223"/>
                    </a:moveTo>
                    <a:cubicBezTo>
                      <a:pt x="1" y="225"/>
                      <a:pt x="381" y="0"/>
                      <a:pt x="383" y="2"/>
                    </a:cubicBezTo>
                    <a:cubicBezTo>
                      <a:pt x="385" y="7"/>
                      <a:pt x="11" y="217"/>
                      <a:pt x="12" y="219"/>
                    </a:cubicBezTo>
                    <a:cubicBezTo>
                      <a:pt x="14" y="224"/>
                      <a:pt x="381" y="3"/>
                      <a:pt x="382" y="6"/>
                    </a:cubicBezTo>
                    <a:cubicBezTo>
                      <a:pt x="385" y="9"/>
                      <a:pt x="23" y="218"/>
                      <a:pt x="24" y="220"/>
                    </a:cubicBezTo>
                    <a:cubicBezTo>
                      <a:pt x="27" y="225"/>
                      <a:pt x="379" y="9"/>
                      <a:pt x="382" y="14"/>
                    </a:cubicBezTo>
                    <a:cubicBezTo>
                      <a:pt x="385" y="19"/>
                      <a:pt x="25" y="218"/>
                      <a:pt x="28" y="221"/>
                    </a:cubicBezTo>
                    <a:cubicBezTo>
                      <a:pt x="30" y="225"/>
                      <a:pt x="380" y="15"/>
                      <a:pt x="381" y="17"/>
                    </a:cubicBezTo>
                    <a:cubicBezTo>
                      <a:pt x="383" y="20"/>
                      <a:pt x="27" y="219"/>
                      <a:pt x="28" y="221"/>
                    </a:cubicBezTo>
                    <a:cubicBezTo>
                      <a:pt x="29" y="223"/>
                      <a:pt x="380" y="15"/>
                      <a:pt x="381" y="17"/>
                    </a:cubicBezTo>
                    <a:cubicBezTo>
                      <a:pt x="383" y="21"/>
                      <a:pt x="27" y="217"/>
                      <a:pt x="30" y="222"/>
                    </a:cubicBezTo>
                    <a:cubicBezTo>
                      <a:pt x="32" y="226"/>
                      <a:pt x="379" y="16"/>
                      <a:pt x="381" y="20"/>
                    </a:cubicBezTo>
                    <a:cubicBezTo>
                      <a:pt x="383" y="23"/>
                      <a:pt x="33" y="221"/>
                      <a:pt x="36" y="226"/>
                    </a:cubicBezTo>
                    <a:cubicBezTo>
                      <a:pt x="37" y="229"/>
                      <a:pt x="379" y="23"/>
                      <a:pt x="381" y="26"/>
                    </a:cubicBezTo>
                    <a:cubicBezTo>
                      <a:pt x="383" y="30"/>
                      <a:pt x="37" y="224"/>
                      <a:pt x="40" y="229"/>
                    </a:cubicBezTo>
                    <a:cubicBezTo>
                      <a:pt x="42" y="232"/>
                      <a:pt x="379" y="31"/>
                      <a:pt x="380" y="33"/>
                    </a:cubicBezTo>
                    <a:cubicBezTo>
                      <a:pt x="381" y="35"/>
                      <a:pt x="42" y="229"/>
                      <a:pt x="44" y="233"/>
                    </a:cubicBezTo>
                    <a:cubicBezTo>
                      <a:pt x="45" y="235"/>
                      <a:pt x="377" y="36"/>
                      <a:pt x="379" y="40"/>
                    </a:cubicBezTo>
                    <a:cubicBezTo>
                      <a:pt x="382" y="43"/>
                      <a:pt x="45" y="234"/>
                      <a:pt x="47" y="238"/>
                    </a:cubicBezTo>
                    <a:cubicBezTo>
                      <a:pt x="48" y="239"/>
                      <a:pt x="377" y="42"/>
                      <a:pt x="379" y="46"/>
                    </a:cubicBezTo>
                    <a:cubicBezTo>
                      <a:pt x="380" y="49"/>
                      <a:pt x="48" y="239"/>
                      <a:pt x="49" y="241"/>
                    </a:cubicBezTo>
                    <a:cubicBezTo>
                      <a:pt x="52" y="246"/>
                      <a:pt x="377" y="49"/>
                      <a:pt x="378" y="51"/>
                    </a:cubicBezTo>
                    <a:cubicBezTo>
                      <a:pt x="379" y="54"/>
                      <a:pt x="49" y="244"/>
                      <a:pt x="50" y="246"/>
                    </a:cubicBezTo>
                    <a:cubicBezTo>
                      <a:pt x="52" y="249"/>
                      <a:pt x="375" y="52"/>
                      <a:pt x="378" y="57"/>
                    </a:cubicBezTo>
                    <a:cubicBezTo>
                      <a:pt x="379" y="60"/>
                      <a:pt x="49" y="247"/>
                      <a:pt x="51" y="251"/>
                    </a:cubicBezTo>
                    <a:cubicBezTo>
                      <a:pt x="53" y="255"/>
                      <a:pt x="376" y="62"/>
                      <a:pt x="377" y="63"/>
                    </a:cubicBezTo>
                    <a:cubicBezTo>
                      <a:pt x="380" y="68"/>
                      <a:pt x="50" y="257"/>
                      <a:pt x="51" y="260"/>
                    </a:cubicBezTo>
                    <a:cubicBezTo>
                      <a:pt x="53" y="262"/>
                      <a:pt x="374" y="69"/>
                      <a:pt x="376" y="72"/>
                    </a:cubicBezTo>
                    <a:cubicBezTo>
                      <a:pt x="378" y="76"/>
                      <a:pt x="47" y="267"/>
                      <a:pt x="49" y="270"/>
                    </a:cubicBezTo>
                    <a:cubicBezTo>
                      <a:pt x="50" y="272"/>
                      <a:pt x="373" y="78"/>
                      <a:pt x="375" y="81"/>
                    </a:cubicBezTo>
                    <a:cubicBezTo>
                      <a:pt x="377" y="85"/>
                      <a:pt x="36" y="282"/>
                      <a:pt x="37" y="284"/>
                    </a:cubicBezTo>
                    <a:cubicBezTo>
                      <a:pt x="39" y="288"/>
                      <a:pt x="372" y="88"/>
                      <a:pt x="374" y="90"/>
                    </a:cubicBezTo>
                    <a:cubicBezTo>
                      <a:pt x="375" y="92"/>
                      <a:pt x="50" y="280"/>
                      <a:pt x="52" y="284"/>
                    </a:cubicBezTo>
                    <a:cubicBezTo>
                      <a:pt x="53" y="286"/>
                      <a:pt x="371" y="96"/>
                      <a:pt x="373" y="99"/>
                    </a:cubicBezTo>
                    <a:cubicBezTo>
                      <a:pt x="375" y="103"/>
                      <a:pt x="58" y="282"/>
                      <a:pt x="59" y="284"/>
                    </a:cubicBezTo>
                    <a:cubicBezTo>
                      <a:pt x="62" y="289"/>
                      <a:pt x="370" y="101"/>
                      <a:pt x="372" y="103"/>
                    </a:cubicBezTo>
                    <a:cubicBezTo>
                      <a:pt x="375" y="108"/>
                      <a:pt x="64" y="282"/>
                      <a:pt x="65" y="284"/>
                    </a:cubicBezTo>
                    <a:cubicBezTo>
                      <a:pt x="67" y="289"/>
                      <a:pt x="370" y="103"/>
                      <a:pt x="372" y="107"/>
                    </a:cubicBezTo>
                    <a:cubicBezTo>
                      <a:pt x="373" y="109"/>
                      <a:pt x="71" y="281"/>
                      <a:pt x="73" y="284"/>
                    </a:cubicBezTo>
                    <a:cubicBezTo>
                      <a:pt x="75" y="288"/>
                      <a:pt x="370" y="108"/>
                      <a:pt x="372" y="112"/>
                    </a:cubicBezTo>
                    <a:cubicBezTo>
                      <a:pt x="374" y="115"/>
                      <a:pt x="75" y="280"/>
                      <a:pt x="77" y="284"/>
                    </a:cubicBezTo>
                    <a:cubicBezTo>
                      <a:pt x="80" y="288"/>
                      <a:pt x="369" y="110"/>
                      <a:pt x="372" y="114"/>
                    </a:cubicBezTo>
                    <a:cubicBezTo>
                      <a:pt x="373" y="117"/>
                      <a:pt x="85" y="280"/>
                      <a:pt x="88" y="284"/>
                    </a:cubicBezTo>
                    <a:cubicBezTo>
                      <a:pt x="89" y="286"/>
                      <a:pt x="371" y="119"/>
                      <a:pt x="372" y="120"/>
                    </a:cubicBezTo>
                    <a:cubicBezTo>
                      <a:pt x="373" y="122"/>
                      <a:pt x="90" y="281"/>
                      <a:pt x="92" y="284"/>
                    </a:cubicBezTo>
                    <a:cubicBezTo>
                      <a:pt x="93" y="286"/>
                      <a:pt x="370" y="120"/>
                      <a:pt x="372" y="123"/>
                    </a:cubicBezTo>
                    <a:cubicBezTo>
                      <a:pt x="374" y="126"/>
                      <a:pt x="104" y="281"/>
                      <a:pt x="106" y="284"/>
                    </a:cubicBezTo>
                    <a:cubicBezTo>
                      <a:pt x="107" y="286"/>
                      <a:pt x="370" y="128"/>
                      <a:pt x="372" y="131"/>
                    </a:cubicBezTo>
                    <a:cubicBezTo>
                      <a:pt x="374" y="134"/>
                      <a:pt x="111" y="281"/>
                      <a:pt x="113" y="284"/>
                    </a:cubicBezTo>
                    <a:cubicBezTo>
                      <a:pt x="114" y="286"/>
                      <a:pt x="369" y="131"/>
                      <a:pt x="372" y="135"/>
                    </a:cubicBezTo>
                    <a:cubicBezTo>
                      <a:pt x="373" y="137"/>
                      <a:pt x="121" y="282"/>
                      <a:pt x="122" y="284"/>
                    </a:cubicBezTo>
                    <a:cubicBezTo>
                      <a:pt x="123" y="285"/>
                      <a:pt x="209" y="233"/>
                      <a:pt x="209" y="234"/>
                    </a:cubicBezTo>
                    <a:cubicBezTo>
                      <a:pt x="210" y="235"/>
                      <a:pt x="122" y="283"/>
                      <a:pt x="123" y="284"/>
                    </a:cubicBezTo>
                    <a:cubicBezTo>
                      <a:pt x="124" y="285"/>
                      <a:pt x="208" y="234"/>
                      <a:pt x="209" y="235"/>
                    </a:cubicBezTo>
                    <a:cubicBezTo>
                      <a:pt x="210" y="236"/>
                      <a:pt x="124" y="283"/>
                      <a:pt x="125" y="284"/>
                    </a:cubicBezTo>
                    <a:cubicBezTo>
                      <a:pt x="125" y="285"/>
                      <a:pt x="207" y="236"/>
                      <a:pt x="208" y="236"/>
                    </a:cubicBezTo>
                    <a:cubicBezTo>
                      <a:pt x="208" y="237"/>
                      <a:pt x="142" y="284"/>
                      <a:pt x="142" y="284"/>
                    </a:cubicBezTo>
                    <a:cubicBezTo>
                      <a:pt x="142" y="285"/>
                      <a:pt x="203" y="248"/>
                      <a:pt x="203" y="249"/>
                    </a:cubicBezTo>
                    <a:cubicBezTo>
                      <a:pt x="204" y="250"/>
                      <a:pt x="144" y="283"/>
                      <a:pt x="144" y="284"/>
                    </a:cubicBezTo>
                    <a:cubicBezTo>
                      <a:pt x="145" y="285"/>
                      <a:pt x="202" y="250"/>
                      <a:pt x="203" y="250"/>
                    </a:cubicBezTo>
                    <a:cubicBezTo>
                      <a:pt x="203" y="251"/>
                      <a:pt x="159" y="284"/>
                      <a:pt x="159" y="284"/>
                    </a:cubicBezTo>
                    <a:cubicBezTo>
                      <a:pt x="159" y="284"/>
                      <a:pt x="203" y="258"/>
                      <a:pt x="203" y="259"/>
                    </a:cubicBezTo>
                    <a:cubicBezTo>
                      <a:pt x="203" y="259"/>
                      <a:pt x="174" y="284"/>
                      <a:pt x="174" y="284"/>
                    </a:cubicBezTo>
                    <a:cubicBezTo>
                      <a:pt x="174" y="284"/>
                      <a:pt x="204" y="267"/>
                      <a:pt x="204" y="267"/>
                    </a:cubicBezTo>
                    <a:cubicBezTo>
                      <a:pt x="205" y="267"/>
                      <a:pt x="177" y="284"/>
                      <a:pt x="177" y="284"/>
                    </a:cubicBezTo>
                    <a:cubicBezTo>
                      <a:pt x="177" y="284"/>
                      <a:pt x="205" y="268"/>
                      <a:pt x="205" y="268"/>
                    </a:cubicBezTo>
                    <a:cubicBezTo>
                      <a:pt x="205" y="269"/>
                      <a:pt x="180" y="284"/>
                      <a:pt x="180" y="284"/>
                    </a:cubicBezTo>
                    <a:cubicBezTo>
                      <a:pt x="180" y="284"/>
                      <a:pt x="205" y="269"/>
                      <a:pt x="205" y="269"/>
                    </a:cubicBezTo>
                    <a:cubicBezTo>
                      <a:pt x="205" y="270"/>
                      <a:pt x="194" y="284"/>
                      <a:pt x="194" y="284"/>
                    </a:cubicBezTo>
                    <a:cubicBezTo>
                      <a:pt x="194" y="284"/>
                      <a:pt x="208" y="276"/>
                      <a:pt x="208" y="276"/>
                    </a:cubicBezTo>
                    <a:cubicBezTo>
                      <a:pt x="208" y="276"/>
                      <a:pt x="197" y="284"/>
                      <a:pt x="197" y="284"/>
                    </a:cubicBezTo>
                    <a:cubicBezTo>
                      <a:pt x="197" y="284"/>
                      <a:pt x="209" y="277"/>
                      <a:pt x="209" y="277"/>
                    </a:cubicBezTo>
                    <a:cubicBezTo>
                      <a:pt x="210" y="277"/>
                      <a:pt x="203" y="284"/>
                      <a:pt x="203" y="284"/>
                    </a:cubicBezTo>
                    <a:cubicBezTo>
                      <a:pt x="203" y="284"/>
                      <a:pt x="211" y="279"/>
                      <a:pt x="211" y="279"/>
                    </a:cubicBezTo>
                    <a:cubicBezTo>
                      <a:pt x="211" y="279"/>
                      <a:pt x="217" y="284"/>
                      <a:pt x="217" y="284"/>
                    </a:cubicBezTo>
                    <a:cubicBezTo>
                      <a:pt x="217" y="284"/>
                      <a:pt x="217" y="284"/>
                      <a:pt x="217" y="284"/>
                    </a:cubicBezTo>
                  </a:path>
                </a:pathLst>
              </a:custGeom>
              <a:noFill/>
              <a:ln w="1588" cap="rnd">
                <a:solidFill>
                  <a:schemeClr val="accent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18"/>
              <p:cNvSpPr>
                <a:spLocks/>
              </p:cNvSpPr>
              <p:nvPr/>
            </p:nvSpPr>
            <p:spPr bwMode="auto">
              <a:xfrm>
                <a:off x="6418263" y="3144838"/>
                <a:ext cx="20638" cy="12700"/>
              </a:xfrm>
              <a:custGeom>
                <a:avLst/>
                <a:gdLst>
                  <a:gd name="T0" fmla="*/ 5 w 10"/>
                  <a:gd name="T1" fmla="*/ 2 h 6"/>
                  <a:gd name="T2" fmla="*/ 7 w 10"/>
                  <a:gd name="T3" fmla="*/ 1 h 6"/>
                  <a:gd name="T4" fmla="*/ 0 w 10"/>
                  <a:gd name="T5" fmla="*/ 6 h 6"/>
                  <a:gd name="T6" fmla="*/ 10 w 10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6">
                    <a:moveTo>
                      <a:pt x="5" y="2"/>
                    </a:moveTo>
                    <a:cubicBezTo>
                      <a:pt x="5" y="3"/>
                      <a:pt x="7" y="1"/>
                      <a:pt x="7" y="1"/>
                    </a:cubicBezTo>
                    <a:cubicBezTo>
                      <a:pt x="7" y="1"/>
                      <a:pt x="0" y="6"/>
                      <a:pt x="0" y="6"/>
                    </a:cubicBezTo>
                    <a:cubicBezTo>
                      <a:pt x="1" y="6"/>
                      <a:pt x="10" y="0"/>
                      <a:pt x="10" y="0"/>
                    </a:cubicBezTo>
                  </a:path>
                </a:pathLst>
              </a:custGeom>
              <a:noFill/>
              <a:ln w="1588" cap="rnd">
                <a:solidFill>
                  <a:schemeClr val="accent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19"/>
              <p:cNvSpPr>
                <a:spLocks/>
              </p:cNvSpPr>
              <p:nvPr/>
            </p:nvSpPr>
            <p:spPr bwMode="auto">
              <a:xfrm>
                <a:off x="6389688" y="3140075"/>
                <a:ext cx="144463" cy="120650"/>
              </a:xfrm>
              <a:custGeom>
                <a:avLst/>
                <a:gdLst>
                  <a:gd name="T0" fmla="*/ 10 w 67"/>
                  <a:gd name="T1" fmla="*/ 10 h 56"/>
                  <a:gd name="T2" fmla="*/ 24 w 67"/>
                  <a:gd name="T3" fmla="*/ 2 h 56"/>
                  <a:gd name="T4" fmla="*/ 4 w 67"/>
                  <a:gd name="T5" fmla="*/ 18 h 56"/>
                  <a:gd name="T6" fmla="*/ 36 w 67"/>
                  <a:gd name="T7" fmla="*/ 0 h 56"/>
                  <a:gd name="T8" fmla="*/ 2 w 67"/>
                  <a:gd name="T9" fmla="*/ 25 h 56"/>
                  <a:gd name="T10" fmla="*/ 43 w 67"/>
                  <a:gd name="T11" fmla="*/ 1 h 56"/>
                  <a:gd name="T12" fmla="*/ 1 w 67"/>
                  <a:gd name="T13" fmla="*/ 31 h 56"/>
                  <a:gd name="T14" fmla="*/ 49 w 67"/>
                  <a:gd name="T15" fmla="*/ 3 h 56"/>
                  <a:gd name="T16" fmla="*/ 0 w 67"/>
                  <a:gd name="T17" fmla="*/ 33 h 56"/>
                  <a:gd name="T18" fmla="*/ 51 w 67"/>
                  <a:gd name="T19" fmla="*/ 4 h 56"/>
                  <a:gd name="T20" fmla="*/ 0 w 67"/>
                  <a:gd name="T21" fmla="*/ 35 h 56"/>
                  <a:gd name="T22" fmla="*/ 53 w 67"/>
                  <a:gd name="T23" fmla="*/ 5 h 56"/>
                  <a:gd name="T24" fmla="*/ 1 w 67"/>
                  <a:gd name="T25" fmla="*/ 45 h 56"/>
                  <a:gd name="T26" fmla="*/ 61 w 67"/>
                  <a:gd name="T27" fmla="*/ 10 h 56"/>
                  <a:gd name="T28" fmla="*/ 3 w 67"/>
                  <a:gd name="T29" fmla="*/ 50 h 56"/>
                  <a:gd name="T30" fmla="*/ 64 w 67"/>
                  <a:gd name="T31" fmla="*/ 15 h 56"/>
                  <a:gd name="T32" fmla="*/ 6 w 67"/>
                  <a:gd name="T33" fmla="*/ 55 h 56"/>
                  <a:gd name="T34" fmla="*/ 67 w 67"/>
                  <a:gd name="T35" fmla="*/ 2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7" h="56">
                    <a:moveTo>
                      <a:pt x="10" y="10"/>
                    </a:moveTo>
                    <a:cubicBezTo>
                      <a:pt x="10" y="10"/>
                      <a:pt x="24" y="2"/>
                      <a:pt x="24" y="2"/>
                    </a:cubicBezTo>
                    <a:cubicBezTo>
                      <a:pt x="24" y="2"/>
                      <a:pt x="4" y="18"/>
                      <a:pt x="4" y="18"/>
                    </a:cubicBezTo>
                    <a:cubicBezTo>
                      <a:pt x="5" y="18"/>
                      <a:pt x="35" y="0"/>
                      <a:pt x="36" y="0"/>
                    </a:cubicBezTo>
                    <a:cubicBezTo>
                      <a:pt x="36" y="0"/>
                      <a:pt x="2" y="24"/>
                      <a:pt x="2" y="25"/>
                    </a:cubicBezTo>
                    <a:cubicBezTo>
                      <a:pt x="2" y="25"/>
                      <a:pt x="43" y="0"/>
                      <a:pt x="43" y="1"/>
                    </a:cubicBezTo>
                    <a:cubicBezTo>
                      <a:pt x="43" y="1"/>
                      <a:pt x="1" y="30"/>
                      <a:pt x="1" y="31"/>
                    </a:cubicBezTo>
                    <a:cubicBezTo>
                      <a:pt x="1" y="31"/>
                      <a:pt x="48" y="2"/>
                      <a:pt x="49" y="3"/>
                    </a:cubicBezTo>
                    <a:cubicBezTo>
                      <a:pt x="49" y="3"/>
                      <a:pt x="0" y="33"/>
                      <a:pt x="0" y="33"/>
                    </a:cubicBezTo>
                    <a:cubicBezTo>
                      <a:pt x="1" y="34"/>
                      <a:pt x="51" y="3"/>
                      <a:pt x="51" y="4"/>
                    </a:cubicBezTo>
                    <a:cubicBezTo>
                      <a:pt x="52" y="4"/>
                      <a:pt x="0" y="35"/>
                      <a:pt x="0" y="35"/>
                    </a:cubicBezTo>
                    <a:cubicBezTo>
                      <a:pt x="0" y="36"/>
                      <a:pt x="53" y="4"/>
                      <a:pt x="53" y="5"/>
                    </a:cubicBezTo>
                    <a:cubicBezTo>
                      <a:pt x="54" y="5"/>
                      <a:pt x="1" y="44"/>
                      <a:pt x="1" y="45"/>
                    </a:cubicBezTo>
                    <a:cubicBezTo>
                      <a:pt x="2" y="45"/>
                      <a:pt x="60" y="10"/>
                      <a:pt x="61" y="10"/>
                    </a:cubicBezTo>
                    <a:cubicBezTo>
                      <a:pt x="61" y="11"/>
                      <a:pt x="3" y="50"/>
                      <a:pt x="3" y="50"/>
                    </a:cubicBezTo>
                    <a:cubicBezTo>
                      <a:pt x="4" y="51"/>
                      <a:pt x="64" y="14"/>
                      <a:pt x="64" y="15"/>
                    </a:cubicBezTo>
                    <a:cubicBezTo>
                      <a:pt x="65" y="16"/>
                      <a:pt x="6" y="54"/>
                      <a:pt x="6" y="55"/>
                    </a:cubicBezTo>
                    <a:cubicBezTo>
                      <a:pt x="7" y="56"/>
                      <a:pt x="67" y="20"/>
                      <a:pt x="67" y="20"/>
                    </a:cubicBezTo>
                  </a:path>
                </a:pathLst>
              </a:custGeom>
              <a:noFill/>
              <a:ln w="1588" cap="rnd">
                <a:solidFill>
                  <a:schemeClr val="accent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20"/>
              <p:cNvSpPr>
                <a:spLocks/>
              </p:cNvSpPr>
              <p:nvPr/>
            </p:nvSpPr>
            <p:spPr bwMode="auto">
              <a:xfrm>
                <a:off x="5943600" y="3192463"/>
                <a:ext cx="698500" cy="473075"/>
              </a:xfrm>
              <a:custGeom>
                <a:avLst/>
                <a:gdLst>
                  <a:gd name="T0" fmla="*/ 126 w 324"/>
                  <a:gd name="T1" fmla="*/ 32 h 220"/>
                  <a:gd name="T2" fmla="*/ 126 w 324"/>
                  <a:gd name="T3" fmla="*/ 31 h 220"/>
                  <a:gd name="T4" fmla="*/ 124 w 324"/>
                  <a:gd name="T5" fmla="*/ 35 h 220"/>
                  <a:gd name="T6" fmla="*/ 131 w 324"/>
                  <a:gd name="T7" fmla="*/ 31 h 220"/>
                  <a:gd name="T8" fmla="*/ 122 w 324"/>
                  <a:gd name="T9" fmla="*/ 41 h 220"/>
                  <a:gd name="T10" fmla="*/ 138 w 324"/>
                  <a:gd name="T11" fmla="*/ 31 h 220"/>
                  <a:gd name="T12" fmla="*/ 120 w 324"/>
                  <a:gd name="T13" fmla="*/ 45 h 220"/>
                  <a:gd name="T14" fmla="*/ 144 w 324"/>
                  <a:gd name="T15" fmla="*/ 31 h 220"/>
                  <a:gd name="T16" fmla="*/ 117 w 324"/>
                  <a:gd name="T17" fmla="*/ 52 h 220"/>
                  <a:gd name="T18" fmla="*/ 154 w 324"/>
                  <a:gd name="T19" fmla="*/ 31 h 220"/>
                  <a:gd name="T20" fmla="*/ 113 w 324"/>
                  <a:gd name="T21" fmla="*/ 61 h 220"/>
                  <a:gd name="T22" fmla="*/ 165 w 324"/>
                  <a:gd name="T23" fmla="*/ 31 h 220"/>
                  <a:gd name="T24" fmla="*/ 108 w 324"/>
                  <a:gd name="T25" fmla="*/ 73 h 220"/>
                  <a:gd name="T26" fmla="*/ 180 w 324"/>
                  <a:gd name="T27" fmla="*/ 31 h 220"/>
                  <a:gd name="T28" fmla="*/ 105 w 324"/>
                  <a:gd name="T29" fmla="*/ 79 h 220"/>
                  <a:gd name="T30" fmla="*/ 188 w 324"/>
                  <a:gd name="T31" fmla="*/ 31 h 220"/>
                  <a:gd name="T32" fmla="*/ 102 w 324"/>
                  <a:gd name="T33" fmla="*/ 87 h 220"/>
                  <a:gd name="T34" fmla="*/ 197 w 324"/>
                  <a:gd name="T35" fmla="*/ 31 h 220"/>
                  <a:gd name="T36" fmla="*/ 101 w 324"/>
                  <a:gd name="T37" fmla="*/ 89 h 220"/>
                  <a:gd name="T38" fmla="*/ 200 w 324"/>
                  <a:gd name="T39" fmla="*/ 31 h 220"/>
                  <a:gd name="T40" fmla="*/ 96 w 324"/>
                  <a:gd name="T41" fmla="*/ 99 h 220"/>
                  <a:gd name="T42" fmla="*/ 213 w 324"/>
                  <a:gd name="T43" fmla="*/ 31 h 220"/>
                  <a:gd name="T44" fmla="*/ 90 w 324"/>
                  <a:gd name="T45" fmla="*/ 110 h 220"/>
                  <a:gd name="T46" fmla="*/ 277 w 324"/>
                  <a:gd name="T47" fmla="*/ 2 h 220"/>
                  <a:gd name="T48" fmla="*/ 86 w 324"/>
                  <a:gd name="T49" fmla="*/ 119 h 220"/>
                  <a:gd name="T50" fmla="*/ 278 w 324"/>
                  <a:gd name="T51" fmla="*/ 8 h 220"/>
                  <a:gd name="T52" fmla="*/ 83 w 324"/>
                  <a:gd name="T53" fmla="*/ 124 h 220"/>
                  <a:gd name="T54" fmla="*/ 278 w 324"/>
                  <a:gd name="T55" fmla="*/ 11 h 220"/>
                  <a:gd name="T56" fmla="*/ 76 w 324"/>
                  <a:gd name="T57" fmla="*/ 137 h 220"/>
                  <a:gd name="T58" fmla="*/ 276 w 324"/>
                  <a:gd name="T59" fmla="*/ 21 h 220"/>
                  <a:gd name="T60" fmla="*/ 72 w 324"/>
                  <a:gd name="T61" fmla="*/ 145 h 220"/>
                  <a:gd name="T62" fmla="*/ 274 w 324"/>
                  <a:gd name="T63" fmla="*/ 28 h 220"/>
                  <a:gd name="T64" fmla="*/ 65 w 324"/>
                  <a:gd name="T65" fmla="*/ 155 h 220"/>
                  <a:gd name="T66" fmla="*/ 280 w 324"/>
                  <a:gd name="T67" fmla="*/ 31 h 220"/>
                  <a:gd name="T68" fmla="*/ 57 w 324"/>
                  <a:gd name="T69" fmla="*/ 167 h 220"/>
                  <a:gd name="T70" fmla="*/ 292 w 324"/>
                  <a:gd name="T71" fmla="*/ 31 h 220"/>
                  <a:gd name="T72" fmla="*/ 50 w 324"/>
                  <a:gd name="T73" fmla="*/ 176 h 220"/>
                  <a:gd name="T74" fmla="*/ 301 w 324"/>
                  <a:gd name="T75" fmla="*/ 31 h 220"/>
                  <a:gd name="T76" fmla="*/ 41 w 324"/>
                  <a:gd name="T77" fmla="*/ 186 h 220"/>
                  <a:gd name="T78" fmla="*/ 309 w 324"/>
                  <a:gd name="T79" fmla="*/ 31 h 220"/>
                  <a:gd name="T80" fmla="*/ 26 w 324"/>
                  <a:gd name="T81" fmla="*/ 200 h 220"/>
                  <a:gd name="T82" fmla="*/ 318 w 324"/>
                  <a:gd name="T83" fmla="*/ 31 h 220"/>
                  <a:gd name="T84" fmla="*/ 2 w 324"/>
                  <a:gd name="T85" fmla="*/ 217 h 220"/>
                  <a:gd name="T86" fmla="*/ 324 w 324"/>
                  <a:gd name="T87" fmla="*/ 31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24" h="220">
                    <a:moveTo>
                      <a:pt x="126" y="32"/>
                    </a:moveTo>
                    <a:cubicBezTo>
                      <a:pt x="126" y="32"/>
                      <a:pt x="126" y="31"/>
                      <a:pt x="126" y="31"/>
                    </a:cubicBezTo>
                    <a:cubicBezTo>
                      <a:pt x="126" y="31"/>
                      <a:pt x="124" y="35"/>
                      <a:pt x="124" y="35"/>
                    </a:cubicBezTo>
                    <a:cubicBezTo>
                      <a:pt x="124" y="35"/>
                      <a:pt x="131" y="31"/>
                      <a:pt x="131" y="31"/>
                    </a:cubicBezTo>
                    <a:cubicBezTo>
                      <a:pt x="131" y="31"/>
                      <a:pt x="122" y="41"/>
                      <a:pt x="122" y="41"/>
                    </a:cubicBezTo>
                    <a:cubicBezTo>
                      <a:pt x="122" y="41"/>
                      <a:pt x="138" y="31"/>
                      <a:pt x="138" y="31"/>
                    </a:cubicBezTo>
                    <a:cubicBezTo>
                      <a:pt x="138" y="32"/>
                      <a:pt x="120" y="45"/>
                      <a:pt x="120" y="45"/>
                    </a:cubicBezTo>
                    <a:cubicBezTo>
                      <a:pt x="120" y="45"/>
                      <a:pt x="144" y="31"/>
                      <a:pt x="144" y="31"/>
                    </a:cubicBezTo>
                    <a:cubicBezTo>
                      <a:pt x="144" y="32"/>
                      <a:pt x="117" y="52"/>
                      <a:pt x="117" y="52"/>
                    </a:cubicBezTo>
                    <a:cubicBezTo>
                      <a:pt x="117" y="53"/>
                      <a:pt x="153" y="31"/>
                      <a:pt x="154" y="31"/>
                    </a:cubicBezTo>
                    <a:cubicBezTo>
                      <a:pt x="154" y="32"/>
                      <a:pt x="113" y="61"/>
                      <a:pt x="113" y="61"/>
                    </a:cubicBezTo>
                    <a:cubicBezTo>
                      <a:pt x="113" y="62"/>
                      <a:pt x="165" y="31"/>
                      <a:pt x="165" y="31"/>
                    </a:cubicBezTo>
                    <a:cubicBezTo>
                      <a:pt x="166" y="32"/>
                      <a:pt x="108" y="72"/>
                      <a:pt x="108" y="73"/>
                    </a:cubicBezTo>
                    <a:cubicBezTo>
                      <a:pt x="108" y="73"/>
                      <a:pt x="180" y="31"/>
                      <a:pt x="180" y="31"/>
                    </a:cubicBezTo>
                    <a:cubicBezTo>
                      <a:pt x="181" y="32"/>
                      <a:pt x="105" y="78"/>
                      <a:pt x="105" y="79"/>
                    </a:cubicBezTo>
                    <a:cubicBezTo>
                      <a:pt x="106" y="80"/>
                      <a:pt x="188" y="31"/>
                      <a:pt x="188" y="31"/>
                    </a:cubicBezTo>
                    <a:cubicBezTo>
                      <a:pt x="189" y="33"/>
                      <a:pt x="101" y="85"/>
                      <a:pt x="102" y="87"/>
                    </a:cubicBezTo>
                    <a:cubicBezTo>
                      <a:pt x="102" y="88"/>
                      <a:pt x="197" y="31"/>
                      <a:pt x="197" y="31"/>
                    </a:cubicBezTo>
                    <a:cubicBezTo>
                      <a:pt x="198" y="32"/>
                      <a:pt x="100" y="88"/>
                      <a:pt x="101" y="89"/>
                    </a:cubicBezTo>
                    <a:cubicBezTo>
                      <a:pt x="101" y="90"/>
                      <a:pt x="200" y="31"/>
                      <a:pt x="200" y="31"/>
                    </a:cubicBezTo>
                    <a:cubicBezTo>
                      <a:pt x="201" y="32"/>
                      <a:pt x="95" y="98"/>
                      <a:pt x="96" y="99"/>
                    </a:cubicBezTo>
                    <a:cubicBezTo>
                      <a:pt x="97" y="101"/>
                      <a:pt x="213" y="31"/>
                      <a:pt x="213" y="31"/>
                    </a:cubicBezTo>
                    <a:cubicBezTo>
                      <a:pt x="214" y="33"/>
                      <a:pt x="90" y="109"/>
                      <a:pt x="90" y="110"/>
                    </a:cubicBezTo>
                    <a:cubicBezTo>
                      <a:pt x="91" y="111"/>
                      <a:pt x="276" y="0"/>
                      <a:pt x="277" y="2"/>
                    </a:cubicBezTo>
                    <a:cubicBezTo>
                      <a:pt x="278" y="4"/>
                      <a:pt x="84" y="116"/>
                      <a:pt x="86" y="119"/>
                    </a:cubicBezTo>
                    <a:cubicBezTo>
                      <a:pt x="87" y="120"/>
                      <a:pt x="276" y="5"/>
                      <a:pt x="278" y="8"/>
                    </a:cubicBezTo>
                    <a:cubicBezTo>
                      <a:pt x="279" y="10"/>
                      <a:pt x="82" y="123"/>
                      <a:pt x="83" y="124"/>
                    </a:cubicBezTo>
                    <a:cubicBezTo>
                      <a:pt x="84" y="126"/>
                      <a:pt x="277" y="9"/>
                      <a:pt x="278" y="11"/>
                    </a:cubicBezTo>
                    <a:cubicBezTo>
                      <a:pt x="279" y="13"/>
                      <a:pt x="75" y="136"/>
                      <a:pt x="76" y="137"/>
                    </a:cubicBezTo>
                    <a:cubicBezTo>
                      <a:pt x="77" y="140"/>
                      <a:pt x="275" y="19"/>
                      <a:pt x="276" y="21"/>
                    </a:cubicBezTo>
                    <a:cubicBezTo>
                      <a:pt x="277" y="23"/>
                      <a:pt x="70" y="142"/>
                      <a:pt x="72" y="145"/>
                    </a:cubicBezTo>
                    <a:cubicBezTo>
                      <a:pt x="73" y="147"/>
                      <a:pt x="272" y="25"/>
                      <a:pt x="274" y="28"/>
                    </a:cubicBezTo>
                    <a:cubicBezTo>
                      <a:pt x="275" y="31"/>
                      <a:pt x="64" y="153"/>
                      <a:pt x="65" y="155"/>
                    </a:cubicBezTo>
                    <a:cubicBezTo>
                      <a:pt x="67" y="157"/>
                      <a:pt x="278" y="29"/>
                      <a:pt x="280" y="31"/>
                    </a:cubicBezTo>
                    <a:cubicBezTo>
                      <a:pt x="280" y="33"/>
                      <a:pt x="55" y="164"/>
                      <a:pt x="57" y="167"/>
                    </a:cubicBezTo>
                    <a:cubicBezTo>
                      <a:pt x="59" y="170"/>
                      <a:pt x="291" y="29"/>
                      <a:pt x="292" y="31"/>
                    </a:cubicBezTo>
                    <a:cubicBezTo>
                      <a:pt x="293" y="34"/>
                      <a:pt x="49" y="173"/>
                      <a:pt x="50" y="176"/>
                    </a:cubicBezTo>
                    <a:cubicBezTo>
                      <a:pt x="52" y="179"/>
                      <a:pt x="300" y="30"/>
                      <a:pt x="301" y="31"/>
                    </a:cubicBezTo>
                    <a:cubicBezTo>
                      <a:pt x="302" y="33"/>
                      <a:pt x="39" y="184"/>
                      <a:pt x="41" y="186"/>
                    </a:cubicBezTo>
                    <a:cubicBezTo>
                      <a:pt x="42" y="188"/>
                      <a:pt x="307" y="28"/>
                      <a:pt x="309" y="31"/>
                    </a:cubicBezTo>
                    <a:cubicBezTo>
                      <a:pt x="312" y="36"/>
                      <a:pt x="24" y="198"/>
                      <a:pt x="26" y="200"/>
                    </a:cubicBezTo>
                    <a:cubicBezTo>
                      <a:pt x="27" y="203"/>
                      <a:pt x="316" y="27"/>
                      <a:pt x="318" y="31"/>
                    </a:cubicBezTo>
                    <a:cubicBezTo>
                      <a:pt x="320" y="34"/>
                      <a:pt x="0" y="213"/>
                      <a:pt x="2" y="217"/>
                    </a:cubicBezTo>
                    <a:cubicBezTo>
                      <a:pt x="3" y="220"/>
                      <a:pt x="322" y="27"/>
                      <a:pt x="324" y="31"/>
                    </a:cubicBezTo>
                  </a:path>
                </a:pathLst>
              </a:custGeom>
              <a:noFill/>
              <a:ln w="1588" cap="rnd">
                <a:solidFill>
                  <a:schemeClr val="accent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56" name="组合 255"/>
            <p:cNvGrpSpPr/>
            <p:nvPr/>
          </p:nvGrpSpPr>
          <p:grpSpPr>
            <a:xfrm>
              <a:off x="2941394" y="3800766"/>
              <a:ext cx="680613" cy="1643369"/>
              <a:chOff x="5681663" y="3768725"/>
              <a:chExt cx="436563" cy="1054101"/>
            </a:xfrm>
          </p:grpSpPr>
          <p:sp>
            <p:nvSpPr>
              <p:cNvPr id="133" name="Freeform 57"/>
              <p:cNvSpPr>
                <a:spLocks/>
              </p:cNvSpPr>
              <p:nvPr/>
            </p:nvSpPr>
            <p:spPr bwMode="auto">
              <a:xfrm>
                <a:off x="5683250" y="4348163"/>
                <a:ext cx="433388" cy="474663"/>
              </a:xfrm>
              <a:custGeom>
                <a:avLst/>
                <a:gdLst>
                  <a:gd name="T0" fmla="*/ 1 w 201"/>
                  <a:gd name="T1" fmla="*/ 57 h 221"/>
                  <a:gd name="T2" fmla="*/ 3 w 201"/>
                  <a:gd name="T3" fmla="*/ 57 h 221"/>
                  <a:gd name="T4" fmla="*/ 4 w 201"/>
                  <a:gd name="T5" fmla="*/ 57 h 221"/>
                  <a:gd name="T6" fmla="*/ 15 w 201"/>
                  <a:gd name="T7" fmla="*/ 61 h 221"/>
                  <a:gd name="T8" fmla="*/ 28 w 201"/>
                  <a:gd name="T9" fmla="*/ 63 h 221"/>
                  <a:gd name="T10" fmla="*/ 146 w 201"/>
                  <a:gd name="T11" fmla="*/ 2 h 221"/>
                  <a:gd name="T12" fmla="*/ 147 w 201"/>
                  <a:gd name="T13" fmla="*/ 5 h 221"/>
                  <a:gd name="T14" fmla="*/ 147 w 201"/>
                  <a:gd name="T15" fmla="*/ 9 h 221"/>
                  <a:gd name="T16" fmla="*/ 148 w 201"/>
                  <a:gd name="T17" fmla="*/ 11 h 221"/>
                  <a:gd name="T18" fmla="*/ 151 w 201"/>
                  <a:gd name="T19" fmla="*/ 18 h 221"/>
                  <a:gd name="T20" fmla="*/ 156 w 201"/>
                  <a:gd name="T21" fmla="*/ 24 h 221"/>
                  <a:gd name="T22" fmla="*/ 162 w 201"/>
                  <a:gd name="T23" fmla="*/ 29 h 221"/>
                  <a:gd name="T24" fmla="*/ 164 w 201"/>
                  <a:gd name="T25" fmla="*/ 30 h 221"/>
                  <a:gd name="T26" fmla="*/ 167 w 201"/>
                  <a:gd name="T27" fmla="*/ 32 h 221"/>
                  <a:gd name="T28" fmla="*/ 171 w 201"/>
                  <a:gd name="T29" fmla="*/ 33 h 221"/>
                  <a:gd name="T30" fmla="*/ 178 w 201"/>
                  <a:gd name="T31" fmla="*/ 35 h 221"/>
                  <a:gd name="T32" fmla="*/ 180 w 201"/>
                  <a:gd name="T33" fmla="*/ 35 h 221"/>
                  <a:gd name="T34" fmla="*/ 185 w 201"/>
                  <a:gd name="T35" fmla="*/ 35 h 221"/>
                  <a:gd name="T36" fmla="*/ 191 w 201"/>
                  <a:gd name="T37" fmla="*/ 34 h 221"/>
                  <a:gd name="T38" fmla="*/ 200 w 201"/>
                  <a:gd name="T39" fmla="*/ 36 h 221"/>
                  <a:gd name="T40" fmla="*/ 200 w 201"/>
                  <a:gd name="T41" fmla="*/ 38 h 221"/>
                  <a:gd name="T42" fmla="*/ 200 w 201"/>
                  <a:gd name="T43" fmla="*/ 48 h 221"/>
                  <a:gd name="T44" fmla="*/ 200 w 201"/>
                  <a:gd name="T45" fmla="*/ 54 h 221"/>
                  <a:gd name="T46" fmla="*/ 200 w 201"/>
                  <a:gd name="T47" fmla="*/ 56 h 221"/>
                  <a:gd name="T48" fmla="*/ 200 w 201"/>
                  <a:gd name="T49" fmla="*/ 62 h 221"/>
                  <a:gd name="T50" fmla="*/ 200 w 201"/>
                  <a:gd name="T51" fmla="*/ 64 h 221"/>
                  <a:gd name="T52" fmla="*/ 200 w 201"/>
                  <a:gd name="T53" fmla="*/ 74 h 221"/>
                  <a:gd name="T54" fmla="*/ 200 w 201"/>
                  <a:gd name="T55" fmla="*/ 74 h 221"/>
                  <a:gd name="T56" fmla="*/ 200 w 201"/>
                  <a:gd name="T57" fmla="*/ 83 h 221"/>
                  <a:gd name="T58" fmla="*/ 200 w 201"/>
                  <a:gd name="T59" fmla="*/ 85 h 221"/>
                  <a:gd name="T60" fmla="*/ 200 w 201"/>
                  <a:gd name="T61" fmla="*/ 95 h 221"/>
                  <a:gd name="T62" fmla="*/ 200 w 201"/>
                  <a:gd name="T63" fmla="*/ 99 h 221"/>
                  <a:gd name="T64" fmla="*/ 200 w 201"/>
                  <a:gd name="T65" fmla="*/ 106 h 221"/>
                  <a:gd name="T66" fmla="*/ 200 w 201"/>
                  <a:gd name="T67" fmla="*/ 116 h 221"/>
                  <a:gd name="T68" fmla="*/ 200 w 201"/>
                  <a:gd name="T69" fmla="*/ 117 h 221"/>
                  <a:gd name="T70" fmla="*/ 200 w 201"/>
                  <a:gd name="T71" fmla="*/ 118 h 221"/>
                  <a:gd name="T72" fmla="*/ 200 w 201"/>
                  <a:gd name="T73" fmla="*/ 124 h 221"/>
                  <a:gd name="T74" fmla="*/ 200 w 201"/>
                  <a:gd name="T75" fmla="*/ 126 h 221"/>
                  <a:gd name="T76" fmla="*/ 200 w 201"/>
                  <a:gd name="T77" fmla="*/ 127 h 221"/>
                  <a:gd name="T78" fmla="*/ 200 w 201"/>
                  <a:gd name="T79" fmla="*/ 136 h 221"/>
                  <a:gd name="T80" fmla="*/ 200 w 201"/>
                  <a:gd name="T81" fmla="*/ 138 h 221"/>
                  <a:gd name="T82" fmla="*/ 200 w 201"/>
                  <a:gd name="T83" fmla="*/ 147 h 221"/>
                  <a:gd name="T84" fmla="*/ 200 w 201"/>
                  <a:gd name="T85" fmla="*/ 157 h 221"/>
                  <a:gd name="T86" fmla="*/ 200 w 201"/>
                  <a:gd name="T87" fmla="*/ 159 h 221"/>
                  <a:gd name="T88" fmla="*/ 200 w 201"/>
                  <a:gd name="T89" fmla="*/ 169 h 221"/>
                  <a:gd name="T90" fmla="*/ 200 w 201"/>
                  <a:gd name="T91" fmla="*/ 174 h 221"/>
                  <a:gd name="T92" fmla="*/ 200 w 201"/>
                  <a:gd name="T93" fmla="*/ 177 h 221"/>
                  <a:gd name="T94" fmla="*/ 200 w 201"/>
                  <a:gd name="T95" fmla="*/ 181 h 221"/>
                  <a:gd name="T96" fmla="*/ 200 w 201"/>
                  <a:gd name="T97" fmla="*/ 189 h 221"/>
                  <a:gd name="T98" fmla="*/ 200 w 201"/>
                  <a:gd name="T99" fmla="*/ 196 h 221"/>
                  <a:gd name="T100" fmla="*/ 200 w 201"/>
                  <a:gd name="T101" fmla="*/ 197 h 221"/>
                  <a:gd name="T102" fmla="*/ 200 w 201"/>
                  <a:gd name="T103" fmla="*/ 197 h 221"/>
                  <a:gd name="T104" fmla="*/ 200 w 201"/>
                  <a:gd name="T105" fmla="*/ 199 h 221"/>
                  <a:gd name="T106" fmla="*/ 200 w 201"/>
                  <a:gd name="T107" fmla="*/ 206 h 221"/>
                  <a:gd name="T108" fmla="*/ 200 w 201"/>
                  <a:gd name="T109" fmla="*/ 207 h 221"/>
                  <a:gd name="T110" fmla="*/ 200 w 201"/>
                  <a:gd name="T111" fmla="*/ 216 h 221"/>
                  <a:gd name="T112" fmla="*/ 200 w 201"/>
                  <a:gd name="T113" fmla="*/ 219 h 221"/>
                  <a:gd name="T114" fmla="*/ 200 w 201"/>
                  <a:gd name="T115" fmla="*/ 221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01" h="221">
                    <a:moveTo>
                      <a:pt x="1" y="57"/>
                    </a:moveTo>
                    <a:cubicBezTo>
                      <a:pt x="1" y="57"/>
                      <a:pt x="1" y="57"/>
                      <a:pt x="1" y="57"/>
                    </a:cubicBezTo>
                    <a:cubicBezTo>
                      <a:pt x="1" y="57"/>
                      <a:pt x="1" y="58"/>
                      <a:pt x="1" y="58"/>
                    </a:cubicBezTo>
                    <a:cubicBezTo>
                      <a:pt x="1" y="58"/>
                      <a:pt x="3" y="57"/>
                      <a:pt x="3" y="57"/>
                    </a:cubicBezTo>
                    <a:cubicBezTo>
                      <a:pt x="3" y="57"/>
                      <a:pt x="1" y="59"/>
                      <a:pt x="1" y="59"/>
                    </a:cubicBezTo>
                    <a:cubicBezTo>
                      <a:pt x="1" y="59"/>
                      <a:pt x="4" y="57"/>
                      <a:pt x="4" y="57"/>
                    </a:cubicBezTo>
                    <a:cubicBezTo>
                      <a:pt x="5" y="57"/>
                      <a:pt x="1" y="69"/>
                      <a:pt x="1" y="69"/>
                    </a:cubicBezTo>
                    <a:cubicBezTo>
                      <a:pt x="1" y="69"/>
                      <a:pt x="15" y="61"/>
                      <a:pt x="15" y="61"/>
                    </a:cubicBezTo>
                    <a:cubicBezTo>
                      <a:pt x="15" y="61"/>
                      <a:pt x="1" y="79"/>
                      <a:pt x="1" y="79"/>
                    </a:cubicBezTo>
                    <a:cubicBezTo>
                      <a:pt x="1" y="79"/>
                      <a:pt x="28" y="63"/>
                      <a:pt x="28" y="63"/>
                    </a:cubicBezTo>
                    <a:cubicBezTo>
                      <a:pt x="28" y="63"/>
                      <a:pt x="1" y="85"/>
                      <a:pt x="1" y="86"/>
                    </a:cubicBezTo>
                    <a:cubicBezTo>
                      <a:pt x="2" y="87"/>
                      <a:pt x="145" y="0"/>
                      <a:pt x="146" y="2"/>
                    </a:cubicBezTo>
                    <a:cubicBezTo>
                      <a:pt x="147" y="3"/>
                      <a:pt x="0" y="88"/>
                      <a:pt x="1" y="89"/>
                    </a:cubicBezTo>
                    <a:cubicBezTo>
                      <a:pt x="2" y="90"/>
                      <a:pt x="146" y="4"/>
                      <a:pt x="147" y="5"/>
                    </a:cubicBezTo>
                    <a:cubicBezTo>
                      <a:pt x="147" y="6"/>
                      <a:pt x="0" y="92"/>
                      <a:pt x="1" y="94"/>
                    </a:cubicBezTo>
                    <a:cubicBezTo>
                      <a:pt x="2" y="95"/>
                      <a:pt x="147" y="8"/>
                      <a:pt x="147" y="9"/>
                    </a:cubicBezTo>
                    <a:cubicBezTo>
                      <a:pt x="148" y="11"/>
                      <a:pt x="0" y="94"/>
                      <a:pt x="1" y="96"/>
                    </a:cubicBezTo>
                    <a:cubicBezTo>
                      <a:pt x="2" y="98"/>
                      <a:pt x="147" y="9"/>
                      <a:pt x="148" y="11"/>
                    </a:cubicBezTo>
                    <a:cubicBezTo>
                      <a:pt x="149" y="13"/>
                      <a:pt x="0" y="103"/>
                      <a:pt x="1" y="105"/>
                    </a:cubicBezTo>
                    <a:cubicBezTo>
                      <a:pt x="2" y="107"/>
                      <a:pt x="151" y="17"/>
                      <a:pt x="151" y="18"/>
                    </a:cubicBezTo>
                    <a:cubicBezTo>
                      <a:pt x="153" y="20"/>
                      <a:pt x="0" y="112"/>
                      <a:pt x="1" y="114"/>
                    </a:cubicBezTo>
                    <a:cubicBezTo>
                      <a:pt x="2" y="115"/>
                      <a:pt x="155" y="23"/>
                      <a:pt x="156" y="24"/>
                    </a:cubicBezTo>
                    <a:cubicBezTo>
                      <a:pt x="157" y="25"/>
                      <a:pt x="1" y="119"/>
                      <a:pt x="2" y="121"/>
                    </a:cubicBezTo>
                    <a:cubicBezTo>
                      <a:pt x="3" y="122"/>
                      <a:pt x="161" y="28"/>
                      <a:pt x="162" y="29"/>
                    </a:cubicBezTo>
                    <a:cubicBezTo>
                      <a:pt x="163" y="31"/>
                      <a:pt x="7" y="118"/>
                      <a:pt x="9" y="120"/>
                    </a:cubicBezTo>
                    <a:cubicBezTo>
                      <a:pt x="9" y="121"/>
                      <a:pt x="163" y="29"/>
                      <a:pt x="164" y="30"/>
                    </a:cubicBezTo>
                    <a:cubicBezTo>
                      <a:pt x="165" y="32"/>
                      <a:pt x="15" y="118"/>
                      <a:pt x="15" y="119"/>
                    </a:cubicBezTo>
                    <a:cubicBezTo>
                      <a:pt x="17" y="121"/>
                      <a:pt x="166" y="30"/>
                      <a:pt x="167" y="32"/>
                    </a:cubicBezTo>
                    <a:cubicBezTo>
                      <a:pt x="167" y="33"/>
                      <a:pt x="23" y="115"/>
                      <a:pt x="25" y="118"/>
                    </a:cubicBezTo>
                    <a:cubicBezTo>
                      <a:pt x="25" y="118"/>
                      <a:pt x="170" y="32"/>
                      <a:pt x="171" y="33"/>
                    </a:cubicBezTo>
                    <a:cubicBezTo>
                      <a:pt x="171" y="34"/>
                      <a:pt x="34" y="116"/>
                      <a:pt x="35" y="117"/>
                    </a:cubicBezTo>
                    <a:cubicBezTo>
                      <a:pt x="36" y="118"/>
                      <a:pt x="177" y="34"/>
                      <a:pt x="178" y="35"/>
                    </a:cubicBezTo>
                    <a:cubicBezTo>
                      <a:pt x="178" y="36"/>
                      <a:pt x="38" y="116"/>
                      <a:pt x="38" y="117"/>
                    </a:cubicBezTo>
                    <a:cubicBezTo>
                      <a:pt x="39" y="119"/>
                      <a:pt x="180" y="34"/>
                      <a:pt x="180" y="35"/>
                    </a:cubicBezTo>
                    <a:cubicBezTo>
                      <a:pt x="181" y="37"/>
                      <a:pt x="42" y="116"/>
                      <a:pt x="42" y="117"/>
                    </a:cubicBezTo>
                    <a:cubicBezTo>
                      <a:pt x="43" y="118"/>
                      <a:pt x="184" y="33"/>
                      <a:pt x="185" y="35"/>
                    </a:cubicBezTo>
                    <a:cubicBezTo>
                      <a:pt x="185" y="36"/>
                      <a:pt x="46" y="116"/>
                      <a:pt x="47" y="117"/>
                    </a:cubicBezTo>
                    <a:cubicBezTo>
                      <a:pt x="47" y="118"/>
                      <a:pt x="190" y="33"/>
                      <a:pt x="191" y="34"/>
                    </a:cubicBezTo>
                    <a:cubicBezTo>
                      <a:pt x="191" y="35"/>
                      <a:pt x="56" y="116"/>
                      <a:pt x="57" y="118"/>
                    </a:cubicBezTo>
                    <a:cubicBezTo>
                      <a:pt x="58" y="119"/>
                      <a:pt x="199" y="34"/>
                      <a:pt x="200" y="36"/>
                    </a:cubicBezTo>
                    <a:cubicBezTo>
                      <a:pt x="200" y="37"/>
                      <a:pt x="60" y="117"/>
                      <a:pt x="61" y="118"/>
                    </a:cubicBezTo>
                    <a:cubicBezTo>
                      <a:pt x="62" y="120"/>
                      <a:pt x="199" y="37"/>
                      <a:pt x="200" y="38"/>
                    </a:cubicBezTo>
                    <a:cubicBezTo>
                      <a:pt x="201" y="40"/>
                      <a:pt x="73" y="120"/>
                      <a:pt x="73" y="121"/>
                    </a:cubicBezTo>
                    <a:cubicBezTo>
                      <a:pt x="74" y="123"/>
                      <a:pt x="199" y="46"/>
                      <a:pt x="200" y="48"/>
                    </a:cubicBezTo>
                    <a:cubicBezTo>
                      <a:pt x="200" y="49"/>
                      <a:pt x="80" y="122"/>
                      <a:pt x="80" y="123"/>
                    </a:cubicBezTo>
                    <a:cubicBezTo>
                      <a:pt x="81" y="124"/>
                      <a:pt x="200" y="53"/>
                      <a:pt x="200" y="54"/>
                    </a:cubicBezTo>
                    <a:cubicBezTo>
                      <a:pt x="201" y="55"/>
                      <a:pt x="82" y="122"/>
                      <a:pt x="83" y="124"/>
                    </a:cubicBezTo>
                    <a:cubicBezTo>
                      <a:pt x="84" y="125"/>
                      <a:pt x="199" y="55"/>
                      <a:pt x="200" y="56"/>
                    </a:cubicBezTo>
                    <a:cubicBezTo>
                      <a:pt x="200" y="57"/>
                      <a:pt x="89" y="125"/>
                      <a:pt x="90" y="126"/>
                    </a:cubicBezTo>
                    <a:cubicBezTo>
                      <a:pt x="91" y="127"/>
                      <a:pt x="199" y="61"/>
                      <a:pt x="200" y="62"/>
                    </a:cubicBezTo>
                    <a:cubicBezTo>
                      <a:pt x="201" y="64"/>
                      <a:pt x="91" y="125"/>
                      <a:pt x="92" y="127"/>
                    </a:cubicBezTo>
                    <a:cubicBezTo>
                      <a:pt x="92" y="128"/>
                      <a:pt x="199" y="63"/>
                      <a:pt x="200" y="64"/>
                    </a:cubicBezTo>
                    <a:cubicBezTo>
                      <a:pt x="201" y="65"/>
                      <a:pt x="100" y="130"/>
                      <a:pt x="101" y="131"/>
                    </a:cubicBezTo>
                    <a:cubicBezTo>
                      <a:pt x="101" y="131"/>
                      <a:pt x="199" y="73"/>
                      <a:pt x="200" y="74"/>
                    </a:cubicBezTo>
                    <a:cubicBezTo>
                      <a:pt x="201" y="75"/>
                      <a:pt x="100" y="130"/>
                      <a:pt x="101" y="131"/>
                    </a:cubicBezTo>
                    <a:cubicBezTo>
                      <a:pt x="102" y="132"/>
                      <a:pt x="199" y="73"/>
                      <a:pt x="200" y="74"/>
                    </a:cubicBezTo>
                    <a:cubicBezTo>
                      <a:pt x="201" y="75"/>
                      <a:pt x="108" y="135"/>
                      <a:pt x="108" y="136"/>
                    </a:cubicBezTo>
                    <a:cubicBezTo>
                      <a:pt x="109" y="137"/>
                      <a:pt x="200" y="83"/>
                      <a:pt x="200" y="83"/>
                    </a:cubicBezTo>
                    <a:cubicBezTo>
                      <a:pt x="200" y="84"/>
                      <a:pt x="109" y="136"/>
                      <a:pt x="110" y="137"/>
                    </a:cubicBezTo>
                    <a:cubicBezTo>
                      <a:pt x="111" y="138"/>
                      <a:pt x="199" y="84"/>
                      <a:pt x="200" y="85"/>
                    </a:cubicBezTo>
                    <a:cubicBezTo>
                      <a:pt x="200" y="86"/>
                      <a:pt x="117" y="141"/>
                      <a:pt x="118" y="142"/>
                    </a:cubicBezTo>
                    <a:cubicBezTo>
                      <a:pt x="118" y="143"/>
                      <a:pt x="199" y="94"/>
                      <a:pt x="200" y="95"/>
                    </a:cubicBezTo>
                    <a:cubicBezTo>
                      <a:pt x="200" y="95"/>
                      <a:pt x="121" y="144"/>
                      <a:pt x="122" y="145"/>
                    </a:cubicBezTo>
                    <a:cubicBezTo>
                      <a:pt x="122" y="146"/>
                      <a:pt x="199" y="99"/>
                      <a:pt x="200" y="99"/>
                    </a:cubicBezTo>
                    <a:cubicBezTo>
                      <a:pt x="200" y="100"/>
                      <a:pt x="126" y="147"/>
                      <a:pt x="127" y="149"/>
                    </a:cubicBezTo>
                    <a:cubicBezTo>
                      <a:pt x="127" y="149"/>
                      <a:pt x="199" y="106"/>
                      <a:pt x="200" y="106"/>
                    </a:cubicBezTo>
                    <a:cubicBezTo>
                      <a:pt x="200" y="107"/>
                      <a:pt x="134" y="153"/>
                      <a:pt x="134" y="154"/>
                    </a:cubicBezTo>
                    <a:cubicBezTo>
                      <a:pt x="135" y="155"/>
                      <a:pt x="200" y="116"/>
                      <a:pt x="200" y="116"/>
                    </a:cubicBezTo>
                    <a:cubicBezTo>
                      <a:pt x="200" y="117"/>
                      <a:pt x="135" y="154"/>
                      <a:pt x="135" y="155"/>
                    </a:cubicBezTo>
                    <a:cubicBezTo>
                      <a:pt x="136" y="156"/>
                      <a:pt x="199" y="117"/>
                      <a:pt x="200" y="117"/>
                    </a:cubicBezTo>
                    <a:cubicBezTo>
                      <a:pt x="200" y="118"/>
                      <a:pt x="135" y="154"/>
                      <a:pt x="135" y="155"/>
                    </a:cubicBezTo>
                    <a:cubicBezTo>
                      <a:pt x="135" y="155"/>
                      <a:pt x="200" y="117"/>
                      <a:pt x="200" y="118"/>
                    </a:cubicBezTo>
                    <a:cubicBezTo>
                      <a:pt x="200" y="118"/>
                      <a:pt x="140" y="158"/>
                      <a:pt x="140" y="159"/>
                    </a:cubicBezTo>
                    <a:cubicBezTo>
                      <a:pt x="140" y="159"/>
                      <a:pt x="200" y="124"/>
                      <a:pt x="200" y="124"/>
                    </a:cubicBezTo>
                    <a:cubicBezTo>
                      <a:pt x="200" y="124"/>
                      <a:pt x="141" y="159"/>
                      <a:pt x="141" y="160"/>
                    </a:cubicBezTo>
                    <a:cubicBezTo>
                      <a:pt x="142" y="160"/>
                      <a:pt x="199" y="125"/>
                      <a:pt x="200" y="126"/>
                    </a:cubicBezTo>
                    <a:cubicBezTo>
                      <a:pt x="200" y="126"/>
                      <a:pt x="142" y="160"/>
                      <a:pt x="142" y="160"/>
                    </a:cubicBezTo>
                    <a:cubicBezTo>
                      <a:pt x="143" y="161"/>
                      <a:pt x="199" y="127"/>
                      <a:pt x="200" y="127"/>
                    </a:cubicBezTo>
                    <a:cubicBezTo>
                      <a:pt x="200" y="128"/>
                      <a:pt x="148" y="165"/>
                      <a:pt x="148" y="165"/>
                    </a:cubicBezTo>
                    <a:cubicBezTo>
                      <a:pt x="149" y="166"/>
                      <a:pt x="200" y="135"/>
                      <a:pt x="200" y="136"/>
                    </a:cubicBezTo>
                    <a:cubicBezTo>
                      <a:pt x="200" y="136"/>
                      <a:pt x="150" y="167"/>
                      <a:pt x="150" y="167"/>
                    </a:cubicBezTo>
                    <a:cubicBezTo>
                      <a:pt x="151" y="168"/>
                      <a:pt x="200" y="138"/>
                      <a:pt x="200" y="138"/>
                    </a:cubicBezTo>
                    <a:cubicBezTo>
                      <a:pt x="200" y="139"/>
                      <a:pt x="156" y="172"/>
                      <a:pt x="156" y="173"/>
                    </a:cubicBezTo>
                    <a:cubicBezTo>
                      <a:pt x="157" y="173"/>
                      <a:pt x="200" y="147"/>
                      <a:pt x="200" y="147"/>
                    </a:cubicBezTo>
                    <a:cubicBezTo>
                      <a:pt x="200" y="148"/>
                      <a:pt x="162" y="178"/>
                      <a:pt x="163" y="178"/>
                    </a:cubicBezTo>
                    <a:cubicBezTo>
                      <a:pt x="163" y="179"/>
                      <a:pt x="200" y="156"/>
                      <a:pt x="200" y="157"/>
                    </a:cubicBezTo>
                    <a:cubicBezTo>
                      <a:pt x="200" y="157"/>
                      <a:pt x="164" y="179"/>
                      <a:pt x="164" y="180"/>
                    </a:cubicBezTo>
                    <a:cubicBezTo>
                      <a:pt x="164" y="180"/>
                      <a:pt x="200" y="159"/>
                      <a:pt x="200" y="159"/>
                    </a:cubicBezTo>
                    <a:cubicBezTo>
                      <a:pt x="200" y="159"/>
                      <a:pt x="170" y="186"/>
                      <a:pt x="170" y="186"/>
                    </a:cubicBezTo>
                    <a:cubicBezTo>
                      <a:pt x="170" y="186"/>
                      <a:pt x="200" y="169"/>
                      <a:pt x="200" y="169"/>
                    </a:cubicBezTo>
                    <a:cubicBezTo>
                      <a:pt x="200" y="169"/>
                      <a:pt x="173" y="189"/>
                      <a:pt x="174" y="190"/>
                    </a:cubicBezTo>
                    <a:cubicBezTo>
                      <a:pt x="174" y="190"/>
                      <a:pt x="200" y="174"/>
                      <a:pt x="200" y="174"/>
                    </a:cubicBezTo>
                    <a:cubicBezTo>
                      <a:pt x="200" y="175"/>
                      <a:pt x="175" y="191"/>
                      <a:pt x="175" y="191"/>
                    </a:cubicBezTo>
                    <a:cubicBezTo>
                      <a:pt x="175" y="191"/>
                      <a:pt x="200" y="177"/>
                      <a:pt x="200" y="177"/>
                    </a:cubicBezTo>
                    <a:cubicBezTo>
                      <a:pt x="200" y="177"/>
                      <a:pt x="177" y="194"/>
                      <a:pt x="178" y="194"/>
                    </a:cubicBezTo>
                    <a:cubicBezTo>
                      <a:pt x="178" y="194"/>
                      <a:pt x="200" y="181"/>
                      <a:pt x="200" y="181"/>
                    </a:cubicBezTo>
                    <a:cubicBezTo>
                      <a:pt x="200" y="181"/>
                      <a:pt x="183" y="199"/>
                      <a:pt x="183" y="199"/>
                    </a:cubicBezTo>
                    <a:cubicBezTo>
                      <a:pt x="183" y="199"/>
                      <a:pt x="200" y="189"/>
                      <a:pt x="200" y="189"/>
                    </a:cubicBezTo>
                    <a:cubicBezTo>
                      <a:pt x="200" y="190"/>
                      <a:pt x="186" y="203"/>
                      <a:pt x="186" y="204"/>
                    </a:cubicBezTo>
                    <a:cubicBezTo>
                      <a:pt x="186" y="204"/>
                      <a:pt x="200" y="196"/>
                      <a:pt x="200" y="196"/>
                    </a:cubicBezTo>
                    <a:cubicBezTo>
                      <a:pt x="200" y="196"/>
                      <a:pt x="187" y="204"/>
                      <a:pt x="187" y="205"/>
                    </a:cubicBezTo>
                    <a:cubicBezTo>
                      <a:pt x="187" y="205"/>
                      <a:pt x="200" y="197"/>
                      <a:pt x="200" y="197"/>
                    </a:cubicBezTo>
                    <a:cubicBezTo>
                      <a:pt x="200" y="197"/>
                      <a:pt x="187" y="205"/>
                      <a:pt x="187" y="205"/>
                    </a:cubicBezTo>
                    <a:cubicBezTo>
                      <a:pt x="187" y="205"/>
                      <a:pt x="200" y="197"/>
                      <a:pt x="200" y="197"/>
                    </a:cubicBezTo>
                    <a:cubicBezTo>
                      <a:pt x="200" y="198"/>
                      <a:pt x="188" y="206"/>
                      <a:pt x="188" y="206"/>
                    </a:cubicBezTo>
                    <a:cubicBezTo>
                      <a:pt x="188" y="206"/>
                      <a:pt x="200" y="199"/>
                      <a:pt x="200" y="199"/>
                    </a:cubicBezTo>
                    <a:cubicBezTo>
                      <a:pt x="200" y="199"/>
                      <a:pt x="192" y="211"/>
                      <a:pt x="192" y="211"/>
                    </a:cubicBezTo>
                    <a:cubicBezTo>
                      <a:pt x="192" y="211"/>
                      <a:pt x="200" y="206"/>
                      <a:pt x="200" y="206"/>
                    </a:cubicBezTo>
                    <a:cubicBezTo>
                      <a:pt x="200" y="206"/>
                      <a:pt x="192" y="211"/>
                      <a:pt x="192" y="211"/>
                    </a:cubicBezTo>
                    <a:cubicBezTo>
                      <a:pt x="192" y="212"/>
                      <a:pt x="200" y="207"/>
                      <a:pt x="200" y="207"/>
                    </a:cubicBezTo>
                    <a:cubicBezTo>
                      <a:pt x="200" y="207"/>
                      <a:pt x="197" y="218"/>
                      <a:pt x="197" y="218"/>
                    </a:cubicBezTo>
                    <a:cubicBezTo>
                      <a:pt x="197" y="218"/>
                      <a:pt x="200" y="216"/>
                      <a:pt x="200" y="216"/>
                    </a:cubicBezTo>
                    <a:cubicBezTo>
                      <a:pt x="200" y="216"/>
                      <a:pt x="198" y="220"/>
                      <a:pt x="198" y="220"/>
                    </a:cubicBezTo>
                    <a:cubicBezTo>
                      <a:pt x="198" y="220"/>
                      <a:pt x="200" y="219"/>
                      <a:pt x="200" y="219"/>
                    </a:cubicBezTo>
                    <a:cubicBezTo>
                      <a:pt x="200" y="219"/>
                      <a:pt x="200" y="221"/>
                      <a:pt x="200" y="221"/>
                    </a:cubicBezTo>
                    <a:cubicBezTo>
                      <a:pt x="200" y="221"/>
                      <a:pt x="200" y="221"/>
                      <a:pt x="200" y="221"/>
                    </a:cubicBezTo>
                  </a:path>
                </a:pathLst>
              </a:custGeom>
              <a:noFill/>
              <a:ln w="1588" cap="rnd">
                <a:solidFill>
                  <a:schemeClr val="accent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59"/>
              <p:cNvSpPr>
                <a:spLocks/>
              </p:cNvSpPr>
              <p:nvPr/>
            </p:nvSpPr>
            <p:spPr bwMode="auto">
              <a:xfrm>
                <a:off x="5705475" y="4098925"/>
                <a:ext cx="411163" cy="374650"/>
              </a:xfrm>
              <a:custGeom>
                <a:avLst/>
                <a:gdLst>
                  <a:gd name="T0" fmla="*/ 0 w 191"/>
                  <a:gd name="T1" fmla="*/ 112 h 174"/>
                  <a:gd name="T2" fmla="*/ 190 w 191"/>
                  <a:gd name="T3" fmla="*/ 2 h 174"/>
                  <a:gd name="T4" fmla="*/ 18 w 191"/>
                  <a:gd name="T5" fmla="*/ 108 h 174"/>
                  <a:gd name="T6" fmla="*/ 190 w 191"/>
                  <a:gd name="T7" fmla="*/ 9 h 174"/>
                  <a:gd name="T8" fmla="*/ 31 w 191"/>
                  <a:gd name="T9" fmla="*/ 111 h 174"/>
                  <a:gd name="T10" fmla="*/ 190 w 191"/>
                  <a:gd name="T11" fmla="*/ 19 h 174"/>
                  <a:gd name="T12" fmla="*/ 37 w 191"/>
                  <a:gd name="T13" fmla="*/ 113 h 174"/>
                  <a:gd name="T14" fmla="*/ 190 w 191"/>
                  <a:gd name="T15" fmla="*/ 25 h 174"/>
                  <a:gd name="T16" fmla="*/ 41 w 191"/>
                  <a:gd name="T17" fmla="*/ 116 h 174"/>
                  <a:gd name="T18" fmla="*/ 190 w 191"/>
                  <a:gd name="T19" fmla="*/ 30 h 174"/>
                  <a:gd name="T20" fmla="*/ 45 w 191"/>
                  <a:gd name="T21" fmla="*/ 121 h 174"/>
                  <a:gd name="T22" fmla="*/ 190 w 191"/>
                  <a:gd name="T23" fmla="*/ 37 h 174"/>
                  <a:gd name="T24" fmla="*/ 49 w 191"/>
                  <a:gd name="T25" fmla="*/ 128 h 174"/>
                  <a:gd name="T26" fmla="*/ 190 w 191"/>
                  <a:gd name="T27" fmla="*/ 47 h 174"/>
                  <a:gd name="T28" fmla="*/ 49 w 191"/>
                  <a:gd name="T29" fmla="*/ 129 h 174"/>
                  <a:gd name="T30" fmla="*/ 190 w 191"/>
                  <a:gd name="T31" fmla="*/ 47 h 174"/>
                  <a:gd name="T32" fmla="*/ 51 w 191"/>
                  <a:gd name="T33" fmla="*/ 136 h 174"/>
                  <a:gd name="T34" fmla="*/ 190 w 191"/>
                  <a:gd name="T35" fmla="*/ 56 h 174"/>
                  <a:gd name="T36" fmla="*/ 52 w 191"/>
                  <a:gd name="T37" fmla="*/ 144 h 174"/>
                  <a:gd name="T38" fmla="*/ 150 w 191"/>
                  <a:gd name="T39" fmla="*/ 88 h 174"/>
                  <a:gd name="T40" fmla="*/ 50 w 191"/>
                  <a:gd name="T41" fmla="*/ 155 h 174"/>
                  <a:gd name="T42" fmla="*/ 138 w 191"/>
                  <a:gd name="T43" fmla="*/ 105 h 174"/>
                  <a:gd name="T44" fmla="*/ 42 w 191"/>
                  <a:gd name="T45" fmla="*/ 169 h 174"/>
                  <a:gd name="T46" fmla="*/ 136 w 191"/>
                  <a:gd name="T47" fmla="*/ 115 h 174"/>
                  <a:gd name="T48" fmla="*/ 38 w 191"/>
                  <a:gd name="T49" fmla="*/ 173 h 174"/>
                  <a:gd name="T50" fmla="*/ 136 w 191"/>
                  <a:gd name="T51" fmla="*/ 116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91" h="174">
                    <a:moveTo>
                      <a:pt x="0" y="112"/>
                    </a:moveTo>
                    <a:cubicBezTo>
                      <a:pt x="2" y="115"/>
                      <a:pt x="189" y="0"/>
                      <a:pt x="190" y="2"/>
                    </a:cubicBezTo>
                    <a:cubicBezTo>
                      <a:pt x="191" y="4"/>
                      <a:pt x="17" y="106"/>
                      <a:pt x="18" y="108"/>
                    </a:cubicBezTo>
                    <a:cubicBezTo>
                      <a:pt x="19" y="109"/>
                      <a:pt x="189" y="7"/>
                      <a:pt x="190" y="9"/>
                    </a:cubicBezTo>
                    <a:cubicBezTo>
                      <a:pt x="191" y="10"/>
                      <a:pt x="29" y="108"/>
                      <a:pt x="31" y="111"/>
                    </a:cubicBezTo>
                    <a:cubicBezTo>
                      <a:pt x="32" y="113"/>
                      <a:pt x="189" y="18"/>
                      <a:pt x="190" y="19"/>
                    </a:cubicBezTo>
                    <a:cubicBezTo>
                      <a:pt x="191" y="21"/>
                      <a:pt x="35" y="111"/>
                      <a:pt x="37" y="113"/>
                    </a:cubicBezTo>
                    <a:cubicBezTo>
                      <a:pt x="37" y="115"/>
                      <a:pt x="189" y="23"/>
                      <a:pt x="190" y="25"/>
                    </a:cubicBezTo>
                    <a:cubicBezTo>
                      <a:pt x="191" y="26"/>
                      <a:pt x="40" y="115"/>
                      <a:pt x="41" y="116"/>
                    </a:cubicBezTo>
                    <a:cubicBezTo>
                      <a:pt x="42" y="118"/>
                      <a:pt x="189" y="28"/>
                      <a:pt x="190" y="30"/>
                    </a:cubicBezTo>
                    <a:cubicBezTo>
                      <a:pt x="191" y="32"/>
                      <a:pt x="44" y="119"/>
                      <a:pt x="45" y="121"/>
                    </a:cubicBezTo>
                    <a:cubicBezTo>
                      <a:pt x="45" y="122"/>
                      <a:pt x="189" y="36"/>
                      <a:pt x="190" y="37"/>
                    </a:cubicBezTo>
                    <a:cubicBezTo>
                      <a:pt x="191" y="39"/>
                      <a:pt x="48" y="127"/>
                      <a:pt x="49" y="128"/>
                    </a:cubicBezTo>
                    <a:cubicBezTo>
                      <a:pt x="50" y="130"/>
                      <a:pt x="189" y="46"/>
                      <a:pt x="190" y="47"/>
                    </a:cubicBezTo>
                    <a:cubicBezTo>
                      <a:pt x="191" y="49"/>
                      <a:pt x="49" y="128"/>
                      <a:pt x="49" y="129"/>
                    </a:cubicBezTo>
                    <a:cubicBezTo>
                      <a:pt x="50" y="130"/>
                      <a:pt x="189" y="45"/>
                      <a:pt x="190" y="47"/>
                    </a:cubicBezTo>
                    <a:cubicBezTo>
                      <a:pt x="190" y="48"/>
                      <a:pt x="50" y="133"/>
                      <a:pt x="51" y="136"/>
                    </a:cubicBezTo>
                    <a:cubicBezTo>
                      <a:pt x="52" y="136"/>
                      <a:pt x="189" y="54"/>
                      <a:pt x="190" y="56"/>
                    </a:cubicBezTo>
                    <a:cubicBezTo>
                      <a:pt x="191" y="58"/>
                      <a:pt x="52" y="143"/>
                      <a:pt x="52" y="144"/>
                    </a:cubicBezTo>
                    <a:cubicBezTo>
                      <a:pt x="53" y="145"/>
                      <a:pt x="149" y="87"/>
                      <a:pt x="150" y="88"/>
                    </a:cubicBezTo>
                    <a:cubicBezTo>
                      <a:pt x="150" y="89"/>
                      <a:pt x="50" y="154"/>
                      <a:pt x="50" y="155"/>
                    </a:cubicBezTo>
                    <a:cubicBezTo>
                      <a:pt x="51" y="156"/>
                      <a:pt x="137" y="103"/>
                      <a:pt x="138" y="105"/>
                    </a:cubicBezTo>
                    <a:cubicBezTo>
                      <a:pt x="139" y="106"/>
                      <a:pt x="42" y="168"/>
                      <a:pt x="42" y="169"/>
                    </a:cubicBezTo>
                    <a:cubicBezTo>
                      <a:pt x="42" y="169"/>
                      <a:pt x="136" y="114"/>
                      <a:pt x="136" y="115"/>
                    </a:cubicBezTo>
                    <a:cubicBezTo>
                      <a:pt x="137" y="116"/>
                      <a:pt x="38" y="172"/>
                      <a:pt x="38" y="173"/>
                    </a:cubicBezTo>
                    <a:cubicBezTo>
                      <a:pt x="39" y="174"/>
                      <a:pt x="136" y="115"/>
                      <a:pt x="136" y="116"/>
                    </a:cubicBezTo>
                  </a:path>
                </a:pathLst>
              </a:custGeom>
              <a:noFill/>
              <a:ln w="1588" cap="rnd">
                <a:solidFill>
                  <a:schemeClr val="accent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60"/>
              <p:cNvSpPr>
                <a:spLocks/>
              </p:cNvSpPr>
              <p:nvPr/>
            </p:nvSpPr>
            <p:spPr bwMode="auto">
              <a:xfrm>
                <a:off x="5681663" y="3965575"/>
                <a:ext cx="436563" cy="387350"/>
              </a:xfrm>
              <a:custGeom>
                <a:avLst/>
                <a:gdLst>
                  <a:gd name="T0" fmla="*/ 2 w 203"/>
                  <a:gd name="T1" fmla="*/ 80 h 180"/>
                  <a:gd name="T2" fmla="*/ 2 w 203"/>
                  <a:gd name="T3" fmla="*/ 80 h 180"/>
                  <a:gd name="T4" fmla="*/ 2 w 203"/>
                  <a:gd name="T5" fmla="*/ 85 h 180"/>
                  <a:gd name="T6" fmla="*/ 6 w 203"/>
                  <a:gd name="T7" fmla="*/ 82 h 180"/>
                  <a:gd name="T8" fmla="*/ 2 w 203"/>
                  <a:gd name="T9" fmla="*/ 94 h 180"/>
                  <a:gd name="T10" fmla="*/ 13 w 203"/>
                  <a:gd name="T11" fmla="*/ 87 h 180"/>
                  <a:gd name="T12" fmla="*/ 2 w 203"/>
                  <a:gd name="T13" fmla="*/ 98 h 180"/>
                  <a:gd name="T14" fmla="*/ 17 w 203"/>
                  <a:gd name="T15" fmla="*/ 89 h 180"/>
                  <a:gd name="T16" fmla="*/ 2 w 203"/>
                  <a:gd name="T17" fmla="*/ 107 h 180"/>
                  <a:gd name="T18" fmla="*/ 29 w 203"/>
                  <a:gd name="T19" fmla="*/ 91 h 180"/>
                  <a:gd name="T20" fmla="*/ 2 w 203"/>
                  <a:gd name="T21" fmla="*/ 108 h 180"/>
                  <a:gd name="T22" fmla="*/ 32 w 203"/>
                  <a:gd name="T23" fmla="*/ 91 h 180"/>
                  <a:gd name="T24" fmla="*/ 2 w 203"/>
                  <a:gd name="T25" fmla="*/ 116 h 180"/>
                  <a:gd name="T26" fmla="*/ 201 w 203"/>
                  <a:gd name="T27" fmla="*/ 2 h 180"/>
                  <a:gd name="T28" fmla="*/ 2 w 203"/>
                  <a:gd name="T29" fmla="*/ 124 h 180"/>
                  <a:gd name="T30" fmla="*/ 201 w 203"/>
                  <a:gd name="T31" fmla="*/ 10 h 180"/>
                  <a:gd name="T32" fmla="*/ 2 w 203"/>
                  <a:gd name="T33" fmla="*/ 131 h 180"/>
                  <a:gd name="T34" fmla="*/ 201 w 203"/>
                  <a:gd name="T35" fmla="*/ 16 h 180"/>
                  <a:gd name="T36" fmla="*/ 2 w 203"/>
                  <a:gd name="T37" fmla="*/ 135 h 180"/>
                  <a:gd name="T38" fmla="*/ 201 w 203"/>
                  <a:gd name="T39" fmla="*/ 20 h 180"/>
                  <a:gd name="T40" fmla="*/ 2 w 203"/>
                  <a:gd name="T41" fmla="*/ 145 h 180"/>
                  <a:gd name="T42" fmla="*/ 201 w 203"/>
                  <a:gd name="T43" fmla="*/ 30 h 180"/>
                  <a:gd name="T44" fmla="*/ 2 w 203"/>
                  <a:gd name="T45" fmla="*/ 154 h 180"/>
                  <a:gd name="T46" fmla="*/ 201 w 203"/>
                  <a:gd name="T47" fmla="*/ 39 h 180"/>
                  <a:gd name="T48" fmla="*/ 2 w 203"/>
                  <a:gd name="T49" fmla="*/ 155 h 180"/>
                  <a:gd name="T50" fmla="*/ 201 w 203"/>
                  <a:gd name="T51" fmla="*/ 40 h 180"/>
                  <a:gd name="T52" fmla="*/ 2 w 203"/>
                  <a:gd name="T53" fmla="*/ 157 h 180"/>
                  <a:gd name="T54" fmla="*/ 201 w 203"/>
                  <a:gd name="T55" fmla="*/ 43 h 180"/>
                  <a:gd name="T56" fmla="*/ 2 w 203"/>
                  <a:gd name="T57" fmla="*/ 162 h 180"/>
                  <a:gd name="T58" fmla="*/ 201 w 203"/>
                  <a:gd name="T59" fmla="*/ 47 h 180"/>
                  <a:gd name="T60" fmla="*/ 2 w 203"/>
                  <a:gd name="T61" fmla="*/ 163 h 180"/>
                  <a:gd name="T62" fmla="*/ 201 w 203"/>
                  <a:gd name="T63" fmla="*/ 48 h 180"/>
                  <a:gd name="T64" fmla="*/ 2 w 203"/>
                  <a:gd name="T65" fmla="*/ 172 h 180"/>
                  <a:gd name="T66" fmla="*/ 201 w 203"/>
                  <a:gd name="T67" fmla="*/ 57 h 180"/>
                  <a:gd name="T68" fmla="*/ 2 w 203"/>
                  <a:gd name="T69" fmla="*/ 174 h 180"/>
                  <a:gd name="T70" fmla="*/ 201 w 203"/>
                  <a:gd name="T71" fmla="*/ 60 h 180"/>
                  <a:gd name="T72" fmla="*/ 3 w 203"/>
                  <a:gd name="T73" fmla="*/ 180 h 180"/>
                  <a:gd name="T74" fmla="*/ 4 w 203"/>
                  <a:gd name="T75" fmla="*/ 179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03" h="180">
                    <a:moveTo>
                      <a:pt x="2" y="80"/>
                    </a:moveTo>
                    <a:cubicBezTo>
                      <a:pt x="2" y="80"/>
                      <a:pt x="2" y="80"/>
                      <a:pt x="2" y="80"/>
                    </a:cubicBezTo>
                    <a:cubicBezTo>
                      <a:pt x="2" y="80"/>
                      <a:pt x="2" y="85"/>
                      <a:pt x="2" y="85"/>
                    </a:cubicBezTo>
                    <a:cubicBezTo>
                      <a:pt x="2" y="85"/>
                      <a:pt x="6" y="82"/>
                      <a:pt x="6" y="82"/>
                    </a:cubicBezTo>
                    <a:cubicBezTo>
                      <a:pt x="6" y="82"/>
                      <a:pt x="2" y="94"/>
                      <a:pt x="2" y="94"/>
                    </a:cubicBezTo>
                    <a:cubicBezTo>
                      <a:pt x="2" y="94"/>
                      <a:pt x="13" y="87"/>
                      <a:pt x="13" y="87"/>
                    </a:cubicBezTo>
                    <a:cubicBezTo>
                      <a:pt x="13" y="88"/>
                      <a:pt x="2" y="98"/>
                      <a:pt x="2" y="98"/>
                    </a:cubicBezTo>
                    <a:cubicBezTo>
                      <a:pt x="2" y="98"/>
                      <a:pt x="17" y="89"/>
                      <a:pt x="17" y="89"/>
                    </a:cubicBezTo>
                    <a:cubicBezTo>
                      <a:pt x="17" y="89"/>
                      <a:pt x="2" y="106"/>
                      <a:pt x="2" y="107"/>
                    </a:cubicBezTo>
                    <a:cubicBezTo>
                      <a:pt x="2" y="107"/>
                      <a:pt x="29" y="91"/>
                      <a:pt x="29" y="91"/>
                    </a:cubicBezTo>
                    <a:cubicBezTo>
                      <a:pt x="30" y="91"/>
                      <a:pt x="2" y="108"/>
                      <a:pt x="2" y="108"/>
                    </a:cubicBezTo>
                    <a:cubicBezTo>
                      <a:pt x="2" y="108"/>
                      <a:pt x="32" y="90"/>
                      <a:pt x="32" y="91"/>
                    </a:cubicBezTo>
                    <a:cubicBezTo>
                      <a:pt x="32" y="91"/>
                      <a:pt x="2" y="116"/>
                      <a:pt x="2" y="116"/>
                    </a:cubicBezTo>
                    <a:cubicBezTo>
                      <a:pt x="3" y="119"/>
                      <a:pt x="200" y="0"/>
                      <a:pt x="201" y="2"/>
                    </a:cubicBezTo>
                    <a:cubicBezTo>
                      <a:pt x="202" y="4"/>
                      <a:pt x="1" y="123"/>
                      <a:pt x="2" y="124"/>
                    </a:cubicBezTo>
                    <a:cubicBezTo>
                      <a:pt x="4" y="127"/>
                      <a:pt x="200" y="7"/>
                      <a:pt x="201" y="10"/>
                    </a:cubicBezTo>
                    <a:cubicBezTo>
                      <a:pt x="203" y="13"/>
                      <a:pt x="1" y="129"/>
                      <a:pt x="2" y="131"/>
                    </a:cubicBezTo>
                    <a:cubicBezTo>
                      <a:pt x="3" y="132"/>
                      <a:pt x="199" y="13"/>
                      <a:pt x="201" y="16"/>
                    </a:cubicBezTo>
                    <a:cubicBezTo>
                      <a:pt x="202" y="17"/>
                      <a:pt x="1" y="133"/>
                      <a:pt x="2" y="135"/>
                    </a:cubicBezTo>
                    <a:cubicBezTo>
                      <a:pt x="3" y="137"/>
                      <a:pt x="199" y="17"/>
                      <a:pt x="201" y="20"/>
                    </a:cubicBezTo>
                    <a:cubicBezTo>
                      <a:pt x="202" y="23"/>
                      <a:pt x="1" y="144"/>
                      <a:pt x="2" y="145"/>
                    </a:cubicBezTo>
                    <a:cubicBezTo>
                      <a:pt x="3" y="146"/>
                      <a:pt x="200" y="28"/>
                      <a:pt x="201" y="30"/>
                    </a:cubicBezTo>
                    <a:cubicBezTo>
                      <a:pt x="202" y="31"/>
                      <a:pt x="1" y="153"/>
                      <a:pt x="2" y="154"/>
                    </a:cubicBezTo>
                    <a:cubicBezTo>
                      <a:pt x="4" y="157"/>
                      <a:pt x="200" y="37"/>
                      <a:pt x="201" y="39"/>
                    </a:cubicBezTo>
                    <a:cubicBezTo>
                      <a:pt x="201" y="40"/>
                      <a:pt x="1" y="153"/>
                      <a:pt x="2" y="155"/>
                    </a:cubicBezTo>
                    <a:cubicBezTo>
                      <a:pt x="4" y="158"/>
                      <a:pt x="200" y="38"/>
                      <a:pt x="201" y="40"/>
                    </a:cubicBezTo>
                    <a:cubicBezTo>
                      <a:pt x="202" y="42"/>
                      <a:pt x="1" y="156"/>
                      <a:pt x="2" y="157"/>
                    </a:cubicBezTo>
                    <a:cubicBezTo>
                      <a:pt x="3" y="159"/>
                      <a:pt x="200" y="41"/>
                      <a:pt x="201" y="43"/>
                    </a:cubicBezTo>
                    <a:cubicBezTo>
                      <a:pt x="202" y="45"/>
                      <a:pt x="0" y="159"/>
                      <a:pt x="2" y="162"/>
                    </a:cubicBezTo>
                    <a:cubicBezTo>
                      <a:pt x="3" y="164"/>
                      <a:pt x="199" y="44"/>
                      <a:pt x="201" y="47"/>
                    </a:cubicBezTo>
                    <a:cubicBezTo>
                      <a:pt x="202" y="48"/>
                      <a:pt x="1" y="161"/>
                      <a:pt x="2" y="163"/>
                    </a:cubicBezTo>
                    <a:cubicBezTo>
                      <a:pt x="3" y="166"/>
                      <a:pt x="199" y="46"/>
                      <a:pt x="201" y="48"/>
                    </a:cubicBezTo>
                    <a:cubicBezTo>
                      <a:pt x="202" y="51"/>
                      <a:pt x="1" y="171"/>
                      <a:pt x="2" y="172"/>
                    </a:cubicBezTo>
                    <a:cubicBezTo>
                      <a:pt x="3" y="174"/>
                      <a:pt x="200" y="55"/>
                      <a:pt x="201" y="57"/>
                    </a:cubicBezTo>
                    <a:cubicBezTo>
                      <a:pt x="202" y="60"/>
                      <a:pt x="0" y="172"/>
                      <a:pt x="2" y="174"/>
                    </a:cubicBezTo>
                    <a:cubicBezTo>
                      <a:pt x="3" y="176"/>
                      <a:pt x="200" y="58"/>
                      <a:pt x="201" y="60"/>
                    </a:cubicBezTo>
                    <a:cubicBezTo>
                      <a:pt x="203" y="62"/>
                      <a:pt x="1" y="177"/>
                      <a:pt x="3" y="180"/>
                    </a:cubicBezTo>
                    <a:cubicBezTo>
                      <a:pt x="3" y="180"/>
                      <a:pt x="4" y="179"/>
                      <a:pt x="4" y="179"/>
                    </a:cubicBezTo>
                  </a:path>
                </a:pathLst>
              </a:custGeom>
              <a:noFill/>
              <a:ln w="1588" cap="rnd">
                <a:solidFill>
                  <a:schemeClr val="accent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61"/>
              <p:cNvSpPr>
                <a:spLocks/>
              </p:cNvSpPr>
              <p:nvPr/>
            </p:nvSpPr>
            <p:spPr bwMode="auto">
              <a:xfrm>
                <a:off x="5707063" y="3854450"/>
                <a:ext cx="409575" cy="298450"/>
              </a:xfrm>
              <a:custGeom>
                <a:avLst/>
                <a:gdLst>
                  <a:gd name="T0" fmla="*/ 0 w 190"/>
                  <a:gd name="T1" fmla="*/ 75 h 139"/>
                  <a:gd name="T2" fmla="*/ 127 w 190"/>
                  <a:gd name="T3" fmla="*/ 1 h 139"/>
                  <a:gd name="T4" fmla="*/ 9 w 190"/>
                  <a:gd name="T5" fmla="*/ 72 h 139"/>
                  <a:gd name="T6" fmla="*/ 127 w 190"/>
                  <a:gd name="T7" fmla="*/ 4 h 139"/>
                  <a:gd name="T8" fmla="*/ 23 w 190"/>
                  <a:gd name="T9" fmla="*/ 72 h 139"/>
                  <a:gd name="T10" fmla="*/ 123 w 190"/>
                  <a:gd name="T11" fmla="*/ 15 h 139"/>
                  <a:gd name="T12" fmla="*/ 26 w 190"/>
                  <a:gd name="T13" fmla="*/ 73 h 139"/>
                  <a:gd name="T14" fmla="*/ 120 w 190"/>
                  <a:gd name="T15" fmla="*/ 18 h 139"/>
                  <a:gd name="T16" fmla="*/ 28 w 190"/>
                  <a:gd name="T17" fmla="*/ 73 h 139"/>
                  <a:gd name="T18" fmla="*/ 117 w 190"/>
                  <a:gd name="T19" fmla="*/ 22 h 139"/>
                  <a:gd name="T20" fmla="*/ 34 w 190"/>
                  <a:gd name="T21" fmla="*/ 76 h 139"/>
                  <a:gd name="T22" fmla="*/ 122 w 190"/>
                  <a:gd name="T23" fmla="*/ 25 h 139"/>
                  <a:gd name="T24" fmla="*/ 39 w 190"/>
                  <a:gd name="T25" fmla="*/ 80 h 139"/>
                  <a:gd name="T26" fmla="*/ 134 w 190"/>
                  <a:gd name="T27" fmla="*/ 25 h 139"/>
                  <a:gd name="T28" fmla="*/ 43 w 190"/>
                  <a:gd name="T29" fmla="*/ 83 h 139"/>
                  <a:gd name="T30" fmla="*/ 144 w 190"/>
                  <a:gd name="T31" fmla="*/ 25 h 139"/>
                  <a:gd name="T32" fmla="*/ 45 w 190"/>
                  <a:gd name="T33" fmla="*/ 86 h 139"/>
                  <a:gd name="T34" fmla="*/ 151 w 190"/>
                  <a:gd name="T35" fmla="*/ 25 h 139"/>
                  <a:gd name="T36" fmla="*/ 49 w 190"/>
                  <a:gd name="T37" fmla="*/ 93 h 139"/>
                  <a:gd name="T38" fmla="*/ 167 w 190"/>
                  <a:gd name="T39" fmla="*/ 25 h 139"/>
                  <a:gd name="T40" fmla="*/ 49 w 190"/>
                  <a:gd name="T41" fmla="*/ 94 h 139"/>
                  <a:gd name="T42" fmla="*/ 168 w 190"/>
                  <a:gd name="T43" fmla="*/ 25 h 139"/>
                  <a:gd name="T44" fmla="*/ 51 w 190"/>
                  <a:gd name="T45" fmla="*/ 102 h 139"/>
                  <a:gd name="T46" fmla="*/ 184 w 190"/>
                  <a:gd name="T47" fmla="*/ 25 h 139"/>
                  <a:gd name="T48" fmla="*/ 51 w 190"/>
                  <a:gd name="T49" fmla="*/ 109 h 139"/>
                  <a:gd name="T50" fmla="*/ 189 w 190"/>
                  <a:gd name="T51" fmla="*/ 29 h 139"/>
                  <a:gd name="T52" fmla="*/ 51 w 190"/>
                  <a:gd name="T53" fmla="*/ 115 h 139"/>
                  <a:gd name="T54" fmla="*/ 189 w 190"/>
                  <a:gd name="T55" fmla="*/ 35 h 139"/>
                  <a:gd name="T56" fmla="*/ 49 w 190"/>
                  <a:gd name="T57" fmla="*/ 120 h 139"/>
                  <a:gd name="T58" fmla="*/ 189 w 190"/>
                  <a:gd name="T59" fmla="*/ 39 h 139"/>
                  <a:gd name="T60" fmla="*/ 42 w 190"/>
                  <a:gd name="T61" fmla="*/ 131 h 139"/>
                  <a:gd name="T62" fmla="*/ 189 w 190"/>
                  <a:gd name="T63" fmla="*/ 46 h 139"/>
                  <a:gd name="T64" fmla="*/ 34 w 190"/>
                  <a:gd name="T65" fmla="*/ 137 h 139"/>
                  <a:gd name="T66" fmla="*/ 189 w 190"/>
                  <a:gd name="T67" fmla="*/ 48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90" h="139">
                    <a:moveTo>
                      <a:pt x="0" y="75"/>
                    </a:moveTo>
                    <a:cubicBezTo>
                      <a:pt x="0" y="76"/>
                      <a:pt x="126" y="0"/>
                      <a:pt x="127" y="1"/>
                    </a:cubicBezTo>
                    <a:cubicBezTo>
                      <a:pt x="128" y="2"/>
                      <a:pt x="8" y="70"/>
                      <a:pt x="9" y="72"/>
                    </a:cubicBezTo>
                    <a:cubicBezTo>
                      <a:pt x="10" y="73"/>
                      <a:pt x="126" y="3"/>
                      <a:pt x="127" y="4"/>
                    </a:cubicBezTo>
                    <a:cubicBezTo>
                      <a:pt x="127" y="4"/>
                      <a:pt x="23" y="71"/>
                      <a:pt x="23" y="72"/>
                    </a:cubicBezTo>
                    <a:cubicBezTo>
                      <a:pt x="24" y="73"/>
                      <a:pt x="122" y="14"/>
                      <a:pt x="123" y="15"/>
                    </a:cubicBezTo>
                    <a:cubicBezTo>
                      <a:pt x="123" y="15"/>
                      <a:pt x="25" y="71"/>
                      <a:pt x="26" y="73"/>
                    </a:cubicBezTo>
                    <a:cubicBezTo>
                      <a:pt x="26" y="74"/>
                      <a:pt x="119" y="17"/>
                      <a:pt x="120" y="18"/>
                    </a:cubicBezTo>
                    <a:cubicBezTo>
                      <a:pt x="120" y="19"/>
                      <a:pt x="27" y="72"/>
                      <a:pt x="28" y="73"/>
                    </a:cubicBezTo>
                    <a:cubicBezTo>
                      <a:pt x="28" y="74"/>
                      <a:pt x="116" y="21"/>
                      <a:pt x="117" y="22"/>
                    </a:cubicBezTo>
                    <a:cubicBezTo>
                      <a:pt x="117" y="23"/>
                      <a:pt x="33" y="75"/>
                      <a:pt x="34" y="76"/>
                    </a:cubicBezTo>
                    <a:cubicBezTo>
                      <a:pt x="34" y="76"/>
                      <a:pt x="122" y="24"/>
                      <a:pt x="122" y="25"/>
                    </a:cubicBezTo>
                    <a:cubicBezTo>
                      <a:pt x="123" y="26"/>
                      <a:pt x="39" y="78"/>
                      <a:pt x="39" y="80"/>
                    </a:cubicBezTo>
                    <a:cubicBezTo>
                      <a:pt x="40" y="80"/>
                      <a:pt x="133" y="24"/>
                      <a:pt x="134" y="25"/>
                    </a:cubicBezTo>
                    <a:cubicBezTo>
                      <a:pt x="135" y="26"/>
                      <a:pt x="42" y="82"/>
                      <a:pt x="43" y="83"/>
                    </a:cubicBezTo>
                    <a:cubicBezTo>
                      <a:pt x="43" y="84"/>
                      <a:pt x="143" y="24"/>
                      <a:pt x="144" y="25"/>
                    </a:cubicBezTo>
                    <a:cubicBezTo>
                      <a:pt x="144" y="26"/>
                      <a:pt x="44" y="85"/>
                      <a:pt x="45" y="86"/>
                    </a:cubicBezTo>
                    <a:cubicBezTo>
                      <a:pt x="45" y="87"/>
                      <a:pt x="150" y="24"/>
                      <a:pt x="151" y="25"/>
                    </a:cubicBezTo>
                    <a:cubicBezTo>
                      <a:pt x="151" y="26"/>
                      <a:pt x="48" y="92"/>
                      <a:pt x="49" y="93"/>
                    </a:cubicBezTo>
                    <a:cubicBezTo>
                      <a:pt x="49" y="94"/>
                      <a:pt x="166" y="23"/>
                      <a:pt x="167" y="25"/>
                    </a:cubicBezTo>
                    <a:cubicBezTo>
                      <a:pt x="168" y="26"/>
                      <a:pt x="48" y="92"/>
                      <a:pt x="49" y="94"/>
                    </a:cubicBezTo>
                    <a:cubicBezTo>
                      <a:pt x="50" y="95"/>
                      <a:pt x="167" y="24"/>
                      <a:pt x="168" y="25"/>
                    </a:cubicBezTo>
                    <a:cubicBezTo>
                      <a:pt x="168" y="26"/>
                      <a:pt x="50" y="100"/>
                      <a:pt x="51" y="102"/>
                    </a:cubicBezTo>
                    <a:cubicBezTo>
                      <a:pt x="52" y="103"/>
                      <a:pt x="184" y="24"/>
                      <a:pt x="184" y="25"/>
                    </a:cubicBezTo>
                    <a:cubicBezTo>
                      <a:pt x="185" y="26"/>
                      <a:pt x="50" y="107"/>
                      <a:pt x="51" y="109"/>
                    </a:cubicBezTo>
                    <a:cubicBezTo>
                      <a:pt x="52" y="111"/>
                      <a:pt x="188" y="27"/>
                      <a:pt x="189" y="29"/>
                    </a:cubicBezTo>
                    <a:cubicBezTo>
                      <a:pt x="190" y="31"/>
                      <a:pt x="50" y="114"/>
                      <a:pt x="51" y="115"/>
                    </a:cubicBezTo>
                    <a:cubicBezTo>
                      <a:pt x="51" y="116"/>
                      <a:pt x="188" y="34"/>
                      <a:pt x="189" y="35"/>
                    </a:cubicBezTo>
                    <a:cubicBezTo>
                      <a:pt x="190" y="37"/>
                      <a:pt x="48" y="118"/>
                      <a:pt x="49" y="120"/>
                    </a:cubicBezTo>
                    <a:cubicBezTo>
                      <a:pt x="49" y="121"/>
                      <a:pt x="188" y="37"/>
                      <a:pt x="189" y="39"/>
                    </a:cubicBezTo>
                    <a:cubicBezTo>
                      <a:pt x="190" y="41"/>
                      <a:pt x="41" y="129"/>
                      <a:pt x="42" y="131"/>
                    </a:cubicBezTo>
                    <a:cubicBezTo>
                      <a:pt x="43" y="132"/>
                      <a:pt x="188" y="45"/>
                      <a:pt x="189" y="46"/>
                    </a:cubicBezTo>
                    <a:cubicBezTo>
                      <a:pt x="190" y="49"/>
                      <a:pt x="33" y="136"/>
                      <a:pt x="34" y="137"/>
                    </a:cubicBezTo>
                    <a:cubicBezTo>
                      <a:pt x="35" y="139"/>
                      <a:pt x="188" y="46"/>
                      <a:pt x="189" y="48"/>
                    </a:cubicBezTo>
                  </a:path>
                </a:pathLst>
              </a:custGeom>
              <a:noFill/>
              <a:ln w="1588" cap="rnd">
                <a:solidFill>
                  <a:schemeClr val="accent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62"/>
              <p:cNvSpPr>
                <a:spLocks/>
              </p:cNvSpPr>
              <p:nvPr/>
            </p:nvSpPr>
            <p:spPr bwMode="auto">
              <a:xfrm>
                <a:off x="5683250" y="3841750"/>
                <a:ext cx="300038" cy="185738"/>
              </a:xfrm>
              <a:custGeom>
                <a:avLst/>
                <a:gdLst>
                  <a:gd name="T0" fmla="*/ 1 w 139"/>
                  <a:gd name="T1" fmla="*/ 31 h 87"/>
                  <a:gd name="T2" fmla="*/ 1 w 139"/>
                  <a:gd name="T3" fmla="*/ 31 h 87"/>
                  <a:gd name="T4" fmla="*/ 1 w 139"/>
                  <a:gd name="T5" fmla="*/ 31 h 87"/>
                  <a:gd name="T6" fmla="*/ 1 w 139"/>
                  <a:gd name="T7" fmla="*/ 31 h 87"/>
                  <a:gd name="T8" fmla="*/ 1 w 139"/>
                  <a:gd name="T9" fmla="*/ 39 h 87"/>
                  <a:gd name="T10" fmla="*/ 15 w 139"/>
                  <a:gd name="T11" fmla="*/ 31 h 87"/>
                  <a:gd name="T12" fmla="*/ 1 w 139"/>
                  <a:gd name="T13" fmla="*/ 49 h 87"/>
                  <a:gd name="T14" fmla="*/ 33 w 139"/>
                  <a:gd name="T15" fmla="*/ 31 h 87"/>
                  <a:gd name="T16" fmla="*/ 1 w 139"/>
                  <a:gd name="T17" fmla="*/ 54 h 87"/>
                  <a:gd name="T18" fmla="*/ 41 w 139"/>
                  <a:gd name="T19" fmla="*/ 31 h 87"/>
                  <a:gd name="T20" fmla="*/ 1 w 139"/>
                  <a:gd name="T21" fmla="*/ 55 h 87"/>
                  <a:gd name="T22" fmla="*/ 43 w 139"/>
                  <a:gd name="T23" fmla="*/ 31 h 87"/>
                  <a:gd name="T24" fmla="*/ 1 w 139"/>
                  <a:gd name="T25" fmla="*/ 60 h 87"/>
                  <a:gd name="T26" fmla="*/ 52 w 139"/>
                  <a:gd name="T27" fmla="*/ 31 h 87"/>
                  <a:gd name="T28" fmla="*/ 1 w 139"/>
                  <a:gd name="T29" fmla="*/ 64 h 87"/>
                  <a:gd name="T30" fmla="*/ 58 w 139"/>
                  <a:gd name="T31" fmla="*/ 31 h 87"/>
                  <a:gd name="T32" fmla="*/ 1 w 139"/>
                  <a:gd name="T33" fmla="*/ 65 h 87"/>
                  <a:gd name="T34" fmla="*/ 60 w 139"/>
                  <a:gd name="T35" fmla="*/ 31 h 87"/>
                  <a:gd name="T36" fmla="*/ 1 w 139"/>
                  <a:gd name="T37" fmla="*/ 70 h 87"/>
                  <a:gd name="T38" fmla="*/ 68 w 139"/>
                  <a:gd name="T39" fmla="*/ 31 h 87"/>
                  <a:gd name="T40" fmla="*/ 1 w 139"/>
                  <a:gd name="T41" fmla="*/ 71 h 87"/>
                  <a:gd name="T42" fmla="*/ 70 w 139"/>
                  <a:gd name="T43" fmla="*/ 31 h 87"/>
                  <a:gd name="T44" fmla="*/ 1 w 139"/>
                  <a:gd name="T45" fmla="*/ 81 h 87"/>
                  <a:gd name="T46" fmla="*/ 138 w 139"/>
                  <a:gd name="T47" fmla="*/ 1 h 87"/>
                  <a:gd name="T48" fmla="*/ 1 w 139"/>
                  <a:gd name="T49" fmla="*/ 84 h 87"/>
                  <a:gd name="T50" fmla="*/ 138 w 139"/>
                  <a:gd name="T51" fmla="*/ 5 h 87"/>
                  <a:gd name="T52" fmla="*/ 2 w 139"/>
                  <a:gd name="T53" fmla="*/ 87 h 87"/>
                  <a:gd name="T54" fmla="*/ 3 w 139"/>
                  <a:gd name="T55" fmla="*/ 8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39" h="87">
                    <a:moveTo>
                      <a:pt x="1" y="31"/>
                    </a:moveTo>
                    <a:cubicBezTo>
                      <a:pt x="1" y="31"/>
                      <a:pt x="1" y="31"/>
                      <a:pt x="1" y="31"/>
                    </a:cubicBezTo>
                    <a:cubicBezTo>
                      <a:pt x="1" y="31"/>
                      <a:pt x="1" y="31"/>
                      <a:pt x="1" y="31"/>
                    </a:cubicBezTo>
                    <a:cubicBezTo>
                      <a:pt x="1" y="31"/>
                      <a:pt x="1" y="31"/>
                      <a:pt x="1" y="31"/>
                    </a:cubicBezTo>
                    <a:cubicBezTo>
                      <a:pt x="2" y="31"/>
                      <a:pt x="1" y="39"/>
                      <a:pt x="1" y="39"/>
                    </a:cubicBezTo>
                    <a:cubicBezTo>
                      <a:pt x="1" y="39"/>
                      <a:pt x="15" y="31"/>
                      <a:pt x="15" y="31"/>
                    </a:cubicBezTo>
                    <a:cubicBezTo>
                      <a:pt x="15" y="31"/>
                      <a:pt x="1" y="49"/>
                      <a:pt x="1" y="49"/>
                    </a:cubicBezTo>
                    <a:cubicBezTo>
                      <a:pt x="1" y="49"/>
                      <a:pt x="33" y="31"/>
                      <a:pt x="33" y="31"/>
                    </a:cubicBezTo>
                    <a:cubicBezTo>
                      <a:pt x="33" y="31"/>
                      <a:pt x="1" y="54"/>
                      <a:pt x="1" y="54"/>
                    </a:cubicBezTo>
                    <a:cubicBezTo>
                      <a:pt x="1" y="54"/>
                      <a:pt x="41" y="31"/>
                      <a:pt x="41" y="31"/>
                    </a:cubicBezTo>
                    <a:cubicBezTo>
                      <a:pt x="41" y="31"/>
                      <a:pt x="1" y="55"/>
                      <a:pt x="1" y="55"/>
                    </a:cubicBezTo>
                    <a:cubicBezTo>
                      <a:pt x="1" y="56"/>
                      <a:pt x="43" y="31"/>
                      <a:pt x="43" y="31"/>
                    </a:cubicBezTo>
                    <a:cubicBezTo>
                      <a:pt x="43" y="31"/>
                      <a:pt x="1" y="60"/>
                      <a:pt x="1" y="60"/>
                    </a:cubicBezTo>
                    <a:cubicBezTo>
                      <a:pt x="1" y="61"/>
                      <a:pt x="52" y="31"/>
                      <a:pt x="52" y="31"/>
                    </a:cubicBezTo>
                    <a:cubicBezTo>
                      <a:pt x="52" y="31"/>
                      <a:pt x="1" y="63"/>
                      <a:pt x="1" y="64"/>
                    </a:cubicBezTo>
                    <a:cubicBezTo>
                      <a:pt x="2" y="64"/>
                      <a:pt x="57" y="30"/>
                      <a:pt x="58" y="31"/>
                    </a:cubicBezTo>
                    <a:cubicBezTo>
                      <a:pt x="58" y="31"/>
                      <a:pt x="1" y="65"/>
                      <a:pt x="1" y="65"/>
                    </a:cubicBezTo>
                    <a:cubicBezTo>
                      <a:pt x="1" y="66"/>
                      <a:pt x="60" y="30"/>
                      <a:pt x="60" y="31"/>
                    </a:cubicBezTo>
                    <a:cubicBezTo>
                      <a:pt x="61" y="31"/>
                      <a:pt x="1" y="69"/>
                      <a:pt x="1" y="70"/>
                    </a:cubicBezTo>
                    <a:cubicBezTo>
                      <a:pt x="1" y="70"/>
                      <a:pt x="68" y="31"/>
                      <a:pt x="68" y="31"/>
                    </a:cubicBezTo>
                    <a:cubicBezTo>
                      <a:pt x="69" y="31"/>
                      <a:pt x="1" y="70"/>
                      <a:pt x="1" y="71"/>
                    </a:cubicBezTo>
                    <a:cubicBezTo>
                      <a:pt x="1" y="71"/>
                      <a:pt x="70" y="30"/>
                      <a:pt x="70" y="31"/>
                    </a:cubicBezTo>
                    <a:cubicBezTo>
                      <a:pt x="70" y="32"/>
                      <a:pt x="1" y="80"/>
                      <a:pt x="1" y="81"/>
                    </a:cubicBezTo>
                    <a:cubicBezTo>
                      <a:pt x="1" y="81"/>
                      <a:pt x="137" y="0"/>
                      <a:pt x="138" y="1"/>
                    </a:cubicBezTo>
                    <a:cubicBezTo>
                      <a:pt x="139" y="3"/>
                      <a:pt x="0" y="82"/>
                      <a:pt x="1" y="84"/>
                    </a:cubicBezTo>
                    <a:cubicBezTo>
                      <a:pt x="2" y="86"/>
                      <a:pt x="138" y="3"/>
                      <a:pt x="138" y="5"/>
                    </a:cubicBezTo>
                    <a:cubicBezTo>
                      <a:pt x="139" y="6"/>
                      <a:pt x="1" y="86"/>
                      <a:pt x="2" y="87"/>
                    </a:cubicBezTo>
                    <a:cubicBezTo>
                      <a:pt x="2" y="87"/>
                      <a:pt x="3" y="87"/>
                      <a:pt x="3" y="87"/>
                    </a:cubicBezTo>
                  </a:path>
                </a:pathLst>
              </a:custGeom>
              <a:noFill/>
              <a:ln w="1588" cap="rnd">
                <a:solidFill>
                  <a:schemeClr val="accent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Freeform 63"/>
              <p:cNvSpPr>
                <a:spLocks/>
              </p:cNvSpPr>
              <p:nvPr/>
            </p:nvSpPr>
            <p:spPr bwMode="auto">
              <a:xfrm>
                <a:off x="5829300" y="3768725"/>
                <a:ext cx="150813" cy="139700"/>
              </a:xfrm>
              <a:custGeom>
                <a:avLst/>
                <a:gdLst>
                  <a:gd name="T0" fmla="*/ 17 w 70"/>
                  <a:gd name="T1" fmla="*/ 5 h 65"/>
                  <a:gd name="T2" fmla="*/ 20 w 70"/>
                  <a:gd name="T3" fmla="*/ 4 h 65"/>
                  <a:gd name="T4" fmla="*/ 2 w 70"/>
                  <a:gd name="T5" fmla="*/ 22 h 65"/>
                  <a:gd name="T6" fmla="*/ 40 w 70"/>
                  <a:gd name="T7" fmla="*/ 0 h 65"/>
                  <a:gd name="T8" fmla="*/ 0 w 70"/>
                  <a:gd name="T9" fmla="*/ 30 h 65"/>
                  <a:gd name="T10" fmla="*/ 48 w 70"/>
                  <a:gd name="T11" fmla="*/ 3 h 65"/>
                  <a:gd name="T12" fmla="*/ 0 w 70"/>
                  <a:gd name="T13" fmla="*/ 39 h 65"/>
                  <a:gd name="T14" fmla="*/ 55 w 70"/>
                  <a:gd name="T15" fmla="*/ 7 h 65"/>
                  <a:gd name="T16" fmla="*/ 1 w 70"/>
                  <a:gd name="T17" fmla="*/ 46 h 65"/>
                  <a:gd name="T18" fmla="*/ 61 w 70"/>
                  <a:gd name="T19" fmla="*/ 11 h 65"/>
                  <a:gd name="T20" fmla="*/ 3 w 70"/>
                  <a:gd name="T21" fmla="*/ 51 h 65"/>
                  <a:gd name="T22" fmla="*/ 65 w 70"/>
                  <a:gd name="T23" fmla="*/ 15 h 65"/>
                  <a:gd name="T24" fmla="*/ 5 w 70"/>
                  <a:gd name="T25" fmla="*/ 54 h 65"/>
                  <a:gd name="T26" fmla="*/ 66 w 70"/>
                  <a:gd name="T27" fmla="*/ 18 h 65"/>
                  <a:gd name="T28" fmla="*/ 5 w 70"/>
                  <a:gd name="T29" fmla="*/ 54 h 65"/>
                  <a:gd name="T30" fmla="*/ 67 w 70"/>
                  <a:gd name="T31" fmla="*/ 19 h 65"/>
                  <a:gd name="T32" fmla="*/ 10 w 70"/>
                  <a:gd name="T33" fmla="*/ 61 h 65"/>
                  <a:gd name="T34" fmla="*/ 70 w 70"/>
                  <a:gd name="T35" fmla="*/ 27 h 65"/>
                  <a:gd name="T36" fmla="*/ 16 w 70"/>
                  <a:gd name="T37" fmla="*/ 65 h 65"/>
                  <a:gd name="T38" fmla="*/ 70 w 70"/>
                  <a:gd name="T39" fmla="*/ 33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0" h="65">
                    <a:moveTo>
                      <a:pt x="17" y="5"/>
                    </a:moveTo>
                    <a:cubicBezTo>
                      <a:pt x="17" y="5"/>
                      <a:pt x="20" y="4"/>
                      <a:pt x="20" y="4"/>
                    </a:cubicBezTo>
                    <a:cubicBezTo>
                      <a:pt x="20" y="4"/>
                      <a:pt x="2" y="22"/>
                      <a:pt x="2" y="22"/>
                    </a:cubicBezTo>
                    <a:cubicBezTo>
                      <a:pt x="2" y="22"/>
                      <a:pt x="40" y="0"/>
                      <a:pt x="40" y="0"/>
                    </a:cubicBezTo>
                    <a:cubicBezTo>
                      <a:pt x="40" y="1"/>
                      <a:pt x="0" y="30"/>
                      <a:pt x="0" y="30"/>
                    </a:cubicBezTo>
                    <a:cubicBezTo>
                      <a:pt x="0" y="31"/>
                      <a:pt x="48" y="2"/>
                      <a:pt x="48" y="3"/>
                    </a:cubicBezTo>
                    <a:cubicBezTo>
                      <a:pt x="49" y="3"/>
                      <a:pt x="0" y="38"/>
                      <a:pt x="0" y="39"/>
                    </a:cubicBezTo>
                    <a:cubicBezTo>
                      <a:pt x="0" y="40"/>
                      <a:pt x="55" y="6"/>
                      <a:pt x="55" y="7"/>
                    </a:cubicBezTo>
                    <a:cubicBezTo>
                      <a:pt x="56" y="7"/>
                      <a:pt x="1" y="45"/>
                      <a:pt x="1" y="46"/>
                    </a:cubicBezTo>
                    <a:cubicBezTo>
                      <a:pt x="1" y="46"/>
                      <a:pt x="61" y="11"/>
                      <a:pt x="61" y="11"/>
                    </a:cubicBezTo>
                    <a:cubicBezTo>
                      <a:pt x="61" y="12"/>
                      <a:pt x="3" y="50"/>
                      <a:pt x="3" y="51"/>
                    </a:cubicBezTo>
                    <a:cubicBezTo>
                      <a:pt x="4" y="52"/>
                      <a:pt x="64" y="15"/>
                      <a:pt x="65" y="15"/>
                    </a:cubicBezTo>
                    <a:cubicBezTo>
                      <a:pt x="65" y="16"/>
                      <a:pt x="4" y="53"/>
                      <a:pt x="5" y="54"/>
                    </a:cubicBezTo>
                    <a:cubicBezTo>
                      <a:pt x="5" y="54"/>
                      <a:pt x="66" y="17"/>
                      <a:pt x="66" y="18"/>
                    </a:cubicBezTo>
                    <a:cubicBezTo>
                      <a:pt x="66" y="19"/>
                      <a:pt x="5" y="54"/>
                      <a:pt x="5" y="54"/>
                    </a:cubicBezTo>
                    <a:cubicBezTo>
                      <a:pt x="5" y="55"/>
                      <a:pt x="66" y="18"/>
                      <a:pt x="67" y="19"/>
                    </a:cubicBezTo>
                    <a:cubicBezTo>
                      <a:pt x="67" y="19"/>
                      <a:pt x="10" y="60"/>
                      <a:pt x="10" y="61"/>
                    </a:cubicBezTo>
                    <a:cubicBezTo>
                      <a:pt x="11" y="61"/>
                      <a:pt x="69" y="26"/>
                      <a:pt x="70" y="27"/>
                    </a:cubicBezTo>
                    <a:cubicBezTo>
                      <a:pt x="70" y="27"/>
                      <a:pt x="15" y="64"/>
                      <a:pt x="16" y="65"/>
                    </a:cubicBezTo>
                    <a:cubicBezTo>
                      <a:pt x="16" y="65"/>
                      <a:pt x="70" y="33"/>
                      <a:pt x="70" y="33"/>
                    </a:cubicBezTo>
                  </a:path>
                </a:pathLst>
              </a:custGeom>
              <a:noFill/>
              <a:ln w="1588" cap="rnd">
                <a:solidFill>
                  <a:schemeClr val="accent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53" name="组合 252"/>
            <p:cNvGrpSpPr/>
            <p:nvPr/>
          </p:nvGrpSpPr>
          <p:grpSpPr>
            <a:xfrm>
              <a:off x="4223420" y="4421980"/>
              <a:ext cx="1393398" cy="527164"/>
              <a:chOff x="6503988" y="4167188"/>
              <a:chExt cx="893762" cy="338137"/>
            </a:xfrm>
          </p:grpSpPr>
          <p:sp>
            <p:nvSpPr>
              <p:cNvPr id="172" name="Freeform 96"/>
              <p:cNvSpPr>
                <a:spLocks/>
              </p:cNvSpPr>
              <p:nvPr/>
            </p:nvSpPr>
            <p:spPr bwMode="auto">
              <a:xfrm>
                <a:off x="7099300" y="4170363"/>
                <a:ext cx="192088" cy="122238"/>
              </a:xfrm>
              <a:custGeom>
                <a:avLst/>
                <a:gdLst>
                  <a:gd name="T0" fmla="*/ 8 w 89"/>
                  <a:gd name="T1" fmla="*/ 1 h 57"/>
                  <a:gd name="T2" fmla="*/ 8 w 89"/>
                  <a:gd name="T3" fmla="*/ 1 h 57"/>
                  <a:gd name="T4" fmla="*/ 9 w 89"/>
                  <a:gd name="T5" fmla="*/ 3 h 57"/>
                  <a:gd name="T6" fmla="*/ 12 w 89"/>
                  <a:gd name="T7" fmla="*/ 1 h 57"/>
                  <a:gd name="T8" fmla="*/ 13 w 89"/>
                  <a:gd name="T9" fmla="*/ 7 h 57"/>
                  <a:gd name="T10" fmla="*/ 23 w 89"/>
                  <a:gd name="T11" fmla="*/ 1 h 57"/>
                  <a:gd name="T12" fmla="*/ 15 w 89"/>
                  <a:gd name="T13" fmla="*/ 14 h 57"/>
                  <a:gd name="T14" fmla="*/ 37 w 89"/>
                  <a:gd name="T15" fmla="*/ 1 h 57"/>
                  <a:gd name="T16" fmla="*/ 16 w 89"/>
                  <a:gd name="T17" fmla="*/ 14 h 57"/>
                  <a:gd name="T18" fmla="*/ 38 w 89"/>
                  <a:gd name="T19" fmla="*/ 1 h 57"/>
                  <a:gd name="T20" fmla="*/ 17 w 89"/>
                  <a:gd name="T21" fmla="*/ 21 h 57"/>
                  <a:gd name="T22" fmla="*/ 51 w 89"/>
                  <a:gd name="T23" fmla="*/ 1 h 57"/>
                  <a:gd name="T24" fmla="*/ 17 w 89"/>
                  <a:gd name="T25" fmla="*/ 21 h 57"/>
                  <a:gd name="T26" fmla="*/ 52 w 89"/>
                  <a:gd name="T27" fmla="*/ 1 h 57"/>
                  <a:gd name="T28" fmla="*/ 18 w 89"/>
                  <a:gd name="T29" fmla="*/ 24 h 57"/>
                  <a:gd name="T30" fmla="*/ 57 w 89"/>
                  <a:gd name="T31" fmla="*/ 1 h 57"/>
                  <a:gd name="T32" fmla="*/ 18 w 89"/>
                  <a:gd name="T33" fmla="*/ 27 h 57"/>
                  <a:gd name="T34" fmla="*/ 63 w 89"/>
                  <a:gd name="T35" fmla="*/ 1 h 57"/>
                  <a:gd name="T36" fmla="*/ 17 w 89"/>
                  <a:gd name="T37" fmla="*/ 31 h 57"/>
                  <a:gd name="T38" fmla="*/ 69 w 89"/>
                  <a:gd name="T39" fmla="*/ 2 h 57"/>
                  <a:gd name="T40" fmla="*/ 17 w 89"/>
                  <a:gd name="T41" fmla="*/ 34 h 57"/>
                  <a:gd name="T42" fmla="*/ 72 w 89"/>
                  <a:gd name="T43" fmla="*/ 2 h 57"/>
                  <a:gd name="T44" fmla="*/ 13 w 89"/>
                  <a:gd name="T45" fmla="*/ 43 h 57"/>
                  <a:gd name="T46" fmla="*/ 82 w 89"/>
                  <a:gd name="T47" fmla="*/ 3 h 57"/>
                  <a:gd name="T48" fmla="*/ 2 w 89"/>
                  <a:gd name="T49" fmla="*/ 55 h 57"/>
                  <a:gd name="T50" fmla="*/ 88 w 89"/>
                  <a:gd name="T51" fmla="*/ 6 h 57"/>
                  <a:gd name="T52" fmla="*/ 0 w 89"/>
                  <a:gd name="T53" fmla="*/ 56 h 57"/>
                  <a:gd name="T54" fmla="*/ 88 w 89"/>
                  <a:gd name="T55" fmla="*/ 6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89" h="57">
                    <a:moveTo>
                      <a:pt x="8" y="1"/>
                    </a:move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9" y="3"/>
                      <a:pt x="9" y="3"/>
                    </a:cubicBezTo>
                    <a:cubicBezTo>
                      <a:pt x="9" y="3"/>
                      <a:pt x="12" y="1"/>
                      <a:pt x="12" y="1"/>
                    </a:cubicBezTo>
                    <a:cubicBezTo>
                      <a:pt x="12" y="1"/>
                      <a:pt x="12" y="7"/>
                      <a:pt x="13" y="7"/>
                    </a:cubicBezTo>
                    <a:cubicBezTo>
                      <a:pt x="13" y="7"/>
                      <a:pt x="23" y="1"/>
                      <a:pt x="23" y="1"/>
                    </a:cubicBezTo>
                    <a:cubicBezTo>
                      <a:pt x="23" y="1"/>
                      <a:pt x="15" y="14"/>
                      <a:pt x="15" y="14"/>
                    </a:cubicBezTo>
                    <a:cubicBezTo>
                      <a:pt x="16" y="14"/>
                      <a:pt x="37" y="1"/>
                      <a:pt x="37" y="1"/>
                    </a:cubicBezTo>
                    <a:cubicBezTo>
                      <a:pt x="37" y="1"/>
                      <a:pt x="15" y="14"/>
                      <a:pt x="16" y="14"/>
                    </a:cubicBezTo>
                    <a:cubicBezTo>
                      <a:pt x="16" y="14"/>
                      <a:pt x="38" y="1"/>
                      <a:pt x="38" y="1"/>
                    </a:cubicBezTo>
                    <a:cubicBezTo>
                      <a:pt x="38" y="1"/>
                      <a:pt x="17" y="20"/>
                      <a:pt x="17" y="21"/>
                    </a:cubicBezTo>
                    <a:cubicBezTo>
                      <a:pt x="17" y="21"/>
                      <a:pt x="51" y="1"/>
                      <a:pt x="51" y="1"/>
                    </a:cubicBezTo>
                    <a:cubicBezTo>
                      <a:pt x="51" y="1"/>
                      <a:pt x="17" y="20"/>
                      <a:pt x="17" y="21"/>
                    </a:cubicBezTo>
                    <a:cubicBezTo>
                      <a:pt x="17" y="21"/>
                      <a:pt x="51" y="1"/>
                      <a:pt x="52" y="1"/>
                    </a:cubicBezTo>
                    <a:cubicBezTo>
                      <a:pt x="52" y="2"/>
                      <a:pt x="17" y="23"/>
                      <a:pt x="18" y="24"/>
                    </a:cubicBezTo>
                    <a:cubicBezTo>
                      <a:pt x="18" y="24"/>
                      <a:pt x="56" y="1"/>
                      <a:pt x="57" y="1"/>
                    </a:cubicBezTo>
                    <a:cubicBezTo>
                      <a:pt x="57" y="2"/>
                      <a:pt x="17" y="27"/>
                      <a:pt x="18" y="27"/>
                    </a:cubicBezTo>
                    <a:cubicBezTo>
                      <a:pt x="18" y="28"/>
                      <a:pt x="63" y="0"/>
                      <a:pt x="63" y="1"/>
                    </a:cubicBezTo>
                    <a:cubicBezTo>
                      <a:pt x="63" y="1"/>
                      <a:pt x="17" y="31"/>
                      <a:pt x="17" y="31"/>
                    </a:cubicBezTo>
                    <a:cubicBezTo>
                      <a:pt x="18" y="32"/>
                      <a:pt x="68" y="1"/>
                      <a:pt x="69" y="2"/>
                    </a:cubicBezTo>
                    <a:cubicBezTo>
                      <a:pt x="69" y="2"/>
                      <a:pt x="16" y="33"/>
                      <a:pt x="17" y="34"/>
                    </a:cubicBezTo>
                    <a:cubicBezTo>
                      <a:pt x="17" y="35"/>
                      <a:pt x="72" y="1"/>
                      <a:pt x="72" y="2"/>
                    </a:cubicBezTo>
                    <a:cubicBezTo>
                      <a:pt x="72" y="2"/>
                      <a:pt x="13" y="42"/>
                      <a:pt x="13" y="43"/>
                    </a:cubicBezTo>
                    <a:cubicBezTo>
                      <a:pt x="13" y="44"/>
                      <a:pt x="82" y="3"/>
                      <a:pt x="82" y="3"/>
                    </a:cubicBezTo>
                    <a:cubicBezTo>
                      <a:pt x="83" y="4"/>
                      <a:pt x="1" y="55"/>
                      <a:pt x="2" y="55"/>
                    </a:cubicBezTo>
                    <a:cubicBezTo>
                      <a:pt x="2" y="57"/>
                      <a:pt x="88" y="5"/>
                      <a:pt x="88" y="6"/>
                    </a:cubicBezTo>
                    <a:cubicBezTo>
                      <a:pt x="89" y="7"/>
                      <a:pt x="0" y="55"/>
                      <a:pt x="0" y="56"/>
                    </a:cubicBezTo>
                    <a:cubicBezTo>
                      <a:pt x="1" y="57"/>
                      <a:pt x="88" y="5"/>
                      <a:pt x="88" y="6"/>
                    </a:cubicBezTo>
                  </a:path>
                </a:pathLst>
              </a:custGeom>
              <a:noFill/>
              <a:ln w="1588" cap="rnd">
                <a:solidFill>
                  <a:schemeClr val="accent3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Freeform 97"/>
              <p:cNvSpPr>
                <a:spLocks/>
              </p:cNvSpPr>
              <p:nvPr/>
            </p:nvSpPr>
            <p:spPr bwMode="auto">
              <a:xfrm>
                <a:off x="6788150" y="4181475"/>
                <a:ext cx="609600" cy="323850"/>
              </a:xfrm>
              <a:custGeom>
                <a:avLst/>
                <a:gdLst>
                  <a:gd name="T0" fmla="*/ 94 w 283"/>
                  <a:gd name="T1" fmla="*/ 38 h 151"/>
                  <a:gd name="T2" fmla="*/ 99 w 283"/>
                  <a:gd name="T3" fmla="*/ 45 h 151"/>
                  <a:gd name="T4" fmla="*/ 103 w 283"/>
                  <a:gd name="T5" fmla="*/ 48 h 151"/>
                  <a:gd name="T6" fmla="*/ 108 w 283"/>
                  <a:gd name="T7" fmla="*/ 52 h 151"/>
                  <a:gd name="T8" fmla="*/ 111 w 283"/>
                  <a:gd name="T9" fmla="*/ 53 h 151"/>
                  <a:gd name="T10" fmla="*/ 114 w 283"/>
                  <a:gd name="T11" fmla="*/ 54 h 151"/>
                  <a:gd name="T12" fmla="*/ 125 w 283"/>
                  <a:gd name="T13" fmla="*/ 57 h 151"/>
                  <a:gd name="T14" fmla="*/ 126 w 283"/>
                  <a:gd name="T15" fmla="*/ 57 h 151"/>
                  <a:gd name="T16" fmla="*/ 129 w 283"/>
                  <a:gd name="T17" fmla="*/ 57 h 151"/>
                  <a:gd name="T18" fmla="*/ 238 w 283"/>
                  <a:gd name="T19" fmla="*/ 3 h 151"/>
                  <a:gd name="T20" fmla="*/ 240 w 283"/>
                  <a:gd name="T21" fmla="*/ 4 h 151"/>
                  <a:gd name="T22" fmla="*/ 247 w 283"/>
                  <a:gd name="T23" fmla="*/ 8 h 151"/>
                  <a:gd name="T24" fmla="*/ 248 w 283"/>
                  <a:gd name="T25" fmla="*/ 9 h 151"/>
                  <a:gd name="T26" fmla="*/ 253 w 283"/>
                  <a:gd name="T27" fmla="*/ 13 h 151"/>
                  <a:gd name="T28" fmla="*/ 255 w 283"/>
                  <a:gd name="T29" fmla="*/ 14 h 151"/>
                  <a:gd name="T30" fmla="*/ 257 w 283"/>
                  <a:gd name="T31" fmla="*/ 15 h 151"/>
                  <a:gd name="T32" fmla="*/ 260 w 283"/>
                  <a:gd name="T33" fmla="*/ 18 h 151"/>
                  <a:gd name="T34" fmla="*/ 261 w 283"/>
                  <a:gd name="T35" fmla="*/ 19 h 151"/>
                  <a:gd name="T36" fmla="*/ 263 w 283"/>
                  <a:gd name="T37" fmla="*/ 22 h 151"/>
                  <a:gd name="T38" fmla="*/ 264 w 283"/>
                  <a:gd name="T39" fmla="*/ 24 h 151"/>
                  <a:gd name="T40" fmla="*/ 270 w 283"/>
                  <a:gd name="T41" fmla="*/ 31 h 151"/>
                  <a:gd name="T42" fmla="*/ 271 w 283"/>
                  <a:gd name="T43" fmla="*/ 33 h 151"/>
                  <a:gd name="T44" fmla="*/ 274 w 283"/>
                  <a:gd name="T45" fmla="*/ 38 h 151"/>
                  <a:gd name="T46" fmla="*/ 276 w 283"/>
                  <a:gd name="T47" fmla="*/ 43 h 151"/>
                  <a:gd name="T48" fmla="*/ 276 w 283"/>
                  <a:gd name="T49" fmla="*/ 43 h 151"/>
                  <a:gd name="T50" fmla="*/ 278 w 283"/>
                  <a:gd name="T51" fmla="*/ 47 h 151"/>
                  <a:gd name="T52" fmla="*/ 278 w 283"/>
                  <a:gd name="T53" fmla="*/ 49 h 151"/>
                  <a:gd name="T54" fmla="*/ 280 w 283"/>
                  <a:gd name="T55" fmla="*/ 57 h 151"/>
                  <a:gd name="T56" fmla="*/ 282 w 283"/>
                  <a:gd name="T57" fmla="*/ 67 h 151"/>
                  <a:gd name="T58" fmla="*/ 282 w 283"/>
                  <a:gd name="T59" fmla="*/ 74 h 151"/>
                  <a:gd name="T60" fmla="*/ 282 w 283"/>
                  <a:gd name="T61" fmla="*/ 81 h 151"/>
                  <a:gd name="T62" fmla="*/ 281 w 283"/>
                  <a:gd name="T63" fmla="*/ 86 h 151"/>
                  <a:gd name="T64" fmla="*/ 279 w 283"/>
                  <a:gd name="T65" fmla="*/ 97 h 151"/>
                  <a:gd name="T66" fmla="*/ 274 w 283"/>
                  <a:gd name="T67" fmla="*/ 107 h 151"/>
                  <a:gd name="T68" fmla="*/ 268 w 283"/>
                  <a:gd name="T69" fmla="*/ 117 h 151"/>
                  <a:gd name="T70" fmla="*/ 249 w 283"/>
                  <a:gd name="T71" fmla="*/ 136 h 151"/>
                  <a:gd name="T72" fmla="*/ 243 w 283"/>
                  <a:gd name="T73" fmla="*/ 140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83" h="151">
                    <a:moveTo>
                      <a:pt x="0" y="92"/>
                    </a:moveTo>
                    <a:cubicBezTo>
                      <a:pt x="0" y="93"/>
                      <a:pt x="94" y="36"/>
                      <a:pt x="94" y="38"/>
                    </a:cubicBezTo>
                    <a:cubicBezTo>
                      <a:pt x="95" y="38"/>
                      <a:pt x="23" y="88"/>
                      <a:pt x="24" y="89"/>
                    </a:cubicBezTo>
                    <a:cubicBezTo>
                      <a:pt x="24" y="89"/>
                      <a:pt x="99" y="44"/>
                      <a:pt x="99" y="45"/>
                    </a:cubicBezTo>
                    <a:cubicBezTo>
                      <a:pt x="100" y="46"/>
                      <a:pt x="29" y="90"/>
                      <a:pt x="30" y="91"/>
                    </a:cubicBezTo>
                    <a:cubicBezTo>
                      <a:pt x="30" y="91"/>
                      <a:pt x="103" y="48"/>
                      <a:pt x="103" y="48"/>
                    </a:cubicBezTo>
                    <a:cubicBezTo>
                      <a:pt x="104" y="49"/>
                      <a:pt x="35" y="93"/>
                      <a:pt x="35" y="94"/>
                    </a:cubicBezTo>
                    <a:cubicBezTo>
                      <a:pt x="36" y="94"/>
                      <a:pt x="107" y="51"/>
                      <a:pt x="108" y="52"/>
                    </a:cubicBezTo>
                    <a:cubicBezTo>
                      <a:pt x="108" y="52"/>
                      <a:pt x="37" y="95"/>
                      <a:pt x="38" y="96"/>
                    </a:cubicBezTo>
                    <a:cubicBezTo>
                      <a:pt x="38" y="97"/>
                      <a:pt x="111" y="53"/>
                      <a:pt x="111" y="53"/>
                    </a:cubicBezTo>
                    <a:cubicBezTo>
                      <a:pt x="112" y="54"/>
                      <a:pt x="39" y="96"/>
                      <a:pt x="39" y="97"/>
                    </a:cubicBezTo>
                    <a:cubicBezTo>
                      <a:pt x="40" y="98"/>
                      <a:pt x="113" y="53"/>
                      <a:pt x="114" y="54"/>
                    </a:cubicBezTo>
                    <a:cubicBezTo>
                      <a:pt x="114" y="55"/>
                      <a:pt x="45" y="103"/>
                      <a:pt x="45" y="103"/>
                    </a:cubicBezTo>
                    <a:cubicBezTo>
                      <a:pt x="45" y="104"/>
                      <a:pt x="125" y="56"/>
                      <a:pt x="125" y="57"/>
                    </a:cubicBezTo>
                    <a:cubicBezTo>
                      <a:pt x="126" y="58"/>
                      <a:pt x="45" y="103"/>
                      <a:pt x="45" y="103"/>
                    </a:cubicBezTo>
                    <a:cubicBezTo>
                      <a:pt x="46" y="105"/>
                      <a:pt x="125" y="56"/>
                      <a:pt x="126" y="57"/>
                    </a:cubicBezTo>
                    <a:cubicBezTo>
                      <a:pt x="126" y="58"/>
                      <a:pt x="45" y="104"/>
                      <a:pt x="46" y="104"/>
                    </a:cubicBezTo>
                    <a:cubicBezTo>
                      <a:pt x="46" y="105"/>
                      <a:pt x="128" y="56"/>
                      <a:pt x="129" y="57"/>
                    </a:cubicBezTo>
                    <a:cubicBezTo>
                      <a:pt x="129" y="57"/>
                      <a:pt x="49" y="110"/>
                      <a:pt x="50" y="111"/>
                    </a:cubicBezTo>
                    <a:cubicBezTo>
                      <a:pt x="51" y="114"/>
                      <a:pt x="236" y="0"/>
                      <a:pt x="238" y="3"/>
                    </a:cubicBezTo>
                    <a:cubicBezTo>
                      <a:pt x="239" y="4"/>
                      <a:pt x="50" y="112"/>
                      <a:pt x="51" y="113"/>
                    </a:cubicBezTo>
                    <a:cubicBezTo>
                      <a:pt x="52" y="115"/>
                      <a:pt x="239" y="1"/>
                      <a:pt x="240" y="4"/>
                    </a:cubicBezTo>
                    <a:cubicBezTo>
                      <a:pt x="241" y="6"/>
                      <a:pt x="51" y="118"/>
                      <a:pt x="52" y="120"/>
                    </a:cubicBezTo>
                    <a:cubicBezTo>
                      <a:pt x="53" y="122"/>
                      <a:pt x="245" y="5"/>
                      <a:pt x="247" y="8"/>
                    </a:cubicBezTo>
                    <a:cubicBezTo>
                      <a:pt x="248" y="9"/>
                      <a:pt x="51" y="120"/>
                      <a:pt x="52" y="122"/>
                    </a:cubicBezTo>
                    <a:cubicBezTo>
                      <a:pt x="54" y="125"/>
                      <a:pt x="247" y="6"/>
                      <a:pt x="248" y="9"/>
                    </a:cubicBezTo>
                    <a:cubicBezTo>
                      <a:pt x="249" y="11"/>
                      <a:pt x="50" y="127"/>
                      <a:pt x="52" y="129"/>
                    </a:cubicBezTo>
                    <a:cubicBezTo>
                      <a:pt x="53" y="131"/>
                      <a:pt x="252" y="11"/>
                      <a:pt x="253" y="13"/>
                    </a:cubicBezTo>
                    <a:cubicBezTo>
                      <a:pt x="254" y="14"/>
                      <a:pt x="50" y="128"/>
                      <a:pt x="52" y="131"/>
                    </a:cubicBezTo>
                    <a:cubicBezTo>
                      <a:pt x="53" y="134"/>
                      <a:pt x="253" y="12"/>
                      <a:pt x="255" y="14"/>
                    </a:cubicBezTo>
                    <a:cubicBezTo>
                      <a:pt x="255" y="15"/>
                      <a:pt x="50" y="133"/>
                      <a:pt x="51" y="134"/>
                    </a:cubicBezTo>
                    <a:cubicBezTo>
                      <a:pt x="51" y="136"/>
                      <a:pt x="256" y="14"/>
                      <a:pt x="257" y="15"/>
                    </a:cubicBezTo>
                    <a:cubicBezTo>
                      <a:pt x="258" y="18"/>
                      <a:pt x="47" y="137"/>
                      <a:pt x="49" y="140"/>
                    </a:cubicBezTo>
                    <a:cubicBezTo>
                      <a:pt x="50" y="142"/>
                      <a:pt x="258" y="16"/>
                      <a:pt x="260" y="18"/>
                    </a:cubicBezTo>
                    <a:cubicBezTo>
                      <a:pt x="260" y="20"/>
                      <a:pt x="47" y="140"/>
                      <a:pt x="48" y="142"/>
                    </a:cubicBezTo>
                    <a:cubicBezTo>
                      <a:pt x="49" y="145"/>
                      <a:pt x="260" y="17"/>
                      <a:pt x="261" y="19"/>
                    </a:cubicBezTo>
                    <a:cubicBezTo>
                      <a:pt x="262" y="21"/>
                      <a:pt x="49" y="143"/>
                      <a:pt x="50" y="145"/>
                    </a:cubicBezTo>
                    <a:cubicBezTo>
                      <a:pt x="52" y="148"/>
                      <a:pt x="261" y="19"/>
                      <a:pt x="263" y="22"/>
                    </a:cubicBezTo>
                    <a:cubicBezTo>
                      <a:pt x="264" y="24"/>
                      <a:pt x="53" y="142"/>
                      <a:pt x="54" y="145"/>
                    </a:cubicBezTo>
                    <a:cubicBezTo>
                      <a:pt x="55" y="147"/>
                      <a:pt x="263" y="21"/>
                      <a:pt x="264" y="24"/>
                    </a:cubicBezTo>
                    <a:cubicBezTo>
                      <a:pt x="265" y="25"/>
                      <a:pt x="71" y="143"/>
                      <a:pt x="72" y="145"/>
                    </a:cubicBezTo>
                    <a:cubicBezTo>
                      <a:pt x="73" y="147"/>
                      <a:pt x="268" y="29"/>
                      <a:pt x="270" y="31"/>
                    </a:cubicBezTo>
                    <a:cubicBezTo>
                      <a:pt x="271" y="33"/>
                      <a:pt x="75" y="142"/>
                      <a:pt x="76" y="145"/>
                    </a:cubicBezTo>
                    <a:cubicBezTo>
                      <a:pt x="77" y="146"/>
                      <a:pt x="270" y="32"/>
                      <a:pt x="271" y="33"/>
                    </a:cubicBezTo>
                    <a:cubicBezTo>
                      <a:pt x="272" y="35"/>
                      <a:pt x="87" y="143"/>
                      <a:pt x="89" y="145"/>
                    </a:cubicBezTo>
                    <a:cubicBezTo>
                      <a:pt x="89" y="146"/>
                      <a:pt x="273" y="36"/>
                      <a:pt x="274" y="38"/>
                    </a:cubicBezTo>
                    <a:cubicBezTo>
                      <a:pt x="275" y="40"/>
                      <a:pt x="97" y="143"/>
                      <a:pt x="98" y="145"/>
                    </a:cubicBezTo>
                    <a:cubicBezTo>
                      <a:pt x="99" y="146"/>
                      <a:pt x="275" y="42"/>
                      <a:pt x="276" y="43"/>
                    </a:cubicBezTo>
                    <a:cubicBezTo>
                      <a:pt x="277" y="44"/>
                      <a:pt x="98" y="143"/>
                      <a:pt x="99" y="145"/>
                    </a:cubicBezTo>
                    <a:cubicBezTo>
                      <a:pt x="100" y="147"/>
                      <a:pt x="274" y="40"/>
                      <a:pt x="276" y="43"/>
                    </a:cubicBezTo>
                    <a:cubicBezTo>
                      <a:pt x="277" y="45"/>
                      <a:pt x="106" y="143"/>
                      <a:pt x="108" y="145"/>
                    </a:cubicBezTo>
                    <a:cubicBezTo>
                      <a:pt x="108" y="146"/>
                      <a:pt x="277" y="45"/>
                      <a:pt x="278" y="47"/>
                    </a:cubicBezTo>
                    <a:cubicBezTo>
                      <a:pt x="278" y="48"/>
                      <a:pt x="112" y="143"/>
                      <a:pt x="113" y="145"/>
                    </a:cubicBezTo>
                    <a:cubicBezTo>
                      <a:pt x="114" y="147"/>
                      <a:pt x="278" y="47"/>
                      <a:pt x="278" y="49"/>
                    </a:cubicBezTo>
                    <a:cubicBezTo>
                      <a:pt x="279" y="50"/>
                      <a:pt x="128" y="144"/>
                      <a:pt x="129" y="145"/>
                    </a:cubicBezTo>
                    <a:cubicBezTo>
                      <a:pt x="129" y="146"/>
                      <a:pt x="280" y="56"/>
                      <a:pt x="280" y="57"/>
                    </a:cubicBezTo>
                    <a:cubicBezTo>
                      <a:pt x="281" y="58"/>
                      <a:pt x="146" y="144"/>
                      <a:pt x="147" y="145"/>
                    </a:cubicBezTo>
                    <a:cubicBezTo>
                      <a:pt x="147" y="146"/>
                      <a:pt x="281" y="66"/>
                      <a:pt x="282" y="67"/>
                    </a:cubicBezTo>
                    <a:cubicBezTo>
                      <a:pt x="283" y="68"/>
                      <a:pt x="158" y="143"/>
                      <a:pt x="159" y="145"/>
                    </a:cubicBezTo>
                    <a:cubicBezTo>
                      <a:pt x="160" y="147"/>
                      <a:pt x="282" y="73"/>
                      <a:pt x="282" y="74"/>
                    </a:cubicBezTo>
                    <a:cubicBezTo>
                      <a:pt x="282" y="75"/>
                      <a:pt x="169" y="144"/>
                      <a:pt x="170" y="146"/>
                    </a:cubicBezTo>
                    <a:cubicBezTo>
                      <a:pt x="171" y="147"/>
                      <a:pt x="281" y="80"/>
                      <a:pt x="282" y="81"/>
                    </a:cubicBezTo>
                    <a:cubicBezTo>
                      <a:pt x="282" y="82"/>
                      <a:pt x="176" y="146"/>
                      <a:pt x="177" y="147"/>
                    </a:cubicBezTo>
                    <a:cubicBezTo>
                      <a:pt x="177" y="148"/>
                      <a:pt x="280" y="85"/>
                      <a:pt x="281" y="86"/>
                    </a:cubicBezTo>
                    <a:cubicBezTo>
                      <a:pt x="282" y="87"/>
                      <a:pt x="186" y="149"/>
                      <a:pt x="187" y="150"/>
                    </a:cubicBezTo>
                    <a:cubicBezTo>
                      <a:pt x="187" y="150"/>
                      <a:pt x="278" y="95"/>
                      <a:pt x="279" y="97"/>
                    </a:cubicBezTo>
                    <a:cubicBezTo>
                      <a:pt x="279" y="97"/>
                      <a:pt x="199" y="149"/>
                      <a:pt x="200" y="150"/>
                    </a:cubicBezTo>
                    <a:cubicBezTo>
                      <a:pt x="200" y="151"/>
                      <a:pt x="274" y="106"/>
                      <a:pt x="274" y="107"/>
                    </a:cubicBezTo>
                    <a:cubicBezTo>
                      <a:pt x="275" y="107"/>
                      <a:pt x="212" y="149"/>
                      <a:pt x="212" y="149"/>
                    </a:cubicBezTo>
                    <a:cubicBezTo>
                      <a:pt x="213" y="150"/>
                      <a:pt x="267" y="117"/>
                      <a:pt x="268" y="117"/>
                    </a:cubicBezTo>
                    <a:cubicBezTo>
                      <a:pt x="268" y="118"/>
                      <a:pt x="235" y="144"/>
                      <a:pt x="235" y="144"/>
                    </a:cubicBezTo>
                    <a:cubicBezTo>
                      <a:pt x="235" y="144"/>
                      <a:pt x="249" y="136"/>
                      <a:pt x="249" y="136"/>
                    </a:cubicBezTo>
                    <a:cubicBezTo>
                      <a:pt x="249" y="136"/>
                      <a:pt x="240" y="142"/>
                      <a:pt x="240" y="142"/>
                    </a:cubicBezTo>
                    <a:cubicBezTo>
                      <a:pt x="240" y="142"/>
                      <a:pt x="243" y="140"/>
                      <a:pt x="243" y="140"/>
                    </a:cubicBezTo>
                  </a:path>
                </a:pathLst>
              </a:custGeom>
              <a:noFill/>
              <a:ln w="1588" cap="rnd">
                <a:solidFill>
                  <a:schemeClr val="accent3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Freeform 98"/>
              <p:cNvSpPr>
                <a:spLocks/>
              </p:cNvSpPr>
              <p:nvPr/>
            </p:nvSpPr>
            <p:spPr bwMode="auto">
              <a:xfrm>
                <a:off x="6623050" y="4200525"/>
                <a:ext cx="368300" cy="292100"/>
              </a:xfrm>
              <a:custGeom>
                <a:avLst/>
                <a:gdLst>
                  <a:gd name="T0" fmla="*/ 2 w 171"/>
                  <a:gd name="T1" fmla="*/ 98 h 136"/>
                  <a:gd name="T2" fmla="*/ 169 w 171"/>
                  <a:gd name="T3" fmla="*/ 1 h 136"/>
                  <a:gd name="T4" fmla="*/ 2 w 171"/>
                  <a:gd name="T5" fmla="*/ 106 h 136"/>
                  <a:gd name="T6" fmla="*/ 168 w 171"/>
                  <a:gd name="T7" fmla="*/ 10 h 136"/>
                  <a:gd name="T8" fmla="*/ 2 w 171"/>
                  <a:gd name="T9" fmla="*/ 111 h 136"/>
                  <a:gd name="T10" fmla="*/ 168 w 171"/>
                  <a:gd name="T11" fmla="*/ 15 h 136"/>
                  <a:gd name="T12" fmla="*/ 2 w 171"/>
                  <a:gd name="T13" fmla="*/ 114 h 136"/>
                  <a:gd name="T14" fmla="*/ 168 w 171"/>
                  <a:gd name="T15" fmla="*/ 18 h 136"/>
                  <a:gd name="T16" fmla="*/ 2 w 171"/>
                  <a:gd name="T17" fmla="*/ 121 h 136"/>
                  <a:gd name="T18" fmla="*/ 170 w 171"/>
                  <a:gd name="T19" fmla="*/ 24 h 136"/>
                  <a:gd name="T20" fmla="*/ 2 w 171"/>
                  <a:gd name="T21" fmla="*/ 129 h 136"/>
                  <a:gd name="T22" fmla="*/ 67 w 171"/>
                  <a:gd name="T23" fmla="*/ 91 h 136"/>
                  <a:gd name="T24" fmla="*/ 2 w 171"/>
                  <a:gd name="T25" fmla="*/ 136 h 136"/>
                  <a:gd name="T26" fmla="*/ 61 w 171"/>
                  <a:gd name="T27" fmla="*/ 102 h 136"/>
                  <a:gd name="T28" fmla="*/ 16 w 171"/>
                  <a:gd name="T29" fmla="*/ 136 h 136"/>
                  <a:gd name="T30" fmla="*/ 58 w 171"/>
                  <a:gd name="T31" fmla="*/ 112 h 136"/>
                  <a:gd name="T32" fmla="*/ 33 w 171"/>
                  <a:gd name="T33" fmla="*/ 136 h 136"/>
                  <a:gd name="T34" fmla="*/ 58 w 171"/>
                  <a:gd name="T35" fmla="*/ 121 h 136"/>
                  <a:gd name="T36" fmla="*/ 40 w 171"/>
                  <a:gd name="T37" fmla="*/ 136 h 136"/>
                  <a:gd name="T38" fmla="*/ 59 w 171"/>
                  <a:gd name="T39" fmla="*/ 125 h 136"/>
                  <a:gd name="T40" fmla="*/ 45 w 171"/>
                  <a:gd name="T41" fmla="*/ 136 h 136"/>
                  <a:gd name="T42" fmla="*/ 60 w 171"/>
                  <a:gd name="T43" fmla="*/ 127 h 136"/>
                  <a:gd name="T44" fmla="*/ 59 w 171"/>
                  <a:gd name="T45" fmla="*/ 136 h 136"/>
                  <a:gd name="T46" fmla="*/ 63 w 171"/>
                  <a:gd name="T47" fmla="*/ 134 h 136"/>
                  <a:gd name="T48" fmla="*/ 64 w 171"/>
                  <a:gd name="T49" fmla="*/ 136 h 136"/>
                  <a:gd name="T50" fmla="*/ 64 w 171"/>
                  <a:gd name="T51" fmla="*/ 136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71" h="136">
                    <a:moveTo>
                      <a:pt x="2" y="98"/>
                    </a:moveTo>
                    <a:cubicBezTo>
                      <a:pt x="3" y="100"/>
                      <a:pt x="169" y="0"/>
                      <a:pt x="169" y="1"/>
                    </a:cubicBezTo>
                    <a:cubicBezTo>
                      <a:pt x="171" y="3"/>
                      <a:pt x="0" y="103"/>
                      <a:pt x="2" y="106"/>
                    </a:cubicBezTo>
                    <a:cubicBezTo>
                      <a:pt x="3" y="107"/>
                      <a:pt x="167" y="9"/>
                      <a:pt x="168" y="10"/>
                    </a:cubicBezTo>
                    <a:cubicBezTo>
                      <a:pt x="168" y="11"/>
                      <a:pt x="0" y="108"/>
                      <a:pt x="2" y="111"/>
                    </a:cubicBezTo>
                    <a:cubicBezTo>
                      <a:pt x="2" y="112"/>
                      <a:pt x="166" y="12"/>
                      <a:pt x="168" y="15"/>
                    </a:cubicBezTo>
                    <a:cubicBezTo>
                      <a:pt x="169" y="16"/>
                      <a:pt x="1" y="113"/>
                      <a:pt x="2" y="114"/>
                    </a:cubicBezTo>
                    <a:cubicBezTo>
                      <a:pt x="3" y="117"/>
                      <a:pt x="168" y="17"/>
                      <a:pt x="168" y="18"/>
                    </a:cubicBezTo>
                    <a:cubicBezTo>
                      <a:pt x="169" y="19"/>
                      <a:pt x="0" y="119"/>
                      <a:pt x="2" y="121"/>
                    </a:cubicBezTo>
                    <a:cubicBezTo>
                      <a:pt x="3" y="123"/>
                      <a:pt x="169" y="23"/>
                      <a:pt x="170" y="24"/>
                    </a:cubicBezTo>
                    <a:cubicBezTo>
                      <a:pt x="171" y="26"/>
                      <a:pt x="0" y="126"/>
                      <a:pt x="2" y="129"/>
                    </a:cubicBezTo>
                    <a:cubicBezTo>
                      <a:pt x="2" y="129"/>
                      <a:pt x="67" y="90"/>
                      <a:pt x="67" y="91"/>
                    </a:cubicBezTo>
                    <a:cubicBezTo>
                      <a:pt x="68" y="91"/>
                      <a:pt x="1" y="135"/>
                      <a:pt x="2" y="136"/>
                    </a:cubicBezTo>
                    <a:cubicBezTo>
                      <a:pt x="2" y="136"/>
                      <a:pt x="60" y="101"/>
                      <a:pt x="61" y="102"/>
                    </a:cubicBezTo>
                    <a:cubicBezTo>
                      <a:pt x="61" y="102"/>
                      <a:pt x="16" y="135"/>
                      <a:pt x="16" y="136"/>
                    </a:cubicBezTo>
                    <a:cubicBezTo>
                      <a:pt x="16" y="136"/>
                      <a:pt x="58" y="111"/>
                      <a:pt x="58" y="112"/>
                    </a:cubicBezTo>
                    <a:cubicBezTo>
                      <a:pt x="58" y="112"/>
                      <a:pt x="33" y="136"/>
                      <a:pt x="33" y="136"/>
                    </a:cubicBezTo>
                    <a:cubicBezTo>
                      <a:pt x="33" y="136"/>
                      <a:pt x="58" y="121"/>
                      <a:pt x="58" y="121"/>
                    </a:cubicBezTo>
                    <a:cubicBezTo>
                      <a:pt x="59" y="121"/>
                      <a:pt x="39" y="136"/>
                      <a:pt x="40" y="136"/>
                    </a:cubicBezTo>
                    <a:cubicBezTo>
                      <a:pt x="40" y="136"/>
                      <a:pt x="59" y="124"/>
                      <a:pt x="59" y="125"/>
                    </a:cubicBezTo>
                    <a:cubicBezTo>
                      <a:pt x="59" y="125"/>
                      <a:pt x="45" y="136"/>
                      <a:pt x="45" y="136"/>
                    </a:cubicBezTo>
                    <a:cubicBezTo>
                      <a:pt x="45" y="136"/>
                      <a:pt x="60" y="127"/>
                      <a:pt x="60" y="127"/>
                    </a:cubicBezTo>
                    <a:cubicBezTo>
                      <a:pt x="60" y="127"/>
                      <a:pt x="59" y="136"/>
                      <a:pt x="59" y="136"/>
                    </a:cubicBezTo>
                    <a:cubicBezTo>
                      <a:pt x="59" y="136"/>
                      <a:pt x="63" y="134"/>
                      <a:pt x="63" y="134"/>
                    </a:cubicBezTo>
                    <a:cubicBezTo>
                      <a:pt x="63" y="134"/>
                      <a:pt x="64" y="136"/>
                      <a:pt x="64" y="136"/>
                    </a:cubicBezTo>
                    <a:cubicBezTo>
                      <a:pt x="64" y="136"/>
                      <a:pt x="64" y="136"/>
                      <a:pt x="64" y="136"/>
                    </a:cubicBezTo>
                  </a:path>
                </a:pathLst>
              </a:custGeom>
              <a:noFill/>
              <a:ln w="1588" cap="rnd">
                <a:solidFill>
                  <a:schemeClr val="accent3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Freeform 99"/>
              <p:cNvSpPr>
                <a:spLocks/>
              </p:cNvSpPr>
              <p:nvPr/>
            </p:nvSpPr>
            <p:spPr bwMode="auto">
              <a:xfrm>
                <a:off x="6503988" y="4167188"/>
                <a:ext cx="500063" cy="260350"/>
              </a:xfrm>
              <a:custGeom>
                <a:avLst/>
                <a:gdLst>
                  <a:gd name="T0" fmla="*/ 17 w 232"/>
                  <a:gd name="T1" fmla="*/ 52 h 121"/>
                  <a:gd name="T2" fmla="*/ 19 w 232"/>
                  <a:gd name="T3" fmla="*/ 51 h 121"/>
                  <a:gd name="T4" fmla="*/ 4 w 232"/>
                  <a:gd name="T5" fmla="*/ 66 h 121"/>
                  <a:gd name="T6" fmla="*/ 36 w 232"/>
                  <a:gd name="T7" fmla="*/ 47 h 121"/>
                  <a:gd name="T8" fmla="*/ 2 w 232"/>
                  <a:gd name="T9" fmla="*/ 71 h 121"/>
                  <a:gd name="T10" fmla="*/ 43 w 232"/>
                  <a:gd name="T11" fmla="*/ 48 h 121"/>
                  <a:gd name="T12" fmla="*/ 1 w 232"/>
                  <a:gd name="T13" fmla="*/ 73 h 121"/>
                  <a:gd name="T14" fmla="*/ 45 w 232"/>
                  <a:gd name="T15" fmla="*/ 48 h 121"/>
                  <a:gd name="T16" fmla="*/ 0 w 232"/>
                  <a:gd name="T17" fmla="*/ 84 h 121"/>
                  <a:gd name="T18" fmla="*/ 54 w 232"/>
                  <a:gd name="T19" fmla="*/ 53 h 121"/>
                  <a:gd name="T20" fmla="*/ 0 w 232"/>
                  <a:gd name="T21" fmla="*/ 86 h 121"/>
                  <a:gd name="T22" fmla="*/ 56 w 232"/>
                  <a:gd name="T23" fmla="*/ 54 h 121"/>
                  <a:gd name="T24" fmla="*/ 1 w 232"/>
                  <a:gd name="T25" fmla="*/ 91 h 121"/>
                  <a:gd name="T26" fmla="*/ 155 w 232"/>
                  <a:gd name="T27" fmla="*/ 2 h 121"/>
                  <a:gd name="T28" fmla="*/ 3 w 232"/>
                  <a:gd name="T29" fmla="*/ 96 h 121"/>
                  <a:gd name="T30" fmla="*/ 166 w 232"/>
                  <a:gd name="T31" fmla="*/ 2 h 121"/>
                  <a:gd name="T32" fmla="*/ 5 w 232"/>
                  <a:gd name="T33" fmla="*/ 102 h 121"/>
                  <a:gd name="T34" fmla="*/ 179 w 232"/>
                  <a:gd name="T35" fmla="*/ 2 h 121"/>
                  <a:gd name="T36" fmla="*/ 10 w 232"/>
                  <a:gd name="T37" fmla="*/ 109 h 121"/>
                  <a:gd name="T38" fmla="*/ 195 w 232"/>
                  <a:gd name="T39" fmla="*/ 2 h 121"/>
                  <a:gd name="T40" fmla="*/ 13 w 232"/>
                  <a:gd name="T41" fmla="*/ 111 h 121"/>
                  <a:gd name="T42" fmla="*/ 201 w 232"/>
                  <a:gd name="T43" fmla="*/ 2 h 121"/>
                  <a:gd name="T44" fmla="*/ 20 w 232"/>
                  <a:gd name="T45" fmla="*/ 115 h 121"/>
                  <a:gd name="T46" fmla="*/ 216 w 232"/>
                  <a:gd name="T47" fmla="*/ 2 h 121"/>
                  <a:gd name="T48" fmla="*/ 23 w 232"/>
                  <a:gd name="T49" fmla="*/ 117 h 121"/>
                  <a:gd name="T50" fmla="*/ 222 w 232"/>
                  <a:gd name="T51" fmla="*/ 2 h 121"/>
                  <a:gd name="T52" fmla="*/ 28 w 232"/>
                  <a:gd name="T53" fmla="*/ 118 h 121"/>
                  <a:gd name="T54" fmla="*/ 228 w 232"/>
                  <a:gd name="T55" fmla="*/ 2 h 121"/>
                  <a:gd name="T56" fmla="*/ 30 w 232"/>
                  <a:gd name="T57" fmla="*/ 118 h 121"/>
                  <a:gd name="T58" fmla="*/ 231 w 232"/>
                  <a:gd name="T59" fmla="*/ 2 h 121"/>
                  <a:gd name="T60" fmla="*/ 36 w 232"/>
                  <a:gd name="T61" fmla="*/ 119 h 121"/>
                  <a:gd name="T62" fmla="*/ 228 w 232"/>
                  <a:gd name="T63" fmla="*/ 8 h 121"/>
                  <a:gd name="T64" fmla="*/ 49 w 232"/>
                  <a:gd name="T65" fmla="*/ 116 h 121"/>
                  <a:gd name="T66" fmla="*/ 224 w 232"/>
                  <a:gd name="T67" fmla="*/ 15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32" h="121">
                    <a:moveTo>
                      <a:pt x="17" y="52"/>
                    </a:moveTo>
                    <a:cubicBezTo>
                      <a:pt x="17" y="53"/>
                      <a:pt x="19" y="51"/>
                      <a:pt x="19" y="51"/>
                    </a:cubicBezTo>
                    <a:cubicBezTo>
                      <a:pt x="19" y="51"/>
                      <a:pt x="4" y="65"/>
                      <a:pt x="4" y="66"/>
                    </a:cubicBezTo>
                    <a:cubicBezTo>
                      <a:pt x="4" y="66"/>
                      <a:pt x="36" y="47"/>
                      <a:pt x="36" y="47"/>
                    </a:cubicBezTo>
                    <a:cubicBezTo>
                      <a:pt x="36" y="47"/>
                      <a:pt x="1" y="71"/>
                      <a:pt x="2" y="71"/>
                    </a:cubicBezTo>
                    <a:cubicBezTo>
                      <a:pt x="2" y="72"/>
                      <a:pt x="42" y="47"/>
                      <a:pt x="43" y="48"/>
                    </a:cubicBezTo>
                    <a:cubicBezTo>
                      <a:pt x="43" y="48"/>
                      <a:pt x="1" y="73"/>
                      <a:pt x="1" y="73"/>
                    </a:cubicBezTo>
                    <a:cubicBezTo>
                      <a:pt x="1" y="74"/>
                      <a:pt x="44" y="48"/>
                      <a:pt x="45" y="48"/>
                    </a:cubicBezTo>
                    <a:cubicBezTo>
                      <a:pt x="45" y="49"/>
                      <a:pt x="0" y="83"/>
                      <a:pt x="0" y="84"/>
                    </a:cubicBezTo>
                    <a:cubicBezTo>
                      <a:pt x="0" y="84"/>
                      <a:pt x="54" y="52"/>
                      <a:pt x="54" y="53"/>
                    </a:cubicBezTo>
                    <a:cubicBezTo>
                      <a:pt x="54" y="53"/>
                      <a:pt x="0" y="85"/>
                      <a:pt x="0" y="86"/>
                    </a:cubicBezTo>
                    <a:cubicBezTo>
                      <a:pt x="1" y="87"/>
                      <a:pt x="55" y="53"/>
                      <a:pt x="56" y="54"/>
                    </a:cubicBezTo>
                    <a:cubicBezTo>
                      <a:pt x="56" y="55"/>
                      <a:pt x="1" y="91"/>
                      <a:pt x="1" y="91"/>
                    </a:cubicBezTo>
                    <a:cubicBezTo>
                      <a:pt x="2" y="93"/>
                      <a:pt x="155" y="1"/>
                      <a:pt x="155" y="2"/>
                    </a:cubicBezTo>
                    <a:cubicBezTo>
                      <a:pt x="156" y="3"/>
                      <a:pt x="2" y="95"/>
                      <a:pt x="3" y="96"/>
                    </a:cubicBezTo>
                    <a:cubicBezTo>
                      <a:pt x="3" y="97"/>
                      <a:pt x="165" y="1"/>
                      <a:pt x="166" y="2"/>
                    </a:cubicBezTo>
                    <a:cubicBezTo>
                      <a:pt x="167" y="3"/>
                      <a:pt x="4" y="100"/>
                      <a:pt x="5" y="102"/>
                    </a:cubicBezTo>
                    <a:cubicBezTo>
                      <a:pt x="6" y="104"/>
                      <a:pt x="177" y="0"/>
                      <a:pt x="179" y="2"/>
                    </a:cubicBezTo>
                    <a:cubicBezTo>
                      <a:pt x="180" y="4"/>
                      <a:pt x="8" y="106"/>
                      <a:pt x="10" y="109"/>
                    </a:cubicBezTo>
                    <a:cubicBezTo>
                      <a:pt x="11" y="111"/>
                      <a:pt x="194" y="1"/>
                      <a:pt x="195" y="2"/>
                    </a:cubicBezTo>
                    <a:cubicBezTo>
                      <a:pt x="196" y="4"/>
                      <a:pt x="11" y="108"/>
                      <a:pt x="13" y="111"/>
                    </a:cubicBezTo>
                    <a:cubicBezTo>
                      <a:pt x="14" y="113"/>
                      <a:pt x="200" y="1"/>
                      <a:pt x="201" y="2"/>
                    </a:cubicBezTo>
                    <a:cubicBezTo>
                      <a:pt x="203" y="5"/>
                      <a:pt x="19" y="114"/>
                      <a:pt x="20" y="115"/>
                    </a:cubicBezTo>
                    <a:cubicBezTo>
                      <a:pt x="21" y="118"/>
                      <a:pt x="215" y="1"/>
                      <a:pt x="216" y="2"/>
                    </a:cubicBezTo>
                    <a:cubicBezTo>
                      <a:pt x="218" y="5"/>
                      <a:pt x="22" y="115"/>
                      <a:pt x="23" y="117"/>
                    </a:cubicBezTo>
                    <a:cubicBezTo>
                      <a:pt x="25" y="120"/>
                      <a:pt x="221" y="0"/>
                      <a:pt x="222" y="2"/>
                    </a:cubicBezTo>
                    <a:cubicBezTo>
                      <a:pt x="223" y="3"/>
                      <a:pt x="26" y="116"/>
                      <a:pt x="28" y="118"/>
                    </a:cubicBezTo>
                    <a:cubicBezTo>
                      <a:pt x="29" y="121"/>
                      <a:pt x="227" y="0"/>
                      <a:pt x="228" y="2"/>
                    </a:cubicBezTo>
                    <a:cubicBezTo>
                      <a:pt x="229" y="4"/>
                      <a:pt x="30" y="117"/>
                      <a:pt x="30" y="118"/>
                    </a:cubicBezTo>
                    <a:cubicBezTo>
                      <a:pt x="32" y="121"/>
                      <a:pt x="230" y="1"/>
                      <a:pt x="231" y="2"/>
                    </a:cubicBezTo>
                    <a:cubicBezTo>
                      <a:pt x="232" y="3"/>
                      <a:pt x="35" y="116"/>
                      <a:pt x="36" y="119"/>
                    </a:cubicBezTo>
                    <a:cubicBezTo>
                      <a:pt x="37" y="120"/>
                      <a:pt x="227" y="6"/>
                      <a:pt x="228" y="8"/>
                    </a:cubicBezTo>
                    <a:cubicBezTo>
                      <a:pt x="229" y="10"/>
                      <a:pt x="48" y="115"/>
                      <a:pt x="49" y="116"/>
                    </a:cubicBezTo>
                    <a:cubicBezTo>
                      <a:pt x="50" y="118"/>
                      <a:pt x="223" y="13"/>
                      <a:pt x="224" y="15"/>
                    </a:cubicBezTo>
                  </a:path>
                </a:pathLst>
              </a:custGeom>
              <a:noFill/>
              <a:ln w="1588" cap="rnd">
                <a:solidFill>
                  <a:schemeClr val="accent3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Freeform 100"/>
              <p:cNvSpPr>
                <a:spLocks/>
              </p:cNvSpPr>
              <p:nvPr/>
            </p:nvSpPr>
            <p:spPr bwMode="auto">
              <a:xfrm>
                <a:off x="6624638" y="4170363"/>
                <a:ext cx="196850" cy="115888"/>
              </a:xfrm>
              <a:custGeom>
                <a:avLst/>
                <a:gdLst>
                  <a:gd name="T0" fmla="*/ 1 w 91"/>
                  <a:gd name="T1" fmla="*/ 1 h 54"/>
                  <a:gd name="T2" fmla="*/ 1 w 91"/>
                  <a:gd name="T3" fmla="*/ 1 h 54"/>
                  <a:gd name="T4" fmla="*/ 1 w 91"/>
                  <a:gd name="T5" fmla="*/ 5 h 54"/>
                  <a:gd name="T6" fmla="*/ 7 w 91"/>
                  <a:gd name="T7" fmla="*/ 1 h 54"/>
                  <a:gd name="T8" fmla="*/ 1 w 91"/>
                  <a:gd name="T9" fmla="*/ 9 h 54"/>
                  <a:gd name="T10" fmla="*/ 12 w 91"/>
                  <a:gd name="T11" fmla="*/ 2 h 54"/>
                  <a:gd name="T12" fmla="*/ 1 w 91"/>
                  <a:gd name="T13" fmla="*/ 19 h 54"/>
                  <a:gd name="T14" fmla="*/ 31 w 91"/>
                  <a:gd name="T15" fmla="*/ 1 h 54"/>
                  <a:gd name="T16" fmla="*/ 1 w 91"/>
                  <a:gd name="T17" fmla="*/ 21 h 54"/>
                  <a:gd name="T18" fmla="*/ 36 w 91"/>
                  <a:gd name="T19" fmla="*/ 1 h 54"/>
                  <a:gd name="T20" fmla="*/ 1 w 91"/>
                  <a:gd name="T21" fmla="*/ 29 h 54"/>
                  <a:gd name="T22" fmla="*/ 48 w 91"/>
                  <a:gd name="T23" fmla="*/ 1 h 54"/>
                  <a:gd name="T24" fmla="*/ 1 w 91"/>
                  <a:gd name="T25" fmla="*/ 33 h 54"/>
                  <a:gd name="T26" fmla="*/ 55 w 91"/>
                  <a:gd name="T27" fmla="*/ 1 h 54"/>
                  <a:gd name="T28" fmla="*/ 1 w 91"/>
                  <a:gd name="T29" fmla="*/ 36 h 54"/>
                  <a:gd name="T30" fmla="*/ 62 w 91"/>
                  <a:gd name="T31" fmla="*/ 1 h 54"/>
                  <a:gd name="T32" fmla="*/ 1 w 91"/>
                  <a:gd name="T33" fmla="*/ 41 h 54"/>
                  <a:gd name="T34" fmla="*/ 70 w 91"/>
                  <a:gd name="T35" fmla="*/ 1 h 54"/>
                  <a:gd name="T36" fmla="*/ 1 w 91"/>
                  <a:gd name="T37" fmla="*/ 46 h 54"/>
                  <a:gd name="T38" fmla="*/ 78 w 91"/>
                  <a:gd name="T39" fmla="*/ 1 h 54"/>
                  <a:gd name="T40" fmla="*/ 1 w 91"/>
                  <a:gd name="T41" fmla="*/ 50 h 54"/>
                  <a:gd name="T42" fmla="*/ 85 w 91"/>
                  <a:gd name="T43" fmla="*/ 1 h 54"/>
                  <a:gd name="T44" fmla="*/ 1 w 91"/>
                  <a:gd name="T45" fmla="*/ 53 h 54"/>
                  <a:gd name="T46" fmla="*/ 91 w 91"/>
                  <a:gd name="T47" fmla="*/ 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1" h="54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5"/>
                      <a:pt x="1" y="5"/>
                    </a:cubicBezTo>
                    <a:cubicBezTo>
                      <a:pt x="1" y="5"/>
                      <a:pt x="7" y="1"/>
                      <a:pt x="7" y="1"/>
                    </a:cubicBezTo>
                    <a:cubicBezTo>
                      <a:pt x="7" y="1"/>
                      <a:pt x="0" y="8"/>
                      <a:pt x="1" y="9"/>
                    </a:cubicBezTo>
                    <a:cubicBezTo>
                      <a:pt x="1" y="9"/>
                      <a:pt x="11" y="2"/>
                      <a:pt x="12" y="2"/>
                    </a:cubicBezTo>
                    <a:cubicBezTo>
                      <a:pt x="12" y="2"/>
                      <a:pt x="0" y="18"/>
                      <a:pt x="1" y="19"/>
                    </a:cubicBezTo>
                    <a:cubicBezTo>
                      <a:pt x="1" y="19"/>
                      <a:pt x="31" y="1"/>
                      <a:pt x="31" y="1"/>
                    </a:cubicBezTo>
                    <a:cubicBezTo>
                      <a:pt x="31" y="2"/>
                      <a:pt x="0" y="21"/>
                      <a:pt x="1" y="21"/>
                    </a:cubicBezTo>
                    <a:cubicBezTo>
                      <a:pt x="1" y="22"/>
                      <a:pt x="35" y="1"/>
                      <a:pt x="36" y="1"/>
                    </a:cubicBezTo>
                    <a:cubicBezTo>
                      <a:pt x="36" y="2"/>
                      <a:pt x="0" y="28"/>
                      <a:pt x="1" y="29"/>
                    </a:cubicBezTo>
                    <a:cubicBezTo>
                      <a:pt x="1" y="29"/>
                      <a:pt x="48" y="1"/>
                      <a:pt x="48" y="1"/>
                    </a:cubicBezTo>
                    <a:cubicBezTo>
                      <a:pt x="48" y="2"/>
                      <a:pt x="0" y="32"/>
                      <a:pt x="1" y="33"/>
                    </a:cubicBezTo>
                    <a:cubicBezTo>
                      <a:pt x="1" y="33"/>
                      <a:pt x="55" y="1"/>
                      <a:pt x="55" y="1"/>
                    </a:cubicBezTo>
                    <a:cubicBezTo>
                      <a:pt x="56" y="2"/>
                      <a:pt x="0" y="36"/>
                      <a:pt x="1" y="36"/>
                    </a:cubicBezTo>
                    <a:cubicBezTo>
                      <a:pt x="1" y="37"/>
                      <a:pt x="61" y="0"/>
                      <a:pt x="62" y="1"/>
                    </a:cubicBezTo>
                    <a:cubicBezTo>
                      <a:pt x="62" y="2"/>
                      <a:pt x="0" y="41"/>
                      <a:pt x="1" y="41"/>
                    </a:cubicBezTo>
                    <a:cubicBezTo>
                      <a:pt x="1" y="42"/>
                      <a:pt x="70" y="1"/>
                      <a:pt x="70" y="1"/>
                    </a:cubicBezTo>
                    <a:cubicBezTo>
                      <a:pt x="71" y="2"/>
                      <a:pt x="0" y="45"/>
                      <a:pt x="1" y="46"/>
                    </a:cubicBezTo>
                    <a:cubicBezTo>
                      <a:pt x="1" y="47"/>
                      <a:pt x="77" y="0"/>
                      <a:pt x="78" y="1"/>
                    </a:cubicBezTo>
                    <a:cubicBezTo>
                      <a:pt x="78" y="2"/>
                      <a:pt x="0" y="49"/>
                      <a:pt x="1" y="50"/>
                    </a:cubicBezTo>
                    <a:cubicBezTo>
                      <a:pt x="1" y="51"/>
                      <a:pt x="85" y="1"/>
                      <a:pt x="85" y="1"/>
                    </a:cubicBezTo>
                    <a:cubicBezTo>
                      <a:pt x="85" y="2"/>
                      <a:pt x="0" y="52"/>
                      <a:pt x="1" y="53"/>
                    </a:cubicBezTo>
                    <a:cubicBezTo>
                      <a:pt x="1" y="54"/>
                      <a:pt x="90" y="0"/>
                      <a:pt x="91" y="1"/>
                    </a:cubicBezTo>
                  </a:path>
                </a:pathLst>
              </a:custGeom>
              <a:noFill/>
              <a:ln w="1588" cap="rnd">
                <a:solidFill>
                  <a:schemeClr val="accent3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52" name="组合 251"/>
            <p:cNvGrpSpPr/>
            <p:nvPr/>
          </p:nvGrpSpPr>
          <p:grpSpPr>
            <a:xfrm>
              <a:off x="4409041" y="3748793"/>
              <a:ext cx="1269651" cy="886033"/>
              <a:chOff x="6623050" y="3735388"/>
              <a:chExt cx="814388" cy="568325"/>
            </a:xfrm>
          </p:grpSpPr>
          <p:sp>
            <p:nvSpPr>
              <p:cNvPr id="185" name="Freeform 109"/>
              <p:cNvSpPr>
                <a:spLocks/>
              </p:cNvSpPr>
              <p:nvPr/>
            </p:nvSpPr>
            <p:spPr bwMode="auto">
              <a:xfrm>
                <a:off x="7116763" y="3987800"/>
                <a:ext cx="320675" cy="193675"/>
              </a:xfrm>
              <a:custGeom>
                <a:avLst/>
                <a:gdLst>
                  <a:gd name="T0" fmla="*/ 0 w 149"/>
                  <a:gd name="T1" fmla="*/ 87 h 90"/>
                  <a:gd name="T2" fmla="*/ 147 w 149"/>
                  <a:gd name="T3" fmla="*/ 2 h 90"/>
                  <a:gd name="T4" fmla="*/ 13 w 149"/>
                  <a:gd name="T5" fmla="*/ 87 h 90"/>
                  <a:gd name="T6" fmla="*/ 148 w 149"/>
                  <a:gd name="T7" fmla="*/ 9 h 90"/>
                  <a:gd name="T8" fmla="*/ 21 w 149"/>
                  <a:gd name="T9" fmla="*/ 87 h 90"/>
                  <a:gd name="T10" fmla="*/ 148 w 149"/>
                  <a:gd name="T11" fmla="*/ 13 h 90"/>
                  <a:gd name="T12" fmla="*/ 31 w 149"/>
                  <a:gd name="T13" fmla="*/ 87 h 90"/>
                  <a:gd name="T14" fmla="*/ 148 w 149"/>
                  <a:gd name="T15" fmla="*/ 19 h 90"/>
                  <a:gd name="T16" fmla="*/ 45 w 149"/>
                  <a:gd name="T17" fmla="*/ 87 h 90"/>
                  <a:gd name="T18" fmla="*/ 148 w 149"/>
                  <a:gd name="T19" fmla="*/ 28 h 90"/>
                  <a:gd name="T20" fmla="*/ 62 w 149"/>
                  <a:gd name="T21" fmla="*/ 87 h 90"/>
                  <a:gd name="T22" fmla="*/ 145 w 149"/>
                  <a:gd name="T23" fmla="*/ 39 h 90"/>
                  <a:gd name="T24" fmla="*/ 74 w 149"/>
                  <a:gd name="T25" fmla="*/ 89 h 90"/>
                  <a:gd name="T26" fmla="*/ 141 w 149"/>
                  <a:gd name="T27" fmla="*/ 50 h 90"/>
                  <a:gd name="T28" fmla="*/ 84 w 149"/>
                  <a:gd name="T29" fmla="*/ 88 h 90"/>
                  <a:gd name="T30" fmla="*/ 136 w 149"/>
                  <a:gd name="T31" fmla="*/ 59 h 90"/>
                  <a:gd name="T32" fmla="*/ 104 w 149"/>
                  <a:gd name="T33" fmla="*/ 84 h 90"/>
                  <a:gd name="T34" fmla="*/ 121 w 149"/>
                  <a:gd name="T35" fmla="*/ 74 h 90"/>
                  <a:gd name="T36" fmla="*/ 108 w 149"/>
                  <a:gd name="T37" fmla="*/ 82 h 90"/>
                  <a:gd name="T38" fmla="*/ 118 w 149"/>
                  <a:gd name="T39" fmla="*/ 77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49" h="90">
                    <a:moveTo>
                      <a:pt x="0" y="87"/>
                    </a:moveTo>
                    <a:cubicBezTo>
                      <a:pt x="1" y="87"/>
                      <a:pt x="146" y="0"/>
                      <a:pt x="147" y="2"/>
                    </a:cubicBezTo>
                    <a:cubicBezTo>
                      <a:pt x="148" y="3"/>
                      <a:pt x="12" y="85"/>
                      <a:pt x="13" y="87"/>
                    </a:cubicBezTo>
                    <a:cubicBezTo>
                      <a:pt x="14" y="87"/>
                      <a:pt x="147" y="8"/>
                      <a:pt x="148" y="9"/>
                    </a:cubicBezTo>
                    <a:cubicBezTo>
                      <a:pt x="149" y="10"/>
                      <a:pt x="20" y="85"/>
                      <a:pt x="21" y="87"/>
                    </a:cubicBezTo>
                    <a:cubicBezTo>
                      <a:pt x="22" y="88"/>
                      <a:pt x="147" y="12"/>
                      <a:pt x="148" y="13"/>
                    </a:cubicBezTo>
                    <a:cubicBezTo>
                      <a:pt x="149" y="14"/>
                      <a:pt x="30" y="85"/>
                      <a:pt x="31" y="87"/>
                    </a:cubicBezTo>
                    <a:cubicBezTo>
                      <a:pt x="31" y="88"/>
                      <a:pt x="147" y="17"/>
                      <a:pt x="148" y="19"/>
                    </a:cubicBezTo>
                    <a:cubicBezTo>
                      <a:pt x="149" y="20"/>
                      <a:pt x="45" y="85"/>
                      <a:pt x="45" y="87"/>
                    </a:cubicBezTo>
                    <a:cubicBezTo>
                      <a:pt x="46" y="87"/>
                      <a:pt x="147" y="27"/>
                      <a:pt x="148" y="28"/>
                    </a:cubicBezTo>
                    <a:cubicBezTo>
                      <a:pt x="148" y="28"/>
                      <a:pt x="61" y="86"/>
                      <a:pt x="62" y="87"/>
                    </a:cubicBezTo>
                    <a:cubicBezTo>
                      <a:pt x="62" y="88"/>
                      <a:pt x="145" y="38"/>
                      <a:pt x="145" y="39"/>
                    </a:cubicBezTo>
                    <a:cubicBezTo>
                      <a:pt x="146" y="39"/>
                      <a:pt x="73" y="88"/>
                      <a:pt x="74" y="89"/>
                    </a:cubicBezTo>
                    <a:cubicBezTo>
                      <a:pt x="74" y="90"/>
                      <a:pt x="140" y="49"/>
                      <a:pt x="141" y="50"/>
                    </a:cubicBezTo>
                    <a:cubicBezTo>
                      <a:pt x="141" y="51"/>
                      <a:pt x="84" y="88"/>
                      <a:pt x="84" y="88"/>
                    </a:cubicBezTo>
                    <a:cubicBezTo>
                      <a:pt x="84" y="89"/>
                      <a:pt x="135" y="58"/>
                      <a:pt x="136" y="59"/>
                    </a:cubicBezTo>
                    <a:cubicBezTo>
                      <a:pt x="136" y="59"/>
                      <a:pt x="103" y="84"/>
                      <a:pt x="104" y="84"/>
                    </a:cubicBezTo>
                    <a:cubicBezTo>
                      <a:pt x="104" y="84"/>
                      <a:pt x="121" y="73"/>
                      <a:pt x="121" y="74"/>
                    </a:cubicBezTo>
                    <a:cubicBezTo>
                      <a:pt x="121" y="74"/>
                      <a:pt x="108" y="82"/>
                      <a:pt x="108" y="82"/>
                    </a:cubicBezTo>
                    <a:cubicBezTo>
                      <a:pt x="108" y="82"/>
                      <a:pt x="117" y="77"/>
                      <a:pt x="118" y="77"/>
                    </a:cubicBezTo>
                  </a:path>
                </a:pathLst>
              </a:custGeom>
              <a:noFill/>
              <a:ln w="1588" cap="rnd">
                <a:solidFill>
                  <a:schemeClr val="accent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110"/>
              <p:cNvSpPr>
                <a:spLocks/>
              </p:cNvSpPr>
              <p:nvPr/>
            </p:nvSpPr>
            <p:spPr bwMode="auto">
              <a:xfrm>
                <a:off x="6623050" y="3800475"/>
                <a:ext cx="812800" cy="503238"/>
              </a:xfrm>
              <a:custGeom>
                <a:avLst/>
                <a:gdLst>
                  <a:gd name="T0" fmla="*/ 2 w 377"/>
                  <a:gd name="T1" fmla="*/ 140 h 234"/>
                  <a:gd name="T2" fmla="*/ 6 w 377"/>
                  <a:gd name="T3" fmla="*/ 143 h 234"/>
                  <a:gd name="T4" fmla="*/ 10 w 377"/>
                  <a:gd name="T5" fmla="*/ 144 h 234"/>
                  <a:gd name="T6" fmla="*/ 13 w 377"/>
                  <a:gd name="T7" fmla="*/ 146 h 234"/>
                  <a:gd name="T8" fmla="*/ 15 w 377"/>
                  <a:gd name="T9" fmla="*/ 146 h 234"/>
                  <a:gd name="T10" fmla="*/ 21 w 377"/>
                  <a:gd name="T11" fmla="*/ 148 h 234"/>
                  <a:gd name="T12" fmla="*/ 34 w 377"/>
                  <a:gd name="T13" fmla="*/ 147 h 234"/>
                  <a:gd name="T14" fmla="*/ 288 w 377"/>
                  <a:gd name="T15" fmla="*/ 4 h 234"/>
                  <a:gd name="T16" fmla="*/ 288 w 377"/>
                  <a:gd name="T17" fmla="*/ 8 h 234"/>
                  <a:gd name="T18" fmla="*/ 286 w 377"/>
                  <a:gd name="T19" fmla="*/ 17 h 234"/>
                  <a:gd name="T20" fmla="*/ 283 w 377"/>
                  <a:gd name="T21" fmla="*/ 24 h 234"/>
                  <a:gd name="T22" fmla="*/ 280 w 377"/>
                  <a:gd name="T23" fmla="*/ 27 h 234"/>
                  <a:gd name="T24" fmla="*/ 291 w 377"/>
                  <a:gd name="T25" fmla="*/ 29 h 234"/>
                  <a:gd name="T26" fmla="*/ 298 w 377"/>
                  <a:gd name="T27" fmla="*/ 29 h 234"/>
                  <a:gd name="T28" fmla="*/ 310 w 377"/>
                  <a:gd name="T29" fmla="*/ 30 h 234"/>
                  <a:gd name="T30" fmla="*/ 316 w 377"/>
                  <a:gd name="T31" fmla="*/ 30 h 234"/>
                  <a:gd name="T32" fmla="*/ 328 w 377"/>
                  <a:gd name="T33" fmla="*/ 34 h 234"/>
                  <a:gd name="T34" fmla="*/ 337 w 377"/>
                  <a:gd name="T35" fmla="*/ 37 h 234"/>
                  <a:gd name="T36" fmla="*/ 339 w 377"/>
                  <a:gd name="T37" fmla="*/ 39 h 234"/>
                  <a:gd name="T38" fmla="*/ 340 w 377"/>
                  <a:gd name="T39" fmla="*/ 39 h 234"/>
                  <a:gd name="T40" fmla="*/ 344 w 377"/>
                  <a:gd name="T41" fmla="*/ 41 h 234"/>
                  <a:gd name="T42" fmla="*/ 345 w 377"/>
                  <a:gd name="T43" fmla="*/ 42 h 234"/>
                  <a:gd name="T44" fmla="*/ 346 w 377"/>
                  <a:gd name="T45" fmla="*/ 43 h 234"/>
                  <a:gd name="T46" fmla="*/ 352 w 377"/>
                  <a:gd name="T47" fmla="*/ 47 h 234"/>
                  <a:gd name="T48" fmla="*/ 353 w 377"/>
                  <a:gd name="T49" fmla="*/ 48 h 234"/>
                  <a:gd name="T50" fmla="*/ 354 w 377"/>
                  <a:gd name="T51" fmla="*/ 49 h 234"/>
                  <a:gd name="T52" fmla="*/ 358 w 377"/>
                  <a:gd name="T53" fmla="*/ 52 h 234"/>
                  <a:gd name="T54" fmla="*/ 363 w 377"/>
                  <a:gd name="T55" fmla="*/ 59 h 234"/>
                  <a:gd name="T56" fmla="*/ 368 w 377"/>
                  <a:gd name="T57" fmla="*/ 66 h 234"/>
                  <a:gd name="T58" fmla="*/ 371 w 377"/>
                  <a:gd name="T59" fmla="*/ 72 h 234"/>
                  <a:gd name="T60" fmla="*/ 374 w 377"/>
                  <a:gd name="T61" fmla="*/ 79 h 234"/>
                  <a:gd name="T62" fmla="*/ 375 w 377"/>
                  <a:gd name="T63" fmla="*/ 84 h 234"/>
                  <a:gd name="T64" fmla="*/ 376 w 377"/>
                  <a:gd name="T65" fmla="*/ 87 h 234"/>
                  <a:gd name="T66" fmla="*/ 229 w 377"/>
                  <a:gd name="T67" fmla="*/ 174 h 234"/>
                  <a:gd name="T68" fmla="*/ 232 w 377"/>
                  <a:gd name="T69" fmla="*/ 178 h 234"/>
                  <a:gd name="T70" fmla="*/ 234 w 377"/>
                  <a:gd name="T71" fmla="*/ 180 h 234"/>
                  <a:gd name="T72" fmla="*/ 234 w 377"/>
                  <a:gd name="T73" fmla="*/ 181 h 234"/>
                  <a:gd name="T74" fmla="*/ 235 w 377"/>
                  <a:gd name="T75" fmla="*/ 183 h 234"/>
                  <a:gd name="T76" fmla="*/ 236 w 377"/>
                  <a:gd name="T77" fmla="*/ 186 h 234"/>
                  <a:gd name="T78" fmla="*/ 238 w 377"/>
                  <a:gd name="T79" fmla="*/ 192 h 234"/>
                  <a:gd name="T80" fmla="*/ 238 w 377"/>
                  <a:gd name="T81" fmla="*/ 200 h 234"/>
                  <a:gd name="T82" fmla="*/ 238 w 377"/>
                  <a:gd name="T83" fmla="*/ 203 h 234"/>
                  <a:gd name="T84" fmla="*/ 238 w 377"/>
                  <a:gd name="T85" fmla="*/ 203 h 234"/>
                  <a:gd name="T86" fmla="*/ 234 w 377"/>
                  <a:gd name="T87" fmla="*/ 215 h 234"/>
                  <a:gd name="T88" fmla="*/ 223 w 377"/>
                  <a:gd name="T89" fmla="*/ 227 h 234"/>
                  <a:gd name="T90" fmla="*/ 221 w 377"/>
                  <a:gd name="T91" fmla="*/ 228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77" h="234">
                    <a:moveTo>
                      <a:pt x="2" y="140"/>
                    </a:moveTo>
                    <a:cubicBezTo>
                      <a:pt x="2" y="140"/>
                      <a:pt x="2" y="140"/>
                      <a:pt x="2" y="140"/>
                    </a:cubicBezTo>
                    <a:cubicBezTo>
                      <a:pt x="2" y="140"/>
                      <a:pt x="2" y="145"/>
                      <a:pt x="2" y="145"/>
                    </a:cubicBezTo>
                    <a:cubicBezTo>
                      <a:pt x="2" y="145"/>
                      <a:pt x="6" y="143"/>
                      <a:pt x="6" y="143"/>
                    </a:cubicBezTo>
                    <a:cubicBezTo>
                      <a:pt x="6" y="143"/>
                      <a:pt x="2" y="149"/>
                      <a:pt x="2" y="149"/>
                    </a:cubicBezTo>
                    <a:cubicBezTo>
                      <a:pt x="2" y="149"/>
                      <a:pt x="10" y="144"/>
                      <a:pt x="10" y="144"/>
                    </a:cubicBezTo>
                    <a:cubicBezTo>
                      <a:pt x="10" y="145"/>
                      <a:pt x="2" y="152"/>
                      <a:pt x="2" y="153"/>
                    </a:cubicBezTo>
                    <a:cubicBezTo>
                      <a:pt x="2" y="153"/>
                      <a:pt x="13" y="146"/>
                      <a:pt x="13" y="146"/>
                    </a:cubicBezTo>
                    <a:cubicBezTo>
                      <a:pt x="14" y="146"/>
                      <a:pt x="2" y="154"/>
                      <a:pt x="2" y="154"/>
                    </a:cubicBezTo>
                    <a:cubicBezTo>
                      <a:pt x="2" y="154"/>
                      <a:pt x="15" y="146"/>
                      <a:pt x="15" y="146"/>
                    </a:cubicBezTo>
                    <a:cubicBezTo>
                      <a:pt x="15" y="147"/>
                      <a:pt x="2" y="158"/>
                      <a:pt x="2" y="159"/>
                    </a:cubicBezTo>
                    <a:cubicBezTo>
                      <a:pt x="2" y="159"/>
                      <a:pt x="21" y="147"/>
                      <a:pt x="21" y="148"/>
                    </a:cubicBezTo>
                    <a:cubicBezTo>
                      <a:pt x="21" y="148"/>
                      <a:pt x="2" y="165"/>
                      <a:pt x="2" y="166"/>
                    </a:cubicBezTo>
                    <a:cubicBezTo>
                      <a:pt x="2" y="166"/>
                      <a:pt x="34" y="147"/>
                      <a:pt x="34" y="147"/>
                    </a:cubicBezTo>
                    <a:cubicBezTo>
                      <a:pt x="34" y="147"/>
                      <a:pt x="2" y="168"/>
                      <a:pt x="2" y="169"/>
                    </a:cubicBezTo>
                    <a:cubicBezTo>
                      <a:pt x="3" y="170"/>
                      <a:pt x="285" y="0"/>
                      <a:pt x="288" y="4"/>
                    </a:cubicBezTo>
                    <a:cubicBezTo>
                      <a:pt x="289" y="7"/>
                      <a:pt x="0" y="171"/>
                      <a:pt x="2" y="173"/>
                    </a:cubicBezTo>
                    <a:cubicBezTo>
                      <a:pt x="4" y="178"/>
                      <a:pt x="286" y="6"/>
                      <a:pt x="288" y="8"/>
                    </a:cubicBezTo>
                    <a:cubicBezTo>
                      <a:pt x="288" y="10"/>
                      <a:pt x="12" y="172"/>
                      <a:pt x="13" y="175"/>
                    </a:cubicBezTo>
                    <a:cubicBezTo>
                      <a:pt x="14" y="177"/>
                      <a:pt x="285" y="14"/>
                      <a:pt x="286" y="17"/>
                    </a:cubicBezTo>
                    <a:cubicBezTo>
                      <a:pt x="287" y="19"/>
                      <a:pt x="22" y="171"/>
                      <a:pt x="24" y="174"/>
                    </a:cubicBezTo>
                    <a:cubicBezTo>
                      <a:pt x="25" y="176"/>
                      <a:pt x="281" y="21"/>
                      <a:pt x="283" y="24"/>
                    </a:cubicBezTo>
                    <a:cubicBezTo>
                      <a:pt x="285" y="27"/>
                      <a:pt x="26" y="171"/>
                      <a:pt x="27" y="174"/>
                    </a:cubicBezTo>
                    <a:cubicBezTo>
                      <a:pt x="28" y="175"/>
                      <a:pt x="279" y="24"/>
                      <a:pt x="280" y="27"/>
                    </a:cubicBezTo>
                    <a:cubicBezTo>
                      <a:pt x="282" y="30"/>
                      <a:pt x="39" y="170"/>
                      <a:pt x="41" y="174"/>
                    </a:cubicBezTo>
                    <a:cubicBezTo>
                      <a:pt x="42" y="175"/>
                      <a:pt x="289" y="27"/>
                      <a:pt x="291" y="29"/>
                    </a:cubicBezTo>
                    <a:cubicBezTo>
                      <a:pt x="292" y="31"/>
                      <a:pt x="47" y="172"/>
                      <a:pt x="48" y="174"/>
                    </a:cubicBezTo>
                    <a:cubicBezTo>
                      <a:pt x="50" y="177"/>
                      <a:pt x="297" y="28"/>
                      <a:pt x="298" y="29"/>
                    </a:cubicBezTo>
                    <a:cubicBezTo>
                      <a:pt x="300" y="33"/>
                      <a:pt x="58" y="170"/>
                      <a:pt x="60" y="174"/>
                    </a:cubicBezTo>
                    <a:cubicBezTo>
                      <a:pt x="61" y="175"/>
                      <a:pt x="308" y="28"/>
                      <a:pt x="310" y="30"/>
                    </a:cubicBezTo>
                    <a:cubicBezTo>
                      <a:pt x="311" y="32"/>
                      <a:pt x="68" y="172"/>
                      <a:pt x="69" y="174"/>
                    </a:cubicBezTo>
                    <a:cubicBezTo>
                      <a:pt x="70" y="176"/>
                      <a:pt x="314" y="27"/>
                      <a:pt x="316" y="30"/>
                    </a:cubicBezTo>
                    <a:cubicBezTo>
                      <a:pt x="318" y="32"/>
                      <a:pt x="84" y="171"/>
                      <a:pt x="86" y="174"/>
                    </a:cubicBezTo>
                    <a:cubicBezTo>
                      <a:pt x="87" y="176"/>
                      <a:pt x="327" y="31"/>
                      <a:pt x="328" y="34"/>
                    </a:cubicBezTo>
                    <a:cubicBezTo>
                      <a:pt x="329" y="35"/>
                      <a:pt x="99" y="172"/>
                      <a:pt x="100" y="174"/>
                    </a:cubicBezTo>
                    <a:cubicBezTo>
                      <a:pt x="102" y="177"/>
                      <a:pt x="336" y="36"/>
                      <a:pt x="337" y="37"/>
                    </a:cubicBezTo>
                    <a:cubicBezTo>
                      <a:pt x="337" y="38"/>
                      <a:pt x="104" y="171"/>
                      <a:pt x="106" y="174"/>
                    </a:cubicBezTo>
                    <a:cubicBezTo>
                      <a:pt x="107" y="175"/>
                      <a:pt x="338" y="37"/>
                      <a:pt x="339" y="39"/>
                    </a:cubicBezTo>
                    <a:cubicBezTo>
                      <a:pt x="340" y="41"/>
                      <a:pt x="106" y="170"/>
                      <a:pt x="107" y="174"/>
                    </a:cubicBezTo>
                    <a:cubicBezTo>
                      <a:pt x="109" y="176"/>
                      <a:pt x="338" y="36"/>
                      <a:pt x="340" y="39"/>
                    </a:cubicBezTo>
                    <a:cubicBezTo>
                      <a:pt x="341" y="41"/>
                      <a:pt x="114" y="171"/>
                      <a:pt x="115" y="174"/>
                    </a:cubicBezTo>
                    <a:cubicBezTo>
                      <a:pt x="116" y="175"/>
                      <a:pt x="343" y="40"/>
                      <a:pt x="344" y="41"/>
                    </a:cubicBezTo>
                    <a:cubicBezTo>
                      <a:pt x="346" y="44"/>
                      <a:pt x="115" y="171"/>
                      <a:pt x="117" y="174"/>
                    </a:cubicBezTo>
                    <a:cubicBezTo>
                      <a:pt x="118" y="176"/>
                      <a:pt x="344" y="41"/>
                      <a:pt x="345" y="42"/>
                    </a:cubicBezTo>
                    <a:cubicBezTo>
                      <a:pt x="347" y="45"/>
                      <a:pt x="119" y="171"/>
                      <a:pt x="120" y="174"/>
                    </a:cubicBezTo>
                    <a:cubicBezTo>
                      <a:pt x="122" y="176"/>
                      <a:pt x="345" y="41"/>
                      <a:pt x="346" y="43"/>
                    </a:cubicBezTo>
                    <a:cubicBezTo>
                      <a:pt x="347" y="45"/>
                      <a:pt x="132" y="171"/>
                      <a:pt x="133" y="174"/>
                    </a:cubicBezTo>
                    <a:cubicBezTo>
                      <a:pt x="134" y="175"/>
                      <a:pt x="351" y="45"/>
                      <a:pt x="352" y="47"/>
                    </a:cubicBezTo>
                    <a:cubicBezTo>
                      <a:pt x="353" y="49"/>
                      <a:pt x="135" y="172"/>
                      <a:pt x="136" y="174"/>
                    </a:cubicBezTo>
                    <a:cubicBezTo>
                      <a:pt x="137" y="175"/>
                      <a:pt x="351" y="45"/>
                      <a:pt x="353" y="48"/>
                    </a:cubicBezTo>
                    <a:cubicBezTo>
                      <a:pt x="355" y="51"/>
                      <a:pt x="138" y="171"/>
                      <a:pt x="139" y="174"/>
                    </a:cubicBezTo>
                    <a:cubicBezTo>
                      <a:pt x="140" y="175"/>
                      <a:pt x="353" y="48"/>
                      <a:pt x="354" y="49"/>
                    </a:cubicBezTo>
                    <a:cubicBezTo>
                      <a:pt x="356" y="51"/>
                      <a:pt x="147" y="172"/>
                      <a:pt x="148" y="174"/>
                    </a:cubicBezTo>
                    <a:cubicBezTo>
                      <a:pt x="149" y="176"/>
                      <a:pt x="357" y="51"/>
                      <a:pt x="358" y="52"/>
                    </a:cubicBezTo>
                    <a:cubicBezTo>
                      <a:pt x="358" y="53"/>
                      <a:pt x="164" y="172"/>
                      <a:pt x="165" y="174"/>
                    </a:cubicBezTo>
                    <a:cubicBezTo>
                      <a:pt x="166" y="175"/>
                      <a:pt x="362" y="56"/>
                      <a:pt x="363" y="59"/>
                    </a:cubicBezTo>
                    <a:cubicBezTo>
                      <a:pt x="365" y="62"/>
                      <a:pt x="174" y="174"/>
                      <a:pt x="175" y="177"/>
                    </a:cubicBezTo>
                    <a:cubicBezTo>
                      <a:pt x="176" y="178"/>
                      <a:pt x="367" y="65"/>
                      <a:pt x="368" y="66"/>
                    </a:cubicBezTo>
                    <a:cubicBezTo>
                      <a:pt x="369" y="69"/>
                      <a:pt x="168" y="186"/>
                      <a:pt x="169" y="188"/>
                    </a:cubicBezTo>
                    <a:cubicBezTo>
                      <a:pt x="170" y="189"/>
                      <a:pt x="370" y="70"/>
                      <a:pt x="371" y="72"/>
                    </a:cubicBezTo>
                    <a:cubicBezTo>
                      <a:pt x="372" y="73"/>
                      <a:pt x="166" y="194"/>
                      <a:pt x="168" y="197"/>
                    </a:cubicBezTo>
                    <a:cubicBezTo>
                      <a:pt x="169" y="200"/>
                      <a:pt x="372" y="76"/>
                      <a:pt x="374" y="79"/>
                    </a:cubicBezTo>
                    <a:cubicBezTo>
                      <a:pt x="374" y="80"/>
                      <a:pt x="168" y="202"/>
                      <a:pt x="168" y="203"/>
                    </a:cubicBezTo>
                    <a:cubicBezTo>
                      <a:pt x="170" y="206"/>
                      <a:pt x="374" y="82"/>
                      <a:pt x="375" y="84"/>
                    </a:cubicBezTo>
                    <a:cubicBezTo>
                      <a:pt x="376" y="85"/>
                      <a:pt x="167" y="204"/>
                      <a:pt x="169" y="207"/>
                    </a:cubicBezTo>
                    <a:cubicBezTo>
                      <a:pt x="170" y="209"/>
                      <a:pt x="374" y="85"/>
                      <a:pt x="376" y="87"/>
                    </a:cubicBezTo>
                    <a:cubicBezTo>
                      <a:pt x="377" y="90"/>
                      <a:pt x="168" y="207"/>
                      <a:pt x="169" y="209"/>
                    </a:cubicBezTo>
                    <a:cubicBezTo>
                      <a:pt x="170" y="209"/>
                      <a:pt x="229" y="174"/>
                      <a:pt x="229" y="174"/>
                    </a:cubicBezTo>
                    <a:cubicBezTo>
                      <a:pt x="229" y="175"/>
                      <a:pt x="171" y="212"/>
                      <a:pt x="171" y="213"/>
                    </a:cubicBezTo>
                    <a:cubicBezTo>
                      <a:pt x="172" y="214"/>
                      <a:pt x="231" y="177"/>
                      <a:pt x="232" y="178"/>
                    </a:cubicBezTo>
                    <a:cubicBezTo>
                      <a:pt x="232" y="178"/>
                      <a:pt x="172" y="215"/>
                      <a:pt x="172" y="216"/>
                    </a:cubicBezTo>
                    <a:cubicBezTo>
                      <a:pt x="173" y="217"/>
                      <a:pt x="233" y="180"/>
                      <a:pt x="234" y="180"/>
                    </a:cubicBezTo>
                    <a:cubicBezTo>
                      <a:pt x="234" y="181"/>
                      <a:pt x="172" y="216"/>
                      <a:pt x="173" y="217"/>
                    </a:cubicBezTo>
                    <a:cubicBezTo>
                      <a:pt x="173" y="217"/>
                      <a:pt x="234" y="181"/>
                      <a:pt x="234" y="181"/>
                    </a:cubicBezTo>
                    <a:cubicBezTo>
                      <a:pt x="234" y="182"/>
                      <a:pt x="173" y="217"/>
                      <a:pt x="174" y="218"/>
                    </a:cubicBezTo>
                    <a:cubicBezTo>
                      <a:pt x="174" y="219"/>
                      <a:pt x="234" y="182"/>
                      <a:pt x="235" y="183"/>
                    </a:cubicBezTo>
                    <a:cubicBezTo>
                      <a:pt x="235" y="183"/>
                      <a:pt x="176" y="221"/>
                      <a:pt x="176" y="221"/>
                    </a:cubicBezTo>
                    <a:cubicBezTo>
                      <a:pt x="176" y="221"/>
                      <a:pt x="236" y="186"/>
                      <a:pt x="236" y="186"/>
                    </a:cubicBezTo>
                    <a:cubicBezTo>
                      <a:pt x="236" y="187"/>
                      <a:pt x="180" y="225"/>
                      <a:pt x="181" y="225"/>
                    </a:cubicBezTo>
                    <a:cubicBezTo>
                      <a:pt x="181" y="226"/>
                      <a:pt x="237" y="191"/>
                      <a:pt x="238" y="192"/>
                    </a:cubicBezTo>
                    <a:cubicBezTo>
                      <a:pt x="238" y="193"/>
                      <a:pt x="187" y="229"/>
                      <a:pt x="187" y="230"/>
                    </a:cubicBezTo>
                    <a:cubicBezTo>
                      <a:pt x="187" y="230"/>
                      <a:pt x="238" y="200"/>
                      <a:pt x="238" y="200"/>
                    </a:cubicBezTo>
                    <a:cubicBezTo>
                      <a:pt x="239" y="201"/>
                      <a:pt x="189" y="230"/>
                      <a:pt x="189" y="231"/>
                    </a:cubicBezTo>
                    <a:cubicBezTo>
                      <a:pt x="190" y="231"/>
                      <a:pt x="238" y="202"/>
                      <a:pt x="238" y="203"/>
                    </a:cubicBezTo>
                    <a:cubicBezTo>
                      <a:pt x="238" y="203"/>
                      <a:pt x="190" y="230"/>
                      <a:pt x="190" y="231"/>
                    </a:cubicBezTo>
                    <a:cubicBezTo>
                      <a:pt x="190" y="231"/>
                      <a:pt x="238" y="202"/>
                      <a:pt x="238" y="203"/>
                    </a:cubicBezTo>
                    <a:cubicBezTo>
                      <a:pt x="238" y="203"/>
                      <a:pt x="201" y="233"/>
                      <a:pt x="202" y="233"/>
                    </a:cubicBezTo>
                    <a:cubicBezTo>
                      <a:pt x="202" y="234"/>
                      <a:pt x="234" y="214"/>
                      <a:pt x="234" y="215"/>
                    </a:cubicBezTo>
                    <a:cubicBezTo>
                      <a:pt x="234" y="215"/>
                      <a:pt x="215" y="231"/>
                      <a:pt x="215" y="231"/>
                    </a:cubicBezTo>
                    <a:cubicBezTo>
                      <a:pt x="215" y="231"/>
                      <a:pt x="223" y="227"/>
                      <a:pt x="223" y="227"/>
                    </a:cubicBezTo>
                    <a:cubicBezTo>
                      <a:pt x="223" y="227"/>
                      <a:pt x="219" y="229"/>
                      <a:pt x="219" y="229"/>
                    </a:cubicBezTo>
                    <a:cubicBezTo>
                      <a:pt x="219" y="229"/>
                      <a:pt x="221" y="228"/>
                      <a:pt x="221" y="228"/>
                    </a:cubicBezTo>
                  </a:path>
                </a:pathLst>
              </a:custGeom>
              <a:noFill/>
              <a:ln w="1588" cap="rnd">
                <a:solidFill>
                  <a:schemeClr val="accent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111"/>
              <p:cNvSpPr>
                <a:spLocks/>
              </p:cNvSpPr>
              <p:nvPr/>
            </p:nvSpPr>
            <p:spPr bwMode="auto">
              <a:xfrm>
                <a:off x="7089775" y="3735388"/>
                <a:ext cx="149225" cy="130175"/>
              </a:xfrm>
              <a:custGeom>
                <a:avLst/>
                <a:gdLst>
                  <a:gd name="T0" fmla="*/ 17 w 69"/>
                  <a:gd name="T1" fmla="*/ 6 h 60"/>
                  <a:gd name="T2" fmla="*/ 19 w 69"/>
                  <a:gd name="T3" fmla="*/ 5 h 60"/>
                  <a:gd name="T4" fmla="*/ 9 w 69"/>
                  <a:gd name="T5" fmla="*/ 14 h 60"/>
                  <a:gd name="T6" fmla="*/ 31 w 69"/>
                  <a:gd name="T7" fmla="*/ 1 h 60"/>
                  <a:gd name="T8" fmla="*/ 4 w 69"/>
                  <a:gd name="T9" fmla="*/ 20 h 60"/>
                  <a:gd name="T10" fmla="*/ 37 w 69"/>
                  <a:gd name="T11" fmla="*/ 1 h 60"/>
                  <a:gd name="T12" fmla="*/ 3 w 69"/>
                  <a:gd name="T13" fmla="*/ 22 h 60"/>
                  <a:gd name="T14" fmla="*/ 39 w 69"/>
                  <a:gd name="T15" fmla="*/ 1 h 60"/>
                  <a:gd name="T16" fmla="*/ 1 w 69"/>
                  <a:gd name="T17" fmla="*/ 28 h 60"/>
                  <a:gd name="T18" fmla="*/ 45 w 69"/>
                  <a:gd name="T19" fmla="*/ 2 h 60"/>
                  <a:gd name="T20" fmla="*/ 0 w 69"/>
                  <a:gd name="T21" fmla="*/ 38 h 60"/>
                  <a:gd name="T22" fmla="*/ 54 w 69"/>
                  <a:gd name="T23" fmla="*/ 6 h 60"/>
                  <a:gd name="T24" fmla="*/ 1 w 69"/>
                  <a:gd name="T25" fmla="*/ 43 h 60"/>
                  <a:gd name="T26" fmla="*/ 58 w 69"/>
                  <a:gd name="T27" fmla="*/ 9 h 60"/>
                  <a:gd name="T28" fmla="*/ 1 w 69"/>
                  <a:gd name="T29" fmla="*/ 44 h 60"/>
                  <a:gd name="T30" fmla="*/ 59 w 69"/>
                  <a:gd name="T31" fmla="*/ 10 h 60"/>
                  <a:gd name="T32" fmla="*/ 1 w 69"/>
                  <a:gd name="T33" fmla="*/ 46 h 60"/>
                  <a:gd name="T34" fmla="*/ 61 w 69"/>
                  <a:gd name="T35" fmla="*/ 11 h 60"/>
                  <a:gd name="T36" fmla="*/ 2 w 69"/>
                  <a:gd name="T37" fmla="*/ 48 h 60"/>
                  <a:gd name="T38" fmla="*/ 62 w 69"/>
                  <a:gd name="T39" fmla="*/ 13 h 60"/>
                  <a:gd name="T40" fmla="*/ 4 w 69"/>
                  <a:gd name="T41" fmla="*/ 52 h 60"/>
                  <a:gd name="T42" fmla="*/ 65 w 69"/>
                  <a:gd name="T43" fmla="*/ 17 h 60"/>
                  <a:gd name="T44" fmla="*/ 5 w 69"/>
                  <a:gd name="T45" fmla="*/ 54 h 60"/>
                  <a:gd name="T46" fmla="*/ 66 w 69"/>
                  <a:gd name="T47" fmla="*/ 19 h 60"/>
                  <a:gd name="T48" fmla="*/ 7 w 69"/>
                  <a:gd name="T49" fmla="*/ 57 h 60"/>
                  <a:gd name="T50" fmla="*/ 67 w 69"/>
                  <a:gd name="T51" fmla="*/ 22 h 60"/>
                  <a:gd name="T52" fmla="*/ 8 w 69"/>
                  <a:gd name="T53" fmla="*/ 59 h 60"/>
                  <a:gd name="T54" fmla="*/ 69 w 69"/>
                  <a:gd name="T55" fmla="*/ 24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69" h="60">
                    <a:moveTo>
                      <a:pt x="17" y="6"/>
                    </a:moveTo>
                    <a:cubicBezTo>
                      <a:pt x="17" y="6"/>
                      <a:pt x="19" y="5"/>
                      <a:pt x="19" y="5"/>
                    </a:cubicBezTo>
                    <a:cubicBezTo>
                      <a:pt x="19" y="5"/>
                      <a:pt x="9" y="14"/>
                      <a:pt x="9" y="14"/>
                    </a:cubicBezTo>
                    <a:cubicBezTo>
                      <a:pt x="9" y="14"/>
                      <a:pt x="31" y="1"/>
                      <a:pt x="31" y="1"/>
                    </a:cubicBezTo>
                    <a:cubicBezTo>
                      <a:pt x="31" y="1"/>
                      <a:pt x="4" y="20"/>
                      <a:pt x="4" y="20"/>
                    </a:cubicBezTo>
                    <a:cubicBezTo>
                      <a:pt x="5" y="20"/>
                      <a:pt x="37" y="0"/>
                      <a:pt x="37" y="1"/>
                    </a:cubicBezTo>
                    <a:cubicBezTo>
                      <a:pt x="37" y="1"/>
                      <a:pt x="3" y="21"/>
                      <a:pt x="3" y="22"/>
                    </a:cubicBezTo>
                    <a:cubicBezTo>
                      <a:pt x="3" y="22"/>
                      <a:pt x="39" y="1"/>
                      <a:pt x="39" y="1"/>
                    </a:cubicBezTo>
                    <a:cubicBezTo>
                      <a:pt x="39" y="1"/>
                      <a:pt x="1" y="27"/>
                      <a:pt x="1" y="28"/>
                    </a:cubicBezTo>
                    <a:cubicBezTo>
                      <a:pt x="1" y="28"/>
                      <a:pt x="45" y="2"/>
                      <a:pt x="45" y="2"/>
                    </a:cubicBezTo>
                    <a:cubicBezTo>
                      <a:pt x="45" y="2"/>
                      <a:pt x="0" y="37"/>
                      <a:pt x="0" y="38"/>
                    </a:cubicBezTo>
                    <a:cubicBezTo>
                      <a:pt x="0" y="38"/>
                      <a:pt x="54" y="6"/>
                      <a:pt x="54" y="6"/>
                    </a:cubicBezTo>
                    <a:cubicBezTo>
                      <a:pt x="55" y="7"/>
                      <a:pt x="0" y="42"/>
                      <a:pt x="1" y="43"/>
                    </a:cubicBezTo>
                    <a:cubicBezTo>
                      <a:pt x="1" y="43"/>
                      <a:pt x="58" y="9"/>
                      <a:pt x="58" y="9"/>
                    </a:cubicBezTo>
                    <a:cubicBezTo>
                      <a:pt x="59" y="10"/>
                      <a:pt x="0" y="43"/>
                      <a:pt x="1" y="44"/>
                    </a:cubicBezTo>
                    <a:cubicBezTo>
                      <a:pt x="1" y="44"/>
                      <a:pt x="59" y="9"/>
                      <a:pt x="59" y="10"/>
                    </a:cubicBezTo>
                    <a:cubicBezTo>
                      <a:pt x="59" y="10"/>
                      <a:pt x="1" y="45"/>
                      <a:pt x="1" y="46"/>
                    </a:cubicBezTo>
                    <a:cubicBezTo>
                      <a:pt x="1" y="46"/>
                      <a:pt x="60" y="11"/>
                      <a:pt x="61" y="11"/>
                    </a:cubicBezTo>
                    <a:cubicBezTo>
                      <a:pt x="61" y="12"/>
                      <a:pt x="2" y="47"/>
                      <a:pt x="2" y="48"/>
                    </a:cubicBezTo>
                    <a:cubicBezTo>
                      <a:pt x="2" y="48"/>
                      <a:pt x="62" y="13"/>
                      <a:pt x="62" y="13"/>
                    </a:cubicBezTo>
                    <a:cubicBezTo>
                      <a:pt x="63" y="14"/>
                      <a:pt x="4" y="52"/>
                      <a:pt x="4" y="52"/>
                    </a:cubicBezTo>
                    <a:cubicBezTo>
                      <a:pt x="4" y="53"/>
                      <a:pt x="65" y="17"/>
                      <a:pt x="65" y="17"/>
                    </a:cubicBezTo>
                    <a:cubicBezTo>
                      <a:pt x="65" y="17"/>
                      <a:pt x="5" y="54"/>
                      <a:pt x="5" y="54"/>
                    </a:cubicBezTo>
                    <a:cubicBezTo>
                      <a:pt x="5" y="55"/>
                      <a:pt x="66" y="18"/>
                      <a:pt x="66" y="19"/>
                    </a:cubicBezTo>
                    <a:cubicBezTo>
                      <a:pt x="67" y="20"/>
                      <a:pt x="7" y="56"/>
                      <a:pt x="7" y="57"/>
                    </a:cubicBezTo>
                    <a:cubicBezTo>
                      <a:pt x="7" y="57"/>
                      <a:pt x="67" y="21"/>
                      <a:pt x="67" y="22"/>
                    </a:cubicBezTo>
                    <a:cubicBezTo>
                      <a:pt x="68" y="22"/>
                      <a:pt x="8" y="59"/>
                      <a:pt x="8" y="59"/>
                    </a:cubicBezTo>
                    <a:cubicBezTo>
                      <a:pt x="9" y="60"/>
                      <a:pt x="68" y="24"/>
                      <a:pt x="69" y="24"/>
                    </a:cubicBezTo>
                  </a:path>
                </a:pathLst>
              </a:custGeom>
              <a:noFill/>
              <a:ln w="1588" cap="rnd">
                <a:solidFill>
                  <a:schemeClr val="accent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112"/>
              <p:cNvSpPr>
                <a:spLocks/>
              </p:cNvSpPr>
              <p:nvPr/>
            </p:nvSpPr>
            <p:spPr bwMode="auto">
              <a:xfrm>
                <a:off x="6642100" y="3784600"/>
                <a:ext cx="601663" cy="325438"/>
              </a:xfrm>
              <a:custGeom>
                <a:avLst/>
                <a:gdLst>
                  <a:gd name="T0" fmla="*/ 0 w 279"/>
                  <a:gd name="T1" fmla="*/ 87 h 151"/>
                  <a:gd name="T2" fmla="*/ 89 w 279"/>
                  <a:gd name="T3" fmla="*/ 36 h 151"/>
                  <a:gd name="T4" fmla="*/ 5 w 279"/>
                  <a:gd name="T5" fmla="*/ 86 h 151"/>
                  <a:gd name="T6" fmla="*/ 90 w 279"/>
                  <a:gd name="T7" fmla="*/ 36 h 151"/>
                  <a:gd name="T8" fmla="*/ 11 w 279"/>
                  <a:gd name="T9" fmla="*/ 84 h 151"/>
                  <a:gd name="T10" fmla="*/ 95 w 279"/>
                  <a:gd name="T11" fmla="*/ 36 h 151"/>
                  <a:gd name="T12" fmla="*/ 26 w 279"/>
                  <a:gd name="T13" fmla="*/ 85 h 151"/>
                  <a:gd name="T14" fmla="*/ 111 w 279"/>
                  <a:gd name="T15" fmla="*/ 36 h 151"/>
                  <a:gd name="T16" fmla="*/ 34 w 279"/>
                  <a:gd name="T17" fmla="*/ 89 h 151"/>
                  <a:gd name="T18" fmla="*/ 125 w 279"/>
                  <a:gd name="T19" fmla="*/ 36 h 151"/>
                  <a:gd name="T20" fmla="*/ 37 w 279"/>
                  <a:gd name="T21" fmla="*/ 91 h 151"/>
                  <a:gd name="T22" fmla="*/ 132 w 279"/>
                  <a:gd name="T23" fmla="*/ 36 h 151"/>
                  <a:gd name="T24" fmla="*/ 40 w 279"/>
                  <a:gd name="T25" fmla="*/ 93 h 151"/>
                  <a:gd name="T26" fmla="*/ 139 w 279"/>
                  <a:gd name="T27" fmla="*/ 36 h 151"/>
                  <a:gd name="T28" fmla="*/ 45 w 279"/>
                  <a:gd name="T29" fmla="*/ 99 h 151"/>
                  <a:gd name="T30" fmla="*/ 154 w 279"/>
                  <a:gd name="T31" fmla="*/ 36 h 151"/>
                  <a:gd name="T32" fmla="*/ 49 w 279"/>
                  <a:gd name="T33" fmla="*/ 107 h 151"/>
                  <a:gd name="T34" fmla="*/ 172 w 279"/>
                  <a:gd name="T35" fmla="*/ 36 h 151"/>
                  <a:gd name="T36" fmla="*/ 51 w 279"/>
                  <a:gd name="T37" fmla="*/ 114 h 151"/>
                  <a:gd name="T38" fmla="*/ 186 w 279"/>
                  <a:gd name="T39" fmla="*/ 36 h 151"/>
                  <a:gd name="T40" fmla="*/ 52 w 279"/>
                  <a:gd name="T41" fmla="*/ 120 h 151"/>
                  <a:gd name="T42" fmla="*/ 196 w 279"/>
                  <a:gd name="T43" fmla="*/ 36 h 151"/>
                  <a:gd name="T44" fmla="*/ 51 w 279"/>
                  <a:gd name="T45" fmla="*/ 123 h 151"/>
                  <a:gd name="T46" fmla="*/ 201 w 279"/>
                  <a:gd name="T47" fmla="*/ 36 h 151"/>
                  <a:gd name="T48" fmla="*/ 48 w 279"/>
                  <a:gd name="T49" fmla="*/ 135 h 151"/>
                  <a:gd name="T50" fmla="*/ 277 w 279"/>
                  <a:gd name="T51" fmla="*/ 2 h 151"/>
                  <a:gd name="T52" fmla="*/ 48 w 279"/>
                  <a:gd name="T53" fmla="*/ 135 h 151"/>
                  <a:gd name="T54" fmla="*/ 277 w 279"/>
                  <a:gd name="T55" fmla="*/ 3 h 151"/>
                  <a:gd name="T56" fmla="*/ 34 w 279"/>
                  <a:gd name="T57" fmla="*/ 150 h 151"/>
                  <a:gd name="T58" fmla="*/ 278 w 279"/>
                  <a:gd name="T59" fmla="*/ 9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79" h="151">
                    <a:moveTo>
                      <a:pt x="0" y="87"/>
                    </a:moveTo>
                    <a:cubicBezTo>
                      <a:pt x="1" y="88"/>
                      <a:pt x="88" y="36"/>
                      <a:pt x="89" y="36"/>
                    </a:cubicBezTo>
                    <a:cubicBezTo>
                      <a:pt x="89" y="37"/>
                      <a:pt x="4" y="85"/>
                      <a:pt x="5" y="86"/>
                    </a:cubicBezTo>
                    <a:cubicBezTo>
                      <a:pt x="5" y="87"/>
                      <a:pt x="90" y="35"/>
                      <a:pt x="90" y="36"/>
                    </a:cubicBezTo>
                    <a:cubicBezTo>
                      <a:pt x="91" y="37"/>
                      <a:pt x="11" y="84"/>
                      <a:pt x="11" y="84"/>
                    </a:cubicBezTo>
                    <a:cubicBezTo>
                      <a:pt x="12" y="85"/>
                      <a:pt x="94" y="35"/>
                      <a:pt x="95" y="36"/>
                    </a:cubicBezTo>
                    <a:cubicBezTo>
                      <a:pt x="95" y="37"/>
                      <a:pt x="26" y="85"/>
                      <a:pt x="26" y="85"/>
                    </a:cubicBezTo>
                    <a:cubicBezTo>
                      <a:pt x="27" y="86"/>
                      <a:pt x="111" y="35"/>
                      <a:pt x="111" y="36"/>
                    </a:cubicBezTo>
                    <a:cubicBezTo>
                      <a:pt x="112" y="37"/>
                      <a:pt x="33" y="88"/>
                      <a:pt x="34" y="89"/>
                    </a:cubicBezTo>
                    <a:cubicBezTo>
                      <a:pt x="35" y="90"/>
                      <a:pt x="124" y="35"/>
                      <a:pt x="125" y="36"/>
                    </a:cubicBezTo>
                    <a:cubicBezTo>
                      <a:pt x="125" y="37"/>
                      <a:pt x="37" y="90"/>
                      <a:pt x="37" y="91"/>
                    </a:cubicBezTo>
                    <a:cubicBezTo>
                      <a:pt x="38" y="92"/>
                      <a:pt x="132" y="35"/>
                      <a:pt x="132" y="36"/>
                    </a:cubicBezTo>
                    <a:cubicBezTo>
                      <a:pt x="133" y="37"/>
                      <a:pt x="40" y="92"/>
                      <a:pt x="40" y="93"/>
                    </a:cubicBezTo>
                    <a:cubicBezTo>
                      <a:pt x="40" y="94"/>
                      <a:pt x="138" y="36"/>
                      <a:pt x="139" y="36"/>
                    </a:cubicBezTo>
                    <a:cubicBezTo>
                      <a:pt x="139" y="37"/>
                      <a:pt x="44" y="98"/>
                      <a:pt x="45" y="99"/>
                    </a:cubicBezTo>
                    <a:cubicBezTo>
                      <a:pt x="45" y="100"/>
                      <a:pt x="153" y="35"/>
                      <a:pt x="154" y="36"/>
                    </a:cubicBezTo>
                    <a:cubicBezTo>
                      <a:pt x="155" y="38"/>
                      <a:pt x="49" y="106"/>
                      <a:pt x="49" y="107"/>
                    </a:cubicBezTo>
                    <a:cubicBezTo>
                      <a:pt x="50" y="108"/>
                      <a:pt x="171" y="35"/>
                      <a:pt x="172" y="36"/>
                    </a:cubicBezTo>
                    <a:cubicBezTo>
                      <a:pt x="172" y="37"/>
                      <a:pt x="51" y="114"/>
                      <a:pt x="51" y="114"/>
                    </a:cubicBezTo>
                    <a:cubicBezTo>
                      <a:pt x="52" y="115"/>
                      <a:pt x="185" y="35"/>
                      <a:pt x="186" y="36"/>
                    </a:cubicBezTo>
                    <a:cubicBezTo>
                      <a:pt x="187" y="38"/>
                      <a:pt x="51" y="118"/>
                      <a:pt x="52" y="120"/>
                    </a:cubicBezTo>
                    <a:cubicBezTo>
                      <a:pt x="53" y="121"/>
                      <a:pt x="196" y="35"/>
                      <a:pt x="196" y="36"/>
                    </a:cubicBezTo>
                    <a:cubicBezTo>
                      <a:pt x="197" y="38"/>
                      <a:pt x="50" y="121"/>
                      <a:pt x="51" y="123"/>
                    </a:cubicBezTo>
                    <a:cubicBezTo>
                      <a:pt x="52" y="124"/>
                      <a:pt x="200" y="34"/>
                      <a:pt x="201" y="36"/>
                    </a:cubicBezTo>
                    <a:cubicBezTo>
                      <a:pt x="202" y="38"/>
                      <a:pt x="47" y="134"/>
                      <a:pt x="48" y="135"/>
                    </a:cubicBezTo>
                    <a:cubicBezTo>
                      <a:pt x="49" y="136"/>
                      <a:pt x="276" y="1"/>
                      <a:pt x="277" y="2"/>
                    </a:cubicBezTo>
                    <a:cubicBezTo>
                      <a:pt x="279" y="6"/>
                      <a:pt x="47" y="134"/>
                      <a:pt x="48" y="135"/>
                    </a:cubicBezTo>
                    <a:cubicBezTo>
                      <a:pt x="49" y="138"/>
                      <a:pt x="276" y="0"/>
                      <a:pt x="277" y="3"/>
                    </a:cubicBezTo>
                    <a:cubicBezTo>
                      <a:pt x="278" y="5"/>
                      <a:pt x="32" y="146"/>
                      <a:pt x="34" y="150"/>
                    </a:cubicBezTo>
                    <a:cubicBezTo>
                      <a:pt x="35" y="151"/>
                      <a:pt x="277" y="7"/>
                      <a:pt x="278" y="9"/>
                    </a:cubicBezTo>
                  </a:path>
                </a:pathLst>
              </a:custGeom>
              <a:noFill/>
              <a:ln w="1588" cap="rnd">
                <a:solidFill>
                  <a:schemeClr val="accent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113"/>
              <p:cNvSpPr>
                <a:spLocks/>
              </p:cNvSpPr>
              <p:nvPr/>
            </p:nvSpPr>
            <p:spPr bwMode="auto">
              <a:xfrm>
                <a:off x="6624638" y="3860800"/>
                <a:ext cx="196850" cy="122238"/>
              </a:xfrm>
              <a:custGeom>
                <a:avLst/>
                <a:gdLst>
                  <a:gd name="T0" fmla="*/ 1 w 91"/>
                  <a:gd name="T1" fmla="*/ 22 h 57"/>
                  <a:gd name="T2" fmla="*/ 1 w 91"/>
                  <a:gd name="T3" fmla="*/ 22 h 57"/>
                  <a:gd name="T4" fmla="*/ 1 w 91"/>
                  <a:gd name="T5" fmla="*/ 31 h 57"/>
                  <a:gd name="T6" fmla="*/ 17 w 91"/>
                  <a:gd name="T7" fmla="*/ 22 h 57"/>
                  <a:gd name="T8" fmla="*/ 1 w 91"/>
                  <a:gd name="T9" fmla="*/ 33 h 57"/>
                  <a:gd name="T10" fmla="*/ 20 w 91"/>
                  <a:gd name="T11" fmla="*/ 22 h 57"/>
                  <a:gd name="T12" fmla="*/ 1 w 91"/>
                  <a:gd name="T13" fmla="*/ 41 h 57"/>
                  <a:gd name="T14" fmla="*/ 69 w 91"/>
                  <a:gd name="T15" fmla="*/ 1 h 57"/>
                  <a:gd name="T16" fmla="*/ 1 w 91"/>
                  <a:gd name="T17" fmla="*/ 41 h 57"/>
                  <a:gd name="T18" fmla="*/ 70 w 91"/>
                  <a:gd name="T19" fmla="*/ 1 h 57"/>
                  <a:gd name="T20" fmla="*/ 1 w 91"/>
                  <a:gd name="T21" fmla="*/ 51 h 57"/>
                  <a:gd name="T22" fmla="*/ 86 w 91"/>
                  <a:gd name="T23" fmla="*/ 1 h 57"/>
                  <a:gd name="T24" fmla="*/ 1 w 91"/>
                  <a:gd name="T25" fmla="*/ 53 h 57"/>
                  <a:gd name="T26" fmla="*/ 90 w 91"/>
                  <a:gd name="T27" fmla="*/ 1 h 57"/>
                  <a:gd name="T28" fmla="*/ 1 w 91"/>
                  <a:gd name="T29" fmla="*/ 57 h 57"/>
                  <a:gd name="T30" fmla="*/ 2 w 91"/>
                  <a:gd name="T31" fmla="*/ 56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1" h="57">
                    <a:moveTo>
                      <a:pt x="1" y="22"/>
                    </a:moveTo>
                    <a:cubicBezTo>
                      <a:pt x="1" y="22"/>
                      <a:pt x="1" y="22"/>
                      <a:pt x="1" y="22"/>
                    </a:cubicBezTo>
                    <a:cubicBezTo>
                      <a:pt x="1" y="22"/>
                      <a:pt x="1" y="31"/>
                      <a:pt x="1" y="31"/>
                    </a:cubicBezTo>
                    <a:cubicBezTo>
                      <a:pt x="1" y="31"/>
                      <a:pt x="17" y="22"/>
                      <a:pt x="17" y="22"/>
                    </a:cubicBezTo>
                    <a:cubicBezTo>
                      <a:pt x="17" y="22"/>
                      <a:pt x="1" y="33"/>
                      <a:pt x="1" y="33"/>
                    </a:cubicBezTo>
                    <a:cubicBezTo>
                      <a:pt x="1" y="33"/>
                      <a:pt x="20" y="22"/>
                      <a:pt x="20" y="22"/>
                    </a:cubicBezTo>
                    <a:cubicBezTo>
                      <a:pt x="20" y="22"/>
                      <a:pt x="1" y="40"/>
                      <a:pt x="1" y="41"/>
                    </a:cubicBezTo>
                    <a:cubicBezTo>
                      <a:pt x="1" y="42"/>
                      <a:pt x="69" y="1"/>
                      <a:pt x="69" y="1"/>
                    </a:cubicBezTo>
                    <a:cubicBezTo>
                      <a:pt x="69" y="2"/>
                      <a:pt x="0" y="40"/>
                      <a:pt x="1" y="41"/>
                    </a:cubicBezTo>
                    <a:cubicBezTo>
                      <a:pt x="1" y="42"/>
                      <a:pt x="70" y="0"/>
                      <a:pt x="70" y="1"/>
                    </a:cubicBezTo>
                    <a:cubicBezTo>
                      <a:pt x="70" y="2"/>
                      <a:pt x="0" y="50"/>
                      <a:pt x="1" y="51"/>
                    </a:cubicBezTo>
                    <a:cubicBezTo>
                      <a:pt x="1" y="51"/>
                      <a:pt x="86" y="1"/>
                      <a:pt x="86" y="1"/>
                    </a:cubicBezTo>
                    <a:cubicBezTo>
                      <a:pt x="87" y="2"/>
                      <a:pt x="0" y="52"/>
                      <a:pt x="1" y="53"/>
                    </a:cubicBezTo>
                    <a:cubicBezTo>
                      <a:pt x="1" y="54"/>
                      <a:pt x="90" y="0"/>
                      <a:pt x="90" y="1"/>
                    </a:cubicBezTo>
                    <a:cubicBezTo>
                      <a:pt x="91" y="2"/>
                      <a:pt x="0" y="56"/>
                      <a:pt x="1" y="57"/>
                    </a:cubicBezTo>
                    <a:cubicBezTo>
                      <a:pt x="1" y="57"/>
                      <a:pt x="2" y="56"/>
                      <a:pt x="2" y="56"/>
                    </a:cubicBezTo>
                  </a:path>
                </a:pathLst>
              </a:custGeom>
              <a:noFill/>
              <a:ln w="1588" cap="rnd">
                <a:solidFill>
                  <a:schemeClr val="accent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114"/>
              <p:cNvSpPr>
                <a:spLocks/>
              </p:cNvSpPr>
              <p:nvPr/>
            </p:nvSpPr>
            <p:spPr bwMode="auto">
              <a:xfrm>
                <a:off x="6677025" y="3862388"/>
                <a:ext cx="77788" cy="46038"/>
              </a:xfrm>
              <a:custGeom>
                <a:avLst/>
                <a:gdLst>
                  <a:gd name="T0" fmla="*/ 0 w 36"/>
                  <a:gd name="T1" fmla="*/ 0 h 21"/>
                  <a:gd name="T2" fmla="*/ 0 w 36"/>
                  <a:gd name="T3" fmla="*/ 0 h 21"/>
                  <a:gd name="T4" fmla="*/ 0 w 36"/>
                  <a:gd name="T5" fmla="*/ 7 h 21"/>
                  <a:gd name="T6" fmla="*/ 12 w 36"/>
                  <a:gd name="T7" fmla="*/ 0 h 21"/>
                  <a:gd name="T8" fmla="*/ 0 w 36"/>
                  <a:gd name="T9" fmla="*/ 8 h 21"/>
                  <a:gd name="T10" fmla="*/ 14 w 36"/>
                  <a:gd name="T11" fmla="*/ 0 h 21"/>
                  <a:gd name="T12" fmla="*/ 0 w 36"/>
                  <a:gd name="T13" fmla="*/ 14 h 21"/>
                  <a:gd name="T14" fmla="*/ 24 w 36"/>
                  <a:gd name="T15" fmla="*/ 0 h 21"/>
                  <a:gd name="T16" fmla="*/ 0 w 36"/>
                  <a:gd name="T17" fmla="*/ 18 h 21"/>
                  <a:gd name="T18" fmla="*/ 30 w 36"/>
                  <a:gd name="T19" fmla="*/ 0 h 21"/>
                  <a:gd name="T20" fmla="*/ 0 w 36"/>
                  <a:gd name="T21" fmla="*/ 21 h 21"/>
                  <a:gd name="T22" fmla="*/ 36 w 36"/>
                  <a:gd name="T2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6" h="2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0" y="7"/>
                      <a:pt x="0" y="7"/>
                    </a:cubicBezTo>
                    <a:cubicBezTo>
                      <a:pt x="0" y="8"/>
                      <a:pt x="12" y="0"/>
                      <a:pt x="12" y="0"/>
                    </a:cubicBezTo>
                    <a:cubicBezTo>
                      <a:pt x="13" y="0"/>
                      <a:pt x="0" y="8"/>
                      <a:pt x="0" y="8"/>
                    </a:cubicBezTo>
                    <a:cubicBezTo>
                      <a:pt x="0" y="9"/>
                      <a:pt x="14" y="0"/>
                      <a:pt x="14" y="0"/>
                    </a:cubicBezTo>
                    <a:cubicBezTo>
                      <a:pt x="14" y="1"/>
                      <a:pt x="0" y="14"/>
                      <a:pt x="0" y="14"/>
                    </a:cubicBezTo>
                    <a:cubicBezTo>
                      <a:pt x="0" y="14"/>
                      <a:pt x="24" y="0"/>
                      <a:pt x="24" y="0"/>
                    </a:cubicBezTo>
                    <a:cubicBezTo>
                      <a:pt x="24" y="1"/>
                      <a:pt x="0" y="17"/>
                      <a:pt x="0" y="18"/>
                    </a:cubicBezTo>
                    <a:cubicBezTo>
                      <a:pt x="0" y="18"/>
                      <a:pt x="30" y="0"/>
                      <a:pt x="30" y="0"/>
                    </a:cubicBezTo>
                    <a:cubicBezTo>
                      <a:pt x="31" y="1"/>
                      <a:pt x="0" y="20"/>
                      <a:pt x="0" y="21"/>
                    </a:cubicBezTo>
                    <a:cubicBezTo>
                      <a:pt x="0" y="21"/>
                      <a:pt x="36" y="0"/>
                      <a:pt x="36" y="0"/>
                    </a:cubicBezTo>
                  </a:path>
                </a:pathLst>
              </a:custGeom>
              <a:noFill/>
              <a:ln w="1588" cap="rnd">
                <a:solidFill>
                  <a:schemeClr val="accent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49" name="组合 248"/>
            <p:cNvGrpSpPr/>
            <p:nvPr/>
          </p:nvGrpSpPr>
          <p:grpSpPr>
            <a:xfrm>
              <a:off x="4364491" y="3407250"/>
              <a:ext cx="1314201" cy="549439"/>
              <a:chOff x="6594475" y="3516313"/>
              <a:chExt cx="842963" cy="352425"/>
            </a:xfrm>
          </p:grpSpPr>
          <p:sp>
            <p:nvSpPr>
              <p:cNvPr id="202" name="Freeform 126"/>
              <p:cNvSpPr>
                <a:spLocks/>
              </p:cNvSpPr>
              <p:nvPr/>
            </p:nvSpPr>
            <p:spPr bwMode="auto">
              <a:xfrm>
                <a:off x="7131050" y="3587750"/>
                <a:ext cx="306388" cy="279400"/>
              </a:xfrm>
              <a:custGeom>
                <a:avLst/>
                <a:gdLst>
                  <a:gd name="T0" fmla="*/ 0 w 142"/>
                  <a:gd name="T1" fmla="*/ 73 h 130"/>
                  <a:gd name="T2" fmla="*/ 124 w 142"/>
                  <a:gd name="T3" fmla="*/ 1 h 130"/>
                  <a:gd name="T4" fmla="*/ 17 w 142"/>
                  <a:gd name="T5" fmla="*/ 68 h 130"/>
                  <a:gd name="T6" fmla="*/ 127 w 142"/>
                  <a:gd name="T7" fmla="*/ 5 h 130"/>
                  <a:gd name="T8" fmla="*/ 21 w 142"/>
                  <a:gd name="T9" fmla="*/ 69 h 130"/>
                  <a:gd name="T10" fmla="*/ 128 w 142"/>
                  <a:gd name="T11" fmla="*/ 7 h 130"/>
                  <a:gd name="T12" fmla="*/ 26 w 142"/>
                  <a:gd name="T13" fmla="*/ 70 h 130"/>
                  <a:gd name="T14" fmla="*/ 130 w 142"/>
                  <a:gd name="T15" fmla="*/ 10 h 130"/>
                  <a:gd name="T16" fmla="*/ 31 w 142"/>
                  <a:gd name="T17" fmla="*/ 72 h 130"/>
                  <a:gd name="T18" fmla="*/ 132 w 142"/>
                  <a:gd name="T19" fmla="*/ 14 h 130"/>
                  <a:gd name="T20" fmla="*/ 35 w 142"/>
                  <a:gd name="T21" fmla="*/ 74 h 130"/>
                  <a:gd name="T22" fmla="*/ 134 w 142"/>
                  <a:gd name="T23" fmla="*/ 17 h 130"/>
                  <a:gd name="T24" fmla="*/ 41 w 142"/>
                  <a:gd name="T25" fmla="*/ 78 h 130"/>
                  <a:gd name="T26" fmla="*/ 136 w 142"/>
                  <a:gd name="T27" fmla="*/ 23 h 130"/>
                  <a:gd name="T28" fmla="*/ 45 w 142"/>
                  <a:gd name="T29" fmla="*/ 84 h 130"/>
                  <a:gd name="T30" fmla="*/ 138 w 142"/>
                  <a:gd name="T31" fmla="*/ 30 h 130"/>
                  <a:gd name="T32" fmla="*/ 46 w 142"/>
                  <a:gd name="T33" fmla="*/ 84 h 130"/>
                  <a:gd name="T34" fmla="*/ 139 w 142"/>
                  <a:gd name="T35" fmla="*/ 31 h 130"/>
                  <a:gd name="T36" fmla="*/ 50 w 142"/>
                  <a:gd name="T37" fmla="*/ 92 h 130"/>
                  <a:gd name="T38" fmla="*/ 141 w 142"/>
                  <a:gd name="T39" fmla="*/ 40 h 130"/>
                  <a:gd name="T40" fmla="*/ 51 w 142"/>
                  <a:gd name="T41" fmla="*/ 96 h 130"/>
                  <a:gd name="T42" fmla="*/ 141 w 142"/>
                  <a:gd name="T43" fmla="*/ 45 h 130"/>
                  <a:gd name="T44" fmla="*/ 52 w 142"/>
                  <a:gd name="T45" fmla="*/ 106 h 130"/>
                  <a:gd name="T46" fmla="*/ 141 w 142"/>
                  <a:gd name="T47" fmla="*/ 55 h 130"/>
                  <a:gd name="T48" fmla="*/ 52 w 142"/>
                  <a:gd name="T49" fmla="*/ 112 h 130"/>
                  <a:gd name="T50" fmla="*/ 141 w 142"/>
                  <a:gd name="T51" fmla="*/ 61 h 130"/>
                  <a:gd name="T52" fmla="*/ 48 w 142"/>
                  <a:gd name="T53" fmla="*/ 122 h 130"/>
                  <a:gd name="T54" fmla="*/ 140 w 142"/>
                  <a:gd name="T55" fmla="*/ 69 h 130"/>
                  <a:gd name="T56" fmla="*/ 48 w 142"/>
                  <a:gd name="T57" fmla="*/ 128 h 130"/>
                  <a:gd name="T58" fmla="*/ 139 w 142"/>
                  <a:gd name="T59" fmla="*/ 75 h 130"/>
                  <a:gd name="T60" fmla="*/ 49 w 142"/>
                  <a:gd name="T61" fmla="*/ 128 h 130"/>
                  <a:gd name="T62" fmla="*/ 138 w 142"/>
                  <a:gd name="T63" fmla="*/ 76 h 130"/>
                  <a:gd name="T64" fmla="*/ 59 w 142"/>
                  <a:gd name="T65" fmla="*/ 128 h 130"/>
                  <a:gd name="T66" fmla="*/ 136 w 142"/>
                  <a:gd name="T67" fmla="*/ 83 h 130"/>
                  <a:gd name="T68" fmla="*/ 61 w 142"/>
                  <a:gd name="T69" fmla="*/ 128 h 130"/>
                  <a:gd name="T70" fmla="*/ 135 w 142"/>
                  <a:gd name="T71" fmla="*/ 85 h 130"/>
                  <a:gd name="T72" fmla="*/ 76 w 142"/>
                  <a:gd name="T73" fmla="*/ 128 h 130"/>
                  <a:gd name="T74" fmla="*/ 129 w 142"/>
                  <a:gd name="T75" fmla="*/ 98 h 130"/>
                  <a:gd name="T76" fmla="*/ 79 w 142"/>
                  <a:gd name="T77" fmla="*/ 128 h 130"/>
                  <a:gd name="T78" fmla="*/ 127 w 142"/>
                  <a:gd name="T79" fmla="*/ 101 h 130"/>
                  <a:gd name="T80" fmla="*/ 84 w 142"/>
                  <a:gd name="T81" fmla="*/ 129 h 130"/>
                  <a:gd name="T82" fmla="*/ 121 w 142"/>
                  <a:gd name="T83" fmla="*/ 108 h 130"/>
                  <a:gd name="T84" fmla="*/ 98 w 142"/>
                  <a:gd name="T85" fmla="*/ 126 h 130"/>
                  <a:gd name="T86" fmla="*/ 103 w 142"/>
                  <a:gd name="T87" fmla="*/ 123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2" h="130">
                    <a:moveTo>
                      <a:pt x="0" y="73"/>
                    </a:moveTo>
                    <a:cubicBezTo>
                      <a:pt x="1" y="74"/>
                      <a:pt x="123" y="0"/>
                      <a:pt x="124" y="1"/>
                    </a:cubicBezTo>
                    <a:cubicBezTo>
                      <a:pt x="124" y="2"/>
                      <a:pt x="16" y="67"/>
                      <a:pt x="17" y="68"/>
                    </a:cubicBezTo>
                    <a:cubicBezTo>
                      <a:pt x="17" y="69"/>
                      <a:pt x="126" y="4"/>
                      <a:pt x="127" y="5"/>
                    </a:cubicBezTo>
                    <a:cubicBezTo>
                      <a:pt x="127" y="6"/>
                      <a:pt x="21" y="68"/>
                      <a:pt x="21" y="69"/>
                    </a:cubicBezTo>
                    <a:cubicBezTo>
                      <a:pt x="22" y="70"/>
                      <a:pt x="128" y="6"/>
                      <a:pt x="128" y="7"/>
                    </a:cubicBezTo>
                    <a:cubicBezTo>
                      <a:pt x="129" y="8"/>
                      <a:pt x="26" y="69"/>
                      <a:pt x="26" y="70"/>
                    </a:cubicBezTo>
                    <a:cubicBezTo>
                      <a:pt x="27" y="71"/>
                      <a:pt x="129" y="9"/>
                      <a:pt x="130" y="10"/>
                    </a:cubicBezTo>
                    <a:cubicBezTo>
                      <a:pt x="130" y="11"/>
                      <a:pt x="31" y="71"/>
                      <a:pt x="31" y="72"/>
                    </a:cubicBezTo>
                    <a:cubicBezTo>
                      <a:pt x="32" y="73"/>
                      <a:pt x="132" y="13"/>
                      <a:pt x="132" y="14"/>
                    </a:cubicBezTo>
                    <a:cubicBezTo>
                      <a:pt x="133" y="15"/>
                      <a:pt x="35" y="73"/>
                      <a:pt x="35" y="74"/>
                    </a:cubicBezTo>
                    <a:cubicBezTo>
                      <a:pt x="36" y="75"/>
                      <a:pt x="133" y="16"/>
                      <a:pt x="134" y="17"/>
                    </a:cubicBezTo>
                    <a:cubicBezTo>
                      <a:pt x="134" y="18"/>
                      <a:pt x="40" y="77"/>
                      <a:pt x="41" y="78"/>
                    </a:cubicBezTo>
                    <a:cubicBezTo>
                      <a:pt x="41" y="79"/>
                      <a:pt x="136" y="22"/>
                      <a:pt x="136" y="23"/>
                    </a:cubicBezTo>
                    <a:cubicBezTo>
                      <a:pt x="137" y="24"/>
                      <a:pt x="45" y="83"/>
                      <a:pt x="45" y="84"/>
                    </a:cubicBezTo>
                    <a:cubicBezTo>
                      <a:pt x="46" y="85"/>
                      <a:pt x="138" y="29"/>
                      <a:pt x="138" y="30"/>
                    </a:cubicBezTo>
                    <a:cubicBezTo>
                      <a:pt x="139" y="30"/>
                      <a:pt x="45" y="83"/>
                      <a:pt x="46" y="84"/>
                    </a:cubicBezTo>
                    <a:cubicBezTo>
                      <a:pt x="46" y="85"/>
                      <a:pt x="138" y="30"/>
                      <a:pt x="139" y="31"/>
                    </a:cubicBezTo>
                    <a:cubicBezTo>
                      <a:pt x="139" y="32"/>
                      <a:pt x="49" y="91"/>
                      <a:pt x="50" y="92"/>
                    </a:cubicBezTo>
                    <a:cubicBezTo>
                      <a:pt x="50" y="93"/>
                      <a:pt x="140" y="39"/>
                      <a:pt x="141" y="40"/>
                    </a:cubicBezTo>
                    <a:cubicBezTo>
                      <a:pt x="141" y="40"/>
                      <a:pt x="51" y="95"/>
                      <a:pt x="51" y="96"/>
                    </a:cubicBezTo>
                    <a:cubicBezTo>
                      <a:pt x="52" y="97"/>
                      <a:pt x="141" y="44"/>
                      <a:pt x="141" y="45"/>
                    </a:cubicBezTo>
                    <a:cubicBezTo>
                      <a:pt x="141" y="45"/>
                      <a:pt x="52" y="105"/>
                      <a:pt x="52" y="106"/>
                    </a:cubicBezTo>
                    <a:cubicBezTo>
                      <a:pt x="53" y="107"/>
                      <a:pt x="141" y="54"/>
                      <a:pt x="141" y="55"/>
                    </a:cubicBezTo>
                    <a:cubicBezTo>
                      <a:pt x="142" y="55"/>
                      <a:pt x="51" y="112"/>
                      <a:pt x="52" y="112"/>
                    </a:cubicBezTo>
                    <a:cubicBezTo>
                      <a:pt x="52" y="113"/>
                      <a:pt x="141" y="60"/>
                      <a:pt x="141" y="61"/>
                    </a:cubicBezTo>
                    <a:cubicBezTo>
                      <a:pt x="142" y="62"/>
                      <a:pt x="47" y="122"/>
                      <a:pt x="48" y="122"/>
                    </a:cubicBezTo>
                    <a:cubicBezTo>
                      <a:pt x="48" y="123"/>
                      <a:pt x="139" y="68"/>
                      <a:pt x="140" y="69"/>
                    </a:cubicBezTo>
                    <a:cubicBezTo>
                      <a:pt x="140" y="70"/>
                      <a:pt x="47" y="126"/>
                      <a:pt x="48" y="128"/>
                    </a:cubicBezTo>
                    <a:cubicBezTo>
                      <a:pt x="48" y="128"/>
                      <a:pt x="138" y="74"/>
                      <a:pt x="139" y="75"/>
                    </a:cubicBezTo>
                    <a:cubicBezTo>
                      <a:pt x="139" y="76"/>
                      <a:pt x="49" y="127"/>
                      <a:pt x="49" y="128"/>
                    </a:cubicBezTo>
                    <a:cubicBezTo>
                      <a:pt x="50" y="128"/>
                      <a:pt x="138" y="75"/>
                      <a:pt x="138" y="76"/>
                    </a:cubicBezTo>
                    <a:cubicBezTo>
                      <a:pt x="139" y="77"/>
                      <a:pt x="58" y="127"/>
                      <a:pt x="59" y="128"/>
                    </a:cubicBezTo>
                    <a:cubicBezTo>
                      <a:pt x="59" y="128"/>
                      <a:pt x="136" y="82"/>
                      <a:pt x="136" y="83"/>
                    </a:cubicBezTo>
                    <a:cubicBezTo>
                      <a:pt x="137" y="84"/>
                      <a:pt x="61" y="127"/>
                      <a:pt x="61" y="128"/>
                    </a:cubicBezTo>
                    <a:cubicBezTo>
                      <a:pt x="62" y="128"/>
                      <a:pt x="135" y="84"/>
                      <a:pt x="135" y="85"/>
                    </a:cubicBezTo>
                    <a:cubicBezTo>
                      <a:pt x="136" y="85"/>
                      <a:pt x="76" y="127"/>
                      <a:pt x="76" y="128"/>
                    </a:cubicBezTo>
                    <a:cubicBezTo>
                      <a:pt x="77" y="129"/>
                      <a:pt x="128" y="98"/>
                      <a:pt x="129" y="98"/>
                    </a:cubicBezTo>
                    <a:cubicBezTo>
                      <a:pt x="129" y="98"/>
                      <a:pt x="79" y="128"/>
                      <a:pt x="79" y="128"/>
                    </a:cubicBezTo>
                    <a:cubicBezTo>
                      <a:pt x="80" y="129"/>
                      <a:pt x="127" y="100"/>
                      <a:pt x="127" y="101"/>
                    </a:cubicBezTo>
                    <a:cubicBezTo>
                      <a:pt x="127" y="102"/>
                      <a:pt x="84" y="129"/>
                      <a:pt x="84" y="129"/>
                    </a:cubicBezTo>
                    <a:cubicBezTo>
                      <a:pt x="84" y="130"/>
                      <a:pt x="121" y="108"/>
                      <a:pt x="121" y="108"/>
                    </a:cubicBezTo>
                    <a:cubicBezTo>
                      <a:pt x="121" y="108"/>
                      <a:pt x="97" y="126"/>
                      <a:pt x="98" y="126"/>
                    </a:cubicBezTo>
                    <a:cubicBezTo>
                      <a:pt x="98" y="126"/>
                      <a:pt x="103" y="123"/>
                      <a:pt x="103" y="123"/>
                    </a:cubicBezTo>
                  </a:path>
                </a:pathLst>
              </a:custGeom>
              <a:noFill/>
              <a:ln w="1588" cap="rnd">
                <a:solidFill>
                  <a:schemeClr val="accent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Freeform 127"/>
              <p:cNvSpPr>
                <a:spLocks/>
              </p:cNvSpPr>
              <p:nvPr/>
            </p:nvSpPr>
            <p:spPr bwMode="auto">
              <a:xfrm>
                <a:off x="6594475" y="3516313"/>
                <a:ext cx="801688" cy="352425"/>
              </a:xfrm>
              <a:custGeom>
                <a:avLst/>
                <a:gdLst>
                  <a:gd name="T0" fmla="*/ 21 w 372"/>
                  <a:gd name="T1" fmla="*/ 55 h 164"/>
                  <a:gd name="T2" fmla="*/ 32 w 372"/>
                  <a:gd name="T3" fmla="*/ 52 h 164"/>
                  <a:gd name="T4" fmla="*/ 121 w 372"/>
                  <a:gd name="T5" fmla="*/ 3 h 164"/>
                  <a:gd name="T6" fmla="*/ 123 w 372"/>
                  <a:gd name="T7" fmla="*/ 3 h 164"/>
                  <a:gd name="T8" fmla="*/ 137 w 372"/>
                  <a:gd name="T9" fmla="*/ 3 h 164"/>
                  <a:gd name="T10" fmla="*/ 153 w 372"/>
                  <a:gd name="T11" fmla="*/ 3 h 164"/>
                  <a:gd name="T12" fmla="*/ 163 w 372"/>
                  <a:gd name="T13" fmla="*/ 3 h 164"/>
                  <a:gd name="T14" fmla="*/ 173 w 372"/>
                  <a:gd name="T15" fmla="*/ 3 h 164"/>
                  <a:gd name="T16" fmla="*/ 189 w 372"/>
                  <a:gd name="T17" fmla="*/ 3 h 164"/>
                  <a:gd name="T18" fmla="*/ 198 w 372"/>
                  <a:gd name="T19" fmla="*/ 3 h 164"/>
                  <a:gd name="T20" fmla="*/ 207 w 372"/>
                  <a:gd name="T21" fmla="*/ 3 h 164"/>
                  <a:gd name="T22" fmla="*/ 208 w 372"/>
                  <a:gd name="T23" fmla="*/ 3 h 164"/>
                  <a:gd name="T24" fmla="*/ 212 w 372"/>
                  <a:gd name="T25" fmla="*/ 3 h 164"/>
                  <a:gd name="T26" fmla="*/ 213 w 372"/>
                  <a:gd name="T27" fmla="*/ 3 h 164"/>
                  <a:gd name="T28" fmla="*/ 222 w 372"/>
                  <a:gd name="T29" fmla="*/ 3 h 164"/>
                  <a:gd name="T30" fmla="*/ 233 w 372"/>
                  <a:gd name="T31" fmla="*/ 3 h 164"/>
                  <a:gd name="T32" fmla="*/ 235 w 372"/>
                  <a:gd name="T33" fmla="*/ 3 h 164"/>
                  <a:gd name="T34" fmla="*/ 249 w 372"/>
                  <a:gd name="T35" fmla="*/ 3 h 164"/>
                  <a:gd name="T36" fmla="*/ 252 w 372"/>
                  <a:gd name="T37" fmla="*/ 3 h 164"/>
                  <a:gd name="T38" fmla="*/ 255 w 372"/>
                  <a:gd name="T39" fmla="*/ 3 h 164"/>
                  <a:gd name="T40" fmla="*/ 266 w 372"/>
                  <a:gd name="T41" fmla="*/ 3 h 164"/>
                  <a:gd name="T42" fmla="*/ 267 w 372"/>
                  <a:gd name="T43" fmla="*/ 3 h 164"/>
                  <a:gd name="T44" fmla="*/ 276 w 372"/>
                  <a:gd name="T45" fmla="*/ 3 h 164"/>
                  <a:gd name="T46" fmla="*/ 292 w 372"/>
                  <a:gd name="T47" fmla="*/ 3 h 164"/>
                  <a:gd name="T48" fmla="*/ 300 w 372"/>
                  <a:gd name="T49" fmla="*/ 3 h 164"/>
                  <a:gd name="T50" fmla="*/ 312 w 372"/>
                  <a:gd name="T51" fmla="*/ 4 h 164"/>
                  <a:gd name="T52" fmla="*/ 315 w 372"/>
                  <a:gd name="T53" fmla="*/ 4 h 164"/>
                  <a:gd name="T54" fmla="*/ 315 w 372"/>
                  <a:gd name="T55" fmla="*/ 4 h 164"/>
                  <a:gd name="T56" fmla="*/ 325 w 372"/>
                  <a:gd name="T57" fmla="*/ 5 h 164"/>
                  <a:gd name="T58" fmla="*/ 333 w 372"/>
                  <a:gd name="T59" fmla="*/ 7 h 164"/>
                  <a:gd name="T60" fmla="*/ 337 w 372"/>
                  <a:gd name="T61" fmla="*/ 8 h 164"/>
                  <a:gd name="T62" fmla="*/ 340 w 372"/>
                  <a:gd name="T63" fmla="*/ 10 h 164"/>
                  <a:gd name="T64" fmla="*/ 349 w 372"/>
                  <a:gd name="T65" fmla="*/ 14 h 164"/>
                  <a:gd name="T66" fmla="*/ 356 w 372"/>
                  <a:gd name="T67" fmla="*/ 19 h 164"/>
                  <a:gd name="T68" fmla="*/ 359 w 372"/>
                  <a:gd name="T69" fmla="*/ 21 h 164"/>
                  <a:gd name="T70" fmla="*/ 363 w 372"/>
                  <a:gd name="T71" fmla="*/ 25 h 164"/>
                  <a:gd name="T72" fmla="*/ 370 w 372"/>
                  <a:gd name="T73" fmla="*/ 31 h 164"/>
                  <a:gd name="T74" fmla="*/ 372 w 372"/>
                  <a:gd name="T75" fmla="*/ 33 h 164"/>
                  <a:gd name="T76" fmla="*/ 234 w 372"/>
                  <a:gd name="T77" fmla="*/ 121 h 164"/>
                  <a:gd name="T78" fmla="*/ 233 w 372"/>
                  <a:gd name="T79" fmla="*/ 123 h 164"/>
                  <a:gd name="T80" fmla="*/ 230 w 372"/>
                  <a:gd name="T81" fmla="*/ 131 h 164"/>
                  <a:gd name="T82" fmla="*/ 229 w 372"/>
                  <a:gd name="T83" fmla="*/ 138 h 164"/>
                  <a:gd name="T84" fmla="*/ 230 w 372"/>
                  <a:gd name="T85" fmla="*/ 146 h 164"/>
                  <a:gd name="T86" fmla="*/ 231 w 372"/>
                  <a:gd name="T87" fmla="*/ 149 h 164"/>
                  <a:gd name="T88" fmla="*/ 235 w 372"/>
                  <a:gd name="T89" fmla="*/ 156 h 164"/>
                  <a:gd name="T90" fmla="*/ 238 w 372"/>
                  <a:gd name="T91" fmla="*/ 160 h 164"/>
                  <a:gd name="T92" fmla="*/ 238 w 372"/>
                  <a:gd name="T93" fmla="*/ 16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72" h="164">
                    <a:moveTo>
                      <a:pt x="17" y="57"/>
                    </a:moveTo>
                    <a:cubicBezTo>
                      <a:pt x="17" y="57"/>
                      <a:pt x="21" y="55"/>
                      <a:pt x="21" y="55"/>
                    </a:cubicBezTo>
                    <a:cubicBezTo>
                      <a:pt x="21" y="55"/>
                      <a:pt x="8" y="65"/>
                      <a:pt x="8" y="66"/>
                    </a:cubicBezTo>
                    <a:cubicBezTo>
                      <a:pt x="8" y="66"/>
                      <a:pt x="32" y="51"/>
                      <a:pt x="32" y="52"/>
                    </a:cubicBezTo>
                    <a:cubicBezTo>
                      <a:pt x="32" y="52"/>
                      <a:pt x="5" y="70"/>
                      <a:pt x="5" y="70"/>
                    </a:cubicBezTo>
                    <a:cubicBezTo>
                      <a:pt x="6" y="71"/>
                      <a:pt x="120" y="2"/>
                      <a:pt x="121" y="3"/>
                    </a:cubicBezTo>
                    <a:cubicBezTo>
                      <a:pt x="121" y="4"/>
                      <a:pt x="3" y="71"/>
                      <a:pt x="4" y="72"/>
                    </a:cubicBezTo>
                    <a:cubicBezTo>
                      <a:pt x="5" y="73"/>
                      <a:pt x="122" y="2"/>
                      <a:pt x="123" y="3"/>
                    </a:cubicBezTo>
                    <a:cubicBezTo>
                      <a:pt x="123" y="4"/>
                      <a:pt x="1" y="81"/>
                      <a:pt x="1" y="82"/>
                    </a:cubicBezTo>
                    <a:cubicBezTo>
                      <a:pt x="2" y="83"/>
                      <a:pt x="136" y="2"/>
                      <a:pt x="137" y="3"/>
                    </a:cubicBezTo>
                    <a:cubicBezTo>
                      <a:pt x="138" y="5"/>
                      <a:pt x="0" y="90"/>
                      <a:pt x="1" y="91"/>
                    </a:cubicBezTo>
                    <a:cubicBezTo>
                      <a:pt x="2" y="93"/>
                      <a:pt x="152" y="2"/>
                      <a:pt x="153" y="3"/>
                    </a:cubicBezTo>
                    <a:cubicBezTo>
                      <a:pt x="154" y="5"/>
                      <a:pt x="1" y="94"/>
                      <a:pt x="2" y="96"/>
                    </a:cubicBezTo>
                    <a:cubicBezTo>
                      <a:pt x="3" y="98"/>
                      <a:pt x="162" y="2"/>
                      <a:pt x="163" y="3"/>
                    </a:cubicBezTo>
                    <a:cubicBezTo>
                      <a:pt x="164" y="4"/>
                      <a:pt x="3" y="100"/>
                      <a:pt x="4" y="101"/>
                    </a:cubicBezTo>
                    <a:cubicBezTo>
                      <a:pt x="4" y="102"/>
                      <a:pt x="173" y="2"/>
                      <a:pt x="173" y="3"/>
                    </a:cubicBezTo>
                    <a:cubicBezTo>
                      <a:pt x="175" y="6"/>
                      <a:pt x="7" y="107"/>
                      <a:pt x="7" y="108"/>
                    </a:cubicBezTo>
                    <a:cubicBezTo>
                      <a:pt x="8" y="110"/>
                      <a:pt x="188" y="2"/>
                      <a:pt x="189" y="3"/>
                    </a:cubicBezTo>
                    <a:cubicBezTo>
                      <a:pt x="191" y="5"/>
                      <a:pt x="8" y="109"/>
                      <a:pt x="10" y="112"/>
                    </a:cubicBezTo>
                    <a:cubicBezTo>
                      <a:pt x="11" y="113"/>
                      <a:pt x="197" y="1"/>
                      <a:pt x="198" y="3"/>
                    </a:cubicBezTo>
                    <a:cubicBezTo>
                      <a:pt x="199" y="5"/>
                      <a:pt x="13" y="113"/>
                      <a:pt x="14" y="115"/>
                    </a:cubicBezTo>
                    <a:cubicBezTo>
                      <a:pt x="15" y="117"/>
                      <a:pt x="206" y="1"/>
                      <a:pt x="207" y="3"/>
                    </a:cubicBezTo>
                    <a:cubicBezTo>
                      <a:pt x="208" y="5"/>
                      <a:pt x="14" y="113"/>
                      <a:pt x="15" y="115"/>
                    </a:cubicBezTo>
                    <a:cubicBezTo>
                      <a:pt x="15" y="116"/>
                      <a:pt x="207" y="2"/>
                      <a:pt x="208" y="3"/>
                    </a:cubicBezTo>
                    <a:cubicBezTo>
                      <a:pt x="209" y="5"/>
                      <a:pt x="15" y="114"/>
                      <a:pt x="16" y="116"/>
                    </a:cubicBezTo>
                    <a:cubicBezTo>
                      <a:pt x="17" y="118"/>
                      <a:pt x="211" y="1"/>
                      <a:pt x="212" y="3"/>
                    </a:cubicBezTo>
                    <a:cubicBezTo>
                      <a:pt x="213" y="5"/>
                      <a:pt x="16" y="115"/>
                      <a:pt x="17" y="116"/>
                    </a:cubicBezTo>
                    <a:cubicBezTo>
                      <a:pt x="18" y="118"/>
                      <a:pt x="211" y="1"/>
                      <a:pt x="213" y="3"/>
                    </a:cubicBezTo>
                    <a:cubicBezTo>
                      <a:pt x="214" y="5"/>
                      <a:pt x="19" y="116"/>
                      <a:pt x="21" y="119"/>
                    </a:cubicBezTo>
                    <a:cubicBezTo>
                      <a:pt x="22" y="121"/>
                      <a:pt x="221" y="1"/>
                      <a:pt x="222" y="3"/>
                    </a:cubicBezTo>
                    <a:cubicBezTo>
                      <a:pt x="224" y="6"/>
                      <a:pt x="27" y="119"/>
                      <a:pt x="28" y="122"/>
                    </a:cubicBezTo>
                    <a:cubicBezTo>
                      <a:pt x="30" y="125"/>
                      <a:pt x="231" y="0"/>
                      <a:pt x="233" y="3"/>
                    </a:cubicBezTo>
                    <a:cubicBezTo>
                      <a:pt x="234" y="5"/>
                      <a:pt x="28" y="119"/>
                      <a:pt x="29" y="122"/>
                    </a:cubicBezTo>
                    <a:cubicBezTo>
                      <a:pt x="31" y="124"/>
                      <a:pt x="234" y="2"/>
                      <a:pt x="235" y="3"/>
                    </a:cubicBezTo>
                    <a:cubicBezTo>
                      <a:pt x="236" y="5"/>
                      <a:pt x="35" y="123"/>
                      <a:pt x="37" y="126"/>
                    </a:cubicBezTo>
                    <a:cubicBezTo>
                      <a:pt x="38" y="128"/>
                      <a:pt x="247" y="0"/>
                      <a:pt x="249" y="3"/>
                    </a:cubicBezTo>
                    <a:cubicBezTo>
                      <a:pt x="250" y="6"/>
                      <a:pt x="35" y="125"/>
                      <a:pt x="37" y="127"/>
                    </a:cubicBezTo>
                    <a:cubicBezTo>
                      <a:pt x="38" y="130"/>
                      <a:pt x="251" y="1"/>
                      <a:pt x="252" y="3"/>
                    </a:cubicBezTo>
                    <a:cubicBezTo>
                      <a:pt x="254" y="6"/>
                      <a:pt x="35" y="126"/>
                      <a:pt x="37" y="129"/>
                    </a:cubicBezTo>
                    <a:cubicBezTo>
                      <a:pt x="38" y="132"/>
                      <a:pt x="254" y="2"/>
                      <a:pt x="255" y="3"/>
                    </a:cubicBezTo>
                    <a:cubicBezTo>
                      <a:pt x="257" y="6"/>
                      <a:pt x="36" y="134"/>
                      <a:pt x="37" y="136"/>
                    </a:cubicBezTo>
                    <a:cubicBezTo>
                      <a:pt x="37" y="137"/>
                      <a:pt x="265" y="2"/>
                      <a:pt x="266" y="3"/>
                    </a:cubicBezTo>
                    <a:cubicBezTo>
                      <a:pt x="267" y="6"/>
                      <a:pt x="35" y="133"/>
                      <a:pt x="37" y="136"/>
                    </a:cubicBezTo>
                    <a:cubicBezTo>
                      <a:pt x="37" y="138"/>
                      <a:pt x="265" y="0"/>
                      <a:pt x="267" y="3"/>
                    </a:cubicBezTo>
                    <a:cubicBezTo>
                      <a:pt x="268" y="5"/>
                      <a:pt x="35" y="139"/>
                      <a:pt x="37" y="141"/>
                    </a:cubicBezTo>
                    <a:cubicBezTo>
                      <a:pt x="38" y="144"/>
                      <a:pt x="274" y="1"/>
                      <a:pt x="276" y="3"/>
                    </a:cubicBezTo>
                    <a:cubicBezTo>
                      <a:pt x="277" y="5"/>
                      <a:pt x="35" y="148"/>
                      <a:pt x="37" y="151"/>
                    </a:cubicBezTo>
                    <a:cubicBezTo>
                      <a:pt x="38" y="154"/>
                      <a:pt x="291" y="0"/>
                      <a:pt x="292" y="3"/>
                    </a:cubicBezTo>
                    <a:cubicBezTo>
                      <a:pt x="294" y="5"/>
                      <a:pt x="36" y="154"/>
                      <a:pt x="37" y="156"/>
                    </a:cubicBezTo>
                    <a:cubicBezTo>
                      <a:pt x="38" y="159"/>
                      <a:pt x="299" y="1"/>
                      <a:pt x="300" y="3"/>
                    </a:cubicBezTo>
                    <a:cubicBezTo>
                      <a:pt x="302" y="5"/>
                      <a:pt x="39" y="158"/>
                      <a:pt x="40" y="161"/>
                    </a:cubicBezTo>
                    <a:cubicBezTo>
                      <a:pt x="42" y="164"/>
                      <a:pt x="311" y="1"/>
                      <a:pt x="312" y="4"/>
                    </a:cubicBezTo>
                    <a:cubicBezTo>
                      <a:pt x="313" y="6"/>
                      <a:pt x="41" y="157"/>
                      <a:pt x="43" y="161"/>
                    </a:cubicBezTo>
                    <a:cubicBezTo>
                      <a:pt x="44" y="162"/>
                      <a:pt x="313" y="0"/>
                      <a:pt x="315" y="4"/>
                    </a:cubicBezTo>
                    <a:cubicBezTo>
                      <a:pt x="316" y="5"/>
                      <a:pt x="42" y="157"/>
                      <a:pt x="44" y="161"/>
                    </a:cubicBezTo>
                    <a:cubicBezTo>
                      <a:pt x="45" y="162"/>
                      <a:pt x="314" y="1"/>
                      <a:pt x="315" y="4"/>
                    </a:cubicBezTo>
                    <a:cubicBezTo>
                      <a:pt x="317" y="7"/>
                      <a:pt x="55" y="159"/>
                      <a:pt x="55" y="161"/>
                    </a:cubicBezTo>
                    <a:cubicBezTo>
                      <a:pt x="57" y="163"/>
                      <a:pt x="323" y="1"/>
                      <a:pt x="325" y="5"/>
                    </a:cubicBezTo>
                    <a:cubicBezTo>
                      <a:pt x="326" y="7"/>
                      <a:pt x="66" y="158"/>
                      <a:pt x="67" y="161"/>
                    </a:cubicBezTo>
                    <a:cubicBezTo>
                      <a:pt x="68" y="162"/>
                      <a:pt x="331" y="4"/>
                      <a:pt x="333" y="7"/>
                    </a:cubicBezTo>
                    <a:cubicBezTo>
                      <a:pt x="335" y="11"/>
                      <a:pt x="72" y="158"/>
                      <a:pt x="73" y="161"/>
                    </a:cubicBezTo>
                    <a:cubicBezTo>
                      <a:pt x="75" y="164"/>
                      <a:pt x="334" y="5"/>
                      <a:pt x="337" y="8"/>
                    </a:cubicBezTo>
                    <a:cubicBezTo>
                      <a:pt x="338" y="10"/>
                      <a:pt x="77" y="158"/>
                      <a:pt x="79" y="161"/>
                    </a:cubicBezTo>
                    <a:cubicBezTo>
                      <a:pt x="79" y="162"/>
                      <a:pt x="339" y="8"/>
                      <a:pt x="340" y="10"/>
                    </a:cubicBezTo>
                    <a:cubicBezTo>
                      <a:pt x="341" y="12"/>
                      <a:pt x="93" y="158"/>
                      <a:pt x="95" y="161"/>
                    </a:cubicBezTo>
                    <a:cubicBezTo>
                      <a:pt x="96" y="163"/>
                      <a:pt x="347" y="11"/>
                      <a:pt x="349" y="14"/>
                    </a:cubicBezTo>
                    <a:cubicBezTo>
                      <a:pt x="351" y="18"/>
                      <a:pt x="110" y="158"/>
                      <a:pt x="111" y="161"/>
                    </a:cubicBezTo>
                    <a:cubicBezTo>
                      <a:pt x="113" y="164"/>
                      <a:pt x="356" y="17"/>
                      <a:pt x="356" y="19"/>
                    </a:cubicBezTo>
                    <a:cubicBezTo>
                      <a:pt x="357" y="20"/>
                      <a:pt x="116" y="158"/>
                      <a:pt x="118" y="161"/>
                    </a:cubicBezTo>
                    <a:cubicBezTo>
                      <a:pt x="119" y="162"/>
                      <a:pt x="357" y="18"/>
                      <a:pt x="359" y="21"/>
                    </a:cubicBezTo>
                    <a:cubicBezTo>
                      <a:pt x="361" y="24"/>
                      <a:pt x="127" y="159"/>
                      <a:pt x="128" y="161"/>
                    </a:cubicBezTo>
                    <a:cubicBezTo>
                      <a:pt x="128" y="162"/>
                      <a:pt x="362" y="22"/>
                      <a:pt x="363" y="25"/>
                    </a:cubicBezTo>
                    <a:cubicBezTo>
                      <a:pt x="365" y="27"/>
                      <a:pt x="143" y="158"/>
                      <a:pt x="145" y="161"/>
                    </a:cubicBezTo>
                    <a:cubicBezTo>
                      <a:pt x="147" y="163"/>
                      <a:pt x="368" y="29"/>
                      <a:pt x="370" y="31"/>
                    </a:cubicBezTo>
                    <a:cubicBezTo>
                      <a:pt x="371" y="33"/>
                      <a:pt x="149" y="157"/>
                      <a:pt x="151" y="161"/>
                    </a:cubicBezTo>
                    <a:cubicBezTo>
                      <a:pt x="152" y="163"/>
                      <a:pt x="371" y="32"/>
                      <a:pt x="372" y="33"/>
                    </a:cubicBezTo>
                    <a:cubicBezTo>
                      <a:pt x="372" y="34"/>
                      <a:pt x="164" y="158"/>
                      <a:pt x="165" y="161"/>
                    </a:cubicBezTo>
                    <a:cubicBezTo>
                      <a:pt x="166" y="161"/>
                      <a:pt x="234" y="120"/>
                      <a:pt x="234" y="121"/>
                    </a:cubicBezTo>
                    <a:cubicBezTo>
                      <a:pt x="235" y="122"/>
                      <a:pt x="167" y="160"/>
                      <a:pt x="167" y="161"/>
                    </a:cubicBezTo>
                    <a:cubicBezTo>
                      <a:pt x="168" y="161"/>
                      <a:pt x="233" y="122"/>
                      <a:pt x="233" y="123"/>
                    </a:cubicBezTo>
                    <a:cubicBezTo>
                      <a:pt x="234" y="123"/>
                      <a:pt x="178" y="160"/>
                      <a:pt x="178" y="161"/>
                    </a:cubicBezTo>
                    <a:cubicBezTo>
                      <a:pt x="179" y="161"/>
                      <a:pt x="230" y="130"/>
                      <a:pt x="230" y="131"/>
                    </a:cubicBezTo>
                    <a:cubicBezTo>
                      <a:pt x="230" y="131"/>
                      <a:pt x="189" y="160"/>
                      <a:pt x="190" y="161"/>
                    </a:cubicBezTo>
                    <a:cubicBezTo>
                      <a:pt x="190" y="161"/>
                      <a:pt x="229" y="137"/>
                      <a:pt x="229" y="138"/>
                    </a:cubicBezTo>
                    <a:cubicBezTo>
                      <a:pt x="230" y="138"/>
                      <a:pt x="204" y="160"/>
                      <a:pt x="205" y="161"/>
                    </a:cubicBezTo>
                    <a:cubicBezTo>
                      <a:pt x="205" y="161"/>
                      <a:pt x="230" y="145"/>
                      <a:pt x="230" y="146"/>
                    </a:cubicBezTo>
                    <a:cubicBezTo>
                      <a:pt x="231" y="146"/>
                      <a:pt x="210" y="160"/>
                      <a:pt x="211" y="161"/>
                    </a:cubicBezTo>
                    <a:cubicBezTo>
                      <a:pt x="211" y="161"/>
                      <a:pt x="231" y="148"/>
                      <a:pt x="231" y="149"/>
                    </a:cubicBezTo>
                    <a:cubicBezTo>
                      <a:pt x="232" y="149"/>
                      <a:pt x="227" y="160"/>
                      <a:pt x="227" y="161"/>
                    </a:cubicBezTo>
                    <a:cubicBezTo>
                      <a:pt x="227" y="161"/>
                      <a:pt x="235" y="156"/>
                      <a:pt x="235" y="156"/>
                    </a:cubicBezTo>
                    <a:cubicBezTo>
                      <a:pt x="235" y="156"/>
                      <a:pt x="237" y="161"/>
                      <a:pt x="237" y="161"/>
                    </a:cubicBezTo>
                    <a:cubicBezTo>
                      <a:pt x="237" y="161"/>
                      <a:pt x="238" y="160"/>
                      <a:pt x="238" y="160"/>
                    </a:cubicBezTo>
                    <a:cubicBezTo>
                      <a:pt x="238" y="160"/>
                      <a:pt x="238" y="161"/>
                      <a:pt x="238" y="161"/>
                    </a:cubicBezTo>
                    <a:cubicBezTo>
                      <a:pt x="238" y="161"/>
                      <a:pt x="238" y="160"/>
                      <a:pt x="238" y="160"/>
                    </a:cubicBezTo>
                  </a:path>
                </a:pathLst>
              </a:custGeom>
              <a:noFill/>
              <a:ln w="1588" cap="rnd">
                <a:solidFill>
                  <a:schemeClr val="accent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Freeform 128"/>
              <p:cNvSpPr>
                <a:spLocks/>
              </p:cNvSpPr>
              <p:nvPr/>
            </p:nvSpPr>
            <p:spPr bwMode="auto">
              <a:xfrm>
                <a:off x="6672263" y="3521075"/>
                <a:ext cx="179388" cy="104775"/>
              </a:xfrm>
              <a:custGeom>
                <a:avLst/>
                <a:gdLst>
                  <a:gd name="T0" fmla="*/ 1 w 83"/>
                  <a:gd name="T1" fmla="*/ 1 h 49"/>
                  <a:gd name="T2" fmla="*/ 1 w 83"/>
                  <a:gd name="T3" fmla="*/ 1 h 49"/>
                  <a:gd name="T4" fmla="*/ 1 w 83"/>
                  <a:gd name="T5" fmla="*/ 2 h 49"/>
                  <a:gd name="T6" fmla="*/ 3 w 83"/>
                  <a:gd name="T7" fmla="*/ 1 h 49"/>
                  <a:gd name="T8" fmla="*/ 1 w 83"/>
                  <a:gd name="T9" fmla="*/ 4 h 49"/>
                  <a:gd name="T10" fmla="*/ 6 w 83"/>
                  <a:gd name="T11" fmla="*/ 1 h 49"/>
                  <a:gd name="T12" fmla="*/ 1 w 83"/>
                  <a:gd name="T13" fmla="*/ 14 h 49"/>
                  <a:gd name="T14" fmla="*/ 22 w 83"/>
                  <a:gd name="T15" fmla="*/ 1 h 49"/>
                  <a:gd name="T16" fmla="*/ 1 w 83"/>
                  <a:gd name="T17" fmla="*/ 15 h 49"/>
                  <a:gd name="T18" fmla="*/ 24 w 83"/>
                  <a:gd name="T19" fmla="*/ 1 h 49"/>
                  <a:gd name="T20" fmla="*/ 1 w 83"/>
                  <a:gd name="T21" fmla="*/ 19 h 49"/>
                  <a:gd name="T22" fmla="*/ 31 w 83"/>
                  <a:gd name="T23" fmla="*/ 1 h 49"/>
                  <a:gd name="T24" fmla="*/ 1 w 83"/>
                  <a:gd name="T25" fmla="*/ 23 h 49"/>
                  <a:gd name="T26" fmla="*/ 38 w 83"/>
                  <a:gd name="T27" fmla="*/ 1 h 49"/>
                  <a:gd name="T28" fmla="*/ 1 w 83"/>
                  <a:gd name="T29" fmla="*/ 26 h 49"/>
                  <a:gd name="T30" fmla="*/ 44 w 83"/>
                  <a:gd name="T31" fmla="*/ 1 h 49"/>
                  <a:gd name="T32" fmla="*/ 1 w 83"/>
                  <a:gd name="T33" fmla="*/ 34 h 49"/>
                  <a:gd name="T34" fmla="*/ 56 w 83"/>
                  <a:gd name="T35" fmla="*/ 1 h 49"/>
                  <a:gd name="T36" fmla="*/ 1 w 83"/>
                  <a:gd name="T37" fmla="*/ 44 h 49"/>
                  <a:gd name="T38" fmla="*/ 74 w 83"/>
                  <a:gd name="T39" fmla="*/ 1 h 49"/>
                  <a:gd name="T40" fmla="*/ 1 w 83"/>
                  <a:gd name="T41" fmla="*/ 49 h 49"/>
                  <a:gd name="T42" fmla="*/ 83 w 83"/>
                  <a:gd name="T43" fmla="*/ 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3" h="49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2"/>
                      <a:pt x="1" y="2"/>
                    </a:cubicBezTo>
                    <a:cubicBezTo>
                      <a:pt x="1" y="2"/>
                      <a:pt x="3" y="1"/>
                      <a:pt x="3" y="1"/>
                    </a:cubicBezTo>
                    <a:cubicBezTo>
                      <a:pt x="3" y="1"/>
                      <a:pt x="0" y="4"/>
                      <a:pt x="1" y="4"/>
                    </a:cubicBezTo>
                    <a:cubicBezTo>
                      <a:pt x="1" y="4"/>
                      <a:pt x="6" y="1"/>
                      <a:pt x="6" y="1"/>
                    </a:cubicBezTo>
                    <a:cubicBezTo>
                      <a:pt x="6" y="1"/>
                      <a:pt x="0" y="14"/>
                      <a:pt x="1" y="14"/>
                    </a:cubicBezTo>
                    <a:cubicBezTo>
                      <a:pt x="1" y="14"/>
                      <a:pt x="22" y="1"/>
                      <a:pt x="22" y="1"/>
                    </a:cubicBezTo>
                    <a:cubicBezTo>
                      <a:pt x="23" y="1"/>
                      <a:pt x="0" y="15"/>
                      <a:pt x="1" y="15"/>
                    </a:cubicBezTo>
                    <a:cubicBezTo>
                      <a:pt x="1" y="15"/>
                      <a:pt x="24" y="1"/>
                      <a:pt x="24" y="1"/>
                    </a:cubicBezTo>
                    <a:cubicBezTo>
                      <a:pt x="25" y="1"/>
                      <a:pt x="0" y="18"/>
                      <a:pt x="1" y="19"/>
                    </a:cubicBezTo>
                    <a:cubicBezTo>
                      <a:pt x="1" y="19"/>
                      <a:pt x="30" y="1"/>
                      <a:pt x="31" y="1"/>
                    </a:cubicBezTo>
                    <a:cubicBezTo>
                      <a:pt x="31" y="1"/>
                      <a:pt x="0" y="22"/>
                      <a:pt x="1" y="23"/>
                    </a:cubicBezTo>
                    <a:cubicBezTo>
                      <a:pt x="1" y="23"/>
                      <a:pt x="38" y="1"/>
                      <a:pt x="38" y="1"/>
                    </a:cubicBezTo>
                    <a:cubicBezTo>
                      <a:pt x="38" y="2"/>
                      <a:pt x="0" y="26"/>
                      <a:pt x="1" y="26"/>
                    </a:cubicBezTo>
                    <a:cubicBezTo>
                      <a:pt x="1" y="27"/>
                      <a:pt x="44" y="1"/>
                      <a:pt x="44" y="1"/>
                    </a:cubicBezTo>
                    <a:cubicBezTo>
                      <a:pt x="45" y="2"/>
                      <a:pt x="0" y="33"/>
                      <a:pt x="1" y="34"/>
                    </a:cubicBezTo>
                    <a:cubicBezTo>
                      <a:pt x="1" y="34"/>
                      <a:pt x="56" y="1"/>
                      <a:pt x="56" y="1"/>
                    </a:cubicBezTo>
                    <a:cubicBezTo>
                      <a:pt x="57" y="2"/>
                      <a:pt x="0" y="43"/>
                      <a:pt x="1" y="44"/>
                    </a:cubicBezTo>
                    <a:cubicBezTo>
                      <a:pt x="1" y="44"/>
                      <a:pt x="74" y="0"/>
                      <a:pt x="74" y="1"/>
                    </a:cubicBezTo>
                    <a:cubicBezTo>
                      <a:pt x="75" y="2"/>
                      <a:pt x="0" y="48"/>
                      <a:pt x="1" y="49"/>
                    </a:cubicBezTo>
                    <a:cubicBezTo>
                      <a:pt x="1" y="49"/>
                      <a:pt x="83" y="0"/>
                      <a:pt x="83" y="1"/>
                    </a:cubicBezTo>
                  </a:path>
                </a:pathLst>
              </a:custGeom>
              <a:noFill/>
              <a:ln w="1588" cap="rnd">
                <a:solidFill>
                  <a:schemeClr val="accent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55" name="组合 254"/>
            <p:cNvGrpSpPr/>
            <p:nvPr/>
          </p:nvGrpSpPr>
          <p:grpSpPr>
            <a:xfrm>
              <a:off x="3438859" y="3795817"/>
              <a:ext cx="1170653" cy="1660693"/>
              <a:chOff x="6000750" y="3765550"/>
              <a:chExt cx="750888" cy="1065213"/>
            </a:xfrm>
          </p:grpSpPr>
          <p:sp>
            <p:nvSpPr>
              <p:cNvPr id="154" name="Freeform 78"/>
              <p:cNvSpPr>
                <a:spLocks/>
              </p:cNvSpPr>
              <p:nvPr/>
            </p:nvSpPr>
            <p:spPr bwMode="auto">
              <a:xfrm>
                <a:off x="6624638" y="4025900"/>
                <a:ext cx="127000" cy="92075"/>
              </a:xfrm>
              <a:custGeom>
                <a:avLst/>
                <a:gdLst>
                  <a:gd name="T0" fmla="*/ 0 w 59"/>
                  <a:gd name="T1" fmla="*/ 35 h 43"/>
                  <a:gd name="T2" fmla="*/ 59 w 59"/>
                  <a:gd name="T3" fmla="*/ 1 h 43"/>
                  <a:gd name="T4" fmla="*/ 2 w 59"/>
                  <a:gd name="T5" fmla="*/ 36 h 43"/>
                  <a:gd name="T6" fmla="*/ 59 w 59"/>
                  <a:gd name="T7" fmla="*/ 3 h 43"/>
                  <a:gd name="T8" fmla="*/ 5 w 59"/>
                  <a:gd name="T9" fmla="*/ 37 h 43"/>
                  <a:gd name="T10" fmla="*/ 59 w 59"/>
                  <a:gd name="T11" fmla="*/ 6 h 43"/>
                  <a:gd name="T12" fmla="*/ 11 w 59"/>
                  <a:gd name="T13" fmla="*/ 40 h 43"/>
                  <a:gd name="T14" fmla="*/ 59 w 59"/>
                  <a:gd name="T15" fmla="*/ 13 h 43"/>
                  <a:gd name="T16" fmla="*/ 20 w 59"/>
                  <a:gd name="T17" fmla="*/ 43 h 43"/>
                  <a:gd name="T18" fmla="*/ 56 w 59"/>
                  <a:gd name="T19" fmla="*/ 22 h 43"/>
                  <a:gd name="T20" fmla="*/ 40 w 59"/>
                  <a:gd name="T21" fmla="*/ 39 h 43"/>
                  <a:gd name="T22" fmla="*/ 42 w 59"/>
                  <a:gd name="T23" fmla="*/ 38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9" h="43">
                    <a:moveTo>
                      <a:pt x="0" y="35"/>
                    </a:moveTo>
                    <a:cubicBezTo>
                      <a:pt x="1" y="35"/>
                      <a:pt x="58" y="0"/>
                      <a:pt x="59" y="1"/>
                    </a:cubicBezTo>
                    <a:cubicBezTo>
                      <a:pt x="59" y="1"/>
                      <a:pt x="2" y="35"/>
                      <a:pt x="2" y="36"/>
                    </a:cubicBezTo>
                    <a:cubicBezTo>
                      <a:pt x="3" y="36"/>
                      <a:pt x="59" y="2"/>
                      <a:pt x="59" y="3"/>
                    </a:cubicBezTo>
                    <a:cubicBezTo>
                      <a:pt x="59" y="3"/>
                      <a:pt x="5" y="37"/>
                      <a:pt x="5" y="37"/>
                    </a:cubicBezTo>
                    <a:cubicBezTo>
                      <a:pt x="5" y="38"/>
                      <a:pt x="59" y="5"/>
                      <a:pt x="59" y="6"/>
                    </a:cubicBezTo>
                    <a:cubicBezTo>
                      <a:pt x="59" y="6"/>
                      <a:pt x="11" y="40"/>
                      <a:pt x="11" y="40"/>
                    </a:cubicBezTo>
                    <a:cubicBezTo>
                      <a:pt x="12" y="41"/>
                      <a:pt x="58" y="12"/>
                      <a:pt x="59" y="13"/>
                    </a:cubicBezTo>
                    <a:cubicBezTo>
                      <a:pt x="59" y="13"/>
                      <a:pt x="20" y="42"/>
                      <a:pt x="20" y="43"/>
                    </a:cubicBezTo>
                    <a:cubicBezTo>
                      <a:pt x="20" y="43"/>
                      <a:pt x="56" y="21"/>
                      <a:pt x="56" y="22"/>
                    </a:cubicBezTo>
                    <a:cubicBezTo>
                      <a:pt x="56" y="22"/>
                      <a:pt x="40" y="39"/>
                      <a:pt x="40" y="39"/>
                    </a:cubicBezTo>
                    <a:cubicBezTo>
                      <a:pt x="40" y="39"/>
                      <a:pt x="42" y="38"/>
                      <a:pt x="42" y="38"/>
                    </a:cubicBezTo>
                  </a:path>
                </a:pathLst>
              </a:custGeom>
              <a:noFill/>
              <a:ln w="1588" cap="rnd">
                <a:solidFill>
                  <a:schemeClr val="accent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79"/>
              <p:cNvSpPr>
                <a:spLocks/>
              </p:cNvSpPr>
              <p:nvPr/>
            </p:nvSpPr>
            <p:spPr bwMode="auto">
              <a:xfrm>
                <a:off x="6000750" y="3957638"/>
                <a:ext cx="750888" cy="873125"/>
              </a:xfrm>
              <a:custGeom>
                <a:avLst/>
                <a:gdLst>
                  <a:gd name="T0" fmla="*/ 2 w 349"/>
                  <a:gd name="T1" fmla="*/ 170 h 406"/>
                  <a:gd name="T2" fmla="*/ 47 w 349"/>
                  <a:gd name="T3" fmla="*/ 148 h 406"/>
                  <a:gd name="T4" fmla="*/ 1 w 349"/>
                  <a:gd name="T5" fmla="*/ 179 h 406"/>
                  <a:gd name="T6" fmla="*/ 312 w 349"/>
                  <a:gd name="T7" fmla="*/ 4 h 406"/>
                  <a:gd name="T8" fmla="*/ 3 w 349"/>
                  <a:gd name="T9" fmla="*/ 195 h 406"/>
                  <a:gd name="T10" fmla="*/ 336 w 349"/>
                  <a:gd name="T11" fmla="*/ 12 h 406"/>
                  <a:gd name="T12" fmla="*/ 18 w 349"/>
                  <a:gd name="T13" fmla="*/ 212 h 406"/>
                  <a:gd name="T14" fmla="*/ 346 w 349"/>
                  <a:gd name="T15" fmla="*/ 26 h 406"/>
                  <a:gd name="T16" fmla="*/ 41 w 349"/>
                  <a:gd name="T17" fmla="*/ 216 h 406"/>
                  <a:gd name="T18" fmla="*/ 290 w 349"/>
                  <a:gd name="T19" fmla="*/ 78 h 406"/>
                  <a:gd name="T20" fmla="*/ 55 w 349"/>
                  <a:gd name="T21" fmla="*/ 229 h 406"/>
                  <a:gd name="T22" fmla="*/ 290 w 349"/>
                  <a:gd name="T23" fmla="*/ 102 h 406"/>
                  <a:gd name="T24" fmla="*/ 55 w 349"/>
                  <a:gd name="T25" fmla="*/ 251 h 406"/>
                  <a:gd name="T26" fmla="*/ 290 w 349"/>
                  <a:gd name="T27" fmla="*/ 119 h 406"/>
                  <a:gd name="T28" fmla="*/ 55 w 349"/>
                  <a:gd name="T29" fmla="*/ 270 h 406"/>
                  <a:gd name="T30" fmla="*/ 234 w 349"/>
                  <a:gd name="T31" fmla="*/ 173 h 406"/>
                  <a:gd name="T32" fmla="*/ 55 w 349"/>
                  <a:gd name="T33" fmla="*/ 290 h 406"/>
                  <a:gd name="T34" fmla="*/ 234 w 349"/>
                  <a:gd name="T35" fmla="*/ 188 h 406"/>
                  <a:gd name="T36" fmla="*/ 55 w 349"/>
                  <a:gd name="T37" fmla="*/ 308 h 406"/>
                  <a:gd name="T38" fmla="*/ 240 w 349"/>
                  <a:gd name="T39" fmla="*/ 202 h 406"/>
                  <a:gd name="T40" fmla="*/ 55 w 349"/>
                  <a:gd name="T41" fmla="*/ 314 h 406"/>
                  <a:gd name="T42" fmla="*/ 247 w 349"/>
                  <a:gd name="T43" fmla="*/ 210 h 406"/>
                  <a:gd name="T44" fmla="*/ 55 w 349"/>
                  <a:gd name="T45" fmla="*/ 335 h 406"/>
                  <a:gd name="T46" fmla="*/ 266 w 349"/>
                  <a:gd name="T47" fmla="*/ 217 h 406"/>
                  <a:gd name="T48" fmla="*/ 55 w 349"/>
                  <a:gd name="T49" fmla="*/ 350 h 406"/>
                  <a:gd name="T50" fmla="*/ 290 w 349"/>
                  <a:gd name="T51" fmla="*/ 220 h 406"/>
                  <a:gd name="T52" fmla="*/ 55 w 349"/>
                  <a:gd name="T53" fmla="*/ 365 h 406"/>
                  <a:gd name="T54" fmla="*/ 290 w 349"/>
                  <a:gd name="T55" fmla="*/ 231 h 406"/>
                  <a:gd name="T56" fmla="*/ 55 w 349"/>
                  <a:gd name="T57" fmla="*/ 383 h 406"/>
                  <a:gd name="T58" fmla="*/ 290 w 349"/>
                  <a:gd name="T59" fmla="*/ 248 h 406"/>
                  <a:gd name="T60" fmla="*/ 55 w 349"/>
                  <a:gd name="T61" fmla="*/ 397 h 406"/>
                  <a:gd name="T62" fmla="*/ 290 w 349"/>
                  <a:gd name="T63" fmla="*/ 267 h 406"/>
                  <a:gd name="T64" fmla="*/ 60 w 349"/>
                  <a:gd name="T65" fmla="*/ 404 h 406"/>
                  <a:gd name="T66" fmla="*/ 290 w 349"/>
                  <a:gd name="T67" fmla="*/ 272 h 406"/>
                  <a:gd name="T68" fmla="*/ 78 w 349"/>
                  <a:gd name="T69" fmla="*/ 404 h 406"/>
                  <a:gd name="T70" fmla="*/ 238 w 349"/>
                  <a:gd name="T71" fmla="*/ 313 h 406"/>
                  <a:gd name="T72" fmla="*/ 114 w 349"/>
                  <a:gd name="T73" fmla="*/ 404 h 406"/>
                  <a:gd name="T74" fmla="*/ 235 w 349"/>
                  <a:gd name="T75" fmla="*/ 340 h 406"/>
                  <a:gd name="T76" fmla="*/ 147 w 349"/>
                  <a:gd name="T77" fmla="*/ 404 h 406"/>
                  <a:gd name="T78" fmla="*/ 243 w 349"/>
                  <a:gd name="T79" fmla="*/ 355 h 406"/>
                  <a:gd name="T80" fmla="*/ 190 w 349"/>
                  <a:gd name="T81" fmla="*/ 404 h 406"/>
                  <a:gd name="T82" fmla="*/ 264 w 349"/>
                  <a:gd name="T83" fmla="*/ 367 h 406"/>
                  <a:gd name="T84" fmla="*/ 225 w 349"/>
                  <a:gd name="T85" fmla="*/ 404 h 406"/>
                  <a:gd name="T86" fmla="*/ 290 w 349"/>
                  <a:gd name="T87" fmla="*/ 371 h 406"/>
                  <a:gd name="T88" fmla="*/ 265 w 349"/>
                  <a:gd name="T89" fmla="*/ 404 h 406"/>
                  <a:gd name="T90" fmla="*/ 290 w 349"/>
                  <a:gd name="T91" fmla="*/ 399 h 4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49" h="406">
                    <a:moveTo>
                      <a:pt x="17" y="152"/>
                    </a:moveTo>
                    <a:cubicBezTo>
                      <a:pt x="17" y="152"/>
                      <a:pt x="24" y="148"/>
                      <a:pt x="24" y="148"/>
                    </a:cubicBezTo>
                    <a:cubicBezTo>
                      <a:pt x="24" y="148"/>
                      <a:pt x="2" y="170"/>
                      <a:pt x="2" y="170"/>
                    </a:cubicBezTo>
                    <a:cubicBezTo>
                      <a:pt x="3" y="171"/>
                      <a:pt x="44" y="146"/>
                      <a:pt x="44" y="147"/>
                    </a:cubicBezTo>
                    <a:cubicBezTo>
                      <a:pt x="44" y="147"/>
                      <a:pt x="1" y="173"/>
                      <a:pt x="1" y="174"/>
                    </a:cubicBezTo>
                    <a:cubicBezTo>
                      <a:pt x="2" y="174"/>
                      <a:pt x="46" y="147"/>
                      <a:pt x="47" y="148"/>
                    </a:cubicBezTo>
                    <a:cubicBezTo>
                      <a:pt x="47" y="148"/>
                      <a:pt x="0" y="178"/>
                      <a:pt x="1" y="179"/>
                    </a:cubicBezTo>
                    <a:cubicBezTo>
                      <a:pt x="1" y="179"/>
                      <a:pt x="51" y="149"/>
                      <a:pt x="51" y="150"/>
                    </a:cubicBezTo>
                    <a:cubicBezTo>
                      <a:pt x="51" y="150"/>
                      <a:pt x="0" y="179"/>
                      <a:pt x="1" y="179"/>
                    </a:cubicBezTo>
                    <a:cubicBezTo>
                      <a:pt x="1" y="180"/>
                      <a:pt x="51" y="149"/>
                      <a:pt x="51" y="150"/>
                    </a:cubicBezTo>
                    <a:cubicBezTo>
                      <a:pt x="52" y="150"/>
                      <a:pt x="1" y="184"/>
                      <a:pt x="1" y="184"/>
                    </a:cubicBezTo>
                    <a:cubicBezTo>
                      <a:pt x="2" y="187"/>
                      <a:pt x="310" y="0"/>
                      <a:pt x="312" y="4"/>
                    </a:cubicBezTo>
                    <a:cubicBezTo>
                      <a:pt x="313" y="6"/>
                      <a:pt x="1" y="190"/>
                      <a:pt x="2" y="192"/>
                    </a:cubicBezTo>
                    <a:cubicBezTo>
                      <a:pt x="4" y="195"/>
                      <a:pt x="324" y="4"/>
                      <a:pt x="325" y="6"/>
                    </a:cubicBezTo>
                    <a:cubicBezTo>
                      <a:pt x="327" y="10"/>
                      <a:pt x="2" y="192"/>
                      <a:pt x="3" y="195"/>
                    </a:cubicBezTo>
                    <a:cubicBezTo>
                      <a:pt x="6" y="200"/>
                      <a:pt x="325" y="2"/>
                      <a:pt x="328" y="7"/>
                    </a:cubicBezTo>
                    <a:cubicBezTo>
                      <a:pt x="330" y="10"/>
                      <a:pt x="5" y="198"/>
                      <a:pt x="7" y="202"/>
                    </a:cubicBezTo>
                    <a:cubicBezTo>
                      <a:pt x="8" y="204"/>
                      <a:pt x="333" y="7"/>
                      <a:pt x="336" y="12"/>
                    </a:cubicBezTo>
                    <a:cubicBezTo>
                      <a:pt x="337" y="14"/>
                      <a:pt x="12" y="206"/>
                      <a:pt x="13" y="208"/>
                    </a:cubicBezTo>
                    <a:cubicBezTo>
                      <a:pt x="15" y="213"/>
                      <a:pt x="340" y="15"/>
                      <a:pt x="342" y="18"/>
                    </a:cubicBezTo>
                    <a:cubicBezTo>
                      <a:pt x="344" y="22"/>
                      <a:pt x="16" y="207"/>
                      <a:pt x="18" y="212"/>
                    </a:cubicBezTo>
                    <a:cubicBezTo>
                      <a:pt x="20" y="214"/>
                      <a:pt x="343" y="20"/>
                      <a:pt x="345" y="23"/>
                    </a:cubicBezTo>
                    <a:cubicBezTo>
                      <a:pt x="347" y="26"/>
                      <a:pt x="18" y="209"/>
                      <a:pt x="21" y="213"/>
                    </a:cubicBezTo>
                    <a:cubicBezTo>
                      <a:pt x="23" y="216"/>
                      <a:pt x="345" y="24"/>
                      <a:pt x="346" y="26"/>
                    </a:cubicBezTo>
                    <a:cubicBezTo>
                      <a:pt x="348" y="28"/>
                      <a:pt x="25" y="213"/>
                      <a:pt x="26" y="215"/>
                    </a:cubicBezTo>
                    <a:cubicBezTo>
                      <a:pt x="28" y="219"/>
                      <a:pt x="347" y="28"/>
                      <a:pt x="348" y="30"/>
                    </a:cubicBezTo>
                    <a:cubicBezTo>
                      <a:pt x="349" y="32"/>
                      <a:pt x="39" y="212"/>
                      <a:pt x="41" y="216"/>
                    </a:cubicBezTo>
                    <a:cubicBezTo>
                      <a:pt x="42" y="218"/>
                      <a:pt x="289" y="71"/>
                      <a:pt x="290" y="73"/>
                    </a:cubicBezTo>
                    <a:cubicBezTo>
                      <a:pt x="291" y="74"/>
                      <a:pt x="54" y="212"/>
                      <a:pt x="55" y="214"/>
                    </a:cubicBezTo>
                    <a:cubicBezTo>
                      <a:pt x="56" y="217"/>
                      <a:pt x="289" y="76"/>
                      <a:pt x="290" y="78"/>
                    </a:cubicBezTo>
                    <a:cubicBezTo>
                      <a:pt x="292" y="81"/>
                      <a:pt x="53" y="218"/>
                      <a:pt x="55" y="220"/>
                    </a:cubicBezTo>
                    <a:cubicBezTo>
                      <a:pt x="57" y="223"/>
                      <a:pt x="288" y="80"/>
                      <a:pt x="290" y="84"/>
                    </a:cubicBezTo>
                    <a:cubicBezTo>
                      <a:pt x="292" y="86"/>
                      <a:pt x="53" y="225"/>
                      <a:pt x="55" y="229"/>
                    </a:cubicBezTo>
                    <a:cubicBezTo>
                      <a:pt x="57" y="232"/>
                      <a:pt x="289" y="90"/>
                      <a:pt x="290" y="93"/>
                    </a:cubicBezTo>
                    <a:cubicBezTo>
                      <a:pt x="291" y="94"/>
                      <a:pt x="53" y="234"/>
                      <a:pt x="55" y="238"/>
                    </a:cubicBezTo>
                    <a:cubicBezTo>
                      <a:pt x="56" y="240"/>
                      <a:pt x="288" y="98"/>
                      <a:pt x="290" y="102"/>
                    </a:cubicBezTo>
                    <a:cubicBezTo>
                      <a:pt x="292" y="104"/>
                      <a:pt x="53" y="240"/>
                      <a:pt x="55" y="243"/>
                    </a:cubicBezTo>
                    <a:cubicBezTo>
                      <a:pt x="56" y="245"/>
                      <a:pt x="289" y="104"/>
                      <a:pt x="290" y="107"/>
                    </a:cubicBezTo>
                    <a:cubicBezTo>
                      <a:pt x="291" y="108"/>
                      <a:pt x="53" y="248"/>
                      <a:pt x="55" y="251"/>
                    </a:cubicBezTo>
                    <a:cubicBezTo>
                      <a:pt x="56" y="253"/>
                      <a:pt x="289" y="112"/>
                      <a:pt x="290" y="115"/>
                    </a:cubicBezTo>
                    <a:cubicBezTo>
                      <a:pt x="291" y="117"/>
                      <a:pt x="53" y="252"/>
                      <a:pt x="55" y="255"/>
                    </a:cubicBezTo>
                    <a:cubicBezTo>
                      <a:pt x="56" y="257"/>
                      <a:pt x="288" y="115"/>
                      <a:pt x="290" y="119"/>
                    </a:cubicBezTo>
                    <a:cubicBezTo>
                      <a:pt x="292" y="121"/>
                      <a:pt x="53" y="263"/>
                      <a:pt x="55" y="265"/>
                    </a:cubicBezTo>
                    <a:cubicBezTo>
                      <a:pt x="56" y="267"/>
                      <a:pt x="244" y="152"/>
                      <a:pt x="246" y="154"/>
                    </a:cubicBezTo>
                    <a:cubicBezTo>
                      <a:pt x="247" y="157"/>
                      <a:pt x="54" y="268"/>
                      <a:pt x="55" y="270"/>
                    </a:cubicBezTo>
                    <a:cubicBezTo>
                      <a:pt x="56" y="272"/>
                      <a:pt x="236" y="163"/>
                      <a:pt x="237" y="164"/>
                    </a:cubicBezTo>
                    <a:cubicBezTo>
                      <a:pt x="238" y="166"/>
                      <a:pt x="54" y="275"/>
                      <a:pt x="55" y="277"/>
                    </a:cubicBezTo>
                    <a:cubicBezTo>
                      <a:pt x="56" y="279"/>
                      <a:pt x="233" y="171"/>
                      <a:pt x="234" y="173"/>
                    </a:cubicBezTo>
                    <a:cubicBezTo>
                      <a:pt x="236" y="175"/>
                      <a:pt x="53" y="279"/>
                      <a:pt x="55" y="281"/>
                    </a:cubicBezTo>
                    <a:cubicBezTo>
                      <a:pt x="55" y="282"/>
                      <a:pt x="233" y="176"/>
                      <a:pt x="234" y="178"/>
                    </a:cubicBezTo>
                    <a:cubicBezTo>
                      <a:pt x="235" y="180"/>
                      <a:pt x="53" y="288"/>
                      <a:pt x="55" y="290"/>
                    </a:cubicBezTo>
                    <a:cubicBezTo>
                      <a:pt x="55" y="292"/>
                      <a:pt x="233" y="185"/>
                      <a:pt x="234" y="187"/>
                    </a:cubicBezTo>
                    <a:cubicBezTo>
                      <a:pt x="235" y="189"/>
                      <a:pt x="54" y="290"/>
                      <a:pt x="55" y="291"/>
                    </a:cubicBezTo>
                    <a:cubicBezTo>
                      <a:pt x="55" y="292"/>
                      <a:pt x="234" y="187"/>
                      <a:pt x="234" y="188"/>
                    </a:cubicBezTo>
                    <a:cubicBezTo>
                      <a:pt x="235" y="189"/>
                      <a:pt x="53" y="295"/>
                      <a:pt x="55" y="298"/>
                    </a:cubicBezTo>
                    <a:cubicBezTo>
                      <a:pt x="55" y="299"/>
                      <a:pt x="234" y="191"/>
                      <a:pt x="236" y="193"/>
                    </a:cubicBezTo>
                    <a:cubicBezTo>
                      <a:pt x="237" y="195"/>
                      <a:pt x="54" y="306"/>
                      <a:pt x="55" y="308"/>
                    </a:cubicBezTo>
                    <a:cubicBezTo>
                      <a:pt x="55" y="309"/>
                      <a:pt x="238" y="200"/>
                      <a:pt x="239" y="201"/>
                    </a:cubicBezTo>
                    <a:cubicBezTo>
                      <a:pt x="240" y="203"/>
                      <a:pt x="54" y="308"/>
                      <a:pt x="55" y="309"/>
                    </a:cubicBezTo>
                    <a:cubicBezTo>
                      <a:pt x="56" y="311"/>
                      <a:pt x="239" y="200"/>
                      <a:pt x="240" y="202"/>
                    </a:cubicBezTo>
                    <a:cubicBezTo>
                      <a:pt x="241" y="204"/>
                      <a:pt x="54" y="312"/>
                      <a:pt x="55" y="313"/>
                    </a:cubicBezTo>
                    <a:cubicBezTo>
                      <a:pt x="56" y="316"/>
                      <a:pt x="241" y="204"/>
                      <a:pt x="242" y="205"/>
                    </a:cubicBezTo>
                    <a:cubicBezTo>
                      <a:pt x="243" y="208"/>
                      <a:pt x="54" y="313"/>
                      <a:pt x="55" y="314"/>
                    </a:cubicBezTo>
                    <a:cubicBezTo>
                      <a:pt x="56" y="316"/>
                      <a:pt x="241" y="204"/>
                      <a:pt x="242" y="206"/>
                    </a:cubicBezTo>
                    <a:cubicBezTo>
                      <a:pt x="243" y="208"/>
                      <a:pt x="54" y="319"/>
                      <a:pt x="55" y="321"/>
                    </a:cubicBezTo>
                    <a:cubicBezTo>
                      <a:pt x="56" y="324"/>
                      <a:pt x="246" y="208"/>
                      <a:pt x="247" y="210"/>
                    </a:cubicBezTo>
                    <a:cubicBezTo>
                      <a:pt x="248" y="212"/>
                      <a:pt x="53" y="325"/>
                      <a:pt x="55" y="327"/>
                    </a:cubicBezTo>
                    <a:cubicBezTo>
                      <a:pt x="56" y="329"/>
                      <a:pt x="250" y="210"/>
                      <a:pt x="252" y="213"/>
                    </a:cubicBezTo>
                    <a:cubicBezTo>
                      <a:pt x="252" y="214"/>
                      <a:pt x="54" y="334"/>
                      <a:pt x="55" y="335"/>
                    </a:cubicBezTo>
                    <a:cubicBezTo>
                      <a:pt x="56" y="337"/>
                      <a:pt x="260" y="215"/>
                      <a:pt x="261" y="216"/>
                    </a:cubicBezTo>
                    <a:cubicBezTo>
                      <a:pt x="262" y="217"/>
                      <a:pt x="54" y="338"/>
                      <a:pt x="55" y="339"/>
                    </a:cubicBezTo>
                    <a:cubicBezTo>
                      <a:pt x="56" y="342"/>
                      <a:pt x="265" y="215"/>
                      <a:pt x="266" y="217"/>
                    </a:cubicBezTo>
                    <a:cubicBezTo>
                      <a:pt x="268" y="219"/>
                      <a:pt x="54" y="340"/>
                      <a:pt x="55" y="342"/>
                    </a:cubicBezTo>
                    <a:cubicBezTo>
                      <a:pt x="55" y="343"/>
                      <a:pt x="269" y="214"/>
                      <a:pt x="271" y="217"/>
                    </a:cubicBezTo>
                    <a:cubicBezTo>
                      <a:pt x="272" y="218"/>
                      <a:pt x="53" y="347"/>
                      <a:pt x="55" y="350"/>
                    </a:cubicBezTo>
                    <a:cubicBezTo>
                      <a:pt x="56" y="352"/>
                      <a:pt x="288" y="210"/>
                      <a:pt x="290" y="214"/>
                    </a:cubicBezTo>
                    <a:cubicBezTo>
                      <a:pt x="292" y="216"/>
                      <a:pt x="54" y="354"/>
                      <a:pt x="55" y="356"/>
                    </a:cubicBezTo>
                    <a:cubicBezTo>
                      <a:pt x="56" y="359"/>
                      <a:pt x="289" y="218"/>
                      <a:pt x="290" y="220"/>
                    </a:cubicBezTo>
                    <a:cubicBezTo>
                      <a:pt x="292" y="224"/>
                      <a:pt x="53" y="357"/>
                      <a:pt x="55" y="360"/>
                    </a:cubicBezTo>
                    <a:cubicBezTo>
                      <a:pt x="56" y="362"/>
                      <a:pt x="288" y="221"/>
                      <a:pt x="290" y="224"/>
                    </a:cubicBezTo>
                    <a:cubicBezTo>
                      <a:pt x="291" y="226"/>
                      <a:pt x="54" y="364"/>
                      <a:pt x="55" y="365"/>
                    </a:cubicBezTo>
                    <a:cubicBezTo>
                      <a:pt x="55" y="366"/>
                      <a:pt x="288" y="226"/>
                      <a:pt x="290" y="229"/>
                    </a:cubicBezTo>
                    <a:cubicBezTo>
                      <a:pt x="291" y="230"/>
                      <a:pt x="53" y="364"/>
                      <a:pt x="55" y="367"/>
                    </a:cubicBezTo>
                    <a:cubicBezTo>
                      <a:pt x="55" y="368"/>
                      <a:pt x="289" y="228"/>
                      <a:pt x="290" y="231"/>
                    </a:cubicBezTo>
                    <a:cubicBezTo>
                      <a:pt x="292" y="234"/>
                      <a:pt x="54" y="373"/>
                      <a:pt x="55" y="374"/>
                    </a:cubicBezTo>
                    <a:cubicBezTo>
                      <a:pt x="56" y="376"/>
                      <a:pt x="289" y="235"/>
                      <a:pt x="290" y="238"/>
                    </a:cubicBezTo>
                    <a:cubicBezTo>
                      <a:pt x="291" y="240"/>
                      <a:pt x="53" y="380"/>
                      <a:pt x="55" y="383"/>
                    </a:cubicBezTo>
                    <a:cubicBezTo>
                      <a:pt x="55" y="385"/>
                      <a:pt x="288" y="244"/>
                      <a:pt x="290" y="247"/>
                    </a:cubicBezTo>
                    <a:cubicBezTo>
                      <a:pt x="292" y="251"/>
                      <a:pt x="53" y="380"/>
                      <a:pt x="55" y="384"/>
                    </a:cubicBezTo>
                    <a:cubicBezTo>
                      <a:pt x="57" y="387"/>
                      <a:pt x="288" y="245"/>
                      <a:pt x="290" y="248"/>
                    </a:cubicBezTo>
                    <a:cubicBezTo>
                      <a:pt x="292" y="250"/>
                      <a:pt x="53" y="391"/>
                      <a:pt x="55" y="393"/>
                    </a:cubicBezTo>
                    <a:cubicBezTo>
                      <a:pt x="55" y="394"/>
                      <a:pt x="288" y="253"/>
                      <a:pt x="290" y="257"/>
                    </a:cubicBezTo>
                    <a:cubicBezTo>
                      <a:pt x="291" y="258"/>
                      <a:pt x="54" y="395"/>
                      <a:pt x="55" y="397"/>
                    </a:cubicBezTo>
                    <a:cubicBezTo>
                      <a:pt x="55" y="398"/>
                      <a:pt x="289" y="259"/>
                      <a:pt x="290" y="261"/>
                    </a:cubicBezTo>
                    <a:cubicBezTo>
                      <a:pt x="291" y="262"/>
                      <a:pt x="53" y="400"/>
                      <a:pt x="55" y="403"/>
                    </a:cubicBezTo>
                    <a:cubicBezTo>
                      <a:pt x="56" y="406"/>
                      <a:pt x="289" y="265"/>
                      <a:pt x="290" y="267"/>
                    </a:cubicBezTo>
                    <a:cubicBezTo>
                      <a:pt x="292" y="270"/>
                      <a:pt x="55" y="401"/>
                      <a:pt x="57" y="404"/>
                    </a:cubicBezTo>
                    <a:cubicBezTo>
                      <a:pt x="58" y="406"/>
                      <a:pt x="289" y="267"/>
                      <a:pt x="290" y="269"/>
                    </a:cubicBezTo>
                    <a:cubicBezTo>
                      <a:pt x="292" y="272"/>
                      <a:pt x="59" y="401"/>
                      <a:pt x="60" y="404"/>
                    </a:cubicBezTo>
                    <a:cubicBezTo>
                      <a:pt x="61" y="406"/>
                      <a:pt x="288" y="268"/>
                      <a:pt x="290" y="271"/>
                    </a:cubicBezTo>
                    <a:cubicBezTo>
                      <a:pt x="291" y="273"/>
                      <a:pt x="61" y="402"/>
                      <a:pt x="62" y="404"/>
                    </a:cubicBezTo>
                    <a:cubicBezTo>
                      <a:pt x="63" y="405"/>
                      <a:pt x="289" y="270"/>
                      <a:pt x="290" y="272"/>
                    </a:cubicBezTo>
                    <a:cubicBezTo>
                      <a:pt x="291" y="274"/>
                      <a:pt x="64" y="402"/>
                      <a:pt x="65" y="404"/>
                    </a:cubicBezTo>
                    <a:cubicBezTo>
                      <a:pt x="66" y="406"/>
                      <a:pt x="289" y="271"/>
                      <a:pt x="290" y="274"/>
                    </a:cubicBezTo>
                    <a:cubicBezTo>
                      <a:pt x="291" y="275"/>
                      <a:pt x="77" y="403"/>
                      <a:pt x="78" y="404"/>
                    </a:cubicBezTo>
                    <a:cubicBezTo>
                      <a:pt x="78" y="405"/>
                      <a:pt x="239" y="308"/>
                      <a:pt x="240" y="310"/>
                    </a:cubicBezTo>
                    <a:cubicBezTo>
                      <a:pt x="242" y="312"/>
                      <a:pt x="80" y="403"/>
                      <a:pt x="81" y="404"/>
                    </a:cubicBezTo>
                    <a:cubicBezTo>
                      <a:pt x="82" y="405"/>
                      <a:pt x="237" y="311"/>
                      <a:pt x="238" y="313"/>
                    </a:cubicBezTo>
                    <a:cubicBezTo>
                      <a:pt x="239" y="315"/>
                      <a:pt x="97" y="403"/>
                      <a:pt x="98" y="404"/>
                    </a:cubicBezTo>
                    <a:cubicBezTo>
                      <a:pt x="99" y="406"/>
                      <a:pt x="234" y="324"/>
                      <a:pt x="234" y="325"/>
                    </a:cubicBezTo>
                    <a:cubicBezTo>
                      <a:pt x="235" y="327"/>
                      <a:pt x="113" y="403"/>
                      <a:pt x="114" y="404"/>
                    </a:cubicBezTo>
                    <a:cubicBezTo>
                      <a:pt x="114" y="405"/>
                      <a:pt x="233" y="333"/>
                      <a:pt x="234" y="335"/>
                    </a:cubicBezTo>
                    <a:cubicBezTo>
                      <a:pt x="235" y="336"/>
                      <a:pt x="124" y="403"/>
                      <a:pt x="124" y="404"/>
                    </a:cubicBezTo>
                    <a:cubicBezTo>
                      <a:pt x="124" y="404"/>
                      <a:pt x="234" y="339"/>
                      <a:pt x="235" y="340"/>
                    </a:cubicBezTo>
                    <a:cubicBezTo>
                      <a:pt x="235" y="341"/>
                      <a:pt x="136" y="403"/>
                      <a:pt x="137" y="404"/>
                    </a:cubicBezTo>
                    <a:cubicBezTo>
                      <a:pt x="137" y="405"/>
                      <a:pt x="236" y="345"/>
                      <a:pt x="237" y="346"/>
                    </a:cubicBezTo>
                    <a:cubicBezTo>
                      <a:pt x="238" y="347"/>
                      <a:pt x="147" y="403"/>
                      <a:pt x="147" y="404"/>
                    </a:cubicBezTo>
                    <a:cubicBezTo>
                      <a:pt x="147" y="404"/>
                      <a:pt x="239" y="350"/>
                      <a:pt x="239" y="350"/>
                    </a:cubicBezTo>
                    <a:cubicBezTo>
                      <a:pt x="240" y="352"/>
                      <a:pt x="157" y="403"/>
                      <a:pt x="158" y="404"/>
                    </a:cubicBezTo>
                    <a:cubicBezTo>
                      <a:pt x="158" y="405"/>
                      <a:pt x="242" y="354"/>
                      <a:pt x="243" y="355"/>
                    </a:cubicBezTo>
                    <a:cubicBezTo>
                      <a:pt x="243" y="356"/>
                      <a:pt x="175" y="403"/>
                      <a:pt x="175" y="404"/>
                    </a:cubicBezTo>
                    <a:cubicBezTo>
                      <a:pt x="176" y="404"/>
                      <a:pt x="249" y="360"/>
                      <a:pt x="250" y="361"/>
                    </a:cubicBezTo>
                    <a:cubicBezTo>
                      <a:pt x="250" y="361"/>
                      <a:pt x="190" y="403"/>
                      <a:pt x="190" y="404"/>
                    </a:cubicBezTo>
                    <a:cubicBezTo>
                      <a:pt x="191" y="405"/>
                      <a:pt x="257" y="364"/>
                      <a:pt x="257" y="365"/>
                    </a:cubicBezTo>
                    <a:cubicBezTo>
                      <a:pt x="258" y="366"/>
                      <a:pt x="199" y="403"/>
                      <a:pt x="199" y="404"/>
                    </a:cubicBezTo>
                    <a:cubicBezTo>
                      <a:pt x="200" y="404"/>
                      <a:pt x="263" y="366"/>
                      <a:pt x="264" y="367"/>
                    </a:cubicBezTo>
                    <a:cubicBezTo>
                      <a:pt x="264" y="367"/>
                      <a:pt x="214" y="403"/>
                      <a:pt x="215" y="404"/>
                    </a:cubicBezTo>
                    <a:cubicBezTo>
                      <a:pt x="215" y="405"/>
                      <a:pt x="290" y="359"/>
                      <a:pt x="290" y="360"/>
                    </a:cubicBezTo>
                    <a:cubicBezTo>
                      <a:pt x="291" y="361"/>
                      <a:pt x="225" y="403"/>
                      <a:pt x="225" y="404"/>
                    </a:cubicBezTo>
                    <a:cubicBezTo>
                      <a:pt x="225" y="405"/>
                      <a:pt x="290" y="365"/>
                      <a:pt x="290" y="366"/>
                    </a:cubicBezTo>
                    <a:cubicBezTo>
                      <a:pt x="291" y="367"/>
                      <a:pt x="234" y="403"/>
                      <a:pt x="234" y="404"/>
                    </a:cubicBezTo>
                    <a:cubicBezTo>
                      <a:pt x="235" y="405"/>
                      <a:pt x="290" y="371"/>
                      <a:pt x="290" y="371"/>
                    </a:cubicBezTo>
                    <a:cubicBezTo>
                      <a:pt x="290" y="372"/>
                      <a:pt x="248" y="403"/>
                      <a:pt x="248" y="404"/>
                    </a:cubicBezTo>
                    <a:cubicBezTo>
                      <a:pt x="248" y="404"/>
                      <a:pt x="290" y="379"/>
                      <a:pt x="290" y="379"/>
                    </a:cubicBezTo>
                    <a:cubicBezTo>
                      <a:pt x="290" y="379"/>
                      <a:pt x="265" y="404"/>
                      <a:pt x="265" y="404"/>
                    </a:cubicBezTo>
                    <a:cubicBezTo>
                      <a:pt x="265" y="404"/>
                      <a:pt x="290" y="389"/>
                      <a:pt x="290" y="389"/>
                    </a:cubicBezTo>
                    <a:cubicBezTo>
                      <a:pt x="290" y="389"/>
                      <a:pt x="283" y="404"/>
                      <a:pt x="283" y="404"/>
                    </a:cubicBezTo>
                    <a:cubicBezTo>
                      <a:pt x="283" y="404"/>
                      <a:pt x="290" y="399"/>
                      <a:pt x="290" y="399"/>
                    </a:cubicBezTo>
                    <a:cubicBezTo>
                      <a:pt x="290" y="399"/>
                      <a:pt x="290" y="404"/>
                      <a:pt x="290" y="404"/>
                    </a:cubicBezTo>
                    <a:cubicBezTo>
                      <a:pt x="290" y="404"/>
                      <a:pt x="290" y="404"/>
                      <a:pt x="290" y="404"/>
                    </a:cubicBezTo>
                  </a:path>
                </a:pathLst>
              </a:custGeom>
              <a:noFill/>
              <a:ln w="1588" cap="rnd">
                <a:solidFill>
                  <a:schemeClr val="accent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80"/>
              <p:cNvSpPr>
                <a:spLocks/>
              </p:cNvSpPr>
              <p:nvPr/>
            </p:nvSpPr>
            <p:spPr bwMode="auto">
              <a:xfrm>
                <a:off x="6629400" y="3970338"/>
                <a:ext cx="19050" cy="12700"/>
              </a:xfrm>
              <a:custGeom>
                <a:avLst/>
                <a:gdLst>
                  <a:gd name="T0" fmla="*/ 4 w 9"/>
                  <a:gd name="T1" fmla="*/ 3 h 6"/>
                  <a:gd name="T2" fmla="*/ 6 w 9"/>
                  <a:gd name="T3" fmla="*/ 1 h 6"/>
                  <a:gd name="T4" fmla="*/ 0 w 9"/>
                  <a:gd name="T5" fmla="*/ 6 h 6"/>
                  <a:gd name="T6" fmla="*/ 9 w 9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6">
                    <a:moveTo>
                      <a:pt x="4" y="3"/>
                    </a:moveTo>
                    <a:cubicBezTo>
                      <a:pt x="4" y="3"/>
                      <a:pt x="6" y="1"/>
                      <a:pt x="6" y="1"/>
                    </a:cubicBezTo>
                    <a:cubicBezTo>
                      <a:pt x="6" y="1"/>
                      <a:pt x="0" y="6"/>
                      <a:pt x="0" y="6"/>
                    </a:cubicBezTo>
                    <a:cubicBezTo>
                      <a:pt x="0" y="6"/>
                      <a:pt x="9" y="0"/>
                      <a:pt x="9" y="0"/>
                    </a:cubicBezTo>
                  </a:path>
                </a:pathLst>
              </a:custGeom>
              <a:noFill/>
              <a:ln w="1588" cap="rnd">
                <a:solidFill>
                  <a:schemeClr val="accent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81"/>
              <p:cNvSpPr>
                <a:spLocks/>
              </p:cNvSpPr>
              <p:nvPr/>
            </p:nvSpPr>
            <p:spPr bwMode="auto">
              <a:xfrm>
                <a:off x="6311900" y="3765550"/>
                <a:ext cx="153988" cy="144463"/>
              </a:xfrm>
              <a:custGeom>
                <a:avLst/>
                <a:gdLst>
                  <a:gd name="T0" fmla="*/ 16 w 71"/>
                  <a:gd name="T1" fmla="*/ 6 h 67"/>
                  <a:gd name="T2" fmla="*/ 19 w 71"/>
                  <a:gd name="T3" fmla="*/ 5 h 67"/>
                  <a:gd name="T4" fmla="*/ 4 w 71"/>
                  <a:gd name="T5" fmla="*/ 20 h 67"/>
                  <a:gd name="T6" fmla="*/ 36 w 71"/>
                  <a:gd name="T7" fmla="*/ 1 h 67"/>
                  <a:gd name="T8" fmla="*/ 3 w 71"/>
                  <a:gd name="T9" fmla="*/ 21 h 67"/>
                  <a:gd name="T10" fmla="*/ 38 w 71"/>
                  <a:gd name="T11" fmla="*/ 1 h 67"/>
                  <a:gd name="T12" fmla="*/ 2 w 71"/>
                  <a:gd name="T13" fmla="*/ 22 h 67"/>
                  <a:gd name="T14" fmla="*/ 39 w 71"/>
                  <a:gd name="T15" fmla="*/ 1 h 67"/>
                  <a:gd name="T16" fmla="*/ 0 w 71"/>
                  <a:gd name="T17" fmla="*/ 30 h 67"/>
                  <a:gd name="T18" fmla="*/ 47 w 71"/>
                  <a:gd name="T19" fmla="*/ 3 h 67"/>
                  <a:gd name="T20" fmla="*/ 0 w 71"/>
                  <a:gd name="T21" fmla="*/ 35 h 67"/>
                  <a:gd name="T22" fmla="*/ 51 w 71"/>
                  <a:gd name="T23" fmla="*/ 5 h 67"/>
                  <a:gd name="T24" fmla="*/ 0 w 71"/>
                  <a:gd name="T25" fmla="*/ 41 h 67"/>
                  <a:gd name="T26" fmla="*/ 56 w 71"/>
                  <a:gd name="T27" fmla="*/ 8 h 67"/>
                  <a:gd name="T28" fmla="*/ 2 w 71"/>
                  <a:gd name="T29" fmla="*/ 48 h 67"/>
                  <a:gd name="T30" fmla="*/ 62 w 71"/>
                  <a:gd name="T31" fmla="*/ 14 h 67"/>
                  <a:gd name="T32" fmla="*/ 3 w 71"/>
                  <a:gd name="T33" fmla="*/ 52 h 67"/>
                  <a:gd name="T34" fmla="*/ 64 w 71"/>
                  <a:gd name="T35" fmla="*/ 17 h 67"/>
                  <a:gd name="T36" fmla="*/ 3 w 71"/>
                  <a:gd name="T37" fmla="*/ 52 h 67"/>
                  <a:gd name="T38" fmla="*/ 65 w 71"/>
                  <a:gd name="T39" fmla="*/ 17 h 67"/>
                  <a:gd name="T40" fmla="*/ 6 w 71"/>
                  <a:gd name="T41" fmla="*/ 58 h 67"/>
                  <a:gd name="T42" fmla="*/ 68 w 71"/>
                  <a:gd name="T43" fmla="*/ 22 h 67"/>
                  <a:gd name="T44" fmla="*/ 9 w 71"/>
                  <a:gd name="T45" fmla="*/ 61 h 67"/>
                  <a:gd name="T46" fmla="*/ 69 w 71"/>
                  <a:gd name="T47" fmla="*/ 26 h 67"/>
                  <a:gd name="T48" fmla="*/ 13 w 71"/>
                  <a:gd name="T49" fmla="*/ 65 h 67"/>
                  <a:gd name="T50" fmla="*/ 71 w 71"/>
                  <a:gd name="T51" fmla="*/ 32 h 67"/>
                  <a:gd name="T52" fmla="*/ 15 w 71"/>
                  <a:gd name="T53" fmla="*/ 66 h 67"/>
                  <a:gd name="T54" fmla="*/ 71 w 71"/>
                  <a:gd name="T55" fmla="*/ 3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71" h="67">
                    <a:moveTo>
                      <a:pt x="16" y="6"/>
                    </a:moveTo>
                    <a:cubicBezTo>
                      <a:pt x="16" y="6"/>
                      <a:pt x="19" y="5"/>
                      <a:pt x="19" y="5"/>
                    </a:cubicBezTo>
                    <a:cubicBezTo>
                      <a:pt x="19" y="5"/>
                      <a:pt x="4" y="19"/>
                      <a:pt x="4" y="20"/>
                    </a:cubicBezTo>
                    <a:cubicBezTo>
                      <a:pt x="4" y="20"/>
                      <a:pt x="36" y="0"/>
                      <a:pt x="36" y="1"/>
                    </a:cubicBezTo>
                    <a:cubicBezTo>
                      <a:pt x="36" y="1"/>
                      <a:pt x="3" y="21"/>
                      <a:pt x="3" y="21"/>
                    </a:cubicBezTo>
                    <a:cubicBezTo>
                      <a:pt x="3" y="22"/>
                      <a:pt x="38" y="1"/>
                      <a:pt x="38" y="1"/>
                    </a:cubicBezTo>
                    <a:cubicBezTo>
                      <a:pt x="38" y="1"/>
                      <a:pt x="2" y="22"/>
                      <a:pt x="2" y="22"/>
                    </a:cubicBezTo>
                    <a:cubicBezTo>
                      <a:pt x="3" y="23"/>
                      <a:pt x="39" y="1"/>
                      <a:pt x="39" y="1"/>
                    </a:cubicBezTo>
                    <a:cubicBezTo>
                      <a:pt x="39" y="1"/>
                      <a:pt x="0" y="29"/>
                      <a:pt x="0" y="30"/>
                    </a:cubicBezTo>
                    <a:cubicBezTo>
                      <a:pt x="0" y="30"/>
                      <a:pt x="47" y="2"/>
                      <a:pt x="47" y="3"/>
                    </a:cubicBezTo>
                    <a:cubicBezTo>
                      <a:pt x="47" y="3"/>
                      <a:pt x="0" y="34"/>
                      <a:pt x="0" y="35"/>
                    </a:cubicBezTo>
                    <a:cubicBezTo>
                      <a:pt x="0" y="35"/>
                      <a:pt x="51" y="5"/>
                      <a:pt x="51" y="5"/>
                    </a:cubicBezTo>
                    <a:cubicBezTo>
                      <a:pt x="52" y="6"/>
                      <a:pt x="0" y="40"/>
                      <a:pt x="0" y="41"/>
                    </a:cubicBezTo>
                    <a:cubicBezTo>
                      <a:pt x="1" y="42"/>
                      <a:pt x="56" y="8"/>
                      <a:pt x="56" y="8"/>
                    </a:cubicBezTo>
                    <a:cubicBezTo>
                      <a:pt x="56" y="9"/>
                      <a:pt x="1" y="48"/>
                      <a:pt x="2" y="48"/>
                    </a:cubicBezTo>
                    <a:cubicBezTo>
                      <a:pt x="2" y="49"/>
                      <a:pt x="61" y="13"/>
                      <a:pt x="62" y="14"/>
                    </a:cubicBezTo>
                    <a:cubicBezTo>
                      <a:pt x="62" y="14"/>
                      <a:pt x="3" y="51"/>
                      <a:pt x="3" y="52"/>
                    </a:cubicBezTo>
                    <a:cubicBezTo>
                      <a:pt x="3" y="53"/>
                      <a:pt x="64" y="16"/>
                      <a:pt x="64" y="17"/>
                    </a:cubicBezTo>
                    <a:cubicBezTo>
                      <a:pt x="65" y="17"/>
                      <a:pt x="3" y="52"/>
                      <a:pt x="3" y="52"/>
                    </a:cubicBezTo>
                    <a:cubicBezTo>
                      <a:pt x="4" y="53"/>
                      <a:pt x="64" y="16"/>
                      <a:pt x="65" y="17"/>
                    </a:cubicBezTo>
                    <a:cubicBezTo>
                      <a:pt x="65" y="18"/>
                      <a:pt x="6" y="57"/>
                      <a:pt x="6" y="58"/>
                    </a:cubicBezTo>
                    <a:cubicBezTo>
                      <a:pt x="7" y="58"/>
                      <a:pt x="67" y="21"/>
                      <a:pt x="68" y="22"/>
                    </a:cubicBezTo>
                    <a:cubicBezTo>
                      <a:pt x="68" y="23"/>
                      <a:pt x="8" y="60"/>
                      <a:pt x="9" y="61"/>
                    </a:cubicBezTo>
                    <a:cubicBezTo>
                      <a:pt x="9" y="61"/>
                      <a:pt x="69" y="25"/>
                      <a:pt x="69" y="26"/>
                    </a:cubicBezTo>
                    <a:cubicBezTo>
                      <a:pt x="69" y="26"/>
                      <a:pt x="13" y="64"/>
                      <a:pt x="13" y="65"/>
                    </a:cubicBezTo>
                    <a:cubicBezTo>
                      <a:pt x="14" y="65"/>
                      <a:pt x="70" y="31"/>
                      <a:pt x="71" y="32"/>
                    </a:cubicBezTo>
                    <a:cubicBezTo>
                      <a:pt x="71" y="33"/>
                      <a:pt x="14" y="65"/>
                      <a:pt x="15" y="66"/>
                    </a:cubicBezTo>
                    <a:cubicBezTo>
                      <a:pt x="15" y="67"/>
                      <a:pt x="71" y="33"/>
                      <a:pt x="71" y="33"/>
                    </a:cubicBezTo>
                  </a:path>
                </a:pathLst>
              </a:custGeom>
              <a:noFill/>
              <a:ln w="1588" cap="rnd">
                <a:solidFill>
                  <a:schemeClr val="accent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82"/>
              <p:cNvSpPr>
                <a:spLocks/>
              </p:cNvSpPr>
              <p:nvPr/>
            </p:nvSpPr>
            <p:spPr bwMode="auto">
              <a:xfrm>
                <a:off x="6113463" y="3841750"/>
                <a:ext cx="554038" cy="446088"/>
              </a:xfrm>
              <a:custGeom>
                <a:avLst/>
                <a:gdLst>
                  <a:gd name="T0" fmla="*/ 2 w 257"/>
                  <a:gd name="T1" fmla="*/ 31 h 208"/>
                  <a:gd name="T2" fmla="*/ 2 w 257"/>
                  <a:gd name="T3" fmla="*/ 31 h 208"/>
                  <a:gd name="T4" fmla="*/ 2 w 257"/>
                  <a:gd name="T5" fmla="*/ 35 h 208"/>
                  <a:gd name="T6" fmla="*/ 8 w 257"/>
                  <a:gd name="T7" fmla="*/ 31 h 208"/>
                  <a:gd name="T8" fmla="*/ 2 w 257"/>
                  <a:gd name="T9" fmla="*/ 35 h 208"/>
                  <a:gd name="T10" fmla="*/ 9 w 257"/>
                  <a:gd name="T11" fmla="*/ 31 h 208"/>
                  <a:gd name="T12" fmla="*/ 2 w 257"/>
                  <a:gd name="T13" fmla="*/ 44 h 208"/>
                  <a:gd name="T14" fmla="*/ 25 w 257"/>
                  <a:gd name="T15" fmla="*/ 31 h 208"/>
                  <a:gd name="T16" fmla="*/ 2 w 257"/>
                  <a:gd name="T17" fmla="*/ 54 h 208"/>
                  <a:gd name="T18" fmla="*/ 41 w 257"/>
                  <a:gd name="T19" fmla="*/ 31 h 208"/>
                  <a:gd name="T20" fmla="*/ 2 w 257"/>
                  <a:gd name="T21" fmla="*/ 64 h 208"/>
                  <a:gd name="T22" fmla="*/ 58 w 257"/>
                  <a:gd name="T23" fmla="*/ 31 h 208"/>
                  <a:gd name="T24" fmla="*/ 2 w 257"/>
                  <a:gd name="T25" fmla="*/ 68 h 208"/>
                  <a:gd name="T26" fmla="*/ 66 w 257"/>
                  <a:gd name="T27" fmla="*/ 31 h 208"/>
                  <a:gd name="T28" fmla="*/ 2 w 257"/>
                  <a:gd name="T29" fmla="*/ 74 h 208"/>
                  <a:gd name="T30" fmla="*/ 76 w 257"/>
                  <a:gd name="T31" fmla="*/ 31 h 208"/>
                  <a:gd name="T32" fmla="*/ 2 w 257"/>
                  <a:gd name="T33" fmla="*/ 76 h 208"/>
                  <a:gd name="T34" fmla="*/ 81 w 257"/>
                  <a:gd name="T35" fmla="*/ 31 h 208"/>
                  <a:gd name="T36" fmla="*/ 2 w 257"/>
                  <a:gd name="T37" fmla="*/ 82 h 208"/>
                  <a:gd name="T38" fmla="*/ 90 w 257"/>
                  <a:gd name="T39" fmla="*/ 31 h 208"/>
                  <a:gd name="T40" fmla="*/ 2 w 257"/>
                  <a:gd name="T41" fmla="*/ 90 h 208"/>
                  <a:gd name="T42" fmla="*/ 103 w 257"/>
                  <a:gd name="T43" fmla="*/ 31 h 208"/>
                  <a:gd name="T44" fmla="*/ 2 w 257"/>
                  <a:gd name="T45" fmla="*/ 94 h 208"/>
                  <a:gd name="T46" fmla="*/ 163 w 257"/>
                  <a:gd name="T47" fmla="*/ 1 h 208"/>
                  <a:gd name="T48" fmla="*/ 2 w 257"/>
                  <a:gd name="T49" fmla="*/ 97 h 208"/>
                  <a:gd name="T50" fmla="*/ 163 w 257"/>
                  <a:gd name="T51" fmla="*/ 4 h 208"/>
                  <a:gd name="T52" fmla="*/ 2 w 257"/>
                  <a:gd name="T53" fmla="*/ 107 h 208"/>
                  <a:gd name="T54" fmla="*/ 160 w 257"/>
                  <a:gd name="T55" fmla="*/ 15 h 208"/>
                  <a:gd name="T56" fmla="*/ 2 w 257"/>
                  <a:gd name="T57" fmla="*/ 112 h 208"/>
                  <a:gd name="T58" fmla="*/ 154 w 257"/>
                  <a:gd name="T59" fmla="*/ 24 h 208"/>
                  <a:gd name="T60" fmla="*/ 2 w 257"/>
                  <a:gd name="T61" fmla="*/ 114 h 208"/>
                  <a:gd name="T62" fmla="*/ 152 w 257"/>
                  <a:gd name="T63" fmla="*/ 27 h 208"/>
                  <a:gd name="T64" fmla="*/ 2 w 257"/>
                  <a:gd name="T65" fmla="*/ 120 h 208"/>
                  <a:gd name="T66" fmla="*/ 156 w 257"/>
                  <a:gd name="T67" fmla="*/ 31 h 208"/>
                  <a:gd name="T68" fmla="*/ 2 w 257"/>
                  <a:gd name="T69" fmla="*/ 129 h 208"/>
                  <a:gd name="T70" fmla="*/ 171 w 257"/>
                  <a:gd name="T71" fmla="*/ 31 h 208"/>
                  <a:gd name="T72" fmla="*/ 2 w 257"/>
                  <a:gd name="T73" fmla="*/ 131 h 208"/>
                  <a:gd name="T74" fmla="*/ 175 w 257"/>
                  <a:gd name="T75" fmla="*/ 31 h 208"/>
                  <a:gd name="T76" fmla="*/ 2 w 257"/>
                  <a:gd name="T77" fmla="*/ 139 h 208"/>
                  <a:gd name="T78" fmla="*/ 189 w 257"/>
                  <a:gd name="T79" fmla="*/ 31 h 208"/>
                  <a:gd name="T80" fmla="*/ 2 w 257"/>
                  <a:gd name="T81" fmla="*/ 140 h 208"/>
                  <a:gd name="T82" fmla="*/ 191 w 257"/>
                  <a:gd name="T83" fmla="*/ 31 h 208"/>
                  <a:gd name="T84" fmla="*/ 2 w 257"/>
                  <a:gd name="T85" fmla="*/ 148 h 208"/>
                  <a:gd name="T86" fmla="*/ 205 w 257"/>
                  <a:gd name="T87" fmla="*/ 31 h 208"/>
                  <a:gd name="T88" fmla="*/ 2 w 257"/>
                  <a:gd name="T89" fmla="*/ 156 h 208"/>
                  <a:gd name="T90" fmla="*/ 219 w 257"/>
                  <a:gd name="T91" fmla="*/ 31 h 208"/>
                  <a:gd name="T92" fmla="*/ 2 w 257"/>
                  <a:gd name="T93" fmla="*/ 162 h 208"/>
                  <a:gd name="T94" fmla="*/ 228 w 257"/>
                  <a:gd name="T95" fmla="*/ 31 h 208"/>
                  <a:gd name="T96" fmla="*/ 2 w 257"/>
                  <a:gd name="T97" fmla="*/ 171 h 208"/>
                  <a:gd name="T98" fmla="*/ 237 w 257"/>
                  <a:gd name="T99" fmla="*/ 35 h 208"/>
                  <a:gd name="T100" fmla="*/ 2 w 257"/>
                  <a:gd name="T101" fmla="*/ 179 h 208"/>
                  <a:gd name="T102" fmla="*/ 237 w 257"/>
                  <a:gd name="T103" fmla="*/ 43 h 208"/>
                  <a:gd name="T104" fmla="*/ 2 w 257"/>
                  <a:gd name="T105" fmla="*/ 182 h 208"/>
                  <a:gd name="T106" fmla="*/ 237 w 257"/>
                  <a:gd name="T107" fmla="*/ 46 h 208"/>
                  <a:gd name="T108" fmla="*/ 2 w 257"/>
                  <a:gd name="T109" fmla="*/ 187 h 208"/>
                  <a:gd name="T110" fmla="*/ 237 w 257"/>
                  <a:gd name="T111" fmla="*/ 51 h 208"/>
                  <a:gd name="T112" fmla="*/ 2 w 257"/>
                  <a:gd name="T113" fmla="*/ 196 h 208"/>
                  <a:gd name="T114" fmla="*/ 237 w 257"/>
                  <a:gd name="T115" fmla="*/ 60 h 208"/>
                  <a:gd name="T116" fmla="*/ 2 w 257"/>
                  <a:gd name="T117" fmla="*/ 197 h 208"/>
                  <a:gd name="T118" fmla="*/ 237 w 257"/>
                  <a:gd name="T119" fmla="*/ 61 h 208"/>
                  <a:gd name="T120" fmla="*/ 2 w 257"/>
                  <a:gd name="T121" fmla="*/ 206 h 208"/>
                  <a:gd name="T122" fmla="*/ 257 w 257"/>
                  <a:gd name="T123" fmla="*/ 58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57" h="208">
                    <a:moveTo>
                      <a:pt x="2" y="31"/>
                    </a:moveTo>
                    <a:cubicBezTo>
                      <a:pt x="2" y="31"/>
                      <a:pt x="2" y="31"/>
                      <a:pt x="2" y="31"/>
                    </a:cubicBezTo>
                    <a:cubicBezTo>
                      <a:pt x="2" y="31"/>
                      <a:pt x="2" y="35"/>
                      <a:pt x="2" y="35"/>
                    </a:cubicBezTo>
                    <a:cubicBezTo>
                      <a:pt x="2" y="35"/>
                      <a:pt x="8" y="31"/>
                      <a:pt x="8" y="31"/>
                    </a:cubicBezTo>
                    <a:cubicBezTo>
                      <a:pt x="8" y="31"/>
                      <a:pt x="2" y="35"/>
                      <a:pt x="2" y="35"/>
                    </a:cubicBezTo>
                    <a:cubicBezTo>
                      <a:pt x="2" y="35"/>
                      <a:pt x="9" y="31"/>
                      <a:pt x="9" y="31"/>
                    </a:cubicBezTo>
                    <a:cubicBezTo>
                      <a:pt x="9" y="31"/>
                      <a:pt x="2" y="44"/>
                      <a:pt x="2" y="44"/>
                    </a:cubicBezTo>
                    <a:cubicBezTo>
                      <a:pt x="2" y="44"/>
                      <a:pt x="25" y="31"/>
                      <a:pt x="25" y="31"/>
                    </a:cubicBezTo>
                    <a:cubicBezTo>
                      <a:pt x="25" y="31"/>
                      <a:pt x="1" y="54"/>
                      <a:pt x="2" y="54"/>
                    </a:cubicBezTo>
                    <a:cubicBezTo>
                      <a:pt x="2" y="54"/>
                      <a:pt x="41" y="30"/>
                      <a:pt x="41" y="31"/>
                    </a:cubicBezTo>
                    <a:cubicBezTo>
                      <a:pt x="42" y="32"/>
                      <a:pt x="1" y="63"/>
                      <a:pt x="2" y="64"/>
                    </a:cubicBezTo>
                    <a:cubicBezTo>
                      <a:pt x="2" y="64"/>
                      <a:pt x="58" y="30"/>
                      <a:pt x="58" y="31"/>
                    </a:cubicBezTo>
                    <a:cubicBezTo>
                      <a:pt x="58" y="31"/>
                      <a:pt x="1" y="67"/>
                      <a:pt x="2" y="68"/>
                    </a:cubicBezTo>
                    <a:cubicBezTo>
                      <a:pt x="2" y="69"/>
                      <a:pt x="66" y="30"/>
                      <a:pt x="66" y="31"/>
                    </a:cubicBezTo>
                    <a:cubicBezTo>
                      <a:pt x="66" y="31"/>
                      <a:pt x="1" y="73"/>
                      <a:pt x="2" y="74"/>
                    </a:cubicBezTo>
                    <a:cubicBezTo>
                      <a:pt x="2" y="75"/>
                      <a:pt x="76" y="30"/>
                      <a:pt x="76" y="31"/>
                    </a:cubicBezTo>
                    <a:cubicBezTo>
                      <a:pt x="77" y="32"/>
                      <a:pt x="1" y="76"/>
                      <a:pt x="2" y="76"/>
                    </a:cubicBezTo>
                    <a:cubicBezTo>
                      <a:pt x="2" y="77"/>
                      <a:pt x="80" y="30"/>
                      <a:pt x="81" y="31"/>
                    </a:cubicBezTo>
                    <a:cubicBezTo>
                      <a:pt x="81" y="32"/>
                      <a:pt x="1" y="81"/>
                      <a:pt x="2" y="82"/>
                    </a:cubicBezTo>
                    <a:cubicBezTo>
                      <a:pt x="2" y="83"/>
                      <a:pt x="90" y="30"/>
                      <a:pt x="90" y="31"/>
                    </a:cubicBezTo>
                    <a:cubicBezTo>
                      <a:pt x="91" y="32"/>
                      <a:pt x="1" y="89"/>
                      <a:pt x="2" y="90"/>
                    </a:cubicBezTo>
                    <a:cubicBezTo>
                      <a:pt x="3" y="91"/>
                      <a:pt x="103" y="30"/>
                      <a:pt x="103" y="31"/>
                    </a:cubicBezTo>
                    <a:cubicBezTo>
                      <a:pt x="104" y="32"/>
                      <a:pt x="1" y="94"/>
                      <a:pt x="2" y="94"/>
                    </a:cubicBezTo>
                    <a:cubicBezTo>
                      <a:pt x="2" y="95"/>
                      <a:pt x="162" y="0"/>
                      <a:pt x="163" y="1"/>
                    </a:cubicBezTo>
                    <a:cubicBezTo>
                      <a:pt x="164" y="3"/>
                      <a:pt x="1" y="96"/>
                      <a:pt x="2" y="97"/>
                    </a:cubicBezTo>
                    <a:cubicBezTo>
                      <a:pt x="2" y="99"/>
                      <a:pt x="162" y="3"/>
                      <a:pt x="163" y="4"/>
                    </a:cubicBezTo>
                    <a:cubicBezTo>
                      <a:pt x="164" y="6"/>
                      <a:pt x="0" y="104"/>
                      <a:pt x="2" y="107"/>
                    </a:cubicBezTo>
                    <a:cubicBezTo>
                      <a:pt x="3" y="108"/>
                      <a:pt x="159" y="13"/>
                      <a:pt x="160" y="15"/>
                    </a:cubicBezTo>
                    <a:cubicBezTo>
                      <a:pt x="161" y="17"/>
                      <a:pt x="1" y="111"/>
                      <a:pt x="2" y="112"/>
                    </a:cubicBezTo>
                    <a:cubicBezTo>
                      <a:pt x="2" y="114"/>
                      <a:pt x="154" y="23"/>
                      <a:pt x="154" y="24"/>
                    </a:cubicBezTo>
                    <a:cubicBezTo>
                      <a:pt x="155" y="26"/>
                      <a:pt x="0" y="112"/>
                      <a:pt x="2" y="114"/>
                    </a:cubicBezTo>
                    <a:cubicBezTo>
                      <a:pt x="2" y="115"/>
                      <a:pt x="151" y="26"/>
                      <a:pt x="152" y="27"/>
                    </a:cubicBezTo>
                    <a:cubicBezTo>
                      <a:pt x="153" y="28"/>
                      <a:pt x="1" y="119"/>
                      <a:pt x="2" y="120"/>
                    </a:cubicBezTo>
                    <a:cubicBezTo>
                      <a:pt x="2" y="121"/>
                      <a:pt x="154" y="29"/>
                      <a:pt x="156" y="31"/>
                    </a:cubicBezTo>
                    <a:cubicBezTo>
                      <a:pt x="157" y="33"/>
                      <a:pt x="0" y="127"/>
                      <a:pt x="2" y="129"/>
                    </a:cubicBezTo>
                    <a:cubicBezTo>
                      <a:pt x="2" y="130"/>
                      <a:pt x="170" y="29"/>
                      <a:pt x="171" y="31"/>
                    </a:cubicBezTo>
                    <a:cubicBezTo>
                      <a:pt x="173" y="33"/>
                      <a:pt x="1" y="130"/>
                      <a:pt x="2" y="131"/>
                    </a:cubicBezTo>
                    <a:cubicBezTo>
                      <a:pt x="2" y="132"/>
                      <a:pt x="175" y="30"/>
                      <a:pt x="175" y="31"/>
                    </a:cubicBezTo>
                    <a:cubicBezTo>
                      <a:pt x="176" y="33"/>
                      <a:pt x="1" y="138"/>
                      <a:pt x="2" y="139"/>
                    </a:cubicBezTo>
                    <a:cubicBezTo>
                      <a:pt x="2" y="140"/>
                      <a:pt x="187" y="28"/>
                      <a:pt x="189" y="31"/>
                    </a:cubicBezTo>
                    <a:cubicBezTo>
                      <a:pt x="190" y="32"/>
                      <a:pt x="0" y="138"/>
                      <a:pt x="2" y="140"/>
                    </a:cubicBezTo>
                    <a:cubicBezTo>
                      <a:pt x="3" y="143"/>
                      <a:pt x="190" y="29"/>
                      <a:pt x="191" y="31"/>
                    </a:cubicBezTo>
                    <a:cubicBezTo>
                      <a:pt x="192" y="32"/>
                      <a:pt x="1" y="147"/>
                      <a:pt x="2" y="148"/>
                    </a:cubicBezTo>
                    <a:cubicBezTo>
                      <a:pt x="3" y="151"/>
                      <a:pt x="204" y="28"/>
                      <a:pt x="205" y="31"/>
                    </a:cubicBezTo>
                    <a:cubicBezTo>
                      <a:pt x="206" y="32"/>
                      <a:pt x="1" y="155"/>
                      <a:pt x="2" y="156"/>
                    </a:cubicBezTo>
                    <a:cubicBezTo>
                      <a:pt x="3" y="159"/>
                      <a:pt x="218" y="29"/>
                      <a:pt x="219" y="31"/>
                    </a:cubicBezTo>
                    <a:cubicBezTo>
                      <a:pt x="220" y="34"/>
                      <a:pt x="1" y="160"/>
                      <a:pt x="2" y="162"/>
                    </a:cubicBezTo>
                    <a:cubicBezTo>
                      <a:pt x="2" y="163"/>
                      <a:pt x="227" y="29"/>
                      <a:pt x="228" y="31"/>
                    </a:cubicBezTo>
                    <a:cubicBezTo>
                      <a:pt x="229" y="32"/>
                      <a:pt x="1" y="169"/>
                      <a:pt x="2" y="171"/>
                    </a:cubicBezTo>
                    <a:cubicBezTo>
                      <a:pt x="3" y="172"/>
                      <a:pt x="235" y="31"/>
                      <a:pt x="237" y="35"/>
                    </a:cubicBezTo>
                    <a:cubicBezTo>
                      <a:pt x="238" y="37"/>
                      <a:pt x="0" y="176"/>
                      <a:pt x="2" y="179"/>
                    </a:cubicBezTo>
                    <a:cubicBezTo>
                      <a:pt x="4" y="182"/>
                      <a:pt x="236" y="40"/>
                      <a:pt x="237" y="43"/>
                    </a:cubicBezTo>
                    <a:cubicBezTo>
                      <a:pt x="238" y="45"/>
                      <a:pt x="0" y="180"/>
                      <a:pt x="2" y="182"/>
                    </a:cubicBezTo>
                    <a:cubicBezTo>
                      <a:pt x="2" y="184"/>
                      <a:pt x="236" y="43"/>
                      <a:pt x="237" y="46"/>
                    </a:cubicBezTo>
                    <a:cubicBezTo>
                      <a:pt x="239" y="50"/>
                      <a:pt x="0" y="184"/>
                      <a:pt x="2" y="187"/>
                    </a:cubicBezTo>
                    <a:cubicBezTo>
                      <a:pt x="3" y="190"/>
                      <a:pt x="236" y="48"/>
                      <a:pt x="237" y="51"/>
                    </a:cubicBezTo>
                    <a:cubicBezTo>
                      <a:pt x="238" y="53"/>
                      <a:pt x="1" y="195"/>
                      <a:pt x="2" y="196"/>
                    </a:cubicBezTo>
                    <a:cubicBezTo>
                      <a:pt x="3" y="198"/>
                      <a:pt x="236" y="57"/>
                      <a:pt x="237" y="60"/>
                    </a:cubicBezTo>
                    <a:cubicBezTo>
                      <a:pt x="238" y="61"/>
                      <a:pt x="0" y="194"/>
                      <a:pt x="2" y="197"/>
                    </a:cubicBezTo>
                    <a:cubicBezTo>
                      <a:pt x="2" y="199"/>
                      <a:pt x="236" y="59"/>
                      <a:pt x="237" y="61"/>
                    </a:cubicBezTo>
                    <a:cubicBezTo>
                      <a:pt x="239" y="64"/>
                      <a:pt x="0" y="203"/>
                      <a:pt x="2" y="206"/>
                    </a:cubicBezTo>
                    <a:cubicBezTo>
                      <a:pt x="3" y="208"/>
                      <a:pt x="254" y="55"/>
                      <a:pt x="257" y="58"/>
                    </a:cubicBezTo>
                  </a:path>
                </a:pathLst>
              </a:custGeom>
              <a:noFill/>
              <a:ln w="1588" cap="rnd">
                <a:solidFill>
                  <a:schemeClr val="accent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76"/>
              <p:cNvSpPr>
                <a:spLocks/>
              </p:cNvSpPr>
              <p:nvPr/>
            </p:nvSpPr>
            <p:spPr bwMode="auto">
              <a:xfrm>
                <a:off x="6543675" y="4552950"/>
                <a:ext cx="80963" cy="50800"/>
              </a:xfrm>
              <a:custGeom>
                <a:avLst/>
                <a:gdLst>
                  <a:gd name="T0" fmla="*/ 0 w 38"/>
                  <a:gd name="T1" fmla="*/ 22 h 24"/>
                  <a:gd name="T2" fmla="*/ 38 w 38"/>
                  <a:gd name="T3" fmla="*/ 0 h 24"/>
                  <a:gd name="T4" fmla="*/ 18 w 38"/>
                  <a:gd name="T5" fmla="*/ 19 h 24"/>
                  <a:gd name="T6" fmla="*/ 38 w 38"/>
                  <a:gd name="T7" fmla="*/ 7 h 24"/>
                  <a:gd name="T8" fmla="*/ 25 w 38"/>
                  <a:gd name="T9" fmla="*/ 19 h 24"/>
                  <a:gd name="T10" fmla="*/ 38 w 38"/>
                  <a:gd name="T11" fmla="*/ 12 h 24"/>
                  <a:gd name="T12" fmla="*/ 26 w 38"/>
                  <a:gd name="T13" fmla="*/ 19 h 24"/>
                  <a:gd name="T14" fmla="*/ 38 w 38"/>
                  <a:gd name="T15" fmla="*/ 12 h 24"/>
                  <a:gd name="T16" fmla="*/ 27 w 38"/>
                  <a:gd name="T17" fmla="*/ 20 h 24"/>
                  <a:gd name="T18" fmla="*/ 38 w 38"/>
                  <a:gd name="T19" fmla="*/ 13 h 24"/>
                  <a:gd name="T20" fmla="*/ 27 w 38"/>
                  <a:gd name="T21" fmla="*/ 20 h 24"/>
                  <a:gd name="T22" fmla="*/ 38 w 38"/>
                  <a:gd name="T23" fmla="*/ 13 h 24"/>
                  <a:gd name="T24" fmla="*/ 32 w 38"/>
                  <a:gd name="T25" fmla="*/ 21 h 24"/>
                  <a:gd name="T26" fmla="*/ 38 w 38"/>
                  <a:gd name="T27" fmla="*/ 17 h 24"/>
                  <a:gd name="T28" fmla="*/ 38 w 38"/>
                  <a:gd name="T29" fmla="*/ 24 h 24"/>
                  <a:gd name="T30" fmla="*/ 38 w 38"/>
                  <a:gd name="T31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8" h="24">
                    <a:moveTo>
                      <a:pt x="0" y="22"/>
                    </a:moveTo>
                    <a:cubicBezTo>
                      <a:pt x="1" y="22"/>
                      <a:pt x="38" y="0"/>
                      <a:pt x="38" y="0"/>
                    </a:cubicBezTo>
                    <a:cubicBezTo>
                      <a:pt x="38" y="0"/>
                      <a:pt x="18" y="18"/>
                      <a:pt x="18" y="19"/>
                    </a:cubicBezTo>
                    <a:cubicBezTo>
                      <a:pt x="18" y="19"/>
                      <a:pt x="38" y="6"/>
                      <a:pt x="38" y="7"/>
                    </a:cubicBezTo>
                    <a:cubicBezTo>
                      <a:pt x="38" y="7"/>
                      <a:pt x="25" y="19"/>
                      <a:pt x="25" y="19"/>
                    </a:cubicBezTo>
                    <a:cubicBezTo>
                      <a:pt x="25" y="19"/>
                      <a:pt x="38" y="11"/>
                      <a:pt x="38" y="12"/>
                    </a:cubicBezTo>
                    <a:cubicBezTo>
                      <a:pt x="38" y="12"/>
                      <a:pt x="26" y="19"/>
                      <a:pt x="26" y="19"/>
                    </a:cubicBezTo>
                    <a:cubicBezTo>
                      <a:pt x="26" y="19"/>
                      <a:pt x="38" y="12"/>
                      <a:pt x="38" y="12"/>
                    </a:cubicBezTo>
                    <a:cubicBezTo>
                      <a:pt x="38" y="12"/>
                      <a:pt x="27" y="19"/>
                      <a:pt x="27" y="20"/>
                    </a:cubicBezTo>
                    <a:cubicBezTo>
                      <a:pt x="27" y="20"/>
                      <a:pt x="38" y="13"/>
                      <a:pt x="38" y="13"/>
                    </a:cubicBezTo>
                    <a:cubicBezTo>
                      <a:pt x="38" y="13"/>
                      <a:pt x="27" y="19"/>
                      <a:pt x="27" y="20"/>
                    </a:cubicBezTo>
                    <a:cubicBezTo>
                      <a:pt x="27" y="20"/>
                      <a:pt x="38" y="13"/>
                      <a:pt x="38" y="13"/>
                    </a:cubicBezTo>
                    <a:cubicBezTo>
                      <a:pt x="38" y="13"/>
                      <a:pt x="32" y="21"/>
                      <a:pt x="32" y="21"/>
                    </a:cubicBezTo>
                    <a:cubicBezTo>
                      <a:pt x="32" y="21"/>
                      <a:pt x="38" y="17"/>
                      <a:pt x="38" y="17"/>
                    </a:cubicBezTo>
                    <a:cubicBezTo>
                      <a:pt x="38" y="17"/>
                      <a:pt x="38" y="24"/>
                      <a:pt x="38" y="24"/>
                    </a:cubicBezTo>
                    <a:cubicBezTo>
                      <a:pt x="38" y="24"/>
                      <a:pt x="38" y="24"/>
                      <a:pt x="38" y="24"/>
                    </a:cubicBezTo>
                  </a:path>
                </a:pathLst>
              </a:custGeom>
              <a:noFill/>
              <a:ln w="1588" cap="rnd">
                <a:solidFill>
                  <a:schemeClr val="accent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Freeform 77"/>
              <p:cNvSpPr>
                <a:spLocks/>
              </p:cNvSpPr>
              <p:nvPr/>
            </p:nvSpPr>
            <p:spPr bwMode="auto">
              <a:xfrm>
                <a:off x="6543675" y="4232275"/>
                <a:ext cx="80963" cy="52388"/>
              </a:xfrm>
              <a:custGeom>
                <a:avLst/>
                <a:gdLst>
                  <a:gd name="T0" fmla="*/ 0 w 38"/>
                  <a:gd name="T1" fmla="*/ 22 h 24"/>
                  <a:gd name="T2" fmla="*/ 38 w 38"/>
                  <a:gd name="T3" fmla="*/ 0 h 24"/>
                  <a:gd name="T4" fmla="*/ 15 w 38"/>
                  <a:gd name="T5" fmla="*/ 18 h 24"/>
                  <a:gd name="T6" fmla="*/ 38 w 38"/>
                  <a:gd name="T7" fmla="*/ 4 h 24"/>
                  <a:gd name="T8" fmla="*/ 22 w 38"/>
                  <a:gd name="T9" fmla="*/ 18 h 24"/>
                  <a:gd name="T10" fmla="*/ 38 w 38"/>
                  <a:gd name="T11" fmla="*/ 8 h 24"/>
                  <a:gd name="T12" fmla="*/ 32 w 38"/>
                  <a:gd name="T13" fmla="*/ 21 h 24"/>
                  <a:gd name="T14" fmla="*/ 38 w 38"/>
                  <a:gd name="T15" fmla="*/ 17 h 24"/>
                  <a:gd name="T16" fmla="*/ 35 w 38"/>
                  <a:gd name="T17" fmla="*/ 23 h 24"/>
                  <a:gd name="T18" fmla="*/ 38 w 38"/>
                  <a:gd name="T19" fmla="*/ 21 h 24"/>
                  <a:gd name="T20" fmla="*/ 38 w 38"/>
                  <a:gd name="T21" fmla="*/ 24 h 24"/>
                  <a:gd name="T22" fmla="*/ 38 w 38"/>
                  <a:gd name="T2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8" h="24">
                    <a:moveTo>
                      <a:pt x="0" y="22"/>
                    </a:moveTo>
                    <a:cubicBezTo>
                      <a:pt x="1" y="22"/>
                      <a:pt x="38" y="0"/>
                      <a:pt x="38" y="0"/>
                    </a:cubicBezTo>
                    <a:cubicBezTo>
                      <a:pt x="38" y="0"/>
                      <a:pt x="15" y="17"/>
                      <a:pt x="15" y="18"/>
                    </a:cubicBezTo>
                    <a:cubicBezTo>
                      <a:pt x="15" y="18"/>
                      <a:pt x="38" y="4"/>
                      <a:pt x="38" y="4"/>
                    </a:cubicBezTo>
                    <a:cubicBezTo>
                      <a:pt x="38" y="4"/>
                      <a:pt x="22" y="18"/>
                      <a:pt x="22" y="18"/>
                    </a:cubicBezTo>
                    <a:cubicBezTo>
                      <a:pt x="22" y="18"/>
                      <a:pt x="38" y="8"/>
                      <a:pt x="38" y="8"/>
                    </a:cubicBezTo>
                    <a:cubicBezTo>
                      <a:pt x="38" y="8"/>
                      <a:pt x="32" y="21"/>
                      <a:pt x="32" y="21"/>
                    </a:cubicBezTo>
                    <a:cubicBezTo>
                      <a:pt x="32" y="21"/>
                      <a:pt x="38" y="17"/>
                      <a:pt x="38" y="17"/>
                    </a:cubicBezTo>
                    <a:cubicBezTo>
                      <a:pt x="38" y="17"/>
                      <a:pt x="35" y="23"/>
                      <a:pt x="35" y="23"/>
                    </a:cubicBezTo>
                    <a:cubicBezTo>
                      <a:pt x="35" y="23"/>
                      <a:pt x="38" y="21"/>
                      <a:pt x="38" y="21"/>
                    </a:cubicBezTo>
                    <a:cubicBezTo>
                      <a:pt x="38" y="21"/>
                      <a:pt x="38" y="24"/>
                      <a:pt x="38" y="24"/>
                    </a:cubicBezTo>
                    <a:cubicBezTo>
                      <a:pt x="38" y="24"/>
                      <a:pt x="38" y="24"/>
                      <a:pt x="38" y="24"/>
                    </a:cubicBezTo>
                  </a:path>
                </a:pathLst>
              </a:custGeom>
              <a:noFill/>
              <a:ln w="1588" cap="rnd">
                <a:solidFill>
                  <a:schemeClr val="accent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54" name="组合 253"/>
            <p:cNvGrpSpPr/>
            <p:nvPr/>
          </p:nvGrpSpPr>
          <p:grpSpPr>
            <a:xfrm>
              <a:off x="4223420" y="4733824"/>
              <a:ext cx="1242426" cy="727636"/>
              <a:chOff x="6503988" y="4367213"/>
              <a:chExt cx="796925" cy="466725"/>
            </a:xfrm>
          </p:grpSpPr>
          <p:sp>
            <p:nvSpPr>
              <p:cNvPr id="211" name="Freeform 135"/>
              <p:cNvSpPr>
                <a:spLocks/>
              </p:cNvSpPr>
              <p:nvPr/>
            </p:nvSpPr>
            <p:spPr bwMode="auto">
              <a:xfrm>
                <a:off x="6623050" y="4486275"/>
                <a:ext cx="677863" cy="347663"/>
              </a:xfrm>
              <a:custGeom>
                <a:avLst/>
                <a:gdLst>
                  <a:gd name="T0" fmla="*/ 194 w 315"/>
                  <a:gd name="T1" fmla="*/ 2 h 162"/>
                  <a:gd name="T2" fmla="*/ 196 w 315"/>
                  <a:gd name="T3" fmla="*/ 2 h 162"/>
                  <a:gd name="T4" fmla="*/ 213 w 315"/>
                  <a:gd name="T5" fmla="*/ 2 h 162"/>
                  <a:gd name="T6" fmla="*/ 217 w 315"/>
                  <a:gd name="T7" fmla="*/ 2 h 162"/>
                  <a:gd name="T8" fmla="*/ 229 w 315"/>
                  <a:gd name="T9" fmla="*/ 2 h 162"/>
                  <a:gd name="T10" fmla="*/ 234 w 315"/>
                  <a:gd name="T11" fmla="*/ 2 h 162"/>
                  <a:gd name="T12" fmla="*/ 236 w 315"/>
                  <a:gd name="T13" fmla="*/ 2 h 162"/>
                  <a:gd name="T14" fmla="*/ 248 w 315"/>
                  <a:gd name="T15" fmla="*/ 3 h 162"/>
                  <a:gd name="T16" fmla="*/ 258 w 315"/>
                  <a:gd name="T17" fmla="*/ 5 h 162"/>
                  <a:gd name="T18" fmla="*/ 269 w 315"/>
                  <a:gd name="T19" fmla="*/ 9 h 162"/>
                  <a:gd name="T20" fmla="*/ 272 w 315"/>
                  <a:gd name="T21" fmla="*/ 10 h 162"/>
                  <a:gd name="T22" fmla="*/ 280 w 315"/>
                  <a:gd name="T23" fmla="*/ 15 h 162"/>
                  <a:gd name="T24" fmla="*/ 286 w 315"/>
                  <a:gd name="T25" fmla="*/ 19 h 162"/>
                  <a:gd name="T26" fmla="*/ 286 w 315"/>
                  <a:gd name="T27" fmla="*/ 19 h 162"/>
                  <a:gd name="T28" fmla="*/ 292 w 315"/>
                  <a:gd name="T29" fmla="*/ 25 h 162"/>
                  <a:gd name="T30" fmla="*/ 296 w 315"/>
                  <a:gd name="T31" fmla="*/ 28 h 162"/>
                  <a:gd name="T32" fmla="*/ 300 w 315"/>
                  <a:gd name="T33" fmla="*/ 34 h 162"/>
                  <a:gd name="T34" fmla="*/ 302 w 315"/>
                  <a:gd name="T35" fmla="*/ 36 h 162"/>
                  <a:gd name="T36" fmla="*/ 302 w 315"/>
                  <a:gd name="T37" fmla="*/ 36 h 162"/>
                  <a:gd name="T38" fmla="*/ 306 w 315"/>
                  <a:gd name="T39" fmla="*/ 43 h 162"/>
                  <a:gd name="T40" fmla="*/ 309 w 315"/>
                  <a:gd name="T41" fmla="*/ 49 h 162"/>
                  <a:gd name="T42" fmla="*/ 309 w 315"/>
                  <a:gd name="T43" fmla="*/ 50 h 162"/>
                  <a:gd name="T44" fmla="*/ 311 w 315"/>
                  <a:gd name="T45" fmla="*/ 58 h 162"/>
                  <a:gd name="T46" fmla="*/ 313 w 315"/>
                  <a:gd name="T47" fmla="*/ 65 h 162"/>
                  <a:gd name="T48" fmla="*/ 314 w 315"/>
                  <a:gd name="T49" fmla="*/ 71 h 162"/>
                  <a:gd name="T50" fmla="*/ 314 w 315"/>
                  <a:gd name="T51" fmla="*/ 75 h 162"/>
                  <a:gd name="T52" fmla="*/ 314 w 315"/>
                  <a:gd name="T53" fmla="*/ 78 h 162"/>
                  <a:gd name="T54" fmla="*/ 314 w 315"/>
                  <a:gd name="T55" fmla="*/ 79 h 162"/>
                  <a:gd name="T56" fmla="*/ 314 w 315"/>
                  <a:gd name="T57" fmla="*/ 79 h 162"/>
                  <a:gd name="T58" fmla="*/ 314 w 315"/>
                  <a:gd name="T59" fmla="*/ 80 h 162"/>
                  <a:gd name="T60" fmla="*/ 314 w 315"/>
                  <a:gd name="T61" fmla="*/ 87 h 162"/>
                  <a:gd name="T62" fmla="*/ 313 w 315"/>
                  <a:gd name="T63" fmla="*/ 93 h 162"/>
                  <a:gd name="T64" fmla="*/ 312 w 315"/>
                  <a:gd name="T65" fmla="*/ 97 h 162"/>
                  <a:gd name="T66" fmla="*/ 312 w 315"/>
                  <a:gd name="T67" fmla="*/ 99 h 162"/>
                  <a:gd name="T68" fmla="*/ 310 w 315"/>
                  <a:gd name="T69" fmla="*/ 107 h 162"/>
                  <a:gd name="T70" fmla="*/ 308 w 315"/>
                  <a:gd name="T71" fmla="*/ 111 h 162"/>
                  <a:gd name="T72" fmla="*/ 303 w 315"/>
                  <a:gd name="T73" fmla="*/ 121 h 162"/>
                  <a:gd name="T74" fmla="*/ 297 w 315"/>
                  <a:gd name="T75" fmla="*/ 128 h 162"/>
                  <a:gd name="T76" fmla="*/ 292 w 315"/>
                  <a:gd name="T77" fmla="*/ 134 h 162"/>
                  <a:gd name="T78" fmla="*/ 281 w 315"/>
                  <a:gd name="T79" fmla="*/ 143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15" h="162">
                    <a:moveTo>
                      <a:pt x="2" y="113"/>
                    </a:moveTo>
                    <a:cubicBezTo>
                      <a:pt x="3" y="116"/>
                      <a:pt x="193" y="1"/>
                      <a:pt x="194" y="2"/>
                    </a:cubicBezTo>
                    <a:cubicBezTo>
                      <a:pt x="195" y="3"/>
                      <a:pt x="0" y="112"/>
                      <a:pt x="2" y="114"/>
                    </a:cubicBezTo>
                    <a:cubicBezTo>
                      <a:pt x="3" y="117"/>
                      <a:pt x="195" y="0"/>
                      <a:pt x="196" y="2"/>
                    </a:cubicBezTo>
                    <a:cubicBezTo>
                      <a:pt x="197" y="4"/>
                      <a:pt x="0" y="121"/>
                      <a:pt x="2" y="124"/>
                    </a:cubicBezTo>
                    <a:cubicBezTo>
                      <a:pt x="3" y="126"/>
                      <a:pt x="212" y="1"/>
                      <a:pt x="213" y="2"/>
                    </a:cubicBezTo>
                    <a:cubicBezTo>
                      <a:pt x="213" y="3"/>
                      <a:pt x="1" y="125"/>
                      <a:pt x="2" y="127"/>
                    </a:cubicBezTo>
                    <a:cubicBezTo>
                      <a:pt x="3" y="129"/>
                      <a:pt x="216" y="1"/>
                      <a:pt x="217" y="2"/>
                    </a:cubicBezTo>
                    <a:cubicBezTo>
                      <a:pt x="218" y="4"/>
                      <a:pt x="0" y="131"/>
                      <a:pt x="2" y="134"/>
                    </a:cubicBezTo>
                    <a:cubicBezTo>
                      <a:pt x="3" y="136"/>
                      <a:pt x="228" y="1"/>
                      <a:pt x="229" y="2"/>
                    </a:cubicBezTo>
                    <a:cubicBezTo>
                      <a:pt x="230" y="4"/>
                      <a:pt x="1" y="135"/>
                      <a:pt x="2" y="136"/>
                    </a:cubicBezTo>
                    <a:cubicBezTo>
                      <a:pt x="3" y="139"/>
                      <a:pt x="233" y="0"/>
                      <a:pt x="234" y="2"/>
                    </a:cubicBezTo>
                    <a:cubicBezTo>
                      <a:pt x="236" y="5"/>
                      <a:pt x="0" y="134"/>
                      <a:pt x="2" y="138"/>
                    </a:cubicBezTo>
                    <a:cubicBezTo>
                      <a:pt x="3" y="140"/>
                      <a:pt x="235" y="1"/>
                      <a:pt x="236" y="2"/>
                    </a:cubicBezTo>
                    <a:cubicBezTo>
                      <a:pt x="238" y="5"/>
                      <a:pt x="0" y="142"/>
                      <a:pt x="2" y="145"/>
                    </a:cubicBezTo>
                    <a:cubicBezTo>
                      <a:pt x="3" y="147"/>
                      <a:pt x="247" y="1"/>
                      <a:pt x="248" y="3"/>
                    </a:cubicBezTo>
                    <a:cubicBezTo>
                      <a:pt x="248" y="4"/>
                      <a:pt x="0" y="150"/>
                      <a:pt x="2" y="153"/>
                    </a:cubicBezTo>
                    <a:cubicBezTo>
                      <a:pt x="4" y="156"/>
                      <a:pt x="257" y="3"/>
                      <a:pt x="258" y="5"/>
                    </a:cubicBezTo>
                    <a:cubicBezTo>
                      <a:pt x="260" y="8"/>
                      <a:pt x="9" y="156"/>
                      <a:pt x="11" y="158"/>
                    </a:cubicBezTo>
                    <a:cubicBezTo>
                      <a:pt x="12" y="160"/>
                      <a:pt x="268" y="6"/>
                      <a:pt x="269" y="9"/>
                    </a:cubicBezTo>
                    <a:cubicBezTo>
                      <a:pt x="271" y="12"/>
                      <a:pt x="16" y="156"/>
                      <a:pt x="17" y="158"/>
                    </a:cubicBezTo>
                    <a:cubicBezTo>
                      <a:pt x="19" y="161"/>
                      <a:pt x="271" y="8"/>
                      <a:pt x="272" y="10"/>
                    </a:cubicBezTo>
                    <a:cubicBezTo>
                      <a:pt x="273" y="12"/>
                      <a:pt x="31" y="156"/>
                      <a:pt x="32" y="158"/>
                    </a:cubicBezTo>
                    <a:cubicBezTo>
                      <a:pt x="33" y="160"/>
                      <a:pt x="279" y="13"/>
                      <a:pt x="280" y="15"/>
                    </a:cubicBezTo>
                    <a:cubicBezTo>
                      <a:pt x="281" y="17"/>
                      <a:pt x="44" y="156"/>
                      <a:pt x="45" y="158"/>
                    </a:cubicBezTo>
                    <a:cubicBezTo>
                      <a:pt x="47" y="162"/>
                      <a:pt x="284" y="16"/>
                      <a:pt x="286" y="19"/>
                    </a:cubicBezTo>
                    <a:cubicBezTo>
                      <a:pt x="287" y="22"/>
                      <a:pt x="45" y="155"/>
                      <a:pt x="46" y="158"/>
                    </a:cubicBezTo>
                    <a:cubicBezTo>
                      <a:pt x="48" y="161"/>
                      <a:pt x="285" y="17"/>
                      <a:pt x="286" y="19"/>
                    </a:cubicBezTo>
                    <a:cubicBezTo>
                      <a:pt x="288" y="22"/>
                      <a:pt x="61" y="157"/>
                      <a:pt x="62" y="158"/>
                    </a:cubicBezTo>
                    <a:cubicBezTo>
                      <a:pt x="62" y="159"/>
                      <a:pt x="291" y="23"/>
                      <a:pt x="292" y="25"/>
                    </a:cubicBezTo>
                    <a:cubicBezTo>
                      <a:pt x="294" y="27"/>
                      <a:pt x="70" y="156"/>
                      <a:pt x="71" y="158"/>
                    </a:cubicBezTo>
                    <a:cubicBezTo>
                      <a:pt x="73" y="161"/>
                      <a:pt x="295" y="27"/>
                      <a:pt x="296" y="28"/>
                    </a:cubicBezTo>
                    <a:cubicBezTo>
                      <a:pt x="296" y="30"/>
                      <a:pt x="85" y="156"/>
                      <a:pt x="86" y="158"/>
                    </a:cubicBezTo>
                    <a:cubicBezTo>
                      <a:pt x="87" y="159"/>
                      <a:pt x="299" y="31"/>
                      <a:pt x="300" y="34"/>
                    </a:cubicBezTo>
                    <a:cubicBezTo>
                      <a:pt x="302" y="37"/>
                      <a:pt x="89" y="156"/>
                      <a:pt x="90" y="158"/>
                    </a:cubicBezTo>
                    <a:cubicBezTo>
                      <a:pt x="92" y="161"/>
                      <a:pt x="300" y="34"/>
                      <a:pt x="302" y="36"/>
                    </a:cubicBezTo>
                    <a:cubicBezTo>
                      <a:pt x="303" y="39"/>
                      <a:pt x="90" y="155"/>
                      <a:pt x="91" y="158"/>
                    </a:cubicBezTo>
                    <a:cubicBezTo>
                      <a:pt x="92" y="159"/>
                      <a:pt x="301" y="34"/>
                      <a:pt x="302" y="36"/>
                    </a:cubicBezTo>
                    <a:cubicBezTo>
                      <a:pt x="304" y="39"/>
                      <a:pt x="106" y="156"/>
                      <a:pt x="107" y="158"/>
                    </a:cubicBezTo>
                    <a:cubicBezTo>
                      <a:pt x="108" y="159"/>
                      <a:pt x="305" y="41"/>
                      <a:pt x="306" y="43"/>
                    </a:cubicBezTo>
                    <a:cubicBezTo>
                      <a:pt x="307" y="45"/>
                      <a:pt x="120" y="157"/>
                      <a:pt x="120" y="158"/>
                    </a:cubicBezTo>
                    <a:cubicBezTo>
                      <a:pt x="122" y="160"/>
                      <a:pt x="307" y="47"/>
                      <a:pt x="309" y="49"/>
                    </a:cubicBezTo>
                    <a:cubicBezTo>
                      <a:pt x="310" y="51"/>
                      <a:pt x="121" y="156"/>
                      <a:pt x="122" y="158"/>
                    </a:cubicBezTo>
                    <a:cubicBezTo>
                      <a:pt x="123" y="159"/>
                      <a:pt x="308" y="49"/>
                      <a:pt x="309" y="50"/>
                    </a:cubicBezTo>
                    <a:cubicBezTo>
                      <a:pt x="310" y="51"/>
                      <a:pt x="138" y="156"/>
                      <a:pt x="139" y="158"/>
                    </a:cubicBezTo>
                    <a:cubicBezTo>
                      <a:pt x="140" y="159"/>
                      <a:pt x="311" y="57"/>
                      <a:pt x="311" y="58"/>
                    </a:cubicBezTo>
                    <a:cubicBezTo>
                      <a:pt x="312" y="60"/>
                      <a:pt x="152" y="157"/>
                      <a:pt x="152" y="158"/>
                    </a:cubicBezTo>
                    <a:cubicBezTo>
                      <a:pt x="153" y="159"/>
                      <a:pt x="312" y="63"/>
                      <a:pt x="313" y="65"/>
                    </a:cubicBezTo>
                    <a:cubicBezTo>
                      <a:pt x="314" y="67"/>
                      <a:pt x="163" y="157"/>
                      <a:pt x="163" y="158"/>
                    </a:cubicBezTo>
                    <a:cubicBezTo>
                      <a:pt x="164" y="159"/>
                      <a:pt x="313" y="70"/>
                      <a:pt x="314" y="71"/>
                    </a:cubicBezTo>
                    <a:cubicBezTo>
                      <a:pt x="314" y="72"/>
                      <a:pt x="169" y="156"/>
                      <a:pt x="170" y="158"/>
                    </a:cubicBezTo>
                    <a:cubicBezTo>
                      <a:pt x="171" y="160"/>
                      <a:pt x="313" y="74"/>
                      <a:pt x="314" y="75"/>
                    </a:cubicBezTo>
                    <a:cubicBezTo>
                      <a:pt x="314" y="75"/>
                      <a:pt x="175" y="157"/>
                      <a:pt x="176" y="158"/>
                    </a:cubicBezTo>
                    <a:cubicBezTo>
                      <a:pt x="176" y="159"/>
                      <a:pt x="313" y="76"/>
                      <a:pt x="314" y="78"/>
                    </a:cubicBezTo>
                    <a:cubicBezTo>
                      <a:pt x="315" y="80"/>
                      <a:pt x="176" y="157"/>
                      <a:pt x="177" y="158"/>
                    </a:cubicBezTo>
                    <a:cubicBezTo>
                      <a:pt x="178" y="160"/>
                      <a:pt x="314" y="77"/>
                      <a:pt x="314" y="79"/>
                    </a:cubicBezTo>
                    <a:cubicBezTo>
                      <a:pt x="315" y="80"/>
                      <a:pt x="177" y="157"/>
                      <a:pt x="178" y="158"/>
                    </a:cubicBezTo>
                    <a:cubicBezTo>
                      <a:pt x="179" y="160"/>
                      <a:pt x="313" y="77"/>
                      <a:pt x="314" y="79"/>
                    </a:cubicBezTo>
                    <a:cubicBezTo>
                      <a:pt x="315" y="80"/>
                      <a:pt x="179" y="156"/>
                      <a:pt x="180" y="158"/>
                    </a:cubicBezTo>
                    <a:cubicBezTo>
                      <a:pt x="182" y="160"/>
                      <a:pt x="314" y="80"/>
                      <a:pt x="314" y="80"/>
                    </a:cubicBezTo>
                    <a:cubicBezTo>
                      <a:pt x="315" y="81"/>
                      <a:pt x="190" y="156"/>
                      <a:pt x="191" y="158"/>
                    </a:cubicBezTo>
                    <a:cubicBezTo>
                      <a:pt x="191" y="159"/>
                      <a:pt x="313" y="86"/>
                      <a:pt x="314" y="87"/>
                    </a:cubicBezTo>
                    <a:cubicBezTo>
                      <a:pt x="314" y="87"/>
                      <a:pt x="201" y="156"/>
                      <a:pt x="202" y="158"/>
                    </a:cubicBezTo>
                    <a:cubicBezTo>
                      <a:pt x="202" y="159"/>
                      <a:pt x="312" y="92"/>
                      <a:pt x="313" y="93"/>
                    </a:cubicBezTo>
                    <a:cubicBezTo>
                      <a:pt x="314" y="94"/>
                      <a:pt x="206" y="156"/>
                      <a:pt x="207" y="158"/>
                    </a:cubicBezTo>
                    <a:cubicBezTo>
                      <a:pt x="208" y="159"/>
                      <a:pt x="312" y="96"/>
                      <a:pt x="312" y="97"/>
                    </a:cubicBezTo>
                    <a:cubicBezTo>
                      <a:pt x="313" y="98"/>
                      <a:pt x="209" y="157"/>
                      <a:pt x="210" y="158"/>
                    </a:cubicBezTo>
                    <a:cubicBezTo>
                      <a:pt x="211" y="159"/>
                      <a:pt x="311" y="98"/>
                      <a:pt x="312" y="99"/>
                    </a:cubicBezTo>
                    <a:cubicBezTo>
                      <a:pt x="313" y="100"/>
                      <a:pt x="221" y="157"/>
                      <a:pt x="222" y="158"/>
                    </a:cubicBezTo>
                    <a:cubicBezTo>
                      <a:pt x="222" y="159"/>
                      <a:pt x="309" y="106"/>
                      <a:pt x="310" y="107"/>
                    </a:cubicBezTo>
                    <a:cubicBezTo>
                      <a:pt x="310" y="108"/>
                      <a:pt x="226" y="157"/>
                      <a:pt x="227" y="158"/>
                    </a:cubicBezTo>
                    <a:cubicBezTo>
                      <a:pt x="227" y="158"/>
                      <a:pt x="308" y="110"/>
                      <a:pt x="308" y="111"/>
                    </a:cubicBezTo>
                    <a:cubicBezTo>
                      <a:pt x="309" y="112"/>
                      <a:pt x="238" y="157"/>
                      <a:pt x="239" y="158"/>
                    </a:cubicBezTo>
                    <a:cubicBezTo>
                      <a:pt x="239" y="159"/>
                      <a:pt x="302" y="120"/>
                      <a:pt x="303" y="121"/>
                    </a:cubicBezTo>
                    <a:cubicBezTo>
                      <a:pt x="303" y="122"/>
                      <a:pt x="248" y="156"/>
                      <a:pt x="249" y="156"/>
                    </a:cubicBezTo>
                    <a:cubicBezTo>
                      <a:pt x="249" y="157"/>
                      <a:pt x="297" y="128"/>
                      <a:pt x="297" y="128"/>
                    </a:cubicBezTo>
                    <a:cubicBezTo>
                      <a:pt x="298" y="128"/>
                      <a:pt x="256" y="154"/>
                      <a:pt x="257" y="155"/>
                    </a:cubicBezTo>
                    <a:cubicBezTo>
                      <a:pt x="257" y="155"/>
                      <a:pt x="292" y="134"/>
                      <a:pt x="292" y="134"/>
                    </a:cubicBezTo>
                    <a:cubicBezTo>
                      <a:pt x="293" y="134"/>
                      <a:pt x="273" y="148"/>
                      <a:pt x="273" y="148"/>
                    </a:cubicBezTo>
                    <a:cubicBezTo>
                      <a:pt x="273" y="148"/>
                      <a:pt x="281" y="143"/>
                      <a:pt x="281" y="143"/>
                    </a:cubicBezTo>
                  </a:path>
                </a:pathLst>
              </a:custGeom>
              <a:noFill/>
              <a:ln w="1588" cap="rnd">
                <a:solidFill>
                  <a:schemeClr val="accent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Freeform 136"/>
              <p:cNvSpPr>
                <a:spLocks/>
              </p:cNvSpPr>
              <p:nvPr/>
            </p:nvSpPr>
            <p:spPr bwMode="auto">
              <a:xfrm>
                <a:off x="6503988" y="4454525"/>
                <a:ext cx="525463" cy="295275"/>
              </a:xfrm>
              <a:custGeom>
                <a:avLst/>
                <a:gdLst>
                  <a:gd name="T0" fmla="*/ 14 w 244"/>
                  <a:gd name="T1" fmla="*/ 71 h 138"/>
                  <a:gd name="T2" fmla="*/ 19 w 244"/>
                  <a:gd name="T3" fmla="*/ 68 h 138"/>
                  <a:gd name="T4" fmla="*/ 3 w 244"/>
                  <a:gd name="T5" fmla="*/ 86 h 138"/>
                  <a:gd name="T6" fmla="*/ 40 w 244"/>
                  <a:gd name="T7" fmla="*/ 65 h 138"/>
                  <a:gd name="T8" fmla="*/ 0 w 244"/>
                  <a:gd name="T9" fmla="*/ 96 h 138"/>
                  <a:gd name="T10" fmla="*/ 51 w 244"/>
                  <a:gd name="T11" fmla="*/ 67 h 138"/>
                  <a:gd name="T12" fmla="*/ 0 w 244"/>
                  <a:gd name="T13" fmla="*/ 97 h 138"/>
                  <a:gd name="T14" fmla="*/ 52 w 244"/>
                  <a:gd name="T15" fmla="*/ 67 h 138"/>
                  <a:gd name="T16" fmla="*/ 1 w 244"/>
                  <a:gd name="T17" fmla="*/ 107 h 138"/>
                  <a:gd name="T18" fmla="*/ 184 w 244"/>
                  <a:gd name="T19" fmla="*/ 1 h 138"/>
                  <a:gd name="T20" fmla="*/ 3 w 244"/>
                  <a:gd name="T21" fmla="*/ 113 h 138"/>
                  <a:gd name="T22" fmla="*/ 182 w 244"/>
                  <a:gd name="T23" fmla="*/ 10 h 138"/>
                  <a:gd name="T24" fmla="*/ 7 w 244"/>
                  <a:gd name="T25" fmla="*/ 121 h 138"/>
                  <a:gd name="T26" fmla="*/ 187 w 244"/>
                  <a:gd name="T27" fmla="*/ 17 h 138"/>
                  <a:gd name="T28" fmla="*/ 10 w 244"/>
                  <a:gd name="T29" fmla="*/ 124 h 138"/>
                  <a:gd name="T30" fmla="*/ 195 w 244"/>
                  <a:gd name="T31" fmla="*/ 17 h 138"/>
                  <a:gd name="T32" fmla="*/ 14 w 244"/>
                  <a:gd name="T33" fmla="*/ 128 h 138"/>
                  <a:gd name="T34" fmla="*/ 206 w 244"/>
                  <a:gd name="T35" fmla="*/ 17 h 138"/>
                  <a:gd name="T36" fmla="*/ 18 w 244"/>
                  <a:gd name="T37" fmla="*/ 131 h 138"/>
                  <a:gd name="T38" fmla="*/ 214 w 244"/>
                  <a:gd name="T39" fmla="*/ 17 h 138"/>
                  <a:gd name="T40" fmla="*/ 22 w 244"/>
                  <a:gd name="T41" fmla="*/ 133 h 138"/>
                  <a:gd name="T42" fmla="*/ 221 w 244"/>
                  <a:gd name="T43" fmla="*/ 17 h 138"/>
                  <a:gd name="T44" fmla="*/ 32 w 244"/>
                  <a:gd name="T45" fmla="*/ 136 h 138"/>
                  <a:gd name="T46" fmla="*/ 238 w 244"/>
                  <a:gd name="T47" fmla="*/ 17 h 138"/>
                  <a:gd name="T48" fmla="*/ 38 w 244"/>
                  <a:gd name="T49" fmla="*/ 135 h 138"/>
                  <a:gd name="T50" fmla="*/ 243 w 244"/>
                  <a:gd name="T51" fmla="*/ 17 h 138"/>
                  <a:gd name="T52" fmla="*/ 49 w 244"/>
                  <a:gd name="T53" fmla="*/ 133 h 138"/>
                  <a:gd name="T54" fmla="*/ 53 w 244"/>
                  <a:gd name="T55" fmla="*/ 13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44" h="138">
                    <a:moveTo>
                      <a:pt x="14" y="71"/>
                    </a:moveTo>
                    <a:cubicBezTo>
                      <a:pt x="14" y="71"/>
                      <a:pt x="19" y="68"/>
                      <a:pt x="19" y="68"/>
                    </a:cubicBezTo>
                    <a:cubicBezTo>
                      <a:pt x="19" y="68"/>
                      <a:pt x="3" y="86"/>
                      <a:pt x="3" y="86"/>
                    </a:cubicBezTo>
                    <a:cubicBezTo>
                      <a:pt x="3" y="87"/>
                      <a:pt x="40" y="64"/>
                      <a:pt x="40" y="65"/>
                    </a:cubicBezTo>
                    <a:cubicBezTo>
                      <a:pt x="41" y="65"/>
                      <a:pt x="0" y="96"/>
                      <a:pt x="0" y="96"/>
                    </a:cubicBezTo>
                    <a:cubicBezTo>
                      <a:pt x="1" y="97"/>
                      <a:pt x="51" y="67"/>
                      <a:pt x="51" y="67"/>
                    </a:cubicBezTo>
                    <a:cubicBezTo>
                      <a:pt x="51" y="68"/>
                      <a:pt x="0" y="96"/>
                      <a:pt x="0" y="97"/>
                    </a:cubicBezTo>
                    <a:cubicBezTo>
                      <a:pt x="0" y="97"/>
                      <a:pt x="51" y="67"/>
                      <a:pt x="52" y="67"/>
                    </a:cubicBezTo>
                    <a:cubicBezTo>
                      <a:pt x="52" y="68"/>
                      <a:pt x="0" y="106"/>
                      <a:pt x="1" y="107"/>
                    </a:cubicBezTo>
                    <a:cubicBezTo>
                      <a:pt x="2" y="108"/>
                      <a:pt x="183" y="0"/>
                      <a:pt x="184" y="1"/>
                    </a:cubicBezTo>
                    <a:cubicBezTo>
                      <a:pt x="185" y="2"/>
                      <a:pt x="2" y="112"/>
                      <a:pt x="3" y="113"/>
                    </a:cubicBezTo>
                    <a:cubicBezTo>
                      <a:pt x="4" y="115"/>
                      <a:pt x="181" y="9"/>
                      <a:pt x="182" y="10"/>
                    </a:cubicBezTo>
                    <a:cubicBezTo>
                      <a:pt x="182" y="11"/>
                      <a:pt x="7" y="120"/>
                      <a:pt x="7" y="121"/>
                    </a:cubicBezTo>
                    <a:cubicBezTo>
                      <a:pt x="8" y="122"/>
                      <a:pt x="186" y="15"/>
                      <a:pt x="187" y="17"/>
                    </a:cubicBezTo>
                    <a:cubicBezTo>
                      <a:pt x="188" y="20"/>
                      <a:pt x="8" y="122"/>
                      <a:pt x="10" y="124"/>
                    </a:cubicBezTo>
                    <a:cubicBezTo>
                      <a:pt x="11" y="127"/>
                      <a:pt x="194" y="16"/>
                      <a:pt x="195" y="17"/>
                    </a:cubicBezTo>
                    <a:cubicBezTo>
                      <a:pt x="196" y="20"/>
                      <a:pt x="12" y="125"/>
                      <a:pt x="14" y="128"/>
                    </a:cubicBezTo>
                    <a:cubicBezTo>
                      <a:pt x="15" y="131"/>
                      <a:pt x="204" y="15"/>
                      <a:pt x="206" y="17"/>
                    </a:cubicBezTo>
                    <a:cubicBezTo>
                      <a:pt x="207" y="20"/>
                      <a:pt x="17" y="129"/>
                      <a:pt x="18" y="131"/>
                    </a:cubicBezTo>
                    <a:cubicBezTo>
                      <a:pt x="19" y="132"/>
                      <a:pt x="213" y="15"/>
                      <a:pt x="214" y="17"/>
                    </a:cubicBezTo>
                    <a:cubicBezTo>
                      <a:pt x="215" y="19"/>
                      <a:pt x="20" y="130"/>
                      <a:pt x="22" y="133"/>
                    </a:cubicBezTo>
                    <a:cubicBezTo>
                      <a:pt x="23" y="134"/>
                      <a:pt x="220" y="16"/>
                      <a:pt x="221" y="17"/>
                    </a:cubicBezTo>
                    <a:cubicBezTo>
                      <a:pt x="222" y="19"/>
                      <a:pt x="32" y="135"/>
                      <a:pt x="32" y="136"/>
                    </a:cubicBezTo>
                    <a:cubicBezTo>
                      <a:pt x="34" y="138"/>
                      <a:pt x="236" y="14"/>
                      <a:pt x="238" y="17"/>
                    </a:cubicBezTo>
                    <a:cubicBezTo>
                      <a:pt x="239" y="20"/>
                      <a:pt x="37" y="134"/>
                      <a:pt x="38" y="135"/>
                    </a:cubicBezTo>
                    <a:cubicBezTo>
                      <a:pt x="40" y="138"/>
                      <a:pt x="242" y="16"/>
                      <a:pt x="243" y="17"/>
                    </a:cubicBezTo>
                    <a:cubicBezTo>
                      <a:pt x="244" y="19"/>
                      <a:pt x="48" y="131"/>
                      <a:pt x="49" y="133"/>
                    </a:cubicBezTo>
                    <a:cubicBezTo>
                      <a:pt x="49" y="133"/>
                      <a:pt x="53" y="130"/>
                      <a:pt x="53" y="130"/>
                    </a:cubicBezTo>
                  </a:path>
                </a:pathLst>
              </a:custGeom>
              <a:noFill/>
              <a:ln w="1588" cap="rnd">
                <a:solidFill>
                  <a:schemeClr val="accent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Freeform 137"/>
              <p:cNvSpPr>
                <a:spLocks/>
              </p:cNvSpPr>
              <p:nvPr/>
            </p:nvSpPr>
            <p:spPr bwMode="auto">
              <a:xfrm>
                <a:off x="6624638" y="4413250"/>
                <a:ext cx="277813" cy="193675"/>
              </a:xfrm>
              <a:custGeom>
                <a:avLst/>
                <a:gdLst>
                  <a:gd name="T0" fmla="*/ 1 w 129"/>
                  <a:gd name="T1" fmla="*/ 36 h 90"/>
                  <a:gd name="T2" fmla="*/ 1 w 129"/>
                  <a:gd name="T3" fmla="*/ 36 h 90"/>
                  <a:gd name="T4" fmla="*/ 1 w 129"/>
                  <a:gd name="T5" fmla="*/ 43 h 90"/>
                  <a:gd name="T6" fmla="*/ 13 w 129"/>
                  <a:gd name="T7" fmla="*/ 36 h 90"/>
                  <a:gd name="T8" fmla="*/ 1 w 129"/>
                  <a:gd name="T9" fmla="*/ 52 h 90"/>
                  <a:gd name="T10" fmla="*/ 27 w 129"/>
                  <a:gd name="T11" fmla="*/ 36 h 90"/>
                  <a:gd name="T12" fmla="*/ 1 w 129"/>
                  <a:gd name="T13" fmla="*/ 60 h 90"/>
                  <a:gd name="T14" fmla="*/ 42 w 129"/>
                  <a:gd name="T15" fmla="*/ 36 h 90"/>
                  <a:gd name="T16" fmla="*/ 1 w 129"/>
                  <a:gd name="T17" fmla="*/ 63 h 90"/>
                  <a:gd name="T18" fmla="*/ 48 w 129"/>
                  <a:gd name="T19" fmla="*/ 36 h 90"/>
                  <a:gd name="T20" fmla="*/ 1 w 129"/>
                  <a:gd name="T21" fmla="*/ 66 h 90"/>
                  <a:gd name="T22" fmla="*/ 52 w 129"/>
                  <a:gd name="T23" fmla="*/ 36 h 90"/>
                  <a:gd name="T24" fmla="*/ 1 w 129"/>
                  <a:gd name="T25" fmla="*/ 74 h 90"/>
                  <a:gd name="T26" fmla="*/ 126 w 129"/>
                  <a:gd name="T27" fmla="*/ 2 h 90"/>
                  <a:gd name="T28" fmla="*/ 1 w 129"/>
                  <a:gd name="T29" fmla="*/ 76 h 90"/>
                  <a:gd name="T30" fmla="*/ 126 w 129"/>
                  <a:gd name="T31" fmla="*/ 4 h 90"/>
                  <a:gd name="T32" fmla="*/ 1 w 129"/>
                  <a:gd name="T33" fmla="*/ 80 h 90"/>
                  <a:gd name="T34" fmla="*/ 128 w 129"/>
                  <a:gd name="T35" fmla="*/ 7 h 90"/>
                  <a:gd name="T36" fmla="*/ 1 w 129"/>
                  <a:gd name="T37" fmla="*/ 89 h 90"/>
                  <a:gd name="T38" fmla="*/ 129 w 129"/>
                  <a:gd name="T39" fmla="*/ 15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9" h="90">
                    <a:moveTo>
                      <a:pt x="1" y="36"/>
                    </a:moveTo>
                    <a:cubicBezTo>
                      <a:pt x="1" y="36"/>
                      <a:pt x="1" y="36"/>
                      <a:pt x="1" y="36"/>
                    </a:cubicBezTo>
                    <a:cubicBezTo>
                      <a:pt x="1" y="36"/>
                      <a:pt x="1" y="43"/>
                      <a:pt x="1" y="43"/>
                    </a:cubicBezTo>
                    <a:cubicBezTo>
                      <a:pt x="1" y="43"/>
                      <a:pt x="13" y="36"/>
                      <a:pt x="13" y="36"/>
                    </a:cubicBezTo>
                    <a:cubicBezTo>
                      <a:pt x="13" y="36"/>
                      <a:pt x="1" y="51"/>
                      <a:pt x="1" y="52"/>
                    </a:cubicBezTo>
                    <a:cubicBezTo>
                      <a:pt x="1" y="52"/>
                      <a:pt x="27" y="36"/>
                      <a:pt x="27" y="36"/>
                    </a:cubicBezTo>
                    <a:cubicBezTo>
                      <a:pt x="27" y="37"/>
                      <a:pt x="1" y="60"/>
                      <a:pt x="1" y="60"/>
                    </a:cubicBezTo>
                    <a:cubicBezTo>
                      <a:pt x="1" y="61"/>
                      <a:pt x="42" y="36"/>
                      <a:pt x="42" y="36"/>
                    </a:cubicBezTo>
                    <a:cubicBezTo>
                      <a:pt x="43" y="37"/>
                      <a:pt x="0" y="63"/>
                      <a:pt x="1" y="63"/>
                    </a:cubicBezTo>
                    <a:cubicBezTo>
                      <a:pt x="1" y="64"/>
                      <a:pt x="47" y="36"/>
                      <a:pt x="48" y="36"/>
                    </a:cubicBezTo>
                    <a:cubicBezTo>
                      <a:pt x="48" y="37"/>
                      <a:pt x="0" y="65"/>
                      <a:pt x="1" y="66"/>
                    </a:cubicBezTo>
                    <a:cubicBezTo>
                      <a:pt x="1" y="66"/>
                      <a:pt x="52" y="36"/>
                      <a:pt x="52" y="36"/>
                    </a:cubicBezTo>
                    <a:cubicBezTo>
                      <a:pt x="52" y="37"/>
                      <a:pt x="0" y="74"/>
                      <a:pt x="1" y="74"/>
                    </a:cubicBezTo>
                    <a:cubicBezTo>
                      <a:pt x="2" y="76"/>
                      <a:pt x="125" y="0"/>
                      <a:pt x="126" y="2"/>
                    </a:cubicBezTo>
                    <a:cubicBezTo>
                      <a:pt x="126" y="3"/>
                      <a:pt x="0" y="75"/>
                      <a:pt x="1" y="76"/>
                    </a:cubicBezTo>
                    <a:cubicBezTo>
                      <a:pt x="1" y="77"/>
                      <a:pt x="125" y="2"/>
                      <a:pt x="126" y="4"/>
                    </a:cubicBezTo>
                    <a:cubicBezTo>
                      <a:pt x="127" y="5"/>
                      <a:pt x="0" y="79"/>
                      <a:pt x="1" y="80"/>
                    </a:cubicBezTo>
                    <a:cubicBezTo>
                      <a:pt x="2" y="82"/>
                      <a:pt x="127" y="6"/>
                      <a:pt x="128" y="7"/>
                    </a:cubicBezTo>
                    <a:cubicBezTo>
                      <a:pt x="128" y="8"/>
                      <a:pt x="0" y="87"/>
                      <a:pt x="1" y="89"/>
                    </a:cubicBezTo>
                    <a:cubicBezTo>
                      <a:pt x="1" y="90"/>
                      <a:pt x="128" y="14"/>
                      <a:pt x="129" y="15"/>
                    </a:cubicBezTo>
                  </a:path>
                </a:pathLst>
              </a:custGeom>
              <a:noFill/>
              <a:ln w="1588" cap="rnd">
                <a:solidFill>
                  <a:schemeClr val="accent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Freeform 138"/>
              <p:cNvSpPr>
                <a:spLocks/>
              </p:cNvSpPr>
              <p:nvPr/>
            </p:nvSpPr>
            <p:spPr bwMode="auto">
              <a:xfrm>
                <a:off x="6748463" y="4367213"/>
                <a:ext cx="146050" cy="125413"/>
              </a:xfrm>
              <a:custGeom>
                <a:avLst/>
                <a:gdLst>
                  <a:gd name="T0" fmla="*/ 17 w 68"/>
                  <a:gd name="T1" fmla="*/ 6 h 58"/>
                  <a:gd name="T2" fmla="*/ 19 w 68"/>
                  <a:gd name="T3" fmla="*/ 5 h 58"/>
                  <a:gd name="T4" fmla="*/ 6 w 68"/>
                  <a:gd name="T5" fmla="*/ 17 h 58"/>
                  <a:gd name="T6" fmla="*/ 35 w 68"/>
                  <a:gd name="T7" fmla="*/ 0 h 58"/>
                  <a:gd name="T8" fmla="*/ 1 w 68"/>
                  <a:gd name="T9" fmla="*/ 27 h 58"/>
                  <a:gd name="T10" fmla="*/ 46 w 68"/>
                  <a:gd name="T11" fmla="*/ 2 h 58"/>
                  <a:gd name="T12" fmla="*/ 1 w 68"/>
                  <a:gd name="T13" fmla="*/ 34 h 58"/>
                  <a:gd name="T14" fmla="*/ 52 w 68"/>
                  <a:gd name="T15" fmla="*/ 5 h 58"/>
                  <a:gd name="T16" fmla="*/ 1 w 68"/>
                  <a:gd name="T17" fmla="*/ 41 h 58"/>
                  <a:gd name="T18" fmla="*/ 57 w 68"/>
                  <a:gd name="T19" fmla="*/ 8 h 58"/>
                  <a:gd name="T20" fmla="*/ 2 w 68"/>
                  <a:gd name="T21" fmla="*/ 47 h 58"/>
                  <a:gd name="T22" fmla="*/ 62 w 68"/>
                  <a:gd name="T23" fmla="*/ 13 h 58"/>
                  <a:gd name="T24" fmla="*/ 4 w 68"/>
                  <a:gd name="T25" fmla="*/ 53 h 58"/>
                  <a:gd name="T26" fmla="*/ 66 w 68"/>
                  <a:gd name="T27" fmla="*/ 17 h 58"/>
                  <a:gd name="T28" fmla="*/ 6 w 68"/>
                  <a:gd name="T29" fmla="*/ 57 h 58"/>
                  <a:gd name="T30" fmla="*/ 68 w 68"/>
                  <a:gd name="T31" fmla="*/ 2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8" h="58">
                    <a:moveTo>
                      <a:pt x="17" y="6"/>
                    </a:moveTo>
                    <a:cubicBezTo>
                      <a:pt x="17" y="6"/>
                      <a:pt x="19" y="5"/>
                      <a:pt x="19" y="5"/>
                    </a:cubicBezTo>
                    <a:cubicBezTo>
                      <a:pt x="19" y="5"/>
                      <a:pt x="6" y="17"/>
                      <a:pt x="6" y="17"/>
                    </a:cubicBezTo>
                    <a:cubicBezTo>
                      <a:pt x="6" y="17"/>
                      <a:pt x="35" y="0"/>
                      <a:pt x="35" y="0"/>
                    </a:cubicBezTo>
                    <a:cubicBezTo>
                      <a:pt x="35" y="1"/>
                      <a:pt x="1" y="27"/>
                      <a:pt x="1" y="27"/>
                    </a:cubicBezTo>
                    <a:cubicBezTo>
                      <a:pt x="2" y="27"/>
                      <a:pt x="45" y="1"/>
                      <a:pt x="46" y="2"/>
                    </a:cubicBezTo>
                    <a:cubicBezTo>
                      <a:pt x="46" y="2"/>
                      <a:pt x="0" y="34"/>
                      <a:pt x="1" y="34"/>
                    </a:cubicBezTo>
                    <a:cubicBezTo>
                      <a:pt x="1" y="35"/>
                      <a:pt x="52" y="4"/>
                      <a:pt x="52" y="5"/>
                    </a:cubicBezTo>
                    <a:cubicBezTo>
                      <a:pt x="52" y="5"/>
                      <a:pt x="1" y="40"/>
                      <a:pt x="1" y="41"/>
                    </a:cubicBezTo>
                    <a:cubicBezTo>
                      <a:pt x="1" y="41"/>
                      <a:pt x="56" y="7"/>
                      <a:pt x="57" y="8"/>
                    </a:cubicBezTo>
                    <a:cubicBezTo>
                      <a:pt x="57" y="9"/>
                      <a:pt x="2" y="47"/>
                      <a:pt x="2" y="47"/>
                    </a:cubicBezTo>
                    <a:cubicBezTo>
                      <a:pt x="3" y="48"/>
                      <a:pt x="61" y="12"/>
                      <a:pt x="62" y="13"/>
                    </a:cubicBezTo>
                    <a:cubicBezTo>
                      <a:pt x="62" y="14"/>
                      <a:pt x="4" y="52"/>
                      <a:pt x="4" y="53"/>
                    </a:cubicBezTo>
                    <a:cubicBezTo>
                      <a:pt x="5" y="53"/>
                      <a:pt x="65" y="17"/>
                      <a:pt x="66" y="17"/>
                    </a:cubicBezTo>
                    <a:cubicBezTo>
                      <a:pt x="66" y="18"/>
                      <a:pt x="6" y="56"/>
                      <a:pt x="6" y="57"/>
                    </a:cubicBezTo>
                    <a:cubicBezTo>
                      <a:pt x="7" y="58"/>
                      <a:pt x="68" y="21"/>
                      <a:pt x="68" y="21"/>
                    </a:cubicBezTo>
                  </a:path>
                </a:pathLst>
              </a:custGeom>
              <a:noFill/>
              <a:ln w="1588" cap="rnd">
                <a:solidFill>
                  <a:schemeClr val="accent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57" name="PA_组合 256"/>
          <p:cNvGrpSpPr/>
          <p:nvPr>
            <p:custDataLst>
              <p:tags r:id="rId4"/>
            </p:custDataLst>
          </p:nvPr>
        </p:nvGrpSpPr>
        <p:grpSpPr>
          <a:xfrm>
            <a:off x="1144941" y="2037491"/>
            <a:ext cx="3752030" cy="3546606"/>
            <a:chOff x="1851025" y="2568575"/>
            <a:chExt cx="2406651" cy="2274888"/>
          </a:xfrm>
        </p:grpSpPr>
        <p:sp>
          <p:nvSpPr>
            <p:cNvPr id="223" name="Freeform 148"/>
            <p:cNvSpPr>
              <a:spLocks noEditPoints="1"/>
            </p:cNvSpPr>
            <p:nvPr/>
          </p:nvSpPr>
          <p:spPr bwMode="auto">
            <a:xfrm>
              <a:off x="2122488" y="4197350"/>
              <a:ext cx="109538" cy="0"/>
            </a:xfrm>
            <a:custGeom>
              <a:avLst/>
              <a:gdLst>
                <a:gd name="T0" fmla="*/ 69 w 69"/>
                <a:gd name="T1" fmla="*/ 68 w 69"/>
                <a:gd name="T2" fmla="*/ 69 w 69"/>
                <a:gd name="T3" fmla="*/ 69 w 69"/>
                <a:gd name="T4" fmla="*/ 69 w 69"/>
                <a:gd name="T5" fmla="*/ 69 w 69"/>
                <a:gd name="T6" fmla="*/ 0 w 69"/>
                <a:gd name="T7" fmla="*/ 0 w 69"/>
                <a:gd name="T8" fmla="*/ 0 w 69"/>
                <a:gd name="T9" fmla="*/ 0 w 69"/>
                <a:gd name="T10" fmla="*/ 0 w 69"/>
                <a:gd name="T11" fmla="*/ 0 w 6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</a:cxnLst>
              <a:rect l="0" t="0" r="r" b="b"/>
              <a:pathLst>
                <a:path w="69">
                  <a:moveTo>
                    <a:pt x="69" y="0"/>
                  </a:moveTo>
                  <a:lnTo>
                    <a:pt x="68" y="0"/>
                  </a:lnTo>
                  <a:lnTo>
                    <a:pt x="69" y="0"/>
                  </a:lnTo>
                  <a:lnTo>
                    <a:pt x="69" y="0"/>
                  </a:lnTo>
                  <a:lnTo>
                    <a:pt x="69" y="0"/>
                  </a:lnTo>
                  <a:lnTo>
                    <a:pt x="69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4288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149"/>
            <p:cNvSpPr>
              <a:spLocks/>
            </p:cNvSpPr>
            <p:nvPr/>
          </p:nvSpPr>
          <p:spPr bwMode="auto">
            <a:xfrm>
              <a:off x="3035300" y="2568575"/>
              <a:ext cx="488950" cy="687388"/>
            </a:xfrm>
            <a:custGeom>
              <a:avLst/>
              <a:gdLst>
                <a:gd name="T0" fmla="*/ 226 w 227"/>
                <a:gd name="T1" fmla="*/ 320 h 320"/>
                <a:gd name="T2" fmla="*/ 147 w 227"/>
                <a:gd name="T3" fmla="*/ 320 h 320"/>
                <a:gd name="T4" fmla="*/ 153 w 227"/>
                <a:gd name="T5" fmla="*/ 301 h 320"/>
                <a:gd name="T6" fmla="*/ 142 w 227"/>
                <a:gd name="T7" fmla="*/ 275 h 320"/>
                <a:gd name="T8" fmla="*/ 117 w 227"/>
                <a:gd name="T9" fmla="*/ 265 h 320"/>
                <a:gd name="T10" fmla="*/ 94 w 227"/>
                <a:gd name="T11" fmla="*/ 274 h 320"/>
                <a:gd name="T12" fmla="*/ 91 w 227"/>
                <a:gd name="T13" fmla="*/ 275 h 320"/>
                <a:gd name="T14" fmla="*/ 81 w 227"/>
                <a:gd name="T15" fmla="*/ 301 h 320"/>
                <a:gd name="T16" fmla="*/ 88 w 227"/>
                <a:gd name="T17" fmla="*/ 320 h 320"/>
                <a:gd name="T18" fmla="*/ 0 w 227"/>
                <a:gd name="T19" fmla="*/ 320 h 320"/>
                <a:gd name="T20" fmla="*/ 13 w 227"/>
                <a:gd name="T21" fmla="*/ 279 h 320"/>
                <a:gd name="T22" fmla="*/ 38 w 227"/>
                <a:gd name="T23" fmla="*/ 114 h 320"/>
                <a:gd name="T24" fmla="*/ 78 w 227"/>
                <a:gd name="T25" fmla="*/ 0 h 320"/>
                <a:gd name="T26" fmla="*/ 206 w 227"/>
                <a:gd name="T27" fmla="*/ 114 h 320"/>
                <a:gd name="T28" fmla="*/ 227 w 227"/>
                <a:gd name="T29" fmla="*/ 279 h 320"/>
                <a:gd name="T30" fmla="*/ 226 w 227"/>
                <a:gd name="T31" fmla="*/ 32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7" h="320">
                  <a:moveTo>
                    <a:pt x="226" y="320"/>
                  </a:moveTo>
                  <a:cubicBezTo>
                    <a:pt x="147" y="320"/>
                    <a:pt x="147" y="320"/>
                    <a:pt x="147" y="320"/>
                  </a:cubicBezTo>
                  <a:cubicBezTo>
                    <a:pt x="151" y="314"/>
                    <a:pt x="153" y="308"/>
                    <a:pt x="153" y="301"/>
                  </a:cubicBezTo>
                  <a:cubicBezTo>
                    <a:pt x="153" y="291"/>
                    <a:pt x="149" y="282"/>
                    <a:pt x="142" y="275"/>
                  </a:cubicBezTo>
                  <a:cubicBezTo>
                    <a:pt x="136" y="269"/>
                    <a:pt x="127" y="265"/>
                    <a:pt x="117" y="265"/>
                  </a:cubicBezTo>
                  <a:cubicBezTo>
                    <a:pt x="107" y="265"/>
                    <a:pt x="100" y="268"/>
                    <a:pt x="94" y="274"/>
                  </a:cubicBezTo>
                  <a:cubicBezTo>
                    <a:pt x="92" y="274"/>
                    <a:pt x="92" y="275"/>
                    <a:pt x="91" y="275"/>
                  </a:cubicBezTo>
                  <a:cubicBezTo>
                    <a:pt x="85" y="282"/>
                    <a:pt x="81" y="291"/>
                    <a:pt x="81" y="301"/>
                  </a:cubicBezTo>
                  <a:cubicBezTo>
                    <a:pt x="81" y="308"/>
                    <a:pt x="83" y="314"/>
                    <a:pt x="88" y="320"/>
                  </a:cubicBezTo>
                  <a:cubicBezTo>
                    <a:pt x="0" y="320"/>
                    <a:pt x="0" y="320"/>
                    <a:pt x="0" y="320"/>
                  </a:cubicBezTo>
                  <a:cubicBezTo>
                    <a:pt x="5" y="307"/>
                    <a:pt x="10" y="292"/>
                    <a:pt x="13" y="279"/>
                  </a:cubicBezTo>
                  <a:cubicBezTo>
                    <a:pt x="31" y="223"/>
                    <a:pt x="38" y="168"/>
                    <a:pt x="38" y="114"/>
                  </a:cubicBezTo>
                  <a:cubicBezTo>
                    <a:pt x="29" y="40"/>
                    <a:pt x="43" y="2"/>
                    <a:pt x="78" y="0"/>
                  </a:cubicBezTo>
                  <a:cubicBezTo>
                    <a:pt x="141" y="8"/>
                    <a:pt x="183" y="46"/>
                    <a:pt x="206" y="114"/>
                  </a:cubicBezTo>
                  <a:cubicBezTo>
                    <a:pt x="221" y="158"/>
                    <a:pt x="227" y="213"/>
                    <a:pt x="227" y="279"/>
                  </a:cubicBezTo>
                  <a:cubicBezTo>
                    <a:pt x="227" y="292"/>
                    <a:pt x="227" y="306"/>
                    <a:pt x="226" y="320"/>
                  </a:cubicBez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150"/>
            <p:cNvSpPr>
              <a:spLocks/>
            </p:cNvSpPr>
            <p:nvPr/>
          </p:nvSpPr>
          <p:spPr bwMode="auto">
            <a:xfrm>
              <a:off x="3035300" y="2568575"/>
              <a:ext cx="488950" cy="687388"/>
            </a:xfrm>
            <a:custGeom>
              <a:avLst/>
              <a:gdLst>
                <a:gd name="T0" fmla="*/ 226 w 227"/>
                <a:gd name="T1" fmla="*/ 320 h 320"/>
                <a:gd name="T2" fmla="*/ 147 w 227"/>
                <a:gd name="T3" fmla="*/ 320 h 320"/>
                <a:gd name="T4" fmla="*/ 153 w 227"/>
                <a:gd name="T5" fmla="*/ 301 h 320"/>
                <a:gd name="T6" fmla="*/ 142 w 227"/>
                <a:gd name="T7" fmla="*/ 275 h 320"/>
                <a:gd name="T8" fmla="*/ 117 w 227"/>
                <a:gd name="T9" fmla="*/ 265 h 320"/>
                <a:gd name="T10" fmla="*/ 94 w 227"/>
                <a:gd name="T11" fmla="*/ 274 h 320"/>
                <a:gd name="T12" fmla="*/ 91 w 227"/>
                <a:gd name="T13" fmla="*/ 275 h 320"/>
                <a:gd name="T14" fmla="*/ 81 w 227"/>
                <a:gd name="T15" fmla="*/ 301 h 320"/>
                <a:gd name="T16" fmla="*/ 88 w 227"/>
                <a:gd name="T17" fmla="*/ 320 h 320"/>
                <a:gd name="T18" fmla="*/ 0 w 227"/>
                <a:gd name="T19" fmla="*/ 320 h 320"/>
                <a:gd name="T20" fmla="*/ 13 w 227"/>
                <a:gd name="T21" fmla="*/ 279 h 320"/>
                <a:gd name="T22" fmla="*/ 38 w 227"/>
                <a:gd name="T23" fmla="*/ 114 h 320"/>
                <a:gd name="T24" fmla="*/ 78 w 227"/>
                <a:gd name="T25" fmla="*/ 0 h 320"/>
                <a:gd name="T26" fmla="*/ 206 w 227"/>
                <a:gd name="T27" fmla="*/ 114 h 320"/>
                <a:gd name="T28" fmla="*/ 227 w 227"/>
                <a:gd name="T29" fmla="*/ 279 h 320"/>
                <a:gd name="T30" fmla="*/ 226 w 227"/>
                <a:gd name="T31" fmla="*/ 32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7" h="320">
                  <a:moveTo>
                    <a:pt x="226" y="320"/>
                  </a:moveTo>
                  <a:cubicBezTo>
                    <a:pt x="147" y="320"/>
                    <a:pt x="147" y="320"/>
                    <a:pt x="147" y="320"/>
                  </a:cubicBezTo>
                  <a:cubicBezTo>
                    <a:pt x="151" y="314"/>
                    <a:pt x="153" y="308"/>
                    <a:pt x="153" y="301"/>
                  </a:cubicBezTo>
                  <a:cubicBezTo>
                    <a:pt x="153" y="291"/>
                    <a:pt x="149" y="282"/>
                    <a:pt x="142" y="275"/>
                  </a:cubicBezTo>
                  <a:cubicBezTo>
                    <a:pt x="136" y="269"/>
                    <a:pt x="127" y="265"/>
                    <a:pt x="117" y="265"/>
                  </a:cubicBezTo>
                  <a:cubicBezTo>
                    <a:pt x="107" y="265"/>
                    <a:pt x="100" y="268"/>
                    <a:pt x="94" y="274"/>
                  </a:cubicBezTo>
                  <a:cubicBezTo>
                    <a:pt x="92" y="274"/>
                    <a:pt x="92" y="275"/>
                    <a:pt x="91" y="275"/>
                  </a:cubicBezTo>
                  <a:cubicBezTo>
                    <a:pt x="85" y="282"/>
                    <a:pt x="81" y="291"/>
                    <a:pt x="81" y="301"/>
                  </a:cubicBezTo>
                  <a:cubicBezTo>
                    <a:pt x="81" y="308"/>
                    <a:pt x="83" y="314"/>
                    <a:pt x="88" y="320"/>
                  </a:cubicBezTo>
                  <a:cubicBezTo>
                    <a:pt x="0" y="320"/>
                    <a:pt x="0" y="320"/>
                    <a:pt x="0" y="320"/>
                  </a:cubicBezTo>
                  <a:cubicBezTo>
                    <a:pt x="5" y="307"/>
                    <a:pt x="10" y="292"/>
                    <a:pt x="13" y="279"/>
                  </a:cubicBezTo>
                  <a:cubicBezTo>
                    <a:pt x="31" y="223"/>
                    <a:pt x="38" y="168"/>
                    <a:pt x="38" y="114"/>
                  </a:cubicBezTo>
                  <a:cubicBezTo>
                    <a:pt x="29" y="40"/>
                    <a:pt x="43" y="2"/>
                    <a:pt x="78" y="0"/>
                  </a:cubicBezTo>
                  <a:cubicBezTo>
                    <a:pt x="141" y="8"/>
                    <a:pt x="183" y="46"/>
                    <a:pt x="206" y="114"/>
                  </a:cubicBezTo>
                  <a:cubicBezTo>
                    <a:pt x="221" y="158"/>
                    <a:pt x="227" y="213"/>
                    <a:pt x="227" y="279"/>
                  </a:cubicBezTo>
                  <a:cubicBezTo>
                    <a:pt x="227" y="292"/>
                    <a:pt x="227" y="306"/>
                    <a:pt x="226" y="320"/>
                  </a:cubicBezTo>
                  <a:close/>
                </a:path>
              </a:pathLst>
            </a:custGeom>
            <a:noFill/>
            <a:ln w="14288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151"/>
            <p:cNvSpPr>
              <a:spLocks noEditPoints="1"/>
            </p:cNvSpPr>
            <p:nvPr/>
          </p:nvSpPr>
          <p:spPr bwMode="auto">
            <a:xfrm>
              <a:off x="2505075" y="3140075"/>
              <a:ext cx="1014413" cy="765175"/>
            </a:xfrm>
            <a:custGeom>
              <a:avLst/>
              <a:gdLst>
                <a:gd name="T0" fmla="*/ 459 w 471"/>
                <a:gd name="T1" fmla="*/ 178 h 356"/>
                <a:gd name="T2" fmla="*/ 459 w 471"/>
                <a:gd name="T3" fmla="*/ 226 h 356"/>
                <a:gd name="T4" fmla="*/ 435 w 471"/>
                <a:gd name="T5" fmla="*/ 235 h 356"/>
                <a:gd name="T6" fmla="*/ 433 w 471"/>
                <a:gd name="T7" fmla="*/ 237 h 356"/>
                <a:gd name="T8" fmla="*/ 423 w 471"/>
                <a:gd name="T9" fmla="*/ 262 h 356"/>
                <a:gd name="T10" fmla="*/ 433 w 471"/>
                <a:gd name="T11" fmla="*/ 288 h 356"/>
                <a:gd name="T12" fmla="*/ 435 w 471"/>
                <a:gd name="T13" fmla="*/ 289 h 356"/>
                <a:gd name="T14" fmla="*/ 459 w 471"/>
                <a:gd name="T15" fmla="*/ 297 h 356"/>
                <a:gd name="T16" fmla="*/ 459 w 471"/>
                <a:gd name="T17" fmla="*/ 335 h 356"/>
                <a:gd name="T18" fmla="*/ 459 w 471"/>
                <a:gd name="T19" fmla="*/ 356 h 356"/>
                <a:gd name="T20" fmla="*/ 435 w 471"/>
                <a:gd name="T21" fmla="*/ 356 h 356"/>
                <a:gd name="T22" fmla="*/ 345 w 471"/>
                <a:gd name="T23" fmla="*/ 356 h 356"/>
                <a:gd name="T24" fmla="*/ 350 w 471"/>
                <a:gd name="T25" fmla="*/ 353 h 356"/>
                <a:gd name="T26" fmla="*/ 361 w 471"/>
                <a:gd name="T27" fmla="*/ 327 h 356"/>
                <a:gd name="T28" fmla="*/ 350 w 471"/>
                <a:gd name="T29" fmla="*/ 302 h 356"/>
                <a:gd name="T30" fmla="*/ 326 w 471"/>
                <a:gd name="T31" fmla="*/ 291 h 356"/>
                <a:gd name="T32" fmla="*/ 300 w 471"/>
                <a:gd name="T33" fmla="*/ 302 h 356"/>
                <a:gd name="T34" fmla="*/ 290 w 471"/>
                <a:gd name="T35" fmla="*/ 327 h 356"/>
                <a:gd name="T36" fmla="*/ 300 w 471"/>
                <a:gd name="T37" fmla="*/ 353 h 356"/>
                <a:gd name="T38" fmla="*/ 305 w 471"/>
                <a:gd name="T39" fmla="*/ 356 h 356"/>
                <a:gd name="T40" fmla="*/ 200 w 471"/>
                <a:gd name="T41" fmla="*/ 356 h 356"/>
                <a:gd name="T42" fmla="*/ 123 w 471"/>
                <a:gd name="T43" fmla="*/ 356 h 356"/>
                <a:gd name="T44" fmla="*/ 128 w 471"/>
                <a:gd name="T45" fmla="*/ 353 h 356"/>
                <a:gd name="T46" fmla="*/ 138 w 471"/>
                <a:gd name="T47" fmla="*/ 327 h 356"/>
                <a:gd name="T48" fmla="*/ 128 w 471"/>
                <a:gd name="T49" fmla="*/ 302 h 356"/>
                <a:gd name="T50" fmla="*/ 102 w 471"/>
                <a:gd name="T51" fmla="*/ 291 h 356"/>
                <a:gd name="T52" fmla="*/ 78 w 471"/>
                <a:gd name="T53" fmla="*/ 302 h 356"/>
                <a:gd name="T54" fmla="*/ 67 w 471"/>
                <a:gd name="T55" fmla="*/ 327 h 356"/>
                <a:gd name="T56" fmla="*/ 78 w 471"/>
                <a:gd name="T57" fmla="*/ 353 h 356"/>
                <a:gd name="T58" fmla="*/ 83 w 471"/>
                <a:gd name="T59" fmla="*/ 356 h 356"/>
                <a:gd name="T60" fmla="*/ 0 w 471"/>
                <a:gd name="T61" fmla="*/ 356 h 356"/>
                <a:gd name="T62" fmla="*/ 0 w 471"/>
                <a:gd name="T63" fmla="*/ 276 h 356"/>
                <a:gd name="T64" fmla="*/ 194 w 471"/>
                <a:gd name="T65" fmla="*/ 165 h 356"/>
                <a:gd name="T66" fmla="*/ 245 w 471"/>
                <a:gd name="T67" fmla="*/ 55 h 356"/>
                <a:gd name="T68" fmla="*/ 333 w 471"/>
                <a:gd name="T69" fmla="*/ 55 h 356"/>
                <a:gd name="T70" fmla="*/ 327 w 471"/>
                <a:gd name="T71" fmla="*/ 35 h 356"/>
                <a:gd name="T72" fmla="*/ 337 w 471"/>
                <a:gd name="T73" fmla="*/ 10 h 356"/>
                <a:gd name="T74" fmla="*/ 339 w 471"/>
                <a:gd name="T75" fmla="*/ 8 h 356"/>
                <a:gd name="T76" fmla="*/ 363 w 471"/>
                <a:gd name="T77" fmla="*/ 0 h 356"/>
                <a:gd name="T78" fmla="*/ 387 w 471"/>
                <a:gd name="T79" fmla="*/ 10 h 356"/>
                <a:gd name="T80" fmla="*/ 398 w 471"/>
                <a:gd name="T81" fmla="*/ 35 h 356"/>
                <a:gd name="T82" fmla="*/ 392 w 471"/>
                <a:gd name="T83" fmla="*/ 55 h 356"/>
                <a:gd name="T84" fmla="*/ 471 w 471"/>
                <a:gd name="T85" fmla="*/ 55 h 356"/>
                <a:gd name="T86" fmla="*/ 459 w 471"/>
                <a:gd name="T87" fmla="*/ 178 h 356"/>
                <a:gd name="T88" fmla="*/ 435 w 471"/>
                <a:gd name="T89" fmla="*/ 342 h 356"/>
                <a:gd name="T90" fmla="*/ 435 w 471"/>
                <a:gd name="T91" fmla="*/ 340 h 356"/>
                <a:gd name="T92" fmla="*/ 434 w 471"/>
                <a:gd name="T93" fmla="*/ 342 h 356"/>
                <a:gd name="T94" fmla="*/ 435 w 471"/>
                <a:gd name="T95" fmla="*/ 342 h 356"/>
                <a:gd name="T96" fmla="*/ 435 w 471"/>
                <a:gd name="T97" fmla="*/ 342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71" h="356">
                  <a:moveTo>
                    <a:pt x="459" y="178"/>
                  </a:moveTo>
                  <a:cubicBezTo>
                    <a:pt x="459" y="226"/>
                    <a:pt x="459" y="226"/>
                    <a:pt x="459" y="226"/>
                  </a:cubicBezTo>
                  <a:cubicBezTo>
                    <a:pt x="450" y="226"/>
                    <a:pt x="442" y="230"/>
                    <a:pt x="435" y="235"/>
                  </a:cubicBezTo>
                  <a:cubicBezTo>
                    <a:pt x="434" y="236"/>
                    <a:pt x="434" y="236"/>
                    <a:pt x="433" y="237"/>
                  </a:cubicBezTo>
                  <a:cubicBezTo>
                    <a:pt x="427" y="243"/>
                    <a:pt x="423" y="252"/>
                    <a:pt x="423" y="262"/>
                  </a:cubicBezTo>
                  <a:cubicBezTo>
                    <a:pt x="423" y="272"/>
                    <a:pt x="427" y="280"/>
                    <a:pt x="433" y="288"/>
                  </a:cubicBezTo>
                  <a:cubicBezTo>
                    <a:pt x="434" y="288"/>
                    <a:pt x="434" y="289"/>
                    <a:pt x="435" y="289"/>
                  </a:cubicBezTo>
                  <a:cubicBezTo>
                    <a:pt x="442" y="295"/>
                    <a:pt x="450" y="297"/>
                    <a:pt x="459" y="297"/>
                  </a:cubicBezTo>
                  <a:cubicBezTo>
                    <a:pt x="459" y="335"/>
                    <a:pt x="459" y="335"/>
                    <a:pt x="459" y="335"/>
                  </a:cubicBezTo>
                  <a:cubicBezTo>
                    <a:pt x="459" y="356"/>
                    <a:pt x="459" y="356"/>
                    <a:pt x="459" y="356"/>
                  </a:cubicBezTo>
                  <a:cubicBezTo>
                    <a:pt x="435" y="356"/>
                    <a:pt x="435" y="356"/>
                    <a:pt x="435" y="356"/>
                  </a:cubicBezTo>
                  <a:cubicBezTo>
                    <a:pt x="345" y="356"/>
                    <a:pt x="345" y="356"/>
                    <a:pt x="345" y="356"/>
                  </a:cubicBezTo>
                  <a:cubicBezTo>
                    <a:pt x="347" y="355"/>
                    <a:pt x="349" y="354"/>
                    <a:pt x="350" y="353"/>
                  </a:cubicBezTo>
                  <a:cubicBezTo>
                    <a:pt x="358" y="345"/>
                    <a:pt x="361" y="337"/>
                    <a:pt x="361" y="327"/>
                  </a:cubicBezTo>
                  <a:cubicBezTo>
                    <a:pt x="361" y="317"/>
                    <a:pt x="358" y="310"/>
                    <a:pt x="350" y="302"/>
                  </a:cubicBezTo>
                  <a:cubicBezTo>
                    <a:pt x="343" y="295"/>
                    <a:pt x="336" y="291"/>
                    <a:pt x="326" y="291"/>
                  </a:cubicBezTo>
                  <a:cubicBezTo>
                    <a:pt x="316" y="291"/>
                    <a:pt x="307" y="295"/>
                    <a:pt x="300" y="302"/>
                  </a:cubicBezTo>
                  <a:cubicBezTo>
                    <a:pt x="292" y="310"/>
                    <a:pt x="290" y="317"/>
                    <a:pt x="290" y="327"/>
                  </a:cubicBezTo>
                  <a:cubicBezTo>
                    <a:pt x="290" y="337"/>
                    <a:pt x="292" y="345"/>
                    <a:pt x="300" y="353"/>
                  </a:cubicBezTo>
                  <a:cubicBezTo>
                    <a:pt x="301" y="354"/>
                    <a:pt x="303" y="355"/>
                    <a:pt x="305" y="356"/>
                  </a:cubicBezTo>
                  <a:cubicBezTo>
                    <a:pt x="200" y="356"/>
                    <a:pt x="200" y="356"/>
                    <a:pt x="200" y="356"/>
                  </a:cubicBezTo>
                  <a:cubicBezTo>
                    <a:pt x="123" y="356"/>
                    <a:pt x="123" y="356"/>
                    <a:pt x="123" y="356"/>
                  </a:cubicBezTo>
                  <a:cubicBezTo>
                    <a:pt x="125" y="355"/>
                    <a:pt x="127" y="354"/>
                    <a:pt x="128" y="353"/>
                  </a:cubicBezTo>
                  <a:cubicBezTo>
                    <a:pt x="136" y="345"/>
                    <a:pt x="138" y="337"/>
                    <a:pt x="138" y="327"/>
                  </a:cubicBezTo>
                  <a:cubicBezTo>
                    <a:pt x="138" y="317"/>
                    <a:pt x="136" y="310"/>
                    <a:pt x="128" y="302"/>
                  </a:cubicBezTo>
                  <a:cubicBezTo>
                    <a:pt x="121" y="295"/>
                    <a:pt x="112" y="291"/>
                    <a:pt x="102" y="291"/>
                  </a:cubicBezTo>
                  <a:cubicBezTo>
                    <a:pt x="92" y="291"/>
                    <a:pt x="85" y="295"/>
                    <a:pt x="78" y="302"/>
                  </a:cubicBezTo>
                  <a:cubicBezTo>
                    <a:pt x="70" y="310"/>
                    <a:pt x="67" y="317"/>
                    <a:pt x="67" y="327"/>
                  </a:cubicBezTo>
                  <a:cubicBezTo>
                    <a:pt x="67" y="337"/>
                    <a:pt x="70" y="345"/>
                    <a:pt x="78" y="353"/>
                  </a:cubicBezTo>
                  <a:cubicBezTo>
                    <a:pt x="79" y="354"/>
                    <a:pt x="80" y="355"/>
                    <a:pt x="83" y="356"/>
                  </a:cubicBezTo>
                  <a:cubicBezTo>
                    <a:pt x="0" y="356"/>
                    <a:pt x="0" y="356"/>
                    <a:pt x="0" y="356"/>
                  </a:cubicBezTo>
                  <a:cubicBezTo>
                    <a:pt x="0" y="276"/>
                    <a:pt x="0" y="276"/>
                    <a:pt x="0" y="276"/>
                  </a:cubicBezTo>
                  <a:cubicBezTo>
                    <a:pt x="95" y="269"/>
                    <a:pt x="159" y="231"/>
                    <a:pt x="194" y="165"/>
                  </a:cubicBezTo>
                  <a:cubicBezTo>
                    <a:pt x="215" y="128"/>
                    <a:pt x="232" y="91"/>
                    <a:pt x="245" y="55"/>
                  </a:cubicBezTo>
                  <a:cubicBezTo>
                    <a:pt x="333" y="55"/>
                    <a:pt x="333" y="55"/>
                    <a:pt x="333" y="55"/>
                  </a:cubicBezTo>
                  <a:cubicBezTo>
                    <a:pt x="328" y="49"/>
                    <a:pt x="327" y="43"/>
                    <a:pt x="327" y="35"/>
                  </a:cubicBezTo>
                  <a:cubicBezTo>
                    <a:pt x="327" y="26"/>
                    <a:pt x="331" y="17"/>
                    <a:pt x="337" y="10"/>
                  </a:cubicBezTo>
                  <a:cubicBezTo>
                    <a:pt x="338" y="10"/>
                    <a:pt x="338" y="8"/>
                    <a:pt x="339" y="8"/>
                  </a:cubicBezTo>
                  <a:cubicBezTo>
                    <a:pt x="345" y="2"/>
                    <a:pt x="353" y="0"/>
                    <a:pt x="363" y="0"/>
                  </a:cubicBezTo>
                  <a:cubicBezTo>
                    <a:pt x="373" y="0"/>
                    <a:pt x="381" y="3"/>
                    <a:pt x="387" y="10"/>
                  </a:cubicBezTo>
                  <a:cubicBezTo>
                    <a:pt x="395" y="17"/>
                    <a:pt x="398" y="26"/>
                    <a:pt x="398" y="35"/>
                  </a:cubicBezTo>
                  <a:cubicBezTo>
                    <a:pt x="398" y="43"/>
                    <a:pt x="396" y="49"/>
                    <a:pt x="392" y="55"/>
                  </a:cubicBezTo>
                  <a:cubicBezTo>
                    <a:pt x="471" y="55"/>
                    <a:pt x="471" y="55"/>
                    <a:pt x="471" y="55"/>
                  </a:cubicBezTo>
                  <a:cubicBezTo>
                    <a:pt x="469" y="93"/>
                    <a:pt x="465" y="134"/>
                    <a:pt x="459" y="178"/>
                  </a:cubicBezTo>
                  <a:close/>
                  <a:moveTo>
                    <a:pt x="435" y="342"/>
                  </a:moveTo>
                  <a:cubicBezTo>
                    <a:pt x="435" y="340"/>
                    <a:pt x="435" y="340"/>
                    <a:pt x="435" y="340"/>
                  </a:cubicBezTo>
                  <a:cubicBezTo>
                    <a:pt x="435" y="340"/>
                    <a:pt x="434" y="340"/>
                    <a:pt x="434" y="342"/>
                  </a:cubicBezTo>
                  <a:cubicBezTo>
                    <a:pt x="435" y="342"/>
                    <a:pt x="435" y="342"/>
                    <a:pt x="435" y="342"/>
                  </a:cubicBezTo>
                  <a:cubicBezTo>
                    <a:pt x="435" y="342"/>
                    <a:pt x="435" y="342"/>
                    <a:pt x="435" y="342"/>
                  </a:cubicBez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152"/>
            <p:cNvSpPr>
              <a:spLocks noEditPoints="1"/>
            </p:cNvSpPr>
            <p:nvPr/>
          </p:nvSpPr>
          <p:spPr bwMode="auto">
            <a:xfrm>
              <a:off x="2505075" y="3140075"/>
              <a:ext cx="1014413" cy="765175"/>
            </a:xfrm>
            <a:custGeom>
              <a:avLst/>
              <a:gdLst>
                <a:gd name="T0" fmla="*/ 459 w 471"/>
                <a:gd name="T1" fmla="*/ 178 h 356"/>
                <a:gd name="T2" fmla="*/ 459 w 471"/>
                <a:gd name="T3" fmla="*/ 226 h 356"/>
                <a:gd name="T4" fmla="*/ 435 w 471"/>
                <a:gd name="T5" fmla="*/ 235 h 356"/>
                <a:gd name="T6" fmla="*/ 433 w 471"/>
                <a:gd name="T7" fmla="*/ 237 h 356"/>
                <a:gd name="T8" fmla="*/ 423 w 471"/>
                <a:gd name="T9" fmla="*/ 262 h 356"/>
                <a:gd name="T10" fmla="*/ 433 w 471"/>
                <a:gd name="T11" fmla="*/ 288 h 356"/>
                <a:gd name="T12" fmla="*/ 435 w 471"/>
                <a:gd name="T13" fmla="*/ 289 h 356"/>
                <a:gd name="T14" fmla="*/ 459 w 471"/>
                <a:gd name="T15" fmla="*/ 297 h 356"/>
                <a:gd name="T16" fmla="*/ 459 w 471"/>
                <a:gd name="T17" fmla="*/ 335 h 356"/>
                <a:gd name="T18" fmla="*/ 459 w 471"/>
                <a:gd name="T19" fmla="*/ 356 h 356"/>
                <a:gd name="T20" fmla="*/ 435 w 471"/>
                <a:gd name="T21" fmla="*/ 356 h 356"/>
                <a:gd name="T22" fmla="*/ 345 w 471"/>
                <a:gd name="T23" fmla="*/ 356 h 356"/>
                <a:gd name="T24" fmla="*/ 350 w 471"/>
                <a:gd name="T25" fmla="*/ 353 h 356"/>
                <a:gd name="T26" fmla="*/ 361 w 471"/>
                <a:gd name="T27" fmla="*/ 327 h 356"/>
                <a:gd name="T28" fmla="*/ 350 w 471"/>
                <a:gd name="T29" fmla="*/ 302 h 356"/>
                <a:gd name="T30" fmla="*/ 326 w 471"/>
                <a:gd name="T31" fmla="*/ 291 h 356"/>
                <a:gd name="T32" fmla="*/ 300 w 471"/>
                <a:gd name="T33" fmla="*/ 302 h 356"/>
                <a:gd name="T34" fmla="*/ 290 w 471"/>
                <a:gd name="T35" fmla="*/ 327 h 356"/>
                <a:gd name="T36" fmla="*/ 300 w 471"/>
                <a:gd name="T37" fmla="*/ 353 h 356"/>
                <a:gd name="T38" fmla="*/ 305 w 471"/>
                <a:gd name="T39" fmla="*/ 356 h 356"/>
                <a:gd name="T40" fmla="*/ 200 w 471"/>
                <a:gd name="T41" fmla="*/ 356 h 356"/>
                <a:gd name="T42" fmla="*/ 123 w 471"/>
                <a:gd name="T43" fmla="*/ 356 h 356"/>
                <a:gd name="T44" fmla="*/ 128 w 471"/>
                <a:gd name="T45" fmla="*/ 353 h 356"/>
                <a:gd name="T46" fmla="*/ 138 w 471"/>
                <a:gd name="T47" fmla="*/ 327 h 356"/>
                <a:gd name="T48" fmla="*/ 128 w 471"/>
                <a:gd name="T49" fmla="*/ 302 h 356"/>
                <a:gd name="T50" fmla="*/ 102 w 471"/>
                <a:gd name="T51" fmla="*/ 291 h 356"/>
                <a:gd name="T52" fmla="*/ 78 w 471"/>
                <a:gd name="T53" fmla="*/ 302 h 356"/>
                <a:gd name="T54" fmla="*/ 67 w 471"/>
                <a:gd name="T55" fmla="*/ 327 h 356"/>
                <a:gd name="T56" fmla="*/ 78 w 471"/>
                <a:gd name="T57" fmla="*/ 353 h 356"/>
                <a:gd name="T58" fmla="*/ 83 w 471"/>
                <a:gd name="T59" fmla="*/ 356 h 356"/>
                <a:gd name="T60" fmla="*/ 0 w 471"/>
                <a:gd name="T61" fmla="*/ 356 h 356"/>
                <a:gd name="T62" fmla="*/ 0 w 471"/>
                <a:gd name="T63" fmla="*/ 276 h 356"/>
                <a:gd name="T64" fmla="*/ 194 w 471"/>
                <a:gd name="T65" fmla="*/ 165 h 356"/>
                <a:gd name="T66" fmla="*/ 245 w 471"/>
                <a:gd name="T67" fmla="*/ 55 h 356"/>
                <a:gd name="T68" fmla="*/ 333 w 471"/>
                <a:gd name="T69" fmla="*/ 55 h 356"/>
                <a:gd name="T70" fmla="*/ 327 w 471"/>
                <a:gd name="T71" fmla="*/ 35 h 356"/>
                <a:gd name="T72" fmla="*/ 337 w 471"/>
                <a:gd name="T73" fmla="*/ 10 h 356"/>
                <a:gd name="T74" fmla="*/ 339 w 471"/>
                <a:gd name="T75" fmla="*/ 8 h 356"/>
                <a:gd name="T76" fmla="*/ 363 w 471"/>
                <a:gd name="T77" fmla="*/ 0 h 356"/>
                <a:gd name="T78" fmla="*/ 387 w 471"/>
                <a:gd name="T79" fmla="*/ 10 h 356"/>
                <a:gd name="T80" fmla="*/ 398 w 471"/>
                <a:gd name="T81" fmla="*/ 35 h 356"/>
                <a:gd name="T82" fmla="*/ 392 w 471"/>
                <a:gd name="T83" fmla="*/ 55 h 356"/>
                <a:gd name="T84" fmla="*/ 471 w 471"/>
                <a:gd name="T85" fmla="*/ 55 h 356"/>
                <a:gd name="T86" fmla="*/ 459 w 471"/>
                <a:gd name="T87" fmla="*/ 178 h 356"/>
                <a:gd name="T88" fmla="*/ 435 w 471"/>
                <a:gd name="T89" fmla="*/ 342 h 356"/>
                <a:gd name="T90" fmla="*/ 435 w 471"/>
                <a:gd name="T91" fmla="*/ 340 h 356"/>
                <a:gd name="T92" fmla="*/ 434 w 471"/>
                <a:gd name="T93" fmla="*/ 342 h 356"/>
                <a:gd name="T94" fmla="*/ 435 w 471"/>
                <a:gd name="T95" fmla="*/ 342 h 356"/>
                <a:gd name="T96" fmla="*/ 435 w 471"/>
                <a:gd name="T97" fmla="*/ 342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71" h="356">
                  <a:moveTo>
                    <a:pt x="459" y="178"/>
                  </a:moveTo>
                  <a:cubicBezTo>
                    <a:pt x="459" y="226"/>
                    <a:pt x="459" y="226"/>
                    <a:pt x="459" y="226"/>
                  </a:cubicBezTo>
                  <a:cubicBezTo>
                    <a:pt x="450" y="226"/>
                    <a:pt x="442" y="230"/>
                    <a:pt x="435" y="235"/>
                  </a:cubicBezTo>
                  <a:cubicBezTo>
                    <a:pt x="434" y="236"/>
                    <a:pt x="434" y="236"/>
                    <a:pt x="433" y="237"/>
                  </a:cubicBezTo>
                  <a:cubicBezTo>
                    <a:pt x="427" y="243"/>
                    <a:pt x="423" y="252"/>
                    <a:pt x="423" y="262"/>
                  </a:cubicBezTo>
                  <a:cubicBezTo>
                    <a:pt x="423" y="272"/>
                    <a:pt x="427" y="280"/>
                    <a:pt x="433" y="288"/>
                  </a:cubicBezTo>
                  <a:cubicBezTo>
                    <a:pt x="434" y="288"/>
                    <a:pt x="434" y="289"/>
                    <a:pt x="435" y="289"/>
                  </a:cubicBezTo>
                  <a:cubicBezTo>
                    <a:pt x="442" y="295"/>
                    <a:pt x="450" y="297"/>
                    <a:pt x="459" y="297"/>
                  </a:cubicBezTo>
                  <a:cubicBezTo>
                    <a:pt x="459" y="335"/>
                    <a:pt x="459" y="335"/>
                    <a:pt x="459" y="335"/>
                  </a:cubicBezTo>
                  <a:cubicBezTo>
                    <a:pt x="459" y="356"/>
                    <a:pt x="459" y="356"/>
                    <a:pt x="459" y="356"/>
                  </a:cubicBezTo>
                  <a:cubicBezTo>
                    <a:pt x="435" y="356"/>
                    <a:pt x="435" y="356"/>
                    <a:pt x="435" y="356"/>
                  </a:cubicBezTo>
                  <a:cubicBezTo>
                    <a:pt x="345" y="356"/>
                    <a:pt x="345" y="356"/>
                    <a:pt x="345" y="356"/>
                  </a:cubicBezTo>
                  <a:cubicBezTo>
                    <a:pt x="347" y="355"/>
                    <a:pt x="349" y="354"/>
                    <a:pt x="350" y="353"/>
                  </a:cubicBezTo>
                  <a:cubicBezTo>
                    <a:pt x="358" y="345"/>
                    <a:pt x="361" y="337"/>
                    <a:pt x="361" y="327"/>
                  </a:cubicBezTo>
                  <a:cubicBezTo>
                    <a:pt x="361" y="317"/>
                    <a:pt x="358" y="310"/>
                    <a:pt x="350" y="302"/>
                  </a:cubicBezTo>
                  <a:cubicBezTo>
                    <a:pt x="343" y="295"/>
                    <a:pt x="336" y="291"/>
                    <a:pt x="326" y="291"/>
                  </a:cubicBezTo>
                  <a:cubicBezTo>
                    <a:pt x="316" y="291"/>
                    <a:pt x="307" y="295"/>
                    <a:pt x="300" y="302"/>
                  </a:cubicBezTo>
                  <a:cubicBezTo>
                    <a:pt x="292" y="310"/>
                    <a:pt x="290" y="317"/>
                    <a:pt x="290" y="327"/>
                  </a:cubicBezTo>
                  <a:cubicBezTo>
                    <a:pt x="290" y="337"/>
                    <a:pt x="292" y="345"/>
                    <a:pt x="300" y="353"/>
                  </a:cubicBezTo>
                  <a:cubicBezTo>
                    <a:pt x="301" y="354"/>
                    <a:pt x="303" y="355"/>
                    <a:pt x="305" y="356"/>
                  </a:cubicBezTo>
                  <a:cubicBezTo>
                    <a:pt x="200" y="356"/>
                    <a:pt x="200" y="356"/>
                    <a:pt x="200" y="356"/>
                  </a:cubicBezTo>
                  <a:cubicBezTo>
                    <a:pt x="123" y="356"/>
                    <a:pt x="123" y="356"/>
                    <a:pt x="123" y="356"/>
                  </a:cubicBezTo>
                  <a:cubicBezTo>
                    <a:pt x="125" y="355"/>
                    <a:pt x="127" y="354"/>
                    <a:pt x="128" y="353"/>
                  </a:cubicBezTo>
                  <a:cubicBezTo>
                    <a:pt x="136" y="345"/>
                    <a:pt x="138" y="337"/>
                    <a:pt x="138" y="327"/>
                  </a:cubicBezTo>
                  <a:cubicBezTo>
                    <a:pt x="138" y="317"/>
                    <a:pt x="136" y="310"/>
                    <a:pt x="128" y="302"/>
                  </a:cubicBezTo>
                  <a:cubicBezTo>
                    <a:pt x="121" y="295"/>
                    <a:pt x="112" y="291"/>
                    <a:pt x="102" y="291"/>
                  </a:cubicBezTo>
                  <a:cubicBezTo>
                    <a:pt x="92" y="291"/>
                    <a:pt x="85" y="295"/>
                    <a:pt x="78" y="302"/>
                  </a:cubicBezTo>
                  <a:cubicBezTo>
                    <a:pt x="70" y="310"/>
                    <a:pt x="67" y="317"/>
                    <a:pt x="67" y="327"/>
                  </a:cubicBezTo>
                  <a:cubicBezTo>
                    <a:pt x="67" y="337"/>
                    <a:pt x="70" y="345"/>
                    <a:pt x="78" y="353"/>
                  </a:cubicBezTo>
                  <a:cubicBezTo>
                    <a:pt x="79" y="354"/>
                    <a:pt x="80" y="355"/>
                    <a:pt x="83" y="356"/>
                  </a:cubicBezTo>
                  <a:cubicBezTo>
                    <a:pt x="0" y="356"/>
                    <a:pt x="0" y="356"/>
                    <a:pt x="0" y="356"/>
                  </a:cubicBezTo>
                  <a:cubicBezTo>
                    <a:pt x="0" y="276"/>
                    <a:pt x="0" y="276"/>
                    <a:pt x="0" y="276"/>
                  </a:cubicBezTo>
                  <a:cubicBezTo>
                    <a:pt x="95" y="269"/>
                    <a:pt x="159" y="231"/>
                    <a:pt x="194" y="165"/>
                  </a:cubicBezTo>
                  <a:cubicBezTo>
                    <a:pt x="215" y="128"/>
                    <a:pt x="232" y="91"/>
                    <a:pt x="245" y="55"/>
                  </a:cubicBezTo>
                  <a:cubicBezTo>
                    <a:pt x="333" y="55"/>
                    <a:pt x="333" y="55"/>
                    <a:pt x="333" y="55"/>
                  </a:cubicBezTo>
                  <a:cubicBezTo>
                    <a:pt x="328" y="49"/>
                    <a:pt x="327" y="43"/>
                    <a:pt x="327" y="35"/>
                  </a:cubicBezTo>
                  <a:cubicBezTo>
                    <a:pt x="327" y="26"/>
                    <a:pt x="331" y="17"/>
                    <a:pt x="337" y="10"/>
                  </a:cubicBezTo>
                  <a:cubicBezTo>
                    <a:pt x="338" y="10"/>
                    <a:pt x="338" y="8"/>
                    <a:pt x="339" y="8"/>
                  </a:cubicBezTo>
                  <a:cubicBezTo>
                    <a:pt x="345" y="2"/>
                    <a:pt x="353" y="0"/>
                    <a:pt x="363" y="0"/>
                  </a:cubicBezTo>
                  <a:cubicBezTo>
                    <a:pt x="373" y="0"/>
                    <a:pt x="381" y="3"/>
                    <a:pt x="387" y="10"/>
                  </a:cubicBezTo>
                  <a:cubicBezTo>
                    <a:pt x="395" y="17"/>
                    <a:pt x="398" y="26"/>
                    <a:pt x="398" y="35"/>
                  </a:cubicBezTo>
                  <a:cubicBezTo>
                    <a:pt x="398" y="43"/>
                    <a:pt x="396" y="49"/>
                    <a:pt x="392" y="55"/>
                  </a:cubicBezTo>
                  <a:cubicBezTo>
                    <a:pt x="471" y="55"/>
                    <a:pt x="471" y="55"/>
                    <a:pt x="471" y="55"/>
                  </a:cubicBezTo>
                  <a:cubicBezTo>
                    <a:pt x="469" y="93"/>
                    <a:pt x="465" y="134"/>
                    <a:pt x="459" y="178"/>
                  </a:cubicBezTo>
                  <a:close/>
                  <a:moveTo>
                    <a:pt x="435" y="342"/>
                  </a:moveTo>
                  <a:cubicBezTo>
                    <a:pt x="435" y="340"/>
                    <a:pt x="435" y="340"/>
                    <a:pt x="435" y="340"/>
                  </a:cubicBezTo>
                  <a:cubicBezTo>
                    <a:pt x="435" y="340"/>
                    <a:pt x="434" y="340"/>
                    <a:pt x="434" y="342"/>
                  </a:cubicBezTo>
                  <a:cubicBezTo>
                    <a:pt x="435" y="342"/>
                    <a:pt x="435" y="342"/>
                    <a:pt x="435" y="342"/>
                  </a:cubicBezTo>
                  <a:cubicBezTo>
                    <a:pt x="435" y="342"/>
                    <a:pt x="435" y="342"/>
                    <a:pt x="435" y="342"/>
                  </a:cubicBezTo>
                  <a:close/>
                </a:path>
              </a:pathLst>
            </a:custGeom>
            <a:noFill/>
            <a:ln w="14288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153"/>
            <p:cNvSpPr>
              <a:spLocks/>
            </p:cNvSpPr>
            <p:nvPr/>
          </p:nvSpPr>
          <p:spPr bwMode="auto">
            <a:xfrm>
              <a:off x="1851025" y="3449638"/>
              <a:ext cx="788988" cy="879475"/>
            </a:xfrm>
            <a:custGeom>
              <a:avLst/>
              <a:gdLst>
                <a:gd name="T0" fmla="*/ 304 w 366"/>
                <a:gd name="T1" fmla="*/ 133 h 409"/>
                <a:gd name="T2" fmla="*/ 304 w 366"/>
                <a:gd name="T3" fmla="*/ 213 h 409"/>
                <a:gd name="T4" fmla="*/ 304 w 366"/>
                <a:gd name="T5" fmla="*/ 270 h 409"/>
                <a:gd name="T6" fmla="*/ 305 w 366"/>
                <a:gd name="T7" fmla="*/ 270 h 409"/>
                <a:gd name="T8" fmla="*/ 330 w 366"/>
                <a:gd name="T9" fmla="*/ 260 h 409"/>
                <a:gd name="T10" fmla="*/ 356 w 366"/>
                <a:gd name="T11" fmla="*/ 270 h 409"/>
                <a:gd name="T12" fmla="*/ 366 w 366"/>
                <a:gd name="T13" fmla="*/ 296 h 409"/>
                <a:gd name="T14" fmla="*/ 356 w 366"/>
                <a:gd name="T15" fmla="*/ 320 h 409"/>
                <a:gd name="T16" fmla="*/ 351 w 366"/>
                <a:gd name="T17" fmla="*/ 324 h 409"/>
                <a:gd name="T18" fmla="*/ 330 w 366"/>
                <a:gd name="T19" fmla="*/ 331 h 409"/>
                <a:gd name="T20" fmla="*/ 310 w 366"/>
                <a:gd name="T21" fmla="*/ 324 h 409"/>
                <a:gd name="T22" fmla="*/ 305 w 366"/>
                <a:gd name="T23" fmla="*/ 320 h 409"/>
                <a:gd name="T24" fmla="*/ 304 w 366"/>
                <a:gd name="T25" fmla="*/ 320 h 409"/>
                <a:gd name="T26" fmla="*/ 304 w 366"/>
                <a:gd name="T27" fmla="*/ 349 h 409"/>
                <a:gd name="T28" fmla="*/ 178 w 366"/>
                <a:gd name="T29" fmla="*/ 349 h 409"/>
                <a:gd name="T30" fmla="*/ 177 w 366"/>
                <a:gd name="T31" fmla="*/ 349 h 409"/>
                <a:gd name="T32" fmla="*/ 178 w 366"/>
                <a:gd name="T33" fmla="*/ 349 h 409"/>
                <a:gd name="T34" fmla="*/ 188 w 366"/>
                <a:gd name="T35" fmla="*/ 373 h 409"/>
                <a:gd name="T36" fmla="*/ 178 w 366"/>
                <a:gd name="T37" fmla="*/ 399 h 409"/>
                <a:gd name="T38" fmla="*/ 152 w 366"/>
                <a:gd name="T39" fmla="*/ 409 h 409"/>
                <a:gd name="T40" fmla="*/ 127 w 366"/>
                <a:gd name="T41" fmla="*/ 399 h 409"/>
                <a:gd name="T42" fmla="*/ 116 w 366"/>
                <a:gd name="T43" fmla="*/ 373 h 409"/>
                <a:gd name="T44" fmla="*/ 127 w 366"/>
                <a:gd name="T45" fmla="*/ 349 h 409"/>
                <a:gd name="T46" fmla="*/ 127 w 366"/>
                <a:gd name="T47" fmla="*/ 349 h 409"/>
                <a:gd name="T48" fmla="*/ 127 w 366"/>
                <a:gd name="T49" fmla="*/ 349 h 409"/>
                <a:gd name="T50" fmla="*/ 0 w 366"/>
                <a:gd name="T51" fmla="*/ 349 h 409"/>
                <a:gd name="T52" fmla="*/ 0 w 366"/>
                <a:gd name="T53" fmla="*/ 59 h 409"/>
                <a:gd name="T54" fmla="*/ 60 w 366"/>
                <a:gd name="T55" fmla="*/ 0 h 409"/>
                <a:gd name="T56" fmla="*/ 245 w 366"/>
                <a:gd name="T57" fmla="*/ 0 h 409"/>
                <a:gd name="T58" fmla="*/ 304 w 366"/>
                <a:gd name="T59" fmla="*/ 59 h 409"/>
                <a:gd name="T60" fmla="*/ 304 w 366"/>
                <a:gd name="T61" fmla="*/ 133 h 409"/>
                <a:gd name="T62" fmla="*/ 304 w 366"/>
                <a:gd name="T63" fmla="*/ 133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6" h="409">
                  <a:moveTo>
                    <a:pt x="304" y="133"/>
                  </a:moveTo>
                  <a:cubicBezTo>
                    <a:pt x="304" y="213"/>
                    <a:pt x="304" y="213"/>
                    <a:pt x="304" y="213"/>
                  </a:cubicBezTo>
                  <a:cubicBezTo>
                    <a:pt x="304" y="270"/>
                    <a:pt x="304" y="270"/>
                    <a:pt x="304" y="270"/>
                  </a:cubicBezTo>
                  <a:cubicBezTo>
                    <a:pt x="305" y="270"/>
                    <a:pt x="305" y="270"/>
                    <a:pt x="305" y="270"/>
                  </a:cubicBezTo>
                  <a:cubicBezTo>
                    <a:pt x="312" y="262"/>
                    <a:pt x="320" y="260"/>
                    <a:pt x="330" y="260"/>
                  </a:cubicBezTo>
                  <a:cubicBezTo>
                    <a:pt x="340" y="260"/>
                    <a:pt x="349" y="262"/>
                    <a:pt x="356" y="270"/>
                  </a:cubicBezTo>
                  <a:cubicBezTo>
                    <a:pt x="362" y="277"/>
                    <a:pt x="366" y="286"/>
                    <a:pt x="366" y="296"/>
                  </a:cubicBezTo>
                  <a:cubicBezTo>
                    <a:pt x="366" y="305"/>
                    <a:pt x="362" y="313"/>
                    <a:pt x="356" y="320"/>
                  </a:cubicBezTo>
                  <a:cubicBezTo>
                    <a:pt x="354" y="321"/>
                    <a:pt x="352" y="323"/>
                    <a:pt x="351" y="324"/>
                  </a:cubicBezTo>
                  <a:cubicBezTo>
                    <a:pt x="345" y="329"/>
                    <a:pt x="337" y="331"/>
                    <a:pt x="330" y="331"/>
                  </a:cubicBezTo>
                  <a:cubicBezTo>
                    <a:pt x="323" y="331"/>
                    <a:pt x="315" y="329"/>
                    <a:pt x="310" y="324"/>
                  </a:cubicBezTo>
                  <a:cubicBezTo>
                    <a:pt x="308" y="323"/>
                    <a:pt x="307" y="321"/>
                    <a:pt x="305" y="320"/>
                  </a:cubicBezTo>
                  <a:cubicBezTo>
                    <a:pt x="304" y="320"/>
                    <a:pt x="304" y="320"/>
                    <a:pt x="304" y="320"/>
                  </a:cubicBezTo>
                  <a:cubicBezTo>
                    <a:pt x="304" y="349"/>
                    <a:pt x="304" y="349"/>
                    <a:pt x="304" y="349"/>
                  </a:cubicBezTo>
                  <a:cubicBezTo>
                    <a:pt x="178" y="349"/>
                    <a:pt x="178" y="349"/>
                    <a:pt x="178" y="349"/>
                  </a:cubicBezTo>
                  <a:cubicBezTo>
                    <a:pt x="177" y="349"/>
                    <a:pt x="177" y="349"/>
                    <a:pt x="177" y="349"/>
                  </a:cubicBezTo>
                  <a:cubicBezTo>
                    <a:pt x="178" y="349"/>
                    <a:pt x="178" y="349"/>
                    <a:pt x="178" y="349"/>
                  </a:cubicBezTo>
                  <a:cubicBezTo>
                    <a:pt x="184" y="356"/>
                    <a:pt x="188" y="363"/>
                    <a:pt x="188" y="373"/>
                  </a:cubicBezTo>
                  <a:cubicBezTo>
                    <a:pt x="188" y="383"/>
                    <a:pt x="184" y="392"/>
                    <a:pt x="178" y="399"/>
                  </a:cubicBezTo>
                  <a:cubicBezTo>
                    <a:pt x="171" y="406"/>
                    <a:pt x="162" y="409"/>
                    <a:pt x="152" y="409"/>
                  </a:cubicBezTo>
                  <a:cubicBezTo>
                    <a:pt x="142" y="409"/>
                    <a:pt x="134" y="406"/>
                    <a:pt x="127" y="399"/>
                  </a:cubicBezTo>
                  <a:cubicBezTo>
                    <a:pt x="120" y="392"/>
                    <a:pt x="116" y="383"/>
                    <a:pt x="116" y="373"/>
                  </a:cubicBezTo>
                  <a:cubicBezTo>
                    <a:pt x="116" y="363"/>
                    <a:pt x="120" y="356"/>
                    <a:pt x="127" y="349"/>
                  </a:cubicBezTo>
                  <a:cubicBezTo>
                    <a:pt x="127" y="349"/>
                    <a:pt x="127" y="349"/>
                    <a:pt x="127" y="349"/>
                  </a:cubicBezTo>
                  <a:cubicBezTo>
                    <a:pt x="127" y="349"/>
                    <a:pt x="127" y="349"/>
                    <a:pt x="127" y="349"/>
                  </a:cubicBezTo>
                  <a:cubicBezTo>
                    <a:pt x="0" y="349"/>
                    <a:pt x="0" y="349"/>
                    <a:pt x="0" y="34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19"/>
                    <a:pt x="20" y="0"/>
                    <a:pt x="60" y="0"/>
                  </a:cubicBezTo>
                  <a:cubicBezTo>
                    <a:pt x="245" y="0"/>
                    <a:pt x="245" y="0"/>
                    <a:pt x="245" y="0"/>
                  </a:cubicBezTo>
                  <a:cubicBezTo>
                    <a:pt x="284" y="0"/>
                    <a:pt x="304" y="19"/>
                    <a:pt x="304" y="59"/>
                  </a:cubicBezTo>
                  <a:cubicBezTo>
                    <a:pt x="304" y="133"/>
                    <a:pt x="304" y="133"/>
                    <a:pt x="304" y="133"/>
                  </a:cubicBezTo>
                  <a:cubicBezTo>
                    <a:pt x="304" y="133"/>
                    <a:pt x="304" y="133"/>
                    <a:pt x="304" y="133"/>
                  </a:cubicBez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154"/>
            <p:cNvSpPr>
              <a:spLocks/>
            </p:cNvSpPr>
            <p:nvPr/>
          </p:nvSpPr>
          <p:spPr bwMode="auto">
            <a:xfrm>
              <a:off x="1851025" y="3449638"/>
              <a:ext cx="788988" cy="879475"/>
            </a:xfrm>
            <a:custGeom>
              <a:avLst/>
              <a:gdLst>
                <a:gd name="T0" fmla="*/ 304 w 366"/>
                <a:gd name="T1" fmla="*/ 133 h 409"/>
                <a:gd name="T2" fmla="*/ 304 w 366"/>
                <a:gd name="T3" fmla="*/ 213 h 409"/>
                <a:gd name="T4" fmla="*/ 304 w 366"/>
                <a:gd name="T5" fmla="*/ 270 h 409"/>
                <a:gd name="T6" fmla="*/ 305 w 366"/>
                <a:gd name="T7" fmla="*/ 270 h 409"/>
                <a:gd name="T8" fmla="*/ 330 w 366"/>
                <a:gd name="T9" fmla="*/ 260 h 409"/>
                <a:gd name="T10" fmla="*/ 356 w 366"/>
                <a:gd name="T11" fmla="*/ 270 h 409"/>
                <a:gd name="T12" fmla="*/ 366 w 366"/>
                <a:gd name="T13" fmla="*/ 296 h 409"/>
                <a:gd name="T14" fmla="*/ 356 w 366"/>
                <a:gd name="T15" fmla="*/ 320 h 409"/>
                <a:gd name="T16" fmla="*/ 351 w 366"/>
                <a:gd name="T17" fmla="*/ 324 h 409"/>
                <a:gd name="T18" fmla="*/ 330 w 366"/>
                <a:gd name="T19" fmla="*/ 331 h 409"/>
                <a:gd name="T20" fmla="*/ 310 w 366"/>
                <a:gd name="T21" fmla="*/ 324 h 409"/>
                <a:gd name="T22" fmla="*/ 305 w 366"/>
                <a:gd name="T23" fmla="*/ 320 h 409"/>
                <a:gd name="T24" fmla="*/ 304 w 366"/>
                <a:gd name="T25" fmla="*/ 320 h 409"/>
                <a:gd name="T26" fmla="*/ 304 w 366"/>
                <a:gd name="T27" fmla="*/ 349 h 409"/>
                <a:gd name="T28" fmla="*/ 178 w 366"/>
                <a:gd name="T29" fmla="*/ 349 h 409"/>
                <a:gd name="T30" fmla="*/ 177 w 366"/>
                <a:gd name="T31" fmla="*/ 349 h 409"/>
                <a:gd name="T32" fmla="*/ 178 w 366"/>
                <a:gd name="T33" fmla="*/ 349 h 409"/>
                <a:gd name="T34" fmla="*/ 188 w 366"/>
                <a:gd name="T35" fmla="*/ 373 h 409"/>
                <a:gd name="T36" fmla="*/ 178 w 366"/>
                <a:gd name="T37" fmla="*/ 399 h 409"/>
                <a:gd name="T38" fmla="*/ 152 w 366"/>
                <a:gd name="T39" fmla="*/ 409 h 409"/>
                <a:gd name="T40" fmla="*/ 127 w 366"/>
                <a:gd name="T41" fmla="*/ 399 h 409"/>
                <a:gd name="T42" fmla="*/ 116 w 366"/>
                <a:gd name="T43" fmla="*/ 373 h 409"/>
                <a:gd name="T44" fmla="*/ 127 w 366"/>
                <a:gd name="T45" fmla="*/ 349 h 409"/>
                <a:gd name="T46" fmla="*/ 127 w 366"/>
                <a:gd name="T47" fmla="*/ 349 h 409"/>
                <a:gd name="T48" fmla="*/ 127 w 366"/>
                <a:gd name="T49" fmla="*/ 349 h 409"/>
                <a:gd name="T50" fmla="*/ 0 w 366"/>
                <a:gd name="T51" fmla="*/ 349 h 409"/>
                <a:gd name="T52" fmla="*/ 0 w 366"/>
                <a:gd name="T53" fmla="*/ 59 h 409"/>
                <a:gd name="T54" fmla="*/ 60 w 366"/>
                <a:gd name="T55" fmla="*/ 0 h 409"/>
                <a:gd name="T56" fmla="*/ 245 w 366"/>
                <a:gd name="T57" fmla="*/ 0 h 409"/>
                <a:gd name="T58" fmla="*/ 304 w 366"/>
                <a:gd name="T59" fmla="*/ 59 h 409"/>
                <a:gd name="T60" fmla="*/ 304 w 366"/>
                <a:gd name="T61" fmla="*/ 133 h 409"/>
                <a:gd name="T62" fmla="*/ 304 w 366"/>
                <a:gd name="T63" fmla="*/ 133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6" h="409">
                  <a:moveTo>
                    <a:pt x="304" y="133"/>
                  </a:moveTo>
                  <a:cubicBezTo>
                    <a:pt x="304" y="213"/>
                    <a:pt x="304" y="213"/>
                    <a:pt x="304" y="213"/>
                  </a:cubicBezTo>
                  <a:cubicBezTo>
                    <a:pt x="304" y="270"/>
                    <a:pt x="304" y="270"/>
                    <a:pt x="304" y="270"/>
                  </a:cubicBezTo>
                  <a:cubicBezTo>
                    <a:pt x="305" y="270"/>
                    <a:pt x="305" y="270"/>
                    <a:pt x="305" y="270"/>
                  </a:cubicBezTo>
                  <a:cubicBezTo>
                    <a:pt x="312" y="262"/>
                    <a:pt x="320" y="260"/>
                    <a:pt x="330" y="260"/>
                  </a:cubicBezTo>
                  <a:cubicBezTo>
                    <a:pt x="340" y="260"/>
                    <a:pt x="349" y="262"/>
                    <a:pt x="356" y="270"/>
                  </a:cubicBezTo>
                  <a:cubicBezTo>
                    <a:pt x="362" y="277"/>
                    <a:pt x="366" y="286"/>
                    <a:pt x="366" y="296"/>
                  </a:cubicBezTo>
                  <a:cubicBezTo>
                    <a:pt x="366" y="305"/>
                    <a:pt x="362" y="313"/>
                    <a:pt x="356" y="320"/>
                  </a:cubicBezTo>
                  <a:cubicBezTo>
                    <a:pt x="354" y="321"/>
                    <a:pt x="352" y="323"/>
                    <a:pt x="351" y="324"/>
                  </a:cubicBezTo>
                  <a:cubicBezTo>
                    <a:pt x="345" y="329"/>
                    <a:pt x="337" y="331"/>
                    <a:pt x="330" y="331"/>
                  </a:cubicBezTo>
                  <a:cubicBezTo>
                    <a:pt x="323" y="331"/>
                    <a:pt x="315" y="329"/>
                    <a:pt x="310" y="324"/>
                  </a:cubicBezTo>
                  <a:cubicBezTo>
                    <a:pt x="308" y="323"/>
                    <a:pt x="307" y="321"/>
                    <a:pt x="305" y="320"/>
                  </a:cubicBezTo>
                  <a:cubicBezTo>
                    <a:pt x="304" y="320"/>
                    <a:pt x="304" y="320"/>
                    <a:pt x="304" y="320"/>
                  </a:cubicBezTo>
                  <a:cubicBezTo>
                    <a:pt x="304" y="349"/>
                    <a:pt x="304" y="349"/>
                    <a:pt x="304" y="349"/>
                  </a:cubicBezTo>
                  <a:cubicBezTo>
                    <a:pt x="178" y="349"/>
                    <a:pt x="178" y="349"/>
                    <a:pt x="178" y="349"/>
                  </a:cubicBezTo>
                  <a:cubicBezTo>
                    <a:pt x="177" y="349"/>
                    <a:pt x="177" y="349"/>
                    <a:pt x="177" y="349"/>
                  </a:cubicBezTo>
                  <a:cubicBezTo>
                    <a:pt x="178" y="349"/>
                    <a:pt x="178" y="349"/>
                    <a:pt x="178" y="349"/>
                  </a:cubicBezTo>
                  <a:cubicBezTo>
                    <a:pt x="184" y="356"/>
                    <a:pt x="188" y="363"/>
                    <a:pt x="188" y="373"/>
                  </a:cubicBezTo>
                  <a:cubicBezTo>
                    <a:pt x="188" y="383"/>
                    <a:pt x="184" y="392"/>
                    <a:pt x="178" y="399"/>
                  </a:cubicBezTo>
                  <a:cubicBezTo>
                    <a:pt x="171" y="406"/>
                    <a:pt x="162" y="409"/>
                    <a:pt x="152" y="409"/>
                  </a:cubicBezTo>
                  <a:cubicBezTo>
                    <a:pt x="142" y="409"/>
                    <a:pt x="134" y="406"/>
                    <a:pt x="127" y="399"/>
                  </a:cubicBezTo>
                  <a:cubicBezTo>
                    <a:pt x="120" y="392"/>
                    <a:pt x="116" y="383"/>
                    <a:pt x="116" y="373"/>
                  </a:cubicBezTo>
                  <a:cubicBezTo>
                    <a:pt x="116" y="363"/>
                    <a:pt x="120" y="356"/>
                    <a:pt x="127" y="349"/>
                  </a:cubicBezTo>
                  <a:cubicBezTo>
                    <a:pt x="127" y="349"/>
                    <a:pt x="127" y="349"/>
                    <a:pt x="127" y="349"/>
                  </a:cubicBezTo>
                  <a:cubicBezTo>
                    <a:pt x="127" y="349"/>
                    <a:pt x="127" y="349"/>
                    <a:pt x="127" y="349"/>
                  </a:cubicBezTo>
                  <a:cubicBezTo>
                    <a:pt x="0" y="349"/>
                    <a:pt x="0" y="349"/>
                    <a:pt x="0" y="34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19"/>
                    <a:pt x="20" y="0"/>
                    <a:pt x="60" y="0"/>
                  </a:cubicBezTo>
                  <a:cubicBezTo>
                    <a:pt x="245" y="0"/>
                    <a:pt x="245" y="0"/>
                    <a:pt x="245" y="0"/>
                  </a:cubicBezTo>
                  <a:cubicBezTo>
                    <a:pt x="284" y="0"/>
                    <a:pt x="304" y="19"/>
                    <a:pt x="304" y="59"/>
                  </a:cubicBezTo>
                  <a:cubicBezTo>
                    <a:pt x="304" y="133"/>
                    <a:pt x="304" y="133"/>
                    <a:pt x="304" y="133"/>
                  </a:cubicBezTo>
                  <a:cubicBezTo>
                    <a:pt x="304" y="133"/>
                    <a:pt x="304" y="133"/>
                    <a:pt x="304" y="133"/>
                  </a:cubicBezTo>
                  <a:close/>
                </a:path>
              </a:pathLst>
            </a:custGeom>
            <a:noFill/>
            <a:ln w="14288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155"/>
            <p:cNvSpPr>
              <a:spLocks/>
            </p:cNvSpPr>
            <p:nvPr/>
          </p:nvSpPr>
          <p:spPr bwMode="auto">
            <a:xfrm>
              <a:off x="1851025" y="4197350"/>
              <a:ext cx="788988" cy="646113"/>
            </a:xfrm>
            <a:custGeom>
              <a:avLst/>
              <a:gdLst>
                <a:gd name="T0" fmla="*/ 127 w 366"/>
                <a:gd name="T1" fmla="*/ 0 h 300"/>
                <a:gd name="T2" fmla="*/ 127 w 366"/>
                <a:gd name="T3" fmla="*/ 0 h 300"/>
                <a:gd name="T4" fmla="*/ 116 w 366"/>
                <a:gd name="T5" fmla="*/ 25 h 300"/>
                <a:gd name="T6" fmla="*/ 127 w 366"/>
                <a:gd name="T7" fmla="*/ 51 h 300"/>
                <a:gd name="T8" fmla="*/ 152 w 366"/>
                <a:gd name="T9" fmla="*/ 60 h 300"/>
                <a:gd name="T10" fmla="*/ 178 w 366"/>
                <a:gd name="T11" fmla="*/ 51 h 300"/>
                <a:gd name="T12" fmla="*/ 188 w 366"/>
                <a:gd name="T13" fmla="*/ 25 h 300"/>
                <a:gd name="T14" fmla="*/ 178 w 366"/>
                <a:gd name="T15" fmla="*/ 0 h 300"/>
                <a:gd name="T16" fmla="*/ 178 w 366"/>
                <a:gd name="T17" fmla="*/ 0 h 300"/>
                <a:gd name="T18" fmla="*/ 304 w 366"/>
                <a:gd name="T19" fmla="*/ 0 h 300"/>
                <a:gd name="T20" fmla="*/ 304 w 366"/>
                <a:gd name="T21" fmla="*/ 71 h 300"/>
                <a:gd name="T22" fmla="*/ 305 w 366"/>
                <a:gd name="T23" fmla="*/ 71 h 300"/>
                <a:gd name="T24" fmla="*/ 330 w 366"/>
                <a:gd name="T25" fmla="*/ 62 h 300"/>
                <a:gd name="T26" fmla="*/ 356 w 366"/>
                <a:gd name="T27" fmla="*/ 71 h 300"/>
                <a:gd name="T28" fmla="*/ 366 w 366"/>
                <a:gd name="T29" fmla="*/ 97 h 300"/>
                <a:gd name="T30" fmla="*/ 356 w 366"/>
                <a:gd name="T31" fmla="*/ 122 h 300"/>
                <a:gd name="T32" fmla="*/ 351 w 366"/>
                <a:gd name="T33" fmla="*/ 127 h 300"/>
                <a:gd name="T34" fmla="*/ 330 w 366"/>
                <a:gd name="T35" fmla="*/ 133 h 300"/>
                <a:gd name="T36" fmla="*/ 310 w 366"/>
                <a:gd name="T37" fmla="*/ 127 h 300"/>
                <a:gd name="T38" fmla="*/ 305 w 366"/>
                <a:gd name="T39" fmla="*/ 122 h 300"/>
                <a:gd name="T40" fmla="*/ 304 w 366"/>
                <a:gd name="T41" fmla="*/ 122 h 300"/>
                <a:gd name="T42" fmla="*/ 304 w 366"/>
                <a:gd name="T43" fmla="*/ 127 h 300"/>
                <a:gd name="T44" fmla="*/ 304 w 366"/>
                <a:gd name="T45" fmla="*/ 191 h 300"/>
                <a:gd name="T46" fmla="*/ 304 w 366"/>
                <a:gd name="T47" fmla="*/ 241 h 300"/>
                <a:gd name="T48" fmla="*/ 245 w 366"/>
                <a:gd name="T49" fmla="*/ 300 h 300"/>
                <a:gd name="T50" fmla="*/ 60 w 366"/>
                <a:gd name="T51" fmla="*/ 300 h 300"/>
                <a:gd name="T52" fmla="*/ 0 w 366"/>
                <a:gd name="T53" fmla="*/ 241 h 300"/>
                <a:gd name="T54" fmla="*/ 0 w 366"/>
                <a:gd name="T55" fmla="*/ 0 h 300"/>
                <a:gd name="T56" fmla="*/ 127 w 366"/>
                <a:gd name="T57" fmla="*/ 0 h 300"/>
                <a:gd name="T58" fmla="*/ 127 w 366"/>
                <a:gd name="T59" fmla="*/ 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6" h="300">
                  <a:moveTo>
                    <a:pt x="127" y="0"/>
                  </a:moveTo>
                  <a:cubicBezTo>
                    <a:pt x="127" y="0"/>
                    <a:pt x="127" y="0"/>
                    <a:pt x="127" y="0"/>
                  </a:cubicBezTo>
                  <a:cubicBezTo>
                    <a:pt x="120" y="8"/>
                    <a:pt x="116" y="15"/>
                    <a:pt x="116" y="25"/>
                  </a:cubicBezTo>
                  <a:cubicBezTo>
                    <a:pt x="116" y="35"/>
                    <a:pt x="120" y="43"/>
                    <a:pt x="127" y="51"/>
                  </a:cubicBezTo>
                  <a:cubicBezTo>
                    <a:pt x="134" y="58"/>
                    <a:pt x="142" y="60"/>
                    <a:pt x="152" y="60"/>
                  </a:cubicBezTo>
                  <a:cubicBezTo>
                    <a:pt x="162" y="60"/>
                    <a:pt x="171" y="58"/>
                    <a:pt x="178" y="51"/>
                  </a:cubicBezTo>
                  <a:cubicBezTo>
                    <a:pt x="184" y="43"/>
                    <a:pt x="188" y="35"/>
                    <a:pt x="188" y="25"/>
                  </a:cubicBezTo>
                  <a:cubicBezTo>
                    <a:pt x="188" y="15"/>
                    <a:pt x="184" y="8"/>
                    <a:pt x="178" y="0"/>
                  </a:cubicBezTo>
                  <a:cubicBezTo>
                    <a:pt x="178" y="0"/>
                    <a:pt x="178" y="0"/>
                    <a:pt x="178" y="0"/>
                  </a:cubicBezTo>
                  <a:cubicBezTo>
                    <a:pt x="304" y="0"/>
                    <a:pt x="304" y="0"/>
                    <a:pt x="304" y="0"/>
                  </a:cubicBezTo>
                  <a:cubicBezTo>
                    <a:pt x="304" y="71"/>
                    <a:pt x="304" y="71"/>
                    <a:pt x="304" y="71"/>
                  </a:cubicBezTo>
                  <a:cubicBezTo>
                    <a:pt x="305" y="71"/>
                    <a:pt x="305" y="71"/>
                    <a:pt x="305" y="71"/>
                  </a:cubicBezTo>
                  <a:cubicBezTo>
                    <a:pt x="312" y="65"/>
                    <a:pt x="320" y="62"/>
                    <a:pt x="330" y="62"/>
                  </a:cubicBezTo>
                  <a:cubicBezTo>
                    <a:pt x="340" y="62"/>
                    <a:pt x="349" y="65"/>
                    <a:pt x="356" y="71"/>
                  </a:cubicBezTo>
                  <a:cubicBezTo>
                    <a:pt x="362" y="79"/>
                    <a:pt x="366" y="87"/>
                    <a:pt x="366" y="97"/>
                  </a:cubicBezTo>
                  <a:cubicBezTo>
                    <a:pt x="366" y="107"/>
                    <a:pt x="362" y="116"/>
                    <a:pt x="356" y="122"/>
                  </a:cubicBezTo>
                  <a:cubicBezTo>
                    <a:pt x="354" y="124"/>
                    <a:pt x="352" y="126"/>
                    <a:pt x="351" y="127"/>
                  </a:cubicBezTo>
                  <a:cubicBezTo>
                    <a:pt x="345" y="130"/>
                    <a:pt x="337" y="133"/>
                    <a:pt x="330" y="133"/>
                  </a:cubicBezTo>
                  <a:cubicBezTo>
                    <a:pt x="323" y="133"/>
                    <a:pt x="315" y="130"/>
                    <a:pt x="310" y="127"/>
                  </a:cubicBezTo>
                  <a:cubicBezTo>
                    <a:pt x="308" y="126"/>
                    <a:pt x="307" y="124"/>
                    <a:pt x="305" y="122"/>
                  </a:cubicBezTo>
                  <a:cubicBezTo>
                    <a:pt x="304" y="122"/>
                    <a:pt x="304" y="122"/>
                    <a:pt x="304" y="122"/>
                  </a:cubicBezTo>
                  <a:cubicBezTo>
                    <a:pt x="304" y="127"/>
                    <a:pt x="304" y="127"/>
                    <a:pt x="304" y="127"/>
                  </a:cubicBezTo>
                  <a:cubicBezTo>
                    <a:pt x="304" y="191"/>
                    <a:pt x="304" y="191"/>
                    <a:pt x="304" y="191"/>
                  </a:cubicBezTo>
                  <a:cubicBezTo>
                    <a:pt x="304" y="241"/>
                    <a:pt x="304" y="241"/>
                    <a:pt x="304" y="241"/>
                  </a:cubicBezTo>
                  <a:cubicBezTo>
                    <a:pt x="304" y="280"/>
                    <a:pt x="284" y="300"/>
                    <a:pt x="245" y="300"/>
                  </a:cubicBezTo>
                  <a:cubicBezTo>
                    <a:pt x="60" y="300"/>
                    <a:pt x="60" y="300"/>
                    <a:pt x="60" y="300"/>
                  </a:cubicBezTo>
                  <a:cubicBezTo>
                    <a:pt x="20" y="300"/>
                    <a:pt x="0" y="280"/>
                    <a:pt x="0" y="24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27" y="0"/>
                    <a:pt x="127" y="0"/>
                    <a:pt x="127" y="0"/>
                  </a:cubicBez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156"/>
            <p:cNvSpPr>
              <a:spLocks/>
            </p:cNvSpPr>
            <p:nvPr/>
          </p:nvSpPr>
          <p:spPr bwMode="auto">
            <a:xfrm>
              <a:off x="1851025" y="4197350"/>
              <a:ext cx="788988" cy="646113"/>
            </a:xfrm>
            <a:custGeom>
              <a:avLst/>
              <a:gdLst>
                <a:gd name="T0" fmla="*/ 127 w 366"/>
                <a:gd name="T1" fmla="*/ 0 h 300"/>
                <a:gd name="T2" fmla="*/ 127 w 366"/>
                <a:gd name="T3" fmla="*/ 0 h 300"/>
                <a:gd name="T4" fmla="*/ 116 w 366"/>
                <a:gd name="T5" fmla="*/ 25 h 300"/>
                <a:gd name="T6" fmla="*/ 127 w 366"/>
                <a:gd name="T7" fmla="*/ 51 h 300"/>
                <a:gd name="T8" fmla="*/ 152 w 366"/>
                <a:gd name="T9" fmla="*/ 60 h 300"/>
                <a:gd name="T10" fmla="*/ 178 w 366"/>
                <a:gd name="T11" fmla="*/ 51 h 300"/>
                <a:gd name="T12" fmla="*/ 188 w 366"/>
                <a:gd name="T13" fmla="*/ 25 h 300"/>
                <a:gd name="T14" fmla="*/ 178 w 366"/>
                <a:gd name="T15" fmla="*/ 0 h 300"/>
                <a:gd name="T16" fmla="*/ 178 w 366"/>
                <a:gd name="T17" fmla="*/ 0 h 300"/>
                <a:gd name="T18" fmla="*/ 304 w 366"/>
                <a:gd name="T19" fmla="*/ 0 h 300"/>
                <a:gd name="T20" fmla="*/ 304 w 366"/>
                <a:gd name="T21" fmla="*/ 71 h 300"/>
                <a:gd name="T22" fmla="*/ 305 w 366"/>
                <a:gd name="T23" fmla="*/ 71 h 300"/>
                <a:gd name="T24" fmla="*/ 330 w 366"/>
                <a:gd name="T25" fmla="*/ 62 h 300"/>
                <a:gd name="T26" fmla="*/ 356 w 366"/>
                <a:gd name="T27" fmla="*/ 71 h 300"/>
                <a:gd name="T28" fmla="*/ 366 w 366"/>
                <a:gd name="T29" fmla="*/ 97 h 300"/>
                <a:gd name="T30" fmla="*/ 356 w 366"/>
                <a:gd name="T31" fmla="*/ 122 h 300"/>
                <a:gd name="T32" fmla="*/ 351 w 366"/>
                <a:gd name="T33" fmla="*/ 127 h 300"/>
                <a:gd name="T34" fmla="*/ 330 w 366"/>
                <a:gd name="T35" fmla="*/ 133 h 300"/>
                <a:gd name="T36" fmla="*/ 310 w 366"/>
                <a:gd name="T37" fmla="*/ 127 h 300"/>
                <a:gd name="T38" fmla="*/ 305 w 366"/>
                <a:gd name="T39" fmla="*/ 122 h 300"/>
                <a:gd name="T40" fmla="*/ 304 w 366"/>
                <a:gd name="T41" fmla="*/ 122 h 300"/>
                <a:gd name="T42" fmla="*/ 304 w 366"/>
                <a:gd name="T43" fmla="*/ 127 h 300"/>
                <a:gd name="T44" fmla="*/ 304 w 366"/>
                <a:gd name="T45" fmla="*/ 191 h 300"/>
                <a:gd name="T46" fmla="*/ 304 w 366"/>
                <a:gd name="T47" fmla="*/ 241 h 300"/>
                <a:gd name="T48" fmla="*/ 245 w 366"/>
                <a:gd name="T49" fmla="*/ 300 h 300"/>
                <a:gd name="T50" fmla="*/ 60 w 366"/>
                <a:gd name="T51" fmla="*/ 300 h 300"/>
                <a:gd name="T52" fmla="*/ 0 w 366"/>
                <a:gd name="T53" fmla="*/ 241 h 300"/>
                <a:gd name="T54" fmla="*/ 0 w 366"/>
                <a:gd name="T55" fmla="*/ 0 h 300"/>
                <a:gd name="T56" fmla="*/ 127 w 366"/>
                <a:gd name="T57" fmla="*/ 0 h 300"/>
                <a:gd name="T58" fmla="*/ 127 w 366"/>
                <a:gd name="T59" fmla="*/ 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6" h="300">
                  <a:moveTo>
                    <a:pt x="127" y="0"/>
                  </a:moveTo>
                  <a:cubicBezTo>
                    <a:pt x="127" y="0"/>
                    <a:pt x="127" y="0"/>
                    <a:pt x="127" y="0"/>
                  </a:cubicBezTo>
                  <a:cubicBezTo>
                    <a:pt x="120" y="8"/>
                    <a:pt x="116" y="15"/>
                    <a:pt x="116" y="25"/>
                  </a:cubicBezTo>
                  <a:cubicBezTo>
                    <a:pt x="116" y="35"/>
                    <a:pt x="120" y="43"/>
                    <a:pt x="127" y="51"/>
                  </a:cubicBezTo>
                  <a:cubicBezTo>
                    <a:pt x="134" y="58"/>
                    <a:pt x="142" y="60"/>
                    <a:pt x="152" y="60"/>
                  </a:cubicBezTo>
                  <a:cubicBezTo>
                    <a:pt x="162" y="60"/>
                    <a:pt x="171" y="58"/>
                    <a:pt x="178" y="51"/>
                  </a:cubicBezTo>
                  <a:cubicBezTo>
                    <a:pt x="184" y="43"/>
                    <a:pt x="188" y="35"/>
                    <a:pt x="188" y="25"/>
                  </a:cubicBezTo>
                  <a:cubicBezTo>
                    <a:pt x="188" y="15"/>
                    <a:pt x="184" y="8"/>
                    <a:pt x="178" y="0"/>
                  </a:cubicBezTo>
                  <a:cubicBezTo>
                    <a:pt x="178" y="0"/>
                    <a:pt x="178" y="0"/>
                    <a:pt x="178" y="0"/>
                  </a:cubicBezTo>
                  <a:cubicBezTo>
                    <a:pt x="304" y="0"/>
                    <a:pt x="304" y="0"/>
                    <a:pt x="304" y="0"/>
                  </a:cubicBezTo>
                  <a:cubicBezTo>
                    <a:pt x="304" y="71"/>
                    <a:pt x="304" y="71"/>
                    <a:pt x="304" y="71"/>
                  </a:cubicBezTo>
                  <a:cubicBezTo>
                    <a:pt x="305" y="71"/>
                    <a:pt x="305" y="71"/>
                    <a:pt x="305" y="71"/>
                  </a:cubicBezTo>
                  <a:cubicBezTo>
                    <a:pt x="312" y="65"/>
                    <a:pt x="320" y="62"/>
                    <a:pt x="330" y="62"/>
                  </a:cubicBezTo>
                  <a:cubicBezTo>
                    <a:pt x="340" y="62"/>
                    <a:pt x="349" y="65"/>
                    <a:pt x="356" y="71"/>
                  </a:cubicBezTo>
                  <a:cubicBezTo>
                    <a:pt x="362" y="79"/>
                    <a:pt x="366" y="87"/>
                    <a:pt x="366" y="97"/>
                  </a:cubicBezTo>
                  <a:cubicBezTo>
                    <a:pt x="366" y="107"/>
                    <a:pt x="362" y="116"/>
                    <a:pt x="356" y="122"/>
                  </a:cubicBezTo>
                  <a:cubicBezTo>
                    <a:pt x="354" y="124"/>
                    <a:pt x="352" y="126"/>
                    <a:pt x="351" y="127"/>
                  </a:cubicBezTo>
                  <a:cubicBezTo>
                    <a:pt x="345" y="130"/>
                    <a:pt x="337" y="133"/>
                    <a:pt x="330" y="133"/>
                  </a:cubicBezTo>
                  <a:cubicBezTo>
                    <a:pt x="323" y="133"/>
                    <a:pt x="315" y="130"/>
                    <a:pt x="310" y="127"/>
                  </a:cubicBezTo>
                  <a:cubicBezTo>
                    <a:pt x="308" y="126"/>
                    <a:pt x="307" y="124"/>
                    <a:pt x="305" y="122"/>
                  </a:cubicBezTo>
                  <a:cubicBezTo>
                    <a:pt x="304" y="122"/>
                    <a:pt x="304" y="122"/>
                    <a:pt x="304" y="122"/>
                  </a:cubicBezTo>
                  <a:cubicBezTo>
                    <a:pt x="304" y="127"/>
                    <a:pt x="304" y="127"/>
                    <a:pt x="304" y="127"/>
                  </a:cubicBezTo>
                  <a:cubicBezTo>
                    <a:pt x="304" y="191"/>
                    <a:pt x="304" y="191"/>
                    <a:pt x="304" y="191"/>
                  </a:cubicBezTo>
                  <a:cubicBezTo>
                    <a:pt x="304" y="241"/>
                    <a:pt x="304" y="241"/>
                    <a:pt x="304" y="241"/>
                  </a:cubicBezTo>
                  <a:cubicBezTo>
                    <a:pt x="304" y="280"/>
                    <a:pt x="284" y="300"/>
                    <a:pt x="245" y="300"/>
                  </a:cubicBezTo>
                  <a:cubicBezTo>
                    <a:pt x="60" y="300"/>
                    <a:pt x="60" y="300"/>
                    <a:pt x="60" y="300"/>
                  </a:cubicBezTo>
                  <a:cubicBezTo>
                    <a:pt x="20" y="300"/>
                    <a:pt x="0" y="280"/>
                    <a:pt x="0" y="24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27" y="0"/>
                    <a:pt x="127" y="0"/>
                    <a:pt x="127" y="0"/>
                  </a:cubicBezTo>
                  <a:close/>
                </a:path>
              </a:pathLst>
            </a:custGeom>
            <a:noFill/>
            <a:ln w="14288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157"/>
            <p:cNvSpPr>
              <a:spLocks/>
            </p:cNvSpPr>
            <p:nvPr/>
          </p:nvSpPr>
          <p:spPr bwMode="auto">
            <a:xfrm>
              <a:off x="2505075" y="3768725"/>
              <a:ext cx="428625" cy="1057275"/>
            </a:xfrm>
            <a:custGeom>
              <a:avLst/>
              <a:gdLst>
                <a:gd name="T0" fmla="*/ 199 w 199"/>
                <a:gd name="T1" fmla="*/ 492 h 492"/>
                <a:gd name="T2" fmla="*/ 96 w 199"/>
                <a:gd name="T3" fmla="*/ 398 h 492"/>
                <a:gd name="T4" fmla="*/ 4 w 199"/>
                <a:gd name="T5" fmla="*/ 391 h 492"/>
                <a:gd name="T6" fmla="*/ 0 w 199"/>
                <a:gd name="T7" fmla="*/ 391 h 492"/>
                <a:gd name="T8" fmla="*/ 0 w 199"/>
                <a:gd name="T9" fmla="*/ 327 h 492"/>
                <a:gd name="T10" fmla="*/ 6 w 199"/>
                <a:gd name="T11" fmla="*/ 327 h 492"/>
                <a:gd name="T12" fmla="*/ 26 w 199"/>
                <a:gd name="T13" fmla="*/ 333 h 492"/>
                <a:gd name="T14" fmla="*/ 47 w 199"/>
                <a:gd name="T15" fmla="*/ 327 h 492"/>
                <a:gd name="T16" fmla="*/ 52 w 199"/>
                <a:gd name="T17" fmla="*/ 322 h 492"/>
                <a:gd name="T18" fmla="*/ 61 w 199"/>
                <a:gd name="T19" fmla="*/ 297 h 492"/>
                <a:gd name="T20" fmla="*/ 52 w 199"/>
                <a:gd name="T21" fmla="*/ 272 h 492"/>
                <a:gd name="T22" fmla="*/ 26 w 199"/>
                <a:gd name="T23" fmla="*/ 262 h 492"/>
                <a:gd name="T24" fmla="*/ 1 w 199"/>
                <a:gd name="T25" fmla="*/ 272 h 492"/>
                <a:gd name="T26" fmla="*/ 0 w 199"/>
                <a:gd name="T27" fmla="*/ 272 h 492"/>
                <a:gd name="T28" fmla="*/ 0 w 199"/>
                <a:gd name="T29" fmla="*/ 200 h 492"/>
                <a:gd name="T30" fmla="*/ 0 w 199"/>
                <a:gd name="T31" fmla="*/ 172 h 492"/>
                <a:gd name="T32" fmla="*/ 1 w 199"/>
                <a:gd name="T33" fmla="*/ 172 h 492"/>
                <a:gd name="T34" fmla="*/ 6 w 199"/>
                <a:gd name="T35" fmla="*/ 176 h 492"/>
                <a:gd name="T36" fmla="*/ 26 w 199"/>
                <a:gd name="T37" fmla="*/ 183 h 492"/>
                <a:gd name="T38" fmla="*/ 47 w 199"/>
                <a:gd name="T39" fmla="*/ 176 h 492"/>
                <a:gd name="T40" fmla="*/ 52 w 199"/>
                <a:gd name="T41" fmla="*/ 172 h 492"/>
                <a:gd name="T42" fmla="*/ 61 w 199"/>
                <a:gd name="T43" fmla="*/ 147 h 492"/>
                <a:gd name="T44" fmla="*/ 52 w 199"/>
                <a:gd name="T45" fmla="*/ 121 h 492"/>
                <a:gd name="T46" fmla="*/ 26 w 199"/>
                <a:gd name="T47" fmla="*/ 112 h 492"/>
                <a:gd name="T48" fmla="*/ 1 w 199"/>
                <a:gd name="T49" fmla="*/ 121 h 492"/>
                <a:gd name="T50" fmla="*/ 0 w 199"/>
                <a:gd name="T51" fmla="*/ 121 h 492"/>
                <a:gd name="T52" fmla="*/ 0 w 199"/>
                <a:gd name="T53" fmla="*/ 65 h 492"/>
                <a:gd name="T54" fmla="*/ 82 w 199"/>
                <a:gd name="T55" fmla="*/ 65 h 492"/>
                <a:gd name="T56" fmla="*/ 77 w 199"/>
                <a:gd name="T57" fmla="*/ 61 h 492"/>
                <a:gd name="T58" fmla="*/ 66 w 199"/>
                <a:gd name="T59" fmla="*/ 35 h 492"/>
                <a:gd name="T60" fmla="*/ 77 w 199"/>
                <a:gd name="T61" fmla="*/ 11 h 492"/>
                <a:gd name="T62" fmla="*/ 102 w 199"/>
                <a:gd name="T63" fmla="*/ 0 h 492"/>
                <a:gd name="T64" fmla="*/ 128 w 199"/>
                <a:gd name="T65" fmla="*/ 11 h 492"/>
                <a:gd name="T66" fmla="*/ 138 w 199"/>
                <a:gd name="T67" fmla="*/ 35 h 492"/>
                <a:gd name="T68" fmla="*/ 128 w 199"/>
                <a:gd name="T69" fmla="*/ 61 h 492"/>
                <a:gd name="T70" fmla="*/ 123 w 199"/>
                <a:gd name="T71" fmla="*/ 65 h 492"/>
                <a:gd name="T72" fmla="*/ 199 w 199"/>
                <a:gd name="T73" fmla="*/ 65 h 492"/>
                <a:gd name="T74" fmla="*/ 199 w 199"/>
                <a:gd name="T75" fmla="*/ 240 h 492"/>
                <a:gd name="T76" fmla="*/ 181 w 199"/>
                <a:gd name="T77" fmla="*/ 233 h 492"/>
                <a:gd name="T78" fmla="*/ 156 w 199"/>
                <a:gd name="T79" fmla="*/ 245 h 492"/>
                <a:gd name="T80" fmla="*/ 156 w 199"/>
                <a:gd name="T81" fmla="*/ 245 h 492"/>
                <a:gd name="T82" fmla="*/ 145 w 199"/>
                <a:gd name="T83" fmla="*/ 269 h 492"/>
                <a:gd name="T84" fmla="*/ 156 w 199"/>
                <a:gd name="T85" fmla="*/ 295 h 492"/>
                <a:gd name="T86" fmla="*/ 156 w 199"/>
                <a:gd name="T87" fmla="*/ 295 h 492"/>
                <a:gd name="T88" fmla="*/ 161 w 199"/>
                <a:gd name="T89" fmla="*/ 299 h 492"/>
                <a:gd name="T90" fmla="*/ 181 w 199"/>
                <a:gd name="T91" fmla="*/ 305 h 492"/>
                <a:gd name="T92" fmla="*/ 199 w 199"/>
                <a:gd name="T93" fmla="*/ 300 h 492"/>
                <a:gd name="T94" fmla="*/ 199 w 199"/>
                <a:gd name="T95" fmla="*/ 492 h 492"/>
                <a:gd name="T96" fmla="*/ 199 w 199"/>
                <a:gd name="T97" fmla="*/ 492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99" h="492">
                  <a:moveTo>
                    <a:pt x="199" y="492"/>
                  </a:moveTo>
                  <a:cubicBezTo>
                    <a:pt x="174" y="456"/>
                    <a:pt x="140" y="425"/>
                    <a:pt x="96" y="398"/>
                  </a:cubicBezTo>
                  <a:cubicBezTo>
                    <a:pt x="65" y="386"/>
                    <a:pt x="34" y="384"/>
                    <a:pt x="4" y="391"/>
                  </a:cubicBezTo>
                  <a:cubicBezTo>
                    <a:pt x="0" y="391"/>
                    <a:pt x="0" y="391"/>
                    <a:pt x="0" y="391"/>
                  </a:cubicBezTo>
                  <a:cubicBezTo>
                    <a:pt x="0" y="327"/>
                    <a:pt x="0" y="327"/>
                    <a:pt x="0" y="327"/>
                  </a:cubicBezTo>
                  <a:cubicBezTo>
                    <a:pt x="6" y="327"/>
                    <a:pt x="6" y="327"/>
                    <a:pt x="6" y="327"/>
                  </a:cubicBezTo>
                  <a:cubicBezTo>
                    <a:pt x="11" y="331"/>
                    <a:pt x="18" y="333"/>
                    <a:pt x="26" y="333"/>
                  </a:cubicBezTo>
                  <a:cubicBezTo>
                    <a:pt x="33" y="333"/>
                    <a:pt x="40" y="331"/>
                    <a:pt x="47" y="327"/>
                  </a:cubicBezTo>
                  <a:cubicBezTo>
                    <a:pt x="48" y="326"/>
                    <a:pt x="49" y="325"/>
                    <a:pt x="52" y="322"/>
                  </a:cubicBezTo>
                  <a:cubicBezTo>
                    <a:pt x="58" y="316"/>
                    <a:pt x="61" y="307"/>
                    <a:pt x="61" y="297"/>
                  </a:cubicBezTo>
                  <a:cubicBezTo>
                    <a:pt x="61" y="288"/>
                    <a:pt x="58" y="279"/>
                    <a:pt x="52" y="272"/>
                  </a:cubicBezTo>
                  <a:cubicBezTo>
                    <a:pt x="44" y="265"/>
                    <a:pt x="36" y="262"/>
                    <a:pt x="26" y="262"/>
                  </a:cubicBezTo>
                  <a:cubicBezTo>
                    <a:pt x="16" y="262"/>
                    <a:pt x="7" y="265"/>
                    <a:pt x="1" y="272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1" y="172"/>
                    <a:pt x="1" y="172"/>
                    <a:pt x="1" y="172"/>
                  </a:cubicBezTo>
                  <a:cubicBezTo>
                    <a:pt x="2" y="173"/>
                    <a:pt x="4" y="174"/>
                    <a:pt x="6" y="176"/>
                  </a:cubicBezTo>
                  <a:cubicBezTo>
                    <a:pt x="11" y="180"/>
                    <a:pt x="18" y="183"/>
                    <a:pt x="26" y="183"/>
                  </a:cubicBezTo>
                  <a:cubicBezTo>
                    <a:pt x="33" y="183"/>
                    <a:pt x="40" y="180"/>
                    <a:pt x="47" y="176"/>
                  </a:cubicBezTo>
                  <a:cubicBezTo>
                    <a:pt x="48" y="174"/>
                    <a:pt x="49" y="173"/>
                    <a:pt x="52" y="172"/>
                  </a:cubicBezTo>
                  <a:cubicBezTo>
                    <a:pt x="58" y="164"/>
                    <a:pt x="61" y="157"/>
                    <a:pt x="61" y="147"/>
                  </a:cubicBezTo>
                  <a:cubicBezTo>
                    <a:pt x="61" y="137"/>
                    <a:pt x="58" y="129"/>
                    <a:pt x="52" y="121"/>
                  </a:cubicBezTo>
                  <a:cubicBezTo>
                    <a:pt x="44" y="114"/>
                    <a:pt x="36" y="112"/>
                    <a:pt x="26" y="112"/>
                  </a:cubicBezTo>
                  <a:cubicBezTo>
                    <a:pt x="16" y="112"/>
                    <a:pt x="7" y="114"/>
                    <a:pt x="1" y="121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82" y="65"/>
                    <a:pt x="82" y="65"/>
                    <a:pt x="82" y="65"/>
                  </a:cubicBezTo>
                  <a:cubicBezTo>
                    <a:pt x="80" y="64"/>
                    <a:pt x="79" y="62"/>
                    <a:pt x="77" y="61"/>
                  </a:cubicBezTo>
                  <a:cubicBezTo>
                    <a:pt x="70" y="54"/>
                    <a:pt x="66" y="45"/>
                    <a:pt x="66" y="35"/>
                  </a:cubicBezTo>
                  <a:cubicBezTo>
                    <a:pt x="66" y="25"/>
                    <a:pt x="70" y="18"/>
                    <a:pt x="77" y="11"/>
                  </a:cubicBezTo>
                  <a:cubicBezTo>
                    <a:pt x="85" y="3"/>
                    <a:pt x="92" y="0"/>
                    <a:pt x="102" y="0"/>
                  </a:cubicBezTo>
                  <a:cubicBezTo>
                    <a:pt x="112" y="0"/>
                    <a:pt x="120" y="3"/>
                    <a:pt x="128" y="11"/>
                  </a:cubicBezTo>
                  <a:cubicBezTo>
                    <a:pt x="135" y="18"/>
                    <a:pt x="138" y="25"/>
                    <a:pt x="138" y="35"/>
                  </a:cubicBezTo>
                  <a:cubicBezTo>
                    <a:pt x="138" y="45"/>
                    <a:pt x="135" y="54"/>
                    <a:pt x="128" y="61"/>
                  </a:cubicBezTo>
                  <a:cubicBezTo>
                    <a:pt x="127" y="62"/>
                    <a:pt x="124" y="64"/>
                    <a:pt x="123" y="65"/>
                  </a:cubicBezTo>
                  <a:cubicBezTo>
                    <a:pt x="199" y="65"/>
                    <a:pt x="199" y="65"/>
                    <a:pt x="199" y="65"/>
                  </a:cubicBezTo>
                  <a:cubicBezTo>
                    <a:pt x="199" y="240"/>
                    <a:pt x="199" y="240"/>
                    <a:pt x="199" y="240"/>
                  </a:cubicBezTo>
                  <a:cubicBezTo>
                    <a:pt x="194" y="236"/>
                    <a:pt x="188" y="233"/>
                    <a:pt x="181" y="233"/>
                  </a:cubicBezTo>
                  <a:cubicBezTo>
                    <a:pt x="171" y="233"/>
                    <a:pt x="163" y="237"/>
                    <a:pt x="156" y="245"/>
                  </a:cubicBezTo>
                  <a:cubicBezTo>
                    <a:pt x="156" y="245"/>
                    <a:pt x="156" y="245"/>
                    <a:pt x="156" y="245"/>
                  </a:cubicBezTo>
                  <a:cubicBezTo>
                    <a:pt x="149" y="252"/>
                    <a:pt x="145" y="261"/>
                    <a:pt x="145" y="269"/>
                  </a:cubicBezTo>
                  <a:cubicBezTo>
                    <a:pt x="145" y="279"/>
                    <a:pt x="149" y="288"/>
                    <a:pt x="156" y="295"/>
                  </a:cubicBezTo>
                  <a:cubicBezTo>
                    <a:pt x="156" y="295"/>
                    <a:pt x="156" y="295"/>
                    <a:pt x="156" y="295"/>
                  </a:cubicBezTo>
                  <a:cubicBezTo>
                    <a:pt x="157" y="296"/>
                    <a:pt x="158" y="297"/>
                    <a:pt x="161" y="299"/>
                  </a:cubicBezTo>
                  <a:cubicBezTo>
                    <a:pt x="167" y="304"/>
                    <a:pt x="173" y="305"/>
                    <a:pt x="181" y="305"/>
                  </a:cubicBezTo>
                  <a:cubicBezTo>
                    <a:pt x="188" y="305"/>
                    <a:pt x="194" y="304"/>
                    <a:pt x="199" y="300"/>
                  </a:cubicBezTo>
                  <a:cubicBezTo>
                    <a:pt x="199" y="492"/>
                    <a:pt x="199" y="492"/>
                    <a:pt x="199" y="492"/>
                  </a:cubicBezTo>
                  <a:cubicBezTo>
                    <a:pt x="199" y="492"/>
                    <a:pt x="199" y="492"/>
                    <a:pt x="199" y="492"/>
                  </a:cubicBez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158"/>
            <p:cNvSpPr>
              <a:spLocks/>
            </p:cNvSpPr>
            <p:nvPr/>
          </p:nvSpPr>
          <p:spPr bwMode="auto">
            <a:xfrm>
              <a:off x="2505075" y="3768725"/>
              <a:ext cx="428625" cy="1057275"/>
            </a:xfrm>
            <a:custGeom>
              <a:avLst/>
              <a:gdLst>
                <a:gd name="T0" fmla="*/ 199 w 199"/>
                <a:gd name="T1" fmla="*/ 492 h 492"/>
                <a:gd name="T2" fmla="*/ 96 w 199"/>
                <a:gd name="T3" fmla="*/ 398 h 492"/>
                <a:gd name="T4" fmla="*/ 4 w 199"/>
                <a:gd name="T5" fmla="*/ 391 h 492"/>
                <a:gd name="T6" fmla="*/ 0 w 199"/>
                <a:gd name="T7" fmla="*/ 391 h 492"/>
                <a:gd name="T8" fmla="*/ 0 w 199"/>
                <a:gd name="T9" fmla="*/ 327 h 492"/>
                <a:gd name="T10" fmla="*/ 6 w 199"/>
                <a:gd name="T11" fmla="*/ 327 h 492"/>
                <a:gd name="T12" fmla="*/ 26 w 199"/>
                <a:gd name="T13" fmla="*/ 333 h 492"/>
                <a:gd name="T14" fmla="*/ 47 w 199"/>
                <a:gd name="T15" fmla="*/ 327 h 492"/>
                <a:gd name="T16" fmla="*/ 52 w 199"/>
                <a:gd name="T17" fmla="*/ 322 h 492"/>
                <a:gd name="T18" fmla="*/ 61 w 199"/>
                <a:gd name="T19" fmla="*/ 297 h 492"/>
                <a:gd name="T20" fmla="*/ 52 w 199"/>
                <a:gd name="T21" fmla="*/ 272 h 492"/>
                <a:gd name="T22" fmla="*/ 26 w 199"/>
                <a:gd name="T23" fmla="*/ 262 h 492"/>
                <a:gd name="T24" fmla="*/ 1 w 199"/>
                <a:gd name="T25" fmla="*/ 272 h 492"/>
                <a:gd name="T26" fmla="*/ 0 w 199"/>
                <a:gd name="T27" fmla="*/ 272 h 492"/>
                <a:gd name="T28" fmla="*/ 0 w 199"/>
                <a:gd name="T29" fmla="*/ 200 h 492"/>
                <a:gd name="T30" fmla="*/ 0 w 199"/>
                <a:gd name="T31" fmla="*/ 172 h 492"/>
                <a:gd name="T32" fmla="*/ 1 w 199"/>
                <a:gd name="T33" fmla="*/ 172 h 492"/>
                <a:gd name="T34" fmla="*/ 6 w 199"/>
                <a:gd name="T35" fmla="*/ 176 h 492"/>
                <a:gd name="T36" fmla="*/ 26 w 199"/>
                <a:gd name="T37" fmla="*/ 183 h 492"/>
                <a:gd name="T38" fmla="*/ 47 w 199"/>
                <a:gd name="T39" fmla="*/ 176 h 492"/>
                <a:gd name="T40" fmla="*/ 52 w 199"/>
                <a:gd name="T41" fmla="*/ 172 h 492"/>
                <a:gd name="T42" fmla="*/ 61 w 199"/>
                <a:gd name="T43" fmla="*/ 147 h 492"/>
                <a:gd name="T44" fmla="*/ 52 w 199"/>
                <a:gd name="T45" fmla="*/ 121 h 492"/>
                <a:gd name="T46" fmla="*/ 26 w 199"/>
                <a:gd name="T47" fmla="*/ 112 h 492"/>
                <a:gd name="T48" fmla="*/ 1 w 199"/>
                <a:gd name="T49" fmla="*/ 121 h 492"/>
                <a:gd name="T50" fmla="*/ 0 w 199"/>
                <a:gd name="T51" fmla="*/ 121 h 492"/>
                <a:gd name="T52" fmla="*/ 0 w 199"/>
                <a:gd name="T53" fmla="*/ 65 h 492"/>
                <a:gd name="T54" fmla="*/ 82 w 199"/>
                <a:gd name="T55" fmla="*/ 65 h 492"/>
                <a:gd name="T56" fmla="*/ 77 w 199"/>
                <a:gd name="T57" fmla="*/ 61 h 492"/>
                <a:gd name="T58" fmla="*/ 66 w 199"/>
                <a:gd name="T59" fmla="*/ 35 h 492"/>
                <a:gd name="T60" fmla="*/ 77 w 199"/>
                <a:gd name="T61" fmla="*/ 11 h 492"/>
                <a:gd name="T62" fmla="*/ 102 w 199"/>
                <a:gd name="T63" fmla="*/ 0 h 492"/>
                <a:gd name="T64" fmla="*/ 128 w 199"/>
                <a:gd name="T65" fmla="*/ 11 h 492"/>
                <a:gd name="T66" fmla="*/ 138 w 199"/>
                <a:gd name="T67" fmla="*/ 35 h 492"/>
                <a:gd name="T68" fmla="*/ 128 w 199"/>
                <a:gd name="T69" fmla="*/ 61 h 492"/>
                <a:gd name="T70" fmla="*/ 123 w 199"/>
                <a:gd name="T71" fmla="*/ 65 h 492"/>
                <a:gd name="T72" fmla="*/ 199 w 199"/>
                <a:gd name="T73" fmla="*/ 65 h 492"/>
                <a:gd name="T74" fmla="*/ 199 w 199"/>
                <a:gd name="T75" fmla="*/ 240 h 492"/>
                <a:gd name="T76" fmla="*/ 181 w 199"/>
                <a:gd name="T77" fmla="*/ 233 h 492"/>
                <a:gd name="T78" fmla="*/ 156 w 199"/>
                <a:gd name="T79" fmla="*/ 245 h 492"/>
                <a:gd name="T80" fmla="*/ 156 w 199"/>
                <a:gd name="T81" fmla="*/ 245 h 492"/>
                <a:gd name="T82" fmla="*/ 145 w 199"/>
                <a:gd name="T83" fmla="*/ 269 h 492"/>
                <a:gd name="T84" fmla="*/ 156 w 199"/>
                <a:gd name="T85" fmla="*/ 295 h 492"/>
                <a:gd name="T86" fmla="*/ 156 w 199"/>
                <a:gd name="T87" fmla="*/ 295 h 492"/>
                <a:gd name="T88" fmla="*/ 161 w 199"/>
                <a:gd name="T89" fmla="*/ 299 h 492"/>
                <a:gd name="T90" fmla="*/ 181 w 199"/>
                <a:gd name="T91" fmla="*/ 305 h 492"/>
                <a:gd name="T92" fmla="*/ 199 w 199"/>
                <a:gd name="T93" fmla="*/ 300 h 492"/>
                <a:gd name="T94" fmla="*/ 199 w 199"/>
                <a:gd name="T95" fmla="*/ 492 h 492"/>
                <a:gd name="T96" fmla="*/ 199 w 199"/>
                <a:gd name="T97" fmla="*/ 492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99" h="492">
                  <a:moveTo>
                    <a:pt x="199" y="492"/>
                  </a:moveTo>
                  <a:cubicBezTo>
                    <a:pt x="174" y="456"/>
                    <a:pt x="140" y="425"/>
                    <a:pt x="96" y="398"/>
                  </a:cubicBezTo>
                  <a:cubicBezTo>
                    <a:pt x="65" y="386"/>
                    <a:pt x="34" y="384"/>
                    <a:pt x="4" y="391"/>
                  </a:cubicBezTo>
                  <a:cubicBezTo>
                    <a:pt x="0" y="391"/>
                    <a:pt x="0" y="391"/>
                    <a:pt x="0" y="391"/>
                  </a:cubicBezTo>
                  <a:cubicBezTo>
                    <a:pt x="0" y="327"/>
                    <a:pt x="0" y="327"/>
                    <a:pt x="0" y="327"/>
                  </a:cubicBezTo>
                  <a:cubicBezTo>
                    <a:pt x="6" y="327"/>
                    <a:pt x="6" y="327"/>
                    <a:pt x="6" y="327"/>
                  </a:cubicBezTo>
                  <a:cubicBezTo>
                    <a:pt x="11" y="331"/>
                    <a:pt x="18" y="333"/>
                    <a:pt x="26" y="333"/>
                  </a:cubicBezTo>
                  <a:cubicBezTo>
                    <a:pt x="33" y="333"/>
                    <a:pt x="40" y="331"/>
                    <a:pt x="47" y="327"/>
                  </a:cubicBezTo>
                  <a:cubicBezTo>
                    <a:pt x="48" y="326"/>
                    <a:pt x="49" y="325"/>
                    <a:pt x="52" y="322"/>
                  </a:cubicBezTo>
                  <a:cubicBezTo>
                    <a:pt x="58" y="316"/>
                    <a:pt x="61" y="307"/>
                    <a:pt x="61" y="297"/>
                  </a:cubicBezTo>
                  <a:cubicBezTo>
                    <a:pt x="61" y="288"/>
                    <a:pt x="58" y="279"/>
                    <a:pt x="52" y="272"/>
                  </a:cubicBezTo>
                  <a:cubicBezTo>
                    <a:pt x="44" y="265"/>
                    <a:pt x="36" y="262"/>
                    <a:pt x="26" y="262"/>
                  </a:cubicBezTo>
                  <a:cubicBezTo>
                    <a:pt x="16" y="262"/>
                    <a:pt x="7" y="265"/>
                    <a:pt x="1" y="272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1" y="172"/>
                    <a:pt x="1" y="172"/>
                    <a:pt x="1" y="172"/>
                  </a:cubicBezTo>
                  <a:cubicBezTo>
                    <a:pt x="2" y="173"/>
                    <a:pt x="4" y="174"/>
                    <a:pt x="6" y="176"/>
                  </a:cubicBezTo>
                  <a:cubicBezTo>
                    <a:pt x="11" y="180"/>
                    <a:pt x="18" y="183"/>
                    <a:pt x="26" y="183"/>
                  </a:cubicBezTo>
                  <a:cubicBezTo>
                    <a:pt x="33" y="183"/>
                    <a:pt x="40" y="180"/>
                    <a:pt x="47" y="176"/>
                  </a:cubicBezTo>
                  <a:cubicBezTo>
                    <a:pt x="48" y="174"/>
                    <a:pt x="49" y="173"/>
                    <a:pt x="52" y="172"/>
                  </a:cubicBezTo>
                  <a:cubicBezTo>
                    <a:pt x="58" y="164"/>
                    <a:pt x="61" y="157"/>
                    <a:pt x="61" y="147"/>
                  </a:cubicBezTo>
                  <a:cubicBezTo>
                    <a:pt x="61" y="137"/>
                    <a:pt x="58" y="129"/>
                    <a:pt x="52" y="121"/>
                  </a:cubicBezTo>
                  <a:cubicBezTo>
                    <a:pt x="44" y="114"/>
                    <a:pt x="36" y="112"/>
                    <a:pt x="26" y="112"/>
                  </a:cubicBezTo>
                  <a:cubicBezTo>
                    <a:pt x="16" y="112"/>
                    <a:pt x="7" y="114"/>
                    <a:pt x="1" y="121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82" y="65"/>
                    <a:pt x="82" y="65"/>
                    <a:pt x="82" y="65"/>
                  </a:cubicBezTo>
                  <a:cubicBezTo>
                    <a:pt x="80" y="64"/>
                    <a:pt x="79" y="62"/>
                    <a:pt x="77" y="61"/>
                  </a:cubicBezTo>
                  <a:cubicBezTo>
                    <a:pt x="70" y="54"/>
                    <a:pt x="66" y="45"/>
                    <a:pt x="66" y="35"/>
                  </a:cubicBezTo>
                  <a:cubicBezTo>
                    <a:pt x="66" y="25"/>
                    <a:pt x="70" y="18"/>
                    <a:pt x="77" y="11"/>
                  </a:cubicBezTo>
                  <a:cubicBezTo>
                    <a:pt x="85" y="3"/>
                    <a:pt x="92" y="0"/>
                    <a:pt x="102" y="0"/>
                  </a:cubicBezTo>
                  <a:cubicBezTo>
                    <a:pt x="112" y="0"/>
                    <a:pt x="120" y="3"/>
                    <a:pt x="128" y="11"/>
                  </a:cubicBezTo>
                  <a:cubicBezTo>
                    <a:pt x="135" y="18"/>
                    <a:pt x="138" y="25"/>
                    <a:pt x="138" y="35"/>
                  </a:cubicBezTo>
                  <a:cubicBezTo>
                    <a:pt x="138" y="45"/>
                    <a:pt x="135" y="54"/>
                    <a:pt x="128" y="61"/>
                  </a:cubicBezTo>
                  <a:cubicBezTo>
                    <a:pt x="127" y="62"/>
                    <a:pt x="124" y="64"/>
                    <a:pt x="123" y="65"/>
                  </a:cubicBezTo>
                  <a:cubicBezTo>
                    <a:pt x="199" y="65"/>
                    <a:pt x="199" y="65"/>
                    <a:pt x="199" y="65"/>
                  </a:cubicBezTo>
                  <a:cubicBezTo>
                    <a:pt x="199" y="240"/>
                    <a:pt x="199" y="240"/>
                    <a:pt x="199" y="240"/>
                  </a:cubicBezTo>
                  <a:cubicBezTo>
                    <a:pt x="194" y="236"/>
                    <a:pt x="188" y="233"/>
                    <a:pt x="181" y="233"/>
                  </a:cubicBezTo>
                  <a:cubicBezTo>
                    <a:pt x="171" y="233"/>
                    <a:pt x="163" y="237"/>
                    <a:pt x="156" y="245"/>
                  </a:cubicBezTo>
                  <a:cubicBezTo>
                    <a:pt x="156" y="245"/>
                    <a:pt x="156" y="245"/>
                    <a:pt x="156" y="245"/>
                  </a:cubicBezTo>
                  <a:cubicBezTo>
                    <a:pt x="149" y="252"/>
                    <a:pt x="145" y="261"/>
                    <a:pt x="145" y="269"/>
                  </a:cubicBezTo>
                  <a:cubicBezTo>
                    <a:pt x="145" y="279"/>
                    <a:pt x="149" y="288"/>
                    <a:pt x="156" y="295"/>
                  </a:cubicBezTo>
                  <a:cubicBezTo>
                    <a:pt x="156" y="295"/>
                    <a:pt x="156" y="295"/>
                    <a:pt x="156" y="295"/>
                  </a:cubicBezTo>
                  <a:cubicBezTo>
                    <a:pt x="157" y="296"/>
                    <a:pt x="158" y="297"/>
                    <a:pt x="161" y="299"/>
                  </a:cubicBezTo>
                  <a:cubicBezTo>
                    <a:pt x="167" y="304"/>
                    <a:pt x="173" y="305"/>
                    <a:pt x="181" y="305"/>
                  </a:cubicBezTo>
                  <a:cubicBezTo>
                    <a:pt x="188" y="305"/>
                    <a:pt x="194" y="304"/>
                    <a:pt x="199" y="300"/>
                  </a:cubicBezTo>
                  <a:cubicBezTo>
                    <a:pt x="199" y="492"/>
                    <a:pt x="199" y="492"/>
                    <a:pt x="199" y="492"/>
                  </a:cubicBezTo>
                  <a:cubicBezTo>
                    <a:pt x="199" y="492"/>
                    <a:pt x="199" y="492"/>
                    <a:pt x="199" y="492"/>
                  </a:cubicBezTo>
                  <a:close/>
                </a:path>
              </a:pathLst>
            </a:custGeom>
            <a:noFill/>
            <a:ln w="14288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159"/>
            <p:cNvSpPr>
              <a:spLocks/>
            </p:cNvSpPr>
            <p:nvPr/>
          </p:nvSpPr>
          <p:spPr bwMode="auto">
            <a:xfrm>
              <a:off x="2819400" y="3768725"/>
              <a:ext cx="754063" cy="1057275"/>
            </a:xfrm>
            <a:custGeom>
              <a:avLst/>
              <a:gdLst>
                <a:gd name="T0" fmla="*/ 290 w 350"/>
                <a:gd name="T1" fmla="*/ 492 h 492"/>
                <a:gd name="T2" fmla="*/ 55 w 350"/>
                <a:gd name="T3" fmla="*/ 492 h 492"/>
                <a:gd name="T4" fmla="*/ 55 w 350"/>
                <a:gd name="T5" fmla="*/ 300 h 492"/>
                <a:gd name="T6" fmla="*/ 36 w 350"/>
                <a:gd name="T7" fmla="*/ 305 h 492"/>
                <a:gd name="T8" fmla="*/ 16 w 350"/>
                <a:gd name="T9" fmla="*/ 299 h 492"/>
                <a:gd name="T10" fmla="*/ 11 w 350"/>
                <a:gd name="T11" fmla="*/ 295 h 492"/>
                <a:gd name="T12" fmla="*/ 11 w 350"/>
                <a:gd name="T13" fmla="*/ 295 h 492"/>
                <a:gd name="T14" fmla="*/ 0 w 350"/>
                <a:gd name="T15" fmla="*/ 269 h 492"/>
                <a:gd name="T16" fmla="*/ 11 w 350"/>
                <a:gd name="T17" fmla="*/ 245 h 492"/>
                <a:gd name="T18" fmla="*/ 11 w 350"/>
                <a:gd name="T19" fmla="*/ 245 h 492"/>
                <a:gd name="T20" fmla="*/ 36 w 350"/>
                <a:gd name="T21" fmla="*/ 233 h 492"/>
                <a:gd name="T22" fmla="*/ 55 w 350"/>
                <a:gd name="T23" fmla="*/ 240 h 492"/>
                <a:gd name="T24" fmla="*/ 55 w 350"/>
                <a:gd name="T25" fmla="*/ 65 h 492"/>
                <a:gd name="T26" fmla="*/ 159 w 350"/>
                <a:gd name="T27" fmla="*/ 65 h 492"/>
                <a:gd name="T28" fmla="*/ 155 w 350"/>
                <a:gd name="T29" fmla="*/ 61 h 492"/>
                <a:gd name="T30" fmla="*/ 145 w 350"/>
                <a:gd name="T31" fmla="*/ 35 h 492"/>
                <a:gd name="T32" fmla="*/ 155 w 350"/>
                <a:gd name="T33" fmla="*/ 11 h 492"/>
                <a:gd name="T34" fmla="*/ 180 w 350"/>
                <a:gd name="T35" fmla="*/ 0 h 492"/>
                <a:gd name="T36" fmla="*/ 205 w 350"/>
                <a:gd name="T37" fmla="*/ 11 h 492"/>
                <a:gd name="T38" fmla="*/ 216 w 350"/>
                <a:gd name="T39" fmla="*/ 35 h 492"/>
                <a:gd name="T40" fmla="*/ 205 w 350"/>
                <a:gd name="T41" fmla="*/ 61 h 492"/>
                <a:gd name="T42" fmla="*/ 200 w 350"/>
                <a:gd name="T43" fmla="*/ 65 h 492"/>
                <a:gd name="T44" fmla="*/ 290 w 350"/>
                <a:gd name="T45" fmla="*/ 65 h 492"/>
                <a:gd name="T46" fmla="*/ 290 w 350"/>
                <a:gd name="T47" fmla="*/ 100 h 492"/>
                <a:gd name="T48" fmla="*/ 314 w 350"/>
                <a:gd name="T49" fmla="*/ 92 h 492"/>
                <a:gd name="T50" fmla="*/ 339 w 350"/>
                <a:gd name="T51" fmla="*/ 102 h 492"/>
                <a:gd name="T52" fmla="*/ 350 w 350"/>
                <a:gd name="T53" fmla="*/ 128 h 492"/>
                <a:gd name="T54" fmla="*/ 339 w 350"/>
                <a:gd name="T55" fmla="*/ 152 h 492"/>
                <a:gd name="T56" fmla="*/ 314 w 350"/>
                <a:gd name="T57" fmla="*/ 163 h 492"/>
                <a:gd name="T58" fmla="*/ 290 w 350"/>
                <a:gd name="T59" fmla="*/ 155 h 492"/>
                <a:gd name="T60" fmla="*/ 290 w 350"/>
                <a:gd name="T61" fmla="*/ 189 h 492"/>
                <a:gd name="T62" fmla="*/ 290 w 350"/>
                <a:gd name="T63" fmla="*/ 241 h 492"/>
                <a:gd name="T64" fmla="*/ 269 w 350"/>
                <a:gd name="T65" fmla="*/ 233 h 492"/>
                <a:gd name="T66" fmla="*/ 243 w 350"/>
                <a:gd name="T67" fmla="*/ 245 h 492"/>
                <a:gd name="T68" fmla="*/ 236 w 350"/>
                <a:gd name="T69" fmla="*/ 254 h 492"/>
                <a:gd name="T70" fmla="*/ 234 w 350"/>
                <a:gd name="T71" fmla="*/ 269 h 492"/>
                <a:gd name="T72" fmla="*/ 240 w 350"/>
                <a:gd name="T73" fmla="*/ 290 h 492"/>
                <a:gd name="T74" fmla="*/ 243 w 350"/>
                <a:gd name="T75" fmla="*/ 295 h 492"/>
                <a:gd name="T76" fmla="*/ 269 w 350"/>
                <a:gd name="T77" fmla="*/ 305 h 492"/>
                <a:gd name="T78" fmla="*/ 290 w 350"/>
                <a:gd name="T79" fmla="*/ 299 h 492"/>
                <a:gd name="T80" fmla="*/ 290 w 350"/>
                <a:gd name="T81" fmla="*/ 337 h 492"/>
                <a:gd name="T82" fmla="*/ 290 w 350"/>
                <a:gd name="T83" fmla="*/ 390 h 492"/>
                <a:gd name="T84" fmla="*/ 269 w 350"/>
                <a:gd name="T85" fmla="*/ 384 h 492"/>
                <a:gd name="T86" fmla="*/ 259 w 350"/>
                <a:gd name="T87" fmla="*/ 385 h 492"/>
                <a:gd name="T88" fmla="*/ 243 w 350"/>
                <a:gd name="T89" fmla="*/ 393 h 492"/>
                <a:gd name="T90" fmla="*/ 234 w 350"/>
                <a:gd name="T91" fmla="*/ 419 h 492"/>
                <a:gd name="T92" fmla="*/ 243 w 350"/>
                <a:gd name="T93" fmla="*/ 444 h 492"/>
                <a:gd name="T94" fmla="*/ 266 w 350"/>
                <a:gd name="T95" fmla="*/ 455 h 492"/>
                <a:gd name="T96" fmla="*/ 269 w 350"/>
                <a:gd name="T97" fmla="*/ 455 h 492"/>
                <a:gd name="T98" fmla="*/ 290 w 350"/>
                <a:gd name="T99" fmla="*/ 448 h 492"/>
                <a:gd name="T100" fmla="*/ 290 w 350"/>
                <a:gd name="T101" fmla="*/ 492 h 492"/>
                <a:gd name="T102" fmla="*/ 290 w 350"/>
                <a:gd name="T103" fmla="*/ 492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50" h="492">
                  <a:moveTo>
                    <a:pt x="290" y="492"/>
                  </a:moveTo>
                  <a:cubicBezTo>
                    <a:pt x="55" y="492"/>
                    <a:pt x="55" y="492"/>
                    <a:pt x="55" y="492"/>
                  </a:cubicBezTo>
                  <a:cubicBezTo>
                    <a:pt x="55" y="300"/>
                    <a:pt x="55" y="300"/>
                    <a:pt x="55" y="300"/>
                  </a:cubicBezTo>
                  <a:cubicBezTo>
                    <a:pt x="50" y="304"/>
                    <a:pt x="43" y="305"/>
                    <a:pt x="36" y="305"/>
                  </a:cubicBezTo>
                  <a:cubicBezTo>
                    <a:pt x="29" y="305"/>
                    <a:pt x="22" y="304"/>
                    <a:pt x="16" y="299"/>
                  </a:cubicBezTo>
                  <a:cubicBezTo>
                    <a:pt x="14" y="297"/>
                    <a:pt x="13" y="296"/>
                    <a:pt x="11" y="295"/>
                  </a:cubicBezTo>
                  <a:cubicBezTo>
                    <a:pt x="11" y="295"/>
                    <a:pt x="11" y="295"/>
                    <a:pt x="11" y="295"/>
                  </a:cubicBezTo>
                  <a:cubicBezTo>
                    <a:pt x="4" y="288"/>
                    <a:pt x="0" y="279"/>
                    <a:pt x="0" y="269"/>
                  </a:cubicBezTo>
                  <a:cubicBezTo>
                    <a:pt x="0" y="261"/>
                    <a:pt x="4" y="252"/>
                    <a:pt x="11" y="245"/>
                  </a:cubicBezTo>
                  <a:cubicBezTo>
                    <a:pt x="11" y="245"/>
                    <a:pt x="11" y="245"/>
                    <a:pt x="11" y="245"/>
                  </a:cubicBezTo>
                  <a:cubicBezTo>
                    <a:pt x="19" y="237"/>
                    <a:pt x="26" y="233"/>
                    <a:pt x="36" y="233"/>
                  </a:cubicBezTo>
                  <a:cubicBezTo>
                    <a:pt x="43" y="233"/>
                    <a:pt x="50" y="236"/>
                    <a:pt x="55" y="240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159" y="65"/>
                    <a:pt x="159" y="65"/>
                    <a:pt x="159" y="65"/>
                  </a:cubicBezTo>
                  <a:cubicBezTo>
                    <a:pt x="158" y="64"/>
                    <a:pt x="156" y="62"/>
                    <a:pt x="155" y="61"/>
                  </a:cubicBezTo>
                  <a:cubicBezTo>
                    <a:pt x="147" y="54"/>
                    <a:pt x="145" y="45"/>
                    <a:pt x="145" y="35"/>
                  </a:cubicBezTo>
                  <a:cubicBezTo>
                    <a:pt x="145" y="25"/>
                    <a:pt x="147" y="18"/>
                    <a:pt x="155" y="11"/>
                  </a:cubicBezTo>
                  <a:cubicBezTo>
                    <a:pt x="162" y="3"/>
                    <a:pt x="171" y="0"/>
                    <a:pt x="180" y="0"/>
                  </a:cubicBezTo>
                  <a:cubicBezTo>
                    <a:pt x="190" y="0"/>
                    <a:pt x="198" y="3"/>
                    <a:pt x="205" y="11"/>
                  </a:cubicBezTo>
                  <a:cubicBezTo>
                    <a:pt x="213" y="18"/>
                    <a:pt x="216" y="25"/>
                    <a:pt x="216" y="35"/>
                  </a:cubicBezTo>
                  <a:cubicBezTo>
                    <a:pt x="216" y="45"/>
                    <a:pt x="213" y="54"/>
                    <a:pt x="205" y="61"/>
                  </a:cubicBezTo>
                  <a:cubicBezTo>
                    <a:pt x="204" y="62"/>
                    <a:pt x="201" y="64"/>
                    <a:pt x="200" y="65"/>
                  </a:cubicBezTo>
                  <a:cubicBezTo>
                    <a:pt x="290" y="65"/>
                    <a:pt x="290" y="65"/>
                    <a:pt x="290" y="65"/>
                  </a:cubicBezTo>
                  <a:cubicBezTo>
                    <a:pt x="290" y="100"/>
                    <a:pt x="290" y="100"/>
                    <a:pt x="290" y="100"/>
                  </a:cubicBezTo>
                  <a:cubicBezTo>
                    <a:pt x="297" y="94"/>
                    <a:pt x="305" y="92"/>
                    <a:pt x="314" y="92"/>
                  </a:cubicBezTo>
                  <a:cubicBezTo>
                    <a:pt x="324" y="92"/>
                    <a:pt x="332" y="96"/>
                    <a:pt x="339" y="102"/>
                  </a:cubicBezTo>
                  <a:cubicBezTo>
                    <a:pt x="346" y="109"/>
                    <a:pt x="350" y="118"/>
                    <a:pt x="350" y="128"/>
                  </a:cubicBezTo>
                  <a:cubicBezTo>
                    <a:pt x="350" y="137"/>
                    <a:pt x="346" y="146"/>
                    <a:pt x="339" y="152"/>
                  </a:cubicBezTo>
                  <a:cubicBezTo>
                    <a:pt x="332" y="160"/>
                    <a:pt x="324" y="163"/>
                    <a:pt x="314" y="163"/>
                  </a:cubicBezTo>
                  <a:cubicBezTo>
                    <a:pt x="305" y="163"/>
                    <a:pt x="297" y="160"/>
                    <a:pt x="290" y="155"/>
                  </a:cubicBezTo>
                  <a:cubicBezTo>
                    <a:pt x="290" y="189"/>
                    <a:pt x="290" y="189"/>
                    <a:pt x="290" y="189"/>
                  </a:cubicBezTo>
                  <a:cubicBezTo>
                    <a:pt x="290" y="241"/>
                    <a:pt x="290" y="241"/>
                    <a:pt x="290" y="241"/>
                  </a:cubicBezTo>
                  <a:cubicBezTo>
                    <a:pt x="284" y="236"/>
                    <a:pt x="277" y="233"/>
                    <a:pt x="269" y="233"/>
                  </a:cubicBezTo>
                  <a:cubicBezTo>
                    <a:pt x="259" y="233"/>
                    <a:pt x="251" y="237"/>
                    <a:pt x="243" y="245"/>
                  </a:cubicBezTo>
                  <a:cubicBezTo>
                    <a:pt x="241" y="247"/>
                    <a:pt x="238" y="251"/>
                    <a:pt x="236" y="254"/>
                  </a:cubicBezTo>
                  <a:cubicBezTo>
                    <a:pt x="235" y="259"/>
                    <a:pt x="234" y="264"/>
                    <a:pt x="234" y="269"/>
                  </a:cubicBezTo>
                  <a:cubicBezTo>
                    <a:pt x="234" y="278"/>
                    <a:pt x="236" y="284"/>
                    <a:pt x="240" y="290"/>
                  </a:cubicBezTo>
                  <a:cubicBezTo>
                    <a:pt x="241" y="291"/>
                    <a:pt x="242" y="294"/>
                    <a:pt x="243" y="295"/>
                  </a:cubicBezTo>
                  <a:cubicBezTo>
                    <a:pt x="251" y="302"/>
                    <a:pt x="259" y="305"/>
                    <a:pt x="269" y="305"/>
                  </a:cubicBezTo>
                  <a:cubicBezTo>
                    <a:pt x="277" y="305"/>
                    <a:pt x="284" y="304"/>
                    <a:pt x="290" y="299"/>
                  </a:cubicBezTo>
                  <a:cubicBezTo>
                    <a:pt x="290" y="337"/>
                    <a:pt x="290" y="337"/>
                    <a:pt x="290" y="337"/>
                  </a:cubicBezTo>
                  <a:cubicBezTo>
                    <a:pt x="290" y="390"/>
                    <a:pt x="290" y="390"/>
                    <a:pt x="290" y="390"/>
                  </a:cubicBezTo>
                  <a:cubicBezTo>
                    <a:pt x="284" y="385"/>
                    <a:pt x="277" y="384"/>
                    <a:pt x="269" y="384"/>
                  </a:cubicBezTo>
                  <a:cubicBezTo>
                    <a:pt x="266" y="384"/>
                    <a:pt x="263" y="384"/>
                    <a:pt x="259" y="385"/>
                  </a:cubicBezTo>
                  <a:cubicBezTo>
                    <a:pt x="253" y="386"/>
                    <a:pt x="248" y="389"/>
                    <a:pt x="243" y="393"/>
                  </a:cubicBezTo>
                  <a:cubicBezTo>
                    <a:pt x="237" y="401"/>
                    <a:pt x="234" y="409"/>
                    <a:pt x="234" y="419"/>
                  </a:cubicBezTo>
                  <a:cubicBezTo>
                    <a:pt x="234" y="429"/>
                    <a:pt x="237" y="437"/>
                    <a:pt x="243" y="444"/>
                  </a:cubicBezTo>
                  <a:cubicBezTo>
                    <a:pt x="250" y="450"/>
                    <a:pt x="257" y="454"/>
                    <a:pt x="266" y="455"/>
                  </a:cubicBezTo>
                  <a:cubicBezTo>
                    <a:pt x="267" y="455"/>
                    <a:pt x="268" y="455"/>
                    <a:pt x="269" y="455"/>
                  </a:cubicBezTo>
                  <a:cubicBezTo>
                    <a:pt x="277" y="455"/>
                    <a:pt x="284" y="453"/>
                    <a:pt x="290" y="448"/>
                  </a:cubicBezTo>
                  <a:cubicBezTo>
                    <a:pt x="290" y="492"/>
                    <a:pt x="290" y="492"/>
                    <a:pt x="290" y="492"/>
                  </a:cubicBezTo>
                  <a:cubicBezTo>
                    <a:pt x="290" y="492"/>
                    <a:pt x="290" y="492"/>
                    <a:pt x="290" y="492"/>
                  </a:cubicBez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160"/>
            <p:cNvSpPr>
              <a:spLocks/>
            </p:cNvSpPr>
            <p:nvPr/>
          </p:nvSpPr>
          <p:spPr bwMode="auto">
            <a:xfrm>
              <a:off x="2819400" y="3768725"/>
              <a:ext cx="754063" cy="1057275"/>
            </a:xfrm>
            <a:custGeom>
              <a:avLst/>
              <a:gdLst>
                <a:gd name="T0" fmla="*/ 290 w 350"/>
                <a:gd name="T1" fmla="*/ 492 h 492"/>
                <a:gd name="T2" fmla="*/ 55 w 350"/>
                <a:gd name="T3" fmla="*/ 492 h 492"/>
                <a:gd name="T4" fmla="*/ 55 w 350"/>
                <a:gd name="T5" fmla="*/ 300 h 492"/>
                <a:gd name="T6" fmla="*/ 36 w 350"/>
                <a:gd name="T7" fmla="*/ 305 h 492"/>
                <a:gd name="T8" fmla="*/ 16 w 350"/>
                <a:gd name="T9" fmla="*/ 299 h 492"/>
                <a:gd name="T10" fmla="*/ 11 w 350"/>
                <a:gd name="T11" fmla="*/ 295 h 492"/>
                <a:gd name="T12" fmla="*/ 11 w 350"/>
                <a:gd name="T13" fmla="*/ 295 h 492"/>
                <a:gd name="T14" fmla="*/ 0 w 350"/>
                <a:gd name="T15" fmla="*/ 269 h 492"/>
                <a:gd name="T16" fmla="*/ 11 w 350"/>
                <a:gd name="T17" fmla="*/ 245 h 492"/>
                <a:gd name="T18" fmla="*/ 11 w 350"/>
                <a:gd name="T19" fmla="*/ 245 h 492"/>
                <a:gd name="T20" fmla="*/ 36 w 350"/>
                <a:gd name="T21" fmla="*/ 233 h 492"/>
                <a:gd name="T22" fmla="*/ 55 w 350"/>
                <a:gd name="T23" fmla="*/ 240 h 492"/>
                <a:gd name="T24" fmla="*/ 55 w 350"/>
                <a:gd name="T25" fmla="*/ 65 h 492"/>
                <a:gd name="T26" fmla="*/ 159 w 350"/>
                <a:gd name="T27" fmla="*/ 65 h 492"/>
                <a:gd name="T28" fmla="*/ 155 w 350"/>
                <a:gd name="T29" fmla="*/ 61 h 492"/>
                <a:gd name="T30" fmla="*/ 145 w 350"/>
                <a:gd name="T31" fmla="*/ 35 h 492"/>
                <a:gd name="T32" fmla="*/ 155 w 350"/>
                <a:gd name="T33" fmla="*/ 11 h 492"/>
                <a:gd name="T34" fmla="*/ 180 w 350"/>
                <a:gd name="T35" fmla="*/ 0 h 492"/>
                <a:gd name="T36" fmla="*/ 205 w 350"/>
                <a:gd name="T37" fmla="*/ 11 h 492"/>
                <a:gd name="T38" fmla="*/ 216 w 350"/>
                <a:gd name="T39" fmla="*/ 35 h 492"/>
                <a:gd name="T40" fmla="*/ 205 w 350"/>
                <a:gd name="T41" fmla="*/ 61 h 492"/>
                <a:gd name="T42" fmla="*/ 200 w 350"/>
                <a:gd name="T43" fmla="*/ 65 h 492"/>
                <a:gd name="T44" fmla="*/ 290 w 350"/>
                <a:gd name="T45" fmla="*/ 65 h 492"/>
                <a:gd name="T46" fmla="*/ 290 w 350"/>
                <a:gd name="T47" fmla="*/ 100 h 492"/>
                <a:gd name="T48" fmla="*/ 314 w 350"/>
                <a:gd name="T49" fmla="*/ 92 h 492"/>
                <a:gd name="T50" fmla="*/ 339 w 350"/>
                <a:gd name="T51" fmla="*/ 102 h 492"/>
                <a:gd name="T52" fmla="*/ 350 w 350"/>
                <a:gd name="T53" fmla="*/ 128 h 492"/>
                <a:gd name="T54" fmla="*/ 339 w 350"/>
                <a:gd name="T55" fmla="*/ 152 h 492"/>
                <a:gd name="T56" fmla="*/ 314 w 350"/>
                <a:gd name="T57" fmla="*/ 163 h 492"/>
                <a:gd name="T58" fmla="*/ 290 w 350"/>
                <a:gd name="T59" fmla="*/ 155 h 492"/>
                <a:gd name="T60" fmla="*/ 290 w 350"/>
                <a:gd name="T61" fmla="*/ 189 h 492"/>
                <a:gd name="T62" fmla="*/ 290 w 350"/>
                <a:gd name="T63" fmla="*/ 241 h 492"/>
                <a:gd name="T64" fmla="*/ 269 w 350"/>
                <a:gd name="T65" fmla="*/ 233 h 492"/>
                <a:gd name="T66" fmla="*/ 243 w 350"/>
                <a:gd name="T67" fmla="*/ 245 h 492"/>
                <a:gd name="T68" fmla="*/ 236 w 350"/>
                <a:gd name="T69" fmla="*/ 254 h 492"/>
                <a:gd name="T70" fmla="*/ 234 w 350"/>
                <a:gd name="T71" fmla="*/ 269 h 492"/>
                <a:gd name="T72" fmla="*/ 240 w 350"/>
                <a:gd name="T73" fmla="*/ 290 h 492"/>
                <a:gd name="T74" fmla="*/ 243 w 350"/>
                <a:gd name="T75" fmla="*/ 295 h 492"/>
                <a:gd name="T76" fmla="*/ 269 w 350"/>
                <a:gd name="T77" fmla="*/ 305 h 492"/>
                <a:gd name="T78" fmla="*/ 290 w 350"/>
                <a:gd name="T79" fmla="*/ 299 h 492"/>
                <a:gd name="T80" fmla="*/ 290 w 350"/>
                <a:gd name="T81" fmla="*/ 337 h 492"/>
                <a:gd name="T82" fmla="*/ 290 w 350"/>
                <a:gd name="T83" fmla="*/ 390 h 492"/>
                <a:gd name="T84" fmla="*/ 269 w 350"/>
                <a:gd name="T85" fmla="*/ 384 h 492"/>
                <a:gd name="T86" fmla="*/ 259 w 350"/>
                <a:gd name="T87" fmla="*/ 385 h 492"/>
                <a:gd name="T88" fmla="*/ 243 w 350"/>
                <a:gd name="T89" fmla="*/ 393 h 492"/>
                <a:gd name="T90" fmla="*/ 234 w 350"/>
                <a:gd name="T91" fmla="*/ 419 h 492"/>
                <a:gd name="T92" fmla="*/ 243 w 350"/>
                <a:gd name="T93" fmla="*/ 444 h 492"/>
                <a:gd name="T94" fmla="*/ 266 w 350"/>
                <a:gd name="T95" fmla="*/ 455 h 492"/>
                <a:gd name="T96" fmla="*/ 269 w 350"/>
                <a:gd name="T97" fmla="*/ 455 h 492"/>
                <a:gd name="T98" fmla="*/ 290 w 350"/>
                <a:gd name="T99" fmla="*/ 448 h 492"/>
                <a:gd name="T100" fmla="*/ 290 w 350"/>
                <a:gd name="T101" fmla="*/ 492 h 492"/>
                <a:gd name="T102" fmla="*/ 290 w 350"/>
                <a:gd name="T103" fmla="*/ 492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50" h="492">
                  <a:moveTo>
                    <a:pt x="290" y="492"/>
                  </a:moveTo>
                  <a:cubicBezTo>
                    <a:pt x="55" y="492"/>
                    <a:pt x="55" y="492"/>
                    <a:pt x="55" y="492"/>
                  </a:cubicBezTo>
                  <a:cubicBezTo>
                    <a:pt x="55" y="300"/>
                    <a:pt x="55" y="300"/>
                    <a:pt x="55" y="300"/>
                  </a:cubicBezTo>
                  <a:cubicBezTo>
                    <a:pt x="50" y="304"/>
                    <a:pt x="43" y="305"/>
                    <a:pt x="36" y="305"/>
                  </a:cubicBezTo>
                  <a:cubicBezTo>
                    <a:pt x="29" y="305"/>
                    <a:pt x="22" y="304"/>
                    <a:pt x="16" y="299"/>
                  </a:cubicBezTo>
                  <a:cubicBezTo>
                    <a:pt x="14" y="297"/>
                    <a:pt x="13" y="296"/>
                    <a:pt x="11" y="295"/>
                  </a:cubicBezTo>
                  <a:cubicBezTo>
                    <a:pt x="11" y="295"/>
                    <a:pt x="11" y="295"/>
                    <a:pt x="11" y="295"/>
                  </a:cubicBezTo>
                  <a:cubicBezTo>
                    <a:pt x="4" y="288"/>
                    <a:pt x="0" y="279"/>
                    <a:pt x="0" y="269"/>
                  </a:cubicBezTo>
                  <a:cubicBezTo>
                    <a:pt x="0" y="261"/>
                    <a:pt x="4" y="252"/>
                    <a:pt x="11" y="245"/>
                  </a:cubicBezTo>
                  <a:cubicBezTo>
                    <a:pt x="11" y="245"/>
                    <a:pt x="11" y="245"/>
                    <a:pt x="11" y="245"/>
                  </a:cubicBezTo>
                  <a:cubicBezTo>
                    <a:pt x="19" y="237"/>
                    <a:pt x="26" y="233"/>
                    <a:pt x="36" y="233"/>
                  </a:cubicBezTo>
                  <a:cubicBezTo>
                    <a:pt x="43" y="233"/>
                    <a:pt x="50" y="236"/>
                    <a:pt x="55" y="240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159" y="65"/>
                    <a:pt x="159" y="65"/>
                    <a:pt x="159" y="65"/>
                  </a:cubicBezTo>
                  <a:cubicBezTo>
                    <a:pt x="158" y="64"/>
                    <a:pt x="156" y="62"/>
                    <a:pt x="155" y="61"/>
                  </a:cubicBezTo>
                  <a:cubicBezTo>
                    <a:pt x="147" y="54"/>
                    <a:pt x="145" y="45"/>
                    <a:pt x="145" y="35"/>
                  </a:cubicBezTo>
                  <a:cubicBezTo>
                    <a:pt x="145" y="25"/>
                    <a:pt x="147" y="18"/>
                    <a:pt x="155" y="11"/>
                  </a:cubicBezTo>
                  <a:cubicBezTo>
                    <a:pt x="162" y="3"/>
                    <a:pt x="171" y="0"/>
                    <a:pt x="180" y="0"/>
                  </a:cubicBezTo>
                  <a:cubicBezTo>
                    <a:pt x="190" y="0"/>
                    <a:pt x="198" y="3"/>
                    <a:pt x="205" y="11"/>
                  </a:cubicBezTo>
                  <a:cubicBezTo>
                    <a:pt x="213" y="18"/>
                    <a:pt x="216" y="25"/>
                    <a:pt x="216" y="35"/>
                  </a:cubicBezTo>
                  <a:cubicBezTo>
                    <a:pt x="216" y="45"/>
                    <a:pt x="213" y="54"/>
                    <a:pt x="205" y="61"/>
                  </a:cubicBezTo>
                  <a:cubicBezTo>
                    <a:pt x="204" y="62"/>
                    <a:pt x="201" y="64"/>
                    <a:pt x="200" y="65"/>
                  </a:cubicBezTo>
                  <a:cubicBezTo>
                    <a:pt x="290" y="65"/>
                    <a:pt x="290" y="65"/>
                    <a:pt x="290" y="65"/>
                  </a:cubicBezTo>
                  <a:cubicBezTo>
                    <a:pt x="290" y="100"/>
                    <a:pt x="290" y="100"/>
                    <a:pt x="290" y="100"/>
                  </a:cubicBezTo>
                  <a:cubicBezTo>
                    <a:pt x="297" y="94"/>
                    <a:pt x="305" y="92"/>
                    <a:pt x="314" y="92"/>
                  </a:cubicBezTo>
                  <a:cubicBezTo>
                    <a:pt x="324" y="92"/>
                    <a:pt x="332" y="96"/>
                    <a:pt x="339" y="102"/>
                  </a:cubicBezTo>
                  <a:cubicBezTo>
                    <a:pt x="346" y="109"/>
                    <a:pt x="350" y="118"/>
                    <a:pt x="350" y="128"/>
                  </a:cubicBezTo>
                  <a:cubicBezTo>
                    <a:pt x="350" y="137"/>
                    <a:pt x="346" y="146"/>
                    <a:pt x="339" y="152"/>
                  </a:cubicBezTo>
                  <a:cubicBezTo>
                    <a:pt x="332" y="160"/>
                    <a:pt x="324" y="163"/>
                    <a:pt x="314" y="163"/>
                  </a:cubicBezTo>
                  <a:cubicBezTo>
                    <a:pt x="305" y="163"/>
                    <a:pt x="297" y="160"/>
                    <a:pt x="290" y="155"/>
                  </a:cubicBezTo>
                  <a:cubicBezTo>
                    <a:pt x="290" y="189"/>
                    <a:pt x="290" y="189"/>
                    <a:pt x="290" y="189"/>
                  </a:cubicBezTo>
                  <a:cubicBezTo>
                    <a:pt x="290" y="241"/>
                    <a:pt x="290" y="241"/>
                    <a:pt x="290" y="241"/>
                  </a:cubicBezTo>
                  <a:cubicBezTo>
                    <a:pt x="284" y="236"/>
                    <a:pt x="277" y="233"/>
                    <a:pt x="269" y="233"/>
                  </a:cubicBezTo>
                  <a:cubicBezTo>
                    <a:pt x="259" y="233"/>
                    <a:pt x="251" y="237"/>
                    <a:pt x="243" y="245"/>
                  </a:cubicBezTo>
                  <a:cubicBezTo>
                    <a:pt x="241" y="247"/>
                    <a:pt x="238" y="251"/>
                    <a:pt x="236" y="254"/>
                  </a:cubicBezTo>
                  <a:cubicBezTo>
                    <a:pt x="235" y="259"/>
                    <a:pt x="234" y="264"/>
                    <a:pt x="234" y="269"/>
                  </a:cubicBezTo>
                  <a:cubicBezTo>
                    <a:pt x="234" y="278"/>
                    <a:pt x="236" y="284"/>
                    <a:pt x="240" y="290"/>
                  </a:cubicBezTo>
                  <a:cubicBezTo>
                    <a:pt x="241" y="291"/>
                    <a:pt x="242" y="294"/>
                    <a:pt x="243" y="295"/>
                  </a:cubicBezTo>
                  <a:cubicBezTo>
                    <a:pt x="251" y="302"/>
                    <a:pt x="259" y="305"/>
                    <a:pt x="269" y="305"/>
                  </a:cubicBezTo>
                  <a:cubicBezTo>
                    <a:pt x="277" y="305"/>
                    <a:pt x="284" y="304"/>
                    <a:pt x="290" y="299"/>
                  </a:cubicBezTo>
                  <a:cubicBezTo>
                    <a:pt x="290" y="337"/>
                    <a:pt x="290" y="337"/>
                    <a:pt x="290" y="337"/>
                  </a:cubicBezTo>
                  <a:cubicBezTo>
                    <a:pt x="290" y="390"/>
                    <a:pt x="290" y="390"/>
                    <a:pt x="290" y="390"/>
                  </a:cubicBezTo>
                  <a:cubicBezTo>
                    <a:pt x="284" y="385"/>
                    <a:pt x="277" y="384"/>
                    <a:pt x="269" y="384"/>
                  </a:cubicBezTo>
                  <a:cubicBezTo>
                    <a:pt x="266" y="384"/>
                    <a:pt x="263" y="384"/>
                    <a:pt x="259" y="385"/>
                  </a:cubicBezTo>
                  <a:cubicBezTo>
                    <a:pt x="253" y="386"/>
                    <a:pt x="248" y="389"/>
                    <a:pt x="243" y="393"/>
                  </a:cubicBezTo>
                  <a:cubicBezTo>
                    <a:pt x="237" y="401"/>
                    <a:pt x="234" y="409"/>
                    <a:pt x="234" y="419"/>
                  </a:cubicBezTo>
                  <a:cubicBezTo>
                    <a:pt x="234" y="429"/>
                    <a:pt x="237" y="437"/>
                    <a:pt x="243" y="444"/>
                  </a:cubicBezTo>
                  <a:cubicBezTo>
                    <a:pt x="250" y="450"/>
                    <a:pt x="257" y="454"/>
                    <a:pt x="266" y="455"/>
                  </a:cubicBezTo>
                  <a:cubicBezTo>
                    <a:pt x="267" y="455"/>
                    <a:pt x="268" y="455"/>
                    <a:pt x="269" y="455"/>
                  </a:cubicBezTo>
                  <a:cubicBezTo>
                    <a:pt x="277" y="455"/>
                    <a:pt x="284" y="453"/>
                    <a:pt x="290" y="448"/>
                  </a:cubicBezTo>
                  <a:cubicBezTo>
                    <a:pt x="290" y="492"/>
                    <a:pt x="290" y="492"/>
                    <a:pt x="290" y="492"/>
                  </a:cubicBezTo>
                  <a:cubicBezTo>
                    <a:pt x="290" y="492"/>
                    <a:pt x="290" y="492"/>
                    <a:pt x="290" y="492"/>
                  </a:cubicBezTo>
                  <a:close/>
                </a:path>
              </a:pathLst>
            </a:custGeom>
            <a:noFill/>
            <a:ln w="14288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161"/>
            <p:cNvSpPr>
              <a:spLocks/>
            </p:cNvSpPr>
            <p:nvPr/>
          </p:nvSpPr>
          <p:spPr bwMode="auto">
            <a:xfrm>
              <a:off x="3324225" y="4171950"/>
              <a:ext cx="892175" cy="331788"/>
            </a:xfrm>
            <a:custGeom>
              <a:avLst/>
              <a:gdLst>
                <a:gd name="T0" fmla="*/ 359 w 414"/>
                <a:gd name="T1" fmla="*/ 2 h 154"/>
                <a:gd name="T2" fmla="*/ 392 w 414"/>
                <a:gd name="T3" fmla="*/ 22 h 154"/>
                <a:gd name="T4" fmla="*/ 414 w 414"/>
                <a:gd name="T5" fmla="*/ 77 h 154"/>
                <a:gd name="T6" fmla="*/ 392 w 414"/>
                <a:gd name="T7" fmla="*/ 130 h 154"/>
                <a:gd name="T8" fmla="*/ 339 w 414"/>
                <a:gd name="T9" fmla="*/ 154 h 154"/>
                <a:gd name="T10" fmla="*/ 320 w 414"/>
                <a:gd name="T11" fmla="*/ 154 h 154"/>
                <a:gd name="T12" fmla="*/ 291 w 414"/>
                <a:gd name="T13" fmla="*/ 149 h 154"/>
                <a:gd name="T14" fmla="*/ 178 w 414"/>
                <a:gd name="T15" fmla="*/ 149 h 154"/>
                <a:gd name="T16" fmla="*/ 184 w 414"/>
                <a:gd name="T17" fmla="*/ 128 h 154"/>
                <a:gd name="T18" fmla="*/ 173 w 414"/>
                <a:gd name="T19" fmla="*/ 103 h 154"/>
                <a:gd name="T20" fmla="*/ 149 w 414"/>
                <a:gd name="T21" fmla="*/ 92 h 154"/>
                <a:gd name="T22" fmla="*/ 123 w 414"/>
                <a:gd name="T23" fmla="*/ 103 h 154"/>
                <a:gd name="T24" fmla="*/ 113 w 414"/>
                <a:gd name="T25" fmla="*/ 128 h 154"/>
                <a:gd name="T26" fmla="*/ 119 w 414"/>
                <a:gd name="T27" fmla="*/ 149 h 154"/>
                <a:gd name="T28" fmla="*/ 56 w 414"/>
                <a:gd name="T29" fmla="*/ 149 h 154"/>
                <a:gd name="T30" fmla="*/ 56 w 414"/>
                <a:gd name="T31" fmla="*/ 111 h 154"/>
                <a:gd name="T32" fmla="*/ 35 w 414"/>
                <a:gd name="T33" fmla="*/ 117 h 154"/>
                <a:gd name="T34" fmla="*/ 10 w 414"/>
                <a:gd name="T35" fmla="*/ 107 h 154"/>
                <a:gd name="T36" fmla="*/ 6 w 414"/>
                <a:gd name="T37" fmla="*/ 102 h 154"/>
                <a:gd name="T38" fmla="*/ 0 w 414"/>
                <a:gd name="T39" fmla="*/ 81 h 154"/>
                <a:gd name="T40" fmla="*/ 2 w 414"/>
                <a:gd name="T41" fmla="*/ 66 h 154"/>
                <a:gd name="T42" fmla="*/ 10 w 414"/>
                <a:gd name="T43" fmla="*/ 56 h 154"/>
                <a:gd name="T44" fmla="*/ 35 w 414"/>
                <a:gd name="T45" fmla="*/ 45 h 154"/>
                <a:gd name="T46" fmla="*/ 56 w 414"/>
                <a:gd name="T47" fmla="*/ 52 h 154"/>
                <a:gd name="T48" fmla="*/ 56 w 414"/>
                <a:gd name="T49" fmla="*/ 0 h 154"/>
                <a:gd name="T50" fmla="*/ 64 w 414"/>
                <a:gd name="T51" fmla="*/ 0 h 154"/>
                <a:gd name="T52" fmla="*/ 64 w 414"/>
                <a:gd name="T53" fmla="*/ 1 h 154"/>
                <a:gd name="T54" fmla="*/ 66 w 414"/>
                <a:gd name="T55" fmla="*/ 1 h 154"/>
                <a:gd name="T56" fmla="*/ 76 w 414"/>
                <a:gd name="T57" fmla="*/ 0 h 154"/>
                <a:gd name="T58" fmla="*/ 232 w 414"/>
                <a:gd name="T59" fmla="*/ 0 h 154"/>
                <a:gd name="T60" fmla="*/ 222 w 414"/>
                <a:gd name="T61" fmla="*/ 25 h 154"/>
                <a:gd name="T62" fmla="*/ 232 w 414"/>
                <a:gd name="T63" fmla="*/ 50 h 154"/>
                <a:gd name="T64" fmla="*/ 258 w 414"/>
                <a:gd name="T65" fmla="*/ 61 h 154"/>
                <a:gd name="T66" fmla="*/ 283 w 414"/>
                <a:gd name="T67" fmla="*/ 50 h 154"/>
                <a:gd name="T68" fmla="*/ 294 w 414"/>
                <a:gd name="T69" fmla="*/ 25 h 154"/>
                <a:gd name="T70" fmla="*/ 284 w 414"/>
                <a:gd name="T71" fmla="*/ 0 h 154"/>
                <a:gd name="T72" fmla="*/ 339 w 414"/>
                <a:gd name="T73" fmla="*/ 0 h 154"/>
                <a:gd name="T74" fmla="*/ 359 w 414"/>
                <a:gd name="T75" fmla="*/ 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14" h="154">
                  <a:moveTo>
                    <a:pt x="359" y="2"/>
                  </a:moveTo>
                  <a:cubicBezTo>
                    <a:pt x="371" y="6"/>
                    <a:pt x="382" y="12"/>
                    <a:pt x="392" y="22"/>
                  </a:cubicBezTo>
                  <a:cubicBezTo>
                    <a:pt x="407" y="38"/>
                    <a:pt x="414" y="56"/>
                    <a:pt x="414" y="77"/>
                  </a:cubicBezTo>
                  <a:cubicBezTo>
                    <a:pt x="414" y="98"/>
                    <a:pt x="407" y="115"/>
                    <a:pt x="392" y="130"/>
                  </a:cubicBezTo>
                  <a:cubicBezTo>
                    <a:pt x="377" y="147"/>
                    <a:pt x="360" y="154"/>
                    <a:pt x="339" y="154"/>
                  </a:cubicBezTo>
                  <a:cubicBezTo>
                    <a:pt x="320" y="154"/>
                    <a:pt x="320" y="154"/>
                    <a:pt x="320" y="154"/>
                  </a:cubicBezTo>
                  <a:cubicBezTo>
                    <a:pt x="311" y="150"/>
                    <a:pt x="301" y="149"/>
                    <a:pt x="291" y="149"/>
                  </a:cubicBezTo>
                  <a:cubicBezTo>
                    <a:pt x="178" y="149"/>
                    <a:pt x="178" y="149"/>
                    <a:pt x="178" y="149"/>
                  </a:cubicBezTo>
                  <a:cubicBezTo>
                    <a:pt x="182" y="143"/>
                    <a:pt x="184" y="135"/>
                    <a:pt x="184" y="128"/>
                  </a:cubicBezTo>
                  <a:cubicBezTo>
                    <a:pt x="184" y="118"/>
                    <a:pt x="181" y="111"/>
                    <a:pt x="173" y="103"/>
                  </a:cubicBezTo>
                  <a:cubicBezTo>
                    <a:pt x="167" y="96"/>
                    <a:pt x="158" y="92"/>
                    <a:pt x="149" y="92"/>
                  </a:cubicBezTo>
                  <a:cubicBezTo>
                    <a:pt x="139" y="92"/>
                    <a:pt x="130" y="96"/>
                    <a:pt x="123" y="103"/>
                  </a:cubicBezTo>
                  <a:cubicBezTo>
                    <a:pt x="117" y="111"/>
                    <a:pt x="113" y="118"/>
                    <a:pt x="113" y="128"/>
                  </a:cubicBezTo>
                  <a:cubicBezTo>
                    <a:pt x="113" y="135"/>
                    <a:pt x="115" y="143"/>
                    <a:pt x="119" y="149"/>
                  </a:cubicBezTo>
                  <a:cubicBezTo>
                    <a:pt x="56" y="149"/>
                    <a:pt x="56" y="149"/>
                    <a:pt x="56" y="149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50" y="115"/>
                    <a:pt x="43" y="117"/>
                    <a:pt x="35" y="117"/>
                  </a:cubicBezTo>
                  <a:cubicBezTo>
                    <a:pt x="26" y="117"/>
                    <a:pt x="17" y="114"/>
                    <a:pt x="10" y="107"/>
                  </a:cubicBezTo>
                  <a:cubicBezTo>
                    <a:pt x="8" y="106"/>
                    <a:pt x="7" y="103"/>
                    <a:pt x="6" y="102"/>
                  </a:cubicBezTo>
                  <a:cubicBezTo>
                    <a:pt x="2" y="96"/>
                    <a:pt x="0" y="89"/>
                    <a:pt x="0" y="81"/>
                  </a:cubicBezTo>
                  <a:cubicBezTo>
                    <a:pt x="0" y="76"/>
                    <a:pt x="1" y="71"/>
                    <a:pt x="2" y="66"/>
                  </a:cubicBezTo>
                  <a:cubicBezTo>
                    <a:pt x="5" y="62"/>
                    <a:pt x="7" y="58"/>
                    <a:pt x="10" y="56"/>
                  </a:cubicBezTo>
                  <a:cubicBezTo>
                    <a:pt x="17" y="48"/>
                    <a:pt x="26" y="45"/>
                    <a:pt x="35" y="45"/>
                  </a:cubicBezTo>
                  <a:cubicBezTo>
                    <a:pt x="43" y="45"/>
                    <a:pt x="50" y="47"/>
                    <a:pt x="56" y="52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4" y="1"/>
                    <a:pt x="64" y="1"/>
                    <a:pt x="64" y="1"/>
                  </a:cubicBezTo>
                  <a:cubicBezTo>
                    <a:pt x="65" y="1"/>
                    <a:pt x="66" y="1"/>
                    <a:pt x="66" y="1"/>
                  </a:cubicBezTo>
                  <a:cubicBezTo>
                    <a:pt x="70" y="1"/>
                    <a:pt x="74" y="0"/>
                    <a:pt x="76" y="0"/>
                  </a:cubicBezTo>
                  <a:cubicBezTo>
                    <a:pt x="232" y="0"/>
                    <a:pt x="232" y="0"/>
                    <a:pt x="232" y="0"/>
                  </a:cubicBezTo>
                  <a:cubicBezTo>
                    <a:pt x="226" y="7"/>
                    <a:pt x="222" y="15"/>
                    <a:pt x="222" y="25"/>
                  </a:cubicBezTo>
                  <a:cubicBezTo>
                    <a:pt x="222" y="35"/>
                    <a:pt x="226" y="43"/>
                    <a:pt x="232" y="50"/>
                  </a:cubicBezTo>
                  <a:cubicBezTo>
                    <a:pt x="240" y="57"/>
                    <a:pt x="248" y="61"/>
                    <a:pt x="258" y="61"/>
                  </a:cubicBezTo>
                  <a:cubicBezTo>
                    <a:pt x="268" y="61"/>
                    <a:pt x="277" y="57"/>
                    <a:pt x="283" y="50"/>
                  </a:cubicBezTo>
                  <a:cubicBezTo>
                    <a:pt x="290" y="43"/>
                    <a:pt x="294" y="35"/>
                    <a:pt x="294" y="25"/>
                  </a:cubicBezTo>
                  <a:cubicBezTo>
                    <a:pt x="294" y="15"/>
                    <a:pt x="290" y="7"/>
                    <a:pt x="284" y="0"/>
                  </a:cubicBezTo>
                  <a:cubicBezTo>
                    <a:pt x="339" y="0"/>
                    <a:pt x="339" y="0"/>
                    <a:pt x="339" y="0"/>
                  </a:cubicBezTo>
                  <a:cubicBezTo>
                    <a:pt x="345" y="0"/>
                    <a:pt x="353" y="1"/>
                    <a:pt x="359" y="2"/>
                  </a:cubicBez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162"/>
            <p:cNvSpPr>
              <a:spLocks/>
            </p:cNvSpPr>
            <p:nvPr/>
          </p:nvSpPr>
          <p:spPr bwMode="auto">
            <a:xfrm>
              <a:off x="3324225" y="4171950"/>
              <a:ext cx="892175" cy="331788"/>
            </a:xfrm>
            <a:custGeom>
              <a:avLst/>
              <a:gdLst>
                <a:gd name="T0" fmla="*/ 359 w 414"/>
                <a:gd name="T1" fmla="*/ 2 h 154"/>
                <a:gd name="T2" fmla="*/ 392 w 414"/>
                <a:gd name="T3" fmla="*/ 22 h 154"/>
                <a:gd name="T4" fmla="*/ 414 w 414"/>
                <a:gd name="T5" fmla="*/ 77 h 154"/>
                <a:gd name="T6" fmla="*/ 392 w 414"/>
                <a:gd name="T7" fmla="*/ 130 h 154"/>
                <a:gd name="T8" fmla="*/ 339 w 414"/>
                <a:gd name="T9" fmla="*/ 154 h 154"/>
                <a:gd name="T10" fmla="*/ 320 w 414"/>
                <a:gd name="T11" fmla="*/ 154 h 154"/>
                <a:gd name="T12" fmla="*/ 291 w 414"/>
                <a:gd name="T13" fmla="*/ 149 h 154"/>
                <a:gd name="T14" fmla="*/ 178 w 414"/>
                <a:gd name="T15" fmla="*/ 149 h 154"/>
                <a:gd name="T16" fmla="*/ 184 w 414"/>
                <a:gd name="T17" fmla="*/ 128 h 154"/>
                <a:gd name="T18" fmla="*/ 173 w 414"/>
                <a:gd name="T19" fmla="*/ 103 h 154"/>
                <a:gd name="T20" fmla="*/ 149 w 414"/>
                <a:gd name="T21" fmla="*/ 92 h 154"/>
                <a:gd name="T22" fmla="*/ 123 w 414"/>
                <a:gd name="T23" fmla="*/ 103 h 154"/>
                <a:gd name="T24" fmla="*/ 113 w 414"/>
                <a:gd name="T25" fmla="*/ 128 h 154"/>
                <a:gd name="T26" fmla="*/ 119 w 414"/>
                <a:gd name="T27" fmla="*/ 149 h 154"/>
                <a:gd name="T28" fmla="*/ 56 w 414"/>
                <a:gd name="T29" fmla="*/ 149 h 154"/>
                <a:gd name="T30" fmla="*/ 56 w 414"/>
                <a:gd name="T31" fmla="*/ 111 h 154"/>
                <a:gd name="T32" fmla="*/ 35 w 414"/>
                <a:gd name="T33" fmla="*/ 117 h 154"/>
                <a:gd name="T34" fmla="*/ 10 w 414"/>
                <a:gd name="T35" fmla="*/ 107 h 154"/>
                <a:gd name="T36" fmla="*/ 6 w 414"/>
                <a:gd name="T37" fmla="*/ 102 h 154"/>
                <a:gd name="T38" fmla="*/ 0 w 414"/>
                <a:gd name="T39" fmla="*/ 81 h 154"/>
                <a:gd name="T40" fmla="*/ 2 w 414"/>
                <a:gd name="T41" fmla="*/ 66 h 154"/>
                <a:gd name="T42" fmla="*/ 10 w 414"/>
                <a:gd name="T43" fmla="*/ 56 h 154"/>
                <a:gd name="T44" fmla="*/ 35 w 414"/>
                <a:gd name="T45" fmla="*/ 45 h 154"/>
                <a:gd name="T46" fmla="*/ 56 w 414"/>
                <a:gd name="T47" fmla="*/ 52 h 154"/>
                <a:gd name="T48" fmla="*/ 56 w 414"/>
                <a:gd name="T49" fmla="*/ 0 h 154"/>
                <a:gd name="T50" fmla="*/ 64 w 414"/>
                <a:gd name="T51" fmla="*/ 0 h 154"/>
                <a:gd name="T52" fmla="*/ 64 w 414"/>
                <a:gd name="T53" fmla="*/ 1 h 154"/>
                <a:gd name="T54" fmla="*/ 66 w 414"/>
                <a:gd name="T55" fmla="*/ 1 h 154"/>
                <a:gd name="T56" fmla="*/ 76 w 414"/>
                <a:gd name="T57" fmla="*/ 0 h 154"/>
                <a:gd name="T58" fmla="*/ 232 w 414"/>
                <a:gd name="T59" fmla="*/ 0 h 154"/>
                <a:gd name="T60" fmla="*/ 222 w 414"/>
                <a:gd name="T61" fmla="*/ 25 h 154"/>
                <a:gd name="T62" fmla="*/ 232 w 414"/>
                <a:gd name="T63" fmla="*/ 50 h 154"/>
                <a:gd name="T64" fmla="*/ 258 w 414"/>
                <a:gd name="T65" fmla="*/ 61 h 154"/>
                <a:gd name="T66" fmla="*/ 283 w 414"/>
                <a:gd name="T67" fmla="*/ 50 h 154"/>
                <a:gd name="T68" fmla="*/ 294 w 414"/>
                <a:gd name="T69" fmla="*/ 25 h 154"/>
                <a:gd name="T70" fmla="*/ 284 w 414"/>
                <a:gd name="T71" fmla="*/ 0 h 154"/>
                <a:gd name="T72" fmla="*/ 339 w 414"/>
                <a:gd name="T73" fmla="*/ 0 h 154"/>
                <a:gd name="T74" fmla="*/ 359 w 414"/>
                <a:gd name="T75" fmla="*/ 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14" h="154">
                  <a:moveTo>
                    <a:pt x="359" y="2"/>
                  </a:moveTo>
                  <a:cubicBezTo>
                    <a:pt x="371" y="6"/>
                    <a:pt x="382" y="12"/>
                    <a:pt x="392" y="22"/>
                  </a:cubicBezTo>
                  <a:cubicBezTo>
                    <a:pt x="407" y="38"/>
                    <a:pt x="414" y="56"/>
                    <a:pt x="414" y="77"/>
                  </a:cubicBezTo>
                  <a:cubicBezTo>
                    <a:pt x="414" y="98"/>
                    <a:pt x="407" y="115"/>
                    <a:pt x="392" y="130"/>
                  </a:cubicBezTo>
                  <a:cubicBezTo>
                    <a:pt x="377" y="147"/>
                    <a:pt x="360" y="154"/>
                    <a:pt x="339" y="154"/>
                  </a:cubicBezTo>
                  <a:cubicBezTo>
                    <a:pt x="320" y="154"/>
                    <a:pt x="320" y="154"/>
                    <a:pt x="320" y="154"/>
                  </a:cubicBezTo>
                  <a:cubicBezTo>
                    <a:pt x="311" y="150"/>
                    <a:pt x="301" y="149"/>
                    <a:pt x="291" y="149"/>
                  </a:cubicBezTo>
                  <a:cubicBezTo>
                    <a:pt x="178" y="149"/>
                    <a:pt x="178" y="149"/>
                    <a:pt x="178" y="149"/>
                  </a:cubicBezTo>
                  <a:cubicBezTo>
                    <a:pt x="182" y="143"/>
                    <a:pt x="184" y="135"/>
                    <a:pt x="184" y="128"/>
                  </a:cubicBezTo>
                  <a:cubicBezTo>
                    <a:pt x="184" y="118"/>
                    <a:pt x="181" y="111"/>
                    <a:pt x="173" y="103"/>
                  </a:cubicBezTo>
                  <a:cubicBezTo>
                    <a:pt x="167" y="96"/>
                    <a:pt x="158" y="92"/>
                    <a:pt x="149" y="92"/>
                  </a:cubicBezTo>
                  <a:cubicBezTo>
                    <a:pt x="139" y="92"/>
                    <a:pt x="130" y="96"/>
                    <a:pt x="123" y="103"/>
                  </a:cubicBezTo>
                  <a:cubicBezTo>
                    <a:pt x="117" y="111"/>
                    <a:pt x="113" y="118"/>
                    <a:pt x="113" y="128"/>
                  </a:cubicBezTo>
                  <a:cubicBezTo>
                    <a:pt x="113" y="135"/>
                    <a:pt x="115" y="143"/>
                    <a:pt x="119" y="149"/>
                  </a:cubicBezTo>
                  <a:cubicBezTo>
                    <a:pt x="56" y="149"/>
                    <a:pt x="56" y="149"/>
                    <a:pt x="56" y="149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50" y="115"/>
                    <a:pt x="43" y="117"/>
                    <a:pt x="35" y="117"/>
                  </a:cubicBezTo>
                  <a:cubicBezTo>
                    <a:pt x="26" y="117"/>
                    <a:pt x="17" y="114"/>
                    <a:pt x="10" y="107"/>
                  </a:cubicBezTo>
                  <a:cubicBezTo>
                    <a:pt x="8" y="106"/>
                    <a:pt x="7" y="103"/>
                    <a:pt x="6" y="102"/>
                  </a:cubicBezTo>
                  <a:cubicBezTo>
                    <a:pt x="2" y="96"/>
                    <a:pt x="0" y="89"/>
                    <a:pt x="0" y="81"/>
                  </a:cubicBezTo>
                  <a:cubicBezTo>
                    <a:pt x="0" y="76"/>
                    <a:pt x="1" y="71"/>
                    <a:pt x="2" y="66"/>
                  </a:cubicBezTo>
                  <a:cubicBezTo>
                    <a:pt x="5" y="62"/>
                    <a:pt x="7" y="58"/>
                    <a:pt x="10" y="56"/>
                  </a:cubicBezTo>
                  <a:cubicBezTo>
                    <a:pt x="17" y="48"/>
                    <a:pt x="26" y="45"/>
                    <a:pt x="35" y="45"/>
                  </a:cubicBezTo>
                  <a:cubicBezTo>
                    <a:pt x="43" y="45"/>
                    <a:pt x="50" y="47"/>
                    <a:pt x="56" y="52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4" y="1"/>
                    <a:pt x="64" y="1"/>
                    <a:pt x="64" y="1"/>
                  </a:cubicBezTo>
                  <a:cubicBezTo>
                    <a:pt x="65" y="1"/>
                    <a:pt x="66" y="1"/>
                    <a:pt x="66" y="1"/>
                  </a:cubicBezTo>
                  <a:cubicBezTo>
                    <a:pt x="70" y="1"/>
                    <a:pt x="74" y="0"/>
                    <a:pt x="76" y="0"/>
                  </a:cubicBezTo>
                  <a:cubicBezTo>
                    <a:pt x="232" y="0"/>
                    <a:pt x="232" y="0"/>
                    <a:pt x="232" y="0"/>
                  </a:cubicBezTo>
                  <a:cubicBezTo>
                    <a:pt x="226" y="7"/>
                    <a:pt x="222" y="15"/>
                    <a:pt x="222" y="25"/>
                  </a:cubicBezTo>
                  <a:cubicBezTo>
                    <a:pt x="222" y="35"/>
                    <a:pt x="226" y="43"/>
                    <a:pt x="232" y="50"/>
                  </a:cubicBezTo>
                  <a:cubicBezTo>
                    <a:pt x="240" y="57"/>
                    <a:pt x="248" y="61"/>
                    <a:pt x="258" y="61"/>
                  </a:cubicBezTo>
                  <a:cubicBezTo>
                    <a:pt x="268" y="61"/>
                    <a:pt x="277" y="57"/>
                    <a:pt x="283" y="50"/>
                  </a:cubicBezTo>
                  <a:cubicBezTo>
                    <a:pt x="290" y="43"/>
                    <a:pt x="294" y="35"/>
                    <a:pt x="294" y="25"/>
                  </a:cubicBezTo>
                  <a:cubicBezTo>
                    <a:pt x="294" y="15"/>
                    <a:pt x="290" y="7"/>
                    <a:pt x="284" y="0"/>
                  </a:cubicBezTo>
                  <a:cubicBezTo>
                    <a:pt x="339" y="0"/>
                    <a:pt x="339" y="0"/>
                    <a:pt x="339" y="0"/>
                  </a:cubicBezTo>
                  <a:cubicBezTo>
                    <a:pt x="345" y="0"/>
                    <a:pt x="353" y="1"/>
                    <a:pt x="359" y="2"/>
                  </a:cubicBezTo>
                  <a:close/>
                </a:path>
              </a:pathLst>
            </a:custGeom>
            <a:noFill/>
            <a:ln w="14288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163"/>
            <p:cNvSpPr>
              <a:spLocks/>
            </p:cNvSpPr>
            <p:nvPr/>
          </p:nvSpPr>
          <p:spPr bwMode="auto">
            <a:xfrm>
              <a:off x="3446463" y="3735388"/>
              <a:ext cx="811213" cy="568325"/>
            </a:xfrm>
            <a:custGeom>
              <a:avLst/>
              <a:gdLst>
                <a:gd name="T0" fmla="*/ 0 w 376"/>
                <a:gd name="T1" fmla="*/ 204 h 264"/>
                <a:gd name="T2" fmla="*/ 0 w 376"/>
                <a:gd name="T3" fmla="*/ 169 h 264"/>
                <a:gd name="T4" fmla="*/ 23 w 376"/>
                <a:gd name="T5" fmla="*/ 178 h 264"/>
                <a:gd name="T6" fmla="*/ 48 w 376"/>
                <a:gd name="T7" fmla="*/ 167 h 264"/>
                <a:gd name="T8" fmla="*/ 59 w 376"/>
                <a:gd name="T9" fmla="*/ 142 h 264"/>
                <a:gd name="T10" fmla="*/ 48 w 376"/>
                <a:gd name="T11" fmla="*/ 117 h 264"/>
                <a:gd name="T12" fmla="*/ 23 w 376"/>
                <a:gd name="T13" fmla="*/ 107 h 264"/>
                <a:gd name="T14" fmla="*/ 0 w 376"/>
                <a:gd name="T15" fmla="*/ 116 h 264"/>
                <a:gd name="T16" fmla="*/ 0 w 376"/>
                <a:gd name="T17" fmla="*/ 80 h 264"/>
                <a:gd name="T18" fmla="*/ 23 w 376"/>
                <a:gd name="T19" fmla="*/ 80 h 264"/>
                <a:gd name="T20" fmla="*/ 23 w 376"/>
                <a:gd name="T21" fmla="*/ 59 h 264"/>
                <a:gd name="T22" fmla="*/ 27 w 376"/>
                <a:gd name="T23" fmla="*/ 59 h 264"/>
                <a:gd name="T24" fmla="*/ 223 w 376"/>
                <a:gd name="T25" fmla="*/ 59 h 264"/>
                <a:gd name="T26" fmla="*/ 215 w 376"/>
                <a:gd name="T27" fmla="*/ 36 h 264"/>
                <a:gd name="T28" fmla="*/ 226 w 376"/>
                <a:gd name="T29" fmla="*/ 11 h 264"/>
                <a:gd name="T30" fmla="*/ 250 w 376"/>
                <a:gd name="T31" fmla="*/ 0 h 264"/>
                <a:gd name="T32" fmla="*/ 276 w 376"/>
                <a:gd name="T33" fmla="*/ 11 h 264"/>
                <a:gd name="T34" fmla="*/ 286 w 376"/>
                <a:gd name="T35" fmla="*/ 36 h 264"/>
                <a:gd name="T36" fmla="*/ 277 w 376"/>
                <a:gd name="T37" fmla="*/ 59 h 264"/>
                <a:gd name="T38" fmla="*/ 302 w 376"/>
                <a:gd name="T39" fmla="*/ 59 h 264"/>
                <a:gd name="T40" fmla="*/ 321 w 376"/>
                <a:gd name="T41" fmla="*/ 62 h 264"/>
                <a:gd name="T42" fmla="*/ 353 w 376"/>
                <a:gd name="T43" fmla="*/ 80 h 264"/>
                <a:gd name="T44" fmla="*/ 355 w 376"/>
                <a:gd name="T45" fmla="*/ 81 h 264"/>
                <a:gd name="T46" fmla="*/ 376 w 376"/>
                <a:gd name="T47" fmla="*/ 133 h 264"/>
                <a:gd name="T48" fmla="*/ 376 w 376"/>
                <a:gd name="T49" fmla="*/ 133 h 264"/>
                <a:gd name="T50" fmla="*/ 355 w 376"/>
                <a:gd name="T51" fmla="*/ 185 h 264"/>
                <a:gd name="T52" fmla="*/ 302 w 376"/>
                <a:gd name="T53" fmla="*/ 206 h 264"/>
                <a:gd name="T54" fmla="*/ 302 w 376"/>
                <a:gd name="T55" fmla="*/ 206 h 264"/>
                <a:gd name="T56" fmla="*/ 282 w 376"/>
                <a:gd name="T57" fmla="*/ 204 h 264"/>
                <a:gd name="T58" fmla="*/ 227 w 376"/>
                <a:gd name="T59" fmla="*/ 204 h 264"/>
                <a:gd name="T60" fmla="*/ 237 w 376"/>
                <a:gd name="T61" fmla="*/ 228 h 264"/>
                <a:gd name="T62" fmla="*/ 226 w 376"/>
                <a:gd name="T63" fmla="*/ 253 h 264"/>
                <a:gd name="T64" fmla="*/ 201 w 376"/>
                <a:gd name="T65" fmla="*/ 264 h 264"/>
                <a:gd name="T66" fmla="*/ 175 w 376"/>
                <a:gd name="T67" fmla="*/ 253 h 264"/>
                <a:gd name="T68" fmla="*/ 166 w 376"/>
                <a:gd name="T69" fmla="*/ 228 h 264"/>
                <a:gd name="T70" fmla="*/ 175 w 376"/>
                <a:gd name="T71" fmla="*/ 204 h 264"/>
                <a:gd name="T72" fmla="*/ 19 w 376"/>
                <a:gd name="T73" fmla="*/ 204 h 264"/>
                <a:gd name="T74" fmla="*/ 10 w 376"/>
                <a:gd name="T75" fmla="*/ 205 h 264"/>
                <a:gd name="T76" fmla="*/ 7 w 376"/>
                <a:gd name="T77" fmla="*/ 205 h 264"/>
                <a:gd name="T78" fmla="*/ 7 w 376"/>
                <a:gd name="T79" fmla="*/ 204 h 264"/>
                <a:gd name="T80" fmla="*/ 0 w 376"/>
                <a:gd name="T81" fmla="*/ 204 h 264"/>
                <a:gd name="T82" fmla="*/ 0 w 376"/>
                <a:gd name="T83" fmla="*/ 204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6" h="264">
                  <a:moveTo>
                    <a:pt x="0" y="204"/>
                  </a:moveTo>
                  <a:cubicBezTo>
                    <a:pt x="0" y="169"/>
                    <a:pt x="0" y="169"/>
                    <a:pt x="0" y="169"/>
                  </a:cubicBezTo>
                  <a:cubicBezTo>
                    <a:pt x="6" y="174"/>
                    <a:pt x="14" y="178"/>
                    <a:pt x="23" y="178"/>
                  </a:cubicBezTo>
                  <a:cubicBezTo>
                    <a:pt x="33" y="178"/>
                    <a:pt x="41" y="174"/>
                    <a:pt x="48" y="167"/>
                  </a:cubicBezTo>
                  <a:cubicBezTo>
                    <a:pt x="55" y="161"/>
                    <a:pt x="59" y="152"/>
                    <a:pt x="59" y="142"/>
                  </a:cubicBezTo>
                  <a:cubicBezTo>
                    <a:pt x="59" y="133"/>
                    <a:pt x="55" y="124"/>
                    <a:pt x="48" y="117"/>
                  </a:cubicBezTo>
                  <a:cubicBezTo>
                    <a:pt x="41" y="111"/>
                    <a:pt x="33" y="107"/>
                    <a:pt x="23" y="107"/>
                  </a:cubicBezTo>
                  <a:cubicBezTo>
                    <a:pt x="14" y="107"/>
                    <a:pt x="6" y="109"/>
                    <a:pt x="0" y="116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23" y="80"/>
                    <a:pt x="23" y="80"/>
                    <a:pt x="23" y="80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4" y="59"/>
                    <a:pt x="25" y="59"/>
                    <a:pt x="27" y="59"/>
                  </a:cubicBezTo>
                  <a:cubicBezTo>
                    <a:pt x="223" y="59"/>
                    <a:pt x="223" y="59"/>
                    <a:pt x="223" y="59"/>
                  </a:cubicBezTo>
                  <a:cubicBezTo>
                    <a:pt x="218" y="53"/>
                    <a:pt x="215" y="46"/>
                    <a:pt x="215" y="36"/>
                  </a:cubicBezTo>
                  <a:cubicBezTo>
                    <a:pt x="215" y="26"/>
                    <a:pt x="218" y="19"/>
                    <a:pt x="226" y="11"/>
                  </a:cubicBezTo>
                  <a:cubicBezTo>
                    <a:pt x="232" y="4"/>
                    <a:pt x="240" y="0"/>
                    <a:pt x="250" y="0"/>
                  </a:cubicBezTo>
                  <a:cubicBezTo>
                    <a:pt x="260" y="0"/>
                    <a:pt x="269" y="4"/>
                    <a:pt x="276" y="11"/>
                  </a:cubicBezTo>
                  <a:cubicBezTo>
                    <a:pt x="282" y="19"/>
                    <a:pt x="286" y="26"/>
                    <a:pt x="286" y="36"/>
                  </a:cubicBezTo>
                  <a:cubicBezTo>
                    <a:pt x="286" y="46"/>
                    <a:pt x="283" y="53"/>
                    <a:pt x="277" y="59"/>
                  </a:cubicBezTo>
                  <a:cubicBezTo>
                    <a:pt x="302" y="59"/>
                    <a:pt x="302" y="59"/>
                    <a:pt x="302" y="59"/>
                  </a:cubicBezTo>
                  <a:cubicBezTo>
                    <a:pt x="309" y="59"/>
                    <a:pt x="315" y="60"/>
                    <a:pt x="321" y="62"/>
                  </a:cubicBezTo>
                  <a:cubicBezTo>
                    <a:pt x="334" y="65"/>
                    <a:pt x="344" y="71"/>
                    <a:pt x="353" y="80"/>
                  </a:cubicBezTo>
                  <a:cubicBezTo>
                    <a:pt x="355" y="81"/>
                    <a:pt x="355" y="81"/>
                    <a:pt x="355" y="81"/>
                  </a:cubicBezTo>
                  <a:cubicBezTo>
                    <a:pt x="369" y="96"/>
                    <a:pt x="376" y="113"/>
                    <a:pt x="376" y="133"/>
                  </a:cubicBezTo>
                  <a:cubicBezTo>
                    <a:pt x="376" y="133"/>
                    <a:pt x="376" y="133"/>
                    <a:pt x="376" y="133"/>
                  </a:cubicBezTo>
                  <a:cubicBezTo>
                    <a:pt x="376" y="154"/>
                    <a:pt x="369" y="171"/>
                    <a:pt x="355" y="185"/>
                  </a:cubicBezTo>
                  <a:cubicBezTo>
                    <a:pt x="340" y="200"/>
                    <a:pt x="323" y="206"/>
                    <a:pt x="302" y="206"/>
                  </a:cubicBezTo>
                  <a:cubicBezTo>
                    <a:pt x="302" y="206"/>
                    <a:pt x="302" y="206"/>
                    <a:pt x="302" y="206"/>
                  </a:cubicBezTo>
                  <a:cubicBezTo>
                    <a:pt x="296" y="205"/>
                    <a:pt x="288" y="204"/>
                    <a:pt x="282" y="204"/>
                  </a:cubicBezTo>
                  <a:cubicBezTo>
                    <a:pt x="227" y="204"/>
                    <a:pt x="227" y="204"/>
                    <a:pt x="227" y="204"/>
                  </a:cubicBezTo>
                  <a:cubicBezTo>
                    <a:pt x="233" y="211"/>
                    <a:pt x="237" y="218"/>
                    <a:pt x="237" y="228"/>
                  </a:cubicBezTo>
                  <a:cubicBezTo>
                    <a:pt x="237" y="238"/>
                    <a:pt x="233" y="247"/>
                    <a:pt x="226" y="253"/>
                  </a:cubicBezTo>
                  <a:cubicBezTo>
                    <a:pt x="220" y="260"/>
                    <a:pt x="211" y="264"/>
                    <a:pt x="201" y="264"/>
                  </a:cubicBezTo>
                  <a:cubicBezTo>
                    <a:pt x="191" y="264"/>
                    <a:pt x="183" y="260"/>
                    <a:pt x="175" y="253"/>
                  </a:cubicBezTo>
                  <a:cubicBezTo>
                    <a:pt x="169" y="247"/>
                    <a:pt x="166" y="238"/>
                    <a:pt x="166" y="228"/>
                  </a:cubicBezTo>
                  <a:cubicBezTo>
                    <a:pt x="166" y="218"/>
                    <a:pt x="169" y="211"/>
                    <a:pt x="175" y="204"/>
                  </a:cubicBezTo>
                  <a:cubicBezTo>
                    <a:pt x="19" y="204"/>
                    <a:pt x="19" y="204"/>
                    <a:pt x="19" y="204"/>
                  </a:cubicBezTo>
                  <a:cubicBezTo>
                    <a:pt x="17" y="204"/>
                    <a:pt x="13" y="205"/>
                    <a:pt x="10" y="205"/>
                  </a:cubicBezTo>
                  <a:cubicBezTo>
                    <a:pt x="10" y="205"/>
                    <a:pt x="8" y="205"/>
                    <a:pt x="7" y="205"/>
                  </a:cubicBezTo>
                  <a:cubicBezTo>
                    <a:pt x="7" y="204"/>
                    <a:pt x="7" y="204"/>
                    <a:pt x="7" y="204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204"/>
                    <a:pt x="0" y="204"/>
                    <a:pt x="0" y="204"/>
                  </a:cubicBez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164"/>
            <p:cNvSpPr>
              <a:spLocks/>
            </p:cNvSpPr>
            <p:nvPr/>
          </p:nvSpPr>
          <p:spPr bwMode="auto">
            <a:xfrm>
              <a:off x="3446463" y="3735388"/>
              <a:ext cx="811213" cy="568325"/>
            </a:xfrm>
            <a:custGeom>
              <a:avLst/>
              <a:gdLst>
                <a:gd name="T0" fmla="*/ 0 w 376"/>
                <a:gd name="T1" fmla="*/ 204 h 264"/>
                <a:gd name="T2" fmla="*/ 0 w 376"/>
                <a:gd name="T3" fmla="*/ 169 h 264"/>
                <a:gd name="T4" fmla="*/ 23 w 376"/>
                <a:gd name="T5" fmla="*/ 178 h 264"/>
                <a:gd name="T6" fmla="*/ 48 w 376"/>
                <a:gd name="T7" fmla="*/ 167 h 264"/>
                <a:gd name="T8" fmla="*/ 59 w 376"/>
                <a:gd name="T9" fmla="*/ 142 h 264"/>
                <a:gd name="T10" fmla="*/ 48 w 376"/>
                <a:gd name="T11" fmla="*/ 117 h 264"/>
                <a:gd name="T12" fmla="*/ 23 w 376"/>
                <a:gd name="T13" fmla="*/ 107 h 264"/>
                <a:gd name="T14" fmla="*/ 0 w 376"/>
                <a:gd name="T15" fmla="*/ 116 h 264"/>
                <a:gd name="T16" fmla="*/ 0 w 376"/>
                <a:gd name="T17" fmla="*/ 80 h 264"/>
                <a:gd name="T18" fmla="*/ 23 w 376"/>
                <a:gd name="T19" fmla="*/ 80 h 264"/>
                <a:gd name="T20" fmla="*/ 23 w 376"/>
                <a:gd name="T21" fmla="*/ 59 h 264"/>
                <a:gd name="T22" fmla="*/ 27 w 376"/>
                <a:gd name="T23" fmla="*/ 59 h 264"/>
                <a:gd name="T24" fmla="*/ 223 w 376"/>
                <a:gd name="T25" fmla="*/ 59 h 264"/>
                <a:gd name="T26" fmla="*/ 215 w 376"/>
                <a:gd name="T27" fmla="*/ 36 h 264"/>
                <a:gd name="T28" fmla="*/ 226 w 376"/>
                <a:gd name="T29" fmla="*/ 11 h 264"/>
                <a:gd name="T30" fmla="*/ 250 w 376"/>
                <a:gd name="T31" fmla="*/ 0 h 264"/>
                <a:gd name="T32" fmla="*/ 276 w 376"/>
                <a:gd name="T33" fmla="*/ 11 h 264"/>
                <a:gd name="T34" fmla="*/ 286 w 376"/>
                <a:gd name="T35" fmla="*/ 36 h 264"/>
                <a:gd name="T36" fmla="*/ 277 w 376"/>
                <a:gd name="T37" fmla="*/ 59 h 264"/>
                <a:gd name="T38" fmla="*/ 302 w 376"/>
                <a:gd name="T39" fmla="*/ 59 h 264"/>
                <a:gd name="T40" fmla="*/ 321 w 376"/>
                <a:gd name="T41" fmla="*/ 62 h 264"/>
                <a:gd name="T42" fmla="*/ 353 w 376"/>
                <a:gd name="T43" fmla="*/ 80 h 264"/>
                <a:gd name="T44" fmla="*/ 355 w 376"/>
                <a:gd name="T45" fmla="*/ 81 h 264"/>
                <a:gd name="T46" fmla="*/ 376 w 376"/>
                <a:gd name="T47" fmla="*/ 133 h 264"/>
                <a:gd name="T48" fmla="*/ 376 w 376"/>
                <a:gd name="T49" fmla="*/ 133 h 264"/>
                <a:gd name="T50" fmla="*/ 355 w 376"/>
                <a:gd name="T51" fmla="*/ 185 h 264"/>
                <a:gd name="T52" fmla="*/ 302 w 376"/>
                <a:gd name="T53" fmla="*/ 206 h 264"/>
                <a:gd name="T54" fmla="*/ 302 w 376"/>
                <a:gd name="T55" fmla="*/ 206 h 264"/>
                <a:gd name="T56" fmla="*/ 282 w 376"/>
                <a:gd name="T57" fmla="*/ 204 h 264"/>
                <a:gd name="T58" fmla="*/ 227 w 376"/>
                <a:gd name="T59" fmla="*/ 204 h 264"/>
                <a:gd name="T60" fmla="*/ 237 w 376"/>
                <a:gd name="T61" fmla="*/ 228 h 264"/>
                <a:gd name="T62" fmla="*/ 226 w 376"/>
                <a:gd name="T63" fmla="*/ 253 h 264"/>
                <a:gd name="T64" fmla="*/ 201 w 376"/>
                <a:gd name="T65" fmla="*/ 264 h 264"/>
                <a:gd name="T66" fmla="*/ 175 w 376"/>
                <a:gd name="T67" fmla="*/ 253 h 264"/>
                <a:gd name="T68" fmla="*/ 166 w 376"/>
                <a:gd name="T69" fmla="*/ 228 h 264"/>
                <a:gd name="T70" fmla="*/ 175 w 376"/>
                <a:gd name="T71" fmla="*/ 204 h 264"/>
                <a:gd name="T72" fmla="*/ 19 w 376"/>
                <a:gd name="T73" fmla="*/ 204 h 264"/>
                <a:gd name="T74" fmla="*/ 10 w 376"/>
                <a:gd name="T75" fmla="*/ 205 h 264"/>
                <a:gd name="T76" fmla="*/ 7 w 376"/>
                <a:gd name="T77" fmla="*/ 205 h 264"/>
                <a:gd name="T78" fmla="*/ 7 w 376"/>
                <a:gd name="T79" fmla="*/ 204 h 264"/>
                <a:gd name="T80" fmla="*/ 0 w 376"/>
                <a:gd name="T81" fmla="*/ 204 h 264"/>
                <a:gd name="T82" fmla="*/ 0 w 376"/>
                <a:gd name="T83" fmla="*/ 204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76" h="264">
                  <a:moveTo>
                    <a:pt x="0" y="204"/>
                  </a:moveTo>
                  <a:cubicBezTo>
                    <a:pt x="0" y="169"/>
                    <a:pt x="0" y="169"/>
                    <a:pt x="0" y="169"/>
                  </a:cubicBezTo>
                  <a:cubicBezTo>
                    <a:pt x="6" y="174"/>
                    <a:pt x="14" y="178"/>
                    <a:pt x="23" y="178"/>
                  </a:cubicBezTo>
                  <a:cubicBezTo>
                    <a:pt x="33" y="178"/>
                    <a:pt x="41" y="174"/>
                    <a:pt x="48" y="167"/>
                  </a:cubicBezTo>
                  <a:cubicBezTo>
                    <a:pt x="55" y="161"/>
                    <a:pt x="59" y="152"/>
                    <a:pt x="59" y="142"/>
                  </a:cubicBezTo>
                  <a:cubicBezTo>
                    <a:pt x="59" y="133"/>
                    <a:pt x="55" y="124"/>
                    <a:pt x="48" y="117"/>
                  </a:cubicBezTo>
                  <a:cubicBezTo>
                    <a:pt x="41" y="111"/>
                    <a:pt x="33" y="107"/>
                    <a:pt x="23" y="107"/>
                  </a:cubicBezTo>
                  <a:cubicBezTo>
                    <a:pt x="14" y="107"/>
                    <a:pt x="6" y="109"/>
                    <a:pt x="0" y="116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23" y="80"/>
                    <a:pt x="23" y="80"/>
                    <a:pt x="23" y="80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4" y="59"/>
                    <a:pt x="25" y="59"/>
                    <a:pt x="27" y="59"/>
                  </a:cubicBezTo>
                  <a:cubicBezTo>
                    <a:pt x="223" y="59"/>
                    <a:pt x="223" y="59"/>
                    <a:pt x="223" y="59"/>
                  </a:cubicBezTo>
                  <a:cubicBezTo>
                    <a:pt x="218" y="53"/>
                    <a:pt x="215" y="46"/>
                    <a:pt x="215" y="36"/>
                  </a:cubicBezTo>
                  <a:cubicBezTo>
                    <a:pt x="215" y="26"/>
                    <a:pt x="218" y="19"/>
                    <a:pt x="226" y="11"/>
                  </a:cubicBezTo>
                  <a:cubicBezTo>
                    <a:pt x="232" y="4"/>
                    <a:pt x="240" y="0"/>
                    <a:pt x="250" y="0"/>
                  </a:cubicBezTo>
                  <a:cubicBezTo>
                    <a:pt x="260" y="0"/>
                    <a:pt x="269" y="4"/>
                    <a:pt x="276" y="11"/>
                  </a:cubicBezTo>
                  <a:cubicBezTo>
                    <a:pt x="282" y="19"/>
                    <a:pt x="286" y="26"/>
                    <a:pt x="286" y="36"/>
                  </a:cubicBezTo>
                  <a:cubicBezTo>
                    <a:pt x="286" y="46"/>
                    <a:pt x="283" y="53"/>
                    <a:pt x="277" y="59"/>
                  </a:cubicBezTo>
                  <a:cubicBezTo>
                    <a:pt x="302" y="59"/>
                    <a:pt x="302" y="59"/>
                    <a:pt x="302" y="59"/>
                  </a:cubicBezTo>
                  <a:cubicBezTo>
                    <a:pt x="309" y="59"/>
                    <a:pt x="315" y="60"/>
                    <a:pt x="321" y="62"/>
                  </a:cubicBezTo>
                  <a:cubicBezTo>
                    <a:pt x="334" y="65"/>
                    <a:pt x="344" y="71"/>
                    <a:pt x="353" y="80"/>
                  </a:cubicBezTo>
                  <a:cubicBezTo>
                    <a:pt x="355" y="81"/>
                    <a:pt x="355" y="81"/>
                    <a:pt x="355" y="81"/>
                  </a:cubicBezTo>
                  <a:cubicBezTo>
                    <a:pt x="369" y="96"/>
                    <a:pt x="376" y="113"/>
                    <a:pt x="376" y="133"/>
                  </a:cubicBezTo>
                  <a:cubicBezTo>
                    <a:pt x="376" y="133"/>
                    <a:pt x="376" y="133"/>
                    <a:pt x="376" y="133"/>
                  </a:cubicBezTo>
                  <a:cubicBezTo>
                    <a:pt x="376" y="154"/>
                    <a:pt x="369" y="171"/>
                    <a:pt x="355" y="185"/>
                  </a:cubicBezTo>
                  <a:cubicBezTo>
                    <a:pt x="340" y="200"/>
                    <a:pt x="323" y="206"/>
                    <a:pt x="302" y="206"/>
                  </a:cubicBezTo>
                  <a:cubicBezTo>
                    <a:pt x="302" y="206"/>
                    <a:pt x="302" y="206"/>
                    <a:pt x="302" y="206"/>
                  </a:cubicBezTo>
                  <a:cubicBezTo>
                    <a:pt x="296" y="205"/>
                    <a:pt x="288" y="204"/>
                    <a:pt x="282" y="204"/>
                  </a:cubicBezTo>
                  <a:cubicBezTo>
                    <a:pt x="227" y="204"/>
                    <a:pt x="227" y="204"/>
                    <a:pt x="227" y="204"/>
                  </a:cubicBezTo>
                  <a:cubicBezTo>
                    <a:pt x="233" y="211"/>
                    <a:pt x="237" y="218"/>
                    <a:pt x="237" y="228"/>
                  </a:cubicBezTo>
                  <a:cubicBezTo>
                    <a:pt x="237" y="238"/>
                    <a:pt x="233" y="247"/>
                    <a:pt x="226" y="253"/>
                  </a:cubicBezTo>
                  <a:cubicBezTo>
                    <a:pt x="220" y="260"/>
                    <a:pt x="211" y="264"/>
                    <a:pt x="201" y="264"/>
                  </a:cubicBezTo>
                  <a:cubicBezTo>
                    <a:pt x="191" y="264"/>
                    <a:pt x="183" y="260"/>
                    <a:pt x="175" y="253"/>
                  </a:cubicBezTo>
                  <a:cubicBezTo>
                    <a:pt x="169" y="247"/>
                    <a:pt x="166" y="238"/>
                    <a:pt x="166" y="228"/>
                  </a:cubicBezTo>
                  <a:cubicBezTo>
                    <a:pt x="166" y="218"/>
                    <a:pt x="169" y="211"/>
                    <a:pt x="175" y="204"/>
                  </a:cubicBezTo>
                  <a:cubicBezTo>
                    <a:pt x="19" y="204"/>
                    <a:pt x="19" y="204"/>
                    <a:pt x="19" y="204"/>
                  </a:cubicBezTo>
                  <a:cubicBezTo>
                    <a:pt x="17" y="204"/>
                    <a:pt x="13" y="205"/>
                    <a:pt x="10" y="205"/>
                  </a:cubicBezTo>
                  <a:cubicBezTo>
                    <a:pt x="10" y="205"/>
                    <a:pt x="8" y="205"/>
                    <a:pt x="7" y="205"/>
                  </a:cubicBezTo>
                  <a:cubicBezTo>
                    <a:pt x="7" y="204"/>
                    <a:pt x="7" y="204"/>
                    <a:pt x="7" y="204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204"/>
                    <a:pt x="0" y="204"/>
                    <a:pt x="0" y="204"/>
                  </a:cubicBezTo>
                  <a:close/>
                </a:path>
              </a:pathLst>
            </a:custGeom>
            <a:noFill/>
            <a:ln w="14288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165"/>
            <p:cNvSpPr>
              <a:spLocks/>
            </p:cNvSpPr>
            <p:nvPr/>
          </p:nvSpPr>
          <p:spPr bwMode="auto">
            <a:xfrm>
              <a:off x="3414713" y="3522663"/>
              <a:ext cx="842963" cy="344488"/>
            </a:xfrm>
            <a:custGeom>
              <a:avLst/>
              <a:gdLst>
                <a:gd name="T0" fmla="*/ 337 w 391"/>
                <a:gd name="T1" fmla="*/ 160 h 160"/>
                <a:gd name="T2" fmla="*/ 317 w 391"/>
                <a:gd name="T3" fmla="*/ 158 h 160"/>
                <a:gd name="T4" fmla="*/ 293 w 391"/>
                <a:gd name="T5" fmla="*/ 158 h 160"/>
                <a:gd name="T6" fmla="*/ 301 w 391"/>
                <a:gd name="T7" fmla="*/ 134 h 160"/>
                <a:gd name="T8" fmla="*/ 291 w 391"/>
                <a:gd name="T9" fmla="*/ 110 h 160"/>
                <a:gd name="T10" fmla="*/ 265 w 391"/>
                <a:gd name="T11" fmla="*/ 99 h 160"/>
                <a:gd name="T12" fmla="*/ 241 w 391"/>
                <a:gd name="T13" fmla="*/ 110 h 160"/>
                <a:gd name="T14" fmla="*/ 230 w 391"/>
                <a:gd name="T15" fmla="*/ 134 h 160"/>
                <a:gd name="T16" fmla="*/ 238 w 391"/>
                <a:gd name="T17" fmla="*/ 158 h 160"/>
                <a:gd name="T18" fmla="*/ 40 w 391"/>
                <a:gd name="T19" fmla="*/ 158 h 160"/>
                <a:gd name="T20" fmla="*/ 36 w 391"/>
                <a:gd name="T21" fmla="*/ 158 h 160"/>
                <a:gd name="T22" fmla="*/ 36 w 391"/>
                <a:gd name="T23" fmla="*/ 120 h 160"/>
                <a:gd name="T24" fmla="*/ 13 w 391"/>
                <a:gd name="T25" fmla="*/ 111 h 160"/>
                <a:gd name="T26" fmla="*/ 10 w 391"/>
                <a:gd name="T27" fmla="*/ 110 h 160"/>
                <a:gd name="T28" fmla="*/ 0 w 391"/>
                <a:gd name="T29" fmla="*/ 84 h 160"/>
                <a:gd name="T30" fmla="*/ 10 w 391"/>
                <a:gd name="T31" fmla="*/ 59 h 160"/>
                <a:gd name="T32" fmla="*/ 13 w 391"/>
                <a:gd name="T33" fmla="*/ 57 h 160"/>
                <a:gd name="T34" fmla="*/ 36 w 391"/>
                <a:gd name="T35" fmla="*/ 48 h 160"/>
                <a:gd name="T36" fmla="*/ 36 w 391"/>
                <a:gd name="T37" fmla="*/ 0 h 160"/>
                <a:gd name="T38" fmla="*/ 308 w 391"/>
                <a:gd name="T39" fmla="*/ 0 h 160"/>
                <a:gd name="T40" fmla="*/ 367 w 391"/>
                <a:gd name="T41" fmla="*/ 25 h 160"/>
                <a:gd name="T42" fmla="*/ 391 w 391"/>
                <a:gd name="T43" fmla="*/ 83 h 160"/>
                <a:gd name="T44" fmla="*/ 391 w 391"/>
                <a:gd name="T45" fmla="*/ 83 h 160"/>
                <a:gd name="T46" fmla="*/ 367 w 391"/>
                <a:gd name="T47" fmla="*/ 142 h 160"/>
                <a:gd name="T48" fmla="*/ 337 w 391"/>
                <a:gd name="T49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91" h="160">
                  <a:moveTo>
                    <a:pt x="337" y="160"/>
                  </a:moveTo>
                  <a:cubicBezTo>
                    <a:pt x="331" y="159"/>
                    <a:pt x="325" y="158"/>
                    <a:pt x="317" y="158"/>
                  </a:cubicBezTo>
                  <a:cubicBezTo>
                    <a:pt x="293" y="158"/>
                    <a:pt x="293" y="158"/>
                    <a:pt x="293" y="158"/>
                  </a:cubicBezTo>
                  <a:cubicBezTo>
                    <a:pt x="299" y="152"/>
                    <a:pt x="301" y="144"/>
                    <a:pt x="301" y="134"/>
                  </a:cubicBezTo>
                  <a:cubicBezTo>
                    <a:pt x="301" y="124"/>
                    <a:pt x="298" y="117"/>
                    <a:pt x="291" y="110"/>
                  </a:cubicBezTo>
                  <a:cubicBezTo>
                    <a:pt x="284" y="102"/>
                    <a:pt x="275" y="99"/>
                    <a:pt x="265" y="99"/>
                  </a:cubicBezTo>
                  <a:cubicBezTo>
                    <a:pt x="256" y="99"/>
                    <a:pt x="247" y="102"/>
                    <a:pt x="241" y="110"/>
                  </a:cubicBezTo>
                  <a:cubicBezTo>
                    <a:pt x="233" y="117"/>
                    <a:pt x="230" y="124"/>
                    <a:pt x="230" y="134"/>
                  </a:cubicBezTo>
                  <a:cubicBezTo>
                    <a:pt x="230" y="144"/>
                    <a:pt x="233" y="152"/>
                    <a:pt x="238" y="158"/>
                  </a:cubicBezTo>
                  <a:cubicBezTo>
                    <a:pt x="40" y="158"/>
                    <a:pt x="40" y="158"/>
                    <a:pt x="40" y="158"/>
                  </a:cubicBezTo>
                  <a:cubicBezTo>
                    <a:pt x="39" y="158"/>
                    <a:pt x="38" y="158"/>
                    <a:pt x="36" y="158"/>
                  </a:cubicBezTo>
                  <a:cubicBezTo>
                    <a:pt x="36" y="120"/>
                    <a:pt x="36" y="120"/>
                    <a:pt x="36" y="120"/>
                  </a:cubicBezTo>
                  <a:cubicBezTo>
                    <a:pt x="28" y="120"/>
                    <a:pt x="19" y="117"/>
                    <a:pt x="13" y="111"/>
                  </a:cubicBezTo>
                  <a:cubicBezTo>
                    <a:pt x="12" y="111"/>
                    <a:pt x="12" y="110"/>
                    <a:pt x="10" y="110"/>
                  </a:cubicBezTo>
                  <a:cubicBezTo>
                    <a:pt x="4" y="102"/>
                    <a:pt x="0" y="94"/>
                    <a:pt x="0" y="84"/>
                  </a:cubicBezTo>
                  <a:cubicBezTo>
                    <a:pt x="0" y="74"/>
                    <a:pt x="4" y="65"/>
                    <a:pt x="10" y="59"/>
                  </a:cubicBezTo>
                  <a:cubicBezTo>
                    <a:pt x="12" y="58"/>
                    <a:pt x="12" y="58"/>
                    <a:pt x="13" y="57"/>
                  </a:cubicBezTo>
                  <a:cubicBezTo>
                    <a:pt x="19" y="52"/>
                    <a:pt x="28" y="48"/>
                    <a:pt x="36" y="48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08" y="0"/>
                    <a:pt x="308" y="0"/>
                    <a:pt x="308" y="0"/>
                  </a:cubicBezTo>
                  <a:cubicBezTo>
                    <a:pt x="331" y="0"/>
                    <a:pt x="351" y="9"/>
                    <a:pt x="367" y="25"/>
                  </a:cubicBezTo>
                  <a:cubicBezTo>
                    <a:pt x="383" y="41"/>
                    <a:pt x="391" y="59"/>
                    <a:pt x="391" y="83"/>
                  </a:cubicBezTo>
                  <a:cubicBezTo>
                    <a:pt x="391" y="83"/>
                    <a:pt x="391" y="83"/>
                    <a:pt x="391" y="83"/>
                  </a:cubicBezTo>
                  <a:cubicBezTo>
                    <a:pt x="391" y="106"/>
                    <a:pt x="383" y="126"/>
                    <a:pt x="367" y="142"/>
                  </a:cubicBezTo>
                  <a:cubicBezTo>
                    <a:pt x="358" y="150"/>
                    <a:pt x="348" y="156"/>
                    <a:pt x="337" y="160"/>
                  </a:cubicBez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166"/>
            <p:cNvSpPr>
              <a:spLocks/>
            </p:cNvSpPr>
            <p:nvPr/>
          </p:nvSpPr>
          <p:spPr bwMode="auto">
            <a:xfrm>
              <a:off x="3414713" y="3522663"/>
              <a:ext cx="842963" cy="344488"/>
            </a:xfrm>
            <a:custGeom>
              <a:avLst/>
              <a:gdLst>
                <a:gd name="T0" fmla="*/ 337 w 391"/>
                <a:gd name="T1" fmla="*/ 160 h 160"/>
                <a:gd name="T2" fmla="*/ 317 w 391"/>
                <a:gd name="T3" fmla="*/ 158 h 160"/>
                <a:gd name="T4" fmla="*/ 293 w 391"/>
                <a:gd name="T5" fmla="*/ 158 h 160"/>
                <a:gd name="T6" fmla="*/ 301 w 391"/>
                <a:gd name="T7" fmla="*/ 134 h 160"/>
                <a:gd name="T8" fmla="*/ 291 w 391"/>
                <a:gd name="T9" fmla="*/ 110 h 160"/>
                <a:gd name="T10" fmla="*/ 265 w 391"/>
                <a:gd name="T11" fmla="*/ 99 h 160"/>
                <a:gd name="T12" fmla="*/ 241 w 391"/>
                <a:gd name="T13" fmla="*/ 110 h 160"/>
                <a:gd name="T14" fmla="*/ 230 w 391"/>
                <a:gd name="T15" fmla="*/ 134 h 160"/>
                <a:gd name="T16" fmla="*/ 238 w 391"/>
                <a:gd name="T17" fmla="*/ 158 h 160"/>
                <a:gd name="T18" fmla="*/ 40 w 391"/>
                <a:gd name="T19" fmla="*/ 158 h 160"/>
                <a:gd name="T20" fmla="*/ 36 w 391"/>
                <a:gd name="T21" fmla="*/ 158 h 160"/>
                <a:gd name="T22" fmla="*/ 36 w 391"/>
                <a:gd name="T23" fmla="*/ 120 h 160"/>
                <a:gd name="T24" fmla="*/ 13 w 391"/>
                <a:gd name="T25" fmla="*/ 111 h 160"/>
                <a:gd name="T26" fmla="*/ 10 w 391"/>
                <a:gd name="T27" fmla="*/ 110 h 160"/>
                <a:gd name="T28" fmla="*/ 0 w 391"/>
                <a:gd name="T29" fmla="*/ 84 h 160"/>
                <a:gd name="T30" fmla="*/ 10 w 391"/>
                <a:gd name="T31" fmla="*/ 59 h 160"/>
                <a:gd name="T32" fmla="*/ 13 w 391"/>
                <a:gd name="T33" fmla="*/ 57 h 160"/>
                <a:gd name="T34" fmla="*/ 36 w 391"/>
                <a:gd name="T35" fmla="*/ 48 h 160"/>
                <a:gd name="T36" fmla="*/ 36 w 391"/>
                <a:gd name="T37" fmla="*/ 0 h 160"/>
                <a:gd name="T38" fmla="*/ 308 w 391"/>
                <a:gd name="T39" fmla="*/ 0 h 160"/>
                <a:gd name="T40" fmla="*/ 367 w 391"/>
                <a:gd name="T41" fmla="*/ 25 h 160"/>
                <a:gd name="T42" fmla="*/ 391 w 391"/>
                <a:gd name="T43" fmla="*/ 83 h 160"/>
                <a:gd name="T44" fmla="*/ 391 w 391"/>
                <a:gd name="T45" fmla="*/ 83 h 160"/>
                <a:gd name="T46" fmla="*/ 367 w 391"/>
                <a:gd name="T47" fmla="*/ 142 h 160"/>
                <a:gd name="T48" fmla="*/ 337 w 391"/>
                <a:gd name="T49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91" h="160">
                  <a:moveTo>
                    <a:pt x="337" y="160"/>
                  </a:moveTo>
                  <a:cubicBezTo>
                    <a:pt x="331" y="159"/>
                    <a:pt x="325" y="158"/>
                    <a:pt x="317" y="158"/>
                  </a:cubicBezTo>
                  <a:cubicBezTo>
                    <a:pt x="293" y="158"/>
                    <a:pt x="293" y="158"/>
                    <a:pt x="293" y="158"/>
                  </a:cubicBezTo>
                  <a:cubicBezTo>
                    <a:pt x="299" y="152"/>
                    <a:pt x="301" y="144"/>
                    <a:pt x="301" y="134"/>
                  </a:cubicBezTo>
                  <a:cubicBezTo>
                    <a:pt x="301" y="124"/>
                    <a:pt x="298" y="117"/>
                    <a:pt x="291" y="110"/>
                  </a:cubicBezTo>
                  <a:cubicBezTo>
                    <a:pt x="284" y="102"/>
                    <a:pt x="275" y="99"/>
                    <a:pt x="265" y="99"/>
                  </a:cubicBezTo>
                  <a:cubicBezTo>
                    <a:pt x="256" y="99"/>
                    <a:pt x="247" y="102"/>
                    <a:pt x="241" y="110"/>
                  </a:cubicBezTo>
                  <a:cubicBezTo>
                    <a:pt x="233" y="117"/>
                    <a:pt x="230" y="124"/>
                    <a:pt x="230" y="134"/>
                  </a:cubicBezTo>
                  <a:cubicBezTo>
                    <a:pt x="230" y="144"/>
                    <a:pt x="233" y="152"/>
                    <a:pt x="238" y="158"/>
                  </a:cubicBezTo>
                  <a:cubicBezTo>
                    <a:pt x="40" y="158"/>
                    <a:pt x="40" y="158"/>
                    <a:pt x="40" y="158"/>
                  </a:cubicBezTo>
                  <a:cubicBezTo>
                    <a:pt x="39" y="158"/>
                    <a:pt x="38" y="158"/>
                    <a:pt x="36" y="158"/>
                  </a:cubicBezTo>
                  <a:cubicBezTo>
                    <a:pt x="36" y="120"/>
                    <a:pt x="36" y="120"/>
                    <a:pt x="36" y="120"/>
                  </a:cubicBezTo>
                  <a:cubicBezTo>
                    <a:pt x="28" y="120"/>
                    <a:pt x="19" y="117"/>
                    <a:pt x="13" y="111"/>
                  </a:cubicBezTo>
                  <a:cubicBezTo>
                    <a:pt x="12" y="111"/>
                    <a:pt x="12" y="110"/>
                    <a:pt x="10" y="110"/>
                  </a:cubicBezTo>
                  <a:cubicBezTo>
                    <a:pt x="4" y="102"/>
                    <a:pt x="0" y="94"/>
                    <a:pt x="0" y="84"/>
                  </a:cubicBezTo>
                  <a:cubicBezTo>
                    <a:pt x="0" y="74"/>
                    <a:pt x="4" y="65"/>
                    <a:pt x="10" y="59"/>
                  </a:cubicBezTo>
                  <a:cubicBezTo>
                    <a:pt x="12" y="58"/>
                    <a:pt x="12" y="58"/>
                    <a:pt x="13" y="57"/>
                  </a:cubicBezTo>
                  <a:cubicBezTo>
                    <a:pt x="19" y="52"/>
                    <a:pt x="28" y="48"/>
                    <a:pt x="36" y="48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08" y="0"/>
                    <a:pt x="308" y="0"/>
                    <a:pt x="308" y="0"/>
                  </a:cubicBezTo>
                  <a:cubicBezTo>
                    <a:pt x="331" y="0"/>
                    <a:pt x="351" y="9"/>
                    <a:pt x="367" y="25"/>
                  </a:cubicBezTo>
                  <a:cubicBezTo>
                    <a:pt x="383" y="41"/>
                    <a:pt x="391" y="59"/>
                    <a:pt x="391" y="83"/>
                  </a:cubicBezTo>
                  <a:cubicBezTo>
                    <a:pt x="391" y="83"/>
                    <a:pt x="391" y="83"/>
                    <a:pt x="391" y="83"/>
                  </a:cubicBezTo>
                  <a:cubicBezTo>
                    <a:pt x="391" y="106"/>
                    <a:pt x="383" y="126"/>
                    <a:pt x="367" y="142"/>
                  </a:cubicBezTo>
                  <a:cubicBezTo>
                    <a:pt x="358" y="150"/>
                    <a:pt x="348" y="156"/>
                    <a:pt x="337" y="160"/>
                  </a:cubicBezTo>
                  <a:close/>
                </a:path>
              </a:pathLst>
            </a:custGeom>
            <a:noFill/>
            <a:ln w="14288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167"/>
            <p:cNvSpPr>
              <a:spLocks/>
            </p:cNvSpPr>
            <p:nvPr/>
          </p:nvSpPr>
          <p:spPr bwMode="auto">
            <a:xfrm>
              <a:off x="3324225" y="4367213"/>
              <a:ext cx="796925" cy="458788"/>
            </a:xfrm>
            <a:custGeom>
              <a:avLst/>
              <a:gdLst>
                <a:gd name="T0" fmla="*/ 57 w 370"/>
                <a:gd name="T1" fmla="*/ 213 h 213"/>
                <a:gd name="T2" fmla="*/ 57 w 370"/>
                <a:gd name="T3" fmla="*/ 168 h 213"/>
                <a:gd name="T4" fmla="*/ 36 w 370"/>
                <a:gd name="T5" fmla="*/ 176 h 213"/>
                <a:gd name="T6" fmla="*/ 32 w 370"/>
                <a:gd name="T7" fmla="*/ 176 h 213"/>
                <a:gd name="T8" fmla="*/ 10 w 370"/>
                <a:gd name="T9" fmla="*/ 165 h 213"/>
                <a:gd name="T10" fmla="*/ 0 w 370"/>
                <a:gd name="T11" fmla="*/ 140 h 213"/>
                <a:gd name="T12" fmla="*/ 10 w 370"/>
                <a:gd name="T13" fmla="*/ 114 h 213"/>
                <a:gd name="T14" fmla="*/ 26 w 370"/>
                <a:gd name="T15" fmla="*/ 105 h 213"/>
                <a:gd name="T16" fmla="*/ 36 w 370"/>
                <a:gd name="T17" fmla="*/ 104 h 213"/>
                <a:gd name="T18" fmla="*/ 57 w 370"/>
                <a:gd name="T19" fmla="*/ 110 h 213"/>
                <a:gd name="T20" fmla="*/ 57 w 370"/>
                <a:gd name="T21" fmla="*/ 57 h 213"/>
                <a:gd name="T22" fmla="*/ 119 w 370"/>
                <a:gd name="T23" fmla="*/ 57 h 213"/>
                <a:gd name="T24" fmla="*/ 113 w 370"/>
                <a:gd name="T25" fmla="*/ 36 h 213"/>
                <a:gd name="T26" fmla="*/ 123 w 370"/>
                <a:gd name="T27" fmla="*/ 11 h 213"/>
                <a:gd name="T28" fmla="*/ 149 w 370"/>
                <a:gd name="T29" fmla="*/ 0 h 213"/>
                <a:gd name="T30" fmla="*/ 174 w 370"/>
                <a:gd name="T31" fmla="*/ 11 h 213"/>
                <a:gd name="T32" fmla="*/ 185 w 370"/>
                <a:gd name="T33" fmla="*/ 36 h 213"/>
                <a:gd name="T34" fmla="*/ 179 w 370"/>
                <a:gd name="T35" fmla="*/ 57 h 213"/>
                <a:gd name="T36" fmla="*/ 292 w 370"/>
                <a:gd name="T37" fmla="*/ 57 h 213"/>
                <a:gd name="T38" fmla="*/ 320 w 370"/>
                <a:gd name="T39" fmla="*/ 62 h 213"/>
                <a:gd name="T40" fmla="*/ 347 w 370"/>
                <a:gd name="T41" fmla="*/ 79 h 213"/>
                <a:gd name="T42" fmla="*/ 370 w 370"/>
                <a:gd name="T43" fmla="*/ 135 h 213"/>
                <a:gd name="T44" fmla="*/ 370 w 370"/>
                <a:gd name="T45" fmla="*/ 135 h 213"/>
                <a:gd name="T46" fmla="*/ 347 w 370"/>
                <a:gd name="T47" fmla="*/ 189 h 213"/>
                <a:gd name="T48" fmla="*/ 294 w 370"/>
                <a:gd name="T49" fmla="*/ 213 h 213"/>
                <a:gd name="T50" fmla="*/ 57 w 370"/>
                <a:gd name="T51" fmla="*/ 213 h 213"/>
                <a:gd name="T52" fmla="*/ 57 w 370"/>
                <a:gd name="T53" fmla="*/ 21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70" h="213">
                  <a:moveTo>
                    <a:pt x="57" y="213"/>
                  </a:moveTo>
                  <a:cubicBezTo>
                    <a:pt x="57" y="168"/>
                    <a:pt x="57" y="168"/>
                    <a:pt x="57" y="168"/>
                  </a:cubicBezTo>
                  <a:cubicBezTo>
                    <a:pt x="50" y="173"/>
                    <a:pt x="43" y="176"/>
                    <a:pt x="36" y="176"/>
                  </a:cubicBezTo>
                  <a:cubicBezTo>
                    <a:pt x="34" y="176"/>
                    <a:pt x="33" y="176"/>
                    <a:pt x="32" y="176"/>
                  </a:cubicBezTo>
                  <a:cubicBezTo>
                    <a:pt x="23" y="175"/>
                    <a:pt x="16" y="171"/>
                    <a:pt x="10" y="165"/>
                  </a:cubicBezTo>
                  <a:cubicBezTo>
                    <a:pt x="4" y="157"/>
                    <a:pt x="0" y="150"/>
                    <a:pt x="0" y="140"/>
                  </a:cubicBezTo>
                  <a:cubicBezTo>
                    <a:pt x="0" y="130"/>
                    <a:pt x="4" y="121"/>
                    <a:pt x="10" y="114"/>
                  </a:cubicBezTo>
                  <a:cubicBezTo>
                    <a:pt x="15" y="109"/>
                    <a:pt x="20" y="107"/>
                    <a:pt x="26" y="105"/>
                  </a:cubicBezTo>
                  <a:cubicBezTo>
                    <a:pt x="29" y="104"/>
                    <a:pt x="32" y="104"/>
                    <a:pt x="36" y="104"/>
                  </a:cubicBezTo>
                  <a:cubicBezTo>
                    <a:pt x="43" y="104"/>
                    <a:pt x="50" y="105"/>
                    <a:pt x="57" y="110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119" y="57"/>
                    <a:pt x="119" y="57"/>
                    <a:pt x="119" y="57"/>
                  </a:cubicBezTo>
                  <a:cubicBezTo>
                    <a:pt x="116" y="51"/>
                    <a:pt x="113" y="43"/>
                    <a:pt x="113" y="36"/>
                  </a:cubicBezTo>
                  <a:cubicBezTo>
                    <a:pt x="113" y="26"/>
                    <a:pt x="117" y="19"/>
                    <a:pt x="123" y="11"/>
                  </a:cubicBezTo>
                  <a:cubicBezTo>
                    <a:pt x="130" y="4"/>
                    <a:pt x="139" y="0"/>
                    <a:pt x="149" y="0"/>
                  </a:cubicBezTo>
                  <a:cubicBezTo>
                    <a:pt x="159" y="0"/>
                    <a:pt x="167" y="4"/>
                    <a:pt x="174" y="11"/>
                  </a:cubicBezTo>
                  <a:cubicBezTo>
                    <a:pt x="181" y="19"/>
                    <a:pt x="185" y="26"/>
                    <a:pt x="185" y="36"/>
                  </a:cubicBezTo>
                  <a:cubicBezTo>
                    <a:pt x="185" y="43"/>
                    <a:pt x="182" y="51"/>
                    <a:pt x="179" y="57"/>
                  </a:cubicBezTo>
                  <a:cubicBezTo>
                    <a:pt x="292" y="57"/>
                    <a:pt x="292" y="57"/>
                    <a:pt x="292" y="57"/>
                  </a:cubicBezTo>
                  <a:cubicBezTo>
                    <a:pt x="302" y="57"/>
                    <a:pt x="312" y="58"/>
                    <a:pt x="320" y="62"/>
                  </a:cubicBezTo>
                  <a:cubicBezTo>
                    <a:pt x="330" y="66"/>
                    <a:pt x="339" y="71"/>
                    <a:pt x="347" y="79"/>
                  </a:cubicBezTo>
                  <a:cubicBezTo>
                    <a:pt x="362" y="94"/>
                    <a:pt x="370" y="113"/>
                    <a:pt x="370" y="135"/>
                  </a:cubicBezTo>
                  <a:cubicBezTo>
                    <a:pt x="370" y="135"/>
                    <a:pt x="370" y="135"/>
                    <a:pt x="370" y="135"/>
                  </a:cubicBezTo>
                  <a:cubicBezTo>
                    <a:pt x="370" y="156"/>
                    <a:pt x="362" y="175"/>
                    <a:pt x="347" y="189"/>
                  </a:cubicBezTo>
                  <a:cubicBezTo>
                    <a:pt x="333" y="204"/>
                    <a:pt x="314" y="212"/>
                    <a:pt x="294" y="213"/>
                  </a:cubicBezTo>
                  <a:cubicBezTo>
                    <a:pt x="57" y="213"/>
                    <a:pt x="57" y="213"/>
                    <a:pt x="57" y="213"/>
                  </a:cubicBezTo>
                  <a:cubicBezTo>
                    <a:pt x="57" y="213"/>
                    <a:pt x="57" y="213"/>
                    <a:pt x="57" y="213"/>
                  </a:cubicBez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168"/>
            <p:cNvSpPr>
              <a:spLocks/>
            </p:cNvSpPr>
            <p:nvPr/>
          </p:nvSpPr>
          <p:spPr bwMode="auto">
            <a:xfrm>
              <a:off x="3324225" y="4367213"/>
              <a:ext cx="796925" cy="458788"/>
            </a:xfrm>
            <a:custGeom>
              <a:avLst/>
              <a:gdLst>
                <a:gd name="T0" fmla="*/ 57 w 370"/>
                <a:gd name="T1" fmla="*/ 213 h 213"/>
                <a:gd name="T2" fmla="*/ 57 w 370"/>
                <a:gd name="T3" fmla="*/ 168 h 213"/>
                <a:gd name="T4" fmla="*/ 36 w 370"/>
                <a:gd name="T5" fmla="*/ 176 h 213"/>
                <a:gd name="T6" fmla="*/ 32 w 370"/>
                <a:gd name="T7" fmla="*/ 176 h 213"/>
                <a:gd name="T8" fmla="*/ 10 w 370"/>
                <a:gd name="T9" fmla="*/ 165 h 213"/>
                <a:gd name="T10" fmla="*/ 0 w 370"/>
                <a:gd name="T11" fmla="*/ 140 h 213"/>
                <a:gd name="T12" fmla="*/ 10 w 370"/>
                <a:gd name="T13" fmla="*/ 114 h 213"/>
                <a:gd name="T14" fmla="*/ 26 w 370"/>
                <a:gd name="T15" fmla="*/ 105 h 213"/>
                <a:gd name="T16" fmla="*/ 36 w 370"/>
                <a:gd name="T17" fmla="*/ 104 h 213"/>
                <a:gd name="T18" fmla="*/ 57 w 370"/>
                <a:gd name="T19" fmla="*/ 110 h 213"/>
                <a:gd name="T20" fmla="*/ 57 w 370"/>
                <a:gd name="T21" fmla="*/ 57 h 213"/>
                <a:gd name="T22" fmla="*/ 119 w 370"/>
                <a:gd name="T23" fmla="*/ 57 h 213"/>
                <a:gd name="T24" fmla="*/ 113 w 370"/>
                <a:gd name="T25" fmla="*/ 36 h 213"/>
                <a:gd name="T26" fmla="*/ 123 w 370"/>
                <a:gd name="T27" fmla="*/ 11 h 213"/>
                <a:gd name="T28" fmla="*/ 149 w 370"/>
                <a:gd name="T29" fmla="*/ 0 h 213"/>
                <a:gd name="T30" fmla="*/ 174 w 370"/>
                <a:gd name="T31" fmla="*/ 11 h 213"/>
                <a:gd name="T32" fmla="*/ 185 w 370"/>
                <a:gd name="T33" fmla="*/ 36 h 213"/>
                <a:gd name="T34" fmla="*/ 179 w 370"/>
                <a:gd name="T35" fmla="*/ 57 h 213"/>
                <a:gd name="T36" fmla="*/ 292 w 370"/>
                <a:gd name="T37" fmla="*/ 57 h 213"/>
                <a:gd name="T38" fmla="*/ 320 w 370"/>
                <a:gd name="T39" fmla="*/ 62 h 213"/>
                <a:gd name="T40" fmla="*/ 347 w 370"/>
                <a:gd name="T41" fmla="*/ 79 h 213"/>
                <a:gd name="T42" fmla="*/ 370 w 370"/>
                <a:gd name="T43" fmla="*/ 135 h 213"/>
                <a:gd name="T44" fmla="*/ 370 w 370"/>
                <a:gd name="T45" fmla="*/ 135 h 213"/>
                <a:gd name="T46" fmla="*/ 347 w 370"/>
                <a:gd name="T47" fmla="*/ 189 h 213"/>
                <a:gd name="T48" fmla="*/ 294 w 370"/>
                <a:gd name="T49" fmla="*/ 213 h 213"/>
                <a:gd name="T50" fmla="*/ 57 w 370"/>
                <a:gd name="T51" fmla="*/ 213 h 213"/>
                <a:gd name="T52" fmla="*/ 57 w 370"/>
                <a:gd name="T53" fmla="*/ 21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70" h="213">
                  <a:moveTo>
                    <a:pt x="57" y="213"/>
                  </a:moveTo>
                  <a:cubicBezTo>
                    <a:pt x="57" y="168"/>
                    <a:pt x="57" y="168"/>
                    <a:pt x="57" y="168"/>
                  </a:cubicBezTo>
                  <a:cubicBezTo>
                    <a:pt x="50" y="173"/>
                    <a:pt x="43" y="176"/>
                    <a:pt x="36" y="176"/>
                  </a:cubicBezTo>
                  <a:cubicBezTo>
                    <a:pt x="34" y="176"/>
                    <a:pt x="33" y="176"/>
                    <a:pt x="32" y="176"/>
                  </a:cubicBezTo>
                  <a:cubicBezTo>
                    <a:pt x="23" y="175"/>
                    <a:pt x="16" y="171"/>
                    <a:pt x="10" y="165"/>
                  </a:cubicBezTo>
                  <a:cubicBezTo>
                    <a:pt x="4" y="157"/>
                    <a:pt x="0" y="150"/>
                    <a:pt x="0" y="140"/>
                  </a:cubicBezTo>
                  <a:cubicBezTo>
                    <a:pt x="0" y="130"/>
                    <a:pt x="4" y="121"/>
                    <a:pt x="10" y="114"/>
                  </a:cubicBezTo>
                  <a:cubicBezTo>
                    <a:pt x="15" y="109"/>
                    <a:pt x="20" y="107"/>
                    <a:pt x="26" y="105"/>
                  </a:cubicBezTo>
                  <a:cubicBezTo>
                    <a:pt x="29" y="104"/>
                    <a:pt x="32" y="104"/>
                    <a:pt x="36" y="104"/>
                  </a:cubicBezTo>
                  <a:cubicBezTo>
                    <a:pt x="43" y="104"/>
                    <a:pt x="50" y="105"/>
                    <a:pt x="57" y="110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119" y="57"/>
                    <a:pt x="119" y="57"/>
                    <a:pt x="119" y="57"/>
                  </a:cubicBezTo>
                  <a:cubicBezTo>
                    <a:pt x="116" y="51"/>
                    <a:pt x="113" y="43"/>
                    <a:pt x="113" y="36"/>
                  </a:cubicBezTo>
                  <a:cubicBezTo>
                    <a:pt x="113" y="26"/>
                    <a:pt x="117" y="19"/>
                    <a:pt x="123" y="11"/>
                  </a:cubicBezTo>
                  <a:cubicBezTo>
                    <a:pt x="130" y="4"/>
                    <a:pt x="139" y="0"/>
                    <a:pt x="149" y="0"/>
                  </a:cubicBezTo>
                  <a:cubicBezTo>
                    <a:pt x="159" y="0"/>
                    <a:pt x="167" y="4"/>
                    <a:pt x="174" y="11"/>
                  </a:cubicBezTo>
                  <a:cubicBezTo>
                    <a:pt x="181" y="19"/>
                    <a:pt x="185" y="26"/>
                    <a:pt x="185" y="36"/>
                  </a:cubicBezTo>
                  <a:cubicBezTo>
                    <a:pt x="185" y="43"/>
                    <a:pt x="182" y="51"/>
                    <a:pt x="179" y="57"/>
                  </a:cubicBezTo>
                  <a:cubicBezTo>
                    <a:pt x="292" y="57"/>
                    <a:pt x="292" y="57"/>
                    <a:pt x="292" y="57"/>
                  </a:cubicBezTo>
                  <a:cubicBezTo>
                    <a:pt x="302" y="57"/>
                    <a:pt x="312" y="58"/>
                    <a:pt x="320" y="62"/>
                  </a:cubicBezTo>
                  <a:cubicBezTo>
                    <a:pt x="330" y="66"/>
                    <a:pt x="339" y="71"/>
                    <a:pt x="347" y="79"/>
                  </a:cubicBezTo>
                  <a:cubicBezTo>
                    <a:pt x="362" y="94"/>
                    <a:pt x="370" y="113"/>
                    <a:pt x="370" y="135"/>
                  </a:cubicBezTo>
                  <a:cubicBezTo>
                    <a:pt x="370" y="135"/>
                    <a:pt x="370" y="135"/>
                    <a:pt x="370" y="135"/>
                  </a:cubicBezTo>
                  <a:cubicBezTo>
                    <a:pt x="370" y="156"/>
                    <a:pt x="362" y="175"/>
                    <a:pt x="347" y="189"/>
                  </a:cubicBezTo>
                  <a:cubicBezTo>
                    <a:pt x="333" y="204"/>
                    <a:pt x="314" y="212"/>
                    <a:pt x="294" y="213"/>
                  </a:cubicBezTo>
                  <a:cubicBezTo>
                    <a:pt x="57" y="213"/>
                    <a:pt x="57" y="213"/>
                    <a:pt x="57" y="213"/>
                  </a:cubicBezTo>
                  <a:cubicBezTo>
                    <a:pt x="57" y="213"/>
                    <a:pt x="57" y="213"/>
                    <a:pt x="57" y="213"/>
                  </a:cubicBezTo>
                  <a:close/>
                </a:path>
              </a:pathLst>
            </a:custGeom>
            <a:noFill/>
            <a:ln w="14288" cap="flat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61" name="PA_矩形 260"/>
          <p:cNvSpPr/>
          <p:nvPr>
            <p:custDataLst>
              <p:tags r:id="rId5"/>
            </p:custDataLst>
          </p:nvPr>
        </p:nvSpPr>
        <p:spPr>
          <a:xfrm>
            <a:off x="5481058" y="2289233"/>
            <a:ext cx="6086161" cy="3453962"/>
          </a:xfrm>
          <a:prstGeom prst="rect">
            <a:avLst/>
          </a:prstGeom>
          <a:noFill/>
          <a:ln w="190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262" name="PA_组合 261"/>
          <p:cNvGrpSpPr/>
          <p:nvPr>
            <p:custDataLst>
              <p:tags r:id="rId6"/>
            </p:custDataLst>
          </p:nvPr>
        </p:nvGrpSpPr>
        <p:grpSpPr>
          <a:xfrm>
            <a:off x="6014903" y="2698569"/>
            <a:ext cx="5018470" cy="1286340"/>
            <a:chOff x="5239330" y="2775424"/>
            <a:chExt cx="5018470" cy="1286340"/>
          </a:xfrm>
        </p:grpSpPr>
        <p:sp>
          <p:nvSpPr>
            <p:cNvPr id="263" name="矩形 262"/>
            <p:cNvSpPr/>
            <p:nvPr/>
          </p:nvSpPr>
          <p:spPr>
            <a:xfrm>
              <a:off x="5239330" y="3083035"/>
              <a:ext cx="5018470" cy="9787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600" dirty="0">
                  <a:solidFill>
                    <a:schemeClr val="bg1"/>
                  </a:solidFill>
                </a:rPr>
                <a:t>Lorem Ipsum is simply dummy text of the printing and typesetting industry. Lorem Ipsum has been the industry's standard dummy text ever since the 1500s. 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264" name="矩形 263"/>
            <p:cNvSpPr/>
            <p:nvPr/>
          </p:nvSpPr>
          <p:spPr>
            <a:xfrm>
              <a:off x="5239330" y="2775424"/>
              <a:ext cx="1968936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+mj-ea"/>
                </a:rPr>
                <a:t>LOREM IPSUM</a:t>
              </a:r>
              <a:endParaRPr lang="zh-CN" altLang="en-US" sz="2000" dirty="0">
                <a:solidFill>
                  <a:schemeClr val="bg1"/>
                </a:solidFill>
                <a:latin typeface="+mj-ea"/>
              </a:endParaRPr>
            </a:p>
          </p:txBody>
        </p:sp>
      </p:grpSp>
      <p:grpSp>
        <p:nvGrpSpPr>
          <p:cNvPr id="265" name="PA_组合 264"/>
          <p:cNvGrpSpPr/>
          <p:nvPr>
            <p:custDataLst>
              <p:tags r:id="rId7"/>
            </p:custDataLst>
          </p:nvPr>
        </p:nvGrpSpPr>
        <p:grpSpPr>
          <a:xfrm>
            <a:off x="6014903" y="4366387"/>
            <a:ext cx="5018470" cy="967472"/>
            <a:chOff x="5239330" y="2775424"/>
            <a:chExt cx="5018470" cy="967472"/>
          </a:xfrm>
        </p:grpSpPr>
        <p:sp>
          <p:nvSpPr>
            <p:cNvPr id="266" name="矩形 265"/>
            <p:cNvSpPr/>
            <p:nvPr/>
          </p:nvSpPr>
          <p:spPr>
            <a:xfrm>
              <a:off x="5239330" y="3083035"/>
              <a:ext cx="5018470" cy="6598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600" dirty="0">
                  <a:solidFill>
                    <a:schemeClr val="bg1"/>
                  </a:solidFill>
                </a:rPr>
                <a:t>Lorem Ipsum is simply dummy text of the printing and typesetting industry. 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267" name="矩形 266"/>
            <p:cNvSpPr/>
            <p:nvPr/>
          </p:nvSpPr>
          <p:spPr>
            <a:xfrm>
              <a:off x="5239330" y="2775424"/>
              <a:ext cx="1968936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+mj-ea"/>
                </a:rPr>
                <a:t>LOREM IPSUM</a:t>
              </a:r>
              <a:endParaRPr lang="zh-CN" altLang="en-US" sz="2000" dirty="0">
                <a:solidFill>
                  <a:schemeClr val="bg1"/>
                </a:solidFill>
                <a:latin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83988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7" name="PA_组合 106"/>
          <p:cNvGrpSpPr/>
          <p:nvPr>
            <p:custDataLst>
              <p:tags r:id="rId1"/>
            </p:custDataLst>
          </p:nvPr>
        </p:nvGrpSpPr>
        <p:grpSpPr>
          <a:xfrm>
            <a:off x="4322314" y="2223503"/>
            <a:ext cx="1363760" cy="1363760"/>
            <a:chOff x="1767843" y="2387606"/>
            <a:chExt cx="1117594" cy="1117594"/>
          </a:xfrm>
        </p:grpSpPr>
        <p:sp>
          <p:nvSpPr>
            <p:cNvPr id="108" name="Freeform 13"/>
            <p:cNvSpPr>
              <a:spLocks/>
            </p:cNvSpPr>
            <p:nvPr/>
          </p:nvSpPr>
          <p:spPr bwMode="auto">
            <a:xfrm>
              <a:off x="1769428" y="2389984"/>
              <a:ext cx="1114425" cy="1112838"/>
            </a:xfrm>
            <a:custGeom>
              <a:avLst/>
              <a:gdLst>
                <a:gd name="T0" fmla="*/ 185 w 516"/>
                <a:gd name="T1" fmla="*/ 14 h 516"/>
                <a:gd name="T2" fmla="*/ 201 w 516"/>
                <a:gd name="T3" fmla="*/ 10 h 516"/>
                <a:gd name="T4" fmla="*/ 227 w 516"/>
                <a:gd name="T5" fmla="*/ 5 h 516"/>
                <a:gd name="T6" fmla="*/ 256 w 516"/>
                <a:gd name="T7" fmla="*/ 3 h 516"/>
                <a:gd name="T8" fmla="*/ 280 w 516"/>
                <a:gd name="T9" fmla="*/ 4 h 516"/>
                <a:gd name="T10" fmla="*/ 289 w 516"/>
                <a:gd name="T11" fmla="*/ 5 h 516"/>
                <a:gd name="T12" fmla="*/ 299 w 516"/>
                <a:gd name="T13" fmla="*/ 7 h 516"/>
                <a:gd name="T14" fmla="*/ 318 w 516"/>
                <a:gd name="T15" fmla="*/ 10 h 516"/>
                <a:gd name="T16" fmla="*/ 329 w 516"/>
                <a:gd name="T17" fmla="*/ 13 h 516"/>
                <a:gd name="T18" fmla="*/ 340 w 516"/>
                <a:gd name="T19" fmla="*/ 17 h 516"/>
                <a:gd name="T20" fmla="*/ 355 w 516"/>
                <a:gd name="T21" fmla="*/ 22 h 516"/>
                <a:gd name="T22" fmla="*/ 361 w 516"/>
                <a:gd name="T23" fmla="*/ 25 h 516"/>
                <a:gd name="T24" fmla="*/ 373 w 516"/>
                <a:gd name="T25" fmla="*/ 31 h 516"/>
                <a:gd name="T26" fmla="*/ 385 w 516"/>
                <a:gd name="T27" fmla="*/ 37 h 516"/>
                <a:gd name="T28" fmla="*/ 400 w 516"/>
                <a:gd name="T29" fmla="*/ 46 h 516"/>
                <a:gd name="T30" fmla="*/ 406 w 516"/>
                <a:gd name="T31" fmla="*/ 51 h 516"/>
                <a:gd name="T32" fmla="*/ 411 w 516"/>
                <a:gd name="T33" fmla="*/ 55 h 516"/>
                <a:gd name="T34" fmla="*/ 419 w 516"/>
                <a:gd name="T35" fmla="*/ 61 h 516"/>
                <a:gd name="T36" fmla="*/ 429 w 516"/>
                <a:gd name="T37" fmla="*/ 70 h 516"/>
                <a:gd name="T38" fmla="*/ 436 w 516"/>
                <a:gd name="T39" fmla="*/ 76 h 516"/>
                <a:gd name="T40" fmla="*/ 441 w 516"/>
                <a:gd name="T41" fmla="*/ 81 h 516"/>
                <a:gd name="T42" fmla="*/ 452 w 516"/>
                <a:gd name="T43" fmla="*/ 93 h 516"/>
                <a:gd name="T44" fmla="*/ 457 w 516"/>
                <a:gd name="T45" fmla="*/ 99 h 516"/>
                <a:gd name="T46" fmla="*/ 462 w 516"/>
                <a:gd name="T47" fmla="*/ 106 h 516"/>
                <a:gd name="T48" fmla="*/ 471 w 516"/>
                <a:gd name="T49" fmla="*/ 118 h 516"/>
                <a:gd name="T50" fmla="*/ 475 w 516"/>
                <a:gd name="T51" fmla="*/ 125 h 516"/>
                <a:gd name="T52" fmla="*/ 481 w 516"/>
                <a:gd name="T53" fmla="*/ 134 h 516"/>
                <a:gd name="T54" fmla="*/ 488 w 516"/>
                <a:gd name="T55" fmla="*/ 149 h 516"/>
                <a:gd name="T56" fmla="*/ 492 w 516"/>
                <a:gd name="T57" fmla="*/ 157 h 516"/>
                <a:gd name="T58" fmla="*/ 495 w 516"/>
                <a:gd name="T59" fmla="*/ 166 h 516"/>
                <a:gd name="T60" fmla="*/ 499 w 516"/>
                <a:gd name="T61" fmla="*/ 176 h 516"/>
                <a:gd name="T62" fmla="*/ 502 w 516"/>
                <a:gd name="T63" fmla="*/ 184 h 516"/>
                <a:gd name="T64" fmla="*/ 504 w 516"/>
                <a:gd name="T65" fmla="*/ 190 h 516"/>
                <a:gd name="T66" fmla="*/ 506 w 516"/>
                <a:gd name="T67" fmla="*/ 201 h 516"/>
                <a:gd name="T68" fmla="*/ 509 w 516"/>
                <a:gd name="T69" fmla="*/ 215 h 516"/>
                <a:gd name="T70" fmla="*/ 510 w 516"/>
                <a:gd name="T71" fmla="*/ 224 h 516"/>
                <a:gd name="T72" fmla="*/ 511 w 516"/>
                <a:gd name="T73" fmla="*/ 230 h 516"/>
                <a:gd name="T74" fmla="*/ 512 w 516"/>
                <a:gd name="T75" fmla="*/ 241 h 516"/>
                <a:gd name="T76" fmla="*/ 512 w 516"/>
                <a:gd name="T77" fmla="*/ 249 h 516"/>
                <a:gd name="T78" fmla="*/ 513 w 516"/>
                <a:gd name="T79" fmla="*/ 260 h 516"/>
                <a:gd name="T80" fmla="*/ 512 w 516"/>
                <a:gd name="T81" fmla="*/ 273 h 516"/>
                <a:gd name="T82" fmla="*/ 512 w 516"/>
                <a:gd name="T83" fmla="*/ 280 h 516"/>
                <a:gd name="T84" fmla="*/ 509 w 516"/>
                <a:gd name="T85" fmla="*/ 300 h 516"/>
                <a:gd name="T86" fmla="*/ 507 w 516"/>
                <a:gd name="T87" fmla="*/ 312 h 516"/>
                <a:gd name="T88" fmla="*/ 502 w 516"/>
                <a:gd name="T89" fmla="*/ 331 h 516"/>
                <a:gd name="T90" fmla="*/ 495 w 516"/>
                <a:gd name="T91" fmla="*/ 351 h 516"/>
                <a:gd name="T92" fmla="*/ 491 w 516"/>
                <a:gd name="T93" fmla="*/ 361 h 516"/>
                <a:gd name="T94" fmla="*/ 485 w 516"/>
                <a:gd name="T95" fmla="*/ 374 h 516"/>
                <a:gd name="T96" fmla="*/ 476 w 516"/>
                <a:gd name="T97" fmla="*/ 390 h 516"/>
                <a:gd name="T98" fmla="*/ 469 w 516"/>
                <a:gd name="T99" fmla="*/ 402 h 516"/>
                <a:gd name="T100" fmla="*/ 456 w 516"/>
                <a:gd name="T101" fmla="*/ 418 h 516"/>
                <a:gd name="T102" fmla="*/ 438 w 516"/>
                <a:gd name="T103" fmla="*/ 439 h 516"/>
                <a:gd name="T104" fmla="*/ 412 w 516"/>
                <a:gd name="T105" fmla="*/ 461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16" h="516">
                  <a:moveTo>
                    <a:pt x="130" y="38"/>
                  </a:moveTo>
                  <a:cubicBezTo>
                    <a:pt x="130" y="38"/>
                    <a:pt x="138" y="33"/>
                    <a:pt x="138" y="33"/>
                  </a:cubicBezTo>
                  <a:cubicBezTo>
                    <a:pt x="139" y="33"/>
                    <a:pt x="83" y="72"/>
                    <a:pt x="84" y="72"/>
                  </a:cubicBezTo>
                  <a:cubicBezTo>
                    <a:pt x="84" y="73"/>
                    <a:pt x="184" y="12"/>
                    <a:pt x="185" y="14"/>
                  </a:cubicBezTo>
                  <a:cubicBezTo>
                    <a:pt x="185" y="15"/>
                    <a:pt x="73" y="81"/>
                    <a:pt x="74" y="82"/>
                  </a:cubicBezTo>
                  <a:cubicBezTo>
                    <a:pt x="74" y="84"/>
                    <a:pt x="197" y="9"/>
                    <a:pt x="198" y="11"/>
                  </a:cubicBezTo>
                  <a:cubicBezTo>
                    <a:pt x="199" y="12"/>
                    <a:pt x="71" y="84"/>
                    <a:pt x="71" y="85"/>
                  </a:cubicBezTo>
                  <a:cubicBezTo>
                    <a:pt x="72" y="86"/>
                    <a:pt x="200" y="8"/>
                    <a:pt x="201" y="10"/>
                  </a:cubicBezTo>
                  <a:cubicBezTo>
                    <a:pt x="202" y="10"/>
                    <a:pt x="63" y="91"/>
                    <a:pt x="64" y="92"/>
                  </a:cubicBezTo>
                  <a:cubicBezTo>
                    <a:pt x="65" y="93"/>
                    <a:pt x="210" y="6"/>
                    <a:pt x="211" y="8"/>
                  </a:cubicBezTo>
                  <a:cubicBezTo>
                    <a:pt x="212" y="9"/>
                    <a:pt x="54" y="103"/>
                    <a:pt x="55" y="105"/>
                  </a:cubicBezTo>
                  <a:cubicBezTo>
                    <a:pt x="55" y="106"/>
                    <a:pt x="226" y="3"/>
                    <a:pt x="227" y="5"/>
                  </a:cubicBezTo>
                  <a:cubicBezTo>
                    <a:pt x="228" y="7"/>
                    <a:pt x="48" y="111"/>
                    <a:pt x="49" y="112"/>
                  </a:cubicBezTo>
                  <a:cubicBezTo>
                    <a:pt x="50" y="115"/>
                    <a:pt x="235" y="2"/>
                    <a:pt x="236" y="4"/>
                  </a:cubicBezTo>
                  <a:cubicBezTo>
                    <a:pt x="238" y="7"/>
                    <a:pt x="37" y="126"/>
                    <a:pt x="38" y="129"/>
                  </a:cubicBezTo>
                  <a:cubicBezTo>
                    <a:pt x="39" y="130"/>
                    <a:pt x="255" y="1"/>
                    <a:pt x="256" y="3"/>
                  </a:cubicBezTo>
                  <a:cubicBezTo>
                    <a:pt x="258" y="6"/>
                    <a:pt x="32" y="136"/>
                    <a:pt x="33" y="137"/>
                  </a:cubicBezTo>
                  <a:cubicBezTo>
                    <a:pt x="35" y="140"/>
                    <a:pt x="264" y="0"/>
                    <a:pt x="265" y="3"/>
                  </a:cubicBezTo>
                  <a:cubicBezTo>
                    <a:pt x="267" y="7"/>
                    <a:pt x="26" y="149"/>
                    <a:pt x="27" y="151"/>
                  </a:cubicBezTo>
                  <a:cubicBezTo>
                    <a:pt x="29" y="154"/>
                    <a:pt x="279" y="2"/>
                    <a:pt x="280" y="4"/>
                  </a:cubicBezTo>
                  <a:cubicBezTo>
                    <a:pt x="282" y="6"/>
                    <a:pt x="22" y="152"/>
                    <a:pt x="24" y="156"/>
                  </a:cubicBezTo>
                  <a:cubicBezTo>
                    <a:pt x="26" y="158"/>
                    <a:pt x="284" y="2"/>
                    <a:pt x="286" y="5"/>
                  </a:cubicBezTo>
                  <a:cubicBezTo>
                    <a:pt x="288" y="8"/>
                    <a:pt x="21" y="156"/>
                    <a:pt x="23" y="159"/>
                  </a:cubicBezTo>
                  <a:cubicBezTo>
                    <a:pt x="25" y="162"/>
                    <a:pt x="288" y="3"/>
                    <a:pt x="289" y="5"/>
                  </a:cubicBezTo>
                  <a:cubicBezTo>
                    <a:pt x="290" y="7"/>
                    <a:pt x="19" y="163"/>
                    <a:pt x="21" y="165"/>
                  </a:cubicBezTo>
                  <a:cubicBezTo>
                    <a:pt x="22" y="168"/>
                    <a:pt x="294" y="3"/>
                    <a:pt x="296" y="6"/>
                  </a:cubicBezTo>
                  <a:cubicBezTo>
                    <a:pt x="298" y="10"/>
                    <a:pt x="17" y="164"/>
                    <a:pt x="20" y="168"/>
                  </a:cubicBezTo>
                  <a:cubicBezTo>
                    <a:pt x="21" y="170"/>
                    <a:pt x="298" y="5"/>
                    <a:pt x="299" y="7"/>
                  </a:cubicBezTo>
                  <a:cubicBezTo>
                    <a:pt x="300" y="8"/>
                    <a:pt x="16" y="171"/>
                    <a:pt x="17" y="174"/>
                  </a:cubicBezTo>
                  <a:cubicBezTo>
                    <a:pt x="19" y="177"/>
                    <a:pt x="304" y="6"/>
                    <a:pt x="306" y="8"/>
                  </a:cubicBezTo>
                  <a:cubicBezTo>
                    <a:pt x="307" y="10"/>
                    <a:pt x="12" y="184"/>
                    <a:pt x="13" y="186"/>
                  </a:cubicBezTo>
                  <a:cubicBezTo>
                    <a:pt x="16" y="191"/>
                    <a:pt x="316" y="7"/>
                    <a:pt x="318" y="10"/>
                  </a:cubicBezTo>
                  <a:cubicBezTo>
                    <a:pt x="320" y="13"/>
                    <a:pt x="9" y="194"/>
                    <a:pt x="11" y="196"/>
                  </a:cubicBezTo>
                  <a:cubicBezTo>
                    <a:pt x="14" y="201"/>
                    <a:pt x="326" y="9"/>
                    <a:pt x="328" y="13"/>
                  </a:cubicBezTo>
                  <a:cubicBezTo>
                    <a:pt x="330" y="17"/>
                    <a:pt x="8" y="193"/>
                    <a:pt x="10" y="197"/>
                  </a:cubicBezTo>
                  <a:cubicBezTo>
                    <a:pt x="12" y="200"/>
                    <a:pt x="327" y="9"/>
                    <a:pt x="329" y="13"/>
                  </a:cubicBezTo>
                  <a:cubicBezTo>
                    <a:pt x="331" y="16"/>
                    <a:pt x="8" y="201"/>
                    <a:pt x="9" y="203"/>
                  </a:cubicBezTo>
                  <a:cubicBezTo>
                    <a:pt x="11" y="207"/>
                    <a:pt x="332" y="11"/>
                    <a:pt x="335" y="15"/>
                  </a:cubicBezTo>
                  <a:cubicBezTo>
                    <a:pt x="336" y="17"/>
                    <a:pt x="5" y="205"/>
                    <a:pt x="8" y="209"/>
                  </a:cubicBezTo>
                  <a:cubicBezTo>
                    <a:pt x="9" y="211"/>
                    <a:pt x="338" y="13"/>
                    <a:pt x="340" y="17"/>
                  </a:cubicBezTo>
                  <a:cubicBezTo>
                    <a:pt x="343" y="22"/>
                    <a:pt x="4" y="215"/>
                    <a:pt x="6" y="219"/>
                  </a:cubicBezTo>
                  <a:cubicBezTo>
                    <a:pt x="9" y="223"/>
                    <a:pt x="348" y="17"/>
                    <a:pt x="350" y="20"/>
                  </a:cubicBezTo>
                  <a:cubicBezTo>
                    <a:pt x="352" y="25"/>
                    <a:pt x="3" y="221"/>
                    <a:pt x="5" y="224"/>
                  </a:cubicBezTo>
                  <a:cubicBezTo>
                    <a:pt x="8" y="229"/>
                    <a:pt x="353" y="19"/>
                    <a:pt x="355" y="22"/>
                  </a:cubicBezTo>
                  <a:cubicBezTo>
                    <a:pt x="357" y="25"/>
                    <a:pt x="3" y="225"/>
                    <a:pt x="5" y="229"/>
                  </a:cubicBezTo>
                  <a:cubicBezTo>
                    <a:pt x="7" y="233"/>
                    <a:pt x="358" y="22"/>
                    <a:pt x="359" y="24"/>
                  </a:cubicBezTo>
                  <a:cubicBezTo>
                    <a:pt x="361" y="27"/>
                    <a:pt x="2" y="228"/>
                    <a:pt x="4" y="231"/>
                  </a:cubicBezTo>
                  <a:cubicBezTo>
                    <a:pt x="7" y="236"/>
                    <a:pt x="359" y="22"/>
                    <a:pt x="361" y="25"/>
                  </a:cubicBezTo>
                  <a:cubicBezTo>
                    <a:pt x="364" y="30"/>
                    <a:pt x="2" y="238"/>
                    <a:pt x="4" y="240"/>
                  </a:cubicBezTo>
                  <a:cubicBezTo>
                    <a:pt x="7" y="245"/>
                    <a:pt x="366" y="24"/>
                    <a:pt x="369" y="29"/>
                  </a:cubicBezTo>
                  <a:cubicBezTo>
                    <a:pt x="372" y="33"/>
                    <a:pt x="2" y="241"/>
                    <a:pt x="4" y="244"/>
                  </a:cubicBezTo>
                  <a:cubicBezTo>
                    <a:pt x="5" y="246"/>
                    <a:pt x="370" y="26"/>
                    <a:pt x="373" y="31"/>
                  </a:cubicBezTo>
                  <a:cubicBezTo>
                    <a:pt x="375" y="36"/>
                    <a:pt x="0" y="247"/>
                    <a:pt x="3" y="253"/>
                  </a:cubicBezTo>
                  <a:cubicBezTo>
                    <a:pt x="6" y="258"/>
                    <a:pt x="378" y="29"/>
                    <a:pt x="381" y="35"/>
                  </a:cubicBezTo>
                  <a:cubicBezTo>
                    <a:pt x="384" y="39"/>
                    <a:pt x="0" y="253"/>
                    <a:pt x="3" y="257"/>
                  </a:cubicBezTo>
                  <a:cubicBezTo>
                    <a:pt x="5" y="260"/>
                    <a:pt x="382" y="33"/>
                    <a:pt x="385" y="37"/>
                  </a:cubicBezTo>
                  <a:cubicBezTo>
                    <a:pt x="388" y="42"/>
                    <a:pt x="1" y="260"/>
                    <a:pt x="3" y="265"/>
                  </a:cubicBezTo>
                  <a:cubicBezTo>
                    <a:pt x="5" y="267"/>
                    <a:pt x="388" y="36"/>
                    <a:pt x="391" y="41"/>
                  </a:cubicBezTo>
                  <a:cubicBezTo>
                    <a:pt x="393" y="44"/>
                    <a:pt x="1" y="269"/>
                    <a:pt x="4" y="275"/>
                  </a:cubicBezTo>
                  <a:cubicBezTo>
                    <a:pt x="6" y="279"/>
                    <a:pt x="397" y="42"/>
                    <a:pt x="400" y="46"/>
                  </a:cubicBezTo>
                  <a:cubicBezTo>
                    <a:pt x="403" y="52"/>
                    <a:pt x="1" y="277"/>
                    <a:pt x="4" y="282"/>
                  </a:cubicBezTo>
                  <a:cubicBezTo>
                    <a:pt x="6" y="285"/>
                    <a:pt x="404" y="48"/>
                    <a:pt x="406" y="51"/>
                  </a:cubicBezTo>
                  <a:cubicBezTo>
                    <a:pt x="407" y="53"/>
                    <a:pt x="2" y="279"/>
                    <a:pt x="4" y="283"/>
                  </a:cubicBezTo>
                  <a:cubicBezTo>
                    <a:pt x="7" y="287"/>
                    <a:pt x="403" y="45"/>
                    <a:pt x="406" y="51"/>
                  </a:cubicBezTo>
                  <a:cubicBezTo>
                    <a:pt x="409" y="56"/>
                    <a:pt x="2" y="283"/>
                    <a:pt x="5" y="287"/>
                  </a:cubicBezTo>
                  <a:cubicBezTo>
                    <a:pt x="8" y="293"/>
                    <a:pt x="407" y="48"/>
                    <a:pt x="410" y="53"/>
                  </a:cubicBezTo>
                  <a:cubicBezTo>
                    <a:pt x="412" y="58"/>
                    <a:pt x="2" y="283"/>
                    <a:pt x="5" y="289"/>
                  </a:cubicBezTo>
                  <a:cubicBezTo>
                    <a:pt x="7" y="293"/>
                    <a:pt x="409" y="51"/>
                    <a:pt x="411" y="55"/>
                  </a:cubicBezTo>
                  <a:cubicBezTo>
                    <a:pt x="413" y="58"/>
                    <a:pt x="3" y="288"/>
                    <a:pt x="5" y="292"/>
                  </a:cubicBezTo>
                  <a:cubicBezTo>
                    <a:pt x="8" y="297"/>
                    <a:pt x="410" y="51"/>
                    <a:pt x="413" y="56"/>
                  </a:cubicBezTo>
                  <a:cubicBezTo>
                    <a:pt x="415" y="59"/>
                    <a:pt x="3" y="293"/>
                    <a:pt x="6" y="299"/>
                  </a:cubicBezTo>
                  <a:cubicBezTo>
                    <a:pt x="10" y="305"/>
                    <a:pt x="416" y="55"/>
                    <a:pt x="419" y="61"/>
                  </a:cubicBezTo>
                  <a:cubicBezTo>
                    <a:pt x="422" y="66"/>
                    <a:pt x="5" y="300"/>
                    <a:pt x="7" y="304"/>
                  </a:cubicBezTo>
                  <a:cubicBezTo>
                    <a:pt x="10" y="309"/>
                    <a:pt x="421" y="61"/>
                    <a:pt x="423" y="64"/>
                  </a:cubicBezTo>
                  <a:cubicBezTo>
                    <a:pt x="426" y="70"/>
                    <a:pt x="6" y="307"/>
                    <a:pt x="9" y="312"/>
                  </a:cubicBezTo>
                  <a:cubicBezTo>
                    <a:pt x="10" y="314"/>
                    <a:pt x="427" y="65"/>
                    <a:pt x="429" y="70"/>
                  </a:cubicBezTo>
                  <a:cubicBezTo>
                    <a:pt x="431" y="73"/>
                    <a:pt x="8" y="314"/>
                    <a:pt x="11" y="319"/>
                  </a:cubicBezTo>
                  <a:cubicBezTo>
                    <a:pt x="12" y="322"/>
                    <a:pt x="432" y="70"/>
                    <a:pt x="435" y="75"/>
                  </a:cubicBezTo>
                  <a:cubicBezTo>
                    <a:pt x="437" y="78"/>
                    <a:pt x="8" y="316"/>
                    <a:pt x="11" y="321"/>
                  </a:cubicBezTo>
                  <a:cubicBezTo>
                    <a:pt x="14" y="326"/>
                    <a:pt x="433" y="71"/>
                    <a:pt x="436" y="76"/>
                  </a:cubicBezTo>
                  <a:cubicBezTo>
                    <a:pt x="439" y="81"/>
                    <a:pt x="10" y="323"/>
                    <a:pt x="13" y="327"/>
                  </a:cubicBezTo>
                  <a:cubicBezTo>
                    <a:pt x="16" y="332"/>
                    <a:pt x="437" y="74"/>
                    <a:pt x="440" y="80"/>
                  </a:cubicBezTo>
                  <a:cubicBezTo>
                    <a:pt x="443" y="86"/>
                    <a:pt x="10" y="324"/>
                    <a:pt x="13" y="328"/>
                  </a:cubicBezTo>
                  <a:cubicBezTo>
                    <a:pt x="14" y="331"/>
                    <a:pt x="438" y="75"/>
                    <a:pt x="441" y="81"/>
                  </a:cubicBezTo>
                  <a:cubicBezTo>
                    <a:pt x="443" y="84"/>
                    <a:pt x="12" y="331"/>
                    <a:pt x="15" y="335"/>
                  </a:cubicBezTo>
                  <a:cubicBezTo>
                    <a:pt x="17" y="338"/>
                    <a:pt x="444" y="83"/>
                    <a:pt x="446" y="86"/>
                  </a:cubicBezTo>
                  <a:cubicBezTo>
                    <a:pt x="450" y="93"/>
                    <a:pt x="15" y="338"/>
                    <a:pt x="18" y="344"/>
                  </a:cubicBezTo>
                  <a:cubicBezTo>
                    <a:pt x="20" y="346"/>
                    <a:pt x="451" y="91"/>
                    <a:pt x="452" y="93"/>
                  </a:cubicBezTo>
                  <a:cubicBezTo>
                    <a:pt x="456" y="99"/>
                    <a:pt x="16" y="342"/>
                    <a:pt x="19" y="348"/>
                  </a:cubicBezTo>
                  <a:cubicBezTo>
                    <a:pt x="23" y="353"/>
                    <a:pt x="453" y="94"/>
                    <a:pt x="455" y="96"/>
                  </a:cubicBezTo>
                  <a:cubicBezTo>
                    <a:pt x="458" y="101"/>
                    <a:pt x="18" y="346"/>
                    <a:pt x="21" y="351"/>
                  </a:cubicBezTo>
                  <a:cubicBezTo>
                    <a:pt x="23" y="354"/>
                    <a:pt x="455" y="96"/>
                    <a:pt x="457" y="99"/>
                  </a:cubicBezTo>
                  <a:cubicBezTo>
                    <a:pt x="461" y="106"/>
                    <a:pt x="20" y="351"/>
                    <a:pt x="22" y="354"/>
                  </a:cubicBezTo>
                  <a:cubicBezTo>
                    <a:pt x="25" y="360"/>
                    <a:pt x="458" y="99"/>
                    <a:pt x="459" y="102"/>
                  </a:cubicBezTo>
                  <a:cubicBezTo>
                    <a:pt x="462" y="108"/>
                    <a:pt x="21" y="354"/>
                    <a:pt x="24" y="359"/>
                  </a:cubicBezTo>
                  <a:cubicBezTo>
                    <a:pt x="26" y="363"/>
                    <a:pt x="459" y="100"/>
                    <a:pt x="462" y="106"/>
                  </a:cubicBezTo>
                  <a:cubicBezTo>
                    <a:pt x="464" y="109"/>
                    <a:pt x="24" y="360"/>
                    <a:pt x="26" y="364"/>
                  </a:cubicBezTo>
                  <a:cubicBezTo>
                    <a:pt x="28" y="366"/>
                    <a:pt x="462" y="105"/>
                    <a:pt x="465" y="110"/>
                  </a:cubicBezTo>
                  <a:cubicBezTo>
                    <a:pt x="468" y="116"/>
                    <a:pt x="28" y="369"/>
                    <a:pt x="30" y="372"/>
                  </a:cubicBezTo>
                  <a:cubicBezTo>
                    <a:pt x="33" y="377"/>
                    <a:pt x="469" y="115"/>
                    <a:pt x="471" y="118"/>
                  </a:cubicBezTo>
                  <a:cubicBezTo>
                    <a:pt x="473" y="121"/>
                    <a:pt x="31" y="374"/>
                    <a:pt x="33" y="378"/>
                  </a:cubicBezTo>
                  <a:cubicBezTo>
                    <a:pt x="36" y="384"/>
                    <a:pt x="472" y="119"/>
                    <a:pt x="474" y="123"/>
                  </a:cubicBezTo>
                  <a:cubicBezTo>
                    <a:pt x="477" y="128"/>
                    <a:pt x="33" y="378"/>
                    <a:pt x="34" y="380"/>
                  </a:cubicBezTo>
                  <a:cubicBezTo>
                    <a:pt x="37" y="385"/>
                    <a:pt x="472" y="119"/>
                    <a:pt x="475" y="125"/>
                  </a:cubicBezTo>
                  <a:cubicBezTo>
                    <a:pt x="478" y="131"/>
                    <a:pt x="34" y="379"/>
                    <a:pt x="36" y="384"/>
                  </a:cubicBezTo>
                  <a:cubicBezTo>
                    <a:pt x="38" y="387"/>
                    <a:pt x="476" y="126"/>
                    <a:pt x="478" y="129"/>
                  </a:cubicBezTo>
                  <a:cubicBezTo>
                    <a:pt x="479" y="132"/>
                    <a:pt x="36" y="382"/>
                    <a:pt x="39" y="389"/>
                  </a:cubicBezTo>
                  <a:cubicBezTo>
                    <a:pt x="41" y="392"/>
                    <a:pt x="477" y="128"/>
                    <a:pt x="481" y="134"/>
                  </a:cubicBezTo>
                  <a:cubicBezTo>
                    <a:pt x="483" y="139"/>
                    <a:pt x="41" y="392"/>
                    <a:pt x="44" y="396"/>
                  </a:cubicBezTo>
                  <a:cubicBezTo>
                    <a:pt x="46" y="401"/>
                    <a:pt x="481" y="136"/>
                    <a:pt x="485" y="142"/>
                  </a:cubicBezTo>
                  <a:cubicBezTo>
                    <a:pt x="488" y="148"/>
                    <a:pt x="46" y="399"/>
                    <a:pt x="48" y="403"/>
                  </a:cubicBezTo>
                  <a:cubicBezTo>
                    <a:pt x="52" y="409"/>
                    <a:pt x="485" y="144"/>
                    <a:pt x="488" y="149"/>
                  </a:cubicBezTo>
                  <a:cubicBezTo>
                    <a:pt x="492" y="155"/>
                    <a:pt x="48" y="401"/>
                    <a:pt x="50" y="406"/>
                  </a:cubicBezTo>
                  <a:cubicBezTo>
                    <a:pt x="52" y="409"/>
                    <a:pt x="487" y="148"/>
                    <a:pt x="490" y="152"/>
                  </a:cubicBezTo>
                  <a:cubicBezTo>
                    <a:pt x="491" y="155"/>
                    <a:pt x="52" y="407"/>
                    <a:pt x="53" y="410"/>
                  </a:cubicBezTo>
                  <a:cubicBezTo>
                    <a:pt x="56" y="414"/>
                    <a:pt x="491" y="155"/>
                    <a:pt x="492" y="157"/>
                  </a:cubicBezTo>
                  <a:cubicBezTo>
                    <a:pt x="494" y="161"/>
                    <a:pt x="55" y="412"/>
                    <a:pt x="57" y="414"/>
                  </a:cubicBezTo>
                  <a:cubicBezTo>
                    <a:pt x="59" y="418"/>
                    <a:pt x="492" y="159"/>
                    <a:pt x="494" y="162"/>
                  </a:cubicBezTo>
                  <a:cubicBezTo>
                    <a:pt x="496" y="166"/>
                    <a:pt x="58" y="415"/>
                    <a:pt x="59" y="418"/>
                  </a:cubicBezTo>
                  <a:cubicBezTo>
                    <a:pt x="62" y="423"/>
                    <a:pt x="493" y="162"/>
                    <a:pt x="495" y="166"/>
                  </a:cubicBezTo>
                  <a:cubicBezTo>
                    <a:pt x="498" y="170"/>
                    <a:pt x="59" y="417"/>
                    <a:pt x="60" y="419"/>
                  </a:cubicBezTo>
                  <a:cubicBezTo>
                    <a:pt x="64" y="425"/>
                    <a:pt x="493" y="162"/>
                    <a:pt x="496" y="168"/>
                  </a:cubicBezTo>
                  <a:cubicBezTo>
                    <a:pt x="498" y="171"/>
                    <a:pt x="65" y="423"/>
                    <a:pt x="66" y="426"/>
                  </a:cubicBezTo>
                  <a:cubicBezTo>
                    <a:pt x="69" y="431"/>
                    <a:pt x="497" y="172"/>
                    <a:pt x="499" y="176"/>
                  </a:cubicBezTo>
                  <a:cubicBezTo>
                    <a:pt x="501" y="179"/>
                    <a:pt x="64" y="422"/>
                    <a:pt x="67" y="427"/>
                  </a:cubicBezTo>
                  <a:cubicBezTo>
                    <a:pt x="69" y="430"/>
                    <a:pt x="496" y="171"/>
                    <a:pt x="500" y="177"/>
                  </a:cubicBezTo>
                  <a:cubicBezTo>
                    <a:pt x="502" y="181"/>
                    <a:pt x="70" y="429"/>
                    <a:pt x="72" y="432"/>
                  </a:cubicBezTo>
                  <a:cubicBezTo>
                    <a:pt x="74" y="436"/>
                    <a:pt x="499" y="178"/>
                    <a:pt x="502" y="184"/>
                  </a:cubicBezTo>
                  <a:cubicBezTo>
                    <a:pt x="504" y="188"/>
                    <a:pt x="74" y="433"/>
                    <a:pt x="76" y="437"/>
                  </a:cubicBezTo>
                  <a:cubicBezTo>
                    <a:pt x="80" y="443"/>
                    <a:pt x="502" y="188"/>
                    <a:pt x="503" y="190"/>
                  </a:cubicBezTo>
                  <a:cubicBezTo>
                    <a:pt x="507" y="196"/>
                    <a:pt x="73" y="431"/>
                    <a:pt x="76" y="437"/>
                  </a:cubicBezTo>
                  <a:cubicBezTo>
                    <a:pt x="79" y="441"/>
                    <a:pt x="500" y="185"/>
                    <a:pt x="504" y="190"/>
                  </a:cubicBezTo>
                  <a:cubicBezTo>
                    <a:pt x="506" y="194"/>
                    <a:pt x="78" y="437"/>
                    <a:pt x="80" y="441"/>
                  </a:cubicBezTo>
                  <a:cubicBezTo>
                    <a:pt x="83" y="445"/>
                    <a:pt x="501" y="189"/>
                    <a:pt x="505" y="195"/>
                  </a:cubicBezTo>
                  <a:cubicBezTo>
                    <a:pt x="506" y="198"/>
                    <a:pt x="82" y="440"/>
                    <a:pt x="85" y="445"/>
                  </a:cubicBezTo>
                  <a:cubicBezTo>
                    <a:pt x="88" y="450"/>
                    <a:pt x="503" y="196"/>
                    <a:pt x="506" y="201"/>
                  </a:cubicBezTo>
                  <a:cubicBezTo>
                    <a:pt x="508" y="204"/>
                    <a:pt x="88" y="446"/>
                    <a:pt x="90" y="450"/>
                  </a:cubicBezTo>
                  <a:cubicBezTo>
                    <a:pt x="92" y="452"/>
                    <a:pt x="506" y="206"/>
                    <a:pt x="508" y="208"/>
                  </a:cubicBezTo>
                  <a:cubicBezTo>
                    <a:pt x="511" y="213"/>
                    <a:pt x="93" y="451"/>
                    <a:pt x="95" y="454"/>
                  </a:cubicBezTo>
                  <a:cubicBezTo>
                    <a:pt x="97" y="458"/>
                    <a:pt x="506" y="209"/>
                    <a:pt x="509" y="215"/>
                  </a:cubicBezTo>
                  <a:cubicBezTo>
                    <a:pt x="511" y="219"/>
                    <a:pt x="95" y="451"/>
                    <a:pt x="99" y="457"/>
                  </a:cubicBezTo>
                  <a:cubicBezTo>
                    <a:pt x="102" y="463"/>
                    <a:pt x="506" y="214"/>
                    <a:pt x="510" y="220"/>
                  </a:cubicBezTo>
                  <a:cubicBezTo>
                    <a:pt x="513" y="225"/>
                    <a:pt x="101" y="457"/>
                    <a:pt x="102" y="460"/>
                  </a:cubicBezTo>
                  <a:cubicBezTo>
                    <a:pt x="105" y="464"/>
                    <a:pt x="509" y="221"/>
                    <a:pt x="510" y="224"/>
                  </a:cubicBezTo>
                  <a:cubicBezTo>
                    <a:pt x="513" y="228"/>
                    <a:pt x="99" y="454"/>
                    <a:pt x="102" y="460"/>
                  </a:cubicBezTo>
                  <a:cubicBezTo>
                    <a:pt x="104" y="463"/>
                    <a:pt x="509" y="222"/>
                    <a:pt x="510" y="224"/>
                  </a:cubicBezTo>
                  <a:cubicBezTo>
                    <a:pt x="513" y="229"/>
                    <a:pt x="105" y="459"/>
                    <a:pt x="107" y="463"/>
                  </a:cubicBezTo>
                  <a:cubicBezTo>
                    <a:pt x="109" y="466"/>
                    <a:pt x="510" y="227"/>
                    <a:pt x="511" y="230"/>
                  </a:cubicBezTo>
                  <a:cubicBezTo>
                    <a:pt x="513" y="232"/>
                    <a:pt x="112" y="465"/>
                    <a:pt x="113" y="468"/>
                  </a:cubicBezTo>
                  <a:cubicBezTo>
                    <a:pt x="114" y="470"/>
                    <a:pt x="510" y="234"/>
                    <a:pt x="512" y="238"/>
                  </a:cubicBezTo>
                  <a:cubicBezTo>
                    <a:pt x="514" y="241"/>
                    <a:pt x="113" y="464"/>
                    <a:pt x="116" y="470"/>
                  </a:cubicBezTo>
                  <a:cubicBezTo>
                    <a:pt x="118" y="473"/>
                    <a:pt x="511" y="239"/>
                    <a:pt x="512" y="241"/>
                  </a:cubicBezTo>
                  <a:cubicBezTo>
                    <a:pt x="514" y="244"/>
                    <a:pt x="119" y="469"/>
                    <a:pt x="122" y="473"/>
                  </a:cubicBezTo>
                  <a:cubicBezTo>
                    <a:pt x="124" y="478"/>
                    <a:pt x="510" y="243"/>
                    <a:pt x="512" y="248"/>
                  </a:cubicBezTo>
                  <a:cubicBezTo>
                    <a:pt x="516" y="253"/>
                    <a:pt x="120" y="469"/>
                    <a:pt x="123" y="474"/>
                  </a:cubicBezTo>
                  <a:cubicBezTo>
                    <a:pt x="124" y="477"/>
                    <a:pt x="511" y="247"/>
                    <a:pt x="512" y="249"/>
                  </a:cubicBezTo>
                  <a:cubicBezTo>
                    <a:pt x="515" y="253"/>
                    <a:pt x="128" y="474"/>
                    <a:pt x="131" y="479"/>
                  </a:cubicBezTo>
                  <a:cubicBezTo>
                    <a:pt x="133" y="483"/>
                    <a:pt x="511" y="256"/>
                    <a:pt x="513" y="259"/>
                  </a:cubicBezTo>
                  <a:cubicBezTo>
                    <a:pt x="515" y="262"/>
                    <a:pt x="131" y="477"/>
                    <a:pt x="132" y="480"/>
                  </a:cubicBezTo>
                  <a:cubicBezTo>
                    <a:pt x="133" y="482"/>
                    <a:pt x="510" y="256"/>
                    <a:pt x="513" y="260"/>
                  </a:cubicBezTo>
                  <a:cubicBezTo>
                    <a:pt x="515" y="263"/>
                    <a:pt x="138" y="480"/>
                    <a:pt x="140" y="484"/>
                  </a:cubicBezTo>
                  <a:cubicBezTo>
                    <a:pt x="143" y="490"/>
                    <a:pt x="510" y="265"/>
                    <a:pt x="512" y="269"/>
                  </a:cubicBezTo>
                  <a:cubicBezTo>
                    <a:pt x="515" y="275"/>
                    <a:pt x="142" y="483"/>
                    <a:pt x="144" y="486"/>
                  </a:cubicBezTo>
                  <a:cubicBezTo>
                    <a:pt x="147" y="491"/>
                    <a:pt x="511" y="271"/>
                    <a:pt x="512" y="273"/>
                  </a:cubicBezTo>
                  <a:cubicBezTo>
                    <a:pt x="515" y="278"/>
                    <a:pt x="142" y="482"/>
                    <a:pt x="144" y="486"/>
                  </a:cubicBezTo>
                  <a:cubicBezTo>
                    <a:pt x="147" y="491"/>
                    <a:pt x="510" y="271"/>
                    <a:pt x="512" y="274"/>
                  </a:cubicBezTo>
                  <a:cubicBezTo>
                    <a:pt x="515" y="278"/>
                    <a:pt x="148" y="485"/>
                    <a:pt x="150" y="489"/>
                  </a:cubicBezTo>
                  <a:cubicBezTo>
                    <a:pt x="152" y="493"/>
                    <a:pt x="509" y="275"/>
                    <a:pt x="512" y="280"/>
                  </a:cubicBezTo>
                  <a:cubicBezTo>
                    <a:pt x="513" y="282"/>
                    <a:pt x="157" y="490"/>
                    <a:pt x="159" y="493"/>
                  </a:cubicBezTo>
                  <a:cubicBezTo>
                    <a:pt x="160" y="496"/>
                    <a:pt x="510" y="288"/>
                    <a:pt x="511" y="290"/>
                  </a:cubicBezTo>
                  <a:cubicBezTo>
                    <a:pt x="513" y="293"/>
                    <a:pt x="167" y="494"/>
                    <a:pt x="168" y="497"/>
                  </a:cubicBezTo>
                  <a:cubicBezTo>
                    <a:pt x="170" y="499"/>
                    <a:pt x="506" y="295"/>
                    <a:pt x="509" y="300"/>
                  </a:cubicBezTo>
                  <a:cubicBezTo>
                    <a:pt x="512" y="305"/>
                    <a:pt x="170" y="495"/>
                    <a:pt x="171" y="498"/>
                  </a:cubicBezTo>
                  <a:cubicBezTo>
                    <a:pt x="174" y="503"/>
                    <a:pt x="507" y="300"/>
                    <a:pt x="509" y="303"/>
                  </a:cubicBezTo>
                  <a:cubicBezTo>
                    <a:pt x="512" y="308"/>
                    <a:pt x="179" y="498"/>
                    <a:pt x="180" y="501"/>
                  </a:cubicBezTo>
                  <a:cubicBezTo>
                    <a:pt x="181" y="503"/>
                    <a:pt x="505" y="309"/>
                    <a:pt x="507" y="312"/>
                  </a:cubicBezTo>
                  <a:cubicBezTo>
                    <a:pt x="509" y="316"/>
                    <a:pt x="189" y="500"/>
                    <a:pt x="191" y="504"/>
                  </a:cubicBezTo>
                  <a:cubicBezTo>
                    <a:pt x="194" y="508"/>
                    <a:pt x="502" y="320"/>
                    <a:pt x="504" y="323"/>
                  </a:cubicBezTo>
                  <a:cubicBezTo>
                    <a:pt x="506" y="327"/>
                    <a:pt x="197" y="502"/>
                    <a:pt x="200" y="506"/>
                  </a:cubicBezTo>
                  <a:cubicBezTo>
                    <a:pt x="201" y="508"/>
                    <a:pt x="501" y="329"/>
                    <a:pt x="502" y="331"/>
                  </a:cubicBezTo>
                  <a:cubicBezTo>
                    <a:pt x="504" y="335"/>
                    <a:pt x="209" y="505"/>
                    <a:pt x="211" y="509"/>
                  </a:cubicBezTo>
                  <a:cubicBezTo>
                    <a:pt x="213" y="513"/>
                    <a:pt x="496" y="339"/>
                    <a:pt x="498" y="343"/>
                  </a:cubicBezTo>
                  <a:cubicBezTo>
                    <a:pt x="500" y="345"/>
                    <a:pt x="218" y="507"/>
                    <a:pt x="220" y="510"/>
                  </a:cubicBezTo>
                  <a:cubicBezTo>
                    <a:pt x="221" y="513"/>
                    <a:pt x="494" y="349"/>
                    <a:pt x="495" y="351"/>
                  </a:cubicBezTo>
                  <a:cubicBezTo>
                    <a:pt x="498" y="355"/>
                    <a:pt x="219" y="507"/>
                    <a:pt x="221" y="510"/>
                  </a:cubicBezTo>
                  <a:cubicBezTo>
                    <a:pt x="223" y="512"/>
                    <a:pt x="493" y="349"/>
                    <a:pt x="495" y="352"/>
                  </a:cubicBezTo>
                  <a:cubicBezTo>
                    <a:pt x="496" y="355"/>
                    <a:pt x="229" y="508"/>
                    <a:pt x="231" y="512"/>
                  </a:cubicBezTo>
                  <a:cubicBezTo>
                    <a:pt x="233" y="515"/>
                    <a:pt x="489" y="359"/>
                    <a:pt x="491" y="361"/>
                  </a:cubicBezTo>
                  <a:cubicBezTo>
                    <a:pt x="492" y="364"/>
                    <a:pt x="233" y="510"/>
                    <a:pt x="234" y="512"/>
                  </a:cubicBezTo>
                  <a:cubicBezTo>
                    <a:pt x="236" y="515"/>
                    <a:pt x="488" y="362"/>
                    <a:pt x="489" y="364"/>
                  </a:cubicBezTo>
                  <a:cubicBezTo>
                    <a:pt x="490" y="366"/>
                    <a:pt x="243" y="510"/>
                    <a:pt x="245" y="512"/>
                  </a:cubicBezTo>
                  <a:cubicBezTo>
                    <a:pt x="246" y="514"/>
                    <a:pt x="484" y="371"/>
                    <a:pt x="485" y="374"/>
                  </a:cubicBezTo>
                  <a:cubicBezTo>
                    <a:pt x="487" y="377"/>
                    <a:pt x="247" y="509"/>
                    <a:pt x="249" y="513"/>
                  </a:cubicBezTo>
                  <a:cubicBezTo>
                    <a:pt x="249" y="514"/>
                    <a:pt x="482" y="374"/>
                    <a:pt x="483" y="377"/>
                  </a:cubicBezTo>
                  <a:cubicBezTo>
                    <a:pt x="485" y="380"/>
                    <a:pt x="262" y="511"/>
                    <a:pt x="263" y="513"/>
                  </a:cubicBezTo>
                  <a:cubicBezTo>
                    <a:pt x="265" y="516"/>
                    <a:pt x="475" y="387"/>
                    <a:pt x="476" y="390"/>
                  </a:cubicBezTo>
                  <a:cubicBezTo>
                    <a:pt x="477" y="391"/>
                    <a:pt x="275" y="511"/>
                    <a:pt x="276" y="512"/>
                  </a:cubicBezTo>
                  <a:cubicBezTo>
                    <a:pt x="277" y="514"/>
                    <a:pt x="468" y="399"/>
                    <a:pt x="469" y="400"/>
                  </a:cubicBezTo>
                  <a:cubicBezTo>
                    <a:pt x="471" y="403"/>
                    <a:pt x="276" y="509"/>
                    <a:pt x="277" y="512"/>
                  </a:cubicBezTo>
                  <a:cubicBezTo>
                    <a:pt x="279" y="515"/>
                    <a:pt x="468" y="400"/>
                    <a:pt x="469" y="402"/>
                  </a:cubicBezTo>
                  <a:cubicBezTo>
                    <a:pt x="469" y="403"/>
                    <a:pt x="283" y="510"/>
                    <a:pt x="283" y="512"/>
                  </a:cubicBezTo>
                  <a:cubicBezTo>
                    <a:pt x="285" y="514"/>
                    <a:pt x="464" y="406"/>
                    <a:pt x="464" y="407"/>
                  </a:cubicBezTo>
                  <a:cubicBezTo>
                    <a:pt x="466" y="409"/>
                    <a:pt x="297" y="508"/>
                    <a:pt x="298" y="510"/>
                  </a:cubicBezTo>
                  <a:cubicBezTo>
                    <a:pt x="299" y="512"/>
                    <a:pt x="456" y="418"/>
                    <a:pt x="456" y="418"/>
                  </a:cubicBezTo>
                  <a:cubicBezTo>
                    <a:pt x="457" y="420"/>
                    <a:pt x="324" y="503"/>
                    <a:pt x="325" y="504"/>
                  </a:cubicBezTo>
                  <a:cubicBezTo>
                    <a:pt x="325" y="505"/>
                    <a:pt x="437" y="437"/>
                    <a:pt x="438" y="439"/>
                  </a:cubicBezTo>
                  <a:cubicBezTo>
                    <a:pt x="439" y="440"/>
                    <a:pt x="324" y="503"/>
                    <a:pt x="325" y="504"/>
                  </a:cubicBezTo>
                  <a:cubicBezTo>
                    <a:pt x="326" y="504"/>
                    <a:pt x="437" y="438"/>
                    <a:pt x="438" y="439"/>
                  </a:cubicBezTo>
                  <a:cubicBezTo>
                    <a:pt x="438" y="440"/>
                    <a:pt x="338" y="499"/>
                    <a:pt x="339" y="500"/>
                  </a:cubicBezTo>
                  <a:cubicBezTo>
                    <a:pt x="339" y="501"/>
                    <a:pt x="426" y="448"/>
                    <a:pt x="426" y="449"/>
                  </a:cubicBezTo>
                  <a:cubicBezTo>
                    <a:pt x="427" y="450"/>
                    <a:pt x="354" y="494"/>
                    <a:pt x="355" y="494"/>
                  </a:cubicBezTo>
                  <a:cubicBezTo>
                    <a:pt x="355" y="495"/>
                    <a:pt x="412" y="460"/>
                    <a:pt x="412" y="461"/>
                  </a:cubicBezTo>
                  <a:cubicBezTo>
                    <a:pt x="413" y="461"/>
                    <a:pt x="377" y="483"/>
                    <a:pt x="377" y="483"/>
                  </a:cubicBezTo>
                  <a:cubicBezTo>
                    <a:pt x="377" y="483"/>
                    <a:pt x="386" y="478"/>
                    <a:pt x="386" y="478"/>
                  </a:cubicBezTo>
                </a:path>
              </a:pathLst>
            </a:custGeom>
            <a:noFill/>
            <a:ln w="1588" cap="rnd">
              <a:solidFill>
                <a:schemeClr val="accent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椭圆 108"/>
            <p:cNvSpPr/>
            <p:nvPr/>
          </p:nvSpPr>
          <p:spPr>
            <a:xfrm>
              <a:off x="1767843" y="2387606"/>
              <a:ext cx="1117594" cy="111759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4" name="PA_组合 103"/>
          <p:cNvGrpSpPr/>
          <p:nvPr>
            <p:custDataLst>
              <p:tags r:id="rId2"/>
            </p:custDataLst>
          </p:nvPr>
        </p:nvGrpSpPr>
        <p:grpSpPr>
          <a:xfrm>
            <a:off x="6505926" y="2223503"/>
            <a:ext cx="1363760" cy="1363760"/>
            <a:chOff x="1767843" y="2387606"/>
            <a:chExt cx="1117594" cy="1117594"/>
          </a:xfrm>
        </p:grpSpPr>
        <p:sp>
          <p:nvSpPr>
            <p:cNvPr id="105" name="Freeform 13"/>
            <p:cNvSpPr>
              <a:spLocks/>
            </p:cNvSpPr>
            <p:nvPr/>
          </p:nvSpPr>
          <p:spPr bwMode="auto">
            <a:xfrm>
              <a:off x="1769428" y="2389984"/>
              <a:ext cx="1114425" cy="1112838"/>
            </a:xfrm>
            <a:custGeom>
              <a:avLst/>
              <a:gdLst>
                <a:gd name="T0" fmla="*/ 185 w 516"/>
                <a:gd name="T1" fmla="*/ 14 h 516"/>
                <a:gd name="T2" fmla="*/ 201 w 516"/>
                <a:gd name="T3" fmla="*/ 10 h 516"/>
                <a:gd name="T4" fmla="*/ 227 w 516"/>
                <a:gd name="T5" fmla="*/ 5 h 516"/>
                <a:gd name="T6" fmla="*/ 256 w 516"/>
                <a:gd name="T7" fmla="*/ 3 h 516"/>
                <a:gd name="T8" fmla="*/ 280 w 516"/>
                <a:gd name="T9" fmla="*/ 4 h 516"/>
                <a:gd name="T10" fmla="*/ 289 w 516"/>
                <a:gd name="T11" fmla="*/ 5 h 516"/>
                <a:gd name="T12" fmla="*/ 299 w 516"/>
                <a:gd name="T13" fmla="*/ 7 h 516"/>
                <a:gd name="T14" fmla="*/ 318 w 516"/>
                <a:gd name="T15" fmla="*/ 10 h 516"/>
                <a:gd name="T16" fmla="*/ 329 w 516"/>
                <a:gd name="T17" fmla="*/ 13 h 516"/>
                <a:gd name="T18" fmla="*/ 340 w 516"/>
                <a:gd name="T19" fmla="*/ 17 h 516"/>
                <a:gd name="T20" fmla="*/ 355 w 516"/>
                <a:gd name="T21" fmla="*/ 22 h 516"/>
                <a:gd name="T22" fmla="*/ 361 w 516"/>
                <a:gd name="T23" fmla="*/ 25 h 516"/>
                <a:gd name="T24" fmla="*/ 373 w 516"/>
                <a:gd name="T25" fmla="*/ 31 h 516"/>
                <a:gd name="T26" fmla="*/ 385 w 516"/>
                <a:gd name="T27" fmla="*/ 37 h 516"/>
                <a:gd name="T28" fmla="*/ 400 w 516"/>
                <a:gd name="T29" fmla="*/ 46 h 516"/>
                <a:gd name="T30" fmla="*/ 406 w 516"/>
                <a:gd name="T31" fmla="*/ 51 h 516"/>
                <a:gd name="T32" fmla="*/ 411 w 516"/>
                <a:gd name="T33" fmla="*/ 55 h 516"/>
                <a:gd name="T34" fmla="*/ 419 w 516"/>
                <a:gd name="T35" fmla="*/ 61 h 516"/>
                <a:gd name="T36" fmla="*/ 429 w 516"/>
                <a:gd name="T37" fmla="*/ 70 h 516"/>
                <a:gd name="T38" fmla="*/ 436 w 516"/>
                <a:gd name="T39" fmla="*/ 76 h 516"/>
                <a:gd name="T40" fmla="*/ 441 w 516"/>
                <a:gd name="T41" fmla="*/ 81 h 516"/>
                <a:gd name="T42" fmla="*/ 452 w 516"/>
                <a:gd name="T43" fmla="*/ 93 h 516"/>
                <a:gd name="T44" fmla="*/ 457 w 516"/>
                <a:gd name="T45" fmla="*/ 99 h 516"/>
                <a:gd name="T46" fmla="*/ 462 w 516"/>
                <a:gd name="T47" fmla="*/ 106 h 516"/>
                <a:gd name="T48" fmla="*/ 471 w 516"/>
                <a:gd name="T49" fmla="*/ 118 h 516"/>
                <a:gd name="T50" fmla="*/ 475 w 516"/>
                <a:gd name="T51" fmla="*/ 125 h 516"/>
                <a:gd name="T52" fmla="*/ 481 w 516"/>
                <a:gd name="T53" fmla="*/ 134 h 516"/>
                <a:gd name="T54" fmla="*/ 488 w 516"/>
                <a:gd name="T55" fmla="*/ 149 h 516"/>
                <a:gd name="T56" fmla="*/ 492 w 516"/>
                <a:gd name="T57" fmla="*/ 157 h 516"/>
                <a:gd name="T58" fmla="*/ 495 w 516"/>
                <a:gd name="T59" fmla="*/ 166 h 516"/>
                <a:gd name="T60" fmla="*/ 499 w 516"/>
                <a:gd name="T61" fmla="*/ 176 h 516"/>
                <a:gd name="T62" fmla="*/ 502 w 516"/>
                <a:gd name="T63" fmla="*/ 184 h 516"/>
                <a:gd name="T64" fmla="*/ 504 w 516"/>
                <a:gd name="T65" fmla="*/ 190 h 516"/>
                <a:gd name="T66" fmla="*/ 506 w 516"/>
                <a:gd name="T67" fmla="*/ 201 h 516"/>
                <a:gd name="T68" fmla="*/ 509 w 516"/>
                <a:gd name="T69" fmla="*/ 215 h 516"/>
                <a:gd name="T70" fmla="*/ 510 w 516"/>
                <a:gd name="T71" fmla="*/ 224 h 516"/>
                <a:gd name="T72" fmla="*/ 511 w 516"/>
                <a:gd name="T73" fmla="*/ 230 h 516"/>
                <a:gd name="T74" fmla="*/ 512 w 516"/>
                <a:gd name="T75" fmla="*/ 241 h 516"/>
                <a:gd name="T76" fmla="*/ 512 w 516"/>
                <a:gd name="T77" fmla="*/ 249 h 516"/>
                <a:gd name="T78" fmla="*/ 513 w 516"/>
                <a:gd name="T79" fmla="*/ 260 h 516"/>
                <a:gd name="T80" fmla="*/ 512 w 516"/>
                <a:gd name="T81" fmla="*/ 273 h 516"/>
                <a:gd name="T82" fmla="*/ 512 w 516"/>
                <a:gd name="T83" fmla="*/ 280 h 516"/>
                <a:gd name="T84" fmla="*/ 509 w 516"/>
                <a:gd name="T85" fmla="*/ 300 h 516"/>
                <a:gd name="T86" fmla="*/ 507 w 516"/>
                <a:gd name="T87" fmla="*/ 312 h 516"/>
                <a:gd name="T88" fmla="*/ 502 w 516"/>
                <a:gd name="T89" fmla="*/ 331 h 516"/>
                <a:gd name="T90" fmla="*/ 495 w 516"/>
                <a:gd name="T91" fmla="*/ 351 h 516"/>
                <a:gd name="T92" fmla="*/ 491 w 516"/>
                <a:gd name="T93" fmla="*/ 361 h 516"/>
                <a:gd name="T94" fmla="*/ 485 w 516"/>
                <a:gd name="T95" fmla="*/ 374 h 516"/>
                <a:gd name="T96" fmla="*/ 476 w 516"/>
                <a:gd name="T97" fmla="*/ 390 h 516"/>
                <a:gd name="T98" fmla="*/ 469 w 516"/>
                <a:gd name="T99" fmla="*/ 402 h 516"/>
                <a:gd name="T100" fmla="*/ 456 w 516"/>
                <a:gd name="T101" fmla="*/ 418 h 516"/>
                <a:gd name="T102" fmla="*/ 438 w 516"/>
                <a:gd name="T103" fmla="*/ 439 h 516"/>
                <a:gd name="T104" fmla="*/ 412 w 516"/>
                <a:gd name="T105" fmla="*/ 461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16" h="516">
                  <a:moveTo>
                    <a:pt x="130" y="38"/>
                  </a:moveTo>
                  <a:cubicBezTo>
                    <a:pt x="130" y="38"/>
                    <a:pt x="138" y="33"/>
                    <a:pt x="138" y="33"/>
                  </a:cubicBezTo>
                  <a:cubicBezTo>
                    <a:pt x="139" y="33"/>
                    <a:pt x="83" y="72"/>
                    <a:pt x="84" y="72"/>
                  </a:cubicBezTo>
                  <a:cubicBezTo>
                    <a:pt x="84" y="73"/>
                    <a:pt x="184" y="12"/>
                    <a:pt x="185" y="14"/>
                  </a:cubicBezTo>
                  <a:cubicBezTo>
                    <a:pt x="185" y="15"/>
                    <a:pt x="73" y="81"/>
                    <a:pt x="74" y="82"/>
                  </a:cubicBezTo>
                  <a:cubicBezTo>
                    <a:pt x="74" y="84"/>
                    <a:pt x="197" y="9"/>
                    <a:pt x="198" y="11"/>
                  </a:cubicBezTo>
                  <a:cubicBezTo>
                    <a:pt x="199" y="12"/>
                    <a:pt x="71" y="84"/>
                    <a:pt x="71" y="85"/>
                  </a:cubicBezTo>
                  <a:cubicBezTo>
                    <a:pt x="72" y="86"/>
                    <a:pt x="200" y="8"/>
                    <a:pt x="201" y="10"/>
                  </a:cubicBezTo>
                  <a:cubicBezTo>
                    <a:pt x="202" y="10"/>
                    <a:pt x="63" y="91"/>
                    <a:pt x="64" y="92"/>
                  </a:cubicBezTo>
                  <a:cubicBezTo>
                    <a:pt x="65" y="93"/>
                    <a:pt x="210" y="6"/>
                    <a:pt x="211" y="8"/>
                  </a:cubicBezTo>
                  <a:cubicBezTo>
                    <a:pt x="212" y="9"/>
                    <a:pt x="54" y="103"/>
                    <a:pt x="55" y="105"/>
                  </a:cubicBezTo>
                  <a:cubicBezTo>
                    <a:pt x="55" y="106"/>
                    <a:pt x="226" y="3"/>
                    <a:pt x="227" y="5"/>
                  </a:cubicBezTo>
                  <a:cubicBezTo>
                    <a:pt x="228" y="7"/>
                    <a:pt x="48" y="111"/>
                    <a:pt x="49" y="112"/>
                  </a:cubicBezTo>
                  <a:cubicBezTo>
                    <a:pt x="50" y="115"/>
                    <a:pt x="235" y="2"/>
                    <a:pt x="236" y="4"/>
                  </a:cubicBezTo>
                  <a:cubicBezTo>
                    <a:pt x="238" y="7"/>
                    <a:pt x="37" y="126"/>
                    <a:pt x="38" y="129"/>
                  </a:cubicBezTo>
                  <a:cubicBezTo>
                    <a:pt x="39" y="130"/>
                    <a:pt x="255" y="1"/>
                    <a:pt x="256" y="3"/>
                  </a:cubicBezTo>
                  <a:cubicBezTo>
                    <a:pt x="258" y="6"/>
                    <a:pt x="32" y="136"/>
                    <a:pt x="33" y="137"/>
                  </a:cubicBezTo>
                  <a:cubicBezTo>
                    <a:pt x="35" y="140"/>
                    <a:pt x="264" y="0"/>
                    <a:pt x="265" y="3"/>
                  </a:cubicBezTo>
                  <a:cubicBezTo>
                    <a:pt x="267" y="7"/>
                    <a:pt x="26" y="149"/>
                    <a:pt x="27" y="151"/>
                  </a:cubicBezTo>
                  <a:cubicBezTo>
                    <a:pt x="29" y="154"/>
                    <a:pt x="279" y="2"/>
                    <a:pt x="280" y="4"/>
                  </a:cubicBezTo>
                  <a:cubicBezTo>
                    <a:pt x="282" y="6"/>
                    <a:pt x="22" y="152"/>
                    <a:pt x="24" y="156"/>
                  </a:cubicBezTo>
                  <a:cubicBezTo>
                    <a:pt x="26" y="158"/>
                    <a:pt x="284" y="2"/>
                    <a:pt x="286" y="5"/>
                  </a:cubicBezTo>
                  <a:cubicBezTo>
                    <a:pt x="288" y="8"/>
                    <a:pt x="21" y="156"/>
                    <a:pt x="23" y="159"/>
                  </a:cubicBezTo>
                  <a:cubicBezTo>
                    <a:pt x="25" y="162"/>
                    <a:pt x="288" y="3"/>
                    <a:pt x="289" y="5"/>
                  </a:cubicBezTo>
                  <a:cubicBezTo>
                    <a:pt x="290" y="7"/>
                    <a:pt x="19" y="163"/>
                    <a:pt x="21" y="165"/>
                  </a:cubicBezTo>
                  <a:cubicBezTo>
                    <a:pt x="22" y="168"/>
                    <a:pt x="294" y="3"/>
                    <a:pt x="296" y="6"/>
                  </a:cubicBezTo>
                  <a:cubicBezTo>
                    <a:pt x="298" y="10"/>
                    <a:pt x="17" y="164"/>
                    <a:pt x="20" y="168"/>
                  </a:cubicBezTo>
                  <a:cubicBezTo>
                    <a:pt x="21" y="170"/>
                    <a:pt x="298" y="5"/>
                    <a:pt x="299" y="7"/>
                  </a:cubicBezTo>
                  <a:cubicBezTo>
                    <a:pt x="300" y="8"/>
                    <a:pt x="16" y="171"/>
                    <a:pt x="17" y="174"/>
                  </a:cubicBezTo>
                  <a:cubicBezTo>
                    <a:pt x="19" y="177"/>
                    <a:pt x="304" y="6"/>
                    <a:pt x="306" y="8"/>
                  </a:cubicBezTo>
                  <a:cubicBezTo>
                    <a:pt x="307" y="10"/>
                    <a:pt x="12" y="184"/>
                    <a:pt x="13" y="186"/>
                  </a:cubicBezTo>
                  <a:cubicBezTo>
                    <a:pt x="16" y="191"/>
                    <a:pt x="316" y="7"/>
                    <a:pt x="318" y="10"/>
                  </a:cubicBezTo>
                  <a:cubicBezTo>
                    <a:pt x="320" y="13"/>
                    <a:pt x="9" y="194"/>
                    <a:pt x="11" y="196"/>
                  </a:cubicBezTo>
                  <a:cubicBezTo>
                    <a:pt x="14" y="201"/>
                    <a:pt x="326" y="9"/>
                    <a:pt x="328" y="13"/>
                  </a:cubicBezTo>
                  <a:cubicBezTo>
                    <a:pt x="330" y="17"/>
                    <a:pt x="8" y="193"/>
                    <a:pt x="10" y="197"/>
                  </a:cubicBezTo>
                  <a:cubicBezTo>
                    <a:pt x="12" y="200"/>
                    <a:pt x="327" y="9"/>
                    <a:pt x="329" y="13"/>
                  </a:cubicBezTo>
                  <a:cubicBezTo>
                    <a:pt x="331" y="16"/>
                    <a:pt x="8" y="201"/>
                    <a:pt x="9" y="203"/>
                  </a:cubicBezTo>
                  <a:cubicBezTo>
                    <a:pt x="11" y="207"/>
                    <a:pt x="332" y="11"/>
                    <a:pt x="335" y="15"/>
                  </a:cubicBezTo>
                  <a:cubicBezTo>
                    <a:pt x="336" y="17"/>
                    <a:pt x="5" y="205"/>
                    <a:pt x="8" y="209"/>
                  </a:cubicBezTo>
                  <a:cubicBezTo>
                    <a:pt x="9" y="211"/>
                    <a:pt x="338" y="13"/>
                    <a:pt x="340" y="17"/>
                  </a:cubicBezTo>
                  <a:cubicBezTo>
                    <a:pt x="343" y="22"/>
                    <a:pt x="4" y="215"/>
                    <a:pt x="6" y="219"/>
                  </a:cubicBezTo>
                  <a:cubicBezTo>
                    <a:pt x="9" y="223"/>
                    <a:pt x="348" y="17"/>
                    <a:pt x="350" y="20"/>
                  </a:cubicBezTo>
                  <a:cubicBezTo>
                    <a:pt x="352" y="25"/>
                    <a:pt x="3" y="221"/>
                    <a:pt x="5" y="224"/>
                  </a:cubicBezTo>
                  <a:cubicBezTo>
                    <a:pt x="8" y="229"/>
                    <a:pt x="353" y="19"/>
                    <a:pt x="355" y="22"/>
                  </a:cubicBezTo>
                  <a:cubicBezTo>
                    <a:pt x="357" y="25"/>
                    <a:pt x="3" y="225"/>
                    <a:pt x="5" y="229"/>
                  </a:cubicBezTo>
                  <a:cubicBezTo>
                    <a:pt x="7" y="233"/>
                    <a:pt x="358" y="22"/>
                    <a:pt x="359" y="24"/>
                  </a:cubicBezTo>
                  <a:cubicBezTo>
                    <a:pt x="361" y="27"/>
                    <a:pt x="2" y="228"/>
                    <a:pt x="4" y="231"/>
                  </a:cubicBezTo>
                  <a:cubicBezTo>
                    <a:pt x="7" y="236"/>
                    <a:pt x="359" y="22"/>
                    <a:pt x="361" y="25"/>
                  </a:cubicBezTo>
                  <a:cubicBezTo>
                    <a:pt x="364" y="30"/>
                    <a:pt x="2" y="238"/>
                    <a:pt x="4" y="240"/>
                  </a:cubicBezTo>
                  <a:cubicBezTo>
                    <a:pt x="7" y="245"/>
                    <a:pt x="366" y="24"/>
                    <a:pt x="369" y="29"/>
                  </a:cubicBezTo>
                  <a:cubicBezTo>
                    <a:pt x="372" y="33"/>
                    <a:pt x="2" y="241"/>
                    <a:pt x="4" y="244"/>
                  </a:cubicBezTo>
                  <a:cubicBezTo>
                    <a:pt x="5" y="246"/>
                    <a:pt x="370" y="26"/>
                    <a:pt x="373" y="31"/>
                  </a:cubicBezTo>
                  <a:cubicBezTo>
                    <a:pt x="375" y="36"/>
                    <a:pt x="0" y="247"/>
                    <a:pt x="3" y="253"/>
                  </a:cubicBezTo>
                  <a:cubicBezTo>
                    <a:pt x="6" y="258"/>
                    <a:pt x="378" y="29"/>
                    <a:pt x="381" y="35"/>
                  </a:cubicBezTo>
                  <a:cubicBezTo>
                    <a:pt x="384" y="39"/>
                    <a:pt x="0" y="253"/>
                    <a:pt x="3" y="257"/>
                  </a:cubicBezTo>
                  <a:cubicBezTo>
                    <a:pt x="5" y="260"/>
                    <a:pt x="382" y="33"/>
                    <a:pt x="385" y="37"/>
                  </a:cubicBezTo>
                  <a:cubicBezTo>
                    <a:pt x="388" y="42"/>
                    <a:pt x="1" y="260"/>
                    <a:pt x="3" y="265"/>
                  </a:cubicBezTo>
                  <a:cubicBezTo>
                    <a:pt x="5" y="267"/>
                    <a:pt x="388" y="36"/>
                    <a:pt x="391" y="41"/>
                  </a:cubicBezTo>
                  <a:cubicBezTo>
                    <a:pt x="393" y="44"/>
                    <a:pt x="1" y="269"/>
                    <a:pt x="4" y="275"/>
                  </a:cubicBezTo>
                  <a:cubicBezTo>
                    <a:pt x="6" y="279"/>
                    <a:pt x="397" y="42"/>
                    <a:pt x="400" y="46"/>
                  </a:cubicBezTo>
                  <a:cubicBezTo>
                    <a:pt x="403" y="52"/>
                    <a:pt x="1" y="277"/>
                    <a:pt x="4" y="282"/>
                  </a:cubicBezTo>
                  <a:cubicBezTo>
                    <a:pt x="6" y="285"/>
                    <a:pt x="404" y="48"/>
                    <a:pt x="406" y="51"/>
                  </a:cubicBezTo>
                  <a:cubicBezTo>
                    <a:pt x="407" y="53"/>
                    <a:pt x="2" y="279"/>
                    <a:pt x="4" y="283"/>
                  </a:cubicBezTo>
                  <a:cubicBezTo>
                    <a:pt x="7" y="287"/>
                    <a:pt x="403" y="45"/>
                    <a:pt x="406" y="51"/>
                  </a:cubicBezTo>
                  <a:cubicBezTo>
                    <a:pt x="409" y="56"/>
                    <a:pt x="2" y="283"/>
                    <a:pt x="5" y="287"/>
                  </a:cubicBezTo>
                  <a:cubicBezTo>
                    <a:pt x="8" y="293"/>
                    <a:pt x="407" y="48"/>
                    <a:pt x="410" y="53"/>
                  </a:cubicBezTo>
                  <a:cubicBezTo>
                    <a:pt x="412" y="58"/>
                    <a:pt x="2" y="283"/>
                    <a:pt x="5" y="289"/>
                  </a:cubicBezTo>
                  <a:cubicBezTo>
                    <a:pt x="7" y="293"/>
                    <a:pt x="409" y="51"/>
                    <a:pt x="411" y="55"/>
                  </a:cubicBezTo>
                  <a:cubicBezTo>
                    <a:pt x="413" y="58"/>
                    <a:pt x="3" y="288"/>
                    <a:pt x="5" y="292"/>
                  </a:cubicBezTo>
                  <a:cubicBezTo>
                    <a:pt x="8" y="297"/>
                    <a:pt x="410" y="51"/>
                    <a:pt x="413" y="56"/>
                  </a:cubicBezTo>
                  <a:cubicBezTo>
                    <a:pt x="415" y="59"/>
                    <a:pt x="3" y="293"/>
                    <a:pt x="6" y="299"/>
                  </a:cubicBezTo>
                  <a:cubicBezTo>
                    <a:pt x="10" y="305"/>
                    <a:pt x="416" y="55"/>
                    <a:pt x="419" y="61"/>
                  </a:cubicBezTo>
                  <a:cubicBezTo>
                    <a:pt x="422" y="66"/>
                    <a:pt x="5" y="300"/>
                    <a:pt x="7" y="304"/>
                  </a:cubicBezTo>
                  <a:cubicBezTo>
                    <a:pt x="10" y="309"/>
                    <a:pt x="421" y="61"/>
                    <a:pt x="423" y="64"/>
                  </a:cubicBezTo>
                  <a:cubicBezTo>
                    <a:pt x="426" y="70"/>
                    <a:pt x="6" y="307"/>
                    <a:pt x="9" y="312"/>
                  </a:cubicBezTo>
                  <a:cubicBezTo>
                    <a:pt x="10" y="314"/>
                    <a:pt x="427" y="65"/>
                    <a:pt x="429" y="70"/>
                  </a:cubicBezTo>
                  <a:cubicBezTo>
                    <a:pt x="431" y="73"/>
                    <a:pt x="8" y="314"/>
                    <a:pt x="11" y="319"/>
                  </a:cubicBezTo>
                  <a:cubicBezTo>
                    <a:pt x="12" y="322"/>
                    <a:pt x="432" y="70"/>
                    <a:pt x="435" y="75"/>
                  </a:cubicBezTo>
                  <a:cubicBezTo>
                    <a:pt x="437" y="78"/>
                    <a:pt x="8" y="316"/>
                    <a:pt x="11" y="321"/>
                  </a:cubicBezTo>
                  <a:cubicBezTo>
                    <a:pt x="14" y="326"/>
                    <a:pt x="433" y="71"/>
                    <a:pt x="436" y="76"/>
                  </a:cubicBezTo>
                  <a:cubicBezTo>
                    <a:pt x="439" y="81"/>
                    <a:pt x="10" y="323"/>
                    <a:pt x="13" y="327"/>
                  </a:cubicBezTo>
                  <a:cubicBezTo>
                    <a:pt x="16" y="332"/>
                    <a:pt x="437" y="74"/>
                    <a:pt x="440" y="80"/>
                  </a:cubicBezTo>
                  <a:cubicBezTo>
                    <a:pt x="443" y="86"/>
                    <a:pt x="10" y="324"/>
                    <a:pt x="13" y="328"/>
                  </a:cubicBezTo>
                  <a:cubicBezTo>
                    <a:pt x="14" y="331"/>
                    <a:pt x="438" y="75"/>
                    <a:pt x="441" y="81"/>
                  </a:cubicBezTo>
                  <a:cubicBezTo>
                    <a:pt x="443" y="84"/>
                    <a:pt x="12" y="331"/>
                    <a:pt x="15" y="335"/>
                  </a:cubicBezTo>
                  <a:cubicBezTo>
                    <a:pt x="17" y="338"/>
                    <a:pt x="444" y="83"/>
                    <a:pt x="446" y="86"/>
                  </a:cubicBezTo>
                  <a:cubicBezTo>
                    <a:pt x="450" y="93"/>
                    <a:pt x="15" y="338"/>
                    <a:pt x="18" y="344"/>
                  </a:cubicBezTo>
                  <a:cubicBezTo>
                    <a:pt x="20" y="346"/>
                    <a:pt x="451" y="91"/>
                    <a:pt x="452" y="93"/>
                  </a:cubicBezTo>
                  <a:cubicBezTo>
                    <a:pt x="456" y="99"/>
                    <a:pt x="16" y="342"/>
                    <a:pt x="19" y="348"/>
                  </a:cubicBezTo>
                  <a:cubicBezTo>
                    <a:pt x="23" y="353"/>
                    <a:pt x="453" y="94"/>
                    <a:pt x="455" y="96"/>
                  </a:cubicBezTo>
                  <a:cubicBezTo>
                    <a:pt x="458" y="101"/>
                    <a:pt x="18" y="346"/>
                    <a:pt x="21" y="351"/>
                  </a:cubicBezTo>
                  <a:cubicBezTo>
                    <a:pt x="23" y="354"/>
                    <a:pt x="455" y="96"/>
                    <a:pt x="457" y="99"/>
                  </a:cubicBezTo>
                  <a:cubicBezTo>
                    <a:pt x="461" y="106"/>
                    <a:pt x="20" y="351"/>
                    <a:pt x="22" y="354"/>
                  </a:cubicBezTo>
                  <a:cubicBezTo>
                    <a:pt x="25" y="360"/>
                    <a:pt x="458" y="99"/>
                    <a:pt x="459" y="102"/>
                  </a:cubicBezTo>
                  <a:cubicBezTo>
                    <a:pt x="462" y="108"/>
                    <a:pt x="21" y="354"/>
                    <a:pt x="24" y="359"/>
                  </a:cubicBezTo>
                  <a:cubicBezTo>
                    <a:pt x="26" y="363"/>
                    <a:pt x="459" y="100"/>
                    <a:pt x="462" y="106"/>
                  </a:cubicBezTo>
                  <a:cubicBezTo>
                    <a:pt x="464" y="109"/>
                    <a:pt x="24" y="360"/>
                    <a:pt x="26" y="364"/>
                  </a:cubicBezTo>
                  <a:cubicBezTo>
                    <a:pt x="28" y="366"/>
                    <a:pt x="462" y="105"/>
                    <a:pt x="465" y="110"/>
                  </a:cubicBezTo>
                  <a:cubicBezTo>
                    <a:pt x="468" y="116"/>
                    <a:pt x="28" y="369"/>
                    <a:pt x="30" y="372"/>
                  </a:cubicBezTo>
                  <a:cubicBezTo>
                    <a:pt x="33" y="377"/>
                    <a:pt x="469" y="115"/>
                    <a:pt x="471" y="118"/>
                  </a:cubicBezTo>
                  <a:cubicBezTo>
                    <a:pt x="473" y="121"/>
                    <a:pt x="31" y="374"/>
                    <a:pt x="33" y="378"/>
                  </a:cubicBezTo>
                  <a:cubicBezTo>
                    <a:pt x="36" y="384"/>
                    <a:pt x="472" y="119"/>
                    <a:pt x="474" y="123"/>
                  </a:cubicBezTo>
                  <a:cubicBezTo>
                    <a:pt x="477" y="128"/>
                    <a:pt x="33" y="378"/>
                    <a:pt x="34" y="380"/>
                  </a:cubicBezTo>
                  <a:cubicBezTo>
                    <a:pt x="37" y="385"/>
                    <a:pt x="472" y="119"/>
                    <a:pt x="475" y="125"/>
                  </a:cubicBezTo>
                  <a:cubicBezTo>
                    <a:pt x="478" y="131"/>
                    <a:pt x="34" y="379"/>
                    <a:pt x="36" y="384"/>
                  </a:cubicBezTo>
                  <a:cubicBezTo>
                    <a:pt x="38" y="387"/>
                    <a:pt x="476" y="126"/>
                    <a:pt x="478" y="129"/>
                  </a:cubicBezTo>
                  <a:cubicBezTo>
                    <a:pt x="479" y="132"/>
                    <a:pt x="36" y="382"/>
                    <a:pt x="39" y="389"/>
                  </a:cubicBezTo>
                  <a:cubicBezTo>
                    <a:pt x="41" y="392"/>
                    <a:pt x="477" y="128"/>
                    <a:pt x="481" y="134"/>
                  </a:cubicBezTo>
                  <a:cubicBezTo>
                    <a:pt x="483" y="139"/>
                    <a:pt x="41" y="392"/>
                    <a:pt x="44" y="396"/>
                  </a:cubicBezTo>
                  <a:cubicBezTo>
                    <a:pt x="46" y="401"/>
                    <a:pt x="481" y="136"/>
                    <a:pt x="485" y="142"/>
                  </a:cubicBezTo>
                  <a:cubicBezTo>
                    <a:pt x="488" y="148"/>
                    <a:pt x="46" y="399"/>
                    <a:pt x="48" y="403"/>
                  </a:cubicBezTo>
                  <a:cubicBezTo>
                    <a:pt x="52" y="409"/>
                    <a:pt x="485" y="144"/>
                    <a:pt x="488" y="149"/>
                  </a:cubicBezTo>
                  <a:cubicBezTo>
                    <a:pt x="492" y="155"/>
                    <a:pt x="48" y="401"/>
                    <a:pt x="50" y="406"/>
                  </a:cubicBezTo>
                  <a:cubicBezTo>
                    <a:pt x="52" y="409"/>
                    <a:pt x="487" y="148"/>
                    <a:pt x="490" y="152"/>
                  </a:cubicBezTo>
                  <a:cubicBezTo>
                    <a:pt x="491" y="155"/>
                    <a:pt x="52" y="407"/>
                    <a:pt x="53" y="410"/>
                  </a:cubicBezTo>
                  <a:cubicBezTo>
                    <a:pt x="56" y="414"/>
                    <a:pt x="491" y="155"/>
                    <a:pt x="492" y="157"/>
                  </a:cubicBezTo>
                  <a:cubicBezTo>
                    <a:pt x="494" y="161"/>
                    <a:pt x="55" y="412"/>
                    <a:pt x="57" y="414"/>
                  </a:cubicBezTo>
                  <a:cubicBezTo>
                    <a:pt x="59" y="418"/>
                    <a:pt x="492" y="159"/>
                    <a:pt x="494" y="162"/>
                  </a:cubicBezTo>
                  <a:cubicBezTo>
                    <a:pt x="496" y="166"/>
                    <a:pt x="58" y="415"/>
                    <a:pt x="59" y="418"/>
                  </a:cubicBezTo>
                  <a:cubicBezTo>
                    <a:pt x="62" y="423"/>
                    <a:pt x="493" y="162"/>
                    <a:pt x="495" y="166"/>
                  </a:cubicBezTo>
                  <a:cubicBezTo>
                    <a:pt x="498" y="170"/>
                    <a:pt x="59" y="417"/>
                    <a:pt x="60" y="419"/>
                  </a:cubicBezTo>
                  <a:cubicBezTo>
                    <a:pt x="64" y="425"/>
                    <a:pt x="493" y="162"/>
                    <a:pt x="496" y="168"/>
                  </a:cubicBezTo>
                  <a:cubicBezTo>
                    <a:pt x="498" y="171"/>
                    <a:pt x="65" y="423"/>
                    <a:pt x="66" y="426"/>
                  </a:cubicBezTo>
                  <a:cubicBezTo>
                    <a:pt x="69" y="431"/>
                    <a:pt x="497" y="172"/>
                    <a:pt x="499" y="176"/>
                  </a:cubicBezTo>
                  <a:cubicBezTo>
                    <a:pt x="501" y="179"/>
                    <a:pt x="64" y="422"/>
                    <a:pt x="67" y="427"/>
                  </a:cubicBezTo>
                  <a:cubicBezTo>
                    <a:pt x="69" y="430"/>
                    <a:pt x="496" y="171"/>
                    <a:pt x="500" y="177"/>
                  </a:cubicBezTo>
                  <a:cubicBezTo>
                    <a:pt x="502" y="181"/>
                    <a:pt x="70" y="429"/>
                    <a:pt x="72" y="432"/>
                  </a:cubicBezTo>
                  <a:cubicBezTo>
                    <a:pt x="74" y="436"/>
                    <a:pt x="499" y="178"/>
                    <a:pt x="502" y="184"/>
                  </a:cubicBezTo>
                  <a:cubicBezTo>
                    <a:pt x="504" y="188"/>
                    <a:pt x="74" y="433"/>
                    <a:pt x="76" y="437"/>
                  </a:cubicBezTo>
                  <a:cubicBezTo>
                    <a:pt x="80" y="443"/>
                    <a:pt x="502" y="188"/>
                    <a:pt x="503" y="190"/>
                  </a:cubicBezTo>
                  <a:cubicBezTo>
                    <a:pt x="507" y="196"/>
                    <a:pt x="73" y="431"/>
                    <a:pt x="76" y="437"/>
                  </a:cubicBezTo>
                  <a:cubicBezTo>
                    <a:pt x="79" y="441"/>
                    <a:pt x="500" y="185"/>
                    <a:pt x="504" y="190"/>
                  </a:cubicBezTo>
                  <a:cubicBezTo>
                    <a:pt x="506" y="194"/>
                    <a:pt x="78" y="437"/>
                    <a:pt x="80" y="441"/>
                  </a:cubicBezTo>
                  <a:cubicBezTo>
                    <a:pt x="83" y="445"/>
                    <a:pt x="501" y="189"/>
                    <a:pt x="505" y="195"/>
                  </a:cubicBezTo>
                  <a:cubicBezTo>
                    <a:pt x="506" y="198"/>
                    <a:pt x="82" y="440"/>
                    <a:pt x="85" y="445"/>
                  </a:cubicBezTo>
                  <a:cubicBezTo>
                    <a:pt x="88" y="450"/>
                    <a:pt x="503" y="196"/>
                    <a:pt x="506" y="201"/>
                  </a:cubicBezTo>
                  <a:cubicBezTo>
                    <a:pt x="508" y="204"/>
                    <a:pt x="88" y="446"/>
                    <a:pt x="90" y="450"/>
                  </a:cubicBezTo>
                  <a:cubicBezTo>
                    <a:pt x="92" y="452"/>
                    <a:pt x="506" y="206"/>
                    <a:pt x="508" y="208"/>
                  </a:cubicBezTo>
                  <a:cubicBezTo>
                    <a:pt x="511" y="213"/>
                    <a:pt x="93" y="451"/>
                    <a:pt x="95" y="454"/>
                  </a:cubicBezTo>
                  <a:cubicBezTo>
                    <a:pt x="97" y="458"/>
                    <a:pt x="506" y="209"/>
                    <a:pt x="509" y="215"/>
                  </a:cubicBezTo>
                  <a:cubicBezTo>
                    <a:pt x="511" y="219"/>
                    <a:pt x="95" y="451"/>
                    <a:pt x="99" y="457"/>
                  </a:cubicBezTo>
                  <a:cubicBezTo>
                    <a:pt x="102" y="463"/>
                    <a:pt x="506" y="214"/>
                    <a:pt x="510" y="220"/>
                  </a:cubicBezTo>
                  <a:cubicBezTo>
                    <a:pt x="513" y="225"/>
                    <a:pt x="101" y="457"/>
                    <a:pt x="102" y="460"/>
                  </a:cubicBezTo>
                  <a:cubicBezTo>
                    <a:pt x="105" y="464"/>
                    <a:pt x="509" y="221"/>
                    <a:pt x="510" y="224"/>
                  </a:cubicBezTo>
                  <a:cubicBezTo>
                    <a:pt x="513" y="228"/>
                    <a:pt x="99" y="454"/>
                    <a:pt x="102" y="460"/>
                  </a:cubicBezTo>
                  <a:cubicBezTo>
                    <a:pt x="104" y="463"/>
                    <a:pt x="509" y="222"/>
                    <a:pt x="510" y="224"/>
                  </a:cubicBezTo>
                  <a:cubicBezTo>
                    <a:pt x="513" y="229"/>
                    <a:pt x="105" y="459"/>
                    <a:pt x="107" y="463"/>
                  </a:cubicBezTo>
                  <a:cubicBezTo>
                    <a:pt x="109" y="466"/>
                    <a:pt x="510" y="227"/>
                    <a:pt x="511" y="230"/>
                  </a:cubicBezTo>
                  <a:cubicBezTo>
                    <a:pt x="513" y="232"/>
                    <a:pt x="112" y="465"/>
                    <a:pt x="113" y="468"/>
                  </a:cubicBezTo>
                  <a:cubicBezTo>
                    <a:pt x="114" y="470"/>
                    <a:pt x="510" y="234"/>
                    <a:pt x="512" y="238"/>
                  </a:cubicBezTo>
                  <a:cubicBezTo>
                    <a:pt x="514" y="241"/>
                    <a:pt x="113" y="464"/>
                    <a:pt x="116" y="470"/>
                  </a:cubicBezTo>
                  <a:cubicBezTo>
                    <a:pt x="118" y="473"/>
                    <a:pt x="511" y="239"/>
                    <a:pt x="512" y="241"/>
                  </a:cubicBezTo>
                  <a:cubicBezTo>
                    <a:pt x="514" y="244"/>
                    <a:pt x="119" y="469"/>
                    <a:pt x="122" y="473"/>
                  </a:cubicBezTo>
                  <a:cubicBezTo>
                    <a:pt x="124" y="478"/>
                    <a:pt x="510" y="243"/>
                    <a:pt x="512" y="248"/>
                  </a:cubicBezTo>
                  <a:cubicBezTo>
                    <a:pt x="516" y="253"/>
                    <a:pt x="120" y="469"/>
                    <a:pt x="123" y="474"/>
                  </a:cubicBezTo>
                  <a:cubicBezTo>
                    <a:pt x="124" y="477"/>
                    <a:pt x="511" y="247"/>
                    <a:pt x="512" y="249"/>
                  </a:cubicBezTo>
                  <a:cubicBezTo>
                    <a:pt x="515" y="253"/>
                    <a:pt x="128" y="474"/>
                    <a:pt x="131" y="479"/>
                  </a:cubicBezTo>
                  <a:cubicBezTo>
                    <a:pt x="133" y="483"/>
                    <a:pt x="511" y="256"/>
                    <a:pt x="513" y="259"/>
                  </a:cubicBezTo>
                  <a:cubicBezTo>
                    <a:pt x="515" y="262"/>
                    <a:pt x="131" y="477"/>
                    <a:pt x="132" y="480"/>
                  </a:cubicBezTo>
                  <a:cubicBezTo>
                    <a:pt x="133" y="482"/>
                    <a:pt x="510" y="256"/>
                    <a:pt x="513" y="260"/>
                  </a:cubicBezTo>
                  <a:cubicBezTo>
                    <a:pt x="515" y="263"/>
                    <a:pt x="138" y="480"/>
                    <a:pt x="140" y="484"/>
                  </a:cubicBezTo>
                  <a:cubicBezTo>
                    <a:pt x="143" y="490"/>
                    <a:pt x="510" y="265"/>
                    <a:pt x="512" y="269"/>
                  </a:cubicBezTo>
                  <a:cubicBezTo>
                    <a:pt x="515" y="275"/>
                    <a:pt x="142" y="483"/>
                    <a:pt x="144" y="486"/>
                  </a:cubicBezTo>
                  <a:cubicBezTo>
                    <a:pt x="147" y="491"/>
                    <a:pt x="511" y="271"/>
                    <a:pt x="512" y="273"/>
                  </a:cubicBezTo>
                  <a:cubicBezTo>
                    <a:pt x="515" y="278"/>
                    <a:pt x="142" y="482"/>
                    <a:pt x="144" y="486"/>
                  </a:cubicBezTo>
                  <a:cubicBezTo>
                    <a:pt x="147" y="491"/>
                    <a:pt x="510" y="271"/>
                    <a:pt x="512" y="274"/>
                  </a:cubicBezTo>
                  <a:cubicBezTo>
                    <a:pt x="515" y="278"/>
                    <a:pt x="148" y="485"/>
                    <a:pt x="150" y="489"/>
                  </a:cubicBezTo>
                  <a:cubicBezTo>
                    <a:pt x="152" y="493"/>
                    <a:pt x="509" y="275"/>
                    <a:pt x="512" y="280"/>
                  </a:cubicBezTo>
                  <a:cubicBezTo>
                    <a:pt x="513" y="282"/>
                    <a:pt x="157" y="490"/>
                    <a:pt x="159" y="493"/>
                  </a:cubicBezTo>
                  <a:cubicBezTo>
                    <a:pt x="160" y="496"/>
                    <a:pt x="510" y="288"/>
                    <a:pt x="511" y="290"/>
                  </a:cubicBezTo>
                  <a:cubicBezTo>
                    <a:pt x="513" y="293"/>
                    <a:pt x="167" y="494"/>
                    <a:pt x="168" y="497"/>
                  </a:cubicBezTo>
                  <a:cubicBezTo>
                    <a:pt x="170" y="499"/>
                    <a:pt x="506" y="295"/>
                    <a:pt x="509" y="300"/>
                  </a:cubicBezTo>
                  <a:cubicBezTo>
                    <a:pt x="512" y="305"/>
                    <a:pt x="170" y="495"/>
                    <a:pt x="171" y="498"/>
                  </a:cubicBezTo>
                  <a:cubicBezTo>
                    <a:pt x="174" y="503"/>
                    <a:pt x="507" y="300"/>
                    <a:pt x="509" y="303"/>
                  </a:cubicBezTo>
                  <a:cubicBezTo>
                    <a:pt x="512" y="308"/>
                    <a:pt x="179" y="498"/>
                    <a:pt x="180" y="501"/>
                  </a:cubicBezTo>
                  <a:cubicBezTo>
                    <a:pt x="181" y="503"/>
                    <a:pt x="505" y="309"/>
                    <a:pt x="507" y="312"/>
                  </a:cubicBezTo>
                  <a:cubicBezTo>
                    <a:pt x="509" y="316"/>
                    <a:pt x="189" y="500"/>
                    <a:pt x="191" y="504"/>
                  </a:cubicBezTo>
                  <a:cubicBezTo>
                    <a:pt x="194" y="508"/>
                    <a:pt x="502" y="320"/>
                    <a:pt x="504" y="323"/>
                  </a:cubicBezTo>
                  <a:cubicBezTo>
                    <a:pt x="506" y="327"/>
                    <a:pt x="197" y="502"/>
                    <a:pt x="200" y="506"/>
                  </a:cubicBezTo>
                  <a:cubicBezTo>
                    <a:pt x="201" y="508"/>
                    <a:pt x="501" y="329"/>
                    <a:pt x="502" y="331"/>
                  </a:cubicBezTo>
                  <a:cubicBezTo>
                    <a:pt x="504" y="335"/>
                    <a:pt x="209" y="505"/>
                    <a:pt x="211" y="509"/>
                  </a:cubicBezTo>
                  <a:cubicBezTo>
                    <a:pt x="213" y="513"/>
                    <a:pt x="496" y="339"/>
                    <a:pt x="498" y="343"/>
                  </a:cubicBezTo>
                  <a:cubicBezTo>
                    <a:pt x="500" y="345"/>
                    <a:pt x="218" y="507"/>
                    <a:pt x="220" y="510"/>
                  </a:cubicBezTo>
                  <a:cubicBezTo>
                    <a:pt x="221" y="513"/>
                    <a:pt x="494" y="349"/>
                    <a:pt x="495" y="351"/>
                  </a:cubicBezTo>
                  <a:cubicBezTo>
                    <a:pt x="498" y="355"/>
                    <a:pt x="219" y="507"/>
                    <a:pt x="221" y="510"/>
                  </a:cubicBezTo>
                  <a:cubicBezTo>
                    <a:pt x="223" y="512"/>
                    <a:pt x="493" y="349"/>
                    <a:pt x="495" y="352"/>
                  </a:cubicBezTo>
                  <a:cubicBezTo>
                    <a:pt x="496" y="355"/>
                    <a:pt x="229" y="508"/>
                    <a:pt x="231" y="512"/>
                  </a:cubicBezTo>
                  <a:cubicBezTo>
                    <a:pt x="233" y="515"/>
                    <a:pt x="489" y="359"/>
                    <a:pt x="491" y="361"/>
                  </a:cubicBezTo>
                  <a:cubicBezTo>
                    <a:pt x="492" y="364"/>
                    <a:pt x="233" y="510"/>
                    <a:pt x="234" y="512"/>
                  </a:cubicBezTo>
                  <a:cubicBezTo>
                    <a:pt x="236" y="515"/>
                    <a:pt x="488" y="362"/>
                    <a:pt x="489" y="364"/>
                  </a:cubicBezTo>
                  <a:cubicBezTo>
                    <a:pt x="490" y="366"/>
                    <a:pt x="243" y="510"/>
                    <a:pt x="245" y="512"/>
                  </a:cubicBezTo>
                  <a:cubicBezTo>
                    <a:pt x="246" y="514"/>
                    <a:pt x="484" y="371"/>
                    <a:pt x="485" y="374"/>
                  </a:cubicBezTo>
                  <a:cubicBezTo>
                    <a:pt x="487" y="377"/>
                    <a:pt x="247" y="509"/>
                    <a:pt x="249" y="513"/>
                  </a:cubicBezTo>
                  <a:cubicBezTo>
                    <a:pt x="249" y="514"/>
                    <a:pt x="482" y="374"/>
                    <a:pt x="483" y="377"/>
                  </a:cubicBezTo>
                  <a:cubicBezTo>
                    <a:pt x="485" y="380"/>
                    <a:pt x="262" y="511"/>
                    <a:pt x="263" y="513"/>
                  </a:cubicBezTo>
                  <a:cubicBezTo>
                    <a:pt x="265" y="516"/>
                    <a:pt x="475" y="387"/>
                    <a:pt x="476" y="390"/>
                  </a:cubicBezTo>
                  <a:cubicBezTo>
                    <a:pt x="477" y="391"/>
                    <a:pt x="275" y="511"/>
                    <a:pt x="276" y="512"/>
                  </a:cubicBezTo>
                  <a:cubicBezTo>
                    <a:pt x="277" y="514"/>
                    <a:pt x="468" y="399"/>
                    <a:pt x="469" y="400"/>
                  </a:cubicBezTo>
                  <a:cubicBezTo>
                    <a:pt x="471" y="403"/>
                    <a:pt x="276" y="509"/>
                    <a:pt x="277" y="512"/>
                  </a:cubicBezTo>
                  <a:cubicBezTo>
                    <a:pt x="279" y="515"/>
                    <a:pt x="468" y="400"/>
                    <a:pt x="469" y="402"/>
                  </a:cubicBezTo>
                  <a:cubicBezTo>
                    <a:pt x="469" y="403"/>
                    <a:pt x="283" y="510"/>
                    <a:pt x="283" y="512"/>
                  </a:cubicBezTo>
                  <a:cubicBezTo>
                    <a:pt x="285" y="514"/>
                    <a:pt x="464" y="406"/>
                    <a:pt x="464" y="407"/>
                  </a:cubicBezTo>
                  <a:cubicBezTo>
                    <a:pt x="466" y="409"/>
                    <a:pt x="297" y="508"/>
                    <a:pt x="298" y="510"/>
                  </a:cubicBezTo>
                  <a:cubicBezTo>
                    <a:pt x="299" y="512"/>
                    <a:pt x="456" y="418"/>
                    <a:pt x="456" y="418"/>
                  </a:cubicBezTo>
                  <a:cubicBezTo>
                    <a:pt x="457" y="420"/>
                    <a:pt x="324" y="503"/>
                    <a:pt x="325" y="504"/>
                  </a:cubicBezTo>
                  <a:cubicBezTo>
                    <a:pt x="325" y="505"/>
                    <a:pt x="437" y="437"/>
                    <a:pt x="438" y="439"/>
                  </a:cubicBezTo>
                  <a:cubicBezTo>
                    <a:pt x="439" y="440"/>
                    <a:pt x="324" y="503"/>
                    <a:pt x="325" y="504"/>
                  </a:cubicBezTo>
                  <a:cubicBezTo>
                    <a:pt x="326" y="504"/>
                    <a:pt x="437" y="438"/>
                    <a:pt x="438" y="439"/>
                  </a:cubicBezTo>
                  <a:cubicBezTo>
                    <a:pt x="438" y="440"/>
                    <a:pt x="338" y="499"/>
                    <a:pt x="339" y="500"/>
                  </a:cubicBezTo>
                  <a:cubicBezTo>
                    <a:pt x="339" y="501"/>
                    <a:pt x="426" y="448"/>
                    <a:pt x="426" y="449"/>
                  </a:cubicBezTo>
                  <a:cubicBezTo>
                    <a:pt x="427" y="450"/>
                    <a:pt x="354" y="494"/>
                    <a:pt x="355" y="494"/>
                  </a:cubicBezTo>
                  <a:cubicBezTo>
                    <a:pt x="355" y="495"/>
                    <a:pt x="412" y="460"/>
                    <a:pt x="412" y="461"/>
                  </a:cubicBezTo>
                  <a:cubicBezTo>
                    <a:pt x="413" y="461"/>
                    <a:pt x="377" y="483"/>
                    <a:pt x="377" y="483"/>
                  </a:cubicBezTo>
                  <a:cubicBezTo>
                    <a:pt x="377" y="483"/>
                    <a:pt x="386" y="478"/>
                    <a:pt x="386" y="478"/>
                  </a:cubicBezTo>
                </a:path>
              </a:pathLst>
            </a:custGeom>
            <a:noFill/>
            <a:ln w="1588" cap="rnd">
              <a:solidFill>
                <a:schemeClr val="accent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椭圆 105"/>
            <p:cNvSpPr/>
            <p:nvPr/>
          </p:nvSpPr>
          <p:spPr>
            <a:xfrm>
              <a:off x="1767843" y="2387606"/>
              <a:ext cx="1117594" cy="111759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PA_任意多边形 5"/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5166371" y="2723930"/>
            <a:ext cx="1850961" cy="3358843"/>
          </a:xfrm>
          <a:custGeom>
            <a:avLst/>
            <a:gdLst>
              <a:gd name="T0" fmla="*/ 171 w 491"/>
              <a:gd name="T1" fmla="*/ 895 h 895"/>
              <a:gd name="T2" fmla="*/ 185 w 491"/>
              <a:gd name="T3" fmla="*/ 604 h 895"/>
              <a:gd name="T4" fmla="*/ 0 w 491"/>
              <a:gd name="T5" fmla="*/ 352 h 895"/>
              <a:gd name="T6" fmla="*/ 0 w 491"/>
              <a:gd name="T7" fmla="*/ 352 h 895"/>
              <a:gd name="T8" fmla="*/ 201 w 491"/>
              <a:gd name="T9" fmla="*/ 539 h 895"/>
              <a:gd name="T10" fmla="*/ 228 w 491"/>
              <a:gd name="T11" fmla="*/ 0 h 895"/>
              <a:gd name="T12" fmla="*/ 253 w 491"/>
              <a:gd name="T13" fmla="*/ 233 h 895"/>
              <a:gd name="T14" fmla="*/ 268 w 491"/>
              <a:gd name="T15" fmla="*/ 433 h 895"/>
              <a:gd name="T16" fmla="*/ 491 w 491"/>
              <a:gd name="T17" fmla="*/ 291 h 895"/>
              <a:gd name="T18" fmla="*/ 491 w 491"/>
              <a:gd name="T19" fmla="*/ 291 h 895"/>
              <a:gd name="T20" fmla="*/ 288 w 491"/>
              <a:gd name="T21" fmla="*/ 493 h 895"/>
              <a:gd name="T22" fmla="*/ 279 w 491"/>
              <a:gd name="T23" fmla="*/ 651 h 895"/>
              <a:gd name="T24" fmla="*/ 304 w 491"/>
              <a:gd name="T25" fmla="*/ 892 h 895"/>
              <a:gd name="T26" fmla="*/ 171 w 491"/>
              <a:gd name="T27" fmla="*/ 895 h 895"/>
              <a:gd name="T28" fmla="*/ 171 w 491"/>
              <a:gd name="T29" fmla="*/ 895 h 8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91" h="895">
                <a:moveTo>
                  <a:pt x="171" y="895"/>
                </a:moveTo>
                <a:cubicBezTo>
                  <a:pt x="171" y="895"/>
                  <a:pt x="206" y="670"/>
                  <a:pt x="185" y="604"/>
                </a:cubicBezTo>
                <a:cubicBezTo>
                  <a:pt x="0" y="352"/>
                  <a:pt x="0" y="352"/>
                  <a:pt x="0" y="352"/>
                </a:cubicBezTo>
                <a:cubicBezTo>
                  <a:pt x="0" y="352"/>
                  <a:pt x="0" y="352"/>
                  <a:pt x="0" y="352"/>
                </a:cubicBezTo>
                <a:cubicBezTo>
                  <a:pt x="201" y="539"/>
                  <a:pt x="201" y="539"/>
                  <a:pt x="201" y="539"/>
                </a:cubicBezTo>
                <a:cubicBezTo>
                  <a:pt x="228" y="0"/>
                  <a:pt x="228" y="0"/>
                  <a:pt x="228" y="0"/>
                </a:cubicBezTo>
                <a:cubicBezTo>
                  <a:pt x="253" y="233"/>
                  <a:pt x="253" y="233"/>
                  <a:pt x="253" y="233"/>
                </a:cubicBezTo>
                <a:cubicBezTo>
                  <a:pt x="268" y="433"/>
                  <a:pt x="268" y="433"/>
                  <a:pt x="268" y="433"/>
                </a:cubicBezTo>
                <a:cubicBezTo>
                  <a:pt x="491" y="291"/>
                  <a:pt x="491" y="291"/>
                  <a:pt x="491" y="291"/>
                </a:cubicBezTo>
                <a:cubicBezTo>
                  <a:pt x="491" y="291"/>
                  <a:pt x="491" y="291"/>
                  <a:pt x="491" y="291"/>
                </a:cubicBezTo>
                <a:cubicBezTo>
                  <a:pt x="288" y="493"/>
                  <a:pt x="288" y="493"/>
                  <a:pt x="288" y="493"/>
                </a:cubicBezTo>
                <a:cubicBezTo>
                  <a:pt x="288" y="493"/>
                  <a:pt x="265" y="493"/>
                  <a:pt x="279" y="651"/>
                </a:cubicBezTo>
                <a:cubicBezTo>
                  <a:pt x="292" y="807"/>
                  <a:pt x="304" y="892"/>
                  <a:pt x="304" y="892"/>
                </a:cubicBezTo>
                <a:cubicBezTo>
                  <a:pt x="171" y="895"/>
                  <a:pt x="171" y="895"/>
                  <a:pt x="171" y="895"/>
                </a:cubicBezTo>
                <a:cubicBezTo>
                  <a:pt x="171" y="895"/>
                  <a:pt x="171" y="895"/>
                  <a:pt x="171" y="89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PA_任意多边形 9"/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835" y="5862320"/>
            <a:ext cx="12190330" cy="995681"/>
          </a:xfrm>
          <a:custGeom>
            <a:avLst/>
            <a:gdLst>
              <a:gd name="T0" fmla="*/ 0 w 3250"/>
              <a:gd name="T1" fmla="*/ 232 h 235"/>
              <a:gd name="T2" fmla="*/ 0 w 3250"/>
              <a:gd name="T3" fmla="*/ 109 h 235"/>
              <a:gd name="T4" fmla="*/ 397 w 3250"/>
              <a:gd name="T5" fmla="*/ 50 h 235"/>
              <a:gd name="T6" fmla="*/ 1626 w 3250"/>
              <a:gd name="T7" fmla="*/ 0 h 235"/>
              <a:gd name="T8" fmla="*/ 2854 w 3250"/>
              <a:gd name="T9" fmla="*/ 50 h 235"/>
              <a:gd name="T10" fmla="*/ 3250 w 3250"/>
              <a:gd name="T11" fmla="*/ 108 h 235"/>
              <a:gd name="T12" fmla="*/ 3250 w 3250"/>
              <a:gd name="T13" fmla="*/ 233 h 235"/>
              <a:gd name="T14" fmla="*/ 3241 w 3250"/>
              <a:gd name="T15" fmla="*/ 235 h 235"/>
              <a:gd name="T16" fmla="*/ 10 w 3250"/>
              <a:gd name="T17" fmla="*/ 235 h 235"/>
              <a:gd name="T18" fmla="*/ 0 w 3250"/>
              <a:gd name="T19" fmla="*/ 232 h 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250" h="235">
                <a:moveTo>
                  <a:pt x="0" y="232"/>
                </a:moveTo>
                <a:cubicBezTo>
                  <a:pt x="0" y="109"/>
                  <a:pt x="0" y="109"/>
                  <a:pt x="0" y="109"/>
                </a:cubicBezTo>
                <a:cubicBezTo>
                  <a:pt x="84" y="87"/>
                  <a:pt x="216" y="67"/>
                  <a:pt x="397" y="50"/>
                </a:cubicBezTo>
                <a:cubicBezTo>
                  <a:pt x="737" y="16"/>
                  <a:pt x="1146" y="0"/>
                  <a:pt x="1626" y="0"/>
                </a:cubicBezTo>
                <a:cubicBezTo>
                  <a:pt x="2106" y="0"/>
                  <a:pt x="2515" y="16"/>
                  <a:pt x="2854" y="50"/>
                </a:cubicBezTo>
                <a:cubicBezTo>
                  <a:pt x="3033" y="67"/>
                  <a:pt x="3165" y="87"/>
                  <a:pt x="3250" y="108"/>
                </a:cubicBezTo>
                <a:cubicBezTo>
                  <a:pt x="3250" y="233"/>
                  <a:pt x="3250" y="233"/>
                  <a:pt x="3250" y="233"/>
                </a:cubicBezTo>
                <a:cubicBezTo>
                  <a:pt x="3247" y="233"/>
                  <a:pt x="3244" y="234"/>
                  <a:pt x="3241" y="235"/>
                </a:cubicBezTo>
                <a:cubicBezTo>
                  <a:pt x="10" y="235"/>
                  <a:pt x="10" y="235"/>
                  <a:pt x="10" y="235"/>
                </a:cubicBezTo>
                <a:cubicBezTo>
                  <a:pt x="6" y="234"/>
                  <a:pt x="3" y="233"/>
                  <a:pt x="0" y="2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7" name="PA_组合 66"/>
          <p:cNvGrpSpPr/>
          <p:nvPr>
            <p:custDataLst>
              <p:tags r:id="rId5"/>
            </p:custDataLst>
          </p:nvPr>
        </p:nvGrpSpPr>
        <p:grpSpPr>
          <a:xfrm>
            <a:off x="5161701" y="1964041"/>
            <a:ext cx="1868598" cy="1868598"/>
            <a:chOff x="1767843" y="2387606"/>
            <a:chExt cx="1117594" cy="1117594"/>
          </a:xfrm>
        </p:grpSpPr>
        <p:sp>
          <p:nvSpPr>
            <p:cNvPr id="65" name="Freeform 13"/>
            <p:cNvSpPr>
              <a:spLocks/>
            </p:cNvSpPr>
            <p:nvPr/>
          </p:nvSpPr>
          <p:spPr bwMode="auto">
            <a:xfrm>
              <a:off x="1769428" y="2389984"/>
              <a:ext cx="1114425" cy="1112838"/>
            </a:xfrm>
            <a:custGeom>
              <a:avLst/>
              <a:gdLst>
                <a:gd name="T0" fmla="*/ 185 w 516"/>
                <a:gd name="T1" fmla="*/ 14 h 516"/>
                <a:gd name="T2" fmla="*/ 201 w 516"/>
                <a:gd name="T3" fmla="*/ 10 h 516"/>
                <a:gd name="T4" fmla="*/ 227 w 516"/>
                <a:gd name="T5" fmla="*/ 5 h 516"/>
                <a:gd name="T6" fmla="*/ 256 w 516"/>
                <a:gd name="T7" fmla="*/ 3 h 516"/>
                <a:gd name="T8" fmla="*/ 280 w 516"/>
                <a:gd name="T9" fmla="*/ 4 h 516"/>
                <a:gd name="T10" fmla="*/ 289 w 516"/>
                <a:gd name="T11" fmla="*/ 5 h 516"/>
                <a:gd name="T12" fmla="*/ 299 w 516"/>
                <a:gd name="T13" fmla="*/ 7 h 516"/>
                <a:gd name="T14" fmla="*/ 318 w 516"/>
                <a:gd name="T15" fmla="*/ 10 h 516"/>
                <a:gd name="T16" fmla="*/ 329 w 516"/>
                <a:gd name="T17" fmla="*/ 13 h 516"/>
                <a:gd name="T18" fmla="*/ 340 w 516"/>
                <a:gd name="T19" fmla="*/ 17 h 516"/>
                <a:gd name="T20" fmla="*/ 355 w 516"/>
                <a:gd name="T21" fmla="*/ 22 h 516"/>
                <a:gd name="T22" fmla="*/ 361 w 516"/>
                <a:gd name="T23" fmla="*/ 25 h 516"/>
                <a:gd name="T24" fmla="*/ 373 w 516"/>
                <a:gd name="T25" fmla="*/ 31 h 516"/>
                <a:gd name="T26" fmla="*/ 385 w 516"/>
                <a:gd name="T27" fmla="*/ 37 h 516"/>
                <a:gd name="T28" fmla="*/ 400 w 516"/>
                <a:gd name="T29" fmla="*/ 46 h 516"/>
                <a:gd name="T30" fmla="*/ 406 w 516"/>
                <a:gd name="T31" fmla="*/ 51 h 516"/>
                <a:gd name="T32" fmla="*/ 411 w 516"/>
                <a:gd name="T33" fmla="*/ 55 h 516"/>
                <a:gd name="T34" fmla="*/ 419 w 516"/>
                <a:gd name="T35" fmla="*/ 61 h 516"/>
                <a:gd name="T36" fmla="*/ 429 w 516"/>
                <a:gd name="T37" fmla="*/ 70 h 516"/>
                <a:gd name="T38" fmla="*/ 436 w 516"/>
                <a:gd name="T39" fmla="*/ 76 h 516"/>
                <a:gd name="T40" fmla="*/ 441 w 516"/>
                <a:gd name="T41" fmla="*/ 81 h 516"/>
                <a:gd name="T42" fmla="*/ 452 w 516"/>
                <a:gd name="T43" fmla="*/ 93 h 516"/>
                <a:gd name="T44" fmla="*/ 457 w 516"/>
                <a:gd name="T45" fmla="*/ 99 h 516"/>
                <a:gd name="T46" fmla="*/ 462 w 516"/>
                <a:gd name="T47" fmla="*/ 106 h 516"/>
                <a:gd name="T48" fmla="*/ 471 w 516"/>
                <a:gd name="T49" fmla="*/ 118 h 516"/>
                <a:gd name="T50" fmla="*/ 475 w 516"/>
                <a:gd name="T51" fmla="*/ 125 h 516"/>
                <a:gd name="T52" fmla="*/ 481 w 516"/>
                <a:gd name="T53" fmla="*/ 134 h 516"/>
                <a:gd name="T54" fmla="*/ 488 w 516"/>
                <a:gd name="T55" fmla="*/ 149 h 516"/>
                <a:gd name="T56" fmla="*/ 492 w 516"/>
                <a:gd name="T57" fmla="*/ 157 h 516"/>
                <a:gd name="T58" fmla="*/ 495 w 516"/>
                <a:gd name="T59" fmla="*/ 166 h 516"/>
                <a:gd name="T60" fmla="*/ 499 w 516"/>
                <a:gd name="T61" fmla="*/ 176 h 516"/>
                <a:gd name="T62" fmla="*/ 502 w 516"/>
                <a:gd name="T63" fmla="*/ 184 h 516"/>
                <a:gd name="T64" fmla="*/ 504 w 516"/>
                <a:gd name="T65" fmla="*/ 190 h 516"/>
                <a:gd name="T66" fmla="*/ 506 w 516"/>
                <a:gd name="T67" fmla="*/ 201 h 516"/>
                <a:gd name="T68" fmla="*/ 509 w 516"/>
                <a:gd name="T69" fmla="*/ 215 h 516"/>
                <a:gd name="T70" fmla="*/ 510 w 516"/>
                <a:gd name="T71" fmla="*/ 224 h 516"/>
                <a:gd name="T72" fmla="*/ 511 w 516"/>
                <a:gd name="T73" fmla="*/ 230 h 516"/>
                <a:gd name="T74" fmla="*/ 512 w 516"/>
                <a:gd name="T75" fmla="*/ 241 h 516"/>
                <a:gd name="T76" fmla="*/ 512 w 516"/>
                <a:gd name="T77" fmla="*/ 249 h 516"/>
                <a:gd name="T78" fmla="*/ 513 w 516"/>
                <a:gd name="T79" fmla="*/ 260 h 516"/>
                <a:gd name="T80" fmla="*/ 512 w 516"/>
                <a:gd name="T81" fmla="*/ 273 h 516"/>
                <a:gd name="T82" fmla="*/ 512 w 516"/>
                <a:gd name="T83" fmla="*/ 280 h 516"/>
                <a:gd name="T84" fmla="*/ 509 w 516"/>
                <a:gd name="T85" fmla="*/ 300 h 516"/>
                <a:gd name="T86" fmla="*/ 507 w 516"/>
                <a:gd name="T87" fmla="*/ 312 h 516"/>
                <a:gd name="T88" fmla="*/ 502 w 516"/>
                <a:gd name="T89" fmla="*/ 331 h 516"/>
                <a:gd name="T90" fmla="*/ 495 w 516"/>
                <a:gd name="T91" fmla="*/ 351 h 516"/>
                <a:gd name="T92" fmla="*/ 491 w 516"/>
                <a:gd name="T93" fmla="*/ 361 h 516"/>
                <a:gd name="T94" fmla="*/ 485 w 516"/>
                <a:gd name="T95" fmla="*/ 374 h 516"/>
                <a:gd name="T96" fmla="*/ 476 w 516"/>
                <a:gd name="T97" fmla="*/ 390 h 516"/>
                <a:gd name="T98" fmla="*/ 469 w 516"/>
                <a:gd name="T99" fmla="*/ 402 h 516"/>
                <a:gd name="T100" fmla="*/ 456 w 516"/>
                <a:gd name="T101" fmla="*/ 418 h 516"/>
                <a:gd name="T102" fmla="*/ 438 w 516"/>
                <a:gd name="T103" fmla="*/ 439 h 516"/>
                <a:gd name="T104" fmla="*/ 412 w 516"/>
                <a:gd name="T105" fmla="*/ 461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16" h="516">
                  <a:moveTo>
                    <a:pt x="130" y="38"/>
                  </a:moveTo>
                  <a:cubicBezTo>
                    <a:pt x="130" y="38"/>
                    <a:pt x="138" y="33"/>
                    <a:pt x="138" y="33"/>
                  </a:cubicBezTo>
                  <a:cubicBezTo>
                    <a:pt x="139" y="33"/>
                    <a:pt x="83" y="72"/>
                    <a:pt x="84" y="72"/>
                  </a:cubicBezTo>
                  <a:cubicBezTo>
                    <a:pt x="84" y="73"/>
                    <a:pt x="184" y="12"/>
                    <a:pt x="185" y="14"/>
                  </a:cubicBezTo>
                  <a:cubicBezTo>
                    <a:pt x="185" y="15"/>
                    <a:pt x="73" y="81"/>
                    <a:pt x="74" y="82"/>
                  </a:cubicBezTo>
                  <a:cubicBezTo>
                    <a:pt x="74" y="84"/>
                    <a:pt x="197" y="9"/>
                    <a:pt x="198" y="11"/>
                  </a:cubicBezTo>
                  <a:cubicBezTo>
                    <a:pt x="199" y="12"/>
                    <a:pt x="71" y="84"/>
                    <a:pt x="71" y="85"/>
                  </a:cubicBezTo>
                  <a:cubicBezTo>
                    <a:pt x="72" y="86"/>
                    <a:pt x="200" y="8"/>
                    <a:pt x="201" y="10"/>
                  </a:cubicBezTo>
                  <a:cubicBezTo>
                    <a:pt x="202" y="10"/>
                    <a:pt x="63" y="91"/>
                    <a:pt x="64" y="92"/>
                  </a:cubicBezTo>
                  <a:cubicBezTo>
                    <a:pt x="65" y="93"/>
                    <a:pt x="210" y="6"/>
                    <a:pt x="211" y="8"/>
                  </a:cubicBezTo>
                  <a:cubicBezTo>
                    <a:pt x="212" y="9"/>
                    <a:pt x="54" y="103"/>
                    <a:pt x="55" y="105"/>
                  </a:cubicBezTo>
                  <a:cubicBezTo>
                    <a:pt x="55" y="106"/>
                    <a:pt x="226" y="3"/>
                    <a:pt x="227" y="5"/>
                  </a:cubicBezTo>
                  <a:cubicBezTo>
                    <a:pt x="228" y="7"/>
                    <a:pt x="48" y="111"/>
                    <a:pt x="49" y="112"/>
                  </a:cubicBezTo>
                  <a:cubicBezTo>
                    <a:pt x="50" y="115"/>
                    <a:pt x="235" y="2"/>
                    <a:pt x="236" y="4"/>
                  </a:cubicBezTo>
                  <a:cubicBezTo>
                    <a:pt x="238" y="7"/>
                    <a:pt x="37" y="126"/>
                    <a:pt x="38" y="129"/>
                  </a:cubicBezTo>
                  <a:cubicBezTo>
                    <a:pt x="39" y="130"/>
                    <a:pt x="255" y="1"/>
                    <a:pt x="256" y="3"/>
                  </a:cubicBezTo>
                  <a:cubicBezTo>
                    <a:pt x="258" y="6"/>
                    <a:pt x="32" y="136"/>
                    <a:pt x="33" y="137"/>
                  </a:cubicBezTo>
                  <a:cubicBezTo>
                    <a:pt x="35" y="140"/>
                    <a:pt x="264" y="0"/>
                    <a:pt x="265" y="3"/>
                  </a:cubicBezTo>
                  <a:cubicBezTo>
                    <a:pt x="267" y="7"/>
                    <a:pt x="26" y="149"/>
                    <a:pt x="27" y="151"/>
                  </a:cubicBezTo>
                  <a:cubicBezTo>
                    <a:pt x="29" y="154"/>
                    <a:pt x="279" y="2"/>
                    <a:pt x="280" y="4"/>
                  </a:cubicBezTo>
                  <a:cubicBezTo>
                    <a:pt x="282" y="6"/>
                    <a:pt x="22" y="152"/>
                    <a:pt x="24" y="156"/>
                  </a:cubicBezTo>
                  <a:cubicBezTo>
                    <a:pt x="26" y="158"/>
                    <a:pt x="284" y="2"/>
                    <a:pt x="286" y="5"/>
                  </a:cubicBezTo>
                  <a:cubicBezTo>
                    <a:pt x="288" y="8"/>
                    <a:pt x="21" y="156"/>
                    <a:pt x="23" y="159"/>
                  </a:cubicBezTo>
                  <a:cubicBezTo>
                    <a:pt x="25" y="162"/>
                    <a:pt x="288" y="3"/>
                    <a:pt x="289" y="5"/>
                  </a:cubicBezTo>
                  <a:cubicBezTo>
                    <a:pt x="290" y="7"/>
                    <a:pt x="19" y="163"/>
                    <a:pt x="21" y="165"/>
                  </a:cubicBezTo>
                  <a:cubicBezTo>
                    <a:pt x="22" y="168"/>
                    <a:pt x="294" y="3"/>
                    <a:pt x="296" y="6"/>
                  </a:cubicBezTo>
                  <a:cubicBezTo>
                    <a:pt x="298" y="10"/>
                    <a:pt x="17" y="164"/>
                    <a:pt x="20" y="168"/>
                  </a:cubicBezTo>
                  <a:cubicBezTo>
                    <a:pt x="21" y="170"/>
                    <a:pt x="298" y="5"/>
                    <a:pt x="299" y="7"/>
                  </a:cubicBezTo>
                  <a:cubicBezTo>
                    <a:pt x="300" y="8"/>
                    <a:pt x="16" y="171"/>
                    <a:pt x="17" y="174"/>
                  </a:cubicBezTo>
                  <a:cubicBezTo>
                    <a:pt x="19" y="177"/>
                    <a:pt x="304" y="6"/>
                    <a:pt x="306" y="8"/>
                  </a:cubicBezTo>
                  <a:cubicBezTo>
                    <a:pt x="307" y="10"/>
                    <a:pt x="12" y="184"/>
                    <a:pt x="13" y="186"/>
                  </a:cubicBezTo>
                  <a:cubicBezTo>
                    <a:pt x="16" y="191"/>
                    <a:pt x="316" y="7"/>
                    <a:pt x="318" y="10"/>
                  </a:cubicBezTo>
                  <a:cubicBezTo>
                    <a:pt x="320" y="13"/>
                    <a:pt x="9" y="194"/>
                    <a:pt x="11" y="196"/>
                  </a:cubicBezTo>
                  <a:cubicBezTo>
                    <a:pt x="14" y="201"/>
                    <a:pt x="326" y="9"/>
                    <a:pt x="328" y="13"/>
                  </a:cubicBezTo>
                  <a:cubicBezTo>
                    <a:pt x="330" y="17"/>
                    <a:pt x="8" y="193"/>
                    <a:pt x="10" y="197"/>
                  </a:cubicBezTo>
                  <a:cubicBezTo>
                    <a:pt x="12" y="200"/>
                    <a:pt x="327" y="9"/>
                    <a:pt x="329" y="13"/>
                  </a:cubicBezTo>
                  <a:cubicBezTo>
                    <a:pt x="331" y="16"/>
                    <a:pt x="8" y="201"/>
                    <a:pt x="9" y="203"/>
                  </a:cubicBezTo>
                  <a:cubicBezTo>
                    <a:pt x="11" y="207"/>
                    <a:pt x="332" y="11"/>
                    <a:pt x="335" y="15"/>
                  </a:cubicBezTo>
                  <a:cubicBezTo>
                    <a:pt x="336" y="17"/>
                    <a:pt x="5" y="205"/>
                    <a:pt x="8" y="209"/>
                  </a:cubicBezTo>
                  <a:cubicBezTo>
                    <a:pt x="9" y="211"/>
                    <a:pt x="338" y="13"/>
                    <a:pt x="340" y="17"/>
                  </a:cubicBezTo>
                  <a:cubicBezTo>
                    <a:pt x="343" y="22"/>
                    <a:pt x="4" y="215"/>
                    <a:pt x="6" y="219"/>
                  </a:cubicBezTo>
                  <a:cubicBezTo>
                    <a:pt x="9" y="223"/>
                    <a:pt x="348" y="17"/>
                    <a:pt x="350" y="20"/>
                  </a:cubicBezTo>
                  <a:cubicBezTo>
                    <a:pt x="352" y="25"/>
                    <a:pt x="3" y="221"/>
                    <a:pt x="5" y="224"/>
                  </a:cubicBezTo>
                  <a:cubicBezTo>
                    <a:pt x="8" y="229"/>
                    <a:pt x="353" y="19"/>
                    <a:pt x="355" y="22"/>
                  </a:cubicBezTo>
                  <a:cubicBezTo>
                    <a:pt x="357" y="25"/>
                    <a:pt x="3" y="225"/>
                    <a:pt x="5" y="229"/>
                  </a:cubicBezTo>
                  <a:cubicBezTo>
                    <a:pt x="7" y="233"/>
                    <a:pt x="358" y="22"/>
                    <a:pt x="359" y="24"/>
                  </a:cubicBezTo>
                  <a:cubicBezTo>
                    <a:pt x="361" y="27"/>
                    <a:pt x="2" y="228"/>
                    <a:pt x="4" y="231"/>
                  </a:cubicBezTo>
                  <a:cubicBezTo>
                    <a:pt x="7" y="236"/>
                    <a:pt x="359" y="22"/>
                    <a:pt x="361" y="25"/>
                  </a:cubicBezTo>
                  <a:cubicBezTo>
                    <a:pt x="364" y="30"/>
                    <a:pt x="2" y="238"/>
                    <a:pt x="4" y="240"/>
                  </a:cubicBezTo>
                  <a:cubicBezTo>
                    <a:pt x="7" y="245"/>
                    <a:pt x="366" y="24"/>
                    <a:pt x="369" y="29"/>
                  </a:cubicBezTo>
                  <a:cubicBezTo>
                    <a:pt x="372" y="33"/>
                    <a:pt x="2" y="241"/>
                    <a:pt x="4" y="244"/>
                  </a:cubicBezTo>
                  <a:cubicBezTo>
                    <a:pt x="5" y="246"/>
                    <a:pt x="370" y="26"/>
                    <a:pt x="373" y="31"/>
                  </a:cubicBezTo>
                  <a:cubicBezTo>
                    <a:pt x="375" y="36"/>
                    <a:pt x="0" y="247"/>
                    <a:pt x="3" y="253"/>
                  </a:cubicBezTo>
                  <a:cubicBezTo>
                    <a:pt x="6" y="258"/>
                    <a:pt x="378" y="29"/>
                    <a:pt x="381" y="35"/>
                  </a:cubicBezTo>
                  <a:cubicBezTo>
                    <a:pt x="384" y="39"/>
                    <a:pt x="0" y="253"/>
                    <a:pt x="3" y="257"/>
                  </a:cubicBezTo>
                  <a:cubicBezTo>
                    <a:pt x="5" y="260"/>
                    <a:pt x="382" y="33"/>
                    <a:pt x="385" y="37"/>
                  </a:cubicBezTo>
                  <a:cubicBezTo>
                    <a:pt x="388" y="42"/>
                    <a:pt x="1" y="260"/>
                    <a:pt x="3" y="265"/>
                  </a:cubicBezTo>
                  <a:cubicBezTo>
                    <a:pt x="5" y="267"/>
                    <a:pt x="388" y="36"/>
                    <a:pt x="391" y="41"/>
                  </a:cubicBezTo>
                  <a:cubicBezTo>
                    <a:pt x="393" y="44"/>
                    <a:pt x="1" y="269"/>
                    <a:pt x="4" y="275"/>
                  </a:cubicBezTo>
                  <a:cubicBezTo>
                    <a:pt x="6" y="279"/>
                    <a:pt x="397" y="42"/>
                    <a:pt x="400" y="46"/>
                  </a:cubicBezTo>
                  <a:cubicBezTo>
                    <a:pt x="403" y="52"/>
                    <a:pt x="1" y="277"/>
                    <a:pt x="4" y="282"/>
                  </a:cubicBezTo>
                  <a:cubicBezTo>
                    <a:pt x="6" y="285"/>
                    <a:pt x="404" y="48"/>
                    <a:pt x="406" y="51"/>
                  </a:cubicBezTo>
                  <a:cubicBezTo>
                    <a:pt x="407" y="53"/>
                    <a:pt x="2" y="279"/>
                    <a:pt x="4" y="283"/>
                  </a:cubicBezTo>
                  <a:cubicBezTo>
                    <a:pt x="7" y="287"/>
                    <a:pt x="403" y="45"/>
                    <a:pt x="406" y="51"/>
                  </a:cubicBezTo>
                  <a:cubicBezTo>
                    <a:pt x="409" y="56"/>
                    <a:pt x="2" y="283"/>
                    <a:pt x="5" y="287"/>
                  </a:cubicBezTo>
                  <a:cubicBezTo>
                    <a:pt x="8" y="293"/>
                    <a:pt x="407" y="48"/>
                    <a:pt x="410" y="53"/>
                  </a:cubicBezTo>
                  <a:cubicBezTo>
                    <a:pt x="412" y="58"/>
                    <a:pt x="2" y="283"/>
                    <a:pt x="5" y="289"/>
                  </a:cubicBezTo>
                  <a:cubicBezTo>
                    <a:pt x="7" y="293"/>
                    <a:pt x="409" y="51"/>
                    <a:pt x="411" y="55"/>
                  </a:cubicBezTo>
                  <a:cubicBezTo>
                    <a:pt x="413" y="58"/>
                    <a:pt x="3" y="288"/>
                    <a:pt x="5" y="292"/>
                  </a:cubicBezTo>
                  <a:cubicBezTo>
                    <a:pt x="8" y="297"/>
                    <a:pt x="410" y="51"/>
                    <a:pt x="413" y="56"/>
                  </a:cubicBezTo>
                  <a:cubicBezTo>
                    <a:pt x="415" y="59"/>
                    <a:pt x="3" y="293"/>
                    <a:pt x="6" y="299"/>
                  </a:cubicBezTo>
                  <a:cubicBezTo>
                    <a:pt x="10" y="305"/>
                    <a:pt x="416" y="55"/>
                    <a:pt x="419" y="61"/>
                  </a:cubicBezTo>
                  <a:cubicBezTo>
                    <a:pt x="422" y="66"/>
                    <a:pt x="5" y="300"/>
                    <a:pt x="7" y="304"/>
                  </a:cubicBezTo>
                  <a:cubicBezTo>
                    <a:pt x="10" y="309"/>
                    <a:pt x="421" y="61"/>
                    <a:pt x="423" y="64"/>
                  </a:cubicBezTo>
                  <a:cubicBezTo>
                    <a:pt x="426" y="70"/>
                    <a:pt x="6" y="307"/>
                    <a:pt x="9" y="312"/>
                  </a:cubicBezTo>
                  <a:cubicBezTo>
                    <a:pt x="10" y="314"/>
                    <a:pt x="427" y="65"/>
                    <a:pt x="429" y="70"/>
                  </a:cubicBezTo>
                  <a:cubicBezTo>
                    <a:pt x="431" y="73"/>
                    <a:pt x="8" y="314"/>
                    <a:pt x="11" y="319"/>
                  </a:cubicBezTo>
                  <a:cubicBezTo>
                    <a:pt x="12" y="322"/>
                    <a:pt x="432" y="70"/>
                    <a:pt x="435" y="75"/>
                  </a:cubicBezTo>
                  <a:cubicBezTo>
                    <a:pt x="437" y="78"/>
                    <a:pt x="8" y="316"/>
                    <a:pt x="11" y="321"/>
                  </a:cubicBezTo>
                  <a:cubicBezTo>
                    <a:pt x="14" y="326"/>
                    <a:pt x="433" y="71"/>
                    <a:pt x="436" y="76"/>
                  </a:cubicBezTo>
                  <a:cubicBezTo>
                    <a:pt x="439" y="81"/>
                    <a:pt x="10" y="323"/>
                    <a:pt x="13" y="327"/>
                  </a:cubicBezTo>
                  <a:cubicBezTo>
                    <a:pt x="16" y="332"/>
                    <a:pt x="437" y="74"/>
                    <a:pt x="440" y="80"/>
                  </a:cubicBezTo>
                  <a:cubicBezTo>
                    <a:pt x="443" y="86"/>
                    <a:pt x="10" y="324"/>
                    <a:pt x="13" y="328"/>
                  </a:cubicBezTo>
                  <a:cubicBezTo>
                    <a:pt x="14" y="331"/>
                    <a:pt x="438" y="75"/>
                    <a:pt x="441" y="81"/>
                  </a:cubicBezTo>
                  <a:cubicBezTo>
                    <a:pt x="443" y="84"/>
                    <a:pt x="12" y="331"/>
                    <a:pt x="15" y="335"/>
                  </a:cubicBezTo>
                  <a:cubicBezTo>
                    <a:pt x="17" y="338"/>
                    <a:pt x="444" y="83"/>
                    <a:pt x="446" y="86"/>
                  </a:cubicBezTo>
                  <a:cubicBezTo>
                    <a:pt x="450" y="93"/>
                    <a:pt x="15" y="338"/>
                    <a:pt x="18" y="344"/>
                  </a:cubicBezTo>
                  <a:cubicBezTo>
                    <a:pt x="20" y="346"/>
                    <a:pt x="451" y="91"/>
                    <a:pt x="452" y="93"/>
                  </a:cubicBezTo>
                  <a:cubicBezTo>
                    <a:pt x="456" y="99"/>
                    <a:pt x="16" y="342"/>
                    <a:pt x="19" y="348"/>
                  </a:cubicBezTo>
                  <a:cubicBezTo>
                    <a:pt x="23" y="353"/>
                    <a:pt x="453" y="94"/>
                    <a:pt x="455" y="96"/>
                  </a:cubicBezTo>
                  <a:cubicBezTo>
                    <a:pt x="458" y="101"/>
                    <a:pt x="18" y="346"/>
                    <a:pt x="21" y="351"/>
                  </a:cubicBezTo>
                  <a:cubicBezTo>
                    <a:pt x="23" y="354"/>
                    <a:pt x="455" y="96"/>
                    <a:pt x="457" y="99"/>
                  </a:cubicBezTo>
                  <a:cubicBezTo>
                    <a:pt x="461" y="106"/>
                    <a:pt x="20" y="351"/>
                    <a:pt x="22" y="354"/>
                  </a:cubicBezTo>
                  <a:cubicBezTo>
                    <a:pt x="25" y="360"/>
                    <a:pt x="458" y="99"/>
                    <a:pt x="459" y="102"/>
                  </a:cubicBezTo>
                  <a:cubicBezTo>
                    <a:pt x="462" y="108"/>
                    <a:pt x="21" y="354"/>
                    <a:pt x="24" y="359"/>
                  </a:cubicBezTo>
                  <a:cubicBezTo>
                    <a:pt x="26" y="363"/>
                    <a:pt x="459" y="100"/>
                    <a:pt x="462" y="106"/>
                  </a:cubicBezTo>
                  <a:cubicBezTo>
                    <a:pt x="464" y="109"/>
                    <a:pt x="24" y="360"/>
                    <a:pt x="26" y="364"/>
                  </a:cubicBezTo>
                  <a:cubicBezTo>
                    <a:pt x="28" y="366"/>
                    <a:pt x="462" y="105"/>
                    <a:pt x="465" y="110"/>
                  </a:cubicBezTo>
                  <a:cubicBezTo>
                    <a:pt x="468" y="116"/>
                    <a:pt x="28" y="369"/>
                    <a:pt x="30" y="372"/>
                  </a:cubicBezTo>
                  <a:cubicBezTo>
                    <a:pt x="33" y="377"/>
                    <a:pt x="469" y="115"/>
                    <a:pt x="471" y="118"/>
                  </a:cubicBezTo>
                  <a:cubicBezTo>
                    <a:pt x="473" y="121"/>
                    <a:pt x="31" y="374"/>
                    <a:pt x="33" y="378"/>
                  </a:cubicBezTo>
                  <a:cubicBezTo>
                    <a:pt x="36" y="384"/>
                    <a:pt x="472" y="119"/>
                    <a:pt x="474" y="123"/>
                  </a:cubicBezTo>
                  <a:cubicBezTo>
                    <a:pt x="477" y="128"/>
                    <a:pt x="33" y="378"/>
                    <a:pt x="34" y="380"/>
                  </a:cubicBezTo>
                  <a:cubicBezTo>
                    <a:pt x="37" y="385"/>
                    <a:pt x="472" y="119"/>
                    <a:pt x="475" y="125"/>
                  </a:cubicBezTo>
                  <a:cubicBezTo>
                    <a:pt x="478" y="131"/>
                    <a:pt x="34" y="379"/>
                    <a:pt x="36" y="384"/>
                  </a:cubicBezTo>
                  <a:cubicBezTo>
                    <a:pt x="38" y="387"/>
                    <a:pt x="476" y="126"/>
                    <a:pt x="478" y="129"/>
                  </a:cubicBezTo>
                  <a:cubicBezTo>
                    <a:pt x="479" y="132"/>
                    <a:pt x="36" y="382"/>
                    <a:pt x="39" y="389"/>
                  </a:cubicBezTo>
                  <a:cubicBezTo>
                    <a:pt x="41" y="392"/>
                    <a:pt x="477" y="128"/>
                    <a:pt x="481" y="134"/>
                  </a:cubicBezTo>
                  <a:cubicBezTo>
                    <a:pt x="483" y="139"/>
                    <a:pt x="41" y="392"/>
                    <a:pt x="44" y="396"/>
                  </a:cubicBezTo>
                  <a:cubicBezTo>
                    <a:pt x="46" y="401"/>
                    <a:pt x="481" y="136"/>
                    <a:pt x="485" y="142"/>
                  </a:cubicBezTo>
                  <a:cubicBezTo>
                    <a:pt x="488" y="148"/>
                    <a:pt x="46" y="399"/>
                    <a:pt x="48" y="403"/>
                  </a:cubicBezTo>
                  <a:cubicBezTo>
                    <a:pt x="52" y="409"/>
                    <a:pt x="485" y="144"/>
                    <a:pt x="488" y="149"/>
                  </a:cubicBezTo>
                  <a:cubicBezTo>
                    <a:pt x="492" y="155"/>
                    <a:pt x="48" y="401"/>
                    <a:pt x="50" y="406"/>
                  </a:cubicBezTo>
                  <a:cubicBezTo>
                    <a:pt x="52" y="409"/>
                    <a:pt x="487" y="148"/>
                    <a:pt x="490" y="152"/>
                  </a:cubicBezTo>
                  <a:cubicBezTo>
                    <a:pt x="491" y="155"/>
                    <a:pt x="52" y="407"/>
                    <a:pt x="53" y="410"/>
                  </a:cubicBezTo>
                  <a:cubicBezTo>
                    <a:pt x="56" y="414"/>
                    <a:pt x="491" y="155"/>
                    <a:pt x="492" y="157"/>
                  </a:cubicBezTo>
                  <a:cubicBezTo>
                    <a:pt x="494" y="161"/>
                    <a:pt x="55" y="412"/>
                    <a:pt x="57" y="414"/>
                  </a:cubicBezTo>
                  <a:cubicBezTo>
                    <a:pt x="59" y="418"/>
                    <a:pt x="492" y="159"/>
                    <a:pt x="494" y="162"/>
                  </a:cubicBezTo>
                  <a:cubicBezTo>
                    <a:pt x="496" y="166"/>
                    <a:pt x="58" y="415"/>
                    <a:pt x="59" y="418"/>
                  </a:cubicBezTo>
                  <a:cubicBezTo>
                    <a:pt x="62" y="423"/>
                    <a:pt x="493" y="162"/>
                    <a:pt x="495" y="166"/>
                  </a:cubicBezTo>
                  <a:cubicBezTo>
                    <a:pt x="498" y="170"/>
                    <a:pt x="59" y="417"/>
                    <a:pt x="60" y="419"/>
                  </a:cubicBezTo>
                  <a:cubicBezTo>
                    <a:pt x="64" y="425"/>
                    <a:pt x="493" y="162"/>
                    <a:pt x="496" y="168"/>
                  </a:cubicBezTo>
                  <a:cubicBezTo>
                    <a:pt x="498" y="171"/>
                    <a:pt x="65" y="423"/>
                    <a:pt x="66" y="426"/>
                  </a:cubicBezTo>
                  <a:cubicBezTo>
                    <a:pt x="69" y="431"/>
                    <a:pt x="497" y="172"/>
                    <a:pt x="499" y="176"/>
                  </a:cubicBezTo>
                  <a:cubicBezTo>
                    <a:pt x="501" y="179"/>
                    <a:pt x="64" y="422"/>
                    <a:pt x="67" y="427"/>
                  </a:cubicBezTo>
                  <a:cubicBezTo>
                    <a:pt x="69" y="430"/>
                    <a:pt x="496" y="171"/>
                    <a:pt x="500" y="177"/>
                  </a:cubicBezTo>
                  <a:cubicBezTo>
                    <a:pt x="502" y="181"/>
                    <a:pt x="70" y="429"/>
                    <a:pt x="72" y="432"/>
                  </a:cubicBezTo>
                  <a:cubicBezTo>
                    <a:pt x="74" y="436"/>
                    <a:pt x="499" y="178"/>
                    <a:pt x="502" y="184"/>
                  </a:cubicBezTo>
                  <a:cubicBezTo>
                    <a:pt x="504" y="188"/>
                    <a:pt x="74" y="433"/>
                    <a:pt x="76" y="437"/>
                  </a:cubicBezTo>
                  <a:cubicBezTo>
                    <a:pt x="80" y="443"/>
                    <a:pt x="502" y="188"/>
                    <a:pt x="503" y="190"/>
                  </a:cubicBezTo>
                  <a:cubicBezTo>
                    <a:pt x="507" y="196"/>
                    <a:pt x="73" y="431"/>
                    <a:pt x="76" y="437"/>
                  </a:cubicBezTo>
                  <a:cubicBezTo>
                    <a:pt x="79" y="441"/>
                    <a:pt x="500" y="185"/>
                    <a:pt x="504" y="190"/>
                  </a:cubicBezTo>
                  <a:cubicBezTo>
                    <a:pt x="506" y="194"/>
                    <a:pt x="78" y="437"/>
                    <a:pt x="80" y="441"/>
                  </a:cubicBezTo>
                  <a:cubicBezTo>
                    <a:pt x="83" y="445"/>
                    <a:pt x="501" y="189"/>
                    <a:pt x="505" y="195"/>
                  </a:cubicBezTo>
                  <a:cubicBezTo>
                    <a:pt x="506" y="198"/>
                    <a:pt x="82" y="440"/>
                    <a:pt x="85" y="445"/>
                  </a:cubicBezTo>
                  <a:cubicBezTo>
                    <a:pt x="88" y="450"/>
                    <a:pt x="503" y="196"/>
                    <a:pt x="506" y="201"/>
                  </a:cubicBezTo>
                  <a:cubicBezTo>
                    <a:pt x="508" y="204"/>
                    <a:pt x="88" y="446"/>
                    <a:pt x="90" y="450"/>
                  </a:cubicBezTo>
                  <a:cubicBezTo>
                    <a:pt x="92" y="452"/>
                    <a:pt x="506" y="206"/>
                    <a:pt x="508" y="208"/>
                  </a:cubicBezTo>
                  <a:cubicBezTo>
                    <a:pt x="511" y="213"/>
                    <a:pt x="93" y="451"/>
                    <a:pt x="95" y="454"/>
                  </a:cubicBezTo>
                  <a:cubicBezTo>
                    <a:pt x="97" y="458"/>
                    <a:pt x="506" y="209"/>
                    <a:pt x="509" y="215"/>
                  </a:cubicBezTo>
                  <a:cubicBezTo>
                    <a:pt x="511" y="219"/>
                    <a:pt x="95" y="451"/>
                    <a:pt x="99" y="457"/>
                  </a:cubicBezTo>
                  <a:cubicBezTo>
                    <a:pt x="102" y="463"/>
                    <a:pt x="506" y="214"/>
                    <a:pt x="510" y="220"/>
                  </a:cubicBezTo>
                  <a:cubicBezTo>
                    <a:pt x="513" y="225"/>
                    <a:pt x="101" y="457"/>
                    <a:pt x="102" y="460"/>
                  </a:cubicBezTo>
                  <a:cubicBezTo>
                    <a:pt x="105" y="464"/>
                    <a:pt x="509" y="221"/>
                    <a:pt x="510" y="224"/>
                  </a:cubicBezTo>
                  <a:cubicBezTo>
                    <a:pt x="513" y="228"/>
                    <a:pt x="99" y="454"/>
                    <a:pt x="102" y="460"/>
                  </a:cubicBezTo>
                  <a:cubicBezTo>
                    <a:pt x="104" y="463"/>
                    <a:pt x="509" y="222"/>
                    <a:pt x="510" y="224"/>
                  </a:cubicBezTo>
                  <a:cubicBezTo>
                    <a:pt x="513" y="229"/>
                    <a:pt x="105" y="459"/>
                    <a:pt x="107" y="463"/>
                  </a:cubicBezTo>
                  <a:cubicBezTo>
                    <a:pt x="109" y="466"/>
                    <a:pt x="510" y="227"/>
                    <a:pt x="511" y="230"/>
                  </a:cubicBezTo>
                  <a:cubicBezTo>
                    <a:pt x="513" y="232"/>
                    <a:pt x="112" y="465"/>
                    <a:pt x="113" y="468"/>
                  </a:cubicBezTo>
                  <a:cubicBezTo>
                    <a:pt x="114" y="470"/>
                    <a:pt x="510" y="234"/>
                    <a:pt x="512" y="238"/>
                  </a:cubicBezTo>
                  <a:cubicBezTo>
                    <a:pt x="514" y="241"/>
                    <a:pt x="113" y="464"/>
                    <a:pt x="116" y="470"/>
                  </a:cubicBezTo>
                  <a:cubicBezTo>
                    <a:pt x="118" y="473"/>
                    <a:pt x="511" y="239"/>
                    <a:pt x="512" y="241"/>
                  </a:cubicBezTo>
                  <a:cubicBezTo>
                    <a:pt x="514" y="244"/>
                    <a:pt x="119" y="469"/>
                    <a:pt x="122" y="473"/>
                  </a:cubicBezTo>
                  <a:cubicBezTo>
                    <a:pt x="124" y="478"/>
                    <a:pt x="510" y="243"/>
                    <a:pt x="512" y="248"/>
                  </a:cubicBezTo>
                  <a:cubicBezTo>
                    <a:pt x="516" y="253"/>
                    <a:pt x="120" y="469"/>
                    <a:pt x="123" y="474"/>
                  </a:cubicBezTo>
                  <a:cubicBezTo>
                    <a:pt x="124" y="477"/>
                    <a:pt x="511" y="247"/>
                    <a:pt x="512" y="249"/>
                  </a:cubicBezTo>
                  <a:cubicBezTo>
                    <a:pt x="515" y="253"/>
                    <a:pt x="128" y="474"/>
                    <a:pt x="131" y="479"/>
                  </a:cubicBezTo>
                  <a:cubicBezTo>
                    <a:pt x="133" y="483"/>
                    <a:pt x="511" y="256"/>
                    <a:pt x="513" y="259"/>
                  </a:cubicBezTo>
                  <a:cubicBezTo>
                    <a:pt x="515" y="262"/>
                    <a:pt x="131" y="477"/>
                    <a:pt x="132" y="480"/>
                  </a:cubicBezTo>
                  <a:cubicBezTo>
                    <a:pt x="133" y="482"/>
                    <a:pt x="510" y="256"/>
                    <a:pt x="513" y="260"/>
                  </a:cubicBezTo>
                  <a:cubicBezTo>
                    <a:pt x="515" y="263"/>
                    <a:pt x="138" y="480"/>
                    <a:pt x="140" y="484"/>
                  </a:cubicBezTo>
                  <a:cubicBezTo>
                    <a:pt x="143" y="490"/>
                    <a:pt x="510" y="265"/>
                    <a:pt x="512" y="269"/>
                  </a:cubicBezTo>
                  <a:cubicBezTo>
                    <a:pt x="515" y="275"/>
                    <a:pt x="142" y="483"/>
                    <a:pt x="144" y="486"/>
                  </a:cubicBezTo>
                  <a:cubicBezTo>
                    <a:pt x="147" y="491"/>
                    <a:pt x="511" y="271"/>
                    <a:pt x="512" y="273"/>
                  </a:cubicBezTo>
                  <a:cubicBezTo>
                    <a:pt x="515" y="278"/>
                    <a:pt x="142" y="482"/>
                    <a:pt x="144" y="486"/>
                  </a:cubicBezTo>
                  <a:cubicBezTo>
                    <a:pt x="147" y="491"/>
                    <a:pt x="510" y="271"/>
                    <a:pt x="512" y="274"/>
                  </a:cubicBezTo>
                  <a:cubicBezTo>
                    <a:pt x="515" y="278"/>
                    <a:pt x="148" y="485"/>
                    <a:pt x="150" y="489"/>
                  </a:cubicBezTo>
                  <a:cubicBezTo>
                    <a:pt x="152" y="493"/>
                    <a:pt x="509" y="275"/>
                    <a:pt x="512" y="280"/>
                  </a:cubicBezTo>
                  <a:cubicBezTo>
                    <a:pt x="513" y="282"/>
                    <a:pt x="157" y="490"/>
                    <a:pt x="159" y="493"/>
                  </a:cubicBezTo>
                  <a:cubicBezTo>
                    <a:pt x="160" y="496"/>
                    <a:pt x="510" y="288"/>
                    <a:pt x="511" y="290"/>
                  </a:cubicBezTo>
                  <a:cubicBezTo>
                    <a:pt x="513" y="293"/>
                    <a:pt x="167" y="494"/>
                    <a:pt x="168" y="497"/>
                  </a:cubicBezTo>
                  <a:cubicBezTo>
                    <a:pt x="170" y="499"/>
                    <a:pt x="506" y="295"/>
                    <a:pt x="509" y="300"/>
                  </a:cubicBezTo>
                  <a:cubicBezTo>
                    <a:pt x="512" y="305"/>
                    <a:pt x="170" y="495"/>
                    <a:pt x="171" y="498"/>
                  </a:cubicBezTo>
                  <a:cubicBezTo>
                    <a:pt x="174" y="503"/>
                    <a:pt x="507" y="300"/>
                    <a:pt x="509" y="303"/>
                  </a:cubicBezTo>
                  <a:cubicBezTo>
                    <a:pt x="512" y="308"/>
                    <a:pt x="179" y="498"/>
                    <a:pt x="180" y="501"/>
                  </a:cubicBezTo>
                  <a:cubicBezTo>
                    <a:pt x="181" y="503"/>
                    <a:pt x="505" y="309"/>
                    <a:pt x="507" y="312"/>
                  </a:cubicBezTo>
                  <a:cubicBezTo>
                    <a:pt x="509" y="316"/>
                    <a:pt x="189" y="500"/>
                    <a:pt x="191" y="504"/>
                  </a:cubicBezTo>
                  <a:cubicBezTo>
                    <a:pt x="194" y="508"/>
                    <a:pt x="502" y="320"/>
                    <a:pt x="504" y="323"/>
                  </a:cubicBezTo>
                  <a:cubicBezTo>
                    <a:pt x="506" y="327"/>
                    <a:pt x="197" y="502"/>
                    <a:pt x="200" y="506"/>
                  </a:cubicBezTo>
                  <a:cubicBezTo>
                    <a:pt x="201" y="508"/>
                    <a:pt x="501" y="329"/>
                    <a:pt x="502" y="331"/>
                  </a:cubicBezTo>
                  <a:cubicBezTo>
                    <a:pt x="504" y="335"/>
                    <a:pt x="209" y="505"/>
                    <a:pt x="211" y="509"/>
                  </a:cubicBezTo>
                  <a:cubicBezTo>
                    <a:pt x="213" y="513"/>
                    <a:pt x="496" y="339"/>
                    <a:pt x="498" y="343"/>
                  </a:cubicBezTo>
                  <a:cubicBezTo>
                    <a:pt x="500" y="345"/>
                    <a:pt x="218" y="507"/>
                    <a:pt x="220" y="510"/>
                  </a:cubicBezTo>
                  <a:cubicBezTo>
                    <a:pt x="221" y="513"/>
                    <a:pt x="494" y="349"/>
                    <a:pt x="495" y="351"/>
                  </a:cubicBezTo>
                  <a:cubicBezTo>
                    <a:pt x="498" y="355"/>
                    <a:pt x="219" y="507"/>
                    <a:pt x="221" y="510"/>
                  </a:cubicBezTo>
                  <a:cubicBezTo>
                    <a:pt x="223" y="512"/>
                    <a:pt x="493" y="349"/>
                    <a:pt x="495" y="352"/>
                  </a:cubicBezTo>
                  <a:cubicBezTo>
                    <a:pt x="496" y="355"/>
                    <a:pt x="229" y="508"/>
                    <a:pt x="231" y="512"/>
                  </a:cubicBezTo>
                  <a:cubicBezTo>
                    <a:pt x="233" y="515"/>
                    <a:pt x="489" y="359"/>
                    <a:pt x="491" y="361"/>
                  </a:cubicBezTo>
                  <a:cubicBezTo>
                    <a:pt x="492" y="364"/>
                    <a:pt x="233" y="510"/>
                    <a:pt x="234" y="512"/>
                  </a:cubicBezTo>
                  <a:cubicBezTo>
                    <a:pt x="236" y="515"/>
                    <a:pt x="488" y="362"/>
                    <a:pt x="489" y="364"/>
                  </a:cubicBezTo>
                  <a:cubicBezTo>
                    <a:pt x="490" y="366"/>
                    <a:pt x="243" y="510"/>
                    <a:pt x="245" y="512"/>
                  </a:cubicBezTo>
                  <a:cubicBezTo>
                    <a:pt x="246" y="514"/>
                    <a:pt x="484" y="371"/>
                    <a:pt x="485" y="374"/>
                  </a:cubicBezTo>
                  <a:cubicBezTo>
                    <a:pt x="487" y="377"/>
                    <a:pt x="247" y="509"/>
                    <a:pt x="249" y="513"/>
                  </a:cubicBezTo>
                  <a:cubicBezTo>
                    <a:pt x="249" y="514"/>
                    <a:pt x="482" y="374"/>
                    <a:pt x="483" y="377"/>
                  </a:cubicBezTo>
                  <a:cubicBezTo>
                    <a:pt x="485" y="380"/>
                    <a:pt x="262" y="511"/>
                    <a:pt x="263" y="513"/>
                  </a:cubicBezTo>
                  <a:cubicBezTo>
                    <a:pt x="265" y="516"/>
                    <a:pt x="475" y="387"/>
                    <a:pt x="476" y="390"/>
                  </a:cubicBezTo>
                  <a:cubicBezTo>
                    <a:pt x="477" y="391"/>
                    <a:pt x="275" y="511"/>
                    <a:pt x="276" y="512"/>
                  </a:cubicBezTo>
                  <a:cubicBezTo>
                    <a:pt x="277" y="514"/>
                    <a:pt x="468" y="399"/>
                    <a:pt x="469" y="400"/>
                  </a:cubicBezTo>
                  <a:cubicBezTo>
                    <a:pt x="471" y="403"/>
                    <a:pt x="276" y="509"/>
                    <a:pt x="277" y="512"/>
                  </a:cubicBezTo>
                  <a:cubicBezTo>
                    <a:pt x="279" y="515"/>
                    <a:pt x="468" y="400"/>
                    <a:pt x="469" y="402"/>
                  </a:cubicBezTo>
                  <a:cubicBezTo>
                    <a:pt x="469" y="403"/>
                    <a:pt x="283" y="510"/>
                    <a:pt x="283" y="512"/>
                  </a:cubicBezTo>
                  <a:cubicBezTo>
                    <a:pt x="285" y="514"/>
                    <a:pt x="464" y="406"/>
                    <a:pt x="464" y="407"/>
                  </a:cubicBezTo>
                  <a:cubicBezTo>
                    <a:pt x="466" y="409"/>
                    <a:pt x="297" y="508"/>
                    <a:pt x="298" y="510"/>
                  </a:cubicBezTo>
                  <a:cubicBezTo>
                    <a:pt x="299" y="512"/>
                    <a:pt x="456" y="418"/>
                    <a:pt x="456" y="418"/>
                  </a:cubicBezTo>
                  <a:cubicBezTo>
                    <a:pt x="457" y="420"/>
                    <a:pt x="324" y="503"/>
                    <a:pt x="325" y="504"/>
                  </a:cubicBezTo>
                  <a:cubicBezTo>
                    <a:pt x="325" y="505"/>
                    <a:pt x="437" y="437"/>
                    <a:pt x="438" y="439"/>
                  </a:cubicBezTo>
                  <a:cubicBezTo>
                    <a:pt x="439" y="440"/>
                    <a:pt x="324" y="503"/>
                    <a:pt x="325" y="504"/>
                  </a:cubicBezTo>
                  <a:cubicBezTo>
                    <a:pt x="326" y="504"/>
                    <a:pt x="437" y="438"/>
                    <a:pt x="438" y="439"/>
                  </a:cubicBezTo>
                  <a:cubicBezTo>
                    <a:pt x="438" y="440"/>
                    <a:pt x="338" y="499"/>
                    <a:pt x="339" y="500"/>
                  </a:cubicBezTo>
                  <a:cubicBezTo>
                    <a:pt x="339" y="501"/>
                    <a:pt x="426" y="448"/>
                    <a:pt x="426" y="449"/>
                  </a:cubicBezTo>
                  <a:cubicBezTo>
                    <a:pt x="427" y="450"/>
                    <a:pt x="354" y="494"/>
                    <a:pt x="355" y="494"/>
                  </a:cubicBezTo>
                  <a:cubicBezTo>
                    <a:pt x="355" y="495"/>
                    <a:pt x="412" y="460"/>
                    <a:pt x="412" y="461"/>
                  </a:cubicBezTo>
                  <a:cubicBezTo>
                    <a:pt x="413" y="461"/>
                    <a:pt x="377" y="483"/>
                    <a:pt x="377" y="483"/>
                  </a:cubicBezTo>
                  <a:cubicBezTo>
                    <a:pt x="377" y="483"/>
                    <a:pt x="386" y="478"/>
                    <a:pt x="386" y="478"/>
                  </a:cubicBezTo>
                </a:path>
              </a:pathLst>
            </a:custGeom>
            <a:noFill/>
            <a:ln w="1588" cap="rnd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>
              <a:off x="1767843" y="2387606"/>
              <a:ext cx="1117594" cy="111759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4" name="PA_组合 93"/>
          <p:cNvGrpSpPr/>
          <p:nvPr>
            <p:custDataLst>
              <p:tags r:id="rId6"/>
            </p:custDataLst>
          </p:nvPr>
        </p:nvGrpSpPr>
        <p:grpSpPr>
          <a:xfrm>
            <a:off x="4113194" y="3366121"/>
            <a:ext cx="1440784" cy="1440784"/>
            <a:chOff x="1767843" y="2387606"/>
            <a:chExt cx="1117594" cy="1117594"/>
          </a:xfrm>
        </p:grpSpPr>
        <p:sp>
          <p:nvSpPr>
            <p:cNvPr id="99" name="Freeform 13"/>
            <p:cNvSpPr>
              <a:spLocks/>
            </p:cNvSpPr>
            <p:nvPr/>
          </p:nvSpPr>
          <p:spPr bwMode="auto">
            <a:xfrm>
              <a:off x="1769428" y="2389984"/>
              <a:ext cx="1114425" cy="1112838"/>
            </a:xfrm>
            <a:custGeom>
              <a:avLst/>
              <a:gdLst>
                <a:gd name="T0" fmla="*/ 185 w 516"/>
                <a:gd name="T1" fmla="*/ 14 h 516"/>
                <a:gd name="T2" fmla="*/ 201 w 516"/>
                <a:gd name="T3" fmla="*/ 10 h 516"/>
                <a:gd name="T4" fmla="*/ 227 w 516"/>
                <a:gd name="T5" fmla="*/ 5 h 516"/>
                <a:gd name="T6" fmla="*/ 256 w 516"/>
                <a:gd name="T7" fmla="*/ 3 h 516"/>
                <a:gd name="T8" fmla="*/ 280 w 516"/>
                <a:gd name="T9" fmla="*/ 4 h 516"/>
                <a:gd name="T10" fmla="*/ 289 w 516"/>
                <a:gd name="T11" fmla="*/ 5 h 516"/>
                <a:gd name="T12" fmla="*/ 299 w 516"/>
                <a:gd name="T13" fmla="*/ 7 h 516"/>
                <a:gd name="T14" fmla="*/ 318 w 516"/>
                <a:gd name="T15" fmla="*/ 10 h 516"/>
                <a:gd name="T16" fmla="*/ 329 w 516"/>
                <a:gd name="T17" fmla="*/ 13 h 516"/>
                <a:gd name="T18" fmla="*/ 340 w 516"/>
                <a:gd name="T19" fmla="*/ 17 h 516"/>
                <a:gd name="T20" fmla="*/ 355 w 516"/>
                <a:gd name="T21" fmla="*/ 22 h 516"/>
                <a:gd name="T22" fmla="*/ 361 w 516"/>
                <a:gd name="T23" fmla="*/ 25 h 516"/>
                <a:gd name="T24" fmla="*/ 373 w 516"/>
                <a:gd name="T25" fmla="*/ 31 h 516"/>
                <a:gd name="T26" fmla="*/ 385 w 516"/>
                <a:gd name="T27" fmla="*/ 37 h 516"/>
                <a:gd name="T28" fmla="*/ 400 w 516"/>
                <a:gd name="T29" fmla="*/ 46 h 516"/>
                <a:gd name="T30" fmla="*/ 406 w 516"/>
                <a:gd name="T31" fmla="*/ 51 h 516"/>
                <a:gd name="T32" fmla="*/ 411 w 516"/>
                <a:gd name="T33" fmla="*/ 55 h 516"/>
                <a:gd name="T34" fmla="*/ 419 w 516"/>
                <a:gd name="T35" fmla="*/ 61 h 516"/>
                <a:gd name="T36" fmla="*/ 429 w 516"/>
                <a:gd name="T37" fmla="*/ 70 h 516"/>
                <a:gd name="T38" fmla="*/ 436 w 516"/>
                <a:gd name="T39" fmla="*/ 76 h 516"/>
                <a:gd name="T40" fmla="*/ 441 w 516"/>
                <a:gd name="T41" fmla="*/ 81 h 516"/>
                <a:gd name="T42" fmla="*/ 452 w 516"/>
                <a:gd name="T43" fmla="*/ 93 h 516"/>
                <a:gd name="T44" fmla="*/ 457 w 516"/>
                <a:gd name="T45" fmla="*/ 99 h 516"/>
                <a:gd name="T46" fmla="*/ 462 w 516"/>
                <a:gd name="T47" fmla="*/ 106 h 516"/>
                <a:gd name="T48" fmla="*/ 471 w 516"/>
                <a:gd name="T49" fmla="*/ 118 h 516"/>
                <a:gd name="T50" fmla="*/ 475 w 516"/>
                <a:gd name="T51" fmla="*/ 125 h 516"/>
                <a:gd name="T52" fmla="*/ 481 w 516"/>
                <a:gd name="T53" fmla="*/ 134 h 516"/>
                <a:gd name="T54" fmla="*/ 488 w 516"/>
                <a:gd name="T55" fmla="*/ 149 h 516"/>
                <a:gd name="T56" fmla="*/ 492 w 516"/>
                <a:gd name="T57" fmla="*/ 157 h 516"/>
                <a:gd name="T58" fmla="*/ 495 w 516"/>
                <a:gd name="T59" fmla="*/ 166 h 516"/>
                <a:gd name="T60" fmla="*/ 499 w 516"/>
                <a:gd name="T61" fmla="*/ 176 h 516"/>
                <a:gd name="T62" fmla="*/ 502 w 516"/>
                <a:gd name="T63" fmla="*/ 184 h 516"/>
                <a:gd name="T64" fmla="*/ 504 w 516"/>
                <a:gd name="T65" fmla="*/ 190 h 516"/>
                <a:gd name="T66" fmla="*/ 506 w 516"/>
                <a:gd name="T67" fmla="*/ 201 h 516"/>
                <a:gd name="T68" fmla="*/ 509 w 516"/>
                <a:gd name="T69" fmla="*/ 215 h 516"/>
                <a:gd name="T70" fmla="*/ 510 w 516"/>
                <a:gd name="T71" fmla="*/ 224 h 516"/>
                <a:gd name="T72" fmla="*/ 511 w 516"/>
                <a:gd name="T73" fmla="*/ 230 h 516"/>
                <a:gd name="T74" fmla="*/ 512 w 516"/>
                <a:gd name="T75" fmla="*/ 241 h 516"/>
                <a:gd name="T76" fmla="*/ 512 w 516"/>
                <a:gd name="T77" fmla="*/ 249 h 516"/>
                <a:gd name="T78" fmla="*/ 513 w 516"/>
                <a:gd name="T79" fmla="*/ 260 h 516"/>
                <a:gd name="T80" fmla="*/ 512 w 516"/>
                <a:gd name="T81" fmla="*/ 273 h 516"/>
                <a:gd name="T82" fmla="*/ 512 w 516"/>
                <a:gd name="T83" fmla="*/ 280 h 516"/>
                <a:gd name="T84" fmla="*/ 509 w 516"/>
                <a:gd name="T85" fmla="*/ 300 h 516"/>
                <a:gd name="T86" fmla="*/ 507 w 516"/>
                <a:gd name="T87" fmla="*/ 312 h 516"/>
                <a:gd name="T88" fmla="*/ 502 w 516"/>
                <a:gd name="T89" fmla="*/ 331 h 516"/>
                <a:gd name="T90" fmla="*/ 495 w 516"/>
                <a:gd name="T91" fmla="*/ 351 h 516"/>
                <a:gd name="T92" fmla="*/ 491 w 516"/>
                <a:gd name="T93" fmla="*/ 361 h 516"/>
                <a:gd name="T94" fmla="*/ 485 w 516"/>
                <a:gd name="T95" fmla="*/ 374 h 516"/>
                <a:gd name="T96" fmla="*/ 476 w 516"/>
                <a:gd name="T97" fmla="*/ 390 h 516"/>
                <a:gd name="T98" fmla="*/ 469 w 516"/>
                <a:gd name="T99" fmla="*/ 402 h 516"/>
                <a:gd name="T100" fmla="*/ 456 w 516"/>
                <a:gd name="T101" fmla="*/ 418 h 516"/>
                <a:gd name="T102" fmla="*/ 438 w 516"/>
                <a:gd name="T103" fmla="*/ 439 h 516"/>
                <a:gd name="T104" fmla="*/ 412 w 516"/>
                <a:gd name="T105" fmla="*/ 461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16" h="516">
                  <a:moveTo>
                    <a:pt x="130" y="38"/>
                  </a:moveTo>
                  <a:cubicBezTo>
                    <a:pt x="130" y="38"/>
                    <a:pt x="138" y="33"/>
                    <a:pt x="138" y="33"/>
                  </a:cubicBezTo>
                  <a:cubicBezTo>
                    <a:pt x="139" y="33"/>
                    <a:pt x="83" y="72"/>
                    <a:pt x="84" y="72"/>
                  </a:cubicBezTo>
                  <a:cubicBezTo>
                    <a:pt x="84" y="73"/>
                    <a:pt x="184" y="12"/>
                    <a:pt x="185" y="14"/>
                  </a:cubicBezTo>
                  <a:cubicBezTo>
                    <a:pt x="185" y="15"/>
                    <a:pt x="73" y="81"/>
                    <a:pt x="74" y="82"/>
                  </a:cubicBezTo>
                  <a:cubicBezTo>
                    <a:pt x="74" y="84"/>
                    <a:pt x="197" y="9"/>
                    <a:pt x="198" y="11"/>
                  </a:cubicBezTo>
                  <a:cubicBezTo>
                    <a:pt x="199" y="12"/>
                    <a:pt x="71" y="84"/>
                    <a:pt x="71" y="85"/>
                  </a:cubicBezTo>
                  <a:cubicBezTo>
                    <a:pt x="72" y="86"/>
                    <a:pt x="200" y="8"/>
                    <a:pt x="201" y="10"/>
                  </a:cubicBezTo>
                  <a:cubicBezTo>
                    <a:pt x="202" y="10"/>
                    <a:pt x="63" y="91"/>
                    <a:pt x="64" y="92"/>
                  </a:cubicBezTo>
                  <a:cubicBezTo>
                    <a:pt x="65" y="93"/>
                    <a:pt x="210" y="6"/>
                    <a:pt x="211" y="8"/>
                  </a:cubicBezTo>
                  <a:cubicBezTo>
                    <a:pt x="212" y="9"/>
                    <a:pt x="54" y="103"/>
                    <a:pt x="55" y="105"/>
                  </a:cubicBezTo>
                  <a:cubicBezTo>
                    <a:pt x="55" y="106"/>
                    <a:pt x="226" y="3"/>
                    <a:pt x="227" y="5"/>
                  </a:cubicBezTo>
                  <a:cubicBezTo>
                    <a:pt x="228" y="7"/>
                    <a:pt x="48" y="111"/>
                    <a:pt x="49" y="112"/>
                  </a:cubicBezTo>
                  <a:cubicBezTo>
                    <a:pt x="50" y="115"/>
                    <a:pt x="235" y="2"/>
                    <a:pt x="236" y="4"/>
                  </a:cubicBezTo>
                  <a:cubicBezTo>
                    <a:pt x="238" y="7"/>
                    <a:pt x="37" y="126"/>
                    <a:pt x="38" y="129"/>
                  </a:cubicBezTo>
                  <a:cubicBezTo>
                    <a:pt x="39" y="130"/>
                    <a:pt x="255" y="1"/>
                    <a:pt x="256" y="3"/>
                  </a:cubicBezTo>
                  <a:cubicBezTo>
                    <a:pt x="258" y="6"/>
                    <a:pt x="32" y="136"/>
                    <a:pt x="33" y="137"/>
                  </a:cubicBezTo>
                  <a:cubicBezTo>
                    <a:pt x="35" y="140"/>
                    <a:pt x="264" y="0"/>
                    <a:pt x="265" y="3"/>
                  </a:cubicBezTo>
                  <a:cubicBezTo>
                    <a:pt x="267" y="7"/>
                    <a:pt x="26" y="149"/>
                    <a:pt x="27" y="151"/>
                  </a:cubicBezTo>
                  <a:cubicBezTo>
                    <a:pt x="29" y="154"/>
                    <a:pt x="279" y="2"/>
                    <a:pt x="280" y="4"/>
                  </a:cubicBezTo>
                  <a:cubicBezTo>
                    <a:pt x="282" y="6"/>
                    <a:pt x="22" y="152"/>
                    <a:pt x="24" y="156"/>
                  </a:cubicBezTo>
                  <a:cubicBezTo>
                    <a:pt x="26" y="158"/>
                    <a:pt x="284" y="2"/>
                    <a:pt x="286" y="5"/>
                  </a:cubicBezTo>
                  <a:cubicBezTo>
                    <a:pt x="288" y="8"/>
                    <a:pt x="21" y="156"/>
                    <a:pt x="23" y="159"/>
                  </a:cubicBezTo>
                  <a:cubicBezTo>
                    <a:pt x="25" y="162"/>
                    <a:pt x="288" y="3"/>
                    <a:pt x="289" y="5"/>
                  </a:cubicBezTo>
                  <a:cubicBezTo>
                    <a:pt x="290" y="7"/>
                    <a:pt x="19" y="163"/>
                    <a:pt x="21" y="165"/>
                  </a:cubicBezTo>
                  <a:cubicBezTo>
                    <a:pt x="22" y="168"/>
                    <a:pt x="294" y="3"/>
                    <a:pt x="296" y="6"/>
                  </a:cubicBezTo>
                  <a:cubicBezTo>
                    <a:pt x="298" y="10"/>
                    <a:pt x="17" y="164"/>
                    <a:pt x="20" y="168"/>
                  </a:cubicBezTo>
                  <a:cubicBezTo>
                    <a:pt x="21" y="170"/>
                    <a:pt x="298" y="5"/>
                    <a:pt x="299" y="7"/>
                  </a:cubicBezTo>
                  <a:cubicBezTo>
                    <a:pt x="300" y="8"/>
                    <a:pt x="16" y="171"/>
                    <a:pt x="17" y="174"/>
                  </a:cubicBezTo>
                  <a:cubicBezTo>
                    <a:pt x="19" y="177"/>
                    <a:pt x="304" y="6"/>
                    <a:pt x="306" y="8"/>
                  </a:cubicBezTo>
                  <a:cubicBezTo>
                    <a:pt x="307" y="10"/>
                    <a:pt x="12" y="184"/>
                    <a:pt x="13" y="186"/>
                  </a:cubicBezTo>
                  <a:cubicBezTo>
                    <a:pt x="16" y="191"/>
                    <a:pt x="316" y="7"/>
                    <a:pt x="318" y="10"/>
                  </a:cubicBezTo>
                  <a:cubicBezTo>
                    <a:pt x="320" y="13"/>
                    <a:pt x="9" y="194"/>
                    <a:pt x="11" y="196"/>
                  </a:cubicBezTo>
                  <a:cubicBezTo>
                    <a:pt x="14" y="201"/>
                    <a:pt x="326" y="9"/>
                    <a:pt x="328" y="13"/>
                  </a:cubicBezTo>
                  <a:cubicBezTo>
                    <a:pt x="330" y="17"/>
                    <a:pt x="8" y="193"/>
                    <a:pt x="10" y="197"/>
                  </a:cubicBezTo>
                  <a:cubicBezTo>
                    <a:pt x="12" y="200"/>
                    <a:pt x="327" y="9"/>
                    <a:pt x="329" y="13"/>
                  </a:cubicBezTo>
                  <a:cubicBezTo>
                    <a:pt x="331" y="16"/>
                    <a:pt x="8" y="201"/>
                    <a:pt x="9" y="203"/>
                  </a:cubicBezTo>
                  <a:cubicBezTo>
                    <a:pt x="11" y="207"/>
                    <a:pt x="332" y="11"/>
                    <a:pt x="335" y="15"/>
                  </a:cubicBezTo>
                  <a:cubicBezTo>
                    <a:pt x="336" y="17"/>
                    <a:pt x="5" y="205"/>
                    <a:pt x="8" y="209"/>
                  </a:cubicBezTo>
                  <a:cubicBezTo>
                    <a:pt x="9" y="211"/>
                    <a:pt x="338" y="13"/>
                    <a:pt x="340" y="17"/>
                  </a:cubicBezTo>
                  <a:cubicBezTo>
                    <a:pt x="343" y="22"/>
                    <a:pt x="4" y="215"/>
                    <a:pt x="6" y="219"/>
                  </a:cubicBezTo>
                  <a:cubicBezTo>
                    <a:pt x="9" y="223"/>
                    <a:pt x="348" y="17"/>
                    <a:pt x="350" y="20"/>
                  </a:cubicBezTo>
                  <a:cubicBezTo>
                    <a:pt x="352" y="25"/>
                    <a:pt x="3" y="221"/>
                    <a:pt x="5" y="224"/>
                  </a:cubicBezTo>
                  <a:cubicBezTo>
                    <a:pt x="8" y="229"/>
                    <a:pt x="353" y="19"/>
                    <a:pt x="355" y="22"/>
                  </a:cubicBezTo>
                  <a:cubicBezTo>
                    <a:pt x="357" y="25"/>
                    <a:pt x="3" y="225"/>
                    <a:pt x="5" y="229"/>
                  </a:cubicBezTo>
                  <a:cubicBezTo>
                    <a:pt x="7" y="233"/>
                    <a:pt x="358" y="22"/>
                    <a:pt x="359" y="24"/>
                  </a:cubicBezTo>
                  <a:cubicBezTo>
                    <a:pt x="361" y="27"/>
                    <a:pt x="2" y="228"/>
                    <a:pt x="4" y="231"/>
                  </a:cubicBezTo>
                  <a:cubicBezTo>
                    <a:pt x="7" y="236"/>
                    <a:pt x="359" y="22"/>
                    <a:pt x="361" y="25"/>
                  </a:cubicBezTo>
                  <a:cubicBezTo>
                    <a:pt x="364" y="30"/>
                    <a:pt x="2" y="238"/>
                    <a:pt x="4" y="240"/>
                  </a:cubicBezTo>
                  <a:cubicBezTo>
                    <a:pt x="7" y="245"/>
                    <a:pt x="366" y="24"/>
                    <a:pt x="369" y="29"/>
                  </a:cubicBezTo>
                  <a:cubicBezTo>
                    <a:pt x="372" y="33"/>
                    <a:pt x="2" y="241"/>
                    <a:pt x="4" y="244"/>
                  </a:cubicBezTo>
                  <a:cubicBezTo>
                    <a:pt x="5" y="246"/>
                    <a:pt x="370" y="26"/>
                    <a:pt x="373" y="31"/>
                  </a:cubicBezTo>
                  <a:cubicBezTo>
                    <a:pt x="375" y="36"/>
                    <a:pt x="0" y="247"/>
                    <a:pt x="3" y="253"/>
                  </a:cubicBezTo>
                  <a:cubicBezTo>
                    <a:pt x="6" y="258"/>
                    <a:pt x="378" y="29"/>
                    <a:pt x="381" y="35"/>
                  </a:cubicBezTo>
                  <a:cubicBezTo>
                    <a:pt x="384" y="39"/>
                    <a:pt x="0" y="253"/>
                    <a:pt x="3" y="257"/>
                  </a:cubicBezTo>
                  <a:cubicBezTo>
                    <a:pt x="5" y="260"/>
                    <a:pt x="382" y="33"/>
                    <a:pt x="385" y="37"/>
                  </a:cubicBezTo>
                  <a:cubicBezTo>
                    <a:pt x="388" y="42"/>
                    <a:pt x="1" y="260"/>
                    <a:pt x="3" y="265"/>
                  </a:cubicBezTo>
                  <a:cubicBezTo>
                    <a:pt x="5" y="267"/>
                    <a:pt x="388" y="36"/>
                    <a:pt x="391" y="41"/>
                  </a:cubicBezTo>
                  <a:cubicBezTo>
                    <a:pt x="393" y="44"/>
                    <a:pt x="1" y="269"/>
                    <a:pt x="4" y="275"/>
                  </a:cubicBezTo>
                  <a:cubicBezTo>
                    <a:pt x="6" y="279"/>
                    <a:pt x="397" y="42"/>
                    <a:pt x="400" y="46"/>
                  </a:cubicBezTo>
                  <a:cubicBezTo>
                    <a:pt x="403" y="52"/>
                    <a:pt x="1" y="277"/>
                    <a:pt x="4" y="282"/>
                  </a:cubicBezTo>
                  <a:cubicBezTo>
                    <a:pt x="6" y="285"/>
                    <a:pt x="404" y="48"/>
                    <a:pt x="406" y="51"/>
                  </a:cubicBezTo>
                  <a:cubicBezTo>
                    <a:pt x="407" y="53"/>
                    <a:pt x="2" y="279"/>
                    <a:pt x="4" y="283"/>
                  </a:cubicBezTo>
                  <a:cubicBezTo>
                    <a:pt x="7" y="287"/>
                    <a:pt x="403" y="45"/>
                    <a:pt x="406" y="51"/>
                  </a:cubicBezTo>
                  <a:cubicBezTo>
                    <a:pt x="409" y="56"/>
                    <a:pt x="2" y="283"/>
                    <a:pt x="5" y="287"/>
                  </a:cubicBezTo>
                  <a:cubicBezTo>
                    <a:pt x="8" y="293"/>
                    <a:pt x="407" y="48"/>
                    <a:pt x="410" y="53"/>
                  </a:cubicBezTo>
                  <a:cubicBezTo>
                    <a:pt x="412" y="58"/>
                    <a:pt x="2" y="283"/>
                    <a:pt x="5" y="289"/>
                  </a:cubicBezTo>
                  <a:cubicBezTo>
                    <a:pt x="7" y="293"/>
                    <a:pt x="409" y="51"/>
                    <a:pt x="411" y="55"/>
                  </a:cubicBezTo>
                  <a:cubicBezTo>
                    <a:pt x="413" y="58"/>
                    <a:pt x="3" y="288"/>
                    <a:pt x="5" y="292"/>
                  </a:cubicBezTo>
                  <a:cubicBezTo>
                    <a:pt x="8" y="297"/>
                    <a:pt x="410" y="51"/>
                    <a:pt x="413" y="56"/>
                  </a:cubicBezTo>
                  <a:cubicBezTo>
                    <a:pt x="415" y="59"/>
                    <a:pt x="3" y="293"/>
                    <a:pt x="6" y="299"/>
                  </a:cubicBezTo>
                  <a:cubicBezTo>
                    <a:pt x="10" y="305"/>
                    <a:pt x="416" y="55"/>
                    <a:pt x="419" y="61"/>
                  </a:cubicBezTo>
                  <a:cubicBezTo>
                    <a:pt x="422" y="66"/>
                    <a:pt x="5" y="300"/>
                    <a:pt x="7" y="304"/>
                  </a:cubicBezTo>
                  <a:cubicBezTo>
                    <a:pt x="10" y="309"/>
                    <a:pt x="421" y="61"/>
                    <a:pt x="423" y="64"/>
                  </a:cubicBezTo>
                  <a:cubicBezTo>
                    <a:pt x="426" y="70"/>
                    <a:pt x="6" y="307"/>
                    <a:pt x="9" y="312"/>
                  </a:cubicBezTo>
                  <a:cubicBezTo>
                    <a:pt x="10" y="314"/>
                    <a:pt x="427" y="65"/>
                    <a:pt x="429" y="70"/>
                  </a:cubicBezTo>
                  <a:cubicBezTo>
                    <a:pt x="431" y="73"/>
                    <a:pt x="8" y="314"/>
                    <a:pt x="11" y="319"/>
                  </a:cubicBezTo>
                  <a:cubicBezTo>
                    <a:pt x="12" y="322"/>
                    <a:pt x="432" y="70"/>
                    <a:pt x="435" y="75"/>
                  </a:cubicBezTo>
                  <a:cubicBezTo>
                    <a:pt x="437" y="78"/>
                    <a:pt x="8" y="316"/>
                    <a:pt x="11" y="321"/>
                  </a:cubicBezTo>
                  <a:cubicBezTo>
                    <a:pt x="14" y="326"/>
                    <a:pt x="433" y="71"/>
                    <a:pt x="436" y="76"/>
                  </a:cubicBezTo>
                  <a:cubicBezTo>
                    <a:pt x="439" y="81"/>
                    <a:pt x="10" y="323"/>
                    <a:pt x="13" y="327"/>
                  </a:cubicBezTo>
                  <a:cubicBezTo>
                    <a:pt x="16" y="332"/>
                    <a:pt x="437" y="74"/>
                    <a:pt x="440" y="80"/>
                  </a:cubicBezTo>
                  <a:cubicBezTo>
                    <a:pt x="443" y="86"/>
                    <a:pt x="10" y="324"/>
                    <a:pt x="13" y="328"/>
                  </a:cubicBezTo>
                  <a:cubicBezTo>
                    <a:pt x="14" y="331"/>
                    <a:pt x="438" y="75"/>
                    <a:pt x="441" y="81"/>
                  </a:cubicBezTo>
                  <a:cubicBezTo>
                    <a:pt x="443" y="84"/>
                    <a:pt x="12" y="331"/>
                    <a:pt x="15" y="335"/>
                  </a:cubicBezTo>
                  <a:cubicBezTo>
                    <a:pt x="17" y="338"/>
                    <a:pt x="444" y="83"/>
                    <a:pt x="446" y="86"/>
                  </a:cubicBezTo>
                  <a:cubicBezTo>
                    <a:pt x="450" y="93"/>
                    <a:pt x="15" y="338"/>
                    <a:pt x="18" y="344"/>
                  </a:cubicBezTo>
                  <a:cubicBezTo>
                    <a:pt x="20" y="346"/>
                    <a:pt x="451" y="91"/>
                    <a:pt x="452" y="93"/>
                  </a:cubicBezTo>
                  <a:cubicBezTo>
                    <a:pt x="456" y="99"/>
                    <a:pt x="16" y="342"/>
                    <a:pt x="19" y="348"/>
                  </a:cubicBezTo>
                  <a:cubicBezTo>
                    <a:pt x="23" y="353"/>
                    <a:pt x="453" y="94"/>
                    <a:pt x="455" y="96"/>
                  </a:cubicBezTo>
                  <a:cubicBezTo>
                    <a:pt x="458" y="101"/>
                    <a:pt x="18" y="346"/>
                    <a:pt x="21" y="351"/>
                  </a:cubicBezTo>
                  <a:cubicBezTo>
                    <a:pt x="23" y="354"/>
                    <a:pt x="455" y="96"/>
                    <a:pt x="457" y="99"/>
                  </a:cubicBezTo>
                  <a:cubicBezTo>
                    <a:pt x="461" y="106"/>
                    <a:pt x="20" y="351"/>
                    <a:pt x="22" y="354"/>
                  </a:cubicBezTo>
                  <a:cubicBezTo>
                    <a:pt x="25" y="360"/>
                    <a:pt x="458" y="99"/>
                    <a:pt x="459" y="102"/>
                  </a:cubicBezTo>
                  <a:cubicBezTo>
                    <a:pt x="462" y="108"/>
                    <a:pt x="21" y="354"/>
                    <a:pt x="24" y="359"/>
                  </a:cubicBezTo>
                  <a:cubicBezTo>
                    <a:pt x="26" y="363"/>
                    <a:pt x="459" y="100"/>
                    <a:pt x="462" y="106"/>
                  </a:cubicBezTo>
                  <a:cubicBezTo>
                    <a:pt x="464" y="109"/>
                    <a:pt x="24" y="360"/>
                    <a:pt x="26" y="364"/>
                  </a:cubicBezTo>
                  <a:cubicBezTo>
                    <a:pt x="28" y="366"/>
                    <a:pt x="462" y="105"/>
                    <a:pt x="465" y="110"/>
                  </a:cubicBezTo>
                  <a:cubicBezTo>
                    <a:pt x="468" y="116"/>
                    <a:pt x="28" y="369"/>
                    <a:pt x="30" y="372"/>
                  </a:cubicBezTo>
                  <a:cubicBezTo>
                    <a:pt x="33" y="377"/>
                    <a:pt x="469" y="115"/>
                    <a:pt x="471" y="118"/>
                  </a:cubicBezTo>
                  <a:cubicBezTo>
                    <a:pt x="473" y="121"/>
                    <a:pt x="31" y="374"/>
                    <a:pt x="33" y="378"/>
                  </a:cubicBezTo>
                  <a:cubicBezTo>
                    <a:pt x="36" y="384"/>
                    <a:pt x="472" y="119"/>
                    <a:pt x="474" y="123"/>
                  </a:cubicBezTo>
                  <a:cubicBezTo>
                    <a:pt x="477" y="128"/>
                    <a:pt x="33" y="378"/>
                    <a:pt x="34" y="380"/>
                  </a:cubicBezTo>
                  <a:cubicBezTo>
                    <a:pt x="37" y="385"/>
                    <a:pt x="472" y="119"/>
                    <a:pt x="475" y="125"/>
                  </a:cubicBezTo>
                  <a:cubicBezTo>
                    <a:pt x="478" y="131"/>
                    <a:pt x="34" y="379"/>
                    <a:pt x="36" y="384"/>
                  </a:cubicBezTo>
                  <a:cubicBezTo>
                    <a:pt x="38" y="387"/>
                    <a:pt x="476" y="126"/>
                    <a:pt x="478" y="129"/>
                  </a:cubicBezTo>
                  <a:cubicBezTo>
                    <a:pt x="479" y="132"/>
                    <a:pt x="36" y="382"/>
                    <a:pt x="39" y="389"/>
                  </a:cubicBezTo>
                  <a:cubicBezTo>
                    <a:pt x="41" y="392"/>
                    <a:pt x="477" y="128"/>
                    <a:pt x="481" y="134"/>
                  </a:cubicBezTo>
                  <a:cubicBezTo>
                    <a:pt x="483" y="139"/>
                    <a:pt x="41" y="392"/>
                    <a:pt x="44" y="396"/>
                  </a:cubicBezTo>
                  <a:cubicBezTo>
                    <a:pt x="46" y="401"/>
                    <a:pt x="481" y="136"/>
                    <a:pt x="485" y="142"/>
                  </a:cubicBezTo>
                  <a:cubicBezTo>
                    <a:pt x="488" y="148"/>
                    <a:pt x="46" y="399"/>
                    <a:pt x="48" y="403"/>
                  </a:cubicBezTo>
                  <a:cubicBezTo>
                    <a:pt x="52" y="409"/>
                    <a:pt x="485" y="144"/>
                    <a:pt x="488" y="149"/>
                  </a:cubicBezTo>
                  <a:cubicBezTo>
                    <a:pt x="492" y="155"/>
                    <a:pt x="48" y="401"/>
                    <a:pt x="50" y="406"/>
                  </a:cubicBezTo>
                  <a:cubicBezTo>
                    <a:pt x="52" y="409"/>
                    <a:pt x="487" y="148"/>
                    <a:pt x="490" y="152"/>
                  </a:cubicBezTo>
                  <a:cubicBezTo>
                    <a:pt x="491" y="155"/>
                    <a:pt x="52" y="407"/>
                    <a:pt x="53" y="410"/>
                  </a:cubicBezTo>
                  <a:cubicBezTo>
                    <a:pt x="56" y="414"/>
                    <a:pt x="491" y="155"/>
                    <a:pt x="492" y="157"/>
                  </a:cubicBezTo>
                  <a:cubicBezTo>
                    <a:pt x="494" y="161"/>
                    <a:pt x="55" y="412"/>
                    <a:pt x="57" y="414"/>
                  </a:cubicBezTo>
                  <a:cubicBezTo>
                    <a:pt x="59" y="418"/>
                    <a:pt x="492" y="159"/>
                    <a:pt x="494" y="162"/>
                  </a:cubicBezTo>
                  <a:cubicBezTo>
                    <a:pt x="496" y="166"/>
                    <a:pt x="58" y="415"/>
                    <a:pt x="59" y="418"/>
                  </a:cubicBezTo>
                  <a:cubicBezTo>
                    <a:pt x="62" y="423"/>
                    <a:pt x="493" y="162"/>
                    <a:pt x="495" y="166"/>
                  </a:cubicBezTo>
                  <a:cubicBezTo>
                    <a:pt x="498" y="170"/>
                    <a:pt x="59" y="417"/>
                    <a:pt x="60" y="419"/>
                  </a:cubicBezTo>
                  <a:cubicBezTo>
                    <a:pt x="64" y="425"/>
                    <a:pt x="493" y="162"/>
                    <a:pt x="496" y="168"/>
                  </a:cubicBezTo>
                  <a:cubicBezTo>
                    <a:pt x="498" y="171"/>
                    <a:pt x="65" y="423"/>
                    <a:pt x="66" y="426"/>
                  </a:cubicBezTo>
                  <a:cubicBezTo>
                    <a:pt x="69" y="431"/>
                    <a:pt x="497" y="172"/>
                    <a:pt x="499" y="176"/>
                  </a:cubicBezTo>
                  <a:cubicBezTo>
                    <a:pt x="501" y="179"/>
                    <a:pt x="64" y="422"/>
                    <a:pt x="67" y="427"/>
                  </a:cubicBezTo>
                  <a:cubicBezTo>
                    <a:pt x="69" y="430"/>
                    <a:pt x="496" y="171"/>
                    <a:pt x="500" y="177"/>
                  </a:cubicBezTo>
                  <a:cubicBezTo>
                    <a:pt x="502" y="181"/>
                    <a:pt x="70" y="429"/>
                    <a:pt x="72" y="432"/>
                  </a:cubicBezTo>
                  <a:cubicBezTo>
                    <a:pt x="74" y="436"/>
                    <a:pt x="499" y="178"/>
                    <a:pt x="502" y="184"/>
                  </a:cubicBezTo>
                  <a:cubicBezTo>
                    <a:pt x="504" y="188"/>
                    <a:pt x="74" y="433"/>
                    <a:pt x="76" y="437"/>
                  </a:cubicBezTo>
                  <a:cubicBezTo>
                    <a:pt x="80" y="443"/>
                    <a:pt x="502" y="188"/>
                    <a:pt x="503" y="190"/>
                  </a:cubicBezTo>
                  <a:cubicBezTo>
                    <a:pt x="507" y="196"/>
                    <a:pt x="73" y="431"/>
                    <a:pt x="76" y="437"/>
                  </a:cubicBezTo>
                  <a:cubicBezTo>
                    <a:pt x="79" y="441"/>
                    <a:pt x="500" y="185"/>
                    <a:pt x="504" y="190"/>
                  </a:cubicBezTo>
                  <a:cubicBezTo>
                    <a:pt x="506" y="194"/>
                    <a:pt x="78" y="437"/>
                    <a:pt x="80" y="441"/>
                  </a:cubicBezTo>
                  <a:cubicBezTo>
                    <a:pt x="83" y="445"/>
                    <a:pt x="501" y="189"/>
                    <a:pt x="505" y="195"/>
                  </a:cubicBezTo>
                  <a:cubicBezTo>
                    <a:pt x="506" y="198"/>
                    <a:pt x="82" y="440"/>
                    <a:pt x="85" y="445"/>
                  </a:cubicBezTo>
                  <a:cubicBezTo>
                    <a:pt x="88" y="450"/>
                    <a:pt x="503" y="196"/>
                    <a:pt x="506" y="201"/>
                  </a:cubicBezTo>
                  <a:cubicBezTo>
                    <a:pt x="508" y="204"/>
                    <a:pt x="88" y="446"/>
                    <a:pt x="90" y="450"/>
                  </a:cubicBezTo>
                  <a:cubicBezTo>
                    <a:pt x="92" y="452"/>
                    <a:pt x="506" y="206"/>
                    <a:pt x="508" y="208"/>
                  </a:cubicBezTo>
                  <a:cubicBezTo>
                    <a:pt x="511" y="213"/>
                    <a:pt x="93" y="451"/>
                    <a:pt x="95" y="454"/>
                  </a:cubicBezTo>
                  <a:cubicBezTo>
                    <a:pt x="97" y="458"/>
                    <a:pt x="506" y="209"/>
                    <a:pt x="509" y="215"/>
                  </a:cubicBezTo>
                  <a:cubicBezTo>
                    <a:pt x="511" y="219"/>
                    <a:pt x="95" y="451"/>
                    <a:pt x="99" y="457"/>
                  </a:cubicBezTo>
                  <a:cubicBezTo>
                    <a:pt x="102" y="463"/>
                    <a:pt x="506" y="214"/>
                    <a:pt x="510" y="220"/>
                  </a:cubicBezTo>
                  <a:cubicBezTo>
                    <a:pt x="513" y="225"/>
                    <a:pt x="101" y="457"/>
                    <a:pt x="102" y="460"/>
                  </a:cubicBezTo>
                  <a:cubicBezTo>
                    <a:pt x="105" y="464"/>
                    <a:pt x="509" y="221"/>
                    <a:pt x="510" y="224"/>
                  </a:cubicBezTo>
                  <a:cubicBezTo>
                    <a:pt x="513" y="228"/>
                    <a:pt x="99" y="454"/>
                    <a:pt x="102" y="460"/>
                  </a:cubicBezTo>
                  <a:cubicBezTo>
                    <a:pt x="104" y="463"/>
                    <a:pt x="509" y="222"/>
                    <a:pt x="510" y="224"/>
                  </a:cubicBezTo>
                  <a:cubicBezTo>
                    <a:pt x="513" y="229"/>
                    <a:pt x="105" y="459"/>
                    <a:pt x="107" y="463"/>
                  </a:cubicBezTo>
                  <a:cubicBezTo>
                    <a:pt x="109" y="466"/>
                    <a:pt x="510" y="227"/>
                    <a:pt x="511" y="230"/>
                  </a:cubicBezTo>
                  <a:cubicBezTo>
                    <a:pt x="513" y="232"/>
                    <a:pt x="112" y="465"/>
                    <a:pt x="113" y="468"/>
                  </a:cubicBezTo>
                  <a:cubicBezTo>
                    <a:pt x="114" y="470"/>
                    <a:pt x="510" y="234"/>
                    <a:pt x="512" y="238"/>
                  </a:cubicBezTo>
                  <a:cubicBezTo>
                    <a:pt x="514" y="241"/>
                    <a:pt x="113" y="464"/>
                    <a:pt x="116" y="470"/>
                  </a:cubicBezTo>
                  <a:cubicBezTo>
                    <a:pt x="118" y="473"/>
                    <a:pt x="511" y="239"/>
                    <a:pt x="512" y="241"/>
                  </a:cubicBezTo>
                  <a:cubicBezTo>
                    <a:pt x="514" y="244"/>
                    <a:pt x="119" y="469"/>
                    <a:pt x="122" y="473"/>
                  </a:cubicBezTo>
                  <a:cubicBezTo>
                    <a:pt x="124" y="478"/>
                    <a:pt x="510" y="243"/>
                    <a:pt x="512" y="248"/>
                  </a:cubicBezTo>
                  <a:cubicBezTo>
                    <a:pt x="516" y="253"/>
                    <a:pt x="120" y="469"/>
                    <a:pt x="123" y="474"/>
                  </a:cubicBezTo>
                  <a:cubicBezTo>
                    <a:pt x="124" y="477"/>
                    <a:pt x="511" y="247"/>
                    <a:pt x="512" y="249"/>
                  </a:cubicBezTo>
                  <a:cubicBezTo>
                    <a:pt x="515" y="253"/>
                    <a:pt x="128" y="474"/>
                    <a:pt x="131" y="479"/>
                  </a:cubicBezTo>
                  <a:cubicBezTo>
                    <a:pt x="133" y="483"/>
                    <a:pt x="511" y="256"/>
                    <a:pt x="513" y="259"/>
                  </a:cubicBezTo>
                  <a:cubicBezTo>
                    <a:pt x="515" y="262"/>
                    <a:pt x="131" y="477"/>
                    <a:pt x="132" y="480"/>
                  </a:cubicBezTo>
                  <a:cubicBezTo>
                    <a:pt x="133" y="482"/>
                    <a:pt x="510" y="256"/>
                    <a:pt x="513" y="260"/>
                  </a:cubicBezTo>
                  <a:cubicBezTo>
                    <a:pt x="515" y="263"/>
                    <a:pt x="138" y="480"/>
                    <a:pt x="140" y="484"/>
                  </a:cubicBezTo>
                  <a:cubicBezTo>
                    <a:pt x="143" y="490"/>
                    <a:pt x="510" y="265"/>
                    <a:pt x="512" y="269"/>
                  </a:cubicBezTo>
                  <a:cubicBezTo>
                    <a:pt x="515" y="275"/>
                    <a:pt x="142" y="483"/>
                    <a:pt x="144" y="486"/>
                  </a:cubicBezTo>
                  <a:cubicBezTo>
                    <a:pt x="147" y="491"/>
                    <a:pt x="511" y="271"/>
                    <a:pt x="512" y="273"/>
                  </a:cubicBezTo>
                  <a:cubicBezTo>
                    <a:pt x="515" y="278"/>
                    <a:pt x="142" y="482"/>
                    <a:pt x="144" y="486"/>
                  </a:cubicBezTo>
                  <a:cubicBezTo>
                    <a:pt x="147" y="491"/>
                    <a:pt x="510" y="271"/>
                    <a:pt x="512" y="274"/>
                  </a:cubicBezTo>
                  <a:cubicBezTo>
                    <a:pt x="515" y="278"/>
                    <a:pt x="148" y="485"/>
                    <a:pt x="150" y="489"/>
                  </a:cubicBezTo>
                  <a:cubicBezTo>
                    <a:pt x="152" y="493"/>
                    <a:pt x="509" y="275"/>
                    <a:pt x="512" y="280"/>
                  </a:cubicBezTo>
                  <a:cubicBezTo>
                    <a:pt x="513" y="282"/>
                    <a:pt x="157" y="490"/>
                    <a:pt x="159" y="493"/>
                  </a:cubicBezTo>
                  <a:cubicBezTo>
                    <a:pt x="160" y="496"/>
                    <a:pt x="510" y="288"/>
                    <a:pt x="511" y="290"/>
                  </a:cubicBezTo>
                  <a:cubicBezTo>
                    <a:pt x="513" y="293"/>
                    <a:pt x="167" y="494"/>
                    <a:pt x="168" y="497"/>
                  </a:cubicBezTo>
                  <a:cubicBezTo>
                    <a:pt x="170" y="499"/>
                    <a:pt x="506" y="295"/>
                    <a:pt x="509" y="300"/>
                  </a:cubicBezTo>
                  <a:cubicBezTo>
                    <a:pt x="512" y="305"/>
                    <a:pt x="170" y="495"/>
                    <a:pt x="171" y="498"/>
                  </a:cubicBezTo>
                  <a:cubicBezTo>
                    <a:pt x="174" y="503"/>
                    <a:pt x="507" y="300"/>
                    <a:pt x="509" y="303"/>
                  </a:cubicBezTo>
                  <a:cubicBezTo>
                    <a:pt x="512" y="308"/>
                    <a:pt x="179" y="498"/>
                    <a:pt x="180" y="501"/>
                  </a:cubicBezTo>
                  <a:cubicBezTo>
                    <a:pt x="181" y="503"/>
                    <a:pt x="505" y="309"/>
                    <a:pt x="507" y="312"/>
                  </a:cubicBezTo>
                  <a:cubicBezTo>
                    <a:pt x="509" y="316"/>
                    <a:pt x="189" y="500"/>
                    <a:pt x="191" y="504"/>
                  </a:cubicBezTo>
                  <a:cubicBezTo>
                    <a:pt x="194" y="508"/>
                    <a:pt x="502" y="320"/>
                    <a:pt x="504" y="323"/>
                  </a:cubicBezTo>
                  <a:cubicBezTo>
                    <a:pt x="506" y="327"/>
                    <a:pt x="197" y="502"/>
                    <a:pt x="200" y="506"/>
                  </a:cubicBezTo>
                  <a:cubicBezTo>
                    <a:pt x="201" y="508"/>
                    <a:pt x="501" y="329"/>
                    <a:pt x="502" y="331"/>
                  </a:cubicBezTo>
                  <a:cubicBezTo>
                    <a:pt x="504" y="335"/>
                    <a:pt x="209" y="505"/>
                    <a:pt x="211" y="509"/>
                  </a:cubicBezTo>
                  <a:cubicBezTo>
                    <a:pt x="213" y="513"/>
                    <a:pt x="496" y="339"/>
                    <a:pt x="498" y="343"/>
                  </a:cubicBezTo>
                  <a:cubicBezTo>
                    <a:pt x="500" y="345"/>
                    <a:pt x="218" y="507"/>
                    <a:pt x="220" y="510"/>
                  </a:cubicBezTo>
                  <a:cubicBezTo>
                    <a:pt x="221" y="513"/>
                    <a:pt x="494" y="349"/>
                    <a:pt x="495" y="351"/>
                  </a:cubicBezTo>
                  <a:cubicBezTo>
                    <a:pt x="498" y="355"/>
                    <a:pt x="219" y="507"/>
                    <a:pt x="221" y="510"/>
                  </a:cubicBezTo>
                  <a:cubicBezTo>
                    <a:pt x="223" y="512"/>
                    <a:pt x="493" y="349"/>
                    <a:pt x="495" y="352"/>
                  </a:cubicBezTo>
                  <a:cubicBezTo>
                    <a:pt x="496" y="355"/>
                    <a:pt x="229" y="508"/>
                    <a:pt x="231" y="512"/>
                  </a:cubicBezTo>
                  <a:cubicBezTo>
                    <a:pt x="233" y="515"/>
                    <a:pt x="489" y="359"/>
                    <a:pt x="491" y="361"/>
                  </a:cubicBezTo>
                  <a:cubicBezTo>
                    <a:pt x="492" y="364"/>
                    <a:pt x="233" y="510"/>
                    <a:pt x="234" y="512"/>
                  </a:cubicBezTo>
                  <a:cubicBezTo>
                    <a:pt x="236" y="515"/>
                    <a:pt x="488" y="362"/>
                    <a:pt x="489" y="364"/>
                  </a:cubicBezTo>
                  <a:cubicBezTo>
                    <a:pt x="490" y="366"/>
                    <a:pt x="243" y="510"/>
                    <a:pt x="245" y="512"/>
                  </a:cubicBezTo>
                  <a:cubicBezTo>
                    <a:pt x="246" y="514"/>
                    <a:pt x="484" y="371"/>
                    <a:pt x="485" y="374"/>
                  </a:cubicBezTo>
                  <a:cubicBezTo>
                    <a:pt x="487" y="377"/>
                    <a:pt x="247" y="509"/>
                    <a:pt x="249" y="513"/>
                  </a:cubicBezTo>
                  <a:cubicBezTo>
                    <a:pt x="249" y="514"/>
                    <a:pt x="482" y="374"/>
                    <a:pt x="483" y="377"/>
                  </a:cubicBezTo>
                  <a:cubicBezTo>
                    <a:pt x="485" y="380"/>
                    <a:pt x="262" y="511"/>
                    <a:pt x="263" y="513"/>
                  </a:cubicBezTo>
                  <a:cubicBezTo>
                    <a:pt x="265" y="516"/>
                    <a:pt x="475" y="387"/>
                    <a:pt x="476" y="390"/>
                  </a:cubicBezTo>
                  <a:cubicBezTo>
                    <a:pt x="477" y="391"/>
                    <a:pt x="275" y="511"/>
                    <a:pt x="276" y="512"/>
                  </a:cubicBezTo>
                  <a:cubicBezTo>
                    <a:pt x="277" y="514"/>
                    <a:pt x="468" y="399"/>
                    <a:pt x="469" y="400"/>
                  </a:cubicBezTo>
                  <a:cubicBezTo>
                    <a:pt x="471" y="403"/>
                    <a:pt x="276" y="509"/>
                    <a:pt x="277" y="512"/>
                  </a:cubicBezTo>
                  <a:cubicBezTo>
                    <a:pt x="279" y="515"/>
                    <a:pt x="468" y="400"/>
                    <a:pt x="469" y="402"/>
                  </a:cubicBezTo>
                  <a:cubicBezTo>
                    <a:pt x="469" y="403"/>
                    <a:pt x="283" y="510"/>
                    <a:pt x="283" y="512"/>
                  </a:cubicBezTo>
                  <a:cubicBezTo>
                    <a:pt x="285" y="514"/>
                    <a:pt x="464" y="406"/>
                    <a:pt x="464" y="407"/>
                  </a:cubicBezTo>
                  <a:cubicBezTo>
                    <a:pt x="466" y="409"/>
                    <a:pt x="297" y="508"/>
                    <a:pt x="298" y="510"/>
                  </a:cubicBezTo>
                  <a:cubicBezTo>
                    <a:pt x="299" y="512"/>
                    <a:pt x="456" y="418"/>
                    <a:pt x="456" y="418"/>
                  </a:cubicBezTo>
                  <a:cubicBezTo>
                    <a:pt x="457" y="420"/>
                    <a:pt x="324" y="503"/>
                    <a:pt x="325" y="504"/>
                  </a:cubicBezTo>
                  <a:cubicBezTo>
                    <a:pt x="325" y="505"/>
                    <a:pt x="437" y="437"/>
                    <a:pt x="438" y="439"/>
                  </a:cubicBezTo>
                  <a:cubicBezTo>
                    <a:pt x="439" y="440"/>
                    <a:pt x="324" y="503"/>
                    <a:pt x="325" y="504"/>
                  </a:cubicBezTo>
                  <a:cubicBezTo>
                    <a:pt x="326" y="504"/>
                    <a:pt x="437" y="438"/>
                    <a:pt x="438" y="439"/>
                  </a:cubicBezTo>
                  <a:cubicBezTo>
                    <a:pt x="438" y="440"/>
                    <a:pt x="338" y="499"/>
                    <a:pt x="339" y="500"/>
                  </a:cubicBezTo>
                  <a:cubicBezTo>
                    <a:pt x="339" y="501"/>
                    <a:pt x="426" y="448"/>
                    <a:pt x="426" y="449"/>
                  </a:cubicBezTo>
                  <a:cubicBezTo>
                    <a:pt x="427" y="450"/>
                    <a:pt x="354" y="494"/>
                    <a:pt x="355" y="494"/>
                  </a:cubicBezTo>
                  <a:cubicBezTo>
                    <a:pt x="355" y="495"/>
                    <a:pt x="412" y="460"/>
                    <a:pt x="412" y="461"/>
                  </a:cubicBezTo>
                  <a:cubicBezTo>
                    <a:pt x="413" y="461"/>
                    <a:pt x="377" y="483"/>
                    <a:pt x="377" y="483"/>
                  </a:cubicBezTo>
                  <a:cubicBezTo>
                    <a:pt x="377" y="483"/>
                    <a:pt x="386" y="478"/>
                    <a:pt x="386" y="478"/>
                  </a:cubicBezTo>
                </a:path>
              </a:pathLst>
            </a:custGeom>
            <a:noFill/>
            <a:ln w="1588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椭圆 99"/>
            <p:cNvSpPr/>
            <p:nvPr/>
          </p:nvSpPr>
          <p:spPr>
            <a:xfrm>
              <a:off x="1767843" y="2387606"/>
              <a:ext cx="1117594" cy="111759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1" name="PA_组合 100"/>
          <p:cNvGrpSpPr/>
          <p:nvPr>
            <p:custDataLst>
              <p:tags r:id="rId7"/>
            </p:custDataLst>
          </p:nvPr>
        </p:nvGrpSpPr>
        <p:grpSpPr>
          <a:xfrm>
            <a:off x="6638022" y="3366121"/>
            <a:ext cx="1440784" cy="1440784"/>
            <a:chOff x="1767843" y="2387606"/>
            <a:chExt cx="1117594" cy="1117594"/>
          </a:xfrm>
        </p:grpSpPr>
        <p:sp>
          <p:nvSpPr>
            <p:cNvPr id="102" name="Freeform 13"/>
            <p:cNvSpPr>
              <a:spLocks/>
            </p:cNvSpPr>
            <p:nvPr/>
          </p:nvSpPr>
          <p:spPr bwMode="auto">
            <a:xfrm>
              <a:off x="1769428" y="2389984"/>
              <a:ext cx="1114425" cy="1112838"/>
            </a:xfrm>
            <a:custGeom>
              <a:avLst/>
              <a:gdLst>
                <a:gd name="T0" fmla="*/ 185 w 516"/>
                <a:gd name="T1" fmla="*/ 14 h 516"/>
                <a:gd name="T2" fmla="*/ 201 w 516"/>
                <a:gd name="T3" fmla="*/ 10 h 516"/>
                <a:gd name="T4" fmla="*/ 227 w 516"/>
                <a:gd name="T5" fmla="*/ 5 h 516"/>
                <a:gd name="T6" fmla="*/ 256 w 516"/>
                <a:gd name="T7" fmla="*/ 3 h 516"/>
                <a:gd name="T8" fmla="*/ 280 w 516"/>
                <a:gd name="T9" fmla="*/ 4 h 516"/>
                <a:gd name="T10" fmla="*/ 289 w 516"/>
                <a:gd name="T11" fmla="*/ 5 h 516"/>
                <a:gd name="T12" fmla="*/ 299 w 516"/>
                <a:gd name="T13" fmla="*/ 7 h 516"/>
                <a:gd name="T14" fmla="*/ 318 w 516"/>
                <a:gd name="T15" fmla="*/ 10 h 516"/>
                <a:gd name="T16" fmla="*/ 329 w 516"/>
                <a:gd name="T17" fmla="*/ 13 h 516"/>
                <a:gd name="T18" fmla="*/ 340 w 516"/>
                <a:gd name="T19" fmla="*/ 17 h 516"/>
                <a:gd name="T20" fmla="*/ 355 w 516"/>
                <a:gd name="T21" fmla="*/ 22 h 516"/>
                <a:gd name="T22" fmla="*/ 361 w 516"/>
                <a:gd name="T23" fmla="*/ 25 h 516"/>
                <a:gd name="T24" fmla="*/ 373 w 516"/>
                <a:gd name="T25" fmla="*/ 31 h 516"/>
                <a:gd name="T26" fmla="*/ 385 w 516"/>
                <a:gd name="T27" fmla="*/ 37 h 516"/>
                <a:gd name="T28" fmla="*/ 400 w 516"/>
                <a:gd name="T29" fmla="*/ 46 h 516"/>
                <a:gd name="T30" fmla="*/ 406 w 516"/>
                <a:gd name="T31" fmla="*/ 51 h 516"/>
                <a:gd name="T32" fmla="*/ 411 w 516"/>
                <a:gd name="T33" fmla="*/ 55 h 516"/>
                <a:gd name="T34" fmla="*/ 419 w 516"/>
                <a:gd name="T35" fmla="*/ 61 h 516"/>
                <a:gd name="T36" fmla="*/ 429 w 516"/>
                <a:gd name="T37" fmla="*/ 70 h 516"/>
                <a:gd name="T38" fmla="*/ 436 w 516"/>
                <a:gd name="T39" fmla="*/ 76 h 516"/>
                <a:gd name="T40" fmla="*/ 441 w 516"/>
                <a:gd name="T41" fmla="*/ 81 h 516"/>
                <a:gd name="T42" fmla="*/ 452 w 516"/>
                <a:gd name="T43" fmla="*/ 93 h 516"/>
                <a:gd name="T44" fmla="*/ 457 w 516"/>
                <a:gd name="T45" fmla="*/ 99 h 516"/>
                <a:gd name="T46" fmla="*/ 462 w 516"/>
                <a:gd name="T47" fmla="*/ 106 h 516"/>
                <a:gd name="T48" fmla="*/ 471 w 516"/>
                <a:gd name="T49" fmla="*/ 118 h 516"/>
                <a:gd name="T50" fmla="*/ 475 w 516"/>
                <a:gd name="T51" fmla="*/ 125 h 516"/>
                <a:gd name="T52" fmla="*/ 481 w 516"/>
                <a:gd name="T53" fmla="*/ 134 h 516"/>
                <a:gd name="T54" fmla="*/ 488 w 516"/>
                <a:gd name="T55" fmla="*/ 149 h 516"/>
                <a:gd name="T56" fmla="*/ 492 w 516"/>
                <a:gd name="T57" fmla="*/ 157 h 516"/>
                <a:gd name="T58" fmla="*/ 495 w 516"/>
                <a:gd name="T59" fmla="*/ 166 h 516"/>
                <a:gd name="T60" fmla="*/ 499 w 516"/>
                <a:gd name="T61" fmla="*/ 176 h 516"/>
                <a:gd name="T62" fmla="*/ 502 w 516"/>
                <a:gd name="T63" fmla="*/ 184 h 516"/>
                <a:gd name="T64" fmla="*/ 504 w 516"/>
                <a:gd name="T65" fmla="*/ 190 h 516"/>
                <a:gd name="T66" fmla="*/ 506 w 516"/>
                <a:gd name="T67" fmla="*/ 201 h 516"/>
                <a:gd name="T68" fmla="*/ 509 w 516"/>
                <a:gd name="T69" fmla="*/ 215 h 516"/>
                <a:gd name="T70" fmla="*/ 510 w 516"/>
                <a:gd name="T71" fmla="*/ 224 h 516"/>
                <a:gd name="T72" fmla="*/ 511 w 516"/>
                <a:gd name="T73" fmla="*/ 230 h 516"/>
                <a:gd name="T74" fmla="*/ 512 w 516"/>
                <a:gd name="T75" fmla="*/ 241 h 516"/>
                <a:gd name="T76" fmla="*/ 512 w 516"/>
                <a:gd name="T77" fmla="*/ 249 h 516"/>
                <a:gd name="T78" fmla="*/ 513 w 516"/>
                <a:gd name="T79" fmla="*/ 260 h 516"/>
                <a:gd name="T80" fmla="*/ 512 w 516"/>
                <a:gd name="T81" fmla="*/ 273 h 516"/>
                <a:gd name="T82" fmla="*/ 512 w 516"/>
                <a:gd name="T83" fmla="*/ 280 h 516"/>
                <a:gd name="T84" fmla="*/ 509 w 516"/>
                <a:gd name="T85" fmla="*/ 300 h 516"/>
                <a:gd name="T86" fmla="*/ 507 w 516"/>
                <a:gd name="T87" fmla="*/ 312 h 516"/>
                <a:gd name="T88" fmla="*/ 502 w 516"/>
                <a:gd name="T89" fmla="*/ 331 h 516"/>
                <a:gd name="T90" fmla="*/ 495 w 516"/>
                <a:gd name="T91" fmla="*/ 351 h 516"/>
                <a:gd name="T92" fmla="*/ 491 w 516"/>
                <a:gd name="T93" fmla="*/ 361 h 516"/>
                <a:gd name="T94" fmla="*/ 485 w 516"/>
                <a:gd name="T95" fmla="*/ 374 h 516"/>
                <a:gd name="T96" fmla="*/ 476 w 516"/>
                <a:gd name="T97" fmla="*/ 390 h 516"/>
                <a:gd name="T98" fmla="*/ 469 w 516"/>
                <a:gd name="T99" fmla="*/ 402 h 516"/>
                <a:gd name="T100" fmla="*/ 456 w 516"/>
                <a:gd name="T101" fmla="*/ 418 h 516"/>
                <a:gd name="T102" fmla="*/ 438 w 516"/>
                <a:gd name="T103" fmla="*/ 439 h 516"/>
                <a:gd name="T104" fmla="*/ 412 w 516"/>
                <a:gd name="T105" fmla="*/ 461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16" h="516">
                  <a:moveTo>
                    <a:pt x="130" y="38"/>
                  </a:moveTo>
                  <a:cubicBezTo>
                    <a:pt x="130" y="38"/>
                    <a:pt x="138" y="33"/>
                    <a:pt x="138" y="33"/>
                  </a:cubicBezTo>
                  <a:cubicBezTo>
                    <a:pt x="139" y="33"/>
                    <a:pt x="83" y="72"/>
                    <a:pt x="84" y="72"/>
                  </a:cubicBezTo>
                  <a:cubicBezTo>
                    <a:pt x="84" y="73"/>
                    <a:pt x="184" y="12"/>
                    <a:pt x="185" y="14"/>
                  </a:cubicBezTo>
                  <a:cubicBezTo>
                    <a:pt x="185" y="15"/>
                    <a:pt x="73" y="81"/>
                    <a:pt x="74" y="82"/>
                  </a:cubicBezTo>
                  <a:cubicBezTo>
                    <a:pt x="74" y="84"/>
                    <a:pt x="197" y="9"/>
                    <a:pt x="198" y="11"/>
                  </a:cubicBezTo>
                  <a:cubicBezTo>
                    <a:pt x="199" y="12"/>
                    <a:pt x="71" y="84"/>
                    <a:pt x="71" y="85"/>
                  </a:cubicBezTo>
                  <a:cubicBezTo>
                    <a:pt x="72" y="86"/>
                    <a:pt x="200" y="8"/>
                    <a:pt x="201" y="10"/>
                  </a:cubicBezTo>
                  <a:cubicBezTo>
                    <a:pt x="202" y="10"/>
                    <a:pt x="63" y="91"/>
                    <a:pt x="64" y="92"/>
                  </a:cubicBezTo>
                  <a:cubicBezTo>
                    <a:pt x="65" y="93"/>
                    <a:pt x="210" y="6"/>
                    <a:pt x="211" y="8"/>
                  </a:cubicBezTo>
                  <a:cubicBezTo>
                    <a:pt x="212" y="9"/>
                    <a:pt x="54" y="103"/>
                    <a:pt x="55" y="105"/>
                  </a:cubicBezTo>
                  <a:cubicBezTo>
                    <a:pt x="55" y="106"/>
                    <a:pt x="226" y="3"/>
                    <a:pt x="227" y="5"/>
                  </a:cubicBezTo>
                  <a:cubicBezTo>
                    <a:pt x="228" y="7"/>
                    <a:pt x="48" y="111"/>
                    <a:pt x="49" y="112"/>
                  </a:cubicBezTo>
                  <a:cubicBezTo>
                    <a:pt x="50" y="115"/>
                    <a:pt x="235" y="2"/>
                    <a:pt x="236" y="4"/>
                  </a:cubicBezTo>
                  <a:cubicBezTo>
                    <a:pt x="238" y="7"/>
                    <a:pt x="37" y="126"/>
                    <a:pt x="38" y="129"/>
                  </a:cubicBezTo>
                  <a:cubicBezTo>
                    <a:pt x="39" y="130"/>
                    <a:pt x="255" y="1"/>
                    <a:pt x="256" y="3"/>
                  </a:cubicBezTo>
                  <a:cubicBezTo>
                    <a:pt x="258" y="6"/>
                    <a:pt x="32" y="136"/>
                    <a:pt x="33" y="137"/>
                  </a:cubicBezTo>
                  <a:cubicBezTo>
                    <a:pt x="35" y="140"/>
                    <a:pt x="264" y="0"/>
                    <a:pt x="265" y="3"/>
                  </a:cubicBezTo>
                  <a:cubicBezTo>
                    <a:pt x="267" y="7"/>
                    <a:pt x="26" y="149"/>
                    <a:pt x="27" y="151"/>
                  </a:cubicBezTo>
                  <a:cubicBezTo>
                    <a:pt x="29" y="154"/>
                    <a:pt x="279" y="2"/>
                    <a:pt x="280" y="4"/>
                  </a:cubicBezTo>
                  <a:cubicBezTo>
                    <a:pt x="282" y="6"/>
                    <a:pt x="22" y="152"/>
                    <a:pt x="24" y="156"/>
                  </a:cubicBezTo>
                  <a:cubicBezTo>
                    <a:pt x="26" y="158"/>
                    <a:pt x="284" y="2"/>
                    <a:pt x="286" y="5"/>
                  </a:cubicBezTo>
                  <a:cubicBezTo>
                    <a:pt x="288" y="8"/>
                    <a:pt x="21" y="156"/>
                    <a:pt x="23" y="159"/>
                  </a:cubicBezTo>
                  <a:cubicBezTo>
                    <a:pt x="25" y="162"/>
                    <a:pt x="288" y="3"/>
                    <a:pt x="289" y="5"/>
                  </a:cubicBezTo>
                  <a:cubicBezTo>
                    <a:pt x="290" y="7"/>
                    <a:pt x="19" y="163"/>
                    <a:pt x="21" y="165"/>
                  </a:cubicBezTo>
                  <a:cubicBezTo>
                    <a:pt x="22" y="168"/>
                    <a:pt x="294" y="3"/>
                    <a:pt x="296" y="6"/>
                  </a:cubicBezTo>
                  <a:cubicBezTo>
                    <a:pt x="298" y="10"/>
                    <a:pt x="17" y="164"/>
                    <a:pt x="20" y="168"/>
                  </a:cubicBezTo>
                  <a:cubicBezTo>
                    <a:pt x="21" y="170"/>
                    <a:pt x="298" y="5"/>
                    <a:pt x="299" y="7"/>
                  </a:cubicBezTo>
                  <a:cubicBezTo>
                    <a:pt x="300" y="8"/>
                    <a:pt x="16" y="171"/>
                    <a:pt x="17" y="174"/>
                  </a:cubicBezTo>
                  <a:cubicBezTo>
                    <a:pt x="19" y="177"/>
                    <a:pt x="304" y="6"/>
                    <a:pt x="306" y="8"/>
                  </a:cubicBezTo>
                  <a:cubicBezTo>
                    <a:pt x="307" y="10"/>
                    <a:pt x="12" y="184"/>
                    <a:pt x="13" y="186"/>
                  </a:cubicBezTo>
                  <a:cubicBezTo>
                    <a:pt x="16" y="191"/>
                    <a:pt x="316" y="7"/>
                    <a:pt x="318" y="10"/>
                  </a:cubicBezTo>
                  <a:cubicBezTo>
                    <a:pt x="320" y="13"/>
                    <a:pt x="9" y="194"/>
                    <a:pt x="11" y="196"/>
                  </a:cubicBezTo>
                  <a:cubicBezTo>
                    <a:pt x="14" y="201"/>
                    <a:pt x="326" y="9"/>
                    <a:pt x="328" y="13"/>
                  </a:cubicBezTo>
                  <a:cubicBezTo>
                    <a:pt x="330" y="17"/>
                    <a:pt x="8" y="193"/>
                    <a:pt x="10" y="197"/>
                  </a:cubicBezTo>
                  <a:cubicBezTo>
                    <a:pt x="12" y="200"/>
                    <a:pt x="327" y="9"/>
                    <a:pt x="329" y="13"/>
                  </a:cubicBezTo>
                  <a:cubicBezTo>
                    <a:pt x="331" y="16"/>
                    <a:pt x="8" y="201"/>
                    <a:pt x="9" y="203"/>
                  </a:cubicBezTo>
                  <a:cubicBezTo>
                    <a:pt x="11" y="207"/>
                    <a:pt x="332" y="11"/>
                    <a:pt x="335" y="15"/>
                  </a:cubicBezTo>
                  <a:cubicBezTo>
                    <a:pt x="336" y="17"/>
                    <a:pt x="5" y="205"/>
                    <a:pt x="8" y="209"/>
                  </a:cubicBezTo>
                  <a:cubicBezTo>
                    <a:pt x="9" y="211"/>
                    <a:pt x="338" y="13"/>
                    <a:pt x="340" y="17"/>
                  </a:cubicBezTo>
                  <a:cubicBezTo>
                    <a:pt x="343" y="22"/>
                    <a:pt x="4" y="215"/>
                    <a:pt x="6" y="219"/>
                  </a:cubicBezTo>
                  <a:cubicBezTo>
                    <a:pt x="9" y="223"/>
                    <a:pt x="348" y="17"/>
                    <a:pt x="350" y="20"/>
                  </a:cubicBezTo>
                  <a:cubicBezTo>
                    <a:pt x="352" y="25"/>
                    <a:pt x="3" y="221"/>
                    <a:pt x="5" y="224"/>
                  </a:cubicBezTo>
                  <a:cubicBezTo>
                    <a:pt x="8" y="229"/>
                    <a:pt x="353" y="19"/>
                    <a:pt x="355" y="22"/>
                  </a:cubicBezTo>
                  <a:cubicBezTo>
                    <a:pt x="357" y="25"/>
                    <a:pt x="3" y="225"/>
                    <a:pt x="5" y="229"/>
                  </a:cubicBezTo>
                  <a:cubicBezTo>
                    <a:pt x="7" y="233"/>
                    <a:pt x="358" y="22"/>
                    <a:pt x="359" y="24"/>
                  </a:cubicBezTo>
                  <a:cubicBezTo>
                    <a:pt x="361" y="27"/>
                    <a:pt x="2" y="228"/>
                    <a:pt x="4" y="231"/>
                  </a:cubicBezTo>
                  <a:cubicBezTo>
                    <a:pt x="7" y="236"/>
                    <a:pt x="359" y="22"/>
                    <a:pt x="361" y="25"/>
                  </a:cubicBezTo>
                  <a:cubicBezTo>
                    <a:pt x="364" y="30"/>
                    <a:pt x="2" y="238"/>
                    <a:pt x="4" y="240"/>
                  </a:cubicBezTo>
                  <a:cubicBezTo>
                    <a:pt x="7" y="245"/>
                    <a:pt x="366" y="24"/>
                    <a:pt x="369" y="29"/>
                  </a:cubicBezTo>
                  <a:cubicBezTo>
                    <a:pt x="372" y="33"/>
                    <a:pt x="2" y="241"/>
                    <a:pt x="4" y="244"/>
                  </a:cubicBezTo>
                  <a:cubicBezTo>
                    <a:pt x="5" y="246"/>
                    <a:pt x="370" y="26"/>
                    <a:pt x="373" y="31"/>
                  </a:cubicBezTo>
                  <a:cubicBezTo>
                    <a:pt x="375" y="36"/>
                    <a:pt x="0" y="247"/>
                    <a:pt x="3" y="253"/>
                  </a:cubicBezTo>
                  <a:cubicBezTo>
                    <a:pt x="6" y="258"/>
                    <a:pt x="378" y="29"/>
                    <a:pt x="381" y="35"/>
                  </a:cubicBezTo>
                  <a:cubicBezTo>
                    <a:pt x="384" y="39"/>
                    <a:pt x="0" y="253"/>
                    <a:pt x="3" y="257"/>
                  </a:cubicBezTo>
                  <a:cubicBezTo>
                    <a:pt x="5" y="260"/>
                    <a:pt x="382" y="33"/>
                    <a:pt x="385" y="37"/>
                  </a:cubicBezTo>
                  <a:cubicBezTo>
                    <a:pt x="388" y="42"/>
                    <a:pt x="1" y="260"/>
                    <a:pt x="3" y="265"/>
                  </a:cubicBezTo>
                  <a:cubicBezTo>
                    <a:pt x="5" y="267"/>
                    <a:pt x="388" y="36"/>
                    <a:pt x="391" y="41"/>
                  </a:cubicBezTo>
                  <a:cubicBezTo>
                    <a:pt x="393" y="44"/>
                    <a:pt x="1" y="269"/>
                    <a:pt x="4" y="275"/>
                  </a:cubicBezTo>
                  <a:cubicBezTo>
                    <a:pt x="6" y="279"/>
                    <a:pt x="397" y="42"/>
                    <a:pt x="400" y="46"/>
                  </a:cubicBezTo>
                  <a:cubicBezTo>
                    <a:pt x="403" y="52"/>
                    <a:pt x="1" y="277"/>
                    <a:pt x="4" y="282"/>
                  </a:cubicBezTo>
                  <a:cubicBezTo>
                    <a:pt x="6" y="285"/>
                    <a:pt x="404" y="48"/>
                    <a:pt x="406" y="51"/>
                  </a:cubicBezTo>
                  <a:cubicBezTo>
                    <a:pt x="407" y="53"/>
                    <a:pt x="2" y="279"/>
                    <a:pt x="4" y="283"/>
                  </a:cubicBezTo>
                  <a:cubicBezTo>
                    <a:pt x="7" y="287"/>
                    <a:pt x="403" y="45"/>
                    <a:pt x="406" y="51"/>
                  </a:cubicBezTo>
                  <a:cubicBezTo>
                    <a:pt x="409" y="56"/>
                    <a:pt x="2" y="283"/>
                    <a:pt x="5" y="287"/>
                  </a:cubicBezTo>
                  <a:cubicBezTo>
                    <a:pt x="8" y="293"/>
                    <a:pt x="407" y="48"/>
                    <a:pt x="410" y="53"/>
                  </a:cubicBezTo>
                  <a:cubicBezTo>
                    <a:pt x="412" y="58"/>
                    <a:pt x="2" y="283"/>
                    <a:pt x="5" y="289"/>
                  </a:cubicBezTo>
                  <a:cubicBezTo>
                    <a:pt x="7" y="293"/>
                    <a:pt x="409" y="51"/>
                    <a:pt x="411" y="55"/>
                  </a:cubicBezTo>
                  <a:cubicBezTo>
                    <a:pt x="413" y="58"/>
                    <a:pt x="3" y="288"/>
                    <a:pt x="5" y="292"/>
                  </a:cubicBezTo>
                  <a:cubicBezTo>
                    <a:pt x="8" y="297"/>
                    <a:pt x="410" y="51"/>
                    <a:pt x="413" y="56"/>
                  </a:cubicBezTo>
                  <a:cubicBezTo>
                    <a:pt x="415" y="59"/>
                    <a:pt x="3" y="293"/>
                    <a:pt x="6" y="299"/>
                  </a:cubicBezTo>
                  <a:cubicBezTo>
                    <a:pt x="10" y="305"/>
                    <a:pt x="416" y="55"/>
                    <a:pt x="419" y="61"/>
                  </a:cubicBezTo>
                  <a:cubicBezTo>
                    <a:pt x="422" y="66"/>
                    <a:pt x="5" y="300"/>
                    <a:pt x="7" y="304"/>
                  </a:cubicBezTo>
                  <a:cubicBezTo>
                    <a:pt x="10" y="309"/>
                    <a:pt x="421" y="61"/>
                    <a:pt x="423" y="64"/>
                  </a:cubicBezTo>
                  <a:cubicBezTo>
                    <a:pt x="426" y="70"/>
                    <a:pt x="6" y="307"/>
                    <a:pt x="9" y="312"/>
                  </a:cubicBezTo>
                  <a:cubicBezTo>
                    <a:pt x="10" y="314"/>
                    <a:pt x="427" y="65"/>
                    <a:pt x="429" y="70"/>
                  </a:cubicBezTo>
                  <a:cubicBezTo>
                    <a:pt x="431" y="73"/>
                    <a:pt x="8" y="314"/>
                    <a:pt x="11" y="319"/>
                  </a:cubicBezTo>
                  <a:cubicBezTo>
                    <a:pt x="12" y="322"/>
                    <a:pt x="432" y="70"/>
                    <a:pt x="435" y="75"/>
                  </a:cubicBezTo>
                  <a:cubicBezTo>
                    <a:pt x="437" y="78"/>
                    <a:pt x="8" y="316"/>
                    <a:pt x="11" y="321"/>
                  </a:cubicBezTo>
                  <a:cubicBezTo>
                    <a:pt x="14" y="326"/>
                    <a:pt x="433" y="71"/>
                    <a:pt x="436" y="76"/>
                  </a:cubicBezTo>
                  <a:cubicBezTo>
                    <a:pt x="439" y="81"/>
                    <a:pt x="10" y="323"/>
                    <a:pt x="13" y="327"/>
                  </a:cubicBezTo>
                  <a:cubicBezTo>
                    <a:pt x="16" y="332"/>
                    <a:pt x="437" y="74"/>
                    <a:pt x="440" y="80"/>
                  </a:cubicBezTo>
                  <a:cubicBezTo>
                    <a:pt x="443" y="86"/>
                    <a:pt x="10" y="324"/>
                    <a:pt x="13" y="328"/>
                  </a:cubicBezTo>
                  <a:cubicBezTo>
                    <a:pt x="14" y="331"/>
                    <a:pt x="438" y="75"/>
                    <a:pt x="441" y="81"/>
                  </a:cubicBezTo>
                  <a:cubicBezTo>
                    <a:pt x="443" y="84"/>
                    <a:pt x="12" y="331"/>
                    <a:pt x="15" y="335"/>
                  </a:cubicBezTo>
                  <a:cubicBezTo>
                    <a:pt x="17" y="338"/>
                    <a:pt x="444" y="83"/>
                    <a:pt x="446" y="86"/>
                  </a:cubicBezTo>
                  <a:cubicBezTo>
                    <a:pt x="450" y="93"/>
                    <a:pt x="15" y="338"/>
                    <a:pt x="18" y="344"/>
                  </a:cubicBezTo>
                  <a:cubicBezTo>
                    <a:pt x="20" y="346"/>
                    <a:pt x="451" y="91"/>
                    <a:pt x="452" y="93"/>
                  </a:cubicBezTo>
                  <a:cubicBezTo>
                    <a:pt x="456" y="99"/>
                    <a:pt x="16" y="342"/>
                    <a:pt x="19" y="348"/>
                  </a:cubicBezTo>
                  <a:cubicBezTo>
                    <a:pt x="23" y="353"/>
                    <a:pt x="453" y="94"/>
                    <a:pt x="455" y="96"/>
                  </a:cubicBezTo>
                  <a:cubicBezTo>
                    <a:pt x="458" y="101"/>
                    <a:pt x="18" y="346"/>
                    <a:pt x="21" y="351"/>
                  </a:cubicBezTo>
                  <a:cubicBezTo>
                    <a:pt x="23" y="354"/>
                    <a:pt x="455" y="96"/>
                    <a:pt x="457" y="99"/>
                  </a:cubicBezTo>
                  <a:cubicBezTo>
                    <a:pt x="461" y="106"/>
                    <a:pt x="20" y="351"/>
                    <a:pt x="22" y="354"/>
                  </a:cubicBezTo>
                  <a:cubicBezTo>
                    <a:pt x="25" y="360"/>
                    <a:pt x="458" y="99"/>
                    <a:pt x="459" y="102"/>
                  </a:cubicBezTo>
                  <a:cubicBezTo>
                    <a:pt x="462" y="108"/>
                    <a:pt x="21" y="354"/>
                    <a:pt x="24" y="359"/>
                  </a:cubicBezTo>
                  <a:cubicBezTo>
                    <a:pt x="26" y="363"/>
                    <a:pt x="459" y="100"/>
                    <a:pt x="462" y="106"/>
                  </a:cubicBezTo>
                  <a:cubicBezTo>
                    <a:pt x="464" y="109"/>
                    <a:pt x="24" y="360"/>
                    <a:pt x="26" y="364"/>
                  </a:cubicBezTo>
                  <a:cubicBezTo>
                    <a:pt x="28" y="366"/>
                    <a:pt x="462" y="105"/>
                    <a:pt x="465" y="110"/>
                  </a:cubicBezTo>
                  <a:cubicBezTo>
                    <a:pt x="468" y="116"/>
                    <a:pt x="28" y="369"/>
                    <a:pt x="30" y="372"/>
                  </a:cubicBezTo>
                  <a:cubicBezTo>
                    <a:pt x="33" y="377"/>
                    <a:pt x="469" y="115"/>
                    <a:pt x="471" y="118"/>
                  </a:cubicBezTo>
                  <a:cubicBezTo>
                    <a:pt x="473" y="121"/>
                    <a:pt x="31" y="374"/>
                    <a:pt x="33" y="378"/>
                  </a:cubicBezTo>
                  <a:cubicBezTo>
                    <a:pt x="36" y="384"/>
                    <a:pt x="472" y="119"/>
                    <a:pt x="474" y="123"/>
                  </a:cubicBezTo>
                  <a:cubicBezTo>
                    <a:pt x="477" y="128"/>
                    <a:pt x="33" y="378"/>
                    <a:pt x="34" y="380"/>
                  </a:cubicBezTo>
                  <a:cubicBezTo>
                    <a:pt x="37" y="385"/>
                    <a:pt x="472" y="119"/>
                    <a:pt x="475" y="125"/>
                  </a:cubicBezTo>
                  <a:cubicBezTo>
                    <a:pt x="478" y="131"/>
                    <a:pt x="34" y="379"/>
                    <a:pt x="36" y="384"/>
                  </a:cubicBezTo>
                  <a:cubicBezTo>
                    <a:pt x="38" y="387"/>
                    <a:pt x="476" y="126"/>
                    <a:pt x="478" y="129"/>
                  </a:cubicBezTo>
                  <a:cubicBezTo>
                    <a:pt x="479" y="132"/>
                    <a:pt x="36" y="382"/>
                    <a:pt x="39" y="389"/>
                  </a:cubicBezTo>
                  <a:cubicBezTo>
                    <a:pt x="41" y="392"/>
                    <a:pt x="477" y="128"/>
                    <a:pt x="481" y="134"/>
                  </a:cubicBezTo>
                  <a:cubicBezTo>
                    <a:pt x="483" y="139"/>
                    <a:pt x="41" y="392"/>
                    <a:pt x="44" y="396"/>
                  </a:cubicBezTo>
                  <a:cubicBezTo>
                    <a:pt x="46" y="401"/>
                    <a:pt x="481" y="136"/>
                    <a:pt x="485" y="142"/>
                  </a:cubicBezTo>
                  <a:cubicBezTo>
                    <a:pt x="488" y="148"/>
                    <a:pt x="46" y="399"/>
                    <a:pt x="48" y="403"/>
                  </a:cubicBezTo>
                  <a:cubicBezTo>
                    <a:pt x="52" y="409"/>
                    <a:pt x="485" y="144"/>
                    <a:pt x="488" y="149"/>
                  </a:cubicBezTo>
                  <a:cubicBezTo>
                    <a:pt x="492" y="155"/>
                    <a:pt x="48" y="401"/>
                    <a:pt x="50" y="406"/>
                  </a:cubicBezTo>
                  <a:cubicBezTo>
                    <a:pt x="52" y="409"/>
                    <a:pt x="487" y="148"/>
                    <a:pt x="490" y="152"/>
                  </a:cubicBezTo>
                  <a:cubicBezTo>
                    <a:pt x="491" y="155"/>
                    <a:pt x="52" y="407"/>
                    <a:pt x="53" y="410"/>
                  </a:cubicBezTo>
                  <a:cubicBezTo>
                    <a:pt x="56" y="414"/>
                    <a:pt x="491" y="155"/>
                    <a:pt x="492" y="157"/>
                  </a:cubicBezTo>
                  <a:cubicBezTo>
                    <a:pt x="494" y="161"/>
                    <a:pt x="55" y="412"/>
                    <a:pt x="57" y="414"/>
                  </a:cubicBezTo>
                  <a:cubicBezTo>
                    <a:pt x="59" y="418"/>
                    <a:pt x="492" y="159"/>
                    <a:pt x="494" y="162"/>
                  </a:cubicBezTo>
                  <a:cubicBezTo>
                    <a:pt x="496" y="166"/>
                    <a:pt x="58" y="415"/>
                    <a:pt x="59" y="418"/>
                  </a:cubicBezTo>
                  <a:cubicBezTo>
                    <a:pt x="62" y="423"/>
                    <a:pt x="493" y="162"/>
                    <a:pt x="495" y="166"/>
                  </a:cubicBezTo>
                  <a:cubicBezTo>
                    <a:pt x="498" y="170"/>
                    <a:pt x="59" y="417"/>
                    <a:pt x="60" y="419"/>
                  </a:cubicBezTo>
                  <a:cubicBezTo>
                    <a:pt x="64" y="425"/>
                    <a:pt x="493" y="162"/>
                    <a:pt x="496" y="168"/>
                  </a:cubicBezTo>
                  <a:cubicBezTo>
                    <a:pt x="498" y="171"/>
                    <a:pt x="65" y="423"/>
                    <a:pt x="66" y="426"/>
                  </a:cubicBezTo>
                  <a:cubicBezTo>
                    <a:pt x="69" y="431"/>
                    <a:pt x="497" y="172"/>
                    <a:pt x="499" y="176"/>
                  </a:cubicBezTo>
                  <a:cubicBezTo>
                    <a:pt x="501" y="179"/>
                    <a:pt x="64" y="422"/>
                    <a:pt x="67" y="427"/>
                  </a:cubicBezTo>
                  <a:cubicBezTo>
                    <a:pt x="69" y="430"/>
                    <a:pt x="496" y="171"/>
                    <a:pt x="500" y="177"/>
                  </a:cubicBezTo>
                  <a:cubicBezTo>
                    <a:pt x="502" y="181"/>
                    <a:pt x="70" y="429"/>
                    <a:pt x="72" y="432"/>
                  </a:cubicBezTo>
                  <a:cubicBezTo>
                    <a:pt x="74" y="436"/>
                    <a:pt x="499" y="178"/>
                    <a:pt x="502" y="184"/>
                  </a:cubicBezTo>
                  <a:cubicBezTo>
                    <a:pt x="504" y="188"/>
                    <a:pt x="74" y="433"/>
                    <a:pt x="76" y="437"/>
                  </a:cubicBezTo>
                  <a:cubicBezTo>
                    <a:pt x="80" y="443"/>
                    <a:pt x="502" y="188"/>
                    <a:pt x="503" y="190"/>
                  </a:cubicBezTo>
                  <a:cubicBezTo>
                    <a:pt x="507" y="196"/>
                    <a:pt x="73" y="431"/>
                    <a:pt x="76" y="437"/>
                  </a:cubicBezTo>
                  <a:cubicBezTo>
                    <a:pt x="79" y="441"/>
                    <a:pt x="500" y="185"/>
                    <a:pt x="504" y="190"/>
                  </a:cubicBezTo>
                  <a:cubicBezTo>
                    <a:pt x="506" y="194"/>
                    <a:pt x="78" y="437"/>
                    <a:pt x="80" y="441"/>
                  </a:cubicBezTo>
                  <a:cubicBezTo>
                    <a:pt x="83" y="445"/>
                    <a:pt x="501" y="189"/>
                    <a:pt x="505" y="195"/>
                  </a:cubicBezTo>
                  <a:cubicBezTo>
                    <a:pt x="506" y="198"/>
                    <a:pt x="82" y="440"/>
                    <a:pt x="85" y="445"/>
                  </a:cubicBezTo>
                  <a:cubicBezTo>
                    <a:pt x="88" y="450"/>
                    <a:pt x="503" y="196"/>
                    <a:pt x="506" y="201"/>
                  </a:cubicBezTo>
                  <a:cubicBezTo>
                    <a:pt x="508" y="204"/>
                    <a:pt x="88" y="446"/>
                    <a:pt x="90" y="450"/>
                  </a:cubicBezTo>
                  <a:cubicBezTo>
                    <a:pt x="92" y="452"/>
                    <a:pt x="506" y="206"/>
                    <a:pt x="508" y="208"/>
                  </a:cubicBezTo>
                  <a:cubicBezTo>
                    <a:pt x="511" y="213"/>
                    <a:pt x="93" y="451"/>
                    <a:pt x="95" y="454"/>
                  </a:cubicBezTo>
                  <a:cubicBezTo>
                    <a:pt x="97" y="458"/>
                    <a:pt x="506" y="209"/>
                    <a:pt x="509" y="215"/>
                  </a:cubicBezTo>
                  <a:cubicBezTo>
                    <a:pt x="511" y="219"/>
                    <a:pt x="95" y="451"/>
                    <a:pt x="99" y="457"/>
                  </a:cubicBezTo>
                  <a:cubicBezTo>
                    <a:pt x="102" y="463"/>
                    <a:pt x="506" y="214"/>
                    <a:pt x="510" y="220"/>
                  </a:cubicBezTo>
                  <a:cubicBezTo>
                    <a:pt x="513" y="225"/>
                    <a:pt x="101" y="457"/>
                    <a:pt x="102" y="460"/>
                  </a:cubicBezTo>
                  <a:cubicBezTo>
                    <a:pt x="105" y="464"/>
                    <a:pt x="509" y="221"/>
                    <a:pt x="510" y="224"/>
                  </a:cubicBezTo>
                  <a:cubicBezTo>
                    <a:pt x="513" y="228"/>
                    <a:pt x="99" y="454"/>
                    <a:pt x="102" y="460"/>
                  </a:cubicBezTo>
                  <a:cubicBezTo>
                    <a:pt x="104" y="463"/>
                    <a:pt x="509" y="222"/>
                    <a:pt x="510" y="224"/>
                  </a:cubicBezTo>
                  <a:cubicBezTo>
                    <a:pt x="513" y="229"/>
                    <a:pt x="105" y="459"/>
                    <a:pt x="107" y="463"/>
                  </a:cubicBezTo>
                  <a:cubicBezTo>
                    <a:pt x="109" y="466"/>
                    <a:pt x="510" y="227"/>
                    <a:pt x="511" y="230"/>
                  </a:cubicBezTo>
                  <a:cubicBezTo>
                    <a:pt x="513" y="232"/>
                    <a:pt x="112" y="465"/>
                    <a:pt x="113" y="468"/>
                  </a:cubicBezTo>
                  <a:cubicBezTo>
                    <a:pt x="114" y="470"/>
                    <a:pt x="510" y="234"/>
                    <a:pt x="512" y="238"/>
                  </a:cubicBezTo>
                  <a:cubicBezTo>
                    <a:pt x="514" y="241"/>
                    <a:pt x="113" y="464"/>
                    <a:pt x="116" y="470"/>
                  </a:cubicBezTo>
                  <a:cubicBezTo>
                    <a:pt x="118" y="473"/>
                    <a:pt x="511" y="239"/>
                    <a:pt x="512" y="241"/>
                  </a:cubicBezTo>
                  <a:cubicBezTo>
                    <a:pt x="514" y="244"/>
                    <a:pt x="119" y="469"/>
                    <a:pt x="122" y="473"/>
                  </a:cubicBezTo>
                  <a:cubicBezTo>
                    <a:pt x="124" y="478"/>
                    <a:pt x="510" y="243"/>
                    <a:pt x="512" y="248"/>
                  </a:cubicBezTo>
                  <a:cubicBezTo>
                    <a:pt x="516" y="253"/>
                    <a:pt x="120" y="469"/>
                    <a:pt x="123" y="474"/>
                  </a:cubicBezTo>
                  <a:cubicBezTo>
                    <a:pt x="124" y="477"/>
                    <a:pt x="511" y="247"/>
                    <a:pt x="512" y="249"/>
                  </a:cubicBezTo>
                  <a:cubicBezTo>
                    <a:pt x="515" y="253"/>
                    <a:pt x="128" y="474"/>
                    <a:pt x="131" y="479"/>
                  </a:cubicBezTo>
                  <a:cubicBezTo>
                    <a:pt x="133" y="483"/>
                    <a:pt x="511" y="256"/>
                    <a:pt x="513" y="259"/>
                  </a:cubicBezTo>
                  <a:cubicBezTo>
                    <a:pt x="515" y="262"/>
                    <a:pt x="131" y="477"/>
                    <a:pt x="132" y="480"/>
                  </a:cubicBezTo>
                  <a:cubicBezTo>
                    <a:pt x="133" y="482"/>
                    <a:pt x="510" y="256"/>
                    <a:pt x="513" y="260"/>
                  </a:cubicBezTo>
                  <a:cubicBezTo>
                    <a:pt x="515" y="263"/>
                    <a:pt x="138" y="480"/>
                    <a:pt x="140" y="484"/>
                  </a:cubicBezTo>
                  <a:cubicBezTo>
                    <a:pt x="143" y="490"/>
                    <a:pt x="510" y="265"/>
                    <a:pt x="512" y="269"/>
                  </a:cubicBezTo>
                  <a:cubicBezTo>
                    <a:pt x="515" y="275"/>
                    <a:pt x="142" y="483"/>
                    <a:pt x="144" y="486"/>
                  </a:cubicBezTo>
                  <a:cubicBezTo>
                    <a:pt x="147" y="491"/>
                    <a:pt x="511" y="271"/>
                    <a:pt x="512" y="273"/>
                  </a:cubicBezTo>
                  <a:cubicBezTo>
                    <a:pt x="515" y="278"/>
                    <a:pt x="142" y="482"/>
                    <a:pt x="144" y="486"/>
                  </a:cubicBezTo>
                  <a:cubicBezTo>
                    <a:pt x="147" y="491"/>
                    <a:pt x="510" y="271"/>
                    <a:pt x="512" y="274"/>
                  </a:cubicBezTo>
                  <a:cubicBezTo>
                    <a:pt x="515" y="278"/>
                    <a:pt x="148" y="485"/>
                    <a:pt x="150" y="489"/>
                  </a:cubicBezTo>
                  <a:cubicBezTo>
                    <a:pt x="152" y="493"/>
                    <a:pt x="509" y="275"/>
                    <a:pt x="512" y="280"/>
                  </a:cubicBezTo>
                  <a:cubicBezTo>
                    <a:pt x="513" y="282"/>
                    <a:pt x="157" y="490"/>
                    <a:pt x="159" y="493"/>
                  </a:cubicBezTo>
                  <a:cubicBezTo>
                    <a:pt x="160" y="496"/>
                    <a:pt x="510" y="288"/>
                    <a:pt x="511" y="290"/>
                  </a:cubicBezTo>
                  <a:cubicBezTo>
                    <a:pt x="513" y="293"/>
                    <a:pt x="167" y="494"/>
                    <a:pt x="168" y="497"/>
                  </a:cubicBezTo>
                  <a:cubicBezTo>
                    <a:pt x="170" y="499"/>
                    <a:pt x="506" y="295"/>
                    <a:pt x="509" y="300"/>
                  </a:cubicBezTo>
                  <a:cubicBezTo>
                    <a:pt x="512" y="305"/>
                    <a:pt x="170" y="495"/>
                    <a:pt x="171" y="498"/>
                  </a:cubicBezTo>
                  <a:cubicBezTo>
                    <a:pt x="174" y="503"/>
                    <a:pt x="507" y="300"/>
                    <a:pt x="509" y="303"/>
                  </a:cubicBezTo>
                  <a:cubicBezTo>
                    <a:pt x="512" y="308"/>
                    <a:pt x="179" y="498"/>
                    <a:pt x="180" y="501"/>
                  </a:cubicBezTo>
                  <a:cubicBezTo>
                    <a:pt x="181" y="503"/>
                    <a:pt x="505" y="309"/>
                    <a:pt x="507" y="312"/>
                  </a:cubicBezTo>
                  <a:cubicBezTo>
                    <a:pt x="509" y="316"/>
                    <a:pt x="189" y="500"/>
                    <a:pt x="191" y="504"/>
                  </a:cubicBezTo>
                  <a:cubicBezTo>
                    <a:pt x="194" y="508"/>
                    <a:pt x="502" y="320"/>
                    <a:pt x="504" y="323"/>
                  </a:cubicBezTo>
                  <a:cubicBezTo>
                    <a:pt x="506" y="327"/>
                    <a:pt x="197" y="502"/>
                    <a:pt x="200" y="506"/>
                  </a:cubicBezTo>
                  <a:cubicBezTo>
                    <a:pt x="201" y="508"/>
                    <a:pt x="501" y="329"/>
                    <a:pt x="502" y="331"/>
                  </a:cubicBezTo>
                  <a:cubicBezTo>
                    <a:pt x="504" y="335"/>
                    <a:pt x="209" y="505"/>
                    <a:pt x="211" y="509"/>
                  </a:cubicBezTo>
                  <a:cubicBezTo>
                    <a:pt x="213" y="513"/>
                    <a:pt x="496" y="339"/>
                    <a:pt x="498" y="343"/>
                  </a:cubicBezTo>
                  <a:cubicBezTo>
                    <a:pt x="500" y="345"/>
                    <a:pt x="218" y="507"/>
                    <a:pt x="220" y="510"/>
                  </a:cubicBezTo>
                  <a:cubicBezTo>
                    <a:pt x="221" y="513"/>
                    <a:pt x="494" y="349"/>
                    <a:pt x="495" y="351"/>
                  </a:cubicBezTo>
                  <a:cubicBezTo>
                    <a:pt x="498" y="355"/>
                    <a:pt x="219" y="507"/>
                    <a:pt x="221" y="510"/>
                  </a:cubicBezTo>
                  <a:cubicBezTo>
                    <a:pt x="223" y="512"/>
                    <a:pt x="493" y="349"/>
                    <a:pt x="495" y="352"/>
                  </a:cubicBezTo>
                  <a:cubicBezTo>
                    <a:pt x="496" y="355"/>
                    <a:pt x="229" y="508"/>
                    <a:pt x="231" y="512"/>
                  </a:cubicBezTo>
                  <a:cubicBezTo>
                    <a:pt x="233" y="515"/>
                    <a:pt x="489" y="359"/>
                    <a:pt x="491" y="361"/>
                  </a:cubicBezTo>
                  <a:cubicBezTo>
                    <a:pt x="492" y="364"/>
                    <a:pt x="233" y="510"/>
                    <a:pt x="234" y="512"/>
                  </a:cubicBezTo>
                  <a:cubicBezTo>
                    <a:pt x="236" y="515"/>
                    <a:pt x="488" y="362"/>
                    <a:pt x="489" y="364"/>
                  </a:cubicBezTo>
                  <a:cubicBezTo>
                    <a:pt x="490" y="366"/>
                    <a:pt x="243" y="510"/>
                    <a:pt x="245" y="512"/>
                  </a:cubicBezTo>
                  <a:cubicBezTo>
                    <a:pt x="246" y="514"/>
                    <a:pt x="484" y="371"/>
                    <a:pt x="485" y="374"/>
                  </a:cubicBezTo>
                  <a:cubicBezTo>
                    <a:pt x="487" y="377"/>
                    <a:pt x="247" y="509"/>
                    <a:pt x="249" y="513"/>
                  </a:cubicBezTo>
                  <a:cubicBezTo>
                    <a:pt x="249" y="514"/>
                    <a:pt x="482" y="374"/>
                    <a:pt x="483" y="377"/>
                  </a:cubicBezTo>
                  <a:cubicBezTo>
                    <a:pt x="485" y="380"/>
                    <a:pt x="262" y="511"/>
                    <a:pt x="263" y="513"/>
                  </a:cubicBezTo>
                  <a:cubicBezTo>
                    <a:pt x="265" y="516"/>
                    <a:pt x="475" y="387"/>
                    <a:pt x="476" y="390"/>
                  </a:cubicBezTo>
                  <a:cubicBezTo>
                    <a:pt x="477" y="391"/>
                    <a:pt x="275" y="511"/>
                    <a:pt x="276" y="512"/>
                  </a:cubicBezTo>
                  <a:cubicBezTo>
                    <a:pt x="277" y="514"/>
                    <a:pt x="468" y="399"/>
                    <a:pt x="469" y="400"/>
                  </a:cubicBezTo>
                  <a:cubicBezTo>
                    <a:pt x="471" y="403"/>
                    <a:pt x="276" y="509"/>
                    <a:pt x="277" y="512"/>
                  </a:cubicBezTo>
                  <a:cubicBezTo>
                    <a:pt x="279" y="515"/>
                    <a:pt x="468" y="400"/>
                    <a:pt x="469" y="402"/>
                  </a:cubicBezTo>
                  <a:cubicBezTo>
                    <a:pt x="469" y="403"/>
                    <a:pt x="283" y="510"/>
                    <a:pt x="283" y="512"/>
                  </a:cubicBezTo>
                  <a:cubicBezTo>
                    <a:pt x="285" y="514"/>
                    <a:pt x="464" y="406"/>
                    <a:pt x="464" y="407"/>
                  </a:cubicBezTo>
                  <a:cubicBezTo>
                    <a:pt x="466" y="409"/>
                    <a:pt x="297" y="508"/>
                    <a:pt x="298" y="510"/>
                  </a:cubicBezTo>
                  <a:cubicBezTo>
                    <a:pt x="299" y="512"/>
                    <a:pt x="456" y="418"/>
                    <a:pt x="456" y="418"/>
                  </a:cubicBezTo>
                  <a:cubicBezTo>
                    <a:pt x="457" y="420"/>
                    <a:pt x="324" y="503"/>
                    <a:pt x="325" y="504"/>
                  </a:cubicBezTo>
                  <a:cubicBezTo>
                    <a:pt x="325" y="505"/>
                    <a:pt x="437" y="437"/>
                    <a:pt x="438" y="439"/>
                  </a:cubicBezTo>
                  <a:cubicBezTo>
                    <a:pt x="439" y="440"/>
                    <a:pt x="324" y="503"/>
                    <a:pt x="325" y="504"/>
                  </a:cubicBezTo>
                  <a:cubicBezTo>
                    <a:pt x="326" y="504"/>
                    <a:pt x="437" y="438"/>
                    <a:pt x="438" y="439"/>
                  </a:cubicBezTo>
                  <a:cubicBezTo>
                    <a:pt x="438" y="440"/>
                    <a:pt x="338" y="499"/>
                    <a:pt x="339" y="500"/>
                  </a:cubicBezTo>
                  <a:cubicBezTo>
                    <a:pt x="339" y="501"/>
                    <a:pt x="426" y="448"/>
                    <a:pt x="426" y="449"/>
                  </a:cubicBezTo>
                  <a:cubicBezTo>
                    <a:pt x="427" y="450"/>
                    <a:pt x="354" y="494"/>
                    <a:pt x="355" y="494"/>
                  </a:cubicBezTo>
                  <a:cubicBezTo>
                    <a:pt x="355" y="495"/>
                    <a:pt x="412" y="460"/>
                    <a:pt x="412" y="461"/>
                  </a:cubicBezTo>
                  <a:cubicBezTo>
                    <a:pt x="413" y="461"/>
                    <a:pt x="377" y="483"/>
                    <a:pt x="377" y="483"/>
                  </a:cubicBezTo>
                  <a:cubicBezTo>
                    <a:pt x="377" y="483"/>
                    <a:pt x="386" y="478"/>
                    <a:pt x="386" y="478"/>
                  </a:cubicBezTo>
                </a:path>
              </a:pathLst>
            </a:custGeom>
            <a:noFill/>
            <a:ln w="1588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椭圆 102"/>
            <p:cNvSpPr/>
            <p:nvPr/>
          </p:nvSpPr>
          <p:spPr>
            <a:xfrm>
              <a:off x="1767843" y="2387606"/>
              <a:ext cx="1117594" cy="111759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3" name="PA_组合 112"/>
          <p:cNvGrpSpPr/>
          <p:nvPr>
            <p:custDataLst>
              <p:tags r:id="rId8"/>
            </p:custDataLst>
          </p:nvPr>
        </p:nvGrpSpPr>
        <p:grpSpPr>
          <a:xfrm>
            <a:off x="8469556" y="3617701"/>
            <a:ext cx="3319500" cy="1083374"/>
            <a:chOff x="8291427" y="2152368"/>
            <a:chExt cx="3319500" cy="1083374"/>
          </a:xfrm>
        </p:grpSpPr>
        <p:sp>
          <p:nvSpPr>
            <p:cNvPr id="114" name="矩形 113"/>
            <p:cNvSpPr/>
            <p:nvPr/>
          </p:nvSpPr>
          <p:spPr>
            <a:xfrm>
              <a:off x="8291427" y="2152368"/>
              <a:ext cx="1514389" cy="400110"/>
            </a:xfrm>
            <a:prstGeom prst="rect">
              <a:avLst/>
            </a:prstGeom>
            <a:solidFill>
              <a:schemeClr val="accent3"/>
            </a:solidFill>
          </p:spPr>
          <p:txBody>
            <a:bodyPr wrap="none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+mj-ea"/>
                  <a:ea typeface="+mj-ea"/>
                </a:rPr>
                <a:t>TEXT HERE</a:t>
              </a:r>
              <a:endParaRPr lang="zh-CN" altLang="en-US" sz="2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15" name="矩形 114"/>
            <p:cNvSpPr/>
            <p:nvPr/>
          </p:nvSpPr>
          <p:spPr>
            <a:xfrm>
              <a:off x="8291427" y="2552478"/>
              <a:ext cx="3319500" cy="6832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600" dirty="0">
                  <a:solidFill>
                    <a:schemeClr val="bg1"/>
                  </a:solidFill>
                </a:rPr>
                <a:t>Lorem Ipsum is simply dummy text of the printing. 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10" name="PA_组合 109"/>
          <p:cNvGrpSpPr/>
          <p:nvPr>
            <p:custDataLst>
              <p:tags r:id="rId9"/>
            </p:custDataLst>
          </p:nvPr>
        </p:nvGrpSpPr>
        <p:grpSpPr>
          <a:xfrm>
            <a:off x="8140245" y="2232425"/>
            <a:ext cx="3319500" cy="1083374"/>
            <a:chOff x="8291427" y="2152368"/>
            <a:chExt cx="3319500" cy="1083374"/>
          </a:xfrm>
        </p:grpSpPr>
        <p:sp>
          <p:nvSpPr>
            <p:cNvPr id="111" name="矩形 110"/>
            <p:cNvSpPr/>
            <p:nvPr/>
          </p:nvSpPr>
          <p:spPr>
            <a:xfrm>
              <a:off x="8291427" y="2152368"/>
              <a:ext cx="1514389" cy="400110"/>
            </a:xfrm>
            <a:prstGeom prst="rect">
              <a:avLst/>
            </a:prstGeom>
            <a:solidFill>
              <a:schemeClr val="accent5"/>
            </a:solidFill>
          </p:spPr>
          <p:txBody>
            <a:bodyPr wrap="none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+mj-ea"/>
                  <a:ea typeface="+mj-ea"/>
                </a:rPr>
                <a:t>TEXT HERE</a:t>
              </a:r>
              <a:endParaRPr lang="zh-CN" altLang="en-US" sz="2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12" name="矩形 111"/>
            <p:cNvSpPr/>
            <p:nvPr/>
          </p:nvSpPr>
          <p:spPr>
            <a:xfrm>
              <a:off x="8291427" y="2552478"/>
              <a:ext cx="3319500" cy="6832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600" dirty="0">
                  <a:solidFill>
                    <a:schemeClr val="bg1"/>
                  </a:solidFill>
                </a:rPr>
                <a:t>Lorem Ipsum is simply dummy text of the printing. 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16" name="PA_组合 115"/>
          <p:cNvGrpSpPr/>
          <p:nvPr>
            <p:custDataLst>
              <p:tags r:id="rId10"/>
            </p:custDataLst>
          </p:nvPr>
        </p:nvGrpSpPr>
        <p:grpSpPr>
          <a:xfrm>
            <a:off x="732255" y="2232425"/>
            <a:ext cx="3319500" cy="1083374"/>
            <a:chOff x="8291427" y="2152368"/>
            <a:chExt cx="3319500" cy="1083374"/>
          </a:xfrm>
        </p:grpSpPr>
        <p:sp>
          <p:nvSpPr>
            <p:cNvPr id="117" name="矩形 116"/>
            <p:cNvSpPr/>
            <p:nvPr/>
          </p:nvSpPr>
          <p:spPr>
            <a:xfrm>
              <a:off x="10096538" y="2152368"/>
              <a:ext cx="1514389" cy="400110"/>
            </a:xfrm>
            <a:prstGeom prst="rect">
              <a:avLst/>
            </a:prstGeom>
            <a:solidFill>
              <a:schemeClr val="accent6"/>
            </a:solidFill>
          </p:spPr>
          <p:txBody>
            <a:bodyPr wrap="none">
              <a:spAutoFit/>
            </a:bodyPr>
            <a:lstStyle/>
            <a:p>
              <a:pPr algn="r"/>
              <a:r>
                <a:rPr lang="en-US" altLang="zh-CN" sz="2000" dirty="0">
                  <a:solidFill>
                    <a:schemeClr val="bg1"/>
                  </a:solidFill>
                  <a:latin typeface="+mj-ea"/>
                  <a:ea typeface="+mj-ea"/>
                </a:rPr>
                <a:t>TEXT HERE</a:t>
              </a:r>
              <a:endParaRPr lang="zh-CN" altLang="en-US" sz="2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18" name="矩形 117"/>
            <p:cNvSpPr/>
            <p:nvPr/>
          </p:nvSpPr>
          <p:spPr>
            <a:xfrm>
              <a:off x="8291427" y="2552478"/>
              <a:ext cx="3319500" cy="6832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600" dirty="0">
                  <a:solidFill>
                    <a:schemeClr val="bg1"/>
                  </a:solidFill>
                </a:rPr>
                <a:t>Lorem Ipsum is simply dummy text of the printing. 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19" name="PA_组合 118"/>
          <p:cNvGrpSpPr/>
          <p:nvPr>
            <p:custDataLst>
              <p:tags r:id="rId11"/>
            </p:custDataLst>
          </p:nvPr>
        </p:nvGrpSpPr>
        <p:grpSpPr>
          <a:xfrm>
            <a:off x="402944" y="3617701"/>
            <a:ext cx="3319500" cy="1083374"/>
            <a:chOff x="8291427" y="2152368"/>
            <a:chExt cx="3319500" cy="1083374"/>
          </a:xfrm>
        </p:grpSpPr>
        <p:sp>
          <p:nvSpPr>
            <p:cNvPr id="120" name="矩形 119"/>
            <p:cNvSpPr/>
            <p:nvPr/>
          </p:nvSpPr>
          <p:spPr>
            <a:xfrm>
              <a:off x="10096538" y="2152368"/>
              <a:ext cx="1514389" cy="400110"/>
            </a:xfrm>
            <a:prstGeom prst="rect">
              <a:avLst/>
            </a:prstGeom>
            <a:solidFill>
              <a:schemeClr val="accent4"/>
            </a:solidFill>
          </p:spPr>
          <p:txBody>
            <a:bodyPr wrap="none">
              <a:spAutoFit/>
            </a:bodyPr>
            <a:lstStyle/>
            <a:p>
              <a:pPr algn="r"/>
              <a:r>
                <a:rPr lang="en-US" altLang="zh-CN" sz="2000" dirty="0">
                  <a:solidFill>
                    <a:schemeClr val="bg1"/>
                  </a:solidFill>
                  <a:latin typeface="+mj-ea"/>
                  <a:ea typeface="+mj-ea"/>
                </a:rPr>
                <a:t>TEXT HERE</a:t>
              </a:r>
              <a:endParaRPr lang="zh-CN" altLang="en-US" sz="2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21" name="矩形 120"/>
            <p:cNvSpPr/>
            <p:nvPr/>
          </p:nvSpPr>
          <p:spPr>
            <a:xfrm>
              <a:off x="8291427" y="2552478"/>
              <a:ext cx="3319500" cy="6832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600" dirty="0">
                  <a:solidFill>
                    <a:schemeClr val="bg1"/>
                  </a:solidFill>
                </a:rPr>
                <a:t>Lorem Ipsum is simply dummy text of the printing. 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22" name="PA_组合 121"/>
          <p:cNvGrpSpPr/>
          <p:nvPr>
            <p:custDataLst>
              <p:tags r:id="rId12"/>
            </p:custDataLst>
          </p:nvPr>
        </p:nvGrpSpPr>
        <p:grpSpPr>
          <a:xfrm>
            <a:off x="4432101" y="661182"/>
            <a:ext cx="3319500" cy="1083374"/>
            <a:chOff x="8291427" y="2152368"/>
            <a:chExt cx="3319500" cy="1083374"/>
          </a:xfrm>
        </p:grpSpPr>
        <p:sp>
          <p:nvSpPr>
            <p:cNvPr id="123" name="矩形 122"/>
            <p:cNvSpPr/>
            <p:nvPr/>
          </p:nvSpPr>
          <p:spPr>
            <a:xfrm>
              <a:off x="9193983" y="2152368"/>
              <a:ext cx="1514389" cy="400110"/>
            </a:xfrm>
            <a:prstGeom prst="rect">
              <a:avLst/>
            </a:prstGeom>
            <a:solidFill>
              <a:schemeClr val="accent2"/>
            </a:solidFill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+mj-ea"/>
                  <a:ea typeface="+mj-ea"/>
                </a:rPr>
                <a:t>TEXT HERE</a:t>
              </a:r>
              <a:endParaRPr lang="zh-CN" altLang="en-US" sz="2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24" name="矩形 123"/>
            <p:cNvSpPr/>
            <p:nvPr/>
          </p:nvSpPr>
          <p:spPr>
            <a:xfrm>
              <a:off x="8291427" y="2552478"/>
              <a:ext cx="3319500" cy="6832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600" dirty="0">
                  <a:solidFill>
                    <a:schemeClr val="bg1"/>
                  </a:solidFill>
                </a:rPr>
                <a:t>Lorem Ipsum is simply dummy text of the printing. 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sp>
        <p:nvSpPr>
          <p:cNvPr id="127" name="PA_矩形 126"/>
          <p:cNvSpPr/>
          <p:nvPr>
            <p:custDataLst>
              <p:tags r:id="rId13"/>
            </p:custDataLst>
          </p:nvPr>
        </p:nvSpPr>
        <p:spPr>
          <a:xfrm>
            <a:off x="3874917" y="6067772"/>
            <a:ext cx="44421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BUSINESS TEMPLATE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128" name="PA_组合 127"/>
          <p:cNvGrpSpPr/>
          <p:nvPr>
            <p:custDataLst>
              <p:tags r:id="rId14"/>
            </p:custDataLst>
          </p:nvPr>
        </p:nvGrpSpPr>
        <p:grpSpPr>
          <a:xfrm>
            <a:off x="4619265" y="2687226"/>
            <a:ext cx="426338" cy="416358"/>
            <a:chOff x="3170238" y="676276"/>
            <a:chExt cx="949325" cy="927100"/>
          </a:xfrm>
        </p:grpSpPr>
        <p:sp>
          <p:nvSpPr>
            <p:cNvPr id="129" name="Freeform 5"/>
            <p:cNvSpPr>
              <a:spLocks noEditPoints="1"/>
            </p:cNvSpPr>
            <p:nvPr/>
          </p:nvSpPr>
          <p:spPr bwMode="auto">
            <a:xfrm>
              <a:off x="3170238" y="676276"/>
              <a:ext cx="949325" cy="927100"/>
            </a:xfrm>
            <a:custGeom>
              <a:avLst/>
              <a:gdLst>
                <a:gd name="T0" fmla="*/ 304 w 441"/>
                <a:gd name="T1" fmla="*/ 79 h 432"/>
                <a:gd name="T2" fmla="*/ 298 w 441"/>
                <a:gd name="T3" fmla="*/ 10 h 432"/>
                <a:gd name="T4" fmla="*/ 181 w 441"/>
                <a:gd name="T5" fmla="*/ 6 h 432"/>
                <a:gd name="T6" fmla="*/ 134 w 441"/>
                <a:gd name="T7" fmla="*/ 87 h 432"/>
                <a:gd name="T8" fmla="*/ 2 w 441"/>
                <a:gd name="T9" fmla="*/ 163 h 432"/>
                <a:gd name="T10" fmla="*/ 6 w 441"/>
                <a:gd name="T11" fmla="*/ 380 h 432"/>
                <a:gd name="T12" fmla="*/ 247 w 441"/>
                <a:gd name="T13" fmla="*/ 432 h 432"/>
                <a:gd name="T14" fmla="*/ 378 w 441"/>
                <a:gd name="T15" fmla="*/ 422 h 432"/>
                <a:gd name="T16" fmla="*/ 437 w 441"/>
                <a:gd name="T17" fmla="*/ 280 h 432"/>
                <a:gd name="T18" fmla="*/ 146 w 441"/>
                <a:gd name="T19" fmla="*/ 22 h 432"/>
                <a:gd name="T20" fmla="*/ 271 w 441"/>
                <a:gd name="T21" fmla="*/ 17 h 432"/>
                <a:gd name="T22" fmla="*/ 288 w 441"/>
                <a:gd name="T23" fmla="*/ 79 h 432"/>
                <a:gd name="T24" fmla="*/ 258 w 441"/>
                <a:gd name="T25" fmla="*/ 57 h 432"/>
                <a:gd name="T26" fmla="*/ 177 w 441"/>
                <a:gd name="T27" fmla="*/ 56 h 432"/>
                <a:gd name="T28" fmla="*/ 164 w 441"/>
                <a:gd name="T29" fmla="*/ 85 h 432"/>
                <a:gd name="T30" fmla="*/ 192 w 441"/>
                <a:gd name="T31" fmla="*/ 61 h 432"/>
                <a:gd name="T32" fmla="*/ 242 w 441"/>
                <a:gd name="T33" fmla="*/ 60 h 432"/>
                <a:gd name="T34" fmla="*/ 244 w 441"/>
                <a:gd name="T35" fmla="*/ 74 h 432"/>
                <a:gd name="T36" fmla="*/ 192 w 441"/>
                <a:gd name="T37" fmla="*/ 81 h 432"/>
                <a:gd name="T38" fmla="*/ 75 w 441"/>
                <a:gd name="T39" fmla="*/ 103 h 432"/>
                <a:gd name="T40" fmla="*/ 171 w 441"/>
                <a:gd name="T41" fmla="*/ 98 h 432"/>
                <a:gd name="T42" fmla="*/ 381 w 441"/>
                <a:gd name="T43" fmla="*/ 92 h 432"/>
                <a:gd name="T44" fmla="*/ 388 w 441"/>
                <a:gd name="T45" fmla="*/ 140 h 432"/>
                <a:gd name="T46" fmla="*/ 340 w 441"/>
                <a:gd name="T47" fmla="*/ 253 h 432"/>
                <a:gd name="T48" fmla="*/ 278 w 441"/>
                <a:gd name="T49" fmla="*/ 232 h 432"/>
                <a:gd name="T50" fmla="*/ 206 w 441"/>
                <a:gd name="T51" fmla="*/ 257 h 432"/>
                <a:gd name="T52" fmla="*/ 158 w 441"/>
                <a:gd name="T53" fmla="*/ 240 h 432"/>
                <a:gd name="T54" fmla="*/ 92 w 441"/>
                <a:gd name="T55" fmla="*/ 253 h 432"/>
                <a:gd name="T56" fmla="*/ 58 w 441"/>
                <a:gd name="T57" fmla="*/ 214 h 432"/>
                <a:gd name="T58" fmla="*/ 47 w 441"/>
                <a:gd name="T59" fmla="*/ 103 h 432"/>
                <a:gd name="T60" fmla="*/ 299 w 441"/>
                <a:gd name="T61" fmla="*/ 289 h 432"/>
                <a:gd name="T62" fmla="*/ 298 w 441"/>
                <a:gd name="T63" fmla="*/ 237 h 432"/>
                <a:gd name="T64" fmla="*/ 326 w 441"/>
                <a:gd name="T65" fmla="*/ 264 h 432"/>
                <a:gd name="T66" fmla="*/ 130 w 441"/>
                <a:gd name="T67" fmla="*/ 297 h 432"/>
                <a:gd name="T68" fmla="*/ 105 w 441"/>
                <a:gd name="T69" fmla="*/ 259 h 432"/>
                <a:gd name="T70" fmla="*/ 135 w 441"/>
                <a:gd name="T71" fmla="*/ 237 h 432"/>
                <a:gd name="T72" fmla="*/ 417 w 441"/>
                <a:gd name="T73" fmla="*/ 363 h 432"/>
                <a:gd name="T74" fmla="*/ 351 w 441"/>
                <a:gd name="T75" fmla="*/ 405 h 432"/>
                <a:gd name="T76" fmla="*/ 159 w 441"/>
                <a:gd name="T77" fmla="*/ 413 h 432"/>
                <a:gd name="T78" fmla="*/ 33 w 441"/>
                <a:gd name="T79" fmla="*/ 406 h 432"/>
                <a:gd name="T80" fmla="*/ 17 w 441"/>
                <a:gd name="T81" fmla="*/ 157 h 432"/>
                <a:gd name="T82" fmla="*/ 42 w 441"/>
                <a:gd name="T83" fmla="*/ 106 h 432"/>
                <a:gd name="T84" fmla="*/ 43 w 441"/>
                <a:gd name="T85" fmla="*/ 210 h 432"/>
                <a:gd name="T86" fmla="*/ 93 w 441"/>
                <a:gd name="T87" fmla="*/ 263 h 432"/>
                <a:gd name="T88" fmla="*/ 142 w 441"/>
                <a:gd name="T89" fmla="*/ 310 h 432"/>
                <a:gd name="T90" fmla="*/ 158 w 441"/>
                <a:gd name="T91" fmla="*/ 266 h 432"/>
                <a:gd name="T92" fmla="*/ 276 w 441"/>
                <a:gd name="T93" fmla="*/ 262 h 432"/>
                <a:gd name="T94" fmla="*/ 324 w 441"/>
                <a:gd name="T95" fmla="*/ 301 h 432"/>
                <a:gd name="T96" fmla="*/ 383 w 441"/>
                <a:gd name="T97" fmla="*/ 252 h 432"/>
                <a:gd name="T98" fmla="*/ 401 w 441"/>
                <a:gd name="T99" fmla="*/ 92 h 432"/>
                <a:gd name="T100" fmla="*/ 422 w 441"/>
                <a:gd name="T101" fmla="*/ 211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41" h="432">
                  <a:moveTo>
                    <a:pt x="432" y="108"/>
                  </a:moveTo>
                  <a:cubicBezTo>
                    <a:pt x="430" y="86"/>
                    <a:pt x="418" y="77"/>
                    <a:pt x="396" y="76"/>
                  </a:cubicBezTo>
                  <a:cubicBezTo>
                    <a:pt x="365" y="74"/>
                    <a:pt x="335" y="79"/>
                    <a:pt x="304" y="79"/>
                  </a:cubicBezTo>
                  <a:cubicBezTo>
                    <a:pt x="304" y="79"/>
                    <a:pt x="304" y="79"/>
                    <a:pt x="304" y="79"/>
                  </a:cubicBezTo>
                  <a:cubicBezTo>
                    <a:pt x="303" y="67"/>
                    <a:pt x="301" y="56"/>
                    <a:pt x="300" y="44"/>
                  </a:cubicBezTo>
                  <a:cubicBezTo>
                    <a:pt x="300" y="32"/>
                    <a:pt x="301" y="22"/>
                    <a:pt x="298" y="10"/>
                  </a:cubicBezTo>
                  <a:cubicBezTo>
                    <a:pt x="297" y="7"/>
                    <a:pt x="295" y="5"/>
                    <a:pt x="292" y="5"/>
                  </a:cubicBezTo>
                  <a:cubicBezTo>
                    <a:pt x="269" y="0"/>
                    <a:pt x="244" y="2"/>
                    <a:pt x="220" y="6"/>
                  </a:cubicBezTo>
                  <a:cubicBezTo>
                    <a:pt x="208" y="7"/>
                    <a:pt x="194" y="7"/>
                    <a:pt x="181" y="6"/>
                  </a:cubicBezTo>
                  <a:cubicBezTo>
                    <a:pt x="167" y="5"/>
                    <a:pt x="158" y="6"/>
                    <a:pt x="144" y="6"/>
                  </a:cubicBezTo>
                  <a:cubicBezTo>
                    <a:pt x="127" y="7"/>
                    <a:pt x="126" y="13"/>
                    <a:pt x="126" y="29"/>
                  </a:cubicBezTo>
                  <a:cubicBezTo>
                    <a:pt x="126" y="49"/>
                    <a:pt x="128" y="68"/>
                    <a:pt x="134" y="87"/>
                  </a:cubicBezTo>
                  <a:cubicBezTo>
                    <a:pt x="117" y="89"/>
                    <a:pt x="100" y="90"/>
                    <a:pt x="84" y="90"/>
                  </a:cubicBezTo>
                  <a:cubicBezTo>
                    <a:pt x="63" y="90"/>
                    <a:pt x="38" y="85"/>
                    <a:pt x="20" y="99"/>
                  </a:cubicBezTo>
                  <a:cubicBezTo>
                    <a:pt x="3" y="113"/>
                    <a:pt x="4" y="143"/>
                    <a:pt x="2" y="163"/>
                  </a:cubicBezTo>
                  <a:cubicBezTo>
                    <a:pt x="0" y="191"/>
                    <a:pt x="5" y="218"/>
                    <a:pt x="4" y="246"/>
                  </a:cubicBezTo>
                  <a:cubicBezTo>
                    <a:pt x="3" y="275"/>
                    <a:pt x="1" y="306"/>
                    <a:pt x="4" y="334"/>
                  </a:cubicBezTo>
                  <a:cubicBezTo>
                    <a:pt x="6" y="350"/>
                    <a:pt x="5" y="365"/>
                    <a:pt x="6" y="380"/>
                  </a:cubicBezTo>
                  <a:cubicBezTo>
                    <a:pt x="7" y="390"/>
                    <a:pt x="7" y="403"/>
                    <a:pt x="12" y="412"/>
                  </a:cubicBezTo>
                  <a:cubicBezTo>
                    <a:pt x="22" y="428"/>
                    <a:pt x="47" y="425"/>
                    <a:pt x="63" y="425"/>
                  </a:cubicBezTo>
                  <a:cubicBezTo>
                    <a:pt x="125" y="424"/>
                    <a:pt x="186" y="432"/>
                    <a:pt x="247" y="432"/>
                  </a:cubicBezTo>
                  <a:cubicBezTo>
                    <a:pt x="262" y="432"/>
                    <a:pt x="276" y="430"/>
                    <a:pt x="291" y="428"/>
                  </a:cubicBezTo>
                  <a:cubicBezTo>
                    <a:pt x="304" y="427"/>
                    <a:pt x="318" y="428"/>
                    <a:pt x="331" y="426"/>
                  </a:cubicBezTo>
                  <a:cubicBezTo>
                    <a:pt x="347" y="423"/>
                    <a:pt x="362" y="423"/>
                    <a:pt x="378" y="422"/>
                  </a:cubicBezTo>
                  <a:cubicBezTo>
                    <a:pt x="389" y="421"/>
                    <a:pt x="402" y="421"/>
                    <a:pt x="413" y="417"/>
                  </a:cubicBezTo>
                  <a:cubicBezTo>
                    <a:pt x="429" y="411"/>
                    <a:pt x="433" y="388"/>
                    <a:pt x="434" y="372"/>
                  </a:cubicBezTo>
                  <a:cubicBezTo>
                    <a:pt x="436" y="341"/>
                    <a:pt x="435" y="311"/>
                    <a:pt x="437" y="280"/>
                  </a:cubicBezTo>
                  <a:cubicBezTo>
                    <a:pt x="441" y="222"/>
                    <a:pt x="437" y="165"/>
                    <a:pt x="432" y="108"/>
                  </a:cubicBezTo>
                  <a:moveTo>
                    <a:pt x="141" y="26"/>
                  </a:moveTo>
                  <a:cubicBezTo>
                    <a:pt x="141" y="17"/>
                    <a:pt x="139" y="23"/>
                    <a:pt x="146" y="22"/>
                  </a:cubicBezTo>
                  <a:cubicBezTo>
                    <a:pt x="150" y="21"/>
                    <a:pt x="156" y="20"/>
                    <a:pt x="159" y="20"/>
                  </a:cubicBezTo>
                  <a:cubicBezTo>
                    <a:pt x="172" y="18"/>
                    <a:pt x="187" y="21"/>
                    <a:pt x="201" y="21"/>
                  </a:cubicBezTo>
                  <a:cubicBezTo>
                    <a:pt x="224" y="22"/>
                    <a:pt x="248" y="16"/>
                    <a:pt x="271" y="17"/>
                  </a:cubicBezTo>
                  <a:cubicBezTo>
                    <a:pt x="282" y="18"/>
                    <a:pt x="285" y="18"/>
                    <a:pt x="286" y="29"/>
                  </a:cubicBezTo>
                  <a:cubicBezTo>
                    <a:pt x="286" y="34"/>
                    <a:pt x="285" y="39"/>
                    <a:pt x="285" y="44"/>
                  </a:cubicBezTo>
                  <a:cubicBezTo>
                    <a:pt x="286" y="56"/>
                    <a:pt x="288" y="67"/>
                    <a:pt x="288" y="79"/>
                  </a:cubicBezTo>
                  <a:cubicBezTo>
                    <a:pt x="279" y="79"/>
                    <a:pt x="269" y="78"/>
                    <a:pt x="259" y="78"/>
                  </a:cubicBezTo>
                  <a:cubicBezTo>
                    <a:pt x="259" y="76"/>
                    <a:pt x="258" y="73"/>
                    <a:pt x="257" y="70"/>
                  </a:cubicBezTo>
                  <a:cubicBezTo>
                    <a:pt x="257" y="66"/>
                    <a:pt x="259" y="61"/>
                    <a:pt x="258" y="57"/>
                  </a:cubicBezTo>
                  <a:cubicBezTo>
                    <a:pt x="257" y="50"/>
                    <a:pt x="254" y="46"/>
                    <a:pt x="247" y="46"/>
                  </a:cubicBezTo>
                  <a:cubicBezTo>
                    <a:pt x="226" y="43"/>
                    <a:pt x="203" y="45"/>
                    <a:pt x="182" y="48"/>
                  </a:cubicBezTo>
                  <a:cubicBezTo>
                    <a:pt x="178" y="48"/>
                    <a:pt x="177" y="53"/>
                    <a:pt x="177" y="56"/>
                  </a:cubicBezTo>
                  <a:cubicBezTo>
                    <a:pt x="178" y="64"/>
                    <a:pt x="178" y="75"/>
                    <a:pt x="182" y="83"/>
                  </a:cubicBezTo>
                  <a:cubicBezTo>
                    <a:pt x="177" y="84"/>
                    <a:pt x="172" y="85"/>
                    <a:pt x="167" y="85"/>
                  </a:cubicBezTo>
                  <a:cubicBezTo>
                    <a:pt x="166" y="85"/>
                    <a:pt x="165" y="85"/>
                    <a:pt x="164" y="85"/>
                  </a:cubicBezTo>
                  <a:cubicBezTo>
                    <a:pt x="158" y="85"/>
                    <a:pt x="152" y="86"/>
                    <a:pt x="146" y="86"/>
                  </a:cubicBezTo>
                  <a:cubicBezTo>
                    <a:pt x="145" y="66"/>
                    <a:pt x="140" y="47"/>
                    <a:pt x="141" y="26"/>
                  </a:cubicBezTo>
                  <a:moveTo>
                    <a:pt x="192" y="61"/>
                  </a:moveTo>
                  <a:cubicBezTo>
                    <a:pt x="197" y="60"/>
                    <a:pt x="202" y="60"/>
                    <a:pt x="207" y="60"/>
                  </a:cubicBezTo>
                  <a:cubicBezTo>
                    <a:pt x="217" y="58"/>
                    <a:pt x="224" y="58"/>
                    <a:pt x="235" y="60"/>
                  </a:cubicBezTo>
                  <a:cubicBezTo>
                    <a:pt x="236" y="60"/>
                    <a:pt x="241" y="60"/>
                    <a:pt x="242" y="60"/>
                  </a:cubicBezTo>
                  <a:cubicBezTo>
                    <a:pt x="243" y="61"/>
                    <a:pt x="243" y="61"/>
                    <a:pt x="243" y="61"/>
                  </a:cubicBezTo>
                  <a:cubicBezTo>
                    <a:pt x="244" y="61"/>
                    <a:pt x="244" y="62"/>
                    <a:pt x="244" y="62"/>
                  </a:cubicBezTo>
                  <a:cubicBezTo>
                    <a:pt x="245" y="65"/>
                    <a:pt x="243" y="71"/>
                    <a:pt x="244" y="74"/>
                  </a:cubicBezTo>
                  <a:cubicBezTo>
                    <a:pt x="244" y="75"/>
                    <a:pt x="244" y="77"/>
                    <a:pt x="245" y="78"/>
                  </a:cubicBezTo>
                  <a:cubicBezTo>
                    <a:pt x="228" y="78"/>
                    <a:pt x="210" y="79"/>
                    <a:pt x="193" y="81"/>
                  </a:cubicBezTo>
                  <a:cubicBezTo>
                    <a:pt x="193" y="81"/>
                    <a:pt x="193" y="81"/>
                    <a:pt x="192" y="81"/>
                  </a:cubicBezTo>
                  <a:cubicBezTo>
                    <a:pt x="192" y="78"/>
                    <a:pt x="193" y="74"/>
                    <a:pt x="193" y="71"/>
                  </a:cubicBezTo>
                  <a:cubicBezTo>
                    <a:pt x="193" y="67"/>
                    <a:pt x="192" y="64"/>
                    <a:pt x="192" y="61"/>
                  </a:cubicBezTo>
                  <a:moveTo>
                    <a:pt x="75" y="103"/>
                  </a:moveTo>
                  <a:cubicBezTo>
                    <a:pt x="99" y="103"/>
                    <a:pt x="123" y="101"/>
                    <a:pt x="146" y="99"/>
                  </a:cubicBezTo>
                  <a:cubicBezTo>
                    <a:pt x="151" y="98"/>
                    <a:pt x="155" y="98"/>
                    <a:pt x="159" y="97"/>
                  </a:cubicBezTo>
                  <a:cubicBezTo>
                    <a:pt x="163" y="97"/>
                    <a:pt x="167" y="97"/>
                    <a:pt x="171" y="98"/>
                  </a:cubicBezTo>
                  <a:cubicBezTo>
                    <a:pt x="188" y="99"/>
                    <a:pt x="204" y="96"/>
                    <a:pt x="221" y="95"/>
                  </a:cubicBezTo>
                  <a:cubicBezTo>
                    <a:pt x="247" y="93"/>
                    <a:pt x="273" y="95"/>
                    <a:pt x="300" y="96"/>
                  </a:cubicBezTo>
                  <a:cubicBezTo>
                    <a:pt x="327" y="96"/>
                    <a:pt x="353" y="91"/>
                    <a:pt x="381" y="92"/>
                  </a:cubicBezTo>
                  <a:cubicBezTo>
                    <a:pt x="382" y="92"/>
                    <a:pt x="385" y="92"/>
                    <a:pt x="387" y="92"/>
                  </a:cubicBezTo>
                  <a:cubicBezTo>
                    <a:pt x="386" y="94"/>
                    <a:pt x="386" y="95"/>
                    <a:pt x="387" y="97"/>
                  </a:cubicBezTo>
                  <a:cubicBezTo>
                    <a:pt x="393" y="107"/>
                    <a:pt x="388" y="129"/>
                    <a:pt x="388" y="140"/>
                  </a:cubicBezTo>
                  <a:cubicBezTo>
                    <a:pt x="388" y="157"/>
                    <a:pt x="387" y="173"/>
                    <a:pt x="386" y="190"/>
                  </a:cubicBezTo>
                  <a:cubicBezTo>
                    <a:pt x="385" y="204"/>
                    <a:pt x="386" y="219"/>
                    <a:pt x="380" y="232"/>
                  </a:cubicBezTo>
                  <a:cubicBezTo>
                    <a:pt x="373" y="247"/>
                    <a:pt x="356" y="250"/>
                    <a:pt x="340" y="253"/>
                  </a:cubicBezTo>
                  <a:cubicBezTo>
                    <a:pt x="339" y="235"/>
                    <a:pt x="333" y="214"/>
                    <a:pt x="315" y="224"/>
                  </a:cubicBezTo>
                  <a:cubicBezTo>
                    <a:pt x="312" y="224"/>
                    <a:pt x="307" y="224"/>
                    <a:pt x="304" y="225"/>
                  </a:cubicBezTo>
                  <a:cubicBezTo>
                    <a:pt x="296" y="226"/>
                    <a:pt x="283" y="223"/>
                    <a:pt x="278" y="232"/>
                  </a:cubicBezTo>
                  <a:cubicBezTo>
                    <a:pt x="275" y="239"/>
                    <a:pt x="275" y="250"/>
                    <a:pt x="276" y="259"/>
                  </a:cubicBezTo>
                  <a:cubicBezTo>
                    <a:pt x="276" y="258"/>
                    <a:pt x="274" y="256"/>
                    <a:pt x="272" y="256"/>
                  </a:cubicBezTo>
                  <a:cubicBezTo>
                    <a:pt x="252" y="250"/>
                    <a:pt x="227" y="257"/>
                    <a:pt x="206" y="257"/>
                  </a:cubicBezTo>
                  <a:cubicBezTo>
                    <a:pt x="193" y="257"/>
                    <a:pt x="181" y="256"/>
                    <a:pt x="168" y="255"/>
                  </a:cubicBezTo>
                  <a:cubicBezTo>
                    <a:pt x="164" y="255"/>
                    <a:pt x="161" y="255"/>
                    <a:pt x="158" y="256"/>
                  </a:cubicBezTo>
                  <a:cubicBezTo>
                    <a:pt x="159" y="251"/>
                    <a:pt x="159" y="245"/>
                    <a:pt x="158" y="240"/>
                  </a:cubicBezTo>
                  <a:cubicBezTo>
                    <a:pt x="156" y="229"/>
                    <a:pt x="146" y="223"/>
                    <a:pt x="136" y="226"/>
                  </a:cubicBezTo>
                  <a:cubicBezTo>
                    <a:pt x="121" y="223"/>
                    <a:pt x="99" y="230"/>
                    <a:pt x="94" y="243"/>
                  </a:cubicBezTo>
                  <a:cubicBezTo>
                    <a:pt x="92" y="246"/>
                    <a:pt x="92" y="249"/>
                    <a:pt x="92" y="253"/>
                  </a:cubicBezTo>
                  <a:cubicBezTo>
                    <a:pt x="89" y="251"/>
                    <a:pt x="87" y="250"/>
                    <a:pt x="83" y="250"/>
                  </a:cubicBezTo>
                  <a:cubicBezTo>
                    <a:pt x="75" y="249"/>
                    <a:pt x="66" y="254"/>
                    <a:pt x="60" y="246"/>
                  </a:cubicBezTo>
                  <a:cubicBezTo>
                    <a:pt x="55" y="238"/>
                    <a:pt x="59" y="223"/>
                    <a:pt x="58" y="214"/>
                  </a:cubicBezTo>
                  <a:cubicBezTo>
                    <a:pt x="57" y="207"/>
                    <a:pt x="56" y="200"/>
                    <a:pt x="55" y="192"/>
                  </a:cubicBezTo>
                  <a:cubicBezTo>
                    <a:pt x="54" y="176"/>
                    <a:pt x="50" y="160"/>
                    <a:pt x="49" y="144"/>
                  </a:cubicBezTo>
                  <a:cubicBezTo>
                    <a:pt x="48" y="128"/>
                    <a:pt x="51" y="117"/>
                    <a:pt x="47" y="103"/>
                  </a:cubicBezTo>
                  <a:cubicBezTo>
                    <a:pt x="56" y="102"/>
                    <a:pt x="66" y="102"/>
                    <a:pt x="75" y="103"/>
                  </a:cubicBezTo>
                  <a:moveTo>
                    <a:pt x="321" y="286"/>
                  </a:moveTo>
                  <a:cubicBezTo>
                    <a:pt x="317" y="291"/>
                    <a:pt x="305" y="294"/>
                    <a:pt x="299" y="289"/>
                  </a:cubicBezTo>
                  <a:cubicBezTo>
                    <a:pt x="289" y="282"/>
                    <a:pt x="288" y="259"/>
                    <a:pt x="289" y="248"/>
                  </a:cubicBezTo>
                  <a:cubicBezTo>
                    <a:pt x="290" y="244"/>
                    <a:pt x="289" y="239"/>
                    <a:pt x="293" y="237"/>
                  </a:cubicBezTo>
                  <a:cubicBezTo>
                    <a:pt x="294" y="237"/>
                    <a:pt x="297" y="237"/>
                    <a:pt x="298" y="237"/>
                  </a:cubicBezTo>
                  <a:cubicBezTo>
                    <a:pt x="300" y="237"/>
                    <a:pt x="308" y="234"/>
                    <a:pt x="314" y="233"/>
                  </a:cubicBezTo>
                  <a:cubicBezTo>
                    <a:pt x="320" y="236"/>
                    <a:pt x="322" y="236"/>
                    <a:pt x="324" y="243"/>
                  </a:cubicBezTo>
                  <a:cubicBezTo>
                    <a:pt x="325" y="250"/>
                    <a:pt x="326" y="257"/>
                    <a:pt x="326" y="264"/>
                  </a:cubicBezTo>
                  <a:cubicBezTo>
                    <a:pt x="326" y="272"/>
                    <a:pt x="326" y="280"/>
                    <a:pt x="321" y="286"/>
                  </a:cubicBezTo>
                  <a:moveTo>
                    <a:pt x="144" y="286"/>
                  </a:moveTo>
                  <a:cubicBezTo>
                    <a:pt x="144" y="295"/>
                    <a:pt x="138" y="297"/>
                    <a:pt x="130" y="297"/>
                  </a:cubicBezTo>
                  <a:cubicBezTo>
                    <a:pt x="125" y="298"/>
                    <a:pt x="115" y="300"/>
                    <a:pt x="113" y="295"/>
                  </a:cubicBezTo>
                  <a:cubicBezTo>
                    <a:pt x="110" y="290"/>
                    <a:pt x="111" y="280"/>
                    <a:pt x="110" y="275"/>
                  </a:cubicBezTo>
                  <a:cubicBezTo>
                    <a:pt x="109" y="270"/>
                    <a:pt x="106" y="265"/>
                    <a:pt x="105" y="259"/>
                  </a:cubicBezTo>
                  <a:cubicBezTo>
                    <a:pt x="102" y="245"/>
                    <a:pt x="111" y="238"/>
                    <a:pt x="124" y="236"/>
                  </a:cubicBezTo>
                  <a:cubicBezTo>
                    <a:pt x="126" y="236"/>
                    <a:pt x="129" y="235"/>
                    <a:pt x="132" y="235"/>
                  </a:cubicBezTo>
                  <a:cubicBezTo>
                    <a:pt x="132" y="236"/>
                    <a:pt x="133" y="236"/>
                    <a:pt x="135" y="237"/>
                  </a:cubicBezTo>
                  <a:cubicBezTo>
                    <a:pt x="146" y="241"/>
                    <a:pt x="144" y="249"/>
                    <a:pt x="144" y="259"/>
                  </a:cubicBezTo>
                  <a:cubicBezTo>
                    <a:pt x="144" y="268"/>
                    <a:pt x="144" y="277"/>
                    <a:pt x="144" y="286"/>
                  </a:cubicBezTo>
                  <a:moveTo>
                    <a:pt x="417" y="363"/>
                  </a:moveTo>
                  <a:cubicBezTo>
                    <a:pt x="417" y="374"/>
                    <a:pt x="418" y="391"/>
                    <a:pt x="409" y="400"/>
                  </a:cubicBezTo>
                  <a:cubicBezTo>
                    <a:pt x="405" y="403"/>
                    <a:pt x="396" y="402"/>
                    <a:pt x="391" y="403"/>
                  </a:cubicBezTo>
                  <a:cubicBezTo>
                    <a:pt x="378" y="404"/>
                    <a:pt x="365" y="404"/>
                    <a:pt x="351" y="405"/>
                  </a:cubicBezTo>
                  <a:cubicBezTo>
                    <a:pt x="339" y="406"/>
                    <a:pt x="327" y="410"/>
                    <a:pt x="315" y="410"/>
                  </a:cubicBezTo>
                  <a:cubicBezTo>
                    <a:pt x="290" y="411"/>
                    <a:pt x="265" y="415"/>
                    <a:pt x="240" y="415"/>
                  </a:cubicBezTo>
                  <a:cubicBezTo>
                    <a:pt x="213" y="415"/>
                    <a:pt x="186" y="413"/>
                    <a:pt x="159" y="413"/>
                  </a:cubicBezTo>
                  <a:cubicBezTo>
                    <a:pt x="134" y="412"/>
                    <a:pt x="110" y="411"/>
                    <a:pt x="85" y="409"/>
                  </a:cubicBezTo>
                  <a:cubicBezTo>
                    <a:pt x="75" y="408"/>
                    <a:pt x="65" y="408"/>
                    <a:pt x="54" y="408"/>
                  </a:cubicBezTo>
                  <a:cubicBezTo>
                    <a:pt x="48" y="408"/>
                    <a:pt x="39" y="409"/>
                    <a:pt x="33" y="406"/>
                  </a:cubicBezTo>
                  <a:cubicBezTo>
                    <a:pt x="23" y="402"/>
                    <a:pt x="25" y="394"/>
                    <a:pt x="24" y="385"/>
                  </a:cubicBezTo>
                  <a:cubicBezTo>
                    <a:pt x="17" y="334"/>
                    <a:pt x="20" y="283"/>
                    <a:pt x="19" y="232"/>
                  </a:cubicBezTo>
                  <a:cubicBezTo>
                    <a:pt x="19" y="207"/>
                    <a:pt x="16" y="182"/>
                    <a:pt x="17" y="157"/>
                  </a:cubicBezTo>
                  <a:cubicBezTo>
                    <a:pt x="19" y="141"/>
                    <a:pt x="18" y="117"/>
                    <a:pt x="33" y="108"/>
                  </a:cubicBezTo>
                  <a:cubicBezTo>
                    <a:pt x="36" y="106"/>
                    <a:pt x="39" y="105"/>
                    <a:pt x="42" y="104"/>
                  </a:cubicBezTo>
                  <a:cubicBezTo>
                    <a:pt x="42" y="105"/>
                    <a:pt x="42" y="105"/>
                    <a:pt x="42" y="106"/>
                  </a:cubicBezTo>
                  <a:cubicBezTo>
                    <a:pt x="41" y="113"/>
                    <a:pt x="40" y="119"/>
                    <a:pt x="39" y="126"/>
                  </a:cubicBezTo>
                  <a:cubicBezTo>
                    <a:pt x="38" y="134"/>
                    <a:pt x="37" y="143"/>
                    <a:pt x="38" y="151"/>
                  </a:cubicBezTo>
                  <a:cubicBezTo>
                    <a:pt x="39" y="170"/>
                    <a:pt x="40" y="191"/>
                    <a:pt x="43" y="210"/>
                  </a:cubicBezTo>
                  <a:cubicBezTo>
                    <a:pt x="45" y="223"/>
                    <a:pt x="41" y="246"/>
                    <a:pt x="51" y="257"/>
                  </a:cubicBezTo>
                  <a:cubicBezTo>
                    <a:pt x="60" y="268"/>
                    <a:pt x="79" y="265"/>
                    <a:pt x="91" y="264"/>
                  </a:cubicBezTo>
                  <a:cubicBezTo>
                    <a:pt x="92" y="264"/>
                    <a:pt x="92" y="263"/>
                    <a:pt x="93" y="263"/>
                  </a:cubicBezTo>
                  <a:cubicBezTo>
                    <a:pt x="94" y="271"/>
                    <a:pt x="96" y="278"/>
                    <a:pt x="97" y="284"/>
                  </a:cubicBezTo>
                  <a:cubicBezTo>
                    <a:pt x="98" y="294"/>
                    <a:pt x="99" y="305"/>
                    <a:pt x="109" y="309"/>
                  </a:cubicBezTo>
                  <a:cubicBezTo>
                    <a:pt x="118" y="313"/>
                    <a:pt x="132" y="312"/>
                    <a:pt x="142" y="310"/>
                  </a:cubicBezTo>
                  <a:cubicBezTo>
                    <a:pt x="152" y="308"/>
                    <a:pt x="156" y="301"/>
                    <a:pt x="158" y="291"/>
                  </a:cubicBezTo>
                  <a:cubicBezTo>
                    <a:pt x="158" y="283"/>
                    <a:pt x="158" y="275"/>
                    <a:pt x="158" y="267"/>
                  </a:cubicBezTo>
                  <a:cubicBezTo>
                    <a:pt x="158" y="267"/>
                    <a:pt x="158" y="266"/>
                    <a:pt x="158" y="266"/>
                  </a:cubicBezTo>
                  <a:cubicBezTo>
                    <a:pt x="175" y="271"/>
                    <a:pt x="191" y="271"/>
                    <a:pt x="210" y="271"/>
                  </a:cubicBezTo>
                  <a:cubicBezTo>
                    <a:pt x="230" y="271"/>
                    <a:pt x="253" y="272"/>
                    <a:pt x="272" y="267"/>
                  </a:cubicBezTo>
                  <a:cubicBezTo>
                    <a:pt x="275" y="266"/>
                    <a:pt x="276" y="264"/>
                    <a:pt x="276" y="262"/>
                  </a:cubicBezTo>
                  <a:cubicBezTo>
                    <a:pt x="277" y="266"/>
                    <a:pt x="278" y="270"/>
                    <a:pt x="278" y="273"/>
                  </a:cubicBezTo>
                  <a:cubicBezTo>
                    <a:pt x="280" y="284"/>
                    <a:pt x="284" y="297"/>
                    <a:pt x="294" y="303"/>
                  </a:cubicBezTo>
                  <a:cubicBezTo>
                    <a:pt x="303" y="308"/>
                    <a:pt x="315" y="305"/>
                    <a:pt x="324" y="301"/>
                  </a:cubicBezTo>
                  <a:cubicBezTo>
                    <a:pt x="335" y="296"/>
                    <a:pt x="339" y="284"/>
                    <a:pt x="340" y="273"/>
                  </a:cubicBezTo>
                  <a:cubicBezTo>
                    <a:pt x="340" y="271"/>
                    <a:pt x="341" y="268"/>
                    <a:pt x="341" y="264"/>
                  </a:cubicBezTo>
                  <a:cubicBezTo>
                    <a:pt x="355" y="265"/>
                    <a:pt x="372" y="262"/>
                    <a:pt x="383" y="252"/>
                  </a:cubicBezTo>
                  <a:cubicBezTo>
                    <a:pt x="395" y="241"/>
                    <a:pt x="399" y="224"/>
                    <a:pt x="400" y="208"/>
                  </a:cubicBezTo>
                  <a:cubicBezTo>
                    <a:pt x="402" y="183"/>
                    <a:pt x="403" y="158"/>
                    <a:pt x="403" y="134"/>
                  </a:cubicBezTo>
                  <a:cubicBezTo>
                    <a:pt x="403" y="122"/>
                    <a:pt x="407" y="103"/>
                    <a:pt x="401" y="92"/>
                  </a:cubicBezTo>
                  <a:cubicBezTo>
                    <a:pt x="404" y="93"/>
                    <a:pt x="408" y="93"/>
                    <a:pt x="410" y="95"/>
                  </a:cubicBezTo>
                  <a:cubicBezTo>
                    <a:pt x="417" y="101"/>
                    <a:pt x="417" y="125"/>
                    <a:pt x="417" y="134"/>
                  </a:cubicBezTo>
                  <a:cubicBezTo>
                    <a:pt x="418" y="160"/>
                    <a:pt x="422" y="185"/>
                    <a:pt x="422" y="211"/>
                  </a:cubicBezTo>
                  <a:cubicBezTo>
                    <a:pt x="422" y="262"/>
                    <a:pt x="417" y="312"/>
                    <a:pt x="417" y="363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6"/>
            <p:cNvSpPr>
              <a:spLocks/>
            </p:cNvSpPr>
            <p:nvPr/>
          </p:nvSpPr>
          <p:spPr bwMode="auto">
            <a:xfrm>
              <a:off x="3194051" y="909639"/>
              <a:ext cx="93663" cy="168275"/>
            </a:xfrm>
            <a:custGeom>
              <a:avLst/>
              <a:gdLst>
                <a:gd name="T0" fmla="*/ 42 w 43"/>
                <a:gd name="T1" fmla="*/ 0 h 78"/>
                <a:gd name="T2" fmla="*/ 30 w 43"/>
                <a:gd name="T3" fmla="*/ 23 h 78"/>
                <a:gd name="T4" fmla="*/ 16 w 43"/>
                <a:gd name="T5" fmla="*/ 45 h 78"/>
                <a:gd name="T6" fmla="*/ 7 w 43"/>
                <a:gd name="T7" fmla="*/ 64 h 78"/>
                <a:gd name="T8" fmla="*/ 0 w 43"/>
                <a:gd name="T9" fmla="*/ 77 h 78"/>
                <a:gd name="T10" fmla="*/ 1 w 43"/>
                <a:gd name="T11" fmla="*/ 77 h 78"/>
                <a:gd name="T12" fmla="*/ 6 w 43"/>
                <a:gd name="T13" fmla="*/ 70 h 78"/>
                <a:gd name="T14" fmla="*/ 9 w 43"/>
                <a:gd name="T15" fmla="*/ 62 h 78"/>
                <a:gd name="T16" fmla="*/ 21 w 43"/>
                <a:gd name="T17" fmla="*/ 39 h 78"/>
                <a:gd name="T18" fmla="*/ 34 w 43"/>
                <a:gd name="T19" fmla="*/ 18 h 78"/>
                <a:gd name="T20" fmla="*/ 43 w 43"/>
                <a:gd name="T21" fmla="*/ 0 h 78"/>
                <a:gd name="T22" fmla="*/ 42 w 43"/>
                <a:gd name="T23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3" h="78">
                  <a:moveTo>
                    <a:pt x="42" y="0"/>
                  </a:moveTo>
                  <a:cubicBezTo>
                    <a:pt x="40" y="8"/>
                    <a:pt x="34" y="16"/>
                    <a:pt x="30" y="23"/>
                  </a:cubicBezTo>
                  <a:cubicBezTo>
                    <a:pt x="25" y="30"/>
                    <a:pt x="20" y="38"/>
                    <a:pt x="16" y="45"/>
                  </a:cubicBezTo>
                  <a:cubicBezTo>
                    <a:pt x="12" y="51"/>
                    <a:pt x="9" y="58"/>
                    <a:pt x="7" y="64"/>
                  </a:cubicBezTo>
                  <a:cubicBezTo>
                    <a:pt x="5" y="69"/>
                    <a:pt x="0" y="72"/>
                    <a:pt x="0" y="77"/>
                  </a:cubicBezTo>
                  <a:cubicBezTo>
                    <a:pt x="0" y="78"/>
                    <a:pt x="0" y="78"/>
                    <a:pt x="1" y="77"/>
                  </a:cubicBezTo>
                  <a:cubicBezTo>
                    <a:pt x="2" y="74"/>
                    <a:pt x="4" y="73"/>
                    <a:pt x="6" y="70"/>
                  </a:cubicBezTo>
                  <a:cubicBezTo>
                    <a:pt x="7" y="67"/>
                    <a:pt x="8" y="65"/>
                    <a:pt x="9" y="62"/>
                  </a:cubicBezTo>
                  <a:cubicBezTo>
                    <a:pt x="12" y="54"/>
                    <a:pt x="16" y="46"/>
                    <a:pt x="21" y="39"/>
                  </a:cubicBezTo>
                  <a:cubicBezTo>
                    <a:pt x="26" y="32"/>
                    <a:pt x="30" y="25"/>
                    <a:pt x="34" y="18"/>
                  </a:cubicBezTo>
                  <a:cubicBezTo>
                    <a:pt x="37" y="12"/>
                    <a:pt x="41" y="7"/>
                    <a:pt x="43" y="0"/>
                  </a:cubicBezTo>
                  <a:cubicBezTo>
                    <a:pt x="43" y="0"/>
                    <a:pt x="42" y="0"/>
                    <a:pt x="42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7"/>
            <p:cNvSpPr>
              <a:spLocks/>
            </p:cNvSpPr>
            <p:nvPr/>
          </p:nvSpPr>
          <p:spPr bwMode="auto">
            <a:xfrm>
              <a:off x="3198813" y="896939"/>
              <a:ext cx="133350" cy="250825"/>
            </a:xfrm>
            <a:custGeom>
              <a:avLst/>
              <a:gdLst>
                <a:gd name="T0" fmla="*/ 60 w 62"/>
                <a:gd name="T1" fmla="*/ 0 h 117"/>
                <a:gd name="T2" fmla="*/ 48 w 62"/>
                <a:gd name="T3" fmla="*/ 23 h 117"/>
                <a:gd name="T4" fmla="*/ 31 w 62"/>
                <a:gd name="T5" fmla="*/ 54 h 117"/>
                <a:gd name="T6" fmla="*/ 17 w 62"/>
                <a:gd name="T7" fmla="*/ 81 h 117"/>
                <a:gd name="T8" fmla="*/ 8 w 62"/>
                <a:gd name="T9" fmla="*/ 99 h 117"/>
                <a:gd name="T10" fmla="*/ 0 w 62"/>
                <a:gd name="T11" fmla="*/ 115 h 117"/>
                <a:gd name="T12" fmla="*/ 1 w 62"/>
                <a:gd name="T13" fmla="*/ 116 h 117"/>
                <a:gd name="T14" fmla="*/ 6 w 62"/>
                <a:gd name="T15" fmla="*/ 111 h 117"/>
                <a:gd name="T16" fmla="*/ 15 w 62"/>
                <a:gd name="T17" fmla="*/ 93 h 117"/>
                <a:gd name="T18" fmla="*/ 20 w 62"/>
                <a:gd name="T19" fmla="*/ 80 h 117"/>
                <a:gd name="T20" fmla="*/ 30 w 62"/>
                <a:gd name="T21" fmla="*/ 61 h 117"/>
                <a:gd name="T22" fmla="*/ 45 w 62"/>
                <a:gd name="T23" fmla="*/ 32 h 117"/>
                <a:gd name="T24" fmla="*/ 61 w 62"/>
                <a:gd name="T25" fmla="*/ 1 h 117"/>
                <a:gd name="T26" fmla="*/ 60 w 62"/>
                <a:gd name="T27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2" h="117">
                  <a:moveTo>
                    <a:pt x="60" y="0"/>
                  </a:moveTo>
                  <a:cubicBezTo>
                    <a:pt x="54" y="7"/>
                    <a:pt x="51" y="15"/>
                    <a:pt x="48" y="23"/>
                  </a:cubicBezTo>
                  <a:cubicBezTo>
                    <a:pt x="43" y="33"/>
                    <a:pt x="36" y="43"/>
                    <a:pt x="31" y="54"/>
                  </a:cubicBezTo>
                  <a:cubicBezTo>
                    <a:pt x="26" y="63"/>
                    <a:pt x="20" y="71"/>
                    <a:pt x="17" y="81"/>
                  </a:cubicBezTo>
                  <a:cubicBezTo>
                    <a:pt x="15" y="87"/>
                    <a:pt x="12" y="93"/>
                    <a:pt x="8" y="99"/>
                  </a:cubicBezTo>
                  <a:cubicBezTo>
                    <a:pt x="5" y="104"/>
                    <a:pt x="3" y="111"/>
                    <a:pt x="0" y="115"/>
                  </a:cubicBezTo>
                  <a:cubicBezTo>
                    <a:pt x="0" y="116"/>
                    <a:pt x="0" y="117"/>
                    <a:pt x="1" y="116"/>
                  </a:cubicBezTo>
                  <a:cubicBezTo>
                    <a:pt x="4" y="115"/>
                    <a:pt x="4" y="114"/>
                    <a:pt x="6" y="111"/>
                  </a:cubicBezTo>
                  <a:cubicBezTo>
                    <a:pt x="9" y="105"/>
                    <a:pt x="12" y="99"/>
                    <a:pt x="15" y="93"/>
                  </a:cubicBezTo>
                  <a:cubicBezTo>
                    <a:pt x="17" y="89"/>
                    <a:pt x="18" y="85"/>
                    <a:pt x="20" y="80"/>
                  </a:cubicBezTo>
                  <a:cubicBezTo>
                    <a:pt x="22" y="73"/>
                    <a:pt x="26" y="68"/>
                    <a:pt x="30" y="61"/>
                  </a:cubicBezTo>
                  <a:cubicBezTo>
                    <a:pt x="35" y="52"/>
                    <a:pt x="40" y="42"/>
                    <a:pt x="45" y="32"/>
                  </a:cubicBezTo>
                  <a:cubicBezTo>
                    <a:pt x="51" y="22"/>
                    <a:pt x="54" y="10"/>
                    <a:pt x="61" y="1"/>
                  </a:cubicBezTo>
                  <a:cubicBezTo>
                    <a:pt x="62" y="1"/>
                    <a:pt x="61" y="0"/>
                    <a:pt x="60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8"/>
            <p:cNvSpPr>
              <a:spLocks/>
            </p:cNvSpPr>
            <p:nvPr/>
          </p:nvSpPr>
          <p:spPr bwMode="auto">
            <a:xfrm>
              <a:off x="3198813" y="992189"/>
              <a:ext cx="119063" cy="214313"/>
            </a:xfrm>
            <a:custGeom>
              <a:avLst/>
              <a:gdLst>
                <a:gd name="T0" fmla="*/ 52 w 55"/>
                <a:gd name="T1" fmla="*/ 1 h 100"/>
                <a:gd name="T2" fmla="*/ 38 w 55"/>
                <a:gd name="T3" fmla="*/ 26 h 100"/>
                <a:gd name="T4" fmla="*/ 25 w 55"/>
                <a:gd name="T5" fmla="*/ 48 h 100"/>
                <a:gd name="T6" fmla="*/ 0 w 55"/>
                <a:gd name="T7" fmla="*/ 99 h 100"/>
                <a:gd name="T8" fmla="*/ 1 w 55"/>
                <a:gd name="T9" fmla="*/ 99 h 100"/>
                <a:gd name="T10" fmla="*/ 12 w 55"/>
                <a:gd name="T11" fmla="*/ 77 h 100"/>
                <a:gd name="T12" fmla="*/ 26 w 55"/>
                <a:gd name="T13" fmla="*/ 52 h 100"/>
                <a:gd name="T14" fmla="*/ 38 w 55"/>
                <a:gd name="T15" fmla="*/ 30 h 100"/>
                <a:gd name="T16" fmla="*/ 54 w 55"/>
                <a:gd name="T17" fmla="*/ 3 h 100"/>
                <a:gd name="T18" fmla="*/ 52 w 55"/>
                <a:gd name="T19" fmla="*/ 1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100">
                  <a:moveTo>
                    <a:pt x="52" y="1"/>
                  </a:moveTo>
                  <a:cubicBezTo>
                    <a:pt x="46" y="9"/>
                    <a:pt x="43" y="17"/>
                    <a:pt x="38" y="26"/>
                  </a:cubicBezTo>
                  <a:cubicBezTo>
                    <a:pt x="34" y="33"/>
                    <a:pt x="29" y="40"/>
                    <a:pt x="25" y="48"/>
                  </a:cubicBezTo>
                  <a:cubicBezTo>
                    <a:pt x="18" y="66"/>
                    <a:pt x="6" y="81"/>
                    <a:pt x="0" y="99"/>
                  </a:cubicBezTo>
                  <a:cubicBezTo>
                    <a:pt x="0" y="100"/>
                    <a:pt x="1" y="100"/>
                    <a:pt x="1" y="99"/>
                  </a:cubicBezTo>
                  <a:cubicBezTo>
                    <a:pt x="5" y="92"/>
                    <a:pt x="8" y="85"/>
                    <a:pt x="12" y="77"/>
                  </a:cubicBezTo>
                  <a:cubicBezTo>
                    <a:pt x="17" y="69"/>
                    <a:pt x="22" y="61"/>
                    <a:pt x="26" y="52"/>
                  </a:cubicBezTo>
                  <a:cubicBezTo>
                    <a:pt x="30" y="45"/>
                    <a:pt x="33" y="37"/>
                    <a:pt x="38" y="30"/>
                  </a:cubicBezTo>
                  <a:cubicBezTo>
                    <a:pt x="44" y="21"/>
                    <a:pt x="47" y="11"/>
                    <a:pt x="54" y="3"/>
                  </a:cubicBezTo>
                  <a:cubicBezTo>
                    <a:pt x="55" y="2"/>
                    <a:pt x="53" y="0"/>
                    <a:pt x="52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9"/>
            <p:cNvSpPr>
              <a:spLocks/>
            </p:cNvSpPr>
            <p:nvPr/>
          </p:nvSpPr>
          <p:spPr bwMode="auto">
            <a:xfrm>
              <a:off x="3198813" y="1041401"/>
              <a:ext cx="127000" cy="239713"/>
            </a:xfrm>
            <a:custGeom>
              <a:avLst/>
              <a:gdLst>
                <a:gd name="T0" fmla="*/ 57 w 59"/>
                <a:gd name="T1" fmla="*/ 1 h 112"/>
                <a:gd name="T2" fmla="*/ 42 w 59"/>
                <a:gd name="T3" fmla="*/ 29 h 112"/>
                <a:gd name="T4" fmla="*/ 27 w 59"/>
                <a:gd name="T5" fmla="*/ 59 h 112"/>
                <a:gd name="T6" fmla="*/ 19 w 59"/>
                <a:gd name="T7" fmla="*/ 74 h 112"/>
                <a:gd name="T8" fmla="*/ 9 w 59"/>
                <a:gd name="T9" fmla="*/ 90 h 112"/>
                <a:gd name="T10" fmla="*/ 0 w 59"/>
                <a:gd name="T11" fmla="*/ 111 h 112"/>
                <a:gd name="T12" fmla="*/ 1 w 59"/>
                <a:gd name="T13" fmla="*/ 112 h 112"/>
                <a:gd name="T14" fmla="*/ 10 w 59"/>
                <a:gd name="T15" fmla="*/ 98 h 112"/>
                <a:gd name="T16" fmla="*/ 17 w 59"/>
                <a:gd name="T17" fmla="*/ 84 h 112"/>
                <a:gd name="T18" fmla="*/ 27 w 59"/>
                <a:gd name="T19" fmla="*/ 65 h 112"/>
                <a:gd name="T20" fmla="*/ 44 w 59"/>
                <a:gd name="T21" fmla="*/ 33 h 112"/>
                <a:gd name="T22" fmla="*/ 53 w 59"/>
                <a:gd name="T23" fmla="*/ 16 h 112"/>
                <a:gd name="T24" fmla="*/ 59 w 59"/>
                <a:gd name="T25" fmla="*/ 2 h 112"/>
                <a:gd name="T26" fmla="*/ 57 w 59"/>
                <a:gd name="T27" fmla="*/ 1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9" h="112">
                  <a:moveTo>
                    <a:pt x="57" y="1"/>
                  </a:moveTo>
                  <a:cubicBezTo>
                    <a:pt x="55" y="11"/>
                    <a:pt x="46" y="20"/>
                    <a:pt x="42" y="29"/>
                  </a:cubicBezTo>
                  <a:cubicBezTo>
                    <a:pt x="38" y="39"/>
                    <a:pt x="32" y="49"/>
                    <a:pt x="27" y="59"/>
                  </a:cubicBezTo>
                  <a:cubicBezTo>
                    <a:pt x="24" y="64"/>
                    <a:pt x="22" y="69"/>
                    <a:pt x="19" y="74"/>
                  </a:cubicBezTo>
                  <a:cubicBezTo>
                    <a:pt x="16" y="79"/>
                    <a:pt x="12" y="84"/>
                    <a:pt x="9" y="90"/>
                  </a:cubicBezTo>
                  <a:cubicBezTo>
                    <a:pt x="6" y="96"/>
                    <a:pt x="7" y="108"/>
                    <a:pt x="0" y="111"/>
                  </a:cubicBezTo>
                  <a:cubicBezTo>
                    <a:pt x="0" y="111"/>
                    <a:pt x="0" y="112"/>
                    <a:pt x="1" y="112"/>
                  </a:cubicBezTo>
                  <a:cubicBezTo>
                    <a:pt x="7" y="110"/>
                    <a:pt x="8" y="103"/>
                    <a:pt x="10" y="98"/>
                  </a:cubicBezTo>
                  <a:cubicBezTo>
                    <a:pt x="11" y="93"/>
                    <a:pt x="14" y="88"/>
                    <a:pt x="17" y="84"/>
                  </a:cubicBezTo>
                  <a:cubicBezTo>
                    <a:pt x="21" y="78"/>
                    <a:pt x="24" y="71"/>
                    <a:pt x="27" y="65"/>
                  </a:cubicBezTo>
                  <a:cubicBezTo>
                    <a:pt x="33" y="54"/>
                    <a:pt x="39" y="44"/>
                    <a:pt x="44" y="33"/>
                  </a:cubicBezTo>
                  <a:cubicBezTo>
                    <a:pt x="46" y="27"/>
                    <a:pt x="49" y="21"/>
                    <a:pt x="53" y="16"/>
                  </a:cubicBezTo>
                  <a:cubicBezTo>
                    <a:pt x="55" y="11"/>
                    <a:pt x="58" y="7"/>
                    <a:pt x="59" y="2"/>
                  </a:cubicBezTo>
                  <a:cubicBezTo>
                    <a:pt x="59" y="0"/>
                    <a:pt x="57" y="0"/>
                    <a:pt x="57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0"/>
            <p:cNvSpPr>
              <a:spLocks/>
            </p:cNvSpPr>
            <p:nvPr/>
          </p:nvSpPr>
          <p:spPr bwMode="auto">
            <a:xfrm>
              <a:off x="3203576" y="1104901"/>
              <a:ext cx="139700" cy="280988"/>
            </a:xfrm>
            <a:custGeom>
              <a:avLst/>
              <a:gdLst>
                <a:gd name="T0" fmla="*/ 63 w 65"/>
                <a:gd name="T1" fmla="*/ 1 h 131"/>
                <a:gd name="T2" fmla="*/ 56 w 65"/>
                <a:gd name="T3" fmla="*/ 20 h 131"/>
                <a:gd name="T4" fmla="*/ 47 w 65"/>
                <a:gd name="T5" fmla="*/ 37 h 131"/>
                <a:gd name="T6" fmla="*/ 29 w 65"/>
                <a:gd name="T7" fmla="*/ 69 h 131"/>
                <a:gd name="T8" fmla="*/ 14 w 65"/>
                <a:gd name="T9" fmla="*/ 96 h 131"/>
                <a:gd name="T10" fmla="*/ 0 w 65"/>
                <a:gd name="T11" fmla="*/ 128 h 131"/>
                <a:gd name="T12" fmla="*/ 2 w 65"/>
                <a:gd name="T13" fmla="*/ 129 h 131"/>
                <a:gd name="T14" fmla="*/ 18 w 65"/>
                <a:gd name="T15" fmla="*/ 99 h 131"/>
                <a:gd name="T16" fmla="*/ 35 w 65"/>
                <a:gd name="T17" fmla="*/ 64 h 131"/>
                <a:gd name="T18" fmla="*/ 54 w 65"/>
                <a:gd name="T19" fmla="*/ 30 h 131"/>
                <a:gd name="T20" fmla="*/ 60 w 65"/>
                <a:gd name="T21" fmla="*/ 15 h 131"/>
                <a:gd name="T22" fmla="*/ 65 w 65"/>
                <a:gd name="T23" fmla="*/ 1 h 131"/>
                <a:gd name="T24" fmla="*/ 63 w 65"/>
                <a:gd name="T25" fmla="*/ 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5" h="131">
                  <a:moveTo>
                    <a:pt x="63" y="1"/>
                  </a:moveTo>
                  <a:cubicBezTo>
                    <a:pt x="63" y="8"/>
                    <a:pt x="58" y="14"/>
                    <a:pt x="56" y="20"/>
                  </a:cubicBezTo>
                  <a:cubicBezTo>
                    <a:pt x="53" y="26"/>
                    <a:pt x="50" y="31"/>
                    <a:pt x="47" y="37"/>
                  </a:cubicBezTo>
                  <a:cubicBezTo>
                    <a:pt x="41" y="48"/>
                    <a:pt x="35" y="58"/>
                    <a:pt x="29" y="69"/>
                  </a:cubicBezTo>
                  <a:cubicBezTo>
                    <a:pt x="24" y="79"/>
                    <a:pt x="17" y="86"/>
                    <a:pt x="14" y="96"/>
                  </a:cubicBezTo>
                  <a:cubicBezTo>
                    <a:pt x="11" y="108"/>
                    <a:pt x="2" y="117"/>
                    <a:pt x="0" y="128"/>
                  </a:cubicBezTo>
                  <a:cubicBezTo>
                    <a:pt x="0" y="130"/>
                    <a:pt x="1" y="131"/>
                    <a:pt x="2" y="129"/>
                  </a:cubicBezTo>
                  <a:cubicBezTo>
                    <a:pt x="8" y="119"/>
                    <a:pt x="14" y="110"/>
                    <a:pt x="18" y="99"/>
                  </a:cubicBezTo>
                  <a:cubicBezTo>
                    <a:pt x="21" y="86"/>
                    <a:pt x="29" y="76"/>
                    <a:pt x="35" y="64"/>
                  </a:cubicBezTo>
                  <a:cubicBezTo>
                    <a:pt x="41" y="53"/>
                    <a:pt x="49" y="42"/>
                    <a:pt x="54" y="30"/>
                  </a:cubicBezTo>
                  <a:cubicBezTo>
                    <a:pt x="57" y="25"/>
                    <a:pt x="58" y="20"/>
                    <a:pt x="60" y="15"/>
                  </a:cubicBezTo>
                  <a:cubicBezTo>
                    <a:pt x="63" y="10"/>
                    <a:pt x="65" y="7"/>
                    <a:pt x="65" y="1"/>
                  </a:cubicBezTo>
                  <a:cubicBezTo>
                    <a:pt x="64" y="0"/>
                    <a:pt x="63" y="0"/>
                    <a:pt x="63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1"/>
            <p:cNvSpPr>
              <a:spLocks/>
            </p:cNvSpPr>
            <p:nvPr/>
          </p:nvSpPr>
          <p:spPr bwMode="auto">
            <a:xfrm>
              <a:off x="3214688" y="1189039"/>
              <a:ext cx="134938" cy="249238"/>
            </a:xfrm>
            <a:custGeom>
              <a:avLst/>
              <a:gdLst>
                <a:gd name="T0" fmla="*/ 60 w 63"/>
                <a:gd name="T1" fmla="*/ 1 h 116"/>
                <a:gd name="T2" fmla="*/ 45 w 63"/>
                <a:gd name="T3" fmla="*/ 26 h 116"/>
                <a:gd name="T4" fmla="*/ 26 w 63"/>
                <a:gd name="T5" fmla="*/ 62 h 116"/>
                <a:gd name="T6" fmla="*/ 10 w 63"/>
                <a:gd name="T7" fmla="*/ 94 h 116"/>
                <a:gd name="T8" fmla="*/ 2 w 63"/>
                <a:gd name="T9" fmla="*/ 115 h 116"/>
                <a:gd name="T10" fmla="*/ 5 w 63"/>
                <a:gd name="T11" fmla="*/ 115 h 116"/>
                <a:gd name="T12" fmla="*/ 17 w 63"/>
                <a:gd name="T13" fmla="*/ 90 h 116"/>
                <a:gd name="T14" fmla="*/ 32 w 63"/>
                <a:gd name="T15" fmla="*/ 59 h 116"/>
                <a:gd name="T16" fmla="*/ 47 w 63"/>
                <a:gd name="T17" fmla="*/ 29 h 116"/>
                <a:gd name="T18" fmla="*/ 62 w 63"/>
                <a:gd name="T19" fmla="*/ 3 h 116"/>
                <a:gd name="T20" fmla="*/ 60 w 63"/>
                <a:gd name="T21" fmla="*/ 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" h="116">
                  <a:moveTo>
                    <a:pt x="60" y="1"/>
                  </a:moveTo>
                  <a:cubicBezTo>
                    <a:pt x="53" y="8"/>
                    <a:pt x="50" y="18"/>
                    <a:pt x="45" y="26"/>
                  </a:cubicBezTo>
                  <a:cubicBezTo>
                    <a:pt x="39" y="38"/>
                    <a:pt x="32" y="50"/>
                    <a:pt x="26" y="62"/>
                  </a:cubicBezTo>
                  <a:cubicBezTo>
                    <a:pt x="21" y="73"/>
                    <a:pt x="16" y="84"/>
                    <a:pt x="10" y="94"/>
                  </a:cubicBezTo>
                  <a:cubicBezTo>
                    <a:pt x="6" y="100"/>
                    <a:pt x="0" y="107"/>
                    <a:pt x="2" y="115"/>
                  </a:cubicBezTo>
                  <a:cubicBezTo>
                    <a:pt x="3" y="116"/>
                    <a:pt x="5" y="116"/>
                    <a:pt x="5" y="115"/>
                  </a:cubicBezTo>
                  <a:cubicBezTo>
                    <a:pt x="6" y="105"/>
                    <a:pt x="12" y="98"/>
                    <a:pt x="17" y="90"/>
                  </a:cubicBezTo>
                  <a:cubicBezTo>
                    <a:pt x="22" y="80"/>
                    <a:pt x="27" y="69"/>
                    <a:pt x="32" y="59"/>
                  </a:cubicBezTo>
                  <a:cubicBezTo>
                    <a:pt x="37" y="49"/>
                    <a:pt x="42" y="39"/>
                    <a:pt x="47" y="29"/>
                  </a:cubicBezTo>
                  <a:cubicBezTo>
                    <a:pt x="52" y="21"/>
                    <a:pt x="55" y="10"/>
                    <a:pt x="62" y="3"/>
                  </a:cubicBezTo>
                  <a:cubicBezTo>
                    <a:pt x="63" y="2"/>
                    <a:pt x="61" y="0"/>
                    <a:pt x="60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2"/>
            <p:cNvSpPr>
              <a:spLocks/>
            </p:cNvSpPr>
            <p:nvPr/>
          </p:nvSpPr>
          <p:spPr bwMode="auto">
            <a:xfrm>
              <a:off x="3228976" y="1255714"/>
              <a:ext cx="114300" cy="242888"/>
            </a:xfrm>
            <a:custGeom>
              <a:avLst/>
              <a:gdLst>
                <a:gd name="T0" fmla="*/ 50 w 53"/>
                <a:gd name="T1" fmla="*/ 1 h 113"/>
                <a:gd name="T2" fmla="*/ 43 w 53"/>
                <a:gd name="T3" fmla="*/ 18 h 113"/>
                <a:gd name="T4" fmla="*/ 40 w 53"/>
                <a:gd name="T5" fmla="*/ 28 h 113"/>
                <a:gd name="T6" fmla="*/ 25 w 53"/>
                <a:gd name="T7" fmla="*/ 57 h 113"/>
                <a:gd name="T8" fmla="*/ 9 w 53"/>
                <a:gd name="T9" fmla="*/ 89 h 113"/>
                <a:gd name="T10" fmla="*/ 4 w 53"/>
                <a:gd name="T11" fmla="*/ 102 h 113"/>
                <a:gd name="T12" fmla="*/ 0 w 53"/>
                <a:gd name="T13" fmla="*/ 111 h 113"/>
                <a:gd name="T14" fmla="*/ 3 w 53"/>
                <a:gd name="T15" fmla="*/ 111 h 113"/>
                <a:gd name="T16" fmla="*/ 9 w 53"/>
                <a:gd name="T17" fmla="*/ 99 h 113"/>
                <a:gd name="T18" fmla="*/ 16 w 53"/>
                <a:gd name="T19" fmla="*/ 82 h 113"/>
                <a:gd name="T20" fmla="*/ 33 w 53"/>
                <a:gd name="T21" fmla="*/ 49 h 113"/>
                <a:gd name="T22" fmla="*/ 41 w 53"/>
                <a:gd name="T23" fmla="*/ 36 h 113"/>
                <a:gd name="T24" fmla="*/ 43 w 53"/>
                <a:gd name="T25" fmla="*/ 24 h 113"/>
                <a:gd name="T26" fmla="*/ 53 w 53"/>
                <a:gd name="T27" fmla="*/ 1 h 113"/>
                <a:gd name="T28" fmla="*/ 50 w 53"/>
                <a:gd name="T29" fmla="*/ 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" h="113">
                  <a:moveTo>
                    <a:pt x="50" y="1"/>
                  </a:moveTo>
                  <a:cubicBezTo>
                    <a:pt x="51" y="8"/>
                    <a:pt x="46" y="12"/>
                    <a:pt x="43" y="18"/>
                  </a:cubicBezTo>
                  <a:cubicBezTo>
                    <a:pt x="41" y="21"/>
                    <a:pt x="41" y="24"/>
                    <a:pt x="40" y="28"/>
                  </a:cubicBezTo>
                  <a:cubicBezTo>
                    <a:pt x="37" y="39"/>
                    <a:pt x="29" y="47"/>
                    <a:pt x="25" y="57"/>
                  </a:cubicBezTo>
                  <a:cubicBezTo>
                    <a:pt x="19" y="68"/>
                    <a:pt x="13" y="78"/>
                    <a:pt x="9" y="89"/>
                  </a:cubicBezTo>
                  <a:cubicBezTo>
                    <a:pt x="7" y="93"/>
                    <a:pt x="6" y="98"/>
                    <a:pt x="4" y="102"/>
                  </a:cubicBezTo>
                  <a:cubicBezTo>
                    <a:pt x="2" y="105"/>
                    <a:pt x="1" y="107"/>
                    <a:pt x="0" y="111"/>
                  </a:cubicBezTo>
                  <a:cubicBezTo>
                    <a:pt x="0" y="112"/>
                    <a:pt x="2" y="113"/>
                    <a:pt x="3" y="111"/>
                  </a:cubicBezTo>
                  <a:cubicBezTo>
                    <a:pt x="4" y="107"/>
                    <a:pt x="7" y="104"/>
                    <a:pt x="9" y="99"/>
                  </a:cubicBezTo>
                  <a:cubicBezTo>
                    <a:pt x="11" y="93"/>
                    <a:pt x="13" y="87"/>
                    <a:pt x="16" y="82"/>
                  </a:cubicBezTo>
                  <a:cubicBezTo>
                    <a:pt x="22" y="71"/>
                    <a:pt x="26" y="59"/>
                    <a:pt x="33" y="49"/>
                  </a:cubicBezTo>
                  <a:cubicBezTo>
                    <a:pt x="35" y="45"/>
                    <a:pt x="39" y="41"/>
                    <a:pt x="41" y="36"/>
                  </a:cubicBezTo>
                  <a:cubicBezTo>
                    <a:pt x="42" y="32"/>
                    <a:pt x="42" y="28"/>
                    <a:pt x="43" y="24"/>
                  </a:cubicBezTo>
                  <a:cubicBezTo>
                    <a:pt x="46" y="16"/>
                    <a:pt x="53" y="10"/>
                    <a:pt x="53" y="1"/>
                  </a:cubicBezTo>
                  <a:cubicBezTo>
                    <a:pt x="53" y="0"/>
                    <a:pt x="50" y="0"/>
                    <a:pt x="50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3"/>
            <p:cNvSpPr>
              <a:spLocks/>
            </p:cNvSpPr>
            <p:nvPr/>
          </p:nvSpPr>
          <p:spPr bwMode="auto">
            <a:xfrm>
              <a:off x="3244851" y="1314451"/>
              <a:ext cx="119063" cy="220663"/>
            </a:xfrm>
            <a:custGeom>
              <a:avLst/>
              <a:gdLst>
                <a:gd name="T0" fmla="*/ 53 w 56"/>
                <a:gd name="T1" fmla="*/ 1 h 103"/>
                <a:gd name="T2" fmla="*/ 48 w 56"/>
                <a:gd name="T3" fmla="*/ 17 h 103"/>
                <a:gd name="T4" fmla="*/ 38 w 56"/>
                <a:gd name="T5" fmla="*/ 37 h 103"/>
                <a:gd name="T6" fmla="*/ 19 w 56"/>
                <a:gd name="T7" fmla="*/ 69 h 103"/>
                <a:gd name="T8" fmla="*/ 9 w 56"/>
                <a:gd name="T9" fmla="*/ 103 h 103"/>
                <a:gd name="T10" fmla="*/ 10 w 56"/>
                <a:gd name="T11" fmla="*/ 101 h 103"/>
                <a:gd name="T12" fmla="*/ 32 w 56"/>
                <a:gd name="T13" fmla="*/ 53 h 103"/>
                <a:gd name="T14" fmla="*/ 47 w 56"/>
                <a:gd name="T15" fmla="*/ 27 h 103"/>
                <a:gd name="T16" fmla="*/ 51 w 56"/>
                <a:gd name="T17" fmla="*/ 15 h 103"/>
                <a:gd name="T18" fmla="*/ 56 w 56"/>
                <a:gd name="T19" fmla="*/ 2 h 103"/>
                <a:gd name="T20" fmla="*/ 53 w 56"/>
                <a:gd name="T21" fmla="*/ 1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103">
                  <a:moveTo>
                    <a:pt x="53" y="1"/>
                  </a:moveTo>
                  <a:cubicBezTo>
                    <a:pt x="52" y="7"/>
                    <a:pt x="49" y="12"/>
                    <a:pt x="48" y="17"/>
                  </a:cubicBezTo>
                  <a:cubicBezTo>
                    <a:pt x="46" y="25"/>
                    <a:pt x="42" y="31"/>
                    <a:pt x="38" y="37"/>
                  </a:cubicBezTo>
                  <a:cubicBezTo>
                    <a:pt x="31" y="48"/>
                    <a:pt x="24" y="58"/>
                    <a:pt x="19" y="69"/>
                  </a:cubicBezTo>
                  <a:cubicBezTo>
                    <a:pt x="17" y="73"/>
                    <a:pt x="0" y="101"/>
                    <a:pt x="9" y="103"/>
                  </a:cubicBezTo>
                  <a:cubicBezTo>
                    <a:pt x="11" y="103"/>
                    <a:pt x="11" y="101"/>
                    <a:pt x="10" y="101"/>
                  </a:cubicBezTo>
                  <a:cubicBezTo>
                    <a:pt x="6" y="98"/>
                    <a:pt x="29" y="57"/>
                    <a:pt x="32" y="53"/>
                  </a:cubicBezTo>
                  <a:cubicBezTo>
                    <a:pt x="37" y="44"/>
                    <a:pt x="43" y="36"/>
                    <a:pt x="47" y="27"/>
                  </a:cubicBezTo>
                  <a:cubicBezTo>
                    <a:pt x="49" y="23"/>
                    <a:pt x="50" y="20"/>
                    <a:pt x="51" y="15"/>
                  </a:cubicBezTo>
                  <a:cubicBezTo>
                    <a:pt x="52" y="11"/>
                    <a:pt x="55" y="7"/>
                    <a:pt x="56" y="2"/>
                  </a:cubicBezTo>
                  <a:cubicBezTo>
                    <a:pt x="56" y="0"/>
                    <a:pt x="54" y="0"/>
                    <a:pt x="53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4"/>
            <p:cNvSpPr>
              <a:spLocks/>
            </p:cNvSpPr>
            <p:nvPr/>
          </p:nvSpPr>
          <p:spPr bwMode="auto">
            <a:xfrm>
              <a:off x="3290888" y="1373189"/>
              <a:ext cx="90488" cy="185738"/>
            </a:xfrm>
            <a:custGeom>
              <a:avLst/>
              <a:gdLst>
                <a:gd name="T0" fmla="*/ 41 w 42"/>
                <a:gd name="T1" fmla="*/ 1 h 86"/>
                <a:gd name="T2" fmla="*/ 39 w 42"/>
                <a:gd name="T3" fmla="*/ 1 h 86"/>
                <a:gd name="T4" fmla="*/ 31 w 42"/>
                <a:gd name="T5" fmla="*/ 19 h 86"/>
                <a:gd name="T6" fmla="*/ 19 w 42"/>
                <a:gd name="T7" fmla="*/ 41 h 86"/>
                <a:gd name="T8" fmla="*/ 7 w 42"/>
                <a:gd name="T9" fmla="*/ 67 h 86"/>
                <a:gd name="T10" fmla="*/ 1 w 42"/>
                <a:gd name="T11" fmla="*/ 84 h 86"/>
                <a:gd name="T12" fmla="*/ 4 w 42"/>
                <a:gd name="T13" fmla="*/ 84 h 86"/>
                <a:gd name="T14" fmla="*/ 16 w 42"/>
                <a:gd name="T15" fmla="*/ 58 h 86"/>
                <a:gd name="T16" fmla="*/ 27 w 42"/>
                <a:gd name="T17" fmla="*/ 32 h 86"/>
                <a:gd name="T18" fmla="*/ 33 w 42"/>
                <a:gd name="T19" fmla="*/ 24 h 86"/>
                <a:gd name="T20" fmla="*/ 38 w 42"/>
                <a:gd name="T21" fmla="*/ 12 h 86"/>
                <a:gd name="T22" fmla="*/ 41 w 42"/>
                <a:gd name="T23" fmla="*/ 1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" h="86">
                  <a:moveTo>
                    <a:pt x="41" y="1"/>
                  </a:moveTo>
                  <a:cubicBezTo>
                    <a:pt x="41" y="0"/>
                    <a:pt x="39" y="0"/>
                    <a:pt x="39" y="1"/>
                  </a:cubicBezTo>
                  <a:cubicBezTo>
                    <a:pt x="39" y="8"/>
                    <a:pt x="32" y="12"/>
                    <a:pt x="31" y="19"/>
                  </a:cubicBezTo>
                  <a:cubicBezTo>
                    <a:pt x="28" y="27"/>
                    <a:pt x="22" y="33"/>
                    <a:pt x="19" y="41"/>
                  </a:cubicBezTo>
                  <a:cubicBezTo>
                    <a:pt x="15" y="50"/>
                    <a:pt x="12" y="59"/>
                    <a:pt x="7" y="67"/>
                  </a:cubicBezTo>
                  <a:cubicBezTo>
                    <a:pt x="3" y="72"/>
                    <a:pt x="0" y="77"/>
                    <a:pt x="1" y="84"/>
                  </a:cubicBezTo>
                  <a:cubicBezTo>
                    <a:pt x="2" y="86"/>
                    <a:pt x="4" y="85"/>
                    <a:pt x="4" y="84"/>
                  </a:cubicBezTo>
                  <a:cubicBezTo>
                    <a:pt x="5" y="74"/>
                    <a:pt x="12" y="67"/>
                    <a:pt x="16" y="58"/>
                  </a:cubicBezTo>
                  <a:cubicBezTo>
                    <a:pt x="20" y="50"/>
                    <a:pt x="23" y="40"/>
                    <a:pt x="27" y="32"/>
                  </a:cubicBezTo>
                  <a:cubicBezTo>
                    <a:pt x="29" y="30"/>
                    <a:pt x="32" y="27"/>
                    <a:pt x="33" y="24"/>
                  </a:cubicBezTo>
                  <a:cubicBezTo>
                    <a:pt x="35" y="19"/>
                    <a:pt x="34" y="18"/>
                    <a:pt x="38" y="12"/>
                  </a:cubicBezTo>
                  <a:cubicBezTo>
                    <a:pt x="41" y="8"/>
                    <a:pt x="42" y="7"/>
                    <a:pt x="41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5"/>
            <p:cNvSpPr>
              <a:spLocks/>
            </p:cNvSpPr>
            <p:nvPr/>
          </p:nvSpPr>
          <p:spPr bwMode="auto">
            <a:xfrm>
              <a:off x="3332163" y="1400176"/>
              <a:ext cx="85725" cy="166688"/>
            </a:xfrm>
            <a:custGeom>
              <a:avLst/>
              <a:gdLst>
                <a:gd name="T0" fmla="*/ 38 w 40"/>
                <a:gd name="T1" fmla="*/ 1 h 78"/>
                <a:gd name="T2" fmla="*/ 14 w 40"/>
                <a:gd name="T3" fmla="*/ 47 h 78"/>
                <a:gd name="T4" fmla="*/ 2 w 40"/>
                <a:gd name="T5" fmla="*/ 77 h 78"/>
                <a:gd name="T6" fmla="*/ 5 w 40"/>
                <a:gd name="T7" fmla="*/ 77 h 78"/>
                <a:gd name="T8" fmla="*/ 20 w 40"/>
                <a:gd name="T9" fmla="*/ 43 h 78"/>
                <a:gd name="T10" fmla="*/ 40 w 40"/>
                <a:gd name="T11" fmla="*/ 2 h 78"/>
                <a:gd name="T12" fmla="*/ 38 w 40"/>
                <a:gd name="T13" fmla="*/ 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78">
                  <a:moveTo>
                    <a:pt x="38" y="1"/>
                  </a:moveTo>
                  <a:cubicBezTo>
                    <a:pt x="29" y="16"/>
                    <a:pt x="22" y="32"/>
                    <a:pt x="14" y="47"/>
                  </a:cubicBezTo>
                  <a:cubicBezTo>
                    <a:pt x="10" y="54"/>
                    <a:pt x="0" y="69"/>
                    <a:pt x="2" y="77"/>
                  </a:cubicBezTo>
                  <a:cubicBezTo>
                    <a:pt x="3" y="78"/>
                    <a:pt x="4" y="78"/>
                    <a:pt x="5" y="77"/>
                  </a:cubicBezTo>
                  <a:cubicBezTo>
                    <a:pt x="8" y="65"/>
                    <a:pt x="15" y="54"/>
                    <a:pt x="20" y="43"/>
                  </a:cubicBezTo>
                  <a:cubicBezTo>
                    <a:pt x="27" y="30"/>
                    <a:pt x="33" y="16"/>
                    <a:pt x="40" y="2"/>
                  </a:cubicBezTo>
                  <a:cubicBezTo>
                    <a:pt x="40" y="1"/>
                    <a:pt x="38" y="0"/>
                    <a:pt x="38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6"/>
            <p:cNvSpPr>
              <a:spLocks/>
            </p:cNvSpPr>
            <p:nvPr/>
          </p:nvSpPr>
          <p:spPr bwMode="auto">
            <a:xfrm>
              <a:off x="3398838" y="1420814"/>
              <a:ext cx="73025" cy="134938"/>
            </a:xfrm>
            <a:custGeom>
              <a:avLst/>
              <a:gdLst>
                <a:gd name="T0" fmla="*/ 32 w 34"/>
                <a:gd name="T1" fmla="*/ 1 h 63"/>
                <a:gd name="T2" fmla="*/ 28 w 34"/>
                <a:gd name="T3" fmla="*/ 12 h 63"/>
                <a:gd name="T4" fmla="*/ 22 w 34"/>
                <a:gd name="T5" fmla="*/ 19 h 63"/>
                <a:gd name="T6" fmla="*/ 15 w 34"/>
                <a:gd name="T7" fmla="*/ 35 h 63"/>
                <a:gd name="T8" fmla="*/ 5 w 34"/>
                <a:gd name="T9" fmla="*/ 50 h 63"/>
                <a:gd name="T10" fmla="*/ 2 w 34"/>
                <a:gd name="T11" fmla="*/ 62 h 63"/>
                <a:gd name="T12" fmla="*/ 3 w 34"/>
                <a:gd name="T13" fmla="*/ 62 h 63"/>
                <a:gd name="T14" fmla="*/ 21 w 34"/>
                <a:gd name="T15" fmla="*/ 30 h 63"/>
                <a:gd name="T16" fmla="*/ 33 w 34"/>
                <a:gd name="T17" fmla="*/ 2 h 63"/>
                <a:gd name="T18" fmla="*/ 32 w 34"/>
                <a:gd name="T19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63">
                  <a:moveTo>
                    <a:pt x="32" y="1"/>
                  </a:moveTo>
                  <a:cubicBezTo>
                    <a:pt x="31" y="5"/>
                    <a:pt x="30" y="9"/>
                    <a:pt x="28" y="12"/>
                  </a:cubicBezTo>
                  <a:cubicBezTo>
                    <a:pt x="26" y="15"/>
                    <a:pt x="24" y="17"/>
                    <a:pt x="22" y="19"/>
                  </a:cubicBezTo>
                  <a:cubicBezTo>
                    <a:pt x="18" y="24"/>
                    <a:pt x="19" y="30"/>
                    <a:pt x="15" y="35"/>
                  </a:cubicBezTo>
                  <a:cubicBezTo>
                    <a:pt x="12" y="40"/>
                    <a:pt x="9" y="45"/>
                    <a:pt x="5" y="50"/>
                  </a:cubicBezTo>
                  <a:cubicBezTo>
                    <a:pt x="3" y="54"/>
                    <a:pt x="0" y="57"/>
                    <a:pt x="2" y="62"/>
                  </a:cubicBezTo>
                  <a:cubicBezTo>
                    <a:pt x="2" y="63"/>
                    <a:pt x="3" y="63"/>
                    <a:pt x="3" y="62"/>
                  </a:cubicBezTo>
                  <a:cubicBezTo>
                    <a:pt x="5" y="50"/>
                    <a:pt x="16" y="41"/>
                    <a:pt x="21" y="30"/>
                  </a:cubicBezTo>
                  <a:cubicBezTo>
                    <a:pt x="25" y="21"/>
                    <a:pt x="32" y="13"/>
                    <a:pt x="33" y="2"/>
                  </a:cubicBezTo>
                  <a:cubicBezTo>
                    <a:pt x="34" y="1"/>
                    <a:pt x="32" y="0"/>
                    <a:pt x="32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7"/>
            <p:cNvSpPr>
              <a:spLocks/>
            </p:cNvSpPr>
            <p:nvPr/>
          </p:nvSpPr>
          <p:spPr bwMode="auto">
            <a:xfrm>
              <a:off x="3454401" y="1422401"/>
              <a:ext cx="76200" cy="139700"/>
            </a:xfrm>
            <a:custGeom>
              <a:avLst/>
              <a:gdLst>
                <a:gd name="T0" fmla="*/ 33 w 35"/>
                <a:gd name="T1" fmla="*/ 1 h 65"/>
                <a:gd name="T2" fmla="*/ 16 w 35"/>
                <a:gd name="T3" fmla="*/ 31 h 65"/>
                <a:gd name="T4" fmla="*/ 0 w 35"/>
                <a:gd name="T5" fmla="*/ 63 h 65"/>
                <a:gd name="T6" fmla="*/ 3 w 35"/>
                <a:gd name="T7" fmla="*/ 64 h 65"/>
                <a:gd name="T8" fmla="*/ 22 w 35"/>
                <a:gd name="T9" fmla="*/ 28 h 65"/>
                <a:gd name="T10" fmla="*/ 35 w 35"/>
                <a:gd name="T11" fmla="*/ 1 h 65"/>
                <a:gd name="T12" fmla="*/ 33 w 35"/>
                <a:gd name="T13" fmla="*/ 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65">
                  <a:moveTo>
                    <a:pt x="33" y="1"/>
                  </a:moveTo>
                  <a:cubicBezTo>
                    <a:pt x="31" y="13"/>
                    <a:pt x="22" y="21"/>
                    <a:pt x="16" y="31"/>
                  </a:cubicBezTo>
                  <a:cubicBezTo>
                    <a:pt x="10" y="41"/>
                    <a:pt x="3" y="52"/>
                    <a:pt x="0" y="63"/>
                  </a:cubicBezTo>
                  <a:cubicBezTo>
                    <a:pt x="0" y="64"/>
                    <a:pt x="2" y="65"/>
                    <a:pt x="3" y="64"/>
                  </a:cubicBezTo>
                  <a:cubicBezTo>
                    <a:pt x="9" y="52"/>
                    <a:pt x="15" y="40"/>
                    <a:pt x="22" y="28"/>
                  </a:cubicBezTo>
                  <a:cubicBezTo>
                    <a:pt x="27" y="20"/>
                    <a:pt x="35" y="11"/>
                    <a:pt x="35" y="1"/>
                  </a:cubicBezTo>
                  <a:cubicBezTo>
                    <a:pt x="34" y="0"/>
                    <a:pt x="34" y="0"/>
                    <a:pt x="33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8"/>
            <p:cNvSpPr>
              <a:spLocks/>
            </p:cNvSpPr>
            <p:nvPr/>
          </p:nvSpPr>
          <p:spPr bwMode="auto">
            <a:xfrm>
              <a:off x="3524251" y="1414464"/>
              <a:ext cx="73025" cy="134938"/>
            </a:xfrm>
            <a:custGeom>
              <a:avLst/>
              <a:gdLst>
                <a:gd name="T0" fmla="*/ 31 w 34"/>
                <a:gd name="T1" fmla="*/ 1 h 63"/>
                <a:gd name="T2" fmla="*/ 12 w 34"/>
                <a:gd name="T3" fmla="*/ 34 h 63"/>
                <a:gd name="T4" fmla="*/ 0 w 34"/>
                <a:gd name="T5" fmla="*/ 61 h 63"/>
                <a:gd name="T6" fmla="*/ 3 w 34"/>
                <a:gd name="T7" fmla="*/ 62 h 63"/>
                <a:gd name="T8" fmla="*/ 5 w 34"/>
                <a:gd name="T9" fmla="*/ 57 h 63"/>
                <a:gd name="T10" fmla="*/ 4 w 34"/>
                <a:gd name="T11" fmla="*/ 56 h 63"/>
                <a:gd name="T12" fmla="*/ 17 w 34"/>
                <a:gd name="T13" fmla="*/ 33 h 63"/>
                <a:gd name="T14" fmla="*/ 33 w 34"/>
                <a:gd name="T15" fmla="*/ 3 h 63"/>
                <a:gd name="T16" fmla="*/ 31 w 34"/>
                <a:gd name="T17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63">
                  <a:moveTo>
                    <a:pt x="31" y="1"/>
                  </a:moveTo>
                  <a:cubicBezTo>
                    <a:pt x="22" y="9"/>
                    <a:pt x="19" y="24"/>
                    <a:pt x="12" y="34"/>
                  </a:cubicBezTo>
                  <a:cubicBezTo>
                    <a:pt x="7" y="43"/>
                    <a:pt x="1" y="51"/>
                    <a:pt x="0" y="61"/>
                  </a:cubicBezTo>
                  <a:cubicBezTo>
                    <a:pt x="0" y="63"/>
                    <a:pt x="2" y="63"/>
                    <a:pt x="3" y="62"/>
                  </a:cubicBezTo>
                  <a:cubicBezTo>
                    <a:pt x="5" y="60"/>
                    <a:pt x="5" y="61"/>
                    <a:pt x="5" y="57"/>
                  </a:cubicBezTo>
                  <a:cubicBezTo>
                    <a:pt x="6" y="57"/>
                    <a:pt x="5" y="56"/>
                    <a:pt x="4" y="56"/>
                  </a:cubicBezTo>
                  <a:cubicBezTo>
                    <a:pt x="7" y="48"/>
                    <a:pt x="12" y="41"/>
                    <a:pt x="17" y="33"/>
                  </a:cubicBezTo>
                  <a:cubicBezTo>
                    <a:pt x="22" y="24"/>
                    <a:pt x="25" y="11"/>
                    <a:pt x="33" y="3"/>
                  </a:cubicBezTo>
                  <a:cubicBezTo>
                    <a:pt x="34" y="2"/>
                    <a:pt x="32" y="0"/>
                    <a:pt x="31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9"/>
            <p:cNvSpPr>
              <a:spLocks/>
            </p:cNvSpPr>
            <p:nvPr/>
          </p:nvSpPr>
          <p:spPr bwMode="auto">
            <a:xfrm>
              <a:off x="3562351" y="1433514"/>
              <a:ext cx="71438" cy="141288"/>
            </a:xfrm>
            <a:custGeom>
              <a:avLst/>
              <a:gdLst>
                <a:gd name="T0" fmla="*/ 32 w 33"/>
                <a:gd name="T1" fmla="*/ 1 h 66"/>
                <a:gd name="T2" fmla="*/ 31 w 33"/>
                <a:gd name="T3" fmla="*/ 1 h 66"/>
                <a:gd name="T4" fmla="*/ 25 w 33"/>
                <a:gd name="T5" fmla="*/ 11 h 66"/>
                <a:gd name="T6" fmla="*/ 22 w 33"/>
                <a:gd name="T7" fmla="*/ 18 h 66"/>
                <a:gd name="T8" fmla="*/ 15 w 33"/>
                <a:gd name="T9" fmla="*/ 30 h 66"/>
                <a:gd name="T10" fmla="*/ 4 w 33"/>
                <a:gd name="T11" fmla="*/ 51 h 66"/>
                <a:gd name="T12" fmla="*/ 0 w 33"/>
                <a:gd name="T13" fmla="*/ 62 h 66"/>
                <a:gd name="T14" fmla="*/ 0 w 33"/>
                <a:gd name="T15" fmla="*/ 62 h 66"/>
                <a:gd name="T16" fmla="*/ 3 w 33"/>
                <a:gd name="T17" fmla="*/ 62 h 66"/>
                <a:gd name="T18" fmla="*/ 13 w 33"/>
                <a:gd name="T19" fmla="*/ 43 h 66"/>
                <a:gd name="T20" fmla="*/ 21 w 33"/>
                <a:gd name="T21" fmla="*/ 24 h 66"/>
                <a:gd name="T22" fmla="*/ 30 w 33"/>
                <a:gd name="T23" fmla="*/ 8 h 66"/>
                <a:gd name="T24" fmla="*/ 32 w 33"/>
                <a:gd name="T25" fmla="*/ 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66">
                  <a:moveTo>
                    <a:pt x="32" y="1"/>
                  </a:moveTo>
                  <a:cubicBezTo>
                    <a:pt x="32" y="0"/>
                    <a:pt x="31" y="0"/>
                    <a:pt x="31" y="1"/>
                  </a:cubicBezTo>
                  <a:cubicBezTo>
                    <a:pt x="31" y="5"/>
                    <a:pt x="27" y="7"/>
                    <a:pt x="25" y="11"/>
                  </a:cubicBezTo>
                  <a:cubicBezTo>
                    <a:pt x="24" y="12"/>
                    <a:pt x="22" y="17"/>
                    <a:pt x="22" y="18"/>
                  </a:cubicBezTo>
                  <a:cubicBezTo>
                    <a:pt x="19" y="22"/>
                    <a:pt x="17" y="26"/>
                    <a:pt x="15" y="30"/>
                  </a:cubicBezTo>
                  <a:cubicBezTo>
                    <a:pt x="12" y="38"/>
                    <a:pt x="9" y="44"/>
                    <a:pt x="4" y="51"/>
                  </a:cubicBezTo>
                  <a:cubicBezTo>
                    <a:pt x="2" y="55"/>
                    <a:pt x="0" y="58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6"/>
                    <a:pt x="3" y="65"/>
                    <a:pt x="3" y="62"/>
                  </a:cubicBezTo>
                  <a:cubicBezTo>
                    <a:pt x="4" y="56"/>
                    <a:pt x="10" y="49"/>
                    <a:pt x="13" y="43"/>
                  </a:cubicBezTo>
                  <a:cubicBezTo>
                    <a:pt x="16" y="37"/>
                    <a:pt x="18" y="31"/>
                    <a:pt x="21" y="24"/>
                  </a:cubicBezTo>
                  <a:cubicBezTo>
                    <a:pt x="24" y="19"/>
                    <a:pt x="26" y="13"/>
                    <a:pt x="30" y="8"/>
                  </a:cubicBezTo>
                  <a:cubicBezTo>
                    <a:pt x="32" y="5"/>
                    <a:pt x="33" y="4"/>
                    <a:pt x="32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20"/>
            <p:cNvSpPr>
              <a:spLocks/>
            </p:cNvSpPr>
            <p:nvPr/>
          </p:nvSpPr>
          <p:spPr bwMode="auto">
            <a:xfrm>
              <a:off x="3602038" y="1438276"/>
              <a:ext cx="74613" cy="139700"/>
            </a:xfrm>
            <a:custGeom>
              <a:avLst/>
              <a:gdLst>
                <a:gd name="T0" fmla="*/ 32 w 35"/>
                <a:gd name="T1" fmla="*/ 1 h 65"/>
                <a:gd name="T2" fmla="*/ 24 w 35"/>
                <a:gd name="T3" fmla="*/ 22 h 65"/>
                <a:gd name="T4" fmla="*/ 13 w 35"/>
                <a:gd name="T5" fmla="*/ 36 h 65"/>
                <a:gd name="T6" fmla="*/ 6 w 35"/>
                <a:gd name="T7" fmla="*/ 50 h 65"/>
                <a:gd name="T8" fmla="*/ 0 w 35"/>
                <a:gd name="T9" fmla="*/ 64 h 65"/>
                <a:gd name="T10" fmla="*/ 2 w 35"/>
                <a:gd name="T11" fmla="*/ 64 h 65"/>
                <a:gd name="T12" fmla="*/ 7 w 35"/>
                <a:gd name="T13" fmla="*/ 56 h 65"/>
                <a:gd name="T14" fmla="*/ 10 w 35"/>
                <a:gd name="T15" fmla="*/ 47 h 65"/>
                <a:gd name="T16" fmla="*/ 23 w 35"/>
                <a:gd name="T17" fmla="*/ 27 h 65"/>
                <a:gd name="T18" fmla="*/ 29 w 35"/>
                <a:gd name="T19" fmla="*/ 15 h 65"/>
                <a:gd name="T20" fmla="*/ 35 w 35"/>
                <a:gd name="T21" fmla="*/ 1 h 65"/>
                <a:gd name="T22" fmla="*/ 32 w 35"/>
                <a:gd name="T23" fmla="*/ 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65">
                  <a:moveTo>
                    <a:pt x="32" y="1"/>
                  </a:moveTo>
                  <a:cubicBezTo>
                    <a:pt x="32" y="4"/>
                    <a:pt x="25" y="19"/>
                    <a:pt x="24" y="22"/>
                  </a:cubicBezTo>
                  <a:cubicBezTo>
                    <a:pt x="20" y="27"/>
                    <a:pt x="16" y="31"/>
                    <a:pt x="13" y="36"/>
                  </a:cubicBezTo>
                  <a:cubicBezTo>
                    <a:pt x="10" y="41"/>
                    <a:pt x="8" y="45"/>
                    <a:pt x="6" y="50"/>
                  </a:cubicBezTo>
                  <a:cubicBezTo>
                    <a:pt x="4" y="55"/>
                    <a:pt x="0" y="59"/>
                    <a:pt x="0" y="64"/>
                  </a:cubicBezTo>
                  <a:cubicBezTo>
                    <a:pt x="0" y="65"/>
                    <a:pt x="2" y="65"/>
                    <a:pt x="2" y="64"/>
                  </a:cubicBezTo>
                  <a:cubicBezTo>
                    <a:pt x="3" y="61"/>
                    <a:pt x="6" y="59"/>
                    <a:pt x="7" y="56"/>
                  </a:cubicBezTo>
                  <a:cubicBezTo>
                    <a:pt x="8" y="53"/>
                    <a:pt x="9" y="50"/>
                    <a:pt x="10" y="47"/>
                  </a:cubicBezTo>
                  <a:cubicBezTo>
                    <a:pt x="14" y="40"/>
                    <a:pt x="18" y="33"/>
                    <a:pt x="23" y="27"/>
                  </a:cubicBezTo>
                  <a:cubicBezTo>
                    <a:pt x="26" y="23"/>
                    <a:pt x="28" y="20"/>
                    <a:pt x="29" y="15"/>
                  </a:cubicBezTo>
                  <a:cubicBezTo>
                    <a:pt x="31" y="10"/>
                    <a:pt x="35" y="7"/>
                    <a:pt x="35" y="1"/>
                  </a:cubicBezTo>
                  <a:cubicBezTo>
                    <a:pt x="35" y="0"/>
                    <a:pt x="32" y="0"/>
                    <a:pt x="32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21"/>
            <p:cNvSpPr>
              <a:spLocks/>
            </p:cNvSpPr>
            <p:nvPr/>
          </p:nvSpPr>
          <p:spPr bwMode="auto">
            <a:xfrm>
              <a:off x="3638551" y="1452564"/>
              <a:ext cx="80963" cy="146050"/>
            </a:xfrm>
            <a:custGeom>
              <a:avLst/>
              <a:gdLst>
                <a:gd name="T0" fmla="*/ 35 w 38"/>
                <a:gd name="T1" fmla="*/ 1 h 68"/>
                <a:gd name="T2" fmla="*/ 24 w 38"/>
                <a:gd name="T3" fmla="*/ 24 h 68"/>
                <a:gd name="T4" fmla="*/ 13 w 38"/>
                <a:gd name="T5" fmla="*/ 40 h 68"/>
                <a:gd name="T6" fmla="*/ 0 w 38"/>
                <a:gd name="T7" fmla="*/ 66 h 68"/>
                <a:gd name="T8" fmla="*/ 3 w 38"/>
                <a:gd name="T9" fmla="*/ 68 h 68"/>
                <a:gd name="T10" fmla="*/ 7 w 38"/>
                <a:gd name="T11" fmla="*/ 65 h 68"/>
                <a:gd name="T12" fmla="*/ 6 w 38"/>
                <a:gd name="T13" fmla="*/ 63 h 68"/>
                <a:gd name="T14" fmla="*/ 4 w 38"/>
                <a:gd name="T15" fmla="*/ 64 h 68"/>
                <a:gd name="T16" fmla="*/ 18 w 38"/>
                <a:gd name="T17" fmla="*/ 37 h 68"/>
                <a:gd name="T18" fmla="*/ 28 w 38"/>
                <a:gd name="T19" fmla="*/ 23 h 68"/>
                <a:gd name="T20" fmla="*/ 37 w 38"/>
                <a:gd name="T21" fmla="*/ 2 h 68"/>
                <a:gd name="T22" fmla="*/ 35 w 38"/>
                <a:gd name="T23" fmla="*/ 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" h="68">
                  <a:moveTo>
                    <a:pt x="35" y="1"/>
                  </a:moveTo>
                  <a:cubicBezTo>
                    <a:pt x="32" y="9"/>
                    <a:pt x="29" y="17"/>
                    <a:pt x="24" y="24"/>
                  </a:cubicBezTo>
                  <a:cubicBezTo>
                    <a:pt x="20" y="30"/>
                    <a:pt x="16" y="35"/>
                    <a:pt x="13" y="40"/>
                  </a:cubicBezTo>
                  <a:cubicBezTo>
                    <a:pt x="9" y="48"/>
                    <a:pt x="0" y="57"/>
                    <a:pt x="0" y="66"/>
                  </a:cubicBezTo>
                  <a:cubicBezTo>
                    <a:pt x="0" y="67"/>
                    <a:pt x="2" y="68"/>
                    <a:pt x="3" y="68"/>
                  </a:cubicBezTo>
                  <a:cubicBezTo>
                    <a:pt x="4" y="67"/>
                    <a:pt x="5" y="66"/>
                    <a:pt x="7" y="65"/>
                  </a:cubicBezTo>
                  <a:cubicBezTo>
                    <a:pt x="8" y="64"/>
                    <a:pt x="7" y="63"/>
                    <a:pt x="6" y="63"/>
                  </a:cubicBezTo>
                  <a:cubicBezTo>
                    <a:pt x="5" y="64"/>
                    <a:pt x="5" y="64"/>
                    <a:pt x="4" y="64"/>
                  </a:cubicBezTo>
                  <a:cubicBezTo>
                    <a:pt x="6" y="55"/>
                    <a:pt x="13" y="45"/>
                    <a:pt x="18" y="37"/>
                  </a:cubicBezTo>
                  <a:cubicBezTo>
                    <a:pt x="21" y="33"/>
                    <a:pt x="25" y="28"/>
                    <a:pt x="28" y="23"/>
                  </a:cubicBezTo>
                  <a:cubicBezTo>
                    <a:pt x="31" y="17"/>
                    <a:pt x="34" y="9"/>
                    <a:pt x="37" y="2"/>
                  </a:cubicBezTo>
                  <a:cubicBezTo>
                    <a:pt x="38" y="1"/>
                    <a:pt x="36" y="0"/>
                    <a:pt x="35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22"/>
            <p:cNvSpPr>
              <a:spLocks/>
            </p:cNvSpPr>
            <p:nvPr/>
          </p:nvSpPr>
          <p:spPr bwMode="auto">
            <a:xfrm>
              <a:off x="3702051" y="1438276"/>
              <a:ext cx="76200" cy="128588"/>
            </a:xfrm>
            <a:custGeom>
              <a:avLst/>
              <a:gdLst>
                <a:gd name="T0" fmla="*/ 33 w 35"/>
                <a:gd name="T1" fmla="*/ 1 h 60"/>
                <a:gd name="T2" fmla="*/ 24 w 35"/>
                <a:gd name="T3" fmla="*/ 20 h 60"/>
                <a:gd name="T4" fmla="*/ 15 w 35"/>
                <a:gd name="T5" fmla="*/ 34 h 60"/>
                <a:gd name="T6" fmla="*/ 0 w 35"/>
                <a:gd name="T7" fmla="*/ 58 h 60"/>
                <a:gd name="T8" fmla="*/ 2 w 35"/>
                <a:gd name="T9" fmla="*/ 60 h 60"/>
                <a:gd name="T10" fmla="*/ 7 w 35"/>
                <a:gd name="T11" fmla="*/ 57 h 60"/>
                <a:gd name="T12" fmla="*/ 6 w 35"/>
                <a:gd name="T13" fmla="*/ 55 h 60"/>
                <a:gd name="T14" fmla="*/ 8 w 35"/>
                <a:gd name="T15" fmla="*/ 50 h 60"/>
                <a:gd name="T16" fmla="*/ 14 w 35"/>
                <a:gd name="T17" fmla="*/ 41 h 60"/>
                <a:gd name="T18" fmla="*/ 23 w 35"/>
                <a:gd name="T19" fmla="*/ 28 h 60"/>
                <a:gd name="T20" fmla="*/ 30 w 35"/>
                <a:gd name="T21" fmla="*/ 13 h 60"/>
                <a:gd name="T22" fmla="*/ 35 w 35"/>
                <a:gd name="T23" fmla="*/ 1 h 60"/>
                <a:gd name="T24" fmla="*/ 33 w 35"/>
                <a:gd name="T25" fmla="*/ 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" h="60">
                  <a:moveTo>
                    <a:pt x="33" y="1"/>
                  </a:moveTo>
                  <a:cubicBezTo>
                    <a:pt x="33" y="7"/>
                    <a:pt x="27" y="15"/>
                    <a:pt x="24" y="20"/>
                  </a:cubicBezTo>
                  <a:cubicBezTo>
                    <a:pt x="21" y="25"/>
                    <a:pt x="18" y="30"/>
                    <a:pt x="15" y="34"/>
                  </a:cubicBezTo>
                  <a:cubicBezTo>
                    <a:pt x="9" y="42"/>
                    <a:pt x="3" y="49"/>
                    <a:pt x="0" y="58"/>
                  </a:cubicBezTo>
                  <a:cubicBezTo>
                    <a:pt x="0" y="59"/>
                    <a:pt x="0" y="60"/>
                    <a:pt x="2" y="60"/>
                  </a:cubicBezTo>
                  <a:cubicBezTo>
                    <a:pt x="5" y="60"/>
                    <a:pt x="6" y="59"/>
                    <a:pt x="7" y="57"/>
                  </a:cubicBezTo>
                  <a:cubicBezTo>
                    <a:pt x="8" y="56"/>
                    <a:pt x="7" y="55"/>
                    <a:pt x="6" y="55"/>
                  </a:cubicBezTo>
                  <a:cubicBezTo>
                    <a:pt x="5" y="56"/>
                    <a:pt x="7" y="50"/>
                    <a:pt x="8" y="50"/>
                  </a:cubicBezTo>
                  <a:cubicBezTo>
                    <a:pt x="10" y="47"/>
                    <a:pt x="12" y="44"/>
                    <a:pt x="14" y="41"/>
                  </a:cubicBezTo>
                  <a:cubicBezTo>
                    <a:pt x="17" y="37"/>
                    <a:pt x="20" y="33"/>
                    <a:pt x="23" y="28"/>
                  </a:cubicBezTo>
                  <a:cubicBezTo>
                    <a:pt x="26" y="23"/>
                    <a:pt x="28" y="18"/>
                    <a:pt x="30" y="13"/>
                  </a:cubicBezTo>
                  <a:cubicBezTo>
                    <a:pt x="32" y="9"/>
                    <a:pt x="35" y="6"/>
                    <a:pt x="35" y="1"/>
                  </a:cubicBezTo>
                  <a:cubicBezTo>
                    <a:pt x="35" y="0"/>
                    <a:pt x="33" y="0"/>
                    <a:pt x="33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23"/>
            <p:cNvSpPr>
              <a:spLocks/>
            </p:cNvSpPr>
            <p:nvPr/>
          </p:nvSpPr>
          <p:spPr bwMode="auto">
            <a:xfrm>
              <a:off x="3748088" y="1444626"/>
              <a:ext cx="77788" cy="128588"/>
            </a:xfrm>
            <a:custGeom>
              <a:avLst/>
              <a:gdLst>
                <a:gd name="T0" fmla="*/ 35 w 36"/>
                <a:gd name="T1" fmla="*/ 1 h 60"/>
                <a:gd name="T2" fmla="*/ 26 w 36"/>
                <a:gd name="T3" fmla="*/ 14 h 60"/>
                <a:gd name="T4" fmla="*/ 18 w 36"/>
                <a:gd name="T5" fmla="*/ 29 h 60"/>
                <a:gd name="T6" fmla="*/ 7 w 36"/>
                <a:gd name="T7" fmla="*/ 46 h 60"/>
                <a:gd name="T8" fmla="*/ 1 w 36"/>
                <a:gd name="T9" fmla="*/ 57 h 60"/>
                <a:gd name="T10" fmla="*/ 5 w 36"/>
                <a:gd name="T11" fmla="*/ 59 h 60"/>
                <a:gd name="T12" fmla="*/ 9 w 36"/>
                <a:gd name="T13" fmla="*/ 54 h 60"/>
                <a:gd name="T14" fmla="*/ 8 w 36"/>
                <a:gd name="T15" fmla="*/ 52 h 60"/>
                <a:gd name="T16" fmla="*/ 15 w 36"/>
                <a:gd name="T17" fmla="*/ 41 h 60"/>
                <a:gd name="T18" fmla="*/ 23 w 36"/>
                <a:gd name="T19" fmla="*/ 25 h 60"/>
                <a:gd name="T20" fmla="*/ 31 w 36"/>
                <a:gd name="T21" fmla="*/ 11 h 60"/>
                <a:gd name="T22" fmla="*/ 36 w 36"/>
                <a:gd name="T23" fmla="*/ 1 h 60"/>
                <a:gd name="T24" fmla="*/ 35 w 36"/>
                <a:gd name="T25" fmla="*/ 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60">
                  <a:moveTo>
                    <a:pt x="35" y="1"/>
                  </a:moveTo>
                  <a:cubicBezTo>
                    <a:pt x="33" y="6"/>
                    <a:pt x="29" y="9"/>
                    <a:pt x="26" y="14"/>
                  </a:cubicBezTo>
                  <a:cubicBezTo>
                    <a:pt x="23" y="18"/>
                    <a:pt x="20" y="24"/>
                    <a:pt x="18" y="29"/>
                  </a:cubicBezTo>
                  <a:cubicBezTo>
                    <a:pt x="15" y="35"/>
                    <a:pt x="11" y="40"/>
                    <a:pt x="7" y="46"/>
                  </a:cubicBezTo>
                  <a:cubicBezTo>
                    <a:pt x="5" y="50"/>
                    <a:pt x="2" y="53"/>
                    <a:pt x="1" y="57"/>
                  </a:cubicBezTo>
                  <a:cubicBezTo>
                    <a:pt x="0" y="59"/>
                    <a:pt x="3" y="60"/>
                    <a:pt x="5" y="59"/>
                  </a:cubicBezTo>
                  <a:cubicBezTo>
                    <a:pt x="7" y="57"/>
                    <a:pt x="8" y="56"/>
                    <a:pt x="9" y="54"/>
                  </a:cubicBezTo>
                  <a:cubicBezTo>
                    <a:pt x="9" y="53"/>
                    <a:pt x="9" y="52"/>
                    <a:pt x="8" y="52"/>
                  </a:cubicBezTo>
                  <a:cubicBezTo>
                    <a:pt x="10" y="48"/>
                    <a:pt x="13" y="45"/>
                    <a:pt x="15" y="41"/>
                  </a:cubicBezTo>
                  <a:cubicBezTo>
                    <a:pt x="18" y="36"/>
                    <a:pt x="20" y="30"/>
                    <a:pt x="23" y="25"/>
                  </a:cubicBezTo>
                  <a:cubicBezTo>
                    <a:pt x="25" y="20"/>
                    <a:pt x="28" y="15"/>
                    <a:pt x="31" y="11"/>
                  </a:cubicBezTo>
                  <a:cubicBezTo>
                    <a:pt x="33" y="8"/>
                    <a:pt x="35" y="5"/>
                    <a:pt x="36" y="1"/>
                  </a:cubicBezTo>
                  <a:cubicBezTo>
                    <a:pt x="36" y="0"/>
                    <a:pt x="35" y="0"/>
                    <a:pt x="35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24"/>
            <p:cNvSpPr>
              <a:spLocks/>
            </p:cNvSpPr>
            <p:nvPr/>
          </p:nvSpPr>
          <p:spPr bwMode="auto">
            <a:xfrm>
              <a:off x="3781426" y="1457326"/>
              <a:ext cx="63500" cy="109538"/>
            </a:xfrm>
            <a:custGeom>
              <a:avLst/>
              <a:gdLst>
                <a:gd name="T0" fmla="*/ 26 w 29"/>
                <a:gd name="T1" fmla="*/ 1 h 51"/>
                <a:gd name="T2" fmla="*/ 10 w 29"/>
                <a:gd name="T3" fmla="*/ 28 h 51"/>
                <a:gd name="T4" fmla="*/ 1 w 29"/>
                <a:gd name="T5" fmla="*/ 50 h 51"/>
                <a:gd name="T6" fmla="*/ 3 w 29"/>
                <a:gd name="T7" fmla="*/ 50 h 51"/>
                <a:gd name="T8" fmla="*/ 28 w 29"/>
                <a:gd name="T9" fmla="*/ 3 h 51"/>
                <a:gd name="T10" fmla="*/ 26 w 29"/>
                <a:gd name="T11" fmla="*/ 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51">
                  <a:moveTo>
                    <a:pt x="26" y="1"/>
                  </a:moveTo>
                  <a:cubicBezTo>
                    <a:pt x="21" y="11"/>
                    <a:pt x="15" y="19"/>
                    <a:pt x="10" y="28"/>
                  </a:cubicBezTo>
                  <a:cubicBezTo>
                    <a:pt x="6" y="35"/>
                    <a:pt x="0" y="42"/>
                    <a:pt x="1" y="50"/>
                  </a:cubicBezTo>
                  <a:cubicBezTo>
                    <a:pt x="1" y="51"/>
                    <a:pt x="2" y="51"/>
                    <a:pt x="3" y="50"/>
                  </a:cubicBezTo>
                  <a:cubicBezTo>
                    <a:pt x="10" y="34"/>
                    <a:pt x="20" y="19"/>
                    <a:pt x="28" y="3"/>
                  </a:cubicBezTo>
                  <a:cubicBezTo>
                    <a:pt x="29" y="1"/>
                    <a:pt x="26" y="0"/>
                    <a:pt x="26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25"/>
            <p:cNvSpPr>
              <a:spLocks/>
            </p:cNvSpPr>
            <p:nvPr/>
          </p:nvSpPr>
          <p:spPr bwMode="auto">
            <a:xfrm>
              <a:off x="3841751" y="1498601"/>
              <a:ext cx="39688" cy="30163"/>
            </a:xfrm>
            <a:custGeom>
              <a:avLst/>
              <a:gdLst>
                <a:gd name="T0" fmla="*/ 13 w 18"/>
                <a:gd name="T1" fmla="*/ 0 h 14"/>
                <a:gd name="T2" fmla="*/ 11 w 18"/>
                <a:gd name="T3" fmla="*/ 0 h 14"/>
                <a:gd name="T4" fmla="*/ 1 w 18"/>
                <a:gd name="T5" fmla="*/ 10 h 14"/>
                <a:gd name="T6" fmla="*/ 2 w 18"/>
                <a:gd name="T7" fmla="*/ 11 h 14"/>
                <a:gd name="T8" fmla="*/ 12 w 18"/>
                <a:gd name="T9" fmla="*/ 4 h 14"/>
                <a:gd name="T10" fmla="*/ 6 w 18"/>
                <a:gd name="T11" fmla="*/ 12 h 14"/>
                <a:gd name="T12" fmla="*/ 6 w 18"/>
                <a:gd name="T13" fmla="*/ 14 h 14"/>
                <a:gd name="T14" fmla="*/ 13 w 18"/>
                <a:gd name="T1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4">
                  <a:moveTo>
                    <a:pt x="13" y="0"/>
                  </a:moveTo>
                  <a:cubicBezTo>
                    <a:pt x="13" y="0"/>
                    <a:pt x="12" y="0"/>
                    <a:pt x="11" y="0"/>
                  </a:cubicBezTo>
                  <a:cubicBezTo>
                    <a:pt x="8" y="4"/>
                    <a:pt x="4" y="7"/>
                    <a:pt x="1" y="10"/>
                  </a:cubicBezTo>
                  <a:cubicBezTo>
                    <a:pt x="0" y="11"/>
                    <a:pt x="1" y="12"/>
                    <a:pt x="2" y="11"/>
                  </a:cubicBezTo>
                  <a:cubicBezTo>
                    <a:pt x="5" y="9"/>
                    <a:pt x="9" y="7"/>
                    <a:pt x="12" y="4"/>
                  </a:cubicBezTo>
                  <a:cubicBezTo>
                    <a:pt x="12" y="7"/>
                    <a:pt x="8" y="11"/>
                    <a:pt x="6" y="12"/>
                  </a:cubicBezTo>
                  <a:cubicBezTo>
                    <a:pt x="5" y="13"/>
                    <a:pt x="5" y="14"/>
                    <a:pt x="6" y="14"/>
                  </a:cubicBezTo>
                  <a:cubicBezTo>
                    <a:pt x="13" y="14"/>
                    <a:pt x="18" y="5"/>
                    <a:pt x="13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26"/>
            <p:cNvSpPr>
              <a:spLocks/>
            </p:cNvSpPr>
            <p:nvPr/>
          </p:nvSpPr>
          <p:spPr bwMode="auto">
            <a:xfrm>
              <a:off x="3771901" y="1181101"/>
              <a:ext cx="55563" cy="74613"/>
            </a:xfrm>
            <a:custGeom>
              <a:avLst/>
              <a:gdLst>
                <a:gd name="T0" fmla="*/ 24 w 26"/>
                <a:gd name="T1" fmla="*/ 1 h 35"/>
                <a:gd name="T2" fmla="*/ 8 w 26"/>
                <a:gd name="T3" fmla="*/ 20 h 35"/>
                <a:gd name="T4" fmla="*/ 1 w 26"/>
                <a:gd name="T5" fmla="*/ 34 h 35"/>
                <a:gd name="T6" fmla="*/ 3 w 26"/>
                <a:gd name="T7" fmla="*/ 34 h 35"/>
                <a:gd name="T8" fmla="*/ 25 w 26"/>
                <a:gd name="T9" fmla="*/ 2 h 35"/>
                <a:gd name="T10" fmla="*/ 24 w 26"/>
                <a:gd name="T11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35">
                  <a:moveTo>
                    <a:pt x="24" y="1"/>
                  </a:moveTo>
                  <a:cubicBezTo>
                    <a:pt x="17" y="6"/>
                    <a:pt x="13" y="13"/>
                    <a:pt x="8" y="20"/>
                  </a:cubicBezTo>
                  <a:cubicBezTo>
                    <a:pt x="5" y="24"/>
                    <a:pt x="0" y="28"/>
                    <a:pt x="1" y="34"/>
                  </a:cubicBezTo>
                  <a:cubicBezTo>
                    <a:pt x="1" y="35"/>
                    <a:pt x="2" y="35"/>
                    <a:pt x="3" y="34"/>
                  </a:cubicBezTo>
                  <a:cubicBezTo>
                    <a:pt x="9" y="23"/>
                    <a:pt x="16" y="11"/>
                    <a:pt x="25" y="2"/>
                  </a:cubicBezTo>
                  <a:cubicBezTo>
                    <a:pt x="26" y="1"/>
                    <a:pt x="25" y="0"/>
                    <a:pt x="24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27"/>
            <p:cNvSpPr>
              <a:spLocks/>
            </p:cNvSpPr>
            <p:nvPr/>
          </p:nvSpPr>
          <p:spPr bwMode="auto">
            <a:xfrm>
              <a:off x="3778251" y="1211264"/>
              <a:ext cx="49213" cy="73025"/>
            </a:xfrm>
            <a:custGeom>
              <a:avLst/>
              <a:gdLst>
                <a:gd name="T0" fmla="*/ 20 w 23"/>
                <a:gd name="T1" fmla="*/ 2 h 34"/>
                <a:gd name="T2" fmla="*/ 0 w 23"/>
                <a:gd name="T3" fmla="*/ 32 h 34"/>
                <a:gd name="T4" fmla="*/ 2 w 23"/>
                <a:gd name="T5" fmla="*/ 33 h 34"/>
                <a:gd name="T6" fmla="*/ 22 w 23"/>
                <a:gd name="T7" fmla="*/ 3 h 34"/>
                <a:gd name="T8" fmla="*/ 20 w 23"/>
                <a:gd name="T9" fmla="*/ 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4">
                  <a:moveTo>
                    <a:pt x="20" y="2"/>
                  </a:moveTo>
                  <a:cubicBezTo>
                    <a:pt x="15" y="12"/>
                    <a:pt x="1" y="20"/>
                    <a:pt x="0" y="32"/>
                  </a:cubicBezTo>
                  <a:cubicBezTo>
                    <a:pt x="0" y="33"/>
                    <a:pt x="2" y="34"/>
                    <a:pt x="2" y="33"/>
                  </a:cubicBezTo>
                  <a:cubicBezTo>
                    <a:pt x="6" y="20"/>
                    <a:pt x="16" y="13"/>
                    <a:pt x="22" y="3"/>
                  </a:cubicBezTo>
                  <a:cubicBezTo>
                    <a:pt x="23" y="2"/>
                    <a:pt x="21" y="0"/>
                    <a:pt x="20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28"/>
            <p:cNvSpPr>
              <a:spLocks/>
            </p:cNvSpPr>
            <p:nvPr/>
          </p:nvSpPr>
          <p:spPr bwMode="auto">
            <a:xfrm>
              <a:off x="3767138" y="1266826"/>
              <a:ext cx="71438" cy="63500"/>
            </a:xfrm>
            <a:custGeom>
              <a:avLst/>
              <a:gdLst>
                <a:gd name="T0" fmla="*/ 30 w 33"/>
                <a:gd name="T1" fmla="*/ 1 h 30"/>
                <a:gd name="T2" fmla="*/ 23 w 33"/>
                <a:gd name="T3" fmla="*/ 8 h 30"/>
                <a:gd name="T4" fmla="*/ 16 w 33"/>
                <a:gd name="T5" fmla="*/ 15 h 30"/>
                <a:gd name="T6" fmla="*/ 1 w 33"/>
                <a:gd name="T7" fmla="*/ 28 h 30"/>
                <a:gd name="T8" fmla="*/ 2 w 33"/>
                <a:gd name="T9" fmla="*/ 30 h 30"/>
                <a:gd name="T10" fmla="*/ 19 w 33"/>
                <a:gd name="T11" fmla="*/ 17 h 30"/>
                <a:gd name="T12" fmla="*/ 27 w 33"/>
                <a:gd name="T13" fmla="*/ 8 h 30"/>
                <a:gd name="T14" fmla="*/ 32 w 33"/>
                <a:gd name="T15" fmla="*/ 2 h 30"/>
                <a:gd name="T16" fmla="*/ 30 w 33"/>
                <a:gd name="T17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30">
                  <a:moveTo>
                    <a:pt x="30" y="1"/>
                  </a:moveTo>
                  <a:cubicBezTo>
                    <a:pt x="29" y="4"/>
                    <a:pt x="25" y="5"/>
                    <a:pt x="23" y="8"/>
                  </a:cubicBezTo>
                  <a:cubicBezTo>
                    <a:pt x="20" y="10"/>
                    <a:pt x="19" y="13"/>
                    <a:pt x="16" y="15"/>
                  </a:cubicBezTo>
                  <a:cubicBezTo>
                    <a:pt x="12" y="20"/>
                    <a:pt x="6" y="24"/>
                    <a:pt x="1" y="28"/>
                  </a:cubicBezTo>
                  <a:cubicBezTo>
                    <a:pt x="0" y="29"/>
                    <a:pt x="1" y="30"/>
                    <a:pt x="2" y="30"/>
                  </a:cubicBezTo>
                  <a:cubicBezTo>
                    <a:pt x="9" y="28"/>
                    <a:pt x="15" y="22"/>
                    <a:pt x="19" y="17"/>
                  </a:cubicBezTo>
                  <a:cubicBezTo>
                    <a:pt x="22" y="13"/>
                    <a:pt x="24" y="10"/>
                    <a:pt x="27" y="8"/>
                  </a:cubicBezTo>
                  <a:cubicBezTo>
                    <a:pt x="30" y="6"/>
                    <a:pt x="31" y="4"/>
                    <a:pt x="32" y="2"/>
                  </a:cubicBezTo>
                  <a:cubicBezTo>
                    <a:pt x="33" y="0"/>
                    <a:pt x="31" y="0"/>
                    <a:pt x="30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29"/>
            <p:cNvSpPr>
              <a:spLocks/>
            </p:cNvSpPr>
            <p:nvPr/>
          </p:nvSpPr>
          <p:spPr bwMode="auto">
            <a:xfrm>
              <a:off x="3508376" y="1157289"/>
              <a:ext cx="39688" cy="73025"/>
            </a:xfrm>
            <a:custGeom>
              <a:avLst/>
              <a:gdLst>
                <a:gd name="T0" fmla="*/ 15 w 18"/>
                <a:gd name="T1" fmla="*/ 2 h 34"/>
                <a:gd name="T2" fmla="*/ 6 w 18"/>
                <a:gd name="T3" fmla="*/ 18 h 34"/>
                <a:gd name="T4" fmla="*/ 2 w 18"/>
                <a:gd name="T5" fmla="*/ 26 h 34"/>
                <a:gd name="T6" fmla="*/ 0 w 18"/>
                <a:gd name="T7" fmla="*/ 32 h 34"/>
                <a:gd name="T8" fmla="*/ 3 w 18"/>
                <a:gd name="T9" fmla="*/ 33 h 34"/>
                <a:gd name="T10" fmla="*/ 7 w 18"/>
                <a:gd name="T11" fmla="*/ 25 h 34"/>
                <a:gd name="T12" fmla="*/ 11 w 18"/>
                <a:gd name="T13" fmla="*/ 17 h 34"/>
                <a:gd name="T14" fmla="*/ 18 w 18"/>
                <a:gd name="T15" fmla="*/ 3 h 34"/>
                <a:gd name="T16" fmla="*/ 15 w 18"/>
                <a:gd name="T17" fmla="*/ 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34">
                  <a:moveTo>
                    <a:pt x="15" y="2"/>
                  </a:moveTo>
                  <a:cubicBezTo>
                    <a:pt x="14" y="8"/>
                    <a:pt x="9" y="12"/>
                    <a:pt x="6" y="18"/>
                  </a:cubicBezTo>
                  <a:cubicBezTo>
                    <a:pt x="5" y="21"/>
                    <a:pt x="4" y="23"/>
                    <a:pt x="2" y="26"/>
                  </a:cubicBezTo>
                  <a:cubicBezTo>
                    <a:pt x="0" y="28"/>
                    <a:pt x="0" y="30"/>
                    <a:pt x="0" y="32"/>
                  </a:cubicBezTo>
                  <a:cubicBezTo>
                    <a:pt x="0" y="34"/>
                    <a:pt x="2" y="34"/>
                    <a:pt x="3" y="33"/>
                  </a:cubicBezTo>
                  <a:cubicBezTo>
                    <a:pt x="4" y="30"/>
                    <a:pt x="5" y="28"/>
                    <a:pt x="7" y="25"/>
                  </a:cubicBezTo>
                  <a:cubicBezTo>
                    <a:pt x="9" y="23"/>
                    <a:pt x="9" y="20"/>
                    <a:pt x="11" y="17"/>
                  </a:cubicBezTo>
                  <a:cubicBezTo>
                    <a:pt x="13" y="12"/>
                    <a:pt x="17" y="8"/>
                    <a:pt x="18" y="3"/>
                  </a:cubicBezTo>
                  <a:cubicBezTo>
                    <a:pt x="18" y="1"/>
                    <a:pt x="15" y="0"/>
                    <a:pt x="15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30"/>
            <p:cNvSpPr>
              <a:spLocks/>
            </p:cNvSpPr>
            <p:nvPr/>
          </p:nvSpPr>
          <p:spPr bwMode="auto">
            <a:xfrm>
              <a:off x="3551238" y="1135064"/>
              <a:ext cx="65088" cy="95250"/>
            </a:xfrm>
            <a:custGeom>
              <a:avLst/>
              <a:gdLst>
                <a:gd name="T0" fmla="*/ 28 w 30"/>
                <a:gd name="T1" fmla="*/ 2 h 44"/>
                <a:gd name="T2" fmla="*/ 17 w 30"/>
                <a:gd name="T3" fmla="*/ 22 h 44"/>
                <a:gd name="T4" fmla="*/ 1 w 30"/>
                <a:gd name="T5" fmla="*/ 42 h 44"/>
                <a:gd name="T6" fmla="*/ 2 w 30"/>
                <a:gd name="T7" fmla="*/ 43 h 44"/>
                <a:gd name="T8" fmla="*/ 20 w 30"/>
                <a:gd name="T9" fmla="*/ 22 h 44"/>
                <a:gd name="T10" fmla="*/ 30 w 30"/>
                <a:gd name="T11" fmla="*/ 3 h 44"/>
                <a:gd name="T12" fmla="*/ 28 w 30"/>
                <a:gd name="T13" fmla="*/ 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44">
                  <a:moveTo>
                    <a:pt x="28" y="2"/>
                  </a:moveTo>
                  <a:cubicBezTo>
                    <a:pt x="27" y="8"/>
                    <a:pt x="21" y="16"/>
                    <a:pt x="17" y="22"/>
                  </a:cubicBezTo>
                  <a:cubicBezTo>
                    <a:pt x="12" y="29"/>
                    <a:pt x="5" y="34"/>
                    <a:pt x="1" y="42"/>
                  </a:cubicBezTo>
                  <a:cubicBezTo>
                    <a:pt x="0" y="43"/>
                    <a:pt x="1" y="44"/>
                    <a:pt x="2" y="43"/>
                  </a:cubicBezTo>
                  <a:cubicBezTo>
                    <a:pt x="9" y="37"/>
                    <a:pt x="16" y="30"/>
                    <a:pt x="20" y="22"/>
                  </a:cubicBezTo>
                  <a:cubicBezTo>
                    <a:pt x="24" y="16"/>
                    <a:pt x="29" y="9"/>
                    <a:pt x="30" y="3"/>
                  </a:cubicBezTo>
                  <a:cubicBezTo>
                    <a:pt x="30" y="1"/>
                    <a:pt x="28" y="0"/>
                    <a:pt x="28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31"/>
            <p:cNvSpPr>
              <a:spLocks/>
            </p:cNvSpPr>
            <p:nvPr/>
          </p:nvSpPr>
          <p:spPr bwMode="auto">
            <a:xfrm>
              <a:off x="3584576" y="1157289"/>
              <a:ext cx="69850" cy="93663"/>
            </a:xfrm>
            <a:custGeom>
              <a:avLst/>
              <a:gdLst>
                <a:gd name="T0" fmla="*/ 30 w 33"/>
                <a:gd name="T1" fmla="*/ 2 h 44"/>
                <a:gd name="T2" fmla="*/ 17 w 33"/>
                <a:gd name="T3" fmla="*/ 20 h 44"/>
                <a:gd name="T4" fmla="*/ 1 w 33"/>
                <a:gd name="T5" fmla="*/ 41 h 44"/>
                <a:gd name="T6" fmla="*/ 2 w 33"/>
                <a:gd name="T7" fmla="*/ 43 h 44"/>
                <a:gd name="T8" fmla="*/ 19 w 33"/>
                <a:gd name="T9" fmla="*/ 22 h 44"/>
                <a:gd name="T10" fmla="*/ 33 w 33"/>
                <a:gd name="T11" fmla="*/ 3 h 44"/>
                <a:gd name="T12" fmla="*/ 30 w 33"/>
                <a:gd name="T13" fmla="*/ 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4">
                  <a:moveTo>
                    <a:pt x="30" y="2"/>
                  </a:moveTo>
                  <a:cubicBezTo>
                    <a:pt x="29" y="10"/>
                    <a:pt x="21" y="14"/>
                    <a:pt x="17" y="20"/>
                  </a:cubicBezTo>
                  <a:cubicBezTo>
                    <a:pt x="11" y="27"/>
                    <a:pt x="7" y="35"/>
                    <a:pt x="1" y="41"/>
                  </a:cubicBezTo>
                  <a:cubicBezTo>
                    <a:pt x="0" y="42"/>
                    <a:pt x="1" y="44"/>
                    <a:pt x="2" y="43"/>
                  </a:cubicBezTo>
                  <a:cubicBezTo>
                    <a:pt x="10" y="38"/>
                    <a:pt x="14" y="30"/>
                    <a:pt x="19" y="22"/>
                  </a:cubicBezTo>
                  <a:cubicBezTo>
                    <a:pt x="24" y="16"/>
                    <a:pt x="31" y="11"/>
                    <a:pt x="33" y="3"/>
                  </a:cubicBezTo>
                  <a:cubicBezTo>
                    <a:pt x="33" y="1"/>
                    <a:pt x="30" y="0"/>
                    <a:pt x="30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32"/>
            <p:cNvSpPr>
              <a:spLocks/>
            </p:cNvSpPr>
            <p:nvPr/>
          </p:nvSpPr>
          <p:spPr bwMode="auto">
            <a:xfrm>
              <a:off x="3460751" y="712789"/>
              <a:ext cx="88900" cy="103188"/>
            </a:xfrm>
            <a:custGeom>
              <a:avLst/>
              <a:gdLst>
                <a:gd name="T0" fmla="*/ 38 w 41"/>
                <a:gd name="T1" fmla="*/ 0 h 48"/>
                <a:gd name="T2" fmla="*/ 31 w 41"/>
                <a:gd name="T3" fmla="*/ 6 h 48"/>
                <a:gd name="T4" fmla="*/ 17 w 41"/>
                <a:gd name="T5" fmla="*/ 21 h 48"/>
                <a:gd name="T6" fmla="*/ 0 w 41"/>
                <a:gd name="T7" fmla="*/ 47 h 48"/>
                <a:gd name="T8" fmla="*/ 2 w 41"/>
                <a:gd name="T9" fmla="*/ 47 h 48"/>
                <a:gd name="T10" fmla="*/ 20 w 41"/>
                <a:gd name="T11" fmla="*/ 24 h 48"/>
                <a:gd name="T12" fmla="*/ 30 w 41"/>
                <a:gd name="T13" fmla="*/ 14 h 48"/>
                <a:gd name="T14" fmla="*/ 39 w 41"/>
                <a:gd name="T15" fmla="*/ 3 h 48"/>
                <a:gd name="T16" fmla="*/ 38 w 41"/>
                <a:gd name="T1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48">
                  <a:moveTo>
                    <a:pt x="38" y="0"/>
                  </a:moveTo>
                  <a:cubicBezTo>
                    <a:pt x="35" y="1"/>
                    <a:pt x="33" y="3"/>
                    <a:pt x="31" y="6"/>
                  </a:cubicBezTo>
                  <a:cubicBezTo>
                    <a:pt x="27" y="11"/>
                    <a:pt x="22" y="16"/>
                    <a:pt x="17" y="21"/>
                  </a:cubicBezTo>
                  <a:cubicBezTo>
                    <a:pt x="10" y="28"/>
                    <a:pt x="3" y="37"/>
                    <a:pt x="0" y="47"/>
                  </a:cubicBezTo>
                  <a:cubicBezTo>
                    <a:pt x="0" y="48"/>
                    <a:pt x="1" y="48"/>
                    <a:pt x="2" y="47"/>
                  </a:cubicBezTo>
                  <a:cubicBezTo>
                    <a:pt x="7" y="40"/>
                    <a:pt x="13" y="31"/>
                    <a:pt x="20" y="24"/>
                  </a:cubicBezTo>
                  <a:cubicBezTo>
                    <a:pt x="23" y="21"/>
                    <a:pt x="27" y="18"/>
                    <a:pt x="30" y="14"/>
                  </a:cubicBezTo>
                  <a:cubicBezTo>
                    <a:pt x="33" y="11"/>
                    <a:pt x="36" y="5"/>
                    <a:pt x="39" y="3"/>
                  </a:cubicBezTo>
                  <a:cubicBezTo>
                    <a:pt x="41" y="3"/>
                    <a:pt x="40" y="0"/>
                    <a:pt x="38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33"/>
            <p:cNvSpPr>
              <a:spLocks/>
            </p:cNvSpPr>
            <p:nvPr/>
          </p:nvSpPr>
          <p:spPr bwMode="auto">
            <a:xfrm>
              <a:off x="3454401" y="755651"/>
              <a:ext cx="117475" cy="87313"/>
            </a:xfrm>
            <a:custGeom>
              <a:avLst/>
              <a:gdLst>
                <a:gd name="T0" fmla="*/ 51 w 54"/>
                <a:gd name="T1" fmla="*/ 1 h 41"/>
                <a:gd name="T2" fmla="*/ 34 w 54"/>
                <a:gd name="T3" fmla="*/ 10 h 41"/>
                <a:gd name="T4" fmla="*/ 21 w 54"/>
                <a:gd name="T5" fmla="*/ 21 h 41"/>
                <a:gd name="T6" fmla="*/ 1 w 54"/>
                <a:gd name="T7" fmla="*/ 38 h 41"/>
                <a:gd name="T8" fmla="*/ 2 w 54"/>
                <a:gd name="T9" fmla="*/ 41 h 41"/>
                <a:gd name="T10" fmla="*/ 7 w 54"/>
                <a:gd name="T11" fmla="*/ 40 h 41"/>
                <a:gd name="T12" fmla="*/ 7 w 54"/>
                <a:gd name="T13" fmla="*/ 38 h 41"/>
                <a:gd name="T14" fmla="*/ 15 w 54"/>
                <a:gd name="T15" fmla="*/ 30 h 41"/>
                <a:gd name="T16" fmla="*/ 25 w 54"/>
                <a:gd name="T17" fmla="*/ 24 h 41"/>
                <a:gd name="T18" fmla="*/ 36 w 54"/>
                <a:gd name="T19" fmla="*/ 13 h 41"/>
                <a:gd name="T20" fmla="*/ 52 w 54"/>
                <a:gd name="T21" fmla="*/ 3 h 41"/>
                <a:gd name="T22" fmla="*/ 51 w 54"/>
                <a:gd name="T23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" h="41">
                  <a:moveTo>
                    <a:pt x="51" y="1"/>
                  </a:moveTo>
                  <a:cubicBezTo>
                    <a:pt x="45" y="3"/>
                    <a:pt x="39" y="6"/>
                    <a:pt x="34" y="10"/>
                  </a:cubicBezTo>
                  <a:cubicBezTo>
                    <a:pt x="29" y="13"/>
                    <a:pt x="26" y="18"/>
                    <a:pt x="21" y="21"/>
                  </a:cubicBezTo>
                  <a:cubicBezTo>
                    <a:pt x="14" y="27"/>
                    <a:pt x="5" y="30"/>
                    <a:pt x="1" y="38"/>
                  </a:cubicBezTo>
                  <a:cubicBezTo>
                    <a:pt x="0" y="39"/>
                    <a:pt x="1" y="41"/>
                    <a:pt x="2" y="41"/>
                  </a:cubicBezTo>
                  <a:cubicBezTo>
                    <a:pt x="5" y="41"/>
                    <a:pt x="4" y="41"/>
                    <a:pt x="7" y="40"/>
                  </a:cubicBezTo>
                  <a:cubicBezTo>
                    <a:pt x="8" y="40"/>
                    <a:pt x="8" y="38"/>
                    <a:pt x="7" y="38"/>
                  </a:cubicBezTo>
                  <a:cubicBezTo>
                    <a:pt x="5" y="38"/>
                    <a:pt x="14" y="31"/>
                    <a:pt x="15" y="30"/>
                  </a:cubicBezTo>
                  <a:cubicBezTo>
                    <a:pt x="19" y="28"/>
                    <a:pt x="22" y="26"/>
                    <a:pt x="25" y="24"/>
                  </a:cubicBezTo>
                  <a:cubicBezTo>
                    <a:pt x="29" y="20"/>
                    <a:pt x="32" y="16"/>
                    <a:pt x="36" y="13"/>
                  </a:cubicBezTo>
                  <a:cubicBezTo>
                    <a:pt x="41" y="9"/>
                    <a:pt x="47" y="6"/>
                    <a:pt x="52" y="3"/>
                  </a:cubicBezTo>
                  <a:cubicBezTo>
                    <a:pt x="54" y="2"/>
                    <a:pt x="53" y="0"/>
                    <a:pt x="51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34"/>
            <p:cNvSpPr>
              <a:spLocks/>
            </p:cNvSpPr>
            <p:nvPr/>
          </p:nvSpPr>
          <p:spPr bwMode="auto">
            <a:xfrm>
              <a:off x="3460751" y="830264"/>
              <a:ext cx="66675" cy="60325"/>
            </a:xfrm>
            <a:custGeom>
              <a:avLst/>
              <a:gdLst>
                <a:gd name="T0" fmla="*/ 28 w 31"/>
                <a:gd name="T1" fmla="*/ 1 h 28"/>
                <a:gd name="T2" fmla="*/ 0 w 31"/>
                <a:gd name="T3" fmla="*/ 26 h 28"/>
                <a:gd name="T4" fmla="*/ 2 w 31"/>
                <a:gd name="T5" fmla="*/ 28 h 28"/>
                <a:gd name="T6" fmla="*/ 29 w 31"/>
                <a:gd name="T7" fmla="*/ 3 h 28"/>
                <a:gd name="T8" fmla="*/ 28 w 31"/>
                <a:gd name="T9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8">
                  <a:moveTo>
                    <a:pt x="28" y="1"/>
                  </a:moveTo>
                  <a:cubicBezTo>
                    <a:pt x="16" y="6"/>
                    <a:pt x="8" y="16"/>
                    <a:pt x="0" y="26"/>
                  </a:cubicBezTo>
                  <a:cubicBezTo>
                    <a:pt x="0" y="27"/>
                    <a:pt x="1" y="28"/>
                    <a:pt x="2" y="28"/>
                  </a:cubicBezTo>
                  <a:cubicBezTo>
                    <a:pt x="11" y="19"/>
                    <a:pt x="18" y="9"/>
                    <a:pt x="29" y="3"/>
                  </a:cubicBezTo>
                  <a:cubicBezTo>
                    <a:pt x="31" y="2"/>
                    <a:pt x="29" y="0"/>
                    <a:pt x="28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9" name="PA_组合 158"/>
          <p:cNvGrpSpPr/>
          <p:nvPr>
            <p:custDataLst>
              <p:tags r:id="rId15"/>
            </p:custDataLst>
          </p:nvPr>
        </p:nvGrpSpPr>
        <p:grpSpPr>
          <a:xfrm>
            <a:off x="7127148" y="2696495"/>
            <a:ext cx="445588" cy="397820"/>
            <a:chOff x="8062913" y="650876"/>
            <a:chExt cx="992188" cy="885825"/>
          </a:xfrm>
        </p:grpSpPr>
        <p:sp>
          <p:nvSpPr>
            <p:cNvPr id="160" name="Freeform 106"/>
            <p:cNvSpPr>
              <a:spLocks noEditPoints="1"/>
            </p:cNvSpPr>
            <p:nvPr/>
          </p:nvSpPr>
          <p:spPr bwMode="auto">
            <a:xfrm>
              <a:off x="8062913" y="650876"/>
              <a:ext cx="992188" cy="885825"/>
            </a:xfrm>
            <a:custGeom>
              <a:avLst/>
              <a:gdLst>
                <a:gd name="T0" fmla="*/ 437 w 461"/>
                <a:gd name="T1" fmla="*/ 306 h 413"/>
                <a:gd name="T2" fmla="*/ 424 w 461"/>
                <a:gd name="T3" fmla="*/ 306 h 413"/>
                <a:gd name="T4" fmla="*/ 385 w 461"/>
                <a:gd name="T5" fmla="*/ 164 h 413"/>
                <a:gd name="T6" fmla="*/ 259 w 461"/>
                <a:gd name="T7" fmla="*/ 169 h 413"/>
                <a:gd name="T8" fmla="*/ 258 w 461"/>
                <a:gd name="T9" fmla="*/ 131 h 413"/>
                <a:gd name="T10" fmla="*/ 287 w 461"/>
                <a:gd name="T11" fmla="*/ 91 h 413"/>
                <a:gd name="T12" fmla="*/ 281 w 461"/>
                <a:gd name="T13" fmla="*/ 2 h 413"/>
                <a:gd name="T14" fmla="*/ 240 w 461"/>
                <a:gd name="T15" fmla="*/ 6 h 413"/>
                <a:gd name="T16" fmla="*/ 177 w 461"/>
                <a:gd name="T17" fmla="*/ 13 h 413"/>
                <a:gd name="T18" fmla="*/ 169 w 461"/>
                <a:gd name="T19" fmla="*/ 80 h 413"/>
                <a:gd name="T20" fmla="*/ 223 w 461"/>
                <a:gd name="T21" fmla="*/ 131 h 413"/>
                <a:gd name="T22" fmla="*/ 166 w 461"/>
                <a:gd name="T23" fmla="*/ 175 h 413"/>
                <a:gd name="T24" fmla="*/ 50 w 461"/>
                <a:gd name="T25" fmla="*/ 207 h 413"/>
                <a:gd name="T26" fmla="*/ 5 w 461"/>
                <a:gd name="T27" fmla="*/ 341 h 413"/>
                <a:gd name="T28" fmla="*/ 102 w 461"/>
                <a:gd name="T29" fmla="*/ 353 h 413"/>
                <a:gd name="T30" fmla="*/ 59 w 461"/>
                <a:gd name="T31" fmla="*/ 298 h 413"/>
                <a:gd name="T32" fmla="*/ 72 w 461"/>
                <a:gd name="T33" fmla="*/ 190 h 413"/>
                <a:gd name="T34" fmla="*/ 158 w 461"/>
                <a:gd name="T35" fmla="*/ 192 h 413"/>
                <a:gd name="T36" fmla="*/ 219 w 461"/>
                <a:gd name="T37" fmla="*/ 213 h 413"/>
                <a:gd name="T38" fmla="*/ 218 w 461"/>
                <a:gd name="T39" fmla="*/ 291 h 413"/>
                <a:gd name="T40" fmla="*/ 219 w 461"/>
                <a:gd name="T41" fmla="*/ 399 h 413"/>
                <a:gd name="T42" fmla="*/ 275 w 461"/>
                <a:gd name="T43" fmla="*/ 344 h 413"/>
                <a:gd name="T44" fmla="*/ 233 w 461"/>
                <a:gd name="T45" fmla="*/ 206 h 413"/>
                <a:gd name="T46" fmla="*/ 234 w 461"/>
                <a:gd name="T47" fmla="*/ 157 h 413"/>
                <a:gd name="T48" fmla="*/ 250 w 461"/>
                <a:gd name="T49" fmla="*/ 179 h 413"/>
                <a:gd name="T50" fmla="*/ 368 w 461"/>
                <a:gd name="T51" fmla="*/ 175 h 413"/>
                <a:gd name="T52" fmla="*/ 409 w 461"/>
                <a:gd name="T53" fmla="*/ 250 h 413"/>
                <a:gd name="T54" fmla="*/ 368 w 461"/>
                <a:gd name="T55" fmla="*/ 339 h 413"/>
                <a:gd name="T56" fmla="*/ 460 w 461"/>
                <a:gd name="T57" fmla="*/ 361 h 413"/>
                <a:gd name="T58" fmla="*/ 61 w 461"/>
                <a:gd name="T59" fmla="*/ 311 h 413"/>
                <a:gd name="T60" fmla="*/ 79 w 461"/>
                <a:gd name="T61" fmla="*/ 324 h 413"/>
                <a:gd name="T62" fmla="*/ 54 w 461"/>
                <a:gd name="T63" fmla="*/ 389 h 413"/>
                <a:gd name="T64" fmla="*/ 61 w 461"/>
                <a:gd name="T65" fmla="*/ 311 h 413"/>
                <a:gd name="T66" fmla="*/ 235 w 461"/>
                <a:gd name="T67" fmla="*/ 302 h 413"/>
                <a:gd name="T68" fmla="*/ 262 w 461"/>
                <a:gd name="T69" fmla="*/ 341 h 413"/>
                <a:gd name="T70" fmla="*/ 220 w 461"/>
                <a:gd name="T71" fmla="*/ 385 h 413"/>
                <a:gd name="T72" fmla="*/ 209 w 461"/>
                <a:gd name="T73" fmla="*/ 306 h 413"/>
                <a:gd name="T74" fmla="*/ 230 w 461"/>
                <a:gd name="T75" fmla="*/ 301 h 413"/>
                <a:gd name="T76" fmla="*/ 228 w 461"/>
                <a:gd name="T77" fmla="*/ 116 h 413"/>
                <a:gd name="T78" fmla="*/ 188 w 461"/>
                <a:gd name="T79" fmla="*/ 110 h 413"/>
                <a:gd name="T80" fmla="*/ 184 w 461"/>
                <a:gd name="T81" fmla="*/ 41 h 413"/>
                <a:gd name="T82" fmla="*/ 211 w 461"/>
                <a:gd name="T83" fmla="*/ 20 h 413"/>
                <a:gd name="T84" fmla="*/ 228 w 461"/>
                <a:gd name="T85" fmla="*/ 17 h 413"/>
                <a:gd name="T86" fmla="*/ 264 w 461"/>
                <a:gd name="T87" fmla="*/ 15 h 413"/>
                <a:gd name="T88" fmla="*/ 279 w 461"/>
                <a:gd name="T89" fmla="*/ 38 h 413"/>
                <a:gd name="T90" fmla="*/ 273 w 461"/>
                <a:gd name="T91" fmla="*/ 89 h 413"/>
                <a:gd name="T92" fmla="*/ 252 w 461"/>
                <a:gd name="T93" fmla="*/ 116 h 413"/>
                <a:gd name="T94" fmla="*/ 403 w 461"/>
                <a:gd name="T95" fmla="*/ 387 h 413"/>
                <a:gd name="T96" fmla="*/ 393 w 461"/>
                <a:gd name="T97" fmla="*/ 325 h 413"/>
                <a:gd name="T98" fmla="*/ 416 w 461"/>
                <a:gd name="T99" fmla="*/ 314 h 413"/>
                <a:gd name="T100" fmla="*/ 446 w 461"/>
                <a:gd name="T101" fmla="*/ 356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61" h="413">
                  <a:moveTo>
                    <a:pt x="448" y="317"/>
                  </a:moveTo>
                  <a:cubicBezTo>
                    <a:pt x="445" y="313"/>
                    <a:pt x="442" y="309"/>
                    <a:pt x="437" y="306"/>
                  </a:cubicBezTo>
                  <a:cubicBezTo>
                    <a:pt x="433" y="305"/>
                    <a:pt x="428" y="306"/>
                    <a:pt x="424" y="306"/>
                  </a:cubicBezTo>
                  <a:cubicBezTo>
                    <a:pt x="424" y="306"/>
                    <a:pt x="424" y="306"/>
                    <a:pt x="424" y="306"/>
                  </a:cubicBezTo>
                  <a:cubicBezTo>
                    <a:pt x="424" y="273"/>
                    <a:pt x="427" y="238"/>
                    <a:pt x="422" y="205"/>
                  </a:cubicBezTo>
                  <a:cubicBezTo>
                    <a:pt x="419" y="183"/>
                    <a:pt x="405" y="172"/>
                    <a:pt x="385" y="164"/>
                  </a:cubicBezTo>
                  <a:cubicBezTo>
                    <a:pt x="362" y="155"/>
                    <a:pt x="329" y="164"/>
                    <a:pt x="305" y="167"/>
                  </a:cubicBezTo>
                  <a:cubicBezTo>
                    <a:pt x="292" y="168"/>
                    <a:pt x="272" y="173"/>
                    <a:pt x="259" y="169"/>
                  </a:cubicBezTo>
                  <a:cubicBezTo>
                    <a:pt x="246" y="164"/>
                    <a:pt x="240" y="145"/>
                    <a:pt x="235" y="130"/>
                  </a:cubicBezTo>
                  <a:cubicBezTo>
                    <a:pt x="243" y="130"/>
                    <a:pt x="251" y="130"/>
                    <a:pt x="258" y="131"/>
                  </a:cubicBezTo>
                  <a:cubicBezTo>
                    <a:pt x="264" y="132"/>
                    <a:pt x="269" y="135"/>
                    <a:pt x="275" y="132"/>
                  </a:cubicBezTo>
                  <a:cubicBezTo>
                    <a:pt x="289" y="124"/>
                    <a:pt x="286" y="103"/>
                    <a:pt x="287" y="91"/>
                  </a:cubicBezTo>
                  <a:cubicBezTo>
                    <a:pt x="290" y="71"/>
                    <a:pt x="293" y="53"/>
                    <a:pt x="294" y="33"/>
                  </a:cubicBezTo>
                  <a:cubicBezTo>
                    <a:pt x="294" y="20"/>
                    <a:pt x="296" y="6"/>
                    <a:pt x="281" y="2"/>
                  </a:cubicBezTo>
                  <a:cubicBezTo>
                    <a:pt x="273" y="0"/>
                    <a:pt x="263" y="2"/>
                    <a:pt x="255" y="2"/>
                  </a:cubicBezTo>
                  <a:cubicBezTo>
                    <a:pt x="248" y="2"/>
                    <a:pt x="244" y="4"/>
                    <a:pt x="240" y="6"/>
                  </a:cubicBezTo>
                  <a:cubicBezTo>
                    <a:pt x="234" y="6"/>
                    <a:pt x="229" y="7"/>
                    <a:pt x="224" y="7"/>
                  </a:cubicBezTo>
                  <a:cubicBezTo>
                    <a:pt x="208" y="10"/>
                    <a:pt x="192" y="8"/>
                    <a:pt x="177" y="13"/>
                  </a:cubicBezTo>
                  <a:cubicBezTo>
                    <a:pt x="175" y="13"/>
                    <a:pt x="173" y="15"/>
                    <a:pt x="173" y="17"/>
                  </a:cubicBezTo>
                  <a:cubicBezTo>
                    <a:pt x="169" y="38"/>
                    <a:pt x="170" y="59"/>
                    <a:pt x="169" y="80"/>
                  </a:cubicBezTo>
                  <a:cubicBezTo>
                    <a:pt x="169" y="94"/>
                    <a:pt x="165" y="115"/>
                    <a:pt x="177" y="125"/>
                  </a:cubicBezTo>
                  <a:cubicBezTo>
                    <a:pt x="188" y="134"/>
                    <a:pt x="208" y="132"/>
                    <a:pt x="223" y="131"/>
                  </a:cubicBezTo>
                  <a:cubicBezTo>
                    <a:pt x="221" y="138"/>
                    <a:pt x="208" y="154"/>
                    <a:pt x="206" y="156"/>
                  </a:cubicBezTo>
                  <a:cubicBezTo>
                    <a:pt x="195" y="166"/>
                    <a:pt x="180" y="171"/>
                    <a:pt x="166" y="175"/>
                  </a:cubicBezTo>
                  <a:cubicBezTo>
                    <a:pt x="139" y="182"/>
                    <a:pt x="113" y="176"/>
                    <a:pt x="86" y="173"/>
                  </a:cubicBezTo>
                  <a:cubicBezTo>
                    <a:pt x="63" y="171"/>
                    <a:pt x="53" y="187"/>
                    <a:pt x="50" y="207"/>
                  </a:cubicBezTo>
                  <a:cubicBezTo>
                    <a:pt x="45" y="238"/>
                    <a:pt x="44" y="269"/>
                    <a:pt x="44" y="300"/>
                  </a:cubicBezTo>
                  <a:cubicBezTo>
                    <a:pt x="25" y="302"/>
                    <a:pt x="8" y="323"/>
                    <a:pt x="5" y="341"/>
                  </a:cubicBezTo>
                  <a:cubicBezTo>
                    <a:pt x="0" y="369"/>
                    <a:pt x="19" y="400"/>
                    <a:pt x="49" y="403"/>
                  </a:cubicBezTo>
                  <a:cubicBezTo>
                    <a:pt x="82" y="406"/>
                    <a:pt x="102" y="384"/>
                    <a:pt x="102" y="353"/>
                  </a:cubicBezTo>
                  <a:cubicBezTo>
                    <a:pt x="102" y="337"/>
                    <a:pt x="95" y="319"/>
                    <a:pt x="85" y="307"/>
                  </a:cubicBezTo>
                  <a:cubicBezTo>
                    <a:pt x="78" y="297"/>
                    <a:pt x="69" y="296"/>
                    <a:pt x="59" y="298"/>
                  </a:cubicBezTo>
                  <a:cubicBezTo>
                    <a:pt x="59" y="280"/>
                    <a:pt x="59" y="262"/>
                    <a:pt x="60" y="243"/>
                  </a:cubicBezTo>
                  <a:cubicBezTo>
                    <a:pt x="61" y="230"/>
                    <a:pt x="58" y="199"/>
                    <a:pt x="72" y="190"/>
                  </a:cubicBezTo>
                  <a:cubicBezTo>
                    <a:pt x="80" y="184"/>
                    <a:pt x="103" y="192"/>
                    <a:pt x="112" y="193"/>
                  </a:cubicBezTo>
                  <a:cubicBezTo>
                    <a:pt x="126" y="195"/>
                    <a:pt x="144" y="194"/>
                    <a:pt x="158" y="192"/>
                  </a:cubicBezTo>
                  <a:cubicBezTo>
                    <a:pt x="178" y="189"/>
                    <a:pt x="206" y="180"/>
                    <a:pt x="220" y="163"/>
                  </a:cubicBezTo>
                  <a:cubicBezTo>
                    <a:pt x="219" y="179"/>
                    <a:pt x="219" y="196"/>
                    <a:pt x="219" y="213"/>
                  </a:cubicBezTo>
                  <a:cubicBezTo>
                    <a:pt x="218" y="231"/>
                    <a:pt x="218" y="249"/>
                    <a:pt x="218" y="267"/>
                  </a:cubicBezTo>
                  <a:cubicBezTo>
                    <a:pt x="218" y="275"/>
                    <a:pt x="217" y="283"/>
                    <a:pt x="218" y="291"/>
                  </a:cubicBezTo>
                  <a:cubicBezTo>
                    <a:pt x="200" y="291"/>
                    <a:pt x="183" y="308"/>
                    <a:pt x="178" y="327"/>
                  </a:cubicBezTo>
                  <a:cubicBezTo>
                    <a:pt x="168" y="358"/>
                    <a:pt x="189" y="391"/>
                    <a:pt x="219" y="399"/>
                  </a:cubicBezTo>
                  <a:cubicBezTo>
                    <a:pt x="234" y="403"/>
                    <a:pt x="248" y="395"/>
                    <a:pt x="259" y="386"/>
                  </a:cubicBezTo>
                  <a:cubicBezTo>
                    <a:pt x="272" y="376"/>
                    <a:pt x="276" y="359"/>
                    <a:pt x="275" y="344"/>
                  </a:cubicBezTo>
                  <a:cubicBezTo>
                    <a:pt x="275" y="321"/>
                    <a:pt x="258" y="291"/>
                    <a:pt x="234" y="288"/>
                  </a:cubicBezTo>
                  <a:cubicBezTo>
                    <a:pt x="234" y="261"/>
                    <a:pt x="234" y="233"/>
                    <a:pt x="233" y="206"/>
                  </a:cubicBezTo>
                  <a:cubicBezTo>
                    <a:pt x="233" y="192"/>
                    <a:pt x="231" y="179"/>
                    <a:pt x="233" y="165"/>
                  </a:cubicBezTo>
                  <a:cubicBezTo>
                    <a:pt x="233" y="162"/>
                    <a:pt x="233" y="160"/>
                    <a:pt x="234" y="157"/>
                  </a:cubicBezTo>
                  <a:cubicBezTo>
                    <a:pt x="234" y="158"/>
                    <a:pt x="234" y="159"/>
                    <a:pt x="235" y="160"/>
                  </a:cubicBezTo>
                  <a:cubicBezTo>
                    <a:pt x="238" y="167"/>
                    <a:pt x="242" y="175"/>
                    <a:pt x="250" y="179"/>
                  </a:cubicBezTo>
                  <a:cubicBezTo>
                    <a:pt x="269" y="189"/>
                    <a:pt x="304" y="182"/>
                    <a:pt x="325" y="179"/>
                  </a:cubicBezTo>
                  <a:cubicBezTo>
                    <a:pt x="339" y="177"/>
                    <a:pt x="353" y="174"/>
                    <a:pt x="368" y="175"/>
                  </a:cubicBezTo>
                  <a:cubicBezTo>
                    <a:pt x="383" y="176"/>
                    <a:pt x="404" y="187"/>
                    <a:pt x="407" y="202"/>
                  </a:cubicBezTo>
                  <a:cubicBezTo>
                    <a:pt x="411" y="217"/>
                    <a:pt x="409" y="235"/>
                    <a:pt x="409" y="250"/>
                  </a:cubicBezTo>
                  <a:cubicBezTo>
                    <a:pt x="408" y="268"/>
                    <a:pt x="408" y="285"/>
                    <a:pt x="408" y="302"/>
                  </a:cubicBezTo>
                  <a:cubicBezTo>
                    <a:pt x="391" y="304"/>
                    <a:pt x="373" y="325"/>
                    <a:pt x="368" y="339"/>
                  </a:cubicBezTo>
                  <a:cubicBezTo>
                    <a:pt x="359" y="362"/>
                    <a:pt x="380" y="392"/>
                    <a:pt x="400" y="401"/>
                  </a:cubicBezTo>
                  <a:cubicBezTo>
                    <a:pt x="429" y="413"/>
                    <a:pt x="457" y="391"/>
                    <a:pt x="460" y="361"/>
                  </a:cubicBezTo>
                  <a:cubicBezTo>
                    <a:pt x="461" y="346"/>
                    <a:pt x="456" y="330"/>
                    <a:pt x="448" y="317"/>
                  </a:cubicBezTo>
                  <a:moveTo>
                    <a:pt x="61" y="311"/>
                  </a:moveTo>
                  <a:cubicBezTo>
                    <a:pt x="62" y="311"/>
                    <a:pt x="62" y="311"/>
                    <a:pt x="63" y="310"/>
                  </a:cubicBezTo>
                  <a:cubicBezTo>
                    <a:pt x="69" y="313"/>
                    <a:pt x="74" y="317"/>
                    <a:pt x="79" y="324"/>
                  </a:cubicBezTo>
                  <a:cubicBezTo>
                    <a:pt x="82" y="330"/>
                    <a:pt x="86" y="339"/>
                    <a:pt x="87" y="346"/>
                  </a:cubicBezTo>
                  <a:cubicBezTo>
                    <a:pt x="91" y="370"/>
                    <a:pt x="79" y="390"/>
                    <a:pt x="54" y="389"/>
                  </a:cubicBezTo>
                  <a:cubicBezTo>
                    <a:pt x="32" y="389"/>
                    <a:pt x="17" y="368"/>
                    <a:pt x="17" y="347"/>
                  </a:cubicBezTo>
                  <a:cubicBezTo>
                    <a:pt x="18" y="324"/>
                    <a:pt x="39" y="309"/>
                    <a:pt x="61" y="311"/>
                  </a:cubicBezTo>
                  <a:moveTo>
                    <a:pt x="233" y="302"/>
                  </a:moveTo>
                  <a:cubicBezTo>
                    <a:pt x="233" y="302"/>
                    <a:pt x="234" y="302"/>
                    <a:pt x="235" y="302"/>
                  </a:cubicBezTo>
                  <a:cubicBezTo>
                    <a:pt x="238" y="303"/>
                    <a:pt x="241" y="304"/>
                    <a:pt x="244" y="307"/>
                  </a:cubicBezTo>
                  <a:cubicBezTo>
                    <a:pt x="253" y="315"/>
                    <a:pt x="261" y="329"/>
                    <a:pt x="262" y="341"/>
                  </a:cubicBezTo>
                  <a:cubicBezTo>
                    <a:pt x="263" y="354"/>
                    <a:pt x="259" y="370"/>
                    <a:pt x="248" y="377"/>
                  </a:cubicBezTo>
                  <a:cubicBezTo>
                    <a:pt x="239" y="383"/>
                    <a:pt x="231" y="389"/>
                    <a:pt x="220" y="385"/>
                  </a:cubicBezTo>
                  <a:cubicBezTo>
                    <a:pt x="199" y="378"/>
                    <a:pt x="185" y="356"/>
                    <a:pt x="190" y="334"/>
                  </a:cubicBezTo>
                  <a:cubicBezTo>
                    <a:pt x="192" y="323"/>
                    <a:pt x="200" y="312"/>
                    <a:pt x="209" y="306"/>
                  </a:cubicBezTo>
                  <a:cubicBezTo>
                    <a:pt x="212" y="305"/>
                    <a:pt x="217" y="302"/>
                    <a:pt x="223" y="301"/>
                  </a:cubicBezTo>
                  <a:cubicBezTo>
                    <a:pt x="225" y="303"/>
                    <a:pt x="228" y="302"/>
                    <a:pt x="230" y="301"/>
                  </a:cubicBezTo>
                  <a:cubicBezTo>
                    <a:pt x="231" y="301"/>
                    <a:pt x="232" y="302"/>
                    <a:pt x="233" y="302"/>
                  </a:cubicBezTo>
                  <a:moveTo>
                    <a:pt x="228" y="116"/>
                  </a:moveTo>
                  <a:cubicBezTo>
                    <a:pt x="220" y="117"/>
                    <a:pt x="212" y="117"/>
                    <a:pt x="204" y="116"/>
                  </a:cubicBezTo>
                  <a:cubicBezTo>
                    <a:pt x="196" y="116"/>
                    <a:pt x="194" y="117"/>
                    <a:pt x="188" y="110"/>
                  </a:cubicBezTo>
                  <a:cubicBezTo>
                    <a:pt x="182" y="104"/>
                    <a:pt x="183" y="103"/>
                    <a:pt x="183" y="96"/>
                  </a:cubicBezTo>
                  <a:cubicBezTo>
                    <a:pt x="183" y="77"/>
                    <a:pt x="182" y="59"/>
                    <a:pt x="184" y="41"/>
                  </a:cubicBezTo>
                  <a:cubicBezTo>
                    <a:pt x="184" y="33"/>
                    <a:pt x="181" y="25"/>
                    <a:pt x="188" y="22"/>
                  </a:cubicBezTo>
                  <a:cubicBezTo>
                    <a:pt x="194" y="19"/>
                    <a:pt x="204" y="21"/>
                    <a:pt x="211" y="20"/>
                  </a:cubicBezTo>
                  <a:cubicBezTo>
                    <a:pt x="213" y="20"/>
                    <a:pt x="220" y="18"/>
                    <a:pt x="227" y="17"/>
                  </a:cubicBezTo>
                  <a:cubicBezTo>
                    <a:pt x="227" y="17"/>
                    <a:pt x="228" y="17"/>
                    <a:pt x="228" y="17"/>
                  </a:cubicBezTo>
                  <a:cubicBezTo>
                    <a:pt x="238" y="19"/>
                    <a:pt x="248" y="15"/>
                    <a:pt x="259" y="15"/>
                  </a:cubicBezTo>
                  <a:cubicBezTo>
                    <a:pt x="260" y="17"/>
                    <a:pt x="263" y="17"/>
                    <a:pt x="264" y="15"/>
                  </a:cubicBezTo>
                  <a:cubicBezTo>
                    <a:pt x="266" y="15"/>
                    <a:pt x="268" y="15"/>
                    <a:pt x="271" y="15"/>
                  </a:cubicBezTo>
                  <a:cubicBezTo>
                    <a:pt x="283" y="19"/>
                    <a:pt x="279" y="28"/>
                    <a:pt x="279" y="38"/>
                  </a:cubicBezTo>
                  <a:cubicBezTo>
                    <a:pt x="279" y="48"/>
                    <a:pt x="279" y="57"/>
                    <a:pt x="276" y="67"/>
                  </a:cubicBezTo>
                  <a:cubicBezTo>
                    <a:pt x="275" y="74"/>
                    <a:pt x="274" y="81"/>
                    <a:pt x="273" y="89"/>
                  </a:cubicBezTo>
                  <a:cubicBezTo>
                    <a:pt x="272" y="95"/>
                    <a:pt x="273" y="106"/>
                    <a:pt x="271" y="111"/>
                  </a:cubicBezTo>
                  <a:cubicBezTo>
                    <a:pt x="267" y="120"/>
                    <a:pt x="260" y="116"/>
                    <a:pt x="252" y="116"/>
                  </a:cubicBezTo>
                  <a:cubicBezTo>
                    <a:pt x="244" y="116"/>
                    <a:pt x="236" y="116"/>
                    <a:pt x="228" y="116"/>
                  </a:cubicBezTo>
                  <a:moveTo>
                    <a:pt x="403" y="387"/>
                  </a:moveTo>
                  <a:cubicBezTo>
                    <a:pt x="388" y="380"/>
                    <a:pt x="375" y="359"/>
                    <a:pt x="381" y="343"/>
                  </a:cubicBezTo>
                  <a:cubicBezTo>
                    <a:pt x="384" y="338"/>
                    <a:pt x="389" y="330"/>
                    <a:pt x="393" y="325"/>
                  </a:cubicBezTo>
                  <a:cubicBezTo>
                    <a:pt x="399" y="317"/>
                    <a:pt x="407" y="315"/>
                    <a:pt x="415" y="313"/>
                  </a:cubicBezTo>
                  <a:cubicBezTo>
                    <a:pt x="416" y="314"/>
                    <a:pt x="416" y="314"/>
                    <a:pt x="416" y="314"/>
                  </a:cubicBezTo>
                  <a:cubicBezTo>
                    <a:pt x="424" y="318"/>
                    <a:pt x="431" y="319"/>
                    <a:pt x="436" y="326"/>
                  </a:cubicBezTo>
                  <a:cubicBezTo>
                    <a:pt x="442" y="333"/>
                    <a:pt x="447" y="346"/>
                    <a:pt x="446" y="356"/>
                  </a:cubicBezTo>
                  <a:cubicBezTo>
                    <a:pt x="446" y="379"/>
                    <a:pt x="426" y="399"/>
                    <a:pt x="403" y="387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07"/>
            <p:cNvSpPr>
              <a:spLocks/>
            </p:cNvSpPr>
            <p:nvPr/>
          </p:nvSpPr>
          <p:spPr bwMode="auto">
            <a:xfrm>
              <a:off x="8435976" y="681039"/>
              <a:ext cx="85725" cy="109538"/>
            </a:xfrm>
            <a:custGeom>
              <a:avLst/>
              <a:gdLst>
                <a:gd name="T0" fmla="*/ 37 w 40"/>
                <a:gd name="T1" fmla="*/ 1 h 51"/>
                <a:gd name="T2" fmla="*/ 18 w 40"/>
                <a:gd name="T3" fmla="*/ 22 h 51"/>
                <a:gd name="T4" fmla="*/ 0 w 40"/>
                <a:gd name="T5" fmla="*/ 46 h 51"/>
                <a:gd name="T6" fmla="*/ 0 w 40"/>
                <a:gd name="T7" fmla="*/ 47 h 51"/>
                <a:gd name="T8" fmla="*/ 6 w 40"/>
                <a:gd name="T9" fmla="*/ 50 h 51"/>
                <a:gd name="T10" fmla="*/ 6 w 40"/>
                <a:gd name="T11" fmla="*/ 49 h 51"/>
                <a:gd name="T12" fmla="*/ 22 w 40"/>
                <a:gd name="T13" fmla="*/ 23 h 51"/>
                <a:gd name="T14" fmla="*/ 39 w 40"/>
                <a:gd name="T15" fmla="*/ 3 h 51"/>
                <a:gd name="T16" fmla="*/ 37 w 40"/>
                <a:gd name="T17" fmla="*/ 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51">
                  <a:moveTo>
                    <a:pt x="37" y="1"/>
                  </a:moveTo>
                  <a:cubicBezTo>
                    <a:pt x="30" y="8"/>
                    <a:pt x="25" y="16"/>
                    <a:pt x="18" y="22"/>
                  </a:cubicBezTo>
                  <a:cubicBezTo>
                    <a:pt x="11" y="29"/>
                    <a:pt x="6" y="37"/>
                    <a:pt x="0" y="46"/>
                  </a:cubicBezTo>
                  <a:cubicBezTo>
                    <a:pt x="0" y="46"/>
                    <a:pt x="0" y="47"/>
                    <a:pt x="0" y="47"/>
                  </a:cubicBezTo>
                  <a:cubicBezTo>
                    <a:pt x="2" y="50"/>
                    <a:pt x="3" y="50"/>
                    <a:pt x="6" y="50"/>
                  </a:cubicBezTo>
                  <a:cubicBezTo>
                    <a:pt x="7" y="51"/>
                    <a:pt x="7" y="49"/>
                    <a:pt x="6" y="49"/>
                  </a:cubicBezTo>
                  <a:cubicBezTo>
                    <a:pt x="0" y="46"/>
                    <a:pt x="20" y="25"/>
                    <a:pt x="22" y="23"/>
                  </a:cubicBezTo>
                  <a:cubicBezTo>
                    <a:pt x="28" y="17"/>
                    <a:pt x="33" y="9"/>
                    <a:pt x="39" y="3"/>
                  </a:cubicBezTo>
                  <a:cubicBezTo>
                    <a:pt x="40" y="2"/>
                    <a:pt x="38" y="0"/>
                    <a:pt x="37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108"/>
            <p:cNvSpPr>
              <a:spLocks/>
            </p:cNvSpPr>
            <p:nvPr/>
          </p:nvSpPr>
          <p:spPr bwMode="auto">
            <a:xfrm>
              <a:off x="8432801" y="690564"/>
              <a:ext cx="120650" cy="142875"/>
            </a:xfrm>
            <a:custGeom>
              <a:avLst/>
              <a:gdLst>
                <a:gd name="T0" fmla="*/ 53 w 56"/>
                <a:gd name="T1" fmla="*/ 1 h 66"/>
                <a:gd name="T2" fmla="*/ 24 w 56"/>
                <a:gd name="T3" fmla="*/ 36 h 66"/>
                <a:gd name="T4" fmla="*/ 10 w 56"/>
                <a:gd name="T5" fmla="*/ 51 h 66"/>
                <a:gd name="T6" fmla="*/ 1 w 56"/>
                <a:gd name="T7" fmla="*/ 63 h 66"/>
                <a:gd name="T8" fmla="*/ 2 w 56"/>
                <a:gd name="T9" fmla="*/ 65 h 66"/>
                <a:gd name="T10" fmla="*/ 9 w 56"/>
                <a:gd name="T11" fmla="*/ 59 h 66"/>
                <a:gd name="T12" fmla="*/ 23 w 56"/>
                <a:gd name="T13" fmla="*/ 42 h 66"/>
                <a:gd name="T14" fmla="*/ 55 w 56"/>
                <a:gd name="T15" fmla="*/ 3 h 66"/>
                <a:gd name="T16" fmla="*/ 53 w 56"/>
                <a:gd name="T17" fmla="*/ 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66">
                  <a:moveTo>
                    <a:pt x="53" y="1"/>
                  </a:moveTo>
                  <a:cubicBezTo>
                    <a:pt x="44" y="13"/>
                    <a:pt x="34" y="25"/>
                    <a:pt x="24" y="36"/>
                  </a:cubicBezTo>
                  <a:cubicBezTo>
                    <a:pt x="20" y="41"/>
                    <a:pt x="14" y="46"/>
                    <a:pt x="10" y="51"/>
                  </a:cubicBezTo>
                  <a:cubicBezTo>
                    <a:pt x="7" y="55"/>
                    <a:pt x="5" y="61"/>
                    <a:pt x="1" y="63"/>
                  </a:cubicBezTo>
                  <a:cubicBezTo>
                    <a:pt x="0" y="64"/>
                    <a:pt x="1" y="66"/>
                    <a:pt x="2" y="65"/>
                  </a:cubicBezTo>
                  <a:cubicBezTo>
                    <a:pt x="6" y="65"/>
                    <a:pt x="7" y="62"/>
                    <a:pt x="9" y="59"/>
                  </a:cubicBezTo>
                  <a:cubicBezTo>
                    <a:pt x="12" y="52"/>
                    <a:pt x="18" y="48"/>
                    <a:pt x="23" y="42"/>
                  </a:cubicBezTo>
                  <a:cubicBezTo>
                    <a:pt x="35" y="30"/>
                    <a:pt x="45" y="16"/>
                    <a:pt x="55" y="3"/>
                  </a:cubicBezTo>
                  <a:cubicBezTo>
                    <a:pt x="56" y="2"/>
                    <a:pt x="54" y="0"/>
                    <a:pt x="53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109"/>
            <p:cNvSpPr>
              <a:spLocks/>
            </p:cNvSpPr>
            <p:nvPr/>
          </p:nvSpPr>
          <p:spPr bwMode="auto">
            <a:xfrm>
              <a:off x="8426451" y="733426"/>
              <a:ext cx="127000" cy="131763"/>
            </a:xfrm>
            <a:custGeom>
              <a:avLst/>
              <a:gdLst>
                <a:gd name="T0" fmla="*/ 56 w 59"/>
                <a:gd name="T1" fmla="*/ 1 h 61"/>
                <a:gd name="T2" fmla="*/ 29 w 59"/>
                <a:gd name="T3" fmla="*/ 30 h 61"/>
                <a:gd name="T4" fmla="*/ 1 w 59"/>
                <a:gd name="T5" fmla="*/ 59 h 61"/>
                <a:gd name="T6" fmla="*/ 3 w 59"/>
                <a:gd name="T7" fmla="*/ 60 h 61"/>
                <a:gd name="T8" fmla="*/ 58 w 59"/>
                <a:gd name="T9" fmla="*/ 3 h 61"/>
                <a:gd name="T10" fmla="*/ 56 w 59"/>
                <a:gd name="T11" fmla="*/ 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" h="61">
                  <a:moveTo>
                    <a:pt x="56" y="1"/>
                  </a:moveTo>
                  <a:cubicBezTo>
                    <a:pt x="47" y="10"/>
                    <a:pt x="38" y="21"/>
                    <a:pt x="29" y="30"/>
                  </a:cubicBezTo>
                  <a:cubicBezTo>
                    <a:pt x="20" y="40"/>
                    <a:pt x="10" y="48"/>
                    <a:pt x="1" y="59"/>
                  </a:cubicBezTo>
                  <a:cubicBezTo>
                    <a:pt x="0" y="60"/>
                    <a:pt x="2" y="61"/>
                    <a:pt x="3" y="60"/>
                  </a:cubicBezTo>
                  <a:cubicBezTo>
                    <a:pt x="24" y="43"/>
                    <a:pt x="39" y="22"/>
                    <a:pt x="58" y="3"/>
                  </a:cubicBezTo>
                  <a:cubicBezTo>
                    <a:pt x="59" y="2"/>
                    <a:pt x="57" y="0"/>
                    <a:pt x="56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110"/>
            <p:cNvSpPr>
              <a:spLocks/>
            </p:cNvSpPr>
            <p:nvPr/>
          </p:nvSpPr>
          <p:spPr bwMode="auto">
            <a:xfrm>
              <a:off x="8435976" y="776289"/>
              <a:ext cx="117475" cy="114300"/>
            </a:xfrm>
            <a:custGeom>
              <a:avLst/>
              <a:gdLst>
                <a:gd name="T0" fmla="*/ 52 w 55"/>
                <a:gd name="T1" fmla="*/ 1 h 53"/>
                <a:gd name="T2" fmla="*/ 18 w 55"/>
                <a:gd name="T3" fmla="*/ 34 h 53"/>
                <a:gd name="T4" fmla="*/ 0 w 55"/>
                <a:gd name="T5" fmla="*/ 52 h 53"/>
                <a:gd name="T6" fmla="*/ 1 w 55"/>
                <a:gd name="T7" fmla="*/ 52 h 53"/>
                <a:gd name="T8" fmla="*/ 24 w 55"/>
                <a:gd name="T9" fmla="*/ 33 h 53"/>
                <a:gd name="T10" fmla="*/ 54 w 55"/>
                <a:gd name="T11" fmla="*/ 3 h 53"/>
                <a:gd name="T12" fmla="*/ 52 w 55"/>
                <a:gd name="T13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53">
                  <a:moveTo>
                    <a:pt x="52" y="1"/>
                  </a:moveTo>
                  <a:cubicBezTo>
                    <a:pt x="41" y="12"/>
                    <a:pt x="30" y="25"/>
                    <a:pt x="18" y="34"/>
                  </a:cubicBezTo>
                  <a:cubicBezTo>
                    <a:pt x="11" y="39"/>
                    <a:pt x="2" y="43"/>
                    <a:pt x="0" y="52"/>
                  </a:cubicBezTo>
                  <a:cubicBezTo>
                    <a:pt x="0" y="52"/>
                    <a:pt x="1" y="53"/>
                    <a:pt x="1" y="52"/>
                  </a:cubicBezTo>
                  <a:cubicBezTo>
                    <a:pt x="7" y="43"/>
                    <a:pt x="17" y="40"/>
                    <a:pt x="24" y="33"/>
                  </a:cubicBezTo>
                  <a:cubicBezTo>
                    <a:pt x="35" y="24"/>
                    <a:pt x="44" y="13"/>
                    <a:pt x="54" y="3"/>
                  </a:cubicBezTo>
                  <a:cubicBezTo>
                    <a:pt x="55" y="2"/>
                    <a:pt x="53" y="0"/>
                    <a:pt x="52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111"/>
            <p:cNvSpPr>
              <a:spLocks/>
            </p:cNvSpPr>
            <p:nvPr/>
          </p:nvSpPr>
          <p:spPr bwMode="auto">
            <a:xfrm>
              <a:off x="8467726" y="815976"/>
              <a:ext cx="101600" cy="96838"/>
            </a:xfrm>
            <a:custGeom>
              <a:avLst/>
              <a:gdLst>
                <a:gd name="T0" fmla="*/ 44 w 47"/>
                <a:gd name="T1" fmla="*/ 1 h 45"/>
                <a:gd name="T2" fmla="*/ 42 w 47"/>
                <a:gd name="T3" fmla="*/ 2 h 45"/>
                <a:gd name="T4" fmla="*/ 19 w 47"/>
                <a:gd name="T5" fmla="*/ 26 h 45"/>
                <a:gd name="T6" fmla="*/ 0 w 47"/>
                <a:gd name="T7" fmla="*/ 44 h 45"/>
                <a:gd name="T8" fmla="*/ 1 w 47"/>
                <a:gd name="T9" fmla="*/ 44 h 45"/>
                <a:gd name="T10" fmla="*/ 30 w 47"/>
                <a:gd name="T11" fmla="*/ 20 h 45"/>
                <a:gd name="T12" fmla="*/ 44 w 47"/>
                <a:gd name="T13" fmla="*/ 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45">
                  <a:moveTo>
                    <a:pt x="44" y="1"/>
                  </a:moveTo>
                  <a:cubicBezTo>
                    <a:pt x="44" y="0"/>
                    <a:pt x="42" y="1"/>
                    <a:pt x="42" y="2"/>
                  </a:cubicBezTo>
                  <a:cubicBezTo>
                    <a:pt x="45" y="10"/>
                    <a:pt x="24" y="22"/>
                    <a:pt x="19" y="26"/>
                  </a:cubicBezTo>
                  <a:cubicBezTo>
                    <a:pt x="13" y="30"/>
                    <a:pt x="1" y="36"/>
                    <a:pt x="0" y="44"/>
                  </a:cubicBezTo>
                  <a:cubicBezTo>
                    <a:pt x="0" y="44"/>
                    <a:pt x="1" y="45"/>
                    <a:pt x="1" y="44"/>
                  </a:cubicBezTo>
                  <a:cubicBezTo>
                    <a:pt x="8" y="34"/>
                    <a:pt x="20" y="28"/>
                    <a:pt x="30" y="20"/>
                  </a:cubicBezTo>
                  <a:cubicBezTo>
                    <a:pt x="35" y="17"/>
                    <a:pt x="47" y="9"/>
                    <a:pt x="44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Line 112"/>
            <p:cNvSpPr>
              <a:spLocks noChangeShapeType="1"/>
            </p:cNvSpPr>
            <p:nvPr/>
          </p:nvSpPr>
          <p:spPr bwMode="auto">
            <a:xfrm>
              <a:off x="8529638" y="879476"/>
              <a:ext cx="0" cy="0"/>
            </a:xfrm>
            <a:prstGeom prst="line">
              <a:avLst/>
            </a:prstGeom>
            <a:noFill/>
            <a:ln w="9525">
              <a:noFill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Line 113"/>
            <p:cNvSpPr>
              <a:spLocks noChangeShapeType="1"/>
            </p:cNvSpPr>
            <p:nvPr/>
          </p:nvSpPr>
          <p:spPr bwMode="auto">
            <a:xfrm>
              <a:off x="8529638" y="879476"/>
              <a:ext cx="0" cy="0"/>
            </a:xfrm>
            <a:prstGeom prst="line">
              <a:avLst/>
            </a:prstGeom>
            <a:noFill/>
            <a:ln w="9525">
              <a:noFill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Line 114"/>
            <p:cNvSpPr>
              <a:spLocks noChangeShapeType="1"/>
            </p:cNvSpPr>
            <p:nvPr/>
          </p:nvSpPr>
          <p:spPr bwMode="auto">
            <a:xfrm>
              <a:off x="8529638" y="879476"/>
              <a:ext cx="0" cy="0"/>
            </a:xfrm>
            <a:prstGeom prst="line">
              <a:avLst/>
            </a:prstGeom>
            <a:noFill/>
            <a:ln w="0" cap="rnd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115"/>
            <p:cNvSpPr>
              <a:spLocks/>
            </p:cNvSpPr>
            <p:nvPr/>
          </p:nvSpPr>
          <p:spPr bwMode="auto">
            <a:xfrm>
              <a:off x="8085138" y="1287464"/>
              <a:ext cx="107950" cy="128588"/>
            </a:xfrm>
            <a:custGeom>
              <a:avLst/>
              <a:gdLst>
                <a:gd name="T0" fmla="*/ 48 w 50"/>
                <a:gd name="T1" fmla="*/ 1 h 60"/>
                <a:gd name="T2" fmla="*/ 35 w 50"/>
                <a:gd name="T3" fmla="*/ 16 h 60"/>
                <a:gd name="T4" fmla="*/ 19 w 50"/>
                <a:gd name="T5" fmla="*/ 32 h 60"/>
                <a:gd name="T6" fmla="*/ 8 w 50"/>
                <a:gd name="T7" fmla="*/ 46 h 60"/>
                <a:gd name="T8" fmla="*/ 1 w 50"/>
                <a:gd name="T9" fmla="*/ 59 h 60"/>
                <a:gd name="T10" fmla="*/ 2 w 50"/>
                <a:gd name="T11" fmla="*/ 59 h 60"/>
                <a:gd name="T12" fmla="*/ 12 w 50"/>
                <a:gd name="T13" fmla="*/ 47 h 60"/>
                <a:gd name="T14" fmla="*/ 25 w 50"/>
                <a:gd name="T15" fmla="*/ 29 h 60"/>
                <a:gd name="T16" fmla="*/ 49 w 50"/>
                <a:gd name="T17" fmla="*/ 2 h 60"/>
                <a:gd name="T18" fmla="*/ 48 w 50"/>
                <a:gd name="T19" fmla="*/ 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60">
                  <a:moveTo>
                    <a:pt x="48" y="1"/>
                  </a:moveTo>
                  <a:cubicBezTo>
                    <a:pt x="43" y="6"/>
                    <a:pt x="39" y="11"/>
                    <a:pt x="35" y="16"/>
                  </a:cubicBezTo>
                  <a:cubicBezTo>
                    <a:pt x="29" y="22"/>
                    <a:pt x="24" y="26"/>
                    <a:pt x="19" y="32"/>
                  </a:cubicBezTo>
                  <a:cubicBezTo>
                    <a:pt x="15" y="36"/>
                    <a:pt x="12" y="41"/>
                    <a:pt x="8" y="46"/>
                  </a:cubicBezTo>
                  <a:cubicBezTo>
                    <a:pt x="5" y="50"/>
                    <a:pt x="1" y="54"/>
                    <a:pt x="1" y="59"/>
                  </a:cubicBezTo>
                  <a:cubicBezTo>
                    <a:pt x="0" y="59"/>
                    <a:pt x="1" y="60"/>
                    <a:pt x="2" y="59"/>
                  </a:cubicBezTo>
                  <a:cubicBezTo>
                    <a:pt x="5" y="55"/>
                    <a:pt x="9" y="51"/>
                    <a:pt x="12" y="47"/>
                  </a:cubicBezTo>
                  <a:cubicBezTo>
                    <a:pt x="16" y="41"/>
                    <a:pt x="20" y="35"/>
                    <a:pt x="25" y="29"/>
                  </a:cubicBezTo>
                  <a:cubicBezTo>
                    <a:pt x="34" y="20"/>
                    <a:pt x="42" y="12"/>
                    <a:pt x="49" y="2"/>
                  </a:cubicBezTo>
                  <a:cubicBezTo>
                    <a:pt x="50" y="1"/>
                    <a:pt x="49" y="0"/>
                    <a:pt x="48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116"/>
            <p:cNvSpPr>
              <a:spLocks/>
            </p:cNvSpPr>
            <p:nvPr/>
          </p:nvSpPr>
          <p:spPr bwMode="auto">
            <a:xfrm>
              <a:off x="8096251" y="1314451"/>
              <a:ext cx="109538" cy="123825"/>
            </a:xfrm>
            <a:custGeom>
              <a:avLst/>
              <a:gdLst>
                <a:gd name="T0" fmla="*/ 48 w 51"/>
                <a:gd name="T1" fmla="*/ 1 h 58"/>
                <a:gd name="T2" fmla="*/ 15 w 51"/>
                <a:gd name="T3" fmla="*/ 33 h 58"/>
                <a:gd name="T4" fmla="*/ 0 w 51"/>
                <a:gd name="T5" fmla="*/ 57 h 58"/>
                <a:gd name="T6" fmla="*/ 2 w 51"/>
                <a:gd name="T7" fmla="*/ 57 h 58"/>
                <a:gd name="T8" fmla="*/ 23 w 51"/>
                <a:gd name="T9" fmla="*/ 30 h 58"/>
                <a:gd name="T10" fmla="*/ 50 w 51"/>
                <a:gd name="T11" fmla="*/ 3 h 58"/>
                <a:gd name="T12" fmla="*/ 48 w 51"/>
                <a:gd name="T13" fmla="*/ 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58">
                  <a:moveTo>
                    <a:pt x="48" y="1"/>
                  </a:moveTo>
                  <a:cubicBezTo>
                    <a:pt x="37" y="12"/>
                    <a:pt x="27" y="23"/>
                    <a:pt x="15" y="33"/>
                  </a:cubicBezTo>
                  <a:cubicBezTo>
                    <a:pt x="9" y="39"/>
                    <a:pt x="0" y="47"/>
                    <a:pt x="0" y="57"/>
                  </a:cubicBezTo>
                  <a:cubicBezTo>
                    <a:pt x="0" y="58"/>
                    <a:pt x="2" y="58"/>
                    <a:pt x="2" y="57"/>
                  </a:cubicBezTo>
                  <a:cubicBezTo>
                    <a:pt x="7" y="46"/>
                    <a:pt x="14" y="39"/>
                    <a:pt x="23" y="30"/>
                  </a:cubicBezTo>
                  <a:cubicBezTo>
                    <a:pt x="32" y="21"/>
                    <a:pt x="41" y="12"/>
                    <a:pt x="50" y="3"/>
                  </a:cubicBezTo>
                  <a:cubicBezTo>
                    <a:pt x="51" y="1"/>
                    <a:pt x="49" y="0"/>
                    <a:pt x="48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117"/>
            <p:cNvSpPr>
              <a:spLocks/>
            </p:cNvSpPr>
            <p:nvPr/>
          </p:nvSpPr>
          <p:spPr bwMode="auto">
            <a:xfrm>
              <a:off x="8105776" y="1363664"/>
              <a:ext cx="103188" cy="100013"/>
            </a:xfrm>
            <a:custGeom>
              <a:avLst/>
              <a:gdLst>
                <a:gd name="T0" fmla="*/ 45 w 48"/>
                <a:gd name="T1" fmla="*/ 0 h 47"/>
                <a:gd name="T2" fmla="*/ 16 w 48"/>
                <a:gd name="T3" fmla="*/ 27 h 47"/>
                <a:gd name="T4" fmla="*/ 5 w 48"/>
                <a:gd name="T5" fmla="*/ 40 h 47"/>
                <a:gd name="T6" fmla="*/ 0 w 48"/>
                <a:gd name="T7" fmla="*/ 46 h 47"/>
                <a:gd name="T8" fmla="*/ 2 w 48"/>
                <a:gd name="T9" fmla="*/ 47 h 47"/>
                <a:gd name="T10" fmla="*/ 10 w 48"/>
                <a:gd name="T11" fmla="*/ 40 h 47"/>
                <a:gd name="T12" fmla="*/ 20 w 48"/>
                <a:gd name="T13" fmla="*/ 27 h 47"/>
                <a:gd name="T14" fmla="*/ 47 w 48"/>
                <a:gd name="T15" fmla="*/ 2 h 47"/>
                <a:gd name="T16" fmla="*/ 45 w 48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47">
                  <a:moveTo>
                    <a:pt x="45" y="0"/>
                  </a:moveTo>
                  <a:cubicBezTo>
                    <a:pt x="36" y="9"/>
                    <a:pt x="26" y="18"/>
                    <a:pt x="16" y="27"/>
                  </a:cubicBezTo>
                  <a:cubicBezTo>
                    <a:pt x="12" y="31"/>
                    <a:pt x="9" y="36"/>
                    <a:pt x="5" y="40"/>
                  </a:cubicBezTo>
                  <a:cubicBezTo>
                    <a:pt x="3" y="42"/>
                    <a:pt x="1" y="43"/>
                    <a:pt x="0" y="46"/>
                  </a:cubicBezTo>
                  <a:cubicBezTo>
                    <a:pt x="0" y="47"/>
                    <a:pt x="1" y="47"/>
                    <a:pt x="2" y="47"/>
                  </a:cubicBezTo>
                  <a:cubicBezTo>
                    <a:pt x="4" y="44"/>
                    <a:pt x="8" y="42"/>
                    <a:pt x="10" y="40"/>
                  </a:cubicBezTo>
                  <a:cubicBezTo>
                    <a:pt x="14" y="35"/>
                    <a:pt x="16" y="30"/>
                    <a:pt x="20" y="27"/>
                  </a:cubicBezTo>
                  <a:cubicBezTo>
                    <a:pt x="30" y="19"/>
                    <a:pt x="38" y="10"/>
                    <a:pt x="47" y="2"/>
                  </a:cubicBezTo>
                  <a:cubicBezTo>
                    <a:pt x="48" y="1"/>
                    <a:pt x="46" y="0"/>
                    <a:pt x="45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18"/>
            <p:cNvSpPr>
              <a:spLocks/>
            </p:cNvSpPr>
            <p:nvPr/>
          </p:nvSpPr>
          <p:spPr bwMode="auto">
            <a:xfrm>
              <a:off x="8121651" y="1414464"/>
              <a:ext cx="84138" cy="77788"/>
            </a:xfrm>
            <a:custGeom>
              <a:avLst/>
              <a:gdLst>
                <a:gd name="T0" fmla="*/ 36 w 39"/>
                <a:gd name="T1" fmla="*/ 1 h 36"/>
                <a:gd name="T2" fmla="*/ 1 w 39"/>
                <a:gd name="T3" fmla="*/ 34 h 36"/>
                <a:gd name="T4" fmla="*/ 2 w 39"/>
                <a:gd name="T5" fmla="*/ 35 h 36"/>
                <a:gd name="T6" fmla="*/ 38 w 39"/>
                <a:gd name="T7" fmla="*/ 3 h 36"/>
                <a:gd name="T8" fmla="*/ 36 w 39"/>
                <a:gd name="T9" fmla="*/ 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6">
                  <a:moveTo>
                    <a:pt x="36" y="1"/>
                  </a:moveTo>
                  <a:cubicBezTo>
                    <a:pt x="25" y="13"/>
                    <a:pt x="11" y="22"/>
                    <a:pt x="1" y="34"/>
                  </a:cubicBezTo>
                  <a:cubicBezTo>
                    <a:pt x="0" y="35"/>
                    <a:pt x="1" y="36"/>
                    <a:pt x="2" y="35"/>
                  </a:cubicBezTo>
                  <a:cubicBezTo>
                    <a:pt x="15" y="25"/>
                    <a:pt x="27" y="14"/>
                    <a:pt x="38" y="3"/>
                  </a:cubicBezTo>
                  <a:cubicBezTo>
                    <a:pt x="39" y="2"/>
                    <a:pt x="37" y="0"/>
                    <a:pt x="36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119"/>
            <p:cNvSpPr>
              <a:spLocks/>
            </p:cNvSpPr>
            <p:nvPr/>
          </p:nvSpPr>
          <p:spPr bwMode="auto">
            <a:xfrm>
              <a:off x="8450263" y="1285876"/>
              <a:ext cx="109538" cy="109538"/>
            </a:xfrm>
            <a:custGeom>
              <a:avLst/>
              <a:gdLst>
                <a:gd name="T0" fmla="*/ 48 w 51"/>
                <a:gd name="T1" fmla="*/ 1 h 51"/>
                <a:gd name="T2" fmla="*/ 38 w 51"/>
                <a:gd name="T3" fmla="*/ 9 h 51"/>
                <a:gd name="T4" fmla="*/ 23 w 51"/>
                <a:gd name="T5" fmla="*/ 21 h 51"/>
                <a:gd name="T6" fmla="*/ 0 w 51"/>
                <a:gd name="T7" fmla="*/ 50 h 51"/>
                <a:gd name="T8" fmla="*/ 2 w 51"/>
                <a:gd name="T9" fmla="*/ 50 h 51"/>
                <a:gd name="T10" fmla="*/ 24 w 51"/>
                <a:gd name="T11" fmla="*/ 25 h 51"/>
                <a:gd name="T12" fmla="*/ 35 w 51"/>
                <a:gd name="T13" fmla="*/ 15 h 51"/>
                <a:gd name="T14" fmla="*/ 49 w 51"/>
                <a:gd name="T15" fmla="*/ 4 h 51"/>
                <a:gd name="T16" fmla="*/ 48 w 51"/>
                <a:gd name="T17" fmla="*/ 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51">
                  <a:moveTo>
                    <a:pt x="48" y="1"/>
                  </a:moveTo>
                  <a:cubicBezTo>
                    <a:pt x="43" y="2"/>
                    <a:pt x="41" y="5"/>
                    <a:pt x="38" y="9"/>
                  </a:cubicBezTo>
                  <a:cubicBezTo>
                    <a:pt x="33" y="13"/>
                    <a:pt x="27" y="17"/>
                    <a:pt x="23" y="21"/>
                  </a:cubicBezTo>
                  <a:cubicBezTo>
                    <a:pt x="15" y="30"/>
                    <a:pt x="3" y="38"/>
                    <a:pt x="0" y="50"/>
                  </a:cubicBezTo>
                  <a:cubicBezTo>
                    <a:pt x="0" y="50"/>
                    <a:pt x="1" y="51"/>
                    <a:pt x="2" y="50"/>
                  </a:cubicBezTo>
                  <a:cubicBezTo>
                    <a:pt x="8" y="41"/>
                    <a:pt x="17" y="34"/>
                    <a:pt x="24" y="25"/>
                  </a:cubicBezTo>
                  <a:cubicBezTo>
                    <a:pt x="28" y="21"/>
                    <a:pt x="31" y="18"/>
                    <a:pt x="35" y="15"/>
                  </a:cubicBezTo>
                  <a:cubicBezTo>
                    <a:pt x="39" y="11"/>
                    <a:pt x="44" y="5"/>
                    <a:pt x="49" y="4"/>
                  </a:cubicBezTo>
                  <a:cubicBezTo>
                    <a:pt x="51" y="3"/>
                    <a:pt x="50" y="0"/>
                    <a:pt x="48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120"/>
            <p:cNvSpPr>
              <a:spLocks/>
            </p:cNvSpPr>
            <p:nvPr/>
          </p:nvSpPr>
          <p:spPr bwMode="auto">
            <a:xfrm>
              <a:off x="8467726" y="1323976"/>
              <a:ext cx="92075" cy="98425"/>
            </a:xfrm>
            <a:custGeom>
              <a:avLst/>
              <a:gdLst>
                <a:gd name="T0" fmla="*/ 39 w 43"/>
                <a:gd name="T1" fmla="*/ 1 h 46"/>
                <a:gd name="T2" fmla="*/ 15 w 43"/>
                <a:gd name="T3" fmla="*/ 23 h 46"/>
                <a:gd name="T4" fmla="*/ 0 w 43"/>
                <a:gd name="T5" fmla="*/ 44 h 46"/>
                <a:gd name="T6" fmla="*/ 1 w 43"/>
                <a:gd name="T7" fmla="*/ 45 h 46"/>
                <a:gd name="T8" fmla="*/ 22 w 43"/>
                <a:gd name="T9" fmla="*/ 21 h 46"/>
                <a:gd name="T10" fmla="*/ 42 w 43"/>
                <a:gd name="T11" fmla="*/ 2 h 46"/>
                <a:gd name="T12" fmla="*/ 39 w 43"/>
                <a:gd name="T13" fmla="*/ 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46">
                  <a:moveTo>
                    <a:pt x="39" y="1"/>
                  </a:moveTo>
                  <a:cubicBezTo>
                    <a:pt x="33" y="10"/>
                    <a:pt x="23" y="15"/>
                    <a:pt x="15" y="23"/>
                  </a:cubicBezTo>
                  <a:cubicBezTo>
                    <a:pt x="9" y="29"/>
                    <a:pt x="1" y="36"/>
                    <a:pt x="0" y="44"/>
                  </a:cubicBezTo>
                  <a:cubicBezTo>
                    <a:pt x="0" y="45"/>
                    <a:pt x="1" y="46"/>
                    <a:pt x="1" y="45"/>
                  </a:cubicBezTo>
                  <a:cubicBezTo>
                    <a:pt x="7" y="36"/>
                    <a:pt x="13" y="28"/>
                    <a:pt x="22" y="21"/>
                  </a:cubicBezTo>
                  <a:cubicBezTo>
                    <a:pt x="29" y="15"/>
                    <a:pt x="36" y="10"/>
                    <a:pt x="42" y="2"/>
                  </a:cubicBezTo>
                  <a:cubicBezTo>
                    <a:pt x="43" y="1"/>
                    <a:pt x="40" y="0"/>
                    <a:pt x="39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121"/>
            <p:cNvSpPr>
              <a:spLocks/>
            </p:cNvSpPr>
            <p:nvPr/>
          </p:nvSpPr>
          <p:spPr bwMode="auto">
            <a:xfrm>
              <a:off x="8478838" y="1357314"/>
              <a:ext cx="90488" cy="95250"/>
            </a:xfrm>
            <a:custGeom>
              <a:avLst/>
              <a:gdLst>
                <a:gd name="T0" fmla="*/ 40 w 42"/>
                <a:gd name="T1" fmla="*/ 1 h 45"/>
                <a:gd name="T2" fmla="*/ 17 w 42"/>
                <a:gd name="T3" fmla="*/ 23 h 45"/>
                <a:gd name="T4" fmla="*/ 0 w 42"/>
                <a:gd name="T5" fmla="*/ 44 h 45"/>
                <a:gd name="T6" fmla="*/ 1 w 42"/>
                <a:gd name="T7" fmla="*/ 45 h 45"/>
                <a:gd name="T8" fmla="*/ 25 w 42"/>
                <a:gd name="T9" fmla="*/ 20 h 45"/>
                <a:gd name="T10" fmla="*/ 42 w 42"/>
                <a:gd name="T11" fmla="*/ 2 h 45"/>
                <a:gd name="T12" fmla="*/ 40 w 42"/>
                <a:gd name="T13" fmla="*/ 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5">
                  <a:moveTo>
                    <a:pt x="40" y="1"/>
                  </a:moveTo>
                  <a:cubicBezTo>
                    <a:pt x="36" y="11"/>
                    <a:pt x="25" y="16"/>
                    <a:pt x="17" y="23"/>
                  </a:cubicBezTo>
                  <a:cubicBezTo>
                    <a:pt x="11" y="29"/>
                    <a:pt x="2" y="35"/>
                    <a:pt x="0" y="44"/>
                  </a:cubicBezTo>
                  <a:cubicBezTo>
                    <a:pt x="0" y="45"/>
                    <a:pt x="1" y="45"/>
                    <a:pt x="1" y="45"/>
                  </a:cubicBezTo>
                  <a:cubicBezTo>
                    <a:pt x="6" y="35"/>
                    <a:pt x="16" y="27"/>
                    <a:pt x="25" y="20"/>
                  </a:cubicBezTo>
                  <a:cubicBezTo>
                    <a:pt x="31" y="15"/>
                    <a:pt x="39" y="10"/>
                    <a:pt x="42" y="2"/>
                  </a:cubicBezTo>
                  <a:cubicBezTo>
                    <a:pt x="42" y="1"/>
                    <a:pt x="40" y="0"/>
                    <a:pt x="40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122"/>
            <p:cNvSpPr>
              <a:spLocks/>
            </p:cNvSpPr>
            <p:nvPr/>
          </p:nvSpPr>
          <p:spPr bwMode="auto">
            <a:xfrm>
              <a:off x="8493126" y="1408114"/>
              <a:ext cx="66675" cy="66675"/>
            </a:xfrm>
            <a:custGeom>
              <a:avLst/>
              <a:gdLst>
                <a:gd name="T0" fmla="*/ 28 w 31"/>
                <a:gd name="T1" fmla="*/ 2 h 31"/>
                <a:gd name="T2" fmla="*/ 13 w 31"/>
                <a:gd name="T3" fmla="*/ 16 h 31"/>
                <a:gd name="T4" fmla="*/ 1 w 31"/>
                <a:gd name="T5" fmla="*/ 30 h 31"/>
                <a:gd name="T6" fmla="*/ 1 w 31"/>
                <a:gd name="T7" fmla="*/ 31 h 31"/>
                <a:gd name="T8" fmla="*/ 15 w 31"/>
                <a:gd name="T9" fmla="*/ 18 h 31"/>
                <a:gd name="T10" fmla="*/ 30 w 31"/>
                <a:gd name="T11" fmla="*/ 4 h 31"/>
                <a:gd name="T12" fmla="*/ 28 w 31"/>
                <a:gd name="T13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31">
                  <a:moveTo>
                    <a:pt x="28" y="2"/>
                  </a:moveTo>
                  <a:cubicBezTo>
                    <a:pt x="23" y="7"/>
                    <a:pt x="18" y="11"/>
                    <a:pt x="13" y="16"/>
                  </a:cubicBezTo>
                  <a:cubicBezTo>
                    <a:pt x="9" y="21"/>
                    <a:pt x="4" y="25"/>
                    <a:pt x="1" y="30"/>
                  </a:cubicBezTo>
                  <a:cubicBezTo>
                    <a:pt x="0" y="30"/>
                    <a:pt x="1" y="31"/>
                    <a:pt x="1" y="31"/>
                  </a:cubicBezTo>
                  <a:cubicBezTo>
                    <a:pt x="6" y="27"/>
                    <a:pt x="11" y="22"/>
                    <a:pt x="15" y="18"/>
                  </a:cubicBezTo>
                  <a:cubicBezTo>
                    <a:pt x="20" y="13"/>
                    <a:pt x="25" y="9"/>
                    <a:pt x="30" y="4"/>
                  </a:cubicBezTo>
                  <a:cubicBezTo>
                    <a:pt x="31" y="2"/>
                    <a:pt x="29" y="0"/>
                    <a:pt x="28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23"/>
            <p:cNvSpPr>
              <a:spLocks/>
            </p:cNvSpPr>
            <p:nvPr/>
          </p:nvSpPr>
          <p:spPr bwMode="auto">
            <a:xfrm>
              <a:off x="8504238" y="1468439"/>
              <a:ext cx="28575" cy="38100"/>
            </a:xfrm>
            <a:custGeom>
              <a:avLst/>
              <a:gdLst>
                <a:gd name="T0" fmla="*/ 10 w 13"/>
                <a:gd name="T1" fmla="*/ 1 h 18"/>
                <a:gd name="T2" fmla="*/ 1 w 13"/>
                <a:gd name="T3" fmla="*/ 17 h 18"/>
                <a:gd name="T4" fmla="*/ 2 w 13"/>
                <a:gd name="T5" fmla="*/ 17 h 18"/>
                <a:gd name="T6" fmla="*/ 12 w 13"/>
                <a:gd name="T7" fmla="*/ 3 h 18"/>
                <a:gd name="T8" fmla="*/ 10 w 13"/>
                <a:gd name="T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8">
                  <a:moveTo>
                    <a:pt x="10" y="1"/>
                  </a:moveTo>
                  <a:cubicBezTo>
                    <a:pt x="6" y="6"/>
                    <a:pt x="1" y="11"/>
                    <a:pt x="1" y="17"/>
                  </a:cubicBezTo>
                  <a:cubicBezTo>
                    <a:pt x="0" y="18"/>
                    <a:pt x="1" y="18"/>
                    <a:pt x="2" y="17"/>
                  </a:cubicBezTo>
                  <a:cubicBezTo>
                    <a:pt x="5" y="12"/>
                    <a:pt x="8" y="7"/>
                    <a:pt x="12" y="3"/>
                  </a:cubicBezTo>
                  <a:cubicBezTo>
                    <a:pt x="13" y="2"/>
                    <a:pt x="11" y="0"/>
                    <a:pt x="10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124"/>
            <p:cNvSpPr>
              <a:spLocks/>
            </p:cNvSpPr>
            <p:nvPr/>
          </p:nvSpPr>
          <p:spPr bwMode="auto">
            <a:xfrm>
              <a:off x="8864601" y="1309689"/>
              <a:ext cx="106363" cy="112713"/>
            </a:xfrm>
            <a:custGeom>
              <a:avLst/>
              <a:gdLst>
                <a:gd name="T0" fmla="*/ 48 w 50"/>
                <a:gd name="T1" fmla="*/ 1 h 53"/>
                <a:gd name="T2" fmla="*/ 19 w 50"/>
                <a:gd name="T3" fmla="*/ 29 h 53"/>
                <a:gd name="T4" fmla="*/ 8 w 50"/>
                <a:gd name="T5" fmla="*/ 41 h 53"/>
                <a:gd name="T6" fmla="*/ 0 w 50"/>
                <a:gd name="T7" fmla="*/ 51 h 53"/>
                <a:gd name="T8" fmla="*/ 2 w 50"/>
                <a:gd name="T9" fmla="*/ 52 h 53"/>
                <a:gd name="T10" fmla="*/ 14 w 50"/>
                <a:gd name="T11" fmla="*/ 39 h 53"/>
                <a:gd name="T12" fmla="*/ 25 w 50"/>
                <a:gd name="T13" fmla="*/ 27 h 53"/>
                <a:gd name="T14" fmla="*/ 50 w 50"/>
                <a:gd name="T15" fmla="*/ 2 h 53"/>
                <a:gd name="T16" fmla="*/ 48 w 50"/>
                <a:gd name="T17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53">
                  <a:moveTo>
                    <a:pt x="48" y="1"/>
                  </a:moveTo>
                  <a:cubicBezTo>
                    <a:pt x="38" y="10"/>
                    <a:pt x="28" y="18"/>
                    <a:pt x="19" y="29"/>
                  </a:cubicBezTo>
                  <a:cubicBezTo>
                    <a:pt x="16" y="33"/>
                    <a:pt x="12" y="37"/>
                    <a:pt x="8" y="41"/>
                  </a:cubicBezTo>
                  <a:cubicBezTo>
                    <a:pt x="4" y="44"/>
                    <a:pt x="2" y="46"/>
                    <a:pt x="0" y="51"/>
                  </a:cubicBezTo>
                  <a:cubicBezTo>
                    <a:pt x="0" y="52"/>
                    <a:pt x="2" y="53"/>
                    <a:pt x="2" y="52"/>
                  </a:cubicBezTo>
                  <a:cubicBezTo>
                    <a:pt x="6" y="47"/>
                    <a:pt x="10" y="44"/>
                    <a:pt x="14" y="39"/>
                  </a:cubicBezTo>
                  <a:cubicBezTo>
                    <a:pt x="18" y="36"/>
                    <a:pt x="21" y="31"/>
                    <a:pt x="25" y="27"/>
                  </a:cubicBezTo>
                  <a:cubicBezTo>
                    <a:pt x="33" y="18"/>
                    <a:pt x="42" y="11"/>
                    <a:pt x="50" y="2"/>
                  </a:cubicBezTo>
                  <a:cubicBezTo>
                    <a:pt x="50" y="1"/>
                    <a:pt x="49" y="0"/>
                    <a:pt x="48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25"/>
            <p:cNvSpPr>
              <a:spLocks/>
            </p:cNvSpPr>
            <p:nvPr/>
          </p:nvSpPr>
          <p:spPr bwMode="auto">
            <a:xfrm>
              <a:off x="8864601" y="1352551"/>
              <a:ext cx="117475" cy="96838"/>
            </a:xfrm>
            <a:custGeom>
              <a:avLst/>
              <a:gdLst>
                <a:gd name="T0" fmla="*/ 53 w 55"/>
                <a:gd name="T1" fmla="*/ 1 h 45"/>
                <a:gd name="T2" fmla="*/ 22 w 55"/>
                <a:gd name="T3" fmla="*/ 25 h 45"/>
                <a:gd name="T4" fmla="*/ 1 w 55"/>
                <a:gd name="T5" fmla="*/ 43 h 45"/>
                <a:gd name="T6" fmla="*/ 2 w 55"/>
                <a:gd name="T7" fmla="*/ 45 h 45"/>
                <a:gd name="T8" fmla="*/ 25 w 55"/>
                <a:gd name="T9" fmla="*/ 27 h 45"/>
                <a:gd name="T10" fmla="*/ 55 w 55"/>
                <a:gd name="T11" fmla="*/ 2 h 45"/>
                <a:gd name="T12" fmla="*/ 53 w 55"/>
                <a:gd name="T13" fmla="*/ 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45">
                  <a:moveTo>
                    <a:pt x="53" y="1"/>
                  </a:moveTo>
                  <a:cubicBezTo>
                    <a:pt x="43" y="9"/>
                    <a:pt x="33" y="17"/>
                    <a:pt x="22" y="25"/>
                  </a:cubicBezTo>
                  <a:cubicBezTo>
                    <a:pt x="15" y="31"/>
                    <a:pt x="9" y="37"/>
                    <a:pt x="1" y="43"/>
                  </a:cubicBezTo>
                  <a:cubicBezTo>
                    <a:pt x="0" y="43"/>
                    <a:pt x="1" y="45"/>
                    <a:pt x="2" y="45"/>
                  </a:cubicBezTo>
                  <a:cubicBezTo>
                    <a:pt x="11" y="43"/>
                    <a:pt x="18" y="33"/>
                    <a:pt x="25" y="27"/>
                  </a:cubicBezTo>
                  <a:cubicBezTo>
                    <a:pt x="35" y="19"/>
                    <a:pt x="45" y="11"/>
                    <a:pt x="55" y="2"/>
                  </a:cubicBezTo>
                  <a:cubicBezTo>
                    <a:pt x="55" y="1"/>
                    <a:pt x="54" y="0"/>
                    <a:pt x="53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126"/>
            <p:cNvSpPr>
              <a:spLocks/>
            </p:cNvSpPr>
            <p:nvPr/>
          </p:nvSpPr>
          <p:spPr bwMode="auto">
            <a:xfrm>
              <a:off x="8891588" y="1400176"/>
              <a:ext cx="82550" cy="74613"/>
            </a:xfrm>
            <a:custGeom>
              <a:avLst/>
              <a:gdLst>
                <a:gd name="T0" fmla="*/ 35 w 38"/>
                <a:gd name="T1" fmla="*/ 1 h 35"/>
                <a:gd name="T2" fmla="*/ 11 w 38"/>
                <a:gd name="T3" fmla="*/ 20 h 35"/>
                <a:gd name="T4" fmla="*/ 0 w 38"/>
                <a:gd name="T5" fmla="*/ 34 h 35"/>
                <a:gd name="T6" fmla="*/ 2 w 38"/>
                <a:gd name="T7" fmla="*/ 34 h 35"/>
                <a:gd name="T8" fmla="*/ 17 w 38"/>
                <a:gd name="T9" fmla="*/ 18 h 35"/>
                <a:gd name="T10" fmla="*/ 37 w 38"/>
                <a:gd name="T11" fmla="*/ 3 h 35"/>
                <a:gd name="T12" fmla="*/ 35 w 38"/>
                <a:gd name="T13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35">
                  <a:moveTo>
                    <a:pt x="35" y="1"/>
                  </a:moveTo>
                  <a:cubicBezTo>
                    <a:pt x="27" y="7"/>
                    <a:pt x="19" y="13"/>
                    <a:pt x="11" y="20"/>
                  </a:cubicBezTo>
                  <a:cubicBezTo>
                    <a:pt x="6" y="24"/>
                    <a:pt x="0" y="28"/>
                    <a:pt x="0" y="34"/>
                  </a:cubicBezTo>
                  <a:cubicBezTo>
                    <a:pt x="0" y="35"/>
                    <a:pt x="1" y="35"/>
                    <a:pt x="2" y="34"/>
                  </a:cubicBezTo>
                  <a:cubicBezTo>
                    <a:pt x="4" y="28"/>
                    <a:pt x="12" y="22"/>
                    <a:pt x="17" y="18"/>
                  </a:cubicBezTo>
                  <a:cubicBezTo>
                    <a:pt x="24" y="13"/>
                    <a:pt x="31" y="8"/>
                    <a:pt x="37" y="3"/>
                  </a:cubicBezTo>
                  <a:cubicBezTo>
                    <a:pt x="38" y="2"/>
                    <a:pt x="36" y="0"/>
                    <a:pt x="35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127"/>
            <p:cNvSpPr>
              <a:spLocks/>
            </p:cNvSpPr>
            <p:nvPr/>
          </p:nvSpPr>
          <p:spPr bwMode="auto">
            <a:xfrm>
              <a:off x="8921751" y="1457326"/>
              <a:ext cx="30163" cy="41275"/>
            </a:xfrm>
            <a:custGeom>
              <a:avLst/>
              <a:gdLst>
                <a:gd name="T0" fmla="*/ 10 w 14"/>
                <a:gd name="T1" fmla="*/ 2 h 19"/>
                <a:gd name="T2" fmla="*/ 6 w 14"/>
                <a:gd name="T3" fmla="*/ 10 h 19"/>
                <a:gd name="T4" fmla="*/ 0 w 14"/>
                <a:gd name="T5" fmla="*/ 17 h 19"/>
                <a:gd name="T6" fmla="*/ 3 w 14"/>
                <a:gd name="T7" fmla="*/ 18 h 19"/>
                <a:gd name="T8" fmla="*/ 9 w 14"/>
                <a:gd name="T9" fmla="*/ 11 h 19"/>
                <a:gd name="T10" fmla="*/ 13 w 14"/>
                <a:gd name="T11" fmla="*/ 3 h 19"/>
                <a:gd name="T12" fmla="*/ 10 w 14"/>
                <a:gd name="T13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9">
                  <a:moveTo>
                    <a:pt x="10" y="2"/>
                  </a:moveTo>
                  <a:cubicBezTo>
                    <a:pt x="9" y="5"/>
                    <a:pt x="8" y="7"/>
                    <a:pt x="6" y="10"/>
                  </a:cubicBezTo>
                  <a:cubicBezTo>
                    <a:pt x="4" y="12"/>
                    <a:pt x="1" y="14"/>
                    <a:pt x="0" y="17"/>
                  </a:cubicBezTo>
                  <a:cubicBezTo>
                    <a:pt x="0" y="18"/>
                    <a:pt x="2" y="19"/>
                    <a:pt x="3" y="18"/>
                  </a:cubicBezTo>
                  <a:cubicBezTo>
                    <a:pt x="5" y="17"/>
                    <a:pt x="7" y="13"/>
                    <a:pt x="9" y="11"/>
                  </a:cubicBezTo>
                  <a:cubicBezTo>
                    <a:pt x="11" y="9"/>
                    <a:pt x="13" y="6"/>
                    <a:pt x="13" y="3"/>
                  </a:cubicBezTo>
                  <a:cubicBezTo>
                    <a:pt x="14" y="1"/>
                    <a:pt x="11" y="0"/>
                    <a:pt x="10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2" name="PA_组合 181"/>
          <p:cNvGrpSpPr/>
          <p:nvPr>
            <p:custDataLst>
              <p:tags r:id="rId16"/>
            </p:custDataLst>
          </p:nvPr>
        </p:nvGrpSpPr>
        <p:grpSpPr>
          <a:xfrm>
            <a:off x="7133839" y="3916121"/>
            <a:ext cx="449150" cy="340784"/>
            <a:chOff x="8066089" y="3116264"/>
            <a:chExt cx="1000125" cy="758825"/>
          </a:xfrm>
        </p:grpSpPr>
        <p:sp>
          <p:nvSpPr>
            <p:cNvPr id="183" name="Freeform 354"/>
            <p:cNvSpPr>
              <a:spLocks noEditPoints="1"/>
            </p:cNvSpPr>
            <p:nvPr/>
          </p:nvSpPr>
          <p:spPr bwMode="auto">
            <a:xfrm>
              <a:off x="8066089" y="3116264"/>
              <a:ext cx="723900" cy="758825"/>
            </a:xfrm>
            <a:custGeom>
              <a:avLst/>
              <a:gdLst>
                <a:gd name="T0" fmla="*/ 327 w 337"/>
                <a:gd name="T1" fmla="*/ 88 h 353"/>
                <a:gd name="T2" fmla="*/ 314 w 337"/>
                <a:gd name="T3" fmla="*/ 12 h 353"/>
                <a:gd name="T4" fmla="*/ 222 w 337"/>
                <a:gd name="T5" fmla="*/ 5 h 353"/>
                <a:gd name="T6" fmla="*/ 25 w 337"/>
                <a:gd name="T7" fmla="*/ 22 h 353"/>
                <a:gd name="T8" fmla="*/ 1 w 337"/>
                <a:gd name="T9" fmla="*/ 111 h 353"/>
                <a:gd name="T10" fmla="*/ 5 w 337"/>
                <a:gd name="T11" fmla="*/ 206 h 353"/>
                <a:gd name="T12" fmla="*/ 34 w 337"/>
                <a:gd name="T13" fmla="*/ 270 h 353"/>
                <a:gd name="T14" fmla="*/ 133 w 337"/>
                <a:gd name="T15" fmla="*/ 287 h 353"/>
                <a:gd name="T16" fmla="*/ 81 w 337"/>
                <a:gd name="T17" fmla="*/ 311 h 353"/>
                <a:gd name="T18" fmla="*/ 98 w 337"/>
                <a:gd name="T19" fmla="*/ 348 h 353"/>
                <a:gd name="T20" fmla="*/ 220 w 337"/>
                <a:gd name="T21" fmla="*/ 349 h 353"/>
                <a:gd name="T22" fmla="*/ 260 w 337"/>
                <a:gd name="T23" fmla="*/ 305 h 353"/>
                <a:gd name="T24" fmla="*/ 221 w 337"/>
                <a:gd name="T25" fmla="*/ 301 h 353"/>
                <a:gd name="T26" fmla="*/ 216 w 337"/>
                <a:gd name="T27" fmla="*/ 286 h 353"/>
                <a:gd name="T28" fmla="*/ 262 w 337"/>
                <a:gd name="T29" fmla="*/ 283 h 353"/>
                <a:gd name="T30" fmla="*/ 321 w 337"/>
                <a:gd name="T31" fmla="*/ 251 h 353"/>
                <a:gd name="T32" fmla="*/ 204 w 337"/>
                <a:gd name="T33" fmla="*/ 301 h 353"/>
                <a:gd name="T34" fmla="*/ 179 w 337"/>
                <a:gd name="T35" fmla="*/ 303 h 353"/>
                <a:gd name="T36" fmla="*/ 155 w 337"/>
                <a:gd name="T37" fmla="*/ 308 h 353"/>
                <a:gd name="T38" fmla="*/ 143 w 337"/>
                <a:gd name="T39" fmla="*/ 302 h 353"/>
                <a:gd name="T40" fmla="*/ 142 w 337"/>
                <a:gd name="T41" fmla="*/ 287 h 353"/>
                <a:gd name="T42" fmla="*/ 204 w 337"/>
                <a:gd name="T43" fmla="*/ 301 h 353"/>
                <a:gd name="T44" fmla="*/ 250 w 337"/>
                <a:gd name="T45" fmla="*/ 320 h 353"/>
                <a:gd name="T46" fmla="*/ 211 w 337"/>
                <a:gd name="T47" fmla="*/ 338 h 353"/>
                <a:gd name="T48" fmla="*/ 104 w 337"/>
                <a:gd name="T49" fmla="*/ 338 h 353"/>
                <a:gd name="T50" fmla="*/ 126 w 337"/>
                <a:gd name="T51" fmla="*/ 318 h 353"/>
                <a:gd name="T52" fmla="*/ 152 w 337"/>
                <a:gd name="T53" fmla="*/ 319 h 353"/>
                <a:gd name="T54" fmla="*/ 157 w 337"/>
                <a:gd name="T55" fmla="*/ 319 h 353"/>
                <a:gd name="T56" fmla="*/ 189 w 337"/>
                <a:gd name="T57" fmla="*/ 318 h 353"/>
                <a:gd name="T58" fmla="*/ 211 w 337"/>
                <a:gd name="T59" fmla="*/ 314 h 353"/>
                <a:gd name="T60" fmla="*/ 313 w 337"/>
                <a:gd name="T61" fmla="*/ 223 h 353"/>
                <a:gd name="T62" fmla="*/ 227 w 337"/>
                <a:gd name="T63" fmla="*/ 271 h 353"/>
                <a:gd name="T64" fmla="*/ 116 w 337"/>
                <a:gd name="T65" fmla="*/ 271 h 353"/>
                <a:gd name="T66" fmla="*/ 36 w 337"/>
                <a:gd name="T67" fmla="*/ 255 h 353"/>
                <a:gd name="T68" fmla="*/ 18 w 337"/>
                <a:gd name="T69" fmla="*/ 175 h 353"/>
                <a:gd name="T70" fmla="*/ 18 w 337"/>
                <a:gd name="T71" fmla="*/ 72 h 353"/>
                <a:gd name="T72" fmla="*/ 42 w 337"/>
                <a:gd name="T73" fmla="*/ 32 h 353"/>
                <a:gd name="T74" fmla="*/ 161 w 337"/>
                <a:gd name="T75" fmla="*/ 20 h 353"/>
                <a:gd name="T76" fmla="*/ 190 w 337"/>
                <a:gd name="T77" fmla="*/ 19 h 353"/>
                <a:gd name="T78" fmla="*/ 297 w 337"/>
                <a:gd name="T79" fmla="*/ 20 h 353"/>
                <a:gd name="T80" fmla="*/ 312 w 337"/>
                <a:gd name="T81" fmla="*/ 111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7" h="353">
                  <a:moveTo>
                    <a:pt x="328" y="125"/>
                  </a:moveTo>
                  <a:cubicBezTo>
                    <a:pt x="327" y="112"/>
                    <a:pt x="328" y="100"/>
                    <a:pt x="327" y="88"/>
                  </a:cubicBezTo>
                  <a:cubicBezTo>
                    <a:pt x="327" y="77"/>
                    <a:pt x="325" y="67"/>
                    <a:pt x="325" y="56"/>
                  </a:cubicBezTo>
                  <a:cubicBezTo>
                    <a:pt x="325" y="42"/>
                    <a:pt x="324" y="22"/>
                    <a:pt x="314" y="12"/>
                  </a:cubicBezTo>
                  <a:cubicBezTo>
                    <a:pt x="302" y="0"/>
                    <a:pt x="275" y="1"/>
                    <a:pt x="260" y="1"/>
                  </a:cubicBezTo>
                  <a:cubicBezTo>
                    <a:pt x="246" y="2"/>
                    <a:pt x="234" y="3"/>
                    <a:pt x="222" y="5"/>
                  </a:cubicBezTo>
                  <a:cubicBezTo>
                    <a:pt x="197" y="5"/>
                    <a:pt x="172" y="6"/>
                    <a:pt x="148" y="9"/>
                  </a:cubicBezTo>
                  <a:cubicBezTo>
                    <a:pt x="107" y="14"/>
                    <a:pt x="65" y="9"/>
                    <a:pt x="25" y="22"/>
                  </a:cubicBezTo>
                  <a:cubicBezTo>
                    <a:pt x="11" y="26"/>
                    <a:pt x="9" y="35"/>
                    <a:pt x="7" y="48"/>
                  </a:cubicBezTo>
                  <a:cubicBezTo>
                    <a:pt x="5" y="69"/>
                    <a:pt x="1" y="90"/>
                    <a:pt x="1" y="111"/>
                  </a:cubicBezTo>
                  <a:cubicBezTo>
                    <a:pt x="0" y="132"/>
                    <a:pt x="2" y="155"/>
                    <a:pt x="4" y="175"/>
                  </a:cubicBezTo>
                  <a:cubicBezTo>
                    <a:pt x="5" y="186"/>
                    <a:pt x="5" y="196"/>
                    <a:pt x="5" y="206"/>
                  </a:cubicBezTo>
                  <a:cubicBezTo>
                    <a:pt x="6" y="217"/>
                    <a:pt x="10" y="227"/>
                    <a:pt x="13" y="238"/>
                  </a:cubicBezTo>
                  <a:cubicBezTo>
                    <a:pt x="17" y="253"/>
                    <a:pt x="19" y="263"/>
                    <a:pt x="34" y="270"/>
                  </a:cubicBezTo>
                  <a:cubicBezTo>
                    <a:pt x="51" y="279"/>
                    <a:pt x="74" y="281"/>
                    <a:pt x="93" y="283"/>
                  </a:cubicBezTo>
                  <a:cubicBezTo>
                    <a:pt x="106" y="285"/>
                    <a:pt x="119" y="286"/>
                    <a:pt x="133" y="287"/>
                  </a:cubicBezTo>
                  <a:cubicBezTo>
                    <a:pt x="133" y="294"/>
                    <a:pt x="131" y="301"/>
                    <a:pt x="132" y="308"/>
                  </a:cubicBezTo>
                  <a:cubicBezTo>
                    <a:pt x="115" y="307"/>
                    <a:pt x="98" y="307"/>
                    <a:pt x="81" y="311"/>
                  </a:cubicBezTo>
                  <a:cubicBezTo>
                    <a:pt x="79" y="312"/>
                    <a:pt x="78" y="314"/>
                    <a:pt x="77" y="316"/>
                  </a:cubicBezTo>
                  <a:cubicBezTo>
                    <a:pt x="77" y="332"/>
                    <a:pt x="81" y="344"/>
                    <a:pt x="98" y="348"/>
                  </a:cubicBezTo>
                  <a:cubicBezTo>
                    <a:pt x="123" y="353"/>
                    <a:pt x="154" y="349"/>
                    <a:pt x="180" y="349"/>
                  </a:cubicBezTo>
                  <a:cubicBezTo>
                    <a:pt x="193" y="349"/>
                    <a:pt x="207" y="350"/>
                    <a:pt x="220" y="349"/>
                  </a:cubicBezTo>
                  <a:cubicBezTo>
                    <a:pt x="228" y="348"/>
                    <a:pt x="242" y="348"/>
                    <a:pt x="250" y="345"/>
                  </a:cubicBezTo>
                  <a:cubicBezTo>
                    <a:pt x="264" y="338"/>
                    <a:pt x="262" y="317"/>
                    <a:pt x="260" y="305"/>
                  </a:cubicBezTo>
                  <a:cubicBezTo>
                    <a:pt x="260" y="303"/>
                    <a:pt x="258" y="301"/>
                    <a:pt x="256" y="301"/>
                  </a:cubicBezTo>
                  <a:cubicBezTo>
                    <a:pt x="244" y="298"/>
                    <a:pt x="233" y="300"/>
                    <a:pt x="221" y="301"/>
                  </a:cubicBezTo>
                  <a:cubicBezTo>
                    <a:pt x="220" y="301"/>
                    <a:pt x="218" y="302"/>
                    <a:pt x="216" y="302"/>
                  </a:cubicBezTo>
                  <a:cubicBezTo>
                    <a:pt x="217" y="296"/>
                    <a:pt x="216" y="291"/>
                    <a:pt x="216" y="286"/>
                  </a:cubicBezTo>
                  <a:cubicBezTo>
                    <a:pt x="222" y="286"/>
                    <a:pt x="227" y="286"/>
                    <a:pt x="233" y="286"/>
                  </a:cubicBezTo>
                  <a:cubicBezTo>
                    <a:pt x="243" y="286"/>
                    <a:pt x="253" y="284"/>
                    <a:pt x="262" y="283"/>
                  </a:cubicBezTo>
                  <a:cubicBezTo>
                    <a:pt x="271" y="283"/>
                    <a:pt x="280" y="285"/>
                    <a:pt x="289" y="283"/>
                  </a:cubicBezTo>
                  <a:cubicBezTo>
                    <a:pt x="305" y="279"/>
                    <a:pt x="315" y="266"/>
                    <a:pt x="321" y="251"/>
                  </a:cubicBezTo>
                  <a:cubicBezTo>
                    <a:pt x="337" y="212"/>
                    <a:pt x="334" y="166"/>
                    <a:pt x="328" y="125"/>
                  </a:cubicBezTo>
                  <a:moveTo>
                    <a:pt x="204" y="301"/>
                  </a:moveTo>
                  <a:cubicBezTo>
                    <a:pt x="204" y="301"/>
                    <a:pt x="203" y="301"/>
                    <a:pt x="203" y="302"/>
                  </a:cubicBezTo>
                  <a:cubicBezTo>
                    <a:pt x="195" y="301"/>
                    <a:pt x="187" y="301"/>
                    <a:pt x="179" y="303"/>
                  </a:cubicBezTo>
                  <a:cubicBezTo>
                    <a:pt x="177" y="303"/>
                    <a:pt x="176" y="305"/>
                    <a:pt x="177" y="307"/>
                  </a:cubicBezTo>
                  <a:cubicBezTo>
                    <a:pt x="170" y="307"/>
                    <a:pt x="163" y="307"/>
                    <a:pt x="155" y="308"/>
                  </a:cubicBezTo>
                  <a:cubicBezTo>
                    <a:pt x="153" y="308"/>
                    <a:pt x="150" y="308"/>
                    <a:pt x="148" y="308"/>
                  </a:cubicBezTo>
                  <a:cubicBezTo>
                    <a:pt x="143" y="308"/>
                    <a:pt x="142" y="306"/>
                    <a:pt x="143" y="302"/>
                  </a:cubicBezTo>
                  <a:cubicBezTo>
                    <a:pt x="142" y="298"/>
                    <a:pt x="143" y="292"/>
                    <a:pt x="142" y="288"/>
                  </a:cubicBezTo>
                  <a:cubicBezTo>
                    <a:pt x="142" y="288"/>
                    <a:pt x="142" y="287"/>
                    <a:pt x="142" y="287"/>
                  </a:cubicBezTo>
                  <a:cubicBezTo>
                    <a:pt x="163" y="287"/>
                    <a:pt x="184" y="287"/>
                    <a:pt x="204" y="286"/>
                  </a:cubicBezTo>
                  <a:cubicBezTo>
                    <a:pt x="205" y="291"/>
                    <a:pt x="205" y="298"/>
                    <a:pt x="204" y="301"/>
                  </a:cubicBezTo>
                  <a:moveTo>
                    <a:pt x="238" y="311"/>
                  </a:moveTo>
                  <a:cubicBezTo>
                    <a:pt x="246" y="311"/>
                    <a:pt x="249" y="312"/>
                    <a:pt x="250" y="320"/>
                  </a:cubicBezTo>
                  <a:cubicBezTo>
                    <a:pt x="251" y="328"/>
                    <a:pt x="247" y="333"/>
                    <a:pt x="240" y="335"/>
                  </a:cubicBezTo>
                  <a:cubicBezTo>
                    <a:pt x="233" y="337"/>
                    <a:pt x="218" y="338"/>
                    <a:pt x="211" y="338"/>
                  </a:cubicBezTo>
                  <a:cubicBezTo>
                    <a:pt x="185" y="338"/>
                    <a:pt x="159" y="338"/>
                    <a:pt x="133" y="338"/>
                  </a:cubicBezTo>
                  <a:cubicBezTo>
                    <a:pt x="124" y="338"/>
                    <a:pt x="113" y="339"/>
                    <a:pt x="104" y="338"/>
                  </a:cubicBezTo>
                  <a:cubicBezTo>
                    <a:pt x="94" y="337"/>
                    <a:pt x="89" y="330"/>
                    <a:pt x="88" y="320"/>
                  </a:cubicBezTo>
                  <a:cubicBezTo>
                    <a:pt x="101" y="318"/>
                    <a:pt x="113" y="319"/>
                    <a:pt x="126" y="318"/>
                  </a:cubicBezTo>
                  <a:cubicBezTo>
                    <a:pt x="130" y="318"/>
                    <a:pt x="133" y="318"/>
                    <a:pt x="137" y="317"/>
                  </a:cubicBezTo>
                  <a:cubicBezTo>
                    <a:pt x="141" y="319"/>
                    <a:pt x="147" y="320"/>
                    <a:pt x="152" y="319"/>
                  </a:cubicBezTo>
                  <a:cubicBezTo>
                    <a:pt x="153" y="320"/>
                    <a:pt x="153" y="320"/>
                    <a:pt x="154" y="320"/>
                  </a:cubicBezTo>
                  <a:cubicBezTo>
                    <a:pt x="155" y="321"/>
                    <a:pt x="156" y="320"/>
                    <a:pt x="157" y="319"/>
                  </a:cubicBezTo>
                  <a:cubicBezTo>
                    <a:pt x="157" y="319"/>
                    <a:pt x="158" y="319"/>
                    <a:pt x="158" y="319"/>
                  </a:cubicBezTo>
                  <a:cubicBezTo>
                    <a:pt x="168" y="319"/>
                    <a:pt x="179" y="319"/>
                    <a:pt x="189" y="318"/>
                  </a:cubicBezTo>
                  <a:cubicBezTo>
                    <a:pt x="195" y="318"/>
                    <a:pt x="203" y="318"/>
                    <a:pt x="209" y="315"/>
                  </a:cubicBezTo>
                  <a:cubicBezTo>
                    <a:pt x="209" y="315"/>
                    <a:pt x="210" y="315"/>
                    <a:pt x="211" y="314"/>
                  </a:cubicBezTo>
                  <a:cubicBezTo>
                    <a:pt x="220" y="313"/>
                    <a:pt x="229" y="310"/>
                    <a:pt x="238" y="311"/>
                  </a:cubicBezTo>
                  <a:moveTo>
                    <a:pt x="313" y="223"/>
                  </a:moveTo>
                  <a:cubicBezTo>
                    <a:pt x="309" y="244"/>
                    <a:pt x="303" y="267"/>
                    <a:pt x="277" y="269"/>
                  </a:cubicBezTo>
                  <a:cubicBezTo>
                    <a:pt x="261" y="270"/>
                    <a:pt x="244" y="271"/>
                    <a:pt x="227" y="271"/>
                  </a:cubicBezTo>
                  <a:cubicBezTo>
                    <a:pt x="211" y="271"/>
                    <a:pt x="195" y="274"/>
                    <a:pt x="180" y="274"/>
                  </a:cubicBezTo>
                  <a:cubicBezTo>
                    <a:pt x="159" y="273"/>
                    <a:pt x="137" y="272"/>
                    <a:pt x="116" y="271"/>
                  </a:cubicBezTo>
                  <a:cubicBezTo>
                    <a:pt x="98" y="270"/>
                    <a:pt x="79" y="267"/>
                    <a:pt x="61" y="263"/>
                  </a:cubicBezTo>
                  <a:cubicBezTo>
                    <a:pt x="53" y="262"/>
                    <a:pt x="43" y="260"/>
                    <a:pt x="36" y="255"/>
                  </a:cubicBezTo>
                  <a:cubicBezTo>
                    <a:pt x="28" y="249"/>
                    <a:pt x="26" y="235"/>
                    <a:pt x="23" y="225"/>
                  </a:cubicBezTo>
                  <a:cubicBezTo>
                    <a:pt x="18" y="209"/>
                    <a:pt x="20" y="192"/>
                    <a:pt x="18" y="175"/>
                  </a:cubicBezTo>
                  <a:cubicBezTo>
                    <a:pt x="16" y="157"/>
                    <a:pt x="15" y="138"/>
                    <a:pt x="14" y="120"/>
                  </a:cubicBezTo>
                  <a:cubicBezTo>
                    <a:pt x="14" y="105"/>
                    <a:pt x="15" y="87"/>
                    <a:pt x="18" y="72"/>
                  </a:cubicBezTo>
                  <a:cubicBezTo>
                    <a:pt x="19" y="64"/>
                    <a:pt x="19" y="54"/>
                    <a:pt x="21" y="46"/>
                  </a:cubicBezTo>
                  <a:cubicBezTo>
                    <a:pt x="25" y="34"/>
                    <a:pt x="32" y="34"/>
                    <a:pt x="42" y="32"/>
                  </a:cubicBezTo>
                  <a:cubicBezTo>
                    <a:pt x="62" y="27"/>
                    <a:pt x="83" y="24"/>
                    <a:pt x="103" y="25"/>
                  </a:cubicBezTo>
                  <a:cubicBezTo>
                    <a:pt x="123" y="25"/>
                    <a:pt x="142" y="22"/>
                    <a:pt x="161" y="20"/>
                  </a:cubicBezTo>
                  <a:cubicBezTo>
                    <a:pt x="170" y="19"/>
                    <a:pt x="178" y="18"/>
                    <a:pt x="187" y="17"/>
                  </a:cubicBezTo>
                  <a:cubicBezTo>
                    <a:pt x="187" y="18"/>
                    <a:pt x="188" y="19"/>
                    <a:pt x="190" y="19"/>
                  </a:cubicBezTo>
                  <a:cubicBezTo>
                    <a:pt x="206" y="19"/>
                    <a:pt x="221" y="16"/>
                    <a:pt x="237" y="15"/>
                  </a:cubicBezTo>
                  <a:cubicBezTo>
                    <a:pt x="255" y="15"/>
                    <a:pt x="280" y="12"/>
                    <a:pt x="297" y="20"/>
                  </a:cubicBezTo>
                  <a:cubicBezTo>
                    <a:pt x="314" y="27"/>
                    <a:pt x="310" y="51"/>
                    <a:pt x="310" y="65"/>
                  </a:cubicBezTo>
                  <a:cubicBezTo>
                    <a:pt x="310" y="80"/>
                    <a:pt x="312" y="95"/>
                    <a:pt x="312" y="111"/>
                  </a:cubicBezTo>
                  <a:cubicBezTo>
                    <a:pt x="313" y="149"/>
                    <a:pt x="322" y="185"/>
                    <a:pt x="313" y="223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355"/>
            <p:cNvSpPr>
              <a:spLocks noEditPoints="1"/>
            </p:cNvSpPr>
            <p:nvPr/>
          </p:nvSpPr>
          <p:spPr bwMode="auto">
            <a:xfrm>
              <a:off x="8810626" y="3143251"/>
              <a:ext cx="255588" cy="714375"/>
            </a:xfrm>
            <a:custGeom>
              <a:avLst/>
              <a:gdLst>
                <a:gd name="T0" fmla="*/ 115 w 119"/>
                <a:gd name="T1" fmla="*/ 148 h 333"/>
                <a:gd name="T2" fmla="*/ 115 w 119"/>
                <a:gd name="T3" fmla="*/ 29 h 333"/>
                <a:gd name="T4" fmla="*/ 113 w 119"/>
                <a:gd name="T5" fmla="*/ 7 h 333"/>
                <a:gd name="T6" fmla="*/ 86 w 119"/>
                <a:gd name="T7" fmla="*/ 2 h 333"/>
                <a:gd name="T8" fmla="*/ 55 w 119"/>
                <a:gd name="T9" fmla="*/ 4 h 333"/>
                <a:gd name="T10" fmla="*/ 10 w 119"/>
                <a:gd name="T11" fmla="*/ 8 h 333"/>
                <a:gd name="T12" fmla="*/ 3 w 119"/>
                <a:gd name="T13" fmla="*/ 27 h 333"/>
                <a:gd name="T14" fmla="*/ 8 w 119"/>
                <a:gd name="T15" fmla="*/ 77 h 333"/>
                <a:gd name="T16" fmla="*/ 9 w 119"/>
                <a:gd name="T17" fmla="*/ 128 h 333"/>
                <a:gd name="T18" fmla="*/ 8 w 119"/>
                <a:gd name="T19" fmla="*/ 196 h 333"/>
                <a:gd name="T20" fmla="*/ 9 w 119"/>
                <a:gd name="T21" fmla="*/ 267 h 333"/>
                <a:gd name="T22" fmla="*/ 8 w 119"/>
                <a:gd name="T23" fmla="*/ 276 h 333"/>
                <a:gd name="T24" fmla="*/ 6 w 119"/>
                <a:gd name="T25" fmla="*/ 279 h 333"/>
                <a:gd name="T26" fmla="*/ 6 w 119"/>
                <a:gd name="T27" fmla="*/ 308 h 333"/>
                <a:gd name="T28" fmla="*/ 7 w 119"/>
                <a:gd name="T29" fmla="*/ 328 h 333"/>
                <a:gd name="T30" fmla="*/ 35 w 119"/>
                <a:gd name="T31" fmla="*/ 331 h 333"/>
                <a:gd name="T32" fmla="*/ 92 w 119"/>
                <a:gd name="T33" fmla="*/ 325 h 333"/>
                <a:gd name="T34" fmla="*/ 115 w 119"/>
                <a:gd name="T35" fmla="*/ 268 h 333"/>
                <a:gd name="T36" fmla="*/ 115 w 119"/>
                <a:gd name="T37" fmla="*/ 148 h 333"/>
                <a:gd name="T38" fmla="*/ 29 w 119"/>
                <a:gd name="T39" fmla="*/ 317 h 333"/>
                <a:gd name="T40" fmla="*/ 16 w 119"/>
                <a:gd name="T41" fmla="*/ 318 h 333"/>
                <a:gd name="T42" fmla="*/ 17 w 119"/>
                <a:gd name="T43" fmla="*/ 306 h 333"/>
                <a:gd name="T44" fmla="*/ 17 w 119"/>
                <a:gd name="T45" fmla="*/ 301 h 333"/>
                <a:gd name="T46" fmla="*/ 19 w 119"/>
                <a:gd name="T47" fmla="*/ 285 h 333"/>
                <a:gd name="T48" fmla="*/ 19 w 119"/>
                <a:gd name="T49" fmla="*/ 235 h 333"/>
                <a:gd name="T50" fmla="*/ 20 w 119"/>
                <a:gd name="T51" fmla="*/ 136 h 333"/>
                <a:gd name="T52" fmla="*/ 21 w 119"/>
                <a:gd name="T53" fmla="*/ 105 h 333"/>
                <a:gd name="T54" fmla="*/ 19 w 119"/>
                <a:gd name="T55" fmla="*/ 63 h 333"/>
                <a:gd name="T56" fmla="*/ 15 w 119"/>
                <a:gd name="T57" fmla="*/ 29 h 333"/>
                <a:gd name="T58" fmla="*/ 19 w 119"/>
                <a:gd name="T59" fmla="*/ 18 h 333"/>
                <a:gd name="T60" fmla="*/ 43 w 119"/>
                <a:gd name="T61" fmla="*/ 18 h 333"/>
                <a:gd name="T62" fmla="*/ 60 w 119"/>
                <a:gd name="T63" fmla="*/ 15 h 333"/>
                <a:gd name="T64" fmla="*/ 59 w 119"/>
                <a:gd name="T65" fmla="*/ 93 h 333"/>
                <a:gd name="T66" fmla="*/ 56 w 119"/>
                <a:gd name="T67" fmla="*/ 168 h 333"/>
                <a:gd name="T68" fmla="*/ 54 w 119"/>
                <a:gd name="T69" fmla="*/ 241 h 333"/>
                <a:gd name="T70" fmla="*/ 54 w 119"/>
                <a:gd name="T71" fmla="*/ 314 h 333"/>
                <a:gd name="T72" fmla="*/ 54 w 119"/>
                <a:gd name="T73" fmla="*/ 314 h 333"/>
                <a:gd name="T74" fmla="*/ 54 w 119"/>
                <a:gd name="T75" fmla="*/ 314 h 333"/>
                <a:gd name="T76" fmla="*/ 49 w 119"/>
                <a:gd name="T77" fmla="*/ 314 h 333"/>
                <a:gd name="T78" fmla="*/ 29 w 119"/>
                <a:gd name="T79" fmla="*/ 317 h 333"/>
                <a:gd name="T80" fmla="*/ 102 w 119"/>
                <a:gd name="T81" fmla="*/ 52 h 333"/>
                <a:gd name="T82" fmla="*/ 102 w 119"/>
                <a:gd name="T83" fmla="*/ 105 h 333"/>
                <a:gd name="T84" fmla="*/ 102 w 119"/>
                <a:gd name="T85" fmla="*/ 203 h 333"/>
                <a:gd name="T86" fmla="*/ 101 w 119"/>
                <a:gd name="T87" fmla="*/ 289 h 333"/>
                <a:gd name="T88" fmla="*/ 99 w 119"/>
                <a:gd name="T89" fmla="*/ 304 h 333"/>
                <a:gd name="T90" fmla="*/ 77 w 119"/>
                <a:gd name="T91" fmla="*/ 313 h 333"/>
                <a:gd name="T92" fmla="*/ 59 w 119"/>
                <a:gd name="T93" fmla="*/ 314 h 333"/>
                <a:gd name="T94" fmla="*/ 59 w 119"/>
                <a:gd name="T95" fmla="*/ 314 h 333"/>
                <a:gd name="T96" fmla="*/ 63 w 119"/>
                <a:gd name="T97" fmla="*/ 274 h 333"/>
                <a:gd name="T98" fmla="*/ 64 w 119"/>
                <a:gd name="T99" fmla="*/ 241 h 333"/>
                <a:gd name="T100" fmla="*/ 66 w 119"/>
                <a:gd name="T101" fmla="*/ 168 h 333"/>
                <a:gd name="T102" fmla="*/ 67 w 119"/>
                <a:gd name="T103" fmla="*/ 14 h 333"/>
                <a:gd name="T104" fmla="*/ 103 w 119"/>
                <a:gd name="T105" fmla="*/ 18 h 333"/>
                <a:gd name="T106" fmla="*/ 103 w 119"/>
                <a:gd name="T107" fmla="*/ 32 h 333"/>
                <a:gd name="T108" fmla="*/ 102 w 119"/>
                <a:gd name="T109" fmla="*/ 52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19" h="333">
                  <a:moveTo>
                    <a:pt x="115" y="148"/>
                  </a:moveTo>
                  <a:cubicBezTo>
                    <a:pt x="115" y="109"/>
                    <a:pt x="113" y="68"/>
                    <a:pt x="115" y="29"/>
                  </a:cubicBezTo>
                  <a:cubicBezTo>
                    <a:pt x="115" y="22"/>
                    <a:pt x="118" y="13"/>
                    <a:pt x="113" y="7"/>
                  </a:cubicBezTo>
                  <a:cubicBezTo>
                    <a:pt x="107" y="0"/>
                    <a:pt x="94" y="2"/>
                    <a:pt x="86" y="2"/>
                  </a:cubicBezTo>
                  <a:cubicBezTo>
                    <a:pt x="76" y="2"/>
                    <a:pt x="66" y="3"/>
                    <a:pt x="55" y="4"/>
                  </a:cubicBezTo>
                  <a:cubicBezTo>
                    <a:pt x="41" y="6"/>
                    <a:pt x="23" y="2"/>
                    <a:pt x="10" y="8"/>
                  </a:cubicBezTo>
                  <a:cubicBezTo>
                    <a:pt x="2" y="12"/>
                    <a:pt x="2" y="18"/>
                    <a:pt x="3" y="27"/>
                  </a:cubicBezTo>
                  <a:cubicBezTo>
                    <a:pt x="5" y="43"/>
                    <a:pt x="8" y="61"/>
                    <a:pt x="8" y="77"/>
                  </a:cubicBezTo>
                  <a:cubicBezTo>
                    <a:pt x="7" y="94"/>
                    <a:pt x="11" y="111"/>
                    <a:pt x="9" y="128"/>
                  </a:cubicBezTo>
                  <a:cubicBezTo>
                    <a:pt x="6" y="150"/>
                    <a:pt x="8" y="174"/>
                    <a:pt x="8" y="196"/>
                  </a:cubicBezTo>
                  <a:cubicBezTo>
                    <a:pt x="8" y="220"/>
                    <a:pt x="8" y="244"/>
                    <a:pt x="9" y="267"/>
                  </a:cubicBezTo>
                  <a:cubicBezTo>
                    <a:pt x="9" y="270"/>
                    <a:pt x="8" y="273"/>
                    <a:pt x="8" y="276"/>
                  </a:cubicBezTo>
                  <a:cubicBezTo>
                    <a:pt x="7" y="277"/>
                    <a:pt x="6" y="277"/>
                    <a:pt x="6" y="279"/>
                  </a:cubicBezTo>
                  <a:cubicBezTo>
                    <a:pt x="5" y="289"/>
                    <a:pt x="7" y="298"/>
                    <a:pt x="6" y="308"/>
                  </a:cubicBezTo>
                  <a:cubicBezTo>
                    <a:pt x="5" y="315"/>
                    <a:pt x="0" y="323"/>
                    <a:pt x="7" y="328"/>
                  </a:cubicBezTo>
                  <a:cubicBezTo>
                    <a:pt x="13" y="333"/>
                    <a:pt x="28" y="331"/>
                    <a:pt x="35" y="331"/>
                  </a:cubicBezTo>
                  <a:cubicBezTo>
                    <a:pt x="54" y="329"/>
                    <a:pt x="74" y="329"/>
                    <a:pt x="92" y="325"/>
                  </a:cubicBezTo>
                  <a:cubicBezTo>
                    <a:pt x="119" y="317"/>
                    <a:pt x="115" y="291"/>
                    <a:pt x="115" y="268"/>
                  </a:cubicBezTo>
                  <a:cubicBezTo>
                    <a:pt x="115" y="228"/>
                    <a:pt x="115" y="188"/>
                    <a:pt x="115" y="148"/>
                  </a:cubicBezTo>
                  <a:moveTo>
                    <a:pt x="29" y="317"/>
                  </a:moveTo>
                  <a:cubicBezTo>
                    <a:pt x="28" y="317"/>
                    <a:pt x="18" y="316"/>
                    <a:pt x="16" y="318"/>
                  </a:cubicBezTo>
                  <a:cubicBezTo>
                    <a:pt x="16" y="314"/>
                    <a:pt x="17" y="307"/>
                    <a:pt x="17" y="306"/>
                  </a:cubicBezTo>
                  <a:cubicBezTo>
                    <a:pt x="17" y="304"/>
                    <a:pt x="17" y="303"/>
                    <a:pt x="17" y="301"/>
                  </a:cubicBezTo>
                  <a:cubicBezTo>
                    <a:pt x="18" y="296"/>
                    <a:pt x="18" y="291"/>
                    <a:pt x="19" y="285"/>
                  </a:cubicBezTo>
                  <a:cubicBezTo>
                    <a:pt x="19" y="269"/>
                    <a:pt x="19" y="252"/>
                    <a:pt x="19" y="235"/>
                  </a:cubicBezTo>
                  <a:cubicBezTo>
                    <a:pt x="20" y="202"/>
                    <a:pt x="18" y="169"/>
                    <a:pt x="20" y="136"/>
                  </a:cubicBezTo>
                  <a:cubicBezTo>
                    <a:pt x="20" y="125"/>
                    <a:pt x="23" y="116"/>
                    <a:pt x="21" y="105"/>
                  </a:cubicBezTo>
                  <a:cubicBezTo>
                    <a:pt x="19" y="90"/>
                    <a:pt x="21" y="77"/>
                    <a:pt x="19" y="63"/>
                  </a:cubicBezTo>
                  <a:cubicBezTo>
                    <a:pt x="18" y="51"/>
                    <a:pt x="18" y="40"/>
                    <a:pt x="15" y="29"/>
                  </a:cubicBezTo>
                  <a:cubicBezTo>
                    <a:pt x="14" y="20"/>
                    <a:pt x="12" y="21"/>
                    <a:pt x="19" y="18"/>
                  </a:cubicBezTo>
                  <a:cubicBezTo>
                    <a:pt x="26" y="15"/>
                    <a:pt x="35" y="18"/>
                    <a:pt x="43" y="18"/>
                  </a:cubicBezTo>
                  <a:cubicBezTo>
                    <a:pt x="46" y="18"/>
                    <a:pt x="53" y="16"/>
                    <a:pt x="60" y="15"/>
                  </a:cubicBezTo>
                  <a:cubicBezTo>
                    <a:pt x="58" y="41"/>
                    <a:pt x="60" y="67"/>
                    <a:pt x="59" y="93"/>
                  </a:cubicBezTo>
                  <a:cubicBezTo>
                    <a:pt x="59" y="118"/>
                    <a:pt x="56" y="143"/>
                    <a:pt x="56" y="168"/>
                  </a:cubicBezTo>
                  <a:cubicBezTo>
                    <a:pt x="56" y="192"/>
                    <a:pt x="54" y="216"/>
                    <a:pt x="54" y="241"/>
                  </a:cubicBezTo>
                  <a:cubicBezTo>
                    <a:pt x="54" y="264"/>
                    <a:pt x="46" y="291"/>
                    <a:pt x="54" y="314"/>
                  </a:cubicBezTo>
                  <a:cubicBezTo>
                    <a:pt x="54" y="314"/>
                    <a:pt x="54" y="314"/>
                    <a:pt x="54" y="314"/>
                  </a:cubicBezTo>
                  <a:cubicBezTo>
                    <a:pt x="54" y="314"/>
                    <a:pt x="54" y="314"/>
                    <a:pt x="54" y="314"/>
                  </a:cubicBezTo>
                  <a:cubicBezTo>
                    <a:pt x="52" y="314"/>
                    <a:pt x="51" y="314"/>
                    <a:pt x="49" y="314"/>
                  </a:cubicBezTo>
                  <a:cubicBezTo>
                    <a:pt x="42" y="315"/>
                    <a:pt x="36" y="317"/>
                    <a:pt x="29" y="317"/>
                  </a:cubicBezTo>
                  <a:moveTo>
                    <a:pt x="102" y="52"/>
                  </a:moveTo>
                  <a:cubicBezTo>
                    <a:pt x="102" y="70"/>
                    <a:pt x="102" y="87"/>
                    <a:pt x="102" y="105"/>
                  </a:cubicBezTo>
                  <a:cubicBezTo>
                    <a:pt x="102" y="203"/>
                    <a:pt x="102" y="203"/>
                    <a:pt x="102" y="203"/>
                  </a:cubicBezTo>
                  <a:cubicBezTo>
                    <a:pt x="102" y="231"/>
                    <a:pt x="105" y="262"/>
                    <a:pt x="101" y="289"/>
                  </a:cubicBezTo>
                  <a:cubicBezTo>
                    <a:pt x="100" y="293"/>
                    <a:pt x="101" y="302"/>
                    <a:pt x="99" y="304"/>
                  </a:cubicBezTo>
                  <a:cubicBezTo>
                    <a:pt x="96" y="312"/>
                    <a:pt x="84" y="312"/>
                    <a:pt x="77" y="313"/>
                  </a:cubicBezTo>
                  <a:cubicBezTo>
                    <a:pt x="71" y="314"/>
                    <a:pt x="65" y="314"/>
                    <a:pt x="59" y="314"/>
                  </a:cubicBezTo>
                  <a:cubicBezTo>
                    <a:pt x="59" y="314"/>
                    <a:pt x="59" y="314"/>
                    <a:pt x="59" y="314"/>
                  </a:cubicBezTo>
                  <a:cubicBezTo>
                    <a:pt x="63" y="301"/>
                    <a:pt x="61" y="288"/>
                    <a:pt x="63" y="274"/>
                  </a:cubicBezTo>
                  <a:cubicBezTo>
                    <a:pt x="64" y="263"/>
                    <a:pt x="64" y="252"/>
                    <a:pt x="64" y="241"/>
                  </a:cubicBezTo>
                  <a:cubicBezTo>
                    <a:pt x="64" y="216"/>
                    <a:pt x="66" y="192"/>
                    <a:pt x="66" y="168"/>
                  </a:cubicBezTo>
                  <a:cubicBezTo>
                    <a:pt x="66" y="117"/>
                    <a:pt x="71" y="66"/>
                    <a:pt x="67" y="14"/>
                  </a:cubicBezTo>
                  <a:cubicBezTo>
                    <a:pt x="82" y="12"/>
                    <a:pt x="100" y="11"/>
                    <a:pt x="103" y="18"/>
                  </a:cubicBezTo>
                  <a:cubicBezTo>
                    <a:pt x="105" y="21"/>
                    <a:pt x="103" y="29"/>
                    <a:pt x="103" y="32"/>
                  </a:cubicBezTo>
                  <a:cubicBezTo>
                    <a:pt x="102" y="39"/>
                    <a:pt x="103" y="46"/>
                    <a:pt x="102" y="5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356"/>
            <p:cNvSpPr>
              <a:spLocks noEditPoints="1"/>
            </p:cNvSpPr>
            <p:nvPr/>
          </p:nvSpPr>
          <p:spPr bwMode="auto">
            <a:xfrm>
              <a:off x="8969376" y="3390901"/>
              <a:ext cx="52388" cy="47625"/>
            </a:xfrm>
            <a:custGeom>
              <a:avLst/>
              <a:gdLst>
                <a:gd name="T0" fmla="*/ 19 w 24"/>
                <a:gd name="T1" fmla="*/ 4 h 22"/>
                <a:gd name="T2" fmla="*/ 10 w 24"/>
                <a:gd name="T3" fmla="*/ 1 h 22"/>
                <a:gd name="T4" fmla="*/ 9 w 24"/>
                <a:gd name="T5" fmla="*/ 0 h 22"/>
                <a:gd name="T6" fmla="*/ 8 w 24"/>
                <a:gd name="T7" fmla="*/ 1 h 22"/>
                <a:gd name="T8" fmla="*/ 4 w 24"/>
                <a:gd name="T9" fmla="*/ 4 h 22"/>
                <a:gd name="T10" fmla="*/ 3 w 24"/>
                <a:gd name="T11" fmla="*/ 4 h 22"/>
                <a:gd name="T12" fmla="*/ 3 w 24"/>
                <a:gd name="T13" fmla="*/ 5 h 22"/>
                <a:gd name="T14" fmla="*/ 0 w 24"/>
                <a:gd name="T15" fmla="*/ 13 h 22"/>
                <a:gd name="T16" fmla="*/ 12 w 24"/>
                <a:gd name="T17" fmla="*/ 20 h 22"/>
                <a:gd name="T18" fmla="*/ 19 w 24"/>
                <a:gd name="T19" fmla="*/ 4 h 22"/>
                <a:gd name="T20" fmla="*/ 10 w 24"/>
                <a:gd name="T21" fmla="*/ 14 h 22"/>
                <a:gd name="T22" fmla="*/ 4 w 24"/>
                <a:gd name="T23" fmla="*/ 10 h 22"/>
                <a:gd name="T24" fmla="*/ 4 w 24"/>
                <a:gd name="T25" fmla="*/ 8 h 22"/>
                <a:gd name="T26" fmla="*/ 11 w 24"/>
                <a:gd name="T27" fmla="*/ 10 h 22"/>
                <a:gd name="T28" fmla="*/ 13 w 24"/>
                <a:gd name="T29" fmla="*/ 11 h 22"/>
                <a:gd name="T30" fmla="*/ 10 w 24"/>
                <a:gd name="T31" fmla="*/ 1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22">
                  <a:moveTo>
                    <a:pt x="19" y="4"/>
                  </a:moveTo>
                  <a:cubicBezTo>
                    <a:pt x="17" y="2"/>
                    <a:pt x="14" y="1"/>
                    <a:pt x="10" y="1"/>
                  </a:cubicBezTo>
                  <a:cubicBezTo>
                    <a:pt x="10" y="0"/>
                    <a:pt x="10" y="0"/>
                    <a:pt x="9" y="0"/>
                  </a:cubicBezTo>
                  <a:cubicBezTo>
                    <a:pt x="9" y="0"/>
                    <a:pt x="8" y="1"/>
                    <a:pt x="8" y="1"/>
                  </a:cubicBezTo>
                  <a:cubicBezTo>
                    <a:pt x="6" y="1"/>
                    <a:pt x="4" y="2"/>
                    <a:pt x="4" y="4"/>
                  </a:cubicBezTo>
                  <a:cubicBezTo>
                    <a:pt x="4" y="4"/>
                    <a:pt x="3" y="4"/>
                    <a:pt x="3" y="4"/>
                  </a:cubicBezTo>
                  <a:cubicBezTo>
                    <a:pt x="3" y="4"/>
                    <a:pt x="3" y="5"/>
                    <a:pt x="3" y="5"/>
                  </a:cubicBezTo>
                  <a:cubicBezTo>
                    <a:pt x="1" y="7"/>
                    <a:pt x="0" y="10"/>
                    <a:pt x="0" y="13"/>
                  </a:cubicBezTo>
                  <a:cubicBezTo>
                    <a:pt x="1" y="19"/>
                    <a:pt x="7" y="22"/>
                    <a:pt x="12" y="20"/>
                  </a:cubicBezTo>
                  <a:cubicBezTo>
                    <a:pt x="19" y="18"/>
                    <a:pt x="24" y="10"/>
                    <a:pt x="19" y="4"/>
                  </a:cubicBezTo>
                  <a:moveTo>
                    <a:pt x="10" y="14"/>
                  </a:moveTo>
                  <a:cubicBezTo>
                    <a:pt x="7" y="15"/>
                    <a:pt x="4" y="13"/>
                    <a:pt x="4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6" y="10"/>
                    <a:pt x="9" y="10"/>
                    <a:pt x="11" y="10"/>
                  </a:cubicBezTo>
                  <a:cubicBezTo>
                    <a:pt x="12" y="10"/>
                    <a:pt x="13" y="10"/>
                    <a:pt x="13" y="11"/>
                  </a:cubicBezTo>
                  <a:cubicBezTo>
                    <a:pt x="13" y="12"/>
                    <a:pt x="10" y="14"/>
                    <a:pt x="10" y="14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357"/>
            <p:cNvSpPr>
              <a:spLocks noEditPoints="1"/>
            </p:cNvSpPr>
            <p:nvPr/>
          </p:nvSpPr>
          <p:spPr bwMode="auto">
            <a:xfrm>
              <a:off x="8139114" y="3179764"/>
              <a:ext cx="584200" cy="488950"/>
            </a:xfrm>
            <a:custGeom>
              <a:avLst/>
              <a:gdLst>
                <a:gd name="T0" fmla="*/ 267 w 272"/>
                <a:gd name="T1" fmla="*/ 58 h 228"/>
                <a:gd name="T2" fmla="*/ 257 w 272"/>
                <a:gd name="T3" fmla="*/ 12 h 228"/>
                <a:gd name="T4" fmla="*/ 212 w 272"/>
                <a:gd name="T5" fmla="*/ 3 h 228"/>
                <a:gd name="T6" fmla="*/ 178 w 272"/>
                <a:gd name="T7" fmla="*/ 1 h 228"/>
                <a:gd name="T8" fmla="*/ 147 w 272"/>
                <a:gd name="T9" fmla="*/ 4 h 228"/>
                <a:gd name="T10" fmla="*/ 116 w 272"/>
                <a:gd name="T11" fmla="*/ 9 h 228"/>
                <a:gd name="T12" fmla="*/ 79 w 272"/>
                <a:gd name="T13" fmla="*/ 11 h 228"/>
                <a:gd name="T14" fmla="*/ 5 w 272"/>
                <a:gd name="T15" fmla="*/ 34 h 228"/>
                <a:gd name="T16" fmla="*/ 3 w 272"/>
                <a:gd name="T17" fmla="*/ 78 h 228"/>
                <a:gd name="T18" fmla="*/ 3 w 272"/>
                <a:gd name="T19" fmla="*/ 143 h 228"/>
                <a:gd name="T20" fmla="*/ 8 w 272"/>
                <a:gd name="T21" fmla="*/ 200 h 228"/>
                <a:gd name="T22" fmla="*/ 21 w 272"/>
                <a:gd name="T23" fmla="*/ 219 h 228"/>
                <a:gd name="T24" fmla="*/ 63 w 272"/>
                <a:gd name="T25" fmla="*/ 224 h 228"/>
                <a:gd name="T26" fmla="*/ 118 w 272"/>
                <a:gd name="T27" fmla="*/ 225 h 228"/>
                <a:gd name="T28" fmla="*/ 145 w 272"/>
                <a:gd name="T29" fmla="*/ 228 h 228"/>
                <a:gd name="T30" fmla="*/ 173 w 272"/>
                <a:gd name="T31" fmla="*/ 225 h 228"/>
                <a:gd name="T32" fmla="*/ 235 w 272"/>
                <a:gd name="T33" fmla="*/ 218 h 228"/>
                <a:gd name="T34" fmla="*/ 267 w 272"/>
                <a:gd name="T35" fmla="*/ 167 h 228"/>
                <a:gd name="T36" fmla="*/ 267 w 272"/>
                <a:gd name="T37" fmla="*/ 58 h 228"/>
                <a:gd name="T38" fmla="*/ 255 w 272"/>
                <a:gd name="T39" fmla="*/ 156 h 228"/>
                <a:gd name="T40" fmla="*/ 252 w 272"/>
                <a:gd name="T41" fmla="*/ 187 h 228"/>
                <a:gd name="T42" fmla="*/ 213 w 272"/>
                <a:gd name="T43" fmla="*/ 209 h 228"/>
                <a:gd name="T44" fmla="*/ 166 w 272"/>
                <a:gd name="T45" fmla="*/ 214 h 228"/>
                <a:gd name="T46" fmla="*/ 141 w 272"/>
                <a:gd name="T47" fmla="*/ 215 h 228"/>
                <a:gd name="T48" fmla="*/ 121 w 272"/>
                <a:gd name="T49" fmla="*/ 213 h 228"/>
                <a:gd name="T50" fmla="*/ 40 w 272"/>
                <a:gd name="T51" fmla="*/ 211 h 228"/>
                <a:gd name="T52" fmla="*/ 19 w 272"/>
                <a:gd name="T53" fmla="*/ 197 h 228"/>
                <a:gd name="T54" fmla="*/ 17 w 272"/>
                <a:gd name="T55" fmla="*/ 177 h 228"/>
                <a:gd name="T56" fmla="*/ 14 w 272"/>
                <a:gd name="T57" fmla="*/ 127 h 228"/>
                <a:gd name="T58" fmla="*/ 14 w 272"/>
                <a:gd name="T59" fmla="*/ 81 h 228"/>
                <a:gd name="T60" fmla="*/ 17 w 272"/>
                <a:gd name="T61" fmla="*/ 35 h 228"/>
                <a:gd name="T62" fmla="*/ 73 w 272"/>
                <a:gd name="T63" fmla="*/ 22 h 228"/>
                <a:gd name="T64" fmla="*/ 110 w 272"/>
                <a:gd name="T65" fmla="*/ 20 h 228"/>
                <a:gd name="T66" fmla="*/ 116 w 272"/>
                <a:gd name="T67" fmla="*/ 21 h 228"/>
                <a:gd name="T68" fmla="*/ 118 w 272"/>
                <a:gd name="T69" fmla="*/ 20 h 228"/>
                <a:gd name="T70" fmla="*/ 153 w 272"/>
                <a:gd name="T71" fmla="*/ 18 h 228"/>
                <a:gd name="T72" fmla="*/ 171 w 272"/>
                <a:gd name="T73" fmla="*/ 14 h 228"/>
                <a:gd name="T74" fmla="*/ 198 w 272"/>
                <a:gd name="T75" fmla="*/ 14 h 228"/>
                <a:gd name="T76" fmla="*/ 222 w 272"/>
                <a:gd name="T77" fmla="*/ 16 h 228"/>
                <a:gd name="T78" fmla="*/ 241 w 272"/>
                <a:gd name="T79" fmla="*/ 18 h 228"/>
                <a:gd name="T80" fmla="*/ 255 w 272"/>
                <a:gd name="T81" fmla="*/ 59 h 228"/>
                <a:gd name="T82" fmla="*/ 255 w 272"/>
                <a:gd name="T83" fmla="*/ 156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72" h="228">
                  <a:moveTo>
                    <a:pt x="267" y="58"/>
                  </a:moveTo>
                  <a:cubicBezTo>
                    <a:pt x="265" y="44"/>
                    <a:pt x="269" y="22"/>
                    <a:pt x="257" y="12"/>
                  </a:cubicBezTo>
                  <a:cubicBezTo>
                    <a:pt x="247" y="2"/>
                    <a:pt x="225" y="4"/>
                    <a:pt x="212" y="3"/>
                  </a:cubicBezTo>
                  <a:cubicBezTo>
                    <a:pt x="200" y="2"/>
                    <a:pt x="189" y="0"/>
                    <a:pt x="178" y="1"/>
                  </a:cubicBezTo>
                  <a:cubicBezTo>
                    <a:pt x="167" y="1"/>
                    <a:pt x="157" y="3"/>
                    <a:pt x="147" y="4"/>
                  </a:cubicBezTo>
                  <a:cubicBezTo>
                    <a:pt x="136" y="4"/>
                    <a:pt x="125" y="4"/>
                    <a:pt x="116" y="9"/>
                  </a:cubicBezTo>
                  <a:cubicBezTo>
                    <a:pt x="104" y="10"/>
                    <a:pt x="91" y="10"/>
                    <a:pt x="79" y="11"/>
                  </a:cubicBezTo>
                  <a:cubicBezTo>
                    <a:pt x="57" y="13"/>
                    <a:pt x="15" y="9"/>
                    <a:pt x="5" y="34"/>
                  </a:cubicBezTo>
                  <a:cubicBezTo>
                    <a:pt x="0" y="47"/>
                    <a:pt x="3" y="64"/>
                    <a:pt x="3" y="78"/>
                  </a:cubicBezTo>
                  <a:cubicBezTo>
                    <a:pt x="3" y="100"/>
                    <a:pt x="3" y="122"/>
                    <a:pt x="3" y="143"/>
                  </a:cubicBezTo>
                  <a:cubicBezTo>
                    <a:pt x="3" y="162"/>
                    <a:pt x="6" y="181"/>
                    <a:pt x="8" y="200"/>
                  </a:cubicBezTo>
                  <a:cubicBezTo>
                    <a:pt x="9" y="209"/>
                    <a:pt x="12" y="215"/>
                    <a:pt x="21" y="219"/>
                  </a:cubicBezTo>
                  <a:cubicBezTo>
                    <a:pt x="33" y="225"/>
                    <a:pt x="50" y="223"/>
                    <a:pt x="63" y="224"/>
                  </a:cubicBezTo>
                  <a:cubicBezTo>
                    <a:pt x="81" y="226"/>
                    <a:pt x="100" y="225"/>
                    <a:pt x="118" y="225"/>
                  </a:cubicBezTo>
                  <a:cubicBezTo>
                    <a:pt x="128" y="225"/>
                    <a:pt x="136" y="227"/>
                    <a:pt x="145" y="228"/>
                  </a:cubicBezTo>
                  <a:cubicBezTo>
                    <a:pt x="155" y="228"/>
                    <a:pt x="164" y="226"/>
                    <a:pt x="173" y="225"/>
                  </a:cubicBezTo>
                  <a:cubicBezTo>
                    <a:pt x="194" y="224"/>
                    <a:pt x="214" y="221"/>
                    <a:pt x="235" y="218"/>
                  </a:cubicBezTo>
                  <a:cubicBezTo>
                    <a:pt x="262" y="214"/>
                    <a:pt x="265" y="190"/>
                    <a:pt x="267" y="167"/>
                  </a:cubicBezTo>
                  <a:cubicBezTo>
                    <a:pt x="269" y="130"/>
                    <a:pt x="272" y="94"/>
                    <a:pt x="267" y="58"/>
                  </a:cubicBezTo>
                  <a:moveTo>
                    <a:pt x="255" y="156"/>
                  </a:moveTo>
                  <a:cubicBezTo>
                    <a:pt x="254" y="167"/>
                    <a:pt x="255" y="177"/>
                    <a:pt x="252" y="187"/>
                  </a:cubicBezTo>
                  <a:cubicBezTo>
                    <a:pt x="248" y="207"/>
                    <a:pt x="229" y="205"/>
                    <a:pt x="213" y="209"/>
                  </a:cubicBezTo>
                  <a:cubicBezTo>
                    <a:pt x="197" y="212"/>
                    <a:pt x="182" y="213"/>
                    <a:pt x="166" y="214"/>
                  </a:cubicBezTo>
                  <a:cubicBezTo>
                    <a:pt x="158" y="214"/>
                    <a:pt x="149" y="216"/>
                    <a:pt x="141" y="215"/>
                  </a:cubicBezTo>
                  <a:cubicBezTo>
                    <a:pt x="134" y="215"/>
                    <a:pt x="128" y="213"/>
                    <a:pt x="121" y="213"/>
                  </a:cubicBezTo>
                  <a:cubicBezTo>
                    <a:pt x="94" y="214"/>
                    <a:pt x="67" y="213"/>
                    <a:pt x="40" y="211"/>
                  </a:cubicBezTo>
                  <a:cubicBezTo>
                    <a:pt x="29" y="211"/>
                    <a:pt x="23" y="209"/>
                    <a:pt x="19" y="197"/>
                  </a:cubicBezTo>
                  <a:cubicBezTo>
                    <a:pt x="17" y="192"/>
                    <a:pt x="18" y="183"/>
                    <a:pt x="17" y="177"/>
                  </a:cubicBezTo>
                  <a:cubicBezTo>
                    <a:pt x="15" y="160"/>
                    <a:pt x="14" y="144"/>
                    <a:pt x="14" y="127"/>
                  </a:cubicBezTo>
                  <a:cubicBezTo>
                    <a:pt x="14" y="112"/>
                    <a:pt x="14" y="97"/>
                    <a:pt x="14" y="81"/>
                  </a:cubicBezTo>
                  <a:cubicBezTo>
                    <a:pt x="14" y="70"/>
                    <a:pt x="10" y="46"/>
                    <a:pt x="17" y="35"/>
                  </a:cubicBezTo>
                  <a:cubicBezTo>
                    <a:pt x="26" y="22"/>
                    <a:pt x="59" y="23"/>
                    <a:pt x="73" y="22"/>
                  </a:cubicBezTo>
                  <a:cubicBezTo>
                    <a:pt x="86" y="21"/>
                    <a:pt x="97" y="20"/>
                    <a:pt x="110" y="20"/>
                  </a:cubicBezTo>
                  <a:cubicBezTo>
                    <a:pt x="111" y="21"/>
                    <a:pt x="114" y="22"/>
                    <a:pt x="116" y="21"/>
                  </a:cubicBezTo>
                  <a:cubicBezTo>
                    <a:pt x="117" y="20"/>
                    <a:pt x="117" y="20"/>
                    <a:pt x="118" y="20"/>
                  </a:cubicBezTo>
                  <a:cubicBezTo>
                    <a:pt x="130" y="19"/>
                    <a:pt x="141" y="16"/>
                    <a:pt x="153" y="18"/>
                  </a:cubicBezTo>
                  <a:cubicBezTo>
                    <a:pt x="160" y="19"/>
                    <a:pt x="165" y="18"/>
                    <a:pt x="171" y="14"/>
                  </a:cubicBezTo>
                  <a:cubicBezTo>
                    <a:pt x="180" y="13"/>
                    <a:pt x="189" y="13"/>
                    <a:pt x="198" y="14"/>
                  </a:cubicBezTo>
                  <a:cubicBezTo>
                    <a:pt x="206" y="14"/>
                    <a:pt x="214" y="15"/>
                    <a:pt x="222" y="16"/>
                  </a:cubicBezTo>
                  <a:cubicBezTo>
                    <a:pt x="226" y="17"/>
                    <a:pt x="237" y="16"/>
                    <a:pt x="241" y="18"/>
                  </a:cubicBezTo>
                  <a:cubicBezTo>
                    <a:pt x="256" y="26"/>
                    <a:pt x="253" y="45"/>
                    <a:pt x="255" y="59"/>
                  </a:cubicBezTo>
                  <a:cubicBezTo>
                    <a:pt x="259" y="91"/>
                    <a:pt x="259" y="124"/>
                    <a:pt x="255" y="156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358"/>
            <p:cNvSpPr>
              <a:spLocks/>
            </p:cNvSpPr>
            <p:nvPr/>
          </p:nvSpPr>
          <p:spPr bwMode="auto">
            <a:xfrm>
              <a:off x="8085139" y="3159126"/>
              <a:ext cx="117475" cy="219075"/>
            </a:xfrm>
            <a:custGeom>
              <a:avLst/>
              <a:gdLst>
                <a:gd name="T0" fmla="*/ 53 w 55"/>
                <a:gd name="T1" fmla="*/ 1 h 102"/>
                <a:gd name="T2" fmla="*/ 46 w 55"/>
                <a:gd name="T3" fmla="*/ 13 h 102"/>
                <a:gd name="T4" fmla="*/ 35 w 55"/>
                <a:gd name="T5" fmla="*/ 28 h 102"/>
                <a:gd name="T6" fmla="*/ 21 w 55"/>
                <a:gd name="T7" fmla="*/ 53 h 102"/>
                <a:gd name="T8" fmla="*/ 0 w 55"/>
                <a:gd name="T9" fmla="*/ 101 h 102"/>
                <a:gd name="T10" fmla="*/ 2 w 55"/>
                <a:gd name="T11" fmla="*/ 101 h 102"/>
                <a:gd name="T12" fmla="*/ 26 w 55"/>
                <a:gd name="T13" fmla="*/ 51 h 102"/>
                <a:gd name="T14" fmla="*/ 40 w 55"/>
                <a:gd name="T15" fmla="*/ 24 h 102"/>
                <a:gd name="T16" fmla="*/ 54 w 55"/>
                <a:gd name="T17" fmla="*/ 1 h 102"/>
                <a:gd name="T18" fmla="*/ 53 w 55"/>
                <a:gd name="T19" fmla="*/ 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102">
                  <a:moveTo>
                    <a:pt x="53" y="1"/>
                  </a:moveTo>
                  <a:cubicBezTo>
                    <a:pt x="50" y="4"/>
                    <a:pt x="49" y="9"/>
                    <a:pt x="46" y="13"/>
                  </a:cubicBezTo>
                  <a:cubicBezTo>
                    <a:pt x="43" y="18"/>
                    <a:pt x="38" y="23"/>
                    <a:pt x="35" y="28"/>
                  </a:cubicBezTo>
                  <a:cubicBezTo>
                    <a:pt x="29" y="36"/>
                    <a:pt x="27" y="45"/>
                    <a:pt x="21" y="53"/>
                  </a:cubicBezTo>
                  <a:cubicBezTo>
                    <a:pt x="12" y="67"/>
                    <a:pt x="2" y="85"/>
                    <a:pt x="0" y="101"/>
                  </a:cubicBezTo>
                  <a:cubicBezTo>
                    <a:pt x="0" y="102"/>
                    <a:pt x="1" y="102"/>
                    <a:pt x="2" y="101"/>
                  </a:cubicBezTo>
                  <a:cubicBezTo>
                    <a:pt x="6" y="83"/>
                    <a:pt x="16" y="66"/>
                    <a:pt x="26" y="51"/>
                  </a:cubicBezTo>
                  <a:cubicBezTo>
                    <a:pt x="31" y="42"/>
                    <a:pt x="34" y="33"/>
                    <a:pt x="40" y="24"/>
                  </a:cubicBezTo>
                  <a:cubicBezTo>
                    <a:pt x="46" y="17"/>
                    <a:pt x="49" y="9"/>
                    <a:pt x="54" y="1"/>
                  </a:cubicBezTo>
                  <a:cubicBezTo>
                    <a:pt x="55" y="1"/>
                    <a:pt x="53" y="0"/>
                    <a:pt x="53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359"/>
            <p:cNvSpPr>
              <a:spLocks/>
            </p:cNvSpPr>
            <p:nvPr/>
          </p:nvSpPr>
          <p:spPr bwMode="auto">
            <a:xfrm>
              <a:off x="8096251" y="3194051"/>
              <a:ext cx="130175" cy="231775"/>
            </a:xfrm>
            <a:custGeom>
              <a:avLst/>
              <a:gdLst>
                <a:gd name="T0" fmla="*/ 57 w 61"/>
                <a:gd name="T1" fmla="*/ 2 h 108"/>
                <a:gd name="T2" fmla="*/ 43 w 61"/>
                <a:gd name="T3" fmla="*/ 25 h 108"/>
                <a:gd name="T4" fmla="*/ 28 w 61"/>
                <a:gd name="T5" fmla="*/ 53 h 108"/>
                <a:gd name="T6" fmla="*/ 11 w 61"/>
                <a:gd name="T7" fmla="*/ 83 h 108"/>
                <a:gd name="T8" fmla="*/ 0 w 61"/>
                <a:gd name="T9" fmla="*/ 107 h 108"/>
                <a:gd name="T10" fmla="*/ 2 w 61"/>
                <a:gd name="T11" fmla="*/ 108 h 108"/>
                <a:gd name="T12" fmla="*/ 29 w 61"/>
                <a:gd name="T13" fmla="*/ 59 h 108"/>
                <a:gd name="T14" fmla="*/ 44 w 61"/>
                <a:gd name="T15" fmla="*/ 29 h 108"/>
                <a:gd name="T16" fmla="*/ 59 w 61"/>
                <a:gd name="T17" fmla="*/ 4 h 108"/>
                <a:gd name="T18" fmla="*/ 57 w 61"/>
                <a:gd name="T19" fmla="*/ 2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108">
                  <a:moveTo>
                    <a:pt x="57" y="2"/>
                  </a:moveTo>
                  <a:cubicBezTo>
                    <a:pt x="52" y="8"/>
                    <a:pt x="48" y="17"/>
                    <a:pt x="43" y="25"/>
                  </a:cubicBezTo>
                  <a:cubicBezTo>
                    <a:pt x="37" y="34"/>
                    <a:pt x="32" y="43"/>
                    <a:pt x="28" y="53"/>
                  </a:cubicBezTo>
                  <a:cubicBezTo>
                    <a:pt x="23" y="64"/>
                    <a:pt x="17" y="73"/>
                    <a:pt x="11" y="83"/>
                  </a:cubicBezTo>
                  <a:cubicBezTo>
                    <a:pt x="7" y="91"/>
                    <a:pt x="1" y="98"/>
                    <a:pt x="0" y="107"/>
                  </a:cubicBezTo>
                  <a:cubicBezTo>
                    <a:pt x="0" y="108"/>
                    <a:pt x="2" y="108"/>
                    <a:pt x="2" y="108"/>
                  </a:cubicBezTo>
                  <a:cubicBezTo>
                    <a:pt x="6" y="90"/>
                    <a:pt x="22" y="75"/>
                    <a:pt x="29" y="59"/>
                  </a:cubicBezTo>
                  <a:cubicBezTo>
                    <a:pt x="33" y="48"/>
                    <a:pt x="38" y="39"/>
                    <a:pt x="44" y="29"/>
                  </a:cubicBezTo>
                  <a:cubicBezTo>
                    <a:pt x="49" y="21"/>
                    <a:pt x="53" y="11"/>
                    <a:pt x="59" y="4"/>
                  </a:cubicBezTo>
                  <a:cubicBezTo>
                    <a:pt x="61" y="2"/>
                    <a:pt x="59" y="0"/>
                    <a:pt x="57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360"/>
            <p:cNvSpPr>
              <a:spLocks/>
            </p:cNvSpPr>
            <p:nvPr/>
          </p:nvSpPr>
          <p:spPr bwMode="auto">
            <a:xfrm>
              <a:off x="8104189" y="3211514"/>
              <a:ext cx="149225" cy="292100"/>
            </a:xfrm>
            <a:custGeom>
              <a:avLst/>
              <a:gdLst>
                <a:gd name="T0" fmla="*/ 66 w 69"/>
                <a:gd name="T1" fmla="*/ 1 h 136"/>
                <a:gd name="T2" fmla="*/ 59 w 69"/>
                <a:gd name="T3" fmla="*/ 16 h 136"/>
                <a:gd name="T4" fmla="*/ 50 w 69"/>
                <a:gd name="T5" fmla="*/ 35 h 136"/>
                <a:gd name="T6" fmla="*/ 41 w 69"/>
                <a:gd name="T7" fmla="*/ 53 h 136"/>
                <a:gd name="T8" fmla="*/ 28 w 69"/>
                <a:gd name="T9" fmla="*/ 72 h 136"/>
                <a:gd name="T10" fmla="*/ 9 w 69"/>
                <a:gd name="T11" fmla="*/ 111 h 136"/>
                <a:gd name="T12" fmla="*/ 1 w 69"/>
                <a:gd name="T13" fmla="*/ 135 h 136"/>
                <a:gd name="T14" fmla="*/ 3 w 69"/>
                <a:gd name="T15" fmla="*/ 134 h 136"/>
                <a:gd name="T16" fmla="*/ 13 w 69"/>
                <a:gd name="T17" fmla="*/ 108 h 136"/>
                <a:gd name="T18" fmla="*/ 35 w 69"/>
                <a:gd name="T19" fmla="*/ 67 h 136"/>
                <a:gd name="T20" fmla="*/ 54 w 69"/>
                <a:gd name="T21" fmla="*/ 34 h 136"/>
                <a:gd name="T22" fmla="*/ 68 w 69"/>
                <a:gd name="T23" fmla="*/ 3 h 136"/>
                <a:gd name="T24" fmla="*/ 66 w 69"/>
                <a:gd name="T25" fmla="*/ 1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" h="136">
                  <a:moveTo>
                    <a:pt x="66" y="1"/>
                  </a:moveTo>
                  <a:cubicBezTo>
                    <a:pt x="63" y="6"/>
                    <a:pt x="61" y="11"/>
                    <a:pt x="59" y="16"/>
                  </a:cubicBezTo>
                  <a:cubicBezTo>
                    <a:pt x="57" y="23"/>
                    <a:pt x="53" y="29"/>
                    <a:pt x="50" y="35"/>
                  </a:cubicBezTo>
                  <a:cubicBezTo>
                    <a:pt x="46" y="41"/>
                    <a:pt x="44" y="47"/>
                    <a:pt x="41" y="53"/>
                  </a:cubicBezTo>
                  <a:cubicBezTo>
                    <a:pt x="37" y="60"/>
                    <a:pt x="32" y="66"/>
                    <a:pt x="28" y="72"/>
                  </a:cubicBezTo>
                  <a:cubicBezTo>
                    <a:pt x="19" y="84"/>
                    <a:pt x="15" y="98"/>
                    <a:pt x="9" y="111"/>
                  </a:cubicBezTo>
                  <a:cubicBezTo>
                    <a:pt x="5" y="118"/>
                    <a:pt x="0" y="126"/>
                    <a:pt x="1" y="135"/>
                  </a:cubicBezTo>
                  <a:cubicBezTo>
                    <a:pt x="1" y="136"/>
                    <a:pt x="3" y="136"/>
                    <a:pt x="3" y="134"/>
                  </a:cubicBezTo>
                  <a:cubicBezTo>
                    <a:pt x="3" y="125"/>
                    <a:pt x="10" y="116"/>
                    <a:pt x="13" y="108"/>
                  </a:cubicBezTo>
                  <a:cubicBezTo>
                    <a:pt x="20" y="94"/>
                    <a:pt x="25" y="80"/>
                    <a:pt x="35" y="67"/>
                  </a:cubicBezTo>
                  <a:cubicBezTo>
                    <a:pt x="42" y="57"/>
                    <a:pt x="47" y="45"/>
                    <a:pt x="54" y="34"/>
                  </a:cubicBezTo>
                  <a:cubicBezTo>
                    <a:pt x="60" y="24"/>
                    <a:pt x="61" y="12"/>
                    <a:pt x="68" y="3"/>
                  </a:cubicBezTo>
                  <a:cubicBezTo>
                    <a:pt x="69" y="1"/>
                    <a:pt x="67" y="0"/>
                    <a:pt x="66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361"/>
            <p:cNvSpPr>
              <a:spLocks/>
            </p:cNvSpPr>
            <p:nvPr/>
          </p:nvSpPr>
          <p:spPr bwMode="auto">
            <a:xfrm>
              <a:off x="8115301" y="3303589"/>
              <a:ext cx="127000" cy="250825"/>
            </a:xfrm>
            <a:custGeom>
              <a:avLst/>
              <a:gdLst>
                <a:gd name="T0" fmla="*/ 56 w 59"/>
                <a:gd name="T1" fmla="*/ 1 h 117"/>
                <a:gd name="T2" fmla="*/ 47 w 59"/>
                <a:gd name="T3" fmla="*/ 20 h 117"/>
                <a:gd name="T4" fmla="*/ 39 w 59"/>
                <a:gd name="T5" fmla="*/ 33 h 117"/>
                <a:gd name="T6" fmla="*/ 33 w 59"/>
                <a:gd name="T7" fmla="*/ 49 h 117"/>
                <a:gd name="T8" fmla="*/ 25 w 59"/>
                <a:gd name="T9" fmla="*/ 65 h 117"/>
                <a:gd name="T10" fmla="*/ 10 w 59"/>
                <a:gd name="T11" fmla="*/ 94 h 117"/>
                <a:gd name="T12" fmla="*/ 1 w 59"/>
                <a:gd name="T13" fmla="*/ 115 h 117"/>
                <a:gd name="T14" fmla="*/ 3 w 59"/>
                <a:gd name="T15" fmla="*/ 116 h 117"/>
                <a:gd name="T16" fmla="*/ 5 w 59"/>
                <a:gd name="T17" fmla="*/ 115 h 117"/>
                <a:gd name="T18" fmla="*/ 4 w 59"/>
                <a:gd name="T19" fmla="*/ 113 h 117"/>
                <a:gd name="T20" fmla="*/ 3 w 59"/>
                <a:gd name="T21" fmla="*/ 113 h 117"/>
                <a:gd name="T22" fmla="*/ 16 w 59"/>
                <a:gd name="T23" fmla="*/ 89 h 117"/>
                <a:gd name="T24" fmla="*/ 31 w 59"/>
                <a:gd name="T25" fmla="*/ 59 h 117"/>
                <a:gd name="T26" fmla="*/ 43 w 59"/>
                <a:gd name="T27" fmla="*/ 31 h 117"/>
                <a:gd name="T28" fmla="*/ 58 w 59"/>
                <a:gd name="T29" fmla="*/ 2 h 117"/>
                <a:gd name="T30" fmla="*/ 56 w 59"/>
                <a:gd name="T31" fmla="*/ 1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9" h="117">
                  <a:moveTo>
                    <a:pt x="56" y="1"/>
                  </a:moveTo>
                  <a:cubicBezTo>
                    <a:pt x="53" y="8"/>
                    <a:pt x="50" y="14"/>
                    <a:pt x="47" y="20"/>
                  </a:cubicBezTo>
                  <a:cubicBezTo>
                    <a:pt x="44" y="25"/>
                    <a:pt x="41" y="29"/>
                    <a:pt x="39" y="33"/>
                  </a:cubicBezTo>
                  <a:cubicBezTo>
                    <a:pt x="36" y="38"/>
                    <a:pt x="35" y="44"/>
                    <a:pt x="33" y="49"/>
                  </a:cubicBezTo>
                  <a:cubicBezTo>
                    <a:pt x="31" y="54"/>
                    <a:pt x="28" y="60"/>
                    <a:pt x="25" y="65"/>
                  </a:cubicBezTo>
                  <a:cubicBezTo>
                    <a:pt x="20" y="75"/>
                    <a:pt x="16" y="85"/>
                    <a:pt x="10" y="94"/>
                  </a:cubicBezTo>
                  <a:cubicBezTo>
                    <a:pt x="6" y="101"/>
                    <a:pt x="0" y="107"/>
                    <a:pt x="1" y="115"/>
                  </a:cubicBezTo>
                  <a:cubicBezTo>
                    <a:pt x="1" y="117"/>
                    <a:pt x="2" y="117"/>
                    <a:pt x="3" y="116"/>
                  </a:cubicBezTo>
                  <a:cubicBezTo>
                    <a:pt x="3" y="116"/>
                    <a:pt x="4" y="115"/>
                    <a:pt x="5" y="115"/>
                  </a:cubicBezTo>
                  <a:cubicBezTo>
                    <a:pt x="5" y="114"/>
                    <a:pt x="5" y="113"/>
                    <a:pt x="4" y="113"/>
                  </a:cubicBezTo>
                  <a:cubicBezTo>
                    <a:pt x="4" y="113"/>
                    <a:pt x="4" y="113"/>
                    <a:pt x="3" y="113"/>
                  </a:cubicBezTo>
                  <a:cubicBezTo>
                    <a:pt x="6" y="104"/>
                    <a:pt x="12" y="97"/>
                    <a:pt x="16" y="89"/>
                  </a:cubicBezTo>
                  <a:cubicBezTo>
                    <a:pt x="22" y="79"/>
                    <a:pt x="26" y="69"/>
                    <a:pt x="31" y="59"/>
                  </a:cubicBezTo>
                  <a:cubicBezTo>
                    <a:pt x="35" y="50"/>
                    <a:pt x="38" y="39"/>
                    <a:pt x="43" y="31"/>
                  </a:cubicBezTo>
                  <a:cubicBezTo>
                    <a:pt x="49" y="21"/>
                    <a:pt x="54" y="12"/>
                    <a:pt x="58" y="2"/>
                  </a:cubicBezTo>
                  <a:cubicBezTo>
                    <a:pt x="59" y="0"/>
                    <a:pt x="56" y="0"/>
                    <a:pt x="56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362"/>
            <p:cNvSpPr>
              <a:spLocks/>
            </p:cNvSpPr>
            <p:nvPr/>
          </p:nvSpPr>
          <p:spPr bwMode="auto">
            <a:xfrm>
              <a:off x="8116889" y="3357564"/>
              <a:ext cx="150813" cy="282575"/>
            </a:xfrm>
            <a:custGeom>
              <a:avLst/>
              <a:gdLst>
                <a:gd name="T0" fmla="*/ 67 w 70"/>
                <a:gd name="T1" fmla="*/ 1 h 132"/>
                <a:gd name="T2" fmla="*/ 30 w 70"/>
                <a:gd name="T3" fmla="*/ 71 h 132"/>
                <a:gd name="T4" fmla="*/ 13 w 70"/>
                <a:gd name="T5" fmla="*/ 104 h 132"/>
                <a:gd name="T6" fmla="*/ 0 w 70"/>
                <a:gd name="T7" fmla="*/ 131 h 132"/>
                <a:gd name="T8" fmla="*/ 2 w 70"/>
                <a:gd name="T9" fmla="*/ 132 h 132"/>
                <a:gd name="T10" fmla="*/ 19 w 70"/>
                <a:gd name="T11" fmla="*/ 99 h 132"/>
                <a:gd name="T12" fmla="*/ 36 w 70"/>
                <a:gd name="T13" fmla="*/ 65 h 132"/>
                <a:gd name="T14" fmla="*/ 69 w 70"/>
                <a:gd name="T15" fmla="*/ 2 h 132"/>
                <a:gd name="T16" fmla="*/ 67 w 70"/>
                <a:gd name="T17" fmla="*/ 1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132">
                  <a:moveTo>
                    <a:pt x="67" y="1"/>
                  </a:moveTo>
                  <a:cubicBezTo>
                    <a:pt x="58" y="26"/>
                    <a:pt x="42" y="48"/>
                    <a:pt x="30" y="71"/>
                  </a:cubicBezTo>
                  <a:cubicBezTo>
                    <a:pt x="24" y="82"/>
                    <a:pt x="19" y="93"/>
                    <a:pt x="13" y="104"/>
                  </a:cubicBezTo>
                  <a:cubicBezTo>
                    <a:pt x="8" y="112"/>
                    <a:pt x="1" y="122"/>
                    <a:pt x="0" y="131"/>
                  </a:cubicBezTo>
                  <a:cubicBezTo>
                    <a:pt x="0" y="132"/>
                    <a:pt x="1" y="132"/>
                    <a:pt x="2" y="132"/>
                  </a:cubicBezTo>
                  <a:cubicBezTo>
                    <a:pt x="6" y="120"/>
                    <a:pt x="13" y="109"/>
                    <a:pt x="19" y="99"/>
                  </a:cubicBezTo>
                  <a:cubicBezTo>
                    <a:pt x="25" y="88"/>
                    <a:pt x="30" y="76"/>
                    <a:pt x="36" y="65"/>
                  </a:cubicBezTo>
                  <a:cubicBezTo>
                    <a:pt x="47" y="44"/>
                    <a:pt x="61" y="25"/>
                    <a:pt x="69" y="2"/>
                  </a:cubicBezTo>
                  <a:cubicBezTo>
                    <a:pt x="70" y="0"/>
                    <a:pt x="68" y="0"/>
                    <a:pt x="67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363"/>
            <p:cNvSpPr>
              <a:spLocks/>
            </p:cNvSpPr>
            <p:nvPr/>
          </p:nvSpPr>
          <p:spPr bwMode="auto">
            <a:xfrm>
              <a:off x="8145464" y="3425826"/>
              <a:ext cx="114300" cy="225425"/>
            </a:xfrm>
            <a:custGeom>
              <a:avLst/>
              <a:gdLst>
                <a:gd name="T0" fmla="*/ 49 w 53"/>
                <a:gd name="T1" fmla="*/ 2 h 105"/>
                <a:gd name="T2" fmla="*/ 38 w 53"/>
                <a:gd name="T3" fmla="*/ 32 h 105"/>
                <a:gd name="T4" fmla="*/ 21 w 53"/>
                <a:gd name="T5" fmla="*/ 60 h 105"/>
                <a:gd name="T6" fmla="*/ 10 w 53"/>
                <a:gd name="T7" fmla="*/ 85 h 105"/>
                <a:gd name="T8" fmla="*/ 0 w 53"/>
                <a:gd name="T9" fmla="*/ 104 h 105"/>
                <a:gd name="T10" fmla="*/ 1 w 53"/>
                <a:gd name="T11" fmla="*/ 105 h 105"/>
                <a:gd name="T12" fmla="*/ 14 w 53"/>
                <a:gd name="T13" fmla="*/ 84 h 105"/>
                <a:gd name="T14" fmla="*/ 27 w 53"/>
                <a:gd name="T15" fmla="*/ 56 h 105"/>
                <a:gd name="T16" fmla="*/ 52 w 53"/>
                <a:gd name="T17" fmla="*/ 2 h 105"/>
                <a:gd name="T18" fmla="*/ 49 w 53"/>
                <a:gd name="T19" fmla="*/ 2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105">
                  <a:moveTo>
                    <a:pt x="49" y="2"/>
                  </a:moveTo>
                  <a:cubicBezTo>
                    <a:pt x="45" y="12"/>
                    <a:pt x="42" y="22"/>
                    <a:pt x="38" y="32"/>
                  </a:cubicBezTo>
                  <a:cubicBezTo>
                    <a:pt x="33" y="42"/>
                    <a:pt x="27" y="50"/>
                    <a:pt x="21" y="60"/>
                  </a:cubicBezTo>
                  <a:cubicBezTo>
                    <a:pt x="16" y="68"/>
                    <a:pt x="14" y="77"/>
                    <a:pt x="10" y="85"/>
                  </a:cubicBezTo>
                  <a:cubicBezTo>
                    <a:pt x="7" y="92"/>
                    <a:pt x="0" y="97"/>
                    <a:pt x="0" y="104"/>
                  </a:cubicBezTo>
                  <a:cubicBezTo>
                    <a:pt x="0" y="105"/>
                    <a:pt x="1" y="105"/>
                    <a:pt x="1" y="105"/>
                  </a:cubicBezTo>
                  <a:cubicBezTo>
                    <a:pt x="5" y="97"/>
                    <a:pt x="10" y="91"/>
                    <a:pt x="14" y="84"/>
                  </a:cubicBezTo>
                  <a:cubicBezTo>
                    <a:pt x="18" y="74"/>
                    <a:pt x="21" y="65"/>
                    <a:pt x="27" y="56"/>
                  </a:cubicBezTo>
                  <a:cubicBezTo>
                    <a:pt x="39" y="40"/>
                    <a:pt x="45" y="21"/>
                    <a:pt x="52" y="2"/>
                  </a:cubicBezTo>
                  <a:cubicBezTo>
                    <a:pt x="53" y="1"/>
                    <a:pt x="50" y="0"/>
                    <a:pt x="49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364"/>
            <p:cNvSpPr>
              <a:spLocks/>
            </p:cNvSpPr>
            <p:nvPr/>
          </p:nvSpPr>
          <p:spPr bwMode="auto">
            <a:xfrm>
              <a:off x="8175626" y="3473451"/>
              <a:ext cx="109538" cy="209550"/>
            </a:xfrm>
            <a:custGeom>
              <a:avLst/>
              <a:gdLst>
                <a:gd name="T0" fmla="*/ 48 w 51"/>
                <a:gd name="T1" fmla="*/ 2 h 98"/>
                <a:gd name="T2" fmla="*/ 21 w 51"/>
                <a:gd name="T3" fmla="*/ 54 h 98"/>
                <a:gd name="T4" fmla="*/ 0 w 51"/>
                <a:gd name="T5" fmla="*/ 96 h 98"/>
                <a:gd name="T6" fmla="*/ 3 w 51"/>
                <a:gd name="T7" fmla="*/ 97 h 98"/>
                <a:gd name="T8" fmla="*/ 4 w 51"/>
                <a:gd name="T9" fmla="*/ 96 h 98"/>
                <a:gd name="T10" fmla="*/ 4 w 51"/>
                <a:gd name="T11" fmla="*/ 94 h 98"/>
                <a:gd name="T12" fmla="*/ 3 w 51"/>
                <a:gd name="T13" fmla="*/ 94 h 98"/>
                <a:gd name="T14" fmla="*/ 26 w 51"/>
                <a:gd name="T15" fmla="*/ 49 h 98"/>
                <a:gd name="T16" fmla="*/ 50 w 51"/>
                <a:gd name="T17" fmla="*/ 3 h 98"/>
                <a:gd name="T18" fmla="*/ 48 w 51"/>
                <a:gd name="T19" fmla="*/ 2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98">
                  <a:moveTo>
                    <a:pt x="48" y="2"/>
                  </a:moveTo>
                  <a:cubicBezTo>
                    <a:pt x="36" y="18"/>
                    <a:pt x="30" y="36"/>
                    <a:pt x="21" y="54"/>
                  </a:cubicBezTo>
                  <a:cubicBezTo>
                    <a:pt x="14" y="67"/>
                    <a:pt x="1" y="80"/>
                    <a:pt x="0" y="96"/>
                  </a:cubicBezTo>
                  <a:cubicBezTo>
                    <a:pt x="0" y="98"/>
                    <a:pt x="2" y="98"/>
                    <a:pt x="3" y="97"/>
                  </a:cubicBezTo>
                  <a:cubicBezTo>
                    <a:pt x="3" y="97"/>
                    <a:pt x="4" y="96"/>
                    <a:pt x="4" y="96"/>
                  </a:cubicBezTo>
                  <a:cubicBezTo>
                    <a:pt x="5" y="95"/>
                    <a:pt x="5" y="94"/>
                    <a:pt x="4" y="94"/>
                  </a:cubicBezTo>
                  <a:cubicBezTo>
                    <a:pt x="4" y="94"/>
                    <a:pt x="3" y="94"/>
                    <a:pt x="3" y="94"/>
                  </a:cubicBezTo>
                  <a:cubicBezTo>
                    <a:pt x="6" y="78"/>
                    <a:pt x="19" y="64"/>
                    <a:pt x="26" y="49"/>
                  </a:cubicBezTo>
                  <a:cubicBezTo>
                    <a:pt x="34" y="34"/>
                    <a:pt x="40" y="18"/>
                    <a:pt x="50" y="3"/>
                  </a:cubicBezTo>
                  <a:cubicBezTo>
                    <a:pt x="51" y="2"/>
                    <a:pt x="49" y="0"/>
                    <a:pt x="48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365"/>
            <p:cNvSpPr>
              <a:spLocks/>
            </p:cNvSpPr>
            <p:nvPr/>
          </p:nvSpPr>
          <p:spPr bwMode="auto">
            <a:xfrm>
              <a:off x="8207376" y="3549651"/>
              <a:ext cx="79375" cy="138113"/>
            </a:xfrm>
            <a:custGeom>
              <a:avLst/>
              <a:gdLst>
                <a:gd name="T0" fmla="*/ 36 w 37"/>
                <a:gd name="T1" fmla="*/ 1 h 64"/>
                <a:gd name="T2" fmla="*/ 17 w 37"/>
                <a:gd name="T3" fmla="*/ 32 h 64"/>
                <a:gd name="T4" fmla="*/ 10 w 37"/>
                <a:gd name="T5" fmla="*/ 45 h 64"/>
                <a:gd name="T6" fmla="*/ 2 w 37"/>
                <a:gd name="T7" fmla="*/ 61 h 64"/>
                <a:gd name="T8" fmla="*/ 1 w 37"/>
                <a:gd name="T9" fmla="*/ 61 h 64"/>
                <a:gd name="T10" fmla="*/ 0 w 37"/>
                <a:gd name="T11" fmla="*/ 63 h 64"/>
                <a:gd name="T12" fmla="*/ 2 w 37"/>
                <a:gd name="T13" fmla="*/ 63 h 64"/>
                <a:gd name="T14" fmla="*/ 37 w 37"/>
                <a:gd name="T15" fmla="*/ 2 h 64"/>
                <a:gd name="T16" fmla="*/ 36 w 37"/>
                <a:gd name="T17" fmla="*/ 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64">
                  <a:moveTo>
                    <a:pt x="36" y="1"/>
                  </a:moveTo>
                  <a:cubicBezTo>
                    <a:pt x="29" y="11"/>
                    <a:pt x="23" y="21"/>
                    <a:pt x="17" y="32"/>
                  </a:cubicBezTo>
                  <a:cubicBezTo>
                    <a:pt x="15" y="36"/>
                    <a:pt x="12" y="41"/>
                    <a:pt x="10" y="45"/>
                  </a:cubicBezTo>
                  <a:cubicBezTo>
                    <a:pt x="7" y="50"/>
                    <a:pt x="2" y="57"/>
                    <a:pt x="2" y="61"/>
                  </a:cubicBezTo>
                  <a:cubicBezTo>
                    <a:pt x="2" y="61"/>
                    <a:pt x="1" y="60"/>
                    <a:pt x="1" y="61"/>
                  </a:cubicBezTo>
                  <a:cubicBezTo>
                    <a:pt x="1" y="62"/>
                    <a:pt x="1" y="62"/>
                    <a:pt x="0" y="63"/>
                  </a:cubicBezTo>
                  <a:cubicBezTo>
                    <a:pt x="0" y="64"/>
                    <a:pt x="2" y="64"/>
                    <a:pt x="2" y="63"/>
                  </a:cubicBezTo>
                  <a:cubicBezTo>
                    <a:pt x="15" y="44"/>
                    <a:pt x="24" y="22"/>
                    <a:pt x="37" y="2"/>
                  </a:cubicBezTo>
                  <a:cubicBezTo>
                    <a:pt x="37" y="1"/>
                    <a:pt x="36" y="0"/>
                    <a:pt x="36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366"/>
            <p:cNvSpPr>
              <a:spLocks/>
            </p:cNvSpPr>
            <p:nvPr/>
          </p:nvSpPr>
          <p:spPr bwMode="auto">
            <a:xfrm>
              <a:off x="8239126" y="3543301"/>
              <a:ext cx="88900" cy="150813"/>
            </a:xfrm>
            <a:custGeom>
              <a:avLst/>
              <a:gdLst>
                <a:gd name="T0" fmla="*/ 38 w 41"/>
                <a:gd name="T1" fmla="*/ 2 h 70"/>
                <a:gd name="T2" fmla="*/ 17 w 41"/>
                <a:gd name="T3" fmla="*/ 36 h 70"/>
                <a:gd name="T4" fmla="*/ 1 w 41"/>
                <a:gd name="T5" fmla="*/ 68 h 70"/>
                <a:gd name="T6" fmla="*/ 2 w 41"/>
                <a:gd name="T7" fmla="*/ 70 h 70"/>
                <a:gd name="T8" fmla="*/ 4 w 41"/>
                <a:gd name="T9" fmla="*/ 70 h 70"/>
                <a:gd name="T10" fmla="*/ 4 w 41"/>
                <a:gd name="T11" fmla="*/ 69 h 70"/>
                <a:gd name="T12" fmla="*/ 22 w 41"/>
                <a:gd name="T13" fmla="*/ 34 h 70"/>
                <a:gd name="T14" fmla="*/ 40 w 41"/>
                <a:gd name="T15" fmla="*/ 2 h 70"/>
                <a:gd name="T16" fmla="*/ 38 w 41"/>
                <a:gd name="T17" fmla="*/ 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70">
                  <a:moveTo>
                    <a:pt x="38" y="2"/>
                  </a:moveTo>
                  <a:cubicBezTo>
                    <a:pt x="33" y="15"/>
                    <a:pt x="25" y="25"/>
                    <a:pt x="17" y="36"/>
                  </a:cubicBezTo>
                  <a:cubicBezTo>
                    <a:pt x="10" y="46"/>
                    <a:pt x="4" y="57"/>
                    <a:pt x="1" y="68"/>
                  </a:cubicBezTo>
                  <a:cubicBezTo>
                    <a:pt x="0" y="69"/>
                    <a:pt x="1" y="70"/>
                    <a:pt x="2" y="70"/>
                  </a:cubicBezTo>
                  <a:cubicBezTo>
                    <a:pt x="2" y="70"/>
                    <a:pt x="3" y="70"/>
                    <a:pt x="4" y="70"/>
                  </a:cubicBezTo>
                  <a:cubicBezTo>
                    <a:pt x="5" y="70"/>
                    <a:pt x="5" y="69"/>
                    <a:pt x="4" y="69"/>
                  </a:cubicBezTo>
                  <a:cubicBezTo>
                    <a:pt x="1" y="67"/>
                    <a:pt x="20" y="37"/>
                    <a:pt x="22" y="34"/>
                  </a:cubicBezTo>
                  <a:cubicBezTo>
                    <a:pt x="29" y="24"/>
                    <a:pt x="36" y="14"/>
                    <a:pt x="40" y="2"/>
                  </a:cubicBezTo>
                  <a:cubicBezTo>
                    <a:pt x="41" y="1"/>
                    <a:pt x="38" y="0"/>
                    <a:pt x="38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367"/>
            <p:cNvSpPr>
              <a:spLocks/>
            </p:cNvSpPr>
            <p:nvPr/>
          </p:nvSpPr>
          <p:spPr bwMode="auto">
            <a:xfrm>
              <a:off x="8275639" y="3582989"/>
              <a:ext cx="66675" cy="122238"/>
            </a:xfrm>
            <a:custGeom>
              <a:avLst/>
              <a:gdLst>
                <a:gd name="T0" fmla="*/ 28 w 31"/>
                <a:gd name="T1" fmla="*/ 1 h 57"/>
                <a:gd name="T2" fmla="*/ 11 w 31"/>
                <a:gd name="T3" fmla="*/ 35 h 57"/>
                <a:gd name="T4" fmla="*/ 1 w 31"/>
                <a:gd name="T5" fmla="*/ 56 h 57"/>
                <a:gd name="T6" fmla="*/ 2 w 31"/>
                <a:gd name="T7" fmla="*/ 56 h 57"/>
                <a:gd name="T8" fmla="*/ 16 w 31"/>
                <a:gd name="T9" fmla="*/ 32 h 57"/>
                <a:gd name="T10" fmla="*/ 30 w 31"/>
                <a:gd name="T11" fmla="*/ 2 h 57"/>
                <a:gd name="T12" fmla="*/ 28 w 31"/>
                <a:gd name="T13" fmla="*/ 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57">
                  <a:moveTo>
                    <a:pt x="28" y="1"/>
                  </a:moveTo>
                  <a:cubicBezTo>
                    <a:pt x="23" y="12"/>
                    <a:pt x="17" y="24"/>
                    <a:pt x="11" y="35"/>
                  </a:cubicBezTo>
                  <a:cubicBezTo>
                    <a:pt x="7" y="42"/>
                    <a:pt x="0" y="48"/>
                    <a:pt x="1" y="56"/>
                  </a:cubicBezTo>
                  <a:cubicBezTo>
                    <a:pt x="1" y="57"/>
                    <a:pt x="2" y="57"/>
                    <a:pt x="2" y="56"/>
                  </a:cubicBezTo>
                  <a:cubicBezTo>
                    <a:pt x="4" y="48"/>
                    <a:pt x="12" y="40"/>
                    <a:pt x="16" y="32"/>
                  </a:cubicBezTo>
                  <a:cubicBezTo>
                    <a:pt x="21" y="22"/>
                    <a:pt x="26" y="12"/>
                    <a:pt x="30" y="2"/>
                  </a:cubicBezTo>
                  <a:cubicBezTo>
                    <a:pt x="31" y="1"/>
                    <a:pt x="29" y="0"/>
                    <a:pt x="28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368"/>
            <p:cNvSpPr>
              <a:spLocks/>
            </p:cNvSpPr>
            <p:nvPr/>
          </p:nvSpPr>
          <p:spPr bwMode="auto">
            <a:xfrm>
              <a:off x="8302626" y="3590926"/>
              <a:ext cx="68263" cy="114300"/>
            </a:xfrm>
            <a:custGeom>
              <a:avLst/>
              <a:gdLst>
                <a:gd name="T0" fmla="*/ 29 w 32"/>
                <a:gd name="T1" fmla="*/ 2 h 53"/>
                <a:gd name="T2" fmla="*/ 10 w 32"/>
                <a:gd name="T3" fmla="*/ 33 h 53"/>
                <a:gd name="T4" fmla="*/ 2 w 32"/>
                <a:gd name="T5" fmla="*/ 53 h 53"/>
                <a:gd name="T6" fmla="*/ 3 w 32"/>
                <a:gd name="T7" fmla="*/ 53 h 53"/>
                <a:gd name="T8" fmla="*/ 16 w 32"/>
                <a:gd name="T9" fmla="*/ 29 h 53"/>
                <a:gd name="T10" fmla="*/ 31 w 32"/>
                <a:gd name="T11" fmla="*/ 3 h 53"/>
                <a:gd name="T12" fmla="*/ 29 w 32"/>
                <a:gd name="T13" fmla="*/ 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53">
                  <a:moveTo>
                    <a:pt x="29" y="2"/>
                  </a:moveTo>
                  <a:cubicBezTo>
                    <a:pt x="22" y="12"/>
                    <a:pt x="16" y="23"/>
                    <a:pt x="10" y="33"/>
                  </a:cubicBezTo>
                  <a:cubicBezTo>
                    <a:pt x="6" y="39"/>
                    <a:pt x="0" y="45"/>
                    <a:pt x="2" y="53"/>
                  </a:cubicBezTo>
                  <a:cubicBezTo>
                    <a:pt x="2" y="53"/>
                    <a:pt x="3" y="53"/>
                    <a:pt x="3" y="53"/>
                  </a:cubicBezTo>
                  <a:cubicBezTo>
                    <a:pt x="5" y="44"/>
                    <a:pt x="12" y="36"/>
                    <a:pt x="16" y="29"/>
                  </a:cubicBezTo>
                  <a:cubicBezTo>
                    <a:pt x="21" y="20"/>
                    <a:pt x="26" y="12"/>
                    <a:pt x="31" y="3"/>
                  </a:cubicBezTo>
                  <a:cubicBezTo>
                    <a:pt x="32" y="2"/>
                    <a:pt x="30" y="0"/>
                    <a:pt x="29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369"/>
            <p:cNvSpPr>
              <a:spLocks/>
            </p:cNvSpPr>
            <p:nvPr/>
          </p:nvSpPr>
          <p:spPr bwMode="auto">
            <a:xfrm>
              <a:off x="8315326" y="3622676"/>
              <a:ext cx="66675" cy="96838"/>
            </a:xfrm>
            <a:custGeom>
              <a:avLst/>
              <a:gdLst>
                <a:gd name="T0" fmla="*/ 28 w 31"/>
                <a:gd name="T1" fmla="*/ 2 h 45"/>
                <a:gd name="T2" fmla="*/ 5 w 31"/>
                <a:gd name="T3" fmla="*/ 37 h 45"/>
                <a:gd name="T4" fmla="*/ 6 w 31"/>
                <a:gd name="T5" fmla="*/ 45 h 45"/>
                <a:gd name="T6" fmla="*/ 7 w 31"/>
                <a:gd name="T7" fmla="*/ 44 h 45"/>
                <a:gd name="T8" fmla="*/ 16 w 31"/>
                <a:gd name="T9" fmla="*/ 25 h 45"/>
                <a:gd name="T10" fmla="*/ 30 w 31"/>
                <a:gd name="T11" fmla="*/ 3 h 45"/>
                <a:gd name="T12" fmla="*/ 28 w 31"/>
                <a:gd name="T13" fmla="*/ 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5">
                  <a:moveTo>
                    <a:pt x="28" y="2"/>
                  </a:moveTo>
                  <a:cubicBezTo>
                    <a:pt x="20" y="13"/>
                    <a:pt x="13" y="25"/>
                    <a:pt x="5" y="37"/>
                  </a:cubicBezTo>
                  <a:cubicBezTo>
                    <a:pt x="3" y="40"/>
                    <a:pt x="0" y="45"/>
                    <a:pt x="6" y="45"/>
                  </a:cubicBezTo>
                  <a:cubicBezTo>
                    <a:pt x="7" y="45"/>
                    <a:pt x="7" y="44"/>
                    <a:pt x="7" y="44"/>
                  </a:cubicBezTo>
                  <a:cubicBezTo>
                    <a:pt x="3" y="43"/>
                    <a:pt x="15" y="26"/>
                    <a:pt x="16" y="25"/>
                  </a:cubicBezTo>
                  <a:cubicBezTo>
                    <a:pt x="21" y="18"/>
                    <a:pt x="25" y="10"/>
                    <a:pt x="30" y="3"/>
                  </a:cubicBezTo>
                  <a:cubicBezTo>
                    <a:pt x="31" y="2"/>
                    <a:pt x="29" y="0"/>
                    <a:pt x="28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370"/>
            <p:cNvSpPr>
              <a:spLocks/>
            </p:cNvSpPr>
            <p:nvPr/>
          </p:nvSpPr>
          <p:spPr bwMode="auto">
            <a:xfrm>
              <a:off x="8356601" y="3644901"/>
              <a:ext cx="50800" cy="103188"/>
            </a:xfrm>
            <a:custGeom>
              <a:avLst/>
              <a:gdLst>
                <a:gd name="T0" fmla="*/ 21 w 24"/>
                <a:gd name="T1" fmla="*/ 2 h 48"/>
                <a:gd name="T2" fmla="*/ 0 w 24"/>
                <a:gd name="T3" fmla="*/ 47 h 48"/>
                <a:gd name="T4" fmla="*/ 0 w 24"/>
                <a:gd name="T5" fmla="*/ 47 h 48"/>
                <a:gd name="T6" fmla="*/ 23 w 24"/>
                <a:gd name="T7" fmla="*/ 3 h 48"/>
                <a:gd name="T8" fmla="*/ 21 w 24"/>
                <a:gd name="T9" fmla="*/ 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8">
                  <a:moveTo>
                    <a:pt x="21" y="2"/>
                  </a:moveTo>
                  <a:cubicBezTo>
                    <a:pt x="12" y="16"/>
                    <a:pt x="1" y="30"/>
                    <a:pt x="0" y="47"/>
                  </a:cubicBezTo>
                  <a:cubicBezTo>
                    <a:pt x="0" y="48"/>
                    <a:pt x="0" y="48"/>
                    <a:pt x="0" y="47"/>
                  </a:cubicBezTo>
                  <a:cubicBezTo>
                    <a:pt x="5" y="31"/>
                    <a:pt x="14" y="17"/>
                    <a:pt x="23" y="3"/>
                  </a:cubicBezTo>
                  <a:cubicBezTo>
                    <a:pt x="24" y="2"/>
                    <a:pt x="22" y="0"/>
                    <a:pt x="21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371"/>
            <p:cNvSpPr>
              <a:spLocks/>
            </p:cNvSpPr>
            <p:nvPr/>
          </p:nvSpPr>
          <p:spPr bwMode="auto">
            <a:xfrm>
              <a:off x="8342314" y="3698876"/>
              <a:ext cx="84138" cy="120650"/>
            </a:xfrm>
            <a:custGeom>
              <a:avLst/>
              <a:gdLst>
                <a:gd name="T0" fmla="*/ 38 w 39"/>
                <a:gd name="T1" fmla="*/ 0 h 56"/>
                <a:gd name="T2" fmla="*/ 29 w 39"/>
                <a:gd name="T3" fmla="*/ 9 h 56"/>
                <a:gd name="T4" fmla="*/ 20 w 39"/>
                <a:gd name="T5" fmla="*/ 25 h 56"/>
                <a:gd name="T6" fmla="*/ 0 w 39"/>
                <a:gd name="T7" fmla="*/ 54 h 56"/>
                <a:gd name="T8" fmla="*/ 2 w 39"/>
                <a:gd name="T9" fmla="*/ 56 h 56"/>
                <a:gd name="T10" fmla="*/ 3 w 39"/>
                <a:gd name="T11" fmla="*/ 55 h 56"/>
                <a:gd name="T12" fmla="*/ 4 w 39"/>
                <a:gd name="T13" fmla="*/ 54 h 56"/>
                <a:gd name="T14" fmla="*/ 4 w 39"/>
                <a:gd name="T15" fmla="*/ 52 h 56"/>
                <a:gd name="T16" fmla="*/ 4 w 39"/>
                <a:gd name="T17" fmla="*/ 52 h 56"/>
                <a:gd name="T18" fmla="*/ 22 w 39"/>
                <a:gd name="T19" fmla="*/ 27 h 56"/>
                <a:gd name="T20" fmla="*/ 31 w 39"/>
                <a:gd name="T21" fmla="*/ 13 h 56"/>
                <a:gd name="T22" fmla="*/ 38 w 39"/>
                <a:gd name="T23" fmla="*/ 4 h 56"/>
                <a:gd name="T24" fmla="*/ 38 w 39"/>
                <a:gd name="T25" fmla="*/ 2 h 56"/>
                <a:gd name="T26" fmla="*/ 39 w 39"/>
                <a:gd name="T27" fmla="*/ 2 h 56"/>
                <a:gd name="T28" fmla="*/ 39 w 39"/>
                <a:gd name="T29" fmla="*/ 1 h 56"/>
                <a:gd name="T30" fmla="*/ 38 w 39"/>
                <a:gd name="T31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9" h="56">
                  <a:moveTo>
                    <a:pt x="38" y="0"/>
                  </a:moveTo>
                  <a:cubicBezTo>
                    <a:pt x="35" y="4"/>
                    <a:pt x="32" y="5"/>
                    <a:pt x="29" y="9"/>
                  </a:cubicBezTo>
                  <a:cubicBezTo>
                    <a:pt x="26" y="15"/>
                    <a:pt x="23" y="20"/>
                    <a:pt x="20" y="25"/>
                  </a:cubicBezTo>
                  <a:cubicBezTo>
                    <a:pt x="13" y="35"/>
                    <a:pt x="4" y="43"/>
                    <a:pt x="0" y="54"/>
                  </a:cubicBezTo>
                  <a:cubicBezTo>
                    <a:pt x="0" y="55"/>
                    <a:pt x="1" y="56"/>
                    <a:pt x="2" y="56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4" y="55"/>
                    <a:pt x="4" y="55"/>
                    <a:pt x="4" y="54"/>
                  </a:cubicBezTo>
                  <a:cubicBezTo>
                    <a:pt x="4" y="54"/>
                    <a:pt x="4" y="53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9" y="43"/>
                    <a:pt x="17" y="36"/>
                    <a:pt x="22" y="27"/>
                  </a:cubicBezTo>
                  <a:cubicBezTo>
                    <a:pt x="25" y="23"/>
                    <a:pt x="28" y="18"/>
                    <a:pt x="31" y="13"/>
                  </a:cubicBezTo>
                  <a:cubicBezTo>
                    <a:pt x="33" y="9"/>
                    <a:pt x="33" y="7"/>
                    <a:pt x="38" y="4"/>
                  </a:cubicBezTo>
                  <a:cubicBezTo>
                    <a:pt x="38" y="3"/>
                    <a:pt x="38" y="3"/>
                    <a:pt x="38" y="2"/>
                  </a:cubicBezTo>
                  <a:cubicBezTo>
                    <a:pt x="38" y="3"/>
                    <a:pt x="39" y="3"/>
                    <a:pt x="39" y="2"/>
                  </a:cubicBezTo>
                  <a:cubicBezTo>
                    <a:pt x="39" y="2"/>
                    <a:pt x="39" y="1"/>
                    <a:pt x="39" y="1"/>
                  </a:cubicBezTo>
                  <a:cubicBezTo>
                    <a:pt x="39" y="0"/>
                    <a:pt x="39" y="0"/>
                    <a:pt x="38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372"/>
            <p:cNvSpPr>
              <a:spLocks/>
            </p:cNvSpPr>
            <p:nvPr/>
          </p:nvSpPr>
          <p:spPr bwMode="auto">
            <a:xfrm>
              <a:off x="8372476" y="3698876"/>
              <a:ext cx="77788" cy="112713"/>
            </a:xfrm>
            <a:custGeom>
              <a:avLst/>
              <a:gdLst>
                <a:gd name="T0" fmla="*/ 33 w 36"/>
                <a:gd name="T1" fmla="*/ 2 h 53"/>
                <a:gd name="T2" fmla="*/ 24 w 36"/>
                <a:gd name="T3" fmla="*/ 14 h 53"/>
                <a:gd name="T4" fmla="*/ 12 w 36"/>
                <a:gd name="T5" fmla="*/ 32 h 53"/>
                <a:gd name="T6" fmla="*/ 1 w 36"/>
                <a:gd name="T7" fmla="*/ 53 h 53"/>
                <a:gd name="T8" fmla="*/ 3 w 36"/>
                <a:gd name="T9" fmla="*/ 53 h 53"/>
                <a:gd name="T10" fmla="*/ 17 w 36"/>
                <a:gd name="T11" fmla="*/ 30 h 53"/>
                <a:gd name="T12" fmla="*/ 36 w 36"/>
                <a:gd name="T13" fmla="*/ 3 h 53"/>
                <a:gd name="T14" fmla="*/ 33 w 36"/>
                <a:gd name="T15" fmla="*/ 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53">
                  <a:moveTo>
                    <a:pt x="33" y="2"/>
                  </a:moveTo>
                  <a:cubicBezTo>
                    <a:pt x="31" y="6"/>
                    <a:pt x="27" y="10"/>
                    <a:pt x="24" y="14"/>
                  </a:cubicBezTo>
                  <a:cubicBezTo>
                    <a:pt x="19" y="20"/>
                    <a:pt x="16" y="26"/>
                    <a:pt x="12" y="32"/>
                  </a:cubicBezTo>
                  <a:cubicBezTo>
                    <a:pt x="8" y="37"/>
                    <a:pt x="0" y="46"/>
                    <a:pt x="1" y="53"/>
                  </a:cubicBezTo>
                  <a:cubicBezTo>
                    <a:pt x="1" y="53"/>
                    <a:pt x="2" y="53"/>
                    <a:pt x="3" y="53"/>
                  </a:cubicBezTo>
                  <a:cubicBezTo>
                    <a:pt x="7" y="45"/>
                    <a:pt x="12" y="37"/>
                    <a:pt x="17" y="30"/>
                  </a:cubicBezTo>
                  <a:cubicBezTo>
                    <a:pt x="23" y="21"/>
                    <a:pt x="31" y="13"/>
                    <a:pt x="36" y="3"/>
                  </a:cubicBezTo>
                  <a:cubicBezTo>
                    <a:pt x="36" y="1"/>
                    <a:pt x="34" y="0"/>
                    <a:pt x="33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373"/>
            <p:cNvSpPr>
              <a:spLocks/>
            </p:cNvSpPr>
            <p:nvPr/>
          </p:nvSpPr>
          <p:spPr bwMode="auto">
            <a:xfrm>
              <a:off x="8393114" y="3802064"/>
              <a:ext cx="14288" cy="31750"/>
            </a:xfrm>
            <a:custGeom>
              <a:avLst/>
              <a:gdLst>
                <a:gd name="T0" fmla="*/ 4 w 7"/>
                <a:gd name="T1" fmla="*/ 1 h 15"/>
                <a:gd name="T2" fmla="*/ 0 w 7"/>
                <a:gd name="T3" fmla="*/ 14 h 15"/>
                <a:gd name="T4" fmla="*/ 1 w 7"/>
                <a:gd name="T5" fmla="*/ 14 h 15"/>
                <a:gd name="T6" fmla="*/ 6 w 7"/>
                <a:gd name="T7" fmla="*/ 2 h 15"/>
                <a:gd name="T8" fmla="*/ 4 w 7"/>
                <a:gd name="T9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5">
                  <a:moveTo>
                    <a:pt x="4" y="1"/>
                  </a:moveTo>
                  <a:cubicBezTo>
                    <a:pt x="2" y="5"/>
                    <a:pt x="0" y="10"/>
                    <a:pt x="0" y="14"/>
                  </a:cubicBezTo>
                  <a:cubicBezTo>
                    <a:pt x="0" y="15"/>
                    <a:pt x="1" y="15"/>
                    <a:pt x="1" y="14"/>
                  </a:cubicBezTo>
                  <a:cubicBezTo>
                    <a:pt x="2" y="10"/>
                    <a:pt x="4" y="6"/>
                    <a:pt x="6" y="2"/>
                  </a:cubicBezTo>
                  <a:cubicBezTo>
                    <a:pt x="7" y="1"/>
                    <a:pt x="5" y="0"/>
                    <a:pt x="4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374"/>
            <p:cNvSpPr>
              <a:spLocks/>
            </p:cNvSpPr>
            <p:nvPr/>
          </p:nvSpPr>
          <p:spPr bwMode="auto">
            <a:xfrm>
              <a:off x="8842376" y="3121026"/>
              <a:ext cx="85725" cy="146050"/>
            </a:xfrm>
            <a:custGeom>
              <a:avLst/>
              <a:gdLst>
                <a:gd name="T0" fmla="*/ 38 w 40"/>
                <a:gd name="T1" fmla="*/ 2 h 68"/>
                <a:gd name="T2" fmla="*/ 29 w 40"/>
                <a:gd name="T3" fmla="*/ 18 h 68"/>
                <a:gd name="T4" fmla="*/ 17 w 40"/>
                <a:gd name="T5" fmla="*/ 34 h 68"/>
                <a:gd name="T6" fmla="*/ 9 w 40"/>
                <a:gd name="T7" fmla="*/ 49 h 68"/>
                <a:gd name="T8" fmla="*/ 1 w 40"/>
                <a:gd name="T9" fmla="*/ 66 h 68"/>
                <a:gd name="T10" fmla="*/ 1 w 40"/>
                <a:gd name="T11" fmla="*/ 67 h 68"/>
                <a:gd name="T12" fmla="*/ 8 w 40"/>
                <a:gd name="T13" fmla="*/ 61 h 68"/>
                <a:gd name="T14" fmla="*/ 19 w 40"/>
                <a:gd name="T15" fmla="*/ 37 h 68"/>
                <a:gd name="T16" fmla="*/ 34 w 40"/>
                <a:gd name="T17" fmla="*/ 14 h 68"/>
                <a:gd name="T18" fmla="*/ 40 w 40"/>
                <a:gd name="T19" fmla="*/ 2 h 68"/>
                <a:gd name="T20" fmla="*/ 38 w 40"/>
                <a:gd name="T21" fmla="*/ 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68">
                  <a:moveTo>
                    <a:pt x="38" y="2"/>
                  </a:moveTo>
                  <a:cubicBezTo>
                    <a:pt x="38" y="8"/>
                    <a:pt x="32" y="12"/>
                    <a:pt x="29" y="18"/>
                  </a:cubicBezTo>
                  <a:cubicBezTo>
                    <a:pt x="25" y="23"/>
                    <a:pt x="21" y="29"/>
                    <a:pt x="17" y="34"/>
                  </a:cubicBezTo>
                  <a:cubicBezTo>
                    <a:pt x="14" y="39"/>
                    <a:pt x="11" y="44"/>
                    <a:pt x="9" y="49"/>
                  </a:cubicBezTo>
                  <a:cubicBezTo>
                    <a:pt x="6" y="54"/>
                    <a:pt x="6" y="63"/>
                    <a:pt x="1" y="66"/>
                  </a:cubicBezTo>
                  <a:cubicBezTo>
                    <a:pt x="0" y="66"/>
                    <a:pt x="0" y="68"/>
                    <a:pt x="1" y="67"/>
                  </a:cubicBezTo>
                  <a:cubicBezTo>
                    <a:pt x="5" y="67"/>
                    <a:pt x="6" y="64"/>
                    <a:pt x="8" y="61"/>
                  </a:cubicBezTo>
                  <a:cubicBezTo>
                    <a:pt x="11" y="53"/>
                    <a:pt x="13" y="45"/>
                    <a:pt x="19" y="37"/>
                  </a:cubicBezTo>
                  <a:cubicBezTo>
                    <a:pt x="24" y="30"/>
                    <a:pt x="28" y="22"/>
                    <a:pt x="34" y="14"/>
                  </a:cubicBezTo>
                  <a:cubicBezTo>
                    <a:pt x="37" y="10"/>
                    <a:pt x="40" y="7"/>
                    <a:pt x="40" y="2"/>
                  </a:cubicBezTo>
                  <a:cubicBezTo>
                    <a:pt x="40" y="0"/>
                    <a:pt x="38" y="0"/>
                    <a:pt x="38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375"/>
            <p:cNvSpPr>
              <a:spLocks/>
            </p:cNvSpPr>
            <p:nvPr/>
          </p:nvSpPr>
          <p:spPr bwMode="auto">
            <a:xfrm>
              <a:off x="8848726" y="3179764"/>
              <a:ext cx="103188" cy="138113"/>
            </a:xfrm>
            <a:custGeom>
              <a:avLst/>
              <a:gdLst>
                <a:gd name="T0" fmla="*/ 45 w 48"/>
                <a:gd name="T1" fmla="*/ 1 h 65"/>
                <a:gd name="T2" fmla="*/ 34 w 48"/>
                <a:gd name="T3" fmla="*/ 16 h 65"/>
                <a:gd name="T4" fmla="*/ 19 w 48"/>
                <a:gd name="T5" fmla="*/ 33 h 65"/>
                <a:gd name="T6" fmla="*/ 0 w 48"/>
                <a:gd name="T7" fmla="*/ 64 h 65"/>
                <a:gd name="T8" fmla="*/ 1 w 48"/>
                <a:gd name="T9" fmla="*/ 65 h 65"/>
                <a:gd name="T10" fmla="*/ 10 w 48"/>
                <a:gd name="T11" fmla="*/ 51 h 65"/>
                <a:gd name="T12" fmla="*/ 22 w 48"/>
                <a:gd name="T13" fmla="*/ 34 h 65"/>
                <a:gd name="T14" fmla="*/ 33 w 48"/>
                <a:gd name="T15" fmla="*/ 22 h 65"/>
                <a:gd name="T16" fmla="*/ 47 w 48"/>
                <a:gd name="T17" fmla="*/ 3 h 65"/>
                <a:gd name="T18" fmla="*/ 45 w 48"/>
                <a:gd name="T19" fmla="*/ 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65">
                  <a:moveTo>
                    <a:pt x="45" y="1"/>
                  </a:moveTo>
                  <a:cubicBezTo>
                    <a:pt x="40" y="6"/>
                    <a:pt x="37" y="10"/>
                    <a:pt x="34" y="16"/>
                  </a:cubicBezTo>
                  <a:cubicBezTo>
                    <a:pt x="30" y="22"/>
                    <a:pt x="25" y="27"/>
                    <a:pt x="19" y="33"/>
                  </a:cubicBezTo>
                  <a:cubicBezTo>
                    <a:pt x="11" y="42"/>
                    <a:pt x="6" y="53"/>
                    <a:pt x="0" y="64"/>
                  </a:cubicBezTo>
                  <a:cubicBezTo>
                    <a:pt x="0" y="65"/>
                    <a:pt x="1" y="65"/>
                    <a:pt x="1" y="65"/>
                  </a:cubicBezTo>
                  <a:cubicBezTo>
                    <a:pt x="5" y="61"/>
                    <a:pt x="7" y="56"/>
                    <a:pt x="10" y="51"/>
                  </a:cubicBezTo>
                  <a:cubicBezTo>
                    <a:pt x="13" y="45"/>
                    <a:pt x="18" y="39"/>
                    <a:pt x="22" y="34"/>
                  </a:cubicBezTo>
                  <a:cubicBezTo>
                    <a:pt x="26" y="30"/>
                    <a:pt x="30" y="26"/>
                    <a:pt x="33" y="22"/>
                  </a:cubicBezTo>
                  <a:cubicBezTo>
                    <a:pt x="38" y="15"/>
                    <a:pt x="41" y="9"/>
                    <a:pt x="47" y="3"/>
                  </a:cubicBezTo>
                  <a:cubicBezTo>
                    <a:pt x="48" y="2"/>
                    <a:pt x="46" y="0"/>
                    <a:pt x="45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376"/>
            <p:cNvSpPr>
              <a:spLocks/>
            </p:cNvSpPr>
            <p:nvPr/>
          </p:nvSpPr>
          <p:spPr bwMode="auto">
            <a:xfrm>
              <a:off x="8842376" y="3222626"/>
              <a:ext cx="114300" cy="160338"/>
            </a:xfrm>
            <a:custGeom>
              <a:avLst/>
              <a:gdLst>
                <a:gd name="T0" fmla="*/ 50 w 53"/>
                <a:gd name="T1" fmla="*/ 1 h 75"/>
                <a:gd name="T2" fmla="*/ 19 w 53"/>
                <a:gd name="T3" fmla="*/ 42 h 75"/>
                <a:gd name="T4" fmla="*/ 7 w 53"/>
                <a:gd name="T5" fmla="*/ 59 h 75"/>
                <a:gd name="T6" fmla="*/ 1 w 53"/>
                <a:gd name="T7" fmla="*/ 67 h 75"/>
                <a:gd name="T8" fmla="*/ 0 w 53"/>
                <a:gd name="T9" fmla="*/ 70 h 75"/>
                <a:gd name="T10" fmla="*/ 0 w 53"/>
                <a:gd name="T11" fmla="*/ 71 h 75"/>
                <a:gd name="T12" fmla="*/ 2 w 53"/>
                <a:gd name="T13" fmla="*/ 72 h 75"/>
                <a:gd name="T14" fmla="*/ 1 w 53"/>
                <a:gd name="T15" fmla="*/ 72 h 75"/>
                <a:gd name="T16" fmla="*/ 0 w 53"/>
                <a:gd name="T17" fmla="*/ 73 h 75"/>
                <a:gd name="T18" fmla="*/ 2 w 53"/>
                <a:gd name="T19" fmla="*/ 74 h 75"/>
                <a:gd name="T20" fmla="*/ 12 w 53"/>
                <a:gd name="T21" fmla="*/ 56 h 75"/>
                <a:gd name="T22" fmla="*/ 26 w 53"/>
                <a:gd name="T23" fmla="*/ 38 h 75"/>
                <a:gd name="T24" fmla="*/ 52 w 53"/>
                <a:gd name="T25" fmla="*/ 3 h 75"/>
                <a:gd name="T26" fmla="*/ 50 w 53"/>
                <a:gd name="T27" fmla="*/ 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3" h="75">
                  <a:moveTo>
                    <a:pt x="50" y="1"/>
                  </a:moveTo>
                  <a:cubicBezTo>
                    <a:pt x="38" y="13"/>
                    <a:pt x="31" y="29"/>
                    <a:pt x="19" y="42"/>
                  </a:cubicBezTo>
                  <a:cubicBezTo>
                    <a:pt x="15" y="47"/>
                    <a:pt x="11" y="53"/>
                    <a:pt x="7" y="59"/>
                  </a:cubicBezTo>
                  <a:cubicBezTo>
                    <a:pt x="5" y="61"/>
                    <a:pt x="3" y="64"/>
                    <a:pt x="1" y="67"/>
                  </a:cubicBezTo>
                  <a:cubicBezTo>
                    <a:pt x="1" y="68"/>
                    <a:pt x="1" y="69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0"/>
                    <a:pt x="1" y="67"/>
                    <a:pt x="2" y="72"/>
                  </a:cubicBezTo>
                  <a:cubicBezTo>
                    <a:pt x="2" y="71"/>
                    <a:pt x="1" y="71"/>
                    <a:pt x="1" y="72"/>
                  </a:cubicBezTo>
                  <a:cubicBezTo>
                    <a:pt x="1" y="72"/>
                    <a:pt x="0" y="73"/>
                    <a:pt x="0" y="73"/>
                  </a:cubicBezTo>
                  <a:cubicBezTo>
                    <a:pt x="0" y="74"/>
                    <a:pt x="2" y="75"/>
                    <a:pt x="2" y="74"/>
                  </a:cubicBezTo>
                  <a:cubicBezTo>
                    <a:pt x="3" y="67"/>
                    <a:pt x="8" y="62"/>
                    <a:pt x="12" y="56"/>
                  </a:cubicBezTo>
                  <a:cubicBezTo>
                    <a:pt x="16" y="50"/>
                    <a:pt x="21" y="44"/>
                    <a:pt x="26" y="38"/>
                  </a:cubicBezTo>
                  <a:cubicBezTo>
                    <a:pt x="35" y="26"/>
                    <a:pt x="42" y="13"/>
                    <a:pt x="52" y="3"/>
                  </a:cubicBezTo>
                  <a:cubicBezTo>
                    <a:pt x="53" y="2"/>
                    <a:pt x="51" y="0"/>
                    <a:pt x="50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377"/>
            <p:cNvSpPr>
              <a:spLocks/>
            </p:cNvSpPr>
            <p:nvPr/>
          </p:nvSpPr>
          <p:spPr bwMode="auto">
            <a:xfrm>
              <a:off x="8842376" y="3375026"/>
              <a:ext cx="0" cy="1588"/>
            </a:xfrm>
            <a:custGeom>
              <a:avLst/>
              <a:gdLst>
                <a:gd name="T0" fmla="*/ 0 h 1"/>
                <a:gd name="T1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378"/>
            <p:cNvSpPr>
              <a:spLocks/>
            </p:cNvSpPr>
            <p:nvPr/>
          </p:nvSpPr>
          <p:spPr bwMode="auto">
            <a:xfrm>
              <a:off x="8853489" y="3243264"/>
              <a:ext cx="123825" cy="161925"/>
            </a:xfrm>
            <a:custGeom>
              <a:avLst/>
              <a:gdLst>
                <a:gd name="T0" fmla="*/ 55 w 58"/>
                <a:gd name="T1" fmla="*/ 1 h 75"/>
                <a:gd name="T2" fmla="*/ 28 w 58"/>
                <a:gd name="T3" fmla="*/ 38 h 75"/>
                <a:gd name="T4" fmla="*/ 1 w 58"/>
                <a:gd name="T5" fmla="*/ 74 h 75"/>
                <a:gd name="T6" fmla="*/ 2 w 58"/>
                <a:gd name="T7" fmla="*/ 75 h 75"/>
                <a:gd name="T8" fmla="*/ 17 w 58"/>
                <a:gd name="T9" fmla="*/ 57 h 75"/>
                <a:gd name="T10" fmla="*/ 30 w 58"/>
                <a:gd name="T11" fmla="*/ 40 h 75"/>
                <a:gd name="T12" fmla="*/ 57 w 58"/>
                <a:gd name="T13" fmla="*/ 3 h 75"/>
                <a:gd name="T14" fmla="*/ 55 w 58"/>
                <a:gd name="T15" fmla="*/ 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75">
                  <a:moveTo>
                    <a:pt x="55" y="1"/>
                  </a:moveTo>
                  <a:cubicBezTo>
                    <a:pt x="49" y="15"/>
                    <a:pt x="37" y="25"/>
                    <a:pt x="28" y="38"/>
                  </a:cubicBezTo>
                  <a:cubicBezTo>
                    <a:pt x="19" y="50"/>
                    <a:pt x="9" y="61"/>
                    <a:pt x="1" y="74"/>
                  </a:cubicBezTo>
                  <a:cubicBezTo>
                    <a:pt x="0" y="75"/>
                    <a:pt x="1" y="75"/>
                    <a:pt x="2" y="75"/>
                  </a:cubicBezTo>
                  <a:cubicBezTo>
                    <a:pt x="8" y="70"/>
                    <a:pt x="12" y="62"/>
                    <a:pt x="17" y="57"/>
                  </a:cubicBezTo>
                  <a:cubicBezTo>
                    <a:pt x="22" y="52"/>
                    <a:pt x="26" y="46"/>
                    <a:pt x="30" y="40"/>
                  </a:cubicBezTo>
                  <a:cubicBezTo>
                    <a:pt x="39" y="27"/>
                    <a:pt x="51" y="17"/>
                    <a:pt x="57" y="3"/>
                  </a:cubicBezTo>
                  <a:cubicBezTo>
                    <a:pt x="58" y="1"/>
                    <a:pt x="56" y="0"/>
                    <a:pt x="55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379"/>
            <p:cNvSpPr>
              <a:spLocks/>
            </p:cNvSpPr>
            <p:nvPr/>
          </p:nvSpPr>
          <p:spPr bwMode="auto">
            <a:xfrm>
              <a:off x="8842376" y="3286126"/>
              <a:ext cx="131763" cy="214313"/>
            </a:xfrm>
            <a:custGeom>
              <a:avLst/>
              <a:gdLst>
                <a:gd name="T0" fmla="*/ 60 w 61"/>
                <a:gd name="T1" fmla="*/ 3 h 100"/>
                <a:gd name="T2" fmla="*/ 58 w 61"/>
                <a:gd name="T3" fmla="*/ 1 h 100"/>
                <a:gd name="T4" fmla="*/ 29 w 61"/>
                <a:gd name="T5" fmla="*/ 42 h 100"/>
                <a:gd name="T6" fmla="*/ 10 w 61"/>
                <a:gd name="T7" fmla="*/ 82 h 100"/>
                <a:gd name="T8" fmla="*/ 12 w 61"/>
                <a:gd name="T9" fmla="*/ 83 h 100"/>
                <a:gd name="T10" fmla="*/ 14 w 61"/>
                <a:gd name="T11" fmla="*/ 83 h 100"/>
                <a:gd name="T12" fmla="*/ 12 w 61"/>
                <a:gd name="T13" fmla="*/ 85 h 100"/>
                <a:gd name="T14" fmla="*/ 1 w 61"/>
                <a:gd name="T15" fmla="*/ 99 h 100"/>
                <a:gd name="T16" fmla="*/ 1 w 61"/>
                <a:gd name="T17" fmla="*/ 100 h 100"/>
                <a:gd name="T18" fmla="*/ 10 w 61"/>
                <a:gd name="T19" fmla="*/ 91 h 100"/>
                <a:gd name="T20" fmla="*/ 25 w 61"/>
                <a:gd name="T21" fmla="*/ 71 h 100"/>
                <a:gd name="T22" fmla="*/ 40 w 61"/>
                <a:gd name="T23" fmla="*/ 46 h 100"/>
                <a:gd name="T24" fmla="*/ 50 w 61"/>
                <a:gd name="T25" fmla="*/ 27 h 100"/>
                <a:gd name="T26" fmla="*/ 47 w 61"/>
                <a:gd name="T27" fmla="*/ 27 h 100"/>
                <a:gd name="T28" fmla="*/ 38 w 61"/>
                <a:gd name="T29" fmla="*/ 44 h 100"/>
                <a:gd name="T30" fmla="*/ 25 w 61"/>
                <a:gd name="T31" fmla="*/ 65 h 100"/>
                <a:gd name="T32" fmla="*/ 14 w 61"/>
                <a:gd name="T33" fmla="*/ 81 h 100"/>
                <a:gd name="T34" fmla="*/ 14 w 61"/>
                <a:gd name="T35" fmla="*/ 81 h 100"/>
                <a:gd name="T36" fmla="*/ 35 w 61"/>
                <a:gd name="T37" fmla="*/ 39 h 100"/>
                <a:gd name="T38" fmla="*/ 60 w 61"/>
                <a:gd name="T39" fmla="*/ 3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1" h="100">
                  <a:moveTo>
                    <a:pt x="60" y="3"/>
                  </a:moveTo>
                  <a:cubicBezTo>
                    <a:pt x="61" y="2"/>
                    <a:pt x="59" y="0"/>
                    <a:pt x="58" y="1"/>
                  </a:cubicBezTo>
                  <a:cubicBezTo>
                    <a:pt x="47" y="14"/>
                    <a:pt x="39" y="28"/>
                    <a:pt x="29" y="42"/>
                  </a:cubicBezTo>
                  <a:cubicBezTo>
                    <a:pt x="21" y="52"/>
                    <a:pt x="6" y="67"/>
                    <a:pt x="10" y="82"/>
                  </a:cubicBezTo>
                  <a:cubicBezTo>
                    <a:pt x="11" y="82"/>
                    <a:pt x="11" y="83"/>
                    <a:pt x="12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3" y="83"/>
                    <a:pt x="13" y="84"/>
                    <a:pt x="12" y="85"/>
                  </a:cubicBezTo>
                  <a:cubicBezTo>
                    <a:pt x="9" y="89"/>
                    <a:pt x="6" y="97"/>
                    <a:pt x="1" y="99"/>
                  </a:cubicBezTo>
                  <a:cubicBezTo>
                    <a:pt x="0" y="99"/>
                    <a:pt x="1" y="100"/>
                    <a:pt x="1" y="100"/>
                  </a:cubicBezTo>
                  <a:cubicBezTo>
                    <a:pt x="6" y="99"/>
                    <a:pt x="8" y="95"/>
                    <a:pt x="10" y="91"/>
                  </a:cubicBezTo>
                  <a:cubicBezTo>
                    <a:pt x="15" y="85"/>
                    <a:pt x="20" y="78"/>
                    <a:pt x="25" y="71"/>
                  </a:cubicBezTo>
                  <a:cubicBezTo>
                    <a:pt x="30" y="63"/>
                    <a:pt x="35" y="54"/>
                    <a:pt x="40" y="46"/>
                  </a:cubicBezTo>
                  <a:cubicBezTo>
                    <a:pt x="44" y="40"/>
                    <a:pt x="48" y="34"/>
                    <a:pt x="50" y="27"/>
                  </a:cubicBezTo>
                  <a:cubicBezTo>
                    <a:pt x="51" y="26"/>
                    <a:pt x="48" y="25"/>
                    <a:pt x="47" y="27"/>
                  </a:cubicBezTo>
                  <a:cubicBezTo>
                    <a:pt x="45" y="33"/>
                    <a:pt x="42" y="38"/>
                    <a:pt x="38" y="44"/>
                  </a:cubicBezTo>
                  <a:cubicBezTo>
                    <a:pt x="34" y="51"/>
                    <a:pt x="29" y="58"/>
                    <a:pt x="25" y="65"/>
                  </a:cubicBezTo>
                  <a:cubicBezTo>
                    <a:pt x="21" y="70"/>
                    <a:pt x="18" y="76"/>
                    <a:pt x="14" y="81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5" y="77"/>
                    <a:pt x="32" y="44"/>
                    <a:pt x="35" y="39"/>
                  </a:cubicBezTo>
                  <a:cubicBezTo>
                    <a:pt x="43" y="27"/>
                    <a:pt x="50" y="14"/>
                    <a:pt x="60" y="3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380"/>
            <p:cNvSpPr>
              <a:spLocks/>
            </p:cNvSpPr>
            <p:nvPr/>
          </p:nvSpPr>
          <p:spPr bwMode="auto">
            <a:xfrm>
              <a:off x="8842376" y="3441701"/>
              <a:ext cx="163513" cy="184150"/>
            </a:xfrm>
            <a:custGeom>
              <a:avLst/>
              <a:gdLst>
                <a:gd name="T0" fmla="*/ 75 w 76"/>
                <a:gd name="T1" fmla="*/ 34 h 86"/>
                <a:gd name="T2" fmla="*/ 53 w 76"/>
                <a:gd name="T3" fmla="*/ 33 h 86"/>
                <a:gd name="T4" fmla="*/ 39 w 76"/>
                <a:gd name="T5" fmla="*/ 36 h 86"/>
                <a:gd name="T6" fmla="*/ 35 w 76"/>
                <a:gd name="T7" fmla="*/ 37 h 86"/>
                <a:gd name="T8" fmla="*/ 45 w 76"/>
                <a:gd name="T9" fmla="*/ 21 h 86"/>
                <a:gd name="T10" fmla="*/ 52 w 76"/>
                <a:gd name="T11" fmla="*/ 21 h 86"/>
                <a:gd name="T12" fmla="*/ 74 w 76"/>
                <a:gd name="T13" fmla="*/ 19 h 86"/>
                <a:gd name="T14" fmla="*/ 74 w 76"/>
                <a:gd name="T15" fmla="*/ 16 h 86"/>
                <a:gd name="T16" fmla="*/ 47 w 76"/>
                <a:gd name="T17" fmla="*/ 16 h 86"/>
                <a:gd name="T18" fmla="*/ 34 w 76"/>
                <a:gd name="T19" fmla="*/ 19 h 86"/>
                <a:gd name="T20" fmla="*/ 43 w 76"/>
                <a:gd name="T21" fmla="*/ 3 h 86"/>
                <a:gd name="T22" fmla="*/ 40 w 76"/>
                <a:gd name="T23" fmla="*/ 2 h 86"/>
                <a:gd name="T24" fmla="*/ 30 w 76"/>
                <a:gd name="T25" fmla="*/ 21 h 86"/>
                <a:gd name="T26" fmla="*/ 24 w 76"/>
                <a:gd name="T27" fmla="*/ 22 h 86"/>
                <a:gd name="T28" fmla="*/ 23 w 76"/>
                <a:gd name="T29" fmla="*/ 22 h 86"/>
                <a:gd name="T30" fmla="*/ 23 w 76"/>
                <a:gd name="T31" fmla="*/ 24 h 86"/>
                <a:gd name="T32" fmla="*/ 24 w 76"/>
                <a:gd name="T33" fmla="*/ 25 h 86"/>
                <a:gd name="T34" fmla="*/ 27 w 76"/>
                <a:gd name="T35" fmla="*/ 24 h 86"/>
                <a:gd name="T36" fmla="*/ 17 w 76"/>
                <a:gd name="T37" fmla="*/ 39 h 86"/>
                <a:gd name="T38" fmla="*/ 3 w 76"/>
                <a:gd name="T39" fmla="*/ 65 h 86"/>
                <a:gd name="T40" fmla="*/ 4 w 76"/>
                <a:gd name="T41" fmla="*/ 65 h 86"/>
                <a:gd name="T42" fmla="*/ 32 w 76"/>
                <a:gd name="T43" fmla="*/ 23 h 86"/>
                <a:gd name="T44" fmla="*/ 41 w 76"/>
                <a:gd name="T45" fmla="*/ 22 h 86"/>
                <a:gd name="T46" fmla="*/ 30 w 76"/>
                <a:gd name="T47" fmla="*/ 38 h 86"/>
                <a:gd name="T48" fmla="*/ 28 w 76"/>
                <a:gd name="T49" fmla="*/ 39 h 86"/>
                <a:gd name="T50" fmla="*/ 26 w 76"/>
                <a:gd name="T51" fmla="*/ 38 h 86"/>
                <a:gd name="T52" fmla="*/ 21 w 76"/>
                <a:gd name="T53" fmla="*/ 41 h 86"/>
                <a:gd name="T54" fmla="*/ 22 w 76"/>
                <a:gd name="T55" fmla="*/ 45 h 86"/>
                <a:gd name="T56" fmla="*/ 27 w 76"/>
                <a:gd name="T57" fmla="*/ 44 h 86"/>
                <a:gd name="T58" fmla="*/ 21 w 76"/>
                <a:gd name="T59" fmla="*/ 53 h 86"/>
                <a:gd name="T60" fmla="*/ 11 w 76"/>
                <a:gd name="T61" fmla="*/ 68 h 86"/>
                <a:gd name="T62" fmla="*/ 0 w 76"/>
                <a:gd name="T63" fmla="*/ 83 h 86"/>
                <a:gd name="T64" fmla="*/ 3 w 76"/>
                <a:gd name="T65" fmla="*/ 85 h 86"/>
                <a:gd name="T66" fmla="*/ 24 w 76"/>
                <a:gd name="T67" fmla="*/ 54 h 86"/>
                <a:gd name="T68" fmla="*/ 31 w 76"/>
                <a:gd name="T69" fmla="*/ 43 h 86"/>
                <a:gd name="T70" fmla="*/ 46 w 76"/>
                <a:gd name="T71" fmla="*/ 40 h 86"/>
                <a:gd name="T72" fmla="*/ 56 w 76"/>
                <a:gd name="T73" fmla="*/ 38 h 86"/>
                <a:gd name="T74" fmla="*/ 71 w 76"/>
                <a:gd name="T75" fmla="*/ 37 h 86"/>
                <a:gd name="T76" fmla="*/ 71 w 76"/>
                <a:gd name="T77" fmla="*/ 38 h 86"/>
                <a:gd name="T78" fmla="*/ 73 w 76"/>
                <a:gd name="T79" fmla="*/ 39 h 86"/>
                <a:gd name="T80" fmla="*/ 75 w 76"/>
                <a:gd name="T81" fmla="*/ 38 h 86"/>
                <a:gd name="T82" fmla="*/ 75 w 76"/>
                <a:gd name="T83" fmla="*/ 37 h 86"/>
                <a:gd name="T84" fmla="*/ 75 w 76"/>
                <a:gd name="T85" fmla="*/ 3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6" h="86">
                  <a:moveTo>
                    <a:pt x="75" y="34"/>
                  </a:moveTo>
                  <a:cubicBezTo>
                    <a:pt x="68" y="30"/>
                    <a:pt x="60" y="31"/>
                    <a:pt x="53" y="33"/>
                  </a:cubicBezTo>
                  <a:cubicBezTo>
                    <a:pt x="48" y="34"/>
                    <a:pt x="44" y="35"/>
                    <a:pt x="39" y="36"/>
                  </a:cubicBezTo>
                  <a:cubicBezTo>
                    <a:pt x="38" y="36"/>
                    <a:pt x="36" y="37"/>
                    <a:pt x="35" y="37"/>
                  </a:cubicBezTo>
                  <a:cubicBezTo>
                    <a:pt x="38" y="32"/>
                    <a:pt x="42" y="27"/>
                    <a:pt x="45" y="21"/>
                  </a:cubicBezTo>
                  <a:cubicBezTo>
                    <a:pt x="47" y="21"/>
                    <a:pt x="49" y="21"/>
                    <a:pt x="52" y="21"/>
                  </a:cubicBezTo>
                  <a:cubicBezTo>
                    <a:pt x="59" y="20"/>
                    <a:pt x="67" y="21"/>
                    <a:pt x="74" y="19"/>
                  </a:cubicBezTo>
                  <a:cubicBezTo>
                    <a:pt x="75" y="18"/>
                    <a:pt x="75" y="16"/>
                    <a:pt x="74" y="16"/>
                  </a:cubicBezTo>
                  <a:cubicBezTo>
                    <a:pt x="65" y="14"/>
                    <a:pt x="56" y="15"/>
                    <a:pt x="47" y="16"/>
                  </a:cubicBezTo>
                  <a:cubicBezTo>
                    <a:pt x="46" y="16"/>
                    <a:pt x="40" y="18"/>
                    <a:pt x="34" y="19"/>
                  </a:cubicBezTo>
                  <a:cubicBezTo>
                    <a:pt x="37" y="14"/>
                    <a:pt x="40" y="9"/>
                    <a:pt x="43" y="3"/>
                  </a:cubicBezTo>
                  <a:cubicBezTo>
                    <a:pt x="44" y="1"/>
                    <a:pt x="40" y="0"/>
                    <a:pt x="40" y="2"/>
                  </a:cubicBezTo>
                  <a:cubicBezTo>
                    <a:pt x="37" y="8"/>
                    <a:pt x="33" y="15"/>
                    <a:pt x="30" y="21"/>
                  </a:cubicBezTo>
                  <a:cubicBezTo>
                    <a:pt x="27" y="21"/>
                    <a:pt x="24" y="22"/>
                    <a:pt x="24" y="22"/>
                  </a:cubicBezTo>
                  <a:cubicBezTo>
                    <a:pt x="24" y="22"/>
                    <a:pt x="23" y="22"/>
                    <a:pt x="23" y="22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3" y="25"/>
                    <a:pt x="24" y="25"/>
                    <a:pt x="24" y="25"/>
                  </a:cubicBezTo>
                  <a:cubicBezTo>
                    <a:pt x="25" y="25"/>
                    <a:pt x="26" y="24"/>
                    <a:pt x="27" y="24"/>
                  </a:cubicBezTo>
                  <a:cubicBezTo>
                    <a:pt x="24" y="29"/>
                    <a:pt x="21" y="34"/>
                    <a:pt x="17" y="39"/>
                  </a:cubicBezTo>
                  <a:cubicBezTo>
                    <a:pt x="12" y="46"/>
                    <a:pt x="2" y="56"/>
                    <a:pt x="3" y="65"/>
                  </a:cubicBezTo>
                  <a:cubicBezTo>
                    <a:pt x="3" y="66"/>
                    <a:pt x="4" y="66"/>
                    <a:pt x="4" y="65"/>
                  </a:cubicBezTo>
                  <a:cubicBezTo>
                    <a:pt x="12" y="51"/>
                    <a:pt x="23" y="37"/>
                    <a:pt x="32" y="23"/>
                  </a:cubicBezTo>
                  <a:cubicBezTo>
                    <a:pt x="35" y="23"/>
                    <a:pt x="38" y="22"/>
                    <a:pt x="41" y="22"/>
                  </a:cubicBezTo>
                  <a:cubicBezTo>
                    <a:pt x="38" y="28"/>
                    <a:pt x="34" y="33"/>
                    <a:pt x="30" y="38"/>
                  </a:cubicBezTo>
                  <a:cubicBezTo>
                    <a:pt x="30" y="39"/>
                    <a:pt x="29" y="39"/>
                    <a:pt x="28" y="39"/>
                  </a:cubicBezTo>
                  <a:cubicBezTo>
                    <a:pt x="28" y="38"/>
                    <a:pt x="27" y="37"/>
                    <a:pt x="26" y="38"/>
                  </a:cubicBezTo>
                  <a:cubicBezTo>
                    <a:pt x="23" y="39"/>
                    <a:pt x="23" y="39"/>
                    <a:pt x="21" y="41"/>
                  </a:cubicBezTo>
                  <a:cubicBezTo>
                    <a:pt x="19" y="42"/>
                    <a:pt x="20" y="45"/>
                    <a:pt x="22" y="45"/>
                  </a:cubicBezTo>
                  <a:cubicBezTo>
                    <a:pt x="24" y="45"/>
                    <a:pt x="25" y="44"/>
                    <a:pt x="27" y="44"/>
                  </a:cubicBezTo>
                  <a:cubicBezTo>
                    <a:pt x="25" y="47"/>
                    <a:pt x="23" y="50"/>
                    <a:pt x="21" y="53"/>
                  </a:cubicBezTo>
                  <a:cubicBezTo>
                    <a:pt x="18" y="58"/>
                    <a:pt x="15" y="63"/>
                    <a:pt x="11" y="68"/>
                  </a:cubicBezTo>
                  <a:cubicBezTo>
                    <a:pt x="8" y="73"/>
                    <a:pt x="3" y="78"/>
                    <a:pt x="0" y="83"/>
                  </a:cubicBezTo>
                  <a:cubicBezTo>
                    <a:pt x="0" y="85"/>
                    <a:pt x="2" y="86"/>
                    <a:pt x="3" y="85"/>
                  </a:cubicBezTo>
                  <a:cubicBezTo>
                    <a:pt x="10" y="74"/>
                    <a:pt x="18" y="65"/>
                    <a:pt x="24" y="54"/>
                  </a:cubicBezTo>
                  <a:cubicBezTo>
                    <a:pt x="26" y="50"/>
                    <a:pt x="28" y="47"/>
                    <a:pt x="31" y="43"/>
                  </a:cubicBezTo>
                  <a:cubicBezTo>
                    <a:pt x="36" y="42"/>
                    <a:pt x="41" y="41"/>
                    <a:pt x="46" y="40"/>
                  </a:cubicBezTo>
                  <a:cubicBezTo>
                    <a:pt x="49" y="39"/>
                    <a:pt x="52" y="38"/>
                    <a:pt x="56" y="38"/>
                  </a:cubicBezTo>
                  <a:cubicBezTo>
                    <a:pt x="59" y="37"/>
                    <a:pt x="68" y="38"/>
                    <a:pt x="71" y="37"/>
                  </a:cubicBezTo>
                  <a:cubicBezTo>
                    <a:pt x="70" y="37"/>
                    <a:pt x="70" y="38"/>
                    <a:pt x="71" y="38"/>
                  </a:cubicBezTo>
                  <a:cubicBezTo>
                    <a:pt x="72" y="38"/>
                    <a:pt x="72" y="39"/>
                    <a:pt x="73" y="39"/>
                  </a:cubicBezTo>
                  <a:cubicBezTo>
                    <a:pt x="73" y="39"/>
                    <a:pt x="74" y="39"/>
                    <a:pt x="75" y="38"/>
                  </a:cubicBezTo>
                  <a:cubicBezTo>
                    <a:pt x="75" y="38"/>
                    <a:pt x="75" y="37"/>
                    <a:pt x="75" y="37"/>
                  </a:cubicBezTo>
                  <a:cubicBezTo>
                    <a:pt x="76" y="36"/>
                    <a:pt x="76" y="34"/>
                    <a:pt x="75" y="34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381"/>
            <p:cNvSpPr>
              <a:spLocks/>
            </p:cNvSpPr>
            <p:nvPr/>
          </p:nvSpPr>
          <p:spPr bwMode="auto">
            <a:xfrm>
              <a:off x="8848726" y="3535364"/>
              <a:ext cx="146050" cy="138113"/>
            </a:xfrm>
            <a:custGeom>
              <a:avLst/>
              <a:gdLst>
                <a:gd name="T0" fmla="*/ 66 w 68"/>
                <a:gd name="T1" fmla="*/ 9 h 64"/>
                <a:gd name="T2" fmla="*/ 48 w 68"/>
                <a:gd name="T3" fmla="*/ 8 h 64"/>
                <a:gd name="T4" fmla="*/ 35 w 68"/>
                <a:gd name="T5" fmla="*/ 11 h 64"/>
                <a:gd name="T6" fmla="*/ 40 w 68"/>
                <a:gd name="T7" fmla="*/ 4 h 64"/>
                <a:gd name="T8" fmla="*/ 37 w 68"/>
                <a:gd name="T9" fmla="*/ 2 h 64"/>
                <a:gd name="T10" fmla="*/ 31 w 68"/>
                <a:gd name="T11" fmla="*/ 13 h 64"/>
                <a:gd name="T12" fmla="*/ 23 w 68"/>
                <a:gd name="T13" fmla="*/ 14 h 64"/>
                <a:gd name="T14" fmla="*/ 23 w 68"/>
                <a:gd name="T15" fmla="*/ 18 h 64"/>
                <a:gd name="T16" fmla="*/ 27 w 68"/>
                <a:gd name="T17" fmla="*/ 18 h 64"/>
                <a:gd name="T18" fmla="*/ 11 w 68"/>
                <a:gd name="T19" fmla="*/ 43 h 64"/>
                <a:gd name="T20" fmla="*/ 3 w 68"/>
                <a:gd name="T21" fmla="*/ 64 h 64"/>
                <a:gd name="T22" fmla="*/ 4 w 68"/>
                <a:gd name="T23" fmla="*/ 63 h 64"/>
                <a:gd name="T24" fmla="*/ 18 w 68"/>
                <a:gd name="T25" fmla="*/ 38 h 64"/>
                <a:gd name="T26" fmla="*/ 32 w 68"/>
                <a:gd name="T27" fmla="*/ 16 h 64"/>
                <a:gd name="T28" fmla="*/ 42 w 68"/>
                <a:gd name="T29" fmla="*/ 14 h 64"/>
                <a:gd name="T30" fmla="*/ 65 w 68"/>
                <a:gd name="T31" fmla="*/ 14 h 64"/>
                <a:gd name="T32" fmla="*/ 67 w 68"/>
                <a:gd name="T33" fmla="*/ 14 h 64"/>
                <a:gd name="T34" fmla="*/ 67 w 68"/>
                <a:gd name="T35" fmla="*/ 12 h 64"/>
                <a:gd name="T36" fmla="*/ 66 w 68"/>
                <a:gd name="T37" fmla="*/ 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8" h="64">
                  <a:moveTo>
                    <a:pt x="66" y="9"/>
                  </a:moveTo>
                  <a:cubicBezTo>
                    <a:pt x="59" y="7"/>
                    <a:pt x="55" y="6"/>
                    <a:pt x="48" y="8"/>
                  </a:cubicBezTo>
                  <a:cubicBezTo>
                    <a:pt x="44" y="9"/>
                    <a:pt x="40" y="10"/>
                    <a:pt x="35" y="11"/>
                  </a:cubicBezTo>
                  <a:cubicBezTo>
                    <a:pt x="37" y="9"/>
                    <a:pt x="38" y="7"/>
                    <a:pt x="40" y="4"/>
                  </a:cubicBezTo>
                  <a:cubicBezTo>
                    <a:pt x="41" y="2"/>
                    <a:pt x="38" y="0"/>
                    <a:pt x="37" y="2"/>
                  </a:cubicBezTo>
                  <a:cubicBezTo>
                    <a:pt x="35" y="6"/>
                    <a:pt x="33" y="9"/>
                    <a:pt x="31" y="13"/>
                  </a:cubicBezTo>
                  <a:cubicBezTo>
                    <a:pt x="28" y="13"/>
                    <a:pt x="26" y="14"/>
                    <a:pt x="23" y="14"/>
                  </a:cubicBezTo>
                  <a:cubicBezTo>
                    <a:pt x="20" y="14"/>
                    <a:pt x="20" y="18"/>
                    <a:pt x="23" y="18"/>
                  </a:cubicBezTo>
                  <a:cubicBezTo>
                    <a:pt x="25" y="18"/>
                    <a:pt x="26" y="18"/>
                    <a:pt x="27" y="18"/>
                  </a:cubicBezTo>
                  <a:cubicBezTo>
                    <a:pt x="22" y="26"/>
                    <a:pt x="16" y="35"/>
                    <a:pt x="11" y="43"/>
                  </a:cubicBezTo>
                  <a:cubicBezTo>
                    <a:pt x="8" y="49"/>
                    <a:pt x="0" y="57"/>
                    <a:pt x="3" y="64"/>
                  </a:cubicBezTo>
                  <a:cubicBezTo>
                    <a:pt x="3" y="64"/>
                    <a:pt x="4" y="64"/>
                    <a:pt x="4" y="63"/>
                  </a:cubicBezTo>
                  <a:cubicBezTo>
                    <a:pt x="5" y="55"/>
                    <a:pt x="14" y="45"/>
                    <a:pt x="18" y="38"/>
                  </a:cubicBezTo>
                  <a:cubicBezTo>
                    <a:pt x="22" y="31"/>
                    <a:pt x="27" y="24"/>
                    <a:pt x="32" y="16"/>
                  </a:cubicBezTo>
                  <a:cubicBezTo>
                    <a:pt x="35" y="16"/>
                    <a:pt x="39" y="14"/>
                    <a:pt x="42" y="14"/>
                  </a:cubicBezTo>
                  <a:cubicBezTo>
                    <a:pt x="48" y="13"/>
                    <a:pt x="61" y="9"/>
                    <a:pt x="65" y="14"/>
                  </a:cubicBezTo>
                  <a:cubicBezTo>
                    <a:pt x="65" y="15"/>
                    <a:pt x="67" y="15"/>
                    <a:pt x="67" y="14"/>
                  </a:cubicBezTo>
                  <a:cubicBezTo>
                    <a:pt x="67" y="13"/>
                    <a:pt x="67" y="13"/>
                    <a:pt x="67" y="12"/>
                  </a:cubicBezTo>
                  <a:cubicBezTo>
                    <a:pt x="68" y="11"/>
                    <a:pt x="67" y="10"/>
                    <a:pt x="66" y="9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382"/>
            <p:cNvSpPr>
              <a:spLocks/>
            </p:cNvSpPr>
            <p:nvPr/>
          </p:nvSpPr>
          <p:spPr bwMode="auto">
            <a:xfrm>
              <a:off x="8858251" y="3589339"/>
              <a:ext cx="119063" cy="122238"/>
            </a:xfrm>
            <a:custGeom>
              <a:avLst/>
              <a:gdLst>
                <a:gd name="T0" fmla="*/ 54 w 56"/>
                <a:gd name="T1" fmla="*/ 0 h 57"/>
                <a:gd name="T2" fmla="*/ 43 w 56"/>
                <a:gd name="T3" fmla="*/ 4 h 57"/>
                <a:gd name="T4" fmla="*/ 37 w 56"/>
                <a:gd name="T5" fmla="*/ 6 h 57"/>
                <a:gd name="T6" fmla="*/ 38 w 56"/>
                <a:gd name="T7" fmla="*/ 4 h 57"/>
                <a:gd name="T8" fmla="*/ 36 w 56"/>
                <a:gd name="T9" fmla="*/ 2 h 57"/>
                <a:gd name="T10" fmla="*/ 33 w 56"/>
                <a:gd name="T11" fmla="*/ 6 h 57"/>
                <a:gd name="T12" fmla="*/ 27 w 56"/>
                <a:gd name="T13" fmla="*/ 6 h 57"/>
                <a:gd name="T14" fmla="*/ 27 w 56"/>
                <a:gd name="T15" fmla="*/ 10 h 57"/>
                <a:gd name="T16" fmla="*/ 30 w 56"/>
                <a:gd name="T17" fmla="*/ 10 h 57"/>
                <a:gd name="T18" fmla="*/ 13 w 56"/>
                <a:gd name="T19" fmla="*/ 34 h 57"/>
                <a:gd name="T20" fmla="*/ 2 w 56"/>
                <a:gd name="T21" fmla="*/ 48 h 57"/>
                <a:gd name="T22" fmla="*/ 1 w 56"/>
                <a:gd name="T23" fmla="*/ 56 h 57"/>
                <a:gd name="T24" fmla="*/ 2 w 56"/>
                <a:gd name="T25" fmla="*/ 56 h 57"/>
                <a:gd name="T26" fmla="*/ 18 w 56"/>
                <a:gd name="T27" fmla="*/ 33 h 57"/>
                <a:gd name="T28" fmla="*/ 34 w 56"/>
                <a:gd name="T29" fmla="*/ 10 h 57"/>
                <a:gd name="T30" fmla="*/ 43 w 56"/>
                <a:gd name="T31" fmla="*/ 8 h 57"/>
                <a:gd name="T32" fmla="*/ 55 w 56"/>
                <a:gd name="T33" fmla="*/ 2 h 57"/>
                <a:gd name="T34" fmla="*/ 54 w 56"/>
                <a:gd name="T35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57">
                  <a:moveTo>
                    <a:pt x="54" y="0"/>
                  </a:moveTo>
                  <a:cubicBezTo>
                    <a:pt x="50" y="1"/>
                    <a:pt x="47" y="3"/>
                    <a:pt x="43" y="4"/>
                  </a:cubicBezTo>
                  <a:cubicBezTo>
                    <a:pt x="41" y="5"/>
                    <a:pt x="39" y="5"/>
                    <a:pt x="37" y="6"/>
                  </a:cubicBezTo>
                  <a:cubicBezTo>
                    <a:pt x="37" y="5"/>
                    <a:pt x="37" y="5"/>
                    <a:pt x="38" y="4"/>
                  </a:cubicBezTo>
                  <a:cubicBezTo>
                    <a:pt x="39" y="3"/>
                    <a:pt x="37" y="1"/>
                    <a:pt x="36" y="2"/>
                  </a:cubicBezTo>
                  <a:cubicBezTo>
                    <a:pt x="35" y="4"/>
                    <a:pt x="34" y="5"/>
                    <a:pt x="33" y="6"/>
                  </a:cubicBezTo>
                  <a:cubicBezTo>
                    <a:pt x="31" y="6"/>
                    <a:pt x="29" y="6"/>
                    <a:pt x="27" y="6"/>
                  </a:cubicBezTo>
                  <a:cubicBezTo>
                    <a:pt x="24" y="6"/>
                    <a:pt x="24" y="10"/>
                    <a:pt x="27" y="10"/>
                  </a:cubicBezTo>
                  <a:cubicBezTo>
                    <a:pt x="28" y="10"/>
                    <a:pt x="29" y="10"/>
                    <a:pt x="30" y="10"/>
                  </a:cubicBezTo>
                  <a:cubicBezTo>
                    <a:pt x="24" y="18"/>
                    <a:pt x="19" y="26"/>
                    <a:pt x="13" y="34"/>
                  </a:cubicBezTo>
                  <a:cubicBezTo>
                    <a:pt x="10" y="39"/>
                    <a:pt x="5" y="43"/>
                    <a:pt x="2" y="48"/>
                  </a:cubicBezTo>
                  <a:cubicBezTo>
                    <a:pt x="0" y="51"/>
                    <a:pt x="0" y="53"/>
                    <a:pt x="1" y="56"/>
                  </a:cubicBezTo>
                  <a:cubicBezTo>
                    <a:pt x="1" y="57"/>
                    <a:pt x="2" y="57"/>
                    <a:pt x="2" y="56"/>
                  </a:cubicBezTo>
                  <a:cubicBezTo>
                    <a:pt x="4" y="48"/>
                    <a:pt x="13" y="40"/>
                    <a:pt x="18" y="33"/>
                  </a:cubicBezTo>
                  <a:cubicBezTo>
                    <a:pt x="23" y="25"/>
                    <a:pt x="28" y="18"/>
                    <a:pt x="34" y="10"/>
                  </a:cubicBezTo>
                  <a:cubicBezTo>
                    <a:pt x="37" y="10"/>
                    <a:pt x="40" y="9"/>
                    <a:pt x="43" y="8"/>
                  </a:cubicBezTo>
                  <a:cubicBezTo>
                    <a:pt x="48" y="7"/>
                    <a:pt x="51" y="4"/>
                    <a:pt x="55" y="2"/>
                  </a:cubicBezTo>
                  <a:cubicBezTo>
                    <a:pt x="56" y="1"/>
                    <a:pt x="55" y="0"/>
                    <a:pt x="54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383"/>
            <p:cNvSpPr>
              <a:spLocks/>
            </p:cNvSpPr>
            <p:nvPr/>
          </p:nvSpPr>
          <p:spPr bwMode="auto">
            <a:xfrm>
              <a:off x="8864601" y="3627439"/>
              <a:ext cx="87313" cy="150813"/>
            </a:xfrm>
            <a:custGeom>
              <a:avLst/>
              <a:gdLst>
                <a:gd name="T0" fmla="*/ 40 w 41"/>
                <a:gd name="T1" fmla="*/ 4 h 70"/>
                <a:gd name="T2" fmla="*/ 37 w 41"/>
                <a:gd name="T3" fmla="*/ 2 h 70"/>
                <a:gd name="T4" fmla="*/ 0 w 41"/>
                <a:gd name="T5" fmla="*/ 57 h 70"/>
                <a:gd name="T6" fmla="*/ 1 w 41"/>
                <a:gd name="T7" fmla="*/ 59 h 70"/>
                <a:gd name="T8" fmla="*/ 8 w 41"/>
                <a:gd name="T9" fmla="*/ 57 h 70"/>
                <a:gd name="T10" fmla="*/ 12 w 41"/>
                <a:gd name="T11" fmla="*/ 53 h 70"/>
                <a:gd name="T12" fmla="*/ 19 w 41"/>
                <a:gd name="T13" fmla="*/ 51 h 70"/>
                <a:gd name="T14" fmla="*/ 7 w 41"/>
                <a:gd name="T15" fmla="*/ 68 h 70"/>
                <a:gd name="T16" fmla="*/ 10 w 41"/>
                <a:gd name="T17" fmla="*/ 68 h 70"/>
                <a:gd name="T18" fmla="*/ 22 w 41"/>
                <a:gd name="T19" fmla="*/ 48 h 70"/>
                <a:gd name="T20" fmla="*/ 21 w 41"/>
                <a:gd name="T21" fmla="*/ 47 h 70"/>
                <a:gd name="T22" fmla="*/ 12 w 41"/>
                <a:gd name="T23" fmla="*/ 53 h 70"/>
                <a:gd name="T24" fmla="*/ 5 w 41"/>
                <a:gd name="T25" fmla="*/ 54 h 70"/>
                <a:gd name="T26" fmla="*/ 11 w 41"/>
                <a:gd name="T27" fmla="*/ 45 h 70"/>
                <a:gd name="T28" fmla="*/ 40 w 41"/>
                <a:gd name="T29" fmla="*/ 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1" h="70">
                  <a:moveTo>
                    <a:pt x="40" y="4"/>
                  </a:moveTo>
                  <a:cubicBezTo>
                    <a:pt x="41" y="2"/>
                    <a:pt x="39" y="0"/>
                    <a:pt x="37" y="2"/>
                  </a:cubicBezTo>
                  <a:cubicBezTo>
                    <a:pt x="22" y="18"/>
                    <a:pt x="10" y="36"/>
                    <a:pt x="0" y="57"/>
                  </a:cubicBezTo>
                  <a:cubicBezTo>
                    <a:pt x="0" y="57"/>
                    <a:pt x="0" y="58"/>
                    <a:pt x="1" y="59"/>
                  </a:cubicBezTo>
                  <a:cubicBezTo>
                    <a:pt x="4" y="59"/>
                    <a:pt x="6" y="59"/>
                    <a:pt x="8" y="57"/>
                  </a:cubicBezTo>
                  <a:cubicBezTo>
                    <a:pt x="10" y="56"/>
                    <a:pt x="11" y="55"/>
                    <a:pt x="12" y="53"/>
                  </a:cubicBezTo>
                  <a:cubicBezTo>
                    <a:pt x="14" y="52"/>
                    <a:pt x="21" y="46"/>
                    <a:pt x="19" y="51"/>
                  </a:cubicBezTo>
                  <a:cubicBezTo>
                    <a:pt x="16" y="58"/>
                    <a:pt x="6" y="59"/>
                    <a:pt x="7" y="68"/>
                  </a:cubicBezTo>
                  <a:cubicBezTo>
                    <a:pt x="8" y="70"/>
                    <a:pt x="10" y="69"/>
                    <a:pt x="10" y="68"/>
                  </a:cubicBezTo>
                  <a:cubicBezTo>
                    <a:pt x="11" y="60"/>
                    <a:pt x="23" y="56"/>
                    <a:pt x="22" y="48"/>
                  </a:cubicBezTo>
                  <a:cubicBezTo>
                    <a:pt x="22" y="47"/>
                    <a:pt x="21" y="47"/>
                    <a:pt x="21" y="47"/>
                  </a:cubicBezTo>
                  <a:cubicBezTo>
                    <a:pt x="17" y="48"/>
                    <a:pt x="15" y="50"/>
                    <a:pt x="12" y="53"/>
                  </a:cubicBezTo>
                  <a:cubicBezTo>
                    <a:pt x="10" y="54"/>
                    <a:pt x="6" y="59"/>
                    <a:pt x="5" y="54"/>
                  </a:cubicBezTo>
                  <a:cubicBezTo>
                    <a:pt x="5" y="52"/>
                    <a:pt x="10" y="46"/>
                    <a:pt x="11" y="45"/>
                  </a:cubicBezTo>
                  <a:cubicBezTo>
                    <a:pt x="18" y="29"/>
                    <a:pt x="28" y="17"/>
                    <a:pt x="40" y="4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3" name="PA_组合 212"/>
          <p:cNvGrpSpPr/>
          <p:nvPr>
            <p:custDataLst>
              <p:tags r:id="rId17"/>
            </p:custDataLst>
          </p:nvPr>
        </p:nvGrpSpPr>
        <p:grpSpPr>
          <a:xfrm>
            <a:off x="5740400" y="2323232"/>
            <a:ext cx="711200" cy="720684"/>
            <a:chOff x="4356101" y="5278438"/>
            <a:chExt cx="952500" cy="965200"/>
          </a:xfrm>
        </p:grpSpPr>
        <p:sp>
          <p:nvSpPr>
            <p:cNvPr id="214" name="Freeform 535"/>
            <p:cNvSpPr>
              <a:spLocks noEditPoints="1"/>
            </p:cNvSpPr>
            <p:nvPr/>
          </p:nvSpPr>
          <p:spPr bwMode="auto">
            <a:xfrm>
              <a:off x="4356101" y="5278438"/>
              <a:ext cx="952500" cy="965200"/>
            </a:xfrm>
            <a:custGeom>
              <a:avLst/>
              <a:gdLst>
                <a:gd name="T0" fmla="*/ 390 w 442"/>
                <a:gd name="T1" fmla="*/ 73 h 450"/>
                <a:gd name="T2" fmla="*/ 363 w 442"/>
                <a:gd name="T3" fmla="*/ 6 h 450"/>
                <a:gd name="T4" fmla="*/ 300 w 442"/>
                <a:gd name="T5" fmla="*/ 2 h 450"/>
                <a:gd name="T6" fmla="*/ 209 w 442"/>
                <a:gd name="T7" fmla="*/ 5 h 450"/>
                <a:gd name="T8" fmla="*/ 103 w 442"/>
                <a:gd name="T9" fmla="*/ 10 h 450"/>
                <a:gd name="T10" fmla="*/ 81 w 442"/>
                <a:gd name="T11" fmla="*/ 60 h 450"/>
                <a:gd name="T12" fmla="*/ 40 w 442"/>
                <a:gd name="T13" fmla="*/ 89 h 450"/>
                <a:gd name="T14" fmla="*/ 78 w 442"/>
                <a:gd name="T15" fmla="*/ 230 h 450"/>
                <a:gd name="T16" fmla="*/ 113 w 442"/>
                <a:gd name="T17" fmla="*/ 272 h 450"/>
                <a:gd name="T18" fmla="*/ 142 w 442"/>
                <a:gd name="T19" fmla="*/ 292 h 450"/>
                <a:gd name="T20" fmla="*/ 216 w 442"/>
                <a:gd name="T21" fmla="*/ 372 h 450"/>
                <a:gd name="T22" fmla="*/ 146 w 442"/>
                <a:gd name="T23" fmla="*/ 429 h 450"/>
                <a:gd name="T24" fmla="*/ 242 w 442"/>
                <a:gd name="T25" fmla="*/ 446 h 450"/>
                <a:gd name="T26" fmla="*/ 331 w 442"/>
                <a:gd name="T27" fmla="*/ 424 h 450"/>
                <a:gd name="T28" fmla="*/ 313 w 442"/>
                <a:gd name="T29" fmla="*/ 398 h 450"/>
                <a:gd name="T30" fmla="*/ 271 w 442"/>
                <a:gd name="T31" fmla="*/ 374 h 450"/>
                <a:gd name="T32" fmla="*/ 271 w 442"/>
                <a:gd name="T33" fmla="*/ 326 h 450"/>
                <a:gd name="T34" fmla="*/ 350 w 442"/>
                <a:gd name="T35" fmla="*/ 253 h 450"/>
                <a:gd name="T36" fmla="*/ 362 w 442"/>
                <a:gd name="T37" fmla="*/ 228 h 450"/>
                <a:gd name="T38" fmla="*/ 412 w 442"/>
                <a:gd name="T39" fmla="*/ 189 h 450"/>
                <a:gd name="T40" fmla="*/ 417 w 442"/>
                <a:gd name="T41" fmla="*/ 74 h 450"/>
                <a:gd name="T42" fmla="*/ 360 w 442"/>
                <a:gd name="T43" fmla="*/ 208 h 450"/>
                <a:gd name="T44" fmla="*/ 329 w 442"/>
                <a:gd name="T45" fmla="*/ 264 h 450"/>
                <a:gd name="T46" fmla="*/ 256 w 442"/>
                <a:gd name="T47" fmla="*/ 351 h 450"/>
                <a:gd name="T48" fmla="*/ 294 w 442"/>
                <a:gd name="T49" fmla="*/ 405 h 450"/>
                <a:gd name="T50" fmla="*/ 304 w 442"/>
                <a:gd name="T51" fmla="*/ 425 h 450"/>
                <a:gd name="T52" fmla="*/ 252 w 442"/>
                <a:gd name="T53" fmla="*/ 436 h 450"/>
                <a:gd name="T54" fmla="*/ 186 w 442"/>
                <a:gd name="T55" fmla="*/ 432 h 450"/>
                <a:gd name="T56" fmla="*/ 195 w 442"/>
                <a:gd name="T57" fmla="*/ 405 h 450"/>
                <a:gd name="T58" fmla="*/ 209 w 442"/>
                <a:gd name="T59" fmla="*/ 293 h 450"/>
                <a:gd name="T60" fmla="*/ 133 w 442"/>
                <a:gd name="T61" fmla="*/ 268 h 450"/>
                <a:gd name="T62" fmla="*/ 111 w 442"/>
                <a:gd name="T63" fmla="*/ 233 h 450"/>
                <a:gd name="T64" fmla="*/ 21 w 442"/>
                <a:gd name="T65" fmla="*/ 135 h 450"/>
                <a:gd name="T66" fmla="*/ 89 w 442"/>
                <a:gd name="T67" fmla="*/ 106 h 450"/>
                <a:gd name="T68" fmla="*/ 107 w 442"/>
                <a:gd name="T69" fmla="*/ 22 h 450"/>
                <a:gd name="T70" fmla="*/ 228 w 442"/>
                <a:gd name="T71" fmla="*/ 12 h 450"/>
                <a:gd name="T72" fmla="*/ 310 w 442"/>
                <a:gd name="T73" fmla="*/ 10 h 450"/>
                <a:gd name="T74" fmla="*/ 358 w 442"/>
                <a:gd name="T75" fmla="*/ 95 h 450"/>
                <a:gd name="T76" fmla="*/ 422 w 442"/>
                <a:gd name="T77" fmla="*/ 88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42" h="450">
                  <a:moveTo>
                    <a:pt x="417" y="74"/>
                  </a:moveTo>
                  <a:cubicBezTo>
                    <a:pt x="408" y="70"/>
                    <a:pt x="400" y="70"/>
                    <a:pt x="390" y="73"/>
                  </a:cubicBezTo>
                  <a:cubicBezTo>
                    <a:pt x="385" y="75"/>
                    <a:pt x="377" y="82"/>
                    <a:pt x="371" y="85"/>
                  </a:cubicBezTo>
                  <a:cubicBezTo>
                    <a:pt x="371" y="61"/>
                    <a:pt x="388" y="18"/>
                    <a:pt x="363" y="6"/>
                  </a:cubicBezTo>
                  <a:cubicBezTo>
                    <a:pt x="352" y="0"/>
                    <a:pt x="333" y="2"/>
                    <a:pt x="322" y="1"/>
                  </a:cubicBezTo>
                  <a:cubicBezTo>
                    <a:pt x="316" y="1"/>
                    <a:pt x="307" y="1"/>
                    <a:pt x="300" y="2"/>
                  </a:cubicBezTo>
                  <a:cubicBezTo>
                    <a:pt x="285" y="2"/>
                    <a:pt x="270" y="4"/>
                    <a:pt x="255" y="3"/>
                  </a:cubicBezTo>
                  <a:cubicBezTo>
                    <a:pt x="239" y="2"/>
                    <a:pt x="224" y="3"/>
                    <a:pt x="209" y="5"/>
                  </a:cubicBezTo>
                  <a:cubicBezTo>
                    <a:pt x="189" y="7"/>
                    <a:pt x="169" y="4"/>
                    <a:pt x="149" y="5"/>
                  </a:cubicBezTo>
                  <a:cubicBezTo>
                    <a:pt x="134" y="6"/>
                    <a:pt x="118" y="7"/>
                    <a:pt x="103" y="10"/>
                  </a:cubicBezTo>
                  <a:cubicBezTo>
                    <a:pt x="95" y="11"/>
                    <a:pt x="86" y="13"/>
                    <a:pt x="82" y="21"/>
                  </a:cubicBezTo>
                  <a:cubicBezTo>
                    <a:pt x="77" y="32"/>
                    <a:pt x="81" y="49"/>
                    <a:pt x="81" y="60"/>
                  </a:cubicBezTo>
                  <a:cubicBezTo>
                    <a:pt x="81" y="68"/>
                    <a:pt x="82" y="76"/>
                    <a:pt x="84" y="84"/>
                  </a:cubicBezTo>
                  <a:cubicBezTo>
                    <a:pt x="70" y="79"/>
                    <a:pt x="53" y="81"/>
                    <a:pt x="40" y="89"/>
                  </a:cubicBezTo>
                  <a:cubicBezTo>
                    <a:pt x="14" y="106"/>
                    <a:pt x="0" y="137"/>
                    <a:pt x="9" y="168"/>
                  </a:cubicBezTo>
                  <a:cubicBezTo>
                    <a:pt x="18" y="198"/>
                    <a:pt x="51" y="218"/>
                    <a:pt x="78" y="230"/>
                  </a:cubicBezTo>
                  <a:cubicBezTo>
                    <a:pt x="85" y="234"/>
                    <a:pt x="95" y="236"/>
                    <a:pt x="101" y="241"/>
                  </a:cubicBezTo>
                  <a:cubicBezTo>
                    <a:pt x="114" y="252"/>
                    <a:pt x="107" y="261"/>
                    <a:pt x="113" y="272"/>
                  </a:cubicBezTo>
                  <a:cubicBezTo>
                    <a:pt x="116" y="279"/>
                    <a:pt x="120" y="279"/>
                    <a:pt x="125" y="279"/>
                  </a:cubicBezTo>
                  <a:cubicBezTo>
                    <a:pt x="130" y="284"/>
                    <a:pt x="135" y="289"/>
                    <a:pt x="142" y="292"/>
                  </a:cubicBezTo>
                  <a:cubicBezTo>
                    <a:pt x="162" y="302"/>
                    <a:pt x="185" y="296"/>
                    <a:pt x="204" y="306"/>
                  </a:cubicBezTo>
                  <a:cubicBezTo>
                    <a:pt x="226" y="319"/>
                    <a:pt x="223" y="350"/>
                    <a:pt x="216" y="372"/>
                  </a:cubicBezTo>
                  <a:cubicBezTo>
                    <a:pt x="210" y="391"/>
                    <a:pt x="183" y="396"/>
                    <a:pt x="167" y="405"/>
                  </a:cubicBezTo>
                  <a:cubicBezTo>
                    <a:pt x="159" y="409"/>
                    <a:pt x="145" y="417"/>
                    <a:pt x="146" y="429"/>
                  </a:cubicBezTo>
                  <a:cubicBezTo>
                    <a:pt x="147" y="441"/>
                    <a:pt x="161" y="444"/>
                    <a:pt x="171" y="444"/>
                  </a:cubicBezTo>
                  <a:cubicBezTo>
                    <a:pt x="195" y="445"/>
                    <a:pt x="218" y="446"/>
                    <a:pt x="242" y="446"/>
                  </a:cubicBezTo>
                  <a:cubicBezTo>
                    <a:pt x="253" y="447"/>
                    <a:pt x="269" y="450"/>
                    <a:pt x="278" y="440"/>
                  </a:cubicBezTo>
                  <a:cubicBezTo>
                    <a:pt x="298" y="442"/>
                    <a:pt x="320" y="439"/>
                    <a:pt x="331" y="424"/>
                  </a:cubicBezTo>
                  <a:cubicBezTo>
                    <a:pt x="335" y="417"/>
                    <a:pt x="334" y="410"/>
                    <a:pt x="328" y="404"/>
                  </a:cubicBezTo>
                  <a:cubicBezTo>
                    <a:pt x="324" y="400"/>
                    <a:pt x="318" y="399"/>
                    <a:pt x="313" y="398"/>
                  </a:cubicBezTo>
                  <a:cubicBezTo>
                    <a:pt x="304" y="395"/>
                    <a:pt x="296" y="391"/>
                    <a:pt x="288" y="387"/>
                  </a:cubicBezTo>
                  <a:cubicBezTo>
                    <a:pt x="281" y="384"/>
                    <a:pt x="275" y="381"/>
                    <a:pt x="271" y="374"/>
                  </a:cubicBezTo>
                  <a:cubicBezTo>
                    <a:pt x="270" y="370"/>
                    <a:pt x="270" y="364"/>
                    <a:pt x="270" y="359"/>
                  </a:cubicBezTo>
                  <a:cubicBezTo>
                    <a:pt x="268" y="347"/>
                    <a:pt x="269" y="338"/>
                    <a:pt x="271" y="326"/>
                  </a:cubicBezTo>
                  <a:cubicBezTo>
                    <a:pt x="274" y="306"/>
                    <a:pt x="293" y="298"/>
                    <a:pt x="311" y="293"/>
                  </a:cubicBezTo>
                  <a:cubicBezTo>
                    <a:pt x="329" y="287"/>
                    <a:pt x="344" y="272"/>
                    <a:pt x="350" y="253"/>
                  </a:cubicBezTo>
                  <a:cubicBezTo>
                    <a:pt x="352" y="252"/>
                    <a:pt x="354" y="250"/>
                    <a:pt x="353" y="246"/>
                  </a:cubicBezTo>
                  <a:cubicBezTo>
                    <a:pt x="351" y="241"/>
                    <a:pt x="360" y="232"/>
                    <a:pt x="362" y="228"/>
                  </a:cubicBezTo>
                  <a:cubicBezTo>
                    <a:pt x="368" y="219"/>
                    <a:pt x="373" y="213"/>
                    <a:pt x="382" y="207"/>
                  </a:cubicBezTo>
                  <a:cubicBezTo>
                    <a:pt x="391" y="200"/>
                    <a:pt x="403" y="197"/>
                    <a:pt x="412" y="189"/>
                  </a:cubicBezTo>
                  <a:cubicBezTo>
                    <a:pt x="429" y="175"/>
                    <a:pt x="438" y="144"/>
                    <a:pt x="440" y="122"/>
                  </a:cubicBezTo>
                  <a:cubicBezTo>
                    <a:pt x="442" y="100"/>
                    <a:pt x="438" y="83"/>
                    <a:pt x="417" y="74"/>
                  </a:cubicBezTo>
                  <a:moveTo>
                    <a:pt x="411" y="170"/>
                  </a:moveTo>
                  <a:cubicBezTo>
                    <a:pt x="399" y="188"/>
                    <a:pt x="374" y="191"/>
                    <a:pt x="360" y="208"/>
                  </a:cubicBezTo>
                  <a:cubicBezTo>
                    <a:pt x="353" y="217"/>
                    <a:pt x="338" y="234"/>
                    <a:pt x="340" y="247"/>
                  </a:cubicBezTo>
                  <a:cubicBezTo>
                    <a:pt x="338" y="253"/>
                    <a:pt x="333" y="259"/>
                    <a:pt x="329" y="264"/>
                  </a:cubicBezTo>
                  <a:cubicBezTo>
                    <a:pt x="319" y="280"/>
                    <a:pt x="303" y="280"/>
                    <a:pt x="287" y="288"/>
                  </a:cubicBezTo>
                  <a:cubicBezTo>
                    <a:pt x="261" y="301"/>
                    <a:pt x="253" y="324"/>
                    <a:pt x="256" y="351"/>
                  </a:cubicBezTo>
                  <a:cubicBezTo>
                    <a:pt x="257" y="362"/>
                    <a:pt x="256" y="378"/>
                    <a:pt x="264" y="387"/>
                  </a:cubicBezTo>
                  <a:cubicBezTo>
                    <a:pt x="271" y="395"/>
                    <a:pt x="284" y="400"/>
                    <a:pt x="294" y="405"/>
                  </a:cubicBezTo>
                  <a:cubicBezTo>
                    <a:pt x="299" y="407"/>
                    <a:pt x="305" y="408"/>
                    <a:pt x="309" y="410"/>
                  </a:cubicBezTo>
                  <a:cubicBezTo>
                    <a:pt x="323" y="418"/>
                    <a:pt x="313" y="422"/>
                    <a:pt x="304" y="425"/>
                  </a:cubicBezTo>
                  <a:cubicBezTo>
                    <a:pt x="288" y="429"/>
                    <a:pt x="270" y="426"/>
                    <a:pt x="253" y="429"/>
                  </a:cubicBezTo>
                  <a:cubicBezTo>
                    <a:pt x="250" y="429"/>
                    <a:pt x="250" y="434"/>
                    <a:pt x="252" y="436"/>
                  </a:cubicBezTo>
                  <a:cubicBezTo>
                    <a:pt x="240" y="436"/>
                    <a:pt x="227" y="435"/>
                    <a:pt x="218" y="434"/>
                  </a:cubicBezTo>
                  <a:cubicBezTo>
                    <a:pt x="207" y="432"/>
                    <a:pt x="197" y="432"/>
                    <a:pt x="186" y="432"/>
                  </a:cubicBezTo>
                  <a:cubicBezTo>
                    <a:pt x="180" y="432"/>
                    <a:pt x="158" y="435"/>
                    <a:pt x="161" y="424"/>
                  </a:cubicBezTo>
                  <a:cubicBezTo>
                    <a:pt x="164" y="416"/>
                    <a:pt x="188" y="409"/>
                    <a:pt x="195" y="405"/>
                  </a:cubicBezTo>
                  <a:cubicBezTo>
                    <a:pt x="213" y="398"/>
                    <a:pt x="226" y="393"/>
                    <a:pt x="230" y="373"/>
                  </a:cubicBezTo>
                  <a:cubicBezTo>
                    <a:pt x="236" y="342"/>
                    <a:pt x="241" y="310"/>
                    <a:pt x="209" y="293"/>
                  </a:cubicBezTo>
                  <a:cubicBezTo>
                    <a:pt x="193" y="285"/>
                    <a:pt x="177" y="287"/>
                    <a:pt x="159" y="283"/>
                  </a:cubicBezTo>
                  <a:cubicBezTo>
                    <a:pt x="148" y="281"/>
                    <a:pt x="141" y="275"/>
                    <a:pt x="133" y="268"/>
                  </a:cubicBezTo>
                  <a:cubicBezTo>
                    <a:pt x="129" y="265"/>
                    <a:pt x="126" y="260"/>
                    <a:pt x="122" y="257"/>
                  </a:cubicBezTo>
                  <a:cubicBezTo>
                    <a:pt x="120" y="248"/>
                    <a:pt x="118" y="238"/>
                    <a:pt x="111" y="233"/>
                  </a:cubicBezTo>
                  <a:cubicBezTo>
                    <a:pt x="96" y="220"/>
                    <a:pt x="73" y="214"/>
                    <a:pt x="56" y="204"/>
                  </a:cubicBezTo>
                  <a:cubicBezTo>
                    <a:pt x="30" y="187"/>
                    <a:pt x="16" y="167"/>
                    <a:pt x="21" y="135"/>
                  </a:cubicBezTo>
                  <a:cubicBezTo>
                    <a:pt x="24" y="118"/>
                    <a:pt x="36" y="105"/>
                    <a:pt x="52" y="98"/>
                  </a:cubicBezTo>
                  <a:cubicBezTo>
                    <a:pt x="63" y="93"/>
                    <a:pt x="82" y="94"/>
                    <a:pt x="89" y="106"/>
                  </a:cubicBezTo>
                  <a:cubicBezTo>
                    <a:pt x="93" y="112"/>
                    <a:pt x="104" y="108"/>
                    <a:pt x="102" y="101"/>
                  </a:cubicBezTo>
                  <a:cubicBezTo>
                    <a:pt x="96" y="83"/>
                    <a:pt x="80" y="26"/>
                    <a:pt x="107" y="22"/>
                  </a:cubicBezTo>
                  <a:cubicBezTo>
                    <a:pt x="134" y="18"/>
                    <a:pt x="159" y="16"/>
                    <a:pt x="186" y="16"/>
                  </a:cubicBezTo>
                  <a:cubicBezTo>
                    <a:pt x="200" y="16"/>
                    <a:pt x="213" y="13"/>
                    <a:pt x="228" y="12"/>
                  </a:cubicBezTo>
                  <a:cubicBezTo>
                    <a:pt x="240" y="11"/>
                    <a:pt x="252" y="13"/>
                    <a:pt x="265" y="13"/>
                  </a:cubicBezTo>
                  <a:cubicBezTo>
                    <a:pt x="280" y="13"/>
                    <a:pt x="295" y="11"/>
                    <a:pt x="310" y="10"/>
                  </a:cubicBezTo>
                  <a:cubicBezTo>
                    <a:pt x="322" y="10"/>
                    <a:pt x="340" y="9"/>
                    <a:pt x="351" y="13"/>
                  </a:cubicBezTo>
                  <a:cubicBezTo>
                    <a:pt x="378" y="23"/>
                    <a:pt x="354" y="74"/>
                    <a:pt x="358" y="95"/>
                  </a:cubicBezTo>
                  <a:cubicBezTo>
                    <a:pt x="359" y="98"/>
                    <a:pt x="362" y="100"/>
                    <a:pt x="365" y="100"/>
                  </a:cubicBezTo>
                  <a:cubicBezTo>
                    <a:pt x="386" y="102"/>
                    <a:pt x="396" y="63"/>
                    <a:pt x="422" y="88"/>
                  </a:cubicBezTo>
                  <a:cubicBezTo>
                    <a:pt x="440" y="106"/>
                    <a:pt x="423" y="152"/>
                    <a:pt x="411" y="17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536"/>
            <p:cNvSpPr>
              <a:spLocks noEditPoints="1"/>
            </p:cNvSpPr>
            <p:nvPr/>
          </p:nvSpPr>
          <p:spPr bwMode="auto">
            <a:xfrm>
              <a:off x="4427538" y="5527676"/>
              <a:ext cx="169863" cy="203200"/>
            </a:xfrm>
            <a:custGeom>
              <a:avLst/>
              <a:gdLst>
                <a:gd name="T0" fmla="*/ 74 w 79"/>
                <a:gd name="T1" fmla="*/ 52 h 95"/>
                <a:gd name="T2" fmla="*/ 70 w 79"/>
                <a:gd name="T3" fmla="*/ 30 h 95"/>
                <a:gd name="T4" fmla="*/ 64 w 79"/>
                <a:gd name="T5" fmla="*/ 17 h 95"/>
                <a:gd name="T6" fmla="*/ 62 w 79"/>
                <a:gd name="T7" fmla="*/ 15 h 95"/>
                <a:gd name="T8" fmla="*/ 47 w 79"/>
                <a:gd name="T9" fmla="*/ 2 h 95"/>
                <a:gd name="T10" fmla="*/ 10 w 79"/>
                <a:gd name="T11" fmla="*/ 16 h 95"/>
                <a:gd name="T12" fmla="*/ 8 w 79"/>
                <a:gd name="T13" fmla="*/ 61 h 95"/>
                <a:gd name="T14" fmla="*/ 67 w 79"/>
                <a:gd name="T15" fmla="*/ 92 h 95"/>
                <a:gd name="T16" fmla="*/ 77 w 79"/>
                <a:gd name="T17" fmla="*/ 90 h 95"/>
                <a:gd name="T18" fmla="*/ 74 w 79"/>
                <a:gd name="T19" fmla="*/ 52 h 95"/>
                <a:gd name="T20" fmla="*/ 15 w 79"/>
                <a:gd name="T21" fmla="*/ 43 h 95"/>
                <a:gd name="T22" fmla="*/ 36 w 79"/>
                <a:gd name="T23" fmla="*/ 12 h 95"/>
                <a:gd name="T24" fmla="*/ 57 w 79"/>
                <a:gd name="T25" fmla="*/ 15 h 95"/>
                <a:gd name="T26" fmla="*/ 54 w 79"/>
                <a:gd name="T27" fmla="*/ 21 h 95"/>
                <a:gd name="T28" fmla="*/ 62 w 79"/>
                <a:gd name="T29" fmla="*/ 47 h 95"/>
                <a:gd name="T30" fmla="*/ 67 w 79"/>
                <a:gd name="T31" fmla="*/ 77 h 95"/>
                <a:gd name="T32" fmla="*/ 48 w 79"/>
                <a:gd name="T33" fmla="*/ 69 h 95"/>
                <a:gd name="T34" fmla="*/ 15 w 79"/>
                <a:gd name="T35" fmla="*/ 43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9" h="95">
                  <a:moveTo>
                    <a:pt x="74" y="52"/>
                  </a:moveTo>
                  <a:cubicBezTo>
                    <a:pt x="73" y="45"/>
                    <a:pt x="72" y="37"/>
                    <a:pt x="70" y="30"/>
                  </a:cubicBezTo>
                  <a:cubicBezTo>
                    <a:pt x="69" y="25"/>
                    <a:pt x="66" y="22"/>
                    <a:pt x="64" y="17"/>
                  </a:cubicBezTo>
                  <a:cubicBezTo>
                    <a:pt x="63" y="16"/>
                    <a:pt x="63" y="15"/>
                    <a:pt x="62" y="15"/>
                  </a:cubicBezTo>
                  <a:cubicBezTo>
                    <a:pt x="64" y="7"/>
                    <a:pt x="54" y="3"/>
                    <a:pt x="47" y="2"/>
                  </a:cubicBezTo>
                  <a:cubicBezTo>
                    <a:pt x="33" y="0"/>
                    <a:pt x="18" y="3"/>
                    <a:pt x="10" y="16"/>
                  </a:cubicBezTo>
                  <a:cubicBezTo>
                    <a:pt x="2" y="28"/>
                    <a:pt x="0" y="49"/>
                    <a:pt x="8" y="61"/>
                  </a:cubicBezTo>
                  <a:cubicBezTo>
                    <a:pt x="23" y="80"/>
                    <a:pt x="51" y="76"/>
                    <a:pt x="67" y="92"/>
                  </a:cubicBezTo>
                  <a:cubicBezTo>
                    <a:pt x="70" y="95"/>
                    <a:pt x="76" y="94"/>
                    <a:pt x="77" y="90"/>
                  </a:cubicBezTo>
                  <a:cubicBezTo>
                    <a:pt x="79" y="77"/>
                    <a:pt x="77" y="64"/>
                    <a:pt x="74" y="52"/>
                  </a:cubicBezTo>
                  <a:moveTo>
                    <a:pt x="15" y="43"/>
                  </a:moveTo>
                  <a:cubicBezTo>
                    <a:pt x="13" y="29"/>
                    <a:pt x="21" y="15"/>
                    <a:pt x="36" y="12"/>
                  </a:cubicBezTo>
                  <a:cubicBezTo>
                    <a:pt x="42" y="12"/>
                    <a:pt x="52" y="11"/>
                    <a:pt x="57" y="15"/>
                  </a:cubicBezTo>
                  <a:cubicBezTo>
                    <a:pt x="55" y="17"/>
                    <a:pt x="54" y="19"/>
                    <a:pt x="54" y="21"/>
                  </a:cubicBezTo>
                  <a:cubicBezTo>
                    <a:pt x="56" y="30"/>
                    <a:pt x="60" y="38"/>
                    <a:pt x="62" y="47"/>
                  </a:cubicBezTo>
                  <a:cubicBezTo>
                    <a:pt x="64" y="57"/>
                    <a:pt x="67" y="67"/>
                    <a:pt x="67" y="77"/>
                  </a:cubicBezTo>
                  <a:cubicBezTo>
                    <a:pt x="61" y="74"/>
                    <a:pt x="55" y="71"/>
                    <a:pt x="48" y="69"/>
                  </a:cubicBezTo>
                  <a:cubicBezTo>
                    <a:pt x="34" y="65"/>
                    <a:pt x="17" y="62"/>
                    <a:pt x="15" y="43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537"/>
            <p:cNvSpPr>
              <a:spLocks noEditPoints="1"/>
            </p:cNvSpPr>
            <p:nvPr/>
          </p:nvSpPr>
          <p:spPr bwMode="auto">
            <a:xfrm>
              <a:off x="5121276" y="5480051"/>
              <a:ext cx="152400" cy="198438"/>
            </a:xfrm>
            <a:custGeom>
              <a:avLst/>
              <a:gdLst>
                <a:gd name="T0" fmla="*/ 58 w 71"/>
                <a:gd name="T1" fmla="*/ 9 h 92"/>
                <a:gd name="T2" fmla="*/ 23 w 71"/>
                <a:gd name="T3" fmla="*/ 16 h 92"/>
                <a:gd name="T4" fmla="*/ 12 w 71"/>
                <a:gd name="T5" fmla="*/ 43 h 92"/>
                <a:gd name="T6" fmla="*/ 7 w 71"/>
                <a:gd name="T7" fmla="*/ 77 h 92"/>
                <a:gd name="T8" fmla="*/ 1 w 71"/>
                <a:gd name="T9" fmla="*/ 82 h 92"/>
                <a:gd name="T10" fmla="*/ 5 w 71"/>
                <a:gd name="T11" fmla="*/ 88 h 92"/>
                <a:gd name="T12" fmla="*/ 30 w 71"/>
                <a:gd name="T13" fmla="*/ 87 h 92"/>
                <a:gd name="T14" fmla="*/ 48 w 71"/>
                <a:gd name="T15" fmla="*/ 67 h 92"/>
                <a:gd name="T16" fmla="*/ 58 w 71"/>
                <a:gd name="T17" fmla="*/ 9 h 92"/>
                <a:gd name="T18" fmla="*/ 50 w 71"/>
                <a:gd name="T19" fmla="*/ 30 h 92"/>
                <a:gd name="T20" fmla="*/ 30 w 71"/>
                <a:gd name="T21" fmla="*/ 72 h 92"/>
                <a:gd name="T22" fmla="*/ 17 w 71"/>
                <a:gd name="T23" fmla="*/ 76 h 92"/>
                <a:gd name="T24" fmla="*/ 12 w 71"/>
                <a:gd name="T25" fmla="*/ 76 h 92"/>
                <a:gd name="T26" fmla="*/ 21 w 71"/>
                <a:gd name="T27" fmla="*/ 43 h 92"/>
                <a:gd name="T28" fmla="*/ 33 w 71"/>
                <a:gd name="T29" fmla="*/ 21 h 92"/>
                <a:gd name="T30" fmla="*/ 46 w 71"/>
                <a:gd name="T31" fmla="*/ 16 h 92"/>
                <a:gd name="T32" fmla="*/ 50 w 71"/>
                <a:gd name="T33" fmla="*/ 20 h 92"/>
                <a:gd name="T34" fmla="*/ 50 w 71"/>
                <a:gd name="T35" fmla="*/ 3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1" h="92">
                  <a:moveTo>
                    <a:pt x="58" y="9"/>
                  </a:moveTo>
                  <a:cubicBezTo>
                    <a:pt x="49" y="0"/>
                    <a:pt x="30" y="9"/>
                    <a:pt x="23" y="16"/>
                  </a:cubicBezTo>
                  <a:cubicBezTo>
                    <a:pt x="17" y="24"/>
                    <a:pt x="15" y="34"/>
                    <a:pt x="12" y="43"/>
                  </a:cubicBezTo>
                  <a:cubicBezTo>
                    <a:pt x="9" y="54"/>
                    <a:pt x="9" y="65"/>
                    <a:pt x="7" y="77"/>
                  </a:cubicBezTo>
                  <a:cubicBezTo>
                    <a:pt x="5" y="78"/>
                    <a:pt x="3" y="80"/>
                    <a:pt x="1" y="82"/>
                  </a:cubicBezTo>
                  <a:cubicBezTo>
                    <a:pt x="0" y="85"/>
                    <a:pt x="2" y="88"/>
                    <a:pt x="5" y="88"/>
                  </a:cubicBezTo>
                  <a:cubicBezTo>
                    <a:pt x="14" y="88"/>
                    <a:pt x="21" y="92"/>
                    <a:pt x="30" y="87"/>
                  </a:cubicBezTo>
                  <a:cubicBezTo>
                    <a:pt x="37" y="82"/>
                    <a:pt x="43" y="74"/>
                    <a:pt x="48" y="67"/>
                  </a:cubicBezTo>
                  <a:cubicBezTo>
                    <a:pt x="56" y="53"/>
                    <a:pt x="71" y="23"/>
                    <a:pt x="58" y="9"/>
                  </a:cubicBezTo>
                  <a:moveTo>
                    <a:pt x="50" y="30"/>
                  </a:moveTo>
                  <a:cubicBezTo>
                    <a:pt x="48" y="44"/>
                    <a:pt x="40" y="63"/>
                    <a:pt x="30" y="72"/>
                  </a:cubicBezTo>
                  <a:cubicBezTo>
                    <a:pt x="26" y="75"/>
                    <a:pt x="22" y="77"/>
                    <a:pt x="17" y="76"/>
                  </a:cubicBezTo>
                  <a:cubicBezTo>
                    <a:pt x="15" y="76"/>
                    <a:pt x="14" y="76"/>
                    <a:pt x="12" y="76"/>
                  </a:cubicBezTo>
                  <a:cubicBezTo>
                    <a:pt x="16" y="65"/>
                    <a:pt x="17" y="54"/>
                    <a:pt x="21" y="43"/>
                  </a:cubicBezTo>
                  <a:cubicBezTo>
                    <a:pt x="24" y="34"/>
                    <a:pt x="25" y="27"/>
                    <a:pt x="33" y="21"/>
                  </a:cubicBezTo>
                  <a:cubicBezTo>
                    <a:pt x="37" y="18"/>
                    <a:pt x="40" y="14"/>
                    <a:pt x="46" y="16"/>
                  </a:cubicBezTo>
                  <a:cubicBezTo>
                    <a:pt x="49" y="14"/>
                    <a:pt x="51" y="15"/>
                    <a:pt x="50" y="20"/>
                  </a:cubicBezTo>
                  <a:cubicBezTo>
                    <a:pt x="52" y="24"/>
                    <a:pt x="52" y="27"/>
                    <a:pt x="50" y="3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538"/>
            <p:cNvSpPr>
              <a:spLocks/>
            </p:cNvSpPr>
            <p:nvPr/>
          </p:nvSpPr>
          <p:spPr bwMode="auto">
            <a:xfrm>
              <a:off x="4595813" y="5327651"/>
              <a:ext cx="496888" cy="95250"/>
            </a:xfrm>
            <a:custGeom>
              <a:avLst/>
              <a:gdLst>
                <a:gd name="T0" fmla="*/ 227 w 231"/>
                <a:gd name="T1" fmla="*/ 16 h 44"/>
                <a:gd name="T2" fmla="*/ 208 w 231"/>
                <a:gd name="T3" fmla="*/ 8 h 44"/>
                <a:gd name="T4" fmla="*/ 207 w 231"/>
                <a:gd name="T5" fmla="*/ 13 h 44"/>
                <a:gd name="T6" fmla="*/ 213 w 231"/>
                <a:gd name="T7" fmla="*/ 18 h 44"/>
                <a:gd name="T8" fmla="*/ 206 w 231"/>
                <a:gd name="T9" fmla="*/ 24 h 44"/>
                <a:gd name="T10" fmla="*/ 172 w 231"/>
                <a:gd name="T11" fmla="*/ 27 h 44"/>
                <a:gd name="T12" fmla="*/ 108 w 231"/>
                <a:gd name="T13" fmla="*/ 31 h 44"/>
                <a:gd name="T14" fmla="*/ 40 w 231"/>
                <a:gd name="T15" fmla="*/ 28 h 44"/>
                <a:gd name="T16" fmla="*/ 17 w 231"/>
                <a:gd name="T17" fmla="*/ 20 h 44"/>
                <a:gd name="T18" fmla="*/ 51 w 231"/>
                <a:gd name="T19" fmla="*/ 6 h 44"/>
                <a:gd name="T20" fmla="*/ 51 w 231"/>
                <a:gd name="T21" fmla="*/ 4 h 44"/>
                <a:gd name="T22" fmla="*/ 13 w 231"/>
                <a:gd name="T23" fmla="*/ 8 h 44"/>
                <a:gd name="T24" fmla="*/ 5 w 231"/>
                <a:gd name="T25" fmla="*/ 26 h 44"/>
                <a:gd name="T26" fmla="*/ 35 w 231"/>
                <a:gd name="T27" fmla="*/ 36 h 44"/>
                <a:gd name="T28" fmla="*/ 96 w 231"/>
                <a:gd name="T29" fmla="*/ 42 h 44"/>
                <a:gd name="T30" fmla="*/ 160 w 231"/>
                <a:gd name="T31" fmla="*/ 38 h 44"/>
                <a:gd name="T32" fmla="*/ 215 w 231"/>
                <a:gd name="T33" fmla="*/ 33 h 44"/>
                <a:gd name="T34" fmla="*/ 227 w 231"/>
                <a:gd name="T35" fmla="*/ 1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1" h="44">
                  <a:moveTo>
                    <a:pt x="227" y="16"/>
                  </a:moveTo>
                  <a:cubicBezTo>
                    <a:pt x="225" y="8"/>
                    <a:pt x="215" y="5"/>
                    <a:pt x="208" y="8"/>
                  </a:cubicBezTo>
                  <a:cubicBezTo>
                    <a:pt x="206" y="8"/>
                    <a:pt x="205" y="12"/>
                    <a:pt x="207" y="13"/>
                  </a:cubicBezTo>
                  <a:cubicBezTo>
                    <a:pt x="211" y="14"/>
                    <a:pt x="212" y="14"/>
                    <a:pt x="213" y="18"/>
                  </a:cubicBezTo>
                  <a:cubicBezTo>
                    <a:pt x="216" y="24"/>
                    <a:pt x="212" y="23"/>
                    <a:pt x="206" y="24"/>
                  </a:cubicBezTo>
                  <a:cubicBezTo>
                    <a:pt x="195" y="27"/>
                    <a:pt x="184" y="27"/>
                    <a:pt x="172" y="27"/>
                  </a:cubicBezTo>
                  <a:cubicBezTo>
                    <a:pt x="151" y="27"/>
                    <a:pt x="129" y="28"/>
                    <a:pt x="108" y="31"/>
                  </a:cubicBezTo>
                  <a:cubicBezTo>
                    <a:pt x="84" y="33"/>
                    <a:pt x="63" y="31"/>
                    <a:pt x="40" y="28"/>
                  </a:cubicBezTo>
                  <a:cubicBezTo>
                    <a:pt x="32" y="27"/>
                    <a:pt x="19" y="28"/>
                    <a:pt x="17" y="20"/>
                  </a:cubicBezTo>
                  <a:cubicBezTo>
                    <a:pt x="15" y="7"/>
                    <a:pt x="43" y="7"/>
                    <a:pt x="51" y="6"/>
                  </a:cubicBezTo>
                  <a:cubicBezTo>
                    <a:pt x="52" y="6"/>
                    <a:pt x="53" y="4"/>
                    <a:pt x="51" y="4"/>
                  </a:cubicBezTo>
                  <a:cubicBezTo>
                    <a:pt x="38" y="2"/>
                    <a:pt x="25" y="0"/>
                    <a:pt x="13" y="8"/>
                  </a:cubicBezTo>
                  <a:cubicBezTo>
                    <a:pt x="6" y="12"/>
                    <a:pt x="0" y="18"/>
                    <a:pt x="5" y="26"/>
                  </a:cubicBezTo>
                  <a:cubicBezTo>
                    <a:pt x="10" y="35"/>
                    <a:pt x="27" y="35"/>
                    <a:pt x="35" y="36"/>
                  </a:cubicBezTo>
                  <a:cubicBezTo>
                    <a:pt x="55" y="38"/>
                    <a:pt x="76" y="44"/>
                    <a:pt x="96" y="42"/>
                  </a:cubicBezTo>
                  <a:cubicBezTo>
                    <a:pt x="117" y="41"/>
                    <a:pt x="138" y="39"/>
                    <a:pt x="160" y="38"/>
                  </a:cubicBezTo>
                  <a:cubicBezTo>
                    <a:pt x="179" y="37"/>
                    <a:pt x="197" y="40"/>
                    <a:pt x="215" y="33"/>
                  </a:cubicBezTo>
                  <a:cubicBezTo>
                    <a:pt x="223" y="30"/>
                    <a:pt x="231" y="25"/>
                    <a:pt x="227" y="16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539"/>
            <p:cNvSpPr>
              <a:spLocks/>
            </p:cNvSpPr>
            <p:nvPr/>
          </p:nvSpPr>
          <p:spPr bwMode="auto">
            <a:xfrm>
              <a:off x="4564063" y="5326063"/>
              <a:ext cx="171450" cy="142875"/>
            </a:xfrm>
            <a:custGeom>
              <a:avLst/>
              <a:gdLst>
                <a:gd name="T0" fmla="*/ 78 w 80"/>
                <a:gd name="T1" fmla="*/ 1 h 67"/>
                <a:gd name="T2" fmla="*/ 64 w 80"/>
                <a:gd name="T3" fmla="*/ 5 h 67"/>
                <a:gd name="T4" fmla="*/ 51 w 80"/>
                <a:gd name="T5" fmla="*/ 11 h 67"/>
                <a:gd name="T6" fmla="*/ 31 w 80"/>
                <a:gd name="T7" fmla="*/ 24 h 67"/>
                <a:gd name="T8" fmla="*/ 35 w 80"/>
                <a:gd name="T9" fmla="*/ 17 h 67"/>
                <a:gd name="T10" fmla="*/ 33 w 80"/>
                <a:gd name="T11" fmla="*/ 16 h 67"/>
                <a:gd name="T12" fmla="*/ 0 w 80"/>
                <a:gd name="T13" fmla="*/ 66 h 67"/>
                <a:gd name="T14" fmla="*/ 2 w 80"/>
                <a:gd name="T15" fmla="*/ 67 h 67"/>
                <a:gd name="T16" fmla="*/ 28 w 80"/>
                <a:gd name="T17" fmla="*/ 27 h 67"/>
                <a:gd name="T18" fmla="*/ 29 w 80"/>
                <a:gd name="T19" fmla="*/ 27 h 67"/>
                <a:gd name="T20" fmla="*/ 79 w 80"/>
                <a:gd name="T21" fmla="*/ 5 h 67"/>
                <a:gd name="T22" fmla="*/ 80 w 80"/>
                <a:gd name="T23" fmla="*/ 3 h 67"/>
                <a:gd name="T24" fmla="*/ 80 w 80"/>
                <a:gd name="T25" fmla="*/ 1 h 67"/>
                <a:gd name="T26" fmla="*/ 78 w 80"/>
                <a:gd name="T27" fmla="*/ 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0" h="67">
                  <a:moveTo>
                    <a:pt x="78" y="1"/>
                  </a:moveTo>
                  <a:cubicBezTo>
                    <a:pt x="77" y="3"/>
                    <a:pt x="66" y="5"/>
                    <a:pt x="64" y="5"/>
                  </a:cubicBezTo>
                  <a:cubicBezTo>
                    <a:pt x="60" y="7"/>
                    <a:pt x="55" y="9"/>
                    <a:pt x="51" y="11"/>
                  </a:cubicBezTo>
                  <a:cubicBezTo>
                    <a:pt x="44" y="14"/>
                    <a:pt x="37" y="18"/>
                    <a:pt x="31" y="24"/>
                  </a:cubicBezTo>
                  <a:cubicBezTo>
                    <a:pt x="32" y="21"/>
                    <a:pt x="33" y="19"/>
                    <a:pt x="35" y="17"/>
                  </a:cubicBezTo>
                  <a:cubicBezTo>
                    <a:pt x="35" y="15"/>
                    <a:pt x="33" y="14"/>
                    <a:pt x="33" y="16"/>
                  </a:cubicBezTo>
                  <a:cubicBezTo>
                    <a:pt x="23" y="33"/>
                    <a:pt x="7" y="47"/>
                    <a:pt x="0" y="66"/>
                  </a:cubicBezTo>
                  <a:cubicBezTo>
                    <a:pt x="0" y="67"/>
                    <a:pt x="1" y="67"/>
                    <a:pt x="2" y="67"/>
                  </a:cubicBezTo>
                  <a:cubicBezTo>
                    <a:pt x="10" y="53"/>
                    <a:pt x="20" y="40"/>
                    <a:pt x="28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45" y="17"/>
                    <a:pt x="61" y="10"/>
                    <a:pt x="79" y="5"/>
                  </a:cubicBezTo>
                  <a:cubicBezTo>
                    <a:pt x="79" y="4"/>
                    <a:pt x="80" y="4"/>
                    <a:pt x="80" y="3"/>
                  </a:cubicBezTo>
                  <a:cubicBezTo>
                    <a:pt x="80" y="3"/>
                    <a:pt x="80" y="2"/>
                    <a:pt x="80" y="1"/>
                  </a:cubicBezTo>
                  <a:cubicBezTo>
                    <a:pt x="80" y="0"/>
                    <a:pt x="78" y="0"/>
                    <a:pt x="78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540"/>
            <p:cNvSpPr>
              <a:spLocks/>
            </p:cNvSpPr>
            <p:nvPr/>
          </p:nvSpPr>
          <p:spPr bwMode="auto">
            <a:xfrm>
              <a:off x="4559301" y="5329238"/>
              <a:ext cx="204788" cy="204788"/>
            </a:xfrm>
            <a:custGeom>
              <a:avLst/>
              <a:gdLst>
                <a:gd name="T0" fmla="*/ 92 w 95"/>
                <a:gd name="T1" fmla="*/ 1 h 95"/>
                <a:gd name="T2" fmla="*/ 78 w 95"/>
                <a:gd name="T3" fmla="*/ 9 h 95"/>
                <a:gd name="T4" fmla="*/ 57 w 95"/>
                <a:gd name="T5" fmla="*/ 17 h 95"/>
                <a:gd name="T6" fmla="*/ 41 w 95"/>
                <a:gd name="T7" fmla="*/ 26 h 95"/>
                <a:gd name="T8" fmla="*/ 42 w 95"/>
                <a:gd name="T9" fmla="*/ 25 h 95"/>
                <a:gd name="T10" fmla="*/ 40 w 95"/>
                <a:gd name="T11" fmla="*/ 24 h 95"/>
                <a:gd name="T12" fmla="*/ 37 w 95"/>
                <a:gd name="T13" fmla="*/ 28 h 95"/>
                <a:gd name="T14" fmla="*/ 27 w 95"/>
                <a:gd name="T15" fmla="*/ 35 h 95"/>
                <a:gd name="T16" fmla="*/ 29 w 95"/>
                <a:gd name="T17" fmla="*/ 38 h 95"/>
                <a:gd name="T18" fmla="*/ 33 w 95"/>
                <a:gd name="T19" fmla="*/ 35 h 95"/>
                <a:gd name="T20" fmla="*/ 28 w 95"/>
                <a:gd name="T21" fmla="*/ 44 h 95"/>
                <a:gd name="T22" fmla="*/ 25 w 95"/>
                <a:gd name="T23" fmla="*/ 53 h 95"/>
                <a:gd name="T24" fmla="*/ 16 w 95"/>
                <a:gd name="T25" fmla="*/ 62 h 95"/>
                <a:gd name="T26" fmla="*/ 8 w 95"/>
                <a:gd name="T27" fmla="*/ 77 h 95"/>
                <a:gd name="T28" fmla="*/ 0 w 95"/>
                <a:gd name="T29" fmla="*/ 94 h 95"/>
                <a:gd name="T30" fmla="*/ 1 w 95"/>
                <a:gd name="T31" fmla="*/ 94 h 95"/>
                <a:gd name="T32" fmla="*/ 11 w 95"/>
                <a:gd name="T33" fmla="*/ 75 h 95"/>
                <a:gd name="T34" fmla="*/ 24 w 95"/>
                <a:gd name="T35" fmla="*/ 58 h 95"/>
                <a:gd name="T36" fmla="*/ 30 w 95"/>
                <a:gd name="T37" fmla="*/ 47 h 95"/>
                <a:gd name="T38" fmla="*/ 38 w 95"/>
                <a:gd name="T39" fmla="*/ 32 h 95"/>
                <a:gd name="T40" fmla="*/ 49 w 95"/>
                <a:gd name="T41" fmla="*/ 27 h 95"/>
                <a:gd name="T42" fmla="*/ 71 w 95"/>
                <a:gd name="T43" fmla="*/ 16 h 95"/>
                <a:gd name="T44" fmla="*/ 94 w 95"/>
                <a:gd name="T45" fmla="*/ 2 h 95"/>
                <a:gd name="T46" fmla="*/ 92 w 95"/>
                <a:gd name="T47" fmla="*/ 1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5" h="95">
                  <a:moveTo>
                    <a:pt x="92" y="1"/>
                  </a:moveTo>
                  <a:cubicBezTo>
                    <a:pt x="89" y="5"/>
                    <a:pt x="83" y="7"/>
                    <a:pt x="78" y="9"/>
                  </a:cubicBezTo>
                  <a:cubicBezTo>
                    <a:pt x="71" y="12"/>
                    <a:pt x="64" y="14"/>
                    <a:pt x="57" y="17"/>
                  </a:cubicBezTo>
                  <a:cubicBezTo>
                    <a:pt x="52" y="20"/>
                    <a:pt x="47" y="23"/>
                    <a:pt x="41" y="26"/>
                  </a:cubicBezTo>
                  <a:cubicBezTo>
                    <a:pt x="41" y="26"/>
                    <a:pt x="42" y="25"/>
                    <a:pt x="42" y="25"/>
                  </a:cubicBezTo>
                  <a:cubicBezTo>
                    <a:pt x="43" y="23"/>
                    <a:pt x="40" y="22"/>
                    <a:pt x="40" y="24"/>
                  </a:cubicBezTo>
                  <a:cubicBezTo>
                    <a:pt x="39" y="25"/>
                    <a:pt x="38" y="27"/>
                    <a:pt x="37" y="28"/>
                  </a:cubicBezTo>
                  <a:cubicBezTo>
                    <a:pt x="33" y="30"/>
                    <a:pt x="30" y="32"/>
                    <a:pt x="27" y="35"/>
                  </a:cubicBezTo>
                  <a:cubicBezTo>
                    <a:pt x="25" y="37"/>
                    <a:pt x="28" y="39"/>
                    <a:pt x="29" y="38"/>
                  </a:cubicBezTo>
                  <a:cubicBezTo>
                    <a:pt x="31" y="37"/>
                    <a:pt x="32" y="36"/>
                    <a:pt x="33" y="35"/>
                  </a:cubicBezTo>
                  <a:cubicBezTo>
                    <a:pt x="31" y="38"/>
                    <a:pt x="30" y="41"/>
                    <a:pt x="28" y="44"/>
                  </a:cubicBezTo>
                  <a:cubicBezTo>
                    <a:pt x="27" y="47"/>
                    <a:pt x="26" y="50"/>
                    <a:pt x="25" y="53"/>
                  </a:cubicBezTo>
                  <a:cubicBezTo>
                    <a:pt x="23" y="56"/>
                    <a:pt x="19" y="59"/>
                    <a:pt x="16" y="62"/>
                  </a:cubicBezTo>
                  <a:cubicBezTo>
                    <a:pt x="12" y="66"/>
                    <a:pt x="10" y="71"/>
                    <a:pt x="8" y="77"/>
                  </a:cubicBezTo>
                  <a:cubicBezTo>
                    <a:pt x="5" y="82"/>
                    <a:pt x="1" y="88"/>
                    <a:pt x="0" y="94"/>
                  </a:cubicBezTo>
                  <a:cubicBezTo>
                    <a:pt x="0" y="95"/>
                    <a:pt x="1" y="95"/>
                    <a:pt x="1" y="94"/>
                  </a:cubicBezTo>
                  <a:cubicBezTo>
                    <a:pt x="4" y="88"/>
                    <a:pt x="8" y="82"/>
                    <a:pt x="11" y="75"/>
                  </a:cubicBezTo>
                  <a:cubicBezTo>
                    <a:pt x="15" y="69"/>
                    <a:pt x="18" y="64"/>
                    <a:pt x="24" y="58"/>
                  </a:cubicBezTo>
                  <a:cubicBezTo>
                    <a:pt x="27" y="55"/>
                    <a:pt x="28" y="51"/>
                    <a:pt x="30" y="47"/>
                  </a:cubicBezTo>
                  <a:cubicBezTo>
                    <a:pt x="32" y="42"/>
                    <a:pt x="35" y="37"/>
                    <a:pt x="38" y="32"/>
                  </a:cubicBezTo>
                  <a:cubicBezTo>
                    <a:pt x="41" y="30"/>
                    <a:pt x="45" y="29"/>
                    <a:pt x="49" y="27"/>
                  </a:cubicBezTo>
                  <a:cubicBezTo>
                    <a:pt x="56" y="22"/>
                    <a:pt x="63" y="19"/>
                    <a:pt x="71" y="16"/>
                  </a:cubicBezTo>
                  <a:cubicBezTo>
                    <a:pt x="78" y="14"/>
                    <a:pt x="92" y="10"/>
                    <a:pt x="94" y="2"/>
                  </a:cubicBezTo>
                  <a:cubicBezTo>
                    <a:pt x="95" y="1"/>
                    <a:pt x="93" y="0"/>
                    <a:pt x="92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541"/>
            <p:cNvSpPr>
              <a:spLocks/>
            </p:cNvSpPr>
            <p:nvPr/>
          </p:nvSpPr>
          <p:spPr bwMode="auto">
            <a:xfrm>
              <a:off x="4664076" y="5343526"/>
              <a:ext cx="147638" cy="52388"/>
            </a:xfrm>
            <a:custGeom>
              <a:avLst/>
              <a:gdLst>
                <a:gd name="T0" fmla="*/ 67 w 68"/>
                <a:gd name="T1" fmla="*/ 0 h 25"/>
                <a:gd name="T2" fmla="*/ 39 w 68"/>
                <a:gd name="T3" fmla="*/ 7 h 25"/>
                <a:gd name="T4" fmla="*/ 1 w 68"/>
                <a:gd name="T5" fmla="*/ 22 h 25"/>
                <a:gd name="T6" fmla="*/ 2 w 68"/>
                <a:gd name="T7" fmla="*/ 24 h 25"/>
                <a:gd name="T8" fmla="*/ 34 w 68"/>
                <a:gd name="T9" fmla="*/ 13 h 25"/>
                <a:gd name="T10" fmla="*/ 67 w 68"/>
                <a:gd name="T11" fmla="*/ 2 h 25"/>
                <a:gd name="T12" fmla="*/ 67 w 68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25">
                  <a:moveTo>
                    <a:pt x="67" y="0"/>
                  </a:moveTo>
                  <a:cubicBezTo>
                    <a:pt x="57" y="0"/>
                    <a:pt x="48" y="3"/>
                    <a:pt x="39" y="7"/>
                  </a:cubicBezTo>
                  <a:cubicBezTo>
                    <a:pt x="27" y="13"/>
                    <a:pt x="14" y="17"/>
                    <a:pt x="1" y="22"/>
                  </a:cubicBezTo>
                  <a:cubicBezTo>
                    <a:pt x="0" y="22"/>
                    <a:pt x="0" y="25"/>
                    <a:pt x="2" y="24"/>
                  </a:cubicBezTo>
                  <a:cubicBezTo>
                    <a:pt x="13" y="21"/>
                    <a:pt x="23" y="18"/>
                    <a:pt x="34" y="13"/>
                  </a:cubicBezTo>
                  <a:cubicBezTo>
                    <a:pt x="44" y="9"/>
                    <a:pt x="55" y="4"/>
                    <a:pt x="67" y="2"/>
                  </a:cubicBezTo>
                  <a:cubicBezTo>
                    <a:pt x="68" y="1"/>
                    <a:pt x="68" y="0"/>
                    <a:pt x="67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542"/>
            <p:cNvSpPr>
              <a:spLocks/>
            </p:cNvSpPr>
            <p:nvPr/>
          </p:nvSpPr>
          <p:spPr bwMode="auto">
            <a:xfrm>
              <a:off x="4706938" y="5332413"/>
              <a:ext cx="269875" cy="74613"/>
            </a:xfrm>
            <a:custGeom>
              <a:avLst/>
              <a:gdLst>
                <a:gd name="T0" fmla="*/ 124 w 125"/>
                <a:gd name="T1" fmla="*/ 0 h 35"/>
                <a:gd name="T2" fmla="*/ 104 w 125"/>
                <a:gd name="T3" fmla="*/ 6 h 35"/>
                <a:gd name="T4" fmla="*/ 77 w 125"/>
                <a:gd name="T5" fmla="*/ 13 h 35"/>
                <a:gd name="T6" fmla="*/ 54 w 125"/>
                <a:gd name="T7" fmla="*/ 19 h 35"/>
                <a:gd name="T8" fmla="*/ 102 w 125"/>
                <a:gd name="T9" fmla="*/ 1 h 35"/>
                <a:gd name="T10" fmla="*/ 101 w 125"/>
                <a:gd name="T11" fmla="*/ 0 h 35"/>
                <a:gd name="T12" fmla="*/ 53 w 125"/>
                <a:gd name="T13" fmla="*/ 16 h 35"/>
                <a:gd name="T14" fmla="*/ 28 w 125"/>
                <a:gd name="T15" fmla="*/ 25 h 35"/>
                <a:gd name="T16" fmla="*/ 2 w 125"/>
                <a:gd name="T17" fmla="*/ 32 h 35"/>
                <a:gd name="T18" fmla="*/ 2 w 125"/>
                <a:gd name="T19" fmla="*/ 35 h 35"/>
                <a:gd name="T20" fmla="*/ 25 w 125"/>
                <a:gd name="T21" fmla="*/ 29 h 35"/>
                <a:gd name="T22" fmla="*/ 44 w 125"/>
                <a:gd name="T23" fmla="*/ 23 h 35"/>
                <a:gd name="T24" fmla="*/ 24 w 125"/>
                <a:gd name="T25" fmla="*/ 32 h 35"/>
                <a:gd name="T26" fmla="*/ 25 w 125"/>
                <a:gd name="T27" fmla="*/ 35 h 35"/>
                <a:gd name="T28" fmla="*/ 49 w 125"/>
                <a:gd name="T29" fmla="*/ 24 h 35"/>
                <a:gd name="T30" fmla="*/ 76 w 125"/>
                <a:gd name="T31" fmla="*/ 17 h 35"/>
                <a:gd name="T32" fmla="*/ 101 w 125"/>
                <a:gd name="T33" fmla="*/ 10 h 35"/>
                <a:gd name="T34" fmla="*/ 124 w 125"/>
                <a:gd name="T35" fmla="*/ 1 h 35"/>
                <a:gd name="T36" fmla="*/ 124 w 125"/>
                <a:gd name="T3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5" h="35">
                  <a:moveTo>
                    <a:pt x="124" y="0"/>
                  </a:moveTo>
                  <a:cubicBezTo>
                    <a:pt x="117" y="1"/>
                    <a:pt x="110" y="4"/>
                    <a:pt x="104" y="6"/>
                  </a:cubicBezTo>
                  <a:cubicBezTo>
                    <a:pt x="94" y="8"/>
                    <a:pt x="86" y="11"/>
                    <a:pt x="77" y="13"/>
                  </a:cubicBezTo>
                  <a:cubicBezTo>
                    <a:pt x="69" y="16"/>
                    <a:pt x="61" y="17"/>
                    <a:pt x="54" y="19"/>
                  </a:cubicBezTo>
                  <a:cubicBezTo>
                    <a:pt x="70" y="13"/>
                    <a:pt x="87" y="10"/>
                    <a:pt x="102" y="1"/>
                  </a:cubicBezTo>
                  <a:cubicBezTo>
                    <a:pt x="102" y="1"/>
                    <a:pt x="102" y="0"/>
                    <a:pt x="101" y="0"/>
                  </a:cubicBezTo>
                  <a:cubicBezTo>
                    <a:pt x="86" y="6"/>
                    <a:pt x="69" y="9"/>
                    <a:pt x="53" y="16"/>
                  </a:cubicBezTo>
                  <a:cubicBezTo>
                    <a:pt x="45" y="19"/>
                    <a:pt x="37" y="23"/>
                    <a:pt x="28" y="25"/>
                  </a:cubicBezTo>
                  <a:cubicBezTo>
                    <a:pt x="19" y="27"/>
                    <a:pt x="11" y="31"/>
                    <a:pt x="2" y="32"/>
                  </a:cubicBezTo>
                  <a:cubicBezTo>
                    <a:pt x="0" y="32"/>
                    <a:pt x="0" y="35"/>
                    <a:pt x="2" y="35"/>
                  </a:cubicBezTo>
                  <a:cubicBezTo>
                    <a:pt x="10" y="34"/>
                    <a:pt x="17" y="31"/>
                    <a:pt x="25" y="29"/>
                  </a:cubicBezTo>
                  <a:cubicBezTo>
                    <a:pt x="31" y="27"/>
                    <a:pt x="38" y="25"/>
                    <a:pt x="44" y="23"/>
                  </a:cubicBezTo>
                  <a:cubicBezTo>
                    <a:pt x="37" y="26"/>
                    <a:pt x="31" y="29"/>
                    <a:pt x="24" y="32"/>
                  </a:cubicBezTo>
                  <a:cubicBezTo>
                    <a:pt x="22" y="32"/>
                    <a:pt x="23" y="35"/>
                    <a:pt x="25" y="35"/>
                  </a:cubicBezTo>
                  <a:cubicBezTo>
                    <a:pt x="33" y="31"/>
                    <a:pt x="41" y="27"/>
                    <a:pt x="49" y="24"/>
                  </a:cubicBezTo>
                  <a:cubicBezTo>
                    <a:pt x="58" y="21"/>
                    <a:pt x="67" y="20"/>
                    <a:pt x="76" y="17"/>
                  </a:cubicBezTo>
                  <a:cubicBezTo>
                    <a:pt x="84" y="15"/>
                    <a:pt x="93" y="12"/>
                    <a:pt x="101" y="10"/>
                  </a:cubicBezTo>
                  <a:cubicBezTo>
                    <a:pt x="109" y="8"/>
                    <a:pt x="116" y="3"/>
                    <a:pt x="124" y="1"/>
                  </a:cubicBezTo>
                  <a:cubicBezTo>
                    <a:pt x="125" y="1"/>
                    <a:pt x="125" y="0"/>
                    <a:pt x="124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543"/>
            <p:cNvSpPr>
              <a:spLocks/>
            </p:cNvSpPr>
            <p:nvPr/>
          </p:nvSpPr>
          <p:spPr bwMode="auto">
            <a:xfrm>
              <a:off x="4826001" y="5349876"/>
              <a:ext cx="203200" cy="50800"/>
            </a:xfrm>
            <a:custGeom>
              <a:avLst/>
              <a:gdLst>
                <a:gd name="T0" fmla="*/ 92 w 94"/>
                <a:gd name="T1" fmla="*/ 1 h 24"/>
                <a:gd name="T2" fmla="*/ 76 w 94"/>
                <a:gd name="T3" fmla="*/ 4 h 24"/>
                <a:gd name="T4" fmla="*/ 51 w 94"/>
                <a:gd name="T5" fmla="*/ 10 h 24"/>
                <a:gd name="T6" fmla="*/ 25 w 94"/>
                <a:gd name="T7" fmla="*/ 15 h 24"/>
                <a:gd name="T8" fmla="*/ 2 w 94"/>
                <a:gd name="T9" fmla="*/ 22 h 24"/>
                <a:gd name="T10" fmla="*/ 2 w 94"/>
                <a:gd name="T11" fmla="*/ 24 h 24"/>
                <a:gd name="T12" fmla="*/ 19 w 94"/>
                <a:gd name="T13" fmla="*/ 19 h 24"/>
                <a:gd name="T14" fmla="*/ 44 w 94"/>
                <a:gd name="T15" fmla="*/ 15 h 24"/>
                <a:gd name="T16" fmla="*/ 67 w 94"/>
                <a:gd name="T17" fmla="*/ 10 h 24"/>
                <a:gd name="T18" fmla="*/ 80 w 94"/>
                <a:gd name="T19" fmla="*/ 8 h 24"/>
                <a:gd name="T20" fmla="*/ 92 w 94"/>
                <a:gd name="T21" fmla="*/ 4 h 24"/>
                <a:gd name="T22" fmla="*/ 92 w 94"/>
                <a:gd name="T23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4" h="24">
                  <a:moveTo>
                    <a:pt x="92" y="1"/>
                  </a:moveTo>
                  <a:cubicBezTo>
                    <a:pt x="87" y="0"/>
                    <a:pt x="81" y="3"/>
                    <a:pt x="76" y="4"/>
                  </a:cubicBezTo>
                  <a:cubicBezTo>
                    <a:pt x="67" y="5"/>
                    <a:pt x="59" y="7"/>
                    <a:pt x="51" y="10"/>
                  </a:cubicBezTo>
                  <a:cubicBezTo>
                    <a:pt x="43" y="12"/>
                    <a:pt x="34" y="13"/>
                    <a:pt x="25" y="15"/>
                  </a:cubicBezTo>
                  <a:cubicBezTo>
                    <a:pt x="18" y="16"/>
                    <a:pt x="9" y="22"/>
                    <a:pt x="2" y="22"/>
                  </a:cubicBezTo>
                  <a:cubicBezTo>
                    <a:pt x="0" y="21"/>
                    <a:pt x="0" y="24"/>
                    <a:pt x="2" y="24"/>
                  </a:cubicBezTo>
                  <a:cubicBezTo>
                    <a:pt x="8" y="24"/>
                    <a:pt x="13" y="21"/>
                    <a:pt x="19" y="19"/>
                  </a:cubicBezTo>
                  <a:cubicBezTo>
                    <a:pt x="27" y="17"/>
                    <a:pt x="36" y="17"/>
                    <a:pt x="44" y="15"/>
                  </a:cubicBezTo>
                  <a:cubicBezTo>
                    <a:pt x="51" y="14"/>
                    <a:pt x="59" y="12"/>
                    <a:pt x="67" y="10"/>
                  </a:cubicBezTo>
                  <a:cubicBezTo>
                    <a:pt x="71" y="9"/>
                    <a:pt x="76" y="8"/>
                    <a:pt x="80" y="8"/>
                  </a:cubicBezTo>
                  <a:cubicBezTo>
                    <a:pt x="84" y="7"/>
                    <a:pt x="88" y="4"/>
                    <a:pt x="92" y="4"/>
                  </a:cubicBezTo>
                  <a:cubicBezTo>
                    <a:pt x="93" y="4"/>
                    <a:pt x="94" y="2"/>
                    <a:pt x="92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544"/>
            <p:cNvSpPr>
              <a:spLocks/>
            </p:cNvSpPr>
            <p:nvPr/>
          </p:nvSpPr>
          <p:spPr bwMode="auto">
            <a:xfrm>
              <a:off x="5013326" y="5353051"/>
              <a:ext cx="60325" cy="23813"/>
            </a:xfrm>
            <a:custGeom>
              <a:avLst/>
              <a:gdLst>
                <a:gd name="T0" fmla="*/ 27 w 28"/>
                <a:gd name="T1" fmla="*/ 0 h 11"/>
                <a:gd name="T2" fmla="*/ 2 w 28"/>
                <a:gd name="T3" fmla="*/ 6 h 11"/>
                <a:gd name="T4" fmla="*/ 2 w 28"/>
                <a:gd name="T5" fmla="*/ 10 h 11"/>
                <a:gd name="T6" fmla="*/ 27 w 28"/>
                <a:gd name="T7" fmla="*/ 1 h 11"/>
                <a:gd name="T8" fmla="*/ 27 w 28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1">
                  <a:moveTo>
                    <a:pt x="27" y="0"/>
                  </a:moveTo>
                  <a:cubicBezTo>
                    <a:pt x="18" y="0"/>
                    <a:pt x="11" y="8"/>
                    <a:pt x="2" y="6"/>
                  </a:cubicBezTo>
                  <a:cubicBezTo>
                    <a:pt x="0" y="6"/>
                    <a:pt x="0" y="10"/>
                    <a:pt x="2" y="10"/>
                  </a:cubicBezTo>
                  <a:cubicBezTo>
                    <a:pt x="11" y="11"/>
                    <a:pt x="19" y="4"/>
                    <a:pt x="27" y="1"/>
                  </a:cubicBezTo>
                  <a:cubicBezTo>
                    <a:pt x="28" y="1"/>
                    <a:pt x="28" y="0"/>
                    <a:pt x="27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545"/>
            <p:cNvSpPr>
              <a:spLocks/>
            </p:cNvSpPr>
            <p:nvPr/>
          </p:nvSpPr>
          <p:spPr bwMode="auto">
            <a:xfrm>
              <a:off x="4543426" y="5345113"/>
              <a:ext cx="53975" cy="98425"/>
            </a:xfrm>
            <a:custGeom>
              <a:avLst/>
              <a:gdLst>
                <a:gd name="T0" fmla="*/ 22 w 25"/>
                <a:gd name="T1" fmla="*/ 1 h 46"/>
                <a:gd name="T2" fmla="*/ 10 w 25"/>
                <a:gd name="T3" fmla="*/ 25 h 46"/>
                <a:gd name="T4" fmla="*/ 0 w 25"/>
                <a:gd name="T5" fmla="*/ 45 h 46"/>
                <a:gd name="T6" fmla="*/ 1 w 25"/>
                <a:gd name="T7" fmla="*/ 45 h 46"/>
                <a:gd name="T8" fmla="*/ 12 w 25"/>
                <a:gd name="T9" fmla="*/ 25 h 46"/>
                <a:gd name="T10" fmla="*/ 24 w 25"/>
                <a:gd name="T11" fmla="*/ 3 h 46"/>
                <a:gd name="T12" fmla="*/ 22 w 25"/>
                <a:gd name="T13" fmla="*/ 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46">
                  <a:moveTo>
                    <a:pt x="22" y="1"/>
                  </a:moveTo>
                  <a:cubicBezTo>
                    <a:pt x="16" y="8"/>
                    <a:pt x="14" y="17"/>
                    <a:pt x="10" y="25"/>
                  </a:cubicBezTo>
                  <a:cubicBezTo>
                    <a:pt x="6" y="32"/>
                    <a:pt x="0" y="37"/>
                    <a:pt x="0" y="45"/>
                  </a:cubicBezTo>
                  <a:cubicBezTo>
                    <a:pt x="0" y="45"/>
                    <a:pt x="1" y="46"/>
                    <a:pt x="1" y="45"/>
                  </a:cubicBezTo>
                  <a:cubicBezTo>
                    <a:pt x="3" y="37"/>
                    <a:pt x="9" y="32"/>
                    <a:pt x="12" y="25"/>
                  </a:cubicBezTo>
                  <a:cubicBezTo>
                    <a:pt x="16" y="18"/>
                    <a:pt x="18" y="10"/>
                    <a:pt x="24" y="3"/>
                  </a:cubicBezTo>
                  <a:cubicBezTo>
                    <a:pt x="25" y="2"/>
                    <a:pt x="23" y="0"/>
                    <a:pt x="22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546"/>
            <p:cNvSpPr>
              <a:spLocks/>
            </p:cNvSpPr>
            <p:nvPr/>
          </p:nvSpPr>
          <p:spPr bwMode="auto">
            <a:xfrm>
              <a:off x="4548188" y="5416551"/>
              <a:ext cx="119063" cy="198438"/>
            </a:xfrm>
            <a:custGeom>
              <a:avLst/>
              <a:gdLst>
                <a:gd name="T0" fmla="*/ 52 w 55"/>
                <a:gd name="T1" fmla="*/ 1 h 93"/>
                <a:gd name="T2" fmla="*/ 40 w 55"/>
                <a:gd name="T3" fmla="*/ 20 h 93"/>
                <a:gd name="T4" fmla="*/ 23 w 55"/>
                <a:gd name="T5" fmla="*/ 45 h 93"/>
                <a:gd name="T6" fmla="*/ 8 w 55"/>
                <a:gd name="T7" fmla="*/ 71 h 93"/>
                <a:gd name="T8" fmla="*/ 0 w 55"/>
                <a:gd name="T9" fmla="*/ 92 h 93"/>
                <a:gd name="T10" fmla="*/ 1 w 55"/>
                <a:gd name="T11" fmla="*/ 92 h 93"/>
                <a:gd name="T12" fmla="*/ 13 w 55"/>
                <a:gd name="T13" fmla="*/ 68 h 93"/>
                <a:gd name="T14" fmla="*/ 26 w 55"/>
                <a:gd name="T15" fmla="*/ 45 h 93"/>
                <a:gd name="T16" fmla="*/ 40 w 55"/>
                <a:gd name="T17" fmla="*/ 24 h 93"/>
                <a:gd name="T18" fmla="*/ 54 w 55"/>
                <a:gd name="T19" fmla="*/ 3 h 93"/>
                <a:gd name="T20" fmla="*/ 52 w 55"/>
                <a:gd name="T21" fmla="*/ 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5" h="93">
                  <a:moveTo>
                    <a:pt x="52" y="1"/>
                  </a:moveTo>
                  <a:cubicBezTo>
                    <a:pt x="47" y="6"/>
                    <a:pt x="44" y="13"/>
                    <a:pt x="40" y="20"/>
                  </a:cubicBezTo>
                  <a:cubicBezTo>
                    <a:pt x="34" y="29"/>
                    <a:pt x="28" y="36"/>
                    <a:pt x="23" y="45"/>
                  </a:cubicBezTo>
                  <a:cubicBezTo>
                    <a:pt x="18" y="54"/>
                    <a:pt x="12" y="62"/>
                    <a:pt x="8" y="71"/>
                  </a:cubicBezTo>
                  <a:cubicBezTo>
                    <a:pt x="5" y="78"/>
                    <a:pt x="1" y="84"/>
                    <a:pt x="0" y="92"/>
                  </a:cubicBezTo>
                  <a:cubicBezTo>
                    <a:pt x="0" y="92"/>
                    <a:pt x="1" y="93"/>
                    <a:pt x="1" y="92"/>
                  </a:cubicBezTo>
                  <a:cubicBezTo>
                    <a:pt x="4" y="84"/>
                    <a:pt x="9" y="76"/>
                    <a:pt x="13" y="68"/>
                  </a:cubicBezTo>
                  <a:cubicBezTo>
                    <a:pt x="17" y="60"/>
                    <a:pt x="21" y="53"/>
                    <a:pt x="26" y="45"/>
                  </a:cubicBezTo>
                  <a:cubicBezTo>
                    <a:pt x="30" y="38"/>
                    <a:pt x="36" y="31"/>
                    <a:pt x="40" y="24"/>
                  </a:cubicBezTo>
                  <a:cubicBezTo>
                    <a:pt x="45" y="17"/>
                    <a:pt x="48" y="9"/>
                    <a:pt x="54" y="3"/>
                  </a:cubicBezTo>
                  <a:cubicBezTo>
                    <a:pt x="55" y="1"/>
                    <a:pt x="53" y="0"/>
                    <a:pt x="52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547"/>
            <p:cNvSpPr>
              <a:spLocks/>
            </p:cNvSpPr>
            <p:nvPr/>
          </p:nvSpPr>
          <p:spPr bwMode="auto">
            <a:xfrm>
              <a:off x="4567238" y="5462588"/>
              <a:ext cx="117475" cy="217488"/>
            </a:xfrm>
            <a:custGeom>
              <a:avLst/>
              <a:gdLst>
                <a:gd name="T0" fmla="*/ 50 w 54"/>
                <a:gd name="T1" fmla="*/ 1 h 101"/>
                <a:gd name="T2" fmla="*/ 35 w 54"/>
                <a:gd name="T3" fmla="*/ 29 h 101"/>
                <a:gd name="T4" fmla="*/ 18 w 54"/>
                <a:gd name="T5" fmla="*/ 54 h 101"/>
                <a:gd name="T6" fmla="*/ 8 w 54"/>
                <a:gd name="T7" fmla="*/ 78 h 101"/>
                <a:gd name="T8" fmla="*/ 1 w 54"/>
                <a:gd name="T9" fmla="*/ 100 h 101"/>
                <a:gd name="T10" fmla="*/ 2 w 54"/>
                <a:gd name="T11" fmla="*/ 100 h 101"/>
                <a:gd name="T12" fmla="*/ 13 w 54"/>
                <a:gd name="T13" fmla="*/ 76 h 101"/>
                <a:gd name="T14" fmla="*/ 25 w 54"/>
                <a:gd name="T15" fmla="*/ 49 h 101"/>
                <a:gd name="T16" fmla="*/ 53 w 54"/>
                <a:gd name="T17" fmla="*/ 3 h 101"/>
                <a:gd name="T18" fmla="*/ 50 w 54"/>
                <a:gd name="T19" fmla="*/ 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101">
                  <a:moveTo>
                    <a:pt x="50" y="1"/>
                  </a:moveTo>
                  <a:cubicBezTo>
                    <a:pt x="45" y="10"/>
                    <a:pt x="40" y="20"/>
                    <a:pt x="35" y="29"/>
                  </a:cubicBezTo>
                  <a:cubicBezTo>
                    <a:pt x="29" y="38"/>
                    <a:pt x="23" y="45"/>
                    <a:pt x="18" y="54"/>
                  </a:cubicBezTo>
                  <a:cubicBezTo>
                    <a:pt x="14" y="62"/>
                    <a:pt x="11" y="70"/>
                    <a:pt x="8" y="78"/>
                  </a:cubicBezTo>
                  <a:cubicBezTo>
                    <a:pt x="6" y="85"/>
                    <a:pt x="0" y="92"/>
                    <a:pt x="1" y="100"/>
                  </a:cubicBezTo>
                  <a:cubicBezTo>
                    <a:pt x="1" y="101"/>
                    <a:pt x="2" y="100"/>
                    <a:pt x="2" y="100"/>
                  </a:cubicBezTo>
                  <a:cubicBezTo>
                    <a:pt x="3" y="92"/>
                    <a:pt x="10" y="84"/>
                    <a:pt x="13" y="76"/>
                  </a:cubicBezTo>
                  <a:cubicBezTo>
                    <a:pt x="16" y="67"/>
                    <a:pt x="20" y="58"/>
                    <a:pt x="25" y="49"/>
                  </a:cubicBezTo>
                  <a:cubicBezTo>
                    <a:pt x="35" y="34"/>
                    <a:pt x="43" y="18"/>
                    <a:pt x="53" y="3"/>
                  </a:cubicBezTo>
                  <a:cubicBezTo>
                    <a:pt x="54" y="1"/>
                    <a:pt x="51" y="0"/>
                    <a:pt x="50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548"/>
            <p:cNvSpPr>
              <a:spLocks/>
            </p:cNvSpPr>
            <p:nvPr/>
          </p:nvSpPr>
          <p:spPr bwMode="auto">
            <a:xfrm>
              <a:off x="4578351" y="5499101"/>
              <a:ext cx="115888" cy="223838"/>
            </a:xfrm>
            <a:custGeom>
              <a:avLst/>
              <a:gdLst>
                <a:gd name="T0" fmla="*/ 50 w 54"/>
                <a:gd name="T1" fmla="*/ 2 h 104"/>
                <a:gd name="T2" fmla="*/ 35 w 54"/>
                <a:gd name="T3" fmla="*/ 32 h 104"/>
                <a:gd name="T4" fmla="*/ 18 w 54"/>
                <a:gd name="T5" fmla="*/ 61 h 104"/>
                <a:gd name="T6" fmla="*/ 6 w 54"/>
                <a:gd name="T7" fmla="*/ 85 h 104"/>
                <a:gd name="T8" fmla="*/ 1 w 54"/>
                <a:gd name="T9" fmla="*/ 103 h 104"/>
                <a:gd name="T10" fmla="*/ 2 w 54"/>
                <a:gd name="T11" fmla="*/ 103 h 104"/>
                <a:gd name="T12" fmla="*/ 13 w 54"/>
                <a:gd name="T13" fmla="*/ 78 h 104"/>
                <a:gd name="T14" fmla="*/ 24 w 54"/>
                <a:gd name="T15" fmla="*/ 56 h 104"/>
                <a:gd name="T16" fmla="*/ 38 w 54"/>
                <a:gd name="T17" fmla="*/ 32 h 104"/>
                <a:gd name="T18" fmla="*/ 53 w 54"/>
                <a:gd name="T19" fmla="*/ 3 h 104"/>
                <a:gd name="T20" fmla="*/ 50 w 54"/>
                <a:gd name="T21" fmla="*/ 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4" h="104">
                  <a:moveTo>
                    <a:pt x="50" y="2"/>
                  </a:moveTo>
                  <a:cubicBezTo>
                    <a:pt x="45" y="12"/>
                    <a:pt x="40" y="22"/>
                    <a:pt x="35" y="32"/>
                  </a:cubicBezTo>
                  <a:cubicBezTo>
                    <a:pt x="29" y="42"/>
                    <a:pt x="23" y="51"/>
                    <a:pt x="18" y="61"/>
                  </a:cubicBezTo>
                  <a:cubicBezTo>
                    <a:pt x="14" y="69"/>
                    <a:pt x="10" y="77"/>
                    <a:pt x="6" y="85"/>
                  </a:cubicBezTo>
                  <a:cubicBezTo>
                    <a:pt x="3" y="90"/>
                    <a:pt x="0" y="96"/>
                    <a:pt x="1" y="103"/>
                  </a:cubicBezTo>
                  <a:cubicBezTo>
                    <a:pt x="1" y="104"/>
                    <a:pt x="2" y="103"/>
                    <a:pt x="2" y="103"/>
                  </a:cubicBezTo>
                  <a:cubicBezTo>
                    <a:pt x="3" y="93"/>
                    <a:pt x="8" y="86"/>
                    <a:pt x="13" y="78"/>
                  </a:cubicBezTo>
                  <a:cubicBezTo>
                    <a:pt x="17" y="71"/>
                    <a:pt x="20" y="63"/>
                    <a:pt x="24" y="56"/>
                  </a:cubicBezTo>
                  <a:cubicBezTo>
                    <a:pt x="29" y="48"/>
                    <a:pt x="34" y="40"/>
                    <a:pt x="38" y="32"/>
                  </a:cubicBezTo>
                  <a:cubicBezTo>
                    <a:pt x="43" y="23"/>
                    <a:pt x="48" y="13"/>
                    <a:pt x="53" y="3"/>
                  </a:cubicBezTo>
                  <a:cubicBezTo>
                    <a:pt x="54" y="2"/>
                    <a:pt x="51" y="0"/>
                    <a:pt x="50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549"/>
            <p:cNvSpPr>
              <a:spLocks/>
            </p:cNvSpPr>
            <p:nvPr/>
          </p:nvSpPr>
          <p:spPr bwMode="auto">
            <a:xfrm>
              <a:off x="4595813" y="5538788"/>
              <a:ext cx="120650" cy="231775"/>
            </a:xfrm>
            <a:custGeom>
              <a:avLst/>
              <a:gdLst>
                <a:gd name="T0" fmla="*/ 52 w 56"/>
                <a:gd name="T1" fmla="*/ 1 h 108"/>
                <a:gd name="T2" fmla="*/ 41 w 56"/>
                <a:gd name="T3" fmla="*/ 29 h 108"/>
                <a:gd name="T4" fmla="*/ 25 w 56"/>
                <a:gd name="T5" fmla="*/ 56 h 108"/>
                <a:gd name="T6" fmla="*/ 0 w 56"/>
                <a:gd name="T7" fmla="*/ 107 h 108"/>
                <a:gd name="T8" fmla="*/ 2 w 56"/>
                <a:gd name="T9" fmla="*/ 107 h 108"/>
                <a:gd name="T10" fmla="*/ 14 w 56"/>
                <a:gd name="T11" fmla="*/ 81 h 108"/>
                <a:gd name="T12" fmla="*/ 29 w 56"/>
                <a:gd name="T13" fmla="*/ 55 h 108"/>
                <a:gd name="T14" fmla="*/ 43 w 56"/>
                <a:gd name="T15" fmla="*/ 31 h 108"/>
                <a:gd name="T16" fmla="*/ 55 w 56"/>
                <a:gd name="T17" fmla="*/ 3 h 108"/>
                <a:gd name="T18" fmla="*/ 52 w 56"/>
                <a:gd name="T19" fmla="*/ 1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108">
                  <a:moveTo>
                    <a:pt x="52" y="1"/>
                  </a:moveTo>
                  <a:cubicBezTo>
                    <a:pt x="48" y="11"/>
                    <a:pt x="45" y="20"/>
                    <a:pt x="41" y="29"/>
                  </a:cubicBezTo>
                  <a:cubicBezTo>
                    <a:pt x="36" y="39"/>
                    <a:pt x="30" y="47"/>
                    <a:pt x="25" y="56"/>
                  </a:cubicBezTo>
                  <a:cubicBezTo>
                    <a:pt x="17" y="72"/>
                    <a:pt x="0" y="89"/>
                    <a:pt x="0" y="107"/>
                  </a:cubicBezTo>
                  <a:cubicBezTo>
                    <a:pt x="0" y="108"/>
                    <a:pt x="2" y="108"/>
                    <a:pt x="2" y="107"/>
                  </a:cubicBezTo>
                  <a:cubicBezTo>
                    <a:pt x="6" y="98"/>
                    <a:pt x="9" y="90"/>
                    <a:pt x="14" y="81"/>
                  </a:cubicBezTo>
                  <a:cubicBezTo>
                    <a:pt x="19" y="72"/>
                    <a:pt x="24" y="64"/>
                    <a:pt x="29" y="55"/>
                  </a:cubicBezTo>
                  <a:cubicBezTo>
                    <a:pt x="33" y="47"/>
                    <a:pt x="39" y="39"/>
                    <a:pt x="43" y="31"/>
                  </a:cubicBezTo>
                  <a:cubicBezTo>
                    <a:pt x="48" y="22"/>
                    <a:pt x="51" y="12"/>
                    <a:pt x="55" y="3"/>
                  </a:cubicBezTo>
                  <a:cubicBezTo>
                    <a:pt x="56" y="1"/>
                    <a:pt x="53" y="0"/>
                    <a:pt x="52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550"/>
            <p:cNvSpPr>
              <a:spLocks/>
            </p:cNvSpPr>
            <p:nvPr/>
          </p:nvSpPr>
          <p:spPr bwMode="auto">
            <a:xfrm>
              <a:off x="4621213" y="5581651"/>
              <a:ext cx="109538" cy="231775"/>
            </a:xfrm>
            <a:custGeom>
              <a:avLst/>
              <a:gdLst>
                <a:gd name="T0" fmla="*/ 48 w 51"/>
                <a:gd name="T1" fmla="*/ 2 h 108"/>
                <a:gd name="T2" fmla="*/ 33 w 51"/>
                <a:gd name="T3" fmla="*/ 36 h 108"/>
                <a:gd name="T4" fmla="*/ 31 w 51"/>
                <a:gd name="T5" fmla="*/ 44 h 108"/>
                <a:gd name="T6" fmla="*/ 23 w 51"/>
                <a:gd name="T7" fmla="*/ 60 h 108"/>
                <a:gd name="T8" fmla="*/ 8 w 51"/>
                <a:gd name="T9" fmla="*/ 87 h 108"/>
                <a:gd name="T10" fmla="*/ 1 w 51"/>
                <a:gd name="T11" fmla="*/ 107 h 108"/>
                <a:gd name="T12" fmla="*/ 2 w 51"/>
                <a:gd name="T13" fmla="*/ 107 h 108"/>
                <a:gd name="T14" fmla="*/ 14 w 51"/>
                <a:gd name="T15" fmla="*/ 83 h 108"/>
                <a:gd name="T16" fmla="*/ 29 w 51"/>
                <a:gd name="T17" fmla="*/ 57 h 108"/>
                <a:gd name="T18" fmla="*/ 38 w 51"/>
                <a:gd name="T19" fmla="*/ 31 h 108"/>
                <a:gd name="T20" fmla="*/ 51 w 51"/>
                <a:gd name="T21" fmla="*/ 2 h 108"/>
                <a:gd name="T22" fmla="*/ 48 w 51"/>
                <a:gd name="T23" fmla="*/ 2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1" h="108">
                  <a:moveTo>
                    <a:pt x="48" y="2"/>
                  </a:moveTo>
                  <a:cubicBezTo>
                    <a:pt x="43" y="13"/>
                    <a:pt x="38" y="24"/>
                    <a:pt x="33" y="36"/>
                  </a:cubicBezTo>
                  <a:cubicBezTo>
                    <a:pt x="32" y="38"/>
                    <a:pt x="31" y="41"/>
                    <a:pt x="31" y="44"/>
                  </a:cubicBezTo>
                  <a:cubicBezTo>
                    <a:pt x="29" y="51"/>
                    <a:pt x="27" y="54"/>
                    <a:pt x="23" y="60"/>
                  </a:cubicBezTo>
                  <a:cubicBezTo>
                    <a:pt x="17" y="69"/>
                    <a:pt x="12" y="78"/>
                    <a:pt x="8" y="87"/>
                  </a:cubicBezTo>
                  <a:cubicBezTo>
                    <a:pt x="5" y="93"/>
                    <a:pt x="0" y="100"/>
                    <a:pt x="1" y="107"/>
                  </a:cubicBezTo>
                  <a:cubicBezTo>
                    <a:pt x="1" y="108"/>
                    <a:pt x="2" y="108"/>
                    <a:pt x="2" y="107"/>
                  </a:cubicBezTo>
                  <a:cubicBezTo>
                    <a:pt x="6" y="99"/>
                    <a:pt x="9" y="91"/>
                    <a:pt x="14" y="83"/>
                  </a:cubicBezTo>
                  <a:cubicBezTo>
                    <a:pt x="19" y="74"/>
                    <a:pt x="24" y="65"/>
                    <a:pt x="29" y="57"/>
                  </a:cubicBezTo>
                  <a:cubicBezTo>
                    <a:pt x="35" y="49"/>
                    <a:pt x="35" y="40"/>
                    <a:pt x="38" y="31"/>
                  </a:cubicBezTo>
                  <a:cubicBezTo>
                    <a:pt x="43" y="22"/>
                    <a:pt x="47" y="12"/>
                    <a:pt x="51" y="2"/>
                  </a:cubicBezTo>
                  <a:cubicBezTo>
                    <a:pt x="51" y="1"/>
                    <a:pt x="48" y="0"/>
                    <a:pt x="48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551"/>
            <p:cNvSpPr>
              <a:spLocks/>
            </p:cNvSpPr>
            <p:nvPr/>
          </p:nvSpPr>
          <p:spPr bwMode="auto">
            <a:xfrm>
              <a:off x="4643438" y="5641976"/>
              <a:ext cx="109538" cy="214313"/>
            </a:xfrm>
            <a:custGeom>
              <a:avLst/>
              <a:gdLst>
                <a:gd name="T0" fmla="*/ 50 w 51"/>
                <a:gd name="T1" fmla="*/ 2 h 100"/>
                <a:gd name="T2" fmla="*/ 48 w 51"/>
                <a:gd name="T3" fmla="*/ 2 h 100"/>
                <a:gd name="T4" fmla="*/ 40 w 51"/>
                <a:gd name="T5" fmla="*/ 21 h 100"/>
                <a:gd name="T6" fmla="*/ 25 w 51"/>
                <a:gd name="T7" fmla="*/ 49 h 100"/>
                <a:gd name="T8" fmla="*/ 10 w 51"/>
                <a:gd name="T9" fmla="*/ 75 h 100"/>
                <a:gd name="T10" fmla="*/ 0 w 51"/>
                <a:gd name="T11" fmla="*/ 98 h 100"/>
                <a:gd name="T12" fmla="*/ 0 w 51"/>
                <a:gd name="T13" fmla="*/ 98 h 100"/>
                <a:gd name="T14" fmla="*/ 3 w 51"/>
                <a:gd name="T15" fmla="*/ 98 h 100"/>
                <a:gd name="T16" fmla="*/ 11 w 51"/>
                <a:gd name="T17" fmla="*/ 81 h 100"/>
                <a:gd name="T18" fmla="*/ 18 w 51"/>
                <a:gd name="T19" fmla="*/ 67 h 100"/>
                <a:gd name="T20" fmla="*/ 33 w 51"/>
                <a:gd name="T21" fmla="*/ 40 h 100"/>
                <a:gd name="T22" fmla="*/ 45 w 51"/>
                <a:gd name="T23" fmla="*/ 18 h 100"/>
                <a:gd name="T24" fmla="*/ 50 w 51"/>
                <a:gd name="T25" fmla="*/ 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1" h="100">
                  <a:moveTo>
                    <a:pt x="50" y="2"/>
                  </a:moveTo>
                  <a:cubicBezTo>
                    <a:pt x="50" y="0"/>
                    <a:pt x="48" y="0"/>
                    <a:pt x="48" y="2"/>
                  </a:cubicBezTo>
                  <a:cubicBezTo>
                    <a:pt x="48" y="9"/>
                    <a:pt x="43" y="15"/>
                    <a:pt x="40" y="21"/>
                  </a:cubicBezTo>
                  <a:cubicBezTo>
                    <a:pt x="35" y="30"/>
                    <a:pt x="29" y="40"/>
                    <a:pt x="25" y="49"/>
                  </a:cubicBezTo>
                  <a:cubicBezTo>
                    <a:pt x="21" y="59"/>
                    <a:pt x="15" y="66"/>
                    <a:pt x="10" y="75"/>
                  </a:cubicBezTo>
                  <a:cubicBezTo>
                    <a:pt x="6" y="82"/>
                    <a:pt x="0" y="90"/>
                    <a:pt x="0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8"/>
                    <a:pt x="3" y="100"/>
                    <a:pt x="3" y="98"/>
                  </a:cubicBezTo>
                  <a:cubicBezTo>
                    <a:pt x="4" y="92"/>
                    <a:pt x="8" y="86"/>
                    <a:pt x="11" y="81"/>
                  </a:cubicBezTo>
                  <a:cubicBezTo>
                    <a:pt x="13" y="76"/>
                    <a:pt x="16" y="72"/>
                    <a:pt x="18" y="67"/>
                  </a:cubicBezTo>
                  <a:cubicBezTo>
                    <a:pt x="24" y="59"/>
                    <a:pt x="28" y="49"/>
                    <a:pt x="33" y="40"/>
                  </a:cubicBezTo>
                  <a:cubicBezTo>
                    <a:pt x="37" y="33"/>
                    <a:pt x="41" y="25"/>
                    <a:pt x="45" y="18"/>
                  </a:cubicBezTo>
                  <a:cubicBezTo>
                    <a:pt x="48" y="13"/>
                    <a:pt x="51" y="7"/>
                    <a:pt x="50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552"/>
            <p:cNvSpPr>
              <a:spLocks/>
            </p:cNvSpPr>
            <p:nvPr/>
          </p:nvSpPr>
          <p:spPr bwMode="auto">
            <a:xfrm>
              <a:off x="4662488" y="5688013"/>
              <a:ext cx="119063" cy="177800"/>
            </a:xfrm>
            <a:custGeom>
              <a:avLst/>
              <a:gdLst>
                <a:gd name="T0" fmla="*/ 51 w 55"/>
                <a:gd name="T1" fmla="*/ 1 h 83"/>
                <a:gd name="T2" fmla="*/ 21 w 55"/>
                <a:gd name="T3" fmla="*/ 47 h 83"/>
                <a:gd name="T4" fmla="*/ 8 w 55"/>
                <a:gd name="T5" fmla="*/ 69 h 83"/>
                <a:gd name="T6" fmla="*/ 2 w 55"/>
                <a:gd name="T7" fmla="*/ 82 h 83"/>
                <a:gd name="T8" fmla="*/ 3 w 55"/>
                <a:gd name="T9" fmla="*/ 82 h 83"/>
                <a:gd name="T10" fmla="*/ 9 w 55"/>
                <a:gd name="T11" fmla="*/ 73 h 83"/>
                <a:gd name="T12" fmla="*/ 15 w 55"/>
                <a:gd name="T13" fmla="*/ 63 h 83"/>
                <a:gd name="T14" fmla="*/ 27 w 55"/>
                <a:gd name="T15" fmla="*/ 43 h 83"/>
                <a:gd name="T16" fmla="*/ 54 w 55"/>
                <a:gd name="T17" fmla="*/ 3 h 83"/>
                <a:gd name="T18" fmla="*/ 51 w 55"/>
                <a:gd name="T19" fmla="*/ 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83">
                  <a:moveTo>
                    <a:pt x="51" y="1"/>
                  </a:moveTo>
                  <a:cubicBezTo>
                    <a:pt x="43" y="18"/>
                    <a:pt x="31" y="32"/>
                    <a:pt x="21" y="47"/>
                  </a:cubicBezTo>
                  <a:cubicBezTo>
                    <a:pt x="16" y="54"/>
                    <a:pt x="12" y="61"/>
                    <a:pt x="8" y="69"/>
                  </a:cubicBezTo>
                  <a:cubicBezTo>
                    <a:pt x="5" y="73"/>
                    <a:pt x="0" y="77"/>
                    <a:pt x="2" y="82"/>
                  </a:cubicBezTo>
                  <a:cubicBezTo>
                    <a:pt x="2" y="83"/>
                    <a:pt x="3" y="83"/>
                    <a:pt x="3" y="82"/>
                  </a:cubicBezTo>
                  <a:cubicBezTo>
                    <a:pt x="4" y="78"/>
                    <a:pt x="7" y="76"/>
                    <a:pt x="9" y="73"/>
                  </a:cubicBezTo>
                  <a:cubicBezTo>
                    <a:pt x="11" y="70"/>
                    <a:pt x="13" y="66"/>
                    <a:pt x="15" y="63"/>
                  </a:cubicBezTo>
                  <a:cubicBezTo>
                    <a:pt x="18" y="56"/>
                    <a:pt x="23" y="50"/>
                    <a:pt x="27" y="43"/>
                  </a:cubicBezTo>
                  <a:cubicBezTo>
                    <a:pt x="37" y="30"/>
                    <a:pt x="46" y="17"/>
                    <a:pt x="54" y="3"/>
                  </a:cubicBezTo>
                  <a:cubicBezTo>
                    <a:pt x="55" y="1"/>
                    <a:pt x="52" y="0"/>
                    <a:pt x="51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553"/>
            <p:cNvSpPr>
              <a:spLocks/>
            </p:cNvSpPr>
            <p:nvPr/>
          </p:nvSpPr>
          <p:spPr bwMode="auto">
            <a:xfrm>
              <a:off x="4710113" y="5716588"/>
              <a:ext cx="96838" cy="149225"/>
            </a:xfrm>
            <a:custGeom>
              <a:avLst/>
              <a:gdLst>
                <a:gd name="T0" fmla="*/ 42 w 45"/>
                <a:gd name="T1" fmla="*/ 1 h 70"/>
                <a:gd name="T2" fmla="*/ 0 w 45"/>
                <a:gd name="T3" fmla="*/ 69 h 70"/>
                <a:gd name="T4" fmla="*/ 1 w 45"/>
                <a:gd name="T5" fmla="*/ 70 h 70"/>
                <a:gd name="T6" fmla="*/ 20 w 45"/>
                <a:gd name="T7" fmla="*/ 40 h 70"/>
                <a:gd name="T8" fmla="*/ 44 w 45"/>
                <a:gd name="T9" fmla="*/ 2 h 70"/>
                <a:gd name="T10" fmla="*/ 42 w 45"/>
                <a:gd name="T11" fmla="*/ 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70">
                  <a:moveTo>
                    <a:pt x="42" y="1"/>
                  </a:moveTo>
                  <a:cubicBezTo>
                    <a:pt x="30" y="25"/>
                    <a:pt x="12" y="45"/>
                    <a:pt x="0" y="69"/>
                  </a:cubicBezTo>
                  <a:cubicBezTo>
                    <a:pt x="0" y="69"/>
                    <a:pt x="0" y="70"/>
                    <a:pt x="1" y="70"/>
                  </a:cubicBezTo>
                  <a:cubicBezTo>
                    <a:pt x="10" y="64"/>
                    <a:pt x="14" y="49"/>
                    <a:pt x="20" y="40"/>
                  </a:cubicBezTo>
                  <a:cubicBezTo>
                    <a:pt x="28" y="27"/>
                    <a:pt x="37" y="15"/>
                    <a:pt x="44" y="2"/>
                  </a:cubicBezTo>
                  <a:cubicBezTo>
                    <a:pt x="45" y="1"/>
                    <a:pt x="43" y="0"/>
                    <a:pt x="42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554"/>
            <p:cNvSpPr>
              <a:spLocks/>
            </p:cNvSpPr>
            <p:nvPr/>
          </p:nvSpPr>
          <p:spPr bwMode="auto">
            <a:xfrm>
              <a:off x="4722813" y="5737226"/>
              <a:ext cx="109538" cy="173038"/>
            </a:xfrm>
            <a:custGeom>
              <a:avLst/>
              <a:gdLst>
                <a:gd name="T0" fmla="*/ 49 w 51"/>
                <a:gd name="T1" fmla="*/ 1 h 80"/>
                <a:gd name="T2" fmla="*/ 24 w 51"/>
                <a:gd name="T3" fmla="*/ 40 h 80"/>
                <a:gd name="T4" fmla="*/ 12 w 51"/>
                <a:gd name="T5" fmla="*/ 58 h 80"/>
                <a:gd name="T6" fmla="*/ 1 w 51"/>
                <a:gd name="T7" fmla="*/ 77 h 80"/>
                <a:gd name="T8" fmla="*/ 1 w 51"/>
                <a:gd name="T9" fmla="*/ 77 h 80"/>
                <a:gd name="T10" fmla="*/ 3 w 51"/>
                <a:gd name="T11" fmla="*/ 79 h 80"/>
                <a:gd name="T12" fmla="*/ 5 w 51"/>
                <a:gd name="T13" fmla="*/ 78 h 80"/>
                <a:gd name="T14" fmla="*/ 5 w 51"/>
                <a:gd name="T15" fmla="*/ 77 h 80"/>
                <a:gd name="T16" fmla="*/ 5 w 51"/>
                <a:gd name="T17" fmla="*/ 77 h 80"/>
                <a:gd name="T18" fmla="*/ 10 w 51"/>
                <a:gd name="T19" fmla="*/ 67 h 80"/>
                <a:gd name="T20" fmla="*/ 24 w 51"/>
                <a:gd name="T21" fmla="*/ 45 h 80"/>
                <a:gd name="T22" fmla="*/ 51 w 51"/>
                <a:gd name="T23" fmla="*/ 2 h 80"/>
                <a:gd name="T24" fmla="*/ 49 w 51"/>
                <a:gd name="T25" fmla="*/ 1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1" h="80">
                  <a:moveTo>
                    <a:pt x="49" y="1"/>
                  </a:moveTo>
                  <a:cubicBezTo>
                    <a:pt x="42" y="15"/>
                    <a:pt x="33" y="27"/>
                    <a:pt x="24" y="40"/>
                  </a:cubicBezTo>
                  <a:cubicBezTo>
                    <a:pt x="20" y="46"/>
                    <a:pt x="16" y="52"/>
                    <a:pt x="12" y="58"/>
                  </a:cubicBezTo>
                  <a:cubicBezTo>
                    <a:pt x="8" y="64"/>
                    <a:pt x="5" y="72"/>
                    <a:pt x="1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0" y="78"/>
                    <a:pt x="1" y="80"/>
                    <a:pt x="3" y="79"/>
                  </a:cubicBezTo>
                  <a:cubicBezTo>
                    <a:pt x="3" y="79"/>
                    <a:pt x="4" y="78"/>
                    <a:pt x="5" y="78"/>
                  </a:cubicBezTo>
                  <a:cubicBezTo>
                    <a:pt x="5" y="77"/>
                    <a:pt x="5" y="77"/>
                    <a:pt x="5" y="77"/>
                  </a:cubicBezTo>
                  <a:cubicBezTo>
                    <a:pt x="5" y="77"/>
                    <a:pt x="5" y="77"/>
                    <a:pt x="5" y="77"/>
                  </a:cubicBezTo>
                  <a:cubicBezTo>
                    <a:pt x="8" y="74"/>
                    <a:pt x="8" y="71"/>
                    <a:pt x="10" y="67"/>
                  </a:cubicBezTo>
                  <a:cubicBezTo>
                    <a:pt x="14" y="60"/>
                    <a:pt x="19" y="52"/>
                    <a:pt x="24" y="45"/>
                  </a:cubicBezTo>
                  <a:cubicBezTo>
                    <a:pt x="33" y="31"/>
                    <a:pt x="44" y="18"/>
                    <a:pt x="51" y="2"/>
                  </a:cubicBezTo>
                  <a:cubicBezTo>
                    <a:pt x="51" y="1"/>
                    <a:pt x="49" y="0"/>
                    <a:pt x="49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555"/>
            <p:cNvSpPr>
              <a:spLocks/>
            </p:cNvSpPr>
            <p:nvPr/>
          </p:nvSpPr>
          <p:spPr bwMode="auto">
            <a:xfrm>
              <a:off x="4767263" y="5784851"/>
              <a:ext cx="77788" cy="109538"/>
            </a:xfrm>
            <a:custGeom>
              <a:avLst/>
              <a:gdLst>
                <a:gd name="T0" fmla="*/ 32 w 36"/>
                <a:gd name="T1" fmla="*/ 1 h 51"/>
                <a:gd name="T2" fmla="*/ 17 w 36"/>
                <a:gd name="T3" fmla="*/ 26 h 51"/>
                <a:gd name="T4" fmla="*/ 0 w 36"/>
                <a:gd name="T5" fmla="*/ 49 h 51"/>
                <a:gd name="T6" fmla="*/ 2 w 36"/>
                <a:gd name="T7" fmla="*/ 50 h 51"/>
                <a:gd name="T8" fmla="*/ 35 w 36"/>
                <a:gd name="T9" fmla="*/ 3 h 51"/>
                <a:gd name="T10" fmla="*/ 32 w 36"/>
                <a:gd name="T11" fmla="*/ 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51">
                  <a:moveTo>
                    <a:pt x="32" y="1"/>
                  </a:moveTo>
                  <a:cubicBezTo>
                    <a:pt x="27" y="9"/>
                    <a:pt x="22" y="18"/>
                    <a:pt x="17" y="26"/>
                  </a:cubicBezTo>
                  <a:cubicBezTo>
                    <a:pt x="12" y="34"/>
                    <a:pt x="5" y="41"/>
                    <a:pt x="0" y="49"/>
                  </a:cubicBezTo>
                  <a:cubicBezTo>
                    <a:pt x="0" y="50"/>
                    <a:pt x="1" y="51"/>
                    <a:pt x="2" y="50"/>
                  </a:cubicBezTo>
                  <a:cubicBezTo>
                    <a:pt x="16" y="39"/>
                    <a:pt x="25" y="18"/>
                    <a:pt x="35" y="3"/>
                  </a:cubicBezTo>
                  <a:cubicBezTo>
                    <a:pt x="36" y="1"/>
                    <a:pt x="33" y="0"/>
                    <a:pt x="32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556"/>
            <p:cNvSpPr>
              <a:spLocks/>
            </p:cNvSpPr>
            <p:nvPr/>
          </p:nvSpPr>
          <p:spPr bwMode="auto">
            <a:xfrm>
              <a:off x="4781551" y="5810251"/>
              <a:ext cx="79375" cy="107950"/>
            </a:xfrm>
            <a:custGeom>
              <a:avLst/>
              <a:gdLst>
                <a:gd name="T0" fmla="*/ 34 w 37"/>
                <a:gd name="T1" fmla="*/ 2 h 50"/>
                <a:gd name="T2" fmla="*/ 16 w 37"/>
                <a:gd name="T3" fmla="*/ 29 h 50"/>
                <a:gd name="T4" fmla="*/ 9 w 37"/>
                <a:gd name="T5" fmla="*/ 37 h 50"/>
                <a:gd name="T6" fmla="*/ 0 w 37"/>
                <a:gd name="T7" fmla="*/ 50 h 50"/>
                <a:gd name="T8" fmla="*/ 0 w 37"/>
                <a:gd name="T9" fmla="*/ 50 h 50"/>
                <a:gd name="T10" fmla="*/ 7 w 37"/>
                <a:gd name="T11" fmla="*/ 46 h 50"/>
                <a:gd name="T12" fmla="*/ 19 w 37"/>
                <a:gd name="T13" fmla="*/ 30 h 50"/>
                <a:gd name="T14" fmla="*/ 37 w 37"/>
                <a:gd name="T15" fmla="*/ 3 h 50"/>
                <a:gd name="T16" fmla="*/ 34 w 37"/>
                <a:gd name="T17" fmla="*/ 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50">
                  <a:moveTo>
                    <a:pt x="34" y="2"/>
                  </a:moveTo>
                  <a:cubicBezTo>
                    <a:pt x="29" y="12"/>
                    <a:pt x="23" y="21"/>
                    <a:pt x="16" y="29"/>
                  </a:cubicBezTo>
                  <a:cubicBezTo>
                    <a:pt x="13" y="32"/>
                    <a:pt x="11" y="35"/>
                    <a:pt x="9" y="37"/>
                  </a:cubicBezTo>
                  <a:cubicBezTo>
                    <a:pt x="6" y="42"/>
                    <a:pt x="5" y="47"/>
                    <a:pt x="0" y="5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4" y="50"/>
                    <a:pt x="5" y="48"/>
                    <a:pt x="7" y="46"/>
                  </a:cubicBezTo>
                  <a:cubicBezTo>
                    <a:pt x="11" y="40"/>
                    <a:pt x="14" y="35"/>
                    <a:pt x="19" y="30"/>
                  </a:cubicBezTo>
                  <a:cubicBezTo>
                    <a:pt x="26" y="21"/>
                    <a:pt x="32" y="13"/>
                    <a:pt x="37" y="3"/>
                  </a:cubicBezTo>
                  <a:cubicBezTo>
                    <a:pt x="37" y="1"/>
                    <a:pt x="34" y="0"/>
                    <a:pt x="34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557"/>
            <p:cNvSpPr>
              <a:spLocks/>
            </p:cNvSpPr>
            <p:nvPr/>
          </p:nvSpPr>
          <p:spPr bwMode="auto">
            <a:xfrm>
              <a:off x="4814888" y="5881688"/>
              <a:ext cx="34925" cy="31750"/>
            </a:xfrm>
            <a:custGeom>
              <a:avLst/>
              <a:gdLst>
                <a:gd name="T0" fmla="*/ 13 w 16"/>
                <a:gd name="T1" fmla="*/ 1 h 15"/>
                <a:gd name="T2" fmla="*/ 1 w 16"/>
                <a:gd name="T3" fmla="*/ 13 h 15"/>
                <a:gd name="T4" fmla="*/ 3 w 16"/>
                <a:gd name="T5" fmla="*/ 14 h 15"/>
                <a:gd name="T6" fmla="*/ 3 w 16"/>
                <a:gd name="T7" fmla="*/ 14 h 15"/>
                <a:gd name="T8" fmla="*/ 4 w 16"/>
                <a:gd name="T9" fmla="*/ 12 h 15"/>
                <a:gd name="T10" fmla="*/ 4 w 16"/>
                <a:gd name="T11" fmla="*/ 12 h 15"/>
                <a:gd name="T12" fmla="*/ 5 w 16"/>
                <a:gd name="T13" fmla="*/ 12 h 15"/>
                <a:gd name="T14" fmla="*/ 8 w 16"/>
                <a:gd name="T15" fmla="*/ 8 h 15"/>
                <a:gd name="T16" fmla="*/ 15 w 16"/>
                <a:gd name="T17" fmla="*/ 3 h 15"/>
                <a:gd name="T18" fmla="*/ 13 w 16"/>
                <a:gd name="T19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5">
                  <a:moveTo>
                    <a:pt x="13" y="1"/>
                  </a:moveTo>
                  <a:cubicBezTo>
                    <a:pt x="9" y="5"/>
                    <a:pt x="3" y="8"/>
                    <a:pt x="1" y="13"/>
                  </a:cubicBezTo>
                  <a:cubicBezTo>
                    <a:pt x="0" y="14"/>
                    <a:pt x="2" y="15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4" y="13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5" y="12"/>
                    <a:pt x="4" y="12"/>
                    <a:pt x="5" y="12"/>
                  </a:cubicBezTo>
                  <a:cubicBezTo>
                    <a:pt x="6" y="11"/>
                    <a:pt x="7" y="9"/>
                    <a:pt x="8" y="8"/>
                  </a:cubicBezTo>
                  <a:cubicBezTo>
                    <a:pt x="11" y="6"/>
                    <a:pt x="13" y="5"/>
                    <a:pt x="15" y="3"/>
                  </a:cubicBezTo>
                  <a:cubicBezTo>
                    <a:pt x="16" y="2"/>
                    <a:pt x="14" y="0"/>
                    <a:pt x="13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558"/>
            <p:cNvSpPr>
              <a:spLocks/>
            </p:cNvSpPr>
            <p:nvPr/>
          </p:nvSpPr>
          <p:spPr bwMode="auto">
            <a:xfrm>
              <a:off x="4832351" y="5873751"/>
              <a:ext cx="47625" cy="76200"/>
            </a:xfrm>
            <a:custGeom>
              <a:avLst/>
              <a:gdLst>
                <a:gd name="T0" fmla="*/ 21 w 22"/>
                <a:gd name="T1" fmla="*/ 1 h 36"/>
                <a:gd name="T2" fmla="*/ 1 w 22"/>
                <a:gd name="T3" fmla="*/ 35 h 36"/>
                <a:gd name="T4" fmla="*/ 1 w 22"/>
                <a:gd name="T5" fmla="*/ 36 h 36"/>
                <a:gd name="T6" fmla="*/ 4 w 22"/>
                <a:gd name="T7" fmla="*/ 36 h 36"/>
                <a:gd name="T8" fmla="*/ 4 w 22"/>
                <a:gd name="T9" fmla="*/ 36 h 36"/>
                <a:gd name="T10" fmla="*/ 12 w 22"/>
                <a:gd name="T11" fmla="*/ 19 h 36"/>
                <a:gd name="T12" fmla="*/ 22 w 22"/>
                <a:gd name="T13" fmla="*/ 1 h 36"/>
                <a:gd name="T14" fmla="*/ 21 w 22"/>
                <a:gd name="T15" fmla="*/ 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36">
                  <a:moveTo>
                    <a:pt x="21" y="1"/>
                  </a:moveTo>
                  <a:cubicBezTo>
                    <a:pt x="14" y="12"/>
                    <a:pt x="5" y="23"/>
                    <a:pt x="1" y="35"/>
                  </a:cubicBezTo>
                  <a:cubicBezTo>
                    <a:pt x="0" y="36"/>
                    <a:pt x="1" y="36"/>
                    <a:pt x="1" y="36"/>
                  </a:cubicBezTo>
                  <a:cubicBezTo>
                    <a:pt x="2" y="36"/>
                    <a:pt x="3" y="36"/>
                    <a:pt x="4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1" y="34"/>
                    <a:pt x="11" y="21"/>
                    <a:pt x="12" y="19"/>
                  </a:cubicBezTo>
                  <a:cubicBezTo>
                    <a:pt x="15" y="13"/>
                    <a:pt x="19" y="7"/>
                    <a:pt x="22" y="1"/>
                  </a:cubicBezTo>
                  <a:cubicBezTo>
                    <a:pt x="22" y="1"/>
                    <a:pt x="21" y="0"/>
                    <a:pt x="21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559"/>
            <p:cNvSpPr>
              <a:spLocks/>
            </p:cNvSpPr>
            <p:nvPr/>
          </p:nvSpPr>
          <p:spPr bwMode="auto">
            <a:xfrm>
              <a:off x="4851401" y="5911851"/>
              <a:ext cx="39688" cy="66675"/>
            </a:xfrm>
            <a:custGeom>
              <a:avLst/>
              <a:gdLst>
                <a:gd name="T0" fmla="*/ 17 w 18"/>
                <a:gd name="T1" fmla="*/ 0 h 31"/>
                <a:gd name="T2" fmla="*/ 7 w 18"/>
                <a:gd name="T3" fmla="*/ 13 h 31"/>
                <a:gd name="T4" fmla="*/ 0 w 18"/>
                <a:gd name="T5" fmla="*/ 26 h 31"/>
                <a:gd name="T6" fmla="*/ 0 w 18"/>
                <a:gd name="T7" fmla="*/ 26 h 31"/>
                <a:gd name="T8" fmla="*/ 2 w 18"/>
                <a:gd name="T9" fmla="*/ 31 h 31"/>
                <a:gd name="T10" fmla="*/ 2 w 18"/>
                <a:gd name="T11" fmla="*/ 30 h 31"/>
                <a:gd name="T12" fmla="*/ 2 w 18"/>
                <a:gd name="T13" fmla="*/ 24 h 31"/>
                <a:gd name="T14" fmla="*/ 5 w 18"/>
                <a:gd name="T15" fmla="*/ 18 h 31"/>
                <a:gd name="T16" fmla="*/ 17 w 18"/>
                <a:gd name="T17" fmla="*/ 1 h 31"/>
                <a:gd name="T18" fmla="*/ 17 w 18"/>
                <a:gd name="T1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31">
                  <a:moveTo>
                    <a:pt x="17" y="0"/>
                  </a:moveTo>
                  <a:cubicBezTo>
                    <a:pt x="13" y="4"/>
                    <a:pt x="10" y="9"/>
                    <a:pt x="7" y="13"/>
                  </a:cubicBezTo>
                  <a:cubicBezTo>
                    <a:pt x="5" y="17"/>
                    <a:pt x="3" y="23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8"/>
                    <a:pt x="1" y="29"/>
                    <a:pt x="2" y="31"/>
                  </a:cubicBezTo>
                  <a:cubicBezTo>
                    <a:pt x="2" y="31"/>
                    <a:pt x="3" y="31"/>
                    <a:pt x="2" y="30"/>
                  </a:cubicBezTo>
                  <a:cubicBezTo>
                    <a:pt x="1" y="28"/>
                    <a:pt x="1" y="27"/>
                    <a:pt x="2" y="24"/>
                  </a:cubicBezTo>
                  <a:cubicBezTo>
                    <a:pt x="3" y="22"/>
                    <a:pt x="4" y="20"/>
                    <a:pt x="5" y="18"/>
                  </a:cubicBezTo>
                  <a:cubicBezTo>
                    <a:pt x="9" y="12"/>
                    <a:pt x="13" y="6"/>
                    <a:pt x="17" y="1"/>
                  </a:cubicBezTo>
                  <a:cubicBezTo>
                    <a:pt x="18" y="0"/>
                    <a:pt x="17" y="0"/>
                    <a:pt x="17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560"/>
            <p:cNvSpPr>
              <a:spLocks/>
            </p:cNvSpPr>
            <p:nvPr/>
          </p:nvSpPr>
          <p:spPr bwMode="auto">
            <a:xfrm>
              <a:off x="4845051" y="6062663"/>
              <a:ext cx="11113" cy="12700"/>
            </a:xfrm>
            <a:custGeom>
              <a:avLst/>
              <a:gdLst>
                <a:gd name="T0" fmla="*/ 5 w 5"/>
                <a:gd name="T1" fmla="*/ 0 h 6"/>
                <a:gd name="T2" fmla="*/ 0 w 5"/>
                <a:gd name="T3" fmla="*/ 5 h 6"/>
                <a:gd name="T4" fmla="*/ 0 w 5"/>
                <a:gd name="T5" fmla="*/ 6 h 6"/>
                <a:gd name="T6" fmla="*/ 5 w 5"/>
                <a:gd name="T7" fmla="*/ 1 h 6"/>
                <a:gd name="T8" fmla="*/ 5 w 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5" y="0"/>
                  </a:moveTo>
                  <a:cubicBezTo>
                    <a:pt x="3" y="2"/>
                    <a:pt x="2" y="4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2" y="4"/>
                    <a:pt x="4" y="2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561"/>
            <p:cNvSpPr>
              <a:spLocks/>
            </p:cNvSpPr>
            <p:nvPr/>
          </p:nvSpPr>
          <p:spPr bwMode="auto">
            <a:xfrm>
              <a:off x="4775201" y="6070601"/>
              <a:ext cx="93663" cy="103188"/>
            </a:xfrm>
            <a:custGeom>
              <a:avLst/>
              <a:gdLst>
                <a:gd name="T0" fmla="*/ 43 w 44"/>
                <a:gd name="T1" fmla="*/ 1 h 48"/>
                <a:gd name="T2" fmla="*/ 21 w 44"/>
                <a:gd name="T3" fmla="*/ 21 h 48"/>
                <a:gd name="T4" fmla="*/ 1 w 44"/>
                <a:gd name="T5" fmla="*/ 45 h 48"/>
                <a:gd name="T6" fmla="*/ 2 w 44"/>
                <a:gd name="T7" fmla="*/ 47 h 48"/>
                <a:gd name="T8" fmla="*/ 20 w 44"/>
                <a:gd name="T9" fmla="*/ 26 h 48"/>
                <a:gd name="T10" fmla="*/ 43 w 44"/>
                <a:gd name="T11" fmla="*/ 2 h 48"/>
                <a:gd name="T12" fmla="*/ 43 w 44"/>
                <a:gd name="T13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48">
                  <a:moveTo>
                    <a:pt x="43" y="1"/>
                  </a:moveTo>
                  <a:cubicBezTo>
                    <a:pt x="34" y="6"/>
                    <a:pt x="28" y="14"/>
                    <a:pt x="21" y="21"/>
                  </a:cubicBezTo>
                  <a:cubicBezTo>
                    <a:pt x="14" y="29"/>
                    <a:pt x="8" y="38"/>
                    <a:pt x="1" y="45"/>
                  </a:cubicBezTo>
                  <a:cubicBezTo>
                    <a:pt x="0" y="46"/>
                    <a:pt x="1" y="48"/>
                    <a:pt x="2" y="47"/>
                  </a:cubicBezTo>
                  <a:cubicBezTo>
                    <a:pt x="10" y="42"/>
                    <a:pt x="14" y="33"/>
                    <a:pt x="20" y="26"/>
                  </a:cubicBezTo>
                  <a:cubicBezTo>
                    <a:pt x="27" y="18"/>
                    <a:pt x="34" y="8"/>
                    <a:pt x="43" y="2"/>
                  </a:cubicBezTo>
                  <a:cubicBezTo>
                    <a:pt x="44" y="2"/>
                    <a:pt x="44" y="0"/>
                    <a:pt x="43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562"/>
            <p:cNvSpPr>
              <a:spLocks/>
            </p:cNvSpPr>
            <p:nvPr/>
          </p:nvSpPr>
          <p:spPr bwMode="auto">
            <a:xfrm>
              <a:off x="4795838" y="6121401"/>
              <a:ext cx="38100" cy="73025"/>
            </a:xfrm>
            <a:custGeom>
              <a:avLst/>
              <a:gdLst>
                <a:gd name="T0" fmla="*/ 4 w 18"/>
                <a:gd name="T1" fmla="*/ 26 h 34"/>
                <a:gd name="T2" fmla="*/ 7 w 18"/>
                <a:gd name="T3" fmla="*/ 17 h 34"/>
                <a:gd name="T4" fmla="*/ 17 w 18"/>
                <a:gd name="T5" fmla="*/ 3 h 34"/>
                <a:gd name="T6" fmla="*/ 15 w 18"/>
                <a:gd name="T7" fmla="*/ 2 h 34"/>
                <a:gd name="T8" fmla="*/ 0 w 18"/>
                <a:gd name="T9" fmla="*/ 32 h 34"/>
                <a:gd name="T10" fmla="*/ 1 w 18"/>
                <a:gd name="T11" fmla="*/ 33 h 34"/>
                <a:gd name="T12" fmla="*/ 9 w 18"/>
                <a:gd name="T13" fmla="*/ 27 h 34"/>
                <a:gd name="T14" fmla="*/ 8 w 18"/>
                <a:gd name="T15" fmla="*/ 27 h 34"/>
                <a:gd name="T16" fmla="*/ 3 w 18"/>
                <a:gd name="T17" fmla="*/ 29 h 34"/>
                <a:gd name="T18" fmla="*/ 4 w 18"/>
                <a:gd name="T19" fmla="*/ 2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34">
                  <a:moveTo>
                    <a:pt x="4" y="26"/>
                  </a:moveTo>
                  <a:cubicBezTo>
                    <a:pt x="5" y="23"/>
                    <a:pt x="6" y="20"/>
                    <a:pt x="7" y="17"/>
                  </a:cubicBezTo>
                  <a:cubicBezTo>
                    <a:pt x="10" y="12"/>
                    <a:pt x="13" y="7"/>
                    <a:pt x="17" y="3"/>
                  </a:cubicBezTo>
                  <a:cubicBezTo>
                    <a:pt x="18" y="2"/>
                    <a:pt x="16" y="0"/>
                    <a:pt x="15" y="2"/>
                  </a:cubicBezTo>
                  <a:cubicBezTo>
                    <a:pt x="7" y="10"/>
                    <a:pt x="1" y="21"/>
                    <a:pt x="0" y="32"/>
                  </a:cubicBezTo>
                  <a:cubicBezTo>
                    <a:pt x="0" y="33"/>
                    <a:pt x="0" y="33"/>
                    <a:pt x="1" y="33"/>
                  </a:cubicBezTo>
                  <a:cubicBezTo>
                    <a:pt x="5" y="34"/>
                    <a:pt x="7" y="31"/>
                    <a:pt x="9" y="27"/>
                  </a:cubicBezTo>
                  <a:cubicBezTo>
                    <a:pt x="9" y="27"/>
                    <a:pt x="8" y="27"/>
                    <a:pt x="8" y="27"/>
                  </a:cubicBezTo>
                  <a:cubicBezTo>
                    <a:pt x="3" y="32"/>
                    <a:pt x="2" y="33"/>
                    <a:pt x="3" y="29"/>
                  </a:cubicBezTo>
                  <a:cubicBezTo>
                    <a:pt x="3" y="28"/>
                    <a:pt x="3" y="27"/>
                    <a:pt x="4" y="26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42" name="PA_组合 241"/>
          <p:cNvGrpSpPr/>
          <p:nvPr>
            <p:custDataLst>
              <p:tags r:id="rId18"/>
            </p:custDataLst>
          </p:nvPr>
        </p:nvGrpSpPr>
        <p:grpSpPr>
          <a:xfrm>
            <a:off x="4609367" y="3870136"/>
            <a:ext cx="448438" cy="432754"/>
            <a:chOff x="6826251" y="5272088"/>
            <a:chExt cx="998537" cy="963613"/>
          </a:xfrm>
        </p:grpSpPr>
        <p:sp>
          <p:nvSpPr>
            <p:cNvPr id="243" name="Freeform 591"/>
            <p:cNvSpPr>
              <a:spLocks noEditPoints="1"/>
            </p:cNvSpPr>
            <p:nvPr/>
          </p:nvSpPr>
          <p:spPr bwMode="auto">
            <a:xfrm>
              <a:off x="6826251" y="5353051"/>
              <a:ext cx="715963" cy="882650"/>
            </a:xfrm>
            <a:custGeom>
              <a:avLst/>
              <a:gdLst>
                <a:gd name="T0" fmla="*/ 301 w 333"/>
                <a:gd name="T1" fmla="*/ 298 h 411"/>
                <a:gd name="T2" fmla="*/ 237 w 333"/>
                <a:gd name="T3" fmla="*/ 231 h 411"/>
                <a:gd name="T4" fmla="*/ 199 w 333"/>
                <a:gd name="T5" fmla="*/ 265 h 411"/>
                <a:gd name="T6" fmla="*/ 137 w 333"/>
                <a:gd name="T7" fmla="*/ 269 h 411"/>
                <a:gd name="T8" fmla="*/ 127 w 333"/>
                <a:gd name="T9" fmla="*/ 176 h 411"/>
                <a:gd name="T10" fmla="*/ 156 w 333"/>
                <a:gd name="T11" fmla="*/ 184 h 411"/>
                <a:gd name="T12" fmla="*/ 174 w 333"/>
                <a:gd name="T13" fmla="*/ 113 h 411"/>
                <a:gd name="T14" fmla="*/ 136 w 333"/>
                <a:gd name="T15" fmla="*/ 47 h 411"/>
                <a:gd name="T16" fmla="*/ 112 w 333"/>
                <a:gd name="T17" fmla="*/ 12 h 411"/>
                <a:gd name="T18" fmla="*/ 115 w 333"/>
                <a:gd name="T19" fmla="*/ 9 h 411"/>
                <a:gd name="T20" fmla="*/ 61 w 333"/>
                <a:gd name="T21" fmla="*/ 45 h 411"/>
                <a:gd name="T22" fmla="*/ 9 w 333"/>
                <a:gd name="T23" fmla="*/ 151 h 411"/>
                <a:gd name="T24" fmla="*/ 79 w 333"/>
                <a:gd name="T25" fmla="*/ 356 h 411"/>
                <a:gd name="T26" fmla="*/ 173 w 333"/>
                <a:gd name="T27" fmla="*/ 409 h 411"/>
                <a:gd name="T28" fmla="*/ 274 w 333"/>
                <a:gd name="T29" fmla="*/ 392 h 411"/>
                <a:gd name="T30" fmla="*/ 306 w 333"/>
                <a:gd name="T31" fmla="*/ 393 h 411"/>
                <a:gd name="T32" fmla="*/ 317 w 333"/>
                <a:gd name="T33" fmla="*/ 323 h 411"/>
                <a:gd name="T34" fmla="*/ 98 w 333"/>
                <a:gd name="T35" fmla="*/ 12 h 411"/>
                <a:gd name="T36" fmla="*/ 107 w 333"/>
                <a:gd name="T37" fmla="*/ 29 h 411"/>
                <a:gd name="T38" fmla="*/ 144 w 333"/>
                <a:gd name="T39" fmla="*/ 89 h 411"/>
                <a:gd name="T40" fmla="*/ 155 w 333"/>
                <a:gd name="T41" fmla="*/ 167 h 411"/>
                <a:gd name="T42" fmla="*/ 140 w 333"/>
                <a:gd name="T43" fmla="*/ 150 h 411"/>
                <a:gd name="T44" fmla="*/ 96 w 333"/>
                <a:gd name="T45" fmla="*/ 83 h 411"/>
                <a:gd name="T46" fmla="*/ 81 w 333"/>
                <a:gd name="T47" fmla="*/ 15 h 411"/>
                <a:gd name="T48" fmla="*/ 244 w 333"/>
                <a:gd name="T49" fmla="*/ 390 h 411"/>
                <a:gd name="T50" fmla="*/ 171 w 333"/>
                <a:gd name="T51" fmla="*/ 394 h 411"/>
                <a:gd name="T52" fmla="*/ 89 w 333"/>
                <a:gd name="T53" fmla="*/ 346 h 411"/>
                <a:gd name="T54" fmla="*/ 20 w 333"/>
                <a:gd name="T55" fmla="*/ 171 h 411"/>
                <a:gd name="T56" fmla="*/ 53 w 333"/>
                <a:gd name="T57" fmla="*/ 69 h 411"/>
                <a:gd name="T58" fmla="*/ 72 w 333"/>
                <a:gd name="T59" fmla="*/ 65 h 411"/>
                <a:gd name="T60" fmla="*/ 127 w 333"/>
                <a:gd name="T61" fmla="*/ 158 h 411"/>
                <a:gd name="T62" fmla="*/ 101 w 333"/>
                <a:gd name="T63" fmla="*/ 210 h 411"/>
                <a:gd name="T64" fmla="*/ 144 w 333"/>
                <a:gd name="T65" fmla="*/ 288 h 411"/>
                <a:gd name="T66" fmla="*/ 198 w 333"/>
                <a:gd name="T67" fmla="*/ 285 h 411"/>
                <a:gd name="T68" fmla="*/ 225 w 333"/>
                <a:gd name="T69" fmla="*/ 286 h 411"/>
                <a:gd name="T70" fmla="*/ 272 w 333"/>
                <a:gd name="T71" fmla="*/ 359 h 411"/>
                <a:gd name="T72" fmla="*/ 314 w 333"/>
                <a:gd name="T73" fmla="*/ 375 h 411"/>
                <a:gd name="T74" fmla="*/ 292 w 333"/>
                <a:gd name="T75" fmla="*/ 377 h 411"/>
                <a:gd name="T76" fmla="*/ 251 w 333"/>
                <a:gd name="T77" fmla="*/ 301 h 411"/>
                <a:gd name="T78" fmla="*/ 218 w 333"/>
                <a:gd name="T79" fmla="*/ 264 h 411"/>
                <a:gd name="T80" fmla="*/ 223 w 333"/>
                <a:gd name="T81" fmla="*/ 235 h 411"/>
                <a:gd name="T82" fmla="*/ 277 w 333"/>
                <a:gd name="T83" fmla="*/ 286 h 411"/>
                <a:gd name="T84" fmla="*/ 314 w 333"/>
                <a:gd name="T85" fmla="*/ 375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3" h="411">
                  <a:moveTo>
                    <a:pt x="317" y="323"/>
                  </a:moveTo>
                  <a:cubicBezTo>
                    <a:pt x="312" y="314"/>
                    <a:pt x="307" y="306"/>
                    <a:pt x="301" y="298"/>
                  </a:cubicBezTo>
                  <a:cubicBezTo>
                    <a:pt x="293" y="289"/>
                    <a:pt x="288" y="279"/>
                    <a:pt x="280" y="270"/>
                  </a:cubicBezTo>
                  <a:cubicBezTo>
                    <a:pt x="269" y="255"/>
                    <a:pt x="253" y="241"/>
                    <a:pt x="237" y="231"/>
                  </a:cubicBezTo>
                  <a:cubicBezTo>
                    <a:pt x="228" y="225"/>
                    <a:pt x="211" y="216"/>
                    <a:pt x="201" y="223"/>
                  </a:cubicBezTo>
                  <a:cubicBezTo>
                    <a:pt x="191" y="229"/>
                    <a:pt x="191" y="253"/>
                    <a:pt x="199" y="265"/>
                  </a:cubicBezTo>
                  <a:cubicBezTo>
                    <a:pt x="198" y="266"/>
                    <a:pt x="196" y="267"/>
                    <a:pt x="195" y="268"/>
                  </a:cubicBezTo>
                  <a:cubicBezTo>
                    <a:pt x="177" y="286"/>
                    <a:pt x="157" y="283"/>
                    <a:pt x="137" y="269"/>
                  </a:cubicBezTo>
                  <a:cubicBezTo>
                    <a:pt x="121" y="257"/>
                    <a:pt x="111" y="230"/>
                    <a:pt x="113" y="210"/>
                  </a:cubicBezTo>
                  <a:cubicBezTo>
                    <a:pt x="114" y="197"/>
                    <a:pt x="119" y="187"/>
                    <a:pt x="127" y="176"/>
                  </a:cubicBezTo>
                  <a:cubicBezTo>
                    <a:pt x="129" y="173"/>
                    <a:pt x="130" y="169"/>
                    <a:pt x="133" y="165"/>
                  </a:cubicBezTo>
                  <a:cubicBezTo>
                    <a:pt x="139" y="173"/>
                    <a:pt x="147" y="179"/>
                    <a:pt x="156" y="184"/>
                  </a:cubicBezTo>
                  <a:cubicBezTo>
                    <a:pt x="169" y="192"/>
                    <a:pt x="181" y="187"/>
                    <a:pt x="186" y="172"/>
                  </a:cubicBezTo>
                  <a:cubicBezTo>
                    <a:pt x="192" y="153"/>
                    <a:pt x="181" y="130"/>
                    <a:pt x="174" y="113"/>
                  </a:cubicBezTo>
                  <a:cubicBezTo>
                    <a:pt x="170" y="102"/>
                    <a:pt x="162" y="93"/>
                    <a:pt x="156" y="82"/>
                  </a:cubicBezTo>
                  <a:cubicBezTo>
                    <a:pt x="149" y="70"/>
                    <a:pt x="144" y="58"/>
                    <a:pt x="136" y="47"/>
                  </a:cubicBezTo>
                  <a:cubicBezTo>
                    <a:pt x="128" y="37"/>
                    <a:pt x="122" y="27"/>
                    <a:pt x="115" y="16"/>
                  </a:cubicBezTo>
                  <a:cubicBezTo>
                    <a:pt x="114" y="15"/>
                    <a:pt x="113" y="13"/>
                    <a:pt x="112" y="12"/>
                  </a:cubicBezTo>
                  <a:cubicBezTo>
                    <a:pt x="113" y="12"/>
                    <a:pt x="114" y="12"/>
                    <a:pt x="115" y="12"/>
                  </a:cubicBezTo>
                  <a:cubicBezTo>
                    <a:pt x="116" y="12"/>
                    <a:pt x="117" y="10"/>
                    <a:pt x="115" y="9"/>
                  </a:cubicBezTo>
                  <a:cubicBezTo>
                    <a:pt x="99" y="6"/>
                    <a:pt x="77" y="0"/>
                    <a:pt x="65" y="16"/>
                  </a:cubicBezTo>
                  <a:cubicBezTo>
                    <a:pt x="56" y="27"/>
                    <a:pt x="57" y="36"/>
                    <a:pt x="61" y="45"/>
                  </a:cubicBezTo>
                  <a:cubicBezTo>
                    <a:pt x="50" y="50"/>
                    <a:pt x="42" y="63"/>
                    <a:pt x="36" y="73"/>
                  </a:cubicBezTo>
                  <a:cubicBezTo>
                    <a:pt x="22" y="95"/>
                    <a:pt x="13" y="125"/>
                    <a:pt x="9" y="151"/>
                  </a:cubicBezTo>
                  <a:cubicBezTo>
                    <a:pt x="0" y="200"/>
                    <a:pt x="7" y="255"/>
                    <a:pt x="34" y="298"/>
                  </a:cubicBezTo>
                  <a:cubicBezTo>
                    <a:pt x="46" y="318"/>
                    <a:pt x="61" y="341"/>
                    <a:pt x="79" y="356"/>
                  </a:cubicBezTo>
                  <a:cubicBezTo>
                    <a:pt x="95" y="370"/>
                    <a:pt x="114" y="388"/>
                    <a:pt x="134" y="396"/>
                  </a:cubicBezTo>
                  <a:cubicBezTo>
                    <a:pt x="147" y="401"/>
                    <a:pt x="160" y="407"/>
                    <a:pt x="173" y="409"/>
                  </a:cubicBezTo>
                  <a:cubicBezTo>
                    <a:pt x="185" y="411"/>
                    <a:pt x="198" y="410"/>
                    <a:pt x="210" y="410"/>
                  </a:cubicBezTo>
                  <a:cubicBezTo>
                    <a:pt x="230" y="411"/>
                    <a:pt x="257" y="406"/>
                    <a:pt x="274" y="392"/>
                  </a:cubicBezTo>
                  <a:cubicBezTo>
                    <a:pt x="275" y="391"/>
                    <a:pt x="276" y="391"/>
                    <a:pt x="278" y="390"/>
                  </a:cubicBezTo>
                  <a:cubicBezTo>
                    <a:pt x="285" y="395"/>
                    <a:pt x="298" y="394"/>
                    <a:pt x="306" y="393"/>
                  </a:cubicBezTo>
                  <a:cubicBezTo>
                    <a:pt x="319" y="392"/>
                    <a:pt x="329" y="384"/>
                    <a:pt x="331" y="371"/>
                  </a:cubicBezTo>
                  <a:cubicBezTo>
                    <a:pt x="333" y="355"/>
                    <a:pt x="323" y="337"/>
                    <a:pt x="317" y="323"/>
                  </a:cubicBezTo>
                  <a:moveTo>
                    <a:pt x="81" y="15"/>
                  </a:moveTo>
                  <a:cubicBezTo>
                    <a:pt x="86" y="12"/>
                    <a:pt x="92" y="12"/>
                    <a:pt x="98" y="12"/>
                  </a:cubicBezTo>
                  <a:cubicBezTo>
                    <a:pt x="98" y="13"/>
                    <a:pt x="98" y="16"/>
                    <a:pt x="100" y="17"/>
                  </a:cubicBezTo>
                  <a:cubicBezTo>
                    <a:pt x="104" y="20"/>
                    <a:pt x="105" y="25"/>
                    <a:pt x="107" y="29"/>
                  </a:cubicBezTo>
                  <a:cubicBezTo>
                    <a:pt x="111" y="36"/>
                    <a:pt x="116" y="42"/>
                    <a:pt x="120" y="49"/>
                  </a:cubicBezTo>
                  <a:cubicBezTo>
                    <a:pt x="130" y="62"/>
                    <a:pt x="137" y="75"/>
                    <a:pt x="144" y="89"/>
                  </a:cubicBezTo>
                  <a:cubicBezTo>
                    <a:pt x="152" y="104"/>
                    <a:pt x="163" y="118"/>
                    <a:pt x="168" y="135"/>
                  </a:cubicBezTo>
                  <a:cubicBezTo>
                    <a:pt x="172" y="147"/>
                    <a:pt x="180" y="182"/>
                    <a:pt x="155" y="167"/>
                  </a:cubicBezTo>
                  <a:cubicBezTo>
                    <a:pt x="150" y="164"/>
                    <a:pt x="146" y="160"/>
                    <a:pt x="142" y="156"/>
                  </a:cubicBezTo>
                  <a:cubicBezTo>
                    <a:pt x="144" y="154"/>
                    <a:pt x="143" y="150"/>
                    <a:pt x="140" y="150"/>
                  </a:cubicBezTo>
                  <a:cubicBezTo>
                    <a:pt x="139" y="150"/>
                    <a:pt x="138" y="150"/>
                    <a:pt x="137" y="151"/>
                  </a:cubicBezTo>
                  <a:cubicBezTo>
                    <a:pt x="121" y="131"/>
                    <a:pt x="110" y="103"/>
                    <a:pt x="96" y="83"/>
                  </a:cubicBezTo>
                  <a:cubicBezTo>
                    <a:pt x="89" y="73"/>
                    <a:pt x="80" y="63"/>
                    <a:pt x="73" y="53"/>
                  </a:cubicBezTo>
                  <a:cubicBezTo>
                    <a:pt x="64" y="39"/>
                    <a:pt x="65" y="22"/>
                    <a:pt x="81" y="15"/>
                  </a:cubicBezTo>
                  <a:moveTo>
                    <a:pt x="267" y="380"/>
                  </a:moveTo>
                  <a:cubicBezTo>
                    <a:pt x="259" y="383"/>
                    <a:pt x="252" y="388"/>
                    <a:pt x="244" y="390"/>
                  </a:cubicBezTo>
                  <a:cubicBezTo>
                    <a:pt x="232" y="395"/>
                    <a:pt x="220" y="396"/>
                    <a:pt x="207" y="396"/>
                  </a:cubicBezTo>
                  <a:cubicBezTo>
                    <a:pt x="195" y="396"/>
                    <a:pt x="183" y="396"/>
                    <a:pt x="171" y="394"/>
                  </a:cubicBezTo>
                  <a:cubicBezTo>
                    <a:pt x="161" y="391"/>
                    <a:pt x="151" y="386"/>
                    <a:pt x="141" y="382"/>
                  </a:cubicBezTo>
                  <a:cubicBezTo>
                    <a:pt x="122" y="376"/>
                    <a:pt x="104" y="359"/>
                    <a:pt x="89" y="346"/>
                  </a:cubicBezTo>
                  <a:cubicBezTo>
                    <a:pt x="73" y="333"/>
                    <a:pt x="61" y="313"/>
                    <a:pt x="50" y="296"/>
                  </a:cubicBezTo>
                  <a:cubicBezTo>
                    <a:pt x="25" y="259"/>
                    <a:pt x="18" y="215"/>
                    <a:pt x="20" y="171"/>
                  </a:cubicBezTo>
                  <a:cubicBezTo>
                    <a:pt x="21" y="147"/>
                    <a:pt x="27" y="123"/>
                    <a:pt x="36" y="101"/>
                  </a:cubicBezTo>
                  <a:cubicBezTo>
                    <a:pt x="41" y="89"/>
                    <a:pt x="46" y="79"/>
                    <a:pt x="53" y="69"/>
                  </a:cubicBezTo>
                  <a:cubicBezTo>
                    <a:pt x="56" y="65"/>
                    <a:pt x="60" y="56"/>
                    <a:pt x="64" y="53"/>
                  </a:cubicBezTo>
                  <a:cubicBezTo>
                    <a:pt x="67" y="57"/>
                    <a:pt x="69" y="61"/>
                    <a:pt x="72" y="65"/>
                  </a:cubicBezTo>
                  <a:cubicBezTo>
                    <a:pt x="84" y="86"/>
                    <a:pt x="97" y="106"/>
                    <a:pt x="108" y="128"/>
                  </a:cubicBezTo>
                  <a:cubicBezTo>
                    <a:pt x="114" y="139"/>
                    <a:pt x="120" y="149"/>
                    <a:pt x="127" y="158"/>
                  </a:cubicBezTo>
                  <a:cubicBezTo>
                    <a:pt x="125" y="161"/>
                    <a:pt x="123" y="163"/>
                    <a:pt x="121" y="166"/>
                  </a:cubicBezTo>
                  <a:cubicBezTo>
                    <a:pt x="111" y="180"/>
                    <a:pt x="103" y="192"/>
                    <a:pt x="101" y="210"/>
                  </a:cubicBezTo>
                  <a:cubicBezTo>
                    <a:pt x="99" y="228"/>
                    <a:pt x="103" y="241"/>
                    <a:pt x="112" y="256"/>
                  </a:cubicBezTo>
                  <a:cubicBezTo>
                    <a:pt x="121" y="272"/>
                    <a:pt x="127" y="279"/>
                    <a:pt x="144" y="288"/>
                  </a:cubicBezTo>
                  <a:cubicBezTo>
                    <a:pt x="155" y="294"/>
                    <a:pt x="168" y="297"/>
                    <a:pt x="181" y="294"/>
                  </a:cubicBezTo>
                  <a:cubicBezTo>
                    <a:pt x="188" y="293"/>
                    <a:pt x="193" y="290"/>
                    <a:pt x="198" y="285"/>
                  </a:cubicBezTo>
                  <a:cubicBezTo>
                    <a:pt x="200" y="283"/>
                    <a:pt x="202" y="278"/>
                    <a:pt x="204" y="277"/>
                  </a:cubicBezTo>
                  <a:cubicBezTo>
                    <a:pt x="212" y="274"/>
                    <a:pt x="221" y="279"/>
                    <a:pt x="225" y="286"/>
                  </a:cubicBezTo>
                  <a:cubicBezTo>
                    <a:pt x="236" y="303"/>
                    <a:pt x="246" y="319"/>
                    <a:pt x="256" y="337"/>
                  </a:cubicBezTo>
                  <a:cubicBezTo>
                    <a:pt x="261" y="344"/>
                    <a:pt x="267" y="351"/>
                    <a:pt x="272" y="359"/>
                  </a:cubicBezTo>
                  <a:cubicBezTo>
                    <a:pt x="278" y="369"/>
                    <a:pt x="274" y="375"/>
                    <a:pt x="267" y="380"/>
                  </a:cubicBezTo>
                  <a:moveTo>
                    <a:pt x="314" y="375"/>
                  </a:moveTo>
                  <a:cubicBezTo>
                    <a:pt x="312" y="378"/>
                    <a:pt x="300" y="380"/>
                    <a:pt x="291" y="380"/>
                  </a:cubicBezTo>
                  <a:cubicBezTo>
                    <a:pt x="291" y="379"/>
                    <a:pt x="292" y="378"/>
                    <a:pt x="292" y="377"/>
                  </a:cubicBezTo>
                  <a:cubicBezTo>
                    <a:pt x="296" y="367"/>
                    <a:pt x="284" y="352"/>
                    <a:pt x="279" y="344"/>
                  </a:cubicBezTo>
                  <a:cubicBezTo>
                    <a:pt x="269" y="330"/>
                    <a:pt x="262" y="314"/>
                    <a:pt x="251" y="301"/>
                  </a:cubicBezTo>
                  <a:cubicBezTo>
                    <a:pt x="245" y="292"/>
                    <a:pt x="238" y="284"/>
                    <a:pt x="232" y="275"/>
                  </a:cubicBezTo>
                  <a:cubicBezTo>
                    <a:pt x="228" y="271"/>
                    <a:pt x="223" y="266"/>
                    <a:pt x="218" y="264"/>
                  </a:cubicBezTo>
                  <a:cubicBezTo>
                    <a:pt x="215" y="262"/>
                    <a:pt x="212" y="262"/>
                    <a:pt x="210" y="261"/>
                  </a:cubicBezTo>
                  <a:cubicBezTo>
                    <a:pt x="204" y="247"/>
                    <a:pt x="202" y="227"/>
                    <a:pt x="223" y="235"/>
                  </a:cubicBezTo>
                  <a:cubicBezTo>
                    <a:pt x="236" y="241"/>
                    <a:pt x="246" y="252"/>
                    <a:pt x="256" y="262"/>
                  </a:cubicBezTo>
                  <a:cubicBezTo>
                    <a:pt x="264" y="270"/>
                    <a:pt x="271" y="276"/>
                    <a:pt x="277" y="286"/>
                  </a:cubicBezTo>
                  <a:cubicBezTo>
                    <a:pt x="287" y="305"/>
                    <a:pt x="301" y="319"/>
                    <a:pt x="309" y="340"/>
                  </a:cubicBezTo>
                  <a:cubicBezTo>
                    <a:pt x="313" y="348"/>
                    <a:pt x="322" y="366"/>
                    <a:pt x="314" y="375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592"/>
            <p:cNvSpPr>
              <a:spLocks noEditPoints="1"/>
            </p:cNvSpPr>
            <p:nvPr/>
          </p:nvSpPr>
          <p:spPr bwMode="auto">
            <a:xfrm>
              <a:off x="7237413" y="5272088"/>
              <a:ext cx="587375" cy="544513"/>
            </a:xfrm>
            <a:custGeom>
              <a:avLst/>
              <a:gdLst>
                <a:gd name="T0" fmla="*/ 199 w 273"/>
                <a:gd name="T1" fmla="*/ 15 h 254"/>
                <a:gd name="T2" fmla="*/ 186 w 273"/>
                <a:gd name="T3" fmla="*/ 8 h 254"/>
                <a:gd name="T4" fmla="*/ 141 w 273"/>
                <a:gd name="T5" fmla="*/ 2 h 254"/>
                <a:gd name="T6" fmla="*/ 59 w 273"/>
                <a:gd name="T7" fmla="*/ 17 h 254"/>
                <a:gd name="T8" fmla="*/ 9 w 273"/>
                <a:gd name="T9" fmla="*/ 65 h 254"/>
                <a:gd name="T10" fmla="*/ 16 w 273"/>
                <a:gd name="T11" fmla="*/ 137 h 254"/>
                <a:gd name="T12" fmla="*/ 80 w 273"/>
                <a:gd name="T13" fmla="*/ 179 h 254"/>
                <a:gd name="T14" fmla="*/ 98 w 273"/>
                <a:gd name="T15" fmla="*/ 181 h 254"/>
                <a:gd name="T16" fmla="*/ 93 w 273"/>
                <a:gd name="T17" fmla="*/ 195 h 254"/>
                <a:gd name="T18" fmla="*/ 79 w 273"/>
                <a:gd name="T19" fmla="*/ 223 h 254"/>
                <a:gd name="T20" fmla="*/ 96 w 273"/>
                <a:gd name="T21" fmla="*/ 244 h 254"/>
                <a:gd name="T22" fmla="*/ 139 w 273"/>
                <a:gd name="T23" fmla="*/ 195 h 254"/>
                <a:gd name="T24" fmla="*/ 152 w 273"/>
                <a:gd name="T25" fmla="*/ 196 h 254"/>
                <a:gd name="T26" fmla="*/ 176 w 273"/>
                <a:gd name="T27" fmla="*/ 195 h 254"/>
                <a:gd name="T28" fmla="*/ 216 w 273"/>
                <a:gd name="T29" fmla="*/ 178 h 254"/>
                <a:gd name="T30" fmla="*/ 246 w 273"/>
                <a:gd name="T31" fmla="*/ 151 h 254"/>
                <a:gd name="T32" fmla="*/ 263 w 273"/>
                <a:gd name="T33" fmla="*/ 113 h 254"/>
                <a:gd name="T34" fmla="*/ 199 w 273"/>
                <a:gd name="T35" fmla="*/ 15 h 254"/>
                <a:gd name="T36" fmla="*/ 245 w 273"/>
                <a:gd name="T37" fmla="*/ 121 h 254"/>
                <a:gd name="T38" fmla="*/ 229 w 273"/>
                <a:gd name="T39" fmla="*/ 153 h 254"/>
                <a:gd name="T40" fmla="*/ 197 w 273"/>
                <a:gd name="T41" fmla="*/ 175 h 254"/>
                <a:gd name="T42" fmla="*/ 134 w 273"/>
                <a:gd name="T43" fmla="*/ 183 h 254"/>
                <a:gd name="T44" fmla="*/ 128 w 273"/>
                <a:gd name="T45" fmla="*/ 187 h 254"/>
                <a:gd name="T46" fmla="*/ 112 w 273"/>
                <a:gd name="T47" fmla="*/ 215 h 254"/>
                <a:gd name="T48" fmla="*/ 91 w 273"/>
                <a:gd name="T49" fmla="*/ 231 h 254"/>
                <a:gd name="T50" fmla="*/ 101 w 273"/>
                <a:gd name="T51" fmla="*/ 209 h 254"/>
                <a:gd name="T52" fmla="*/ 112 w 273"/>
                <a:gd name="T53" fmla="*/ 189 h 254"/>
                <a:gd name="T54" fmla="*/ 102 w 273"/>
                <a:gd name="T55" fmla="*/ 169 h 254"/>
                <a:gd name="T56" fmla="*/ 74 w 273"/>
                <a:gd name="T57" fmla="*/ 164 h 254"/>
                <a:gd name="T58" fmla="*/ 40 w 273"/>
                <a:gd name="T59" fmla="*/ 145 h 254"/>
                <a:gd name="T60" fmla="*/ 19 w 273"/>
                <a:gd name="T61" fmla="*/ 73 h 254"/>
                <a:gd name="T62" fmla="*/ 74 w 273"/>
                <a:gd name="T63" fmla="*/ 23 h 254"/>
                <a:gd name="T64" fmla="*/ 147 w 273"/>
                <a:gd name="T65" fmla="*/ 14 h 254"/>
                <a:gd name="T66" fmla="*/ 159 w 273"/>
                <a:gd name="T67" fmla="*/ 14 h 254"/>
                <a:gd name="T68" fmla="*/ 158 w 273"/>
                <a:gd name="T69" fmla="*/ 15 h 254"/>
                <a:gd name="T70" fmla="*/ 160 w 273"/>
                <a:gd name="T71" fmla="*/ 23 h 254"/>
                <a:gd name="T72" fmla="*/ 204 w 273"/>
                <a:gd name="T73" fmla="*/ 30 h 254"/>
                <a:gd name="T74" fmla="*/ 234 w 273"/>
                <a:gd name="T75" fmla="*/ 50 h 254"/>
                <a:gd name="T76" fmla="*/ 245 w 273"/>
                <a:gd name="T77" fmla="*/ 121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73" h="254">
                  <a:moveTo>
                    <a:pt x="199" y="15"/>
                  </a:moveTo>
                  <a:cubicBezTo>
                    <a:pt x="196" y="12"/>
                    <a:pt x="192" y="10"/>
                    <a:pt x="186" y="8"/>
                  </a:cubicBezTo>
                  <a:cubicBezTo>
                    <a:pt x="172" y="3"/>
                    <a:pt x="156" y="3"/>
                    <a:pt x="141" y="2"/>
                  </a:cubicBezTo>
                  <a:cubicBezTo>
                    <a:pt x="114" y="0"/>
                    <a:pt x="83" y="5"/>
                    <a:pt x="59" y="17"/>
                  </a:cubicBezTo>
                  <a:cubicBezTo>
                    <a:pt x="37" y="27"/>
                    <a:pt x="18" y="42"/>
                    <a:pt x="9" y="65"/>
                  </a:cubicBezTo>
                  <a:cubicBezTo>
                    <a:pt x="0" y="90"/>
                    <a:pt x="2" y="114"/>
                    <a:pt x="16" y="137"/>
                  </a:cubicBezTo>
                  <a:cubicBezTo>
                    <a:pt x="29" y="158"/>
                    <a:pt x="55" y="175"/>
                    <a:pt x="80" y="179"/>
                  </a:cubicBezTo>
                  <a:cubicBezTo>
                    <a:pt x="83" y="180"/>
                    <a:pt x="96" y="179"/>
                    <a:pt x="98" y="181"/>
                  </a:cubicBezTo>
                  <a:cubicBezTo>
                    <a:pt x="101" y="185"/>
                    <a:pt x="94" y="192"/>
                    <a:pt x="93" y="195"/>
                  </a:cubicBezTo>
                  <a:cubicBezTo>
                    <a:pt x="88" y="204"/>
                    <a:pt x="82" y="213"/>
                    <a:pt x="79" y="223"/>
                  </a:cubicBezTo>
                  <a:cubicBezTo>
                    <a:pt x="75" y="237"/>
                    <a:pt x="80" y="254"/>
                    <a:pt x="96" y="244"/>
                  </a:cubicBezTo>
                  <a:cubicBezTo>
                    <a:pt x="113" y="235"/>
                    <a:pt x="133" y="215"/>
                    <a:pt x="139" y="195"/>
                  </a:cubicBezTo>
                  <a:cubicBezTo>
                    <a:pt x="143" y="195"/>
                    <a:pt x="147" y="196"/>
                    <a:pt x="152" y="196"/>
                  </a:cubicBezTo>
                  <a:cubicBezTo>
                    <a:pt x="160" y="195"/>
                    <a:pt x="168" y="195"/>
                    <a:pt x="176" y="195"/>
                  </a:cubicBezTo>
                  <a:cubicBezTo>
                    <a:pt x="192" y="194"/>
                    <a:pt x="203" y="186"/>
                    <a:pt x="216" y="178"/>
                  </a:cubicBezTo>
                  <a:cubicBezTo>
                    <a:pt x="229" y="170"/>
                    <a:pt x="238" y="165"/>
                    <a:pt x="246" y="151"/>
                  </a:cubicBezTo>
                  <a:cubicBezTo>
                    <a:pt x="253" y="140"/>
                    <a:pt x="260" y="126"/>
                    <a:pt x="263" y="113"/>
                  </a:cubicBezTo>
                  <a:cubicBezTo>
                    <a:pt x="273" y="67"/>
                    <a:pt x="240" y="26"/>
                    <a:pt x="199" y="15"/>
                  </a:cubicBezTo>
                  <a:moveTo>
                    <a:pt x="245" y="121"/>
                  </a:moveTo>
                  <a:cubicBezTo>
                    <a:pt x="241" y="132"/>
                    <a:pt x="237" y="143"/>
                    <a:pt x="229" y="153"/>
                  </a:cubicBezTo>
                  <a:cubicBezTo>
                    <a:pt x="222" y="161"/>
                    <a:pt x="208" y="169"/>
                    <a:pt x="197" y="175"/>
                  </a:cubicBezTo>
                  <a:cubicBezTo>
                    <a:pt x="178" y="187"/>
                    <a:pt x="155" y="182"/>
                    <a:pt x="134" y="183"/>
                  </a:cubicBezTo>
                  <a:cubicBezTo>
                    <a:pt x="132" y="183"/>
                    <a:pt x="129" y="185"/>
                    <a:pt x="128" y="187"/>
                  </a:cubicBezTo>
                  <a:cubicBezTo>
                    <a:pt x="126" y="198"/>
                    <a:pt x="120" y="207"/>
                    <a:pt x="112" y="215"/>
                  </a:cubicBezTo>
                  <a:cubicBezTo>
                    <a:pt x="110" y="216"/>
                    <a:pt x="91" y="232"/>
                    <a:pt x="91" y="231"/>
                  </a:cubicBezTo>
                  <a:cubicBezTo>
                    <a:pt x="89" y="228"/>
                    <a:pt x="99" y="213"/>
                    <a:pt x="101" y="209"/>
                  </a:cubicBezTo>
                  <a:cubicBezTo>
                    <a:pt x="104" y="203"/>
                    <a:pt x="109" y="196"/>
                    <a:pt x="112" y="189"/>
                  </a:cubicBezTo>
                  <a:cubicBezTo>
                    <a:pt x="116" y="179"/>
                    <a:pt x="112" y="172"/>
                    <a:pt x="102" y="169"/>
                  </a:cubicBezTo>
                  <a:cubicBezTo>
                    <a:pt x="93" y="166"/>
                    <a:pt x="83" y="167"/>
                    <a:pt x="74" y="164"/>
                  </a:cubicBezTo>
                  <a:cubicBezTo>
                    <a:pt x="62" y="161"/>
                    <a:pt x="50" y="154"/>
                    <a:pt x="40" y="145"/>
                  </a:cubicBezTo>
                  <a:cubicBezTo>
                    <a:pt x="19" y="127"/>
                    <a:pt x="10" y="99"/>
                    <a:pt x="19" y="73"/>
                  </a:cubicBezTo>
                  <a:cubicBezTo>
                    <a:pt x="27" y="48"/>
                    <a:pt x="50" y="32"/>
                    <a:pt x="74" y="23"/>
                  </a:cubicBezTo>
                  <a:cubicBezTo>
                    <a:pt x="97" y="15"/>
                    <a:pt x="123" y="12"/>
                    <a:pt x="147" y="14"/>
                  </a:cubicBezTo>
                  <a:cubicBezTo>
                    <a:pt x="151" y="14"/>
                    <a:pt x="155" y="14"/>
                    <a:pt x="159" y="14"/>
                  </a:cubicBezTo>
                  <a:cubicBezTo>
                    <a:pt x="158" y="14"/>
                    <a:pt x="158" y="14"/>
                    <a:pt x="158" y="15"/>
                  </a:cubicBezTo>
                  <a:cubicBezTo>
                    <a:pt x="152" y="16"/>
                    <a:pt x="155" y="24"/>
                    <a:pt x="160" y="23"/>
                  </a:cubicBezTo>
                  <a:cubicBezTo>
                    <a:pt x="176" y="21"/>
                    <a:pt x="190" y="22"/>
                    <a:pt x="204" y="30"/>
                  </a:cubicBezTo>
                  <a:cubicBezTo>
                    <a:pt x="213" y="36"/>
                    <a:pt x="227" y="42"/>
                    <a:pt x="234" y="50"/>
                  </a:cubicBezTo>
                  <a:cubicBezTo>
                    <a:pt x="252" y="69"/>
                    <a:pt x="254" y="99"/>
                    <a:pt x="245" y="12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593"/>
            <p:cNvSpPr>
              <a:spLocks noEditPoints="1"/>
            </p:cNvSpPr>
            <p:nvPr/>
          </p:nvSpPr>
          <p:spPr bwMode="auto">
            <a:xfrm>
              <a:off x="7415213" y="5346701"/>
              <a:ext cx="182563" cy="268288"/>
            </a:xfrm>
            <a:custGeom>
              <a:avLst/>
              <a:gdLst>
                <a:gd name="T0" fmla="*/ 78 w 85"/>
                <a:gd name="T1" fmla="*/ 28 h 125"/>
                <a:gd name="T2" fmla="*/ 84 w 85"/>
                <a:gd name="T3" fmla="*/ 26 h 125"/>
                <a:gd name="T4" fmla="*/ 49 w 85"/>
                <a:gd name="T5" fmla="*/ 11 h 125"/>
                <a:gd name="T6" fmla="*/ 46 w 85"/>
                <a:gd name="T7" fmla="*/ 2 h 125"/>
                <a:gd name="T8" fmla="*/ 40 w 85"/>
                <a:gd name="T9" fmla="*/ 4 h 125"/>
                <a:gd name="T10" fmla="*/ 41 w 85"/>
                <a:gd name="T11" fmla="*/ 13 h 125"/>
                <a:gd name="T12" fmla="*/ 14 w 85"/>
                <a:gd name="T13" fmla="*/ 39 h 125"/>
                <a:gd name="T14" fmla="*/ 42 w 85"/>
                <a:gd name="T15" fmla="*/ 65 h 125"/>
                <a:gd name="T16" fmla="*/ 42 w 85"/>
                <a:gd name="T17" fmla="*/ 67 h 125"/>
                <a:gd name="T18" fmla="*/ 40 w 85"/>
                <a:gd name="T19" fmla="*/ 90 h 125"/>
                <a:gd name="T20" fmla="*/ 39 w 85"/>
                <a:gd name="T21" fmla="*/ 90 h 125"/>
                <a:gd name="T22" fmla="*/ 3 w 85"/>
                <a:gd name="T23" fmla="*/ 86 h 125"/>
                <a:gd name="T24" fmla="*/ 2 w 85"/>
                <a:gd name="T25" fmla="*/ 91 h 125"/>
                <a:gd name="T26" fmla="*/ 41 w 85"/>
                <a:gd name="T27" fmla="*/ 102 h 125"/>
                <a:gd name="T28" fmla="*/ 46 w 85"/>
                <a:gd name="T29" fmla="*/ 119 h 125"/>
                <a:gd name="T30" fmla="*/ 57 w 85"/>
                <a:gd name="T31" fmla="*/ 116 h 125"/>
                <a:gd name="T32" fmla="*/ 56 w 85"/>
                <a:gd name="T33" fmla="*/ 102 h 125"/>
                <a:gd name="T34" fmla="*/ 83 w 85"/>
                <a:gd name="T35" fmla="*/ 77 h 125"/>
                <a:gd name="T36" fmla="*/ 55 w 85"/>
                <a:gd name="T37" fmla="*/ 57 h 125"/>
                <a:gd name="T38" fmla="*/ 55 w 85"/>
                <a:gd name="T39" fmla="*/ 56 h 125"/>
                <a:gd name="T40" fmla="*/ 52 w 85"/>
                <a:gd name="T41" fmla="*/ 22 h 125"/>
                <a:gd name="T42" fmla="*/ 78 w 85"/>
                <a:gd name="T43" fmla="*/ 28 h 125"/>
                <a:gd name="T44" fmla="*/ 58 w 85"/>
                <a:gd name="T45" fmla="*/ 71 h 125"/>
                <a:gd name="T46" fmla="*/ 66 w 85"/>
                <a:gd name="T47" fmla="*/ 74 h 125"/>
                <a:gd name="T48" fmla="*/ 59 w 85"/>
                <a:gd name="T49" fmla="*/ 89 h 125"/>
                <a:gd name="T50" fmla="*/ 55 w 85"/>
                <a:gd name="T51" fmla="*/ 90 h 125"/>
                <a:gd name="T52" fmla="*/ 55 w 85"/>
                <a:gd name="T53" fmla="*/ 84 h 125"/>
                <a:gd name="T54" fmla="*/ 55 w 85"/>
                <a:gd name="T55" fmla="*/ 70 h 125"/>
                <a:gd name="T56" fmla="*/ 58 w 85"/>
                <a:gd name="T57" fmla="*/ 71 h 125"/>
                <a:gd name="T58" fmla="*/ 43 w 85"/>
                <a:gd name="T59" fmla="*/ 34 h 125"/>
                <a:gd name="T60" fmla="*/ 42 w 85"/>
                <a:gd name="T61" fmla="*/ 52 h 125"/>
                <a:gd name="T62" fmla="*/ 36 w 85"/>
                <a:gd name="T63" fmla="*/ 28 h 125"/>
                <a:gd name="T64" fmla="*/ 42 w 85"/>
                <a:gd name="T65" fmla="*/ 25 h 125"/>
                <a:gd name="T66" fmla="*/ 43 w 85"/>
                <a:gd name="T67" fmla="*/ 3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5" h="125">
                  <a:moveTo>
                    <a:pt x="78" y="28"/>
                  </a:moveTo>
                  <a:cubicBezTo>
                    <a:pt x="79" y="30"/>
                    <a:pt x="84" y="29"/>
                    <a:pt x="84" y="26"/>
                  </a:cubicBezTo>
                  <a:cubicBezTo>
                    <a:pt x="82" y="12"/>
                    <a:pt x="66" y="8"/>
                    <a:pt x="49" y="11"/>
                  </a:cubicBezTo>
                  <a:cubicBezTo>
                    <a:pt x="48" y="8"/>
                    <a:pt x="47" y="5"/>
                    <a:pt x="46" y="2"/>
                  </a:cubicBezTo>
                  <a:cubicBezTo>
                    <a:pt x="45" y="0"/>
                    <a:pt x="41" y="1"/>
                    <a:pt x="40" y="4"/>
                  </a:cubicBezTo>
                  <a:cubicBezTo>
                    <a:pt x="40" y="7"/>
                    <a:pt x="41" y="10"/>
                    <a:pt x="41" y="13"/>
                  </a:cubicBezTo>
                  <a:cubicBezTo>
                    <a:pt x="25" y="17"/>
                    <a:pt x="12" y="27"/>
                    <a:pt x="14" y="39"/>
                  </a:cubicBezTo>
                  <a:cubicBezTo>
                    <a:pt x="16" y="51"/>
                    <a:pt x="29" y="59"/>
                    <a:pt x="42" y="65"/>
                  </a:cubicBezTo>
                  <a:cubicBezTo>
                    <a:pt x="42" y="66"/>
                    <a:pt x="42" y="67"/>
                    <a:pt x="42" y="67"/>
                  </a:cubicBezTo>
                  <a:cubicBezTo>
                    <a:pt x="42" y="76"/>
                    <a:pt x="41" y="83"/>
                    <a:pt x="40" y="90"/>
                  </a:cubicBezTo>
                  <a:cubicBezTo>
                    <a:pt x="40" y="90"/>
                    <a:pt x="39" y="90"/>
                    <a:pt x="39" y="90"/>
                  </a:cubicBezTo>
                  <a:cubicBezTo>
                    <a:pt x="27" y="89"/>
                    <a:pt x="15" y="83"/>
                    <a:pt x="3" y="86"/>
                  </a:cubicBezTo>
                  <a:cubicBezTo>
                    <a:pt x="0" y="87"/>
                    <a:pt x="1" y="90"/>
                    <a:pt x="2" y="91"/>
                  </a:cubicBezTo>
                  <a:cubicBezTo>
                    <a:pt x="9" y="96"/>
                    <a:pt x="25" y="101"/>
                    <a:pt x="41" y="102"/>
                  </a:cubicBezTo>
                  <a:cubicBezTo>
                    <a:pt x="41" y="108"/>
                    <a:pt x="43" y="113"/>
                    <a:pt x="46" y="119"/>
                  </a:cubicBezTo>
                  <a:cubicBezTo>
                    <a:pt x="48" y="125"/>
                    <a:pt x="57" y="122"/>
                    <a:pt x="57" y="116"/>
                  </a:cubicBezTo>
                  <a:cubicBezTo>
                    <a:pt x="57" y="111"/>
                    <a:pt x="56" y="107"/>
                    <a:pt x="56" y="102"/>
                  </a:cubicBezTo>
                  <a:cubicBezTo>
                    <a:pt x="72" y="101"/>
                    <a:pt x="85" y="94"/>
                    <a:pt x="83" y="77"/>
                  </a:cubicBezTo>
                  <a:cubicBezTo>
                    <a:pt x="81" y="63"/>
                    <a:pt x="66" y="61"/>
                    <a:pt x="55" y="57"/>
                  </a:cubicBezTo>
                  <a:cubicBezTo>
                    <a:pt x="55" y="57"/>
                    <a:pt x="55" y="56"/>
                    <a:pt x="55" y="56"/>
                  </a:cubicBezTo>
                  <a:cubicBezTo>
                    <a:pt x="54" y="44"/>
                    <a:pt x="54" y="33"/>
                    <a:pt x="52" y="22"/>
                  </a:cubicBezTo>
                  <a:cubicBezTo>
                    <a:pt x="63" y="20"/>
                    <a:pt x="75" y="20"/>
                    <a:pt x="78" y="28"/>
                  </a:cubicBezTo>
                  <a:moveTo>
                    <a:pt x="58" y="71"/>
                  </a:moveTo>
                  <a:cubicBezTo>
                    <a:pt x="61" y="72"/>
                    <a:pt x="63" y="73"/>
                    <a:pt x="66" y="74"/>
                  </a:cubicBezTo>
                  <a:cubicBezTo>
                    <a:pt x="68" y="83"/>
                    <a:pt x="65" y="88"/>
                    <a:pt x="59" y="89"/>
                  </a:cubicBezTo>
                  <a:cubicBezTo>
                    <a:pt x="57" y="89"/>
                    <a:pt x="56" y="89"/>
                    <a:pt x="55" y="90"/>
                  </a:cubicBezTo>
                  <a:cubicBezTo>
                    <a:pt x="55" y="88"/>
                    <a:pt x="55" y="86"/>
                    <a:pt x="55" y="84"/>
                  </a:cubicBezTo>
                  <a:cubicBezTo>
                    <a:pt x="55" y="79"/>
                    <a:pt x="55" y="75"/>
                    <a:pt x="55" y="70"/>
                  </a:cubicBezTo>
                  <a:cubicBezTo>
                    <a:pt x="56" y="71"/>
                    <a:pt x="57" y="71"/>
                    <a:pt x="58" y="71"/>
                  </a:cubicBezTo>
                  <a:moveTo>
                    <a:pt x="43" y="34"/>
                  </a:moveTo>
                  <a:cubicBezTo>
                    <a:pt x="43" y="40"/>
                    <a:pt x="43" y="46"/>
                    <a:pt x="42" y="52"/>
                  </a:cubicBezTo>
                  <a:cubicBezTo>
                    <a:pt x="32" y="46"/>
                    <a:pt x="22" y="37"/>
                    <a:pt x="36" y="28"/>
                  </a:cubicBezTo>
                  <a:cubicBezTo>
                    <a:pt x="37" y="27"/>
                    <a:pt x="39" y="26"/>
                    <a:pt x="42" y="25"/>
                  </a:cubicBezTo>
                  <a:cubicBezTo>
                    <a:pt x="43" y="28"/>
                    <a:pt x="43" y="31"/>
                    <a:pt x="43" y="34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594"/>
            <p:cNvSpPr>
              <a:spLocks/>
            </p:cNvSpPr>
            <p:nvPr/>
          </p:nvSpPr>
          <p:spPr bwMode="auto">
            <a:xfrm>
              <a:off x="6959601" y="5389563"/>
              <a:ext cx="90488" cy="85725"/>
            </a:xfrm>
            <a:custGeom>
              <a:avLst/>
              <a:gdLst>
                <a:gd name="T0" fmla="*/ 40 w 42"/>
                <a:gd name="T1" fmla="*/ 1 h 40"/>
                <a:gd name="T2" fmla="*/ 0 w 42"/>
                <a:gd name="T3" fmla="*/ 38 h 40"/>
                <a:gd name="T4" fmla="*/ 1 w 42"/>
                <a:gd name="T5" fmla="*/ 39 h 40"/>
                <a:gd name="T6" fmla="*/ 20 w 42"/>
                <a:gd name="T7" fmla="*/ 22 h 40"/>
                <a:gd name="T8" fmla="*/ 41 w 42"/>
                <a:gd name="T9" fmla="*/ 2 h 40"/>
                <a:gd name="T10" fmla="*/ 40 w 42"/>
                <a:gd name="T11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40">
                  <a:moveTo>
                    <a:pt x="40" y="1"/>
                  </a:moveTo>
                  <a:cubicBezTo>
                    <a:pt x="27" y="13"/>
                    <a:pt x="11" y="24"/>
                    <a:pt x="0" y="38"/>
                  </a:cubicBezTo>
                  <a:cubicBezTo>
                    <a:pt x="0" y="39"/>
                    <a:pt x="0" y="40"/>
                    <a:pt x="1" y="39"/>
                  </a:cubicBezTo>
                  <a:cubicBezTo>
                    <a:pt x="8" y="34"/>
                    <a:pt x="14" y="28"/>
                    <a:pt x="20" y="22"/>
                  </a:cubicBezTo>
                  <a:cubicBezTo>
                    <a:pt x="27" y="15"/>
                    <a:pt x="34" y="9"/>
                    <a:pt x="41" y="2"/>
                  </a:cubicBezTo>
                  <a:cubicBezTo>
                    <a:pt x="42" y="1"/>
                    <a:pt x="41" y="0"/>
                    <a:pt x="40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595"/>
            <p:cNvSpPr>
              <a:spLocks/>
            </p:cNvSpPr>
            <p:nvPr/>
          </p:nvSpPr>
          <p:spPr bwMode="auto">
            <a:xfrm>
              <a:off x="6840538" y="5405438"/>
              <a:ext cx="219075" cy="396875"/>
            </a:xfrm>
            <a:custGeom>
              <a:avLst/>
              <a:gdLst>
                <a:gd name="T0" fmla="*/ 100 w 102"/>
                <a:gd name="T1" fmla="*/ 1 h 185"/>
                <a:gd name="T2" fmla="*/ 71 w 102"/>
                <a:gd name="T3" fmla="*/ 27 h 185"/>
                <a:gd name="T4" fmla="*/ 71 w 102"/>
                <a:gd name="T5" fmla="*/ 28 h 185"/>
                <a:gd name="T6" fmla="*/ 69 w 102"/>
                <a:gd name="T7" fmla="*/ 29 h 185"/>
                <a:gd name="T8" fmla="*/ 69 w 102"/>
                <a:gd name="T9" fmla="*/ 29 h 185"/>
                <a:gd name="T10" fmla="*/ 60 w 102"/>
                <a:gd name="T11" fmla="*/ 44 h 185"/>
                <a:gd name="T12" fmla="*/ 61 w 102"/>
                <a:gd name="T13" fmla="*/ 44 h 185"/>
                <a:gd name="T14" fmla="*/ 66 w 102"/>
                <a:gd name="T15" fmla="*/ 35 h 185"/>
                <a:gd name="T16" fmla="*/ 59 w 102"/>
                <a:gd name="T17" fmla="*/ 50 h 185"/>
                <a:gd name="T18" fmla="*/ 47 w 102"/>
                <a:gd name="T19" fmla="*/ 68 h 185"/>
                <a:gd name="T20" fmla="*/ 29 w 102"/>
                <a:gd name="T21" fmla="*/ 108 h 185"/>
                <a:gd name="T22" fmla="*/ 11 w 102"/>
                <a:gd name="T23" fmla="*/ 151 h 185"/>
                <a:gd name="T24" fmla="*/ 2 w 102"/>
                <a:gd name="T25" fmla="*/ 184 h 185"/>
                <a:gd name="T26" fmla="*/ 4 w 102"/>
                <a:gd name="T27" fmla="*/ 184 h 185"/>
                <a:gd name="T28" fmla="*/ 16 w 102"/>
                <a:gd name="T29" fmla="*/ 146 h 185"/>
                <a:gd name="T30" fmla="*/ 26 w 102"/>
                <a:gd name="T31" fmla="*/ 125 h 185"/>
                <a:gd name="T32" fmla="*/ 34 w 102"/>
                <a:gd name="T33" fmla="*/ 104 h 185"/>
                <a:gd name="T34" fmla="*/ 51 w 102"/>
                <a:gd name="T35" fmla="*/ 67 h 185"/>
                <a:gd name="T36" fmla="*/ 62 w 102"/>
                <a:gd name="T37" fmla="*/ 51 h 185"/>
                <a:gd name="T38" fmla="*/ 72 w 102"/>
                <a:gd name="T39" fmla="*/ 30 h 185"/>
                <a:gd name="T40" fmla="*/ 76 w 102"/>
                <a:gd name="T41" fmla="*/ 25 h 185"/>
                <a:gd name="T42" fmla="*/ 101 w 102"/>
                <a:gd name="T43" fmla="*/ 2 h 185"/>
                <a:gd name="T44" fmla="*/ 100 w 102"/>
                <a:gd name="T45" fmla="*/ 1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2" h="185">
                  <a:moveTo>
                    <a:pt x="100" y="1"/>
                  </a:moveTo>
                  <a:cubicBezTo>
                    <a:pt x="89" y="9"/>
                    <a:pt x="80" y="17"/>
                    <a:pt x="71" y="27"/>
                  </a:cubicBezTo>
                  <a:cubicBezTo>
                    <a:pt x="71" y="27"/>
                    <a:pt x="71" y="28"/>
                    <a:pt x="71" y="28"/>
                  </a:cubicBezTo>
                  <a:cubicBezTo>
                    <a:pt x="70" y="28"/>
                    <a:pt x="70" y="28"/>
                    <a:pt x="69" y="29"/>
                  </a:cubicBezTo>
                  <a:cubicBezTo>
                    <a:pt x="69" y="29"/>
                    <a:pt x="69" y="29"/>
                    <a:pt x="69" y="29"/>
                  </a:cubicBezTo>
                  <a:cubicBezTo>
                    <a:pt x="65" y="33"/>
                    <a:pt x="60" y="38"/>
                    <a:pt x="60" y="44"/>
                  </a:cubicBezTo>
                  <a:cubicBezTo>
                    <a:pt x="60" y="45"/>
                    <a:pt x="61" y="45"/>
                    <a:pt x="61" y="44"/>
                  </a:cubicBezTo>
                  <a:cubicBezTo>
                    <a:pt x="62" y="41"/>
                    <a:pt x="64" y="38"/>
                    <a:pt x="66" y="35"/>
                  </a:cubicBezTo>
                  <a:cubicBezTo>
                    <a:pt x="64" y="40"/>
                    <a:pt x="62" y="45"/>
                    <a:pt x="59" y="50"/>
                  </a:cubicBezTo>
                  <a:cubicBezTo>
                    <a:pt x="56" y="56"/>
                    <a:pt x="50" y="61"/>
                    <a:pt x="47" y="68"/>
                  </a:cubicBezTo>
                  <a:cubicBezTo>
                    <a:pt x="41" y="81"/>
                    <a:pt x="35" y="95"/>
                    <a:pt x="29" y="108"/>
                  </a:cubicBezTo>
                  <a:cubicBezTo>
                    <a:pt x="23" y="122"/>
                    <a:pt x="16" y="136"/>
                    <a:pt x="11" y="151"/>
                  </a:cubicBezTo>
                  <a:cubicBezTo>
                    <a:pt x="8" y="162"/>
                    <a:pt x="0" y="173"/>
                    <a:pt x="2" y="184"/>
                  </a:cubicBezTo>
                  <a:cubicBezTo>
                    <a:pt x="3" y="185"/>
                    <a:pt x="4" y="185"/>
                    <a:pt x="4" y="184"/>
                  </a:cubicBezTo>
                  <a:cubicBezTo>
                    <a:pt x="5" y="171"/>
                    <a:pt x="12" y="158"/>
                    <a:pt x="16" y="146"/>
                  </a:cubicBezTo>
                  <a:cubicBezTo>
                    <a:pt x="19" y="138"/>
                    <a:pt x="23" y="132"/>
                    <a:pt x="26" y="125"/>
                  </a:cubicBezTo>
                  <a:cubicBezTo>
                    <a:pt x="29" y="118"/>
                    <a:pt x="31" y="111"/>
                    <a:pt x="34" y="104"/>
                  </a:cubicBezTo>
                  <a:cubicBezTo>
                    <a:pt x="40" y="92"/>
                    <a:pt x="44" y="78"/>
                    <a:pt x="51" y="67"/>
                  </a:cubicBezTo>
                  <a:cubicBezTo>
                    <a:pt x="54" y="61"/>
                    <a:pt x="58" y="57"/>
                    <a:pt x="62" y="51"/>
                  </a:cubicBezTo>
                  <a:cubicBezTo>
                    <a:pt x="66" y="45"/>
                    <a:pt x="68" y="37"/>
                    <a:pt x="72" y="30"/>
                  </a:cubicBezTo>
                  <a:cubicBezTo>
                    <a:pt x="73" y="28"/>
                    <a:pt x="75" y="27"/>
                    <a:pt x="76" y="25"/>
                  </a:cubicBezTo>
                  <a:cubicBezTo>
                    <a:pt x="84" y="17"/>
                    <a:pt x="92" y="9"/>
                    <a:pt x="101" y="2"/>
                  </a:cubicBezTo>
                  <a:cubicBezTo>
                    <a:pt x="102" y="2"/>
                    <a:pt x="101" y="0"/>
                    <a:pt x="100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Freeform 596"/>
            <p:cNvSpPr>
              <a:spLocks/>
            </p:cNvSpPr>
            <p:nvPr/>
          </p:nvSpPr>
          <p:spPr bwMode="auto">
            <a:xfrm>
              <a:off x="6996113" y="5453063"/>
              <a:ext cx="49213" cy="49213"/>
            </a:xfrm>
            <a:custGeom>
              <a:avLst/>
              <a:gdLst>
                <a:gd name="T0" fmla="*/ 20 w 23"/>
                <a:gd name="T1" fmla="*/ 1 h 23"/>
                <a:gd name="T2" fmla="*/ 1 w 23"/>
                <a:gd name="T3" fmla="*/ 21 h 23"/>
                <a:gd name="T4" fmla="*/ 1 w 23"/>
                <a:gd name="T5" fmla="*/ 23 h 23"/>
                <a:gd name="T6" fmla="*/ 12 w 23"/>
                <a:gd name="T7" fmla="*/ 15 h 23"/>
                <a:gd name="T8" fmla="*/ 22 w 23"/>
                <a:gd name="T9" fmla="*/ 3 h 23"/>
                <a:gd name="T10" fmla="*/ 20 w 23"/>
                <a:gd name="T11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23">
                  <a:moveTo>
                    <a:pt x="20" y="1"/>
                  </a:moveTo>
                  <a:cubicBezTo>
                    <a:pt x="14" y="9"/>
                    <a:pt x="9" y="16"/>
                    <a:pt x="1" y="21"/>
                  </a:cubicBezTo>
                  <a:cubicBezTo>
                    <a:pt x="0" y="22"/>
                    <a:pt x="0" y="23"/>
                    <a:pt x="1" y="23"/>
                  </a:cubicBezTo>
                  <a:cubicBezTo>
                    <a:pt x="5" y="22"/>
                    <a:pt x="9" y="18"/>
                    <a:pt x="12" y="15"/>
                  </a:cubicBezTo>
                  <a:cubicBezTo>
                    <a:pt x="15" y="11"/>
                    <a:pt x="18" y="7"/>
                    <a:pt x="22" y="3"/>
                  </a:cubicBezTo>
                  <a:cubicBezTo>
                    <a:pt x="23" y="2"/>
                    <a:pt x="21" y="0"/>
                    <a:pt x="20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Freeform 597"/>
            <p:cNvSpPr>
              <a:spLocks/>
            </p:cNvSpPr>
            <p:nvPr/>
          </p:nvSpPr>
          <p:spPr bwMode="auto">
            <a:xfrm>
              <a:off x="7002463" y="5497513"/>
              <a:ext cx="53975" cy="53975"/>
            </a:xfrm>
            <a:custGeom>
              <a:avLst/>
              <a:gdLst>
                <a:gd name="T0" fmla="*/ 22 w 25"/>
                <a:gd name="T1" fmla="*/ 0 h 25"/>
                <a:gd name="T2" fmla="*/ 9 w 25"/>
                <a:gd name="T3" fmla="*/ 14 h 25"/>
                <a:gd name="T4" fmla="*/ 0 w 25"/>
                <a:gd name="T5" fmla="*/ 23 h 25"/>
                <a:gd name="T6" fmla="*/ 1 w 25"/>
                <a:gd name="T7" fmla="*/ 24 h 25"/>
                <a:gd name="T8" fmla="*/ 12 w 25"/>
                <a:gd name="T9" fmla="*/ 14 h 25"/>
                <a:gd name="T10" fmla="*/ 24 w 25"/>
                <a:gd name="T11" fmla="*/ 2 h 25"/>
                <a:gd name="T12" fmla="*/ 22 w 25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5">
                  <a:moveTo>
                    <a:pt x="22" y="0"/>
                  </a:moveTo>
                  <a:cubicBezTo>
                    <a:pt x="17" y="4"/>
                    <a:pt x="13" y="9"/>
                    <a:pt x="9" y="14"/>
                  </a:cubicBezTo>
                  <a:cubicBezTo>
                    <a:pt x="6" y="17"/>
                    <a:pt x="1" y="19"/>
                    <a:pt x="0" y="23"/>
                  </a:cubicBezTo>
                  <a:cubicBezTo>
                    <a:pt x="0" y="24"/>
                    <a:pt x="1" y="25"/>
                    <a:pt x="1" y="24"/>
                  </a:cubicBezTo>
                  <a:cubicBezTo>
                    <a:pt x="4" y="20"/>
                    <a:pt x="9" y="17"/>
                    <a:pt x="12" y="14"/>
                  </a:cubicBezTo>
                  <a:cubicBezTo>
                    <a:pt x="16" y="10"/>
                    <a:pt x="19" y="5"/>
                    <a:pt x="24" y="2"/>
                  </a:cubicBezTo>
                  <a:cubicBezTo>
                    <a:pt x="25" y="1"/>
                    <a:pt x="23" y="0"/>
                    <a:pt x="22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598"/>
            <p:cNvSpPr>
              <a:spLocks/>
            </p:cNvSpPr>
            <p:nvPr/>
          </p:nvSpPr>
          <p:spPr bwMode="auto">
            <a:xfrm>
              <a:off x="6851651" y="5456238"/>
              <a:ext cx="104775" cy="231775"/>
            </a:xfrm>
            <a:custGeom>
              <a:avLst/>
              <a:gdLst>
                <a:gd name="T0" fmla="*/ 48 w 49"/>
                <a:gd name="T1" fmla="*/ 0 h 108"/>
                <a:gd name="T2" fmla="*/ 36 w 49"/>
                <a:gd name="T3" fmla="*/ 29 h 108"/>
                <a:gd name="T4" fmla="*/ 20 w 49"/>
                <a:gd name="T5" fmla="*/ 58 h 108"/>
                <a:gd name="T6" fmla="*/ 9 w 49"/>
                <a:gd name="T7" fmla="*/ 82 h 108"/>
                <a:gd name="T8" fmla="*/ 0 w 49"/>
                <a:gd name="T9" fmla="*/ 108 h 108"/>
                <a:gd name="T10" fmla="*/ 1 w 49"/>
                <a:gd name="T11" fmla="*/ 108 h 108"/>
                <a:gd name="T12" fmla="*/ 12 w 49"/>
                <a:gd name="T13" fmla="*/ 79 h 108"/>
                <a:gd name="T14" fmla="*/ 27 w 49"/>
                <a:gd name="T15" fmla="*/ 48 h 108"/>
                <a:gd name="T16" fmla="*/ 42 w 49"/>
                <a:gd name="T17" fmla="*/ 20 h 108"/>
                <a:gd name="T18" fmla="*/ 48 w 49"/>
                <a:gd name="T19" fmla="*/ 0 h 108"/>
                <a:gd name="T20" fmla="*/ 48 w 49"/>
                <a:gd name="T21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" h="108">
                  <a:moveTo>
                    <a:pt x="48" y="0"/>
                  </a:moveTo>
                  <a:cubicBezTo>
                    <a:pt x="48" y="10"/>
                    <a:pt x="40" y="21"/>
                    <a:pt x="36" y="29"/>
                  </a:cubicBezTo>
                  <a:cubicBezTo>
                    <a:pt x="30" y="39"/>
                    <a:pt x="25" y="48"/>
                    <a:pt x="20" y="58"/>
                  </a:cubicBezTo>
                  <a:cubicBezTo>
                    <a:pt x="15" y="66"/>
                    <a:pt x="12" y="73"/>
                    <a:pt x="9" y="82"/>
                  </a:cubicBezTo>
                  <a:cubicBezTo>
                    <a:pt x="6" y="90"/>
                    <a:pt x="1" y="98"/>
                    <a:pt x="0" y="108"/>
                  </a:cubicBezTo>
                  <a:cubicBezTo>
                    <a:pt x="0" y="108"/>
                    <a:pt x="1" y="108"/>
                    <a:pt x="1" y="108"/>
                  </a:cubicBezTo>
                  <a:cubicBezTo>
                    <a:pt x="4" y="98"/>
                    <a:pt x="9" y="89"/>
                    <a:pt x="12" y="79"/>
                  </a:cubicBezTo>
                  <a:cubicBezTo>
                    <a:pt x="16" y="68"/>
                    <a:pt x="22" y="59"/>
                    <a:pt x="27" y="48"/>
                  </a:cubicBezTo>
                  <a:cubicBezTo>
                    <a:pt x="32" y="39"/>
                    <a:pt x="37" y="30"/>
                    <a:pt x="42" y="20"/>
                  </a:cubicBezTo>
                  <a:cubicBezTo>
                    <a:pt x="45" y="14"/>
                    <a:pt x="49" y="8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599"/>
            <p:cNvSpPr>
              <a:spLocks/>
            </p:cNvSpPr>
            <p:nvPr/>
          </p:nvSpPr>
          <p:spPr bwMode="auto">
            <a:xfrm>
              <a:off x="6862763" y="5499101"/>
              <a:ext cx="150813" cy="357188"/>
            </a:xfrm>
            <a:custGeom>
              <a:avLst/>
              <a:gdLst>
                <a:gd name="T0" fmla="*/ 67 w 70"/>
                <a:gd name="T1" fmla="*/ 2 h 166"/>
                <a:gd name="T2" fmla="*/ 44 w 70"/>
                <a:gd name="T3" fmla="*/ 49 h 166"/>
                <a:gd name="T4" fmla="*/ 21 w 70"/>
                <a:gd name="T5" fmla="*/ 102 h 166"/>
                <a:gd name="T6" fmla="*/ 7 w 70"/>
                <a:gd name="T7" fmla="*/ 143 h 166"/>
                <a:gd name="T8" fmla="*/ 5 w 70"/>
                <a:gd name="T9" fmla="*/ 166 h 166"/>
                <a:gd name="T10" fmla="*/ 6 w 70"/>
                <a:gd name="T11" fmla="*/ 165 h 166"/>
                <a:gd name="T12" fmla="*/ 14 w 70"/>
                <a:gd name="T13" fmla="*/ 136 h 166"/>
                <a:gd name="T14" fmla="*/ 28 w 70"/>
                <a:gd name="T15" fmla="*/ 95 h 166"/>
                <a:gd name="T16" fmla="*/ 47 w 70"/>
                <a:gd name="T17" fmla="*/ 52 h 166"/>
                <a:gd name="T18" fmla="*/ 69 w 70"/>
                <a:gd name="T19" fmla="*/ 3 h 166"/>
                <a:gd name="T20" fmla="*/ 67 w 70"/>
                <a:gd name="T21" fmla="*/ 2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0" h="166">
                  <a:moveTo>
                    <a:pt x="67" y="2"/>
                  </a:moveTo>
                  <a:cubicBezTo>
                    <a:pt x="58" y="17"/>
                    <a:pt x="51" y="33"/>
                    <a:pt x="44" y="49"/>
                  </a:cubicBezTo>
                  <a:cubicBezTo>
                    <a:pt x="37" y="67"/>
                    <a:pt x="28" y="84"/>
                    <a:pt x="21" y="102"/>
                  </a:cubicBezTo>
                  <a:cubicBezTo>
                    <a:pt x="16" y="115"/>
                    <a:pt x="13" y="130"/>
                    <a:pt x="7" y="143"/>
                  </a:cubicBezTo>
                  <a:cubicBezTo>
                    <a:pt x="5" y="149"/>
                    <a:pt x="0" y="160"/>
                    <a:pt x="5" y="166"/>
                  </a:cubicBezTo>
                  <a:cubicBezTo>
                    <a:pt x="6" y="166"/>
                    <a:pt x="7" y="165"/>
                    <a:pt x="6" y="165"/>
                  </a:cubicBezTo>
                  <a:cubicBezTo>
                    <a:pt x="2" y="158"/>
                    <a:pt x="12" y="142"/>
                    <a:pt x="14" y="136"/>
                  </a:cubicBezTo>
                  <a:cubicBezTo>
                    <a:pt x="19" y="122"/>
                    <a:pt x="22" y="108"/>
                    <a:pt x="28" y="95"/>
                  </a:cubicBezTo>
                  <a:cubicBezTo>
                    <a:pt x="34" y="80"/>
                    <a:pt x="41" y="66"/>
                    <a:pt x="47" y="52"/>
                  </a:cubicBezTo>
                  <a:cubicBezTo>
                    <a:pt x="54" y="35"/>
                    <a:pt x="60" y="19"/>
                    <a:pt x="69" y="3"/>
                  </a:cubicBezTo>
                  <a:cubicBezTo>
                    <a:pt x="70" y="2"/>
                    <a:pt x="68" y="0"/>
                    <a:pt x="67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Freeform 600"/>
            <p:cNvSpPr>
              <a:spLocks/>
            </p:cNvSpPr>
            <p:nvPr/>
          </p:nvSpPr>
          <p:spPr bwMode="auto">
            <a:xfrm>
              <a:off x="6892926" y="5597526"/>
              <a:ext cx="109538" cy="301625"/>
            </a:xfrm>
            <a:custGeom>
              <a:avLst/>
              <a:gdLst>
                <a:gd name="T0" fmla="*/ 48 w 51"/>
                <a:gd name="T1" fmla="*/ 1 h 140"/>
                <a:gd name="T2" fmla="*/ 35 w 51"/>
                <a:gd name="T3" fmla="*/ 34 h 140"/>
                <a:gd name="T4" fmla="*/ 22 w 51"/>
                <a:gd name="T5" fmla="*/ 66 h 140"/>
                <a:gd name="T6" fmla="*/ 10 w 51"/>
                <a:gd name="T7" fmla="*/ 103 h 140"/>
                <a:gd name="T8" fmla="*/ 1 w 51"/>
                <a:gd name="T9" fmla="*/ 139 h 140"/>
                <a:gd name="T10" fmla="*/ 2 w 51"/>
                <a:gd name="T11" fmla="*/ 139 h 140"/>
                <a:gd name="T12" fmla="*/ 13 w 51"/>
                <a:gd name="T13" fmla="*/ 102 h 140"/>
                <a:gd name="T14" fmla="*/ 24 w 51"/>
                <a:gd name="T15" fmla="*/ 67 h 140"/>
                <a:gd name="T16" fmla="*/ 37 w 51"/>
                <a:gd name="T17" fmla="*/ 34 h 140"/>
                <a:gd name="T18" fmla="*/ 50 w 51"/>
                <a:gd name="T19" fmla="*/ 2 h 140"/>
                <a:gd name="T20" fmla="*/ 48 w 51"/>
                <a:gd name="T21" fmla="*/ 1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140">
                  <a:moveTo>
                    <a:pt x="48" y="1"/>
                  </a:moveTo>
                  <a:cubicBezTo>
                    <a:pt x="43" y="12"/>
                    <a:pt x="40" y="23"/>
                    <a:pt x="35" y="34"/>
                  </a:cubicBezTo>
                  <a:cubicBezTo>
                    <a:pt x="30" y="44"/>
                    <a:pt x="25" y="55"/>
                    <a:pt x="22" y="66"/>
                  </a:cubicBezTo>
                  <a:cubicBezTo>
                    <a:pt x="18" y="78"/>
                    <a:pt x="14" y="91"/>
                    <a:pt x="10" y="103"/>
                  </a:cubicBezTo>
                  <a:cubicBezTo>
                    <a:pt x="5" y="115"/>
                    <a:pt x="0" y="126"/>
                    <a:pt x="1" y="139"/>
                  </a:cubicBezTo>
                  <a:cubicBezTo>
                    <a:pt x="1" y="140"/>
                    <a:pt x="2" y="140"/>
                    <a:pt x="2" y="139"/>
                  </a:cubicBezTo>
                  <a:cubicBezTo>
                    <a:pt x="3" y="126"/>
                    <a:pt x="8" y="114"/>
                    <a:pt x="13" y="102"/>
                  </a:cubicBezTo>
                  <a:cubicBezTo>
                    <a:pt x="17" y="90"/>
                    <a:pt x="20" y="78"/>
                    <a:pt x="24" y="67"/>
                  </a:cubicBezTo>
                  <a:cubicBezTo>
                    <a:pt x="28" y="55"/>
                    <a:pt x="32" y="44"/>
                    <a:pt x="37" y="34"/>
                  </a:cubicBezTo>
                  <a:cubicBezTo>
                    <a:pt x="43" y="24"/>
                    <a:pt x="45" y="12"/>
                    <a:pt x="50" y="2"/>
                  </a:cubicBezTo>
                  <a:cubicBezTo>
                    <a:pt x="51" y="1"/>
                    <a:pt x="49" y="0"/>
                    <a:pt x="48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Freeform 601"/>
            <p:cNvSpPr>
              <a:spLocks/>
            </p:cNvSpPr>
            <p:nvPr/>
          </p:nvSpPr>
          <p:spPr bwMode="auto">
            <a:xfrm>
              <a:off x="6913563" y="5662613"/>
              <a:ext cx="93663" cy="290513"/>
            </a:xfrm>
            <a:custGeom>
              <a:avLst/>
              <a:gdLst>
                <a:gd name="T0" fmla="*/ 41 w 43"/>
                <a:gd name="T1" fmla="*/ 1 h 135"/>
                <a:gd name="T2" fmla="*/ 17 w 43"/>
                <a:gd name="T3" fmla="*/ 71 h 135"/>
                <a:gd name="T4" fmla="*/ 1 w 43"/>
                <a:gd name="T5" fmla="*/ 134 h 135"/>
                <a:gd name="T6" fmla="*/ 2 w 43"/>
                <a:gd name="T7" fmla="*/ 134 h 135"/>
                <a:gd name="T8" fmla="*/ 20 w 43"/>
                <a:gd name="T9" fmla="*/ 69 h 135"/>
                <a:gd name="T10" fmla="*/ 43 w 43"/>
                <a:gd name="T11" fmla="*/ 2 h 135"/>
                <a:gd name="T12" fmla="*/ 41 w 43"/>
                <a:gd name="T13" fmla="*/ 1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135">
                  <a:moveTo>
                    <a:pt x="41" y="1"/>
                  </a:moveTo>
                  <a:cubicBezTo>
                    <a:pt x="33" y="25"/>
                    <a:pt x="23" y="47"/>
                    <a:pt x="17" y="71"/>
                  </a:cubicBezTo>
                  <a:cubicBezTo>
                    <a:pt x="11" y="92"/>
                    <a:pt x="0" y="112"/>
                    <a:pt x="1" y="134"/>
                  </a:cubicBezTo>
                  <a:cubicBezTo>
                    <a:pt x="1" y="135"/>
                    <a:pt x="2" y="135"/>
                    <a:pt x="2" y="134"/>
                  </a:cubicBezTo>
                  <a:cubicBezTo>
                    <a:pt x="5" y="111"/>
                    <a:pt x="14" y="90"/>
                    <a:pt x="20" y="69"/>
                  </a:cubicBezTo>
                  <a:cubicBezTo>
                    <a:pt x="27" y="46"/>
                    <a:pt x="35" y="24"/>
                    <a:pt x="43" y="2"/>
                  </a:cubicBezTo>
                  <a:cubicBezTo>
                    <a:pt x="43" y="1"/>
                    <a:pt x="41" y="0"/>
                    <a:pt x="41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Freeform 602"/>
            <p:cNvSpPr>
              <a:spLocks/>
            </p:cNvSpPr>
            <p:nvPr/>
          </p:nvSpPr>
          <p:spPr bwMode="auto">
            <a:xfrm>
              <a:off x="6931026" y="5780088"/>
              <a:ext cx="68263" cy="204788"/>
            </a:xfrm>
            <a:custGeom>
              <a:avLst/>
              <a:gdLst>
                <a:gd name="T0" fmla="*/ 30 w 32"/>
                <a:gd name="T1" fmla="*/ 1 h 95"/>
                <a:gd name="T2" fmla="*/ 22 w 32"/>
                <a:gd name="T3" fmla="*/ 26 h 95"/>
                <a:gd name="T4" fmla="*/ 13 w 32"/>
                <a:gd name="T5" fmla="*/ 53 h 95"/>
                <a:gd name="T6" fmla="*/ 5 w 32"/>
                <a:gd name="T7" fmla="*/ 78 h 95"/>
                <a:gd name="T8" fmla="*/ 0 w 32"/>
                <a:gd name="T9" fmla="*/ 94 h 95"/>
                <a:gd name="T10" fmla="*/ 2 w 32"/>
                <a:gd name="T11" fmla="*/ 94 h 95"/>
                <a:gd name="T12" fmla="*/ 9 w 32"/>
                <a:gd name="T13" fmla="*/ 75 h 95"/>
                <a:gd name="T14" fmla="*/ 16 w 32"/>
                <a:gd name="T15" fmla="*/ 51 h 95"/>
                <a:gd name="T16" fmla="*/ 32 w 32"/>
                <a:gd name="T17" fmla="*/ 2 h 95"/>
                <a:gd name="T18" fmla="*/ 30 w 32"/>
                <a:gd name="T19" fmla="*/ 1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95">
                  <a:moveTo>
                    <a:pt x="30" y="1"/>
                  </a:moveTo>
                  <a:cubicBezTo>
                    <a:pt x="29" y="10"/>
                    <a:pt x="25" y="18"/>
                    <a:pt x="22" y="26"/>
                  </a:cubicBezTo>
                  <a:cubicBezTo>
                    <a:pt x="19" y="35"/>
                    <a:pt x="16" y="44"/>
                    <a:pt x="13" y="53"/>
                  </a:cubicBezTo>
                  <a:cubicBezTo>
                    <a:pt x="10" y="61"/>
                    <a:pt x="9" y="70"/>
                    <a:pt x="5" y="78"/>
                  </a:cubicBezTo>
                  <a:cubicBezTo>
                    <a:pt x="3" y="83"/>
                    <a:pt x="0" y="88"/>
                    <a:pt x="0" y="94"/>
                  </a:cubicBezTo>
                  <a:cubicBezTo>
                    <a:pt x="0" y="95"/>
                    <a:pt x="2" y="95"/>
                    <a:pt x="2" y="94"/>
                  </a:cubicBezTo>
                  <a:cubicBezTo>
                    <a:pt x="2" y="87"/>
                    <a:pt x="7" y="81"/>
                    <a:pt x="9" y="75"/>
                  </a:cubicBezTo>
                  <a:cubicBezTo>
                    <a:pt x="12" y="67"/>
                    <a:pt x="14" y="59"/>
                    <a:pt x="16" y="51"/>
                  </a:cubicBezTo>
                  <a:cubicBezTo>
                    <a:pt x="22" y="35"/>
                    <a:pt x="30" y="18"/>
                    <a:pt x="32" y="2"/>
                  </a:cubicBezTo>
                  <a:cubicBezTo>
                    <a:pt x="32" y="0"/>
                    <a:pt x="30" y="0"/>
                    <a:pt x="30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Freeform 603"/>
            <p:cNvSpPr>
              <a:spLocks/>
            </p:cNvSpPr>
            <p:nvPr/>
          </p:nvSpPr>
          <p:spPr bwMode="auto">
            <a:xfrm>
              <a:off x="6959601" y="5862638"/>
              <a:ext cx="50800" cy="158750"/>
            </a:xfrm>
            <a:custGeom>
              <a:avLst/>
              <a:gdLst>
                <a:gd name="T0" fmla="*/ 22 w 24"/>
                <a:gd name="T1" fmla="*/ 1 h 74"/>
                <a:gd name="T2" fmla="*/ 10 w 24"/>
                <a:gd name="T3" fmla="*/ 39 h 74"/>
                <a:gd name="T4" fmla="*/ 0 w 24"/>
                <a:gd name="T5" fmla="*/ 73 h 74"/>
                <a:gd name="T6" fmla="*/ 1 w 24"/>
                <a:gd name="T7" fmla="*/ 74 h 74"/>
                <a:gd name="T8" fmla="*/ 13 w 24"/>
                <a:gd name="T9" fmla="*/ 38 h 74"/>
                <a:gd name="T10" fmla="*/ 24 w 24"/>
                <a:gd name="T11" fmla="*/ 1 h 74"/>
                <a:gd name="T12" fmla="*/ 22 w 24"/>
                <a:gd name="T13" fmla="*/ 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74">
                  <a:moveTo>
                    <a:pt x="22" y="1"/>
                  </a:moveTo>
                  <a:cubicBezTo>
                    <a:pt x="17" y="13"/>
                    <a:pt x="15" y="27"/>
                    <a:pt x="10" y="39"/>
                  </a:cubicBezTo>
                  <a:cubicBezTo>
                    <a:pt x="5" y="50"/>
                    <a:pt x="1" y="62"/>
                    <a:pt x="0" y="73"/>
                  </a:cubicBezTo>
                  <a:cubicBezTo>
                    <a:pt x="0" y="74"/>
                    <a:pt x="1" y="74"/>
                    <a:pt x="1" y="74"/>
                  </a:cubicBezTo>
                  <a:cubicBezTo>
                    <a:pt x="5" y="62"/>
                    <a:pt x="8" y="50"/>
                    <a:pt x="13" y="38"/>
                  </a:cubicBezTo>
                  <a:cubicBezTo>
                    <a:pt x="17" y="26"/>
                    <a:pt x="19" y="13"/>
                    <a:pt x="24" y="1"/>
                  </a:cubicBezTo>
                  <a:cubicBezTo>
                    <a:pt x="24" y="0"/>
                    <a:pt x="23" y="0"/>
                    <a:pt x="22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Freeform 604"/>
            <p:cNvSpPr>
              <a:spLocks/>
            </p:cNvSpPr>
            <p:nvPr/>
          </p:nvSpPr>
          <p:spPr bwMode="auto">
            <a:xfrm>
              <a:off x="6973888" y="5942013"/>
              <a:ext cx="49213" cy="128588"/>
            </a:xfrm>
            <a:custGeom>
              <a:avLst/>
              <a:gdLst>
                <a:gd name="T0" fmla="*/ 20 w 23"/>
                <a:gd name="T1" fmla="*/ 1 h 60"/>
                <a:gd name="T2" fmla="*/ 9 w 23"/>
                <a:gd name="T3" fmla="*/ 27 h 60"/>
                <a:gd name="T4" fmla="*/ 4 w 23"/>
                <a:gd name="T5" fmla="*/ 44 h 60"/>
                <a:gd name="T6" fmla="*/ 0 w 23"/>
                <a:gd name="T7" fmla="*/ 59 h 60"/>
                <a:gd name="T8" fmla="*/ 2 w 23"/>
                <a:gd name="T9" fmla="*/ 59 h 60"/>
                <a:gd name="T10" fmla="*/ 6 w 23"/>
                <a:gd name="T11" fmla="*/ 46 h 60"/>
                <a:gd name="T12" fmla="*/ 9 w 23"/>
                <a:gd name="T13" fmla="*/ 32 h 60"/>
                <a:gd name="T14" fmla="*/ 16 w 23"/>
                <a:gd name="T15" fmla="*/ 16 h 60"/>
                <a:gd name="T16" fmla="*/ 22 w 23"/>
                <a:gd name="T17" fmla="*/ 2 h 60"/>
                <a:gd name="T18" fmla="*/ 20 w 23"/>
                <a:gd name="T19" fmla="*/ 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" h="60">
                  <a:moveTo>
                    <a:pt x="20" y="1"/>
                  </a:moveTo>
                  <a:cubicBezTo>
                    <a:pt x="14" y="8"/>
                    <a:pt x="12" y="19"/>
                    <a:pt x="9" y="27"/>
                  </a:cubicBezTo>
                  <a:cubicBezTo>
                    <a:pt x="6" y="33"/>
                    <a:pt x="6" y="38"/>
                    <a:pt x="4" y="44"/>
                  </a:cubicBezTo>
                  <a:cubicBezTo>
                    <a:pt x="3" y="49"/>
                    <a:pt x="1" y="54"/>
                    <a:pt x="0" y="59"/>
                  </a:cubicBezTo>
                  <a:cubicBezTo>
                    <a:pt x="0" y="60"/>
                    <a:pt x="2" y="60"/>
                    <a:pt x="2" y="59"/>
                  </a:cubicBezTo>
                  <a:cubicBezTo>
                    <a:pt x="3" y="55"/>
                    <a:pt x="5" y="51"/>
                    <a:pt x="6" y="46"/>
                  </a:cubicBezTo>
                  <a:cubicBezTo>
                    <a:pt x="8" y="42"/>
                    <a:pt x="8" y="37"/>
                    <a:pt x="9" y="32"/>
                  </a:cubicBezTo>
                  <a:cubicBezTo>
                    <a:pt x="11" y="27"/>
                    <a:pt x="14" y="21"/>
                    <a:pt x="16" y="16"/>
                  </a:cubicBezTo>
                  <a:cubicBezTo>
                    <a:pt x="18" y="11"/>
                    <a:pt x="19" y="6"/>
                    <a:pt x="22" y="2"/>
                  </a:cubicBezTo>
                  <a:cubicBezTo>
                    <a:pt x="23" y="1"/>
                    <a:pt x="21" y="0"/>
                    <a:pt x="20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Freeform 605"/>
            <p:cNvSpPr>
              <a:spLocks/>
            </p:cNvSpPr>
            <p:nvPr/>
          </p:nvSpPr>
          <p:spPr bwMode="auto">
            <a:xfrm>
              <a:off x="7010401" y="5967413"/>
              <a:ext cx="28575" cy="103188"/>
            </a:xfrm>
            <a:custGeom>
              <a:avLst/>
              <a:gdLst>
                <a:gd name="T0" fmla="*/ 10 w 13"/>
                <a:gd name="T1" fmla="*/ 2 h 48"/>
                <a:gd name="T2" fmla="*/ 7 w 13"/>
                <a:gd name="T3" fmla="*/ 27 h 48"/>
                <a:gd name="T4" fmla="*/ 1 w 13"/>
                <a:gd name="T5" fmla="*/ 46 h 48"/>
                <a:gd name="T6" fmla="*/ 2 w 13"/>
                <a:gd name="T7" fmla="*/ 48 h 48"/>
                <a:gd name="T8" fmla="*/ 4 w 13"/>
                <a:gd name="T9" fmla="*/ 48 h 48"/>
                <a:gd name="T10" fmla="*/ 5 w 13"/>
                <a:gd name="T11" fmla="*/ 47 h 48"/>
                <a:gd name="T12" fmla="*/ 13 w 13"/>
                <a:gd name="T13" fmla="*/ 2 h 48"/>
                <a:gd name="T14" fmla="*/ 10 w 13"/>
                <a:gd name="T15" fmla="*/ 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48">
                  <a:moveTo>
                    <a:pt x="10" y="2"/>
                  </a:moveTo>
                  <a:cubicBezTo>
                    <a:pt x="10" y="11"/>
                    <a:pt x="9" y="19"/>
                    <a:pt x="7" y="27"/>
                  </a:cubicBezTo>
                  <a:cubicBezTo>
                    <a:pt x="6" y="31"/>
                    <a:pt x="5" y="45"/>
                    <a:pt x="1" y="46"/>
                  </a:cubicBezTo>
                  <a:cubicBezTo>
                    <a:pt x="0" y="46"/>
                    <a:pt x="1" y="48"/>
                    <a:pt x="2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4" y="48"/>
                    <a:pt x="4" y="47"/>
                    <a:pt x="5" y="47"/>
                  </a:cubicBezTo>
                  <a:cubicBezTo>
                    <a:pt x="9" y="32"/>
                    <a:pt x="13" y="17"/>
                    <a:pt x="13" y="2"/>
                  </a:cubicBezTo>
                  <a:cubicBezTo>
                    <a:pt x="13" y="0"/>
                    <a:pt x="10" y="0"/>
                    <a:pt x="10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Freeform 606"/>
            <p:cNvSpPr>
              <a:spLocks/>
            </p:cNvSpPr>
            <p:nvPr/>
          </p:nvSpPr>
          <p:spPr bwMode="auto">
            <a:xfrm>
              <a:off x="7032626" y="5999163"/>
              <a:ext cx="31750" cy="109538"/>
            </a:xfrm>
            <a:custGeom>
              <a:avLst/>
              <a:gdLst>
                <a:gd name="T0" fmla="*/ 13 w 15"/>
                <a:gd name="T1" fmla="*/ 2 h 51"/>
                <a:gd name="T2" fmla="*/ 5 w 15"/>
                <a:gd name="T3" fmla="*/ 29 h 51"/>
                <a:gd name="T4" fmla="*/ 1 w 15"/>
                <a:gd name="T5" fmla="*/ 49 h 51"/>
                <a:gd name="T6" fmla="*/ 2 w 15"/>
                <a:gd name="T7" fmla="*/ 49 h 51"/>
                <a:gd name="T8" fmla="*/ 8 w 15"/>
                <a:gd name="T9" fmla="*/ 26 h 51"/>
                <a:gd name="T10" fmla="*/ 15 w 15"/>
                <a:gd name="T11" fmla="*/ 2 h 51"/>
                <a:gd name="T12" fmla="*/ 13 w 15"/>
                <a:gd name="T13" fmla="*/ 2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51">
                  <a:moveTo>
                    <a:pt x="13" y="2"/>
                  </a:moveTo>
                  <a:cubicBezTo>
                    <a:pt x="11" y="11"/>
                    <a:pt x="7" y="20"/>
                    <a:pt x="5" y="29"/>
                  </a:cubicBezTo>
                  <a:cubicBezTo>
                    <a:pt x="3" y="35"/>
                    <a:pt x="0" y="43"/>
                    <a:pt x="1" y="49"/>
                  </a:cubicBezTo>
                  <a:cubicBezTo>
                    <a:pt x="1" y="51"/>
                    <a:pt x="2" y="51"/>
                    <a:pt x="2" y="49"/>
                  </a:cubicBezTo>
                  <a:cubicBezTo>
                    <a:pt x="3" y="42"/>
                    <a:pt x="6" y="33"/>
                    <a:pt x="8" y="26"/>
                  </a:cubicBezTo>
                  <a:cubicBezTo>
                    <a:pt x="11" y="18"/>
                    <a:pt x="13" y="10"/>
                    <a:pt x="15" y="2"/>
                  </a:cubicBezTo>
                  <a:cubicBezTo>
                    <a:pt x="15" y="1"/>
                    <a:pt x="13" y="0"/>
                    <a:pt x="13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Freeform 608"/>
            <p:cNvSpPr>
              <a:spLocks/>
            </p:cNvSpPr>
            <p:nvPr/>
          </p:nvSpPr>
          <p:spPr bwMode="auto">
            <a:xfrm>
              <a:off x="7034213" y="6021388"/>
              <a:ext cx="49213" cy="128588"/>
            </a:xfrm>
            <a:custGeom>
              <a:avLst/>
              <a:gdLst>
                <a:gd name="T0" fmla="*/ 16 w 23"/>
                <a:gd name="T1" fmla="*/ 1 h 60"/>
                <a:gd name="T2" fmla="*/ 15 w 23"/>
                <a:gd name="T3" fmla="*/ 3 h 60"/>
                <a:gd name="T4" fmla="*/ 9 w 23"/>
                <a:gd name="T5" fmla="*/ 34 h 60"/>
                <a:gd name="T6" fmla="*/ 2 w 23"/>
                <a:gd name="T7" fmla="*/ 60 h 60"/>
                <a:gd name="T8" fmla="*/ 4 w 23"/>
                <a:gd name="T9" fmla="*/ 59 h 60"/>
                <a:gd name="T10" fmla="*/ 15 w 23"/>
                <a:gd name="T11" fmla="*/ 24 h 60"/>
                <a:gd name="T12" fmla="*/ 16 w 23"/>
                <a:gd name="T13" fmla="*/ 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60">
                  <a:moveTo>
                    <a:pt x="16" y="1"/>
                  </a:moveTo>
                  <a:cubicBezTo>
                    <a:pt x="15" y="0"/>
                    <a:pt x="14" y="2"/>
                    <a:pt x="15" y="3"/>
                  </a:cubicBezTo>
                  <a:cubicBezTo>
                    <a:pt x="21" y="8"/>
                    <a:pt x="11" y="28"/>
                    <a:pt x="9" y="34"/>
                  </a:cubicBezTo>
                  <a:cubicBezTo>
                    <a:pt x="6" y="41"/>
                    <a:pt x="0" y="51"/>
                    <a:pt x="2" y="60"/>
                  </a:cubicBezTo>
                  <a:cubicBezTo>
                    <a:pt x="3" y="60"/>
                    <a:pt x="4" y="60"/>
                    <a:pt x="4" y="59"/>
                  </a:cubicBezTo>
                  <a:cubicBezTo>
                    <a:pt x="4" y="47"/>
                    <a:pt x="11" y="35"/>
                    <a:pt x="15" y="24"/>
                  </a:cubicBezTo>
                  <a:cubicBezTo>
                    <a:pt x="17" y="18"/>
                    <a:pt x="23" y="6"/>
                    <a:pt x="16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Freeform 609"/>
            <p:cNvSpPr>
              <a:spLocks/>
            </p:cNvSpPr>
            <p:nvPr/>
          </p:nvSpPr>
          <p:spPr bwMode="auto">
            <a:xfrm>
              <a:off x="7059613" y="6064251"/>
              <a:ext cx="39688" cy="128588"/>
            </a:xfrm>
            <a:custGeom>
              <a:avLst/>
              <a:gdLst>
                <a:gd name="T0" fmla="*/ 15 w 18"/>
                <a:gd name="T1" fmla="*/ 2 h 60"/>
                <a:gd name="T2" fmla="*/ 6 w 18"/>
                <a:gd name="T3" fmla="*/ 33 h 60"/>
                <a:gd name="T4" fmla="*/ 0 w 18"/>
                <a:gd name="T5" fmla="*/ 59 h 60"/>
                <a:gd name="T6" fmla="*/ 2 w 18"/>
                <a:gd name="T7" fmla="*/ 60 h 60"/>
                <a:gd name="T8" fmla="*/ 17 w 18"/>
                <a:gd name="T9" fmla="*/ 2 h 60"/>
                <a:gd name="T10" fmla="*/ 15 w 18"/>
                <a:gd name="T11" fmla="*/ 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60">
                  <a:moveTo>
                    <a:pt x="15" y="2"/>
                  </a:moveTo>
                  <a:cubicBezTo>
                    <a:pt x="11" y="12"/>
                    <a:pt x="9" y="23"/>
                    <a:pt x="6" y="33"/>
                  </a:cubicBezTo>
                  <a:cubicBezTo>
                    <a:pt x="3" y="42"/>
                    <a:pt x="0" y="50"/>
                    <a:pt x="0" y="59"/>
                  </a:cubicBezTo>
                  <a:cubicBezTo>
                    <a:pt x="1" y="60"/>
                    <a:pt x="1" y="60"/>
                    <a:pt x="2" y="60"/>
                  </a:cubicBezTo>
                  <a:cubicBezTo>
                    <a:pt x="6" y="40"/>
                    <a:pt x="11" y="21"/>
                    <a:pt x="17" y="2"/>
                  </a:cubicBezTo>
                  <a:cubicBezTo>
                    <a:pt x="18" y="1"/>
                    <a:pt x="15" y="0"/>
                    <a:pt x="15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610"/>
            <p:cNvSpPr>
              <a:spLocks/>
            </p:cNvSpPr>
            <p:nvPr/>
          </p:nvSpPr>
          <p:spPr bwMode="auto">
            <a:xfrm>
              <a:off x="7086601" y="6048376"/>
              <a:ext cx="42863" cy="123825"/>
            </a:xfrm>
            <a:custGeom>
              <a:avLst/>
              <a:gdLst>
                <a:gd name="T0" fmla="*/ 18 w 20"/>
                <a:gd name="T1" fmla="*/ 1 h 57"/>
                <a:gd name="T2" fmla="*/ 9 w 20"/>
                <a:gd name="T3" fmla="*/ 32 h 57"/>
                <a:gd name="T4" fmla="*/ 1 w 20"/>
                <a:gd name="T5" fmla="*/ 56 h 57"/>
                <a:gd name="T6" fmla="*/ 2 w 20"/>
                <a:gd name="T7" fmla="*/ 57 h 57"/>
                <a:gd name="T8" fmla="*/ 9 w 20"/>
                <a:gd name="T9" fmla="*/ 44 h 57"/>
                <a:gd name="T10" fmla="*/ 20 w 20"/>
                <a:gd name="T11" fmla="*/ 2 h 57"/>
                <a:gd name="T12" fmla="*/ 18 w 20"/>
                <a:gd name="T13" fmla="*/ 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57">
                  <a:moveTo>
                    <a:pt x="18" y="1"/>
                  </a:moveTo>
                  <a:cubicBezTo>
                    <a:pt x="15" y="11"/>
                    <a:pt x="12" y="22"/>
                    <a:pt x="9" y="32"/>
                  </a:cubicBezTo>
                  <a:cubicBezTo>
                    <a:pt x="8" y="37"/>
                    <a:pt x="7" y="53"/>
                    <a:pt x="1" y="56"/>
                  </a:cubicBezTo>
                  <a:cubicBezTo>
                    <a:pt x="0" y="56"/>
                    <a:pt x="1" y="57"/>
                    <a:pt x="2" y="57"/>
                  </a:cubicBezTo>
                  <a:cubicBezTo>
                    <a:pt x="8" y="56"/>
                    <a:pt x="8" y="49"/>
                    <a:pt x="9" y="44"/>
                  </a:cubicBezTo>
                  <a:cubicBezTo>
                    <a:pt x="11" y="30"/>
                    <a:pt x="16" y="16"/>
                    <a:pt x="20" y="2"/>
                  </a:cubicBezTo>
                  <a:cubicBezTo>
                    <a:pt x="20" y="0"/>
                    <a:pt x="18" y="0"/>
                    <a:pt x="18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611"/>
            <p:cNvSpPr>
              <a:spLocks/>
            </p:cNvSpPr>
            <p:nvPr/>
          </p:nvSpPr>
          <p:spPr bwMode="auto">
            <a:xfrm>
              <a:off x="7123113" y="6035676"/>
              <a:ext cx="55563" cy="169863"/>
            </a:xfrm>
            <a:custGeom>
              <a:avLst/>
              <a:gdLst>
                <a:gd name="T0" fmla="*/ 23 w 26"/>
                <a:gd name="T1" fmla="*/ 2 h 79"/>
                <a:gd name="T2" fmla="*/ 10 w 26"/>
                <a:gd name="T3" fmla="*/ 40 h 79"/>
                <a:gd name="T4" fmla="*/ 1 w 26"/>
                <a:gd name="T5" fmla="*/ 77 h 79"/>
                <a:gd name="T6" fmla="*/ 3 w 26"/>
                <a:gd name="T7" fmla="*/ 77 h 79"/>
                <a:gd name="T8" fmla="*/ 13 w 26"/>
                <a:gd name="T9" fmla="*/ 41 h 79"/>
                <a:gd name="T10" fmla="*/ 26 w 26"/>
                <a:gd name="T11" fmla="*/ 3 h 79"/>
                <a:gd name="T12" fmla="*/ 23 w 26"/>
                <a:gd name="T13" fmla="*/ 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79">
                  <a:moveTo>
                    <a:pt x="23" y="2"/>
                  </a:moveTo>
                  <a:cubicBezTo>
                    <a:pt x="18" y="14"/>
                    <a:pt x="13" y="27"/>
                    <a:pt x="10" y="40"/>
                  </a:cubicBezTo>
                  <a:cubicBezTo>
                    <a:pt x="7" y="52"/>
                    <a:pt x="0" y="65"/>
                    <a:pt x="1" y="77"/>
                  </a:cubicBezTo>
                  <a:cubicBezTo>
                    <a:pt x="1" y="79"/>
                    <a:pt x="3" y="79"/>
                    <a:pt x="3" y="77"/>
                  </a:cubicBezTo>
                  <a:cubicBezTo>
                    <a:pt x="4" y="65"/>
                    <a:pt x="10" y="53"/>
                    <a:pt x="13" y="41"/>
                  </a:cubicBezTo>
                  <a:cubicBezTo>
                    <a:pt x="16" y="28"/>
                    <a:pt x="20" y="15"/>
                    <a:pt x="26" y="3"/>
                  </a:cubicBezTo>
                  <a:cubicBezTo>
                    <a:pt x="26" y="2"/>
                    <a:pt x="24" y="0"/>
                    <a:pt x="23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Freeform 612"/>
            <p:cNvSpPr>
              <a:spLocks/>
            </p:cNvSpPr>
            <p:nvPr/>
          </p:nvSpPr>
          <p:spPr bwMode="auto">
            <a:xfrm>
              <a:off x="7150101" y="5999163"/>
              <a:ext cx="73025" cy="211138"/>
            </a:xfrm>
            <a:custGeom>
              <a:avLst/>
              <a:gdLst>
                <a:gd name="T0" fmla="*/ 33 w 34"/>
                <a:gd name="T1" fmla="*/ 2 h 98"/>
                <a:gd name="T2" fmla="*/ 30 w 34"/>
                <a:gd name="T3" fmla="*/ 2 h 98"/>
                <a:gd name="T4" fmla="*/ 25 w 34"/>
                <a:gd name="T5" fmla="*/ 26 h 98"/>
                <a:gd name="T6" fmla="*/ 17 w 34"/>
                <a:gd name="T7" fmla="*/ 52 h 98"/>
                <a:gd name="T8" fmla="*/ 6 w 34"/>
                <a:gd name="T9" fmla="*/ 78 h 98"/>
                <a:gd name="T10" fmla="*/ 1 w 34"/>
                <a:gd name="T11" fmla="*/ 97 h 98"/>
                <a:gd name="T12" fmla="*/ 2 w 34"/>
                <a:gd name="T13" fmla="*/ 97 h 98"/>
                <a:gd name="T14" fmla="*/ 13 w 34"/>
                <a:gd name="T15" fmla="*/ 72 h 98"/>
                <a:gd name="T16" fmla="*/ 22 w 34"/>
                <a:gd name="T17" fmla="*/ 47 h 98"/>
                <a:gd name="T18" fmla="*/ 29 w 34"/>
                <a:gd name="T19" fmla="*/ 21 h 98"/>
                <a:gd name="T20" fmla="*/ 33 w 34"/>
                <a:gd name="T21" fmla="*/ 2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" h="98">
                  <a:moveTo>
                    <a:pt x="33" y="2"/>
                  </a:moveTo>
                  <a:cubicBezTo>
                    <a:pt x="32" y="0"/>
                    <a:pt x="30" y="1"/>
                    <a:pt x="30" y="2"/>
                  </a:cubicBezTo>
                  <a:cubicBezTo>
                    <a:pt x="31" y="10"/>
                    <a:pt x="27" y="18"/>
                    <a:pt x="25" y="26"/>
                  </a:cubicBezTo>
                  <a:cubicBezTo>
                    <a:pt x="22" y="34"/>
                    <a:pt x="20" y="43"/>
                    <a:pt x="17" y="52"/>
                  </a:cubicBezTo>
                  <a:cubicBezTo>
                    <a:pt x="14" y="61"/>
                    <a:pt x="11" y="69"/>
                    <a:pt x="6" y="78"/>
                  </a:cubicBezTo>
                  <a:cubicBezTo>
                    <a:pt x="3" y="84"/>
                    <a:pt x="0" y="90"/>
                    <a:pt x="1" y="97"/>
                  </a:cubicBezTo>
                  <a:cubicBezTo>
                    <a:pt x="1" y="98"/>
                    <a:pt x="2" y="98"/>
                    <a:pt x="2" y="97"/>
                  </a:cubicBezTo>
                  <a:cubicBezTo>
                    <a:pt x="4" y="88"/>
                    <a:pt x="8" y="80"/>
                    <a:pt x="13" y="72"/>
                  </a:cubicBezTo>
                  <a:cubicBezTo>
                    <a:pt x="17" y="64"/>
                    <a:pt x="19" y="55"/>
                    <a:pt x="22" y="47"/>
                  </a:cubicBezTo>
                  <a:cubicBezTo>
                    <a:pt x="24" y="38"/>
                    <a:pt x="26" y="30"/>
                    <a:pt x="29" y="21"/>
                  </a:cubicBezTo>
                  <a:cubicBezTo>
                    <a:pt x="31" y="15"/>
                    <a:pt x="34" y="9"/>
                    <a:pt x="33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Freeform 613"/>
            <p:cNvSpPr>
              <a:spLocks/>
            </p:cNvSpPr>
            <p:nvPr/>
          </p:nvSpPr>
          <p:spPr bwMode="auto">
            <a:xfrm>
              <a:off x="7185026" y="5973763"/>
              <a:ext cx="73025" cy="225425"/>
            </a:xfrm>
            <a:custGeom>
              <a:avLst/>
              <a:gdLst>
                <a:gd name="T0" fmla="*/ 32 w 34"/>
                <a:gd name="T1" fmla="*/ 1 h 105"/>
                <a:gd name="T2" fmla="*/ 17 w 34"/>
                <a:gd name="T3" fmla="*/ 57 h 105"/>
                <a:gd name="T4" fmla="*/ 6 w 34"/>
                <a:gd name="T5" fmla="*/ 86 h 105"/>
                <a:gd name="T6" fmla="*/ 2 w 34"/>
                <a:gd name="T7" fmla="*/ 104 h 105"/>
                <a:gd name="T8" fmla="*/ 4 w 34"/>
                <a:gd name="T9" fmla="*/ 104 h 105"/>
                <a:gd name="T10" fmla="*/ 20 w 34"/>
                <a:gd name="T11" fmla="*/ 55 h 105"/>
                <a:gd name="T12" fmla="*/ 34 w 34"/>
                <a:gd name="T13" fmla="*/ 2 h 105"/>
                <a:gd name="T14" fmla="*/ 32 w 34"/>
                <a:gd name="T15" fmla="*/ 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105">
                  <a:moveTo>
                    <a:pt x="32" y="1"/>
                  </a:moveTo>
                  <a:cubicBezTo>
                    <a:pt x="26" y="20"/>
                    <a:pt x="23" y="39"/>
                    <a:pt x="17" y="57"/>
                  </a:cubicBezTo>
                  <a:cubicBezTo>
                    <a:pt x="13" y="67"/>
                    <a:pt x="9" y="76"/>
                    <a:pt x="6" y="86"/>
                  </a:cubicBezTo>
                  <a:cubicBezTo>
                    <a:pt x="4" y="91"/>
                    <a:pt x="0" y="98"/>
                    <a:pt x="2" y="104"/>
                  </a:cubicBezTo>
                  <a:cubicBezTo>
                    <a:pt x="2" y="105"/>
                    <a:pt x="4" y="105"/>
                    <a:pt x="4" y="104"/>
                  </a:cubicBezTo>
                  <a:cubicBezTo>
                    <a:pt x="8" y="87"/>
                    <a:pt x="15" y="72"/>
                    <a:pt x="20" y="55"/>
                  </a:cubicBezTo>
                  <a:cubicBezTo>
                    <a:pt x="27" y="38"/>
                    <a:pt x="29" y="20"/>
                    <a:pt x="34" y="2"/>
                  </a:cubicBezTo>
                  <a:cubicBezTo>
                    <a:pt x="34" y="0"/>
                    <a:pt x="32" y="0"/>
                    <a:pt x="32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614"/>
            <p:cNvSpPr>
              <a:spLocks/>
            </p:cNvSpPr>
            <p:nvPr/>
          </p:nvSpPr>
          <p:spPr bwMode="auto">
            <a:xfrm>
              <a:off x="7232651" y="5984876"/>
              <a:ext cx="65088" cy="200025"/>
            </a:xfrm>
            <a:custGeom>
              <a:avLst/>
              <a:gdLst>
                <a:gd name="T0" fmla="*/ 27 w 30"/>
                <a:gd name="T1" fmla="*/ 1 h 93"/>
                <a:gd name="T2" fmla="*/ 14 w 30"/>
                <a:gd name="T3" fmla="*/ 51 h 93"/>
                <a:gd name="T4" fmla="*/ 5 w 30"/>
                <a:gd name="T5" fmla="*/ 75 h 93"/>
                <a:gd name="T6" fmla="*/ 0 w 30"/>
                <a:gd name="T7" fmla="*/ 91 h 93"/>
                <a:gd name="T8" fmla="*/ 2 w 30"/>
                <a:gd name="T9" fmla="*/ 92 h 93"/>
                <a:gd name="T10" fmla="*/ 17 w 30"/>
                <a:gd name="T11" fmla="*/ 50 h 93"/>
                <a:gd name="T12" fmla="*/ 30 w 30"/>
                <a:gd name="T13" fmla="*/ 2 h 93"/>
                <a:gd name="T14" fmla="*/ 27 w 30"/>
                <a:gd name="T15" fmla="*/ 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93">
                  <a:moveTo>
                    <a:pt x="27" y="1"/>
                  </a:moveTo>
                  <a:cubicBezTo>
                    <a:pt x="23" y="18"/>
                    <a:pt x="19" y="34"/>
                    <a:pt x="14" y="51"/>
                  </a:cubicBezTo>
                  <a:cubicBezTo>
                    <a:pt x="11" y="59"/>
                    <a:pt x="8" y="67"/>
                    <a:pt x="5" y="75"/>
                  </a:cubicBezTo>
                  <a:cubicBezTo>
                    <a:pt x="2" y="80"/>
                    <a:pt x="0" y="86"/>
                    <a:pt x="0" y="91"/>
                  </a:cubicBezTo>
                  <a:cubicBezTo>
                    <a:pt x="0" y="93"/>
                    <a:pt x="2" y="93"/>
                    <a:pt x="2" y="92"/>
                  </a:cubicBezTo>
                  <a:cubicBezTo>
                    <a:pt x="6" y="77"/>
                    <a:pt x="13" y="64"/>
                    <a:pt x="17" y="50"/>
                  </a:cubicBezTo>
                  <a:cubicBezTo>
                    <a:pt x="22" y="34"/>
                    <a:pt x="26" y="18"/>
                    <a:pt x="30" y="2"/>
                  </a:cubicBezTo>
                  <a:cubicBezTo>
                    <a:pt x="30" y="0"/>
                    <a:pt x="28" y="0"/>
                    <a:pt x="27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615"/>
            <p:cNvSpPr>
              <a:spLocks/>
            </p:cNvSpPr>
            <p:nvPr/>
          </p:nvSpPr>
          <p:spPr bwMode="auto">
            <a:xfrm>
              <a:off x="7258051" y="5991226"/>
              <a:ext cx="76200" cy="203200"/>
            </a:xfrm>
            <a:custGeom>
              <a:avLst/>
              <a:gdLst>
                <a:gd name="T0" fmla="*/ 34 w 35"/>
                <a:gd name="T1" fmla="*/ 7 h 95"/>
                <a:gd name="T2" fmla="*/ 35 w 35"/>
                <a:gd name="T3" fmla="*/ 1 h 95"/>
                <a:gd name="T4" fmla="*/ 33 w 35"/>
                <a:gd name="T5" fmla="*/ 1 h 95"/>
                <a:gd name="T6" fmla="*/ 32 w 35"/>
                <a:gd name="T7" fmla="*/ 9 h 95"/>
                <a:gd name="T8" fmla="*/ 32 w 35"/>
                <a:gd name="T9" fmla="*/ 12 h 95"/>
                <a:gd name="T10" fmla="*/ 15 w 35"/>
                <a:gd name="T11" fmla="*/ 63 h 95"/>
                <a:gd name="T12" fmla="*/ 10 w 35"/>
                <a:gd name="T13" fmla="*/ 76 h 95"/>
                <a:gd name="T14" fmla="*/ 1 w 35"/>
                <a:gd name="T15" fmla="*/ 93 h 95"/>
                <a:gd name="T16" fmla="*/ 2 w 35"/>
                <a:gd name="T17" fmla="*/ 94 h 95"/>
                <a:gd name="T18" fmla="*/ 16 w 35"/>
                <a:gd name="T19" fmla="*/ 68 h 95"/>
                <a:gd name="T20" fmla="*/ 35 w 35"/>
                <a:gd name="T21" fmla="*/ 9 h 95"/>
                <a:gd name="T22" fmla="*/ 34 w 35"/>
                <a:gd name="T23" fmla="*/ 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95">
                  <a:moveTo>
                    <a:pt x="34" y="7"/>
                  </a:moveTo>
                  <a:cubicBezTo>
                    <a:pt x="35" y="5"/>
                    <a:pt x="35" y="3"/>
                    <a:pt x="35" y="1"/>
                  </a:cubicBezTo>
                  <a:cubicBezTo>
                    <a:pt x="35" y="0"/>
                    <a:pt x="33" y="0"/>
                    <a:pt x="33" y="1"/>
                  </a:cubicBezTo>
                  <a:cubicBezTo>
                    <a:pt x="33" y="4"/>
                    <a:pt x="33" y="7"/>
                    <a:pt x="32" y="9"/>
                  </a:cubicBezTo>
                  <a:cubicBezTo>
                    <a:pt x="32" y="10"/>
                    <a:pt x="32" y="11"/>
                    <a:pt x="32" y="12"/>
                  </a:cubicBezTo>
                  <a:cubicBezTo>
                    <a:pt x="26" y="29"/>
                    <a:pt x="21" y="46"/>
                    <a:pt x="15" y="63"/>
                  </a:cubicBezTo>
                  <a:cubicBezTo>
                    <a:pt x="13" y="67"/>
                    <a:pt x="12" y="72"/>
                    <a:pt x="10" y="76"/>
                  </a:cubicBezTo>
                  <a:cubicBezTo>
                    <a:pt x="8" y="81"/>
                    <a:pt x="6" y="90"/>
                    <a:pt x="1" y="93"/>
                  </a:cubicBezTo>
                  <a:cubicBezTo>
                    <a:pt x="0" y="93"/>
                    <a:pt x="1" y="95"/>
                    <a:pt x="2" y="94"/>
                  </a:cubicBezTo>
                  <a:cubicBezTo>
                    <a:pt x="10" y="92"/>
                    <a:pt x="14" y="75"/>
                    <a:pt x="16" y="68"/>
                  </a:cubicBezTo>
                  <a:cubicBezTo>
                    <a:pt x="23" y="48"/>
                    <a:pt x="29" y="29"/>
                    <a:pt x="35" y="9"/>
                  </a:cubicBezTo>
                  <a:cubicBezTo>
                    <a:pt x="35" y="8"/>
                    <a:pt x="35" y="8"/>
                    <a:pt x="34" y="7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616"/>
            <p:cNvSpPr>
              <a:spLocks/>
            </p:cNvSpPr>
            <p:nvPr/>
          </p:nvSpPr>
          <p:spPr bwMode="auto">
            <a:xfrm>
              <a:off x="7323138" y="6064251"/>
              <a:ext cx="36513" cy="120650"/>
            </a:xfrm>
            <a:custGeom>
              <a:avLst/>
              <a:gdLst>
                <a:gd name="T0" fmla="*/ 15 w 17"/>
                <a:gd name="T1" fmla="*/ 2 h 56"/>
                <a:gd name="T2" fmla="*/ 13 w 17"/>
                <a:gd name="T3" fmla="*/ 2 h 56"/>
                <a:gd name="T4" fmla="*/ 1 w 17"/>
                <a:gd name="T5" fmla="*/ 54 h 56"/>
                <a:gd name="T6" fmla="*/ 2 w 17"/>
                <a:gd name="T7" fmla="*/ 55 h 56"/>
                <a:gd name="T8" fmla="*/ 12 w 17"/>
                <a:gd name="T9" fmla="*/ 29 h 56"/>
                <a:gd name="T10" fmla="*/ 15 w 17"/>
                <a:gd name="T11" fmla="*/ 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56">
                  <a:moveTo>
                    <a:pt x="15" y="2"/>
                  </a:moveTo>
                  <a:cubicBezTo>
                    <a:pt x="15" y="0"/>
                    <a:pt x="12" y="0"/>
                    <a:pt x="13" y="2"/>
                  </a:cubicBezTo>
                  <a:cubicBezTo>
                    <a:pt x="15" y="20"/>
                    <a:pt x="6" y="38"/>
                    <a:pt x="1" y="54"/>
                  </a:cubicBezTo>
                  <a:cubicBezTo>
                    <a:pt x="0" y="55"/>
                    <a:pt x="2" y="56"/>
                    <a:pt x="2" y="55"/>
                  </a:cubicBezTo>
                  <a:cubicBezTo>
                    <a:pt x="7" y="47"/>
                    <a:pt x="9" y="38"/>
                    <a:pt x="12" y="29"/>
                  </a:cubicBezTo>
                  <a:cubicBezTo>
                    <a:pt x="14" y="20"/>
                    <a:pt x="17" y="11"/>
                    <a:pt x="15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617"/>
            <p:cNvSpPr>
              <a:spLocks/>
            </p:cNvSpPr>
            <p:nvPr/>
          </p:nvSpPr>
          <p:spPr bwMode="auto">
            <a:xfrm>
              <a:off x="7280276" y="5870576"/>
              <a:ext cx="38100" cy="114300"/>
            </a:xfrm>
            <a:custGeom>
              <a:avLst/>
              <a:gdLst>
                <a:gd name="T0" fmla="*/ 15 w 18"/>
                <a:gd name="T1" fmla="*/ 1 h 53"/>
                <a:gd name="T2" fmla="*/ 7 w 18"/>
                <a:gd name="T3" fmla="*/ 25 h 53"/>
                <a:gd name="T4" fmla="*/ 1 w 18"/>
                <a:gd name="T5" fmla="*/ 52 h 53"/>
                <a:gd name="T6" fmla="*/ 2 w 18"/>
                <a:gd name="T7" fmla="*/ 52 h 53"/>
                <a:gd name="T8" fmla="*/ 9 w 18"/>
                <a:gd name="T9" fmla="*/ 27 h 53"/>
                <a:gd name="T10" fmla="*/ 18 w 18"/>
                <a:gd name="T11" fmla="*/ 3 h 53"/>
                <a:gd name="T12" fmla="*/ 15 w 18"/>
                <a:gd name="T13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53">
                  <a:moveTo>
                    <a:pt x="15" y="1"/>
                  </a:moveTo>
                  <a:cubicBezTo>
                    <a:pt x="10" y="8"/>
                    <a:pt x="9" y="17"/>
                    <a:pt x="7" y="25"/>
                  </a:cubicBezTo>
                  <a:cubicBezTo>
                    <a:pt x="4" y="34"/>
                    <a:pt x="0" y="42"/>
                    <a:pt x="1" y="52"/>
                  </a:cubicBezTo>
                  <a:cubicBezTo>
                    <a:pt x="1" y="53"/>
                    <a:pt x="2" y="53"/>
                    <a:pt x="2" y="52"/>
                  </a:cubicBezTo>
                  <a:cubicBezTo>
                    <a:pt x="4" y="43"/>
                    <a:pt x="7" y="35"/>
                    <a:pt x="9" y="27"/>
                  </a:cubicBezTo>
                  <a:cubicBezTo>
                    <a:pt x="11" y="18"/>
                    <a:pt x="12" y="10"/>
                    <a:pt x="18" y="3"/>
                  </a:cubicBezTo>
                  <a:cubicBezTo>
                    <a:pt x="18" y="1"/>
                    <a:pt x="16" y="0"/>
                    <a:pt x="15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618"/>
            <p:cNvSpPr>
              <a:spLocks/>
            </p:cNvSpPr>
            <p:nvPr/>
          </p:nvSpPr>
          <p:spPr bwMode="auto">
            <a:xfrm>
              <a:off x="7297738" y="5937251"/>
              <a:ext cx="36513" cy="55563"/>
            </a:xfrm>
            <a:custGeom>
              <a:avLst/>
              <a:gdLst>
                <a:gd name="T0" fmla="*/ 15 w 17"/>
                <a:gd name="T1" fmla="*/ 1 h 26"/>
                <a:gd name="T2" fmla="*/ 3 w 17"/>
                <a:gd name="T3" fmla="*/ 26 h 26"/>
                <a:gd name="T4" fmla="*/ 4 w 17"/>
                <a:gd name="T5" fmla="*/ 26 h 26"/>
                <a:gd name="T6" fmla="*/ 6 w 17"/>
                <a:gd name="T7" fmla="*/ 26 h 26"/>
                <a:gd name="T8" fmla="*/ 6 w 17"/>
                <a:gd name="T9" fmla="*/ 26 h 26"/>
                <a:gd name="T10" fmla="*/ 16 w 17"/>
                <a:gd name="T11" fmla="*/ 1 h 26"/>
                <a:gd name="T12" fmla="*/ 15 w 17"/>
                <a:gd name="T13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26">
                  <a:moveTo>
                    <a:pt x="15" y="1"/>
                  </a:moveTo>
                  <a:cubicBezTo>
                    <a:pt x="11" y="8"/>
                    <a:pt x="4" y="16"/>
                    <a:pt x="3" y="26"/>
                  </a:cubicBezTo>
                  <a:cubicBezTo>
                    <a:pt x="3" y="26"/>
                    <a:pt x="3" y="26"/>
                    <a:pt x="4" y="26"/>
                  </a:cubicBezTo>
                  <a:cubicBezTo>
                    <a:pt x="5" y="26"/>
                    <a:pt x="5" y="26"/>
                    <a:pt x="6" y="26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0" y="24"/>
                    <a:pt x="14" y="5"/>
                    <a:pt x="16" y="1"/>
                  </a:cubicBezTo>
                  <a:cubicBezTo>
                    <a:pt x="17" y="1"/>
                    <a:pt x="16" y="0"/>
                    <a:pt x="15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619"/>
            <p:cNvSpPr>
              <a:spLocks/>
            </p:cNvSpPr>
            <p:nvPr/>
          </p:nvSpPr>
          <p:spPr bwMode="auto">
            <a:xfrm>
              <a:off x="7259638" y="5310188"/>
              <a:ext cx="112713" cy="182563"/>
            </a:xfrm>
            <a:custGeom>
              <a:avLst/>
              <a:gdLst>
                <a:gd name="T0" fmla="*/ 50 w 52"/>
                <a:gd name="T1" fmla="*/ 0 h 85"/>
                <a:gd name="T2" fmla="*/ 44 w 52"/>
                <a:gd name="T3" fmla="*/ 6 h 85"/>
                <a:gd name="T4" fmla="*/ 34 w 52"/>
                <a:gd name="T5" fmla="*/ 16 h 85"/>
                <a:gd name="T6" fmla="*/ 17 w 52"/>
                <a:gd name="T7" fmla="*/ 41 h 85"/>
                <a:gd name="T8" fmla="*/ 4 w 52"/>
                <a:gd name="T9" fmla="*/ 70 h 85"/>
                <a:gd name="T10" fmla="*/ 5 w 52"/>
                <a:gd name="T11" fmla="*/ 84 h 85"/>
                <a:gd name="T12" fmla="*/ 6 w 52"/>
                <a:gd name="T13" fmla="*/ 83 h 85"/>
                <a:gd name="T14" fmla="*/ 11 w 52"/>
                <a:gd name="T15" fmla="*/ 59 h 85"/>
                <a:gd name="T16" fmla="*/ 23 w 52"/>
                <a:gd name="T17" fmla="*/ 36 h 85"/>
                <a:gd name="T18" fmla="*/ 36 w 52"/>
                <a:gd name="T19" fmla="*/ 17 h 85"/>
                <a:gd name="T20" fmla="*/ 44 w 52"/>
                <a:gd name="T21" fmla="*/ 9 h 85"/>
                <a:gd name="T22" fmla="*/ 51 w 52"/>
                <a:gd name="T23" fmla="*/ 1 h 85"/>
                <a:gd name="T24" fmla="*/ 50 w 52"/>
                <a:gd name="T2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85">
                  <a:moveTo>
                    <a:pt x="50" y="0"/>
                  </a:moveTo>
                  <a:cubicBezTo>
                    <a:pt x="47" y="1"/>
                    <a:pt x="46" y="3"/>
                    <a:pt x="44" y="6"/>
                  </a:cubicBezTo>
                  <a:cubicBezTo>
                    <a:pt x="41" y="9"/>
                    <a:pt x="37" y="12"/>
                    <a:pt x="34" y="16"/>
                  </a:cubicBezTo>
                  <a:cubicBezTo>
                    <a:pt x="28" y="24"/>
                    <a:pt x="22" y="32"/>
                    <a:pt x="17" y="41"/>
                  </a:cubicBezTo>
                  <a:cubicBezTo>
                    <a:pt x="12" y="50"/>
                    <a:pt x="8" y="60"/>
                    <a:pt x="4" y="70"/>
                  </a:cubicBezTo>
                  <a:cubicBezTo>
                    <a:pt x="1" y="75"/>
                    <a:pt x="1" y="79"/>
                    <a:pt x="5" y="84"/>
                  </a:cubicBezTo>
                  <a:cubicBezTo>
                    <a:pt x="6" y="85"/>
                    <a:pt x="7" y="83"/>
                    <a:pt x="6" y="83"/>
                  </a:cubicBezTo>
                  <a:cubicBezTo>
                    <a:pt x="0" y="76"/>
                    <a:pt x="9" y="65"/>
                    <a:pt x="11" y="59"/>
                  </a:cubicBezTo>
                  <a:cubicBezTo>
                    <a:pt x="15" y="51"/>
                    <a:pt x="18" y="43"/>
                    <a:pt x="23" y="36"/>
                  </a:cubicBezTo>
                  <a:cubicBezTo>
                    <a:pt x="27" y="29"/>
                    <a:pt x="31" y="23"/>
                    <a:pt x="36" y="17"/>
                  </a:cubicBezTo>
                  <a:cubicBezTo>
                    <a:pt x="38" y="14"/>
                    <a:pt x="41" y="12"/>
                    <a:pt x="44" y="9"/>
                  </a:cubicBezTo>
                  <a:cubicBezTo>
                    <a:pt x="46" y="7"/>
                    <a:pt x="48" y="3"/>
                    <a:pt x="51" y="1"/>
                  </a:cubicBezTo>
                  <a:cubicBezTo>
                    <a:pt x="52" y="1"/>
                    <a:pt x="51" y="0"/>
                    <a:pt x="50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620"/>
            <p:cNvSpPr>
              <a:spLocks/>
            </p:cNvSpPr>
            <p:nvPr/>
          </p:nvSpPr>
          <p:spPr bwMode="auto">
            <a:xfrm>
              <a:off x="7292976" y="5351463"/>
              <a:ext cx="90488" cy="157163"/>
            </a:xfrm>
            <a:custGeom>
              <a:avLst/>
              <a:gdLst>
                <a:gd name="T0" fmla="*/ 40 w 42"/>
                <a:gd name="T1" fmla="*/ 1 h 73"/>
                <a:gd name="T2" fmla="*/ 16 w 42"/>
                <a:gd name="T3" fmla="*/ 33 h 73"/>
                <a:gd name="T4" fmla="*/ 9 w 42"/>
                <a:gd name="T5" fmla="*/ 49 h 73"/>
                <a:gd name="T6" fmla="*/ 0 w 42"/>
                <a:gd name="T7" fmla="*/ 71 h 73"/>
                <a:gd name="T8" fmla="*/ 1 w 42"/>
                <a:gd name="T9" fmla="*/ 72 h 73"/>
                <a:gd name="T10" fmla="*/ 19 w 42"/>
                <a:gd name="T11" fmla="*/ 35 h 73"/>
                <a:gd name="T12" fmla="*/ 41 w 42"/>
                <a:gd name="T13" fmla="*/ 3 h 73"/>
                <a:gd name="T14" fmla="*/ 40 w 42"/>
                <a:gd name="T15" fmla="*/ 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73">
                  <a:moveTo>
                    <a:pt x="40" y="1"/>
                  </a:moveTo>
                  <a:cubicBezTo>
                    <a:pt x="31" y="11"/>
                    <a:pt x="24" y="23"/>
                    <a:pt x="16" y="33"/>
                  </a:cubicBezTo>
                  <a:cubicBezTo>
                    <a:pt x="13" y="39"/>
                    <a:pt x="11" y="43"/>
                    <a:pt x="9" y="49"/>
                  </a:cubicBezTo>
                  <a:cubicBezTo>
                    <a:pt x="6" y="57"/>
                    <a:pt x="2" y="64"/>
                    <a:pt x="0" y="71"/>
                  </a:cubicBezTo>
                  <a:cubicBezTo>
                    <a:pt x="0" y="72"/>
                    <a:pt x="1" y="73"/>
                    <a:pt x="1" y="72"/>
                  </a:cubicBezTo>
                  <a:cubicBezTo>
                    <a:pt x="9" y="61"/>
                    <a:pt x="10" y="46"/>
                    <a:pt x="19" y="35"/>
                  </a:cubicBezTo>
                  <a:cubicBezTo>
                    <a:pt x="26" y="24"/>
                    <a:pt x="33" y="13"/>
                    <a:pt x="41" y="3"/>
                  </a:cubicBezTo>
                  <a:cubicBezTo>
                    <a:pt x="42" y="1"/>
                    <a:pt x="41" y="0"/>
                    <a:pt x="40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621"/>
            <p:cNvSpPr>
              <a:spLocks/>
            </p:cNvSpPr>
            <p:nvPr/>
          </p:nvSpPr>
          <p:spPr bwMode="auto">
            <a:xfrm>
              <a:off x="7292976" y="5372101"/>
              <a:ext cx="101600" cy="187325"/>
            </a:xfrm>
            <a:custGeom>
              <a:avLst/>
              <a:gdLst>
                <a:gd name="T0" fmla="*/ 44 w 47"/>
                <a:gd name="T1" fmla="*/ 1 h 87"/>
                <a:gd name="T2" fmla="*/ 17 w 47"/>
                <a:gd name="T3" fmla="*/ 46 h 87"/>
                <a:gd name="T4" fmla="*/ 0 w 47"/>
                <a:gd name="T5" fmla="*/ 87 h 87"/>
                <a:gd name="T6" fmla="*/ 1 w 47"/>
                <a:gd name="T7" fmla="*/ 87 h 87"/>
                <a:gd name="T8" fmla="*/ 22 w 47"/>
                <a:gd name="T9" fmla="*/ 43 h 87"/>
                <a:gd name="T10" fmla="*/ 46 w 47"/>
                <a:gd name="T11" fmla="*/ 2 h 87"/>
                <a:gd name="T12" fmla="*/ 44 w 47"/>
                <a:gd name="T13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87">
                  <a:moveTo>
                    <a:pt x="44" y="1"/>
                  </a:moveTo>
                  <a:cubicBezTo>
                    <a:pt x="35" y="16"/>
                    <a:pt x="25" y="30"/>
                    <a:pt x="17" y="46"/>
                  </a:cubicBezTo>
                  <a:cubicBezTo>
                    <a:pt x="11" y="59"/>
                    <a:pt x="1" y="72"/>
                    <a:pt x="0" y="87"/>
                  </a:cubicBezTo>
                  <a:cubicBezTo>
                    <a:pt x="0" y="87"/>
                    <a:pt x="1" y="87"/>
                    <a:pt x="1" y="87"/>
                  </a:cubicBezTo>
                  <a:cubicBezTo>
                    <a:pt x="5" y="71"/>
                    <a:pt x="15" y="58"/>
                    <a:pt x="22" y="43"/>
                  </a:cubicBezTo>
                  <a:cubicBezTo>
                    <a:pt x="28" y="29"/>
                    <a:pt x="38" y="16"/>
                    <a:pt x="46" y="2"/>
                  </a:cubicBezTo>
                  <a:cubicBezTo>
                    <a:pt x="47" y="1"/>
                    <a:pt x="45" y="0"/>
                    <a:pt x="44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622"/>
            <p:cNvSpPr>
              <a:spLocks/>
            </p:cNvSpPr>
            <p:nvPr/>
          </p:nvSpPr>
          <p:spPr bwMode="auto">
            <a:xfrm>
              <a:off x="7307263" y="5443538"/>
              <a:ext cx="79375" cy="122238"/>
            </a:xfrm>
            <a:custGeom>
              <a:avLst/>
              <a:gdLst>
                <a:gd name="T0" fmla="*/ 35 w 37"/>
                <a:gd name="T1" fmla="*/ 1 h 57"/>
                <a:gd name="T2" fmla="*/ 14 w 37"/>
                <a:gd name="T3" fmla="*/ 33 h 57"/>
                <a:gd name="T4" fmla="*/ 0 w 37"/>
                <a:gd name="T5" fmla="*/ 56 h 57"/>
                <a:gd name="T6" fmla="*/ 2 w 37"/>
                <a:gd name="T7" fmla="*/ 56 h 57"/>
                <a:gd name="T8" fmla="*/ 18 w 37"/>
                <a:gd name="T9" fmla="*/ 31 h 57"/>
                <a:gd name="T10" fmla="*/ 36 w 37"/>
                <a:gd name="T11" fmla="*/ 1 h 57"/>
                <a:gd name="T12" fmla="*/ 35 w 37"/>
                <a:gd name="T13" fmla="*/ 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57">
                  <a:moveTo>
                    <a:pt x="35" y="1"/>
                  </a:moveTo>
                  <a:cubicBezTo>
                    <a:pt x="28" y="11"/>
                    <a:pt x="21" y="22"/>
                    <a:pt x="14" y="33"/>
                  </a:cubicBezTo>
                  <a:cubicBezTo>
                    <a:pt x="9" y="40"/>
                    <a:pt x="2" y="47"/>
                    <a:pt x="0" y="56"/>
                  </a:cubicBezTo>
                  <a:cubicBezTo>
                    <a:pt x="0" y="57"/>
                    <a:pt x="1" y="57"/>
                    <a:pt x="2" y="56"/>
                  </a:cubicBezTo>
                  <a:cubicBezTo>
                    <a:pt x="4" y="47"/>
                    <a:pt x="12" y="39"/>
                    <a:pt x="18" y="31"/>
                  </a:cubicBezTo>
                  <a:cubicBezTo>
                    <a:pt x="24" y="21"/>
                    <a:pt x="30" y="11"/>
                    <a:pt x="36" y="1"/>
                  </a:cubicBezTo>
                  <a:cubicBezTo>
                    <a:pt x="37" y="1"/>
                    <a:pt x="36" y="0"/>
                    <a:pt x="35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623"/>
            <p:cNvSpPr>
              <a:spLocks/>
            </p:cNvSpPr>
            <p:nvPr/>
          </p:nvSpPr>
          <p:spPr bwMode="auto">
            <a:xfrm>
              <a:off x="7324726" y="5529263"/>
              <a:ext cx="47625" cy="58738"/>
            </a:xfrm>
            <a:custGeom>
              <a:avLst/>
              <a:gdLst>
                <a:gd name="T0" fmla="*/ 20 w 22"/>
                <a:gd name="T1" fmla="*/ 1 h 27"/>
                <a:gd name="T2" fmla="*/ 2 w 22"/>
                <a:gd name="T3" fmla="*/ 26 h 27"/>
                <a:gd name="T4" fmla="*/ 3 w 22"/>
                <a:gd name="T5" fmla="*/ 27 h 27"/>
                <a:gd name="T6" fmla="*/ 5 w 22"/>
                <a:gd name="T7" fmla="*/ 27 h 27"/>
                <a:gd name="T8" fmla="*/ 6 w 22"/>
                <a:gd name="T9" fmla="*/ 25 h 27"/>
                <a:gd name="T10" fmla="*/ 13 w 22"/>
                <a:gd name="T11" fmla="*/ 12 h 27"/>
                <a:gd name="T12" fmla="*/ 21 w 22"/>
                <a:gd name="T13" fmla="*/ 1 h 27"/>
                <a:gd name="T14" fmla="*/ 20 w 22"/>
                <a:gd name="T15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27">
                  <a:moveTo>
                    <a:pt x="20" y="1"/>
                  </a:moveTo>
                  <a:cubicBezTo>
                    <a:pt x="17" y="11"/>
                    <a:pt x="0" y="14"/>
                    <a:pt x="2" y="26"/>
                  </a:cubicBezTo>
                  <a:cubicBezTo>
                    <a:pt x="2" y="26"/>
                    <a:pt x="3" y="27"/>
                    <a:pt x="3" y="27"/>
                  </a:cubicBezTo>
                  <a:cubicBezTo>
                    <a:pt x="4" y="27"/>
                    <a:pt x="5" y="27"/>
                    <a:pt x="5" y="27"/>
                  </a:cubicBezTo>
                  <a:cubicBezTo>
                    <a:pt x="6" y="27"/>
                    <a:pt x="6" y="26"/>
                    <a:pt x="6" y="25"/>
                  </a:cubicBezTo>
                  <a:cubicBezTo>
                    <a:pt x="0" y="24"/>
                    <a:pt x="11" y="14"/>
                    <a:pt x="13" y="12"/>
                  </a:cubicBezTo>
                  <a:cubicBezTo>
                    <a:pt x="16" y="9"/>
                    <a:pt x="20" y="6"/>
                    <a:pt x="21" y="1"/>
                  </a:cubicBezTo>
                  <a:cubicBezTo>
                    <a:pt x="22" y="0"/>
                    <a:pt x="20" y="0"/>
                    <a:pt x="20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Freeform 624"/>
            <p:cNvSpPr>
              <a:spLocks/>
            </p:cNvSpPr>
            <p:nvPr/>
          </p:nvSpPr>
          <p:spPr bwMode="auto">
            <a:xfrm>
              <a:off x="7512051" y="5605463"/>
              <a:ext cx="47625" cy="61913"/>
            </a:xfrm>
            <a:custGeom>
              <a:avLst/>
              <a:gdLst>
                <a:gd name="T0" fmla="*/ 21 w 22"/>
                <a:gd name="T1" fmla="*/ 1 h 29"/>
                <a:gd name="T2" fmla="*/ 17 w 22"/>
                <a:gd name="T3" fmla="*/ 6 h 29"/>
                <a:gd name="T4" fmla="*/ 10 w 22"/>
                <a:gd name="T5" fmla="*/ 14 h 29"/>
                <a:gd name="T6" fmla="*/ 8 w 22"/>
                <a:gd name="T7" fmla="*/ 20 h 29"/>
                <a:gd name="T8" fmla="*/ 1 w 22"/>
                <a:gd name="T9" fmla="*/ 28 h 29"/>
                <a:gd name="T10" fmla="*/ 1 w 22"/>
                <a:gd name="T11" fmla="*/ 29 h 29"/>
                <a:gd name="T12" fmla="*/ 10 w 22"/>
                <a:gd name="T13" fmla="*/ 19 h 29"/>
                <a:gd name="T14" fmla="*/ 16 w 22"/>
                <a:gd name="T15" fmla="*/ 10 h 29"/>
                <a:gd name="T16" fmla="*/ 21 w 22"/>
                <a:gd name="T17" fmla="*/ 1 h 29"/>
                <a:gd name="T18" fmla="*/ 21 w 22"/>
                <a:gd name="T19" fmla="*/ 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9">
                  <a:moveTo>
                    <a:pt x="21" y="1"/>
                  </a:moveTo>
                  <a:cubicBezTo>
                    <a:pt x="19" y="2"/>
                    <a:pt x="18" y="4"/>
                    <a:pt x="17" y="6"/>
                  </a:cubicBezTo>
                  <a:cubicBezTo>
                    <a:pt x="15" y="9"/>
                    <a:pt x="12" y="11"/>
                    <a:pt x="10" y="14"/>
                  </a:cubicBezTo>
                  <a:cubicBezTo>
                    <a:pt x="9" y="15"/>
                    <a:pt x="9" y="18"/>
                    <a:pt x="8" y="20"/>
                  </a:cubicBezTo>
                  <a:cubicBezTo>
                    <a:pt x="6" y="23"/>
                    <a:pt x="3" y="25"/>
                    <a:pt x="1" y="28"/>
                  </a:cubicBezTo>
                  <a:cubicBezTo>
                    <a:pt x="0" y="29"/>
                    <a:pt x="1" y="29"/>
                    <a:pt x="1" y="29"/>
                  </a:cubicBezTo>
                  <a:cubicBezTo>
                    <a:pt x="5" y="26"/>
                    <a:pt x="8" y="23"/>
                    <a:pt x="10" y="19"/>
                  </a:cubicBezTo>
                  <a:cubicBezTo>
                    <a:pt x="11" y="15"/>
                    <a:pt x="14" y="13"/>
                    <a:pt x="16" y="10"/>
                  </a:cubicBezTo>
                  <a:cubicBezTo>
                    <a:pt x="18" y="7"/>
                    <a:pt x="19" y="4"/>
                    <a:pt x="21" y="1"/>
                  </a:cubicBezTo>
                  <a:cubicBezTo>
                    <a:pt x="22" y="1"/>
                    <a:pt x="21" y="0"/>
                    <a:pt x="21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Freeform 625"/>
            <p:cNvSpPr>
              <a:spLocks/>
            </p:cNvSpPr>
            <p:nvPr/>
          </p:nvSpPr>
          <p:spPr bwMode="auto">
            <a:xfrm>
              <a:off x="7551738" y="5581651"/>
              <a:ext cx="57150" cy="85725"/>
            </a:xfrm>
            <a:custGeom>
              <a:avLst/>
              <a:gdLst>
                <a:gd name="T0" fmla="*/ 25 w 27"/>
                <a:gd name="T1" fmla="*/ 1 h 40"/>
                <a:gd name="T2" fmla="*/ 7 w 27"/>
                <a:gd name="T3" fmla="*/ 26 h 40"/>
                <a:gd name="T4" fmla="*/ 0 w 27"/>
                <a:gd name="T5" fmla="*/ 40 h 40"/>
                <a:gd name="T6" fmla="*/ 1 w 27"/>
                <a:gd name="T7" fmla="*/ 40 h 40"/>
                <a:gd name="T8" fmla="*/ 11 w 27"/>
                <a:gd name="T9" fmla="*/ 24 h 40"/>
                <a:gd name="T10" fmla="*/ 26 w 27"/>
                <a:gd name="T11" fmla="*/ 3 h 40"/>
                <a:gd name="T12" fmla="*/ 25 w 27"/>
                <a:gd name="T13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40">
                  <a:moveTo>
                    <a:pt x="25" y="1"/>
                  </a:moveTo>
                  <a:cubicBezTo>
                    <a:pt x="18" y="9"/>
                    <a:pt x="14" y="18"/>
                    <a:pt x="7" y="26"/>
                  </a:cubicBezTo>
                  <a:cubicBezTo>
                    <a:pt x="4" y="30"/>
                    <a:pt x="0" y="34"/>
                    <a:pt x="0" y="40"/>
                  </a:cubicBezTo>
                  <a:cubicBezTo>
                    <a:pt x="0" y="40"/>
                    <a:pt x="1" y="40"/>
                    <a:pt x="1" y="40"/>
                  </a:cubicBezTo>
                  <a:cubicBezTo>
                    <a:pt x="2" y="33"/>
                    <a:pt x="8" y="29"/>
                    <a:pt x="11" y="24"/>
                  </a:cubicBezTo>
                  <a:cubicBezTo>
                    <a:pt x="17" y="17"/>
                    <a:pt x="21" y="10"/>
                    <a:pt x="26" y="3"/>
                  </a:cubicBezTo>
                  <a:cubicBezTo>
                    <a:pt x="27" y="2"/>
                    <a:pt x="25" y="0"/>
                    <a:pt x="25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923421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0" grpId="0" animBg="1"/>
      <p:bldP spid="12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PA_组合 2"/>
          <p:cNvGrpSpPr/>
          <p:nvPr>
            <p:custDataLst>
              <p:tags r:id="rId1"/>
            </p:custDataLst>
          </p:nvPr>
        </p:nvGrpSpPr>
        <p:grpSpPr>
          <a:xfrm>
            <a:off x="1103734" y="1221636"/>
            <a:ext cx="4695182" cy="3257457"/>
            <a:chOff x="1404676" y="1684666"/>
            <a:chExt cx="4695182" cy="3257457"/>
          </a:xfrm>
          <a:solidFill>
            <a:schemeClr val="bg1"/>
          </a:solidFill>
        </p:grpSpPr>
        <p:sp>
          <p:nvSpPr>
            <p:cNvPr id="4" name="Freeform 5"/>
            <p:cNvSpPr>
              <a:spLocks/>
            </p:cNvSpPr>
            <p:nvPr/>
          </p:nvSpPr>
          <p:spPr bwMode="auto">
            <a:xfrm>
              <a:off x="1839930" y="3356225"/>
              <a:ext cx="395895" cy="219943"/>
            </a:xfrm>
            <a:custGeom>
              <a:avLst/>
              <a:gdLst>
                <a:gd name="T0" fmla="*/ 26 w 126"/>
                <a:gd name="T1" fmla="*/ 0 h 70"/>
                <a:gd name="T2" fmla="*/ 21 w 126"/>
                <a:gd name="T3" fmla="*/ 1 h 70"/>
                <a:gd name="T4" fmla="*/ 38 w 126"/>
                <a:gd name="T5" fmla="*/ 26 h 70"/>
                <a:gd name="T6" fmla="*/ 20 w 126"/>
                <a:gd name="T7" fmla="*/ 35 h 70"/>
                <a:gd name="T8" fmla="*/ 13 w 126"/>
                <a:gd name="T9" fmla="*/ 30 h 70"/>
                <a:gd name="T10" fmla="*/ 6 w 126"/>
                <a:gd name="T11" fmla="*/ 28 h 70"/>
                <a:gd name="T12" fmla="*/ 2 w 126"/>
                <a:gd name="T13" fmla="*/ 30 h 70"/>
                <a:gd name="T14" fmla="*/ 4 w 126"/>
                <a:gd name="T15" fmla="*/ 40 h 70"/>
                <a:gd name="T16" fmla="*/ 8 w 126"/>
                <a:gd name="T17" fmla="*/ 46 h 70"/>
                <a:gd name="T18" fmla="*/ 3 w 126"/>
                <a:gd name="T19" fmla="*/ 54 h 70"/>
                <a:gd name="T20" fmla="*/ 10 w 126"/>
                <a:gd name="T21" fmla="*/ 58 h 70"/>
                <a:gd name="T22" fmla="*/ 25 w 126"/>
                <a:gd name="T23" fmla="*/ 55 h 70"/>
                <a:gd name="T24" fmla="*/ 66 w 126"/>
                <a:gd name="T25" fmla="*/ 43 h 70"/>
                <a:gd name="T26" fmla="*/ 80 w 126"/>
                <a:gd name="T27" fmla="*/ 61 h 70"/>
                <a:gd name="T28" fmla="*/ 91 w 126"/>
                <a:gd name="T29" fmla="*/ 70 h 70"/>
                <a:gd name="T30" fmla="*/ 93 w 126"/>
                <a:gd name="T31" fmla="*/ 69 h 70"/>
                <a:gd name="T32" fmla="*/ 98 w 126"/>
                <a:gd name="T33" fmla="*/ 57 h 70"/>
                <a:gd name="T34" fmla="*/ 94 w 126"/>
                <a:gd name="T35" fmla="*/ 35 h 70"/>
                <a:gd name="T36" fmla="*/ 116 w 126"/>
                <a:gd name="T37" fmla="*/ 27 h 70"/>
                <a:gd name="T38" fmla="*/ 123 w 126"/>
                <a:gd name="T39" fmla="*/ 11 h 70"/>
                <a:gd name="T40" fmla="*/ 104 w 126"/>
                <a:gd name="T41" fmla="*/ 4 h 70"/>
                <a:gd name="T42" fmla="*/ 99 w 126"/>
                <a:gd name="T43" fmla="*/ 4 h 70"/>
                <a:gd name="T44" fmla="*/ 83 w 126"/>
                <a:gd name="T45" fmla="*/ 9 h 70"/>
                <a:gd name="T46" fmla="*/ 75 w 126"/>
                <a:gd name="T47" fmla="*/ 12 h 70"/>
                <a:gd name="T48" fmla="*/ 43 w 126"/>
                <a:gd name="T49" fmla="*/ 4 h 70"/>
                <a:gd name="T50" fmla="*/ 26 w 126"/>
                <a:gd name="T51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6" h="70">
                  <a:moveTo>
                    <a:pt x="26" y="0"/>
                  </a:moveTo>
                  <a:cubicBezTo>
                    <a:pt x="24" y="0"/>
                    <a:pt x="23" y="0"/>
                    <a:pt x="21" y="1"/>
                  </a:cubicBezTo>
                  <a:cubicBezTo>
                    <a:pt x="7" y="9"/>
                    <a:pt x="30" y="22"/>
                    <a:pt x="38" y="26"/>
                  </a:cubicBezTo>
                  <a:cubicBezTo>
                    <a:pt x="32" y="29"/>
                    <a:pt x="26" y="32"/>
                    <a:pt x="20" y="35"/>
                  </a:cubicBezTo>
                  <a:cubicBezTo>
                    <a:pt x="18" y="33"/>
                    <a:pt x="15" y="31"/>
                    <a:pt x="13" y="30"/>
                  </a:cubicBezTo>
                  <a:cubicBezTo>
                    <a:pt x="11" y="29"/>
                    <a:pt x="8" y="28"/>
                    <a:pt x="6" y="28"/>
                  </a:cubicBezTo>
                  <a:cubicBezTo>
                    <a:pt x="5" y="28"/>
                    <a:pt x="3" y="28"/>
                    <a:pt x="2" y="30"/>
                  </a:cubicBezTo>
                  <a:cubicBezTo>
                    <a:pt x="0" y="33"/>
                    <a:pt x="2" y="37"/>
                    <a:pt x="4" y="40"/>
                  </a:cubicBezTo>
                  <a:cubicBezTo>
                    <a:pt x="5" y="41"/>
                    <a:pt x="6" y="44"/>
                    <a:pt x="8" y="46"/>
                  </a:cubicBezTo>
                  <a:cubicBezTo>
                    <a:pt x="5" y="47"/>
                    <a:pt x="0" y="51"/>
                    <a:pt x="3" y="54"/>
                  </a:cubicBezTo>
                  <a:cubicBezTo>
                    <a:pt x="5" y="57"/>
                    <a:pt x="7" y="58"/>
                    <a:pt x="10" y="58"/>
                  </a:cubicBezTo>
                  <a:cubicBezTo>
                    <a:pt x="15" y="58"/>
                    <a:pt x="21" y="55"/>
                    <a:pt x="25" y="55"/>
                  </a:cubicBezTo>
                  <a:cubicBezTo>
                    <a:pt x="39" y="51"/>
                    <a:pt x="53" y="47"/>
                    <a:pt x="66" y="43"/>
                  </a:cubicBezTo>
                  <a:cubicBezTo>
                    <a:pt x="70" y="49"/>
                    <a:pt x="76" y="55"/>
                    <a:pt x="80" y="61"/>
                  </a:cubicBezTo>
                  <a:cubicBezTo>
                    <a:pt x="82" y="64"/>
                    <a:pt x="86" y="70"/>
                    <a:pt x="91" y="70"/>
                  </a:cubicBezTo>
                  <a:cubicBezTo>
                    <a:pt x="92" y="70"/>
                    <a:pt x="93" y="69"/>
                    <a:pt x="93" y="69"/>
                  </a:cubicBezTo>
                  <a:cubicBezTo>
                    <a:pt x="98" y="67"/>
                    <a:pt x="98" y="61"/>
                    <a:pt x="98" y="57"/>
                  </a:cubicBezTo>
                  <a:cubicBezTo>
                    <a:pt x="98" y="50"/>
                    <a:pt x="97" y="42"/>
                    <a:pt x="94" y="35"/>
                  </a:cubicBezTo>
                  <a:cubicBezTo>
                    <a:pt x="101" y="33"/>
                    <a:pt x="109" y="31"/>
                    <a:pt x="116" y="27"/>
                  </a:cubicBezTo>
                  <a:cubicBezTo>
                    <a:pt x="122" y="24"/>
                    <a:pt x="126" y="17"/>
                    <a:pt x="123" y="11"/>
                  </a:cubicBezTo>
                  <a:cubicBezTo>
                    <a:pt x="119" y="5"/>
                    <a:pt x="111" y="4"/>
                    <a:pt x="104" y="4"/>
                  </a:cubicBezTo>
                  <a:cubicBezTo>
                    <a:pt x="102" y="4"/>
                    <a:pt x="100" y="4"/>
                    <a:pt x="99" y="4"/>
                  </a:cubicBezTo>
                  <a:cubicBezTo>
                    <a:pt x="93" y="4"/>
                    <a:pt x="88" y="6"/>
                    <a:pt x="83" y="9"/>
                  </a:cubicBezTo>
                  <a:cubicBezTo>
                    <a:pt x="81" y="10"/>
                    <a:pt x="78" y="11"/>
                    <a:pt x="75" y="12"/>
                  </a:cubicBezTo>
                  <a:cubicBezTo>
                    <a:pt x="65" y="8"/>
                    <a:pt x="54" y="6"/>
                    <a:pt x="43" y="4"/>
                  </a:cubicBezTo>
                  <a:cubicBezTo>
                    <a:pt x="38" y="3"/>
                    <a:pt x="32" y="0"/>
                    <a:pt x="26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6"/>
            <p:cNvSpPr>
              <a:spLocks/>
            </p:cNvSpPr>
            <p:nvPr/>
          </p:nvSpPr>
          <p:spPr bwMode="auto">
            <a:xfrm>
              <a:off x="3122539" y="1791164"/>
              <a:ext cx="48618" cy="41673"/>
            </a:xfrm>
            <a:custGeom>
              <a:avLst/>
              <a:gdLst>
                <a:gd name="T0" fmla="*/ 16 w 16"/>
                <a:gd name="T1" fmla="*/ 0 h 13"/>
                <a:gd name="T2" fmla="*/ 0 w 16"/>
                <a:gd name="T3" fmla="*/ 7 h 13"/>
                <a:gd name="T4" fmla="*/ 9 w 16"/>
                <a:gd name="T5" fmla="*/ 13 h 13"/>
                <a:gd name="T6" fmla="*/ 11 w 16"/>
                <a:gd name="T7" fmla="*/ 13 h 13"/>
                <a:gd name="T8" fmla="*/ 16 w 16"/>
                <a:gd name="T9" fmla="*/ 1 h 13"/>
                <a:gd name="T10" fmla="*/ 16 w 16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3">
                  <a:moveTo>
                    <a:pt x="16" y="0"/>
                  </a:moveTo>
                  <a:cubicBezTo>
                    <a:pt x="11" y="2"/>
                    <a:pt x="5" y="5"/>
                    <a:pt x="0" y="7"/>
                  </a:cubicBezTo>
                  <a:cubicBezTo>
                    <a:pt x="2" y="10"/>
                    <a:pt x="5" y="13"/>
                    <a:pt x="9" y="13"/>
                  </a:cubicBezTo>
                  <a:cubicBezTo>
                    <a:pt x="10" y="13"/>
                    <a:pt x="11" y="13"/>
                    <a:pt x="11" y="13"/>
                  </a:cubicBezTo>
                  <a:cubicBezTo>
                    <a:pt x="16" y="10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7"/>
            <p:cNvSpPr>
              <a:spLocks/>
            </p:cNvSpPr>
            <p:nvPr/>
          </p:nvSpPr>
          <p:spPr bwMode="auto">
            <a:xfrm>
              <a:off x="2659503" y="4812472"/>
              <a:ext cx="398211" cy="129650"/>
            </a:xfrm>
            <a:custGeom>
              <a:avLst/>
              <a:gdLst>
                <a:gd name="T0" fmla="*/ 27 w 127"/>
                <a:gd name="T1" fmla="*/ 0 h 41"/>
                <a:gd name="T2" fmla="*/ 21 w 127"/>
                <a:gd name="T3" fmla="*/ 1 h 41"/>
                <a:gd name="T4" fmla="*/ 38 w 127"/>
                <a:gd name="T5" fmla="*/ 27 h 41"/>
                <a:gd name="T6" fmla="*/ 20 w 127"/>
                <a:gd name="T7" fmla="*/ 35 h 41"/>
                <a:gd name="T8" fmla="*/ 13 w 127"/>
                <a:gd name="T9" fmla="*/ 30 h 41"/>
                <a:gd name="T10" fmla="*/ 6 w 127"/>
                <a:gd name="T11" fmla="*/ 28 h 41"/>
                <a:gd name="T12" fmla="*/ 2 w 127"/>
                <a:gd name="T13" fmla="*/ 30 h 41"/>
                <a:gd name="T14" fmla="*/ 4 w 127"/>
                <a:gd name="T15" fmla="*/ 40 h 41"/>
                <a:gd name="T16" fmla="*/ 4 w 127"/>
                <a:gd name="T17" fmla="*/ 41 h 41"/>
                <a:gd name="T18" fmla="*/ 96 w 127"/>
                <a:gd name="T19" fmla="*/ 41 h 41"/>
                <a:gd name="T20" fmla="*/ 94 w 127"/>
                <a:gd name="T21" fmla="*/ 35 h 41"/>
                <a:gd name="T22" fmla="*/ 116 w 127"/>
                <a:gd name="T23" fmla="*/ 28 h 41"/>
                <a:gd name="T24" fmla="*/ 123 w 127"/>
                <a:gd name="T25" fmla="*/ 11 h 41"/>
                <a:gd name="T26" fmla="*/ 105 w 127"/>
                <a:gd name="T27" fmla="*/ 4 h 41"/>
                <a:gd name="T28" fmla="*/ 99 w 127"/>
                <a:gd name="T29" fmla="*/ 4 h 41"/>
                <a:gd name="T30" fmla="*/ 83 w 127"/>
                <a:gd name="T31" fmla="*/ 9 h 41"/>
                <a:gd name="T32" fmla="*/ 76 w 127"/>
                <a:gd name="T33" fmla="*/ 13 h 41"/>
                <a:gd name="T34" fmla="*/ 43 w 127"/>
                <a:gd name="T35" fmla="*/ 4 h 41"/>
                <a:gd name="T36" fmla="*/ 27 w 127"/>
                <a:gd name="T3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7" h="41">
                  <a:moveTo>
                    <a:pt x="27" y="0"/>
                  </a:moveTo>
                  <a:cubicBezTo>
                    <a:pt x="25" y="0"/>
                    <a:pt x="23" y="1"/>
                    <a:pt x="21" y="1"/>
                  </a:cubicBezTo>
                  <a:cubicBezTo>
                    <a:pt x="7" y="9"/>
                    <a:pt x="30" y="22"/>
                    <a:pt x="38" y="27"/>
                  </a:cubicBezTo>
                  <a:cubicBezTo>
                    <a:pt x="32" y="29"/>
                    <a:pt x="26" y="32"/>
                    <a:pt x="20" y="35"/>
                  </a:cubicBezTo>
                  <a:cubicBezTo>
                    <a:pt x="18" y="33"/>
                    <a:pt x="15" y="31"/>
                    <a:pt x="13" y="30"/>
                  </a:cubicBezTo>
                  <a:cubicBezTo>
                    <a:pt x="11" y="29"/>
                    <a:pt x="9" y="28"/>
                    <a:pt x="6" y="28"/>
                  </a:cubicBezTo>
                  <a:cubicBezTo>
                    <a:pt x="5" y="28"/>
                    <a:pt x="3" y="29"/>
                    <a:pt x="2" y="30"/>
                  </a:cubicBezTo>
                  <a:cubicBezTo>
                    <a:pt x="0" y="34"/>
                    <a:pt x="2" y="37"/>
                    <a:pt x="4" y="40"/>
                  </a:cubicBezTo>
                  <a:cubicBezTo>
                    <a:pt x="4" y="40"/>
                    <a:pt x="4" y="41"/>
                    <a:pt x="4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5" y="39"/>
                    <a:pt x="95" y="37"/>
                    <a:pt x="94" y="35"/>
                  </a:cubicBezTo>
                  <a:cubicBezTo>
                    <a:pt x="102" y="33"/>
                    <a:pt x="109" y="31"/>
                    <a:pt x="116" y="28"/>
                  </a:cubicBezTo>
                  <a:cubicBezTo>
                    <a:pt x="122" y="25"/>
                    <a:pt x="127" y="18"/>
                    <a:pt x="123" y="11"/>
                  </a:cubicBezTo>
                  <a:cubicBezTo>
                    <a:pt x="119" y="5"/>
                    <a:pt x="111" y="4"/>
                    <a:pt x="105" y="4"/>
                  </a:cubicBezTo>
                  <a:cubicBezTo>
                    <a:pt x="103" y="4"/>
                    <a:pt x="101" y="4"/>
                    <a:pt x="99" y="4"/>
                  </a:cubicBezTo>
                  <a:cubicBezTo>
                    <a:pt x="93" y="5"/>
                    <a:pt x="88" y="6"/>
                    <a:pt x="83" y="9"/>
                  </a:cubicBezTo>
                  <a:cubicBezTo>
                    <a:pt x="81" y="10"/>
                    <a:pt x="78" y="12"/>
                    <a:pt x="76" y="13"/>
                  </a:cubicBezTo>
                  <a:cubicBezTo>
                    <a:pt x="65" y="9"/>
                    <a:pt x="54" y="7"/>
                    <a:pt x="43" y="4"/>
                  </a:cubicBezTo>
                  <a:cubicBezTo>
                    <a:pt x="38" y="3"/>
                    <a:pt x="32" y="0"/>
                    <a:pt x="27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8"/>
            <p:cNvSpPr>
              <a:spLocks noEditPoints="1"/>
            </p:cNvSpPr>
            <p:nvPr/>
          </p:nvSpPr>
          <p:spPr bwMode="auto">
            <a:xfrm>
              <a:off x="2344639" y="2902450"/>
              <a:ext cx="377373" cy="368114"/>
            </a:xfrm>
            <a:custGeom>
              <a:avLst/>
              <a:gdLst>
                <a:gd name="T0" fmla="*/ 30 w 120"/>
                <a:gd name="T1" fmla="*/ 99 h 118"/>
                <a:gd name="T2" fmla="*/ 33 w 120"/>
                <a:gd name="T3" fmla="*/ 99 h 118"/>
                <a:gd name="T4" fmla="*/ 17 w 120"/>
                <a:gd name="T5" fmla="*/ 88 h 118"/>
                <a:gd name="T6" fmla="*/ 16 w 120"/>
                <a:gd name="T7" fmla="*/ 85 h 118"/>
                <a:gd name="T8" fmla="*/ 17 w 120"/>
                <a:gd name="T9" fmla="*/ 88 h 118"/>
                <a:gd name="T10" fmla="*/ 74 w 120"/>
                <a:gd name="T11" fmla="*/ 37 h 118"/>
                <a:gd name="T12" fmla="*/ 82 w 120"/>
                <a:gd name="T13" fmla="*/ 28 h 118"/>
                <a:gd name="T14" fmla="*/ 86 w 120"/>
                <a:gd name="T15" fmla="*/ 28 h 118"/>
                <a:gd name="T16" fmla="*/ 81 w 120"/>
                <a:gd name="T17" fmla="*/ 42 h 118"/>
                <a:gd name="T18" fmla="*/ 93 w 120"/>
                <a:gd name="T19" fmla="*/ 8 h 118"/>
                <a:gd name="T20" fmla="*/ 71 w 120"/>
                <a:gd name="T21" fmla="*/ 20 h 118"/>
                <a:gd name="T22" fmla="*/ 71 w 120"/>
                <a:gd name="T23" fmla="*/ 16 h 118"/>
                <a:gd name="T24" fmla="*/ 33 w 120"/>
                <a:gd name="T25" fmla="*/ 54 h 118"/>
                <a:gd name="T26" fmla="*/ 20 w 120"/>
                <a:gd name="T27" fmla="*/ 55 h 118"/>
                <a:gd name="T28" fmla="*/ 9 w 120"/>
                <a:gd name="T29" fmla="*/ 57 h 118"/>
                <a:gd name="T30" fmla="*/ 0 w 120"/>
                <a:gd name="T31" fmla="*/ 69 h 118"/>
                <a:gd name="T32" fmla="*/ 0 w 120"/>
                <a:gd name="T33" fmla="*/ 71 h 118"/>
                <a:gd name="T34" fmla="*/ 1 w 120"/>
                <a:gd name="T35" fmla="*/ 72 h 118"/>
                <a:gd name="T36" fmla="*/ 16 w 120"/>
                <a:gd name="T37" fmla="*/ 77 h 118"/>
                <a:gd name="T38" fmla="*/ 15 w 120"/>
                <a:gd name="T39" fmla="*/ 80 h 118"/>
                <a:gd name="T40" fmla="*/ 13 w 120"/>
                <a:gd name="T41" fmla="*/ 85 h 118"/>
                <a:gd name="T42" fmla="*/ 32 w 120"/>
                <a:gd name="T43" fmla="*/ 103 h 118"/>
                <a:gd name="T44" fmla="*/ 33 w 120"/>
                <a:gd name="T45" fmla="*/ 102 h 118"/>
                <a:gd name="T46" fmla="*/ 38 w 120"/>
                <a:gd name="T47" fmla="*/ 100 h 118"/>
                <a:gd name="T48" fmla="*/ 44 w 120"/>
                <a:gd name="T49" fmla="*/ 118 h 118"/>
                <a:gd name="T50" fmla="*/ 45 w 120"/>
                <a:gd name="T51" fmla="*/ 118 h 118"/>
                <a:gd name="T52" fmla="*/ 61 w 120"/>
                <a:gd name="T53" fmla="*/ 107 h 118"/>
                <a:gd name="T54" fmla="*/ 61 w 120"/>
                <a:gd name="T55" fmla="*/ 84 h 118"/>
                <a:gd name="T56" fmla="*/ 92 w 120"/>
                <a:gd name="T57" fmla="*/ 58 h 118"/>
                <a:gd name="T58" fmla="*/ 119 w 120"/>
                <a:gd name="T59" fmla="*/ 3 h 118"/>
                <a:gd name="T60" fmla="*/ 117 w 120"/>
                <a:gd name="T61" fmla="*/ 0 h 118"/>
                <a:gd name="T62" fmla="*/ 114 w 120"/>
                <a:gd name="T63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0" h="118">
                  <a:moveTo>
                    <a:pt x="31" y="100"/>
                  </a:moveTo>
                  <a:cubicBezTo>
                    <a:pt x="31" y="100"/>
                    <a:pt x="30" y="99"/>
                    <a:pt x="30" y="99"/>
                  </a:cubicBezTo>
                  <a:cubicBezTo>
                    <a:pt x="30" y="99"/>
                    <a:pt x="31" y="99"/>
                    <a:pt x="32" y="99"/>
                  </a:cubicBezTo>
                  <a:cubicBezTo>
                    <a:pt x="32" y="99"/>
                    <a:pt x="33" y="99"/>
                    <a:pt x="33" y="99"/>
                  </a:cubicBezTo>
                  <a:cubicBezTo>
                    <a:pt x="33" y="99"/>
                    <a:pt x="32" y="100"/>
                    <a:pt x="31" y="100"/>
                  </a:cubicBezTo>
                  <a:moveTo>
                    <a:pt x="17" y="88"/>
                  </a:moveTo>
                  <a:cubicBezTo>
                    <a:pt x="16" y="87"/>
                    <a:pt x="16" y="86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4"/>
                    <a:pt x="16" y="84"/>
                    <a:pt x="16" y="84"/>
                  </a:cubicBezTo>
                  <a:cubicBezTo>
                    <a:pt x="16" y="85"/>
                    <a:pt x="16" y="87"/>
                    <a:pt x="17" y="88"/>
                  </a:cubicBezTo>
                  <a:moveTo>
                    <a:pt x="81" y="42"/>
                  </a:moveTo>
                  <a:cubicBezTo>
                    <a:pt x="78" y="42"/>
                    <a:pt x="75" y="40"/>
                    <a:pt x="74" y="37"/>
                  </a:cubicBezTo>
                  <a:cubicBezTo>
                    <a:pt x="73" y="35"/>
                    <a:pt x="74" y="32"/>
                    <a:pt x="76" y="30"/>
                  </a:cubicBezTo>
                  <a:cubicBezTo>
                    <a:pt x="78" y="28"/>
                    <a:pt x="80" y="28"/>
                    <a:pt x="82" y="28"/>
                  </a:cubicBezTo>
                  <a:cubicBezTo>
                    <a:pt x="83" y="28"/>
                    <a:pt x="85" y="28"/>
                    <a:pt x="86" y="28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91" y="31"/>
                    <a:pt x="90" y="38"/>
                    <a:pt x="85" y="41"/>
                  </a:cubicBezTo>
                  <a:cubicBezTo>
                    <a:pt x="84" y="42"/>
                    <a:pt x="83" y="42"/>
                    <a:pt x="81" y="42"/>
                  </a:cubicBezTo>
                  <a:moveTo>
                    <a:pt x="71" y="20"/>
                  </a:moveTo>
                  <a:cubicBezTo>
                    <a:pt x="78" y="16"/>
                    <a:pt x="85" y="11"/>
                    <a:pt x="93" y="8"/>
                  </a:cubicBezTo>
                  <a:cubicBezTo>
                    <a:pt x="92" y="9"/>
                    <a:pt x="91" y="9"/>
                    <a:pt x="90" y="10"/>
                  </a:cubicBezTo>
                  <a:cubicBezTo>
                    <a:pt x="84" y="13"/>
                    <a:pt x="77" y="16"/>
                    <a:pt x="71" y="20"/>
                  </a:cubicBezTo>
                  <a:moveTo>
                    <a:pt x="114" y="0"/>
                  </a:moveTo>
                  <a:cubicBezTo>
                    <a:pt x="99" y="0"/>
                    <a:pt x="83" y="7"/>
                    <a:pt x="71" y="16"/>
                  </a:cubicBezTo>
                  <a:cubicBezTo>
                    <a:pt x="58" y="25"/>
                    <a:pt x="41" y="39"/>
                    <a:pt x="33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2" y="54"/>
                    <a:pt x="32" y="54"/>
                    <a:pt x="31" y="54"/>
                  </a:cubicBezTo>
                  <a:cubicBezTo>
                    <a:pt x="28" y="54"/>
                    <a:pt x="24" y="54"/>
                    <a:pt x="20" y="55"/>
                  </a:cubicBezTo>
                  <a:cubicBezTo>
                    <a:pt x="16" y="55"/>
                    <a:pt x="13" y="55"/>
                    <a:pt x="9" y="56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7" y="59"/>
                    <a:pt x="5" y="61"/>
                    <a:pt x="4" y="63"/>
                  </a:cubicBezTo>
                  <a:cubicBezTo>
                    <a:pt x="3" y="65"/>
                    <a:pt x="0" y="67"/>
                    <a:pt x="0" y="69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1" y="72"/>
                    <a:pt x="1" y="72"/>
                  </a:cubicBezTo>
                  <a:cubicBezTo>
                    <a:pt x="4" y="73"/>
                    <a:pt x="7" y="74"/>
                    <a:pt x="10" y="75"/>
                  </a:cubicBezTo>
                  <a:cubicBezTo>
                    <a:pt x="12" y="76"/>
                    <a:pt x="14" y="77"/>
                    <a:pt x="16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16" y="78"/>
                    <a:pt x="15" y="79"/>
                    <a:pt x="15" y="80"/>
                  </a:cubicBezTo>
                  <a:cubicBezTo>
                    <a:pt x="14" y="81"/>
                    <a:pt x="13" y="83"/>
                    <a:pt x="13" y="85"/>
                  </a:cubicBezTo>
                  <a:cubicBezTo>
                    <a:pt x="13" y="85"/>
                    <a:pt x="13" y="85"/>
                    <a:pt x="13" y="85"/>
                  </a:cubicBezTo>
                  <a:cubicBezTo>
                    <a:pt x="12" y="87"/>
                    <a:pt x="15" y="92"/>
                    <a:pt x="17" y="94"/>
                  </a:cubicBezTo>
                  <a:cubicBezTo>
                    <a:pt x="20" y="98"/>
                    <a:pt x="26" y="102"/>
                    <a:pt x="32" y="103"/>
                  </a:cubicBezTo>
                  <a:cubicBezTo>
                    <a:pt x="32" y="103"/>
                    <a:pt x="32" y="103"/>
                    <a:pt x="32" y="103"/>
                  </a:cubicBezTo>
                  <a:cubicBezTo>
                    <a:pt x="32" y="103"/>
                    <a:pt x="33" y="103"/>
                    <a:pt x="33" y="102"/>
                  </a:cubicBezTo>
                  <a:cubicBezTo>
                    <a:pt x="34" y="102"/>
                    <a:pt x="35" y="102"/>
                    <a:pt x="36" y="101"/>
                  </a:cubicBezTo>
                  <a:cubicBezTo>
                    <a:pt x="36" y="101"/>
                    <a:pt x="37" y="100"/>
                    <a:pt x="38" y="100"/>
                  </a:cubicBezTo>
                  <a:cubicBezTo>
                    <a:pt x="38" y="103"/>
                    <a:pt x="39" y="106"/>
                    <a:pt x="40" y="109"/>
                  </a:cubicBezTo>
                  <a:cubicBezTo>
                    <a:pt x="41" y="112"/>
                    <a:pt x="41" y="116"/>
                    <a:pt x="44" y="118"/>
                  </a:cubicBezTo>
                  <a:cubicBezTo>
                    <a:pt x="44" y="118"/>
                    <a:pt x="45" y="118"/>
                    <a:pt x="45" y="118"/>
                  </a:cubicBezTo>
                  <a:cubicBezTo>
                    <a:pt x="45" y="118"/>
                    <a:pt x="45" y="118"/>
                    <a:pt x="45" y="118"/>
                  </a:cubicBezTo>
                  <a:cubicBezTo>
                    <a:pt x="48" y="117"/>
                    <a:pt x="50" y="116"/>
                    <a:pt x="52" y="114"/>
                  </a:cubicBezTo>
                  <a:cubicBezTo>
                    <a:pt x="55" y="111"/>
                    <a:pt x="58" y="109"/>
                    <a:pt x="61" y="107"/>
                  </a:cubicBezTo>
                  <a:cubicBezTo>
                    <a:pt x="62" y="107"/>
                    <a:pt x="63" y="106"/>
                    <a:pt x="63" y="105"/>
                  </a:cubicBezTo>
                  <a:cubicBezTo>
                    <a:pt x="62" y="98"/>
                    <a:pt x="62" y="91"/>
                    <a:pt x="61" y="84"/>
                  </a:cubicBezTo>
                  <a:cubicBezTo>
                    <a:pt x="66" y="82"/>
                    <a:pt x="71" y="79"/>
                    <a:pt x="75" y="74"/>
                  </a:cubicBezTo>
                  <a:cubicBezTo>
                    <a:pt x="82" y="70"/>
                    <a:pt x="87" y="64"/>
                    <a:pt x="92" y="58"/>
                  </a:cubicBezTo>
                  <a:cubicBezTo>
                    <a:pt x="94" y="55"/>
                    <a:pt x="96" y="53"/>
                    <a:pt x="98" y="50"/>
                  </a:cubicBezTo>
                  <a:cubicBezTo>
                    <a:pt x="110" y="36"/>
                    <a:pt x="116" y="20"/>
                    <a:pt x="119" y="3"/>
                  </a:cubicBezTo>
                  <a:cubicBezTo>
                    <a:pt x="120" y="1"/>
                    <a:pt x="118" y="0"/>
                    <a:pt x="117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17" y="0"/>
                    <a:pt x="117" y="0"/>
                    <a:pt x="116" y="0"/>
                  </a:cubicBezTo>
                  <a:cubicBezTo>
                    <a:pt x="116" y="0"/>
                    <a:pt x="115" y="0"/>
                    <a:pt x="114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9"/>
            <p:cNvSpPr>
              <a:spLocks/>
            </p:cNvSpPr>
            <p:nvPr/>
          </p:nvSpPr>
          <p:spPr bwMode="auto">
            <a:xfrm>
              <a:off x="2314541" y="3171011"/>
              <a:ext cx="118073" cy="152802"/>
            </a:xfrm>
            <a:custGeom>
              <a:avLst/>
              <a:gdLst>
                <a:gd name="T0" fmla="*/ 16 w 38"/>
                <a:gd name="T1" fmla="*/ 0 h 49"/>
                <a:gd name="T2" fmla="*/ 0 w 38"/>
                <a:gd name="T3" fmla="*/ 24 h 49"/>
                <a:gd name="T4" fmla="*/ 2 w 38"/>
                <a:gd name="T5" fmla="*/ 27 h 49"/>
                <a:gd name="T6" fmla="*/ 4 w 38"/>
                <a:gd name="T7" fmla="*/ 27 h 49"/>
                <a:gd name="T8" fmla="*/ 5 w 38"/>
                <a:gd name="T9" fmla="*/ 26 h 49"/>
                <a:gd name="T10" fmla="*/ 2 w 38"/>
                <a:gd name="T11" fmla="*/ 34 h 49"/>
                <a:gd name="T12" fmla="*/ 3 w 38"/>
                <a:gd name="T13" fmla="*/ 49 h 49"/>
                <a:gd name="T14" fmla="*/ 5 w 38"/>
                <a:gd name="T15" fmla="*/ 49 h 49"/>
                <a:gd name="T16" fmla="*/ 6 w 38"/>
                <a:gd name="T17" fmla="*/ 49 h 49"/>
                <a:gd name="T18" fmla="*/ 7 w 38"/>
                <a:gd name="T19" fmla="*/ 47 h 49"/>
                <a:gd name="T20" fmla="*/ 8 w 38"/>
                <a:gd name="T21" fmla="*/ 47 h 49"/>
                <a:gd name="T22" fmla="*/ 13 w 38"/>
                <a:gd name="T23" fmla="*/ 43 h 49"/>
                <a:gd name="T24" fmla="*/ 18 w 38"/>
                <a:gd name="T25" fmla="*/ 40 h 49"/>
                <a:gd name="T26" fmla="*/ 23 w 38"/>
                <a:gd name="T27" fmla="*/ 32 h 49"/>
                <a:gd name="T28" fmla="*/ 23 w 38"/>
                <a:gd name="T29" fmla="*/ 36 h 49"/>
                <a:gd name="T30" fmla="*/ 26 w 38"/>
                <a:gd name="T31" fmla="*/ 38 h 49"/>
                <a:gd name="T32" fmla="*/ 27 w 38"/>
                <a:gd name="T33" fmla="*/ 38 h 49"/>
                <a:gd name="T34" fmla="*/ 38 w 38"/>
                <a:gd name="T35" fmla="*/ 25 h 49"/>
                <a:gd name="T36" fmla="*/ 37 w 38"/>
                <a:gd name="T37" fmla="*/ 23 h 49"/>
                <a:gd name="T38" fmla="*/ 37 w 38"/>
                <a:gd name="T39" fmla="*/ 22 h 49"/>
                <a:gd name="T40" fmla="*/ 36 w 38"/>
                <a:gd name="T41" fmla="*/ 21 h 49"/>
                <a:gd name="T42" fmla="*/ 34 w 38"/>
                <a:gd name="T43" fmla="*/ 22 h 49"/>
                <a:gd name="T44" fmla="*/ 34 w 38"/>
                <a:gd name="T45" fmla="*/ 22 h 49"/>
                <a:gd name="T46" fmla="*/ 33 w 38"/>
                <a:gd name="T47" fmla="*/ 24 h 49"/>
                <a:gd name="T48" fmla="*/ 31 w 38"/>
                <a:gd name="T49" fmla="*/ 27 h 49"/>
                <a:gd name="T50" fmla="*/ 27 w 38"/>
                <a:gd name="T51" fmla="*/ 31 h 49"/>
                <a:gd name="T52" fmla="*/ 27 w 38"/>
                <a:gd name="T53" fmla="*/ 30 h 49"/>
                <a:gd name="T54" fmla="*/ 24 w 38"/>
                <a:gd name="T55" fmla="*/ 26 h 49"/>
                <a:gd name="T56" fmla="*/ 23 w 38"/>
                <a:gd name="T57" fmla="*/ 25 h 49"/>
                <a:gd name="T58" fmla="*/ 23 w 38"/>
                <a:gd name="T59" fmla="*/ 25 h 49"/>
                <a:gd name="T60" fmla="*/ 21 w 38"/>
                <a:gd name="T61" fmla="*/ 24 h 49"/>
                <a:gd name="T62" fmla="*/ 20 w 38"/>
                <a:gd name="T63" fmla="*/ 25 h 49"/>
                <a:gd name="T64" fmla="*/ 14 w 38"/>
                <a:gd name="T65" fmla="*/ 35 h 49"/>
                <a:gd name="T66" fmla="*/ 10 w 38"/>
                <a:gd name="T67" fmla="*/ 40 h 49"/>
                <a:gd name="T68" fmla="*/ 12 w 38"/>
                <a:gd name="T69" fmla="*/ 21 h 49"/>
                <a:gd name="T70" fmla="*/ 11 w 38"/>
                <a:gd name="T71" fmla="*/ 19 h 49"/>
                <a:gd name="T72" fmla="*/ 10 w 38"/>
                <a:gd name="T73" fmla="*/ 19 h 49"/>
                <a:gd name="T74" fmla="*/ 6 w 38"/>
                <a:gd name="T75" fmla="*/ 20 h 49"/>
                <a:gd name="T76" fmla="*/ 19 w 38"/>
                <a:gd name="T77" fmla="*/ 3 h 49"/>
                <a:gd name="T78" fmla="*/ 19 w 38"/>
                <a:gd name="T79" fmla="*/ 2 h 49"/>
                <a:gd name="T80" fmla="*/ 19 w 38"/>
                <a:gd name="T81" fmla="*/ 2 h 49"/>
                <a:gd name="T82" fmla="*/ 17 w 38"/>
                <a:gd name="T83" fmla="*/ 0 h 49"/>
                <a:gd name="T84" fmla="*/ 16 w 38"/>
                <a:gd name="T8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8" h="49">
                  <a:moveTo>
                    <a:pt x="16" y="0"/>
                  </a:moveTo>
                  <a:cubicBezTo>
                    <a:pt x="4" y="0"/>
                    <a:pt x="2" y="14"/>
                    <a:pt x="0" y="24"/>
                  </a:cubicBezTo>
                  <a:cubicBezTo>
                    <a:pt x="0" y="25"/>
                    <a:pt x="1" y="27"/>
                    <a:pt x="2" y="27"/>
                  </a:cubicBezTo>
                  <a:cubicBezTo>
                    <a:pt x="3" y="27"/>
                    <a:pt x="3" y="27"/>
                    <a:pt x="4" y="27"/>
                  </a:cubicBezTo>
                  <a:cubicBezTo>
                    <a:pt x="4" y="26"/>
                    <a:pt x="5" y="26"/>
                    <a:pt x="5" y="26"/>
                  </a:cubicBezTo>
                  <a:cubicBezTo>
                    <a:pt x="4" y="28"/>
                    <a:pt x="3" y="31"/>
                    <a:pt x="2" y="34"/>
                  </a:cubicBezTo>
                  <a:cubicBezTo>
                    <a:pt x="1" y="39"/>
                    <a:pt x="1" y="44"/>
                    <a:pt x="3" y="49"/>
                  </a:cubicBezTo>
                  <a:cubicBezTo>
                    <a:pt x="4" y="49"/>
                    <a:pt x="4" y="49"/>
                    <a:pt x="5" y="49"/>
                  </a:cubicBezTo>
                  <a:cubicBezTo>
                    <a:pt x="5" y="49"/>
                    <a:pt x="5" y="49"/>
                    <a:pt x="6" y="49"/>
                  </a:cubicBezTo>
                  <a:cubicBezTo>
                    <a:pt x="6" y="48"/>
                    <a:pt x="7" y="48"/>
                    <a:pt x="7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9" y="46"/>
                    <a:pt x="11" y="45"/>
                    <a:pt x="13" y="43"/>
                  </a:cubicBezTo>
                  <a:cubicBezTo>
                    <a:pt x="15" y="42"/>
                    <a:pt x="17" y="41"/>
                    <a:pt x="18" y="40"/>
                  </a:cubicBezTo>
                  <a:cubicBezTo>
                    <a:pt x="21" y="37"/>
                    <a:pt x="22" y="35"/>
                    <a:pt x="23" y="32"/>
                  </a:cubicBezTo>
                  <a:cubicBezTo>
                    <a:pt x="24" y="33"/>
                    <a:pt x="24" y="34"/>
                    <a:pt x="23" y="36"/>
                  </a:cubicBezTo>
                  <a:cubicBezTo>
                    <a:pt x="23" y="38"/>
                    <a:pt x="25" y="38"/>
                    <a:pt x="26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32" y="36"/>
                    <a:pt x="36" y="31"/>
                    <a:pt x="38" y="25"/>
                  </a:cubicBezTo>
                  <a:cubicBezTo>
                    <a:pt x="38" y="24"/>
                    <a:pt x="38" y="23"/>
                    <a:pt x="37" y="23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1"/>
                    <a:pt x="36" y="21"/>
                    <a:pt x="36" y="21"/>
                  </a:cubicBezTo>
                  <a:cubicBezTo>
                    <a:pt x="35" y="21"/>
                    <a:pt x="34" y="21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3" y="22"/>
                    <a:pt x="33" y="23"/>
                    <a:pt x="33" y="24"/>
                  </a:cubicBezTo>
                  <a:cubicBezTo>
                    <a:pt x="32" y="25"/>
                    <a:pt x="32" y="26"/>
                    <a:pt x="31" y="27"/>
                  </a:cubicBezTo>
                  <a:cubicBezTo>
                    <a:pt x="30" y="29"/>
                    <a:pt x="29" y="30"/>
                    <a:pt x="27" y="31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6" y="29"/>
                    <a:pt x="25" y="27"/>
                    <a:pt x="24" y="26"/>
                  </a:cubicBezTo>
                  <a:cubicBezTo>
                    <a:pt x="24" y="25"/>
                    <a:pt x="24" y="25"/>
                    <a:pt x="23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3" y="24"/>
                    <a:pt x="22" y="24"/>
                    <a:pt x="21" y="24"/>
                  </a:cubicBezTo>
                  <a:cubicBezTo>
                    <a:pt x="21" y="24"/>
                    <a:pt x="20" y="24"/>
                    <a:pt x="20" y="25"/>
                  </a:cubicBezTo>
                  <a:cubicBezTo>
                    <a:pt x="18" y="29"/>
                    <a:pt x="17" y="32"/>
                    <a:pt x="14" y="35"/>
                  </a:cubicBezTo>
                  <a:cubicBezTo>
                    <a:pt x="13" y="37"/>
                    <a:pt x="11" y="39"/>
                    <a:pt x="10" y="40"/>
                  </a:cubicBezTo>
                  <a:cubicBezTo>
                    <a:pt x="10" y="34"/>
                    <a:pt x="10" y="27"/>
                    <a:pt x="12" y="21"/>
                  </a:cubicBezTo>
                  <a:cubicBezTo>
                    <a:pt x="13" y="20"/>
                    <a:pt x="12" y="19"/>
                    <a:pt x="11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9" y="19"/>
                    <a:pt x="8" y="19"/>
                    <a:pt x="6" y="20"/>
                  </a:cubicBezTo>
                  <a:cubicBezTo>
                    <a:pt x="9" y="13"/>
                    <a:pt x="12" y="6"/>
                    <a:pt x="19" y="3"/>
                  </a:cubicBezTo>
                  <a:cubicBezTo>
                    <a:pt x="20" y="3"/>
                    <a:pt x="20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1"/>
                    <a:pt x="18" y="0"/>
                    <a:pt x="17" y="0"/>
                  </a:cubicBezTo>
                  <a:cubicBezTo>
                    <a:pt x="17" y="0"/>
                    <a:pt x="16" y="0"/>
                    <a:pt x="16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0"/>
            <p:cNvSpPr>
              <a:spLocks noEditPoints="1"/>
            </p:cNvSpPr>
            <p:nvPr/>
          </p:nvSpPr>
          <p:spPr bwMode="auto">
            <a:xfrm>
              <a:off x="4824195" y="4613366"/>
              <a:ext cx="377373" cy="328755"/>
            </a:xfrm>
            <a:custGeom>
              <a:avLst/>
              <a:gdLst>
                <a:gd name="T0" fmla="*/ 32 w 120"/>
                <a:gd name="T1" fmla="*/ 100 h 105"/>
                <a:gd name="T2" fmla="*/ 30 w 120"/>
                <a:gd name="T3" fmla="*/ 99 h 105"/>
                <a:gd name="T4" fmla="*/ 32 w 120"/>
                <a:gd name="T5" fmla="*/ 99 h 105"/>
                <a:gd name="T6" fmla="*/ 34 w 120"/>
                <a:gd name="T7" fmla="*/ 99 h 105"/>
                <a:gd name="T8" fmla="*/ 32 w 120"/>
                <a:gd name="T9" fmla="*/ 100 h 105"/>
                <a:gd name="T10" fmla="*/ 18 w 120"/>
                <a:gd name="T11" fmla="*/ 88 h 105"/>
                <a:gd name="T12" fmla="*/ 16 w 120"/>
                <a:gd name="T13" fmla="*/ 85 h 105"/>
                <a:gd name="T14" fmla="*/ 16 w 120"/>
                <a:gd name="T15" fmla="*/ 85 h 105"/>
                <a:gd name="T16" fmla="*/ 17 w 120"/>
                <a:gd name="T17" fmla="*/ 84 h 105"/>
                <a:gd name="T18" fmla="*/ 18 w 120"/>
                <a:gd name="T19" fmla="*/ 88 h 105"/>
                <a:gd name="T20" fmla="*/ 82 w 120"/>
                <a:gd name="T21" fmla="*/ 42 h 105"/>
                <a:gd name="T22" fmla="*/ 75 w 120"/>
                <a:gd name="T23" fmla="*/ 37 h 105"/>
                <a:gd name="T24" fmla="*/ 76 w 120"/>
                <a:gd name="T25" fmla="*/ 30 h 105"/>
                <a:gd name="T26" fmla="*/ 83 w 120"/>
                <a:gd name="T27" fmla="*/ 27 h 105"/>
                <a:gd name="T28" fmla="*/ 86 w 120"/>
                <a:gd name="T29" fmla="*/ 27 h 105"/>
                <a:gd name="T30" fmla="*/ 87 w 120"/>
                <a:gd name="T31" fmla="*/ 27 h 105"/>
                <a:gd name="T32" fmla="*/ 86 w 120"/>
                <a:gd name="T33" fmla="*/ 41 h 105"/>
                <a:gd name="T34" fmla="*/ 82 w 120"/>
                <a:gd name="T35" fmla="*/ 42 h 105"/>
                <a:gd name="T36" fmla="*/ 72 w 120"/>
                <a:gd name="T37" fmla="*/ 20 h 105"/>
                <a:gd name="T38" fmla="*/ 94 w 120"/>
                <a:gd name="T39" fmla="*/ 8 h 105"/>
                <a:gd name="T40" fmla="*/ 91 w 120"/>
                <a:gd name="T41" fmla="*/ 9 h 105"/>
                <a:gd name="T42" fmla="*/ 72 w 120"/>
                <a:gd name="T43" fmla="*/ 20 h 105"/>
                <a:gd name="T44" fmla="*/ 115 w 120"/>
                <a:gd name="T45" fmla="*/ 0 h 105"/>
                <a:gd name="T46" fmla="*/ 72 w 120"/>
                <a:gd name="T47" fmla="*/ 16 h 105"/>
                <a:gd name="T48" fmla="*/ 34 w 120"/>
                <a:gd name="T49" fmla="*/ 54 h 105"/>
                <a:gd name="T50" fmla="*/ 33 w 120"/>
                <a:gd name="T51" fmla="*/ 54 h 105"/>
                <a:gd name="T52" fmla="*/ 32 w 120"/>
                <a:gd name="T53" fmla="*/ 54 h 105"/>
                <a:gd name="T54" fmla="*/ 21 w 120"/>
                <a:gd name="T55" fmla="*/ 54 h 105"/>
                <a:gd name="T56" fmla="*/ 10 w 120"/>
                <a:gd name="T57" fmla="*/ 56 h 105"/>
                <a:gd name="T58" fmla="*/ 9 w 120"/>
                <a:gd name="T59" fmla="*/ 57 h 105"/>
                <a:gd name="T60" fmla="*/ 4 w 120"/>
                <a:gd name="T61" fmla="*/ 63 h 105"/>
                <a:gd name="T62" fmla="*/ 1 w 120"/>
                <a:gd name="T63" fmla="*/ 69 h 105"/>
                <a:gd name="T64" fmla="*/ 0 w 120"/>
                <a:gd name="T65" fmla="*/ 70 h 105"/>
                <a:gd name="T66" fmla="*/ 1 w 120"/>
                <a:gd name="T67" fmla="*/ 71 h 105"/>
                <a:gd name="T68" fmla="*/ 1 w 120"/>
                <a:gd name="T69" fmla="*/ 71 h 105"/>
                <a:gd name="T70" fmla="*/ 2 w 120"/>
                <a:gd name="T71" fmla="*/ 72 h 105"/>
                <a:gd name="T72" fmla="*/ 11 w 120"/>
                <a:gd name="T73" fmla="*/ 75 h 105"/>
                <a:gd name="T74" fmla="*/ 17 w 120"/>
                <a:gd name="T75" fmla="*/ 77 h 105"/>
                <a:gd name="T76" fmla="*/ 17 w 120"/>
                <a:gd name="T77" fmla="*/ 77 h 105"/>
                <a:gd name="T78" fmla="*/ 15 w 120"/>
                <a:gd name="T79" fmla="*/ 80 h 105"/>
                <a:gd name="T80" fmla="*/ 14 w 120"/>
                <a:gd name="T81" fmla="*/ 84 h 105"/>
                <a:gd name="T82" fmla="*/ 14 w 120"/>
                <a:gd name="T83" fmla="*/ 85 h 105"/>
                <a:gd name="T84" fmla="*/ 17 w 120"/>
                <a:gd name="T85" fmla="*/ 94 h 105"/>
                <a:gd name="T86" fmla="*/ 32 w 120"/>
                <a:gd name="T87" fmla="*/ 103 h 105"/>
                <a:gd name="T88" fmla="*/ 33 w 120"/>
                <a:gd name="T89" fmla="*/ 103 h 105"/>
                <a:gd name="T90" fmla="*/ 34 w 120"/>
                <a:gd name="T91" fmla="*/ 102 h 105"/>
                <a:gd name="T92" fmla="*/ 36 w 120"/>
                <a:gd name="T93" fmla="*/ 101 h 105"/>
                <a:gd name="T94" fmla="*/ 38 w 120"/>
                <a:gd name="T95" fmla="*/ 100 h 105"/>
                <a:gd name="T96" fmla="*/ 40 w 120"/>
                <a:gd name="T97" fmla="*/ 105 h 105"/>
                <a:gd name="T98" fmla="*/ 63 w 120"/>
                <a:gd name="T99" fmla="*/ 105 h 105"/>
                <a:gd name="T100" fmla="*/ 61 w 120"/>
                <a:gd name="T101" fmla="*/ 84 h 105"/>
                <a:gd name="T102" fmla="*/ 76 w 120"/>
                <a:gd name="T103" fmla="*/ 74 h 105"/>
                <a:gd name="T104" fmla="*/ 93 w 120"/>
                <a:gd name="T105" fmla="*/ 57 h 105"/>
                <a:gd name="T106" fmla="*/ 99 w 120"/>
                <a:gd name="T107" fmla="*/ 50 h 105"/>
                <a:gd name="T108" fmla="*/ 120 w 120"/>
                <a:gd name="T109" fmla="*/ 2 h 105"/>
                <a:gd name="T110" fmla="*/ 118 w 120"/>
                <a:gd name="T111" fmla="*/ 0 h 105"/>
                <a:gd name="T112" fmla="*/ 118 w 120"/>
                <a:gd name="T113" fmla="*/ 0 h 105"/>
                <a:gd name="T114" fmla="*/ 117 w 120"/>
                <a:gd name="T115" fmla="*/ 0 h 105"/>
                <a:gd name="T116" fmla="*/ 115 w 120"/>
                <a:gd name="T117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0" h="105">
                  <a:moveTo>
                    <a:pt x="32" y="100"/>
                  </a:moveTo>
                  <a:cubicBezTo>
                    <a:pt x="31" y="99"/>
                    <a:pt x="31" y="99"/>
                    <a:pt x="30" y="99"/>
                  </a:cubicBezTo>
                  <a:cubicBezTo>
                    <a:pt x="31" y="99"/>
                    <a:pt x="32" y="99"/>
                    <a:pt x="32" y="99"/>
                  </a:cubicBezTo>
                  <a:cubicBezTo>
                    <a:pt x="33" y="99"/>
                    <a:pt x="33" y="99"/>
                    <a:pt x="34" y="99"/>
                  </a:cubicBezTo>
                  <a:cubicBezTo>
                    <a:pt x="33" y="99"/>
                    <a:pt x="33" y="100"/>
                    <a:pt x="32" y="100"/>
                  </a:cubicBezTo>
                  <a:moveTo>
                    <a:pt x="18" y="88"/>
                  </a:moveTo>
                  <a:cubicBezTo>
                    <a:pt x="17" y="87"/>
                    <a:pt x="16" y="86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7" y="84"/>
                    <a:pt x="17" y="84"/>
                    <a:pt x="17" y="84"/>
                  </a:cubicBezTo>
                  <a:cubicBezTo>
                    <a:pt x="17" y="85"/>
                    <a:pt x="17" y="87"/>
                    <a:pt x="18" y="88"/>
                  </a:cubicBezTo>
                  <a:moveTo>
                    <a:pt x="82" y="42"/>
                  </a:moveTo>
                  <a:cubicBezTo>
                    <a:pt x="79" y="42"/>
                    <a:pt x="76" y="40"/>
                    <a:pt x="75" y="37"/>
                  </a:cubicBezTo>
                  <a:cubicBezTo>
                    <a:pt x="74" y="34"/>
                    <a:pt x="75" y="32"/>
                    <a:pt x="76" y="30"/>
                  </a:cubicBezTo>
                  <a:cubicBezTo>
                    <a:pt x="78" y="28"/>
                    <a:pt x="81" y="27"/>
                    <a:pt x="83" y="27"/>
                  </a:cubicBezTo>
                  <a:cubicBezTo>
                    <a:pt x="84" y="27"/>
                    <a:pt x="85" y="27"/>
                    <a:pt x="86" y="27"/>
                  </a:cubicBezTo>
                  <a:cubicBezTo>
                    <a:pt x="87" y="27"/>
                    <a:pt x="87" y="27"/>
                    <a:pt x="87" y="27"/>
                  </a:cubicBezTo>
                  <a:cubicBezTo>
                    <a:pt x="91" y="30"/>
                    <a:pt x="91" y="37"/>
                    <a:pt x="86" y="41"/>
                  </a:cubicBezTo>
                  <a:cubicBezTo>
                    <a:pt x="85" y="41"/>
                    <a:pt x="83" y="42"/>
                    <a:pt x="82" y="42"/>
                  </a:cubicBezTo>
                  <a:moveTo>
                    <a:pt x="72" y="20"/>
                  </a:moveTo>
                  <a:cubicBezTo>
                    <a:pt x="78" y="15"/>
                    <a:pt x="86" y="11"/>
                    <a:pt x="94" y="8"/>
                  </a:cubicBezTo>
                  <a:cubicBezTo>
                    <a:pt x="93" y="8"/>
                    <a:pt x="92" y="9"/>
                    <a:pt x="91" y="9"/>
                  </a:cubicBezTo>
                  <a:cubicBezTo>
                    <a:pt x="85" y="12"/>
                    <a:pt x="78" y="16"/>
                    <a:pt x="72" y="20"/>
                  </a:cubicBezTo>
                  <a:moveTo>
                    <a:pt x="115" y="0"/>
                  </a:moveTo>
                  <a:cubicBezTo>
                    <a:pt x="100" y="0"/>
                    <a:pt x="84" y="7"/>
                    <a:pt x="72" y="16"/>
                  </a:cubicBezTo>
                  <a:cubicBezTo>
                    <a:pt x="58" y="25"/>
                    <a:pt x="41" y="39"/>
                    <a:pt x="34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3" y="54"/>
                    <a:pt x="32" y="54"/>
                    <a:pt x="32" y="54"/>
                  </a:cubicBezTo>
                  <a:cubicBezTo>
                    <a:pt x="28" y="54"/>
                    <a:pt x="24" y="54"/>
                    <a:pt x="21" y="54"/>
                  </a:cubicBezTo>
                  <a:cubicBezTo>
                    <a:pt x="17" y="55"/>
                    <a:pt x="13" y="54"/>
                    <a:pt x="10" y="56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7" y="58"/>
                    <a:pt x="6" y="61"/>
                    <a:pt x="4" y="63"/>
                  </a:cubicBezTo>
                  <a:cubicBezTo>
                    <a:pt x="3" y="65"/>
                    <a:pt x="1" y="67"/>
                    <a:pt x="1" y="69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1" y="70"/>
                    <a:pt x="1" y="71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1" y="71"/>
                    <a:pt x="1" y="72"/>
                    <a:pt x="2" y="72"/>
                  </a:cubicBezTo>
                  <a:cubicBezTo>
                    <a:pt x="5" y="73"/>
                    <a:pt x="8" y="74"/>
                    <a:pt x="11" y="75"/>
                  </a:cubicBezTo>
                  <a:cubicBezTo>
                    <a:pt x="13" y="76"/>
                    <a:pt x="15" y="77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17" y="78"/>
                    <a:pt x="16" y="79"/>
                    <a:pt x="15" y="80"/>
                  </a:cubicBezTo>
                  <a:cubicBezTo>
                    <a:pt x="14" y="81"/>
                    <a:pt x="14" y="83"/>
                    <a:pt x="14" y="84"/>
                  </a:cubicBezTo>
                  <a:cubicBezTo>
                    <a:pt x="14" y="85"/>
                    <a:pt x="14" y="85"/>
                    <a:pt x="14" y="85"/>
                  </a:cubicBezTo>
                  <a:cubicBezTo>
                    <a:pt x="12" y="87"/>
                    <a:pt x="16" y="92"/>
                    <a:pt x="17" y="94"/>
                  </a:cubicBezTo>
                  <a:cubicBezTo>
                    <a:pt x="21" y="98"/>
                    <a:pt x="27" y="102"/>
                    <a:pt x="32" y="103"/>
                  </a:cubicBezTo>
                  <a:cubicBezTo>
                    <a:pt x="32" y="103"/>
                    <a:pt x="33" y="103"/>
                    <a:pt x="33" y="103"/>
                  </a:cubicBezTo>
                  <a:cubicBezTo>
                    <a:pt x="33" y="103"/>
                    <a:pt x="33" y="102"/>
                    <a:pt x="34" y="102"/>
                  </a:cubicBezTo>
                  <a:cubicBezTo>
                    <a:pt x="34" y="102"/>
                    <a:pt x="35" y="102"/>
                    <a:pt x="36" y="101"/>
                  </a:cubicBezTo>
                  <a:cubicBezTo>
                    <a:pt x="37" y="101"/>
                    <a:pt x="38" y="100"/>
                    <a:pt x="38" y="100"/>
                  </a:cubicBezTo>
                  <a:cubicBezTo>
                    <a:pt x="39" y="101"/>
                    <a:pt x="39" y="103"/>
                    <a:pt x="40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2" y="98"/>
                    <a:pt x="62" y="91"/>
                    <a:pt x="61" y="84"/>
                  </a:cubicBezTo>
                  <a:cubicBezTo>
                    <a:pt x="66" y="82"/>
                    <a:pt x="71" y="78"/>
                    <a:pt x="76" y="74"/>
                  </a:cubicBezTo>
                  <a:cubicBezTo>
                    <a:pt x="82" y="70"/>
                    <a:pt x="88" y="63"/>
                    <a:pt x="93" y="57"/>
                  </a:cubicBezTo>
                  <a:cubicBezTo>
                    <a:pt x="95" y="55"/>
                    <a:pt x="97" y="52"/>
                    <a:pt x="99" y="50"/>
                  </a:cubicBezTo>
                  <a:cubicBezTo>
                    <a:pt x="110" y="36"/>
                    <a:pt x="117" y="20"/>
                    <a:pt x="120" y="2"/>
                  </a:cubicBezTo>
                  <a:cubicBezTo>
                    <a:pt x="120" y="1"/>
                    <a:pt x="119" y="0"/>
                    <a:pt x="118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16" y="0"/>
                    <a:pt x="116" y="0"/>
                    <a:pt x="115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1"/>
            <p:cNvSpPr>
              <a:spLocks noEditPoints="1"/>
            </p:cNvSpPr>
            <p:nvPr/>
          </p:nvSpPr>
          <p:spPr bwMode="auto">
            <a:xfrm>
              <a:off x="4796413" y="4879612"/>
              <a:ext cx="60195" cy="62511"/>
            </a:xfrm>
            <a:custGeom>
              <a:avLst/>
              <a:gdLst>
                <a:gd name="T0" fmla="*/ 10 w 19"/>
                <a:gd name="T1" fmla="*/ 20 h 20"/>
                <a:gd name="T2" fmla="*/ 8 w 19"/>
                <a:gd name="T3" fmla="*/ 20 h 20"/>
                <a:gd name="T4" fmla="*/ 11 w 19"/>
                <a:gd name="T5" fmla="*/ 20 h 20"/>
                <a:gd name="T6" fmla="*/ 11 w 19"/>
                <a:gd name="T7" fmla="*/ 20 h 20"/>
                <a:gd name="T8" fmla="*/ 10 w 19"/>
                <a:gd name="T9" fmla="*/ 20 h 20"/>
                <a:gd name="T10" fmla="*/ 16 w 19"/>
                <a:gd name="T11" fmla="*/ 0 h 20"/>
                <a:gd name="T12" fmla="*/ 0 w 19"/>
                <a:gd name="T13" fmla="*/ 20 h 20"/>
                <a:gd name="T14" fmla="*/ 6 w 19"/>
                <a:gd name="T15" fmla="*/ 20 h 20"/>
                <a:gd name="T16" fmla="*/ 19 w 19"/>
                <a:gd name="T17" fmla="*/ 4 h 20"/>
                <a:gd name="T18" fmla="*/ 19 w 19"/>
                <a:gd name="T19" fmla="*/ 2 h 20"/>
                <a:gd name="T20" fmla="*/ 19 w 19"/>
                <a:gd name="T21" fmla="*/ 2 h 20"/>
                <a:gd name="T22" fmla="*/ 17 w 19"/>
                <a:gd name="T23" fmla="*/ 0 h 20"/>
                <a:gd name="T24" fmla="*/ 16 w 19"/>
                <a:gd name="T2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20">
                  <a:moveTo>
                    <a:pt x="10" y="20"/>
                  </a:moveTo>
                  <a:cubicBezTo>
                    <a:pt x="9" y="20"/>
                    <a:pt x="9" y="20"/>
                    <a:pt x="8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0" y="20"/>
                    <a:pt x="10" y="20"/>
                    <a:pt x="10" y="20"/>
                  </a:cubicBezTo>
                  <a:moveTo>
                    <a:pt x="16" y="0"/>
                  </a:moveTo>
                  <a:cubicBezTo>
                    <a:pt x="5" y="0"/>
                    <a:pt x="2" y="11"/>
                    <a:pt x="0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9" y="13"/>
                    <a:pt x="11" y="6"/>
                    <a:pt x="19" y="4"/>
                  </a:cubicBezTo>
                  <a:cubicBezTo>
                    <a:pt x="19" y="3"/>
                    <a:pt x="19" y="3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8" y="1"/>
                    <a:pt x="18" y="0"/>
                    <a:pt x="17" y="0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2"/>
            <p:cNvSpPr>
              <a:spLocks noEditPoints="1"/>
            </p:cNvSpPr>
            <p:nvPr/>
          </p:nvSpPr>
          <p:spPr bwMode="auto">
            <a:xfrm>
              <a:off x="5287231" y="3321497"/>
              <a:ext cx="377373" cy="372744"/>
            </a:xfrm>
            <a:custGeom>
              <a:avLst/>
              <a:gdLst>
                <a:gd name="T0" fmla="*/ 87 w 120"/>
                <a:gd name="T1" fmla="*/ 103 h 119"/>
                <a:gd name="T2" fmla="*/ 87 w 120"/>
                <a:gd name="T3" fmla="*/ 103 h 119"/>
                <a:gd name="T4" fmla="*/ 86 w 120"/>
                <a:gd name="T5" fmla="*/ 102 h 119"/>
                <a:gd name="T6" fmla="*/ 90 w 120"/>
                <a:gd name="T7" fmla="*/ 102 h 119"/>
                <a:gd name="T8" fmla="*/ 87 w 120"/>
                <a:gd name="T9" fmla="*/ 103 h 119"/>
                <a:gd name="T10" fmla="*/ 101 w 120"/>
                <a:gd name="T11" fmla="*/ 89 h 119"/>
                <a:gd name="T12" fmla="*/ 101 w 120"/>
                <a:gd name="T13" fmla="*/ 85 h 119"/>
                <a:gd name="T14" fmla="*/ 102 w 120"/>
                <a:gd name="T15" fmla="*/ 87 h 119"/>
                <a:gd name="T16" fmla="*/ 101 w 120"/>
                <a:gd name="T17" fmla="*/ 89 h 119"/>
                <a:gd name="T18" fmla="*/ 36 w 120"/>
                <a:gd name="T19" fmla="*/ 46 h 119"/>
                <a:gd name="T20" fmla="*/ 31 w 120"/>
                <a:gd name="T21" fmla="*/ 44 h 119"/>
                <a:gd name="T22" fmla="*/ 29 w 120"/>
                <a:gd name="T23" fmla="*/ 34 h 119"/>
                <a:gd name="T24" fmla="*/ 29 w 120"/>
                <a:gd name="T25" fmla="*/ 34 h 119"/>
                <a:gd name="T26" fmla="*/ 35 w 120"/>
                <a:gd name="T27" fmla="*/ 30 h 119"/>
                <a:gd name="T28" fmla="*/ 42 w 120"/>
                <a:gd name="T29" fmla="*/ 34 h 119"/>
                <a:gd name="T30" fmla="*/ 38 w 120"/>
                <a:gd name="T31" fmla="*/ 45 h 119"/>
                <a:gd name="T32" fmla="*/ 36 w 120"/>
                <a:gd name="T33" fmla="*/ 46 h 119"/>
                <a:gd name="T34" fmla="*/ 22 w 120"/>
                <a:gd name="T35" fmla="*/ 48 h 119"/>
                <a:gd name="T36" fmla="*/ 9 w 120"/>
                <a:gd name="T37" fmla="*/ 27 h 119"/>
                <a:gd name="T38" fmla="*/ 10 w 120"/>
                <a:gd name="T39" fmla="*/ 29 h 119"/>
                <a:gd name="T40" fmla="*/ 22 w 120"/>
                <a:gd name="T41" fmla="*/ 48 h 119"/>
                <a:gd name="T42" fmla="*/ 3 w 120"/>
                <a:gd name="T43" fmla="*/ 0 h 119"/>
                <a:gd name="T44" fmla="*/ 1 w 120"/>
                <a:gd name="T45" fmla="*/ 3 h 119"/>
                <a:gd name="T46" fmla="*/ 1 w 120"/>
                <a:gd name="T47" fmla="*/ 4 h 119"/>
                <a:gd name="T48" fmla="*/ 17 w 120"/>
                <a:gd name="T49" fmla="*/ 49 h 119"/>
                <a:gd name="T50" fmla="*/ 56 w 120"/>
                <a:gd name="T51" fmla="*/ 86 h 119"/>
                <a:gd name="T52" fmla="*/ 56 w 120"/>
                <a:gd name="T53" fmla="*/ 86 h 119"/>
                <a:gd name="T54" fmla="*/ 57 w 120"/>
                <a:gd name="T55" fmla="*/ 99 h 119"/>
                <a:gd name="T56" fmla="*/ 58 w 120"/>
                <a:gd name="T57" fmla="*/ 110 h 119"/>
                <a:gd name="T58" fmla="*/ 59 w 120"/>
                <a:gd name="T59" fmla="*/ 110 h 119"/>
                <a:gd name="T60" fmla="*/ 66 w 120"/>
                <a:gd name="T61" fmla="*/ 115 h 119"/>
                <a:gd name="T62" fmla="*/ 71 w 120"/>
                <a:gd name="T63" fmla="*/ 119 h 119"/>
                <a:gd name="T64" fmla="*/ 71 w 120"/>
                <a:gd name="T65" fmla="*/ 119 h 119"/>
                <a:gd name="T66" fmla="*/ 72 w 120"/>
                <a:gd name="T67" fmla="*/ 119 h 119"/>
                <a:gd name="T68" fmla="*/ 73 w 120"/>
                <a:gd name="T69" fmla="*/ 119 h 119"/>
                <a:gd name="T70" fmla="*/ 73 w 120"/>
                <a:gd name="T71" fmla="*/ 118 h 119"/>
                <a:gd name="T72" fmla="*/ 73 w 120"/>
                <a:gd name="T73" fmla="*/ 118 h 119"/>
                <a:gd name="T74" fmla="*/ 74 w 120"/>
                <a:gd name="T75" fmla="*/ 118 h 119"/>
                <a:gd name="T76" fmla="*/ 77 w 120"/>
                <a:gd name="T77" fmla="*/ 108 h 119"/>
                <a:gd name="T78" fmla="*/ 79 w 120"/>
                <a:gd name="T79" fmla="*/ 102 h 119"/>
                <a:gd name="T80" fmla="*/ 82 w 120"/>
                <a:gd name="T81" fmla="*/ 104 h 119"/>
                <a:gd name="T82" fmla="*/ 86 w 120"/>
                <a:gd name="T83" fmla="*/ 105 h 119"/>
                <a:gd name="T84" fmla="*/ 87 w 120"/>
                <a:gd name="T85" fmla="*/ 105 h 119"/>
                <a:gd name="T86" fmla="*/ 87 w 120"/>
                <a:gd name="T87" fmla="*/ 105 h 119"/>
                <a:gd name="T88" fmla="*/ 89 w 120"/>
                <a:gd name="T89" fmla="*/ 106 h 119"/>
                <a:gd name="T90" fmla="*/ 96 w 120"/>
                <a:gd name="T91" fmla="*/ 102 h 119"/>
                <a:gd name="T92" fmla="*/ 105 w 120"/>
                <a:gd name="T93" fmla="*/ 86 h 119"/>
                <a:gd name="T94" fmla="*/ 104 w 120"/>
                <a:gd name="T95" fmla="*/ 85 h 119"/>
                <a:gd name="T96" fmla="*/ 103 w 120"/>
                <a:gd name="T97" fmla="*/ 83 h 119"/>
                <a:gd name="T98" fmla="*/ 102 w 120"/>
                <a:gd name="T99" fmla="*/ 81 h 119"/>
                <a:gd name="T100" fmla="*/ 111 w 120"/>
                <a:gd name="T101" fmla="*/ 78 h 119"/>
                <a:gd name="T102" fmla="*/ 119 w 120"/>
                <a:gd name="T103" fmla="*/ 74 h 119"/>
                <a:gd name="T104" fmla="*/ 120 w 120"/>
                <a:gd name="T105" fmla="*/ 73 h 119"/>
                <a:gd name="T106" fmla="*/ 115 w 120"/>
                <a:gd name="T107" fmla="*/ 66 h 119"/>
                <a:gd name="T108" fmla="*/ 108 w 120"/>
                <a:gd name="T109" fmla="*/ 57 h 119"/>
                <a:gd name="T110" fmla="*/ 107 w 120"/>
                <a:gd name="T111" fmla="*/ 56 h 119"/>
                <a:gd name="T112" fmla="*/ 107 w 120"/>
                <a:gd name="T113" fmla="*/ 56 h 119"/>
                <a:gd name="T114" fmla="*/ 86 w 120"/>
                <a:gd name="T115" fmla="*/ 58 h 119"/>
                <a:gd name="T116" fmla="*/ 76 w 120"/>
                <a:gd name="T117" fmla="*/ 43 h 119"/>
                <a:gd name="T118" fmla="*/ 58 w 120"/>
                <a:gd name="T119" fmla="*/ 27 h 119"/>
                <a:gd name="T120" fmla="*/ 51 w 120"/>
                <a:gd name="T121" fmla="*/ 21 h 119"/>
                <a:gd name="T122" fmla="*/ 3 w 120"/>
                <a:gd name="T123" fmla="*/ 1 h 119"/>
                <a:gd name="T124" fmla="*/ 3 w 120"/>
                <a:gd name="T125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0" h="119">
                  <a:moveTo>
                    <a:pt x="87" y="103"/>
                  </a:moveTo>
                  <a:cubicBezTo>
                    <a:pt x="87" y="103"/>
                    <a:pt x="87" y="103"/>
                    <a:pt x="87" y="103"/>
                  </a:cubicBezTo>
                  <a:cubicBezTo>
                    <a:pt x="86" y="102"/>
                    <a:pt x="86" y="102"/>
                    <a:pt x="86" y="102"/>
                  </a:cubicBezTo>
                  <a:cubicBezTo>
                    <a:pt x="88" y="102"/>
                    <a:pt x="89" y="102"/>
                    <a:pt x="90" y="102"/>
                  </a:cubicBezTo>
                  <a:cubicBezTo>
                    <a:pt x="89" y="102"/>
                    <a:pt x="88" y="103"/>
                    <a:pt x="87" y="103"/>
                  </a:cubicBezTo>
                  <a:moveTo>
                    <a:pt x="101" y="89"/>
                  </a:moveTo>
                  <a:cubicBezTo>
                    <a:pt x="101" y="88"/>
                    <a:pt x="101" y="86"/>
                    <a:pt x="101" y="85"/>
                  </a:cubicBezTo>
                  <a:cubicBezTo>
                    <a:pt x="101" y="86"/>
                    <a:pt x="102" y="86"/>
                    <a:pt x="102" y="87"/>
                  </a:cubicBezTo>
                  <a:cubicBezTo>
                    <a:pt x="102" y="88"/>
                    <a:pt x="101" y="88"/>
                    <a:pt x="101" y="89"/>
                  </a:cubicBezTo>
                  <a:moveTo>
                    <a:pt x="36" y="46"/>
                  </a:moveTo>
                  <a:cubicBezTo>
                    <a:pt x="34" y="46"/>
                    <a:pt x="33" y="45"/>
                    <a:pt x="31" y="44"/>
                  </a:cubicBezTo>
                  <a:cubicBezTo>
                    <a:pt x="28" y="41"/>
                    <a:pt x="29" y="37"/>
                    <a:pt x="29" y="34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30" y="31"/>
                    <a:pt x="32" y="30"/>
                    <a:pt x="35" y="30"/>
                  </a:cubicBezTo>
                  <a:cubicBezTo>
                    <a:pt x="37" y="30"/>
                    <a:pt x="40" y="32"/>
                    <a:pt x="42" y="34"/>
                  </a:cubicBezTo>
                  <a:cubicBezTo>
                    <a:pt x="44" y="38"/>
                    <a:pt x="42" y="44"/>
                    <a:pt x="38" y="45"/>
                  </a:cubicBezTo>
                  <a:cubicBezTo>
                    <a:pt x="38" y="46"/>
                    <a:pt x="37" y="46"/>
                    <a:pt x="36" y="46"/>
                  </a:cubicBezTo>
                  <a:moveTo>
                    <a:pt x="22" y="48"/>
                  </a:moveTo>
                  <a:cubicBezTo>
                    <a:pt x="17" y="42"/>
                    <a:pt x="12" y="35"/>
                    <a:pt x="9" y="27"/>
                  </a:cubicBezTo>
                  <a:cubicBezTo>
                    <a:pt x="10" y="28"/>
                    <a:pt x="10" y="29"/>
                    <a:pt x="10" y="29"/>
                  </a:cubicBezTo>
                  <a:cubicBezTo>
                    <a:pt x="14" y="36"/>
                    <a:pt x="17" y="42"/>
                    <a:pt x="22" y="48"/>
                  </a:cubicBezTo>
                  <a:moveTo>
                    <a:pt x="3" y="0"/>
                  </a:moveTo>
                  <a:cubicBezTo>
                    <a:pt x="2" y="0"/>
                    <a:pt x="1" y="2"/>
                    <a:pt x="1" y="3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0" y="20"/>
                    <a:pt x="8" y="36"/>
                    <a:pt x="17" y="49"/>
                  </a:cubicBezTo>
                  <a:cubicBezTo>
                    <a:pt x="27" y="62"/>
                    <a:pt x="41" y="79"/>
                    <a:pt x="56" y="86"/>
                  </a:cubicBezTo>
                  <a:cubicBezTo>
                    <a:pt x="56" y="86"/>
                    <a:pt x="56" y="86"/>
                    <a:pt x="56" y="86"/>
                  </a:cubicBezTo>
                  <a:cubicBezTo>
                    <a:pt x="56" y="91"/>
                    <a:pt x="56" y="95"/>
                    <a:pt x="57" y="99"/>
                  </a:cubicBezTo>
                  <a:cubicBezTo>
                    <a:pt x="57" y="103"/>
                    <a:pt x="57" y="107"/>
                    <a:pt x="58" y="110"/>
                  </a:cubicBezTo>
                  <a:cubicBezTo>
                    <a:pt x="59" y="110"/>
                    <a:pt x="59" y="110"/>
                    <a:pt x="59" y="110"/>
                  </a:cubicBezTo>
                  <a:cubicBezTo>
                    <a:pt x="61" y="112"/>
                    <a:pt x="63" y="114"/>
                    <a:pt x="66" y="115"/>
                  </a:cubicBezTo>
                  <a:cubicBezTo>
                    <a:pt x="67" y="116"/>
                    <a:pt x="69" y="119"/>
                    <a:pt x="71" y="119"/>
                  </a:cubicBezTo>
                  <a:cubicBezTo>
                    <a:pt x="71" y="119"/>
                    <a:pt x="71" y="119"/>
                    <a:pt x="71" y="119"/>
                  </a:cubicBezTo>
                  <a:cubicBezTo>
                    <a:pt x="72" y="119"/>
                    <a:pt x="72" y="119"/>
                    <a:pt x="72" y="119"/>
                  </a:cubicBezTo>
                  <a:cubicBezTo>
                    <a:pt x="72" y="119"/>
                    <a:pt x="73" y="119"/>
                    <a:pt x="73" y="119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4" y="118"/>
                    <a:pt x="74" y="118"/>
                    <a:pt x="74" y="118"/>
                  </a:cubicBezTo>
                  <a:cubicBezTo>
                    <a:pt x="75" y="115"/>
                    <a:pt x="76" y="112"/>
                    <a:pt x="77" y="108"/>
                  </a:cubicBezTo>
                  <a:cubicBezTo>
                    <a:pt x="78" y="106"/>
                    <a:pt x="79" y="104"/>
                    <a:pt x="79" y="102"/>
                  </a:cubicBezTo>
                  <a:cubicBezTo>
                    <a:pt x="80" y="103"/>
                    <a:pt x="81" y="103"/>
                    <a:pt x="82" y="104"/>
                  </a:cubicBezTo>
                  <a:cubicBezTo>
                    <a:pt x="83" y="105"/>
                    <a:pt x="85" y="105"/>
                    <a:pt x="86" y="105"/>
                  </a:cubicBezTo>
                  <a:cubicBezTo>
                    <a:pt x="86" y="105"/>
                    <a:pt x="86" y="105"/>
                    <a:pt x="87" y="105"/>
                  </a:cubicBezTo>
                  <a:cubicBezTo>
                    <a:pt x="87" y="105"/>
                    <a:pt x="87" y="105"/>
                    <a:pt x="87" y="105"/>
                  </a:cubicBezTo>
                  <a:cubicBezTo>
                    <a:pt x="88" y="105"/>
                    <a:pt x="88" y="106"/>
                    <a:pt x="89" y="106"/>
                  </a:cubicBezTo>
                  <a:cubicBezTo>
                    <a:pt x="91" y="106"/>
                    <a:pt x="94" y="103"/>
                    <a:pt x="96" y="102"/>
                  </a:cubicBezTo>
                  <a:cubicBezTo>
                    <a:pt x="100" y="98"/>
                    <a:pt x="104" y="92"/>
                    <a:pt x="105" y="86"/>
                  </a:cubicBezTo>
                  <a:cubicBezTo>
                    <a:pt x="105" y="86"/>
                    <a:pt x="104" y="86"/>
                    <a:pt x="104" y="85"/>
                  </a:cubicBezTo>
                  <a:cubicBezTo>
                    <a:pt x="104" y="84"/>
                    <a:pt x="103" y="84"/>
                    <a:pt x="103" y="83"/>
                  </a:cubicBezTo>
                  <a:cubicBezTo>
                    <a:pt x="103" y="82"/>
                    <a:pt x="102" y="81"/>
                    <a:pt x="102" y="81"/>
                  </a:cubicBezTo>
                  <a:cubicBezTo>
                    <a:pt x="105" y="80"/>
                    <a:pt x="108" y="79"/>
                    <a:pt x="111" y="78"/>
                  </a:cubicBezTo>
                  <a:cubicBezTo>
                    <a:pt x="113" y="77"/>
                    <a:pt x="118" y="77"/>
                    <a:pt x="119" y="74"/>
                  </a:cubicBezTo>
                  <a:cubicBezTo>
                    <a:pt x="120" y="74"/>
                    <a:pt x="120" y="73"/>
                    <a:pt x="120" y="73"/>
                  </a:cubicBezTo>
                  <a:cubicBezTo>
                    <a:pt x="119" y="70"/>
                    <a:pt x="117" y="68"/>
                    <a:pt x="115" y="66"/>
                  </a:cubicBezTo>
                  <a:cubicBezTo>
                    <a:pt x="113" y="63"/>
                    <a:pt x="111" y="60"/>
                    <a:pt x="108" y="57"/>
                  </a:cubicBezTo>
                  <a:cubicBezTo>
                    <a:pt x="108" y="56"/>
                    <a:pt x="108" y="56"/>
                    <a:pt x="107" y="56"/>
                  </a:cubicBezTo>
                  <a:cubicBezTo>
                    <a:pt x="107" y="56"/>
                    <a:pt x="107" y="56"/>
                    <a:pt x="107" y="56"/>
                  </a:cubicBezTo>
                  <a:cubicBezTo>
                    <a:pt x="100" y="57"/>
                    <a:pt x="93" y="57"/>
                    <a:pt x="86" y="58"/>
                  </a:cubicBezTo>
                  <a:cubicBezTo>
                    <a:pt x="83" y="53"/>
                    <a:pt x="80" y="48"/>
                    <a:pt x="76" y="43"/>
                  </a:cubicBezTo>
                  <a:cubicBezTo>
                    <a:pt x="71" y="37"/>
                    <a:pt x="65" y="31"/>
                    <a:pt x="58" y="27"/>
                  </a:cubicBezTo>
                  <a:cubicBezTo>
                    <a:pt x="56" y="25"/>
                    <a:pt x="54" y="23"/>
                    <a:pt x="51" y="21"/>
                  </a:cubicBezTo>
                  <a:cubicBezTo>
                    <a:pt x="37" y="9"/>
                    <a:pt x="21" y="3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3"/>
            <p:cNvSpPr>
              <a:spLocks/>
            </p:cNvSpPr>
            <p:nvPr/>
          </p:nvSpPr>
          <p:spPr bwMode="auto">
            <a:xfrm>
              <a:off x="5560422" y="3603948"/>
              <a:ext cx="159747" cy="118075"/>
            </a:xfrm>
            <a:custGeom>
              <a:avLst/>
              <a:gdLst>
                <a:gd name="T0" fmla="*/ 25 w 51"/>
                <a:gd name="T1" fmla="*/ 0 h 38"/>
                <a:gd name="T2" fmla="*/ 23 w 51"/>
                <a:gd name="T3" fmla="*/ 1 h 38"/>
                <a:gd name="T4" fmla="*/ 23 w 51"/>
                <a:gd name="T5" fmla="*/ 1 h 38"/>
                <a:gd name="T6" fmla="*/ 23 w 51"/>
                <a:gd name="T7" fmla="*/ 1 h 38"/>
                <a:gd name="T8" fmla="*/ 23 w 51"/>
                <a:gd name="T9" fmla="*/ 5 h 38"/>
                <a:gd name="T10" fmla="*/ 23 w 51"/>
                <a:gd name="T11" fmla="*/ 5 h 38"/>
                <a:gd name="T12" fmla="*/ 25 w 51"/>
                <a:gd name="T13" fmla="*/ 6 h 38"/>
                <a:gd name="T14" fmla="*/ 28 w 51"/>
                <a:gd name="T15" fmla="*/ 7 h 38"/>
                <a:gd name="T16" fmla="*/ 32 w 51"/>
                <a:gd name="T17" fmla="*/ 11 h 38"/>
                <a:gd name="T18" fmla="*/ 31 w 51"/>
                <a:gd name="T19" fmla="*/ 11 h 38"/>
                <a:gd name="T20" fmla="*/ 27 w 51"/>
                <a:gd name="T21" fmla="*/ 14 h 38"/>
                <a:gd name="T22" fmla="*/ 26 w 51"/>
                <a:gd name="T23" fmla="*/ 15 h 38"/>
                <a:gd name="T24" fmla="*/ 26 w 51"/>
                <a:gd name="T25" fmla="*/ 18 h 38"/>
                <a:gd name="T26" fmla="*/ 37 w 51"/>
                <a:gd name="T27" fmla="*/ 24 h 38"/>
                <a:gd name="T28" fmla="*/ 41 w 51"/>
                <a:gd name="T29" fmla="*/ 28 h 38"/>
                <a:gd name="T30" fmla="*/ 22 w 51"/>
                <a:gd name="T31" fmla="*/ 26 h 38"/>
                <a:gd name="T32" fmla="*/ 22 w 51"/>
                <a:gd name="T33" fmla="*/ 26 h 38"/>
                <a:gd name="T34" fmla="*/ 20 w 51"/>
                <a:gd name="T35" fmla="*/ 27 h 38"/>
                <a:gd name="T36" fmla="*/ 20 w 51"/>
                <a:gd name="T37" fmla="*/ 28 h 38"/>
                <a:gd name="T38" fmla="*/ 21 w 51"/>
                <a:gd name="T39" fmla="*/ 32 h 38"/>
                <a:gd name="T40" fmla="*/ 4 w 51"/>
                <a:gd name="T41" fmla="*/ 19 h 38"/>
                <a:gd name="T42" fmla="*/ 3 w 51"/>
                <a:gd name="T43" fmla="*/ 19 h 38"/>
                <a:gd name="T44" fmla="*/ 3 w 51"/>
                <a:gd name="T45" fmla="*/ 19 h 38"/>
                <a:gd name="T46" fmla="*/ 3 w 51"/>
                <a:gd name="T47" fmla="*/ 20 h 38"/>
                <a:gd name="T48" fmla="*/ 1 w 51"/>
                <a:gd name="T49" fmla="*/ 22 h 38"/>
                <a:gd name="T50" fmla="*/ 25 w 51"/>
                <a:gd name="T51" fmla="*/ 38 h 38"/>
                <a:gd name="T52" fmla="*/ 26 w 51"/>
                <a:gd name="T53" fmla="*/ 38 h 38"/>
                <a:gd name="T54" fmla="*/ 28 w 51"/>
                <a:gd name="T55" fmla="*/ 35 h 38"/>
                <a:gd name="T56" fmla="*/ 27 w 51"/>
                <a:gd name="T57" fmla="*/ 33 h 38"/>
                <a:gd name="T58" fmla="*/ 35 w 51"/>
                <a:gd name="T59" fmla="*/ 36 h 38"/>
                <a:gd name="T60" fmla="*/ 40 w 51"/>
                <a:gd name="T61" fmla="*/ 37 h 38"/>
                <a:gd name="T62" fmla="*/ 50 w 51"/>
                <a:gd name="T63" fmla="*/ 34 h 38"/>
                <a:gd name="T64" fmla="*/ 50 w 51"/>
                <a:gd name="T65" fmla="*/ 32 h 38"/>
                <a:gd name="T66" fmla="*/ 49 w 51"/>
                <a:gd name="T67" fmla="*/ 31 h 38"/>
                <a:gd name="T68" fmla="*/ 49 w 51"/>
                <a:gd name="T69" fmla="*/ 30 h 38"/>
                <a:gd name="T70" fmla="*/ 45 w 51"/>
                <a:gd name="T71" fmla="*/ 24 h 38"/>
                <a:gd name="T72" fmla="*/ 41 w 51"/>
                <a:gd name="T73" fmla="*/ 20 h 38"/>
                <a:gd name="T74" fmla="*/ 33 w 51"/>
                <a:gd name="T75" fmla="*/ 15 h 38"/>
                <a:gd name="T76" fmla="*/ 35 w 51"/>
                <a:gd name="T77" fmla="*/ 14 h 38"/>
                <a:gd name="T78" fmla="*/ 37 w 51"/>
                <a:gd name="T79" fmla="*/ 15 h 38"/>
                <a:gd name="T80" fmla="*/ 37 w 51"/>
                <a:gd name="T81" fmla="*/ 15 h 38"/>
                <a:gd name="T82" fmla="*/ 39 w 51"/>
                <a:gd name="T83" fmla="*/ 11 h 38"/>
                <a:gd name="T84" fmla="*/ 26 w 51"/>
                <a:gd name="T85" fmla="*/ 0 h 38"/>
                <a:gd name="T86" fmla="*/ 25 w 51"/>
                <a:gd name="T8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1" h="38">
                  <a:moveTo>
                    <a:pt x="25" y="0"/>
                  </a:moveTo>
                  <a:cubicBezTo>
                    <a:pt x="25" y="0"/>
                    <a:pt x="24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1" y="1"/>
                    <a:pt x="21" y="4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5"/>
                    <a:pt x="24" y="6"/>
                    <a:pt x="25" y="6"/>
                  </a:cubicBezTo>
                  <a:cubicBezTo>
                    <a:pt x="26" y="6"/>
                    <a:pt x="27" y="7"/>
                    <a:pt x="28" y="7"/>
                  </a:cubicBezTo>
                  <a:cubicBezTo>
                    <a:pt x="30" y="8"/>
                    <a:pt x="31" y="9"/>
                    <a:pt x="32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0" y="12"/>
                    <a:pt x="28" y="13"/>
                    <a:pt x="27" y="14"/>
                  </a:cubicBezTo>
                  <a:cubicBezTo>
                    <a:pt x="26" y="14"/>
                    <a:pt x="26" y="15"/>
                    <a:pt x="26" y="15"/>
                  </a:cubicBezTo>
                  <a:cubicBezTo>
                    <a:pt x="25" y="16"/>
                    <a:pt x="25" y="18"/>
                    <a:pt x="26" y="18"/>
                  </a:cubicBezTo>
                  <a:cubicBezTo>
                    <a:pt x="30" y="20"/>
                    <a:pt x="33" y="21"/>
                    <a:pt x="37" y="24"/>
                  </a:cubicBezTo>
                  <a:cubicBezTo>
                    <a:pt x="38" y="25"/>
                    <a:pt x="40" y="27"/>
                    <a:pt x="41" y="28"/>
                  </a:cubicBezTo>
                  <a:cubicBezTo>
                    <a:pt x="35" y="28"/>
                    <a:pt x="29" y="28"/>
                    <a:pt x="22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1" y="26"/>
                    <a:pt x="21" y="26"/>
                    <a:pt x="20" y="27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9"/>
                    <a:pt x="21" y="31"/>
                    <a:pt x="21" y="32"/>
                  </a:cubicBezTo>
                  <a:cubicBezTo>
                    <a:pt x="14" y="29"/>
                    <a:pt x="7" y="27"/>
                    <a:pt x="4" y="19"/>
                  </a:cubicBezTo>
                  <a:cubicBezTo>
                    <a:pt x="4" y="19"/>
                    <a:pt x="4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2" y="20"/>
                    <a:pt x="1" y="21"/>
                    <a:pt x="1" y="22"/>
                  </a:cubicBezTo>
                  <a:cubicBezTo>
                    <a:pt x="0" y="35"/>
                    <a:pt x="16" y="37"/>
                    <a:pt x="25" y="38"/>
                  </a:cubicBezTo>
                  <a:cubicBezTo>
                    <a:pt x="25" y="38"/>
                    <a:pt x="26" y="38"/>
                    <a:pt x="26" y="38"/>
                  </a:cubicBezTo>
                  <a:cubicBezTo>
                    <a:pt x="28" y="38"/>
                    <a:pt x="29" y="36"/>
                    <a:pt x="28" y="35"/>
                  </a:cubicBezTo>
                  <a:cubicBezTo>
                    <a:pt x="28" y="34"/>
                    <a:pt x="27" y="33"/>
                    <a:pt x="27" y="33"/>
                  </a:cubicBezTo>
                  <a:cubicBezTo>
                    <a:pt x="29" y="34"/>
                    <a:pt x="32" y="36"/>
                    <a:pt x="35" y="36"/>
                  </a:cubicBezTo>
                  <a:cubicBezTo>
                    <a:pt x="37" y="37"/>
                    <a:pt x="39" y="37"/>
                    <a:pt x="40" y="37"/>
                  </a:cubicBezTo>
                  <a:cubicBezTo>
                    <a:pt x="44" y="37"/>
                    <a:pt x="47" y="36"/>
                    <a:pt x="50" y="34"/>
                  </a:cubicBezTo>
                  <a:cubicBezTo>
                    <a:pt x="51" y="34"/>
                    <a:pt x="51" y="33"/>
                    <a:pt x="50" y="32"/>
                  </a:cubicBezTo>
                  <a:cubicBezTo>
                    <a:pt x="50" y="32"/>
                    <a:pt x="49" y="31"/>
                    <a:pt x="49" y="31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48" y="28"/>
                    <a:pt x="46" y="26"/>
                    <a:pt x="45" y="24"/>
                  </a:cubicBezTo>
                  <a:cubicBezTo>
                    <a:pt x="43" y="23"/>
                    <a:pt x="42" y="21"/>
                    <a:pt x="41" y="20"/>
                  </a:cubicBezTo>
                  <a:cubicBezTo>
                    <a:pt x="39" y="17"/>
                    <a:pt x="36" y="16"/>
                    <a:pt x="33" y="15"/>
                  </a:cubicBezTo>
                  <a:cubicBezTo>
                    <a:pt x="33" y="15"/>
                    <a:pt x="34" y="14"/>
                    <a:pt x="35" y="14"/>
                  </a:cubicBezTo>
                  <a:cubicBezTo>
                    <a:pt x="35" y="14"/>
                    <a:pt x="36" y="14"/>
                    <a:pt x="37" y="15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9" y="15"/>
                    <a:pt x="40" y="12"/>
                    <a:pt x="39" y="11"/>
                  </a:cubicBezTo>
                  <a:cubicBezTo>
                    <a:pt x="37" y="6"/>
                    <a:pt x="31" y="2"/>
                    <a:pt x="26" y="0"/>
                  </a:cubicBezTo>
                  <a:cubicBezTo>
                    <a:pt x="26" y="0"/>
                    <a:pt x="26" y="0"/>
                    <a:pt x="25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4317198" y="3043676"/>
              <a:ext cx="298604" cy="273191"/>
              <a:chOff x="3224407" y="4340175"/>
              <a:chExt cx="435254" cy="398211"/>
            </a:xfrm>
            <a:grpFill/>
          </p:grpSpPr>
          <p:sp>
            <p:nvSpPr>
              <p:cNvPr id="138" name="Freeform 14"/>
              <p:cNvSpPr>
                <a:spLocks noEditPoints="1"/>
              </p:cNvSpPr>
              <p:nvPr/>
            </p:nvSpPr>
            <p:spPr bwMode="auto">
              <a:xfrm>
                <a:off x="3224407" y="4340175"/>
                <a:ext cx="377373" cy="370429"/>
              </a:xfrm>
              <a:custGeom>
                <a:avLst/>
                <a:gdLst>
                  <a:gd name="T0" fmla="*/ 87 w 120"/>
                  <a:gd name="T1" fmla="*/ 102 h 118"/>
                  <a:gd name="T2" fmla="*/ 87 w 120"/>
                  <a:gd name="T3" fmla="*/ 102 h 118"/>
                  <a:gd name="T4" fmla="*/ 86 w 120"/>
                  <a:gd name="T5" fmla="*/ 102 h 118"/>
                  <a:gd name="T6" fmla="*/ 90 w 120"/>
                  <a:gd name="T7" fmla="*/ 101 h 118"/>
                  <a:gd name="T8" fmla="*/ 87 w 120"/>
                  <a:gd name="T9" fmla="*/ 102 h 118"/>
                  <a:gd name="T10" fmla="*/ 101 w 120"/>
                  <a:gd name="T11" fmla="*/ 88 h 118"/>
                  <a:gd name="T12" fmla="*/ 101 w 120"/>
                  <a:gd name="T13" fmla="*/ 84 h 118"/>
                  <a:gd name="T14" fmla="*/ 102 w 120"/>
                  <a:gd name="T15" fmla="*/ 86 h 118"/>
                  <a:gd name="T16" fmla="*/ 101 w 120"/>
                  <a:gd name="T17" fmla="*/ 88 h 118"/>
                  <a:gd name="T18" fmla="*/ 36 w 120"/>
                  <a:gd name="T19" fmla="*/ 45 h 118"/>
                  <a:gd name="T20" fmla="*/ 31 w 120"/>
                  <a:gd name="T21" fmla="*/ 43 h 118"/>
                  <a:gd name="T22" fmla="*/ 29 w 120"/>
                  <a:gd name="T23" fmla="*/ 33 h 118"/>
                  <a:gd name="T24" fmla="*/ 29 w 120"/>
                  <a:gd name="T25" fmla="*/ 33 h 118"/>
                  <a:gd name="T26" fmla="*/ 35 w 120"/>
                  <a:gd name="T27" fmla="*/ 30 h 118"/>
                  <a:gd name="T28" fmla="*/ 42 w 120"/>
                  <a:gd name="T29" fmla="*/ 34 h 118"/>
                  <a:gd name="T30" fmla="*/ 38 w 120"/>
                  <a:gd name="T31" fmla="*/ 45 h 118"/>
                  <a:gd name="T32" fmla="*/ 36 w 120"/>
                  <a:gd name="T33" fmla="*/ 45 h 118"/>
                  <a:gd name="T34" fmla="*/ 22 w 120"/>
                  <a:gd name="T35" fmla="*/ 48 h 118"/>
                  <a:gd name="T36" fmla="*/ 9 w 120"/>
                  <a:gd name="T37" fmla="*/ 26 h 118"/>
                  <a:gd name="T38" fmla="*/ 10 w 120"/>
                  <a:gd name="T39" fmla="*/ 29 h 118"/>
                  <a:gd name="T40" fmla="*/ 22 w 120"/>
                  <a:gd name="T41" fmla="*/ 48 h 118"/>
                  <a:gd name="T42" fmla="*/ 3 w 120"/>
                  <a:gd name="T43" fmla="*/ 0 h 118"/>
                  <a:gd name="T44" fmla="*/ 1 w 120"/>
                  <a:gd name="T45" fmla="*/ 2 h 118"/>
                  <a:gd name="T46" fmla="*/ 1 w 120"/>
                  <a:gd name="T47" fmla="*/ 3 h 118"/>
                  <a:gd name="T48" fmla="*/ 17 w 120"/>
                  <a:gd name="T49" fmla="*/ 48 h 118"/>
                  <a:gd name="T50" fmla="*/ 56 w 120"/>
                  <a:gd name="T51" fmla="*/ 85 h 118"/>
                  <a:gd name="T52" fmla="*/ 56 w 120"/>
                  <a:gd name="T53" fmla="*/ 86 h 118"/>
                  <a:gd name="T54" fmla="*/ 57 w 120"/>
                  <a:gd name="T55" fmla="*/ 98 h 118"/>
                  <a:gd name="T56" fmla="*/ 58 w 120"/>
                  <a:gd name="T57" fmla="*/ 109 h 118"/>
                  <a:gd name="T58" fmla="*/ 59 w 120"/>
                  <a:gd name="T59" fmla="*/ 109 h 118"/>
                  <a:gd name="T60" fmla="*/ 66 w 120"/>
                  <a:gd name="T61" fmla="*/ 115 h 118"/>
                  <a:gd name="T62" fmla="*/ 71 w 120"/>
                  <a:gd name="T63" fmla="*/ 118 h 118"/>
                  <a:gd name="T64" fmla="*/ 71 w 120"/>
                  <a:gd name="T65" fmla="*/ 118 h 118"/>
                  <a:gd name="T66" fmla="*/ 72 w 120"/>
                  <a:gd name="T67" fmla="*/ 118 h 118"/>
                  <a:gd name="T68" fmla="*/ 73 w 120"/>
                  <a:gd name="T69" fmla="*/ 118 h 118"/>
                  <a:gd name="T70" fmla="*/ 73 w 120"/>
                  <a:gd name="T71" fmla="*/ 118 h 118"/>
                  <a:gd name="T72" fmla="*/ 73 w 120"/>
                  <a:gd name="T73" fmla="*/ 118 h 118"/>
                  <a:gd name="T74" fmla="*/ 74 w 120"/>
                  <a:gd name="T75" fmla="*/ 117 h 118"/>
                  <a:gd name="T76" fmla="*/ 77 w 120"/>
                  <a:gd name="T77" fmla="*/ 108 h 118"/>
                  <a:gd name="T78" fmla="*/ 79 w 120"/>
                  <a:gd name="T79" fmla="*/ 101 h 118"/>
                  <a:gd name="T80" fmla="*/ 82 w 120"/>
                  <a:gd name="T81" fmla="*/ 103 h 118"/>
                  <a:gd name="T82" fmla="*/ 86 w 120"/>
                  <a:gd name="T83" fmla="*/ 105 h 118"/>
                  <a:gd name="T84" fmla="*/ 87 w 120"/>
                  <a:gd name="T85" fmla="*/ 105 h 118"/>
                  <a:gd name="T86" fmla="*/ 87 w 120"/>
                  <a:gd name="T87" fmla="*/ 104 h 118"/>
                  <a:gd name="T88" fmla="*/ 89 w 120"/>
                  <a:gd name="T89" fmla="*/ 105 h 118"/>
                  <a:gd name="T90" fmla="*/ 96 w 120"/>
                  <a:gd name="T91" fmla="*/ 101 h 118"/>
                  <a:gd name="T92" fmla="*/ 105 w 120"/>
                  <a:gd name="T93" fmla="*/ 86 h 118"/>
                  <a:gd name="T94" fmla="*/ 104 w 120"/>
                  <a:gd name="T95" fmla="*/ 85 h 118"/>
                  <a:gd name="T96" fmla="*/ 103 w 120"/>
                  <a:gd name="T97" fmla="*/ 82 h 118"/>
                  <a:gd name="T98" fmla="*/ 102 w 120"/>
                  <a:gd name="T99" fmla="*/ 80 h 118"/>
                  <a:gd name="T100" fmla="*/ 111 w 120"/>
                  <a:gd name="T101" fmla="*/ 77 h 118"/>
                  <a:gd name="T102" fmla="*/ 119 w 120"/>
                  <a:gd name="T103" fmla="*/ 73 h 118"/>
                  <a:gd name="T104" fmla="*/ 120 w 120"/>
                  <a:gd name="T105" fmla="*/ 72 h 118"/>
                  <a:gd name="T106" fmla="*/ 115 w 120"/>
                  <a:gd name="T107" fmla="*/ 65 h 118"/>
                  <a:gd name="T108" fmla="*/ 108 w 120"/>
                  <a:gd name="T109" fmla="*/ 56 h 118"/>
                  <a:gd name="T110" fmla="*/ 107 w 120"/>
                  <a:gd name="T111" fmla="*/ 55 h 118"/>
                  <a:gd name="T112" fmla="*/ 107 w 120"/>
                  <a:gd name="T113" fmla="*/ 55 h 118"/>
                  <a:gd name="T114" fmla="*/ 86 w 120"/>
                  <a:gd name="T115" fmla="*/ 57 h 118"/>
                  <a:gd name="T116" fmla="*/ 76 w 120"/>
                  <a:gd name="T117" fmla="*/ 43 h 118"/>
                  <a:gd name="T118" fmla="*/ 59 w 120"/>
                  <a:gd name="T119" fmla="*/ 26 h 118"/>
                  <a:gd name="T120" fmla="*/ 51 w 120"/>
                  <a:gd name="T121" fmla="*/ 20 h 118"/>
                  <a:gd name="T122" fmla="*/ 3 w 120"/>
                  <a:gd name="T123" fmla="*/ 0 h 118"/>
                  <a:gd name="T124" fmla="*/ 3 w 120"/>
                  <a:gd name="T125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20" h="118">
                    <a:moveTo>
                      <a:pt x="87" y="102"/>
                    </a:moveTo>
                    <a:cubicBezTo>
                      <a:pt x="87" y="102"/>
                      <a:pt x="87" y="102"/>
                      <a:pt x="87" y="102"/>
                    </a:cubicBezTo>
                    <a:cubicBezTo>
                      <a:pt x="86" y="102"/>
                      <a:pt x="86" y="102"/>
                      <a:pt x="86" y="102"/>
                    </a:cubicBezTo>
                    <a:cubicBezTo>
                      <a:pt x="88" y="102"/>
                      <a:pt x="89" y="101"/>
                      <a:pt x="90" y="101"/>
                    </a:cubicBezTo>
                    <a:cubicBezTo>
                      <a:pt x="89" y="102"/>
                      <a:pt x="88" y="102"/>
                      <a:pt x="87" y="102"/>
                    </a:cubicBezTo>
                    <a:moveTo>
                      <a:pt x="101" y="88"/>
                    </a:moveTo>
                    <a:cubicBezTo>
                      <a:pt x="101" y="87"/>
                      <a:pt x="101" y="86"/>
                      <a:pt x="101" y="84"/>
                    </a:cubicBezTo>
                    <a:cubicBezTo>
                      <a:pt x="101" y="85"/>
                      <a:pt x="102" y="86"/>
                      <a:pt x="102" y="86"/>
                    </a:cubicBezTo>
                    <a:cubicBezTo>
                      <a:pt x="102" y="87"/>
                      <a:pt x="101" y="87"/>
                      <a:pt x="101" y="88"/>
                    </a:cubicBezTo>
                    <a:moveTo>
                      <a:pt x="36" y="45"/>
                    </a:moveTo>
                    <a:cubicBezTo>
                      <a:pt x="34" y="45"/>
                      <a:pt x="33" y="44"/>
                      <a:pt x="31" y="43"/>
                    </a:cubicBezTo>
                    <a:cubicBezTo>
                      <a:pt x="28" y="40"/>
                      <a:pt x="29" y="37"/>
                      <a:pt x="29" y="33"/>
                    </a:cubicBezTo>
                    <a:cubicBezTo>
                      <a:pt x="29" y="33"/>
                      <a:pt x="29" y="33"/>
                      <a:pt x="29" y="33"/>
                    </a:cubicBezTo>
                    <a:cubicBezTo>
                      <a:pt x="30" y="31"/>
                      <a:pt x="32" y="30"/>
                      <a:pt x="35" y="30"/>
                    </a:cubicBezTo>
                    <a:cubicBezTo>
                      <a:pt x="37" y="30"/>
                      <a:pt x="40" y="31"/>
                      <a:pt x="42" y="34"/>
                    </a:cubicBezTo>
                    <a:cubicBezTo>
                      <a:pt x="44" y="37"/>
                      <a:pt x="42" y="43"/>
                      <a:pt x="38" y="45"/>
                    </a:cubicBezTo>
                    <a:cubicBezTo>
                      <a:pt x="38" y="45"/>
                      <a:pt x="37" y="45"/>
                      <a:pt x="36" y="45"/>
                    </a:cubicBezTo>
                    <a:moveTo>
                      <a:pt x="22" y="48"/>
                    </a:moveTo>
                    <a:cubicBezTo>
                      <a:pt x="17" y="41"/>
                      <a:pt x="12" y="34"/>
                      <a:pt x="9" y="26"/>
                    </a:cubicBezTo>
                    <a:cubicBezTo>
                      <a:pt x="10" y="27"/>
                      <a:pt x="10" y="28"/>
                      <a:pt x="10" y="29"/>
                    </a:cubicBezTo>
                    <a:cubicBezTo>
                      <a:pt x="14" y="35"/>
                      <a:pt x="17" y="41"/>
                      <a:pt x="22" y="48"/>
                    </a:cubicBezTo>
                    <a:moveTo>
                      <a:pt x="3" y="0"/>
                    </a:moveTo>
                    <a:cubicBezTo>
                      <a:pt x="2" y="0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0" y="19"/>
                      <a:pt x="8" y="35"/>
                      <a:pt x="17" y="48"/>
                    </a:cubicBezTo>
                    <a:cubicBezTo>
                      <a:pt x="27" y="61"/>
                      <a:pt x="41" y="78"/>
                      <a:pt x="56" y="85"/>
                    </a:cubicBezTo>
                    <a:cubicBezTo>
                      <a:pt x="56" y="86"/>
                      <a:pt x="56" y="86"/>
                      <a:pt x="56" y="86"/>
                    </a:cubicBezTo>
                    <a:cubicBezTo>
                      <a:pt x="56" y="90"/>
                      <a:pt x="56" y="94"/>
                      <a:pt x="57" y="98"/>
                    </a:cubicBezTo>
                    <a:cubicBezTo>
                      <a:pt x="57" y="102"/>
                      <a:pt x="57" y="106"/>
                      <a:pt x="58" y="109"/>
                    </a:cubicBezTo>
                    <a:cubicBezTo>
                      <a:pt x="59" y="109"/>
                      <a:pt x="59" y="109"/>
                      <a:pt x="59" y="109"/>
                    </a:cubicBezTo>
                    <a:cubicBezTo>
                      <a:pt x="61" y="112"/>
                      <a:pt x="63" y="113"/>
                      <a:pt x="66" y="115"/>
                    </a:cubicBezTo>
                    <a:cubicBezTo>
                      <a:pt x="67" y="116"/>
                      <a:pt x="69" y="118"/>
                      <a:pt x="71" y="118"/>
                    </a:cubicBezTo>
                    <a:cubicBezTo>
                      <a:pt x="71" y="118"/>
                      <a:pt x="71" y="118"/>
                      <a:pt x="71" y="118"/>
                    </a:cubicBezTo>
                    <a:cubicBezTo>
                      <a:pt x="72" y="118"/>
                      <a:pt x="72" y="118"/>
                      <a:pt x="72" y="118"/>
                    </a:cubicBezTo>
                    <a:cubicBezTo>
                      <a:pt x="72" y="118"/>
                      <a:pt x="73" y="118"/>
                      <a:pt x="73" y="118"/>
                    </a:cubicBezTo>
                    <a:cubicBezTo>
                      <a:pt x="73" y="118"/>
                      <a:pt x="73" y="118"/>
                      <a:pt x="73" y="118"/>
                    </a:cubicBezTo>
                    <a:cubicBezTo>
                      <a:pt x="73" y="118"/>
                      <a:pt x="73" y="118"/>
                      <a:pt x="73" y="118"/>
                    </a:cubicBezTo>
                    <a:cubicBezTo>
                      <a:pt x="74" y="118"/>
                      <a:pt x="74" y="117"/>
                      <a:pt x="74" y="117"/>
                    </a:cubicBezTo>
                    <a:cubicBezTo>
                      <a:pt x="75" y="114"/>
                      <a:pt x="76" y="111"/>
                      <a:pt x="77" y="108"/>
                    </a:cubicBezTo>
                    <a:cubicBezTo>
                      <a:pt x="78" y="106"/>
                      <a:pt x="79" y="103"/>
                      <a:pt x="79" y="101"/>
                    </a:cubicBezTo>
                    <a:cubicBezTo>
                      <a:pt x="80" y="102"/>
                      <a:pt x="81" y="103"/>
                      <a:pt x="82" y="103"/>
                    </a:cubicBezTo>
                    <a:cubicBezTo>
                      <a:pt x="83" y="104"/>
                      <a:pt x="85" y="105"/>
                      <a:pt x="86" y="105"/>
                    </a:cubicBezTo>
                    <a:cubicBezTo>
                      <a:pt x="86" y="105"/>
                      <a:pt x="86" y="105"/>
                      <a:pt x="87" y="105"/>
                    </a:cubicBezTo>
                    <a:cubicBezTo>
                      <a:pt x="87" y="104"/>
                      <a:pt x="87" y="104"/>
                      <a:pt x="87" y="104"/>
                    </a:cubicBezTo>
                    <a:cubicBezTo>
                      <a:pt x="88" y="105"/>
                      <a:pt x="88" y="105"/>
                      <a:pt x="89" y="105"/>
                    </a:cubicBezTo>
                    <a:cubicBezTo>
                      <a:pt x="91" y="105"/>
                      <a:pt x="94" y="102"/>
                      <a:pt x="96" y="101"/>
                    </a:cubicBezTo>
                    <a:cubicBezTo>
                      <a:pt x="100" y="97"/>
                      <a:pt x="104" y="91"/>
                      <a:pt x="105" y="86"/>
                    </a:cubicBezTo>
                    <a:cubicBezTo>
                      <a:pt x="105" y="85"/>
                      <a:pt x="104" y="85"/>
                      <a:pt x="104" y="85"/>
                    </a:cubicBezTo>
                    <a:cubicBezTo>
                      <a:pt x="104" y="84"/>
                      <a:pt x="104" y="83"/>
                      <a:pt x="103" y="82"/>
                    </a:cubicBezTo>
                    <a:cubicBezTo>
                      <a:pt x="103" y="81"/>
                      <a:pt x="102" y="81"/>
                      <a:pt x="102" y="80"/>
                    </a:cubicBezTo>
                    <a:cubicBezTo>
                      <a:pt x="105" y="79"/>
                      <a:pt x="108" y="78"/>
                      <a:pt x="111" y="77"/>
                    </a:cubicBezTo>
                    <a:cubicBezTo>
                      <a:pt x="114" y="77"/>
                      <a:pt x="118" y="76"/>
                      <a:pt x="119" y="73"/>
                    </a:cubicBezTo>
                    <a:cubicBezTo>
                      <a:pt x="120" y="73"/>
                      <a:pt x="120" y="73"/>
                      <a:pt x="120" y="72"/>
                    </a:cubicBezTo>
                    <a:cubicBezTo>
                      <a:pt x="119" y="69"/>
                      <a:pt x="117" y="67"/>
                      <a:pt x="115" y="65"/>
                    </a:cubicBezTo>
                    <a:cubicBezTo>
                      <a:pt x="113" y="62"/>
                      <a:pt x="111" y="59"/>
                      <a:pt x="108" y="56"/>
                    </a:cubicBezTo>
                    <a:cubicBezTo>
                      <a:pt x="108" y="56"/>
                      <a:pt x="108" y="55"/>
                      <a:pt x="107" y="55"/>
                    </a:cubicBezTo>
                    <a:cubicBezTo>
                      <a:pt x="107" y="55"/>
                      <a:pt x="107" y="55"/>
                      <a:pt x="107" y="55"/>
                    </a:cubicBezTo>
                    <a:cubicBezTo>
                      <a:pt x="100" y="56"/>
                      <a:pt x="93" y="56"/>
                      <a:pt x="86" y="57"/>
                    </a:cubicBezTo>
                    <a:cubicBezTo>
                      <a:pt x="83" y="52"/>
                      <a:pt x="80" y="47"/>
                      <a:pt x="76" y="43"/>
                    </a:cubicBezTo>
                    <a:cubicBezTo>
                      <a:pt x="71" y="36"/>
                      <a:pt x="65" y="31"/>
                      <a:pt x="59" y="26"/>
                    </a:cubicBezTo>
                    <a:cubicBezTo>
                      <a:pt x="56" y="24"/>
                      <a:pt x="54" y="22"/>
                      <a:pt x="51" y="20"/>
                    </a:cubicBezTo>
                    <a:cubicBezTo>
                      <a:pt x="37" y="9"/>
                      <a:pt x="21" y="2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Freeform 15"/>
              <p:cNvSpPr>
                <a:spLocks/>
              </p:cNvSpPr>
              <p:nvPr/>
            </p:nvSpPr>
            <p:spPr bwMode="auto">
              <a:xfrm>
                <a:off x="3497598" y="4622627"/>
                <a:ext cx="162063" cy="115759"/>
              </a:xfrm>
              <a:custGeom>
                <a:avLst/>
                <a:gdLst>
                  <a:gd name="T0" fmla="*/ 25 w 51"/>
                  <a:gd name="T1" fmla="*/ 0 h 37"/>
                  <a:gd name="T2" fmla="*/ 24 w 51"/>
                  <a:gd name="T3" fmla="*/ 0 h 37"/>
                  <a:gd name="T4" fmla="*/ 23 w 51"/>
                  <a:gd name="T5" fmla="*/ 0 h 37"/>
                  <a:gd name="T6" fmla="*/ 23 w 51"/>
                  <a:gd name="T7" fmla="*/ 0 h 37"/>
                  <a:gd name="T8" fmla="*/ 23 w 51"/>
                  <a:gd name="T9" fmla="*/ 4 h 37"/>
                  <a:gd name="T10" fmla="*/ 23 w 51"/>
                  <a:gd name="T11" fmla="*/ 4 h 37"/>
                  <a:gd name="T12" fmla="*/ 25 w 51"/>
                  <a:gd name="T13" fmla="*/ 5 h 37"/>
                  <a:gd name="T14" fmla="*/ 28 w 51"/>
                  <a:gd name="T15" fmla="*/ 6 h 37"/>
                  <a:gd name="T16" fmla="*/ 32 w 51"/>
                  <a:gd name="T17" fmla="*/ 10 h 37"/>
                  <a:gd name="T18" fmla="*/ 31 w 51"/>
                  <a:gd name="T19" fmla="*/ 11 h 37"/>
                  <a:gd name="T20" fmla="*/ 27 w 51"/>
                  <a:gd name="T21" fmla="*/ 13 h 37"/>
                  <a:gd name="T22" fmla="*/ 26 w 51"/>
                  <a:gd name="T23" fmla="*/ 14 h 37"/>
                  <a:gd name="T24" fmla="*/ 26 w 51"/>
                  <a:gd name="T25" fmla="*/ 18 h 37"/>
                  <a:gd name="T26" fmla="*/ 37 w 51"/>
                  <a:gd name="T27" fmla="*/ 23 h 37"/>
                  <a:gd name="T28" fmla="*/ 41 w 51"/>
                  <a:gd name="T29" fmla="*/ 28 h 37"/>
                  <a:gd name="T30" fmla="*/ 22 w 51"/>
                  <a:gd name="T31" fmla="*/ 25 h 37"/>
                  <a:gd name="T32" fmla="*/ 22 w 51"/>
                  <a:gd name="T33" fmla="*/ 25 h 37"/>
                  <a:gd name="T34" fmla="*/ 20 w 51"/>
                  <a:gd name="T35" fmla="*/ 26 h 37"/>
                  <a:gd name="T36" fmla="*/ 20 w 51"/>
                  <a:gd name="T37" fmla="*/ 27 h 37"/>
                  <a:gd name="T38" fmla="*/ 21 w 51"/>
                  <a:gd name="T39" fmla="*/ 31 h 37"/>
                  <a:gd name="T40" fmla="*/ 4 w 51"/>
                  <a:gd name="T41" fmla="*/ 19 h 37"/>
                  <a:gd name="T42" fmla="*/ 3 w 51"/>
                  <a:gd name="T43" fmla="*/ 18 h 37"/>
                  <a:gd name="T44" fmla="*/ 3 w 51"/>
                  <a:gd name="T45" fmla="*/ 19 h 37"/>
                  <a:gd name="T46" fmla="*/ 3 w 51"/>
                  <a:gd name="T47" fmla="*/ 19 h 37"/>
                  <a:gd name="T48" fmla="*/ 1 w 51"/>
                  <a:gd name="T49" fmla="*/ 21 h 37"/>
                  <a:gd name="T50" fmla="*/ 25 w 51"/>
                  <a:gd name="T51" fmla="*/ 37 h 37"/>
                  <a:gd name="T52" fmla="*/ 26 w 51"/>
                  <a:gd name="T53" fmla="*/ 37 h 37"/>
                  <a:gd name="T54" fmla="*/ 28 w 51"/>
                  <a:gd name="T55" fmla="*/ 34 h 37"/>
                  <a:gd name="T56" fmla="*/ 27 w 51"/>
                  <a:gd name="T57" fmla="*/ 32 h 37"/>
                  <a:gd name="T58" fmla="*/ 35 w 51"/>
                  <a:gd name="T59" fmla="*/ 36 h 37"/>
                  <a:gd name="T60" fmla="*/ 40 w 51"/>
                  <a:gd name="T61" fmla="*/ 36 h 37"/>
                  <a:gd name="T62" fmla="*/ 50 w 51"/>
                  <a:gd name="T63" fmla="*/ 34 h 37"/>
                  <a:gd name="T64" fmla="*/ 50 w 51"/>
                  <a:gd name="T65" fmla="*/ 32 h 37"/>
                  <a:gd name="T66" fmla="*/ 49 w 51"/>
                  <a:gd name="T67" fmla="*/ 30 h 37"/>
                  <a:gd name="T68" fmla="*/ 49 w 51"/>
                  <a:gd name="T69" fmla="*/ 30 h 37"/>
                  <a:gd name="T70" fmla="*/ 45 w 51"/>
                  <a:gd name="T71" fmla="*/ 24 h 37"/>
                  <a:gd name="T72" fmla="*/ 41 w 51"/>
                  <a:gd name="T73" fmla="*/ 19 h 37"/>
                  <a:gd name="T74" fmla="*/ 33 w 51"/>
                  <a:gd name="T75" fmla="*/ 14 h 37"/>
                  <a:gd name="T76" fmla="*/ 35 w 51"/>
                  <a:gd name="T77" fmla="*/ 14 h 37"/>
                  <a:gd name="T78" fmla="*/ 37 w 51"/>
                  <a:gd name="T79" fmla="*/ 14 h 37"/>
                  <a:gd name="T80" fmla="*/ 37 w 51"/>
                  <a:gd name="T81" fmla="*/ 14 h 37"/>
                  <a:gd name="T82" fmla="*/ 39 w 51"/>
                  <a:gd name="T83" fmla="*/ 10 h 37"/>
                  <a:gd name="T84" fmla="*/ 26 w 51"/>
                  <a:gd name="T85" fmla="*/ 0 h 37"/>
                  <a:gd name="T86" fmla="*/ 25 w 51"/>
                  <a:gd name="T8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51" h="37">
                    <a:moveTo>
                      <a:pt x="25" y="0"/>
                    </a:moveTo>
                    <a:cubicBezTo>
                      <a:pt x="25" y="0"/>
                      <a:pt x="24" y="0"/>
                      <a:pt x="24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1" y="0"/>
                      <a:pt x="21" y="3"/>
                      <a:pt x="23" y="4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3" y="4"/>
                      <a:pt x="24" y="5"/>
                      <a:pt x="25" y="5"/>
                    </a:cubicBezTo>
                    <a:cubicBezTo>
                      <a:pt x="26" y="5"/>
                      <a:pt x="27" y="6"/>
                      <a:pt x="28" y="6"/>
                    </a:cubicBezTo>
                    <a:cubicBezTo>
                      <a:pt x="30" y="7"/>
                      <a:pt x="31" y="9"/>
                      <a:pt x="32" y="10"/>
                    </a:cubicBezTo>
                    <a:cubicBezTo>
                      <a:pt x="31" y="11"/>
                      <a:pt x="31" y="11"/>
                      <a:pt x="31" y="11"/>
                    </a:cubicBezTo>
                    <a:cubicBezTo>
                      <a:pt x="30" y="11"/>
                      <a:pt x="28" y="12"/>
                      <a:pt x="27" y="13"/>
                    </a:cubicBezTo>
                    <a:cubicBezTo>
                      <a:pt x="26" y="13"/>
                      <a:pt x="26" y="14"/>
                      <a:pt x="26" y="14"/>
                    </a:cubicBezTo>
                    <a:cubicBezTo>
                      <a:pt x="25" y="15"/>
                      <a:pt x="25" y="17"/>
                      <a:pt x="26" y="18"/>
                    </a:cubicBezTo>
                    <a:cubicBezTo>
                      <a:pt x="30" y="20"/>
                      <a:pt x="33" y="20"/>
                      <a:pt x="37" y="23"/>
                    </a:cubicBezTo>
                    <a:cubicBezTo>
                      <a:pt x="38" y="24"/>
                      <a:pt x="40" y="26"/>
                      <a:pt x="41" y="28"/>
                    </a:cubicBezTo>
                    <a:cubicBezTo>
                      <a:pt x="35" y="27"/>
                      <a:pt x="29" y="28"/>
                      <a:pt x="22" y="25"/>
                    </a:cubicBezTo>
                    <a:cubicBezTo>
                      <a:pt x="22" y="25"/>
                      <a:pt x="22" y="25"/>
                      <a:pt x="22" y="25"/>
                    </a:cubicBezTo>
                    <a:cubicBezTo>
                      <a:pt x="21" y="25"/>
                      <a:pt x="21" y="26"/>
                      <a:pt x="20" y="26"/>
                    </a:cubicBezTo>
                    <a:cubicBezTo>
                      <a:pt x="20" y="27"/>
                      <a:pt x="20" y="27"/>
                      <a:pt x="20" y="27"/>
                    </a:cubicBezTo>
                    <a:cubicBezTo>
                      <a:pt x="20" y="29"/>
                      <a:pt x="21" y="30"/>
                      <a:pt x="21" y="31"/>
                    </a:cubicBezTo>
                    <a:cubicBezTo>
                      <a:pt x="14" y="29"/>
                      <a:pt x="7" y="26"/>
                      <a:pt x="4" y="19"/>
                    </a:cubicBezTo>
                    <a:cubicBezTo>
                      <a:pt x="4" y="18"/>
                      <a:pt x="4" y="18"/>
                      <a:pt x="3" y="18"/>
                    </a:cubicBezTo>
                    <a:cubicBezTo>
                      <a:pt x="3" y="18"/>
                      <a:pt x="3" y="18"/>
                      <a:pt x="3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2" y="19"/>
                      <a:pt x="1" y="20"/>
                      <a:pt x="1" y="21"/>
                    </a:cubicBezTo>
                    <a:cubicBezTo>
                      <a:pt x="0" y="34"/>
                      <a:pt x="16" y="36"/>
                      <a:pt x="25" y="37"/>
                    </a:cubicBezTo>
                    <a:cubicBezTo>
                      <a:pt x="25" y="37"/>
                      <a:pt x="26" y="37"/>
                      <a:pt x="26" y="37"/>
                    </a:cubicBezTo>
                    <a:cubicBezTo>
                      <a:pt x="28" y="37"/>
                      <a:pt x="29" y="36"/>
                      <a:pt x="28" y="34"/>
                    </a:cubicBezTo>
                    <a:cubicBezTo>
                      <a:pt x="28" y="33"/>
                      <a:pt x="27" y="33"/>
                      <a:pt x="27" y="32"/>
                    </a:cubicBezTo>
                    <a:cubicBezTo>
                      <a:pt x="29" y="33"/>
                      <a:pt x="32" y="35"/>
                      <a:pt x="35" y="36"/>
                    </a:cubicBezTo>
                    <a:cubicBezTo>
                      <a:pt x="37" y="36"/>
                      <a:pt x="39" y="36"/>
                      <a:pt x="40" y="36"/>
                    </a:cubicBezTo>
                    <a:cubicBezTo>
                      <a:pt x="44" y="36"/>
                      <a:pt x="47" y="35"/>
                      <a:pt x="50" y="34"/>
                    </a:cubicBezTo>
                    <a:cubicBezTo>
                      <a:pt x="51" y="33"/>
                      <a:pt x="51" y="32"/>
                      <a:pt x="50" y="32"/>
                    </a:cubicBezTo>
                    <a:cubicBezTo>
                      <a:pt x="50" y="31"/>
                      <a:pt x="49" y="31"/>
                      <a:pt x="49" y="30"/>
                    </a:cubicBezTo>
                    <a:cubicBezTo>
                      <a:pt x="49" y="30"/>
                      <a:pt x="49" y="30"/>
                      <a:pt x="49" y="30"/>
                    </a:cubicBezTo>
                    <a:cubicBezTo>
                      <a:pt x="48" y="28"/>
                      <a:pt x="46" y="26"/>
                      <a:pt x="45" y="24"/>
                    </a:cubicBezTo>
                    <a:cubicBezTo>
                      <a:pt x="43" y="22"/>
                      <a:pt x="42" y="20"/>
                      <a:pt x="41" y="19"/>
                    </a:cubicBezTo>
                    <a:cubicBezTo>
                      <a:pt x="39" y="17"/>
                      <a:pt x="36" y="15"/>
                      <a:pt x="33" y="14"/>
                    </a:cubicBezTo>
                    <a:cubicBezTo>
                      <a:pt x="33" y="14"/>
                      <a:pt x="34" y="14"/>
                      <a:pt x="35" y="14"/>
                    </a:cubicBezTo>
                    <a:cubicBezTo>
                      <a:pt x="35" y="14"/>
                      <a:pt x="36" y="14"/>
                      <a:pt x="37" y="14"/>
                    </a:cubicBezTo>
                    <a:cubicBezTo>
                      <a:pt x="37" y="14"/>
                      <a:pt x="37" y="14"/>
                      <a:pt x="37" y="14"/>
                    </a:cubicBezTo>
                    <a:cubicBezTo>
                      <a:pt x="39" y="14"/>
                      <a:pt x="40" y="11"/>
                      <a:pt x="39" y="10"/>
                    </a:cubicBezTo>
                    <a:cubicBezTo>
                      <a:pt x="37" y="5"/>
                      <a:pt x="31" y="1"/>
                      <a:pt x="26" y="0"/>
                    </a:cubicBezTo>
                    <a:cubicBezTo>
                      <a:pt x="26" y="0"/>
                      <a:pt x="26" y="0"/>
                      <a:pt x="25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" name="Freeform 16"/>
            <p:cNvSpPr>
              <a:spLocks/>
            </p:cNvSpPr>
            <p:nvPr/>
          </p:nvSpPr>
          <p:spPr bwMode="auto">
            <a:xfrm>
              <a:off x="2372421" y="3488189"/>
              <a:ext cx="43988" cy="43989"/>
            </a:xfrm>
            <a:custGeom>
              <a:avLst/>
              <a:gdLst>
                <a:gd name="T0" fmla="*/ 7 w 14"/>
                <a:gd name="T1" fmla="*/ 0 h 14"/>
                <a:gd name="T2" fmla="*/ 0 w 14"/>
                <a:gd name="T3" fmla="*/ 7 h 14"/>
                <a:gd name="T4" fmla="*/ 1 w 14"/>
                <a:gd name="T5" fmla="*/ 9 h 14"/>
                <a:gd name="T6" fmla="*/ 7 w 14"/>
                <a:gd name="T7" fmla="*/ 14 h 14"/>
                <a:gd name="T8" fmla="*/ 9 w 14"/>
                <a:gd name="T9" fmla="*/ 14 h 14"/>
                <a:gd name="T10" fmla="*/ 13 w 14"/>
                <a:gd name="T11" fmla="*/ 6 h 14"/>
                <a:gd name="T12" fmla="*/ 7 w 14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8"/>
                    <a:pt x="0" y="9"/>
                    <a:pt x="1" y="9"/>
                  </a:cubicBezTo>
                  <a:cubicBezTo>
                    <a:pt x="2" y="12"/>
                    <a:pt x="4" y="14"/>
                    <a:pt x="7" y="14"/>
                  </a:cubicBezTo>
                  <a:cubicBezTo>
                    <a:pt x="8" y="14"/>
                    <a:pt x="8" y="14"/>
                    <a:pt x="9" y="14"/>
                  </a:cubicBezTo>
                  <a:cubicBezTo>
                    <a:pt x="13" y="13"/>
                    <a:pt x="14" y="9"/>
                    <a:pt x="13" y="6"/>
                  </a:cubicBezTo>
                  <a:cubicBezTo>
                    <a:pt x="12" y="3"/>
                    <a:pt x="10" y="0"/>
                    <a:pt x="7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7"/>
            <p:cNvSpPr>
              <a:spLocks noEditPoints="1"/>
            </p:cNvSpPr>
            <p:nvPr/>
          </p:nvSpPr>
          <p:spPr bwMode="auto">
            <a:xfrm>
              <a:off x="2240455" y="3314552"/>
              <a:ext cx="421363" cy="344962"/>
            </a:xfrm>
            <a:custGeom>
              <a:avLst/>
              <a:gdLst>
                <a:gd name="T0" fmla="*/ 8 w 134"/>
                <a:gd name="T1" fmla="*/ 93 h 110"/>
                <a:gd name="T2" fmla="*/ 13 w 134"/>
                <a:gd name="T3" fmla="*/ 56 h 110"/>
                <a:gd name="T4" fmla="*/ 32 w 134"/>
                <a:gd name="T5" fmla="*/ 62 h 110"/>
                <a:gd name="T6" fmla="*/ 47 w 134"/>
                <a:gd name="T7" fmla="*/ 76 h 110"/>
                <a:gd name="T8" fmla="*/ 46 w 134"/>
                <a:gd name="T9" fmla="*/ 104 h 110"/>
                <a:gd name="T10" fmla="*/ 87 w 134"/>
                <a:gd name="T11" fmla="*/ 54 h 110"/>
                <a:gd name="T12" fmla="*/ 119 w 134"/>
                <a:gd name="T13" fmla="*/ 61 h 110"/>
                <a:gd name="T14" fmla="*/ 126 w 134"/>
                <a:gd name="T15" fmla="*/ 101 h 110"/>
                <a:gd name="T16" fmla="*/ 91 w 134"/>
                <a:gd name="T17" fmla="*/ 93 h 110"/>
                <a:gd name="T18" fmla="*/ 51 w 134"/>
                <a:gd name="T19" fmla="*/ 88 h 110"/>
                <a:gd name="T20" fmla="*/ 64 w 134"/>
                <a:gd name="T21" fmla="*/ 65 h 110"/>
                <a:gd name="T22" fmla="*/ 73 w 134"/>
                <a:gd name="T23" fmla="*/ 57 h 110"/>
                <a:gd name="T24" fmla="*/ 88 w 134"/>
                <a:gd name="T25" fmla="*/ 93 h 110"/>
                <a:gd name="T26" fmla="*/ 64 w 134"/>
                <a:gd name="T27" fmla="*/ 100 h 110"/>
                <a:gd name="T28" fmla="*/ 50 w 134"/>
                <a:gd name="T29" fmla="*/ 106 h 110"/>
                <a:gd name="T30" fmla="*/ 36 w 134"/>
                <a:gd name="T31" fmla="*/ 61 h 110"/>
                <a:gd name="T32" fmla="*/ 36 w 134"/>
                <a:gd name="T33" fmla="*/ 60 h 110"/>
                <a:gd name="T34" fmla="*/ 48 w 134"/>
                <a:gd name="T35" fmla="*/ 49 h 110"/>
                <a:gd name="T36" fmla="*/ 60 w 134"/>
                <a:gd name="T37" fmla="*/ 65 h 110"/>
                <a:gd name="T38" fmla="*/ 47 w 134"/>
                <a:gd name="T39" fmla="*/ 73 h 110"/>
                <a:gd name="T40" fmla="*/ 23 w 134"/>
                <a:gd name="T41" fmla="*/ 55 h 110"/>
                <a:gd name="T42" fmla="*/ 13 w 134"/>
                <a:gd name="T43" fmla="*/ 52 h 110"/>
                <a:gd name="T44" fmla="*/ 23 w 134"/>
                <a:gd name="T45" fmla="*/ 18 h 110"/>
                <a:gd name="T46" fmla="*/ 45 w 134"/>
                <a:gd name="T47" fmla="*/ 38 h 110"/>
                <a:gd name="T48" fmla="*/ 45 w 134"/>
                <a:gd name="T49" fmla="*/ 46 h 110"/>
                <a:gd name="T50" fmla="*/ 49 w 134"/>
                <a:gd name="T51" fmla="*/ 47 h 110"/>
                <a:gd name="T52" fmla="*/ 49 w 134"/>
                <a:gd name="T53" fmla="*/ 30 h 110"/>
                <a:gd name="T54" fmla="*/ 66 w 134"/>
                <a:gd name="T55" fmla="*/ 19 h 110"/>
                <a:gd name="T56" fmla="*/ 83 w 134"/>
                <a:gd name="T57" fmla="*/ 42 h 110"/>
                <a:gd name="T58" fmla="*/ 64 w 134"/>
                <a:gd name="T59" fmla="*/ 58 h 110"/>
                <a:gd name="T60" fmla="*/ 49 w 134"/>
                <a:gd name="T61" fmla="*/ 47 h 110"/>
                <a:gd name="T62" fmla="*/ 91 w 134"/>
                <a:gd name="T63" fmla="*/ 5 h 110"/>
                <a:gd name="T64" fmla="*/ 128 w 134"/>
                <a:gd name="T65" fmla="*/ 21 h 110"/>
                <a:gd name="T66" fmla="*/ 102 w 134"/>
                <a:gd name="T67" fmla="*/ 54 h 110"/>
                <a:gd name="T68" fmla="*/ 87 w 134"/>
                <a:gd name="T69" fmla="*/ 51 h 110"/>
                <a:gd name="T70" fmla="*/ 89 w 134"/>
                <a:gd name="T71" fmla="*/ 0 h 110"/>
                <a:gd name="T72" fmla="*/ 47 w 134"/>
                <a:gd name="T73" fmla="*/ 27 h 110"/>
                <a:gd name="T74" fmla="*/ 3 w 134"/>
                <a:gd name="T75" fmla="*/ 4 h 110"/>
                <a:gd name="T76" fmla="*/ 9 w 134"/>
                <a:gd name="T77" fmla="*/ 48 h 110"/>
                <a:gd name="T78" fmla="*/ 5 w 134"/>
                <a:gd name="T79" fmla="*/ 95 h 110"/>
                <a:gd name="T80" fmla="*/ 5 w 134"/>
                <a:gd name="T81" fmla="*/ 96 h 110"/>
                <a:gd name="T82" fmla="*/ 6 w 134"/>
                <a:gd name="T83" fmla="*/ 96 h 110"/>
                <a:gd name="T84" fmla="*/ 44 w 134"/>
                <a:gd name="T85" fmla="*/ 107 h 110"/>
                <a:gd name="T86" fmla="*/ 48 w 134"/>
                <a:gd name="T87" fmla="*/ 110 h 110"/>
                <a:gd name="T88" fmla="*/ 53 w 134"/>
                <a:gd name="T89" fmla="*/ 109 h 110"/>
                <a:gd name="T90" fmla="*/ 89 w 134"/>
                <a:gd name="T91" fmla="*/ 95 h 110"/>
                <a:gd name="T92" fmla="*/ 91 w 134"/>
                <a:gd name="T93" fmla="*/ 96 h 110"/>
                <a:gd name="T94" fmla="*/ 129 w 134"/>
                <a:gd name="T95" fmla="*/ 105 h 110"/>
                <a:gd name="T96" fmla="*/ 130 w 134"/>
                <a:gd name="T97" fmla="*/ 105 h 110"/>
                <a:gd name="T98" fmla="*/ 131 w 134"/>
                <a:gd name="T99" fmla="*/ 104 h 110"/>
                <a:gd name="T100" fmla="*/ 130 w 134"/>
                <a:gd name="T101" fmla="*/ 102 h 110"/>
                <a:gd name="T102" fmla="*/ 132 w 134"/>
                <a:gd name="T103" fmla="*/ 17 h 110"/>
                <a:gd name="T104" fmla="*/ 131 w 134"/>
                <a:gd name="T105" fmla="*/ 17 h 110"/>
                <a:gd name="T106" fmla="*/ 108 w 134"/>
                <a:gd name="T107" fmla="*/ 10 h 110"/>
                <a:gd name="T108" fmla="*/ 90 w 134"/>
                <a:gd name="T10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34" h="110">
                  <a:moveTo>
                    <a:pt x="46" y="104"/>
                  </a:moveTo>
                  <a:cubicBezTo>
                    <a:pt x="37" y="95"/>
                    <a:pt x="20" y="94"/>
                    <a:pt x="8" y="93"/>
                  </a:cubicBezTo>
                  <a:cubicBezTo>
                    <a:pt x="14" y="84"/>
                    <a:pt x="13" y="69"/>
                    <a:pt x="13" y="59"/>
                  </a:cubicBezTo>
                  <a:cubicBezTo>
                    <a:pt x="14" y="58"/>
                    <a:pt x="13" y="57"/>
                    <a:pt x="13" y="56"/>
                  </a:cubicBezTo>
                  <a:cubicBezTo>
                    <a:pt x="15" y="57"/>
                    <a:pt x="18" y="57"/>
                    <a:pt x="19" y="58"/>
                  </a:cubicBezTo>
                  <a:cubicBezTo>
                    <a:pt x="23" y="59"/>
                    <a:pt x="28" y="61"/>
                    <a:pt x="32" y="62"/>
                  </a:cubicBezTo>
                  <a:cubicBezTo>
                    <a:pt x="32" y="70"/>
                    <a:pt x="39" y="76"/>
                    <a:pt x="47" y="76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6" y="78"/>
                    <a:pt x="47" y="81"/>
                    <a:pt x="47" y="83"/>
                  </a:cubicBezTo>
                  <a:cubicBezTo>
                    <a:pt x="47" y="90"/>
                    <a:pt x="46" y="97"/>
                    <a:pt x="46" y="104"/>
                  </a:cubicBezTo>
                  <a:moveTo>
                    <a:pt x="91" y="93"/>
                  </a:moveTo>
                  <a:cubicBezTo>
                    <a:pt x="89" y="80"/>
                    <a:pt x="88" y="67"/>
                    <a:pt x="87" y="54"/>
                  </a:cubicBezTo>
                  <a:cubicBezTo>
                    <a:pt x="92" y="56"/>
                    <a:pt x="98" y="57"/>
                    <a:pt x="103" y="59"/>
                  </a:cubicBezTo>
                  <a:cubicBezTo>
                    <a:pt x="108" y="60"/>
                    <a:pt x="114" y="60"/>
                    <a:pt x="119" y="61"/>
                  </a:cubicBezTo>
                  <a:cubicBezTo>
                    <a:pt x="119" y="62"/>
                    <a:pt x="119" y="63"/>
                    <a:pt x="119" y="64"/>
                  </a:cubicBezTo>
                  <a:cubicBezTo>
                    <a:pt x="119" y="75"/>
                    <a:pt x="120" y="90"/>
                    <a:pt x="126" y="101"/>
                  </a:cubicBezTo>
                  <a:cubicBezTo>
                    <a:pt x="118" y="98"/>
                    <a:pt x="99" y="93"/>
                    <a:pt x="91" y="93"/>
                  </a:cubicBezTo>
                  <a:cubicBezTo>
                    <a:pt x="91" y="93"/>
                    <a:pt x="91" y="93"/>
                    <a:pt x="91" y="93"/>
                  </a:cubicBezTo>
                  <a:moveTo>
                    <a:pt x="50" y="106"/>
                  </a:moveTo>
                  <a:cubicBezTo>
                    <a:pt x="50" y="100"/>
                    <a:pt x="51" y="94"/>
                    <a:pt x="51" y="88"/>
                  </a:cubicBezTo>
                  <a:cubicBezTo>
                    <a:pt x="51" y="85"/>
                    <a:pt x="51" y="80"/>
                    <a:pt x="50" y="76"/>
                  </a:cubicBezTo>
                  <a:cubicBezTo>
                    <a:pt x="56" y="76"/>
                    <a:pt x="62" y="71"/>
                    <a:pt x="64" y="65"/>
                  </a:cubicBezTo>
                  <a:cubicBezTo>
                    <a:pt x="65" y="64"/>
                    <a:pt x="65" y="62"/>
                    <a:pt x="64" y="60"/>
                  </a:cubicBezTo>
                  <a:cubicBezTo>
                    <a:pt x="67" y="59"/>
                    <a:pt x="70" y="58"/>
                    <a:pt x="73" y="57"/>
                  </a:cubicBezTo>
                  <a:cubicBezTo>
                    <a:pt x="76" y="56"/>
                    <a:pt x="80" y="56"/>
                    <a:pt x="83" y="54"/>
                  </a:cubicBezTo>
                  <a:cubicBezTo>
                    <a:pt x="84" y="67"/>
                    <a:pt x="84" y="81"/>
                    <a:pt x="88" y="93"/>
                  </a:cubicBezTo>
                  <a:cubicBezTo>
                    <a:pt x="88" y="93"/>
                    <a:pt x="87" y="93"/>
                    <a:pt x="87" y="93"/>
                  </a:cubicBezTo>
                  <a:cubicBezTo>
                    <a:pt x="79" y="93"/>
                    <a:pt x="71" y="98"/>
                    <a:pt x="64" y="100"/>
                  </a:cubicBezTo>
                  <a:cubicBezTo>
                    <a:pt x="60" y="101"/>
                    <a:pt x="57" y="102"/>
                    <a:pt x="53" y="104"/>
                  </a:cubicBezTo>
                  <a:cubicBezTo>
                    <a:pt x="52" y="105"/>
                    <a:pt x="51" y="106"/>
                    <a:pt x="50" y="106"/>
                  </a:cubicBezTo>
                  <a:moveTo>
                    <a:pt x="47" y="73"/>
                  </a:moveTo>
                  <a:cubicBezTo>
                    <a:pt x="41" y="73"/>
                    <a:pt x="36" y="68"/>
                    <a:pt x="36" y="61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37" y="53"/>
                    <a:pt x="42" y="51"/>
                    <a:pt x="48" y="49"/>
                  </a:cubicBezTo>
                  <a:cubicBezTo>
                    <a:pt x="48" y="49"/>
                    <a:pt x="48" y="49"/>
                    <a:pt x="48" y="49"/>
                  </a:cubicBezTo>
                  <a:cubicBezTo>
                    <a:pt x="52" y="51"/>
                    <a:pt x="55" y="53"/>
                    <a:pt x="58" y="56"/>
                  </a:cubicBezTo>
                  <a:cubicBezTo>
                    <a:pt x="60" y="59"/>
                    <a:pt x="61" y="62"/>
                    <a:pt x="60" y="65"/>
                  </a:cubicBezTo>
                  <a:cubicBezTo>
                    <a:pt x="59" y="70"/>
                    <a:pt x="53" y="72"/>
                    <a:pt x="48" y="73"/>
                  </a:cubicBezTo>
                  <a:cubicBezTo>
                    <a:pt x="48" y="73"/>
                    <a:pt x="48" y="73"/>
                    <a:pt x="47" y="73"/>
                  </a:cubicBezTo>
                  <a:moveTo>
                    <a:pt x="33" y="57"/>
                  </a:moveTo>
                  <a:cubicBezTo>
                    <a:pt x="30" y="56"/>
                    <a:pt x="26" y="55"/>
                    <a:pt x="23" y="55"/>
                  </a:cubicBezTo>
                  <a:cubicBezTo>
                    <a:pt x="20" y="54"/>
                    <a:pt x="18" y="53"/>
                    <a:pt x="16" y="53"/>
                  </a:cubicBezTo>
                  <a:cubicBezTo>
                    <a:pt x="15" y="52"/>
                    <a:pt x="14" y="52"/>
                    <a:pt x="13" y="52"/>
                  </a:cubicBezTo>
                  <a:cubicBezTo>
                    <a:pt x="13" y="37"/>
                    <a:pt x="10" y="22"/>
                    <a:pt x="6" y="8"/>
                  </a:cubicBezTo>
                  <a:cubicBezTo>
                    <a:pt x="11" y="12"/>
                    <a:pt x="17" y="15"/>
                    <a:pt x="23" y="18"/>
                  </a:cubicBezTo>
                  <a:cubicBezTo>
                    <a:pt x="30" y="22"/>
                    <a:pt x="37" y="27"/>
                    <a:pt x="45" y="31"/>
                  </a:cubicBezTo>
                  <a:cubicBezTo>
                    <a:pt x="45" y="33"/>
                    <a:pt x="45" y="36"/>
                    <a:pt x="45" y="38"/>
                  </a:cubicBezTo>
                  <a:cubicBezTo>
                    <a:pt x="46" y="41"/>
                    <a:pt x="46" y="43"/>
                    <a:pt x="46" y="46"/>
                  </a:cubicBezTo>
                  <a:cubicBezTo>
                    <a:pt x="46" y="46"/>
                    <a:pt x="46" y="46"/>
                    <a:pt x="45" y="46"/>
                  </a:cubicBezTo>
                  <a:cubicBezTo>
                    <a:pt x="40" y="46"/>
                    <a:pt x="35" y="52"/>
                    <a:pt x="33" y="57"/>
                  </a:cubicBezTo>
                  <a:moveTo>
                    <a:pt x="49" y="47"/>
                  </a:moveTo>
                  <a:cubicBezTo>
                    <a:pt x="50" y="44"/>
                    <a:pt x="50" y="41"/>
                    <a:pt x="50" y="38"/>
                  </a:cubicBezTo>
                  <a:cubicBezTo>
                    <a:pt x="50" y="35"/>
                    <a:pt x="50" y="32"/>
                    <a:pt x="49" y="30"/>
                  </a:cubicBezTo>
                  <a:cubicBezTo>
                    <a:pt x="49" y="29"/>
                    <a:pt x="49" y="29"/>
                    <a:pt x="49" y="29"/>
                  </a:cubicBezTo>
                  <a:cubicBezTo>
                    <a:pt x="55" y="28"/>
                    <a:pt x="61" y="22"/>
                    <a:pt x="66" y="19"/>
                  </a:cubicBezTo>
                  <a:cubicBezTo>
                    <a:pt x="74" y="16"/>
                    <a:pt x="80" y="11"/>
                    <a:pt x="87" y="6"/>
                  </a:cubicBezTo>
                  <a:cubicBezTo>
                    <a:pt x="82" y="17"/>
                    <a:pt x="82" y="30"/>
                    <a:pt x="83" y="42"/>
                  </a:cubicBezTo>
                  <a:cubicBezTo>
                    <a:pt x="83" y="44"/>
                    <a:pt x="83" y="47"/>
                    <a:pt x="83" y="50"/>
                  </a:cubicBezTo>
                  <a:cubicBezTo>
                    <a:pt x="77" y="50"/>
                    <a:pt x="69" y="54"/>
                    <a:pt x="64" y="58"/>
                  </a:cubicBezTo>
                  <a:cubicBezTo>
                    <a:pt x="61" y="52"/>
                    <a:pt x="56" y="47"/>
                    <a:pt x="50" y="47"/>
                  </a:cubicBezTo>
                  <a:cubicBezTo>
                    <a:pt x="50" y="47"/>
                    <a:pt x="50" y="47"/>
                    <a:pt x="49" y="47"/>
                  </a:cubicBezTo>
                  <a:moveTo>
                    <a:pt x="87" y="51"/>
                  </a:moveTo>
                  <a:cubicBezTo>
                    <a:pt x="87" y="35"/>
                    <a:pt x="88" y="20"/>
                    <a:pt x="91" y="5"/>
                  </a:cubicBezTo>
                  <a:cubicBezTo>
                    <a:pt x="95" y="9"/>
                    <a:pt x="102" y="12"/>
                    <a:pt x="106" y="14"/>
                  </a:cubicBezTo>
                  <a:cubicBezTo>
                    <a:pt x="112" y="18"/>
                    <a:pt x="120" y="20"/>
                    <a:pt x="128" y="21"/>
                  </a:cubicBezTo>
                  <a:cubicBezTo>
                    <a:pt x="123" y="33"/>
                    <a:pt x="120" y="45"/>
                    <a:pt x="120" y="57"/>
                  </a:cubicBezTo>
                  <a:cubicBezTo>
                    <a:pt x="114" y="56"/>
                    <a:pt x="107" y="56"/>
                    <a:pt x="102" y="54"/>
                  </a:cubicBezTo>
                  <a:cubicBezTo>
                    <a:pt x="97" y="53"/>
                    <a:pt x="92" y="51"/>
                    <a:pt x="88" y="51"/>
                  </a:cubicBezTo>
                  <a:cubicBezTo>
                    <a:pt x="87" y="51"/>
                    <a:pt x="87" y="51"/>
                    <a:pt x="87" y="51"/>
                  </a:cubicBezTo>
                  <a:moveTo>
                    <a:pt x="90" y="0"/>
                  </a:moveTo>
                  <a:cubicBezTo>
                    <a:pt x="90" y="0"/>
                    <a:pt x="89" y="0"/>
                    <a:pt x="89" y="0"/>
                  </a:cubicBezTo>
                  <a:cubicBezTo>
                    <a:pt x="81" y="3"/>
                    <a:pt x="74" y="10"/>
                    <a:pt x="67" y="14"/>
                  </a:cubicBezTo>
                  <a:cubicBezTo>
                    <a:pt x="60" y="18"/>
                    <a:pt x="54" y="22"/>
                    <a:pt x="47" y="27"/>
                  </a:cubicBezTo>
                  <a:cubicBezTo>
                    <a:pt x="34" y="19"/>
                    <a:pt x="20" y="11"/>
                    <a:pt x="5" y="5"/>
                  </a:cubicBezTo>
                  <a:cubicBezTo>
                    <a:pt x="5" y="4"/>
                    <a:pt x="4" y="4"/>
                    <a:pt x="3" y="4"/>
                  </a:cubicBezTo>
                  <a:cubicBezTo>
                    <a:pt x="2" y="4"/>
                    <a:pt x="0" y="5"/>
                    <a:pt x="1" y="6"/>
                  </a:cubicBezTo>
                  <a:cubicBezTo>
                    <a:pt x="4" y="20"/>
                    <a:pt x="7" y="34"/>
                    <a:pt x="9" y="48"/>
                  </a:cubicBezTo>
                  <a:cubicBezTo>
                    <a:pt x="10" y="61"/>
                    <a:pt x="11" y="81"/>
                    <a:pt x="5" y="93"/>
                  </a:cubicBezTo>
                  <a:cubicBezTo>
                    <a:pt x="5" y="94"/>
                    <a:pt x="5" y="95"/>
                    <a:pt x="5" y="95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5" y="96"/>
                    <a:pt x="5" y="96"/>
                    <a:pt x="5" y="96"/>
                  </a:cubicBezTo>
                  <a:cubicBezTo>
                    <a:pt x="6" y="96"/>
                    <a:pt x="6" y="96"/>
                    <a:pt x="6" y="96"/>
                  </a:cubicBezTo>
                  <a:cubicBezTo>
                    <a:pt x="6" y="96"/>
                    <a:pt x="6" y="96"/>
                    <a:pt x="6" y="96"/>
                  </a:cubicBezTo>
                  <a:cubicBezTo>
                    <a:pt x="12" y="98"/>
                    <a:pt x="19" y="99"/>
                    <a:pt x="26" y="100"/>
                  </a:cubicBezTo>
                  <a:cubicBezTo>
                    <a:pt x="33" y="102"/>
                    <a:pt x="38" y="105"/>
                    <a:pt x="44" y="107"/>
                  </a:cubicBezTo>
                  <a:cubicBezTo>
                    <a:pt x="44" y="109"/>
                    <a:pt x="45" y="109"/>
                    <a:pt x="47" y="110"/>
                  </a:cubicBezTo>
                  <a:cubicBezTo>
                    <a:pt x="47" y="110"/>
                    <a:pt x="47" y="110"/>
                    <a:pt x="48" y="110"/>
                  </a:cubicBezTo>
                  <a:cubicBezTo>
                    <a:pt x="48" y="110"/>
                    <a:pt x="48" y="110"/>
                    <a:pt x="49" y="110"/>
                  </a:cubicBezTo>
                  <a:cubicBezTo>
                    <a:pt x="50" y="110"/>
                    <a:pt x="52" y="109"/>
                    <a:pt x="53" y="109"/>
                  </a:cubicBezTo>
                  <a:cubicBezTo>
                    <a:pt x="65" y="103"/>
                    <a:pt x="77" y="100"/>
                    <a:pt x="89" y="95"/>
                  </a:cubicBezTo>
                  <a:cubicBezTo>
                    <a:pt x="89" y="95"/>
                    <a:pt x="89" y="95"/>
                    <a:pt x="89" y="95"/>
                  </a:cubicBezTo>
                  <a:cubicBezTo>
                    <a:pt x="90" y="95"/>
                    <a:pt x="90" y="95"/>
                    <a:pt x="90" y="95"/>
                  </a:cubicBezTo>
                  <a:cubicBezTo>
                    <a:pt x="91" y="96"/>
                    <a:pt x="91" y="96"/>
                    <a:pt x="91" y="96"/>
                  </a:cubicBezTo>
                  <a:cubicBezTo>
                    <a:pt x="95" y="97"/>
                    <a:pt x="99" y="98"/>
                    <a:pt x="103" y="99"/>
                  </a:cubicBezTo>
                  <a:cubicBezTo>
                    <a:pt x="111" y="101"/>
                    <a:pt x="120" y="105"/>
                    <a:pt x="129" y="105"/>
                  </a:cubicBezTo>
                  <a:cubicBezTo>
                    <a:pt x="129" y="105"/>
                    <a:pt x="129" y="105"/>
                    <a:pt x="129" y="105"/>
                  </a:cubicBezTo>
                  <a:cubicBezTo>
                    <a:pt x="130" y="105"/>
                    <a:pt x="130" y="105"/>
                    <a:pt x="130" y="105"/>
                  </a:cubicBezTo>
                  <a:cubicBezTo>
                    <a:pt x="130" y="105"/>
                    <a:pt x="130" y="105"/>
                    <a:pt x="130" y="105"/>
                  </a:cubicBezTo>
                  <a:cubicBezTo>
                    <a:pt x="130" y="105"/>
                    <a:pt x="131" y="105"/>
                    <a:pt x="131" y="104"/>
                  </a:cubicBezTo>
                  <a:cubicBezTo>
                    <a:pt x="131" y="104"/>
                    <a:pt x="131" y="104"/>
                    <a:pt x="131" y="104"/>
                  </a:cubicBezTo>
                  <a:cubicBezTo>
                    <a:pt x="131" y="103"/>
                    <a:pt x="131" y="102"/>
                    <a:pt x="130" y="102"/>
                  </a:cubicBezTo>
                  <a:cubicBezTo>
                    <a:pt x="122" y="74"/>
                    <a:pt x="120" y="47"/>
                    <a:pt x="133" y="20"/>
                  </a:cubicBezTo>
                  <a:cubicBezTo>
                    <a:pt x="134" y="19"/>
                    <a:pt x="133" y="18"/>
                    <a:pt x="132" y="17"/>
                  </a:cubicBezTo>
                  <a:cubicBezTo>
                    <a:pt x="131" y="17"/>
                    <a:pt x="131" y="17"/>
                    <a:pt x="131" y="17"/>
                  </a:cubicBezTo>
                  <a:cubicBezTo>
                    <a:pt x="131" y="17"/>
                    <a:pt x="131" y="17"/>
                    <a:pt x="131" y="17"/>
                  </a:cubicBezTo>
                  <a:cubicBezTo>
                    <a:pt x="131" y="17"/>
                    <a:pt x="131" y="17"/>
                    <a:pt x="131" y="17"/>
                  </a:cubicBezTo>
                  <a:cubicBezTo>
                    <a:pt x="123" y="16"/>
                    <a:pt x="115" y="14"/>
                    <a:pt x="108" y="10"/>
                  </a:cubicBezTo>
                  <a:cubicBezTo>
                    <a:pt x="102" y="7"/>
                    <a:pt x="97" y="4"/>
                    <a:pt x="91" y="1"/>
                  </a:cubicBezTo>
                  <a:cubicBezTo>
                    <a:pt x="91" y="0"/>
                    <a:pt x="90" y="0"/>
                    <a:pt x="9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8"/>
            <p:cNvSpPr>
              <a:spLocks/>
            </p:cNvSpPr>
            <p:nvPr/>
          </p:nvSpPr>
          <p:spPr bwMode="auto">
            <a:xfrm>
              <a:off x="5694702" y="3914182"/>
              <a:ext cx="43988" cy="43989"/>
            </a:xfrm>
            <a:custGeom>
              <a:avLst/>
              <a:gdLst>
                <a:gd name="T0" fmla="*/ 7 w 14"/>
                <a:gd name="T1" fmla="*/ 0 h 14"/>
                <a:gd name="T2" fmla="*/ 0 w 14"/>
                <a:gd name="T3" fmla="*/ 7 h 14"/>
                <a:gd name="T4" fmla="*/ 1 w 14"/>
                <a:gd name="T5" fmla="*/ 10 h 14"/>
                <a:gd name="T6" fmla="*/ 7 w 14"/>
                <a:gd name="T7" fmla="*/ 14 h 14"/>
                <a:gd name="T8" fmla="*/ 9 w 14"/>
                <a:gd name="T9" fmla="*/ 14 h 14"/>
                <a:gd name="T10" fmla="*/ 13 w 14"/>
                <a:gd name="T11" fmla="*/ 6 h 14"/>
                <a:gd name="T12" fmla="*/ 7 w 14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8"/>
                    <a:pt x="0" y="9"/>
                    <a:pt x="1" y="10"/>
                  </a:cubicBezTo>
                  <a:cubicBezTo>
                    <a:pt x="2" y="12"/>
                    <a:pt x="4" y="14"/>
                    <a:pt x="7" y="14"/>
                  </a:cubicBezTo>
                  <a:cubicBezTo>
                    <a:pt x="8" y="14"/>
                    <a:pt x="8" y="14"/>
                    <a:pt x="9" y="14"/>
                  </a:cubicBezTo>
                  <a:cubicBezTo>
                    <a:pt x="13" y="13"/>
                    <a:pt x="14" y="9"/>
                    <a:pt x="13" y="6"/>
                  </a:cubicBezTo>
                  <a:cubicBezTo>
                    <a:pt x="12" y="3"/>
                    <a:pt x="10" y="0"/>
                    <a:pt x="7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9"/>
            <p:cNvSpPr>
              <a:spLocks noEditPoints="1"/>
            </p:cNvSpPr>
            <p:nvPr/>
          </p:nvSpPr>
          <p:spPr bwMode="auto">
            <a:xfrm>
              <a:off x="5562738" y="3740545"/>
              <a:ext cx="421363" cy="344962"/>
            </a:xfrm>
            <a:custGeom>
              <a:avLst/>
              <a:gdLst>
                <a:gd name="T0" fmla="*/ 8 w 134"/>
                <a:gd name="T1" fmla="*/ 94 h 110"/>
                <a:gd name="T2" fmla="*/ 13 w 134"/>
                <a:gd name="T3" fmla="*/ 56 h 110"/>
                <a:gd name="T4" fmla="*/ 32 w 134"/>
                <a:gd name="T5" fmla="*/ 62 h 110"/>
                <a:gd name="T6" fmla="*/ 47 w 134"/>
                <a:gd name="T7" fmla="*/ 77 h 110"/>
                <a:gd name="T8" fmla="*/ 46 w 134"/>
                <a:gd name="T9" fmla="*/ 104 h 110"/>
                <a:gd name="T10" fmla="*/ 87 w 134"/>
                <a:gd name="T11" fmla="*/ 54 h 110"/>
                <a:gd name="T12" fmla="*/ 119 w 134"/>
                <a:gd name="T13" fmla="*/ 61 h 110"/>
                <a:gd name="T14" fmla="*/ 126 w 134"/>
                <a:gd name="T15" fmla="*/ 101 h 110"/>
                <a:gd name="T16" fmla="*/ 91 w 134"/>
                <a:gd name="T17" fmla="*/ 93 h 110"/>
                <a:gd name="T18" fmla="*/ 51 w 134"/>
                <a:gd name="T19" fmla="*/ 88 h 110"/>
                <a:gd name="T20" fmla="*/ 64 w 134"/>
                <a:gd name="T21" fmla="*/ 65 h 110"/>
                <a:gd name="T22" fmla="*/ 73 w 134"/>
                <a:gd name="T23" fmla="*/ 57 h 110"/>
                <a:gd name="T24" fmla="*/ 88 w 134"/>
                <a:gd name="T25" fmla="*/ 93 h 110"/>
                <a:gd name="T26" fmla="*/ 64 w 134"/>
                <a:gd name="T27" fmla="*/ 100 h 110"/>
                <a:gd name="T28" fmla="*/ 50 w 134"/>
                <a:gd name="T29" fmla="*/ 106 h 110"/>
                <a:gd name="T30" fmla="*/ 36 w 134"/>
                <a:gd name="T31" fmla="*/ 62 h 110"/>
                <a:gd name="T32" fmla="*/ 36 w 134"/>
                <a:gd name="T33" fmla="*/ 60 h 110"/>
                <a:gd name="T34" fmla="*/ 48 w 134"/>
                <a:gd name="T35" fmla="*/ 49 h 110"/>
                <a:gd name="T36" fmla="*/ 60 w 134"/>
                <a:gd name="T37" fmla="*/ 65 h 110"/>
                <a:gd name="T38" fmla="*/ 47 w 134"/>
                <a:gd name="T39" fmla="*/ 73 h 110"/>
                <a:gd name="T40" fmla="*/ 23 w 134"/>
                <a:gd name="T41" fmla="*/ 55 h 110"/>
                <a:gd name="T42" fmla="*/ 13 w 134"/>
                <a:gd name="T43" fmla="*/ 52 h 110"/>
                <a:gd name="T44" fmla="*/ 23 w 134"/>
                <a:gd name="T45" fmla="*/ 18 h 110"/>
                <a:gd name="T46" fmla="*/ 45 w 134"/>
                <a:gd name="T47" fmla="*/ 38 h 110"/>
                <a:gd name="T48" fmla="*/ 45 w 134"/>
                <a:gd name="T49" fmla="*/ 46 h 110"/>
                <a:gd name="T50" fmla="*/ 49 w 134"/>
                <a:gd name="T51" fmla="*/ 47 h 110"/>
                <a:gd name="T52" fmla="*/ 49 w 134"/>
                <a:gd name="T53" fmla="*/ 30 h 110"/>
                <a:gd name="T54" fmla="*/ 66 w 134"/>
                <a:gd name="T55" fmla="*/ 19 h 110"/>
                <a:gd name="T56" fmla="*/ 83 w 134"/>
                <a:gd name="T57" fmla="*/ 42 h 110"/>
                <a:gd name="T58" fmla="*/ 64 w 134"/>
                <a:gd name="T59" fmla="*/ 58 h 110"/>
                <a:gd name="T60" fmla="*/ 49 w 134"/>
                <a:gd name="T61" fmla="*/ 47 h 110"/>
                <a:gd name="T62" fmla="*/ 91 w 134"/>
                <a:gd name="T63" fmla="*/ 5 h 110"/>
                <a:gd name="T64" fmla="*/ 128 w 134"/>
                <a:gd name="T65" fmla="*/ 21 h 110"/>
                <a:gd name="T66" fmla="*/ 102 w 134"/>
                <a:gd name="T67" fmla="*/ 54 h 110"/>
                <a:gd name="T68" fmla="*/ 87 w 134"/>
                <a:gd name="T69" fmla="*/ 51 h 110"/>
                <a:gd name="T70" fmla="*/ 89 w 134"/>
                <a:gd name="T71" fmla="*/ 0 h 110"/>
                <a:gd name="T72" fmla="*/ 47 w 134"/>
                <a:gd name="T73" fmla="*/ 27 h 110"/>
                <a:gd name="T74" fmla="*/ 3 w 134"/>
                <a:gd name="T75" fmla="*/ 4 h 110"/>
                <a:gd name="T76" fmla="*/ 9 w 134"/>
                <a:gd name="T77" fmla="*/ 48 h 110"/>
                <a:gd name="T78" fmla="*/ 5 w 134"/>
                <a:gd name="T79" fmla="*/ 95 h 110"/>
                <a:gd name="T80" fmla="*/ 5 w 134"/>
                <a:gd name="T81" fmla="*/ 96 h 110"/>
                <a:gd name="T82" fmla="*/ 6 w 134"/>
                <a:gd name="T83" fmla="*/ 96 h 110"/>
                <a:gd name="T84" fmla="*/ 44 w 134"/>
                <a:gd name="T85" fmla="*/ 108 h 110"/>
                <a:gd name="T86" fmla="*/ 48 w 134"/>
                <a:gd name="T87" fmla="*/ 110 h 110"/>
                <a:gd name="T88" fmla="*/ 53 w 134"/>
                <a:gd name="T89" fmla="*/ 109 h 110"/>
                <a:gd name="T90" fmla="*/ 89 w 134"/>
                <a:gd name="T91" fmla="*/ 95 h 110"/>
                <a:gd name="T92" fmla="*/ 91 w 134"/>
                <a:gd name="T93" fmla="*/ 96 h 110"/>
                <a:gd name="T94" fmla="*/ 129 w 134"/>
                <a:gd name="T95" fmla="*/ 105 h 110"/>
                <a:gd name="T96" fmla="*/ 130 w 134"/>
                <a:gd name="T97" fmla="*/ 105 h 110"/>
                <a:gd name="T98" fmla="*/ 131 w 134"/>
                <a:gd name="T99" fmla="*/ 104 h 110"/>
                <a:gd name="T100" fmla="*/ 130 w 134"/>
                <a:gd name="T101" fmla="*/ 102 h 110"/>
                <a:gd name="T102" fmla="*/ 132 w 134"/>
                <a:gd name="T103" fmla="*/ 17 h 110"/>
                <a:gd name="T104" fmla="*/ 131 w 134"/>
                <a:gd name="T105" fmla="*/ 17 h 110"/>
                <a:gd name="T106" fmla="*/ 108 w 134"/>
                <a:gd name="T107" fmla="*/ 10 h 110"/>
                <a:gd name="T108" fmla="*/ 90 w 134"/>
                <a:gd name="T10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34" h="110">
                  <a:moveTo>
                    <a:pt x="46" y="104"/>
                  </a:moveTo>
                  <a:cubicBezTo>
                    <a:pt x="37" y="96"/>
                    <a:pt x="20" y="94"/>
                    <a:pt x="8" y="94"/>
                  </a:cubicBezTo>
                  <a:cubicBezTo>
                    <a:pt x="14" y="84"/>
                    <a:pt x="13" y="69"/>
                    <a:pt x="13" y="59"/>
                  </a:cubicBezTo>
                  <a:cubicBezTo>
                    <a:pt x="14" y="58"/>
                    <a:pt x="13" y="57"/>
                    <a:pt x="13" y="56"/>
                  </a:cubicBezTo>
                  <a:cubicBezTo>
                    <a:pt x="15" y="57"/>
                    <a:pt x="18" y="57"/>
                    <a:pt x="19" y="58"/>
                  </a:cubicBezTo>
                  <a:cubicBezTo>
                    <a:pt x="23" y="59"/>
                    <a:pt x="28" y="61"/>
                    <a:pt x="32" y="62"/>
                  </a:cubicBezTo>
                  <a:cubicBezTo>
                    <a:pt x="32" y="70"/>
                    <a:pt x="39" y="76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6" y="78"/>
                    <a:pt x="47" y="81"/>
                    <a:pt x="47" y="83"/>
                  </a:cubicBezTo>
                  <a:cubicBezTo>
                    <a:pt x="47" y="90"/>
                    <a:pt x="46" y="97"/>
                    <a:pt x="46" y="104"/>
                  </a:cubicBezTo>
                  <a:moveTo>
                    <a:pt x="91" y="93"/>
                  </a:moveTo>
                  <a:cubicBezTo>
                    <a:pt x="89" y="80"/>
                    <a:pt x="88" y="67"/>
                    <a:pt x="87" y="54"/>
                  </a:cubicBezTo>
                  <a:cubicBezTo>
                    <a:pt x="92" y="56"/>
                    <a:pt x="98" y="57"/>
                    <a:pt x="103" y="59"/>
                  </a:cubicBezTo>
                  <a:cubicBezTo>
                    <a:pt x="108" y="61"/>
                    <a:pt x="114" y="60"/>
                    <a:pt x="119" y="61"/>
                  </a:cubicBezTo>
                  <a:cubicBezTo>
                    <a:pt x="119" y="62"/>
                    <a:pt x="119" y="63"/>
                    <a:pt x="119" y="64"/>
                  </a:cubicBezTo>
                  <a:cubicBezTo>
                    <a:pt x="119" y="75"/>
                    <a:pt x="120" y="91"/>
                    <a:pt x="126" y="101"/>
                  </a:cubicBezTo>
                  <a:cubicBezTo>
                    <a:pt x="118" y="99"/>
                    <a:pt x="99" y="93"/>
                    <a:pt x="92" y="93"/>
                  </a:cubicBezTo>
                  <a:cubicBezTo>
                    <a:pt x="91" y="93"/>
                    <a:pt x="91" y="93"/>
                    <a:pt x="91" y="93"/>
                  </a:cubicBezTo>
                  <a:moveTo>
                    <a:pt x="50" y="106"/>
                  </a:moveTo>
                  <a:cubicBezTo>
                    <a:pt x="50" y="100"/>
                    <a:pt x="51" y="94"/>
                    <a:pt x="51" y="88"/>
                  </a:cubicBezTo>
                  <a:cubicBezTo>
                    <a:pt x="51" y="85"/>
                    <a:pt x="51" y="80"/>
                    <a:pt x="50" y="76"/>
                  </a:cubicBezTo>
                  <a:cubicBezTo>
                    <a:pt x="56" y="76"/>
                    <a:pt x="62" y="72"/>
                    <a:pt x="64" y="65"/>
                  </a:cubicBezTo>
                  <a:cubicBezTo>
                    <a:pt x="65" y="64"/>
                    <a:pt x="65" y="62"/>
                    <a:pt x="64" y="61"/>
                  </a:cubicBezTo>
                  <a:cubicBezTo>
                    <a:pt x="67" y="60"/>
                    <a:pt x="70" y="58"/>
                    <a:pt x="73" y="57"/>
                  </a:cubicBezTo>
                  <a:cubicBezTo>
                    <a:pt x="76" y="56"/>
                    <a:pt x="80" y="56"/>
                    <a:pt x="83" y="54"/>
                  </a:cubicBezTo>
                  <a:cubicBezTo>
                    <a:pt x="84" y="67"/>
                    <a:pt x="84" y="81"/>
                    <a:pt x="88" y="93"/>
                  </a:cubicBezTo>
                  <a:cubicBezTo>
                    <a:pt x="88" y="93"/>
                    <a:pt x="87" y="93"/>
                    <a:pt x="87" y="93"/>
                  </a:cubicBezTo>
                  <a:cubicBezTo>
                    <a:pt x="79" y="93"/>
                    <a:pt x="71" y="98"/>
                    <a:pt x="64" y="100"/>
                  </a:cubicBezTo>
                  <a:cubicBezTo>
                    <a:pt x="60" y="102"/>
                    <a:pt x="57" y="103"/>
                    <a:pt x="53" y="104"/>
                  </a:cubicBezTo>
                  <a:cubicBezTo>
                    <a:pt x="52" y="105"/>
                    <a:pt x="51" y="106"/>
                    <a:pt x="50" y="106"/>
                  </a:cubicBezTo>
                  <a:moveTo>
                    <a:pt x="47" y="73"/>
                  </a:moveTo>
                  <a:cubicBezTo>
                    <a:pt x="41" y="73"/>
                    <a:pt x="36" y="68"/>
                    <a:pt x="36" y="62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37" y="54"/>
                    <a:pt x="42" y="51"/>
                    <a:pt x="48" y="49"/>
                  </a:cubicBezTo>
                  <a:cubicBezTo>
                    <a:pt x="48" y="49"/>
                    <a:pt x="48" y="49"/>
                    <a:pt x="48" y="49"/>
                  </a:cubicBezTo>
                  <a:cubicBezTo>
                    <a:pt x="52" y="51"/>
                    <a:pt x="55" y="53"/>
                    <a:pt x="58" y="57"/>
                  </a:cubicBezTo>
                  <a:cubicBezTo>
                    <a:pt x="60" y="59"/>
                    <a:pt x="61" y="62"/>
                    <a:pt x="60" y="65"/>
                  </a:cubicBezTo>
                  <a:cubicBezTo>
                    <a:pt x="59" y="70"/>
                    <a:pt x="53" y="73"/>
                    <a:pt x="48" y="73"/>
                  </a:cubicBezTo>
                  <a:cubicBezTo>
                    <a:pt x="48" y="73"/>
                    <a:pt x="48" y="73"/>
                    <a:pt x="47" y="73"/>
                  </a:cubicBezTo>
                  <a:moveTo>
                    <a:pt x="33" y="57"/>
                  </a:moveTo>
                  <a:cubicBezTo>
                    <a:pt x="30" y="56"/>
                    <a:pt x="26" y="55"/>
                    <a:pt x="23" y="55"/>
                  </a:cubicBezTo>
                  <a:cubicBezTo>
                    <a:pt x="20" y="54"/>
                    <a:pt x="18" y="54"/>
                    <a:pt x="16" y="53"/>
                  </a:cubicBezTo>
                  <a:cubicBezTo>
                    <a:pt x="15" y="53"/>
                    <a:pt x="14" y="52"/>
                    <a:pt x="13" y="52"/>
                  </a:cubicBezTo>
                  <a:cubicBezTo>
                    <a:pt x="13" y="37"/>
                    <a:pt x="10" y="23"/>
                    <a:pt x="6" y="9"/>
                  </a:cubicBezTo>
                  <a:cubicBezTo>
                    <a:pt x="11" y="12"/>
                    <a:pt x="17" y="15"/>
                    <a:pt x="23" y="18"/>
                  </a:cubicBezTo>
                  <a:cubicBezTo>
                    <a:pt x="30" y="22"/>
                    <a:pt x="37" y="27"/>
                    <a:pt x="45" y="31"/>
                  </a:cubicBezTo>
                  <a:cubicBezTo>
                    <a:pt x="45" y="33"/>
                    <a:pt x="45" y="36"/>
                    <a:pt x="45" y="38"/>
                  </a:cubicBezTo>
                  <a:cubicBezTo>
                    <a:pt x="46" y="41"/>
                    <a:pt x="46" y="44"/>
                    <a:pt x="46" y="46"/>
                  </a:cubicBezTo>
                  <a:cubicBezTo>
                    <a:pt x="46" y="46"/>
                    <a:pt x="46" y="46"/>
                    <a:pt x="45" y="46"/>
                  </a:cubicBezTo>
                  <a:cubicBezTo>
                    <a:pt x="40" y="46"/>
                    <a:pt x="35" y="52"/>
                    <a:pt x="33" y="57"/>
                  </a:cubicBezTo>
                  <a:moveTo>
                    <a:pt x="49" y="47"/>
                  </a:moveTo>
                  <a:cubicBezTo>
                    <a:pt x="50" y="44"/>
                    <a:pt x="50" y="41"/>
                    <a:pt x="50" y="38"/>
                  </a:cubicBezTo>
                  <a:cubicBezTo>
                    <a:pt x="50" y="35"/>
                    <a:pt x="50" y="33"/>
                    <a:pt x="49" y="30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55" y="28"/>
                    <a:pt x="61" y="22"/>
                    <a:pt x="66" y="19"/>
                  </a:cubicBezTo>
                  <a:cubicBezTo>
                    <a:pt x="74" y="16"/>
                    <a:pt x="80" y="11"/>
                    <a:pt x="87" y="6"/>
                  </a:cubicBezTo>
                  <a:cubicBezTo>
                    <a:pt x="82" y="17"/>
                    <a:pt x="82" y="30"/>
                    <a:pt x="83" y="42"/>
                  </a:cubicBezTo>
                  <a:cubicBezTo>
                    <a:pt x="83" y="45"/>
                    <a:pt x="83" y="47"/>
                    <a:pt x="83" y="50"/>
                  </a:cubicBezTo>
                  <a:cubicBezTo>
                    <a:pt x="77" y="50"/>
                    <a:pt x="69" y="54"/>
                    <a:pt x="64" y="58"/>
                  </a:cubicBezTo>
                  <a:cubicBezTo>
                    <a:pt x="61" y="52"/>
                    <a:pt x="56" y="47"/>
                    <a:pt x="50" y="47"/>
                  </a:cubicBezTo>
                  <a:cubicBezTo>
                    <a:pt x="50" y="47"/>
                    <a:pt x="50" y="47"/>
                    <a:pt x="49" y="47"/>
                  </a:cubicBezTo>
                  <a:moveTo>
                    <a:pt x="87" y="51"/>
                  </a:moveTo>
                  <a:cubicBezTo>
                    <a:pt x="87" y="35"/>
                    <a:pt x="88" y="20"/>
                    <a:pt x="91" y="5"/>
                  </a:cubicBezTo>
                  <a:cubicBezTo>
                    <a:pt x="95" y="9"/>
                    <a:pt x="102" y="12"/>
                    <a:pt x="106" y="14"/>
                  </a:cubicBezTo>
                  <a:cubicBezTo>
                    <a:pt x="112" y="18"/>
                    <a:pt x="120" y="20"/>
                    <a:pt x="128" y="21"/>
                  </a:cubicBezTo>
                  <a:cubicBezTo>
                    <a:pt x="123" y="33"/>
                    <a:pt x="120" y="45"/>
                    <a:pt x="120" y="58"/>
                  </a:cubicBezTo>
                  <a:cubicBezTo>
                    <a:pt x="114" y="56"/>
                    <a:pt x="107" y="56"/>
                    <a:pt x="102" y="54"/>
                  </a:cubicBezTo>
                  <a:cubicBezTo>
                    <a:pt x="97" y="53"/>
                    <a:pt x="92" y="51"/>
                    <a:pt x="88" y="51"/>
                  </a:cubicBezTo>
                  <a:cubicBezTo>
                    <a:pt x="87" y="51"/>
                    <a:pt x="87" y="51"/>
                    <a:pt x="87" y="51"/>
                  </a:cubicBezTo>
                  <a:moveTo>
                    <a:pt x="90" y="0"/>
                  </a:moveTo>
                  <a:cubicBezTo>
                    <a:pt x="90" y="0"/>
                    <a:pt x="89" y="0"/>
                    <a:pt x="89" y="0"/>
                  </a:cubicBezTo>
                  <a:cubicBezTo>
                    <a:pt x="81" y="3"/>
                    <a:pt x="74" y="10"/>
                    <a:pt x="67" y="14"/>
                  </a:cubicBezTo>
                  <a:cubicBezTo>
                    <a:pt x="60" y="18"/>
                    <a:pt x="54" y="22"/>
                    <a:pt x="47" y="27"/>
                  </a:cubicBezTo>
                  <a:cubicBezTo>
                    <a:pt x="34" y="19"/>
                    <a:pt x="20" y="11"/>
                    <a:pt x="5" y="5"/>
                  </a:cubicBezTo>
                  <a:cubicBezTo>
                    <a:pt x="5" y="4"/>
                    <a:pt x="4" y="4"/>
                    <a:pt x="3" y="4"/>
                  </a:cubicBezTo>
                  <a:cubicBezTo>
                    <a:pt x="2" y="4"/>
                    <a:pt x="0" y="5"/>
                    <a:pt x="1" y="7"/>
                  </a:cubicBezTo>
                  <a:cubicBezTo>
                    <a:pt x="4" y="20"/>
                    <a:pt x="7" y="34"/>
                    <a:pt x="9" y="48"/>
                  </a:cubicBezTo>
                  <a:cubicBezTo>
                    <a:pt x="10" y="62"/>
                    <a:pt x="11" y="81"/>
                    <a:pt x="5" y="94"/>
                  </a:cubicBezTo>
                  <a:cubicBezTo>
                    <a:pt x="5" y="94"/>
                    <a:pt x="5" y="95"/>
                    <a:pt x="5" y="95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5" y="96"/>
                    <a:pt x="5" y="96"/>
                    <a:pt x="5" y="96"/>
                  </a:cubicBezTo>
                  <a:cubicBezTo>
                    <a:pt x="6" y="96"/>
                    <a:pt x="6" y="96"/>
                    <a:pt x="6" y="96"/>
                  </a:cubicBezTo>
                  <a:cubicBezTo>
                    <a:pt x="6" y="96"/>
                    <a:pt x="6" y="96"/>
                    <a:pt x="6" y="96"/>
                  </a:cubicBezTo>
                  <a:cubicBezTo>
                    <a:pt x="12" y="98"/>
                    <a:pt x="19" y="99"/>
                    <a:pt x="26" y="101"/>
                  </a:cubicBezTo>
                  <a:cubicBezTo>
                    <a:pt x="33" y="102"/>
                    <a:pt x="38" y="105"/>
                    <a:pt x="44" y="108"/>
                  </a:cubicBezTo>
                  <a:cubicBezTo>
                    <a:pt x="44" y="109"/>
                    <a:pt x="45" y="109"/>
                    <a:pt x="47" y="110"/>
                  </a:cubicBezTo>
                  <a:cubicBezTo>
                    <a:pt x="47" y="110"/>
                    <a:pt x="47" y="110"/>
                    <a:pt x="48" y="110"/>
                  </a:cubicBezTo>
                  <a:cubicBezTo>
                    <a:pt x="48" y="110"/>
                    <a:pt x="48" y="110"/>
                    <a:pt x="49" y="110"/>
                  </a:cubicBezTo>
                  <a:cubicBezTo>
                    <a:pt x="50" y="110"/>
                    <a:pt x="52" y="110"/>
                    <a:pt x="53" y="109"/>
                  </a:cubicBezTo>
                  <a:cubicBezTo>
                    <a:pt x="65" y="103"/>
                    <a:pt x="77" y="100"/>
                    <a:pt x="89" y="96"/>
                  </a:cubicBezTo>
                  <a:cubicBezTo>
                    <a:pt x="89" y="95"/>
                    <a:pt x="89" y="95"/>
                    <a:pt x="89" y="95"/>
                  </a:cubicBezTo>
                  <a:cubicBezTo>
                    <a:pt x="90" y="95"/>
                    <a:pt x="90" y="95"/>
                    <a:pt x="90" y="95"/>
                  </a:cubicBezTo>
                  <a:cubicBezTo>
                    <a:pt x="91" y="96"/>
                    <a:pt x="91" y="96"/>
                    <a:pt x="91" y="96"/>
                  </a:cubicBezTo>
                  <a:cubicBezTo>
                    <a:pt x="95" y="97"/>
                    <a:pt x="99" y="98"/>
                    <a:pt x="103" y="99"/>
                  </a:cubicBezTo>
                  <a:cubicBezTo>
                    <a:pt x="111" y="102"/>
                    <a:pt x="120" y="105"/>
                    <a:pt x="129" y="105"/>
                  </a:cubicBezTo>
                  <a:cubicBezTo>
                    <a:pt x="129" y="105"/>
                    <a:pt x="129" y="105"/>
                    <a:pt x="129" y="105"/>
                  </a:cubicBezTo>
                  <a:cubicBezTo>
                    <a:pt x="130" y="105"/>
                    <a:pt x="130" y="105"/>
                    <a:pt x="130" y="105"/>
                  </a:cubicBezTo>
                  <a:cubicBezTo>
                    <a:pt x="130" y="105"/>
                    <a:pt x="130" y="105"/>
                    <a:pt x="130" y="105"/>
                  </a:cubicBezTo>
                  <a:cubicBezTo>
                    <a:pt x="130" y="105"/>
                    <a:pt x="131" y="105"/>
                    <a:pt x="131" y="104"/>
                  </a:cubicBezTo>
                  <a:cubicBezTo>
                    <a:pt x="131" y="104"/>
                    <a:pt x="131" y="104"/>
                    <a:pt x="131" y="104"/>
                  </a:cubicBezTo>
                  <a:cubicBezTo>
                    <a:pt x="131" y="103"/>
                    <a:pt x="131" y="102"/>
                    <a:pt x="130" y="102"/>
                  </a:cubicBezTo>
                  <a:cubicBezTo>
                    <a:pt x="122" y="75"/>
                    <a:pt x="120" y="47"/>
                    <a:pt x="133" y="20"/>
                  </a:cubicBezTo>
                  <a:cubicBezTo>
                    <a:pt x="134" y="19"/>
                    <a:pt x="133" y="18"/>
                    <a:pt x="132" y="17"/>
                  </a:cubicBezTo>
                  <a:cubicBezTo>
                    <a:pt x="131" y="17"/>
                    <a:pt x="131" y="17"/>
                    <a:pt x="131" y="17"/>
                  </a:cubicBezTo>
                  <a:cubicBezTo>
                    <a:pt x="131" y="17"/>
                    <a:pt x="131" y="17"/>
                    <a:pt x="131" y="17"/>
                  </a:cubicBezTo>
                  <a:cubicBezTo>
                    <a:pt x="131" y="17"/>
                    <a:pt x="131" y="17"/>
                    <a:pt x="131" y="17"/>
                  </a:cubicBezTo>
                  <a:cubicBezTo>
                    <a:pt x="123" y="16"/>
                    <a:pt x="115" y="14"/>
                    <a:pt x="108" y="10"/>
                  </a:cubicBezTo>
                  <a:cubicBezTo>
                    <a:pt x="102" y="7"/>
                    <a:pt x="97" y="4"/>
                    <a:pt x="91" y="1"/>
                  </a:cubicBezTo>
                  <a:cubicBezTo>
                    <a:pt x="91" y="1"/>
                    <a:pt x="90" y="0"/>
                    <a:pt x="9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0"/>
            <p:cNvSpPr>
              <a:spLocks/>
            </p:cNvSpPr>
            <p:nvPr/>
          </p:nvSpPr>
          <p:spPr bwMode="auto">
            <a:xfrm>
              <a:off x="4574156" y="2902450"/>
              <a:ext cx="43988" cy="43989"/>
            </a:xfrm>
            <a:custGeom>
              <a:avLst/>
              <a:gdLst>
                <a:gd name="T0" fmla="*/ 7 w 14"/>
                <a:gd name="T1" fmla="*/ 0 h 14"/>
                <a:gd name="T2" fmla="*/ 0 w 14"/>
                <a:gd name="T3" fmla="*/ 6 h 14"/>
                <a:gd name="T4" fmla="*/ 0 w 14"/>
                <a:gd name="T5" fmla="*/ 9 h 14"/>
                <a:gd name="T6" fmla="*/ 7 w 14"/>
                <a:gd name="T7" fmla="*/ 14 h 14"/>
                <a:gd name="T8" fmla="*/ 8 w 14"/>
                <a:gd name="T9" fmla="*/ 14 h 14"/>
                <a:gd name="T10" fmla="*/ 13 w 14"/>
                <a:gd name="T11" fmla="*/ 5 h 14"/>
                <a:gd name="T12" fmla="*/ 7 w 14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7"/>
                    <a:pt x="0" y="8"/>
                    <a:pt x="0" y="9"/>
                  </a:cubicBezTo>
                  <a:cubicBezTo>
                    <a:pt x="1" y="12"/>
                    <a:pt x="4" y="14"/>
                    <a:pt x="7" y="14"/>
                  </a:cubicBezTo>
                  <a:cubicBezTo>
                    <a:pt x="7" y="14"/>
                    <a:pt x="8" y="14"/>
                    <a:pt x="8" y="14"/>
                  </a:cubicBezTo>
                  <a:cubicBezTo>
                    <a:pt x="12" y="13"/>
                    <a:pt x="14" y="9"/>
                    <a:pt x="13" y="5"/>
                  </a:cubicBezTo>
                  <a:cubicBezTo>
                    <a:pt x="12" y="2"/>
                    <a:pt x="10" y="0"/>
                    <a:pt x="7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1"/>
            <p:cNvSpPr>
              <a:spLocks noEditPoints="1"/>
            </p:cNvSpPr>
            <p:nvPr/>
          </p:nvSpPr>
          <p:spPr bwMode="auto">
            <a:xfrm>
              <a:off x="4442191" y="2728811"/>
              <a:ext cx="416732" cy="344962"/>
            </a:xfrm>
            <a:custGeom>
              <a:avLst/>
              <a:gdLst>
                <a:gd name="T0" fmla="*/ 8 w 133"/>
                <a:gd name="T1" fmla="*/ 93 h 110"/>
                <a:gd name="T2" fmla="*/ 13 w 133"/>
                <a:gd name="T3" fmla="*/ 55 h 110"/>
                <a:gd name="T4" fmla="*/ 32 w 133"/>
                <a:gd name="T5" fmla="*/ 61 h 110"/>
                <a:gd name="T6" fmla="*/ 47 w 133"/>
                <a:gd name="T7" fmla="*/ 76 h 110"/>
                <a:gd name="T8" fmla="*/ 46 w 133"/>
                <a:gd name="T9" fmla="*/ 104 h 110"/>
                <a:gd name="T10" fmla="*/ 87 w 133"/>
                <a:gd name="T11" fmla="*/ 54 h 110"/>
                <a:gd name="T12" fmla="*/ 119 w 133"/>
                <a:gd name="T13" fmla="*/ 60 h 110"/>
                <a:gd name="T14" fmla="*/ 126 w 133"/>
                <a:gd name="T15" fmla="*/ 100 h 110"/>
                <a:gd name="T16" fmla="*/ 91 w 133"/>
                <a:gd name="T17" fmla="*/ 93 h 110"/>
                <a:gd name="T18" fmla="*/ 51 w 133"/>
                <a:gd name="T19" fmla="*/ 88 h 110"/>
                <a:gd name="T20" fmla="*/ 64 w 133"/>
                <a:gd name="T21" fmla="*/ 65 h 110"/>
                <a:gd name="T22" fmla="*/ 73 w 133"/>
                <a:gd name="T23" fmla="*/ 57 h 110"/>
                <a:gd name="T24" fmla="*/ 88 w 133"/>
                <a:gd name="T25" fmla="*/ 93 h 110"/>
                <a:gd name="T26" fmla="*/ 63 w 133"/>
                <a:gd name="T27" fmla="*/ 100 h 110"/>
                <a:gd name="T28" fmla="*/ 50 w 133"/>
                <a:gd name="T29" fmla="*/ 106 h 110"/>
                <a:gd name="T30" fmla="*/ 36 w 133"/>
                <a:gd name="T31" fmla="*/ 61 h 110"/>
                <a:gd name="T32" fmla="*/ 36 w 133"/>
                <a:gd name="T33" fmla="*/ 60 h 110"/>
                <a:gd name="T34" fmla="*/ 48 w 133"/>
                <a:gd name="T35" fmla="*/ 49 h 110"/>
                <a:gd name="T36" fmla="*/ 60 w 133"/>
                <a:gd name="T37" fmla="*/ 65 h 110"/>
                <a:gd name="T38" fmla="*/ 47 w 133"/>
                <a:gd name="T39" fmla="*/ 72 h 110"/>
                <a:gd name="T40" fmla="*/ 22 w 133"/>
                <a:gd name="T41" fmla="*/ 54 h 110"/>
                <a:gd name="T42" fmla="*/ 13 w 133"/>
                <a:gd name="T43" fmla="*/ 52 h 110"/>
                <a:gd name="T44" fmla="*/ 23 w 133"/>
                <a:gd name="T45" fmla="*/ 18 h 110"/>
                <a:gd name="T46" fmla="*/ 45 w 133"/>
                <a:gd name="T47" fmla="*/ 38 h 110"/>
                <a:gd name="T48" fmla="*/ 45 w 133"/>
                <a:gd name="T49" fmla="*/ 46 h 110"/>
                <a:gd name="T50" fmla="*/ 49 w 133"/>
                <a:gd name="T51" fmla="*/ 47 h 110"/>
                <a:gd name="T52" fmla="*/ 49 w 133"/>
                <a:gd name="T53" fmla="*/ 30 h 110"/>
                <a:gd name="T54" fmla="*/ 66 w 133"/>
                <a:gd name="T55" fmla="*/ 19 h 110"/>
                <a:gd name="T56" fmla="*/ 83 w 133"/>
                <a:gd name="T57" fmla="*/ 41 h 110"/>
                <a:gd name="T58" fmla="*/ 63 w 133"/>
                <a:gd name="T59" fmla="*/ 58 h 110"/>
                <a:gd name="T60" fmla="*/ 49 w 133"/>
                <a:gd name="T61" fmla="*/ 47 h 110"/>
                <a:gd name="T62" fmla="*/ 91 w 133"/>
                <a:gd name="T63" fmla="*/ 4 h 110"/>
                <a:gd name="T64" fmla="*/ 128 w 133"/>
                <a:gd name="T65" fmla="*/ 20 h 110"/>
                <a:gd name="T66" fmla="*/ 101 w 133"/>
                <a:gd name="T67" fmla="*/ 54 h 110"/>
                <a:gd name="T68" fmla="*/ 87 w 133"/>
                <a:gd name="T69" fmla="*/ 51 h 110"/>
                <a:gd name="T70" fmla="*/ 89 w 133"/>
                <a:gd name="T71" fmla="*/ 0 h 110"/>
                <a:gd name="T72" fmla="*/ 47 w 133"/>
                <a:gd name="T73" fmla="*/ 27 h 110"/>
                <a:gd name="T74" fmla="*/ 3 w 133"/>
                <a:gd name="T75" fmla="*/ 3 h 110"/>
                <a:gd name="T76" fmla="*/ 8 w 133"/>
                <a:gd name="T77" fmla="*/ 47 h 110"/>
                <a:gd name="T78" fmla="*/ 5 w 133"/>
                <a:gd name="T79" fmla="*/ 95 h 110"/>
                <a:gd name="T80" fmla="*/ 5 w 133"/>
                <a:gd name="T81" fmla="*/ 95 h 110"/>
                <a:gd name="T82" fmla="*/ 5 w 133"/>
                <a:gd name="T83" fmla="*/ 96 h 110"/>
                <a:gd name="T84" fmla="*/ 43 w 133"/>
                <a:gd name="T85" fmla="*/ 107 h 110"/>
                <a:gd name="T86" fmla="*/ 48 w 133"/>
                <a:gd name="T87" fmla="*/ 110 h 110"/>
                <a:gd name="T88" fmla="*/ 53 w 133"/>
                <a:gd name="T89" fmla="*/ 108 h 110"/>
                <a:gd name="T90" fmla="*/ 89 w 133"/>
                <a:gd name="T91" fmla="*/ 95 h 110"/>
                <a:gd name="T92" fmla="*/ 90 w 133"/>
                <a:gd name="T93" fmla="*/ 95 h 110"/>
                <a:gd name="T94" fmla="*/ 128 w 133"/>
                <a:gd name="T95" fmla="*/ 105 h 110"/>
                <a:gd name="T96" fmla="*/ 129 w 133"/>
                <a:gd name="T97" fmla="*/ 105 h 110"/>
                <a:gd name="T98" fmla="*/ 130 w 133"/>
                <a:gd name="T99" fmla="*/ 104 h 110"/>
                <a:gd name="T100" fmla="*/ 130 w 133"/>
                <a:gd name="T101" fmla="*/ 102 h 110"/>
                <a:gd name="T102" fmla="*/ 132 w 133"/>
                <a:gd name="T103" fmla="*/ 17 h 110"/>
                <a:gd name="T104" fmla="*/ 131 w 133"/>
                <a:gd name="T105" fmla="*/ 17 h 110"/>
                <a:gd name="T106" fmla="*/ 108 w 133"/>
                <a:gd name="T107" fmla="*/ 10 h 110"/>
                <a:gd name="T108" fmla="*/ 90 w 133"/>
                <a:gd name="T10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33" h="110">
                  <a:moveTo>
                    <a:pt x="46" y="104"/>
                  </a:moveTo>
                  <a:cubicBezTo>
                    <a:pt x="37" y="95"/>
                    <a:pt x="19" y="94"/>
                    <a:pt x="8" y="93"/>
                  </a:cubicBezTo>
                  <a:cubicBezTo>
                    <a:pt x="14" y="84"/>
                    <a:pt x="13" y="69"/>
                    <a:pt x="13" y="58"/>
                  </a:cubicBezTo>
                  <a:cubicBezTo>
                    <a:pt x="13" y="57"/>
                    <a:pt x="13" y="56"/>
                    <a:pt x="13" y="55"/>
                  </a:cubicBezTo>
                  <a:cubicBezTo>
                    <a:pt x="15" y="56"/>
                    <a:pt x="17" y="57"/>
                    <a:pt x="19" y="58"/>
                  </a:cubicBezTo>
                  <a:cubicBezTo>
                    <a:pt x="23" y="59"/>
                    <a:pt x="28" y="61"/>
                    <a:pt x="32" y="61"/>
                  </a:cubicBezTo>
                  <a:cubicBezTo>
                    <a:pt x="32" y="70"/>
                    <a:pt x="39" y="76"/>
                    <a:pt x="47" y="76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6" y="78"/>
                    <a:pt x="46" y="81"/>
                    <a:pt x="46" y="83"/>
                  </a:cubicBezTo>
                  <a:cubicBezTo>
                    <a:pt x="47" y="90"/>
                    <a:pt x="46" y="97"/>
                    <a:pt x="46" y="104"/>
                  </a:cubicBezTo>
                  <a:moveTo>
                    <a:pt x="91" y="93"/>
                  </a:moveTo>
                  <a:cubicBezTo>
                    <a:pt x="89" y="80"/>
                    <a:pt x="88" y="67"/>
                    <a:pt x="87" y="54"/>
                  </a:cubicBezTo>
                  <a:cubicBezTo>
                    <a:pt x="92" y="55"/>
                    <a:pt x="97" y="57"/>
                    <a:pt x="102" y="59"/>
                  </a:cubicBezTo>
                  <a:cubicBezTo>
                    <a:pt x="108" y="60"/>
                    <a:pt x="114" y="60"/>
                    <a:pt x="119" y="60"/>
                  </a:cubicBezTo>
                  <a:cubicBezTo>
                    <a:pt x="119" y="61"/>
                    <a:pt x="119" y="63"/>
                    <a:pt x="119" y="64"/>
                  </a:cubicBezTo>
                  <a:cubicBezTo>
                    <a:pt x="119" y="75"/>
                    <a:pt x="120" y="90"/>
                    <a:pt x="126" y="100"/>
                  </a:cubicBezTo>
                  <a:cubicBezTo>
                    <a:pt x="118" y="98"/>
                    <a:pt x="99" y="93"/>
                    <a:pt x="91" y="93"/>
                  </a:cubicBezTo>
                  <a:cubicBezTo>
                    <a:pt x="91" y="93"/>
                    <a:pt x="91" y="93"/>
                    <a:pt x="91" y="93"/>
                  </a:cubicBezTo>
                  <a:moveTo>
                    <a:pt x="50" y="106"/>
                  </a:moveTo>
                  <a:cubicBezTo>
                    <a:pt x="50" y="100"/>
                    <a:pt x="51" y="94"/>
                    <a:pt x="51" y="88"/>
                  </a:cubicBezTo>
                  <a:cubicBezTo>
                    <a:pt x="51" y="85"/>
                    <a:pt x="51" y="80"/>
                    <a:pt x="50" y="76"/>
                  </a:cubicBezTo>
                  <a:cubicBezTo>
                    <a:pt x="56" y="75"/>
                    <a:pt x="62" y="71"/>
                    <a:pt x="64" y="65"/>
                  </a:cubicBezTo>
                  <a:cubicBezTo>
                    <a:pt x="64" y="63"/>
                    <a:pt x="64" y="62"/>
                    <a:pt x="64" y="60"/>
                  </a:cubicBezTo>
                  <a:cubicBezTo>
                    <a:pt x="67" y="59"/>
                    <a:pt x="70" y="58"/>
                    <a:pt x="73" y="57"/>
                  </a:cubicBezTo>
                  <a:cubicBezTo>
                    <a:pt x="76" y="56"/>
                    <a:pt x="80" y="55"/>
                    <a:pt x="83" y="54"/>
                  </a:cubicBezTo>
                  <a:cubicBezTo>
                    <a:pt x="83" y="67"/>
                    <a:pt x="84" y="81"/>
                    <a:pt x="88" y="93"/>
                  </a:cubicBezTo>
                  <a:cubicBezTo>
                    <a:pt x="88" y="92"/>
                    <a:pt x="87" y="92"/>
                    <a:pt x="86" y="92"/>
                  </a:cubicBezTo>
                  <a:cubicBezTo>
                    <a:pt x="78" y="92"/>
                    <a:pt x="71" y="98"/>
                    <a:pt x="63" y="100"/>
                  </a:cubicBezTo>
                  <a:cubicBezTo>
                    <a:pt x="60" y="101"/>
                    <a:pt x="56" y="102"/>
                    <a:pt x="53" y="104"/>
                  </a:cubicBezTo>
                  <a:cubicBezTo>
                    <a:pt x="52" y="105"/>
                    <a:pt x="51" y="105"/>
                    <a:pt x="50" y="106"/>
                  </a:cubicBezTo>
                  <a:moveTo>
                    <a:pt x="47" y="72"/>
                  </a:moveTo>
                  <a:cubicBezTo>
                    <a:pt x="41" y="72"/>
                    <a:pt x="36" y="68"/>
                    <a:pt x="36" y="61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37" y="53"/>
                    <a:pt x="42" y="50"/>
                    <a:pt x="48" y="48"/>
                  </a:cubicBezTo>
                  <a:cubicBezTo>
                    <a:pt x="48" y="49"/>
                    <a:pt x="48" y="49"/>
                    <a:pt x="48" y="49"/>
                  </a:cubicBezTo>
                  <a:cubicBezTo>
                    <a:pt x="52" y="51"/>
                    <a:pt x="55" y="52"/>
                    <a:pt x="58" y="56"/>
                  </a:cubicBezTo>
                  <a:cubicBezTo>
                    <a:pt x="60" y="59"/>
                    <a:pt x="60" y="62"/>
                    <a:pt x="60" y="65"/>
                  </a:cubicBezTo>
                  <a:cubicBezTo>
                    <a:pt x="58" y="70"/>
                    <a:pt x="52" y="72"/>
                    <a:pt x="48" y="72"/>
                  </a:cubicBezTo>
                  <a:cubicBezTo>
                    <a:pt x="47" y="72"/>
                    <a:pt x="47" y="72"/>
                    <a:pt x="47" y="72"/>
                  </a:cubicBezTo>
                  <a:moveTo>
                    <a:pt x="33" y="57"/>
                  </a:moveTo>
                  <a:cubicBezTo>
                    <a:pt x="30" y="55"/>
                    <a:pt x="26" y="55"/>
                    <a:pt x="22" y="54"/>
                  </a:cubicBezTo>
                  <a:cubicBezTo>
                    <a:pt x="20" y="54"/>
                    <a:pt x="18" y="53"/>
                    <a:pt x="16" y="53"/>
                  </a:cubicBezTo>
                  <a:cubicBezTo>
                    <a:pt x="15" y="52"/>
                    <a:pt x="14" y="52"/>
                    <a:pt x="13" y="52"/>
                  </a:cubicBezTo>
                  <a:cubicBezTo>
                    <a:pt x="13" y="37"/>
                    <a:pt x="10" y="22"/>
                    <a:pt x="6" y="8"/>
                  </a:cubicBezTo>
                  <a:cubicBezTo>
                    <a:pt x="11" y="12"/>
                    <a:pt x="17" y="15"/>
                    <a:pt x="23" y="18"/>
                  </a:cubicBezTo>
                  <a:cubicBezTo>
                    <a:pt x="30" y="22"/>
                    <a:pt x="37" y="27"/>
                    <a:pt x="44" y="31"/>
                  </a:cubicBezTo>
                  <a:cubicBezTo>
                    <a:pt x="44" y="33"/>
                    <a:pt x="45" y="35"/>
                    <a:pt x="45" y="38"/>
                  </a:cubicBezTo>
                  <a:cubicBezTo>
                    <a:pt x="45" y="40"/>
                    <a:pt x="45" y="43"/>
                    <a:pt x="46" y="46"/>
                  </a:cubicBezTo>
                  <a:cubicBezTo>
                    <a:pt x="46" y="46"/>
                    <a:pt x="45" y="46"/>
                    <a:pt x="45" y="46"/>
                  </a:cubicBezTo>
                  <a:cubicBezTo>
                    <a:pt x="40" y="46"/>
                    <a:pt x="35" y="52"/>
                    <a:pt x="33" y="57"/>
                  </a:cubicBezTo>
                  <a:moveTo>
                    <a:pt x="49" y="47"/>
                  </a:moveTo>
                  <a:cubicBezTo>
                    <a:pt x="50" y="44"/>
                    <a:pt x="50" y="41"/>
                    <a:pt x="50" y="38"/>
                  </a:cubicBezTo>
                  <a:cubicBezTo>
                    <a:pt x="49" y="35"/>
                    <a:pt x="49" y="32"/>
                    <a:pt x="49" y="30"/>
                  </a:cubicBezTo>
                  <a:cubicBezTo>
                    <a:pt x="49" y="29"/>
                    <a:pt x="49" y="29"/>
                    <a:pt x="49" y="29"/>
                  </a:cubicBezTo>
                  <a:cubicBezTo>
                    <a:pt x="55" y="27"/>
                    <a:pt x="60" y="22"/>
                    <a:pt x="66" y="19"/>
                  </a:cubicBezTo>
                  <a:cubicBezTo>
                    <a:pt x="73" y="15"/>
                    <a:pt x="80" y="11"/>
                    <a:pt x="87" y="6"/>
                  </a:cubicBezTo>
                  <a:cubicBezTo>
                    <a:pt x="82" y="17"/>
                    <a:pt x="82" y="30"/>
                    <a:pt x="83" y="41"/>
                  </a:cubicBezTo>
                  <a:cubicBezTo>
                    <a:pt x="83" y="44"/>
                    <a:pt x="83" y="47"/>
                    <a:pt x="83" y="50"/>
                  </a:cubicBezTo>
                  <a:cubicBezTo>
                    <a:pt x="77" y="50"/>
                    <a:pt x="69" y="54"/>
                    <a:pt x="63" y="58"/>
                  </a:cubicBezTo>
                  <a:cubicBezTo>
                    <a:pt x="61" y="52"/>
                    <a:pt x="55" y="47"/>
                    <a:pt x="50" y="47"/>
                  </a:cubicBezTo>
                  <a:cubicBezTo>
                    <a:pt x="49" y="47"/>
                    <a:pt x="49" y="47"/>
                    <a:pt x="49" y="47"/>
                  </a:cubicBezTo>
                  <a:moveTo>
                    <a:pt x="87" y="51"/>
                  </a:moveTo>
                  <a:cubicBezTo>
                    <a:pt x="86" y="35"/>
                    <a:pt x="87" y="20"/>
                    <a:pt x="91" y="4"/>
                  </a:cubicBezTo>
                  <a:cubicBezTo>
                    <a:pt x="94" y="8"/>
                    <a:pt x="102" y="11"/>
                    <a:pt x="105" y="14"/>
                  </a:cubicBezTo>
                  <a:cubicBezTo>
                    <a:pt x="112" y="18"/>
                    <a:pt x="120" y="20"/>
                    <a:pt x="128" y="20"/>
                  </a:cubicBezTo>
                  <a:cubicBezTo>
                    <a:pt x="123" y="32"/>
                    <a:pt x="120" y="44"/>
                    <a:pt x="119" y="57"/>
                  </a:cubicBezTo>
                  <a:cubicBezTo>
                    <a:pt x="113" y="56"/>
                    <a:pt x="107" y="56"/>
                    <a:pt x="101" y="54"/>
                  </a:cubicBezTo>
                  <a:cubicBezTo>
                    <a:pt x="97" y="52"/>
                    <a:pt x="92" y="51"/>
                    <a:pt x="87" y="51"/>
                  </a:cubicBezTo>
                  <a:cubicBezTo>
                    <a:pt x="87" y="51"/>
                    <a:pt x="87" y="51"/>
                    <a:pt x="87" y="51"/>
                  </a:cubicBezTo>
                  <a:moveTo>
                    <a:pt x="90" y="0"/>
                  </a:moveTo>
                  <a:cubicBezTo>
                    <a:pt x="89" y="0"/>
                    <a:pt x="89" y="0"/>
                    <a:pt x="89" y="0"/>
                  </a:cubicBezTo>
                  <a:cubicBezTo>
                    <a:pt x="81" y="3"/>
                    <a:pt x="74" y="10"/>
                    <a:pt x="67" y="14"/>
                  </a:cubicBezTo>
                  <a:cubicBezTo>
                    <a:pt x="60" y="18"/>
                    <a:pt x="54" y="22"/>
                    <a:pt x="47" y="27"/>
                  </a:cubicBezTo>
                  <a:cubicBezTo>
                    <a:pt x="34" y="19"/>
                    <a:pt x="19" y="11"/>
                    <a:pt x="5" y="5"/>
                  </a:cubicBezTo>
                  <a:cubicBezTo>
                    <a:pt x="5" y="4"/>
                    <a:pt x="4" y="3"/>
                    <a:pt x="3" y="3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4" y="20"/>
                    <a:pt x="7" y="33"/>
                    <a:pt x="8" y="47"/>
                  </a:cubicBezTo>
                  <a:cubicBezTo>
                    <a:pt x="10" y="61"/>
                    <a:pt x="11" y="80"/>
                    <a:pt x="5" y="93"/>
                  </a:cubicBezTo>
                  <a:cubicBezTo>
                    <a:pt x="5" y="94"/>
                    <a:pt x="4" y="94"/>
                    <a:pt x="5" y="95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5" y="96"/>
                    <a:pt x="5" y="96"/>
                    <a:pt x="5" y="96"/>
                  </a:cubicBezTo>
                  <a:cubicBezTo>
                    <a:pt x="12" y="98"/>
                    <a:pt x="19" y="99"/>
                    <a:pt x="26" y="100"/>
                  </a:cubicBezTo>
                  <a:cubicBezTo>
                    <a:pt x="32" y="102"/>
                    <a:pt x="38" y="105"/>
                    <a:pt x="43" y="107"/>
                  </a:cubicBezTo>
                  <a:cubicBezTo>
                    <a:pt x="44" y="108"/>
                    <a:pt x="45" y="109"/>
                    <a:pt x="46" y="109"/>
                  </a:cubicBezTo>
                  <a:cubicBezTo>
                    <a:pt x="47" y="110"/>
                    <a:pt x="47" y="110"/>
                    <a:pt x="48" y="110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50" y="110"/>
                    <a:pt x="52" y="109"/>
                    <a:pt x="53" y="108"/>
                  </a:cubicBezTo>
                  <a:cubicBezTo>
                    <a:pt x="65" y="102"/>
                    <a:pt x="77" y="100"/>
                    <a:pt x="89" y="95"/>
                  </a:cubicBezTo>
                  <a:cubicBezTo>
                    <a:pt x="89" y="95"/>
                    <a:pt x="89" y="95"/>
                    <a:pt x="89" y="95"/>
                  </a:cubicBezTo>
                  <a:cubicBezTo>
                    <a:pt x="90" y="95"/>
                    <a:pt x="90" y="95"/>
                    <a:pt x="90" y="95"/>
                  </a:cubicBezTo>
                  <a:cubicBezTo>
                    <a:pt x="90" y="95"/>
                    <a:pt x="90" y="95"/>
                    <a:pt x="90" y="95"/>
                  </a:cubicBezTo>
                  <a:cubicBezTo>
                    <a:pt x="94" y="96"/>
                    <a:pt x="99" y="98"/>
                    <a:pt x="103" y="99"/>
                  </a:cubicBezTo>
                  <a:cubicBezTo>
                    <a:pt x="111" y="101"/>
                    <a:pt x="120" y="105"/>
                    <a:pt x="128" y="105"/>
                  </a:cubicBezTo>
                  <a:cubicBezTo>
                    <a:pt x="129" y="105"/>
                    <a:pt x="129" y="105"/>
                    <a:pt x="129" y="105"/>
                  </a:cubicBezTo>
                  <a:cubicBezTo>
                    <a:pt x="129" y="105"/>
                    <a:pt x="129" y="105"/>
                    <a:pt x="129" y="105"/>
                  </a:cubicBezTo>
                  <a:cubicBezTo>
                    <a:pt x="129" y="105"/>
                    <a:pt x="130" y="105"/>
                    <a:pt x="130" y="105"/>
                  </a:cubicBezTo>
                  <a:cubicBezTo>
                    <a:pt x="130" y="105"/>
                    <a:pt x="131" y="105"/>
                    <a:pt x="130" y="104"/>
                  </a:cubicBezTo>
                  <a:cubicBezTo>
                    <a:pt x="130" y="104"/>
                    <a:pt x="130" y="104"/>
                    <a:pt x="130" y="104"/>
                  </a:cubicBezTo>
                  <a:cubicBezTo>
                    <a:pt x="131" y="103"/>
                    <a:pt x="131" y="102"/>
                    <a:pt x="130" y="102"/>
                  </a:cubicBezTo>
                  <a:cubicBezTo>
                    <a:pt x="121" y="74"/>
                    <a:pt x="119" y="46"/>
                    <a:pt x="133" y="20"/>
                  </a:cubicBezTo>
                  <a:cubicBezTo>
                    <a:pt x="133" y="19"/>
                    <a:pt x="133" y="17"/>
                    <a:pt x="132" y="17"/>
                  </a:cubicBezTo>
                  <a:cubicBezTo>
                    <a:pt x="131" y="17"/>
                    <a:pt x="131" y="17"/>
                    <a:pt x="131" y="17"/>
                  </a:cubicBezTo>
                  <a:cubicBezTo>
                    <a:pt x="131" y="17"/>
                    <a:pt x="131" y="17"/>
                    <a:pt x="131" y="17"/>
                  </a:cubicBezTo>
                  <a:cubicBezTo>
                    <a:pt x="131" y="17"/>
                    <a:pt x="131" y="17"/>
                    <a:pt x="131" y="17"/>
                  </a:cubicBezTo>
                  <a:cubicBezTo>
                    <a:pt x="122" y="16"/>
                    <a:pt x="115" y="14"/>
                    <a:pt x="108" y="10"/>
                  </a:cubicBezTo>
                  <a:cubicBezTo>
                    <a:pt x="102" y="7"/>
                    <a:pt x="96" y="4"/>
                    <a:pt x="91" y="1"/>
                  </a:cubicBezTo>
                  <a:cubicBezTo>
                    <a:pt x="91" y="0"/>
                    <a:pt x="90" y="0"/>
                    <a:pt x="9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2"/>
            <p:cNvSpPr>
              <a:spLocks/>
            </p:cNvSpPr>
            <p:nvPr/>
          </p:nvSpPr>
          <p:spPr bwMode="auto">
            <a:xfrm>
              <a:off x="2939639" y="4039202"/>
              <a:ext cx="43988" cy="43989"/>
            </a:xfrm>
            <a:custGeom>
              <a:avLst/>
              <a:gdLst>
                <a:gd name="T0" fmla="*/ 7 w 14"/>
                <a:gd name="T1" fmla="*/ 0 h 14"/>
                <a:gd name="T2" fmla="*/ 2 w 14"/>
                <a:gd name="T3" fmla="*/ 3 h 14"/>
                <a:gd name="T4" fmla="*/ 1 w 14"/>
                <a:gd name="T5" fmla="*/ 6 h 14"/>
                <a:gd name="T6" fmla="*/ 5 w 14"/>
                <a:gd name="T7" fmla="*/ 14 h 14"/>
                <a:gd name="T8" fmla="*/ 7 w 14"/>
                <a:gd name="T9" fmla="*/ 14 h 14"/>
                <a:gd name="T10" fmla="*/ 13 w 14"/>
                <a:gd name="T11" fmla="*/ 9 h 14"/>
                <a:gd name="T12" fmla="*/ 11 w 14"/>
                <a:gd name="T13" fmla="*/ 1 h 14"/>
                <a:gd name="T14" fmla="*/ 7 w 14"/>
                <a:gd name="T1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4">
                  <a:moveTo>
                    <a:pt x="7" y="0"/>
                  </a:moveTo>
                  <a:cubicBezTo>
                    <a:pt x="5" y="0"/>
                    <a:pt x="3" y="1"/>
                    <a:pt x="2" y="3"/>
                  </a:cubicBezTo>
                  <a:cubicBezTo>
                    <a:pt x="1" y="4"/>
                    <a:pt x="1" y="5"/>
                    <a:pt x="1" y="6"/>
                  </a:cubicBezTo>
                  <a:cubicBezTo>
                    <a:pt x="0" y="9"/>
                    <a:pt x="1" y="13"/>
                    <a:pt x="5" y="14"/>
                  </a:cubicBezTo>
                  <a:cubicBezTo>
                    <a:pt x="6" y="14"/>
                    <a:pt x="6" y="14"/>
                    <a:pt x="7" y="14"/>
                  </a:cubicBezTo>
                  <a:cubicBezTo>
                    <a:pt x="10" y="14"/>
                    <a:pt x="12" y="12"/>
                    <a:pt x="13" y="9"/>
                  </a:cubicBezTo>
                  <a:cubicBezTo>
                    <a:pt x="14" y="6"/>
                    <a:pt x="14" y="3"/>
                    <a:pt x="11" y="1"/>
                  </a:cubicBezTo>
                  <a:cubicBezTo>
                    <a:pt x="10" y="1"/>
                    <a:pt x="9" y="0"/>
                    <a:pt x="7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3"/>
            <p:cNvSpPr>
              <a:spLocks noEditPoints="1"/>
            </p:cNvSpPr>
            <p:nvPr/>
          </p:nvSpPr>
          <p:spPr bwMode="auto">
            <a:xfrm>
              <a:off x="2789153" y="3828521"/>
              <a:ext cx="469981" cy="486188"/>
            </a:xfrm>
            <a:custGeom>
              <a:avLst/>
              <a:gdLst>
                <a:gd name="T0" fmla="*/ 74 w 150"/>
                <a:gd name="T1" fmla="*/ 123 h 155"/>
                <a:gd name="T2" fmla="*/ 102 w 150"/>
                <a:gd name="T3" fmla="*/ 101 h 155"/>
                <a:gd name="T4" fmla="*/ 113 w 150"/>
                <a:gd name="T5" fmla="*/ 114 h 155"/>
                <a:gd name="T6" fmla="*/ 56 w 150"/>
                <a:gd name="T7" fmla="*/ 89 h 155"/>
                <a:gd name="T8" fmla="*/ 69 w 150"/>
                <a:gd name="T9" fmla="*/ 81 h 155"/>
                <a:gd name="T10" fmla="*/ 88 w 150"/>
                <a:gd name="T11" fmla="*/ 86 h 155"/>
                <a:gd name="T12" fmla="*/ 47 w 150"/>
                <a:gd name="T13" fmla="*/ 114 h 155"/>
                <a:gd name="T14" fmla="*/ 32 w 150"/>
                <a:gd name="T15" fmla="*/ 111 h 155"/>
                <a:gd name="T16" fmla="*/ 48 w 150"/>
                <a:gd name="T17" fmla="*/ 87 h 155"/>
                <a:gd name="T18" fmla="*/ 57 w 150"/>
                <a:gd name="T19" fmla="*/ 85 h 155"/>
                <a:gd name="T20" fmla="*/ 45 w 150"/>
                <a:gd name="T21" fmla="*/ 67 h 155"/>
                <a:gd name="T22" fmla="*/ 46 w 150"/>
                <a:gd name="T23" fmla="*/ 65 h 155"/>
                <a:gd name="T24" fmla="*/ 62 w 150"/>
                <a:gd name="T25" fmla="*/ 62 h 155"/>
                <a:gd name="T26" fmla="*/ 66 w 150"/>
                <a:gd name="T27" fmla="*/ 75 h 155"/>
                <a:gd name="T28" fmla="*/ 57 w 150"/>
                <a:gd name="T29" fmla="*/ 85 h 155"/>
                <a:gd name="T30" fmla="*/ 4 w 150"/>
                <a:gd name="T31" fmla="*/ 78 h 155"/>
                <a:gd name="T32" fmla="*/ 29 w 150"/>
                <a:gd name="T33" fmla="*/ 49 h 155"/>
                <a:gd name="T34" fmla="*/ 41 w 150"/>
                <a:gd name="T35" fmla="*/ 65 h 155"/>
                <a:gd name="T36" fmla="*/ 46 w 150"/>
                <a:gd name="T37" fmla="*/ 85 h 155"/>
                <a:gd name="T38" fmla="*/ 30 w 150"/>
                <a:gd name="T39" fmla="*/ 108 h 155"/>
                <a:gd name="T40" fmla="*/ 104 w 150"/>
                <a:gd name="T41" fmla="*/ 96 h 155"/>
                <a:gd name="T42" fmla="*/ 122 w 150"/>
                <a:gd name="T43" fmla="*/ 49 h 155"/>
                <a:gd name="T44" fmla="*/ 144 w 150"/>
                <a:gd name="T45" fmla="*/ 82 h 155"/>
                <a:gd name="T46" fmla="*/ 70 w 150"/>
                <a:gd name="T47" fmla="*/ 78 h 155"/>
                <a:gd name="T48" fmla="*/ 69 w 150"/>
                <a:gd name="T49" fmla="*/ 54 h 155"/>
                <a:gd name="T50" fmla="*/ 73 w 150"/>
                <a:gd name="T51" fmla="*/ 47 h 155"/>
                <a:gd name="T52" fmla="*/ 85 w 150"/>
                <a:gd name="T53" fmla="*/ 48 h 155"/>
                <a:gd name="T54" fmla="*/ 93 w 150"/>
                <a:gd name="T55" fmla="*/ 48 h 155"/>
                <a:gd name="T56" fmla="*/ 117 w 150"/>
                <a:gd name="T57" fmla="*/ 48 h 155"/>
                <a:gd name="T58" fmla="*/ 90 w 150"/>
                <a:gd name="T59" fmla="*/ 83 h 155"/>
                <a:gd name="T60" fmla="*/ 70 w 150"/>
                <a:gd name="T61" fmla="*/ 78 h 155"/>
                <a:gd name="T62" fmla="*/ 37 w 150"/>
                <a:gd name="T63" fmla="*/ 54 h 155"/>
                <a:gd name="T64" fmla="*/ 31 w 150"/>
                <a:gd name="T65" fmla="*/ 46 h 155"/>
                <a:gd name="T66" fmla="*/ 57 w 150"/>
                <a:gd name="T67" fmla="*/ 23 h 155"/>
                <a:gd name="T68" fmla="*/ 65 w 150"/>
                <a:gd name="T69" fmla="*/ 52 h 155"/>
                <a:gd name="T70" fmla="*/ 56 w 150"/>
                <a:gd name="T71" fmla="*/ 57 h 155"/>
                <a:gd name="T72" fmla="*/ 47 w 150"/>
                <a:gd name="T73" fmla="*/ 0 h 155"/>
                <a:gd name="T74" fmla="*/ 29 w 150"/>
                <a:gd name="T75" fmla="*/ 40 h 155"/>
                <a:gd name="T76" fmla="*/ 0 w 150"/>
                <a:gd name="T77" fmla="*/ 78 h 155"/>
                <a:gd name="T78" fmla="*/ 0 w 150"/>
                <a:gd name="T79" fmla="*/ 79 h 155"/>
                <a:gd name="T80" fmla="*/ 1 w 150"/>
                <a:gd name="T81" fmla="*/ 79 h 155"/>
                <a:gd name="T82" fmla="*/ 26 w 150"/>
                <a:gd name="T83" fmla="*/ 109 h 155"/>
                <a:gd name="T84" fmla="*/ 29 w 150"/>
                <a:gd name="T85" fmla="*/ 114 h 155"/>
                <a:gd name="T86" fmla="*/ 71 w 150"/>
                <a:gd name="T87" fmla="*/ 124 h 155"/>
                <a:gd name="T88" fmla="*/ 71 w 150"/>
                <a:gd name="T89" fmla="*/ 124 h 155"/>
                <a:gd name="T90" fmla="*/ 81 w 150"/>
                <a:gd name="T91" fmla="*/ 135 h 155"/>
                <a:gd name="T92" fmla="*/ 100 w 150"/>
                <a:gd name="T93" fmla="*/ 154 h 155"/>
                <a:gd name="T94" fmla="*/ 101 w 150"/>
                <a:gd name="T95" fmla="*/ 154 h 155"/>
                <a:gd name="T96" fmla="*/ 102 w 150"/>
                <a:gd name="T97" fmla="*/ 151 h 155"/>
                <a:gd name="T98" fmla="*/ 149 w 150"/>
                <a:gd name="T99" fmla="*/ 81 h 155"/>
                <a:gd name="T100" fmla="*/ 149 w 150"/>
                <a:gd name="T101" fmla="*/ 81 h 155"/>
                <a:gd name="T102" fmla="*/ 133 w 150"/>
                <a:gd name="T103" fmla="*/ 62 h 155"/>
                <a:gd name="T104" fmla="*/ 123 w 150"/>
                <a:gd name="T105" fmla="*/ 44 h 155"/>
                <a:gd name="T106" fmla="*/ 106 w 150"/>
                <a:gd name="T107" fmla="*/ 43 h 155"/>
                <a:gd name="T108" fmla="*/ 96 w 150"/>
                <a:gd name="T109" fmla="*/ 44 h 155"/>
                <a:gd name="T110" fmla="*/ 73 w 150"/>
                <a:gd name="T111" fmla="*/ 44 h 155"/>
                <a:gd name="T112" fmla="*/ 47 w 150"/>
                <a:gd name="T113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0" h="155">
                  <a:moveTo>
                    <a:pt x="99" y="149"/>
                  </a:moveTo>
                  <a:cubicBezTo>
                    <a:pt x="94" y="142"/>
                    <a:pt x="80" y="128"/>
                    <a:pt x="74" y="123"/>
                  </a:cubicBezTo>
                  <a:cubicBezTo>
                    <a:pt x="79" y="111"/>
                    <a:pt x="85" y="100"/>
                    <a:pt x="92" y="88"/>
                  </a:cubicBezTo>
                  <a:cubicBezTo>
                    <a:pt x="95" y="92"/>
                    <a:pt x="99" y="96"/>
                    <a:pt x="102" y="101"/>
                  </a:cubicBezTo>
                  <a:cubicBezTo>
                    <a:pt x="106" y="105"/>
                    <a:pt x="111" y="108"/>
                    <a:pt x="115" y="111"/>
                  </a:cubicBezTo>
                  <a:cubicBezTo>
                    <a:pt x="115" y="112"/>
                    <a:pt x="114" y="113"/>
                    <a:pt x="113" y="114"/>
                  </a:cubicBezTo>
                  <a:cubicBezTo>
                    <a:pt x="107" y="123"/>
                    <a:pt x="100" y="137"/>
                    <a:pt x="99" y="149"/>
                  </a:cubicBezTo>
                  <a:moveTo>
                    <a:pt x="56" y="89"/>
                  </a:moveTo>
                  <a:cubicBezTo>
                    <a:pt x="60" y="89"/>
                    <a:pt x="64" y="87"/>
                    <a:pt x="66" y="85"/>
                  </a:cubicBezTo>
                  <a:cubicBezTo>
                    <a:pt x="67" y="84"/>
                    <a:pt x="68" y="83"/>
                    <a:pt x="69" y="81"/>
                  </a:cubicBezTo>
                  <a:cubicBezTo>
                    <a:pt x="72" y="82"/>
                    <a:pt x="75" y="82"/>
                    <a:pt x="78" y="83"/>
                  </a:cubicBezTo>
                  <a:cubicBezTo>
                    <a:pt x="82" y="84"/>
                    <a:pt x="85" y="85"/>
                    <a:pt x="88" y="86"/>
                  </a:cubicBezTo>
                  <a:cubicBezTo>
                    <a:pt x="81" y="97"/>
                    <a:pt x="75" y="109"/>
                    <a:pt x="72" y="121"/>
                  </a:cubicBezTo>
                  <a:cubicBezTo>
                    <a:pt x="65" y="116"/>
                    <a:pt x="55" y="116"/>
                    <a:pt x="47" y="114"/>
                  </a:cubicBezTo>
                  <a:cubicBezTo>
                    <a:pt x="43" y="113"/>
                    <a:pt x="40" y="112"/>
                    <a:pt x="36" y="112"/>
                  </a:cubicBezTo>
                  <a:cubicBezTo>
                    <a:pt x="34" y="112"/>
                    <a:pt x="33" y="112"/>
                    <a:pt x="32" y="111"/>
                  </a:cubicBezTo>
                  <a:cubicBezTo>
                    <a:pt x="36" y="107"/>
                    <a:pt x="39" y="102"/>
                    <a:pt x="43" y="97"/>
                  </a:cubicBezTo>
                  <a:cubicBezTo>
                    <a:pt x="44" y="94"/>
                    <a:pt x="47" y="90"/>
                    <a:pt x="48" y="87"/>
                  </a:cubicBezTo>
                  <a:cubicBezTo>
                    <a:pt x="51" y="88"/>
                    <a:pt x="54" y="89"/>
                    <a:pt x="56" y="89"/>
                  </a:cubicBezTo>
                  <a:moveTo>
                    <a:pt x="57" y="85"/>
                  </a:moveTo>
                  <a:cubicBezTo>
                    <a:pt x="54" y="85"/>
                    <a:pt x="51" y="84"/>
                    <a:pt x="49" y="82"/>
                  </a:cubicBezTo>
                  <a:cubicBezTo>
                    <a:pt x="43" y="79"/>
                    <a:pt x="41" y="72"/>
                    <a:pt x="45" y="67"/>
                  </a:cubicBezTo>
                  <a:cubicBezTo>
                    <a:pt x="45" y="66"/>
                    <a:pt x="45" y="66"/>
                    <a:pt x="45" y="66"/>
                  </a:cubicBezTo>
                  <a:cubicBezTo>
                    <a:pt x="46" y="65"/>
                    <a:pt x="46" y="65"/>
                    <a:pt x="46" y="65"/>
                  </a:cubicBezTo>
                  <a:cubicBezTo>
                    <a:pt x="48" y="62"/>
                    <a:pt x="51" y="61"/>
                    <a:pt x="55" y="61"/>
                  </a:cubicBezTo>
                  <a:cubicBezTo>
                    <a:pt x="57" y="61"/>
                    <a:pt x="59" y="62"/>
                    <a:pt x="62" y="62"/>
                  </a:cubicBezTo>
                  <a:cubicBezTo>
                    <a:pt x="62" y="63"/>
                    <a:pt x="62" y="63"/>
                    <a:pt x="62" y="63"/>
                  </a:cubicBezTo>
                  <a:cubicBezTo>
                    <a:pt x="64" y="67"/>
                    <a:pt x="66" y="70"/>
                    <a:pt x="66" y="75"/>
                  </a:cubicBezTo>
                  <a:cubicBezTo>
                    <a:pt x="66" y="78"/>
                    <a:pt x="65" y="80"/>
                    <a:pt x="63" y="82"/>
                  </a:cubicBezTo>
                  <a:cubicBezTo>
                    <a:pt x="61" y="84"/>
                    <a:pt x="59" y="85"/>
                    <a:pt x="57" y="85"/>
                  </a:cubicBezTo>
                  <a:moveTo>
                    <a:pt x="30" y="108"/>
                  </a:moveTo>
                  <a:cubicBezTo>
                    <a:pt x="27" y="96"/>
                    <a:pt x="13" y="85"/>
                    <a:pt x="4" y="78"/>
                  </a:cubicBezTo>
                  <a:cubicBezTo>
                    <a:pt x="14" y="73"/>
                    <a:pt x="21" y="61"/>
                    <a:pt x="27" y="52"/>
                  </a:cubicBezTo>
                  <a:cubicBezTo>
                    <a:pt x="28" y="51"/>
                    <a:pt x="28" y="50"/>
                    <a:pt x="29" y="49"/>
                  </a:cubicBezTo>
                  <a:cubicBezTo>
                    <a:pt x="30" y="51"/>
                    <a:pt x="32" y="53"/>
                    <a:pt x="33" y="54"/>
                  </a:cubicBezTo>
                  <a:cubicBezTo>
                    <a:pt x="35" y="58"/>
                    <a:pt x="38" y="62"/>
                    <a:pt x="41" y="65"/>
                  </a:cubicBezTo>
                  <a:cubicBezTo>
                    <a:pt x="37" y="72"/>
                    <a:pt x="39" y="80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4" y="86"/>
                    <a:pt x="43" y="89"/>
                    <a:pt x="42" y="90"/>
                  </a:cubicBezTo>
                  <a:cubicBezTo>
                    <a:pt x="39" y="96"/>
                    <a:pt x="34" y="102"/>
                    <a:pt x="30" y="108"/>
                  </a:cubicBezTo>
                  <a:moveTo>
                    <a:pt x="117" y="109"/>
                  </a:moveTo>
                  <a:cubicBezTo>
                    <a:pt x="113" y="104"/>
                    <a:pt x="108" y="101"/>
                    <a:pt x="104" y="96"/>
                  </a:cubicBezTo>
                  <a:cubicBezTo>
                    <a:pt x="101" y="92"/>
                    <a:pt x="98" y="88"/>
                    <a:pt x="93" y="85"/>
                  </a:cubicBezTo>
                  <a:cubicBezTo>
                    <a:pt x="101" y="72"/>
                    <a:pt x="111" y="60"/>
                    <a:pt x="122" y="49"/>
                  </a:cubicBezTo>
                  <a:cubicBezTo>
                    <a:pt x="123" y="54"/>
                    <a:pt x="127" y="61"/>
                    <a:pt x="129" y="64"/>
                  </a:cubicBezTo>
                  <a:cubicBezTo>
                    <a:pt x="133" y="71"/>
                    <a:pt x="138" y="78"/>
                    <a:pt x="144" y="82"/>
                  </a:cubicBezTo>
                  <a:cubicBezTo>
                    <a:pt x="133" y="90"/>
                    <a:pt x="125" y="98"/>
                    <a:pt x="117" y="109"/>
                  </a:cubicBezTo>
                  <a:moveTo>
                    <a:pt x="70" y="78"/>
                  </a:moveTo>
                  <a:cubicBezTo>
                    <a:pt x="71" y="72"/>
                    <a:pt x="69" y="65"/>
                    <a:pt x="64" y="61"/>
                  </a:cubicBezTo>
                  <a:cubicBezTo>
                    <a:pt x="66" y="59"/>
                    <a:pt x="68" y="57"/>
                    <a:pt x="69" y="54"/>
                  </a:cubicBezTo>
                  <a:cubicBezTo>
                    <a:pt x="70" y="52"/>
                    <a:pt x="72" y="50"/>
                    <a:pt x="72" y="47"/>
                  </a:cubicBezTo>
                  <a:cubicBezTo>
                    <a:pt x="73" y="47"/>
                    <a:pt x="73" y="47"/>
                    <a:pt x="73" y="47"/>
                  </a:cubicBezTo>
                  <a:cubicBezTo>
                    <a:pt x="76" y="48"/>
                    <a:pt x="78" y="48"/>
                    <a:pt x="81" y="48"/>
                  </a:cubicBezTo>
                  <a:cubicBezTo>
                    <a:pt x="83" y="48"/>
                    <a:pt x="84" y="48"/>
                    <a:pt x="85" y="48"/>
                  </a:cubicBezTo>
                  <a:cubicBezTo>
                    <a:pt x="87" y="48"/>
                    <a:pt x="88" y="48"/>
                    <a:pt x="89" y="48"/>
                  </a:cubicBezTo>
                  <a:cubicBezTo>
                    <a:pt x="91" y="48"/>
                    <a:pt x="92" y="48"/>
                    <a:pt x="93" y="48"/>
                  </a:cubicBezTo>
                  <a:cubicBezTo>
                    <a:pt x="96" y="48"/>
                    <a:pt x="99" y="48"/>
                    <a:pt x="103" y="48"/>
                  </a:cubicBezTo>
                  <a:cubicBezTo>
                    <a:pt x="108" y="48"/>
                    <a:pt x="112" y="48"/>
                    <a:pt x="117" y="48"/>
                  </a:cubicBezTo>
                  <a:cubicBezTo>
                    <a:pt x="107" y="54"/>
                    <a:pt x="101" y="65"/>
                    <a:pt x="95" y="75"/>
                  </a:cubicBezTo>
                  <a:cubicBezTo>
                    <a:pt x="93" y="78"/>
                    <a:pt x="92" y="80"/>
                    <a:pt x="90" y="83"/>
                  </a:cubicBezTo>
                  <a:cubicBezTo>
                    <a:pt x="85" y="80"/>
                    <a:pt x="78" y="78"/>
                    <a:pt x="71" y="78"/>
                  </a:cubicBezTo>
                  <a:cubicBezTo>
                    <a:pt x="71" y="78"/>
                    <a:pt x="70" y="78"/>
                    <a:pt x="70" y="78"/>
                  </a:cubicBezTo>
                  <a:moveTo>
                    <a:pt x="45" y="61"/>
                  </a:moveTo>
                  <a:cubicBezTo>
                    <a:pt x="43" y="58"/>
                    <a:pt x="39" y="56"/>
                    <a:pt x="37" y="54"/>
                  </a:cubicBezTo>
                  <a:cubicBezTo>
                    <a:pt x="35" y="52"/>
                    <a:pt x="34" y="50"/>
                    <a:pt x="32" y="48"/>
                  </a:cubicBezTo>
                  <a:cubicBezTo>
                    <a:pt x="32" y="48"/>
                    <a:pt x="31" y="47"/>
                    <a:pt x="31" y="46"/>
                  </a:cubicBezTo>
                  <a:cubicBezTo>
                    <a:pt x="39" y="34"/>
                    <a:pt x="44" y="20"/>
                    <a:pt x="48" y="6"/>
                  </a:cubicBezTo>
                  <a:cubicBezTo>
                    <a:pt x="51" y="12"/>
                    <a:pt x="54" y="17"/>
                    <a:pt x="57" y="23"/>
                  </a:cubicBezTo>
                  <a:cubicBezTo>
                    <a:pt x="61" y="30"/>
                    <a:pt x="64" y="38"/>
                    <a:pt x="69" y="45"/>
                  </a:cubicBezTo>
                  <a:cubicBezTo>
                    <a:pt x="67" y="47"/>
                    <a:pt x="66" y="50"/>
                    <a:pt x="65" y="52"/>
                  </a:cubicBezTo>
                  <a:cubicBezTo>
                    <a:pt x="64" y="54"/>
                    <a:pt x="63" y="57"/>
                    <a:pt x="62" y="59"/>
                  </a:cubicBezTo>
                  <a:cubicBezTo>
                    <a:pt x="60" y="58"/>
                    <a:pt x="58" y="57"/>
                    <a:pt x="56" y="57"/>
                  </a:cubicBezTo>
                  <a:cubicBezTo>
                    <a:pt x="52" y="57"/>
                    <a:pt x="48" y="59"/>
                    <a:pt x="45" y="61"/>
                  </a:cubicBezTo>
                  <a:moveTo>
                    <a:pt x="47" y="0"/>
                  </a:moveTo>
                  <a:cubicBezTo>
                    <a:pt x="46" y="0"/>
                    <a:pt x="45" y="0"/>
                    <a:pt x="45" y="1"/>
                  </a:cubicBezTo>
                  <a:cubicBezTo>
                    <a:pt x="40" y="14"/>
                    <a:pt x="36" y="28"/>
                    <a:pt x="29" y="40"/>
                  </a:cubicBezTo>
                  <a:cubicBezTo>
                    <a:pt x="23" y="53"/>
                    <a:pt x="13" y="69"/>
                    <a:pt x="1" y="77"/>
                  </a:cubicBezTo>
                  <a:cubicBezTo>
                    <a:pt x="1" y="77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1" y="79"/>
                    <a:pt x="1" y="79"/>
                    <a:pt x="1" y="79"/>
                  </a:cubicBezTo>
                  <a:cubicBezTo>
                    <a:pt x="1" y="79"/>
                    <a:pt x="1" y="79"/>
                    <a:pt x="1" y="79"/>
                  </a:cubicBezTo>
                  <a:cubicBezTo>
                    <a:pt x="5" y="84"/>
                    <a:pt x="10" y="89"/>
                    <a:pt x="15" y="94"/>
                  </a:cubicBezTo>
                  <a:cubicBezTo>
                    <a:pt x="20" y="99"/>
                    <a:pt x="23" y="104"/>
                    <a:pt x="26" y="109"/>
                  </a:cubicBezTo>
                  <a:cubicBezTo>
                    <a:pt x="26" y="111"/>
                    <a:pt x="27" y="112"/>
                    <a:pt x="27" y="113"/>
                  </a:cubicBezTo>
                  <a:cubicBezTo>
                    <a:pt x="28" y="114"/>
                    <a:pt x="28" y="114"/>
                    <a:pt x="29" y="114"/>
                  </a:cubicBezTo>
                  <a:cubicBezTo>
                    <a:pt x="30" y="115"/>
                    <a:pt x="32" y="116"/>
                    <a:pt x="34" y="116"/>
                  </a:cubicBezTo>
                  <a:cubicBezTo>
                    <a:pt x="47" y="117"/>
                    <a:pt x="58" y="121"/>
                    <a:pt x="71" y="124"/>
                  </a:cubicBezTo>
                  <a:cubicBezTo>
                    <a:pt x="71" y="124"/>
                    <a:pt x="71" y="124"/>
                    <a:pt x="71" y="124"/>
                  </a:cubicBezTo>
                  <a:cubicBezTo>
                    <a:pt x="71" y="124"/>
                    <a:pt x="71" y="124"/>
                    <a:pt x="71" y="124"/>
                  </a:cubicBezTo>
                  <a:cubicBezTo>
                    <a:pt x="72" y="125"/>
                    <a:pt x="72" y="125"/>
                    <a:pt x="72" y="125"/>
                  </a:cubicBezTo>
                  <a:cubicBezTo>
                    <a:pt x="75" y="128"/>
                    <a:pt x="78" y="132"/>
                    <a:pt x="81" y="135"/>
                  </a:cubicBezTo>
                  <a:cubicBezTo>
                    <a:pt x="86" y="141"/>
                    <a:pt x="92" y="149"/>
                    <a:pt x="100" y="154"/>
                  </a:cubicBezTo>
                  <a:cubicBezTo>
                    <a:pt x="100" y="154"/>
                    <a:pt x="100" y="154"/>
                    <a:pt x="100" y="154"/>
                  </a:cubicBezTo>
                  <a:cubicBezTo>
                    <a:pt x="100" y="154"/>
                    <a:pt x="100" y="155"/>
                    <a:pt x="100" y="155"/>
                  </a:cubicBezTo>
                  <a:cubicBezTo>
                    <a:pt x="101" y="155"/>
                    <a:pt x="101" y="154"/>
                    <a:pt x="101" y="154"/>
                  </a:cubicBezTo>
                  <a:cubicBezTo>
                    <a:pt x="101" y="154"/>
                    <a:pt x="101" y="154"/>
                    <a:pt x="101" y="154"/>
                  </a:cubicBezTo>
                  <a:cubicBezTo>
                    <a:pt x="102" y="153"/>
                    <a:pt x="102" y="152"/>
                    <a:pt x="102" y="151"/>
                  </a:cubicBezTo>
                  <a:cubicBezTo>
                    <a:pt x="110" y="124"/>
                    <a:pt x="123" y="100"/>
                    <a:pt x="148" y="85"/>
                  </a:cubicBezTo>
                  <a:cubicBezTo>
                    <a:pt x="150" y="84"/>
                    <a:pt x="150" y="82"/>
                    <a:pt x="149" y="81"/>
                  </a:cubicBezTo>
                  <a:cubicBezTo>
                    <a:pt x="149" y="81"/>
                    <a:pt x="149" y="81"/>
                    <a:pt x="149" y="81"/>
                  </a:cubicBezTo>
                  <a:cubicBezTo>
                    <a:pt x="149" y="81"/>
                    <a:pt x="149" y="81"/>
                    <a:pt x="149" y="81"/>
                  </a:cubicBezTo>
                  <a:cubicBezTo>
                    <a:pt x="149" y="81"/>
                    <a:pt x="149" y="81"/>
                    <a:pt x="149" y="81"/>
                  </a:cubicBezTo>
                  <a:cubicBezTo>
                    <a:pt x="142" y="75"/>
                    <a:pt x="137" y="70"/>
                    <a:pt x="133" y="62"/>
                  </a:cubicBezTo>
                  <a:cubicBezTo>
                    <a:pt x="130" y="57"/>
                    <a:pt x="127" y="51"/>
                    <a:pt x="124" y="46"/>
                  </a:cubicBezTo>
                  <a:cubicBezTo>
                    <a:pt x="124" y="45"/>
                    <a:pt x="124" y="44"/>
                    <a:pt x="123" y="44"/>
                  </a:cubicBezTo>
                  <a:cubicBezTo>
                    <a:pt x="120" y="43"/>
                    <a:pt x="117" y="43"/>
                    <a:pt x="114" y="43"/>
                  </a:cubicBezTo>
                  <a:cubicBezTo>
                    <a:pt x="111" y="43"/>
                    <a:pt x="108" y="43"/>
                    <a:pt x="106" y="43"/>
                  </a:cubicBezTo>
                  <a:cubicBezTo>
                    <a:pt x="103" y="44"/>
                    <a:pt x="101" y="44"/>
                    <a:pt x="98" y="44"/>
                  </a:cubicBezTo>
                  <a:cubicBezTo>
                    <a:pt x="98" y="44"/>
                    <a:pt x="97" y="44"/>
                    <a:pt x="96" y="44"/>
                  </a:cubicBezTo>
                  <a:cubicBezTo>
                    <a:pt x="93" y="44"/>
                    <a:pt x="90" y="43"/>
                    <a:pt x="87" y="43"/>
                  </a:cubicBezTo>
                  <a:cubicBezTo>
                    <a:pt x="82" y="43"/>
                    <a:pt x="78" y="44"/>
                    <a:pt x="73" y="44"/>
                  </a:cubicBezTo>
                  <a:cubicBezTo>
                    <a:pt x="66" y="30"/>
                    <a:pt x="58" y="15"/>
                    <a:pt x="49" y="3"/>
                  </a:cubicBezTo>
                  <a:cubicBezTo>
                    <a:pt x="50" y="1"/>
                    <a:pt x="48" y="0"/>
                    <a:pt x="47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4"/>
            <p:cNvSpPr>
              <a:spLocks/>
            </p:cNvSpPr>
            <p:nvPr/>
          </p:nvSpPr>
          <p:spPr bwMode="auto">
            <a:xfrm>
              <a:off x="5412251" y="4763854"/>
              <a:ext cx="43988" cy="43989"/>
            </a:xfrm>
            <a:custGeom>
              <a:avLst/>
              <a:gdLst>
                <a:gd name="T0" fmla="*/ 7 w 14"/>
                <a:gd name="T1" fmla="*/ 0 h 14"/>
                <a:gd name="T2" fmla="*/ 0 w 14"/>
                <a:gd name="T3" fmla="*/ 6 h 14"/>
                <a:gd name="T4" fmla="*/ 1 w 14"/>
                <a:gd name="T5" fmla="*/ 9 h 14"/>
                <a:gd name="T6" fmla="*/ 7 w 14"/>
                <a:gd name="T7" fmla="*/ 14 h 14"/>
                <a:gd name="T8" fmla="*/ 9 w 14"/>
                <a:gd name="T9" fmla="*/ 14 h 14"/>
                <a:gd name="T10" fmla="*/ 13 w 14"/>
                <a:gd name="T11" fmla="*/ 5 h 14"/>
                <a:gd name="T12" fmla="*/ 7 w 14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4">
                  <a:moveTo>
                    <a:pt x="7" y="0"/>
                  </a:moveTo>
                  <a:cubicBezTo>
                    <a:pt x="3" y="0"/>
                    <a:pt x="1" y="3"/>
                    <a:pt x="0" y="6"/>
                  </a:cubicBezTo>
                  <a:cubicBezTo>
                    <a:pt x="0" y="7"/>
                    <a:pt x="1" y="8"/>
                    <a:pt x="1" y="9"/>
                  </a:cubicBezTo>
                  <a:cubicBezTo>
                    <a:pt x="2" y="12"/>
                    <a:pt x="4" y="14"/>
                    <a:pt x="7" y="14"/>
                  </a:cubicBezTo>
                  <a:cubicBezTo>
                    <a:pt x="8" y="14"/>
                    <a:pt x="8" y="14"/>
                    <a:pt x="9" y="14"/>
                  </a:cubicBezTo>
                  <a:cubicBezTo>
                    <a:pt x="13" y="13"/>
                    <a:pt x="14" y="9"/>
                    <a:pt x="13" y="5"/>
                  </a:cubicBezTo>
                  <a:cubicBezTo>
                    <a:pt x="12" y="2"/>
                    <a:pt x="10" y="0"/>
                    <a:pt x="7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5"/>
            <p:cNvSpPr>
              <a:spLocks noEditPoints="1"/>
            </p:cNvSpPr>
            <p:nvPr/>
          </p:nvSpPr>
          <p:spPr bwMode="auto">
            <a:xfrm>
              <a:off x="5280286" y="4590214"/>
              <a:ext cx="421363" cy="314864"/>
            </a:xfrm>
            <a:custGeom>
              <a:avLst/>
              <a:gdLst>
                <a:gd name="T0" fmla="*/ 36 w 134"/>
                <a:gd name="T1" fmla="*/ 61 h 100"/>
                <a:gd name="T2" fmla="*/ 36 w 134"/>
                <a:gd name="T3" fmla="*/ 60 h 100"/>
                <a:gd name="T4" fmla="*/ 48 w 134"/>
                <a:gd name="T5" fmla="*/ 49 h 100"/>
                <a:gd name="T6" fmla="*/ 60 w 134"/>
                <a:gd name="T7" fmla="*/ 65 h 100"/>
                <a:gd name="T8" fmla="*/ 48 w 134"/>
                <a:gd name="T9" fmla="*/ 73 h 100"/>
                <a:gd name="T10" fmla="*/ 23 w 134"/>
                <a:gd name="T11" fmla="*/ 54 h 100"/>
                <a:gd name="T12" fmla="*/ 14 w 134"/>
                <a:gd name="T13" fmla="*/ 52 h 100"/>
                <a:gd name="T14" fmla="*/ 23 w 134"/>
                <a:gd name="T15" fmla="*/ 18 h 100"/>
                <a:gd name="T16" fmla="*/ 45 w 134"/>
                <a:gd name="T17" fmla="*/ 38 h 100"/>
                <a:gd name="T18" fmla="*/ 45 w 134"/>
                <a:gd name="T19" fmla="*/ 46 h 100"/>
                <a:gd name="T20" fmla="*/ 49 w 134"/>
                <a:gd name="T21" fmla="*/ 47 h 100"/>
                <a:gd name="T22" fmla="*/ 49 w 134"/>
                <a:gd name="T23" fmla="*/ 30 h 100"/>
                <a:gd name="T24" fmla="*/ 67 w 134"/>
                <a:gd name="T25" fmla="*/ 19 h 100"/>
                <a:gd name="T26" fmla="*/ 83 w 134"/>
                <a:gd name="T27" fmla="*/ 41 h 100"/>
                <a:gd name="T28" fmla="*/ 64 w 134"/>
                <a:gd name="T29" fmla="*/ 58 h 100"/>
                <a:gd name="T30" fmla="*/ 49 w 134"/>
                <a:gd name="T31" fmla="*/ 47 h 100"/>
                <a:gd name="T32" fmla="*/ 89 w 134"/>
                <a:gd name="T33" fmla="*/ 0 h 100"/>
                <a:gd name="T34" fmla="*/ 48 w 134"/>
                <a:gd name="T35" fmla="*/ 27 h 100"/>
                <a:gd name="T36" fmla="*/ 3 w 134"/>
                <a:gd name="T37" fmla="*/ 3 h 100"/>
                <a:gd name="T38" fmla="*/ 9 w 134"/>
                <a:gd name="T39" fmla="*/ 48 h 100"/>
                <a:gd name="T40" fmla="*/ 5 w 134"/>
                <a:gd name="T41" fmla="*/ 95 h 100"/>
                <a:gd name="T42" fmla="*/ 5 w 134"/>
                <a:gd name="T43" fmla="*/ 95 h 100"/>
                <a:gd name="T44" fmla="*/ 6 w 134"/>
                <a:gd name="T45" fmla="*/ 96 h 100"/>
                <a:gd name="T46" fmla="*/ 33 w 134"/>
                <a:gd name="T47" fmla="*/ 97 h 100"/>
                <a:gd name="T48" fmla="*/ 14 w 134"/>
                <a:gd name="T49" fmla="*/ 58 h 100"/>
                <a:gd name="T50" fmla="*/ 19 w 134"/>
                <a:gd name="T51" fmla="*/ 58 h 100"/>
                <a:gd name="T52" fmla="*/ 47 w 134"/>
                <a:gd name="T53" fmla="*/ 76 h 100"/>
                <a:gd name="T54" fmla="*/ 47 w 134"/>
                <a:gd name="T55" fmla="*/ 83 h 100"/>
                <a:gd name="T56" fmla="*/ 51 w 134"/>
                <a:gd name="T57" fmla="*/ 90 h 100"/>
                <a:gd name="T58" fmla="*/ 50 w 134"/>
                <a:gd name="T59" fmla="*/ 76 h 100"/>
                <a:gd name="T60" fmla="*/ 64 w 134"/>
                <a:gd name="T61" fmla="*/ 60 h 100"/>
                <a:gd name="T62" fmla="*/ 83 w 134"/>
                <a:gd name="T63" fmla="*/ 54 h 100"/>
                <a:gd name="T64" fmla="*/ 89 w 134"/>
                <a:gd name="T65" fmla="*/ 72 h 100"/>
                <a:gd name="T66" fmla="*/ 103 w 134"/>
                <a:gd name="T67" fmla="*/ 59 h 100"/>
                <a:gd name="T68" fmla="*/ 113 w 134"/>
                <a:gd name="T69" fmla="*/ 56 h 100"/>
                <a:gd name="T70" fmla="*/ 88 w 134"/>
                <a:gd name="T71" fmla="*/ 51 h 100"/>
                <a:gd name="T72" fmla="*/ 91 w 134"/>
                <a:gd name="T73" fmla="*/ 4 h 100"/>
                <a:gd name="T74" fmla="*/ 128 w 134"/>
                <a:gd name="T75" fmla="*/ 20 h 100"/>
                <a:gd name="T76" fmla="*/ 124 w 134"/>
                <a:gd name="T77" fmla="*/ 48 h 100"/>
                <a:gd name="T78" fmla="*/ 132 w 134"/>
                <a:gd name="T79" fmla="*/ 17 h 100"/>
                <a:gd name="T80" fmla="*/ 131 w 134"/>
                <a:gd name="T81" fmla="*/ 17 h 100"/>
                <a:gd name="T82" fmla="*/ 108 w 134"/>
                <a:gd name="T83" fmla="*/ 10 h 100"/>
                <a:gd name="T84" fmla="*/ 90 w 134"/>
                <a:gd name="T85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4" h="100">
                  <a:moveTo>
                    <a:pt x="48" y="73"/>
                  </a:moveTo>
                  <a:cubicBezTo>
                    <a:pt x="41" y="73"/>
                    <a:pt x="36" y="68"/>
                    <a:pt x="36" y="61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37" y="53"/>
                    <a:pt x="43" y="50"/>
                    <a:pt x="48" y="49"/>
                  </a:cubicBezTo>
                  <a:cubicBezTo>
                    <a:pt x="48" y="49"/>
                    <a:pt x="48" y="49"/>
                    <a:pt x="48" y="49"/>
                  </a:cubicBezTo>
                  <a:cubicBezTo>
                    <a:pt x="52" y="51"/>
                    <a:pt x="56" y="53"/>
                    <a:pt x="58" y="56"/>
                  </a:cubicBezTo>
                  <a:cubicBezTo>
                    <a:pt x="60" y="59"/>
                    <a:pt x="61" y="62"/>
                    <a:pt x="60" y="65"/>
                  </a:cubicBezTo>
                  <a:cubicBezTo>
                    <a:pt x="59" y="70"/>
                    <a:pt x="53" y="72"/>
                    <a:pt x="48" y="73"/>
                  </a:cubicBezTo>
                  <a:cubicBezTo>
                    <a:pt x="48" y="73"/>
                    <a:pt x="48" y="73"/>
                    <a:pt x="48" y="73"/>
                  </a:cubicBezTo>
                  <a:moveTo>
                    <a:pt x="33" y="57"/>
                  </a:moveTo>
                  <a:cubicBezTo>
                    <a:pt x="30" y="55"/>
                    <a:pt x="26" y="55"/>
                    <a:pt x="23" y="54"/>
                  </a:cubicBezTo>
                  <a:cubicBezTo>
                    <a:pt x="20" y="54"/>
                    <a:pt x="18" y="53"/>
                    <a:pt x="16" y="53"/>
                  </a:cubicBezTo>
                  <a:cubicBezTo>
                    <a:pt x="15" y="52"/>
                    <a:pt x="14" y="52"/>
                    <a:pt x="14" y="52"/>
                  </a:cubicBezTo>
                  <a:cubicBezTo>
                    <a:pt x="13" y="37"/>
                    <a:pt x="10" y="22"/>
                    <a:pt x="6" y="8"/>
                  </a:cubicBezTo>
                  <a:cubicBezTo>
                    <a:pt x="12" y="12"/>
                    <a:pt x="17" y="15"/>
                    <a:pt x="23" y="18"/>
                  </a:cubicBezTo>
                  <a:cubicBezTo>
                    <a:pt x="30" y="22"/>
                    <a:pt x="37" y="27"/>
                    <a:pt x="45" y="31"/>
                  </a:cubicBezTo>
                  <a:cubicBezTo>
                    <a:pt x="45" y="33"/>
                    <a:pt x="45" y="35"/>
                    <a:pt x="45" y="38"/>
                  </a:cubicBezTo>
                  <a:cubicBezTo>
                    <a:pt x="46" y="40"/>
                    <a:pt x="46" y="43"/>
                    <a:pt x="46" y="46"/>
                  </a:cubicBezTo>
                  <a:cubicBezTo>
                    <a:pt x="46" y="46"/>
                    <a:pt x="46" y="46"/>
                    <a:pt x="45" y="46"/>
                  </a:cubicBezTo>
                  <a:cubicBezTo>
                    <a:pt x="40" y="46"/>
                    <a:pt x="35" y="52"/>
                    <a:pt x="33" y="57"/>
                  </a:cubicBezTo>
                  <a:moveTo>
                    <a:pt x="49" y="47"/>
                  </a:moveTo>
                  <a:cubicBezTo>
                    <a:pt x="50" y="44"/>
                    <a:pt x="50" y="41"/>
                    <a:pt x="50" y="38"/>
                  </a:cubicBezTo>
                  <a:cubicBezTo>
                    <a:pt x="50" y="35"/>
                    <a:pt x="50" y="32"/>
                    <a:pt x="49" y="30"/>
                  </a:cubicBezTo>
                  <a:cubicBezTo>
                    <a:pt x="49" y="29"/>
                    <a:pt x="49" y="29"/>
                    <a:pt x="49" y="29"/>
                  </a:cubicBezTo>
                  <a:cubicBezTo>
                    <a:pt x="55" y="28"/>
                    <a:pt x="61" y="22"/>
                    <a:pt x="67" y="19"/>
                  </a:cubicBezTo>
                  <a:cubicBezTo>
                    <a:pt x="74" y="15"/>
                    <a:pt x="80" y="11"/>
                    <a:pt x="87" y="6"/>
                  </a:cubicBezTo>
                  <a:cubicBezTo>
                    <a:pt x="82" y="17"/>
                    <a:pt x="82" y="30"/>
                    <a:pt x="83" y="41"/>
                  </a:cubicBezTo>
                  <a:cubicBezTo>
                    <a:pt x="83" y="44"/>
                    <a:pt x="83" y="47"/>
                    <a:pt x="83" y="50"/>
                  </a:cubicBezTo>
                  <a:cubicBezTo>
                    <a:pt x="77" y="50"/>
                    <a:pt x="69" y="54"/>
                    <a:pt x="64" y="58"/>
                  </a:cubicBezTo>
                  <a:cubicBezTo>
                    <a:pt x="62" y="52"/>
                    <a:pt x="56" y="47"/>
                    <a:pt x="50" y="47"/>
                  </a:cubicBezTo>
                  <a:cubicBezTo>
                    <a:pt x="50" y="47"/>
                    <a:pt x="50" y="47"/>
                    <a:pt x="49" y="47"/>
                  </a:cubicBezTo>
                  <a:moveTo>
                    <a:pt x="90" y="0"/>
                  </a:moveTo>
                  <a:cubicBezTo>
                    <a:pt x="90" y="0"/>
                    <a:pt x="90" y="0"/>
                    <a:pt x="89" y="0"/>
                  </a:cubicBezTo>
                  <a:cubicBezTo>
                    <a:pt x="81" y="3"/>
                    <a:pt x="74" y="10"/>
                    <a:pt x="67" y="14"/>
                  </a:cubicBezTo>
                  <a:cubicBezTo>
                    <a:pt x="60" y="18"/>
                    <a:pt x="54" y="22"/>
                    <a:pt x="48" y="27"/>
                  </a:cubicBezTo>
                  <a:cubicBezTo>
                    <a:pt x="34" y="19"/>
                    <a:pt x="20" y="11"/>
                    <a:pt x="5" y="5"/>
                  </a:cubicBezTo>
                  <a:cubicBezTo>
                    <a:pt x="5" y="4"/>
                    <a:pt x="4" y="3"/>
                    <a:pt x="3" y="3"/>
                  </a:cubicBezTo>
                  <a:cubicBezTo>
                    <a:pt x="2" y="3"/>
                    <a:pt x="0" y="5"/>
                    <a:pt x="1" y="6"/>
                  </a:cubicBezTo>
                  <a:cubicBezTo>
                    <a:pt x="4" y="20"/>
                    <a:pt x="7" y="34"/>
                    <a:pt x="9" y="48"/>
                  </a:cubicBezTo>
                  <a:cubicBezTo>
                    <a:pt x="10" y="61"/>
                    <a:pt x="11" y="80"/>
                    <a:pt x="5" y="93"/>
                  </a:cubicBezTo>
                  <a:cubicBezTo>
                    <a:pt x="5" y="94"/>
                    <a:pt x="5" y="95"/>
                    <a:pt x="5" y="95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6" y="96"/>
                    <a:pt x="6" y="96"/>
                    <a:pt x="6" y="96"/>
                  </a:cubicBezTo>
                  <a:cubicBezTo>
                    <a:pt x="6" y="96"/>
                    <a:pt x="6" y="96"/>
                    <a:pt x="6" y="96"/>
                  </a:cubicBezTo>
                  <a:cubicBezTo>
                    <a:pt x="11" y="98"/>
                    <a:pt x="17" y="99"/>
                    <a:pt x="23" y="100"/>
                  </a:cubicBezTo>
                  <a:cubicBezTo>
                    <a:pt x="26" y="99"/>
                    <a:pt x="30" y="98"/>
                    <a:pt x="33" y="97"/>
                  </a:cubicBezTo>
                  <a:cubicBezTo>
                    <a:pt x="24" y="94"/>
                    <a:pt x="15" y="94"/>
                    <a:pt x="8" y="93"/>
                  </a:cubicBezTo>
                  <a:cubicBezTo>
                    <a:pt x="14" y="84"/>
                    <a:pt x="13" y="69"/>
                    <a:pt x="14" y="58"/>
                  </a:cubicBezTo>
                  <a:cubicBezTo>
                    <a:pt x="14" y="57"/>
                    <a:pt x="14" y="56"/>
                    <a:pt x="14" y="55"/>
                  </a:cubicBezTo>
                  <a:cubicBezTo>
                    <a:pt x="15" y="56"/>
                    <a:pt x="18" y="57"/>
                    <a:pt x="19" y="58"/>
                  </a:cubicBezTo>
                  <a:cubicBezTo>
                    <a:pt x="23" y="59"/>
                    <a:pt x="28" y="61"/>
                    <a:pt x="32" y="62"/>
                  </a:cubicBezTo>
                  <a:cubicBezTo>
                    <a:pt x="32" y="70"/>
                    <a:pt x="39" y="76"/>
                    <a:pt x="47" y="76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6" y="78"/>
                    <a:pt x="47" y="81"/>
                    <a:pt x="47" y="83"/>
                  </a:cubicBezTo>
                  <a:cubicBezTo>
                    <a:pt x="47" y="86"/>
                    <a:pt x="47" y="89"/>
                    <a:pt x="47" y="92"/>
                  </a:cubicBezTo>
                  <a:cubicBezTo>
                    <a:pt x="48" y="91"/>
                    <a:pt x="49" y="91"/>
                    <a:pt x="51" y="90"/>
                  </a:cubicBezTo>
                  <a:cubicBezTo>
                    <a:pt x="51" y="89"/>
                    <a:pt x="51" y="89"/>
                    <a:pt x="51" y="88"/>
                  </a:cubicBezTo>
                  <a:cubicBezTo>
                    <a:pt x="51" y="85"/>
                    <a:pt x="51" y="80"/>
                    <a:pt x="50" y="76"/>
                  </a:cubicBezTo>
                  <a:cubicBezTo>
                    <a:pt x="56" y="76"/>
                    <a:pt x="63" y="71"/>
                    <a:pt x="64" y="65"/>
                  </a:cubicBezTo>
                  <a:cubicBezTo>
                    <a:pt x="65" y="64"/>
                    <a:pt x="65" y="62"/>
                    <a:pt x="64" y="60"/>
                  </a:cubicBezTo>
                  <a:cubicBezTo>
                    <a:pt x="67" y="59"/>
                    <a:pt x="70" y="58"/>
                    <a:pt x="73" y="57"/>
                  </a:cubicBezTo>
                  <a:cubicBezTo>
                    <a:pt x="77" y="56"/>
                    <a:pt x="80" y="55"/>
                    <a:pt x="83" y="54"/>
                  </a:cubicBezTo>
                  <a:cubicBezTo>
                    <a:pt x="83" y="61"/>
                    <a:pt x="84" y="68"/>
                    <a:pt x="84" y="74"/>
                  </a:cubicBezTo>
                  <a:cubicBezTo>
                    <a:pt x="86" y="73"/>
                    <a:pt x="87" y="73"/>
                    <a:pt x="89" y="72"/>
                  </a:cubicBezTo>
                  <a:cubicBezTo>
                    <a:pt x="88" y="66"/>
                    <a:pt x="88" y="60"/>
                    <a:pt x="87" y="54"/>
                  </a:cubicBezTo>
                  <a:cubicBezTo>
                    <a:pt x="93" y="56"/>
                    <a:pt x="98" y="57"/>
                    <a:pt x="103" y="59"/>
                  </a:cubicBezTo>
                  <a:cubicBezTo>
                    <a:pt x="105" y="59"/>
                    <a:pt x="106" y="60"/>
                    <a:pt x="108" y="60"/>
                  </a:cubicBezTo>
                  <a:cubicBezTo>
                    <a:pt x="110" y="59"/>
                    <a:pt x="112" y="57"/>
                    <a:pt x="113" y="56"/>
                  </a:cubicBezTo>
                  <a:cubicBezTo>
                    <a:pt x="109" y="56"/>
                    <a:pt x="105" y="55"/>
                    <a:pt x="102" y="54"/>
                  </a:cubicBezTo>
                  <a:cubicBezTo>
                    <a:pt x="97" y="52"/>
                    <a:pt x="93" y="51"/>
                    <a:pt x="88" y="51"/>
                  </a:cubicBezTo>
                  <a:cubicBezTo>
                    <a:pt x="88" y="51"/>
                    <a:pt x="87" y="51"/>
                    <a:pt x="87" y="51"/>
                  </a:cubicBezTo>
                  <a:cubicBezTo>
                    <a:pt x="87" y="35"/>
                    <a:pt x="88" y="20"/>
                    <a:pt x="91" y="4"/>
                  </a:cubicBezTo>
                  <a:cubicBezTo>
                    <a:pt x="95" y="9"/>
                    <a:pt x="102" y="12"/>
                    <a:pt x="106" y="14"/>
                  </a:cubicBezTo>
                  <a:cubicBezTo>
                    <a:pt x="113" y="18"/>
                    <a:pt x="120" y="20"/>
                    <a:pt x="128" y="20"/>
                  </a:cubicBezTo>
                  <a:cubicBezTo>
                    <a:pt x="124" y="31"/>
                    <a:pt x="121" y="41"/>
                    <a:pt x="120" y="51"/>
                  </a:cubicBezTo>
                  <a:cubicBezTo>
                    <a:pt x="122" y="50"/>
                    <a:pt x="123" y="49"/>
                    <a:pt x="124" y="48"/>
                  </a:cubicBezTo>
                  <a:cubicBezTo>
                    <a:pt x="126" y="39"/>
                    <a:pt x="128" y="29"/>
                    <a:pt x="133" y="20"/>
                  </a:cubicBezTo>
                  <a:cubicBezTo>
                    <a:pt x="134" y="19"/>
                    <a:pt x="133" y="18"/>
                    <a:pt x="132" y="17"/>
                  </a:cubicBezTo>
                  <a:cubicBezTo>
                    <a:pt x="131" y="17"/>
                    <a:pt x="131" y="17"/>
                    <a:pt x="131" y="17"/>
                  </a:cubicBezTo>
                  <a:cubicBezTo>
                    <a:pt x="131" y="17"/>
                    <a:pt x="131" y="17"/>
                    <a:pt x="131" y="17"/>
                  </a:cubicBezTo>
                  <a:cubicBezTo>
                    <a:pt x="131" y="17"/>
                    <a:pt x="131" y="17"/>
                    <a:pt x="131" y="17"/>
                  </a:cubicBezTo>
                  <a:cubicBezTo>
                    <a:pt x="123" y="16"/>
                    <a:pt x="115" y="14"/>
                    <a:pt x="108" y="10"/>
                  </a:cubicBezTo>
                  <a:cubicBezTo>
                    <a:pt x="102" y="7"/>
                    <a:pt x="97" y="4"/>
                    <a:pt x="91" y="1"/>
                  </a:cubicBezTo>
                  <a:cubicBezTo>
                    <a:pt x="91" y="0"/>
                    <a:pt x="90" y="0"/>
                    <a:pt x="9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6"/>
            <p:cNvSpPr>
              <a:spLocks noEditPoints="1"/>
            </p:cNvSpPr>
            <p:nvPr/>
          </p:nvSpPr>
          <p:spPr bwMode="auto">
            <a:xfrm>
              <a:off x="1527380" y="3161750"/>
              <a:ext cx="314864" cy="310234"/>
            </a:xfrm>
            <a:custGeom>
              <a:avLst/>
              <a:gdLst>
                <a:gd name="T0" fmla="*/ 58 w 100"/>
                <a:gd name="T1" fmla="*/ 82 h 99"/>
                <a:gd name="T2" fmla="*/ 54 w 100"/>
                <a:gd name="T3" fmla="*/ 43 h 99"/>
                <a:gd name="T4" fmla="*/ 69 w 100"/>
                <a:gd name="T5" fmla="*/ 48 h 99"/>
                <a:gd name="T6" fmla="*/ 86 w 100"/>
                <a:gd name="T7" fmla="*/ 50 h 99"/>
                <a:gd name="T8" fmla="*/ 86 w 100"/>
                <a:gd name="T9" fmla="*/ 53 h 99"/>
                <a:gd name="T10" fmla="*/ 93 w 100"/>
                <a:gd name="T11" fmla="*/ 90 h 99"/>
                <a:gd name="T12" fmla="*/ 58 w 100"/>
                <a:gd name="T13" fmla="*/ 82 h 99"/>
                <a:gd name="T14" fmla="*/ 58 w 100"/>
                <a:gd name="T15" fmla="*/ 82 h 99"/>
                <a:gd name="T16" fmla="*/ 17 w 100"/>
                <a:gd name="T17" fmla="*/ 95 h 99"/>
                <a:gd name="T18" fmla="*/ 17 w 100"/>
                <a:gd name="T19" fmla="*/ 77 h 99"/>
                <a:gd name="T20" fmla="*/ 17 w 100"/>
                <a:gd name="T21" fmla="*/ 65 h 99"/>
                <a:gd name="T22" fmla="*/ 31 w 100"/>
                <a:gd name="T23" fmla="*/ 54 h 99"/>
                <a:gd name="T24" fmla="*/ 31 w 100"/>
                <a:gd name="T25" fmla="*/ 49 h 99"/>
                <a:gd name="T26" fmla="*/ 40 w 100"/>
                <a:gd name="T27" fmla="*/ 46 h 99"/>
                <a:gd name="T28" fmla="*/ 50 w 100"/>
                <a:gd name="T29" fmla="*/ 43 h 99"/>
                <a:gd name="T30" fmla="*/ 55 w 100"/>
                <a:gd name="T31" fmla="*/ 82 h 99"/>
                <a:gd name="T32" fmla="*/ 53 w 100"/>
                <a:gd name="T33" fmla="*/ 82 h 99"/>
                <a:gd name="T34" fmla="*/ 30 w 100"/>
                <a:gd name="T35" fmla="*/ 89 h 99"/>
                <a:gd name="T36" fmla="*/ 20 w 100"/>
                <a:gd name="T37" fmla="*/ 93 h 99"/>
                <a:gd name="T38" fmla="*/ 17 w 100"/>
                <a:gd name="T39" fmla="*/ 95 h 99"/>
                <a:gd name="T40" fmla="*/ 76 w 100"/>
                <a:gd name="T41" fmla="*/ 0 h 99"/>
                <a:gd name="T42" fmla="*/ 73 w 100"/>
                <a:gd name="T43" fmla="*/ 3 h 99"/>
                <a:gd name="T44" fmla="*/ 95 w 100"/>
                <a:gd name="T45" fmla="*/ 9 h 99"/>
                <a:gd name="T46" fmla="*/ 86 w 100"/>
                <a:gd name="T47" fmla="*/ 46 h 99"/>
                <a:gd name="T48" fmla="*/ 68 w 100"/>
                <a:gd name="T49" fmla="*/ 43 h 99"/>
                <a:gd name="T50" fmla="*/ 54 w 100"/>
                <a:gd name="T51" fmla="*/ 40 h 99"/>
                <a:gd name="T52" fmla="*/ 54 w 100"/>
                <a:gd name="T53" fmla="*/ 40 h 99"/>
                <a:gd name="T54" fmla="*/ 54 w 100"/>
                <a:gd name="T55" fmla="*/ 21 h 99"/>
                <a:gd name="T56" fmla="*/ 49 w 100"/>
                <a:gd name="T57" fmla="*/ 25 h 99"/>
                <a:gd name="T58" fmla="*/ 50 w 100"/>
                <a:gd name="T59" fmla="*/ 30 h 99"/>
                <a:gd name="T60" fmla="*/ 50 w 100"/>
                <a:gd name="T61" fmla="*/ 39 h 99"/>
                <a:gd name="T62" fmla="*/ 31 w 100"/>
                <a:gd name="T63" fmla="*/ 46 h 99"/>
                <a:gd name="T64" fmla="*/ 27 w 100"/>
                <a:gd name="T65" fmla="*/ 52 h 99"/>
                <a:gd name="T66" fmla="*/ 27 w 100"/>
                <a:gd name="T67" fmla="*/ 54 h 99"/>
                <a:gd name="T68" fmla="*/ 20 w 100"/>
                <a:gd name="T69" fmla="*/ 60 h 99"/>
                <a:gd name="T70" fmla="*/ 13 w 100"/>
                <a:gd name="T71" fmla="*/ 70 h 99"/>
                <a:gd name="T72" fmla="*/ 13 w 100"/>
                <a:gd name="T73" fmla="*/ 72 h 99"/>
                <a:gd name="T74" fmla="*/ 13 w 100"/>
                <a:gd name="T75" fmla="*/ 93 h 99"/>
                <a:gd name="T76" fmla="*/ 3 w 100"/>
                <a:gd name="T77" fmla="*/ 87 h 99"/>
                <a:gd name="T78" fmla="*/ 0 w 100"/>
                <a:gd name="T79" fmla="*/ 92 h 99"/>
                <a:gd name="T80" fmla="*/ 10 w 100"/>
                <a:gd name="T81" fmla="*/ 96 h 99"/>
                <a:gd name="T82" fmla="*/ 13 w 100"/>
                <a:gd name="T83" fmla="*/ 99 h 99"/>
                <a:gd name="T84" fmla="*/ 15 w 100"/>
                <a:gd name="T85" fmla="*/ 99 h 99"/>
                <a:gd name="T86" fmla="*/ 15 w 100"/>
                <a:gd name="T87" fmla="*/ 99 h 99"/>
                <a:gd name="T88" fmla="*/ 20 w 100"/>
                <a:gd name="T89" fmla="*/ 97 h 99"/>
                <a:gd name="T90" fmla="*/ 56 w 100"/>
                <a:gd name="T91" fmla="*/ 84 h 99"/>
                <a:gd name="T92" fmla="*/ 56 w 100"/>
                <a:gd name="T93" fmla="*/ 84 h 99"/>
                <a:gd name="T94" fmla="*/ 56 w 100"/>
                <a:gd name="T95" fmla="*/ 84 h 99"/>
                <a:gd name="T96" fmla="*/ 57 w 100"/>
                <a:gd name="T97" fmla="*/ 84 h 99"/>
                <a:gd name="T98" fmla="*/ 70 w 100"/>
                <a:gd name="T99" fmla="*/ 88 h 99"/>
                <a:gd name="T100" fmla="*/ 95 w 100"/>
                <a:gd name="T101" fmla="*/ 94 h 99"/>
                <a:gd name="T102" fmla="*/ 96 w 100"/>
                <a:gd name="T103" fmla="*/ 94 h 99"/>
                <a:gd name="T104" fmla="*/ 96 w 100"/>
                <a:gd name="T105" fmla="*/ 94 h 99"/>
                <a:gd name="T106" fmla="*/ 97 w 100"/>
                <a:gd name="T107" fmla="*/ 94 h 99"/>
                <a:gd name="T108" fmla="*/ 97 w 100"/>
                <a:gd name="T109" fmla="*/ 93 h 99"/>
                <a:gd name="T110" fmla="*/ 97 w 100"/>
                <a:gd name="T111" fmla="*/ 93 h 99"/>
                <a:gd name="T112" fmla="*/ 97 w 100"/>
                <a:gd name="T113" fmla="*/ 91 h 99"/>
                <a:gd name="T114" fmla="*/ 100 w 100"/>
                <a:gd name="T115" fmla="*/ 9 h 99"/>
                <a:gd name="T116" fmla="*/ 99 w 100"/>
                <a:gd name="T117" fmla="*/ 6 h 99"/>
                <a:gd name="T118" fmla="*/ 98 w 100"/>
                <a:gd name="T119" fmla="*/ 6 h 99"/>
                <a:gd name="T120" fmla="*/ 98 w 100"/>
                <a:gd name="T121" fmla="*/ 6 h 99"/>
                <a:gd name="T122" fmla="*/ 98 w 100"/>
                <a:gd name="T123" fmla="*/ 6 h 99"/>
                <a:gd name="T124" fmla="*/ 76 w 100"/>
                <a:gd name="T125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0" h="99">
                  <a:moveTo>
                    <a:pt x="58" y="82"/>
                  </a:moveTo>
                  <a:cubicBezTo>
                    <a:pt x="56" y="69"/>
                    <a:pt x="55" y="56"/>
                    <a:pt x="54" y="43"/>
                  </a:cubicBezTo>
                  <a:cubicBezTo>
                    <a:pt x="59" y="45"/>
                    <a:pt x="64" y="46"/>
                    <a:pt x="69" y="48"/>
                  </a:cubicBezTo>
                  <a:cubicBezTo>
                    <a:pt x="75" y="49"/>
                    <a:pt x="81" y="49"/>
                    <a:pt x="86" y="50"/>
                  </a:cubicBezTo>
                  <a:cubicBezTo>
                    <a:pt x="86" y="51"/>
                    <a:pt x="86" y="52"/>
                    <a:pt x="86" y="53"/>
                  </a:cubicBezTo>
                  <a:cubicBezTo>
                    <a:pt x="86" y="64"/>
                    <a:pt x="87" y="79"/>
                    <a:pt x="93" y="90"/>
                  </a:cubicBezTo>
                  <a:cubicBezTo>
                    <a:pt x="85" y="87"/>
                    <a:pt x="66" y="82"/>
                    <a:pt x="58" y="82"/>
                  </a:cubicBezTo>
                  <a:cubicBezTo>
                    <a:pt x="58" y="82"/>
                    <a:pt x="58" y="82"/>
                    <a:pt x="58" y="82"/>
                  </a:cubicBezTo>
                  <a:moveTo>
                    <a:pt x="17" y="95"/>
                  </a:moveTo>
                  <a:cubicBezTo>
                    <a:pt x="17" y="89"/>
                    <a:pt x="17" y="83"/>
                    <a:pt x="17" y="77"/>
                  </a:cubicBezTo>
                  <a:cubicBezTo>
                    <a:pt x="17" y="74"/>
                    <a:pt x="18" y="69"/>
                    <a:pt x="17" y="65"/>
                  </a:cubicBezTo>
                  <a:cubicBezTo>
                    <a:pt x="23" y="65"/>
                    <a:pt x="29" y="60"/>
                    <a:pt x="31" y="54"/>
                  </a:cubicBezTo>
                  <a:cubicBezTo>
                    <a:pt x="31" y="53"/>
                    <a:pt x="31" y="51"/>
                    <a:pt x="31" y="49"/>
                  </a:cubicBezTo>
                  <a:cubicBezTo>
                    <a:pt x="34" y="48"/>
                    <a:pt x="37" y="47"/>
                    <a:pt x="40" y="46"/>
                  </a:cubicBezTo>
                  <a:cubicBezTo>
                    <a:pt x="43" y="45"/>
                    <a:pt x="47" y="44"/>
                    <a:pt x="50" y="43"/>
                  </a:cubicBezTo>
                  <a:cubicBezTo>
                    <a:pt x="50" y="56"/>
                    <a:pt x="51" y="70"/>
                    <a:pt x="55" y="82"/>
                  </a:cubicBezTo>
                  <a:cubicBezTo>
                    <a:pt x="55" y="82"/>
                    <a:pt x="54" y="82"/>
                    <a:pt x="53" y="82"/>
                  </a:cubicBezTo>
                  <a:cubicBezTo>
                    <a:pt x="45" y="82"/>
                    <a:pt x="38" y="87"/>
                    <a:pt x="30" y="89"/>
                  </a:cubicBezTo>
                  <a:cubicBezTo>
                    <a:pt x="27" y="90"/>
                    <a:pt x="23" y="91"/>
                    <a:pt x="20" y="93"/>
                  </a:cubicBezTo>
                  <a:cubicBezTo>
                    <a:pt x="19" y="94"/>
                    <a:pt x="18" y="94"/>
                    <a:pt x="17" y="95"/>
                  </a:cubicBezTo>
                  <a:moveTo>
                    <a:pt x="76" y="0"/>
                  </a:moveTo>
                  <a:cubicBezTo>
                    <a:pt x="75" y="1"/>
                    <a:pt x="74" y="2"/>
                    <a:pt x="73" y="3"/>
                  </a:cubicBezTo>
                  <a:cubicBezTo>
                    <a:pt x="79" y="7"/>
                    <a:pt x="87" y="9"/>
                    <a:pt x="95" y="9"/>
                  </a:cubicBezTo>
                  <a:cubicBezTo>
                    <a:pt x="90" y="21"/>
                    <a:pt x="87" y="34"/>
                    <a:pt x="86" y="46"/>
                  </a:cubicBezTo>
                  <a:cubicBezTo>
                    <a:pt x="80" y="45"/>
                    <a:pt x="74" y="45"/>
                    <a:pt x="68" y="43"/>
                  </a:cubicBezTo>
                  <a:cubicBezTo>
                    <a:pt x="64" y="41"/>
                    <a:pt x="59" y="40"/>
                    <a:pt x="54" y="40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4" y="33"/>
                    <a:pt x="54" y="27"/>
                    <a:pt x="54" y="21"/>
                  </a:cubicBezTo>
                  <a:cubicBezTo>
                    <a:pt x="53" y="22"/>
                    <a:pt x="51" y="24"/>
                    <a:pt x="49" y="25"/>
                  </a:cubicBezTo>
                  <a:cubicBezTo>
                    <a:pt x="49" y="27"/>
                    <a:pt x="50" y="29"/>
                    <a:pt x="50" y="30"/>
                  </a:cubicBezTo>
                  <a:cubicBezTo>
                    <a:pt x="50" y="33"/>
                    <a:pt x="50" y="36"/>
                    <a:pt x="50" y="39"/>
                  </a:cubicBezTo>
                  <a:cubicBezTo>
                    <a:pt x="44" y="39"/>
                    <a:pt x="37" y="43"/>
                    <a:pt x="31" y="46"/>
                  </a:cubicBezTo>
                  <a:cubicBezTo>
                    <a:pt x="30" y="48"/>
                    <a:pt x="28" y="50"/>
                    <a:pt x="27" y="52"/>
                  </a:cubicBezTo>
                  <a:cubicBezTo>
                    <a:pt x="27" y="52"/>
                    <a:pt x="27" y="53"/>
                    <a:pt x="27" y="54"/>
                  </a:cubicBezTo>
                  <a:cubicBezTo>
                    <a:pt x="26" y="57"/>
                    <a:pt x="23" y="59"/>
                    <a:pt x="20" y="60"/>
                  </a:cubicBezTo>
                  <a:cubicBezTo>
                    <a:pt x="18" y="64"/>
                    <a:pt x="16" y="67"/>
                    <a:pt x="13" y="70"/>
                  </a:cubicBezTo>
                  <a:cubicBezTo>
                    <a:pt x="13" y="71"/>
                    <a:pt x="13" y="71"/>
                    <a:pt x="13" y="72"/>
                  </a:cubicBezTo>
                  <a:cubicBezTo>
                    <a:pt x="14" y="79"/>
                    <a:pt x="13" y="86"/>
                    <a:pt x="13" y="93"/>
                  </a:cubicBezTo>
                  <a:cubicBezTo>
                    <a:pt x="10" y="90"/>
                    <a:pt x="7" y="88"/>
                    <a:pt x="3" y="87"/>
                  </a:cubicBezTo>
                  <a:cubicBezTo>
                    <a:pt x="2" y="88"/>
                    <a:pt x="1" y="90"/>
                    <a:pt x="0" y="92"/>
                  </a:cubicBezTo>
                  <a:cubicBezTo>
                    <a:pt x="4" y="93"/>
                    <a:pt x="7" y="95"/>
                    <a:pt x="10" y="96"/>
                  </a:cubicBezTo>
                  <a:cubicBezTo>
                    <a:pt x="11" y="97"/>
                    <a:pt x="12" y="98"/>
                    <a:pt x="13" y="99"/>
                  </a:cubicBezTo>
                  <a:cubicBezTo>
                    <a:pt x="14" y="99"/>
                    <a:pt x="14" y="99"/>
                    <a:pt x="15" y="99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7" y="99"/>
                    <a:pt x="19" y="98"/>
                    <a:pt x="20" y="97"/>
                  </a:cubicBezTo>
                  <a:cubicBezTo>
                    <a:pt x="32" y="91"/>
                    <a:pt x="44" y="89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7" y="84"/>
                    <a:pt x="57" y="84"/>
                    <a:pt x="57" y="84"/>
                  </a:cubicBezTo>
                  <a:cubicBezTo>
                    <a:pt x="61" y="86"/>
                    <a:pt x="66" y="87"/>
                    <a:pt x="70" y="88"/>
                  </a:cubicBezTo>
                  <a:cubicBezTo>
                    <a:pt x="78" y="90"/>
                    <a:pt x="87" y="94"/>
                    <a:pt x="95" y="94"/>
                  </a:cubicBezTo>
                  <a:cubicBezTo>
                    <a:pt x="96" y="94"/>
                    <a:pt x="96" y="94"/>
                    <a:pt x="96" y="94"/>
                  </a:cubicBezTo>
                  <a:cubicBezTo>
                    <a:pt x="96" y="94"/>
                    <a:pt x="96" y="94"/>
                    <a:pt x="96" y="94"/>
                  </a:cubicBezTo>
                  <a:cubicBezTo>
                    <a:pt x="96" y="94"/>
                    <a:pt x="97" y="94"/>
                    <a:pt x="97" y="94"/>
                  </a:cubicBezTo>
                  <a:cubicBezTo>
                    <a:pt x="97" y="94"/>
                    <a:pt x="98" y="94"/>
                    <a:pt x="97" y="93"/>
                  </a:cubicBezTo>
                  <a:cubicBezTo>
                    <a:pt x="97" y="93"/>
                    <a:pt x="97" y="93"/>
                    <a:pt x="97" y="93"/>
                  </a:cubicBezTo>
                  <a:cubicBezTo>
                    <a:pt x="98" y="92"/>
                    <a:pt x="98" y="91"/>
                    <a:pt x="97" y="91"/>
                  </a:cubicBezTo>
                  <a:cubicBezTo>
                    <a:pt x="88" y="63"/>
                    <a:pt x="86" y="36"/>
                    <a:pt x="100" y="9"/>
                  </a:cubicBezTo>
                  <a:cubicBezTo>
                    <a:pt x="100" y="8"/>
                    <a:pt x="100" y="7"/>
                    <a:pt x="99" y="6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90" y="5"/>
                    <a:pt x="83" y="3"/>
                    <a:pt x="76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7"/>
            <p:cNvSpPr>
              <a:spLocks/>
            </p:cNvSpPr>
            <p:nvPr/>
          </p:nvSpPr>
          <p:spPr bwMode="auto">
            <a:xfrm>
              <a:off x="2701176" y="2011105"/>
              <a:ext cx="111129" cy="111129"/>
            </a:xfrm>
            <a:custGeom>
              <a:avLst/>
              <a:gdLst>
                <a:gd name="T0" fmla="*/ 29 w 36"/>
                <a:gd name="T1" fmla="*/ 0 h 35"/>
                <a:gd name="T2" fmla="*/ 25 w 36"/>
                <a:gd name="T3" fmla="*/ 4 h 35"/>
                <a:gd name="T4" fmla="*/ 32 w 36"/>
                <a:gd name="T5" fmla="*/ 30 h 35"/>
                <a:gd name="T6" fmla="*/ 3 w 36"/>
                <a:gd name="T7" fmla="*/ 23 h 35"/>
                <a:gd name="T8" fmla="*/ 0 w 36"/>
                <a:gd name="T9" fmla="*/ 26 h 35"/>
                <a:gd name="T10" fmla="*/ 8 w 36"/>
                <a:gd name="T11" fmla="*/ 29 h 35"/>
                <a:gd name="T12" fmla="*/ 34 w 36"/>
                <a:gd name="T13" fmla="*/ 34 h 35"/>
                <a:gd name="T14" fmla="*/ 35 w 36"/>
                <a:gd name="T15" fmla="*/ 34 h 35"/>
                <a:gd name="T16" fmla="*/ 35 w 36"/>
                <a:gd name="T17" fmla="*/ 34 h 35"/>
                <a:gd name="T18" fmla="*/ 35 w 36"/>
                <a:gd name="T19" fmla="*/ 35 h 35"/>
                <a:gd name="T20" fmla="*/ 36 w 36"/>
                <a:gd name="T21" fmla="*/ 34 h 35"/>
                <a:gd name="T22" fmla="*/ 36 w 36"/>
                <a:gd name="T23" fmla="*/ 33 h 35"/>
                <a:gd name="T24" fmla="*/ 35 w 36"/>
                <a:gd name="T25" fmla="*/ 31 h 35"/>
                <a:gd name="T26" fmla="*/ 29 w 36"/>
                <a:gd name="T2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35">
                  <a:moveTo>
                    <a:pt x="29" y="0"/>
                  </a:moveTo>
                  <a:cubicBezTo>
                    <a:pt x="28" y="1"/>
                    <a:pt x="26" y="3"/>
                    <a:pt x="25" y="4"/>
                  </a:cubicBezTo>
                  <a:cubicBezTo>
                    <a:pt x="25" y="13"/>
                    <a:pt x="27" y="23"/>
                    <a:pt x="32" y="30"/>
                  </a:cubicBezTo>
                  <a:cubicBezTo>
                    <a:pt x="25" y="28"/>
                    <a:pt x="12" y="25"/>
                    <a:pt x="3" y="23"/>
                  </a:cubicBezTo>
                  <a:cubicBezTo>
                    <a:pt x="2" y="24"/>
                    <a:pt x="1" y="25"/>
                    <a:pt x="0" y="26"/>
                  </a:cubicBezTo>
                  <a:cubicBezTo>
                    <a:pt x="3" y="27"/>
                    <a:pt x="6" y="28"/>
                    <a:pt x="8" y="29"/>
                  </a:cubicBezTo>
                  <a:cubicBezTo>
                    <a:pt x="16" y="31"/>
                    <a:pt x="26" y="34"/>
                    <a:pt x="34" y="34"/>
                  </a:cubicBezTo>
                  <a:cubicBezTo>
                    <a:pt x="34" y="34"/>
                    <a:pt x="34" y="34"/>
                    <a:pt x="35" y="34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5" y="34"/>
                    <a:pt x="35" y="35"/>
                    <a:pt x="35" y="35"/>
                  </a:cubicBezTo>
                  <a:cubicBezTo>
                    <a:pt x="36" y="35"/>
                    <a:pt x="36" y="34"/>
                    <a:pt x="36" y="34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6" y="33"/>
                    <a:pt x="36" y="31"/>
                    <a:pt x="35" y="31"/>
                  </a:cubicBezTo>
                  <a:cubicBezTo>
                    <a:pt x="32" y="21"/>
                    <a:pt x="30" y="10"/>
                    <a:pt x="29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8"/>
            <p:cNvSpPr>
              <a:spLocks/>
            </p:cNvSpPr>
            <p:nvPr/>
          </p:nvSpPr>
          <p:spPr bwMode="auto">
            <a:xfrm>
              <a:off x="4618145" y="3177955"/>
              <a:ext cx="361168" cy="212996"/>
            </a:xfrm>
            <a:custGeom>
              <a:avLst/>
              <a:gdLst>
                <a:gd name="T0" fmla="*/ 105 w 115"/>
                <a:gd name="T1" fmla="*/ 0 h 68"/>
                <a:gd name="T2" fmla="*/ 71 w 115"/>
                <a:gd name="T3" fmla="*/ 20 h 68"/>
                <a:gd name="T4" fmla="*/ 70 w 115"/>
                <a:gd name="T5" fmla="*/ 20 h 68"/>
                <a:gd name="T6" fmla="*/ 70 w 115"/>
                <a:gd name="T7" fmla="*/ 20 h 68"/>
                <a:gd name="T8" fmla="*/ 46 w 115"/>
                <a:gd name="T9" fmla="*/ 24 h 68"/>
                <a:gd name="T10" fmla="*/ 29 w 115"/>
                <a:gd name="T11" fmla="*/ 30 h 68"/>
                <a:gd name="T12" fmla="*/ 31 w 115"/>
                <a:gd name="T13" fmla="*/ 35 h 68"/>
                <a:gd name="T14" fmla="*/ 46 w 115"/>
                <a:gd name="T15" fmla="*/ 36 h 68"/>
                <a:gd name="T16" fmla="*/ 40 w 115"/>
                <a:gd name="T17" fmla="*/ 39 h 68"/>
                <a:gd name="T18" fmla="*/ 28 w 115"/>
                <a:gd name="T19" fmla="*/ 47 h 68"/>
                <a:gd name="T20" fmla="*/ 8 w 115"/>
                <a:gd name="T21" fmla="*/ 36 h 68"/>
                <a:gd name="T22" fmla="*/ 7 w 115"/>
                <a:gd name="T23" fmla="*/ 36 h 68"/>
                <a:gd name="T24" fmla="*/ 5 w 115"/>
                <a:gd name="T25" fmla="*/ 48 h 68"/>
                <a:gd name="T26" fmla="*/ 15 w 115"/>
                <a:gd name="T27" fmla="*/ 64 h 68"/>
                <a:gd name="T28" fmla="*/ 22 w 115"/>
                <a:gd name="T29" fmla="*/ 68 h 68"/>
                <a:gd name="T30" fmla="*/ 23 w 115"/>
                <a:gd name="T31" fmla="*/ 68 h 68"/>
                <a:gd name="T32" fmla="*/ 49 w 115"/>
                <a:gd name="T33" fmla="*/ 53 h 68"/>
                <a:gd name="T34" fmla="*/ 47 w 115"/>
                <a:gd name="T35" fmla="*/ 60 h 68"/>
                <a:gd name="T36" fmla="*/ 47 w 115"/>
                <a:gd name="T37" fmla="*/ 62 h 68"/>
                <a:gd name="T38" fmla="*/ 49 w 115"/>
                <a:gd name="T39" fmla="*/ 68 h 68"/>
                <a:gd name="T40" fmla="*/ 50 w 115"/>
                <a:gd name="T41" fmla="*/ 68 h 68"/>
                <a:gd name="T42" fmla="*/ 51 w 115"/>
                <a:gd name="T43" fmla="*/ 68 h 68"/>
                <a:gd name="T44" fmla="*/ 58 w 115"/>
                <a:gd name="T45" fmla="*/ 59 h 68"/>
                <a:gd name="T46" fmla="*/ 77 w 115"/>
                <a:gd name="T47" fmla="*/ 37 h 68"/>
                <a:gd name="T48" fmla="*/ 98 w 115"/>
                <a:gd name="T49" fmla="*/ 22 h 68"/>
                <a:gd name="T50" fmla="*/ 115 w 115"/>
                <a:gd name="T51" fmla="*/ 8 h 68"/>
                <a:gd name="T52" fmla="*/ 115 w 115"/>
                <a:gd name="T53" fmla="*/ 6 h 68"/>
                <a:gd name="T54" fmla="*/ 105 w 115"/>
                <a:gd name="T5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5" h="68">
                  <a:moveTo>
                    <a:pt x="105" y="0"/>
                  </a:moveTo>
                  <a:cubicBezTo>
                    <a:pt x="93" y="0"/>
                    <a:pt x="78" y="13"/>
                    <a:pt x="71" y="20"/>
                  </a:cubicBezTo>
                  <a:cubicBezTo>
                    <a:pt x="71" y="20"/>
                    <a:pt x="70" y="20"/>
                    <a:pt x="70" y="20"/>
                  </a:cubicBezTo>
                  <a:cubicBezTo>
                    <a:pt x="70" y="20"/>
                    <a:pt x="70" y="20"/>
                    <a:pt x="70" y="20"/>
                  </a:cubicBezTo>
                  <a:cubicBezTo>
                    <a:pt x="62" y="21"/>
                    <a:pt x="54" y="22"/>
                    <a:pt x="46" y="24"/>
                  </a:cubicBezTo>
                  <a:cubicBezTo>
                    <a:pt x="41" y="24"/>
                    <a:pt x="32" y="25"/>
                    <a:pt x="29" y="30"/>
                  </a:cubicBezTo>
                  <a:cubicBezTo>
                    <a:pt x="27" y="32"/>
                    <a:pt x="29" y="34"/>
                    <a:pt x="31" y="35"/>
                  </a:cubicBezTo>
                  <a:cubicBezTo>
                    <a:pt x="36" y="36"/>
                    <a:pt x="41" y="35"/>
                    <a:pt x="46" y="36"/>
                  </a:cubicBezTo>
                  <a:cubicBezTo>
                    <a:pt x="44" y="37"/>
                    <a:pt x="42" y="38"/>
                    <a:pt x="40" y="39"/>
                  </a:cubicBezTo>
                  <a:cubicBezTo>
                    <a:pt x="36" y="41"/>
                    <a:pt x="32" y="44"/>
                    <a:pt x="28" y="47"/>
                  </a:cubicBezTo>
                  <a:cubicBezTo>
                    <a:pt x="23" y="42"/>
                    <a:pt x="16" y="36"/>
                    <a:pt x="8" y="36"/>
                  </a:cubicBezTo>
                  <a:cubicBezTo>
                    <a:pt x="8" y="36"/>
                    <a:pt x="7" y="36"/>
                    <a:pt x="7" y="36"/>
                  </a:cubicBezTo>
                  <a:cubicBezTo>
                    <a:pt x="0" y="37"/>
                    <a:pt x="3" y="44"/>
                    <a:pt x="5" y="48"/>
                  </a:cubicBezTo>
                  <a:cubicBezTo>
                    <a:pt x="8" y="53"/>
                    <a:pt x="12" y="60"/>
                    <a:pt x="15" y="64"/>
                  </a:cubicBezTo>
                  <a:cubicBezTo>
                    <a:pt x="17" y="66"/>
                    <a:pt x="19" y="68"/>
                    <a:pt x="22" y="68"/>
                  </a:cubicBezTo>
                  <a:cubicBezTo>
                    <a:pt x="22" y="68"/>
                    <a:pt x="23" y="68"/>
                    <a:pt x="23" y="68"/>
                  </a:cubicBezTo>
                  <a:cubicBezTo>
                    <a:pt x="32" y="64"/>
                    <a:pt x="41" y="59"/>
                    <a:pt x="49" y="53"/>
                  </a:cubicBezTo>
                  <a:cubicBezTo>
                    <a:pt x="48" y="55"/>
                    <a:pt x="47" y="58"/>
                    <a:pt x="47" y="60"/>
                  </a:cubicBezTo>
                  <a:cubicBezTo>
                    <a:pt x="46" y="60"/>
                    <a:pt x="46" y="61"/>
                    <a:pt x="47" y="62"/>
                  </a:cubicBezTo>
                  <a:cubicBezTo>
                    <a:pt x="47" y="64"/>
                    <a:pt x="47" y="66"/>
                    <a:pt x="49" y="68"/>
                  </a:cubicBezTo>
                  <a:cubicBezTo>
                    <a:pt x="49" y="68"/>
                    <a:pt x="49" y="68"/>
                    <a:pt x="50" y="68"/>
                  </a:cubicBezTo>
                  <a:cubicBezTo>
                    <a:pt x="50" y="68"/>
                    <a:pt x="51" y="68"/>
                    <a:pt x="51" y="68"/>
                  </a:cubicBezTo>
                  <a:cubicBezTo>
                    <a:pt x="54" y="67"/>
                    <a:pt x="56" y="62"/>
                    <a:pt x="58" y="59"/>
                  </a:cubicBezTo>
                  <a:cubicBezTo>
                    <a:pt x="64" y="51"/>
                    <a:pt x="69" y="43"/>
                    <a:pt x="77" y="37"/>
                  </a:cubicBezTo>
                  <a:cubicBezTo>
                    <a:pt x="84" y="32"/>
                    <a:pt x="91" y="27"/>
                    <a:pt x="98" y="22"/>
                  </a:cubicBezTo>
                  <a:cubicBezTo>
                    <a:pt x="104" y="18"/>
                    <a:pt x="111" y="14"/>
                    <a:pt x="115" y="8"/>
                  </a:cubicBezTo>
                  <a:cubicBezTo>
                    <a:pt x="115" y="7"/>
                    <a:pt x="115" y="6"/>
                    <a:pt x="115" y="6"/>
                  </a:cubicBezTo>
                  <a:cubicBezTo>
                    <a:pt x="112" y="2"/>
                    <a:pt x="109" y="0"/>
                    <a:pt x="105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9"/>
            <p:cNvSpPr>
              <a:spLocks noEditPoints="1"/>
            </p:cNvSpPr>
            <p:nvPr/>
          </p:nvSpPr>
          <p:spPr bwMode="auto">
            <a:xfrm>
              <a:off x="4849663" y="3289084"/>
              <a:ext cx="166693" cy="106498"/>
            </a:xfrm>
            <a:custGeom>
              <a:avLst/>
              <a:gdLst>
                <a:gd name="T0" fmla="*/ 15 w 53"/>
                <a:gd name="T1" fmla="*/ 11 h 34"/>
                <a:gd name="T2" fmla="*/ 19 w 53"/>
                <a:gd name="T3" fmla="*/ 5 h 34"/>
                <a:gd name="T4" fmla="*/ 26 w 53"/>
                <a:gd name="T5" fmla="*/ 11 h 34"/>
                <a:gd name="T6" fmla="*/ 27 w 53"/>
                <a:gd name="T7" fmla="*/ 9 h 34"/>
                <a:gd name="T8" fmla="*/ 30 w 53"/>
                <a:gd name="T9" fmla="*/ 5 h 34"/>
                <a:gd name="T10" fmla="*/ 34 w 53"/>
                <a:gd name="T11" fmla="*/ 10 h 34"/>
                <a:gd name="T12" fmla="*/ 35 w 53"/>
                <a:gd name="T13" fmla="*/ 9 h 34"/>
                <a:gd name="T14" fmla="*/ 39 w 53"/>
                <a:gd name="T15" fmla="*/ 7 h 34"/>
                <a:gd name="T16" fmla="*/ 40 w 53"/>
                <a:gd name="T17" fmla="*/ 6 h 34"/>
                <a:gd name="T18" fmla="*/ 42 w 53"/>
                <a:gd name="T19" fmla="*/ 12 h 34"/>
                <a:gd name="T20" fmla="*/ 42 w 53"/>
                <a:gd name="T21" fmla="*/ 14 h 34"/>
                <a:gd name="T22" fmla="*/ 46 w 53"/>
                <a:gd name="T23" fmla="*/ 18 h 34"/>
                <a:gd name="T24" fmla="*/ 47 w 53"/>
                <a:gd name="T25" fmla="*/ 18 h 34"/>
                <a:gd name="T26" fmla="*/ 47 w 53"/>
                <a:gd name="T27" fmla="*/ 19 h 34"/>
                <a:gd name="T28" fmla="*/ 47 w 53"/>
                <a:gd name="T29" fmla="*/ 19 h 34"/>
                <a:gd name="T30" fmla="*/ 47 w 53"/>
                <a:gd name="T31" fmla="*/ 19 h 34"/>
                <a:gd name="T32" fmla="*/ 46 w 53"/>
                <a:gd name="T33" fmla="*/ 21 h 34"/>
                <a:gd name="T34" fmla="*/ 42 w 53"/>
                <a:gd name="T35" fmla="*/ 24 h 34"/>
                <a:gd name="T36" fmla="*/ 36 w 53"/>
                <a:gd name="T37" fmla="*/ 22 h 34"/>
                <a:gd name="T38" fmla="*/ 34 w 53"/>
                <a:gd name="T39" fmla="*/ 26 h 34"/>
                <a:gd name="T40" fmla="*/ 32 w 53"/>
                <a:gd name="T41" fmla="*/ 29 h 34"/>
                <a:gd name="T42" fmla="*/ 30 w 53"/>
                <a:gd name="T43" fmla="*/ 27 h 34"/>
                <a:gd name="T44" fmla="*/ 29 w 53"/>
                <a:gd name="T45" fmla="*/ 27 h 34"/>
                <a:gd name="T46" fmla="*/ 27 w 53"/>
                <a:gd name="T47" fmla="*/ 25 h 34"/>
                <a:gd name="T48" fmla="*/ 22 w 53"/>
                <a:gd name="T49" fmla="*/ 29 h 34"/>
                <a:gd name="T50" fmla="*/ 17 w 53"/>
                <a:gd name="T51" fmla="*/ 28 h 34"/>
                <a:gd name="T52" fmla="*/ 13 w 53"/>
                <a:gd name="T53" fmla="*/ 19 h 34"/>
                <a:gd name="T54" fmla="*/ 13 w 53"/>
                <a:gd name="T55" fmla="*/ 19 h 34"/>
                <a:gd name="T56" fmla="*/ 13 w 53"/>
                <a:gd name="T57" fmla="*/ 18 h 34"/>
                <a:gd name="T58" fmla="*/ 13 w 53"/>
                <a:gd name="T59" fmla="*/ 17 h 34"/>
                <a:gd name="T60" fmla="*/ 8 w 53"/>
                <a:gd name="T61" fmla="*/ 14 h 34"/>
                <a:gd name="T62" fmla="*/ 7 w 53"/>
                <a:gd name="T63" fmla="*/ 14 h 34"/>
                <a:gd name="T64" fmla="*/ 7 w 53"/>
                <a:gd name="T65" fmla="*/ 13 h 34"/>
                <a:gd name="T66" fmla="*/ 6 w 53"/>
                <a:gd name="T67" fmla="*/ 13 h 34"/>
                <a:gd name="T68" fmla="*/ 6 w 53"/>
                <a:gd name="T69" fmla="*/ 13 h 34"/>
                <a:gd name="T70" fmla="*/ 6 w 53"/>
                <a:gd name="T71" fmla="*/ 13 h 34"/>
                <a:gd name="T72" fmla="*/ 6 w 53"/>
                <a:gd name="T73" fmla="*/ 12 h 34"/>
                <a:gd name="T74" fmla="*/ 7 w 53"/>
                <a:gd name="T75" fmla="*/ 11 h 34"/>
                <a:gd name="T76" fmla="*/ 7 w 53"/>
                <a:gd name="T77" fmla="*/ 11 h 34"/>
                <a:gd name="T78" fmla="*/ 8 w 53"/>
                <a:gd name="T79" fmla="*/ 10 h 34"/>
                <a:gd name="T80" fmla="*/ 8 w 53"/>
                <a:gd name="T81" fmla="*/ 10 h 34"/>
                <a:gd name="T82" fmla="*/ 9 w 53"/>
                <a:gd name="T83" fmla="*/ 10 h 34"/>
                <a:gd name="T84" fmla="*/ 9 w 53"/>
                <a:gd name="T85" fmla="*/ 10 h 34"/>
                <a:gd name="T86" fmla="*/ 12 w 53"/>
                <a:gd name="T87" fmla="*/ 11 h 34"/>
                <a:gd name="T88" fmla="*/ 14 w 53"/>
                <a:gd name="T89" fmla="*/ 12 h 34"/>
                <a:gd name="T90" fmla="*/ 11 w 53"/>
                <a:gd name="T91" fmla="*/ 7 h 34"/>
                <a:gd name="T92" fmla="*/ 8 w 53"/>
                <a:gd name="T93" fmla="*/ 6 h 34"/>
                <a:gd name="T94" fmla="*/ 5 w 53"/>
                <a:gd name="T95" fmla="*/ 18 h 34"/>
                <a:gd name="T96" fmla="*/ 9 w 53"/>
                <a:gd name="T97" fmla="*/ 20 h 34"/>
                <a:gd name="T98" fmla="*/ 18 w 53"/>
                <a:gd name="T99" fmla="*/ 33 h 34"/>
                <a:gd name="T100" fmla="*/ 22 w 53"/>
                <a:gd name="T101" fmla="*/ 34 h 34"/>
                <a:gd name="T102" fmla="*/ 33 w 53"/>
                <a:gd name="T103" fmla="*/ 33 h 34"/>
                <a:gd name="T104" fmla="*/ 37 w 53"/>
                <a:gd name="T105" fmla="*/ 30 h 34"/>
                <a:gd name="T106" fmla="*/ 43 w 53"/>
                <a:gd name="T107" fmla="*/ 27 h 34"/>
                <a:gd name="T108" fmla="*/ 47 w 53"/>
                <a:gd name="T109" fmla="*/ 26 h 34"/>
                <a:gd name="T110" fmla="*/ 51 w 53"/>
                <a:gd name="T111" fmla="*/ 18 h 34"/>
                <a:gd name="T112" fmla="*/ 47 w 53"/>
                <a:gd name="T113" fmla="*/ 14 h 34"/>
                <a:gd name="T114" fmla="*/ 45 w 53"/>
                <a:gd name="T115" fmla="*/ 4 h 34"/>
                <a:gd name="T116" fmla="*/ 39 w 53"/>
                <a:gd name="T117" fmla="*/ 1 h 34"/>
                <a:gd name="T118" fmla="*/ 35 w 53"/>
                <a:gd name="T119" fmla="*/ 4 h 34"/>
                <a:gd name="T120" fmla="*/ 34 w 53"/>
                <a:gd name="T121" fmla="*/ 4 h 34"/>
                <a:gd name="T122" fmla="*/ 30 w 53"/>
                <a:gd name="T123" fmla="*/ 1 h 34"/>
                <a:gd name="T124" fmla="*/ 19 w 53"/>
                <a:gd name="T12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3" h="34">
                  <a:moveTo>
                    <a:pt x="14" y="12"/>
                  </a:moveTo>
                  <a:cubicBezTo>
                    <a:pt x="14" y="12"/>
                    <a:pt x="15" y="12"/>
                    <a:pt x="15" y="11"/>
                  </a:cubicBezTo>
                  <a:cubicBezTo>
                    <a:pt x="16" y="9"/>
                    <a:pt x="16" y="7"/>
                    <a:pt x="16" y="6"/>
                  </a:cubicBezTo>
                  <a:cubicBezTo>
                    <a:pt x="17" y="5"/>
                    <a:pt x="18" y="5"/>
                    <a:pt x="19" y="5"/>
                  </a:cubicBezTo>
                  <a:cubicBezTo>
                    <a:pt x="22" y="5"/>
                    <a:pt x="24" y="7"/>
                    <a:pt x="24" y="10"/>
                  </a:cubicBezTo>
                  <a:cubicBezTo>
                    <a:pt x="25" y="10"/>
                    <a:pt x="25" y="11"/>
                    <a:pt x="26" y="11"/>
                  </a:cubicBezTo>
                  <a:cubicBezTo>
                    <a:pt x="27" y="11"/>
                    <a:pt x="27" y="10"/>
                    <a:pt x="27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8" y="8"/>
                    <a:pt x="28" y="6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2" y="5"/>
                    <a:pt x="33" y="8"/>
                    <a:pt x="33" y="9"/>
                  </a:cubicBezTo>
                  <a:cubicBezTo>
                    <a:pt x="33" y="9"/>
                    <a:pt x="34" y="10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6" y="9"/>
                    <a:pt x="37" y="9"/>
                    <a:pt x="37" y="8"/>
                  </a:cubicBezTo>
                  <a:cubicBezTo>
                    <a:pt x="38" y="8"/>
                    <a:pt x="38" y="7"/>
                    <a:pt x="39" y="7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7"/>
                    <a:pt x="40" y="7"/>
                    <a:pt x="41" y="8"/>
                  </a:cubicBezTo>
                  <a:cubicBezTo>
                    <a:pt x="42" y="9"/>
                    <a:pt x="42" y="10"/>
                    <a:pt x="42" y="12"/>
                  </a:cubicBezTo>
                  <a:cubicBezTo>
                    <a:pt x="43" y="12"/>
                    <a:pt x="43" y="13"/>
                    <a:pt x="43" y="13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1" y="15"/>
                    <a:pt x="41" y="16"/>
                    <a:pt x="42" y="17"/>
                  </a:cubicBezTo>
                  <a:cubicBezTo>
                    <a:pt x="43" y="18"/>
                    <a:pt x="44" y="18"/>
                    <a:pt x="46" y="18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7" y="20"/>
                    <a:pt x="47" y="20"/>
                    <a:pt x="47" y="20"/>
                  </a:cubicBezTo>
                  <a:cubicBezTo>
                    <a:pt x="46" y="21"/>
                    <a:pt x="46" y="21"/>
                    <a:pt x="46" y="21"/>
                  </a:cubicBezTo>
                  <a:cubicBezTo>
                    <a:pt x="46" y="22"/>
                    <a:pt x="44" y="23"/>
                    <a:pt x="43" y="23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0" y="24"/>
                    <a:pt x="38" y="23"/>
                    <a:pt x="37" y="22"/>
                  </a:cubicBezTo>
                  <a:cubicBezTo>
                    <a:pt x="37" y="22"/>
                    <a:pt x="37" y="22"/>
                    <a:pt x="36" y="22"/>
                  </a:cubicBezTo>
                  <a:cubicBezTo>
                    <a:pt x="35" y="22"/>
                    <a:pt x="35" y="23"/>
                    <a:pt x="35" y="24"/>
                  </a:cubicBezTo>
                  <a:cubicBezTo>
                    <a:pt x="34" y="24"/>
                    <a:pt x="33" y="25"/>
                    <a:pt x="34" y="26"/>
                  </a:cubicBezTo>
                  <a:cubicBezTo>
                    <a:pt x="34" y="27"/>
                    <a:pt x="34" y="28"/>
                    <a:pt x="34" y="28"/>
                  </a:cubicBezTo>
                  <a:cubicBezTo>
                    <a:pt x="33" y="29"/>
                    <a:pt x="33" y="29"/>
                    <a:pt x="32" y="29"/>
                  </a:cubicBezTo>
                  <a:cubicBezTo>
                    <a:pt x="32" y="29"/>
                    <a:pt x="31" y="28"/>
                    <a:pt x="30" y="28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0" y="27"/>
                    <a:pt x="29" y="27"/>
                    <a:pt x="29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8" y="25"/>
                    <a:pt x="27" y="25"/>
                    <a:pt x="27" y="25"/>
                  </a:cubicBezTo>
                  <a:cubicBezTo>
                    <a:pt x="26" y="25"/>
                    <a:pt x="25" y="26"/>
                    <a:pt x="25" y="27"/>
                  </a:cubicBezTo>
                  <a:cubicBezTo>
                    <a:pt x="24" y="28"/>
                    <a:pt x="23" y="29"/>
                    <a:pt x="22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0" y="29"/>
                    <a:pt x="18" y="28"/>
                    <a:pt x="17" y="28"/>
                  </a:cubicBezTo>
                  <a:cubicBezTo>
                    <a:pt x="16" y="26"/>
                    <a:pt x="14" y="24"/>
                    <a:pt x="13" y="22"/>
                  </a:cubicBezTo>
                  <a:cubicBezTo>
                    <a:pt x="13" y="21"/>
                    <a:pt x="13" y="20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4" y="19"/>
                    <a:pt x="14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5"/>
                    <a:pt x="11" y="15"/>
                    <a:pt x="10" y="15"/>
                  </a:cubicBezTo>
                  <a:cubicBezTo>
                    <a:pt x="9" y="15"/>
                    <a:pt x="9" y="15"/>
                    <a:pt x="8" y="14"/>
                  </a:cubicBezTo>
                  <a:cubicBezTo>
                    <a:pt x="8" y="14"/>
                    <a:pt x="8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0" y="11"/>
                    <a:pt x="11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3" y="12"/>
                    <a:pt x="13" y="12"/>
                    <a:pt x="14" y="12"/>
                  </a:cubicBezTo>
                  <a:moveTo>
                    <a:pt x="18" y="0"/>
                  </a:moveTo>
                  <a:cubicBezTo>
                    <a:pt x="15" y="0"/>
                    <a:pt x="12" y="4"/>
                    <a:pt x="11" y="7"/>
                  </a:cubicBezTo>
                  <a:cubicBezTo>
                    <a:pt x="10" y="6"/>
                    <a:pt x="9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6" y="6"/>
                    <a:pt x="4" y="7"/>
                    <a:pt x="3" y="9"/>
                  </a:cubicBezTo>
                  <a:cubicBezTo>
                    <a:pt x="0" y="12"/>
                    <a:pt x="2" y="17"/>
                    <a:pt x="5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7" y="19"/>
                    <a:pt x="8" y="19"/>
                    <a:pt x="9" y="20"/>
                  </a:cubicBezTo>
                  <a:cubicBezTo>
                    <a:pt x="8" y="24"/>
                    <a:pt x="11" y="29"/>
                    <a:pt x="14" y="31"/>
                  </a:cubicBezTo>
                  <a:cubicBezTo>
                    <a:pt x="15" y="32"/>
                    <a:pt x="17" y="33"/>
                    <a:pt x="18" y="33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20" y="34"/>
                    <a:pt x="21" y="34"/>
                    <a:pt x="22" y="34"/>
                  </a:cubicBezTo>
                  <a:cubicBezTo>
                    <a:pt x="24" y="34"/>
                    <a:pt x="27" y="33"/>
                    <a:pt x="28" y="32"/>
                  </a:cubicBezTo>
                  <a:cubicBezTo>
                    <a:pt x="30" y="33"/>
                    <a:pt x="31" y="33"/>
                    <a:pt x="33" y="33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5" y="33"/>
                    <a:pt x="37" y="32"/>
                    <a:pt x="37" y="30"/>
                  </a:cubicBezTo>
                  <a:cubicBezTo>
                    <a:pt x="39" y="30"/>
                    <a:pt x="40" y="28"/>
                    <a:pt x="40" y="27"/>
                  </a:cubicBezTo>
                  <a:cubicBezTo>
                    <a:pt x="41" y="27"/>
                    <a:pt x="42" y="27"/>
                    <a:pt x="43" y="27"/>
                  </a:cubicBezTo>
                  <a:cubicBezTo>
                    <a:pt x="43" y="27"/>
                    <a:pt x="43" y="27"/>
                    <a:pt x="44" y="27"/>
                  </a:cubicBezTo>
                  <a:cubicBezTo>
                    <a:pt x="45" y="27"/>
                    <a:pt x="46" y="27"/>
                    <a:pt x="47" y="26"/>
                  </a:cubicBezTo>
                  <a:cubicBezTo>
                    <a:pt x="49" y="26"/>
                    <a:pt x="50" y="25"/>
                    <a:pt x="51" y="24"/>
                  </a:cubicBezTo>
                  <a:cubicBezTo>
                    <a:pt x="52" y="22"/>
                    <a:pt x="53" y="20"/>
                    <a:pt x="51" y="18"/>
                  </a:cubicBezTo>
                  <a:cubicBezTo>
                    <a:pt x="51" y="17"/>
                    <a:pt x="51" y="17"/>
                    <a:pt x="51" y="16"/>
                  </a:cubicBezTo>
                  <a:cubicBezTo>
                    <a:pt x="50" y="15"/>
                    <a:pt x="49" y="14"/>
                    <a:pt x="47" y="14"/>
                  </a:cubicBezTo>
                  <a:cubicBezTo>
                    <a:pt x="49" y="12"/>
                    <a:pt x="49" y="11"/>
                    <a:pt x="49" y="9"/>
                  </a:cubicBezTo>
                  <a:cubicBezTo>
                    <a:pt x="49" y="7"/>
                    <a:pt x="47" y="5"/>
                    <a:pt x="45" y="4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3" y="2"/>
                    <a:pt x="41" y="1"/>
                    <a:pt x="39" y="1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37" y="1"/>
                    <a:pt x="36" y="3"/>
                    <a:pt x="35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3" y="2"/>
                    <a:pt x="32" y="2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28" y="1"/>
                    <a:pt x="27" y="3"/>
                    <a:pt x="25" y="4"/>
                  </a:cubicBezTo>
                  <a:cubicBezTo>
                    <a:pt x="24" y="2"/>
                    <a:pt x="22" y="1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30"/>
            <p:cNvSpPr>
              <a:spLocks noEditPoints="1"/>
            </p:cNvSpPr>
            <p:nvPr/>
          </p:nvSpPr>
          <p:spPr bwMode="auto">
            <a:xfrm>
              <a:off x="4638981" y="3106186"/>
              <a:ext cx="175954" cy="127336"/>
            </a:xfrm>
            <a:custGeom>
              <a:avLst/>
              <a:gdLst>
                <a:gd name="T0" fmla="*/ 11 w 56"/>
                <a:gd name="T1" fmla="*/ 14 h 41"/>
                <a:gd name="T2" fmla="*/ 12 w 56"/>
                <a:gd name="T3" fmla="*/ 12 h 41"/>
                <a:gd name="T4" fmla="*/ 12 w 56"/>
                <a:gd name="T5" fmla="*/ 8 h 41"/>
                <a:gd name="T6" fmla="*/ 18 w 56"/>
                <a:gd name="T7" fmla="*/ 5 h 41"/>
                <a:gd name="T8" fmla="*/ 26 w 56"/>
                <a:gd name="T9" fmla="*/ 10 h 41"/>
                <a:gd name="T10" fmla="*/ 26 w 56"/>
                <a:gd name="T11" fmla="*/ 10 h 41"/>
                <a:gd name="T12" fmla="*/ 27 w 56"/>
                <a:gd name="T13" fmla="*/ 11 h 41"/>
                <a:gd name="T14" fmla="*/ 27 w 56"/>
                <a:gd name="T15" fmla="*/ 11 h 41"/>
                <a:gd name="T16" fmla="*/ 28 w 56"/>
                <a:gd name="T17" fmla="*/ 10 h 41"/>
                <a:gd name="T18" fmla="*/ 29 w 56"/>
                <a:gd name="T19" fmla="*/ 8 h 41"/>
                <a:gd name="T20" fmla="*/ 33 w 56"/>
                <a:gd name="T21" fmla="*/ 6 h 41"/>
                <a:gd name="T22" fmla="*/ 34 w 56"/>
                <a:gd name="T23" fmla="*/ 6 h 41"/>
                <a:gd name="T24" fmla="*/ 38 w 56"/>
                <a:gd name="T25" fmla="*/ 9 h 41"/>
                <a:gd name="T26" fmla="*/ 41 w 56"/>
                <a:gd name="T27" fmla="*/ 15 h 41"/>
                <a:gd name="T28" fmla="*/ 43 w 56"/>
                <a:gd name="T29" fmla="*/ 13 h 41"/>
                <a:gd name="T30" fmla="*/ 51 w 56"/>
                <a:gd name="T31" fmla="*/ 15 h 41"/>
                <a:gd name="T32" fmla="*/ 50 w 56"/>
                <a:gd name="T33" fmla="*/ 19 h 41"/>
                <a:gd name="T34" fmla="*/ 46 w 56"/>
                <a:gd name="T35" fmla="*/ 24 h 41"/>
                <a:gd name="T36" fmla="*/ 48 w 56"/>
                <a:gd name="T37" fmla="*/ 27 h 41"/>
                <a:gd name="T38" fmla="*/ 47 w 56"/>
                <a:gd name="T39" fmla="*/ 28 h 41"/>
                <a:gd name="T40" fmla="*/ 42 w 56"/>
                <a:gd name="T41" fmla="*/ 27 h 41"/>
                <a:gd name="T42" fmla="*/ 40 w 56"/>
                <a:gd name="T43" fmla="*/ 26 h 41"/>
                <a:gd name="T44" fmla="*/ 37 w 56"/>
                <a:gd name="T45" fmla="*/ 29 h 41"/>
                <a:gd name="T46" fmla="*/ 31 w 56"/>
                <a:gd name="T47" fmla="*/ 36 h 41"/>
                <a:gd name="T48" fmla="*/ 30 w 56"/>
                <a:gd name="T49" fmla="*/ 36 h 41"/>
                <a:gd name="T50" fmla="*/ 25 w 56"/>
                <a:gd name="T51" fmla="*/ 32 h 41"/>
                <a:gd name="T52" fmla="*/ 24 w 56"/>
                <a:gd name="T53" fmla="*/ 31 h 41"/>
                <a:gd name="T54" fmla="*/ 22 w 56"/>
                <a:gd name="T55" fmla="*/ 30 h 41"/>
                <a:gd name="T56" fmla="*/ 19 w 56"/>
                <a:gd name="T57" fmla="*/ 33 h 41"/>
                <a:gd name="T58" fmla="*/ 13 w 56"/>
                <a:gd name="T59" fmla="*/ 32 h 41"/>
                <a:gd name="T60" fmla="*/ 12 w 56"/>
                <a:gd name="T61" fmla="*/ 30 h 41"/>
                <a:gd name="T62" fmla="*/ 11 w 56"/>
                <a:gd name="T63" fmla="*/ 29 h 41"/>
                <a:gd name="T64" fmla="*/ 6 w 56"/>
                <a:gd name="T65" fmla="*/ 27 h 41"/>
                <a:gd name="T66" fmla="*/ 8 w 56"/>
                <a:gd name="T67" fmla="*/ 20 h 41"/>
                <a:gd name="T68" fmla="*/ 5 w 56"/>
                <a:gd name="T69" fmla="*/ 19 h 41"/>
                <a:gd name="T70" fmla="*/ 6 w 56"/>
                <a:gd name="T71" fmla="*/ 14 h 41"/>
                <a:gd name="T72" fmla="*/ 8 w 56"/>
                <a:gd name="T73" fmla="*/ 14 h 41"/>
                <a:gd name="T74" fmla="*/ 17 w 56"/>
                <a:gd name="T75" fmla="*/ 0 h 41"/>
                <a:gd name="T76" fmla="*/ 8 w 56"/>
                <a:gd name="T77" fmla="*/ 11 h 41"/>
                <a:gd name="T78" fmla="*/ 5 w 56"/>
                <a:gd name="T79" fmla="*/ 11 h 41"/>
                <a:gd name="T80" fmla="*/ 1 w 56"/>
                <a:gd name="T81" fmla="*/ 19 h 41"/>
                <a:gd name="T82" fmla="*/ 1 w 56"/>
                <a:gd name="T83" fmla="*/ 23 h 41"/>
                <a:gd name="T84" fmla="*/ 8 w 56"/>
                <a:gd name="T85" fmla="*/ 33 h 41"/>
                <a:gd name="T86" fmla="*/ 9 w 56"/>
                <a:gd name="T87" fmla="*/ 36 h 41"/>
                <a:gd name="T88" fmla="*/ 15 w 56"/>
                <a:gd name="T89" fmla="*/ 41 h 41"/>
                <a:gd name="T90" fmla="*/ 23 w 56"/>
                <a:gd name="T91" fmla="*/ 37 h 41"/>
                <a:gd name="T92" fmla="*/ 33 w 56"/>
                <a:gd name="T93" fmla="*/ 40 h 41"/>
                <a:gd name="T94" fmla="*/ 41 w 56"/>
                <a:gd name="T95" fmla="*/ 34 h 41"/>
                <a:gd name="T96" fmla="*/ 45 w 56"/>
                <a:gd name="T97" fmla="*/ 35 h 41"/>
                <a:gd name="T98" fmla="*/ 53 w 56"/>
                <a:gd name="T99" fmla="*/ 26 h 41"/>
                <a:gd name="T100" fmla="*/ 55 w 56"/>
                <a:gd name="T101" fmla="*/ 20 h 41"/>
                <a:gd name="T102" fmla="*/ 48 w 56"/>
                <a:gd name="T103" fmla="*/ 8 h 41"/>
                <a:gd name="T104" fmla="*/ 43 w 56"/>
                <a:gd name="T105" fmla="*/ 9 h 41"/>
                <a:gd name="T106" fmla="*/ 36 w 56"/>
                <a:gd name="T107" fmla="*/ 2 h 41"/>
                <a:gd name="T108" fmla="*/ 28 w 56"/>
                <a:gd name="T109" fmla="*/ 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6" h="41">
                  <a:moveTo>
                    <a:pt x="10" y="15"/>
                  </a:moveTo>
                  <a:cubicBezTo>
                    <a:pt x="10" y="15"/>
                    <a:pt x="10" y="15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2" y="14"/>
                    <a:pt x="12" y="13"/>
                    <a:pt x="12" y="12"/>
                  </a:cubicBezTo>
                  <a:cubicBezTo>
                    <a:pt x="12" y="11"/>
                    <a:pt x="11" y="9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3" y="6"/>
                    <a:pt x="15" y="5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22" y="5"/>
                    <a:pt x="24" y="7"/>
                    <a:pt x="25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8" y="11"/>
                    <a:pt x="28" y="11"/>
                    <a:pt x="28" y="10"/>
                  </a:cubicBezTo>
                  <a:cubicBezTo>
                    <a:pt x="29" y="10"/>
                    <a:pt x="29" y="9"/>
                    <a:pt x="29" y="9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30" y="7"/>
                    <a:pt x="31" y="7"/>
                    <a:pt x="33" y="6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6"/>
                    <a:pt x="34" y="6"/>
                    <a:pt x="34" y="6"/>
                  </a:cubicBezTo>
                  <a:cubicBezTo>
                    <a:pt x="34" y="6"/>
                    <a:pt x="35" y="6"/>
                    <a:pt x="35" y="6"/>
                  </a:cubicBezTo>
                  <a:cubicBezTo>
                    <a:pt x="37" y="7"/>
                    <a:pt x="38" y="8"/>
                    <a:pt x="38" y="9"/>
                  </a:cubicBezTo>
                  <a:cubicBezTo>
                    <a:pt x="39" y="10"/>
                    <a:pt x="38" y="12"/>
                    <a:pt x="39" y="13"/>
                  </a:cubicBezTo>
                  <a:cubicBezTo>
                    <a:pt x="39" y="14"/>
                    <a:pt x="40" y="15"/>
                    <a:pt x="41" y="15"/>
                  </a:cubicBezTo>
                  <a:cubicBezTo>
                    <a:pt x="41" y="15"/>
                    <a:pt x="42" y="15"/>
                    <a:pt x="42" y="14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44" y="13"/>
                    <a:pt x="45" y="12"/>
                    <a:pt x="47" y="12"/>
                  </a:cubicBezTo>
                  <a:cubicBezTo>
                    <a:pt x="48" y="12"/>
                    <a:pt x="50" y="13"/>
                    <a:pt x="51" y="15"/>
                  </a:cubicBezTo>
                  <a:cubicBezTo>
                    <a:pt x="52" y="16"/>
                    <a:pt x="52" y="17"/>
                    <a:pt x="51" y="18"/>
                  </a:cubicBezTo>
                  <a:cubicBezTo>
                    <a:pt x="51" y="18"/>
                    <a:pt x="50" y="19"/>
                    <a:pt x="50" y="19"/>
                  </a:cubicBezTo>
                  <a:cubicBezTo>
                    <a:pt x="48" y="20"/>
                    <a:pt x="46" y="20"/>
                    <a:pt x="45" y="21"/>
                  </a:cubicBezTo>
                  <a:cubicBezTo>
                    <a:pt x="44" y="22"/>
                    <a:pt x="45" y="24"/>
                    <a:pt x="46" y="24"/>
                  </a:cubicBezTo>
                  <a:cubicBezTo>
                    <a:pt x="46" y="25"/>
                    <a:pt x="47" y="25"/>
                    <a:pt x="48" y="25"/>
                  </a:cubicBezTo>
                  <a:cubicBezTo>
                    <a:pt x="48" y="25"/>
                    <a:pt x="48" y="26"/>
                    <a:pt x="48" y="27"/>
                  </a:cubicBezTo>
                  <a:cubicBezTo>
                    <a:pt x="48" y="27"/>
                    <a:pt x="48" y="27"/>
                    <a:pt x="48" y="28"/>
                  </a:cubicBezTo>
                  <a:cubicBezTo>
                    <a:pt x="48" y="28"/>
                    <a:pt x="47" y="28"/>
                    <a:pt x="47" y="28"/>
                  </a:cubicBezTo>
                  <a:cubicBezTo>
                    <a:pt x="47" y="28"/>
                    <a:pt x="46" y="28"/>
                    <a:pt x="45" y="28"/>
                  </a:cubicBezTo>
                  <a:cubicBezTo>
                    <a:pt x="44" y="27"/>
                    <a:pt x="43" y="27"/>
                    <a:pt x="42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6"/>
                    <a:pt x="41" y="26"/>
                    <a:pt x="40" y="26"/>
                  </a:cubicBezTo>
                  <a:cubicBezTo>
                    <a:pt x="40" y="26"/>
                    <a:pt x="39" y="26"/>
                    <a:pt x="39" y="27"/>
                  </a:cubicBezTo>
                  <a:cubicBezTo>
                    <a:pt x="38" y="27"/>
                    <a:pt x="37" y="28"/>
                    <a:pt x="37" y="29"/>
                  </a:cubicBezTo>
                  <a:cubicBezTo>
                    <a:pt x="37" y="31"/>
                    <a:pt x="35" y="34"/>
                    <a:pt x="32" y="35"/>
                  </a:cubicBezTo>
                  <a:cubicBezTo>
                    <a:pt x="32" y="36"/>
                    <a:pt x="31" y="36"/>
                    <a:pt x="31" y="36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28" y="35"/>
                    <a:pt x="27" y="33"/>
                    <a:pt x="26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30"/>
                  </a:cubicBezTo>
                  <a:cubicBezTo>
                    <a:pt x="22" y="30"/>
                    <a:pt x="21" y="30"/>
                    <a:pt x="21" y="30"/>
                  </a:cubicBezTo>
                  <a:cubicBezTo>
                    <a:pt x="20" y="31"/>
                    <a:pt x="19" y="32"/>
                    <a:pt x="19" y="33"/>
                  </a:cubicBezTo>
                  <a:cubicBezTo>
                    <a:pt x="18" y="33"/>
                    <a:pt x="18" y="33"/>
                    <a:pt x="17" y="33"/>
                  </a:cubicBezTo>
                  <a:cubicBezTo>
                    <a:pt x="16" y="33"/>
                    <a:pt x="14" y="33"/>
                    <a:pt x="13" y="32"/>
                  </a:cubicBezTo>
                  <a:cubicBezTo>
                    <a:pt x="13" y="32"/>
                    <a:pt x="13" y="31"/>
                    <a:pt x="13" y="30"/>
                  </a:cubicBezTo>
                  <a:cubicBezTo>
                    <a:pt x="13" y="30"/>
                    <a:pt x="13" y="30"/>
                    <a:pt x="12" y="30"/>
                  </a:cubicBezTo>
                  <a:cubicBezTo>
                    <a:pt x="12" y="29"/>
                    <a:pt x="12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0" y="29"/>
                    <a:pt x="10" y="29"/>
                    <a:pt x="9" y="29"/>
                  </a:cubicBezTo>
                  <a:cubicBezTo>
                    <a:pt x="8" y="29"/>
                    <a:pt x="7" y="29"/>
                    <a:pt x="6" y="27"/>
                  </a:cubicBezTo>
                  <a:cubicBezTo>
                    <a:pt x="6" y="25"/>
                    <a:pt x="7" y="23"/>
                    <a:pt x="8" y="22"/>
                  </a:cubicBezTo>
                  <a:cubicBezTo>
                    <a:pt x="9" y="22"/>
                    <a:pt x="9" y="20"/>
                    <a:pt x="8" y="20"/>
                  </a:cubicBezTo>
                  <a:cubicBezTo>
                    <a:pt x="7" y="20"/>
                    <a:pt x="6" y="20"/>
                    <a:pt x="6" y="20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4" y="18"/>
                    <a:pt x="4" y="17"/>
                    <a:pt x="5" y="15"/>
                  </a:cubicBezTo>
                  <a:cubicBezTo>
                    <a:pt x="5" y="15"/>
                    <a:pt x="6" y="15"/>
                    <a:pt x="6" y="14"/>
                  </a:cubicBezTo>
                  <a:cubicBezTo>
                    <a:pt x="6" y="14"/>
                    <a:pt x="7" y="14"/>
                    <a:pt x="7" y="14"/>
                  </a:cubicBezTo>
                  <a:cubicBezTo>
                    <a:pt x="7" y="14"/>
                    <a:pt x="8" y="14"/>
                    <a:pt x="8" y="14"/>
                  </a:cubicBezTo>
                  <a:cubicBezTo>
                    <a:pt x="9" y="14"/>
                    <a:pt x="9" y="15"/>
                    <a:pt x="10" y="15"/>
                  </a:cubicBezTo>
                  <a:moveTo>
                    <a:pt x="17" y="0"/>
                  </a:moveTo>
                  <a:cubicBezTo>
                    <a:pt x="16" y="0"/>
                    <a:pt x="15" y="0"/>
                    <a:pt x="14" y="1"/>
                  </a:cubicBezTo>
                  <a:cubicBezTo>
                    <a:pt x="9" y="2"/>
                    <a:pt x="6" y="7"/>
                    <a:pt x="8" y="11"/>
                  </a:cubicBezTo>
                  <a:cubicBezTo>
                    <a:pt x="8" y="11"/>
                    <a:pt x="7" y="11"/>
                    <a:pt x="7" y="11"/>
                  </a:cubicBezTo>
                  <a:cubicBezTo>
                    <a:pt x="6" y="11"/>
                    <a:pt x="6" y="11"/>
                    <a:pt x="5" y="11"/>
                  </a:cubicBezTo>
                  <a:cubicBezTo>
                    <a:pt x="3" y="11"/>
                    <a:pt x="1" y="13"/>
                    <a:pt x="1" y="14"/>
                  </a:cubicBezTo>
                  <a:cubicBezTo>
                    <a:pt x="0" y="16"/>
                    <a:pt x="0" y="18"/>
                    <a:pt x="1" y="19"/>
                  </a:cubicBezTo>
                  <a:cubicBezTo>
                    <a:pt x="1" y="20"/>
                    <a:pt x="2" y="21"/>
                    <a:pt x="3" y="21"/>
                  </a:cubicBezTo>
                  <a:cubicBezTo>
                    <a:pt x="2" y="22"/>
                    <a:pt x="1" y="23"/>
                    <a:pt x="1" y="23"/>
                  </a:cubicBezTo>
                  <a:cubicBezTo>
                    <a:pt x="0" y="25"/>
                    <a:pt x="0" y="27"/>
                    <a:pt x="0" y="29"/>
                  </a:cubicBezTo>
                  <a:cubicBezTo>
                    <a:pt x="2" y="32"/>
                    <a:pt x="5" y="33"/>
                    <a:pt x="8" y="33"/>
                  </a:cubicBezTo>
                  <a:cubicBezTo>
                    <a:pt x="8" y="33"/>
                    <a:pt x="9" y="33"/>
                    <a:pt x="9" y="33"/>
                  </a:cubicBezTo>
                  <a:cubicBezTo>
                    <a:pt x="9" y="34"/>
                    <a:pt x="9" y="35"/>
                    <a:pt x="9" y="36"/>
                  </a:cubicBezTo>
                  <a:cubicBezTo>
                    <a:pt x="9" y="37"/>
                    <a:pt x="10" y="39"/>
                    <a:pt x="11" y="40"/>
                  </a:cubicBezTo>
                  <a:cubicBezTo>
                    <a:pt x="12" y="41"/>
                    <a:pt x="14" y="41"/>
                    <a:pt x="15" y="41"/>
                  </a:cubicBezTo>
                  <a:cubicBezTo>
                    <a:pt x="15" y="41"/>
                    <a:pt x="16" y="41"/>
                    <a:pt x="16" y="41"/>
                  </a:cubicBezTo>
                  <a:cubicBezTo>
                    <a:pt x="19" y="41"/>
                    <a:pt x="22" y="39"/>
                    <a:pt x="23" y="37"/>
                  </a:cubicBezTo>
                  <a:cubicBezTo>
                    <a:pt x="25" y="39"/>
                    <a:pt x="28" y="41"/>
                    <a:pt x="31" y="41"/>
                  </a:cubicBezTo>
                  <a:cubicBezTo>
                    <a:pt x="32" y="41"/>
                    <a:pt x="32" y="41"/>
                    <a:pt x="33" y="40"/>
                  </a:cubicBezTo>
                  <a:cubicBezTo>
                    <a:pt x="36" y="40"/>
                    <a:pt x="38" y="38"/>
                    <a:pt x="40" y="35"/>
                  </a:cubicBezTo>
                  <a:cubicBezTo>
                    <a:pt x="40" y="35"/>
                    <a:pt x="41" y="34"/>
                    <a:pt x="41" y="34"/>
                  </a:cubicBezTo>
                  <a:cubicBezTo>
                    <a:pt x="42" y="34"/>
                    <a:pt x="43" y="35"/>
                    <a:pt x="44" y="35"/>
                  </a:cubicBezTo>
                  <a:cubicBezTo>
                    <a:pt x="44" y="35"/>
                    <a:pt x="45" y="35"/>
                    <a:pt x="45" y="35"/>
                  </a:cubicBezTo>
                  <a:cubicBezTo>
                    <a:pt x="47" y="35"/>
                    <a:pt x="49" y="34"/>
                    <a:pt x="51" y="33"/>
                  </a:cubicBezTo>
                  <a:cubicBezTo>
                    <a:pt x="53" y="31"/>
                    <a:pt x="53" y="28"/>
                    <a:pt x="53" y="26"/>
                  </a:cubicBezTo>
                  <a:cubicBezTo>
                    <a:pt x="53" y="25"/>
                    <a:pt x="52" y="24"/>
                    <a:pt x="52" y="24"/>
                  </a:cubicBezTo>
                  <a:cubicBezTo>
                    <a:pt x="53" y="23"/>
                    <a:pt x="54" y="22"/>
                    <a:pt x="55" y="20"/>
                  </a:cubicBezTo>
                  <a:cubicBezTo>
                    <a:pt x="56" y="18"/>
                    <a:pt x="56" y="15"/>
                    <a:pt x="54" y="12"/>
                  </a:cubicBezTo>
                  <a:cubicBezTo>
                    <a:pt x="53" y="10"/>
                    <a:pt x="50" y="8"/>
                    <a:pt x="48" y="8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5" y="8"/>
                    <a:pt x="44" y="8"/>
                    <a:pt x="43" y="9"/>
                  </a:cubicBezTo>
                  <a:cubicBezTo>
                    <a:pt x="42" y="8"/>
                    <a:pt x="42" y="7"/>
                    <a:pt x="42" y="6"/>
                  </a:cubicBezTo>
                  <a:cubicBezTo>
                    <a:pt x="40" y="4"/>
                    <a:pt x="38" y="3"/>
                    <a:pt x="36" y="2"/>
                  </a:cubicBezTo>
                  <a:cubicBezTo>
                    <a:pt x="35" y="2"/>
                    <a:pt x="35" y="2"/>
                    <a:pt x="34" y="2"/>
                  </a:cubicBezTo>
                  <a:cubicBezTo>
                    <a:pt x="32" y="2"/>
                    <a:pt x="29" y="3"/>
                    <a:pt x="28" y="5"/>
                  </a:cubicBezTo>
                  <a:cubicBezTo>
                    <a:pt x="26" y="2"/>
                    <a:pt x="21" y="0"/>
                    <a:pt x="17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31"/>
            <p:cNvSpPr>
              <a:spLocks/>
            </p:cNvSpPr>
            <p:nvPr/>
          </p:nvSpPr>
          <p:spPr bwMode="auto">
            <a:xfrm>
              <a:off x="2824397" y="3578482"/>
              <a:ext cx="361168" cy="212996"/>
            </a:xfrm>
            <a:custGeom>
              <a:avLst/>
              <a:gdLst>
                <a:gd name="T0" fmla="*/ 105 w 115"/>
                <a:gd name="T1" fmla="*/ 0 h 68"/>
                <a:gd name="T2" fmla="*/ 71 w 115"/>
                <a:gd name="T3" fmla="*/ 20 h 68"/>
                <a:gd name="T4" fmla="*/ 70 w 115"/>
                <a:gd name="T5" fmla="*/ 20 h 68"/>
                <a:gd name="T6" fmla="*/ 70 w 115"/>
                <a:gd name="T7" fmla="*/ 20 h 68"/>
                <a:gd name="T8" fmla="*/ 46 w 115"/>
                <a:gd name="T9" fmla="*/ 23 h 68"/>
                <a:gd name="T10" fmla="*/ 29 w 115"/>
                <a:gd name="T11" fmla="*/ 29 h 68"/>
                <a:gd name="T12" fmla="*/ 31 w 115"/>
                <a:gd name="T13" fmla="*/ 35 h 68"/>
                <a:gd name="T14" fmla="*/ 46 w 115"/>
                <a:gd name="T15" fmla="*/ 36 h 68"/>
                <a:gd name="T16" fmla="*/ 40 w 115"/>
                <a:gd name="T17" fmla="*/ 39 h 68"/>
                <a:gd name="T18" fmla="*/ 28 w 115"/>
                <a:gd name="T19" fmla="*/ 47 h 68"/>
                <a:gd name="T20" fmla="*/ 8 w 115"/>
                <a:gd name="T21" fmla="*/ 36 h 68"/>
                <a:gd name="T22" fmla="*/ 7 w 115"/>
                <a:gd name="T23" fmla="*/ 36 h 68"/>
                <a:gd name="T24" fmla="*/ 5 w 115"/>
                <a:gd name="T25" fmla="*/ 48 h 68"/>
                <a:gd name="T26" fmla="*/ 15 w 115"/>
                <a:gd name="T27" fmla="*/ 64 h 68"/>
                <a:gd name="T28" fmla="*/ 22 w 115"/>
                <a:gd name="T29" fmla="*/ 68 h 68"/>
                <a:gd name="T30" fmla="*/ 23 w 115"/>
                <a:gd name="T31" fmla="*/ 68 h 68"/>
                <a:gd name="T32" fmla="*/ 49 w 115"/>
                <a:gd name="T33" fmla="*/ 53 h 68"/>
                <a:gd name="T34" fmla="*/ 46 w 115"/>
                <a:gd name="T35" fmla="*/ 60 h 68"/>
                <a:gd name="T36" fmla="*/ 47 w 115"/>
                <a:gd name="T37" fmla="*/ 62 h 68"/>
                <a:gd name="T38" fmla="*/ 49 w 115"/>
                <a:gd name="T39" fmla="*/ 68 h 68"/>
                <a:gd name="T40" fmla="*/ 50 w 115"/>
                <a:gd name="T41" fmla="*/ 68 h 68"/>
                <a:gd name="T42" fmla="*/ 51 w 115"/>
                <a:gd name="T43" fmla="*/ 68 h 68"/>
                <a:gd name="T44" fmla="*/ 58 w 115"/>
                <a:gd name="T45" fmla="*/ 59 h 68"/>
                <a:gd name="T46" fmla="*/ 77 w 115"/>
                <a:gd name="T47" fmla="*/ 37 h 68"/>
                <a:gd name="T48" fmla="*/ 98 w 115"/>
                <a:gd name="T49" fmla="*/ 22 h 68"/>
                <a:gd name="T50" fmla="*/ 115 w 115"/>
                <a:gd name="T51" fmla="*/ 8 h 68"/>
                <a:gd name="T52" fmla="*/ 115 w 115"/>
                <a:gd name="T53" fmla="*/ 5 h 68"/>
                <a:gd name="T54" fmla="*/ 105 w 115"/>
                <a:gd name="T5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5" h="68">
                  <a:moveTo>
                    <a:pt x="105" y="0"/>
                  </a:moveTo>
                  <a:cubicBezTo>
                    <a:pt x="93" y="0"/>
                    <a:pt x="78" y="13"/>
                    <a:pt x="71" y="20"/>
                  </a:cubicBezTo>
                  <a:cubicBezTo>
                    <a:pt x="70" y="20"/>
                    <a:pt x="70" y="20"/>
                    <a:pt x="70" y="20"/>
                  </a:cubicBezTo>
                  <a:cubicBezTo>
                    <a:pt x="70" y="20"/>
                    <a:pt x="70" y="20"/>
                    <a:pt x="70" y="20"/>
                  </a:cubicBezTo>
                  <a:cubicBezTo>
                    <a:pt x="62" y="21"/>
                    <a:pt x="54" y="22"/>
                    <a:pt x="46" y="23"/>
                  </a:cubicBezTo>
                  <a:cubicBezTo>
                    <a:pt x="41" y="24"/>
                    <a:pt x="32" y="25"/>
                    <a:pt x="29" y="29"/>
                  </a:cubicBezTo>
                  <a:cubicBezTo>
                    <a:pt x="27" y="31"/>
                    <a:pt x="29" y="34"/>
                    <a:pt x="31" y="35"/>
                  </a:cubicBezTo>
                  <a:cubicBezTo>
                    <a:pt x="36" y="36"/>
                    <a:pt x="41" y="35"/>
                    <a:pt x="46" y="36"/>
                  </a:cubicBezTo>
                  <a:cubicBezTo>
                    <a:pt x="44" y="37"/>
                    <a:pt x="42" y="38"/>
                    <a:pt x="40" y="39"/>
                  </a:cubicBezTo>
                  <a:cubicBezTo>
                    <a:pt x="36" y="41"/>
                    <a:pt x="32" y="44"/>
                    <a:pt x="28" y="47"/>
                  </a:cubicBezTo>
                  <a:cubicBezTo>
                    <a:pt x="23" y="42"/>
                    <a:pt x="16" y="36"/>
                    <a:pt x="8" y="36"/>
                  </a:cubicBezTo>
                  <a:cubicBezTo>
                    <a:pt x="8" y="36"/>
                    <a:pt x="7" y="36"/>
                    <a:pt x="7" y="36"/>
                  </a:cubicBezTo>
                  <a:cubicBezTo>
                    <a:pt x="0" y="37"/>
                    <a:pt x="3" y="44"/>
                    <a:pt x="5" y="48"/>
                  </a:cubicBezTo>
                  <a:cubicBezTo>
                    <a:pt x="8" y="53"/>
                    <a:pt x="12" y="60"/>
                    <a:pt x="15" y="64"/>
                  </a:cubicBezTo>
                  <a:cubicBezTo>
                    <a:pt x="17" y="66"/>
                    <a:pt x="19" y="68"/>
                    <a:pt x="22" y="68"/>
                  </a:cubicBezTo>
                  <a:cubicBezTo>
                    <a:pt x="22" y="68"/>
                    <a:pt x="23" y="68"/>
                    <a:pt x="23" y="68"/>
                  </a:cubicBezTo>
                  <a:cubicBezTo>
                    <a:pt x="32" y="64"/>
                    <a:pt x="41" y="59"/>
                    <a:pt x="49" y="53"/>
                  </a:cubicBezTo>
                  <a:cubicBezTo>
                    <a:pt x="48" y="55"/>
                    <a:pt x="47" y="57"/>
                    <a:pt x="46" y="60"/>
                  </a:cubicBezTo>
                  <a:cubicBezTo>
                    <a:pt x="46" y="60"/>
                    <a:pt x="46" y="61"/>
                    <a:pt x="47" y="62"/>
                  </a:cubicBezTo>
                  <a:cubicBezTo>
                    <a:pt x="46" y="64"/>
                    <a:pt x="47" y="66"/>
                    <a:pt x="49" y="68"/>
                  </a:cubicBezTo>
                  <a:cubicBezTo>
                    <a:pt x="49" y="68"/>
                    <a:pt x="49" y="68"/>
                    <a:pt x="50" y="68"/>
                  </a:cubicBezTo>
                  <a:cubicBezTo>
                    <a:pt x="50" y="68"/>
                    <a:pt x="51" y="68"/>
                    <a:pt x="51" y="68"/>
                  </a:cubicBezTo>
                  <a:cubicBezTo>
                    <a:pt x="54" y="66"/>
                    <a:pt x="56" y="62"/>
                    <a:pt x="58" y="59"/>
                  </a:cubicBezTo>
                  <a:cubicBezTo>
                    <a:pt x="64" y="51"/>
                    <a:pt x="69" y="43"/>
                    <a:pt x="77" y="37"/>
                  </a:cubicBezTo>
                  <a:cubicBezTo>
                    <a:pt x="84" y="32"/>
                    <a:pt x="91" y="27"/>
                    <a:pt x="98" y="22"/>
                  </a:cubicBezTo>
                  <a:cubicBezTo>
                    <a:pt x="104" y="18"/>
                    <a:pt x="111" y="14"/>
                    <a:pt x="115" y="8"/>
                  </a:cubicBezTo>
                  <a:cubicBezTo>
                    <a:pt x="115" y="7"/>
                    <a:pt x="115" y="6"/>
                    <a:pt x="115" y="5"/>
                  </a:cubicBezTo>
                  <a:cubicBezTo>
                    <a:pt x="112" y="2"/>
                    <a:pt x="109" y="0"/>
                    <a:pt x="105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2"/>
            <p:cNvSpPr>
              <a:spLocks noEditPoints="1"/>
            </p:cNvSpPr>
            <p:nvPr/>
          </p:nvSpPr>
          <p:spPr bwMode="auto">
            <a:xfrm>
              <a:off x="3058230" y="3691925"/>
              <a:ext cx="162063" cy="106498"/>
            </a:xfrm>
            <a:custGeom>
              <a:avLst/>
              <a:gdLst>
                <a:gd name="T0" fmla="*/ 15 w 52"/>
                <a:gd name="T1" fmla="*/ 10 h 34"/>
                <a:gd name="T2" fmla="*/ 19 w 52"/>
                <a:gd name="T3" fmla="*/ 4 h 34"/>
                <a:gd name="T4" fmla="*/ 26 w 52"/>
                <a:gd name="T5" fmla="*/ 10 h 34"/>
                <a:gd name="T6" fmla="*/ 27 w 52"/>
                <a:gd name="T7" fmla="*/ 9 h 34"/>
                <a:gd name="T8" fmla="*/ 30 w 52"/>
                <a:gd name="T9" fmla="*/ 5 h 34"/>
                <a:gd name="T10" fmla="*/ 34 w 52"/>
                <a:gd name="T11" fmla="*/ 9 h 34"/>
                <a:gd name="T12" fmla="*/ 35 w 52"/>
                <a:gd name="T13" fmla="*/ 9 h 34"/>
                <a:gd name="T14" fmla="*/ 38 w 52"/>
                <a:gd name="T15" fmla="*/ 6 h 34"/>
                <a:gd name="T16" fmla="*/ 40 w 52"/>
                <a:gd name="T17" fmla="*/ 6 h 34"/>
                <a:gd name="T18" fmla="*/ 42 w 52"/>
                <a:gd name="T19" fmla="*/ 11 h 34"/>
                <a:gd name="T20" fmla="*/ 42 w 52"/>
                <a:gd name="T21" fmla="*/ 14 h 34"/>
                <a:gd name="T22" fmla="*/ 46 w 52"/>
                <a:gd name="T23" fmla="*/ 18 h 34"/>
                <a:gd name="T24" fmla="*/ 47 w 52"/>
                <a:gd name="T25" fmla="*/ 18 h 34"/>
                <a:gd name="T26" fmla="*/ 47 w 52"/>
                <a:gd name="T27" fmla="*/ 19 h 34"/>
                <a:gd name="T28" fmla="*/ 47 w 52"/>
                <a:gd name="T29" fmla="*/ 19 h 34"/>
                <a:gd name="T30" fmla="*/ 47 w 52"/>
                <a:gd name="T31" fmla="*/ 19 h 34"/>
                <a:gd name="T32" fmla="*/ 46 w 52"/>
                <a:gd name="T33" fmla="*/ 21 h 34"/>
                <a:gd name="T34" fmla="*/ 42 w 52"/>
                <a:gd name="T35" fmla="*/ 23 h 34"/>
                <a:gd name="T36" fmla="*/ 36 w 52"/>
                <a:gd name="T37" fmla="*/ 21 h 34"/>
                <a:gd name="T38" fmla="*/ 34 w 52"/>
                <a:gd name="T39" fmla="*/ 26 h 34"/>
                <a:gd name="T40" fmla="*/ 32 w 52"/>
                <a:gd name="T41" fmla="*/ 28 h 34"/>
                <a:gd name="T42" fmla="*/ 30 w 52"/>
                <a:gd name="T43" fmla="*/ 27 h 34"/>
                <a:gd name="T44" fmla="*/ 29 w 52"/>
                <a:gd name="T45" fmla="*/ 26 h 34"/>
                <a:gd name="T46" fmla="*/ 26 w 52"/>
                <a:gd name="T47" fmla="*/ 25 h 34"/>
                <a:gd name="T48" fmla="*/ 21 w 52"/>
                <a:gd name="T49" fmla="*/ 29 h 34"/>
                <a:gd name="T50" fmla="*/ 17 w 52"/>
                <a:gd name="T51" fmla="*/ 27 h 34"/>
                <a:gd name="T52" fmla="*/ 13 w 52"/>
                <a:gd name="T53" fmla="*/ 19 h 34"/>
                <a:gd name="T54" fmla="*/ 13 w 52"/>
                <a:gd name="T55" fmla="*/ 19 h 34"/>
                <a:gd name="T56" fmla="*/ 13 w 52"/>
                <a:gd name="T57" fmla="*/ 17 h 34"/>
                <a:gd name="T58" fmla="*/ 13 w 52"/>
                <a:gd name="T59" fmla="*/ 17 h 34"/>
                <a:gd name="T60" fmla="*/ 8 w 52"/>
                <a:gd name="T61" fmla="*/ 14 h 34"/>
                <a:gd name="T62" fmla="*/ 7 w 52"/>
                <a:gd name="T63" fmla="*/ 14 h 34"/>
                <a:gd name="T64" fmla="*/ 7 w 52"/>
                <a:gd name="T65" fmla="*/ 13 h 34"/>
                <a:gd name="T66" fmla="*/ 6 w 52"/>
                <a:gd name="T67" fmla="*/ 13 h 34"/>
                <a:gd name="T68" fmla="*/ 6 w 52"/>
                <a:gd name="T69" fmla="*/ 13 h 34"/>
                <a:gd name="T70" fmla="*/ 6 w 52"/>
                <a:gd name="T71" fmla="*/ 12 h 34"/>
                <a:gd name="T72" fmla="*/ 6 w 52"/>
                <a:gd name="T73" fmla="*/ 12 h 34"/>
                <a:gd name="T74" fmla="*/ 7 w 52"/>
                <a:gd name="T75" fmla="*/ 11 h 34"/>
                <a:gd name="T76" fmla="*/ 7 w 52"/>
                <a:gd name="T77" fmla="*/ 11 h 34"/>
                <a:gd name="T78" fmla="*/ 8 w 52"/>
                <a:gd name="T79" fmla="*/ 10 h 34"/>
                <a:gd name="T80" fmla="*/ 8 w 52"/>
                <a:gd name="T81" fmla="*/ 10 h 34"/>
                <a:gd name="T82" fmla="*/ 8 w 52"/>
                <a:gd name="T83" fmla="*/ 10 h 34"/>
                <a:gd name="T84" fmla="*/ 9 w 52"/>
                <a:gd name="T85" fmla="*/ 10 h 34"/>
                <a:gd name="T86" fmla="*/ 12 w 52"/>
                <a:gd name="T87" fmla="*/ 11 h 34"/>
                <a:gd name="T88" fmla="*/ 14 w 52"/>
                <a:gd name="T89" fmla="*/ 12 h 34"/>
                <a:gd name="T90" fmla="*/ 11 w 52"/>
                <a:gd name="T91" fmla="*/ 7 h 34"/>
                <a:gd name="T92" fmla="*/ 8 w 52"/>
                <a:gd name="T93" fmla="*/ 6 h 34"/>
                <a:gd name="T94" fmla="*/ 5 w 52"/>
                <a:gd name="T95" fmla="*/ 18 h 34"/>
                <a:gd name="T96" fmla="*/ 9 w 52"/>
                <a:gd name="T97" fmla="*/ 19 h 34"/>
                <a:gd name="T98" fmla="*/ 18 w 52"/>
                <a:gd name="T99" fmla="*/ 33 h 34"/>
                <a:gd name="T100" fmla="*/ 22 w 52"/>
                <a:gd name="T101" fmla="*/ 34 h 34"/>
                <a:gd name="T102" fmla="*/ 33 w 52"/>
                <a:gd name="T103" fmla="*/ 33 h 34"/>
                <a:gd name="T104" fmla="*/ 37 w 52"/>
                <a:gd name="T105" fmla="*/ 30 h 34"/>
                <a:gd name="T106" fmla="*/ 42 w 52"/>
                <a:gd name="T107" fmla="*/ 27 h 34"/>
                <a:gd name="T108" fmla="*/ 47 w 52"/>
                <a:gd name="T109" fmla="*/ 26 h 34"/>
                <a:gd name="T110" fmla="*/ 51 w 52"/>
                <a:gd name="T111" fmla="*/ 17 h 34"/>
                <a:gd name="T112" fmla="*/ 47 w 52"/>
                <a:gd name="T113" fmla="*/ 14 h 34"/>
                <a:gd name="T114" fmla="*/ 45 w 52"/>
                <a:gd name="T115" fmla="*/ 4 h 34"/>
                <a:gd name="T116" fmla="*/ 39 w 52"/>
                <a:gd name="T117" fmla="*/ 1 h 34"/>
                <a:gd name="T118" fmla="*/ 34 w 52"/>
                <a:gd name="T119" fmla="*/ 4 h 34"/>
                <a:gd name="T120" fmla="*/ 34 w 52"/>
                <a:gd name="T121" fmla="*/ 3 h 34"/>
                <a:gd name="T122" fmla="*/ 30 w 52"/>
                <a:gd name="T123" fmla="*/ 1 h 34"/>
                <a:gd name="T124" fmla="*/ 18 w 52"/>
                <a:gd name="T12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2" h="34">
                  <a:moveTo>
                    <a:pt x="14" y="12"/>
                  </a:moveTo>
                  <a:cubicBezTo>
                    <a:pt x="14" y="12"/>
                    <a:pt x="15" y="11"/>
                    <a:pt x="15" y="10"/>
                  </a:cubicBezTo>
                  <a:cubicBezTo>
                    <a:pt x="16" y="9"/>
                    <a:pt x="16" y="7"/>
                    <a:pt x="16" y="6"/>
                  </a:cubicBezTo>
                  <a:cubicBezTo>
                    <a:pt x="17" y="5"/>
                    <a:pt x="18" y="4"/>
                    <a:pt x="19" y="4"/>
                  </a:cubicBezTo>
                  <a:cubicBezTo>
                    <a:pt x="22" y="4"/>
                    <a:pt x="24" y="7"/>
                    <a:pt x="24" y="9"/>
                  </a:cubicBezTo>
                  <a:cubicBezTo>
                    <a:pt x="24" y="10"/>
                    <a:pt x="25" y="10"/>
                    <a:pt x="26" y="10"/>
                  </a:cubicBezTo>
                  <a:cubicBezTo>
                    <a:pt x="26" y="10"/>
                    <a:pt x="27" y="10"/>
                    <a:pt x="27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8" y="8"/>
                    <a:pt x="28" y="5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2" y="5"/>
                    <a:pt x="33" y="8"/>
                    <a:pt x="33" y="9"/>
                  </a:cubicBezTo>
                  <a:cubicBezTo>
                    <a:pt x="33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6" y="9"/>
                    <a:pt x="37" y="9"/>
                    <a:pt x="37" y="8"/>
                  </a:cubicBezTo>
                  <a:cubicBezTo>
                    <a:pt x="37" y="7"/>
                    <a:pt x="38" y="7"/>
                    <a:pt x="38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7"/>
                    <a:pt x="40" y="7"/>
                    <a:pt x="41" y="8"/>
                  </a:cubicBezTo>
                  <a:cubicBezTo>
                    <a:pt x="41" y="9"/>
                    <a:pt x="42" y="10"/>
                    <a:pt x="42" y="11"/>
                  </a:cubicBezTo>
                  <a:cubicBezTo>
                    <a:pt x="42" y="12"/>
                    <a:pt x="43" y="13"/>
                    <a:pt x="43" y="13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1" y="15"/>
                    <a:pt x="41" y="16"/>
                    <a:pt x="42" y="17"/>
                  </a:cubicBezTo>
                  <a:cubicBezTo>
                    <a:pt x="43" y="18"/>
                    <a:pt x="44" y="17"/>
                    <a:pt x="46" y="18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7" y="20"/>
                    <a:pt x="47" y="20"/>
                    <a:pt x="47" y="20"/>
                  </a:cubicBezTo>
                  <a:cubicBezTo>
                    <a:pt x="46" y="21"/>
                    <a:pt x="46" y="21"/>
                    <a:pt x="46" y="21"/>
                  </a:cubicBezTo>
                  <a:cubicBezTo>
                    <a:pt x="46" y="22"/>
                    <a:pt x="44" y="23"/>
                    <a:pt x="43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0" y="23"/>
                    <a:pt x="38" y="23"/>
                    <a:pt x="37" y="22"/>
                  </a:cubicBezTo>
                  <a:cubicBezTo>
                    <a:pt x="37" y="21"/>
                    <a:pt x="37" y="21"/>
                    <a:pt x="36" y="21"/>
                  </a:cubicBezTo>
                  <a:cubicBezTo>
                    <a:pt x="35" y="21"/>
                    <a:pt x="35" y="23"/>
                    <a:pt x="35" y="24"/>
                  </a:cubicBezTo>
                  <a:cubicBezTo>
                    <a:pt x="34" y="24"/>
                    <a:pt x="33" y="25"/>
                    <a:pt x="34" y="26"/>
                  </a:cubicBezTo>
                  <a:cubicBezTo>
                    <a:pt x="34" y="27"/>
                    <a:pt x="34" y="28"/>
                    <a:pt x="34" y="28"/>
                  </a:cubicBezTo>
                  <a:cubicBezTo>
                    <a:pt x="33" y="28"/>
                    <a:pt x="33" y="28"/>
                    <a:pt x="32" y="28"/>
                  </a:cubicBezTo>
                  <a:cubicBezTo>
                    <a:pt x="31" y="28"/>
                    <a:pt x="31" y="28"/>
                    <a:pt x="30" y="28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0" y="27"/>
                    <a:pt x="29" y="26"/>
                    <a:pt x="29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8" y="25"/>
                    <a:pt x="27" y="25"/>
                    <a:pt x="26" y="25"/>
                  </a:cubicBezTo>
                  <a:cubicBezTo>
                    <a:pt x="25" y="25"/>
                    <a:pt x="25" y="26"/>
                    <a:pt x="25" y="27"/>
                  </a:cubicBezTo>
                  <a:cubicBezTo>
                    <a:pt x="24" y="28"/>
                    <a:pt x="23" y="29"/>
                    <a:pt x="21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0" y="29"/>
                    <a:pt x="18" y="28"/>
                    <a:pt x="17" y="27"/>
                  </a:cubicBezTo>
                  <a:cubicBezTo>
                    <a:pt x="16" y="26"/>
                    <a:pt x="14" y="24"/>
                    <a:pt x="13" y="22"/>
                  </a:cubicBezTo>
                  <a:cubicBezTo>
                    <a:pt x="13" y="21"/>
                    <a:pt x="13" y="20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4" y="18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5"/>
                    <a:pt x="11" y="15"/>
                    <a:pt x="9" y="15"/>
                  </a:cubicBezTo>
                  <a:cubicBezTo>
                    <a:pt x="9" y="15"/>
                    <a:pt x="8" y="14"/>
                    <a:pt x="8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0" y="10"/>
                    <a:pt x="11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3" y="12"/>
                    <a:pt x="13" y="12"/>
                    <a:pt x="14" y="12"/>
                  </a:cubicBezTo>
                  <a:moveTo>
                    <a:pt x="18" y="0"/>
                  </a:moveTo>
                  <a:cubicBezTo>
                    <a:pt x="15" y="0"/>
                    <a:pt x="12" y="3"/>
                    <a:pt x="11" y="7"/>
                  </a:cubicBezTo>
                  <a:cubicBezTo>
                    <a:pt x="10" y="6"/>
                    <a:pt x="9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6" y="6"/>
                    <a:pt x="4" y="7"/>
                    <a:pt x="3" y="8"/>
                  </a:cubicBezTo>
                  <a:cubicBezTo>
                    <a:pt x="0" y="12"/>
                    <a:pt x="2" y="16"/>
                    <a:pt x="5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7" y="19"/>
                    <a:pt x="8" y="19"/>
                    <a:pt x="9" y="19"/>
                  </a:cubicBezTo>
                  <a:cubicBezTo>
                    <a:pt x="8" y="24"/>
                    <a:pt x="10" y="28"/>
                    <a:pt x="14" y="31"/>
                  </a:cubicBezTo>
                  <a:cubicBezTo>
                    <a:pt x="15" y="32"/>
                    <a:pt x="17" y="33"/>
                    <a:pt x="18" y="33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20" y="34"/>
                    <a:pt x="21" y="34"/>
                    <a:pt x="22" y="34"/>
                  </a:cubicBezTo>
                  <a:cubicBezTo>
                    <a:pt x="24" y="34"/>
                    <a:pt x="27" y="33"/>
                    <a:pt x="28" y="32"/>
                  </a:cubicBezTo>
                  <a:cubicBezTo>
                    <a:pt x="29" y="33"/>
                    <a:pt x="31" y="33"/>
                    <a:pt x="33" y="33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5" y="33"/>
                    <a:pt x="37" y="32"/>
                    <a:pt x="37" y="30"/>
                  </a:cubicBezTo>
                  <a:cubicBezTo>
                    <a:pt x="39" y="29"/>
                    <a:pt x="39" y="28"/>
                    <a:pt x="39" y="27"/>
                  </a:cubicBezTo>
                  <a:cubicBezTo>
                    <a:pt x="40" y="27"/>
                    <a:pt x="41" y="27"/>
                    <a:pt x="42" y="27"/>
                  </a:cubicBezTo>
                  <a:cubicBezTo>
                    <a:pt x="43" y="27"/>
                    <a:pt x="43" y="27"/>
                    <a:pt x="44" y="27"/>
                  </a:cubicBezTo>
                  <a:cubicBezTo>
                    <a:pt x="45" y="27"/>
                    <a:pt x="46" y="27"/>
                    <a:pt x="47" y="26"/>
                  </a:cubicBezTo>
                  <a:cubicBezTo>
                    <a:pt x="48" y="26"/>
                    <a:pt x="50" y="25"/>
                    <a:pt x="51" y="23"/>
                  </a:cubicBezTo>
                  <a:cubicBezTo>
                    <a:pt x="52" y="21"/>
                    <a:pt x="52" y="19"/>
                    <a:pt x="51" y="17"/>
                  </a:cubicBezTo>
                  <a:cubicBezTo>
                    <a:pt x="51" y="17"/>
                    <a:pt x="51" y="16"/>
                    <a:pt x="51" y="16"/>
                  </a:cubicBezTo>
                  <a:cubicBezTo>
                    <a:pt x="50" y="15"/>
                    <a:pt x="49" y="14"/>
                    <a:pt x="47" y="14"/>
                  </a:cubicBezTo>
                  <a:cubicBezTo>
                    <a:pt x="49" y="12"/>
                    <a:pt x="49" y="10"/>
                    <a:pt x="49" y="9"/>
                  </a:cubicBezTo>
                  <a:cubicBezTo>
                    <a:pt x="48" y="7"/>
                    <a:pt x="47" y="5"/>
                    <a:pt x="45" y="4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3" y="2"/>
                    <a:pt x="41" y="1"/>
                    <a:pt x="39" y="1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37" y="1"/>
                    <a:pt x="36" y="2"/>
                    <a:pt x="34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3" y="2"/>
                    <a:pt x="32" y="1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28" y="1"/>
                    <a:pt x="26" y="3"/>
                    <a:pt x="25" y="4"/>
                  </a:cubicBezTo>
                  <a:cubicBezTo>
                    <a:pt x="24" y="2"/>
                    <a:pt x="21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3"/>
            <p:cNvSpPr>
              <a:spLocks noEditPoints="1"/>
            </p:cNvSpPr>
            <p:nvPr/>
          </p:nvSpPr>
          <p:spPr bwMode="auto">
            <a:xfrm>
              <a:off x="2847549" y="3506711"/>
              <a:ext cx="175954" cy="127336"/>
            </a:xfrm>
            <a:custGeom>
              <a:avLst/>
              <a:gdLst>
                <a:gd name="T0" fmla="*/ 10 w 56"/>
                <a:gd name="T1" fmla="*/ 14 h 41"/>
                <a:gd name="T2" fmla="*/ 12 w 56"/>
                <a:gd name="T3" fmla="*/ 12 h 41"/>
                <a:gd name="T4" fmla="*/ 12 w 56"/>
                <a:gd name="T5" fmla="*/ 8 h 41"/>
                <a:gd name="T6" fmla="*/ 18 w 56"/>
                <a:gd name="T7" fmla="*/ 4 h 41"/>
                <a:gd name="T8" fmla="*/ 26 w 56"/>
                <a:gd name="T9" fmla="*/ 10 h 41"/>
                <a:gd name="T10" fmla="*/ 26 w 56"/>
                <a:gd name="T11" fmla="*/ 10 h 41"/>
                <a:gd name="T12" fmla="*/ 27 w 56"/>
                <a:gd name="T13" fmla="*/ 11 h 41"/>
                <a:gd name="T14" fmla="*/ 27 w 56"/>
                <a:gd name="T15" fmla="*/ 11 h 41"/>
                <a:gd name="T16" fmla="*/ 28 w 56"/>
                <a:gd name="T17" fmla="*/ 10 h 41"/>
                <a:gd name="T18" fmla="*/ 29 w 56"/>
                <a:gd name="T19" fmla="*/ 8 h 41"/>
                <a:gd name="T20" fmla="*/ 33 w 56"/>
                <a:gd name="T21" fmla="*/ 6 h 41"/>
                <a:gd name="T22" fmla="*/ 34 w 56"/>
                <a:gd name="T23" fmla="*/ 6 h 41"/>
                <a:gd name="T24" fmla="*/ 38 w 56"/>
                <a:gd name="T25" fmla="*/ 9 h 41"/>
                <a:gd name="T26" fmla="*/ 41 w 56"/>
                <a:gd name="T27" fmla="*/ 14 h 41"/>
                <a:gd name="T28" fmla="*/ 43 w 56"/>
                <a:gd name="T29" fmla="*/ 13 h 41"/>
                <a:gd name="T30" fmla="*/ 51 w 56"/>
                <a:gd name="T31" fmla="*/ 14 h 41"/>
                <a:gd name="T32" fmla="*/ 49 w 56"/>
                <a:gd name="T33" fmla="*/ 19 h 41"/>
                <a:gd name="T34" fmla="*/ 46 w 56"/>
                <a:gd name="T35" fmla="*/ 24 h 41"/>
                <a:gd name="T36" fmla="*/ 48 w 56"/>
                <a:gd name="T37" fmla="*/ 26 h 41"/>
                <a:gd name="T38" fmla="*/ 47 w 56"/>
                <a:gd name="T39" fmla="*/ 28 h 41"/>
                <a:gd name="T40" fmla="*/ 42 w 56"/>
                <a:gd name="T41" fmla="*/ 26 h 41"/>
                <a:gd name="T42" fmla="*/ 40 w 56"/>
                <a:gd name="T43" fmla="*/ 26 h 41"/>
                <a:gd name="T44" fmla="*/ 37 w 56"/>
                <a:gd name="T45" fmla="*/ 28 h 41"/>
                <a:gd name="T46" fmla="*/ 30 w 56"/>
                <a:gd name="T47" fmla="*/ 36 h 41"/>
                <a:gd name="T48" fmla="*/ 30 w 56"/>
                <a:gd name="T49" fmla="*/ 35 h 41"/>
                <a:gd name="T50" fmla="*/ 25 w 56"/>
                <a:gd name="T51" fmla="*/ 31 h 41"/>
                <a:gd name="T52" fmla="*/ 23 w 56"/>
                <a:gd name="T53" fmla="*/ 31 h 41"/>
                <a:gd name="T54" fmla="*/ 22 w 56"/>
                <a:gd name="T55" fmla="*/ 29 h 41"/>
                <a:gd name="T56" fmla="*/ 18 w 56"/>
                <a:gd name="T57" fmla="*/ 33 h 41"/>
                <a:gd name="T58" fmla="*/ 13 w 56"/>
                <a:gd name="T59" fmla="*/ 32 h 41"/>
                <a:gd name="T60" fmla="*/ 12 w 56"/>
                <a:gd name="T61" fmla="*/ 29 h 41"/>
                <a:gd name="T62" fmla="*/ 11 w 56"/>
                <a:gd name="T63" fmla="*/ 28 h 41"/>
                <a:gd name="T64" fmla="*/ 6 w 56"/>
                <a:gd name="T65" fmla="*/ 27 h 41"/>
                <a:gd name="T66" fmla="*/ 7 w 56"/>
                <a:gd name="T67" fmla="*/ 20 h 41"/>
                <a:gd name="T68" fmla="*/ 5 w 56"/>
                <a:gd name="T69" fmla="*/ 18 h 41"/>
                <a:gd name="T70" fmla="*/ 6 w 56"/>
                <a:gd name="T71" fmla="*/ 14 h 41"/>
                <a:gd name="T72" fmla="*/ 8 w 56"/>
                <a:gd name="T73" fmla="*/ 14 h 41"/>
                <a:gd name="T74" fmla="*/ 17 w 56"/>
                <a:gd name="T75" fmla="*/ 0 h 41"/>
                <a:gd name="T76" fmla="*/ 8 w 56"/>
                <a:gd name="T77" fmla="*/ 11 h 41"/>
                <a:gd name="T78" fmla="*/ 5 w 56"/>
                <a:gd name="T79" fmla="*/ 11 h 41"/>
                <a:gd name="T80" fmla="*/ 1 w 56"/>
                <a:gd name="T81" fmla="*/ 19 h 41"/>
                <a:gd name="T82" fmla="*/ 1 w 56"/>
                <a:gd name="T83" fmla="*/ 23 h 41"/>
                <a:gd name="T84" fmla="*/ 8 w 56"/>
                <a:gd name="T85" fmla="*/ 32 h 41"/>
                <a:gd name="T86" fmla="*/ 9 w 56"/>
                <a:gd name="T87" fmla="*/ 36 h 41"/>
                <a:gd name="T88" fmla="*/ 15 w 56"/>
                <a:gd name="T89" fmla="*/ 41 h 41"/>
                <a:gd name="T90" fmla="*/ 23 w 56"/>
                <a:gd name="T91" fmla="*/ 36 h 41"/>
                <a:gd name="T92" fmla="*/ 33 w 56"/>
                <a:gd name="T93" fmla="*/ 40 h 41"/>
                <a:gd name="T94" fmla="*/ 41 w 56"/>
                <a:gd name="T95" fmla="*/ 34 h 41"/>
                <a:gd name="T96" fmla="*/ 45 w 56"/>
                <a:gd name="T97" fmla="*/ 35 h 41"/>
                <a:gd name="T98" fmla="*/ 53 w 56"/>
                <a:gd name="T99" fmla="*/ 26 h 41"/>
                <a:gd name="T100" fmla="*/ 55 w 56"/>
                <a:gd name="T101" fmla="*/ 20 h 41"/>
                <a:gd name="T102" fmla="*/ 47 w 56"/>
                <a:gd name="T103" fmla="*/ 8 h 41"/>
                <a:gd name="T104" fmla="*/ 43 w 56"/>
                <a:gd name="T105" fmla="*/ 9 h 41"/>
                <a:gd name="T106" fmla="*/ 36 w 56"/>
                <a:gd name="T107" fmla="*/ 2 h 41"/>
                <a:gd name="T108" fmla="*/ 28 w 56"/>
                <a:gd name="T109" fmla="*/ 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6" h="41">
                  <a:moveTo>
                    <a:pt x="9" y="14"/>
                  </a:moveTo>
                  <a:cubicBezTo>
                    <a:pt x="10" y="14"/>
                    <a:pt x="10" y="14"/>
                    <a:pt x="10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2" y="13"/>
                    <a:pt x="12" y="12"/>
                    <a:pt x="12" y="12"/>
                  </a:cubicBezTo>
                  <a:cubicBezTo>
                    <a:pt x="11" y="10"/>
                    <a:pt x="11" y="9"/>
                    <a:pt x="11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3" y="5"/>
                    <a:pt x="15" y="5"/>
                    <a:pt x="17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21" y="4"/>
                    <a:pt x="24" y="7"/>
                    <a:pt x="25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8" y="10"/>
                    <a:pt x="28" y="10"/>
                  </a:cubicBezTo>
                  <a:cubicBezTo>
                    <a:pt x="29" y="10"/>
                    <a:pt x="29" y="9"/>
                    <a:pt x="29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30" y="7"/>
                    <a:pt x="31" y="6"/>
                    <a:pt x="33" y="6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6"/>
                    <a:pt x="33" y="6"/>
                    <a:pt x="34" y="6"/>
                  </a:cubicBezTo>
                  <a:cubicBezTo>
                    <a:pt x="34" y="6"/>
                    <a:pt x="35" y="6"/>
                    <a:pt x="35" y="6"/>
                  </a:cubicBezTo>
                  <a:cubicBezTo>
                    <a:pt x="36" y="6"/>
                    <a:pt x="37" y="7"/>
                    <a:pt x="38" y="9"/>
                  </a:cubicBezTo>
                  <a:cubicBezTo>
                    <a:pt x="39" y="10"/>
                    <a:pt x="38" y="12"/>
                    <a:pt x="39" y="13"/>
                  </a:cubicBezTo>
                  <a:cubicBezTo>
                    <a:pt x="39" y="14"/>
                    <a:pt x="40" y="14"/>
                    <a:pt x="41" y="14"/>
                  </a:cubicBezTo>
                  <a:cubicBezTo>
                    <a:pt x="41" y="14"/>
                    <a:pt x="41" y="14"/>
                    <a:pt x="42" y="14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44" y="13"/>
                    <a:pt x="45" y="12"/>
                    <a:pt x="47" y="12"/>
                  </a:cubicBezTo>
                  <a:cubicBezTo>
                    <a:pt x="48" y="12"/>
                    <a:pt x="50" y="13"/>
                    <a:pt x="51" y="14"/>
                  </a:cubicBezTo>
                  <a:cubicBezTo>
                    <a:pt x="51" y="16"/>
                    <a:pt x="51" y="17"/>
                    <a:pt x="51" y="18"/>
                  </a:cubicBezTo>
                  <a:cubicBezTo>
                    <a:pt x="51" y="18"/>
                    <a:pt x="50" y="19"/>
                    <a:pt x="49" y="19"/>
                  </a:cubicBezTo>
                  <a:cubicBezTo>
                    <a:pt x="48" y="19"/>
                    <a:pt x="46" y="19"/>
                    <a:pt x="45" y="21"/>
                  </a:cubicBezTo>
                  <a:cubicBezTo>
                    <a:pt x="44" y="22"/>
                    <a:pt x="44" y="23"/>
                    <a:pt x="46" y="24"/>
                  </a:cubicBezTo>
                  <a:cubicBezTo>
                    <a:pt x="46" y="25"/>
                    <a:pt x="47" y="25"/>
                    <a:pt x="48" y="25"/>
                  </a:cubicBezTo>
                  <a:cubicBezTo>
                    <a:pt x="48" y="25"/>
                    <a:pt x="48" y="26"/>
                    <a:pt x="48" y="26"/>
                  </a:cubicBezTo>
                  <a:cubicBezTo>
                    <a:pt x="48" y="27"/>
                    <a:pt x="48" y="27"/>
                    <a:pt x="48" y="28"/>
                  </a:cubicBezTo>
                  <a:cubicBezTo>
                    <a:pt x="48" y="28"/>
                    <a:pt x="47" y="28"/>
                    <a:pt x="47" y="28"/>
                  </a:cubicBezTo>
                  <a:cubicBezTo>
                    <a:pt x="46" y="28"/>
                    <a:pt x="46" y="28"/>
                    <a:pt x="45" y="27"/>
                  </a:cubicBezTo>
                  <a:cubicBezTo>
                    <a:pt x="44" y="27"/>
                    <a:pt x="43" y="27"/>
                    <a:pt x="42" y="26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41" y="26"/>
                    <a:pt x="40" y="26"/>
                    <a:pt x="40" y="26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8" y="27"/>
                    <a:pt x="37" y="27"/>
                    <a:pt x="37" y="28"/>
                  </a:cubicBezTo>
                  <a:cubicBezTo>
                    <a:pt x="37" y="31"/>
                    <a:pt x="35" y="34"/>
                    <a:pt x="32" y="35"/>
                  </a:cubicBezTo>
                  <a:cubicBezTo>
                    <a:pt x="31" y="35"/>
                    <a:pt x="31" y="36"/>
                    <a:pt x="30" y="36"/>
                  </a:cubicBezTo>
                  <a:cubicBezTo>
                    <a:pt x="30" y="36"/>
                    <a:pt x="30" y="35"/>
                    <a:pt x="30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28" y="35"/>
                    <a:pt x="27" y="33"/>
                    <a:pt x="26" y="32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1"/>
                    <a:pt x="24" y="31"/>
                    <a:pt x="24" y="31"/>
                  </a:cubicBezTo>
                  <a:cubicBezTo>
                    <a:pt x="24" y="31"/>
                    <a:pt x="24" y="31"/>
                    <a:pt x="23" y="31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29"/>
                    <a:pt x="22" y="29"/>
                  </a:cubicBezTo>
                  <a:cubicBezTo>
                    <a:pt x="22" y="29"/>
                    <a:pt x="21" y="29"/>
                    <a:pt x="21" y="30"/>
                  </a:cubicBezTo>
                  <a:cubicBezTo>
                    <a:pt x="20" y="31"/>
                    <a:pt x="19" y="32"/>
                    <a:pt x="18" y="33"/>
                  </a:cubicBezTo>
                  <a:cubicBezTo>
                    <a:pt x="18" y="33"/>
                    <a:pt x="18" y="33"/>
                    <a:pt x="17" y="33"/>
                  </a:cubicBezTo>
                  <a:cubicBezTo>
                    <a:pt x="15" y="33"/>
                    <a:pt x="14" y="33"/>
                    <a:pt x="13" y="32"/>
                  </a:cubicBezTo>
                  <a:cubicBezTo>
                    <a:pt x="13" y="31"/>
                    <a:pt x="13" y="31"/>
                    <a:pt x="13" y="30"/>
                  </a:cubicBezTo>
                  <a:cubicBezTo>
                    <a:pt x="13" y="30"/>
                    <a:pt x="13" y="30"/>
                    <a:pt x="12" y="29"/>
                  </a:cubicBezTo>
                  <a:cubicBezTo>
                    <a:pt x="12" y="29"/>
                    <a:pt x="12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0" y="29"/>
                    <a:pt x="10" y="29"/>
                    <a:pt x="9" y="29"/>
                  </a:cubicBezTo>
                  <a:cubicBezTo>
                    <a:pt x="8" y="29"/>
                    <a:pt x="7" y="28"/>
                    <a:pt x="6" y="27"/>
                  </a:cubicBezTo>
                  <a:cubicBezTo>
                    <a:pt x="6" y="25"/>
                    <a:pt x="7" y="23"/>
                    <a:pt x="8" y="22"/>
                  </a:cubicBezTo>
                  <a:cubicBezTo>
                    <a:pt x="9" y="21"/>
                    <a:pt x="9" y="20"/>
                    <a:pt x="7" y="20"/>
                  </a:cubicBezTo>
                  <a:cubicBezTo>
                    <a:pt x="7" y="20"/>
                    <a:pt x="6" y="20"/>
                    <a:pt x="6" y="19"/>
                  </a:cubicBezTo>
                  <a:cubicBezTo>
                    <a:pt x="5" y="19"/>
                    <a:pt x="5" y="19"/>
                    <a:pt x="5" y="18"/>
                  </a:cubicBezTo>
                  <a:cubicBezTo>
                    <a:pt x="4" y="17"/>
                    <a:pt x="4" y="16"/>
                    <a:pt x="5" y="15"/>
                  </a:cubicBezTo>
                  <a:cubicBezTo>
                    <a:pt x="5" y="15"/>
                    <a:pt x="6" y="14"/>
                    <a:pt x="6" y="14"/>
                  </a:cubicBezTo>
                  <a:cubicBezTo>
                    <a:pt x="6" y="14"/>
                    <a:pt x="6" y="14"/>
                    <a:pt x="7" y="14"/>
                  </a:cubicBezTo>
                  <a:cubicBezTo>
                    <a:pt x="7" y="14"/>
                    <a:pt x="8" y="14"/>
                    <a:pt x="8" y="14"/>
                  </a:cubicBezTo>
                  <a:cubicBezTo>
                    <a:pt x="9" y="14"/>
                    <a:pt x="9" y="14"/>
                    <a:pt x="9" y="14"/>
                  </a:cubicBezTo>
                  <a:moveTo>
                    <a:pt x="17" y="0"/>
                  </a:moveTo>
                  <a:cubicBezTo>
                    <a:pt x="16" y="0"/>
                    <a:pt x="15" y="0"/>
                    <a:pt x="14" y="0"/>
                  </a:cubicBezTo>
                  <a:cubicBezTo>
                    <a:pt x="9" y="2"/>
                    <a:pt x="6" y="7"/>
                    <a:pt x="8" y="11"/>
                  </a:cubicBezTo>
                  <a:cubicBezTo>
                    <a:pt x="8" y="11"/>
                    <a:pt x="7" y="11"/>
                    <a:pt x="7" y="11"/>
                  </a:cubicBezTo>
                  <a:cubicBezTo>
                    <a:pt x="6" y="11"/>
                    <a:pt x="5" y="11"/>
                    <a:pt x="5" y="11"/>
                  </a:cubicBezTo>
                  <a:cubicBezTo>
                    <a:pt x="3" y="11"/>
                    <a:pt x="1" y="13"/>
                    <a:pt x="1" y="14"/>
                  </a:cubicBezTo>
                  <a:cubicBezTo>
                    <a:pt x="0" y="16"/>
                    <a:pt x="0" y="18"/>
                    <a:pt x="1" y="19"/>
                  </a:cubicBezTo>
                  <a:cubicBezTo>
                    <a:pt x="1" y="20"/>
                    <a:pt x="2" y="21"/>
                    <a:pt x="3" y="21"/>
                  </a:cubicBezTo>
                  <a:cubicBezTo>
                    <a:pt x="2" y="22"/>
                    <a:pt x="1" y="22"/>
                    <a:pt x="1" y="23"/>
                  </a:cubicBezTo>
                  <a:cubicBezTo>
                    <a:pt x="0" y="25"/>
                    <a:pt x="0" y="27"/>
                    <a:pt x="0" y="28"/>
                  </a:cubicBezTo>
                  <a:cubicBezTo>
                    <a:pt x="2" y="31"/>
                    <a:pt x="5" y="32"/>
                    <a:pt x="8" y="32"/>
                  </a:cubicBezTo>
                  <a:cubicBezTo>
                    <a:pt x="8" y="32"/>
                    <a:pt x="9" y="32"/>
                    <a:pt x="9" y="32"/>
                  </a:cubicBezTo>
                  <a:cubicBezTo>
                    <a:pt x="9" y="34"/>
                    <a:pt x="9" y="35"/>
                    <a:pt x="9" y="36"/>
                  </a:cubicBezTo>
                  <a:cubicBezTo>
                    <a:pt x="9" y="37"/>
                    <a:pt x="10" y="39"/>
                    <a:pt x="11" y="40"/>
                  </a:cubicBezTo>
                  <a:cubicBezTo>
                    <a:pt x="12" y="40"/>
                    <a:pt x="14" y="41"/>
                    <a:pt x="15" y="41"/>
                  </a:cubicBezTo>
                  <a:cubicBezTo>
                    <a:pt x="15" y="41"/>
                    <a:pt x="16" y="41"/>
                    <a:pt x="16" y="41"/>
                  </a:cubicBezTo>
                  <a:cubicBezTo>
                    <a:pt x="19" y="41"/>
                    <a:pt x="21" y="39"/>
                    <a:pt x="23" y="36"/>
                  </a:cubicBezTo>
                  <a:cubicBezTo>
                    <a:pt x="24" y="39"/>
                    <a:pt x="28" y="40"/>
                    <a:pt x="31" y="40"/>
                  </a:cubicBezTo>
                  <a:cubicBezTo>
                    <a:pt x="32" y="40"/>
                    <a:pt x="32" y="40"/>
                    <a:pt x="33" y="40"/>
                  </a:cubicBezTo>
                  <a:cubicBezTo>
                    <a:pt x="36" y="39"/>
                    <a:pt x="38" y="37"/>
                    <a:pt x="40" y="35"/>
                  </a:cubicBezTo>
                  <a:cubicBezTo>
                    <a:pt x="40" y="35"/>
                    <a:pt x="41" y="34"/>
                    <a:pt x="41" y="34"/>
                  </a:cubicBezTo>
                  <a:cubicBezTo>
                    <a:pt x="42" y="34"/>
                    <a:pt x="43" y="35"/>
                    <a:pt x="44" y="35"/>
                  </a:cubicBezTo>
                  <a:cubicBezTo>
                    <a:pt x="44" y="35"/>
                    <a:pt x="44" y="35"/>
                    <a:pt x="45" y="35"/>
                  </a:cubicBezTo>
                  <a:cubicBezTo>
                    <a:pt x="47" y="35"/>
                    <a:pt x="49" y="34"/>
                    <a:pt x="51" y="32"/>
                  </a:cubicBezTo>
                  <a:cubicBezTo>
                    <a:pt x="52" y="31"/>
                    <a:pt x="53" y="28"/>
                    <a:pt x="53" y="26"/>
                  </a:cubicBezTo>
                  <a:cubicBezTo>
                    <a:pt x="53" y="25"/>
                    <a:pt x="52" y="24"/>
                    <a:pt x="52" y="23"/>
                  </a:cubicBezTo>
                  <a:cubicBezTo>
                    <a:pt x="53" y="23"/>
                    <a:pt x="54" y="21"/>
                    <a:pt x="55" y="20"/>
                  </a:cubicBezTo>
                  <a:cubicBezTo>
                    <a:pt x="56" y="18"/>
                    <a:pt x="56" y="15"/>
                    <a:pt x="54" y="12"/>
                  </a:cubicBezTo>
                  <a:cubicBezTo>
                    <a:pt x="53" y="10"/>
                    <a:pt x="50" y="8"/>
                    <a:pt x="47" y="8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5" y="8"/>
                    <a:pt x="44" y="8"/>
                    <a:pt x="43" y="9"/>
                  </a:cubicBezTo>
                  <a:cubicBezTo>
                    <a:pt x="42" y="8"/>
                    <a:pt x="42" y="7"/>
                    <a:pt x="41" y="6"/>
                  </a:cubicBezTo>
                  <a:cubicBezTo>
                    <a:pt x="40" y="4"/>
                    <a:pt x="38" y="3"/>
                    <a:pt x="36" y="2"/>
                  </a:cubicBezTo>
                  <a:cubicBezTo>
                    <a:pt x="35" y="2"/>
                    <a:pt x="35" y="2"/>
                    <a:pt x="34" y="2"/>
                  </a:cubicBezTo>
                  <a:cubicBezTo>
                    <a:pt x="31" y="2"/>
                    <a:pt x="29" y="3"/>
                    <a:pt x="28" y="4"/>
                  </a:cubicBezTo>
                  <a:cubicBezTo>
                    <a:pt x="25" y="2"/>
                    <a:pt x="21" y="0"/>
                    <a:pt x="17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4"/>
            <p:cNvSpPr>
              <a:spLocks/>
            </p:cNvSpPr>
            <p:nvPr/>
          </p:nvSpPr>
          <p:spPr bwMode="auto">
            <a:xfrm>
              <a:off x="2370105" y="4856461"/>
              <a:ext cx="238463" cy="85662"/>
            </a:xfrm>
            <a:custGeom>
              <a:avLst/>
              <a:gdLst>
                <a:gd name="T0" fmla="*/ 66 w 76"/>
                <a:gd name="T1" fmla="*/ 0 h 27"/>
                <a:gd name="T2" fmla="*/ 32 w 76"/>
                <a:gd name="T3" fmla="*/ 19 h 27"/>
                <a:gd name="T4" fmla="*/ 31 w 76"/>
                <a:gd name="T5" fmla="*/ 19 h 27"/>
                <a:gd name="T6" fmla="*/ 31 w 76"/>
                <a:gd name="T7" fmla="*/ 19 h 27"/>
                <a:gd name="T8" fmla="*/ 8 w 76"/>
                <a:gd name="T9" fmla="*/ 23 h 27"/>
                <a:gd name="T10" fmla="*/ 0 w 76"/>
                <a:gd name="T11" fmla="*/ 24 h 27"/>
                <a:gd name="T12" fmla="*/ 46 w 76"/>
                <a:gd name="T13" fmla="*/ 27 h 27"/>
                <a:gd name="T14" fmla="*/ 52 w 76"/>
                <a:gd name="T15" fmla="*/ 27 h 27"/>
                <a:gd name="T16" fmla="*/ 59 w 76"/>
                <a:gd name="T17" fmla="*/ 21 h 27"/>
                <a:gd name="T18" fmla="*/ 76 w 76"/>
                <a:gd name="T19" fmla="*/ 7 h 27"/>
                <a:gd name="T20" fmla="*/ 76 w 76"/>
                <a:gd name="T21" fmla="*/ 5 h 27"/>
                <a:gd name="T22" fmla="*/ 66 w 76"/>
                <a:gd name="T2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" h="27">
                  <a:moveTo>
                    <a:pt x="66" y="0"/>
                  </a:moveTo>
                  <a:cubicBezTo>
                    <a:pt x="54" y="0"/>
                    <a:pt x="40" y="13"/>
                    <a:pt x="32" y="19"/>
                  </a:cubicBezTo>
                  <a:cubicBezTo>
                    <a:pt x="32" y="19"/>
                    <a:pt x="31" y="19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23" y="20"/>
                    <a:pt x="15" y="22"/>
                    <a:pt x="8" y="23"/>
                  </a:cubicBezTo>
                  <a:cubicBezTo>
                    <a:pt x="5" y="23"/>
                    <a:pt x="3" y="23"/>
                    <a:pt x="0" y="24"/>
                  </a:cubicBezTo>
                  <a:cubicBezTo>
                    <a:pt x="15" y="26"/>
                    <a:pt x="30" y="27"/>
                    <a:pt x="46" y="27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4" y="25"/>
                    <a:pt x="57" y="23"/>
                    <a:pt x="59" y="21"/>
                  </a:cubicBezTo>
                  <a:cubicBezTo>
                    <a:pt x="65" y="17"/>
                    <a:pt x="72" y="13"/>
                    <a:pt x="76" y="7"/>
                  </a:cubicBezTo>
                  <a:cubicBezTo>
                    <a:pt x="76" y="6"/>
                    <a:pt x="76" y="6"/>
                    <a:pt x="76" y="5"/>
                  </a:cubicBezTo>
                  <a:cubicBezTo>
                    <a:pt x="73" y="1"/>
                    <a:pt x="70" y="0"/>
                    <a:pt x="66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5"/>
            <p:cNvSpPr>
              <a:spLocks noEditPoints="1"/>
            </p:cNvSpPr>
            <p:nvPr/>
          </p:nvSpPr>
          <p:spPr bwMode="auto">
            <a:xfrm>
              <a:off x="2270553" y="4784689"/>
              <a:ext cx="178268" cy="125020"/>
            </a:xfrm>
            <a:custGeom>
              <a:avLst/>
              <a:gdLst>
                <a:gd name="T0" fmla="*/ 11 w 57"/>
                <a:gd name="T1" fmla="*/ 14 h 40"/>
                <a:gd name="T2" fmla="*/ 12 w 57"/>
                <a:gd name="T3" fmla="*/ 11 h 40"/>
                <a:gd name="T4" fmla="*/ 12 w 57"/>
                <a:gd name="T5" fmla="*/ 7 h 40"/>
                <a:gd name="T6" fmla="*/ 18 w 57"/>
                <a:gd name="T7" fmla="*/ 4 h 40"/>
                <a:gd name="T8" fmla="*/ 26 w 57"/>
                <a:gd name="T9" fmla="*/ 10 h 40"/>
                <a:gd name="T10" fmla="*/ 26 w 57"/>
                <a:gd name="T11" fmla="*/ 10 h 40"/>
                <a:gd name="T12" fmla="*/ 27 w 57"/>
                <a:gd name="T13" fmla="*/ 10 h 40"/>
                <a:gd name="T14" fmla="*/ 27 w 57"/>
                <a:gd name="T15" fmla="*/ 10 h 40"/>
                <a:gd name="T16" fmla="*/ 29 w 57"/>
                <a:gd name="T17" fmla="*/ 9 h 40"/>
                <a:gd name="T18" fmla="*/ 29 w 57"/>
                <a:gd name="T19" fmla="*/ 8 h 40"/>
                <a:gd name="T20" fmla="*/ 33 w 57"/>
                <a:gd name="T21" fmla="*/ 5 h 40"/>
                <a:gd name="T22" fmla="*/ 34 w 57"/>
                <a:gd name="T23" fmla="*/ 5 h 40"/>
                <a:gd name="T24" fmla="*/ 38 w 57"/>
                <a:gd name="T25" fmla="*/ 8 h 40"/>
                <a:gd name="T26" fmla="*/ 41 w 57"/>
                <a:gd name="T27" fmla="*/ 14 h 40"/>
                <a:gd name="T28" fmla="*/ 43 w 57"/>
                <a:gd name="T29" fmla="*/ 13 h 40"/>
                <a:gd name="T30" fmla="*/ 51 w 57"/>
                <a:gd name="T31" fmla="*/ 14 h 40"/>
                <a:gd name="T32" fmla="*/ 50 w 57"/>
                <a:gd name="T33" fmla="*/ 18 h 40"/>
                <a:gd name="T34" fmla="*/ 46 w 57"/>
                <a:gd name="T35" fmla="*/ 24 h 40"/>
                <a:gd name="T36" fmla="*/ 49 w 57"/>
                <a:gd name="T37" fmla="*/ 26 h 40"/>
                <a:gd name="T38" fmla="*/ 47 w 57"/>
                <a:gd name="T39" fmla="*/ 27 h 40"/>
                <a:gd name="T40" fmla="*/ 42 w 57"/>
                <a:gd name="T41" fmla="*/ 26 h 40"/>
                <a:gd name="T42" fmla="*/ 40 w 57"/>
                <a:gd name="T43" fmla="*/ 25 h 40"/>
                <a:gd name="T44" fmla="*/ 37 w 57"/>
                <a:gd name="T45" fmla="*/ 28 h 40"/>
                <a:gd name="T46" fmla="*/ 31 w 57"/>
                <a:gd name="T47" fmla="*/ 35 h 40"/>
                <a:gd name="T48" fmla="*/ 30 w 57"/>
                <a:gd name="T49" fmla="*/ 35 h 40"/>
                <a:gd name="T50" fmla="*/ 25 w 57"/>
                <a:gd name="T51" fmla="*/ 31 h 40"/>
                <a:gd name="T52" fmla="*/ 24 w 57"/>
                <a:gd name="T53" fmla="*/ 30 h 40"/>
                <a:gd name="T54" fmla="*/ 22 w 57"/>
                <a:gd name="T55" fmla="*/ 29 h 40"/>
                <a:gd name="T56" fmla="*/ 19 w 57"/>
                <a:gd name="T57" fmla="*/ 33 h 40"/>
                <a:gd name="T58" fmla="*/ 14 w 57"/>
                <a:gd name="T59" fmla="*/ 32 h 40"/>
                <a:gd name="T60" fmla="*/ 13 w 57"/>
                <a:gd name="T61" fmla="*/ 29 h 40"/>
                <a:gd name="T62" fmla="*/ 11 w 57"/>
                <a:gd name="T63" fmla="*/ 28 h 40"/>
                <a:gd name="T64" fmla="*/ 6 w 57"/>
                <a:gd name="T65" fmla="*/ 26 h 40"/>
                <a:gd name="T66" fmla="*/ 8 w 57"/>
                <a:gd name="T67" fmla="*/ 19 h 40"/>
                <a:gd name="T68" fmla="*/ 5 w 57"/>
                <a:gd name="T69" fmla="*/ 18 h 40"/>
                <a:gd name="T70" fmla="*/ 6 w 57"/>
                <a:gd name="T71" fmla="*/ 14 h 40"/>
                <a:gd name="T72" fmla="*/ 8 w 57"/>
                <a:gd name="T73" fmla="*/ 14 h 40"/>
                <a:gd name="T74" fmla="*/ 17 w 57"/>
                <a:gd name="T75" fmla="*/ 0 h 40"/>
                <a:gd name="T76" fmla="*/ 9 w 57"/>
                <a:gd name="T77" fmla="*/ 10 h 40"/>
                <a:gd name="T78" fmla="*/ 5 w 57"/>
                <a:gd name="T79" fmla="*/ 11 h 40"/>
                <a:gd name="T80" fmla="*/ 1 w 57"/>
                <a:gd name="T81" fmla="*/ 19 h 40"/>
                <a:gd name="T82" fmla="*/ 1 w 57"/>
                <a:gd name="T83" fmla="*/ 23 h 40"/>
                <a:gd name="T84" fmla="*/ 8 w 57"/>
                <a:gd name="T85" fmla="*/ 32 h 40"/>
                <a:gd name="T86" fmla="*/ 9 w 57"/>
                <a:gd name="T87" fmla="*/ 35 h 40"/>
                <a:gd name="T88" fmla="*/ 15 w 57"/>
                <a:gd name="T89" fmla="*/ 40 h 40"/>
                <a:gd name="T90" fmla="*/ 23 w 57"/>
                <a:gd name="T91" fmla="*/ 36 h 40"/>
                <a:gd name="T92" fmla="*/ 33 w 57"/>
                <a:gd name="T93" fmla="*/ 40 h 40"/>
                <a:gd name="T94" fmla="*/ 41 w 57"/>
                <a:gd name="T95" fmla="*/ 33 h 40"/>
                <a:gd name="T96" fmla="*/ 45 w 57"/>
                <a:gd name="T97" fmla="*/ 34 h 40"/>
                <a:gd name="T98" fmla="*/ 53 w 57"/>
                <a:gd name="T99" fmla="*/ 25 h 40"/>
                <a:gd name="T100" fmla="*/ 55 w 57"/>
                <a:gd name="T101" fmla="*/ 20 h 40"/>
                <a:gd name="T102" fmla="*/ 48 w 57"/>
                <a:gd name="T103" fmla="*/ 7 h 40"/>
                <a:gd name="T104" fmla="*/ 43 w 57"/>
                <a:gd name="T105" fmla="*/ 9 h 40"/>
                <a:gd name="T106" fmla="*/ 36 w 57"/>
                <a:gd name="T107" fmla="*/ 2 h 40"/>
                <a:gd name="T108" fmla="*/ 28 w 57"/>
                <a:gd name="T109" fmla="*/ 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7" h="40">
                  <a:moveTo>
                    <a:pt x="10" y="14"/>
                  </a:moveTo>
                  <a:cubicBezTo>
                    <a:pt x="10" y="14"/>
                    <a:pt x="10" y="14"/>
                    <a:pt x="11" y="14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2" y="13"/>
                    <a:pt x="13" y="12"/>
                    <a:pt x="12" y="11"/>
                  </a:cubicBezTo>
                  <a:cubicBezTo>
                    <a:pt x="12" y="10"/>
                    <a:pt x="12" y="9"/>
                    <a:pt x="12" y="8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3" y="5"/>
                    <a:pt x="16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22" y="4"/>
                    <a:pt x="24" y="6"/>
                    <a:pt x="25" y="9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10"/>
                    <a:pt x="26" y="11"/>
                    <a:pt x="27" y="11"/>
                  </a:cubicBezTo>
                  <a:cubicBezTo>
                    <a:pt x="27" y="11"/>
                    <a:pt x="27" y="10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8" y="10"/>
                    <a:pt x="28" y="10"/>
                    <a:pt x="29" y="9"/>
                  </a:cubicBezTo>
                  <a:cubicBezTo>
                    <a:pt x="29" y="9"/>
                    <a:pt x="29" y="9"/>
                    <a:pt x="29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7"/>
                    <a:pt x="31" y="6"/>
                    <a:pt x="33" y="5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5"/>
                    <a:pt x="35" y="5"/>
                    <a:pt x="35" y="5"/>
                  </a:cubicBezTo>
                  <a:cubicBezTo>
                    <a:pt x="37" y="6"/>
                    <a:pt x="38" y="7"/>
                    <a:pt x="38" y="8"/>
                  </a:cubicBezTo>
                  <a:cubicBezTo>
                    <a:pt x="39" y="10"/>
                    <a:pt x="39" y="11"/>
                    <a:pt x="39" y="13"/>
                  </a:cubicBezTo>
                  <a:cubicBezTo>
                    <a:pt x="39" y="13"/>
                    <a:pt x="40" y="14"/>
                    <a:pt x="41" y="14"/>
                  </a:cubicBezTo>
                  <a:cubicBezTo>
                    <a:pt x="41" y="14"/>
                    <a:pt x="42" y="14"/>
                    <a:pt x="42" y="14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44" y="12"/>
                    <a:pt x="46" y="12"/>
                    <a:pt x="47" y="11"/>
                  </a:cubicBezTo>
                  <a:cubicBezTo>
                    <a:pt x="49" y="12"/>
                    <a:pt x="50" y="12"/>
                    <a:pt x="51" y="14"/>
                  </a:cubicBezTo>
                  <a:cubicBezTo>
                    <a:pt x="52" y="15"/>
                    <a:pt x="52" y="16"/>
                    <a:pt x="51" y="17"/>
                  </a:cubicBezTo>
                  <a:cubicBezTo>
                    <a:pt x="51" y="18"/>
                    <a:pt x="50" y="18"/>
                    <a:pt x="50" y="18"/>
                  </a:cubicBezTo>
                  <a:cubicBezTo>
                    <a:pt x="48" y="19"/>
                    <a:pt x="47" y="19"/>
                    <a:pt x="45" y="20"/>
                  </a:cubicBezTo>
                  <a:cubicBezTo>
                    <a:pt x="44" y="21"/>
                    <a:pt x="45" y="23"/>
                    <a:pt x="46" y="24"/>
                  </a:cubicBezTo>
                  <a:cubicBezTo>
                    <a:pt x="47" y="24"/>
                    <a:pt x="47" y="24"/>
                    <a:pt x="48" y="24"/>
                  </a:cubicBezTo>
                  <a:cubicBezTo>
                    <a:pt x="48" y="25"/>
                    <a:pt x="49" y="25"/>
                    <a:pt x="49" y="26"/>
                  </a:cubicBezTo>
                  <a:cubicBezTo>
                    <a:pt x="49" y="26"/>
                    <a:pt x="48" y="27"/>
                    <a:pt x="48" y="27"/>
                  </a:cubicBezTo>
                  <a:cubicBezTo>
                    <a:pt x="48" y="27"/>
                    <a:pt x="48" y="27"/>
                    <a:pt x="47" y="27"/>
                  </a:cubicBezTo>
                  <a:cubicBezTo>
                    <a:pt x="47" y="27"/>
                    <a:pt x="46" y="27"/>
                    <a:pt x="45" y="27"/>
                  </a:cubicBezTo>
                  <a:cubicBezTo>
                    <a:pt x="44" y="27"/>
                    <a:pt x="43" y="26"/>
                    <a:pt x="42" y="26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41" y="25"/>
                    <a:pt x="41" y="25"/>
                    <a:pt x="40" y="25"/>
                  </a:cubicBezTo>
                  <a:cubicBezTo>
                    <a:pt x="40" y="25"/>
                    <a:pt x="39" y="26"/>
                    <a:pt x="39" y="26"/>
                  </a:cubicBezTo>
                  <a:cubicBezTo>
                    <a:pt x="38" y="26"/>
                    <a:pt x="37" y="27"/>
                    <a:pt x="37" y="28"/>
                  </a:cubicBezTo>
                  <a:cubicBezTo>
                    <a:pt x="37" y="31"/>
                    <a:pt x="35" y="34"/>
                    <a:pt x="32" y="35"/>
                  </a:cubicBezTo>
                  <a:cubicBezTo>
                    <a:pt x="32" y="35"/>
                    <a:pt x="31" y="35"/>
                    <a:pt x="31" y="35"/>
                  </a:cubicBezTo>
                  <a:cubicBezTo>
                    <a:pt x="31" y="35"/>
                    <a:pt x="30" y="35"/>
                    <a:pt x="30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28" y="35"/>
                    <a:pt x="28" y="33"/>
                    <a:pt x="2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1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29"/>
                    <a:pt x="23" y="29"/>
                    <a:pt x="22" y="29"/>
                  </a:cubicBezTo>
                  <a:cubicBezTo>
                    <a:pt x="22" y="29"/>
                    <a:pt x="21" y="29"/>
                    <a:pt x="21" y="29"/>
                  </a:cubicBezTo>
                  <a:cubicBezTo>
                    <a:pt x="20" y="31"/>
                    <a:pt x="20" y="32"/>
                    <a:pt x="19" y="33"/>
                  </a:cubicBezTo>
                  <a:cubicBezTo>
                    <a:pt x="18" y="33"/>
                    <a:pt x="18" y="33"/>
                    <a:pt x="17" y="33"/>
                  </a:cubicBezTo>
                  <a:cubicBezTo>
                    <a:pt x="16" y="33"/>
                    <a:pt x="14" y="32"/>
                    <a:pt x="14" y="32"/>
                  </a:cubicBezTo>
                  <a:cubicBezTo>
                    <a:pt x="14" y="31"/>
                    <a:pt x="14" y="30"/>
                    <a:pt x="13" y="30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2" y="28"/>
                    <a:pt x="12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0" y="28"/>
                    <a:pt x="9" y="28"/>
                  </a:cubicBezTo>
                  <a:cubicBezTo>
                    <a:pt x="8" y="28"/>
                    <a:pt x="7" y="28"/>
                    <a:pt x="6" y="26"/>
                  </a:cubicBezTo>
                  <a:cubicBezTo>
                    <a:pt x="6" y="25"/>
                    <a:pt x="7" y="23"/>
                    <a:pt x="8" y="22"/>
                  </a:cubicBezTo>
                  <a:cubicBezTo>
                    <a:pt x="9" y="21"/>
                    <a:pt x="9" y="19"/>
                    <a:pt x="8" y="19"/>
                  </a:cubicBezTo>
                  <a:cubicBezTo>
                    <a:pt x="7" y="19"/>
                    <a:pt x="6" y="19"/>
                    <a:pt x="6" y="19"/>
                  </a:cubicBezTo>
                  <a:cubicBezTo>
                    <a:pt x="6" y="19"/>
                    <a:pt x="5" y="18"/>
                    <a:pt x="5" y="18"/>
                  </a:cubicBezTo>
                  <a:cubicBezTo>
                    <a:pt x="4" y="17"/>
                    <a:pt x="5" y="16"/>
                    <a:pt x="5" y="15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7" y="14"/>
                    <a:pt x="7" y="14"/>
                  </a:cubicBezTo>
                  <a:cubicBezTo>
                    <a:pt x="7" y="14"/>
                    <a:pt x="8" y="14"/>
                    <a:pt x="8" y="14"/>
                  </a:cubicBezTo>
                  <a:cubicBezTo>
                    <a:pt x="9" y="14"/>
                    <a:pt x="9" y="14"/>
                    <a:pt x="10" y="14"/>
                  </a:cubicBezTo>
                  <a:moveTo>
                    <a:pt x="17" y="0"/>
                  </a:moveTo>
                  <a:cubicBezTo>
                    <a:pt x="16" y="0"/>
                    <a:pt x="15" y="0"/>
                    <a:pt x="14" y="0"/>
                  </a:cubicBezTo>
                  <a:cubicBezTo>
                    <a:pt x="9" y="1"/>
                    <a:pt x="7" y="6"/>
                    <a:pt x="9" y="10"/>
                  </a:cubicBezTo>
                  <a:cubicBezTo>
                    <a:pt x="8" y="10"/>
                    <a:pt x="8" y="10"/>
                    <a:pt x="7" y="10"/>
                  </a:cubicBezTo>
                  <a:cubicBezTo>
                    <a:pt x="6" y="10"/>
                    <a:pt x="6" y="10"/>
                    <a:pt x="5" y="11"/>
                  </a:cubicBezTo>
                  <a:cubicBezTo>
                    <a:pt x="3" y="11"/>
                    <a:pt x="2" y="12"/>
                    <a:pt x="1" y="14"/>
                  </a:cubicBezTo>
                  <a:cubicBezTo>
                    <a:pt x="0" y="15"/>
                    <a:pt x="0" y="17"/>
                    <a:pt x="1" y="19"/>
                  </a:cubicBezTo>
                  <a:cubicBezTo>
                    <a:pt x="2" y="20"/>
                    <a:pt x="2" y="20"/>
                    <a:pt x="3" y="21"/>
                  </a:cubicBezTo>
                  <a:cubicBezTo>
                    <a:pt x="2" y="21"/>
                    <a:pt x="2" y="22"/>
                    <a:pt x="1" y="23"/>
                  </a:cubicBezTo>
                  <a:cubicBezTo>
                    <a:pt x="0" y="24"/>
                    <a:pt x="0" y="26"/>
                    <a:pt x="1" y="28"/>
                  </a:cubicBezTo>
                  <a:cubicBezTo>
                    <a:pt x="2" y="31"/>
                    <a:pt x="5" y="32"/>
                    <a:pt x="8" y="32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9" y="33"/>
                    <a:pt x="9" y="34"/>
                    <a:pt x="9" y="35"/>
                  </a:cubicBezTo>
                  <a:cubicBezTo>
                    <a:pt x="10" y="37"/>
                    <a:pt x="10" y="39"/>
                    <a:pt x="11" y="39"/>
                  </a:cubicBezTo>
                  <a:cubicBezTo>
                    <a:pt x="12" y="40"/>
                    <a:pt x="14" y="40"/>
                    <a:pt x="15" y="40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9" y="40"/>
                    <a:pt x="22" y="38"/>
                    <a:pt x="23" y="36"/>
                  </a:cubicBezTo>
                  <a:cubicBezTo>
                    <a:pt x="25" y="38"/>
                    <a:pt x="28" y="40"/>
                    <a:pt x="31" y="40"/>
                  </a:cubicBezTo>
                  <a:cubicBezTo>
                    <a:pt x="32" y="40"/>
                    <a:pt x="33" y="40"/>
                    <a:pt x="33" y="40"/>
                  </a:cubicBezTo>
                  <a:cubicBezTo>
                    <a:pt x="36" y="39"/>
                    <a:pt x="38" y="37"/>
                    <a:pt x="40" y="35"/>
                  </a:cubicBezTo>
                  <a:cubicBezTo>
                    <a:pt x="40" y="34"/>
                    <a:pt x="41" y="34"/>
                    <a:pt x="41" y="33"/>
                  </a:cubicBezTo>
                  <a:cubicBezTo>
                    <a:pt x="42" y="34"/>
                    <a:pt x="43" y="34"/>
                    <a:pt x="44" y="34"/>
                  </a:cubicBezTo>
                  <a:cubicBezTo>
                    <a:pt x="44" y="34"/>
                    <a:pt x="45" y="34"/>
                    <a:pt x="45" y="34"/>
                  </a:cubicBezTo>
                  <a:cubicBezTo>
                    <a:pt x="47" y="34"/>
                    <a:pt x="49" y="33"/>
                    <a:pt x="51" y="32"/>
                  </a:cubicBezTo>
                  <a:cubicBezTo>
                    <a:pt x="53" y="30"/>
                    <a:pt x="53" y="28"/>
                    <a:pt x="53" y="25"/>
                  </a:cubicBezTo>
                  <a:cubicBezTo>
                    <a:pt x="53" y="24"/>
                    <a:pt x="52" y="24"/>
                    <a:pt x="52" y="23"/>
                  </a:cubicBezTo>
                  <a:cubicBezTo>
                    <a:pt x="53" y="22"/>
                    <a:pt x="55" y="21"/>
                    <a:pt x="55" y="20"/>
                  </a:cubicBezTo>
                  <a:cubicBezTo>
                    <a:pt x="57" y="17"/>
                    <a:pt x="56" y="14"/>
                    <a:pt x="55" y="12"/>
                  </a:cubicBezTo>
                  <a:cubicBezTo>
                    <a:pt x="53" y="9"/>
                    <a:pt x="51" y="8"/>
                    <a:pt x="48" y="7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45" y="7"/>
                    <a:pt x="44" y="8"/>
                    <a:pt x="43" y="9"/>
                  </a:cubicBezTo>
                  <a:cubicBezTo>
                    <a:pt x="43" y="7"/>
                    <a:pt x="42" y="6"/>
                    <a:pt x="42" y="6"/>
                  </a:cubicBezTo>
                  <a:cubicBezTo>
                    <a:pt x="41" y="4"/>
                    <a:pt x="39" y="2"/>
                    <a:pt x="36" y="2"/>
                  </a:cubicBezTo>
                  <a:cubicBezTo>
                    <a:pt x="36" y="1"/>
                    <a:pt x="35" y="1"/>
                    <a:pt x="34" y="1"/>
                  </a:cubicBezTo>
                  <a:cubicBezTo>
                    <a:pt x="32" y="1"/>
                    <a:pt x="30" y="2"/>
                    <a:pt x="28" y="4"/>
                  </a:cubicBezTo>
                  <a:cubicBezTo>
                    <a:pt x="26" y="1"/>
                    <a:pt x="21" y="0"/>
                    <a:pt x="17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6"/>
            <p:cNvSpPr>
              <a:spLocks noEditPoints="1"/>
            </p:cNvSpPr>
            <p:nvPr/>
          </p:nvSpPr>
          <p:spPr bwMode="auto">
            <a:xfrm>
              <a:off x="1425512" y="4073930"/>
              <a:ext cx="361168" cy="268561"/>
            </a:xfrm>
            <a:custGeom>
              <a:avLst/>
              <a:gdLst>
                <a:gd name="T0" fmla="*/ 72 w 115"/>
                <a:gd name="T1" fmla="*/ 37 h 86"/>
                <a:gd name="T2" fmla="*/ 80 w 115"/>
                <a:gd name="T3" fmla="*/ 21 h 86"/>
                <a:gd name="T4" fmla="*/ 84 w 115"/>
                <a:gd name="T5" fmla="*/ 38 h 86"/>
                <a:gd name="T6" fmla="*/ 99 w 115"/>
                <a:gd name="T7" fmla="*/ 52 h 86"/>
                <a:gd name="T8" fmla="*/ 95 w 115"/>
                <a:gd name="T9" fmla="*/ 51 h 86"/>
                <a:gd name="T10" fmla="*/ 85 w 115"/>
                <a:gd name="T11" fmla="*/ 46 h 86"/>
                <a:gd name="T12" fmla="*/ 84 w 115"/>
                <a:gd name="T13" fmla="*/ 47 h 86"/>
                <a:gd name="T14" fmla="*/ 81 w 115"/>
                <a:gd name="T15" fmla="*/ 59 h 86"/>
                <a:gd name="T16" fmla="*/ 85 w 115"/>
                <a:gd name="T17" fmla="*/ 69 h 86"/>
                <a:gd name="T18" fmla="*/ 78 w 115"/>
                <a:gd name="T19" fmla="*/ 70 h 86"/>
                <a:gd name="T20" fmla="*/ 70 w 115"/>
                <a:gd name="T21" fmla="*/ 68 h 86"/>
                <a:gd name="T22" fmla="*/ 72 w 115"/>
                <a:gd name="T23" fmla="*/ 47 h 86"/>
                <a:gd name="T24" fmla="*/ 57 w 115"/>
                <a:gd name="T25" fmla="*/ 53 h 86"/>
                <a:gd name="T26" fmla="*/ 62 w 115"/>
                <a:gd name="T27" fmla="*/ 44 h 86"/>
                <a:gd name="T28" fmla="*/ 71 w 115"/>
                <a:gd name="T29" fmla="*/ 38 h 86"/>
                <a:gd name="T30" fmla="*/ 0 w 115"/>
                <a:gd name="T31" fmla="*/ 2 h 86"/>
                <a:gd name="T32" fmla="*/ 3 w 115"/>
                <a:gd name="T33" fmla="*/ 15 h 86"/>
                <a:gd name="T34" fmla="*/ 15 w 115"/>
                <a:gd name="T35" fmla="*/ 15 h 86"/>
                <a:gd name="T36" fmla="*/ 33 w 115"/>
                <a:gd name="T37" fmla="*/ 18 h 86"/>
                <a:gd name="T38" fmla="*/ 4 w 115"/>
                <a:gd name="T39" fmla="*/ 20 h 86"/>
                <a:gd name="T40" fmla="*/ 46 w 115"/>
                <a:gd name="T41" fmla="*/ 24 h 86"/>
                <a:gd name="T42" fmla="*/ 46 w 115"/>
                <a:gd name="T43" fmla="*/ 35 h 86"/>
                <a:gd name="T44" fmla="*/ 8 w 115"/>
                <a:gd name="T45" fmla="*/ 36 h 86"/>
                <a:gd name="T46" fmla="*/ 14 w 115"/>
                <a:gd name="T47" fmla="*/ 43 h 86"/>
                <a:gd name="T48" fmla="*/ 24 w 115"/>
                <a:gd name="T49" fmla="*/ 42 h 86"/>
                <a:gd name="T50" fmla="*/ 46 w 115"/>
                <a:gd name="T51" fmla="*/ 42 h 86"/>
                <a:gd name="T52" fmla="*/ 43 w 115"/>
                <a:gd name="T53" fmla="*/ 46 h 86"/>
                <a:gd name="T54" fmla="*/ 12 w 115"/>
                <a:gd name="T55" fmla="*/ 48 h 86"/>
                <a:gd name="T56" fmla="*/ 53 w 115"/>
                <a:gd name="T57" fmla="*/ 85 h 86"/>
                <a:gd name="T58" fmla="*/ 87 w 115"/>
                <a:gd name="T59" fmla="*/ 85 h 86"/>
                <a:gd name="T60" fmla="*/ 109 w 115"/>
                <a:gd name="T61" fmla="*/ 82 h 86"/>
                <a:gd name="T62" fmla="*/ 113 w 115"/>
                <a:gd name="T63" fmla="*/ 54 h 86"/>
                <a:gd name="T64" fmla="*/ 109 w 115"/>
                <a:gd name="T65" fmla="*/ 5 h 86"/>
                <a:gd name="T66" fmla="*/ 97 w 115"/>
                <a:gd name="T67" fmla="*/ 2 h 86"/>
                <a:gd name="T68" fmla="*/ 80 w 115"/>
                <a:gd name="T69" fmla="*/ 3 h 86"/>
                <a:gd name="T70" fmla="*/ 32 w 115"/>
                <a:gd name="T71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15" h="86">
                  <a:moveTo>
                    <a:pt x="71" y="38"/>
                  </a:moveTo>
                  <a:cubicBezTo>
                    <a:pt x="72" y="38"/>
                    <a:pt x="72" y="37"/>
                    <a:pt x="72" y="37"/>
                  </a:cubicBezTo>
                  <a:cubicBezTo>
                    <a:pt x="72" y="34"/>
                    <a:pt x="72" y="23"/>
                    <a:pt x="75" y="20"/>
                  </a:cubicBezTo>
                  <a:cubicBezTo>
                    <a:pt x="77" y="20"/>
                    <a:pt x="79" y="21"/>
                    <a:pt x="80" y="21"/>
                  </a:cubicBezTo>
                  <a:cubicBezTo>
                    <a:pt x="83" y="25"/>
                    <a:pt x="80" y="37"/>
                    <a:pt x="83" y="38"/>
                  </a:cubicBezTo>
                  <a:cubicBezTo>
                    <a:pt x="84" y="38"/>
                    <a:pt x="84" y="38"/>
                    <a:pt x="84" y="38"/>
                  </a:cubicBezTo>
                  <a:cubicBezTo>
                    <a:pt x="88" y="43"/>
                    <a:pt x="96" y="42"/>
                    <a:pt x="99" y="47"/>
                  </a:cubicBezTo>
                  <a:cubicBezTo>
                    <a:pt x="100" y="48"/>
                    <a:pt x="100" y="51"/>
                    <a:pt x="99" y="52"/>
                  </a:cubicBezTo>
                  <a:cubicBezTo>
                    <a:pt x="99" y="52"/>
                    <a:pt x="98" y="52"/>
                    <a:pt x="98" y="52"/>
                  </a:cubicBezTo>
                  <a:cubicBezTo>
                    <a:pt x="97" y="52"/>
                    <a:pt x="96" y="51"/>
                    <a:pt x="95" y="51"/>
                  </a:cubicBezTo>
                  <a:cubicBezTo>
                    <a:pt x="92" y="50"/>
                    <a:pt x="89" y="48"/>
                    <a:pt x="86" y="47"/>
                  </a:cubicBezTo>
                  <a:cubicBezTo>
                    <a:pt x="86" y="46"/>
                    <a:pt x="86" y="46"/>
                    <a:pt x="85" y="46"/>
                  </a:cubicBezTo>
                  <a:cubicBezTo>
                    <a:pt x="85" y="46"/>
                    <a:pt x="85" y="46"/>
                    <a:pt x="84" y="47"/>
                  </a:cubicBezTo>
                  <a:cubicBezTo>
                    <a:pt x="84" y="47"/>
                    <a:pt x="84" y="47"/>
                    <a:pt x="84" y="47"/>
                  </a:cubicBezTo>
                  <a:cubicBezTo>
                    <a:pt x="83" y="47"/>
                    <a:pt x="81" y="47"/>
                    <a:pt x="81" y="49"/>
                  </a:cubicBezTo>
                  <a:cubicBezTo>
                    <a:pt x="81" y="52"/>
                    <a:pt x="80" y="55"/>
                    <a:pt x="81" y="59"/>
                  </a:cubicBezTo>
                  <a:cubicBezTo>
                    <a:pt x="81" y="60"/>
                    <a:pt x="82" y="62"/>
                    <a:pt x="83" y="63"/>
                  </a:cubicBezTo>
                  <a:cubicBezTo>
                    <a:pt x="85" y="65"/>
                    <a:pt x="87" y="67"/>
                    <a:pt x="85" y="69"/>
                  </a:cubicBezTo>
                  <a:cubicBezTo>
                    <a:pt x="84" y="68"/>
                    <a:pt x="83" y="68"/>
                    <a:pt x="82" y="68"/>
                  </a:cubicBezTo>
                  <a:cubicBezTo>
                    <a:pt x="80" y="68"/>
                    <a:pt x="79" y="69"/>
                    <a:pt x="78" y="70"/>
                  </a:cubicBezTo>
                  <a:cubicBezTo>
                    <a:pt x="76" y="68"/>
                    <a:pt x="74" y="68"/>
                    <a:pt x="72" y="68"/>
                  </a:cubicBezTo>
                  <a:cubicBezTo>
                    <a:pt x="71" y="68"/>
                    <a:pt x="71" y="68"/>
                    <a:pt x="70" y="68"/>
                  </a:cubicBezTo>
                  <a:cubicBezTo>
                    <a:pt x="72" y="62"/>
                    <a:pt x="78" y="56"/>
                    <a:pt x="73" y="51"/>
                  </a:cubicBezTo>
                  <a:cubicBezTo>
                    <a:pt x="75" y="49"/>
                    <a:pt x="74" y="47"/>
                    <a:pt x="72" y="47"/>
                  </a:cubicBezTo>
                  <a:cubicBezTo>
                    <a:pt x="72" y="47"/>
                    <a:pt x="72" y="47"/>
                    <a:pt x="71" y="47"/>
                  </a:cubicBezTo>
                  <a:cubicBezTo>
                    <a:pt x="69" y="48"/>
                    <a:pt x="61" y="53"/>
                    <a:pt x="57" y="53"/>
                  </a:cubicBezTo>
                  <a:cubicBezTo>
                    <a:pt x="56" y="53"/>
                    <a:pt x="56" y="53"/>
                    <a:pt x="55" y="52"/>
                  </a:cubicBezTo>
                  <a:cubicBezTo>
                    <a:pt x="54" y="48"/>
                    <a:pt x="60" y="46"/>
                    <a:pt x="62" y="44"/>
                  </a:cubicBezTo>
                  <a:cubicBezTo>
                    <a:pt x="65" y="43"/>
                    <a:pt x="69" y="41"/>
                    <a:pt x="71" y="38"/>
                  </a:cubicBezTo>
                  <a:cubicBezTo>
                    <a:pt x="71" y="38"/>
                    <a:pt x="71" y="38"/>
                    <a:pt x="71" y="38"/>
                  </a:cubicBezTo>
                  <a:moveTo>
                    <a:pt x="32" y="0"/>
                  </a:moveTo>
                  <a:cubicBezTo>
                    <a:pt x="21" y="0"/>
                    <a:pt x="10" y="1"/>
                    <a:pt x="0" y="2"/>
                  </a:cubicBezTo>
                  <a:cubicBezTo>
                    <a:pt x="1" y="7"/>
                    <a:pt x="1" y="11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4" y="15"/>
                    <a:pt x="5" y="15"/>
                    <a:pt x="5" y="15"/>
                  </a:cubicBezTo>
                  <a:cubicBezTo>
                    <a:pt x="8" y="15"/>
                    <a:pt x="12" y="15"/>
                    <a:pt x="15" y="15"/>
                  </a:cubicBezTo>
                  <a:cubicBezTo>
                    <a:pt x="21" y="15"/>
                    <a:pt x="26" y="15"/>
                    <a:pt x="32" y="15"/>
                  </a:cubicBezTo>
                  <a:cubicBezTo>
                    <a:pt x="32" y="16"/>
                    <a:pt x="32" y="17"/>
                    <a:pt x="33" y="18"/>
                  </a:cubicBezTo>
                  <a:cubicBezTo>
                    <a:pt x="28" y="19"/>
                    <a:pt x="23" y="19"/>
                    <a:pt x="19" y="20"/>
                  </a:cubicBezTo>
                  <a:cubicBezTo>
                    <a:pt x="14" y="20"/>
                    <a:pt x="9" y="20"/>
                    <a:pt x="4" y="20"/>
                  </a:cubicBezTo>
                  <a:cubicBezTo>
                    <a:pt x="4" y="22"/>
                    <a:pt x="5" y="24"/>
                    <a:pt x="5" y="26"/>
                  </a:cubicBezTo>
                  <a:cubicBezTo>
                    <a:pt x="19" y="26"/>
                    <a:pt x="33" y="25"/>
                    <a:pt x="46" y="24"/>
                  </a:cubicBezTo>
                  <a:cubicBezTo>
                    <a:pt x="46" y="26"/>
                    <a:pt x="46" y="28"/>
                    <a:pt x="46" y="29"/>
                  </a:cubicBezTo>
                  <a:cubicBezTo>
                    <a:pt x="46" y="31"/>
                    <a:pt x="46" y="33"/>
                    <a:pt x="46" y="35"/>
                  </a:cubicBezTo>
                  <a:cubicBezTo>
                    <a:pt x="45" y="35"/>
                    <a:pt x="44" y="35"/>
                    <a:pt x="43" y="35"/>
                  </a:cubicBezTo>
                  <a:cubicBezTo>
                    <a:pt x="31" y="35"/>
                    <a:pt x="20" y="35"/>
                    <a:pt x="8" y="36"/>
                  </a:cubicBezTo>
                  <a:cubicBezTo>
                    <a:pt x="9" y="38"/>
                    <a:pt x="10" y="41"/>
                    <a:pt x="11" y="43"/>
                  </a:cubicBezTo>
                  <a:cubicBezTo>
                    <a:pt x="12" y="43"/>
                    <a:pt x="13" y="43"/>
                    <a:pt x="14" y="43"/>
                  </a:cubicBezTo>
                  <a:cubicBezTo>
                    <a:pt x="16" y="42"/>
                    <a:pt x="19" y="42"/>
                    <a:pt x="22" y="42"/>
                  </a:cubicBezTo>
                  <a:cubicBezTo>
                    <a:pt x="23" y="42"/>
                    <a:pt x="24" y="42"/>
                    <a:pt x="24" y="42"/>
                  </a:cubicBezTo>
                  <a:cubicBezTo>
                    <a:pt x="28" y="42"/>
                    <a:pt x="32" y="43"/>
                    <a:pt x="36" y="43"/>
                  </a:cubicBezTo>
                  <a:cubicBezTo>
                    <a:pt x="40" y="43"/>
                    <a:pt x="43" y="43"/>
                    <a:pt x="46" y="42"/>
                  </a:cubicBezTo>
                  <a:cubicBezTo>
                    <a:pt x="46" y="43"/>
                    <a:pt x="47" y="45"/>
                    <a:pt x="47" y="46"/>
                  </a:cubicBezTo>
                  <a:cubicBezTo>
                    <a:pt x="46" y="46"/>
                    <a:pt x="44" y="46"/>
                    <a:pt x="43" y="46"/>
                  </a:cubicBezTo>
                  <a:cubicBezTo>
                    <a:pt x="36" y="46"/>
                    <a:pt x="28" y="47"/>
                    <a:pt x="22" y="48"/>
                  </a:cubicBezTo>
                  <a:cubicBezTo>
                    <a:pt x="19" y="48"/>
                    <a:pt x="16" y="48"/>
                    <a:pt x="12" y="48"/>
                  </a:cubicBezTo>
                  <a:cubicBezTo>
                    <a:pt x="17" y="61"/>
                    <a:pt x="23" y="73"/>
                    <a:pt x="29" y="86"/>
                  </a:cubicBezTo>
                  <a:cubicBezTo>
                    <a:pt x="37" y="85"/>
                    <a:pt x="45" y="85"/>
                    <a:pt x="53" y="85"/>
                  </a:cubicBezTo>
                  <a:cubicBezTo>
                    <a:pt x="58" y="85"/>
                    <a:pt x="63" y="84"/>
                    <a:pt x="69" y="84"/>
                  </a:cubicBezTo>
                  <a:cubicBezTo>
                    <a:pt x="75" y="84"/>
                    <a:pt x="81" y="85"/>
                    <a:pt x="87" y="85"/>
                  </a:cubicBezTo>
                  <a:cubicBezTo>
                    <a:pt x="90" y="85"/>
                    <a:pt x="93" y="85"/>
                    <a:pt x="96" y="85"/>
                  </a:cubicBezTo>
                  <a:cubicBezTo>
                    <a:pt x="101" y="85"/>
                    <a:pt x="106" y="84"/>
                    <a:pt x="109" y="82"/>
                  </a:cubicBezTo>
                  <a:cubicBezTo>
                    <a:pt x="110" y="81"/>
                    <a:pt x="110" y="81"/>
                    <a:pt x="110" y="80"/>
                  </a:cubicBezTo>
                  <a:cubicBezTo>
                    <a:pt x="115" y="76"/>
                    <a:pt x="113" y="57"/>
                    <a:pt x="113" y="54"/>
                  </a:cubicBezTo>
                  <a:cubicBezTo>
                    <a:pt x="112" y="39"/>
                    <a:pt x="115" y="21"/>
                    <a:pt x="110" y="7"/>
                  </a:cubicBezTo>
                  <a:cubicBezTo>
                    <a:pt x="110" y="6"/>
                    <a:pt x="110" y="5"/>
                    <a:pt x="109" y="5"/>
                  </a:cubicBezTo>
                  <a:cubicBezTo>
                    <a:pt x="109" y="4"/>
                    <a:pt x="109" y="4"/>
                    <a:pt x="108" y="4"/>
                  </a:cubicBezTo>
                  <a:cubicBezTo>
                    <a:pt x="104" y="3"/>
                    <a:pt x="101" y="2"/>
                    <a:pt x="97" y="2"/>
                  </a:cubicBezTo>
                  <a:cubicBezTo>
                    <a:pt x="93" y="2"/>
                    <a:pt x="89" y="3"/>
                    <a:pt x="85" y="3"/>
                  </a:cubicBezTo>
                  <a:cubicBezTo>
                    <a:pt x="83" y="3"/>
                    <a:pt x="82" y="3"/>
                    <a:pt x="80" y="3"/>
                  </a:cubicBezTo>
                  <a:cubicBezTo>
                    <a:pt x="71" y="3"/>
                    <a:pt x="62" y="2"/>
                    <a:pt x="53" y="1"/>
                  </a:cubicBezTo>
                  <a:cubicBezTo>
                    <a:pt x="46" y="1"/>
                    <a:pt x="39" y="0"/>
                    <a:pt x="32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7"/>
            <p:cNvSpPr>
              <a:spLocks noEditPoints="1"/>
            </p:cNvSpPr>
            <p:nvPr/>
          </p:nvSpPr>
          <p:spPr bwMode="auto">
            <a:xfrm>
              <a:off x="4363475" y="4812472"/>
              <a:ext cx="416732" cy="129650"/>
            </a:xfrm>
            <a:custGeom>
              <a:avLst/>
              <a:gdLst>
                <a:gd name="T0" fmla="*/ 19 w 133"/>
                <a:gd name="T1" fmla="*/ 25 h 41"/>
                <a:gd name="T2" fmla="*/ 66 w 133"/>
                <a:gd name="T3" fmla="*/ 23 h 41"/>
                <a:gd name="T4" fmla="*/ 66 w 133"/>
                <a:gd name="T5" fmla="*/ 28 h 41"/>
                <a:gd name="T6" fmla="*/ 65 w 133"/>
                <a:gd name="T7" fmla="*/ 34 h 41"/>
                <a:gd name="T8" fmla="*/ 62 w 133"/>
                <a:gd name="T9" fmla="*/ 34 h 41"/>
                <a:gd name="T10" fmla="*/ 14 w 133"/>
                <a:gd name="T11" fmla="*/ 37 h 41"/>
                <a:gd name="T12" fmla="*/ 14 w 133"/>
                <a:gd name="T13" fmla="*/ 36 h 41"/>
                <a:gd name="T14" fmla="*/ 13 w 133"/>
                <a:gd name="T15" fmla="*/ 25 h 41"/>
                <a:gd name="T16" fmla="*/ 19 w 133"/>
                <a:gd name="T17" fmla="*/ 25 h 41"/>
                <a:gd name="T18" fmla="*/ 34 w 133"/>
                <a:gd name="T19" fmla="*/ 15 h 41"/>
                <a:gd name="T20" fmla="*/ 51 w 133"/>
                <a:gd name="T21" fmla="*/ 14 h 41"/>
                <a:gd name="T22" fmla="*/ 52 w 133"/>
                <a:gd name="T23" fmla="*/ 18 h 41"/>
                <a:gd name="T24" fmla="*/ 38 w 133"/>
                <a:gd name="T25" fmla="*/ 19 h 41"/>
                <a:gd name="T26" fmla="*/ 13 w 133"/>
                <a:gd name="T27" fmla="*/ 21 h 41"/>
                <a:gd name="T28" fmla="*/ 12 w 133"/>
                <a:gd name="T29" fmla="*/ 15 h 41"/>
                <a:gd name="T30" fmla="*/ 14 w 133"/>
                <a:gd name="T31" fmla="*/ 15 h 41"/>
                <a:gd name="T32" fmla="*/ 18 w 133"/>
                <a:gd name="T33" fmla="*/ 14 h 41"/>
                <a:gd name="T34" fmla="*/ 23 w 133"/>
                <a:gd name="T35" fmla="*/ 14 h 41"/>
                <a:gd name="T36" fmla="*/ 24 w 133"/>
                <a:gd name="T37" fmla="*/ 14 h 41"/>
                <a:gd name="T38" fmla="*/ 34 w 133"/>
                <a:gd name="T39" fmla="*/ 15 h 41"/>
                <a:gd name="T40" fmla="*/ 51 w 133"/>
                <a:gd name="T41" fmla="*/ 0 h 41"/>
                <a:gd name="T42" fmla="*/ 5 w 133"/>
                <a:gd name="T43" fmla="*/ 4 h 41"/>
                <a:gd name="T44" fmla="*/ 4 w 133"/>
                <a:gd name="T45" fmla="*/ 4 h 41"/>
                <a:gd name="T46" fmla="*/ 4 w 133"/>
                <a:gd name="T47" fmla="*/ 4 h 41"/>
                <a:gd name="T48" fmla="*/ 4 w 133"/>
                <a:gd name="T49" fmla="*/ 4 h 41"/>
                <a:gd name="T50" fmla="*/ 1 w 133"/>
                <a:gd name="T51" fmla="*/ 41 h 41"/>
                <a:gd name="T52" fmla="*/ 65 w 133"/>
                <a:gd name="T53" fmla="*/ 41 h 41"/>
                <a:gd name="T54" fmla="*/ 66 w 133"/>
                <a:gd name="T55" fmla="*/ 41 h 41"/>
                <a:gd name="T56" fmla="*/ 66 w 133"/>
                <a:gd name="T57" fmla="*/ 41 h 41"/>
                <a:gd name="T58" fmla="*/ 86 w 133"/>
                <a:gd name="T59" fmla="*/ 41 h 41"/>
                <a:gd name="T60" fmla="*/ 90 w 133"/>
                <a:gd name="T61" fmla="*/ 37 h 41"/>
                <a:gd name="T62" fmla="*/ 90 w 133"/>
                <a:gd name="T63" fmla="*/ 37 h 41"/>
                <a:gd name="T64" fmla="*/ 92 w 133"/>
                <a:gd name="T65" fmla="*/ 36 h 41"/>
                <a:gd name="T66" fmla="*/ 95 w 133"/>
                <a:gd name="T67" fmla="*/ 19 h 41"/>
                <a:gd name="T68" fmla="*/ 100 w 133"/>
                <a:gd name="T69" fmla="*/ 20 h 41"/>
                <a:gd name="T70" fmla="*/ 103 w 133"/>
                <a:gd name="T71" fmla="*/ 37 h 41"/>
                <a:gd name="T72" fmla="*/ 103 w 133"/>
                <a:gd name="T73" fmla="*/ 37 h 41"/>
                <a:gd name="T74" fmla="*/ 109 w 133"/>
                <a:gd name="T75" fmla="*/ 41 h 41"/>
                <a:gd name="T76" fmla="*/ 132 w 133"/>
                <a:gd name="T77" fmla="*/ 41 h 41"/>
                <a:gd name="T78" fmla="*/ 130 w 133"/>
                <a:gd name="T79" fmla="*/ 6 h 41"/>
                <a:gd name="T80" fmla="*/ 129 w 133"/>
                <a:gd name="T81" fmla="*/ 4 h 41"/>
                <a:gd name="T82" fmla="*/ 127 w 133"/>
                <a:gd name="T83" fmla="*/ 3 h 41"/>
                <a:gd name="T84" fmla="*/ 116 w 133"/>
                <a:gd name="T85" fmla="*/ 1 h 41"/>
                <a:gd name="T86" fmla="*/ 104 w 133"/>
                <a:gd name="T87" fmla="*/ 2 h 41"/>
                <a:gd name="T88" fmla="*/ 99 w 133"/>
                <a:gd name="T89" fmla="*/ 2 h 41"/>
                <a:gd name="T90" fmla="*/ 72 w 133"/>
                <a:gd name="T91" fmla="*/ 0 h 41"/>
                <a:gd name="T92" fmla="*/ 51 w 133"/>
                <a:gd name="T93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3" h="41">
                  <a:moveTo>
                    <a:pt x="19" y="25"/>
                  </a:moveTo>
                  <a:cubicBezTo>
                    <a:pt x="34" y="25"/>
                    <a:pt x="50" y="24"/>
                    <a:pt x="66" y="23"/>
                  </a:cubicBezTo>
                  <a:cubicBezTo>
                    <a:pt x="66" y="25"/>
                    <a:pt x="66" y="27"/>
                    <a:pt x="66" y="28"/>
                  </a:cubicBezTo>
                  <a:cubicBezTo>
                    <a:pt x="66" y="30"/>
                    <a:pt x="65" y="32"/>
                    <a:pt x="65" y="34"/>
                  </a:cubicBezTo>
                  <a:cubicBezTo>
                    <a:pt x="64" y="34"/>
                    <a:pt x="63" y="34"/>
                    <a:pt x="62" y="34"/>
                  </a:cubicBezTo>
                  <a:cubicBezTo>
                    <a:pt x="46" y="34"/>
                    <a:pt x="30" y="35"/>
                    <a:pt x="14" y="37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3"/>
                    <a:pt x="14" y="29"/>
                    <a:pt x="13" y="25"/>
                  </a:cubicBezTo>
                  <a:cubicBezTo>
                    <a:pt x="15" y="25"/>
                    <a:pt x="17" y="25"/>
                    <a:pt x="19" y="25"/>
                  </a:cubicBezTo>
                  <a:moveTo>
                    <a:pt x="34" y="15"/>
                  </a:moveTo>
                  <a:cubicBezTo>
                    <a:pt x="40" y="15"/>
                    <a:pt x="45" y="14"/>
                    <a:pt x="51" y="14"/>
                  </a:cubicBezTo>
                  <a:cubicBezTo>
                    <a:pt x="51" y="15"/>
                    <a:pt x="52" y="17"/>
                    <a:pt x="52" y="18"/>
                  </a:cubicBezTo>
                  <a:cubicBezTo>
                    <a:pt x="47" y="18"/>
                    <a:pt x="43" y="19"/>
                    <a:pt x="38" y="19"/>
                  </a:cubicBezTo>
                  <a:cubicBezTo>
                    <a:pt x="29" y="19"/>
                    <a:pt x="21" y="19"/>
                    <a:pt x="13" y="21"/>
                  </a:cubicBezTo>
                  <a:cubicBezTo>
                    <a:pt x="13" y="19"/>
                    <a:pt x="12" y="17"/>
                    <a:pt x="12" y="15"/>
                  </a:cubicBezTo>
                  <a:cubicBezTo>
                    <a:pt x="13" y="15"/>
                    <a:pt x="13" y="15"/>
                    <a:pt x="14" y="15"/>
                  </a:cubicBezTo>
                  <a:cubicBezTo>
                    <a:pt x="15" y="15"/>
                    <a:pt x="17" y="15"/>
                    <a:pt x="18" y="14"/>
                  </a:cubicBezTo>
                  <a:cubicBezTo>
                    <a:pt x="20" y="14"/>
                    <a:pt x="21" y="14"/>
                    <a:pt x="23" y="14"/>
                  </a:cubicBezTo>
                  <a:cubicBezTo>
                    <a:pt x="23" y="14"/>
                    <a:pt x="24" y="14"/>
                    <a:pt x="24" y="14"/>
                  </a:cubicBezTo>
                  <a:cubicBezTo>
                    <a:pt x="28" y="15"/>
                    <a:pt x="31" y="15"/>
                    <a:pt x="34" y="15"/>
                  </a:cubicBezTo>
                  <a:moveTo>
                    <a:pt x="51" y="0"/>
                  </a:moveTo>
                  <a:cubicBezTo>
                    <a:pt x="35" y="0"/>
                    <a:pt x="19" y="1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0" y="15"/>
                    <a:pt x="1" y="29"/>
                    <a:pt x="1" y="41"/>
                  </a:cubicBezTo>
                  <a:cubicBezTo>
                    <a:pt x="65" y="41"/>
                    <a:pt x="65" y="41"/>
                    <a:pt x="65" y="41"/>
                  </a:cubicBezTo>
                  <a:cubicBezTo>
                    <a:pt x="65" y="41"/>
                    <a:pt x="65" y="41"/>
                    <a:pt x="66" y="41"/>
                  </a:cubicBezTo>
                  <a:cubicBezTo>
                    <a:pt x="66" y="41"/>
                    <a:pt x="66" y="41"/>
                    <a:pt x="66" y="41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8" y="40"/>
                    <a:pt x="89" y="39"/>
                    <a:pt x="90" y="37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91" y="37"/>
                    <a:pt x="92" y="37"/>
                    <a:pt x="92" y="36"/>
                  </a:cubicBezTo>
                  <a:cubicBezTo>
                    <a:pt x="91" y="33"/>
                    <a:pt x="92" y="23"/>
                    <a:pt x="95" y="19"/>
                  </a:cubicBezTo>
                  <a:cubicBezTo>
                    <a:pt x="96" y="19"/>
                    <a:pt x="98" y="20"/>
                    <a:pt x="100" y="20"/>
                  </a:cubicBezTo>
                  <a:cubicBezTo>
                    <a:pt x="102" y="24"/>
                    <a:pt x="99" y="36"/>
                    <a:pt x="103" y="37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4" y="39"/>
                    <a:pt x="107" y="40"/>
                    <a:pt x="109" y="41"/>
                  </a:cubicBezTo>
                  <a:cubicBezTo>
                    <a:pt x="132" y="41"/>
                    <a:pt x="132" y="41"/>
                    <a:pt x="132" y="41"/>
                  </a:cubicBezTo>
                  <a:cubicBezTo>
                    <a:pt x="133" y="29"/>
                    <a:pt x="133" y="17"/>
                    <a:pt x="130" y="6"/>
                  </a:cubicBezTo>
                  <a:cubicBezTo>
                    <a:pt x="129" y="5"/>
                    <a:pt x="129" y="5"/>
                    <a:pt x="129" y="4"/>
                  </a:cubicBezTo>
                  <a:cubicBezTo>
                    <a:pt x="128" y="4"/>
                    <a:pt x="128" y="3"/>
                    <a:pt x="127" y="3"/>
                  </a:cubicBezTo>
                  <a:cubicBezTo>
                    <a:pt x="123" y="2"/>
                    <a:pt x="120" y="1"/>
                    <a:pt x="116" y="1"/>
                  </a:cubicBezTo>
                  <a:cubicBezTo>
                    <a:pt x="112" y="1"/>
                    <a:pt x="108" y="2"/>
                    <a:pt x="104" y="2"/>
                  </a:cubicBezTo>
                  <a:cubicBezTo>
                    <a:pt x="103" y="2"/>
                    <a:pt x="101" y="2"/>
                    <a:pt x="99" y="2"/>
                  </a:cubicBezTo>
                  <a:cubicBezTo>
                    <a:pt x="90" y="2"/>
                    <a:pt x="81" y="1"/>
                    <a:pt x="72" y="0"/>
                  </a:cubicBezTo>
                  <a:cubicBezTo>
                    <a:pt x="65" y="0"/>
                    <a:pt x="58" y="0"/>
                    <a:pt x="5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8"/>
            <p:cNvSpPr>
              <a:spLocks/>
            </p:cNvSpPr>
            <p:nvPr/>
          </p:nvSpPr>
          <p:spPr bwMode="auto">
            <a:xfrm>
              <a:off x="1849190" y="2939493"/>
              <a:ext cx="442199" cy="379689"/>
            </a:xfrm>
            <a:custGeom>
              <a:avLst/>
              <a:gdLst>
                <a:gd name="T0" fmla="*/ 94 w 141"/>
                <a:gd name="T1" fmla="*/ 0 h 121"/>
                <a:gd name="T2" fmla="*/ 67 w 141"/>
                <a:gd name="T3" fmla="*/ 12 h 121"/>
                <a:gd name="T4" fmla="*/ 70 w 141"/>
                <a:gd name="T5" fmla="*/ 12 h 121"/>
                <a:gd name="T6" fmla="*/ 119 w 141"/>
                <a:gd name="T7" fmla="*/ 45 h 121"/>
                <a:gd name="T8" fmla="*/ 86 w 141"/>
                <a:gd name="T9" fmla="*/ 104 h 121"/>
                <a:gd name="T10" fmla="*/ 72 w 141"/>
                <a:gd name="T11" fmla="*/ 106 h 121"/>
                <a:gd name="T12" fmla="*/ 26 w 141"/>
                <a:gd name="T13" fmla="*/ 72 h 121"/>
                <a:gd name="T14" fmla="*/ 34 w 141"/>
                <a:gd name="T15" fmla="*/ 33 h 121"/>
                <a:gd name="T16" fmla="*/ 41 w 141"/>
                <a:gd name="T17" fmla="*/ 25 h 121"/>
                <a:gd name="T18" fmla="*/ 12 w 141"/>
                <a:gd name="T19" fmla="*/ 42 h 121"/>
                <a:gd name="T20" fmla="*/ 11 w 141"/>
                <a:gd name="T21" fmla="*/ 44 h 121"/>
                <a:gd name="T22" fmla="*/ 58 w 141"/>
                <a:gd name="T23" fmla="*/ 119 h 121"/>
                <a:gd name="T24" fmla="*/ 74 w 141"/>
                <a:gd name="T25" fmla="*/ 121 h 121"/>
                <a:gd name="T26" fmla="*/ 134 w 141"/>
                <a:gd name="T27" fmla="*/ 71 h 121"/>
                <a:gd name="T28" fmla="*/ 94 w 141"/>
                <a:gd name="T29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1" h="121">
                  <a:moveTo>
                    <a:pt x="94" y="0"/>
                  </a:moveTo>
                  <a:cubicBezTo>
                    <a:pt x="84" y="4"/>
                    <a:pt x="75" y="8"/>
                    <a:pt x="67" y="12"/>
                  </a:cubicBezTo>
                  <a:cubicBezTo>
                    <a:pt x="68" y="12"/>
                    <a:pt x="69" y="12"/>
                    <a:pt x="70" y="12"/>
                  </a:cubicBezTo>
                  <a:cubicBezTo>
                    <a:pt x="91" y="12"/>
                    <a:pt x="112" y="23"/>
                    <a:pt x="119" y="45"/>
                  </a:cubicBezTo>
                  <a:cubicBezTo>
                    <a:pt x="126" y="69"/>
                    <a:pt x="108" y="96"/>
                    <a:pt x="86" y="104"/>
                  </a:cubicBezTo>
                  <a:cubicBezTo>
                    <a:pt x="81" y="106"/>
                    <a:pt x="77" y="106"/>
                    <a:pt x="72" y="106"/>
                  </a:cubicBezTo>
                  <a:cubicBezTo>
                    <a:pt x="51" y="106"/>
                    <a:pt x="32" y="92"/>
                    <a:pt x="26" y="72"/>
                  </a:cubicBezTo>
                  <a:cubicBezTo>
                    <a:pt x="22" y="58"/>
                    <a:pt x="27" y="44"/>
                    <a:pt x="34" y="33"/>
                  </a:cubicBezTo>
                  <a:cubicBezTo>
                    <a:pt x="36" y="30"/>
                    <a:pt x="38" y="28"/>
                    <a:pt x="41" y="25"/>
                  </a:cubicBezTo>
                  <a:cubicBezTo>
                    <a:pt x="31" y="30"/>
                    <a:pt x="21" y="36"/>
                    <a:pt x="12" y="42"/>
                  </a:cubicBezTo>
                  <a:cubicBezTo>
                    <a:pt x="12" y="43"/>
                    <a:pt x="12" y="44"/>
                    <a:pt x="11" y="44"/>
                  </a:cubicBezTo>
                  <a:cubicBezTo>
                    <a:pt x="0" y="80"/>
                    <a:pt x="24" y="111"/>
                    <a:pt x="58" y="119"/>
                  </a:cubicBezTo>
                  <a:cubicBezTo>
                    <a:pt x="63" y="121"/>
                    <a:pt x="69" y="121"/>
                    <a:pt x="74" y="121"/>
                  </a:cubicBezTo>
                  <a:cubicBezTo>
                    <a:pt x="103" y="121"/>
                    <a:pt x="127" y="102"/>
                    <a:pt x="134" y="71"/>
                  </a:cubicBezTo>
                  <a:cubicBezTo>
                    <a:pt x="141" y="39"/>
                    <a:pt x="122" y="9"/>
                    <a:pt x="94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9"/>
            <p:cNvSpPr>
              <a:spLocks noEditPoints="1"/>
            </p:cNvSpPr>
            <p:nvPr/>
          </p:nvSpPr>
          <p:spPr bwMode="auto">
            <a:xfrm>
              <a:off x="1948742" y="2992741"/>
              <a:ext cx="263930" cy="263930"/>
            </a:xfrm>
            <a:custGeom>
              <a:avLst/>
              <a:gdLst>
                <a:gd name="T0" fmla="*/ 32 w 84"/>
                <a:gd name="T1" fmla="*/ 45 h 84"/>
                <a:gd name="T2" fmla="*/ 40 w 84"/>
                <a:gd name="T3" fmla="*/ 31 h 84"/>
                <a:gd name="T4" fmla="*/ 45 w 84"/>
                <a:gd name="T5" fmla="*/ 48 h 84"/>
                <a:gd name="T6" fmla="*/ 40 w 84"/>
                <a:gd name="T7" fmla="*/ 0 h 84"/>
                <a:gd name="T8" fmla="*/ 31 w 84"/>
                <a:gd name="T9" fmla="*/ 2 h 84"/>
                <a:gd name="T10" fmla="*/ 29 w 84"/>
                <a:gd name="T11" fmla="*/ 4 h 84"/>
                <a:gd name="T12" fmla="*/ 31 w 84"/>
                <a:gd name="T13" fmla="*/ 21 h 84"/>
                <a:gd name="T14" fmla="*/ 14 w 84"/>
                <a:gd name="T15" fmla="*/ 17 h 84"/>
                <a:gd name="T16" fmla="*/ 11 w 84"/>
                <a:gd name="T17" fmla="*/ 15 h 84"/>
                <a:gd name="T18" fmla="*/ 4 w 84"/>
                <a:gd name="T19" fmla="*/ 21 h 84"/>
                <a:gd name="T20" fmla="*/ 1 w 84"/>
                <a:gd name="T21" fmla="*/ 30 h 84"/>
                <a:gd name="T22" fmla="*/ 3 w 84"/>
                <a:gd name="T23" fmla="*/ 34 h 84"/>
                <a:gd name="T24" fmla="*/ 20 w 84"/>
                <a:gd name="T25" fmla="*/ 43 h 84"/>
                <a:gd name="T26" fmla="*/ 2 w 84"/>
                <a:gd name="T27" fmla="*/ 52 h 84"/>
                <a:gd name="T28" fmla="*/ 2 w 84"/>
                <a:gd name="T29" fmla="*/ 54 h 84"/>
                <a:gd name="T30" fmla="*/ 2 w 84"/>
                <a:gd name="T31" fmla="*/ 55 h 84"/>
                <a:gd name="T32" fmla="*/ 11 w 84"/>
                <a:gd name="T33" fmla="*/ 70 h 84"/>
                <a:gd name="T34" fmla="*/ 13 w 84"/>
                <a:gd name="T35" fmla="*/ 69 h 84"/>
                <a:gd name="T36" fmla="*/ 20 w 84"/>
                <a:gd name="T37" fmla="*/ 61 h 84"/>
                <a:gd name="T38" fmla="*/ 31 w 84"/>
                <a:gd name="T39" fmla="*/ 60 h 84"/>
                <a:gd name="T40" fmla="*/ 31 w 84"/>
                <a:gd name="T41" fmla="*/ 78 h 84"/>
                <a:gd name="T42" fmla="*/ 45 w 84"/>
                <a:gd name="T43" fmla="*/ 84 h 84"/>
                <a:gd name="T44" fmla="*/ 52 w 84"/>
                <a:gd name="T45" fmla="*/ 81 h 84"/>
                <a:gd name="T46" fmla="*/ 52 w 84"/>
                <a:gd name="T47" fmla="*/ 58 h 84"/>
                <a:gd name="T48" fmla="*/ 68 w 84"/>
                <a:gd name="T49" fmla="*/ 69 h 84"/>
                <a:gd name="T50" fmla="*/ 71 w 84"/>
                <a:gd name="T51" fmla="*/ 69 h 84"/>
                <a:gd name="T52" fmla="*/ 80 w 84"/>
                <a:gd name="T53" fmla="*/ 54 h 84"/>
                <a:gd name="T54" fmla="*/ 76 w 84"/>
                <a:gd name="T55" fmla="*/ 51 h 84"/>
                <a:gd name="T56" fmla="*/ 66 w 84"/>
                <a:gd name="T57" fmla="*/ 50 h 84"/>
                <a:gd name="T58" fmla="*/ 73 w 84"/>
                <a:gd name="T59" fmla="*/ 32 h 84"/>
                <a:gd name="T60" fmla="*/ 79 w 84"/>
                <a:gd name="T61" fmla="*/ 34 h 84"/>
                <a:gd name="T62" fmla="*/ 79 w 84"/>
                <a:gd name="T63" fmla="*/ 23 h 84"/>
                <a:gd name="T64" fmla="*/ 69 w 84"/>
                <a:gd name="T65" fmla="*/ 15 h 84"/>
                <a:gd name="T66" fmla="*/ 55 w 84"/>
                <a:gd name="T67" fmla="*/ 25 h 84"/>
                <a:gd name="T68" fmla="*/ 50 w 84"/>
                <a:gd name="T69" fmla="*/ 4 h 84"/>
                <a:gd name="T70" fmla="*/ 49 w 84"/>
                <a:gd name="T71" fmla="*/ 2 h 84"/>
                <a:gd name="T72" fmla="*/ 40 w 84"/>
                <a:gd name="T73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4" h="84">
                  <a:moveTo>
                    <a:pt x="40" y="50"/>
                  </a:moveTo>
                  <a:cubicBezTo>
                    <a:pt x="37" y="50"/>
                    <a:pt x="33" y="48"/>
                    <a:pt x="32" y="45"/>
                  </a:cubicBezTo>
                  <a:cubicBezTo>
                    <a:pt x="30" y="41"/>
                    <a:pt x="31" y="37"/>
                    <a:pt x="34" y="34"/>
                  </a:cubicBezTo>
                  <a:cubicBezTo>
                    <a:pt x="35" y="32"/>
                    <a:pt x="38" y="32"/>
                    <a:pt x="40" y="31"/>
                  </a:cubicBezTo>
                  <a:cubicBezTo>
                    <a:pt x="43" y="32"/>
                    <a:pt x="46" y="32"/>
                    <a:pt x="48" y="36"/>
                  </a:cubicBezTo>
                  <a:cubicBezTo>
                    <a:pt x="49" y="40"/>
                    <a:pt x="48" y="45"/>
                    <a:pt x="45" y="48"/>
                  </a:cubicBezTo>
                  <a:cubicBezTo>
                    <a:pt x="44" y="49"/>
                    <a:pt x="42" y="50"/>
                    <a:pt x="40" y="50"/>
                  </a:cubicBezTo>
                  <a:moveTo>
                    <a:pt x="40" y="0"/>
                  </a:moveTo>
                  <a:cubicBezTo>
                    <a:pt x="37" y="0"/>
                    <a:pt x="33" y="1"/>
                    <a:pt x="31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2"/>
                    <a:pt x="30" y="2"/>
                    <a:pt x="30" y="2"/>
                  </a:cubicBezTo>
                  <a:cubicBezTo>
                    <a:pt x="29" y="3"/>
                    <a:pt x="29" y="3"/>
                    <a:pt x="29" y="4"/>
                  </a:cubicBezTo>
                  <a:cubicBezTo>
                    <a:pt x="29" y="6"/>
                    <a:pt x="32" y="8"/>
                    <a:pt x="33" y="11"/>
                  </a:cubicBezTo>
                  <a:cubicBezTo>
                    <a:pt x="33" y="14"/>
                    <a:pt x="32" y="18"/>
                    <a:pt x="31" y="21"/>
                  </a:cubicBezTo>
                  <a:cubicBezTo>
                    <a:pt x="29" y="25"/>
                    <a:pt x="27" y="26"/>
                    <a:pt x="24" y="26"/>
                  </a:cubicBezTo>
                  <a:cubicBezTo>
                    <a:pt x="20" y="26"/>
                    <a:pt x="15" y="22"/>
                    <a:pt x="14" y="17"/>
                  </a:cubicBezTo>
                  <a:cubicBezTo>
                    <a:pt x="14" y="17"/>
                    <a:pt x="14" y="16"/>
                    <a:pt x="13" y="16"/>
                  </a:cubicBezTo>
                  <a:cubicBezTo>
                    <a:pt x="13" y="15"/>
                    <a:pt x="12" y="15"/>
                    <a:pt x="11" y="15"/>
                  </a:cubicBezTo>
                  <a:cubicBezTo>
                    <a:pt x="11" y="15"/>
                    <a:pt x="11" y="15"/>
                    <a:pt x="10" y="15"/>
                  </a:cubicBezTo>
                  <a:cubicBezTo>
                    <a:pt x="8" y="16"/>
                    <a:pt x="6" y="19"/>
                    <a:pt x="4" y="21"/>
                  </a:cubicBezTo>
                  <a:cubicBezTo>
                    <a:pt x="3" y="24"/>
                    <a:pt x="1" y="27"/>
                    <a:pt x="1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2"/>
                    <a:pt x="1" y="34"/>
                    <a:pt x="3" y="34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4" y="34"/>
                    <a:pt x="5" y="34"/>
                    <a:pt x="6" y="34"/>
                  </a:cubicBezTo>
                  <a:cubicBezTo>
                    <a:pt x="12" y="34"/>
                    <a:pt x="20" y="36"/>
                    <a:pt x="20" y="43"/>
                  </a:cubicBezTo>
                  <a:cubicBezTo>
                    <a:pt x="19" y="49"/>
                    <a:pt x="12" y="53"/>
                    <a:pt x="6" y="53"/>
                  </a:cubicBezTo>
                  <a:cubicBezTo>
                    <a:pt x="5" y="53"/>
                    <a:pt x="4" y="53"/>
                    <a:pt x="2" y="52"/>
                  </a:cubicBezTo>
                  <a:cubicBezTo>
                    <a:pt x="2" y="52"/>
                    <a:pt x="2" y="52"/>
                    <a:pt x="2" y="52"/>
                  </a:cubicBezTo>
                  <a:cubicBezTo>
                    <a:pt x="1" y="52"/>
                    <a:pt x="1" y="54"/>
                    <a:pt x="2" y="54"/>
                  </a:cubicBezTo>
                  <a:cubicBezTo>
                    <a:pt x="2" y="55"/>
                    <a:pt x="2" y="55"/>
                    <a:pt x="2" y="55"/>
                  </a:cubicBezTo>
                  <a:cubicBezTo>
                    <a:pt x="2" y="55"/>
                    <a:pt x="2" y="55"/>
                    <a:pt x="2" y="55"/>
                  </a:cubicBezTo>
                  <a:cubicBezTo>
                    <a:pt x="2" y="60"/>
                    <a:pt x="5" y="66"/>
                    <a:pt x="10" y="70"/>
                  </a:cubicBezTo>
                  <a:cubicBezTo>
                    <a:pt x="10" y="70"/>
                    <a:pt x="10" y="70"/>
                    <a:pt x="11" y="70"/>
                  </a:cubicBezTo>
                  <a:cubicBezTo>
                    <a:pt x="11" y="70"/>
                    <a:pt x="12" y="70"/>
                    <a:pt x="12" y="70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4" y="69"/>
                    <a:pt x="14" y="68"/>
                    <a:pt x="15" y="66"/>
                  </a:cubicBezTo>
                  <a:cubicBezTo>
                    <a:pt x="16" y="64"/>
                    <a:pt x="18" y="63"/>
                    <a:pt x="20" y="61"/>
                  </a:cubicBezTo>
                  <a:cubicBezTo>
                    <a:pt x="22" y="60"/>
                    <a:pt x="24" y="59"/>
                    <a:pt x="27" y="59"/>
                  </a:cubicBezTo>
                  <a:cubicBezTo>
                    <a:pt x="28" y="59"/>
                    <a:pt x="30" y="59"/>
                    <a:pt x="31" y="60"/>
                  </a:cubicBezTo>
                  <a:cubicBezTo>
                    <a:pt x="35" y="64"/>
                    <a:pt x="36" y="74"/>
                    <a:pt x="31" y="77"/>
                  </a:cubicBezTo>
                  <a:cubicBezTo>
                    <a:pt x="31" y="77"/>
                    <a:pt x="31" y="78"/>
                    <a:pt x="31" y="78"/>
                  </a:cubicBezTo>
                  <a:cubicBezTo>
                    <a:pt x="29" y="79"/>
                    <a:pt x="29" y="82"/>
                    <a:pt x="31" y="83"/>
                  </a:cubicBezTo>
                  <a:cubicBezTo>
                    <a:pt x="36" y="84"/>
                    <a:pt x="40" y="84"/>
                    <a:pt x="45" y="84"/>
                  </a:cubicBezTo>
                  <a:cubicBezTo>
                    <a:pt x="47" y="84"/>
                    <a:pt x="48" y="84"/>
                    <a:pt x="50" y="84"/>
                  </a:cubicBezTo>
                  <a:cubicBezTo>
                    <a:pt x="51" y="84"/>
                    <a:pt x="52" y="82"/>
                    <a:pt x="52" y="81"/>
                  </a:cubicBezTo>
                  <a:cubicBezTo>
                    <a:pt x="53" y="81"/>
                    <a:pt x="54" y="79"/>
                    <a:pt x="53" y="78"/>
                  </a:cubicBezTo>
                  <a:cubicBezTo>
                    <a:pt x="50" y="73"/>
                    <a:pt x="46" y="62"/>
                    <a:pt x="52" y="58"/>
                  </a:cubicBezTo>
                  <a:cubicBezTo>
                    <a:pt x="53" y="57"/>
                    <a:pt x="53" y="57"/>
                    <a:pt x="54" y="57"/>
                  </a:cubicBezTo>
                  <a:cubicBezTo>
                    <a:pt x="59" y="57"/>
                    <a:pt x="66" y="66"/>
                    <a:pt x="68" y="69"/>
                  </a:cubicBezTo>
                  <a:cubicBezTo>
                    <a:pt x="69" y="69"/>
                    <a:pt x="69" y="69"/>
                    <a:pt x="70" y="69"/>
                  </a:cubicBezTo>
                  <a:cubicBezTo>
                    <a:pt x="70" y="69"/>
                    <a:pt x="71" y="69"/>
                    <a:pt x="71" y="69"/>
                  </a:cubicBezTo>
                  <a:cubicBezTo>
                    <a:pt x="76" y="67"/>
                    <a:pt x="80" y="62"/>
                    <a:pt x="81" y="56"/>
                  </a:cubicBezTo>
                  <a:cubicBezTo>
                    <a:pt x="81" y="55"/>
                    <a:pt x="80" y="54"/>
                    <a:pt x="80" y="54"/>
                  </a:cubicBezTo>
                  <a:cubicBezTo>
                    <a:pt x="80" y="52"/>
                    <a:pt x="78" y="51"/>
                    <a:pt x="77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4" y="52"/>
                    <a:pt x="73" y="52"/>
                    <a:pt x="71" y="52"/>
                  </a:cubicBezTo>
                  <a:cubicBezTo>
                    <a:pt x="69" y="52"/>
                    <a:pt x="68" y="51"/>
                    <a:pt x="66" y="50"/>
                  </a:cubicBezTo>
                  <a:cubicBezTo>
                    <a:pt x="63" y="49"/>
                    <a:pt x="59" y="46"/>
                    <a:pt x="60" y="42"/>
                  </a:cubicBezTo>
                  <a:cubicBezTo>
                    <a:pt x="61" y="37"/>
                    <a:pt x="67" y="32"/>
                    <a:pt x="73" y="32"/>
                  </a:cubicBezTo>
                  <a:cubicBezTo>
                    <a:pt x="75" y="32"/>
                    <a:pt x="77" y="32"/>
                    <a:pt x="78" y="33"/>
                  </a:cubicBezTo>
                  <a:cubicBezTo>
                    <a:pt x="78" y="34"/>
                    <a:pt x="79" y="34"/>
                    <a:pt x="79" y="34"/>
                  </a:cubicBezTo>
                  <a:cubicBezTo>
                    <a:pt x="80" y="34"/>
                    <a:pt x="81" y="33"/>
                    <a:pt x="81" y="32"/>
                  </a:cubicBezTo>
                  <a:cubicBezTo>
                    <a:pt x="84" y="30"/>
                    <a:pt x="81" y="25"/>
                    <a:pt x="79" y="23"/>
                  </a:cubicBezTo>
                  <a:cubicBezTo>
                    <a:pt x="77" y="21"/>
                    <a:pt x="75" y="19"/>
                    <a:pt x="72" y="17"/>
                  </a:cubicBezTo>
                  <a:cubicBezTo>
                    <a:pt x="72" y="16"/>
                    <a:pt x="71" y="15"/>
                    <a:pt x="69" y="15"/>
                  </a:cubicBezTo>
                  <a:cubicBezTo>
                    <a:pt x="68" y="15"/>
                    <a:pt x="68" y="16"/>
                    <a:pt x="67" y="17"/>
                  </a:cubicBezTo>
                  <a:cubicBezTo>
                    <a:pt x="65" y="21"/>
                    <a:pt x="60" y="25"/>
                    <a:pt x="55" y="25"/>
                  </a:cubicBezTo>
                  <a:cubicBezTo>
                    <a:pt x="53" y="25"/>
                    <a:pt x="51" y="24"/>
                    <a:pt x="50" y="23"/>
                  </a:cubicBezTo>
                  <a:cubicBezTo>
                    <a:pt x="45" y="18"/>
                    <a:pt x="46" y="8"/>
                    <a:pt x="50" y="4"/>
                  </a:cubicBezTo>
                  <a:cubicBezTo>
                    <a:pt x="50" y="3"/>
                    <a:pt x="50" y="2"/>
                    <a:pt x="49" y="2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6" y="0"/>
                    <a:pt x="43" y="0"/>
                    <a:pt x="4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41"/>
            <p:cNvSpPr>
              <a:spLocks noEditPoints="1"/>
            </p:cNvSpPr>
            <p:nvPr/>
          </p:nvSpPr>
          <p:spPr bwMode="auto">
            <a:xfrm>
              <a:off x="4372736" y="4518445"/>
              <a:ext cx="303288" cy="280137"/>
            </a:xfrm>
            <a:custGeom>
              <a:avLst/>
              <a:gdLst>
                <a:gd name="T0" fmla="*/ 49 w 97"/>
                <a:gd name="T1" fmla="*/ 79 h 89"/>
                <a:gd name="T2" fmla="*/ 18 w 97"/>
                <a:gd name="T3" fmla="*/ 54 h 89"/>
                <a:gd name="T4" fmla="*/ 23 w 97"/>
                <a:gd name="T5" fmla="*/ 26 h 89"/>
                <a:gd name="T6" fmla="*/ 40 w 97"/>
                <a:gd name="T7" fmla="*/ 12 h 89"/>
                <a:gd name="T8" fmla="*/ 48 w 97"/>
                <a:gd name="T9" fmla="*/ 11 h 89"/>
                <a:gd name="T10" fmla="*/ 81 w 97"/>
                <a:gd name="T11" fmla="*/ 35 h 89"/>
                <a:gd name="T12" fmla="*/ 58 w 97"/>
                <a:gd name="T13" fmla="*/ 77 h 89"/>
                <a:gd name="T14" fmla="*/ 49 w 97"/>
                <a:gd name="T15" fmla="*/ 79 h 89"/>
                <a:gd name="T16" fmla="*/ 49 w 97"/>
                <a:gd name="T17" fmla="*/ 0 h 89"/>
                <a:gd name="T18" fmla="*/ 31 w 97"/>
                <a:gd name="T19" fmla="*/ 6 h 89"/>
                <a:gd name="T20" fmla="*/ 7 w 97"/>
                <a:gd name="T21" fmla="*/ 34 h 89"/>
                <a:gd name="T22" fmla="*/ 39 w 97"/>
                <a:gd name="T23" fmla="*/ 88 h 89"/>
                <a:gd name="T24" fmla="*/ 50 w 97"/>
                <a:gd name="T25" fmla="*/ 89 h 89"/>
                <a:gd name="T26" fmla="*/ 92 w 97"/>
                <a:gd name="T27" fmla="*/ 54 h 89"/>
                <a:gd name="T28" fmla="*/ 54 w 97"/>
                <a:gd name="T29" fmla="*/ 1 h 89"/>
                <a:gd name="T30" fmla="*/ 49 w 97"/>
                <a:gd name="T31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7" h="89">
                  <a:moveTo>
                    <a:pt x="49" y="79"/>
                  </a:moveTo>
                  <a:cubicBezTo>
                    <a:pt x="35" y="79"/>
                    <a:pt x="22" y="68"/>
                    <a:pt x="18" y="54"/>
                  </a:cubicBezTo>
                  <a:cubicBezTo>
                    <a:pt x="15" y="44"/>
                    <a:pt x="18" y="34"/>
                    <a:pt x="23" y="26"/>
                  </a:cubicBezTo>
                  <a:cubicBezTo>
                    <a:pt x="26" y="21"/>
                    <a:pt x="33" y="15"/>
                    <a:pt x="40" y="12"/>
                  </a:cubicBezTo>
                  <a:cubicBezTo>
                    <a:pt x="42" y="11"/>
                    <a:pt x="45" y="11"/>
                    <a:pt x="48" y="11"/>
                  </a:cubicBezTo>
                  <a:cubicBezTo>
                    <a:pt x="62" y="11"/>
                    <a:pt x="77" y="19"/>
                    <a:pt x="81" y="35"/>
                  </a:cubicBezTo>
                  <a:cubicBezTo>
                    <a:pt x="86" y="52"/>
                    <a:pt x="74" y="71"/>
                    <a:pt x="58" y="77"/>
                  </a:cubicBezTo>
                  <a:cubicBezTo>
                    <a:pt x="55" y="78"/>
                    <a:pt x="52" y="79"/>
                    <a:pt x="49" y="79"/>
                  </a:cubicBezTo>
                  <a:moveTo>
                    <a:pt x="49" y="0"/>
                  </a:moveTo>
                  <a:cubicBezTo>
                    <a:pt x="43" y="0"/>
                    <a:pt x="35" y="4"/>
                    <a:pt x="31" y="6"/>
                  </a:cubicBezTo>
                  <a:cubicBezTo>
                    <a:pt x="19" y="12"/>
                    <a:pt x="11" y="22"/>
                    <a:pt x="7" y="34"/>
                  </a:cubicBezTo>
                  <a:cubicBezTo>
                    <a:pt x="0" y="59"/>
                    <a:pt x="16" y="82"/>
                    <a:pt x="39" y="88"/>
                  </a:cubicBezTo>
                  <a:cubicBezTo>
                    <a:pt x="43" y="89"/>
                    <a:pt x="47" y="89"/>
                    <a:pt x="50" y="89"/>
                  </a:cubicBezTo>
                  <a:cubicBezTo>
                    <a:pt x="70" y="89"/>
                    <a:pt x="87" y="75"/>
                    <a:pt x="92" y="54"/>
                  </a:cubicBezTo>
                  <a:cubicBezTo>
                    <a:pt x="97" y="27"/>
                    <a:pt x="79" y="3"/>
                    <a:pt x="54" y="1"/>
                  </a:cubicBezTo>
                  <a:cubicBezTo>
                    <a:pt x="52" y="0"/>
                    <a:pt x="51" y="0"/>
                    <a:pt x="49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42"/>
            <p:cNvSpPr>
              <a:spLocks noEditPoints="1"/>
            </p:cNvSpPr>
            <p:nvPr/>
          </p:nvSpPr>
          <p:spPr bwMode="auto">
            <a:xfrm>
              <a:off x="4442191" y="4564748"/>
              <a:ext cx="178268" cy="185214"/>
            </a:xfrm>
            <a:custGeom>
              <a:avLst/>
              <a:gdLst>
                <a:gd name="T0" fmla="*/ 21 w 57"/>
                <a:gd name="T1" fmla="*/ 32 h 59"/>
                <a:gd name="T2" fmla="*/ 27 w 57"/>
                <a:gd name="T3" fmla="*/ 22 h 59"/>
                <a:gd name="T4" fmla="*/ 31 w 57"/>
                <a:gd name="T5" fmla="*/ 34 h 59"/>
                <a:gd name="T6" fmla="*/ 27 w 57"/>
                <a:gd name="T7" fmla="*/ 0 h 59"/>
                <a:gd name="T8" fmla="*/ 21 w 57"/>
                <a:gd name="T9" fmla="*/ 1 h 59"/>
                <a:gd name="T10" fmla="*/ 19 w 57"/>
                <a:gd name="T11" fmla="*/ 3 h 59"/>
                <a:gd name="T12" fmla="*/ 21 w 57"/>
                <a:gd name="T13" fmla="*/ 15 h 59"/>
                <a:gd name="T14" fmla="*/ 9 w 57"/>
                <a:gd name="T15" fmla="*/ 12 h 59"/>
                <a:gd name="T16" fmla="*/ 7 w 57"/>
                <a:gd name="T17" fmla="*/ 10 h 59"/>
                <a:gd name="T18" fmla="*/ 3 w 57"/>
                <a:gd name="T19" fmla="*/ 15 h 59"/>
                <a:gd name="T20" fmla="*/ 0 w 57"/>
                <a:gd name="T21" fmla="*/ 21 h 59"/>
                <a:gd name="T22" fmla="*/ 2 w 57"/>
                <a:gd name="T23" fmla="*/ 24 h 59"/>
                <a:gd name="T24" fmla="*/ 13 w 57"/>
                <a:gd name="T25" fmla="*/ 31 h 59"/>
                <a:gd name="T26" fmla="*/ 1 w 57"/>
                <a:gd name="T27" fmla="*/ 37 h 59"/>
                <a:gd name="T28" fmla="*/ 1 w 57"/>
                <a:gd name="T29" fmla="*/ 38 h 59"/>
                <a:gd name="T30" fmla="*/ 1 w 57"/>
                <a:gd name="T31" fmla="*/ 39 h 59"/>
                <a:gd name="T32" fmla="*/ 7 w 57"/>
                <a:gd name="T33" fmla="*/ 50 h 59"/>
                <a:gd name="T34" fmla="*/ 8 w 57"/>
                <a:gd name="T35" fmla="*/ 49 h 59"/>
                <a:gd name="T36" fmla="*/ 13 w 57"/>
                <a:gd name="T37" fmla="*/ 43 h 59"/>
                <a:gd name="T38" fmla="*/ 21 w 57"/>
                <a:gd name="T39" fmla="*/ 43 h 59"/>
                <a:gd name="T40" fmla="*/ 21 w 57"/>
                <a:gd name="T41" fmla="*/ 56 h 59"/>
                <a:gd name="T42" fmla="*/ 31 w 57"/>
                <a:gd name="T43" fmla="*/ 59 h 59"/>
                <a:gd name="T44" fmla="*/ 35 w 57"/>
                <a:gd name="T45" fmla="*/ 58 h 59"/>
                <a:gd name="T46" fmla="*/ 35 w 57"/>
                <a:gd name="T47" fmla="*/ 41 h 59"/>
                <a:gd name="T48" fmla="*/ 46 w 57"/>
                <a:gd name="T49" fmla="*/ 49 h 59"/>
                <a:gd name="T50" fmla="*/ 48 w 57"/>
                <a:gd name="T51" fmla="*/ 49 h 59"/>
                <a:gd name="T52" fmla="*/ 54 w 57"/>
                <a:gd name="T53" fmla="*/ 38 h 59"/>
                <a:gd name="T54" fmla="*/ 52 w 57"/>
                <a:gd name="T55" fmla="*/ 36 h 59"/>
                <a:gd name="T56" fmla="*/ 45 w 57"/>
                <a:gd name="T57" fmla="*/ 36 h 59"/>
                <a:gd name="T58" fmla="*/ 50 w 57"/>
                <a:gd name="T59" fmla="*/ 23 h 59"/>
                <a:gd name="T60" fmla="*/ 54 w 57"/>
                <a:gd name="T61" fmla="*/ 24 h 59"/>
                <a:gd name="T62" fmla="*/ 54 w 57"/>
                <a:gd name="T63" fmla="*/ 16 h 59"/>
                <a:gd name="T64" fmla="*/ 47 w 57"/>
                <a:gd name="T65" fmla="*/ 11 h 59"/>
                <a:gd name="T66" fmla="*/ 37 w 57"/>
                <a:gd name="T67" fmla="*/ 18 h 59"/>
                <a:gd name="T68" fmla="*/ 34 w 57"/>
                <a:gd name="T69" fmla="*/ 3 h 59"/>
                <a:gd name="T70" fmla="*/ 33 w 57"/>
                <a:gd name="T71" fmla="*/ 1 h 59"/>
                <a:gd name="T72" fmla="*/ 27 w 57"/>
                <a:gd name="T7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7" h="59">
                  <a:moveTo>
                    <a:pt x="27" y="36"/>
                  </a:moveTo>
                  <a:cubicBezTo>
                    <a:pt x="25" y="36"/>
                    <a:pt x="22" y="34"/>
                    <a:pt x="21" y="32"/>
                  </a:cubicBezTo>
                  <a:cubicBezTo>
                    <a:pt x="20" y="29"/>
                    <a:pt x="21" y="26"/>
                    <a:pt x="23" y="24"/>
                  </a:cubicBezTo>
                  <a:cubicBezTo>
                    <a:pt x="24" y="23"/>
                    <a:pt x="26" y="22"/>
                    <a:pt x="27" y="22"/>
                  </a:cubicBezTo>
                  <a:cubicBezTo>
                    <a:pt x="29" y="23"/>
                    <a:pt x="31" y="23"/>
                    <a:pt x="32" y="26"/>
                  </a:cubicBezTo>
                  <a:cubicBezTo>
                    <a:pt x="33" y="28"/>
                    <a:pt x="33" y="32"/>
                    <a:pt x="31" y="34"/>
                  </a:cubicBezTo>
                  <a:cubicBezTo>
                    <a:pt x="30" y="35"/>
                    <a:pt x="28" y="36"/>
                    <a:pt x="27" y="36"/>
                  </a:cubicBezTo>
                  <a:moveTo>
                    <a:pt x="27" y="0"/>
                  </a:moveTo>
                  <a:cubicBezTo>
                    <a:pt x="25" y="0"/>
                    <a:pt x="22" y="0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19" y="2"/>
                    <a:pt x="19" y="3"/>
                  </a:cubicBezTo>
                  <a:cubicBezTo>
                    <a:pt x="20" y="4"/>
                    <a:pt x="21" y="6"/>
                    <a:pt x="22" y="8"/>
                  </a:cubicBezTo>
                  <a:cubicBezTo>
                    <a:pt x="22" y="10"/>
                    <a:pt x="22" y="13"/>
                    <a:pt x="21" y="15"/>
                  </a:cubicBezTo>
                  <a:cubicBezTo>
                    <a:pt x="20" y="17"/>
                    <a:pt x="18" y="18"/>
                    <a:pt x="16" y="18"/>
                  </a:cubicBezTo>
                  <a:cubicBezTo>
                    <a:pt x="13" y="18"/>
                    <a:pt x="10" y="16"/>
                    <a:pt x="9" y="12"/>
                  </a:cubicBezTo>
                  <a:cubicBezTo>
                    <a:pt x="9" y="12"/>
                    <a:pt x="9" y="12"/>
                    <a:pt x="9" y="11"/>
                  </a:cubicBezTo>
                  <a:cubicBezTo>
                    <a:pt x="9" y="11"/>
                    <a:pt x="8" y="10"/>
                    <a:pt x="7" y="10"/>
                  </a:cubicBezTo>
                  <a:cubicBezTo>
                    <a:pt x="7" y="10"/>
                    <a:pt x="7" y="10"/>
                    <a:pt x="7" y="11"/>
                  </a:cubicBezTo>
                  <a:cubicBezTo>
                    <a:pt x="5" y="11"/>
                    <a:pt x="4" y="13"/>
                    <a:pt x="3" y="15"/>
                  </a:cubicBezTo>
                  <a:cubicBezTo>
                    <a:pt x="1" y="17"/>
                    <a:pt x="1" y="19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3"/>
                    <a:pt x="0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3" y="24"/>
                    <a:pt x="4" y="24"/>
                  </a:cubicBezTo>
                  <a:cubicBezTo>
                    <a:pt x="8" y="24"/>
                    <a:pt x="13" y="25"/>
                    <a:pt x="13" y="31"/>
                  </a:cubicBezTo>
                  <a:cubicBezTo>
                    <a:pt x="13" y="35"/>
                    <a:pt x="8" y="38"/>
                    <a:pt x="4" y="38"/>
                  </a:cubicBezTo>
                  <a:cubicBezTo>
                    <a:pt x="3" y="38"/>
                    <a:pt x="2" y="38"/>
                    <a:pt x="1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0" y="37"/>
                    <a:pt x="0" y="38"/>
                    <a:pt x="1" y="38"/>
                  </a:cubicBezTo>
                  <a:cubicBezTo>
                    <a:pt x="1" y="39"/>
                    <a:pt x="1" y="39"/>
                    <a:pt x="1" y="39"/>
                  </a:cubicBezTo>
                  <a:cubicBezTo>
                    <a:pt x="1" y="39"/>
                    <a:pt x="1" y="39"/>
                    <a:pt x="1" y="39"/>
                  </a:cubicBezTo>
                  <a:cubicBezTo>
                    <a:pt x="1" y="43"/>
                    <a:pt x="3" y="47"/>
                    <a:pt x="6" y="49"/>
                  </a:cubicBezTo>
                  <a:cubicBezTo>
                    <a:pt x="6" y="50"/>
                    <a:pt x="7" y="50"/>
                    <a:pt x="7" y="50"/>
                  </a:cubicBezTo>
                  <a:cubicBezTo>
                    <a:pt x="7" y="50"/>
                    <a:pt x="8" y="50"/>
                    <a:pt x="8" y="49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9" y="49"/>
                    <a:pt x="9" y="48"/>
                    <a:pt x="10" y="47"/>
                  </a:cubicBezTo>
                  <a:cubicBezTo>
                    <a:pt x="11" y="46"/>
                    <a:pt x="12" y="44"/>
                    <a:pt x="13" y="43"/>
                  </a:cubicBezTo>
                  <a:cubicBezTo>
                    <a:pt x="14" y="42"/>
                    <a:pt x="16" y="42"/>
                    <a:pt x="18" y="42"/>
                  </a:cubicBezTo>
                  <a:cubicBezTo>
                    <a:pt x="19" y="42"/>
                    <a:pt x="20" y="42"/>
                    <a:pt x="21" y="43"/>
                  </a:cubicBezTo>
                  <a:cubicBezTo>
                    <a:pt x="23" y="45"/>
                    <a:pt x="24" y="53"/>
                    <a:pt x="21" y="55"/>
                  </a:cubicBezTo>
                  <a:cubicBezTo>
                    <a:pt x="21" y="55"/>
                    <a:pt x="21" y="55"/>
                    <a:pt x="21" y="56"/>
                  </a:cubicBezTo>
                  <a:cubicBezTo>
                    <a:pt x="19" y="56"/>
                    <a:pt x="19" y="58"/>
                    <a:pt x="21" y="59"/>
                  </a:cubicBezTo>
                  <a:cubicBezTo>
                    <a:pt x="24" y="59"/>
                    <a:pt x="27" y="59"/>
                    <a:pt x="31" y="59"/>
                  </a:cubicBezTo>
                  <a:cubicBezTo>
                    <a:pt x="32" y="59"/>
                    <a:pt x="33" y="59"/>
                    <a:pt x="34" y="59"/>
                  </a:cubicBezTo>
                  <a:cubicBezTo>
                    <a:pt x="35" y="59"/>
                    <a:pt x="35" y="59"/>
                    <a:pt x="35" y="58"/>
                  </a:cubicBezTo>
                  <a:cubicBezTo>
                    <a:pt x="36" y="57"/>
                    <a:pt x="37" y="56"/>
                    <a:pt x="36" y="55"/>
                  </a:cubicBezTo>
                  <a:cubicBezTo>
                    <a:pt x="34" y="51"/>
                    <a:pt x="31" y="44"/>
                    <a:pt x="35" y="41"/>
                  </a:cubicBezTo>
                  <a:cubicBezTo>
                    <a:pt x="36" y="41"/>
                    <a:pt x="36" y="41"/>
                    <a:pt x="37" y="41"/>
                  </a:cubicBezTo>
                  <a:cubicBezTo>
                    <a:pt x="40" y="41"/>
                    <a:pt x="45" y="47"/>
                    <a:pt x="46" y="49"/>
                  </a:cubicBezTo>
                  <a:cubicBezTo>
                    <a:pt x="47" y="49"/>
                    <a:pt x="47" y="49"/>
                    <a:pt x="47" y="49"/>
                  </a:cubicBezTo>
                  <a:cubicBezTo>
                    <a:pt x="48" y="49"/>
                    <a:pt x="48" y="49"/>
                    <a:pt x="48" y="49"/>
                  </a:cubicBezTo>
                  <a:cubicBezTo>
                    <a:pt x="52" y="47"/>
                    <a:pt x="55" y="44"/>
                    <a:pt x="55" y="40"/>
                  </a:cubicBezTo>
                  <a:cubicBezTo>
                    <a:pt x="55" y="39"/>
                    <a:pt x="55" y="39"/>
                    <a:pt x="54" y="38"/>
                  </a:cubicBezTo>
                  <a:cubicBezTo>
                    <a:pt x="54" y="37"/>
                    <a:pt x="53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1" y="37"/>
                    <a:pt x="50" y="37"/>
                    <a:pt x="49" y="37"/>
                  </a:cubicBezTo>
                  <a:cubicBezTo>
                    <a:pt x="47" y="37"/>
                    <a:pt x="46" y="36"/>
                    <a:pt x="45" y="36"/>
                  </a:cubicBezTo>
                  <a:cubicBezTo>
                    <a:pt x="43" y="35"/>
                    <a:pt x="40" y="32"/>
                    <a:pt x="41" y="30"/>
                  </a:cubicBezTo>
                  <a:cubicBezTo>
                    <a:pt x="41" y="26"/>
                    <a:pt x="46" y="23"/>
                    <a:pt x="50" y="23"/>
                  </a:cubicBezTo>
                  <a:cubicBezTo>
                    <a:pt x="51" y="23"/>
                    <a:pt x="52" y="23"/>
                    <a:pt x="53" y="24"/>
                  </a:cubicBezTo>
                  <a:cubicBezTo>
                    <a:pt x="53" y="24"/>
                    <a:pt x="54" y="24"/>
                    <a:pt x="54" y="24"/>
                  </a:cubicBezTo>
                  <a:cubicBezTo>
                    <a:pt x="55" y="24"/>
                    <a:pt x="55" y="23"/>
                    <a:pt x="55" y="23"/>
                  </a:cubicBezTo>
                  <a:cubicBezTo>
                    <a:pt x="57" y="21"/>
                    <a:pt x="55" y="18"/>
                    <a:pt x="54" y="16"/>
                  </a:cubicBezTo>
                  <a:cubicBezTo>
                    <a:pt x="53" y="15"/>
                    <a:pt x="51" y="13"/>
                    <a:pt x="49" y="12"/>
                  </a:cubicBezTo>
                  <a:cubicBezTo>
                    <a:pt x="49" y="11"/>
                    <a:pt x="48" y="11"/>
                    <a:pt x="47" y="11"/>
                  </a:cubicBezTo>
                  <a:cubicBezTo>
                    <a:pt x="47" y="11"/>
                    <a:pt x="46" y="11"/>
                    <a:pt x="46" y="12"/>
                  </a:cubicBezTo>
                  <a:cubicBezTo>
                    <a:pt x="44" y="15"/>
                    <a:pt x="41" y="18"/>
                    <a:pt x="37" y="18"/>
                  </a:cubicBezTo>
                  <a:cubicBezTo>
                    <a:pt x="36" y="18"/>
                    <a:pt x="35" y="17"/>
                    <a:pt x="34" y="16"/>
                  </a:cubicBezTo>
                  <a:cubicBezTo>
                    <a:pt x="31" y="13"/>
                    <a:pt x="31" y="6"/>
                    <a:pt x="34" y="3"/>
                  </a:cubicBezTo>
                  <a:cubicBezTo>
                    <a:pt x="34" y="2"/>
                    <a:pt x="34" y="1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1" y="0"/>
                    <a:pt x="29" y="0"/>
                    <a:pt x="27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43"/>
            <p:cNvSpPr>
              <a:spLocks/>
            </p:cNvSpPr>
            <p:nvPr/>
          </p:nvSpPr>
          <p:spPr bwMode="auto">
            <a:xfrm>
              <a:off x="4594993" y="2548227"/>
              <a:ext cx="317179" cy="173639"/>
            </a:xfrm>
            <a:custGeom>
              <a:avLst/>
              <a:gdLst>
                <a:gd name="T0" fmla="*/ 20 w 101"/>
                <a:gd name="T1" fmla="*/ 0 h 56"/>
                <a:gd name="T2" fmla="*/ 12 w 101"/>
                <a:gd name="T3" fmla="*/ 3 h 56"/>
                <a:gd name="T4" fmla="*/ 31 w 101"/>
                <a:gd name="T5" fmla="*/ 22 h 56"/>
                <a:gd name="T6" fmla="*/ 18 w 101"/>
                <a:gd name="T7" fmla="*/ 29 h 56"/>
                <a:gd name="T8" fmla="*/ 18 w 101"/>
                <a:gd name="T9" fmla="*/ 29 h 56"/>
                <a:gd name="T10" fmla="*/ 5 w 101"/>
                <a:gd name="T11" fmla="*/ 21 h 56"/>
                <a:gd name="T12" fmla="*/ 1 w 101"/>
                <a:gd name="T13" fmla="*/ 22 h 56"/>
                <a:gd name="T14" fmla="*/ 1 w 101"/>
                <a:gd name="T15" fmla="*/ 27 h 56"/>
                <a:gd name="T16" fmla="*/ 5 w 101"/>
                <a:gd name="T17" fmla="*/ 31 h 56"/>
                <a:gd name="T18" fmla="*/ 4 w 101"/>
                <a:gd name="T19" fmla="*/ 38 h 56"/>
                <a:gd name="T20" fmla="*/ 14 w 101"/>
                <a:gd name="T21" fmla="*/ 47 h 56"/>
                <a:gd name="T22" fmla="*/ 16 w 101"/>
                <a:gd name="T23" fmla="*/ 47 h 56"/>
                <a:gd name="T24" fmla="*/ 29 w 101"/>
                <a:gd name="T25" fmla="*/ 44 h 56"/>
                <a:gd name="T26" fmla="*/ 40 w 101"/>
                <a:gd name="T27" fmla="*/ 41 h 56"/>
                <a:gd name="T28" fmla="*/ 56 w 101"/>
                <a:gd name="T29" fmla="*/ 38 h 56"/>
                <a:gd name="T30" fmla="*/ 62 w 101"/>
                <a:gd name="T31" fmla="*/ 46 h 56"/>
                <a:gd name="T32" fmla="*/ 68 w 101"/>
                <a:gd name="T33" fmla="*/ 53 h 56"/>
                <a:gd name="T34" fmla="*/ 74 w 101"/>
                <a:gd name="T35" fmla="*/ 56 h 56"/>
                <a:gd name="T36" fmla="*/ 78 w 101"/>
                <a:gd name="T37" fmla="*/ 54 h 56"/>
                <a:gd name="T38" fmla="*/ 80 w 101"/>
                <a:gd name="T39" fmla="*/ 29 h 56"/>
                <a:gd name="T40" fmla="*/ 90 w 101"/>
                <a:gd name="T41" fmla="*/ 23 h 56"/>
                <a:gd name="T42" fmla="*/ 96 w 101"/>
                <a:gd name="T43" fmla="*/ 17 h 56"/>
                <a:gd name="T44" fmla="*/ 101 w 101"/>
                <a:gd name="T45" fmla="*/ 11 h 56"/>
                <a:gd name="T46" fmla="*/ 100 w 101"/>
                <a:gd name="T47" fmla="*/ 8 h 56"/>
                <a:gd name="T48" fmla="*/ 82 w 101"/>
                <a:gd name="T49" fmla="*/ 3 h 56"/>
                <a:gd name="T50" fmla="*/ 82 w 101"/>
                <a:gd name="T51" fmla="*/ 3 h 56"/>
                <a:gd name="T52" fmla="*/ 60 w 101"/>
                <a:gd name="T53" fmla="*/ 10 h 56"/>
                <a:gd name="T54" fmla="*/ 59 w 101"/>
                <a:gd name="T55" fmla="*/ 9 h 56"/>
                <a:gd name="T56" fmla="*/ 28 w 101"/>
                <a:gd name="T57" fmla="*/ 1 h 56"/>
                <a:gd name="T58" fmla="*/ 20 w 101"/>
                <a:gd name="T5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1" h="56">
                  <a:moveTo>
                    <a:pt x="20" y="0"/>
                  </a:moveTo>
                  <a:cubicBezTo>
                    <a:pt x="16" y="0"/>
                    <a:pt x="13" y="1"/>
                    <a:pt x="12" y="3"/>
                  </a:cubicBezTo>
                  <a:cubicBezTo>
                    <a:pt x="8" y="13"/>
                    <a:pt x="25" y="17"/>
                    <a:pt x="31" y="22"/>
                  </a:cubicBezTo>
                  <a:cubicBezTo>
                    <a:pt x="27" y="24"/>
                    <a:pt x="22" y="26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5" y="26"/>
                    <a:pt x="10" y="21"/>
                    <a:pt x="5" y="21"/>
                  </a:cubicBezTo>
                  <a:cubicBezTo>
                    <a:pt x="4" y="21"/>
                    <a:pt x="3" y="21"/>
                    <a:pt x="1" y="22"/>
                  </a:cubicBezTo>
                  <a:cubicBezTo>
                    <a:pt x="0" y="24"/>
                    <a:pt x="1" y="26"/>
                    <a:pt x="1" y="27"/>
                  </a:cubicBezTo>
                  <a:cubicBezTo>
                    <a:pt x="2" y="29"/>
                    <a:pt x="4" y="30"/>
                    <a:pt x="5" y="31"/>
                  </a:cubicBezTo>
                  <a:cubicBezTo>
                    <a:pt x="8" y="35"/>
                    <a:pt x="5" y="36"/>
                    <a:pt x="4" y="38"/>
                  </a:cubicBezTo>
                  <a:cubicBezTo>
                    <a:pt x="2" y="45"/>
                    <a:pt x="8" y="47"/>
                    <a:pt x="14" y="47"/>
                  </a:cubicBezTo>
                  <a:cubicBezTo>
                    <a:pt x="15" y="47"/>
                    <a:pt x="15" y="47"/>
                    <a:pt x="16" y="47"/>
                  </a:cubicBezTo>
                  <a:cubicBezTo>
                    <a:pt x="20" y="46"/>
                    <a:pt x="25" y="45"/>
                    <a:pt x="29" y="44"/>
                  </a:cubicBezTo>
                  <a:cubicBezTo>
                    <a:pt x="32" y="43"/>
                    <a:pt x="36" y="42"/>
                    <a:pt x="40" y="41"/>
                  </a:cubicBezTo>
                  <a:cubicBezTo>
                    <a:pt x="46" y="40"/>
                    <a:pt x="51" y="39"/>
                    <a:pt x="56" y="38"/>
                  </a:cubicBezTo>
                  <a:cubicBezTo>
                    <a:pt x="57" y="41"/>
                    <a:pt x="60" y="43"/>
                    <a:pt x="62" y="46"/>
                  </a:cubicBezTo>
                  <a:cubicBezTo>
                    <a:pt x="64" y="49"/>
                    <a:pt x="66" y="51"/>
                    <a:pt x="68" y="53"/>
                  </a:cubicBezTo>
                  <a:cubicBezTo>
                    <a:pt x="70" y="55"/>
                    <a:pt x="72" y="56"/>
                    <a:pt x="74" y="56"/>
                  </a:cubicBezTo>
                  <a:cubicBezTo>
                    <a:pt x="76" y="56"/>
                    <a:pt x="77" y="56"/>
                    <a:pt x="78" y="54"/>
                  </a:cubicBezTo>
                  <a:cubicBezTo>
                    <a:pt x="84" y="49"/>
                    <a:pt x="82" y="36"/>
                    <a:pt x="80" y="29"/>
                  </a:cubicBezTo>
                  <a:cubicBezTo>
                    <a:pt x="84" y="27"/>
                    <a:pt x="87" y="25"/>
                    <a:pt x="90" y="23"/>
                  </a:cubicBezTo>
                  <a:cubicBezTo>
                    <a:pt x="92" y="21"/>
                    <a:pt x="94" y="19"/>
                    <a:pt x="96" y="17"/>
                  </a:cubicBezTo>
                  <a:cubicBezTo>
                    <a:pt x="98" y="16"/>
                    <a:pt x="101" y="14"/>
                    <a:pt x="101" y="11"/>
                  </a:cubicBezTo>
                  <a:cubicBezTo>
                    <a:pt x="101" y="10"/>
                    <a:pt x="100" y="9"/>
                    <a:pt x="100" y="8"/>
                  </a:cubicBezTo>
                  <a:cubicBezTo>
                    <a:pt x="96" y="2"/>
                    <a:pt x="88" y="3"/>
                    <a:pt x="82" y="3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74" y="3"/>
                    <a:pt x="66" y="6"/>
                    <a:pt x="60" y="10"/>
                  </a:cubicBezTo>
                  <a:cubicBezTo>
                    <a:pt x="59" y="10"/>
                    <a:pt x="59" y="10"/>
                    <a:pt x="59" y="9"/>
                  </a:cubicBezTo>
                  <a:cubicBezTo>
                    <a:pt x="49" y="6"/>
                    <a:pt x="38" y="3"/>
                    <a:pt x="28" y="1"/>
                  </a:cubicBezTo>
                  <a:cubicBezTo>
                    <a:pt x="26" y="0"/>
                    <a:pt x="23" y="0"/>
                    <a:pt x="2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4"/>
            <p:cNvSpPr>
              <a:spLocks noEditPoints="1"/>
            </p:cNvSpPr>
            <p:nvPr/>
          </p:nvSpPr>
          <p:spPr bwMode="auto">
            <a:xfrm>
              <a:off x="4611198" y="2309764"/>
              <a:ext cx="449145" cy="375059"/>
            </a:xfrm>
            <a:custGeom>
              <a:avLst/>
              <a:gdLst>
                <a:gd name="T0" fmla="*/ 121 w 143"/>
                <a:gd name="T1" fmla="*/ 58 h 120"/>
                <a:gd name="T2" fmla="*/ 118 w 143"/>
                <a:gd name="T3" fmla="*/ 61 h 120"/>
                <a:gd name="T4" fmla="*/ 118 w 143"/>
                <a:gd name="T5" fmla="*/ 60 h 120"/>
                <a:gd name="T6" fmla="*/ 39 w 143"/>
                <a:gd name="T7" fmla="*/ 9 h 120"/>
                <a:gd name="T8" fmla="*/ 14 w 143"/>
                <a:gd name="T9" fmla="*/ 72 h 120"/>
                <a:gd name="T10" fmla="*/ 19 w 143"/>
                <a:gd name="T11" fmla="*/ 37 h 120"/>
                <a:gd name="T12" fmla="*/ 27 w 143"/>
                <a:gd name="T13" fmla="*/ 50 h 120"/>
                <a:gd name="T14" fmla="*/ 30 w 143"/>
                <a:gd name="T15" fmla="*/ 59 h 120"/>
                <a:gd name="T16" fmla="*/ 25 w 143"/>
                <a:gd name="T17" fmla="*/ 70 h 120"/>
                <a:gd name="T18" fmla="*/ 24 w 143"/>
                <a:gd name="T19" fmla="*/ 75 h 120"/>
                <a:gd name="T20" fmla="*/ 47 w 143"/>
                <a:gd name="T21" fmla="*/ 81 h 120"/>
                <a:gd name="T22" fmla="*/ 51 w 143"/>
                <a:gd name="T23" fmla="*/ 78 h 120"/>
                <a:gd name="T24" fmla="*/ 52 w 143"/>
                <a:gd name="T25" fmla="*/ 82 h 120"/>
                <a:gd name="T26" fmla="*/ 52 w 143"/>
                <a:gd name="T27" fmla="*/ 74 h 120"/>
                <a:gd name="T28" fmla="*/ 41 w 143"/>
                <a:gd name="T29" fmla="*/ 56 h 120"/>
                <a:gd name="T30" fmla="*/ 81 w 143"/>
                <a:gd name="T31" fmla="*/ 16 h 120"/>
                <a:gd name="T32" fmla="*/ 54 w 143"/>
                <a:gd name="T33" fmla="*/ 8 h 120"/>
                <a:gd name="T34" fmla="*/ 113 w 143"/>
                <a:gd name="T35" fmla="*/ 22 h 120"/>
                <a:gd name="T36" fmla="*/ 120 w 143"/>
                <a:gd name="T37" fmla="*/ 31 h 120"/>
                <a:gd name="T38" fmla="*/ 117 w 143"/>
                <a:gd name="T39" fmla="*/ 37 h 120"/>
                <a:gd name="T40" fmla="*/ 114 w 143"/>
                <a:gd name="T41" fmla="*/ 59 h 120"/>
                <a:gd name="T42" fmla="*/ 121 w 143"/>
                <a:gd name="T43" fmla="*/ 64 h 120"/>
                <a:gd name="T44" fmla="*/ 123 w 143"/>
                <a:gd name="T45" fmla="*/ 58 h 120"/>
                <a:gd name="T46" fmla="*/ 126 w 143"/>
                <a:gd name="T47" fmla="*/ 59 h 120"/>
                <a:gd name="T48" fmla="*/ 127 w 143"/>
                <a:gd name="T49" fmla="*/ 59 h 120"/>
                <a:gd name="T50" fmla="*/ 130 w 143"/>
                <a:gd name="T51" fmla="*/ 55 h 120"/>
                <a:gd name="T52" fmla="*/ 132 w 143"/>
                <a:gd name="T53" fmla="*/ 60 h 120"/>
                <a:gd name="T54" fmla="*/ 129 w 143"/>
                <a:gd name="T55" fmla="*/ 61 h 120"/>
                <a:gd name="T56" fmla="*/ 129 w 143"/>
                <a:gd name="T57" fmla="*/ 61 h 120"/>
                <a:gd name="T58" fmla="*/ 127 w 143"/>
                <a:gd name="T59" fmla="*/ 64 h 120"/>
                <a:gd name="T60" fmla="*/ 125 w 143"/>
                <a:gd name="T61" fmla="*/ 65 h 120"/>
                <a:gd name="T62" fmla="*/ 117 w 143"/>
                <a:gd name="T63" fmla="*/ 66 h 120"/>
                <a:gd name="T64" fmla="*/ 112 w 143"/>
                <a:gd name="T65" fmla="*/ 81 h 120"/>
                <a:gd name="T66" fmla="*/ 109 w 143"/>
                <a:gd name="T67" fmla="*/ 98 h 120"/>
                <a:gd name="T68" fmla="*/ 108 w 143"/>
                <a:gd name="T69" fmla="*/ 108 h 120"/>
                <a:gd name="T70" fmla="*/ 111 w 143"/>
                <a:gd name="T71" fmla="*/ 107 h 120"/>
                <a:gd name="T72" fmla="*/ 111 w 143"/>
                <a:gd name="T73" fmla="*/ 107 h 120"/>
                <a:gd name="T74" fmla="*/ 92 w 143"/>
                <a:gd name="T75" fmla="*/ 116 h 120"/>
                <a:gd name="T76" fmla="*/ 92 w 143"/>
                <a:gd name="T77" fmla="*/ 120 h 120"/>
                <a:gd name="T78" fmla="*/ 114 w 143"/>
                <a:gd name="T79" fmla="*/ 15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43" h="120">
                  <a:moveTo>
                    <a:pt x="118" y="60"/>
                  </a:moveTo>
                  <a:cubicBezTo>
                    <a:pt x="119" y="60"/>
                    <a:pt x="120" y="60"/>
                    <a:pt x="121" y="58"/>
                  </a:cubicBezTo>
                  <a:cubicBezTo>
                    <a:pt x="121" y="58"/>
                    <a:pt x="121" y="59"/>
                    <a:pt x="121" y="59"/>
                  </a:cubicBezTo>
                  <a:cubicBezTo>
                    <a:pt x="120" y="60"/>
                    <a:pt x="119" y="61"/>
                    <a:pt x="118" y="61"/>
                  </a:cubicBezTo>
                  <a:cubicBezTo>
                    <a:pt x="118" y="61"/>
                    <a:pt x="117" y="61"/>
                    <a:pt x="117" y="60"/>
                  </a:cubicBezTo>
                  <a:cubicBezTo>
                    <a:pt x="117" y="60"/>
                    <a:pt x="117" y="60"/>
                    <a:pt x="118" y="60"/>
                  </a:cubicBezTo>
                  <a:moveTo>
                    <a:pt x="74" y="0"/>
                  </a:moveTo>
                  <a:cubicBezTo>
                    <a:pt x="62" y="0"/>
                    <a:pt x="49" y="3"/>
                    <a:pt x="39" y="9"/>
                  </a:cubicBezTo>
                  <a:cubicBezTo>
                    <a:pt x="21" y="19"/>
                    <a:pt x="0" y="51"/>
                    <a:pt x="13" y="72"/>
                  </a:cubicBezTo>
                  <a:cubicBezTo>
                    <a:pt x="13" y="72"/>
                    <a:pt x="13" y="72"/>
                    <a:pt x="14" y="72"/>
                  </a:cubicBezTo>
                  <a:cubicBezTo>
                    <a:pt x="15" y="72"/>
                    <a:pt x="16" y="72"/>
                    <a:pt x="15" y="71"/>
                  </a:cubicBezTo>
                  <a:cubicBezTo>
                    <a:pt x="11" y="59"/>
                    <a:pt x="14" y="47"/>
                    <a:pt x="19" y="37"/>
                  </a:cubicBezTo>
                  <a:cubicBezTo>
                    <a:pt x="20" y="38"/>
                    <a:pt x="21" y="39"/>
                    <a:pt x="21" y="40"/>
                  </a:cubicBezTo>
                  <a:cubicBezTo>
                    <a:pt x="23" y="43"/>
                    <a:pt x="25" y="47"/>
                    <a:pt x="27" y="50"/>
                  </a:cubicBezTo>
                  <a:cubicBezTo>
                    <a:pt x="28" y="51"/>
                    <a:pt x="28" y="51"/>
                    <a:pt x="28" y="51"/>
                  </a:cubicBezTo>
                  <a:cubicBezTo>
                    <a:pt x="29" y="55"/>
                    <a:pt x="30" y="58"/>
                    <a:pt x="30" y="59"/>
                  </a:cubicBezTo>
                  <a:cubicBezTo>
                    <a:pt x="30" y="62"/>
                    <a:pt x="31" y="67"/>
                    <a:pt x="27" y="68"/>
                  </a:cubicBezTo>
                  <a:cubicBezTo>
                    <a:pt x="26" y="69"/>
                    <a:pt x="25" y="69"/>
                    <a:pt x="25" y="70"/>
                  </a:cubicBezTo>
                  <a:cubicBezTo>
                    <a:pt x="24" y="71"/>
                    <a:pt x="24" y="71"/>
                    <a:pt x="24" y="71"/>
                  </a:cubicBezTo>
                  <a:cubicBezTo>
                    <a:pt x="22" y="72"/>
                    <a:pt x="22" y="75"/>
                    <a:pt x="24" y="75"/>
                  </a:cubicBezTo>
                  <a:cubicBezTo>
                    <a:pt x="29" y="76"/>
                    <a:pt x="34" y="78"/>
                    <a:pt x="40" y="79"/>
                  </a:cubicBezTo>
                  <a:cubicBezTo>
                    <a:pt x="41" y="80"/>
                    <a:pt x="44" y="81"/>
                    <a:pt x="47" y="81"/>
                  </a:cubicBezTo>
                  <a:cubicBezTo>
                    <a:pt x="48" y="81"/>
                    <a:pt x="49" y="81"/>
                    <a:pt x="50" y="80"/>
                  </a:cubicBezTo>
                  <a:cubicBezTo>
                    <a:pt x="50" y="79"/>
                    <a:pt x="51" y="79"/>
                    <a:pt x="51" y="78"/>
                  </a:cubicBezTo>
                  <a:cubicBezTo>
                    <a:pt x="51" y="79"/>
                    <a:pt x="51" y="79"/>
                    <a:pt x="51" y="80"/>
                  </a:cubicBezTo>
                  <a:cubicBezTo>
                    <a:pt x="50" y="81"/>
                    <a:pt x="51" y="82"/>
                    <a:pt x="52" y="82"/>
                  </a:cubicBezTo>
                  <a:cubicBezTo>
                    <a:pt x="53" y="82"/>
                    <a:pt x="53" y="82"/>
                    <a:pt x="53" y="81"/>
                  </a:cubicBezTo>
                  <a:cubicBezTo>
                    <a:pt x="55" y="78"/>
                    <a:pt x="54" y="76"/>
                    <a:pt x="52" y="74"/>
                  </a:cubicBezTo>
                  <a:cubicBezTo>
                    <a:pt x="52" y="74"/>
                    <a:pt x="52" y="73"/>
                    <a:pt x="52" y="72"/>
                  </a:cubicBezTo>
                  <a:cubicBezTo>
                    <a:pt x="49" y="66"/>
                    <a:pt x="44" y="62"/>
                    <a:pt x="41" y="56"/>
                  </a:cubicBezTo>
                  <a:cubicBezTo>
                    <a:pt x="46" y="50"/>
                    <a:pt x="61" y="38"/>
                    <a:pt x="61" y="37"/>
                  </a:cubicBezTo>
                  <a:cubicBezTo>
                    <a:pt x="70" y="34"/>
                    <a:pt x="84" y="27"/>
                    <a:pt x="81" y="16"/>
                  </a:cubicBezTo>
                  <a:cubicBezTo>
                    <a:pt x="78" y="9"/>
                    <a:pt x="67" y="8"/>
                    <a:pt x="58" y="8"/>
                  </a:cubicBezTo>
                  <a:cubicBezTo>
                    <a:pt x="56" y="8"/>
                    <a:pt x="55" y="8"/>
                    <a:pt x="54" y="8"/>
                  </a:cubicBezTo>
                  <a:cubicBezTo>
                    <a:pt x="59" y="6"/>
                    <a:pt x="65" y="5"/>
                    <a:pt x="71" y="5"/>
                  </a:cubicBezTo>
                  <a:cubicBezTo>
                    <a:pt x="87" y="5"/>
                    <a:pt x="102" y="11"/>
                    <a:pt x="113" y="22"/>
                  </a:cubicBezTo>
                  <a:cubicBezTo>
                    <a:pt x="116" y="24"/>
                    <a:pt x="118" y="28"/>
                    <a:pt x="121" y="31"/>
                  </a:cubicBezTo>
                  <a:cubicBezTo>
                    <a:pt x="121" y="31"/>
                    <a:pt x="120" y="31"/>
                    <a:pt x="120" y="31"/>
                  </a:cubicBezTo>
                  <a:cubicBezTo>
                    <a:pt x="120" y="31"/>
                    <a:pt x="120" y="31"/>
                    <a:pt x="120" y="31"/>
                  </a:cubicBezTo>
                  <a:cubicBezTo>
                    <a:pt x="118" y="33"/>
                    <a:pt x="117" y="35"/>
                    <a:pt x="117" y="37"/>
                  </a:cubicBezTo>
                  <a:cubicBezTo>
                    <a:pt x="116" y="41"/>
                    <a:pt x="118" y="47"/>
                    <a:pt x="115" y="50"/>
                  </a:cubicBezTo>
                  <a:cubicBezTo>
                    <a:pt x="112" y="52"/>
                    <a:pt x="113" y="56"/>
                    <a:pt x="114" y="59"/>
                  </a:cubicBezTo>
                  <a:cubicBezTo>
                    <a:pt x="115" y="62"/>
                    <a:pt x="117" y="64"/>
                    <a:pt x="119" y="64"/>
                  </a:cubicBezTo>
                  <a:cubicBezTo>
                    <a:pt x="120" y="64"/>
                    <a:pt x="120" y="64"/>
                    <a:pt x="121" y="64"/>
                  </a:cubicBezTo>
                  <a:cubicBezTo>
                    <a:pt x="124" y="63"/>
                    <a:pt x="123" y="60"/>
                    <a:pt x="123" y="57"/>
                  </a:cubicBezTo>
                  <a:cubicBezTo>
                    <a:pt x="123" y="57"/>
                    <a:pt x="123" y="58"/>
                    <a:pt x="123" y="58"/>
                  </a:cubicBezTo>
                  <a:cubicBezTo>
                    <a:pt x="124" y="59"/>
                    <a:pt x="124" y="59"/>
                    <a:pt x="125" y="59"/>
                  </a:cubicBezTo>
                  <a:cubicBezTo>
                    <a:pt x="125" y="59"/>
                    <a:pt x="125" y="59"/>
                    <a:pt x="126" y="59"/>
                  </a:cubicBezTo>
                  <a:cubicBezTo>
                    <a:pt x="126" y="59"/>
                    <a:pt x="126" y="59"/>
                    <a:pt x="126" y="59"/>
                  </a:cubicBezTo>
                  <a:cubicBezTo>
                    <a:pt x="126" y="59"/>
                    <a:pt x="127" y="59"/>
                    <a:pt x="127" y="59"/>
                  </a:cubicBezTo>
                  <a:cubicBezTo>
                    <a:pt x="128" y="58"/>
                    <a:pt x="128" y="57"/>
                    <a:pt x="129" y="56"/>
                  </a:cubicBezTo>
                  <a:cubicBezTo>
                    <a:pt x="129" y="55"/>
                    <a:pt x="130" y="55"/>
                    <a:pt x="130" y="55"/>
                  </a:cubicBezTo>
                  <a:cubicBezTo>
                    <a:pt x="130" y="55"/>
                    <a:pt x="131" y="56"/>
                    <a:pt x="131" y="56"/>
                  </a:cubicBezTo>
                  <a:cubicBezTo>
                    <a:pt x="132" y="58"/>
                    <a:pt x="132" y="59"/>
                    <a:pt x="132" y="60"/>
                  </a:cubicBezTo>
                  <a:cubicBezTo>
                    <a:pt x="131" y="60"/>
                    <a:pt x="131" y="60"/>
                    <a:pt x="131" y="60"/>
                  </a:cubicBezTo>
                  <a:cubicBezTo>
                    <a:pt x="131" y="61"/>
                    <a:pt x="130" y="60"/>
                    <a:pt x="129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8" y="61"/>
                    <a:pt x="128" y="61"/>
                    <a:pt x="127" y="62"/>
                  </a:cubicBezTo>
                  <a:cubicBezTo>
                    <a:pt x="127" y="62"/>
                    <a:pt x="126" y="63"/>
                    <a:pt x="127" y="64"/>
                  </a:cubicBezTo>
                  <a:cubicBezTo>
                    <a:pt x="130" y="65"/>
                    <a:pt x="129" y="65"/>
                    <a:pt x="127" y="65"/>
                  </a:cubicBezTo>
                  <a:cubicBezTo>
                    <a:pt x="126" y="65"/>
                    <a:pt x="125" y="65"/>
                    <a:pt x="125" y="65"/>
                  </a:cubicBezTo>
                  <a:cubicBezTo>
                    <a:pt x="124" y="65"/>
                    <a:pt x="124" y="65"/>
                    <a:pt x="123" y="65"/>
                  </a:cubicBezTo>
                  <a:cubicBezTo>
                    <a:pt x="121" y="65"/>
                    <a:pt x="119" y="65"/>
                    <a:pt x="117" y="66"/>
                  </a:cubicBezTo>
                  <a:cubicBezTo>
                    <a:pt x="114" y="66"/>
                    <a:pt x="111" y="69"/>
                    <a:pt x="111" y="72"/>
                  </a:cubicBezTo>
                  <a:cubicBezTo>
                    <a:pt x="110" y="76"/>
                    <a:pt x="111" y="78"/>
                    <a:pt x="112" y="81"/>
                  </a:cubicBezTo>
                  <a:cubicBezTo>
                    <a:pt x="112" y="82"/>
                    <a:pt x="113" y="83"/>
                    <a:pt x="113" y="83"/>
                  </a:cubicBezTo>
                  <a:cubicBezTo>
                    <a:pt x="111" y="88"/>
                    <a:pt x="109" y="93"/>
                    <a:pt x="109" y="98"/>
                  </a:cubicBezTo>
                  <a:cubicBezTo>
                    <a:pt x="109" y="98"/>
                    <a:pt x="109" y="98"/>
                    <a:pt x="109" y="98"/>
                  </a:cubicBezTo>
                  <a:cubicBezTo>
                    <a:pt x="107" y="102"/>
                    <a:pt x="105" y="106"/>
                    <a:pt x="108" y="108"/>
                  </a:cubicBezTo>
                  <a:cubicBezTo>
                    <a:pt x="108" y="109"/>
                    <a:pt x="109" y="109"/>
                    <a:pt x="109" y="109"/>
                  </a:cubicBezTo>
                  <a:cubicBezTo>
                    <a:pt x="110" y="109"/>
                    <a:pt x="111" y="108"/>
                    <a:pt x="111" y="107"/>
                  </a:cubicBezTo>
                  <a:cubicBezTo>
                    <a:pt x="111" y="107"/>
                    <a:pt x="111" y="107"/>
                    <a:pt x="111" y="107"/>
                  </a:cubicBezTo>
                  <a:cubicBezTo>
                    <a:pt x="111" y="107"/>
                    <a:pt x="111" y="107"/>
                    <a:pt x="111" y="107"/>
                  </a:cubicBezTo>
                  <a:cubicBezTo>
                    <a:pt x="111" y="108"/>
                    <a:pt x="111" y="108"/>
                    <a:pt x="111" y="108"/>
                  </a:cubicBezTo>
                  <a:cubicBezTo>
                    <a:pt x="106" y="112"/>
                    <a:pt x="99" y="115"/>
                    <a:pt x="92" y="116"/>
                  </a:cubicBezTo>
                  <a:cubicBezTo>
                    <a:pt x="89" y="116"/>
                    <a:pt x="89" y="120"/>
                    <a:pt x="92" y="120"/>
                  </a:cubicBezTo>
                  <a:cubicBezTo>
                    <a:pt x="92" y="120"/>
                    <a:pt x="92" y="120"/>
                    <a:pt x="92" y="120"/>
                  </a:cubicBezTo>
                  <a:cubicBezTo>
                    <a:pt x="114" y="119"/>
                    <a:pt x="128" y="103"/>
                    <a:pt x="134" y="83"/>
                  </a:cubicBezTo>
                  <a:cubicBezTo>
                    <a:pt x="143" y="58"/>
                    <a:pt x="132" y="32"/>
                    <a:pt x="114" y="15"/>
                  </a:cubicBezTo>
                  <a:cubicBezTo>
                    <a:pt x="103" y="4"/>
                    <a:pt x="89" y="0"/>
                    <a:pt x="74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5"/>
            <p:cNvSpPr>
              <a:spLocks/>
            </p:cNvSpPr>
            <p:nvPr/>
          </p:nvSpPr>
          <p:spPr bwMode="auto">
            <a:xfrm>
              <a:off x="3962948" y="1726339"/>
              <a:ext cx="136595" cy="557959"/>
            </a:xfrm>
            <a:custGeom>
              <a:avLst/>
              <a:gdLst>
                <a:gd name="T0" fmla="*/ 43 w 43"/>
                <a:gd name="T1" fmla="*/ 0 h 178"/>
                <a:gd name="T2" fmla="*/ 15 w 43"/>
                <a:gd name="T3" fmla="*/ 0 h 178"/>
                <a:gd name="T4" fmla="*/ 0 w 43"/>
                <a:gd name="T5" fmla="*/ 15 h 178"/>
                <a:gd name="T6" fmla="*/ 0 w 43"/>
                <a:gd name="T7" fmla="*/ 164 h 178"/>
                <a:gd name="T8" fmla="*/ 15 w 43"/>
                <a:gd name="T9" fmla="*/ 178 h 178"/>
                <a:gd name="T10" fmla="*/ 43 w 43"/>
                <a:gd name="T11" fmla="*/ 178 h 178"/>
                <a:gd name="T12" fmla="*/ 43 w 43"/>
                <a:gd name="T13" fmla="*/ 172 h 178"/>
                <a:gd name="T14" fmla="*/ 43 w 43"/>
                <a:gd name="T15" fmla="*/ 172 h 178"/>
                <a:gd name="T16" fmla="*/ 36 w 43"/>
                <a:gd name="T17" fmla="*/ 165 h 178"/>
                <a:gd name="T18" fmla="*/ 43 w 43"/>
                <a:gd name="T19" fmla="*/ 158 h 178"/>
                <a:gd name="T20" fmla="*/ 43 w 43"/>
                <a:gd name="T21" fmla="*/ 158 h 178"/>
                <a:gd name="T22" fmla="*/ 43 w 43"/>
                <a:gd name="T23" fmla="*/ 152 h 178"/>
                <a:gd name="T24" fmla="*/ 6 w 43"/>
                <a:gd name="T25" fmla="*/ 152 h 178"/>
                <a:gd name="T26" fmla="*/ 6 w 43"/>
                <a:gd name="T27" fmla="*/ 25 h 178"/>
                <a:gd name="T28" fmla="*/ 43 w 43"/>
                <a:gd name="T29" fmla="*/ 25 h 178"/>
                <a:gd name="T30" fmla="*/ 43 w 43"/>
                <a:gd name="T31" fmla="*/ 15 h 178"/>
                <a:gd name="T32" fmla="*/ 38 w 43"/>
                <a:gd name="T33" fmla="*/ 15 h 178"/>
                <a:gd name="T34" fmla="*/ 36 w 43"/>
                <a:gd name="T35" fmla="*/ 13 h 178"/>
                <a:gd name="T36" fmla="*/ 38 w 43"/>
                <a:gd name="T37" fmla="*/ 12 h 178"/>
                <a:gd name="T38" fmla="*/ 43 w 43"/>
                <a:gd name="T39" fmla="*/ 12 h 178"/>
                <a:gd name="T40" fmla="*/ 43 w 43"/>
                <a:gd name="T41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3" h="178">
                  <a:moveTo>
                    <a:pt x="43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72"/>
                    <a:pt x="7" y="178"/>
                    <a:pt x="15" y="178"/>
                  </a:cubicBezTo>
                  <a:cubicBezTo>
                    <a:pt x="43" y="178"/>
                    <a:pt x="43" y="178"/>
                    <a:pt x="43" y="178"/>
                  </a:cubicBezTo>
                  <a:cubicBezTo>
                    <a:pt x="43" y="172"/>
                    <a:pt x="43" y="172"/>
                    <a:pt x="43" y="172"/>
                  </a:cubicBezTo>
                  <a:cubicBezTo>
                    <a:pt x="43" y="172"/>
                    <a:pt x="43" y="172"/>
                    <a:pt x="43" y="172"/>
                  </a:cubicBezTo>
                  <a:cubicBezTo>
                    <a:pt x="39" y="172"/>
                    <a:pt x="36" y="169"/>
                    <a:pt x="36" y="165"/>
                  </a:cubicBezTo>
                  <a:cubicBezTo>
                    <a:pt x="36" y="161"/>
                    <a:pt x="39" y="158"/>
                    <a:pt x="43" y="158"/>
                  </a:cubicBezTo>
                  <a:cubicBezTo>
                    <a:pt x="43" y="158"/>
                    <a:pt x="43" y="158"/>
                    <a:pt x="43" y="158"/>
                  </a:cubicBezTo>
                  <a:cubicBezTo>
                    <a:pt x="43" y="152"/>
                    <a:pt x="43" y="152"/>
                    <a:pt x="43" y="152"/>
                  </a:cubicBezTo>
                  <a:cubicBezTo>
                    <a:pt x="6" y="152"/>
                    <a:pt x="6" y="152"/>
                    <a:pt x="6" y="152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7" y="15"/>
                    <a:pt x="36" y="14"/>
                    <a:pt x="36" y="13"/>
                  </a:cubicBezTo>
                  <a:cubicBezTo>
                    <a:pt x="36" y="12"/>
                    <a:pt x="37" y="12"/>
                    <a:pt x="38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0"/>
                    <a:pt x="43" y="0"/>
                    <a:pt x="43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6"/>
            <p:cNvSpPr>
              <a:spLocks/>
            </p:cNvSpPr>
            <p:nvPr/>
          </p:nvSpPr>
          <p:spPr bwMode="auto">
            <a:xfrm>
              <a:off x="4099545" y="1726339"/>
              <a:ext cx="131964" cy="557959"/>
            </a:xfrm>
            <a:custGeom>
              <a:avLst/>
              <a:gdLst>
                <a:gd name="T0" fmla="*/ 7 w 42"/>
                <a:gd name="T1" fmla="*/ 0 h 178"/>
                <a:gd name="T2" fmla="*/ 0 w 42"/>
                <a:gd name="T3" fmla="*/ 0 h 178"/>
                <a:gd name="T4" fmla="*/ 0 w 42"/>
                <a:gd name="T5" fmla="*/ 12 h 178"/>
                <a:gd name="T6" fmla="*/ 11 w 42"/>
                <a:gd name="T7" fmla="*/ 12 h 178"/>
                <a:gd name="T8" fmla="*/ 13 w 42"/>
                <a:gd name="T9" fmla="*/ 13 h 178"/>
                <a:gd name="T10" fmla="*/ 11 w 42"/>
                <a:gd name="T11" fmla="*/ 15 h 178"/>
                <a:gd name="T12" fmla="*/ 0 w 42"/>
                <a:gd name="T13" fmla="*/ 15 h 178"/>
                <a:gd name="T14" fmla="*/ 0 w 42"/>
                <a:gd name="T15" fmla="*/ 25 h 178"/>
                <a:gd name="T16" fmla="*/ 36 w 42"/>
                <a:gd name="T17" fmla="*/ 25 h 178"/>
                <a:gd name="T18" fmla="*/ 36 w 42"/>
                <a:gd name="T19" fmla="*/ 152 h 178"/>
                <a:gd name="T20" fmla="*/ 0 w 42"/>
                <a:gd name="T21" fmla="*/ 152 h 178"/>
                <a:gd name="T22" fmla="*/ 0 w 42"/>
                <a:gd name="T23" fmla="*/ 158 h 178"/>
                <a:gd name="T24" fmla="*/ 6 w 42"/>
                <a:gd name="T25" fmla="*/ 165 h 178"/>
                <a:gd name="T26" fmla="*/ 0 w 42"/>
                <a:gd name="T27" fmla="*/ 172 h 178"/>
                <a:gd name="T28" fmla="*/ 0 w 42"/>
                <a:gd name="T29" fmla="*/ 178 h 178"/>
                <a:gd name="T30" fmla="*/ 27 w 42"/>
                <a:gd name="T31" fmla="*/ 178 h 178"/>
                <a:gd name="T32" fmla="*/ 42 w 42"/>
                <a:gd name="T33" fmla="*/ 164 h 178"/>
                <a:gd name="T34" fmla="*/ 42 w 42"/>
                <a:gd name="T35" fmla="*/ 15 h 178"/>
                <a:gd name="T36" fmla="*/ 41 w 42"/>
                <a:gd name="T37" fmla="*/ 9 h 178"/>
                <a:gd name="T38" fmla="*/ 7 w 42"/>
                <a:gd name="T39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" h="178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2" y="12"/>
                    <a:pt x="13" y="12"/>
                    <a:pt x="13" y="13"/>
                  </a:cubicBezTo>
                  <a:cubicBezTo>
                    <a:pt x="13" y="14"/>
                    <a:pt x="12" y="15"/>
                    <a:pt x="11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152"/>
                    <a:pt x="36" y="152"/>
                    <a:pt x="36" y="152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3" y="158"/>
                    <a:pt x="6" y="161"/>
                    <a:pt x="6" y="165"/>
                  </a:cubicBezTo>
                  <a:cubicBezTo>
                    <a:pt x="6" y="169"/>
                    <a:pt x="3" y="172"/>
                    <a:pt x="0" y="172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27" y="178"/>
                    <a:pt x="27" y="178"/>
                    <a:pt x="27" y="178"/>
                  </a:cubicBezTo>
                  <a:cubicBezTo>
                    <a:pt x="35" y="178"/>
                    <a:pt x="42" y="172"/>
                    <a:pt x="42" y="164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2" y="13"/>
                    <a:pt x="42" y="11"/>
                    <a:pt x="41" y="9"/>
                  </a:cubicBezTo>
                  <a:cubicBezTo>
                    <a:pt x="30" y="6"/>
                    <a:pt x="19" y="3"/>
                    <a:pt x="7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7"/>
            <p:cNvSpPr>
              <a:spLocks/>
            </p:cNvSpPr>
            <p:nvPr/>
          </p:nvSpPr>
          <p:spPr bwMode="auto">
            <a:xfrm>
              <a:off x="5581259" y="3048305"/>
              <a:ext cx="136595" cy="407471"/>
            </a:xfrm>
            <a:custGeom>
              <a:avLst/>
              <a:gdLst>
                <a:gd name="T0" fmla="*/ 0 w 43"/>
                <a:gd name="T1" fmla="*/ 0 h 130"/>
                <a:gd name="T2" fmla="*/ 0 w 43"/>
                <a:gd name="T3" fmla="*/ 115 h 130"/>
                <a:gd name="T4" fmla="*/ 15 w 43"/>
                <a:gd name="T5" fmla="*/ 130 h 130"/>
                <a:gd name="T6" fmla="*/ 43 w 43"/>
                <a:gd name="T7" fmla="*/ 130 h 130"/>
                <a:gd name="T8" fmla="*/ 43 w 43"/>
                <a:gd name="T9" fmla="*/ 123 h 130"/>
                <a:gd name="T10" fmla="*/ 43 w 43"/>
                <a:gd name="T11" fmla="*/ 123 h 130"/>
                <a:gd name="T12" fmla="*/ 36 w 43"/>
                <a:gd name="T13" fmla="*/ 117 h 130"/>
                <a:gd name="T14" fmla="*/ 43 w 43"/>
                <a:gd name="T15" fmla="*/ 110 h 130"/>
                <a:gd name="T16" fmla="*/ 43 w 43"/>
                <a:gd name="T17" fmla="*/ 110 h 130"/>
                <a:gd name="T18" fmla="*/ 43 w 43"/>
                <a:gd name="T19" fmla="*/ 104 h 130"/>
                <a:gd name="T20" fmla="*/ 6 w 43"/>
                <a:gd name="T21" fmla="*/ 104 h 130"/>
                <a:gd name="T22" fmla="*/ 6 w 43"/>
                <a:gd name="T23" fmla="*/ 4 h 130"/>
                <a:gd name="T24" fmla="*/ 0 w 43"/>
                <a:gd name="T25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130">
                  <a:moveTo>
                    <a:pt x="0" y="0"/>
                  </a:moveTo>
                  <a:cubicBezTo>
                    <a:pt x="0" y="115"/>
                    <a:pt x="0" y="115"/>
                    <a:pt x="0" y="115"/>
                  </a:cubicBezTo>
                  <a:cubicBezTo>
                    <a:pt x="0" y="123"/>
                    <a:pt x="7" y="130"/>
                    <a:pt x="15" y="130"/>
                  </a:cubicBezTo>
                  <a:cubicBezTo>
                    <a:pt x="43" y="130"/>
                    <a:pt x="43" y="130"/>
                    <a:pt x="43" y="130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39" y="123"/>
                    <a:pt x="36" y="120"/>
                    <a:pt x="36" y="117"/>
                  </a:cubicBezTo>
                  <a:cubicBezTo>
                    <a:pt x="36" y="113"/>
                    <a:pt x="39" y="110"/>
                    <a:pt x="43" y="110"/>
                  </a:cubicBezTo>
                  <a:cubicBezTo>
                    <a:pt x="43" y="110"/>
                    <a:pt x="43" y="110"/>
                    <a:pt x="43" y="110"/>
                  </a:cubicBezTo>
                  <a:cubicBezTo>
                    <a:pt x="43" y="104"/>
                    <a:pt x="43" y="104"/>
                    <a:pt x="43" y="104"/>
                  </a:cubicBezTo>
                  <a:cubicBezTo>
                    <a:pt x="6" y="104"/>
                    <a:pt x="6" y="104"/>
                    <a:pt x="6" y="10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4" y="2"/>
                    <a:pt x="2" y="1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8"/>
            <p:cNvSpPr>
              <a:spLocks/>
            </p:cNvSpPr>
            <p:nvPr/>
          </p:nvSpPr>
          <p:spPr bwMode="auto">
            <a:xfrm>
              <a:off x="5717854" y="3249727"/>
              <a:ext cx="131964" cy="206052"/>
            </a:xfrm>
            <a:custGeom>
              <a:avLst/>
              <a:gdLst>
                <a:gd name="T0" fmla="*/ 36 w 42"/>
                <a:gd name="T1" fmla="*/ 0 h 66"/>
                <a:gd name="T2" fmla="*/ 36 w 42"/>
                <a:gd name="T3" fmla="*/ 40 h 66"/>
                <a:gd name="T4" fmla="*/ 0 w 42"/>
                <a:gd name="T5" fmla="*/ 40 h 66"/>
                <a:gd name="T6" fmla="*/ 0 w 42"/>
                <a:gd name="T7" fmla="*/ 46 h 66"/>
                <a:gd name="T8" fmla="*/ 6 w 42"/>
                <a:gd name="T9" fmla="*/ 53 h 66"/>
                <a:gd name="T10" fmla="*/ 0 w 42"/>
                <a:gd name="T11" fmla="*/ 59 h 66"/>
                <a:gd name="T12" fmla="*/ 0 w 42"/>
                <a:gd name="T13" fmla="*/ 66 h 66"/>
                <a:gd name="T14" fmla="*/ 27 w 42"/>
                <a:gd name="T15" fmla="*/ 66 h 66"/>
                <a:gd name="T16" fmla="*/ 42 w 42"/>
                <a:gd name="T17" fmla="*/ 51 h 66"/>
                <a:gd name="T18" fmla="*/ 42 w 42"/>
                <a:gd name="T19" fmla="*/ 6 h 66"/>
                <a:gd name="T20" fmla="*/ 36 w 42"/>
                <a:gd name="T2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66">
                  <a:moveTo>
                    <a:pt x="36" y="0"/>
                  </a:moveTo>
                  <a:cubicBezTo>
                    <a:pt x="36" y="40"/>
                    <a:pt x="36" y="40"/>
                    <a:pt x="36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3" y="46"/>
                    <a:pt x="6" y="49"/>
                    <a:pt x="6" y="53"/>
                  </a:cubicBezTo>
                  <a:cubicBezTo>
                    <a:pt x="6" y="56"/>
                    <a:pt x="3" y="59"/>
                    <a:pt x="0" y="59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35" y="66"/>
                    <a:pt x="42" y="59"/>
                    <a:pt x="42" y="51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0" y="4"/>
                    <a:pt x="38" y="2"/>
                    <a:pt x="36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9"/>
            <p:cNvSpPr>
              <a:spLocks noEditPoints="1"/>
            </p:cNvSpPr>
            <p:nvPr/>
          </p:nvSpPr>
          <p:spPr bwMode="auto">
            <a:xfrm>
              <a:off x="2032089" y="3666459"/>
              <a:ext cx="432938" cy="425993"/>
            </a:xfrm>
            <a:custGeom>
              <a:avLst/>
              <a:gdLst>
                <a:gd name="T0" fmla="*/ 31 w 138"/>
                <a:gd name="T1" fmla="*/ 80 h 136"/>
                <a:gd name="T2" fmla="*/ 69 w 138"/>
                <a:gd name="T3" fmla="*/ 29 h 136"/>
                <a:gd name="T4" fmla="*/ 107 w 138"/>
                <a:gd name="T5" fmla="*/ 56 h 136"/>
                <a:gd name="T6" fmla="*/ 69 w 138"/>
                <a:gd name="T7" fmla="*/ 108 h 136"/>
                <a:gd name="T8" fmla="*/ 73 w 138"/>
                <a:gd name="T9" fmla="*/ 5 h 136"/>
                <a:gd name="T10" fmla="*/ 64 w 138"/>
                <a:gd name="T11" fmla="*/ 12 h 136"/>
                <a:gd name="T12" fmla="*/ 59 w 138"/>
                <a:gd name="T13" fmla="*/ 6 h 136"/>
                <a:gd name="T14" fmla="*/ 48 w 138"/>
                <a:gd name="T15" fmla="*/ 3 h 136"/>
                <a:gd name="T16" fmla="*/ 37 w 138"/>
                <a:gd name="T17" fmla="*/ 22 h 136"/>
                <a:gd name="T18" fmla="*/ 29 w 138"/>
                <a:gd name="T19" fmla="*/ 20 h 136"/>
                <a:gd name="T20" fmla="*/ 18 w 138"/>
                <a:gd name="T21" fmla="*/ 22 h 136"/>
                <a:gd name="T22" fmla="*/ 18 w 138"/>
                <a:gd name="T23" fmla="*/ 44 h 136"/>
                <a:gd name="T24" fmla="*/ 10 w 138"/>
                <a:gd name="T25" fmla="*/ 46 h 136"/>
                <a:gd name="T26" fmla="*/ 1 w 138"/>
                <a:gd name="T27" fmla="*/ 54 h 136"/>
                <a:gd name="T28" fmla="*/ 13 w 138"/>
                <a:gd name="T29" fmla="*/ 73 h 136"/>
                <a:gd name="T30" fmla="*/ 3 w 138"/>
                <a:gd name="T31" fmla="*/ 89 h 136"/>
                <a:gd name="T32" fmla="*/ 12 w 138"/>
                <a:gd name="T33" fmla="*/ 96 h 136"/>
                <a:gd name="T34" fmla="*/ 21 w 138"/>
                <a:gd name="T35" fmla="*/ 97 h 136"/>
                <a:gd name="T36" fmla="*/ 23 w 138"/>
                <a:gd name="T37" fmla="*/ 119 h 136"/>
                <a:gd name="T38" fmla="*/ 34 w 138"/>
                <a:gd name="T39" fmla="*/ 121 h 136"/>
                <a:gd name="T40" fmla="*/ 45 w 138"/>
                <a:gd name="T41" fmla="*/ 119 h 136"/>
                <a:gd name="T42" fmla="*/ 54 w 138"/>
                <a:gd name="T43" fmla="*/ 136 h 136"/>
                <a:gd name="T44" fmla="*/ 65 w 138"/>
                <a:gd name="T45" fmla="*/ 131 h 136"/>
                <a:gd name="T46" fmla="*/ 74 w 138"/>
                <a:gd name="T47" fmla="*/ 125 h 136"/>
                <a:gd name="T48" fmla="*/ 79 w 138"/>
                <a:gd name="T49" fmla="*/ 130 h 136"/>
                <a:gd name="T50" fmla="*/ 90 w 138"/>
                <a:gd name="T51" fmla="*/ 134 h 136"/>
                <a:gd name="T52" fmla="*/ 101 w 138"/>
                <a:gd name="T53" fmla="*/ 115 h 136"/>
                <a:gd name="T54" fmla="*/ 109 w 138"/>
                <a:gd name="T55" fmla="*/ 117 h 136"/>
                <a:gd name="T56" fmla="*/ 120 w 138"/>
                <a:gd name="T57" fmla="*/ 115 h 136"/>
                <a:gd name="T58" fmla="*/ 120 w 138"/>
                <a:gd name="T59" fmla="*/ 92 h 136"/>
                <a:gd name="T60" fmla="*/ 128 w 138"/>
                <a:gd name="T61" fmla="*/ 90 h 136"/>
                <a:gd name="T62" fmla="*/ 137 w 138"/>
                <a:gd name="T63" fmla="*/ 83 h 136"/>
                <a:gd name="T64" fmla="*/ 125 w 138"/>
                <a:gd name="T65" fmla="*/ 64 h 136"/>
                <a:gd name="T66" fmla="*/ 135 w 138"/>
                <a:gd name="T67" fmla="*/ 47 h 136"/>
                <a:gd name="T68" fmla="*/ 126 w 138"/>
                <a:gd name="T69" fmla="*/ 40 h 136"/>
                <a:gd name="T70" fmla="*/ 115 w 138"/>
                <a:gd name="T71" fmla="*/ 36 h 136"/>
                <a:gd name="T72" fmla="*/ 115 w 138"/>
                <a:gd name="T73" fmla="*/ 17 h 136"/>
                <a:gd name="T74" fmla="*/ 104 w 138"/>
                <a:gd name="T75" fmla="*/ 16 h 136"/>
                <a:gd name="T76" fmla="*/ 93 w 138"/>
                <a:gd name="T77" fmla="*/ 17 h 136"/>
                <a:gd name="T78" fmla="*/ 84 w 138"/>
                <a:gd name="T79" fmla="*/ 1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8" h="136">
                  <a:moveTo>
                    <a:pt x="69" y="108"/>
                  </a:moveTo>
                  <a:cubicBezTo>
                    <a:pt x="52" y="108"/>
                    <a:pt x="37" y="97"/>
                    <a:pt x="31" y="80"/>
                  </a:cubicBezTo>
                  <a:cubicBezTo>
                    <a:pt x="25" y="60"/>
                    <a:pt x="36" y="37"/>
                    <a:pt x="57" y="31"/>
                  </a:cubicBezTo>
                  <a:cubicBezTo>
                    <a:pt x="61" y="29"/>
                    <a:pt x="65" y="29"/>
                    <a:pt x="69" y="29"/>
                  </a:cubicBezTo>
                  <a:cubicBezTo>
                    <a:pt x="69" y="29"/>
                    <a:pt x="69" y="29"/>
                    <a:pt x="69" y="29"/>
                  </a:cubicBezTo>
                  <a:cubicBezTo>
                    <a:pt x="86" y="29"/>
                    <a:pt x="101" y="39"/>
                    <a:pt x="107" y="56"/>
                  </a:cubicBezTo>
                  <a:cubicBezTo>
                    <a:pt x="113" y="77"/>
                    <a:pt x="102" y="99"/>
                    <a:pt x="81" y="106"/>
                  </a:cubicBezTo>
                  <a:cubicBezTo>
                    <a:pt x="77" y="107"/>
                    <a:pt x="73" y="108"/>
                    <a:pt x="69" y="108"/>
                  </a:cubicBezTo>
                  <a:moveTo>
                    <a:pt x="81" y="0"/>
                  </a:moveTo>
                  <a:cubicBezTo>
                    <a:pt x="77" y="0"/>
                    <a:pt x="74" y="2"/>
                    <a:pt x="73" y="5"/>
                  </a:cubicBezTo>
                  <a:cubicBezTo>
                    <a:pt x="73" y="7"/>
                    <a:pt x="71" y="9"/>
                    <a:pt x="69" y="10"/>
                  </a:cubicBezTo>
                  <a:cubicBezTo>
                    <a:pt x="67" y="11"/>
                    <a:pt x="65" y="12"/>
                    <a:pt x="64" y="12"/>
                  </a:cubicBezTo>
                  <a:cubicBezTo>
                    <a:pt x="64" y="12"/>
                    <a:pt x="64" y="12"/>
                    <a:pt x="64" y="12"/>
                  </a:cubicBezTo>
                  <a:cubicBezTo>
                    <a:pt x="62" y="12"/>
                    <a:pt x="60" y="9"/>
                    <a:pt x="59" y="6"/>
                  </a:cubicBezTo>
                  <a:cubicBezTo>
                    <a:pt x="58" y="3"/>
                    <a:pt x="55" y="2"/>
                    <a:pt x="52" y="2"/>
                  </a:cubicBezTo>
                  <a:cubicBezTo>
                    <a:pt x="50" y="2"/>
                    <a:pt x="49" y="2"/>
                    <a:pt x="48" y="3"/>
                  </a:cubicBezTo>
                  <a:cubicBezTo>
                    <a:pt x="43" y="4"/>
                    <a:pt x="40" y="8"/>
                    <a:pt x="41" y="12"/>
                  </a:cubicBezTo>
                  <a:cubicBezTo>
                    <a:pt x="42" y="15"/>
                    <a:pt x="38" y="21"/>
                    <a:pt x="37" y="22"/>
                  </a:cubicBezTo>
                  <a:cubicBezTo>
                    <a:pt x="36" y="22"/>
                    <a:pt x="36" y="22"/>
                    <a:pt x="35" y="22"/>
                  </a:cubicBezTo>
                  <a:cubicBezTo>
                    <a:pt x="33" y="22"/>
                    <a:pt x="31" y="21"/>
                    <a:pt x="29" y="20"/>
                  </a:cubicBezTo>
                  <a:cubicBezTo>
                    <a:pt x="28" y="19"/>
                    <a:pt x="27" y="18"/>
                    <a:pt x="25" y="18"/>
                  </a:cubicBezTo>
                  <a:cubicBezTo>
                    <a:pt x="23" y="18"/>
                    <a:pt x="20" y="20"/>
                    <a:pt x="18" y="22"/>
                  </a:cubicBezTo>
                  <a:cubicBezTo>
                    <a:pt x="14" y="26"/>
                    <a:pt x="14" y="31"/>
                    <a:pt x="17" y="33"/>
                  </a:cubicBezTo>
                  <a:cubicBezTo>
                    <a:pt x="19" y="36"/>
                    <a:pt x="19" y="42"/>
                    <a:pt x="18" y="44"/>
                  </a:cubicBezTo>
                  <a:cubicBezTo>
                    <a:pt x="17" y="46"/>
                    <a:pt x="15" y="46"/>
                    <a:pt x="12" y="46"/>
                  </a:cubicBezTo>
                  <a:cubicBezTo>
                    <a:pt x="12" y="46"/>
                    <a:pt x="11" y="46"/>
                    <a:pt x="10" y="46"/>
                  </a:cubicBezTo>
                  <a:cubicBezTo>
                    <a:pt x="10" y="46"/>
                    <a:pt x="9" y="46"/>
                    <a:pt x="9" y="46"/>
                  </a:cubicBezTo>
                  <a:cubicBezTo>
                    <a:pt x="6" y="46"/>
                    <a:pt x="2" y="49"/>
                    <a:pt x="1" y="54"/>
                  </a:cubicBezTo>
                  <a:cubicBezTo>
                    <a:pt x="0" y="59"/>
                    <a:pt x="2" y="63"/>
                    <a:pt x="6" y="64"/>
                  </a:cubicBezTo>
                  <a:cubicBezTo>
                    <a:pt x="10" y="65"/>
                    <a:pt x="12" y="71"/>
                    <a:pt x="13" y="73"/>
                  </a:cubicBezTo>
                  <a:cubicBezTo>
                    <a:pt x="13" y="75"/>
                    <a:pt x="10" y="78"/>
                    <a:pt x="7" y="79"/>
                  </a:cubicBezTo>
                  <a:cubicBezTo>
                    <a:pt x="3" y="80"/>
                    <a:pt x="2" y="85"/>
                    <a:pt x="3" y="89"/>
                  </a:cubicBezTo>
                  <a:cubicBezTo>
                    <a:pt x="5" y="94"/>
                    <a:pt x="8" y="96"/>
                    <a:pt x="11" y="96"/>
                  </a:cubicBezTo>
                  <a:cubicBezTo>
                    <a:pt x="11" y="96"/>
                    <a:pt x="12" y="96"/>
                    <a:pt x="12" y="96"/>
                  </a:cubicBezTo>
                  <a:cubicBezTo>
                    <a:pt x="14" y="96"/>
                    <a:pt x="15" y="95"/>
                    <a:pt x="16" y="95"/>
                  </a:cubicBezTo>
                  <a:cubicBezTo>
                    <a:pt x="18" y="95"/>
                    <a:pt x="20" y="96"/>
                    <a:pt x="21" y="97"/>
                  </a:cubicBezTo>
                  <a:cubicBezTo>
                    <a:pt x="22" y="99"/>
                    <a:pt x="23" y="106"/>
                    <a:pt x="20" y="108"/>
                  </a:cubicBezTo>
                  <a:cubicBezTo>
                    <a:pt x="18" y="111"/>
                    <a:pt x="19" y="116"/>
                    <a:pt x="23" y="119"/>
                  </a:cubicBezTo>
                  <a:cubicBezTo>
                    <a:pt x="25" y="121"/>
                    <a:pt x="27" y="122"/>
                    <a:pt x="30" y="122"/>
                  </a:cubicBezTo>
                  <a:cubicBezTo>
                    <a:pt x="31" y="122"/>
                    <a:pt x="33" y="122"/>
                    <a:pt x="34" y="121"/>
                  </a:cubicBezTo>
                  <a:cubicBezTo>
                    <a:pt x="35" y="119"/>
                    <a:pt x="38" y="119"/>
                    <a:pt x="40" y="119"/>
                  </a:cubicBezTo>
                  <a:cubicBezTo>
                    <a:pt x="42" y="119"/>
                    <a:pt x="44" y="119"/>
                    <a:pt x="45" y="119"/>
                  </a:cubicBezTo>
                  <a:cubicBezTo>
                    <a:pt x="47" y="120"/>
                    <a:pt x="48" y="124"/>
                    <a:pt x="47" y="127"/>
                  </a:cubicBezTo>
                  <a:cubicBezTo>
                    <a:pt x="46" y="131"/>
                    <a:pt x="50" y="135"/>
                    <a:pt x="54" y="136"/>
                  </a:cubicBezTo>
                  <a:cubicBezTo>
                    <a:pt x="55" y="136"/>
                    <a:pt x="56" y="136"/>
                    <a:pt x="57" y="136"/>
                  </a:cubicBezTo>
                  <a:cubicBezTo>
                    <a:pt x="61" y="136"/>
                    <a:pt x="64" y="134"/>
                    <a:pt x="65" y="131"/>
                  </a:cubicBezTo>
                  <a:cubicBezTo>
                    <a:pt x="65" y="129"/>
                    <a:pt x="67" y="128"/>
                    <a:pt x="69" y="126"/>
                  </a:cubicBezTo>
                  <a:cubicBezTo>
                    <a:pt x="71" y="125"/>
                    <a:pt x="73" y="125"/>
                    <a:pt x="74" y="125"/>
                  </a:cubicBezTo>
                  <a:cubicBezTo>
                    <a:pt x="74" y="125"/>
                    <a:pt x="74" y="125"/>
                    <a:pt x="74" y="125"/>
                  </a:cubicBezTo>
                  <a:cubicBezTo>
                    <a:pt x="76" y="125"/>
                    <a:pt x="78" y="127"/>
                    <a:pt x="79" y="130"/>
                  </a:cubicBezTo>
                  <a:cubicBezTo>
                    <a:pt x="80" y="133"/>
                    <a:pt x="83" y="135"/>
                    <a:pt x="87" y="135"/>
                  </a:cubicBezTo>
                  <a:cubicBezTo>
                    <a:pt x="88" y="135"/>
                    <a:pt x="89" y="134"/>
                    <a:pt x="90" y="134"/>
                  </a:cubicBezTo>
                  <a:cubicBezTo>
                    <a:pt x="95" y="132"/>
                    <a:pt x="98" y="128"/>
                    <a:pt x="97" y="125"/>
                  </a:cubicBezTo>
                  <a:cubicBezTo>
                    <a:pt x="96" y="121"/>
                    <a:pt x="100" y="116"/>
                    <a:pt x="101" y="115"/>
                  </a:cubicBezTo>
                  <a:cubicBezTo>
                    <a:pt x="102" y="114"/>
                    <a:pt x="102" y="114"/>
                    <a:pt x="103" y="114"/>
                  </a:cubicBezTo>
                  <a:cubicBezTo>
                    <a:pt x="105" y="114"/>
                    <a:pt x="107" y="115"/>
                    <a:pt x="109" y="117"/>
                  </a:cubicBezTo>
                  <a:cubicBezTo>
                    <a:pt x="110" y="118"/>
                    <a:pt x="111" y="118"/>
                    <a:pt x="113" y="118"/>
                  </a:cubicBezTo>
                  <a:cubicBezTo>
                    <a:pt x="115" y="118"/>
                    <a:pt x="118" y="117"/>
                    <a:pt x="120" y="115"/>
                  </a:cubicBezTo>
                  <a:cubicBezTo>
                    <a:pt x="124" y="111"/>
                    <a:pt x="124" y="106"/>
                    <a:pt x="121" y="103"/>
                  </a:cubicBezTo>
                  <a:cubicBezTo>
                    <a:pt x="119" y="101"/>
                    <a:pt x="119" y="94"/>
                    <a:pt x="120" y="92"/>
                  </a:cubicBezTo>
                  <a:cubicBezTo>
                    <a:pt x="121" y="91"/>
                    <a:pt x="123" y="90"/>
                    <a:pt x="126" y="90"/>
                  </a:cubicBezTo>
                  <a:cubicBezTo>
                    <a:pt x="126" y="90"/>
                    <a:pt x="127" y="90"/>
                    <a:pt x="128" y="90"/>
                  </a:cubicBezTo>
                  <a:cubicBezTo>
                    <a:pt x="128" y="90"/>
                    <a:pt x="129" y="90"/>
                    <a:pt x="129" y="90"/>
                  </a:cubicBezTo>
                  <a:cubicBezTo>
                    <a:pt x="132" y="90"/>
                    <a:pt x="136" y="87"/>
                    <a:pt x="137" y="83"/>
                  </a:cubicBezTo>
                  <a:cubicBezTo>
                    <a:pt x="138" y="78"/>
                    <a:pt x="136" y="73"/>
                    <a:pt x="132" y="73"/>
                  </a:cubicBezTo>
                  <a:cubicBezTo>
                    <a:pt x="128" y="72"/>
                    <a:pt x="126" y="66"/>
                    <a:pt x="125" y="64"/>
                  </a:cubicBezTo>
                  <a:cubicBezTo>
                    <a:pt x="125" y="62"/>
                    <a:pt x="128" y="59"/>
                    <a:pt x="131" y="58"/>
                  </a:cubicBezTo>
                  <a:cubicBezTo>
                    <a:pt x="135" y="57"/>
                    <a:pt x="136" y="52"/>
                    <a:pt x="135" y="47"/>
                  </a:cubicBezTo>
                  <a:cubicBezTo>
                    <a:pt x="133" y="43"/>
                    <a:pt x="130" y="40"/>
                    <a:pt x="127" y="40"/>
                  </a:cubicBezTo>
                  <a:cubicBezTo>
                    <a:pt x="127" y="40"/>
                    <a:pt x="126" y="40"/>
                    <a:pt x="126" y="40"/>
                  </a:cubicBezTo>
                  <a:cubicBezTo>
                    <a:pt x="125" y="41"/>
                    <a:pt x="125" y="41"/>
                    <a:pt x="124" y="41"/>
                  </a:cubicBezTo>
                  <a:cubicBezTo>
                    <a:pt x="121" y="41"/>
                    <a:pt x="116" y="37"/>
                    <a:pt x="115" y="36"/>
                  </a:cubicBezTo>
                  <a:cubicBezTo>
                    <a:pt x="114" y="34"/>
                    <a:pt x="115" y="31"/>
                    <a:pt x="118" y="28"/>
                  </a:cubicBezTo>
                  <a:cubicBezTo>
                    <a:pt x="120" y="25"/>
                    <a:pt x="119" y="20"/>
                    <a:pt x="115" y="17"/>
                  </a:cubicBezTo>
                  <a:cubicBezTo>
                    <a:pt x="113" y="15"/>
                    <a:pt x="111" y="14"/>
                    <a:pt x="108" y="14"/>
                  </a:cubicBezTo>
                  <a:cubicBezTo>
                    <a:pt x="107" y="14"/>
                    <a:pt x="105" y="15"/>
                    <a:pt x="104" y="16"/>
                  </a:cubicBezTo>
                  <a:cubicBezTo>
                    <a:pt x="103" y="17"/>
                    <a:pt x="100" y="18"/>
                    <a:pt x="98" y="18"/>
                  </a:cubicBezTo>
                  <a:cubicBezTo>
                    <a:pt x="96" y="18"/>
                    <a:pt x="94" y="18"/>
                    <a:pt x="93" y="17"/>
                  </a:cubicBezTo>
                  <a:cubicBezTo>
                    <a:pt x="91" y="16"/>
                    <a:pt x="90" y="13"/>
                    <a:pt x="91" y="9"/>
                  </a:cubicBezTo>
                  <a:cubicBezTo>
                    <a:pt x="92" y="6"/>
                    <a:pt x="88" y="2"/>
                    <a:pt x="84" y="1"/>
                  </a:cubicBezTo>
                  <a:cubicBezTo>
                    <a:pt x="83" y="1"/>
                    <a:pt x="82" y="0"/>
                    <a:pt x="8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50"/>
            <p:cNvSpPr>
              <a:spLocks noEditPoints="1"/>
            </p:cNvSpPr>
            <p:nvPr/>
          </p:nvSpPr>
          <p:spPr bwMode="auto">
            <a:xfrm>
              <a:off x="4900597" y="3363170"/>
              <a:ext cx="430623" cy="425993"/>
            </a:xfrm>
            <a:custGeom>
              <a:avLst/>
              <a:gdLst>
                <a:gd name="T0" fmla="*/ 31 w 137"/>
                <a:gd name="T1" fmla="*/ 80 h 136"/>
                <a:gd name="T2" fmla="*/ 69 w 137"/>
                <a:gd name="T3" fmla="*/ 28 h 136"/>
                <a:gd name="T4" fmla="*/ 106 w 137"/>
                <a:gd name="T5" fmla="*/ 56 h 136"/>
                <a:gd name="T6" fmla="*/ 69 w 137"/>
                <a:gd name="T7" fmla="*/ 108 h 136"/>
                <a:gd name="T8" fmla="*/ 73 w 137"/>
                <a:gd name="T9" fmla="*/ 5 h 136"/>
                <a:gd name="T10" fmla="*/ 64 w 137"/>
                <a:gd name="T11" fmla="*/ 12 h 136"/>
                <a:gd name="T12" fmla="*/ 58 w 137"/>
                <a:gd name="T13" fmla="*/ 6 h 136"/>
                <a:gd name="T14" fmla="*/ 47 w 137"/>
                <a:gd name="T15" fmla="*/ 2 h 136"/>
                <a:gd name="T16" fmla="*/ 36 w 137"/>
                <a:gd name="T17" fmla="*/ 21 h 136"/>
                <a:gd name="T18" fmla="*/ 28 w 137"/>
                <a:gd name="T19" fmla="*/ 19 h 136"/>
                <a:gd name="T20" fmla="*/ 17 w 137"/>
                <a:gd name="T21" fmla="*/ 22 h 136"/>
                <a:gd name="T22" fmla="*/ 17 w 137"/>
                <a:gd name="T23" fmla="*/ 44 h 136"/>
                <a:gd name="T24" fmla="*/ 9 w 137"/>
                <a:gd name="T25" fmla="*/ 46 h 136"/>
                <a:gd name="T26" fmla="*/ 1 w 137"/>
                <a:gd name="T27" fmla="*/ 53 h 136"/>
                <a:gd name="T28" fmla="*/ 12 w 137"/>
                <a:gd name="T29" fmla="*/ 73 h 136"/>
                <a:gd name="T30" fmla="*/ 3 w 137"/>
                <a:gd name="T31" fmla="*/ 89 h 136"/>
                <a:gd name="T32" fmla="*/ 12 w 137"/>
                <a:gd name="T33" fmla="*/ 96 h 136"/>
                <a:gd name="T34" fmla="*/ 20 w 137"/>
                <a:gd name="T35" fmla="*/ 97 h 136"/>
                <a:gd name="T36" fmla="*/ 22 w 137"/>
                <a:gd name="T37" fmla="*/ 119 h 136"/>
                <a:gd name="T38" fmla="*/ 33 w 137"/>
                <a:gd name="T39" fmla="*/ 120 h 136"/>
                <a:gd name="T40" fmla="*/ 44 w 137"/>
                <a:gd name="T41" fmla="*/ 119 h 136"/>
                <a:gd name="T42" fmla="*/ 54 w 137"/>
                <a:gd name="T43" fmla="*/ 135 h 136"/>
                <a:gd name="T44" fmla="*/ 64 w 137"/>
                <a:gd name="T45" fmla="*/ 131 h 136"/>
                <a:gd name="T46" fmla="*/ 73 w 137"/>
                <a:gd name="T47" fmla="*/ 124 h 136"/>
                <a:gd name="T48" fmla="*/ 79 w 137"/>
                <a:gd name="T49" fmla="*/ 130 h 136"/>
                <a:gd name="T50" fmla="*/ 90 w 137"/>
                <a:gd name="T51" fmla="*/ 134 h 136"/>
                <a:gd name="T52" fmla="*/ 101 w 137"/>
                <a:gd name="T53" fmla="*/ 114 h 136"/>
                <a:gd name="T54" fmla="*/ 109 w 137"/>
                <a:gd name="T55" fmla="*/ 117 h 136"/>
                <a:gd name="T56" fmla="*/ 120 w 137"/>
                <a:gd name="T57" fmla="*/ 114 h 136"/>
                <a:gd name="T58" fmla="*/ 120 w 137"/>
                <a:gd name="T59" fmla="*/ 92 h 136"/>
                <a:gd name="T60" fmla="*/ 128 w 137"/>
                <a:gd name="T61" fmla="*/ 90 h 136"/>
                <a:gd name="T62" fmla="*/ 136 w 137"/>
                <a:gd name="T63" fmla="*/ 82 h 136"/>
                <a:gd name="T64" fmla="*/ 125 w 137"/>
                <a:gd name="T65" fmla="*/ 63 h 136"/>
                <a:gd name="T66" fmla="*/ 134 w 137"/>
                <a:gd name="T67" fmla="*/ 47 h 136"/>
                <a:gd name="T68" fmla="*/ 125 w 137"/>
                <a:gd name="T69" fmla="*/ 40 h 136"/>
                <a:gd name="T70" fmla="*/ 115 w 137"/>
                <a:gd name="T71" fmla="*/ 36 h 136"/>
                <a:gd name="T72" fmla="*/ 115 w 137"/>
                <a:gd name="T73" fmla="*/ 17 h 136"/>
                <a:gd name="T74" fmla="*/ 104 w 137"/>
                <a:gd name="T75" fmla="*/ 16 h 136"/>
                <a:gd name="T76" fmla="*/ 93 w 137"/>
                <a:gd name="T77" fmla="*/ 17 h 136"/>
                <a:gd name="T78" fmla="*/ 83 w 137"/>
                <a:gd name="T79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7" h="136">
                  <a:moveTo>
                    <a:pt x="69" y="108"/>
                  </a:moveTo>
                  <a:cubicBezTo>
                    <a:pt x="52" y="108"/>
                    <a:pt x="36" y="97"/>
                    <a:pt x="31" y="80"/>
                  </a:cubicBezTo>
                  <a:cubicBezTo>
                    <a:pt x="24" y="59"/>
                    <a:pt x="36" y="37"/>
                    <a:pt x="56" y="30"/>
                  </a:cubicBezTo>
                  <a:cubicBezTo>
                    <a:pt x="60" y="29"/>
                    <a:pt x="65" y="28"/>
                    <a:pt x="69" y="28"/>
                  </a:cubicBezTo>
                  <a:cubicBezTo>
                    <a:pt x="69" y="28"/>
                    <a:pt x="69" y="28"/>
                    <a:pt x="69" y="28"/>
                  </a:cubicBezTo>
                  <a:cubicBezTo>
                    <a:pt x="85" y="28"/>
                    <a:pt x="101" y="39"/>
                    <a:pt x="106" y="56"/>
                  </a:cubicBezTo>
                  <a:cubicBezTo>
                    <a:pt x="113" y="77"/>
                    <a:pt x="102" y="99"/>
                    <a:pt x="81" y="106"/>
                  </a:cubicBezTo>
                  <a:cubicBezTo>
                    <a:pt x="77" y="107"/>
                    <a:pt x="73" y="108"/>
                    <a:pt x="69" y="108"/>
                  </a:cubicBezTo>
                  <a:moveTo>
                    <a:pt x="81" y="0"/>
                  </a:moveTo>
                  <a:cubicBezTo>
                    <a:pt x="77" y="0"/>
                    <a:pt x="74" y="2"/>
                    <a:pt x="73" y="5"/>
                  </a:cubicBezTo>
                  <a:cubicBezTo>
                    <a:pt x="72" y="7"/>
                    <a:pt x="71" y="8"/>
                    <a:pt x="69" y="10"/>
                  </a:cubicBezTo>
                  <a:cubicBezTo>
                    <a:pt x="67" y="11"/>
                    <a:pt x="65" y="11"/>
                    <a:pt x="64" y="12"/>
                  </a:cubicBezTo>
                  <a:cubicBezTo>
                    <a:pt x="64" y="12"/>
                    <a:pt x="64" y="12"/>
                    <a:pt x="64" y="12"/>
                  </a:cubicBezTo>
                  <a:cubicBezTo>
                    <a:pt x="62" y="12"/>
                    <a:pt x="59" y="9"/>
                    <a:pt x="58" y="6"/>
                  </a:cubicBezTo>
                  <a:cubicBezTo>
                    <a:pt x="57" y="3"/>
                    <a:pt x="54" y="2"/>
                    <a:pt x="51" y="2"/>
                  </a:cubicBezTo>
                  <a:cubicBezTo>
                    <a:pt x="50" y="2"/>
                    <a:pt x="49" y="2"/>
                    <a:pt x="47" y="2"/>
                  </a:cubicBezTo>
                  <a:cubicBezTo>
                    <a:pt x="43" y="4"/>
                    <a:pt x="40" y="8"/>
                    <a:pt x="41" y="11"/>
                  </a:cubicBezTo>
                  <a:cubicBezTo>
                    <a:pt x="42" y="15"/>
                    <a:pt x="38" y="20"/>
                    <a:pt x="36" y="21"/>
                  </a:cubicBezTo>
                  <a:cubicBezTo>
                    <a:pt x="36" y="22"/>
                    <a:pt x="35" y="22"/>
                    <a:pt x="35" y="22"/>
                  </a:cubicBezTo>
                  <a:cubicBezTo>
                    <a:pt x="33" y="22"/>
                    <a:pt x="30" y="21"/>
                    <a:pt x="28" y="19"/>
                  </a:cubicBezTo>
                  <a:cubicBezTo>
                    <a:pt x="27" y="18"/>
                    <a:pt x="26" y="18"/>
                    <a:pt x="25" y="18"/>
                  </a:cubicBezTo>
                  <a:cubicBezTo>
                    <a:pt x="22" y="18"/>
                    <a:pt x="20" y="19"/>
                    <a:pt x="17" y="22"/>
                  </a:cubicBezTo>
                  <a:cubicBezTo>
                    <a:pt x="14" y="25"/>
                    <a:pt x="14" y="30"/>
                    <a:pt x="16" y="33"/>
                  </a:cubicBezTo>
                  <a:cubicBezTo>
                    <a:pt x="19" y="35"/>
                    <a:pt x="18" y="42"/>
                    <a:pt x="17" y="44"/>
                  </a:cubicBezTo>
                  <a:cubicBezTo>
                    <a:pt x="17" y="45"/>
                    <a:pt x="15" y="46"/>
                    <a:pt x="12" y="46"/>
                  </a:cubicBezTo>
                  <a:cubicBezTo>
                    <a:pt x="11" y="46"/>
                    <a:pt x="10" y="46"/>
                    <a:pt x="9" y="46"/>
                  </a:cubicBezTo>
                  <a:cubicBezTo>
                    <a:pt x="9" y="46"/>
                    <a:pt x="9" y="46"/>
                    <a:pt x="8" y="46"/>
                  </a:cubicBezTo>
                  <a:cubicBezTo>
                    <a:pt x="5" y="46"/>
                    <a:pt x="2" y="49"/>
                    <a:pt x="1" y="53"/>
                  </a:cubicBezTo>
                  <a:cubicBezTo>
                    <a:pt x="0" y="58"/>
                    <a:pt x="2" y="63"/>
                    <a:pt x="6" y="64"/>
                  </a:cubicBezTo>
                  <a:cubicBezTo>
                    <a:pt x="9" y="64"/>
                    <a:pt x="12" y="70"/>
                    <a:pt x="12" y="73"/>
                  </a:cubicBezTo>
                  <a:cubicBezTo>
                    <a:pt x="12" y="75"/>
                    <a:pt x="10" y="77"/>
                    <a:pt x="6" y="78"/>
                  </a:cubicBezTo>
                  <a:cubicBezTo>
                    <a:pt x="3" y="79"/>
                    <a:pt x="1" y="84"/>
                    <a:pt x="3" y="89"/>
                  </a:cubicBezTo>
                  <a:cubicBezTo>
                    <a:pt x="4" y="93"/>
                    <a:pt x="7" y="96"/>
                    <a:pt x="10" y="96"/>
                  </a:cubicBezTo>
                  <a:cubicBezTo>
                    <a:pt x="11" y="96"/>
                    <a:pt x="11" y="96"/>
                    <a:pt x="12" y="96"/>
                  </a:cubicBezTo>
                  <a:cubicBezTo>
                    <a:pt x="13" y="95"/>
                    <a:pt x="14" y="95"/>
                    <a:pt x="15" y="95"/>
                  </a:cubicBezTo>
                  <a:cubicBezTo>
                    <a:pt x="18" y="95"/>
                    <a:pt x="19" y="96"/>
                    <a:pt x="20" y="97"/>
                  </a:cubicBezTo>
                  <a:cubicBezTo>
                    <a:pt x="21" y="99"/>
                    <a:pt x="22" y="105"/>
                    <a:pt x="20" y="108"/>
                  </a:cubicBezTo>
                  <a:cubicBezTo>
                    <a:pt x="17" y="111"/>
                    <a:pt x="19" y="116"/>
                    <a:pt x="22" y="119"/>
                  </a:cubicBezTo>
                  <a:cubicBezTo>
                    <a:pt x="24" y="121"/>
                    <a:pt x="27" y="122"/>
                    <a:pt x="29" y="122"/>
                  </a:cubicBezTo>
                  <a:cubicBezTo>
                    <a:pt x="31" y="122"/>
                    <a:pt x="32" y="121"/>
                    <a:pt x="33" y="120"/>
                  </a:cubicBezTo>
                  <a:cubicBezTo>
                    <a:pt x="35" y="119"/>
                    <a:pt x="37" y="118"/>
                    <a:pt x="40" y="118"/>
                  </a:cubicBezTo>
                  <a:cubicBezTo>
                    <a:pt x="42" y="118"/>
                    <a:pt x="44" y="119"/>
                    <a:pt x="44" y="119"/>
                  </a:cubicBezTo>
                  <a:cubicBezTo>
                    <a:pt x="46" y="120"/>
                    <a:pt x="47" y="123"/>
                    <a:pt x="47" y="127"/>
                  </a:cubicBezTo>
                  <a:cubicBezTo>
                    <a:pt x="46" y="131"/>
                    <a:pt x="49" y="134"/>
                    <a:pt x="54" y="135"/>
                  </a:cubicBezTo>
                  <a:cubicBezTo>
                    <a:pt x="55" y="136"/>
                    <a:pt x="56" y="136"/>
                    <a:pt x="57" y="136"/>
                  </a:cubicBezTo>
                  <a:cubicBezTo>
                    <a:pt x="60" y="136"/>
                    <a:pt x="64" y="134"/>
                    <a:pt x="64" y="131"/>
                  </a:cubicBezTo>
                  <a:cubicBezTo>
                    <a:pt x="65" y="129"/>
                    <a:pt x="67" y="127"/>
                    <a:pt x="69" y="126"/>
                  </a:cubicBezTo>
                  <a:cubicBezTo>
                    <a:pt x="70" y="125"/>
                    <a:pt x="72" y="124"/>
                    <a:pt x="73" y="124"/>
                  </a:cubicBezTo>
                  <a:cubicBezTo>
                    <a:pt x="73" y="124"/>
                    <a:pt x="73" y="124"/>
                    <a:pt x="73" y="124"/>
                  </a:cubicBezTo>
                  <a:cubicBezTo>
                    <a:pt x="76" y="124"/>
                    <a:pt x="78" y="127"/>
                    <a:pt x="79" y="130"/>
                  </a:cubicBezTo>
                  <a:cubicBezTo>
                    <a:pt x="80" y="133"/>
                    <a:pt x="83" y="134"/>
                    <a:pt x="86" y="134"/>
                  </a:cubicBezTo>
                  <a:cubicBezTo>
                    <a:pt x="87" y="134"/>
                    <a:pt x="89" y="134"/>
                    <a:pt x="90" y="134"/>
                  </a:cubicBezTo>
                  <a:cubicBezTo>
                    <a:pt x="95" y="132"/>
                    <a:pt x="97" y="128"/>
                    <a:pt x="96" y="125"/>
                  </a:cubicBezTo>
                  <a:cubicBezTo>
                    <a:pt x="95" y="121"/>
                    <a:pt x="99" y="116"/>
                    <a:pt x="101" y="114"/>
                  </a:cubicBezTo>
                  <a:cubicBezTo>
                    <a:pt x="101" y="114"/>
                    <a:pt x="102" y="114"/>
                    <a:pt x="103" y="114"/>
                  </a:cubicBezTo>
                  <a:cubicBezTo>
                    <a:pt x="105" y="114"/>
                    <a:pt x="107" y="115"/>
                    <a:pt x="109" y="117"/>
                  </a:cubicBezTo>
                  <a:cubicBezTo>
                    <a:pt x="110" y="117"/>
                    <a:pt x="111" y="118"/>
                    <a:pt x="112" y="118"/>
                  </a:cubicBezTo>
                  <a:cubicBezTo>
                    <a:pt x="115" y="118"/>
                    <a:pt x="118" y="117"/>
                    <a:pt x="120" y="114"/>
                  </a:cubicBezTo>
                  <a:cubicBezTo>
                    <a:pt x="123" y="111"/>
                    <a:pt x="124" y="106"/>
                    <a:pt x="121" y="103"/>
                  </a:cubicBezTo>
                  <a:cubicBezTo>
                    <a:pt x="118" y="101"/>
                    <a:pt x="119" y="94"/>
                    <a:pt x="120" y="92"/>
                  </a:cubicBezTo>
                  <a:cubicBezTo>
                    <a:pt x="120" y="91"/>
                    <a:pt x="123" y="90"/>
                    <a:pt x="125" y="90"/>
                  </a:cubicBezTo>
                  <a:cubicBezTo>
                    <a:pt x="126" y="90"/>
                    <a:pt x="127" y="90"/>
                    <a:pt x="128" y="90"/>
                  </a:cubicBezTo>
                  <a:cubicBezTo>
                    <a:pt x="128" y="90"/>
                    <a:pt x="128" y="90"/>
                    <a:pt x="129" y="90"/>
                  </a:cubicBezTo>
                  <a:cubicBezTo>
                    <a:pt x="132" y="90"/>
                    <a:pt x="135" y="87"/>
                    <a:pt x="136" y="82"/>
                  </a:cubicBezTo>
                  <a:cubicBezTo>
                    <a:pt x="137" y="78"/>
                    <a:pt x="135" y="73"/>
                    <a:pt x="132" y="72"/>
                  </a:cubicBezTo>
                  <a:cubicBezTo>
                    <a:pt x="128" y="71"/>
                    <a:pt x="125" y="65"/>
                    <a:pt x="125" y="63"/>
                  </a:cubicBezTo>
                  <a:cubicBezTo>
                    <a:pt x="125" y="61"/>
                    <a:pt x="127" y="59"/>
                    <a:pt x="131" y="57"/>
                  </a:cubicBezTo>
                  <a:cubicBezTo>
                    <a:pt x="134" y="56"/>
                    <a:pt x="136" y="52"/>
                    <a:pt x="134" y="47"/>
                  </a:cubicBezTo>
                  <a:cubicBezTo>
                    <a:pt x="133" y="43"/>
                    <a:pt x="130" y="40"/>
                    <a:pt x="127" y="40"/>
                  </a:cubicBezTo>
                  <a:cubicBezTo>
                    <a:pt x="126" y="40"/>
                    <a:pt x="126" y="40"/>
                    <a:pt x="125" y="40"/>
                  </a:cubicBezTo>
                  <a:cubicBezTo>
                    <a:pt x="125" y="40"/>
                    <a:pt x="124" y="40"/>
                    <a:pt x="124" y="40"/>
                  </a:cubicBezTo>
                  <a:cubicBezTo>
                    <a:pt x="121" y="40"/>
                    <a:pt x="116" y="37"/>
                    <a:pt x="115" y="36"/>
                  </a:cubicBezTo>
                  <a:cubicBezTo>
                    <a:pt x="114" y="34"/>
                    <a:pt x="115" y="30"/>
                    <a:pt x="117" y="28"/>
                  </a:cubicBezTo>
                  <a:cubicBezTo>
                    <a:pt x="120" y="25"/>
                    <a:pt x="119" y="20"/>
                    <a:pt x="115" y="17"/>
                  </a:cubicBezTo>
                  <a:cubicBezTo>
                    <a:pt x="113" y="15"/>
                    <a:pt x="110" y="14"/>
                    <a:pt x="108" y="14"/>
                  </a:cubicBezTo>
                  <a:cubicBezTo>
                    <a:pt x="106" y="14"/>
                    <a:pt x="105" y="14"/>
                    <a:pt x="104" y="16"/>
                  </a:cubicBezTo>
                  <a:cubicBezTo>
                    <a:pt x="102" y="17"/>
                    <a:pt x="100" y="17"/>
                    <a:pt x="97" y="17"/>
                  </a:cubicBezTo>
                  <a:cubicBezTo>
                    <a:pt x="95" y="17"/>
                    <a:pt x="94" y="17"/>
                    <a:pt x="93" y="17"/>
                  </a:cubicBezTo>
                  <a:cubicBezTo>
                    <a:pt x="91" y="16"/>
                    <a:pt x="90" y="12"/>
                    <a:pt x="91" y="9"/>
                  </a:cubicBezTo>
                  <a:cubicBezTo>
                    <a:pt x="91" y="5"/>
                    <a:pt x="88" y="1"/>
                    <a:pt x="83" y="0"/>
                  </a:cubicBezTo>
                  <a:cubicBezTo>
                    <a:pt x="82" y="0"/>
                    <a:pt x="81" y="0"/>
                    <a:pt x="8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51"/>
            <p:cNvSpPr>
              <a:spLocks noEditPoints="1"/>
            </p:cNvSpPr>
            <p:nvPr/>
          </p:nvSpPr>
          <p:spPr bwMode="auto">
            <a:xfrm>
              <a:off x="3587036" y="2022682"/>
              <a:ext cx="263930" cy="273191"/>
            </a:xfrm>
            <a:custGeom>
              <a:avLst/>
              <a:gdLst>
                <a:gd name="T0" fmla="*/ 19 w 84"/>
                <a:gd name="T1" fmla="*/ 51 h 87"/>
                <a:gd name="T2" fmla="*/ 42 w 84"/>
                <a:gd name="T3" fmla="*/ 18 h 87"/>
                <a:gd name="T4" fmla="*/ 49 w 84"/>
                <a:gd name="T5" fmla="*/ 67 h 87"/>
                <a:gd name="T6" fmla="*/ 49 w 84"/>
                <a:gd name="T7" fmla="*/ 0 h 87"/>
                <a:gd name="T8" fmla="*/ 42 w 84"/>
                <a:gd name="T9" fmla="*/ 6 h 87"/>
                <a:gd name="T10" fmla="*/ 39 w 84"/>
                <a:gd name="T11" fmla="*/ 7 h 87"/>
                <a:gd name="T12" fmla="*/ 31 w 84"/>
                <a:gd name="T13" fmla="*/ 1 h 87"/>
                <a:gd name="T14" fmla="*/ 25 w 84"/>
                <a:gd name="T15" fmla="*/ 7 h 87"/>
                <a:gd name="T16" fmla="*/ 21 w 84"/>
                <a:gd name="T17" fmla="*/ 14 h 87"/>
                <a:gd name="T18" fmla="*/ 15 w 84"/>
                <a:gd name="T19" fmla="*/ 12 h 87"/>
                <a:gd name="T20" fmla="*/ 10 w 84"/>
                <a:gd name="T21" fmla="*/ 21 h 87"/>
                <a:gd name="T22" fmla="*/ 7 w 84"/>
                <a:gd name="T23" fmla="*/ 29 h 87"/>
                <a:gd name="T24" fmla="*/ 5 w 84"/>
                <a:gd name="T25" fmla="*/ 29 h 87"/>
                <a:gd name="T26" fmla="*/ 4 w 84"/>
                <a:gd name="T27" fmla="*/ 41 h 87"/>
                <a:gd name="T28" fmla="*/ 4 w 84"/>
                <a:gd name="T29" fmla="*/ 50 h 87"/>
                <a:gd name="T30" fmla="*/ 6 w 84"/>
                <a:gd name="T31" fmla="*/ 61 h 87"/>
                <a:gd name="T32" fmla="*/ 10 w 84"/>
                <a:gd name="T33" fmla="*/ 61 h 87"/>
                <a:gd name="T34" fmla="*/ 12 w 84"/>
                <a:gd name="T35" fmla="*/ 69 h 87"/>
                <a:gd name="T36" fmla="*/ 18 w 84"/>
                <a:gd name="T37" fmla="*/ 78 h 87"/>
                <a:gd name="T38" fmla="*/ 24 w 84"/>
                <a:gd name="T39" fmla="*/ 75 h 87"/>
                <a:gd name="T40" fmla="*/ 29 w 84"/>
                <a:gd name="T41" fmla="*/ 81 h 87"/>
                <a:gd name="T42" fmla="*/ 35 w 84"/>
                <a:gd name="T43" fmla="*/ 87 h 87"/>
                <a:gd name="T44" fmla="*/ 42 w 84"/>
                <a:gd name="T45" fmla="*/ 80 h 87"/>
                <a:gd name="T46" fmla="*/ 45 w 84"/>
                <a:gd name="T47" fmla="*/ 79 h 87"/>
                <a:gd name="T48" fmla="*/ 53 w 84"/>
                <a:gd name="T49" fmla="*/ 86 h 87"/>
                <a:gd name="T50" fmla="*/ 59 w 84"/>
                <a:gd name="T51" fmla="*/ 79 h 87"/>
                <a:gd name="T52" fmla="*/ 63 w 84"/>
                <a:gd name="T53" fmla="*/ 73 h 87"/>
                <a:gd name="T54" fmla="*/ 69 w 84"/>
                <a:gd name="T55" fmla="*/ 75 h 87"/>
                <a:gd name="T56" fmla="*/ 74 w 84"/>
                <a:gd name="T57" fmla="*/ 66 h 87"/>
                <a:gd name="T58" fmla="*/ 77 w 84"/>
                <a:gd name="T59" fmla="*/ 57 h 87"/>
                <a:gd name="T60" fmla="*/ 79 w 84"/>
                <a:gd name="T61" fmla="*/ 57 h 87"/>
                <a:gd name="T62" fmla="*/ 80 w 84"/>
                <a:gd name="T63" fmla="*/ 46 h 87"/>
                <a:gd name="T64" fmla="*/ 80 w 84"/>
                <a:gd name="T65" fmla="*/ 37 h 87"/>
                <a:gd name="T66" fmla="*/ 78 w 84"/>
                <a:gd name="T67" fmla="*/ 26 h 87"/>
                <a:gd name="T68" fmla="*/ 76 w 84"/>
                <a:gd name="T69" fmla="*/ 26 h 87"/>
                <a:gd name="T70" fmla="*/ 72 w 84"/>
                <a:gd name="T71" fmla="*/ 18 h 87"/>
                <a:gd name="T72" fmla="*/ 66 w 84"/>
                <a:gd name="T73" fmla="*/ 9 h 87"/>
                <a:gd name="T74" fmla="*/ 60 w 84"/>
                <a:gd name="T75" fmla="*/ 11 h 87"/>
                <a:gd name="T76" fmla="*/ 55 w 84"/>
                <a:gd name="T77" fmla="*/ 6 h 87"/>
                <a:gd name="T78" fmla="*/ 49 w 84"/>
                <a:gd name="T79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4" h="87">
                  <a:moveTo>
                    <a:pt x="42" y="69"/>
                  </a:moveTo>
                  <a:cubicBezTo>
                    <a:pt x="32" y="69"/>
                    <a:pt x="22" y="62"/>
                    <a:pt x="19" y="51"/>
                  </a:cubicBezTo>
                  <a:cubicBezTo>
                    <a:pt x="15" y="38"/>
                    <a:pt x="22" y="24"/>
                    <a:pt x="35" y="19"/>
                  </a:cubicBezTo>
                  <a:cubicBezTo>
                    <a:pt x="37" y="18"/>
                    <a:pt x="40" y="18"/>
                    <a:pt x="42" y="18"/>
                  </a:cubicBezTo>
                  <a:cubicBezTo>
                    <a:pt x="52" y="18"/>
                    <a:pt x="62" y="25"/>
                    <a:pt x="65" y="36"/>
                  </a:cubicBezTo>
                  <a:cubicBezTo>
                    <a:pt x="69" y="49"/>
                    <a:pt x="62" y="63"/>
                    <a:pt x="49" y="67"/>
                  </a:cubicBezTo>
                  <a:cubicBezTo>
                    <a:pt x="47" y="68"/>
                    <a:pt x="44" y="69"/>
                    <a:pt x="42" y="69"/>
                  </a:cubicBezTo>
                  <a:moveTo>
                    <a:pt x="49" y="0"/>
                  </a:moveTo>
                  <a:cubicBezTo>
                    <a:pt x="47" y="0"/>
                    <a:pt x="45" y="1"/>
                    <a:pt x="45" y="3"/>
                  </a:cubicBezTo>
                  <a:cubicBezTo>
                    <a:pt x="44" y="4"/>
                    <a:pt x="43" y="6"/>
                    <a:pt x="42" y="6"/>
                  </a:cubicBezTo>
                  <a:cubicBezTo>
                    <a:pt x="41" y="7"/>
                    <a:pt x="40" y="7"/>
                    <a:pt x="39" y="7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8" y="7"/>
                    <a:pt x="36" y="6"/>
                    <a:pt x="36" y="4"/>
                  </a:cubicBezTo>
                  <a:cubicBezTo>
                    <a:pt x="35" y="2"/>
                    <a:pt x="33" y="1"/>
                    <a:pt x="31" y="1"/>
                  </a:cubicBezTo>
                  <a:cubicBezTo>
                    <a:pt x="31" y="1"/>
                    <a:pt x="30" y="1"/>
                    <a:pt x="29" y="1"/>
                  </a:cubicBezTo>
                  <a:cubicBezTo>
                    <a:pt x="26" y="2"/>
                    <a:pt x="24" y="5"/>
                    <a:pt x="25" y="7"/>
                  </a:cubicBezTo>
                  <a:cubicBezTo>
                    <a:pt x="26" y="9"/>
                    <a:pt x="23" y="13"/>
                    <a:pt x="22" y="14"/>
                  </a:cubicBezTo>
                  <a:cubicBezTo>
                    <a:pt x="22" y="14"/>
                    <a:pt x="22" y="14"/>
                    <a:pt x="21" y="14"/>
                  </a:cubicBezTo>
                  <a:cubicBezTo>
                    <a:pt x="20" y="14"/>
                    <a:pt x="19" y="13"/>
                    <a:pt x="17" y="12"/>
                  </a:cubicBezTo>
                  <a:cubicBezTo>
                    <a:pt x="17" y="12"/>
                    <a:pt x="16" y="12"/>
                    <a:pt x="15" y="12"/>
                  </a:cubicBezTo>
                  <a:cubicBezTo>
                    <a:pt x="14" y="12"/>
                    <a:pt x="12" y="12"/>
                    <a:pt x="11" y="14"/>
                  </a:cubicBezTo>
                  <a:cubicBezTo>
                    <a:pt x="9" y="16"/>
                    <a:pt x="8" y="19"/>
                    <a:pt x="10" y="21"/>
                  </a:cubicBezTo>
                  <a:cubicBezTo>
                    <a:pt x="12" y="22"/>
                    <a:pt x="11" y="27"/>
                    <a:pt x="11" y="28"/>
                  </a:cubicBezTo>
                  <a:cubicBezTo>
                    <a:pt x="10" y="29"/>
                    <a:pt x="9" y="29"/>
                    <a:pt x="7" y="29"/>
                  </a:cubicBezTo>
                  <a:cubicBezTo>
                    <a:pt x="7" y="29"/>
                    <a:pt x="6" y="29"/>
                    <a:pt x="6" y="29"/>
                  </a:cubicBezTo>
                  <a:cubicBezTo>
                    <a:pt x="6" y="29"/>
                    <a:pt x="5" y="29"/>
                    <a:pt x="5" y="29"/>
                  </a:cubicBezTo>
                  <a:cubicBezTo>
                    <a:pt x="3" y="29"/>
                    <a:pt x="1" y="31"/>
                    <a:pt x="1" y="34"/>
                  </a:cubicBezTo>
                  <a:cubicBezTo>
                    <a:pt x="0" y="37"/>
                    <a:pt x="1" y="40"/>
                    <a:pt x="4" y="41"/>
                  </a:cubicBezTo>
                  <a:cubicBezTo>
                    <a:pt x="6" y="41"/>
                    <a:pt x="7" y="45"/>
                    <a:pt x="8" y="46"/>
                  </a:cubicBezTo>
                  <a:cubicBezTo>
                    <a:pt x="8" y="48"/>
                    <a:pt x="6" y="49"/>
                    <a:pt x="4" y="50"/>
                  </a:cubicBezTo>
                  <a:cubicBezTo>
                    <a:pt x="2" y="51"/>
                    <a:pt x="1" y="54"/>
                    <a:pt x="2" y="57"/>
                  </a:cubicBezTo>
                  <a:cubicBezTo>
                    <a:pt x="3" y="59"/>
                    <a:pt x="5" y="61"/>
                    <a:pt x="6" y="61"/>
                  </a:cubicBezTo>
                  <a:cubicBezTo>
                    <a:pt x="7" y="61"/>
                    <a:pt x="7" y="61"/>
                    <a:pt x="7" y="61"/>
                  </a:cubicBezTo>
                  <a:cubicBezTo>
                    <a:pt x="8" y="61"/>
                    <a:pt x="9" y="61"/>
                    <a:pt x="10" y="61"/>
                  </a:cubicBezTo>
                  <a:cubicBezTo>
                    <a:pt x="11" y="61"/>
                    <a:pt x="12" y="61"/>
                    <a:pt x="12" y="62"/>
                  </a:cubicBezTo>
                  <a:cubicBezTo>
                    <a:pt x="13" y="63"/>
                    <a:pt x="14" y="67"/>
                    <a:pt x="12" y="69"/>
                  </a:cubicBezTo>
                  <a:cubicBezTo>
                    <a:pt x="11" y="71"/>
                    <a:pt x="11" y="74"/>
                    <a:pt x="14" y="76"/>
                  </a:cubicBezTo>
                  <a:cubicBezTo>
                    <a:pt x="15" y="77"/>
                    <a:pt x="17" y="78"/>
                    <a:pt x="18" y="78"/>
                  </a:cubicBezTo>
                  <a:cubicBezTo>
                    <a:pt x="19" y="78"/>
                    <a:pt x="20" y="77"/>
                    <a:pt x="21" y="77"/>
                  </a:cubicBezTo>
                  <a:cubicBezTo>
                    <a:pt x="21" y="76"/>
                    <a:pt x="23" y="75"/>
                    <a:pt x="24" y="75"/>
                  </a:cubicBezTo>
                  <a:cubicBezTo>
                    <a:pt x="26" y="75"/>
                    <a:pt x="27" y="76"/>
                    <a:pt x="27" y="76"/>
                  </a:cubicBezTo>
                  <a:cubicBezTo>
                    <a:pt x="28" y="76"/>
                    <a:pt x="29" y="79"/>
                    <a:pt x="29" y="81"/>
                  </a:cubicBezTo>
                  <a:cubicBezTo>
                    <a:pt x="28" y="83"/>
                    <a:pt x="30" y="86"/>
                    <a:pt x="33" y="86"/>
                  </a:cubicBezTo>
                  <a:cubicBezTo>
                    <a:pt x="34" y="86"/>
                    <a:pt x="34" y="87"/>
                    <a:pt x="35" y="87"/>
                  </a:cubicBezTo>
                  <a:cubicBezTo>
                    <a:pt x="37" y="87"/>
                    <a:pt x="39" y="85"/>
                    <a:pt x="39" y="83"/>
                  </a:cubicBezTo>
                  <a:cubicBezTo>
                    <a:pt x="40" y="82"/>
                    <a:pt x="41" y="81"/>
                    <a:pt x="42" y="80"/>
                  </a:cubicBezTo>
                  <a:cubicBezTo>
                    <a:pt x="43" y="80"/>
                    <a:pt x="44" y="79"/>
                    <a:pt x="45" y="79"/>
                  </a:cubicBezTo>
                  <a:cubicBezTo>
                    <a:pt x="45" y="79"/>
                    <a:pt x="45" y="79"/>
                    <a:pt x="45" y="79"/>
                  </a:cubicBezTo>
                  <a:cubicBezTo>
                    <a:pt x="46" y="79"/>
                    <a:pt x="48" y="81"/>
                    <a:pt x="48" y="83"/>
                  </a:cubicBezTo>
                  <a:cubicBezTo>
                    <a:pt x="49" y="85"/>
                    <a:pt x="51" y="86"/>
                    <a:pt x="53" y="86"/>
                  </a:cubicBezTo>
                  <a:cubicBezTo>
                    <a:pt x="53" y="86"/>
                    <a:pt x="54" y="85"/>
                    <a:pt x="55" y="85"/>
                  </a:cubicBezTo>
                  <a:cubicBezTo>
                    <a:pt x="58" y="84"/>
                    <a:pt x="60" y="82"/>
                    <a:pt x="59" y="79"/>
                  </a:cubicBezTo>
                  <a:cubicBezTo>
                    <a:pt x="58" y="77"/>
                    <a:pt x="61" y="74"/>
                    <a:pt x="62" y="73"/>
                  </a:cubicBezTo>
                  <a:cubicBezTo>
                    <a:pt x="62" y="73"/>
                    <a:pt x="62" y="73"/>
                    <a:pt x="63" y="73"/>
                  </a:cubicBezTo>
                  <a:cubicBezTo>
                    <a:pt x="64" y="73"/>
                    <a:pt x="65" y="73"/>
                    <a:pt x="67" y="74"/>
                  </a:cubicBezTo>
                  <a:cubicBezTo>
                    <a:pt x="67" y="75"/>
                    <a:pt x="68" y="75"/>
                    <a:pt x="69" y="75"/>
                  </a:cubicBezTo>
                  <a:cubicBezTo>
                    <a:pt x="70" y="75"/>
                    <a:pt x="72" y="74"/>
                    <a:pt x="73" y="73"/>
                  </a:cubicBezTo>
                  <a:cubicBezTo>
                    <a:pt x="75" y="71"/>
                    <a:pt x="76" y="67"/>
                    <a:pt x="74" y="66"/>
                  </a:cubicBezTo>
                  <a:cubicBezTo>
                    <a:pt x="72" y="64"/>
                    <a:pt x="73" y="60"/>
                    <a:pt x="73" y="59"/>
                  </a:cubicBezTo>
                  <a:cubicBezTo>
                    <a:pt x="74" y="58"/>
                    <a:pt x="75" y="57"/>
                    <a:pt x="77" y="57"/>
                  </a:cubicBezTo>
                  <a:cubicBezTo>
                    <a:pt x="77" y="57"/>
                    <a:pt x="78" y="57"/>
                    <a:pt x="78" y="57"/>
                  </a:cubicBezTo>
                  <a:cubicBezTo>
                    <a:pt x="78" y="57"/>
                    <a:pt x="79" y="57"/>
                    <a:pt x="79" y="57"/>
                  </a:cubicBezTo>
                  <a:cubicBezTo>
                    <a:pt x="81" y="57"/>
                    <a:pt x="83" y="55"/>
                    <a:pt x="83" y="53"/>
                  </a:cubicBezTo>
                  <a:cubicBezTo>
                    <a:pt x="84" y="49"/>
                    <a:pt x="83" y="47"/>
                    <a:pt x="80" y="46"/>
                  </a:cubicBezTo>
                  <a:cubicBezTo>
                    <a:pt x="78" y="46"/>
                    <a:pt x="77" y="42"/>
                    <a:pt x="76" y="40"/>
                  </a:cubicBezTo>
                  <a:cubicBezTo>
                    <a:pt x="76" y="39"/>
                    <a:pt x="78" y="37"/>
                    <a:pt x="80" y="37"/>
                  </a:cubicBezTo>
                  <a:cubicBezTo>
                    <a:pt x="82" y="36"/>
                    <a:pt x="83" y="33"/>
                    <a:pt x="82" y="30"/>
                  </a:cubicBezTo>
                  <a:cubicBezTo>
                    <a:pt x="81" y="27"/>
                    <a:pt x="79" y="26"/>
                    <a:pt x="78" y="26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4" y="26"/>
                    <a:pt x="71" y="24"/>
                    <a:pt x="70" y="23"/>
                  </a:cubicBezTo>
                  <a:cubicBezTo>
                    <a:pt x="70" y="22"/>
                    <a:pt x="70" y="19"/>
                    <a:pt x="72" y="18"/>
                  </a:cubicBezTo>
                  <a:cubicBezTo>
                    <a:pt x="73" y="16"/>
                    <a:pt x="73" y="13"/>
                    <a:pt x="70" y="11"/>
                  </a:cubicBezTo>
                  <a:cubicBezTo>
                    <a:pt x="69" y="10"/>
                    <a:pt x="67" y="9"/>
                    <a:pt x="66" y="9"/>
                  </a:cubicBezTo>
                  <a:cubicBezTo>
                    <a:pt x="65" y="9"/>
                    <a:pt x="64" y="9"/>
                    <a:pt x="63" y="10"/>
                  </a:cubicBezTo>
                  <a:cubicBezTo>
                    <a:pt x="63" y="11"/>
                    <a:pt x="61" y="11"/>
                    <a:pt x="60" y="11"/>
                  </a:cubicBezTo>
                  <a:cubicBezTo>
                    <a:pt x="58" y="11"/>
                    <a:pt x="57" y="11"/>
                    <a:pt x="57" y="11"/>
                  </a:cubicBezTo>
                  <a:cubicBezTo>
                    <a:pt x="56" y="10"/>
                    <a:pt x="55" y="8"/>
                    <a:pt x="55" y="6"/>
                  </a:cubicBezTo>
                  <a:cubicBezTo>
                    <a:pt x="56" y="3"/>
                    <a:pt x="54" y="1"/>
                    <a:pt x="51" y="0"/>
                  </a:cubicBezTo>
                  <a:cubicBezTo>
                    <a:pt x="50" y="0"/>
                    <a:pt x="50" y="0"/>
                    <a:pt x="49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52"/>
            <p:cNvSpPr>
              <a:spLocks noEditPoints="1"/>
            </p:cNvSpPr>
            <p:nvPr/>
          </p:nvSpPr>
          <p:spPr bwMode="auto">
            <a:xfrm>
              <a:off x="4981627" y="3803054"/>
              <a:ext cx="166693" cy="155118"/>
            </a:xfrm>
            <a:custGeom>
              <a:avLst/>
              <a:gdLst>
                <a:gd name="T0" fmla="*/ 12 w 53"/>
                <a:gd name="T1" fmla="*/ 29 h 49"/>
                <a:gd name="T2" fmla="*/ 26 w 53"/>
                <a:gd name="T3" fmla="*/ 10 h 49"/>
                <a:gd name="T4" fmla="*/ 31 w 53"/>
                <a:gd name="T5" fmla="*/ 38 h 49"/>
                <a:gd name="T6" fmla="*/ 31 w 53"/>
                <a:gd name="T7" fmla="*/ 0 h 49"/>
                <a:gd name="T8" fmla="*/ 26 w 53"/>
                <a:gd name="T9" fmla="*/ 3 h 49"/>
                <a:gd name="T10" fmla="*/ 25 w 53"/>
                <a:gd name="T11" fmla="*/ 4 h 49"/>
                <a:gd name="T12" fmla="*/ 20 w 53"/>
                <a:gd name="T13" fmla="*/ 0 h 49"/>
                <a:gd name="T14" fmla="*/ 16 w 53"/>
                <a:gd name="T15" fmla="*/ 4 h 49"/>
                <a:gd name="T16" fmla="*/ 13 w 53"/>
                <a:gd name="T17" fmla="*/ 8 h 49"/>
                <a:gd name="T18" fmla="*/ 9 w 53"/>
                <a:gd name="T19" fmla="*/ 6 h 49"/>
                <a:gd name="T20" fmla="*/ 6 w 53"/>
                <a:gd name="T21" fmla="*/ 12 h 49"/>
                <a:gd name="T22" fmla="*/ 4 w 53"/>
                <a:gd name="T23" fmla="*/ 16 h 49"/>
                <a:gd name="T24" fmla="*/ 3 w 53"/>
                <a:gd name="T25" fmla="*/ 16 h 49"/>
                <a:gd name="T26" fmla="*/ 2 w 53"/>
                <a:gd name="T27" fmla="*/ 23 h 49"/>
                <a:gd name="T28" fmla="*/ 2 w 53"/>
                <a:gd name="T29" fmla="*/ 28 h 49"/>
                <a:gd name="T30" fmla="*/ 4 w 53"/>
                <a:gd name="T31" fmla="*/ 35 h 49"/>
                <a:gd name="T32" fmla="*/ 6 w 53"/>
                <a:gd name="T33" fmla="*/ 34 h 49"/>
                <a:gd name="T34" fmla="*/ 7 w 53"/>
                <a:gd name="T35" fmla="*/ 39 h 49"/>
                <a:gd name="T36" fmla="*/ 11 w 53"/>
                <a:gd name="T37" fmla="*/ 44 h 49"/>
                <a:gd name="T38" fmla="*/ 15 w 53"/>
                <a:gd name="T39" fmla="*/ 43 h 49"/>
                <a:gd name="T40" fmla="*/ 18 w 53"/>
                <a:gd name="T41" fmla="*/ 46 h 49"/>
                <a:gd name="T42" fmla="*/ 22 w 53"/>
                <a:gd name="T43" fmla="*/ 49 h 49"/>
                <a:gd name="T44" fmla="*/ 26 w 53"/>
                <a:gd name="T45" fmla="*/ 46 h 49"/>
                <a:gd name="T46" fmla="*/ 28 w 53"/>
                <a:gd name="T47" fmla="*/ 45 h 49"/>
                <a:gd name="T48" fmla="*/ 33 w 53"/>
                <a:gd name="T49" fmla="*/ 49 h 49"/>
                <a:gd name="T50" fmla="*/ 37 w 53"/>
                <a:gd name="T51" fmla="*/ 45 h 49"/>
                <a:gd name="T52" fmla="*/ 40 w 53"/>
                <a:gd name="T53" fmla="*/ 41 h 49"/>
                <a:gd name="T54" fmla="*/ 44 w 53"/>
                <a:gd name="T55" fmla="*/ 43 h 49"/>
                <a:gd name="T56" fmla="*/ 47 w 53"/>
                <a:gd name="T57" fmla="*/ 37 h 49"/>
                <a:gd name="T58" fmla="*/ 49 w 53"/>
                <a:gd name="T59" fmla="*/ 32 h 49"/>
                <a:gd name="T60" fmla="*/ 50 w 53"/>
                <a:gd name="T61" fmla="*/ 32 h 49"/>
                <a:gd name="T62" fmla="*/ 51 w 53"/>
                <a:gd name="T63" fmla="*/ 26 h 49"/>
                <a:gd name="T64" fmla="*/ 51 w 53"/>
                <a:gd name="T65" fmla="*/ 21 h 49"/>
                <a:gd name="T66" fmla="*/ 49 w 53"/>
                <a:gd name="T67" fmla="*/ 14 h 49"/>
                <a:gd name="T68" fmla="*/ 48 w 53"/>
                <a:gd name="T69" fmla="*/ 14 h 49"/>
                <a:gd name="T70" fmla="*/ 45 w 53"/>
                <a:gd name="T71" fmla="*/ 10 h 49"/>
                <a:gd name="T72" fmla="*/ 42 w 53"/>
                <a:gd name="T73" fmla="*/ 5 h 49"/>
                <a:gd name="T74" fmla="*/ 38 w 53"/>
                <a:gd name="T75" fmla="*/ 6 h 49"/>
                <a:gd name="T76" fmla="*/ 35 w 53"/>
                <a:gd name="T77" fmla="*/ 3 h 49"/>
                <a:gd name="T78" fmla="*/ 31 w 53"/>
                <a:gd name="T79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3" h="49">
                  <a:moveTo>
                    <a:pt x="26" y="39"/>
                  </a:moveTo>
                  <a:cubicBezTo>
                    <a:pt x="20" y="39"/>
                    <a:pt x="14" y="35"/>
                    <a:pt x="12" y="29"/>
                  </a:cubicBezTo>
                  <a:cubicBezTo>
                    <a:pt x="9" y="21"/>
                    <a:pt x="13" y="13"/>
                    <a:pt x="22" y="11"/>
                  </a:cubicBezTo>
                  <a:cubicBezTo>
                    <a:pt x="23" y="10"/>
                    <a:pt x="25" y="10"/>
                    <a:pt x="26" y="10"/>
                  </a:cubicBezTo>
                  <a:cubicBezTo>
                    <a:pt x="33" y="10"/>
                    <a:pt x="39" y="14"/>
                    <a:pt x="41" y="20"/>
                  </a:cubicBezTo>
                  <a:cubicBezTo>
                    <a:pt x="44" y="28"/>
                    <a:pt x="39" y="36"/>
                    <a:pt x="31" y="38"/>
                  </a:cubicBezTo>
                  <a:cubicBezTo>
                    <a:pt x="30" y="39"/>
                    <a:pt x="28" y="39"/>
                    <a:pt x="26" y="39"/>
                  </a:cubicBezTo>
                  <a:moveTo>
                    <a:pt x="31" y="0"/>
                  </a:moveTo>
                  <a:cubicBezTo>
                    <a:pt x="30" y="0"/>
                    <a:pt x="28" y="0"/>
                    <a:pt x="28" y="1"/>
                  </a:cubicBezTo>
                  <a:cubicBezTo>
                    <a:pt x="28" y="2"/>
                    <a:pt x="27" y="3"/>
                    <a:pt x="26" y="3"/>
                  </a:cubicBezTo>
                  <a:cubicBezTo>
                    <a:pt x="26" y="4"/>
                    <a:pt x="25" y="4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2" y="1"/>
                    <a:pt x="21" y="0"/>
                    <a:pt x="20" y="0"/>
                  </a:cubicBezTo>
                  <a:cubicBezTo>
                    <a:pt x="19" y="0"/>
                    <a:pt x="19" y="0"/>
                    <a:pt x="18" y="0"/>
                  </a:cubicBezTo>
                  <a:cubicBezTo>
                    <a:pt x="16" y="1"/>
                    <a:pt x="15" y="3"/>
                    <a:pt x="16" y="4"/>
                  </a:cubicBezTo>
                  <a:cubicBezTo>
                    <a:pt x="16" y="5"/>
                    <a:pt x="14" y="7"/>
                    <a:pt x="14" y="8"/>
                  </a:cubicBezTo>
                  <a:cubicBezTo>
                    <a:pt x="14" y="8"/>
                    <a:pt x="13" y="8"/>
                    <a:pt x="13" y="8"/>
                  </a:cubicBezTo>
                  <a:cubicBezTo>
                    <a:pt x="12" y="8"/>
                    <a:pt x="11" y="7"/>
                    <a:pt x="11" y="7"/>
                  </a:cubicBezTo>
                  <a:cubicBezTo>
                    <a:pt x="10" y="6"/>
                    <a:pt x="10" y="6"/>
                    <a:pt x="9" y="6"/>
                  </a:cubicBezTo>
                  <a:cubicBezTo>
                    <a:pt x="8" y="6"/>
                    <a:pt x="7" y="7"/>
                    <a:pt x="6" y="8"/>
                  </a:cubicBezTo>
                  <a:cubicBezTo>
                    <a:pt x="5" y="9"/>
                    <a:pt x="5" y="11"/>
                    <a:pt x="6" y="12"/>
                  </a:cubicBezTo>
                  <a:cubicBezTo>
                    <a:pt x="7" y="12"/>
                    <a:pt x="7" y="15"/>
                    <a:pt x="6" y="16"/>
                  </a:cubicBezTo>
                  <a:cubicBezTo>
                    <a:pt x="6" y="16"/>
                    <a:pt x="5" y="16"/>
                    <a:pt x="4" y="16"/>
                  </a:cubicBezTo>
                  <a:cubicBezTo>
                    <a:pt x="4" y="16"/>
                    <a:pt x="4" y="16"/>
                    <a:pt x="3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2" y="16"/>
                    <a:pt x="0" y="18"/>
                    <a:pt x="0" y="19"/>
                  </a:cubicBezTo>
                  <a:cubicBezTo>
                    <a:pt x="0" y="21"/>
                    <a:pt x="0" y="23"/>
                    <a:pt x="2" y="23"/>
                  </a:cubicBezTo>
                  <a:cubicBezTo>
                    <a:pt x="3" y="23"/>
                    <a:pt x="4" y="25"/>
                    <a:pt x="4" y="26"/>
                  </a:cubicBezTo>
                  <a:cubicBezTo>
                    <a:pt x="4" y="27"/>
                    <a:pt x="3" y="28"/>
                    <a:pt x="2" y="28"/>
                  </a:cubicBezTo>
                  <a:cubicBezTo>
                    <a:pt x="1" y="29"/>
                    <a:pt x="0" y="30"/>
                    <a:pt x="1" y="32"/>
                  </a:cubicBezTo>
                  <a:cubicBezTo>
                    <a:pt x="1" y="34"/>
                    <a:pt x="2" y="35"/>
                    <a:pt x="4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5" y="34"/>
                    <a:pt x="5" y="34"/>
                    <a:pt x="6" y="34"/>
                  </a:cubicBezTo>
                  <a:cubicBezTo>
                    <a:pt x="6" y="34"/>
                    <a:pt x="7" y="35"/>
                    <a:pt x="7" y="35"/>
                  </a:cubicBezTo>
                  <a:cubicBezTo>
                    <a:pt x="8" y="36"/>
                    <a:pt x="8" y="38"/>
                    <a:pt x="7" y="39"/>
                  </a:cubicBezTo>
                  <a:cubicBezTo>
                    <a:pt x="6" y="40"/>
                    <a:pt x="7" y="42"/>
                    <a:pt x="8" y="43"/>
                  </a:cubicBezTo>
                  <a:cubicBezTo>
                    <a:pt x="9" y="44"/>
                    <a:pt x="10" y="44"/>
                    <a:pt x="11" y="44"/>
                  </a:cubicBezTo>
                  <a:cubicBezTo>
                    <a:pt x="12" y="44"/>
                    <a:pt x="12" y="44"/>
                    <a:pt x="13" y="44"/>
                  </a:cubicBezTo>
                  <a:cubicBezTo>
                    <a:pt x="13" y="43"/>
                    <a:pt x="14" y="43"/>
                    <a:pt x="15" y="43"/>
                  </a:cubicBezTo>
                  <a:cubicBezTo>
                    <a:pt x="16" y="43"/>
                    <a:pt x="17" y="43"/>
                    <a:pt x="17" y="43"/>
                  </a:cubicBezTo>
                  <a:cubicBezTo>
                    <a:pt x="18" y="43"/>
                    <a:pt x="18" y="45"/>
                    <a:pt x="18" y="46"/>
                  </a:cubicBezTo>
                  <a:cubicBezTo>
                    <a:pt x="17" y="47"/>
                    <a:pt x="19" y="49"/>
                    <a:pt x="21" y="49"/>
                  </a:cubicBezTo>
                  <a:cubicBezTo>
                    <a:pt x="21" y="49"/>
                    <a:pt x="21" y="49"/>
                    <a:pt x="22" y="49"/>
                  </a:cubicBezTo>
                  <a:cubicBezTo>
                    <a:pt x="23" y="49"/>
                    <a:pt x="24" y="48"/>
                    <a:pt x="25" y="47"/>
                  </a:cubicBezTo>
                  <a:cubicBezTo>
                    <a:pt x="25" y="47"/>
                    <a:pt x="26" y="46"/>
                    <a:pt x="26" y="46"/>
                  </a:cubicBezTo>
                  <a:cubicBezTo>
                    <a:pt x="27" y="45"/>
                    <a:pt x="28" y="45"/>
                    <a:pt x="28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9" y="45"/>
                    <a:pt x="30" y="46"/>
                    <a:pt x="31" y="47"/>
                  </a:cubicBezTo>
                  <a:cubicBezTo>
                    <a:pt x="31" y="48"/>
                    <a:pt x="32" y="49"/>
                    <a:pt x="33" y="49"/>
                  </a:cubicBezTo>
                  <a:cubicBezTo>
                    <a:pt x="34" y="49"/>
                    <a:pt x="34" y="49"/>
                    <a:pt x="35" y="48"/>
                  </a:cubicBezTo>
                  <a:cubicBezTo>
                    <a:pt x="37" y="48"/>
                    <a:pt x="38" y="46"/>
                    <a:pt x="37" y="45"/>
                  </a:cubicBezTo>
                  <a:cubicBezTo>
                    <a:pt x="37" y="44"/>
                    <a:pt x="38" y="42"/>
                    <a:pt x="39" y="41"/>
                  </a:cubicBezTo>
                  <a:cubicBezTo>
                    <a:pt x="39" y="41"/>
                    <a:pt x="39" y="41"/>
                    <a:pt x="40" y="41"/>
                  </a:cubicBezTo>
                  <a:cubicBezTo>
                    <a:pt x="40" y="41"/>
                    <a:pt x="41" y="42"/>
                    <a:pt x="42" y="42"/>
                  </a:cubicBezTo>
                  <a:cubicBezTo>
                    <a:pt x="43" y="42"/>
                    <a:pt x="43" y="43"/>
                    <a:pt x="44" y="43"/>
                  </a:cubicBezTo>
                  <a:cubicBezTo>
                    <a:pt x="45" y="43"/>
                    <a:pt x="46" y="42"/>
                    <a:pt x="46" y="41"/>
                  </a:cubicBezTo>
                  <a:cubicBezTo>
                    <a:pt x="48" y="40"/>
                    <a:pt x="48" y="38"/>
                    <a:pt x="47" y="37"/>
                  </a:cubicBezTo>
                  <a:cubicBezTo>
                    <a:pt x="46" y="36"/>
                    <a:pt x="46" y="34"/>
                    <a:pt x="46" y="33"/>
                  </a:cubicBezTo>
                  <a:cubicBezTo>
                    <a:pt x="47" y="33"/>
                    <a:pt x="48" y="32"/>
                    <a:pt x="49" y="32"/>
                  </a:cubicBezTo>
                  <a:cubicBezTo>
                    <a:pt x="49" y="32"/>
                    <a:pt x="49" y="32"/>
                    <a:pt x="50" y="32"/>
                  </a:cubicBezTo>
                  <a:cubicBezTo>
                    <a:pt x="50" y="32"/>
                    <a:pt x="50" y="32"/>
                    <a:pt x="50" y="32"/>
                  </a:cubicBezTo>
                  <a:cubicBezTo>
                    <a:pt x="51" y="32"/>
                    <a:pt x="52" y="31"/>
                    <a:pt x="53" y="30"/>
                  </a:cubicBezTo>
                  <a:cubicBezTo>
                    <a:pt x="53" y="28"/>
                    <a:pt x="52" y="26"/>
                    <a:pt x="51" y="26"/>
                  </a:cubicBezTo>
                  <a:cubicBezTo>
                    <a:pt x="50" y="26"/>
                    <a:pt x="49" y="23"/>
                    <a:pt x="48" y="23"/>
                  </a:cubicBezTo>
                  <a:cubicBezTo>
                    <a:pt x="48" y="22"/>
                    <a:pt x="49" y="21"/>
                    <a:pt x="51" y="21"/>
                  </a:cubicBezTo>
                  <a:cubicBezTo>
                    <a:pt x="52" y="20"/>
                    <a:pt x="53" y="18"/>
                    <a:pt x="52" y="17"/>
                  </a:cubicBezTo>
                  <a:cubicBezTo>
                    <a:pt x="52" y="15"/>
                    <a:pt x="50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7" y="14"/>
                    <a:pt x="45" y="13"/>
                    <a:pt x="45" y="13"/>
                  </a:cubicBezTo>
                  <a:cubicBezTo>
                    <a:pt x="44" y="12"/>
                    <a:pt x="45" y="11"/>
                    <a:pt x="45" y="10"/>
                  </a:cubicBezTo>
                  <a:cubicBezTo>
                    <a:pt x="46" y="9"/>
                    <a:pt x="46" y="7"/>
                    <a:pt x="45" y="6"/>
                  </a:cubicBezTo>
                  <a:cubicBezTo>
                    <a:pt x="44" y="5"/>
                    <a:pt x="43" y="5"/>
                    <a:pt x="42" y="5"/>
                  </a:cubicBezTo>
                  <a:cubicBezTo>
                    <a:pt x="41" y="5"/>
                    <a:pt x="41" y="5"/>
                    <a:pt x="40" y="5"/>
                  </a:cubicBezTo>
                  <a:cubicBezTo>
                    <a:pt x="40" y="6"/>
                    <a:pt x="39" y="6"/>
                    <a:pt x="38" y="6"/>
                  </a:cubicBezTo>
                  <a:cubicBezTo>
                    <a:pt x="37" y="6"/>
                    <a:pt x="36" y="6"/>
                    <a:pt x="36" y="6"/>
                  </a:cubicBezTo>
                  <a:cubicBezTo>
                    <a:pt x="35" y="5"/>
                    <a:pt x="35" y="4"/>
                    <a:pt x="35" y="3"/>
                  </a:cubicBezTo>
                  <a:cubicBezTo>
                    <a:pt x="35" y="2"/>
                    <a:pt x="34" y="0"/>
                    <a:pt x="32" y="0"/>
                  </a:cubicBezTo>
                  <a:cubicBezTo>
                    <a:pt x="32" y="0"/>
                    <a:pt x="31" y="0"/>
                    <a:pt x="3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53"/>
            <p:cNvSpPr>
              <a:spLocks noEditPoints="1"/>
            </p:cNvSpPr>
            <p:nvPr/>
          </p:nvSpPr>
          <p:spPr bwMode="auto">
            <a:xfrm>
              <a:off x="4997834" y="3992898"/>
              <a:ext cx="169007" cy="152802"/>
            </a:xfrm>
            <a:custGeom>
              <a:avLst/>
              <a:gdLst>
                <a:gd name="T0" fmla="*/ 12 w 54"/>
                <a:gd name="T1" fmla="*/ 29 h 49"/>
                <a:gd name="T2" fmla="*/ 27 w 54"/>
                <a:gd name="T3" fmla="*/ 10 h 49"/>
                <a:gd name="T4" fmla="*/ 32 w 54"/>
                <a:gd name="T5" fmla="*/ 38 h 49"/>
                <a:gd name="T6" fmla="*/ 31 w 54"/>
                <a:gd name="T7" fmla="*/ 0 h 49"/>
                <a:gd name="T8" fmla="*/ 27 w 54"/>
                <a:gd name="T9" fmla="*/ 3 h 49"/>
                <a:gd name="T10" fmla="*/ 25 w 54"/>
                <a:gd name="T11" fmla="*/ 4 h 49"/>
                <a:gd name="T12" fmla="*/ 20 w 54"/>
                <a:gd name="T13" fmla="*/ 0 h 49"/>
                <a:gd name="T14" fmla="*/ 16 w 54"/>
                <a:gd name="T15" fmla="*/ 4 h 49"/>
                <a:gd name="T16" fmla="*/ 13 w 54"/>
                <a:gd name="T17" fmla="*/ 8 h 49"/>
                <a:gd name="T18" fmla="*/ 10 w 54"/>
                <a:gd name="T19" fmla="*/ 6 h 49"/>
                <a:gd name="T20" fmla="*/ 6 w 54"/>
                <a:gd name="T21" fmla="*/ 12 h 49"/>
                <a:gd name="T22" fmla="*/ 5 w 54"/>
                <a:gd name="T23" fmla="*/ 17 h 49"/>
                <a:gd name="T24" fmla="*/ 3 w 54"/>
                <a:gd name="T25" fmla="*/ 16 h 49"/>
                <a:gd name="T26" fmla="*/ 2 w 54"/>
                <a:gd name="T27" fmla="*/ 23 h 49"/>
                <a:gd name="T28" fmla="*/ 2 w 54"/>
                <a:gd name="T29" fmla="*/ 28 h 49"/>
                <a:gd name="T30" fmla="*/ 4 w 54"/>
                <a:gd name="T31" fmla="*/ 35 h 49"/>
                <a:gd name="T32" fmla="*/ 6 w 54"/>
                <a:gd name="T33" fmla="*/ 34 h 49"/>
                <a:gd name="T34" fmla="*/ 8 w 54"/>
                <a:gd name="T35" fmla="*/ 39 h 49"/>
                <a:gd name="T36" fmla="*/ 11 w 54"/>
                <a:gd name="T37" fmla="*/ 44 h 49"/>
                <a:gd name="T38" fmla="*/ 16 w 54"/>
                <a:gd name="T39" fmla="*/ 43 h 49"/>
                <a:gd name="T40" fmla="*/ 18 w 54"/>
                <a:gd name="T41" fmla="*/ 46 h 49"/>
                <a:gd name="T42" fmla="*/ 22 w 54"/>
                <a:gd name="T43" fmla="*/ 49 h 49"/>
                <a:gd name="T44" fmla="*/ 27 w 54"/>
                <a:gd name="T45" fmla="*/ 46 h 49"/>
                <a:gd name="T46" fmla="*/ 29 w 54"/>
                <a:gd name="T47" fmla="*/ 45 h 49"/>
                <a:gd name="T48" fmla="*/ 34 w 54"/>
                <a:gd name="T49" fmla="*/ 49 h 49"/>
                <a:gd name="T50" fmla="*/ 38 w 54"/>
                <a:gd name="T51" fmla="*/ 45 h 49"/>
                <a:gd name="T52" fmla="*/ 40 w 54"/>
                <a:gd name="T53" fmla="*/ 41 h 49"/>
                <a:gd name="T54" fmla="*/ 44 w 54"/>
                <a:gd name="T55" fmla="*/ 43 h 49"/>
                <a:gd name="T56" fmla="*/ 47 w 54"/>
                <a:gd name="T57" fmla="*/ 37 h 49"/>
                <a:gd name="T58" fmla="*/ 49 w 54"/>
                <a:gd name="T59" fmla="*/ 32 h 49"/>
                <a:gd name="T60" fmla="*/ 50 w 54"/>
                <a:gd name="T61" fmla="*/ 33 h 49"/>
                <a:gd name="T62" fmla="*/ 51 w 54"/>
                <a:gd name="T63" fmla="*/ 26 h 49"/>
                <a:gd name="T64" fmla="*/ 51 w 54"/>
                <a:gd name="T65" fmla="*/ 21 h 49"/>
                <a:gd name="T66" fmla="*/ 50 w 54"/>
                <a:gd name="T67" fmla="*/ 14 h 49"/>
                <a:gd name="T68" fmla="*/ 48 w 54"/>
                <a:gd name="T69" fmla="*/ 14 h 49"/>
                <a:gd name="T70" fmla="*/ 46 w 54"/>
                <a:gd name="T71" fmla="*/ 10 h 49"/>
                <a:gd name="T72" fmla="*/ 42 w 54"/>
                <a:gd name="T73" fmla="*/ 5 h 49"/>
                <a:gd name="T74" fmla="*/ 38 w 54"/>
                <a:gd name="T75" fmla="*/ 6 h 49"/>
                <a:gd name="T76" fmla="*/ 35 w 54"/>
                <a:gd name="T77" fmla="*/ 3 h 49"/>
                <a:gd name="T78" fmla="*/ 31 w 54"/>
                <a:gd name="T79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4" h="49">
                  <a:moveTo>
                    <a:pt x="27" y="39"/>
                  </a:moveTo>
                  <a:cubicBezTo>
                    <a:pt x="20" y="39"/>
                    <a:pt x="14" y="35"/>
                    <a:pt x="12" y="29"/>
                  </a:cubicBezTo>
                  <a:cubicBezTo>
                    <a:pt x="9" y="21"/>
                    <a:pt x="14" y="13"/>
                    <a:pt x="22" y="11"/>
                  </a:cubicBezTo>
                  <a:cubicBezTo>
                    <a:pt x="24" y="10"/>
                    <a:pt x="25" y="10"/>
                    <a:pt x="27" y="10"/>
                  </a:cubicBezTo>
                  <a:cubicBezTo>
                    <a:pt x="33" y="10"/>
                    <a:pt x="39" y="14"/>
                    <a:pt x="42" y="20"/>
                  </a:cubicBezTo>
                  <a:cubicBezTo>
                    <a:pt x="44" y="28"/>
                    <a:pt x="40" y="36"/>
                    <a:pt x="32" y="38"/>
                  </a:cubicBezTo>
                  <a:cubicBezTo>
                    <a:pt x="30" y="39"/>
                    <a:pt x="28" y="39"/>
                    <a:pt x="27" y="39"/>
                  </a:cubicBezTo>
                  <a:moveTo>
                    <a:pt x="31" y="0"/>
                  </a:moveTo>
                  <a:cubicBezTo>
                    <a:pt x="30" y="0"/>
                    <a:pt x="29" y="1"/>
                    <a:pt x="28" y="2"/>
                  </a:cubicBezTo>
                  <a:cubicBezTo>
                    <a:pt x="28" y="2"/>
                    <a:pt x="28" y="3"/>
                    <a:pt x="27" y="3"/>
                  </a:cubicBezTo>
                  <a:cubicBezTo>
                    <a:pt x="26" y="4"/>
                    <a:pt x="25" y="4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4" y="4"/>
                    <a:pt x="23" y="3"/>
                    <a:pt x="23" y="2"/>
                  </a:cubicBezTo>
                  <a:cubicBezTo>
                    <a:pt x="22" y="1"/>
                    <a:pt x="21" y="0"/>
                    <a:pt x="20" y="0"/>
                  </a:cubicBezTo>
                  <a:cubicBezTo>
                    <a:pt x="19" y="0"/>
                    <a:pt x="19" y="0"/>
                    <a:pt x="19" y="1"/>
                  </a:cubicBezTo>
                  <a:cubicBezTo>
                    <a:pt x="17" y="1"/>
                    <a:pt x="15" y="3"/>
                    <a:pt x="16" y="4"/>
                  </a:cubicBezTo>
                  <a:cubicBezTo>
                    <a:pt x="16" y="5"/>
                    <a:pt x="15" y="7"/>
                    <a:pt x="14" y="8"/>
                  </a:cubicBezTo>
                  <a:cubicBezTo>
                    <a:pt x="14" y="8"/>
                    <a:pt x="14" y="8"/>
                    <a:pt x="13" y="8"/>
                  </a:cubicBezTo>
                  <a:cubicBezTo>
                    <a:pt x="13" y="8"/>
                    <a:pt x="12" y="7"/>
                    <a:pt x="11" y="7"/>
                  </a:cubicBezTo>
                  <a:cubicBezTo>
                    <a:pt x="11" y="6"/>
                    <a:pt x="10" y="6"/>
                    <a:pt x="10" y="6"/>
                  </a:cubicBezTo>
                  <a:cubicBezTo>
                    <a:pt x="9" y="6"/>
                    <a:pt x="8" y="7"/>
                    <a:pt x="7" y="8"/>
                  </a:cubicBezTo>
                  <a:cubicBezTo>
                    <a:pt x="5" y="9"/>
                    <a:pt x="5" y="11"/>
                    <a:pt x="6" y="12"/>
                  </a:cubicBezTo>
                  <a:cubicBezTo>
                    <a:pt x="7" y="13"/>
                    <a:pt x="7" y="15"/>
                    <a:pt x="7" y="16"/>
                  </a:cubicBezTo>
                  <a:cubicBezTo>
                    <a:pt x="7" y="16"/>
                    <a:pt x="6" y="17"/>
                    <a:pt x="5" y="17"/>
                  </a:cubicBezTo>
                  <a:cubicBezTo>
                    <a:pt x="4" y="17"/>
                    <a:pt x="4" y="17"/>
                    <a:pt x="4" y="16"/>
                  </a:cubicBezTo>
                  <a:cubicBezTo>
                    <a:pt x="4" y="16"/>
                    <a:pt x="3" y="16"/>
                    <a:pt x="3" y="16"/>
                  </a:cubicBezTo>
                  <a:cubicBezTo>
                    <a:pt x="2" y="16"/>
                    <a:pt x="1" y="18"/>
                    <a:pt x="0" y="19"/>
                  </a:cubicBezTo>
                  <a:cubicBezTo>
                    <a:pt x="0" y="21"/>
                    <a:pt x="1" y="23"/>
                    <a:pt x="2" y="23"/>
                  </a:cubicBezTo>
                  <a:cubicBezTo>
                    <a:pt x="4" y="23"/>
                    <a:pt x="5" y="25"/>
                    <a:pt x="5" y="26"/>
                  </a:cubicBezTo>
                  <a:cubicBezTo>
                    <a:pt x="5" y="27"/>
                    <a:pt x="4" y="28"/>
                    <a:pt x="2" y="28"/>
                  </a:cubicBezTo>
                  <a:cubicBezTo>
                    <a:pt x="1" y="29"/>
                    <a:pt x="0" y="30"/>
                    <a:pt x="1" y="32"/>
                  </a:cubicBezTo>
                  <a:cubicBezTo>
                    <a:pt x="2" y="34"/>
                    <a:pt x="3" y="35"/>
                    <a:pt x="4" y="35"/>
                  </a:cubicBezTo>
                  <a:cubicBezTo>
                    <a:pt x="4" y="35"/>
                    <a:pt x="4" y="35"/>
                    <a:pt x="5" y="35"/>
                  </a:cubicBezTo>
                  <a:cubicBezTo>
                    <a:pt x="5" y="34"/>
                    <a:pt x="6" y="34"/>
                    <a:pt x="6" y="34"/>
                  </a:cubicBezTo>
                  <a:cubicBezTo>
                    <a:pt x="7" y="34"/>
                    <a:pt x="8" y="35"/>
                    <a:pt x="8" y="35"/>
                  </a:cubicBezTo>
                  <a:cubicBezTo>
                    <a:pt x="8" y="36"/>
                    <a:pt x="9" y="38"/>
                    <a:pt x="8" y="39"/>
                  </a:cubicBezTo>
                  <a:cubicBezTo>
                    <a:pt x="7" y="40"/>
                    <a:pt x="7" y="42"/>
                    <a:pt x="9" y="43"/>
                  </a:cubicBezTo>
                  <a:cubicBezTo>
                    <a:pt x="9" y="44"/>
                    <a:pt x="10" y="44"/>
                    <a:pt x="11" y="44"/>
                  </a:cubicBezTo>
                  <a:cubicBezTo>
                    <a:pt x="12" y="44"/>
                    <a:pt x="13" y="44"/>
                    <a:pt x="13" y="44"/>
                  </a:cubicBezTo>
                  <a:cubicBezTo>
                    <a:pt x="14" y="43"/>
                    <a:pt x="15" y="43"/>
                    <a:pt x="16" y="43"/>
                  </a:cubicBezTo>
                  <a:cubicBezTo>
                    <a:pt x="16" y="43"/>
                    <a:pt x="17" y="43"/>
                    <a:pt x="17" y="43"/>
                  </a:cubicBezTo>
                  <a:cubicBezTo>
                    <a:pt x="18" y="43"/>
                    <a:pt x="18" y="45"/>
                    <a:pt x="18" y="46"/>
                  </a:cubicBezTo>
                  <a:cubicBezTo>
                    <a:pt x="18" y="47"/>
                    <a:pt x="19" y="49"/>
                    <a:pt x="21" y="49"/>
                  </a:cubicBezTo>
                  <a:cubicBezTo>
                    <a:pt x="21" y="49"/>
                    <a:pt x="22" y="49"/>
                    <a:pt x="22" y="49"/>
                  </a:cubicBezTo>
                  <a:cubicBezTo>
                    <a:pt x="24" y="49"/>
                    <a:pt x="25" y="49"/>
                    <a:pt x="25" y="47"/>
                  </a:cubicBezTo>
                  <a:cubicBezTo>
                    <a:pt x="25" y="47"/>
                    <a:pt x="26" y="46"/>
                    <a:pt x="27" y="46"/>
                  </a:cubicBezTo>
                  <a:cubicBezTo>
                    <a:pt x="28" y="45"/>
                    <a:pt x="28" y="45"/>
                    <a:pt x="29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30" y="45"/>
                    <a:pt x="30" y="46"/>
                    <a:pt x="31" y="47"/>
                  </a:cubicBezTo>
                  <a:cubicBezTo>
                    <a:pt x="31" y="48"/>
                    <a:pt x="32" y="49"/>
                    <a:pt x="34" y="49"/>
                  </a:cubicBezTo>
                  <a:cubicBezTo>
                    <a:pt x="34" y="49"/>
                    <a:pt x="35" y="49"/>
                    <a:pt x="35" y="48"/>
                  </a:cubicBezTo>
                  <a:cubicBezTo>
                    <a:pt x="37" y="48"/>
                    <a:pt x="38" y="46"/>
                    <a:pt x="38" y="45"/>
                  </a:cubicBezTo>
                  <a:cubicBezTo>
                    <a:pt x="37" y="44"/>
                    <a:pt x="39" y="42"/>
                    <a:pt x="39" y="41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1" y="41"/>
                    <a:pt x="42" y="42"/>
                    <a:pt x="43" y="42"/>
                  </a:cubicBezTo>
                  <a:cubicBezTo>
                    <a:pt x="43" y="43"/>
                    <a:pt x="43" y="43"/>
                    <a:pt x="44" y="43"/>
                  </a:cubicBezTo>
                  <a:cubicBezTo>
                    <a:pt x="45" y="43"/>
                    <a:pt x="46" y="42"/>
                    <a:pt x="47" y="41"/>
                  </a:cubicBezTo>
                  <a:cubicBezTo>
                    <a:pt x="48" y="40"/>
                    <a:pt x="48" y="38"/>
                    <a:pt x="47" y="37"/>
                  </a:cubicBezTo>
                  <a:cubicBezTo>
                    <a:pt x="46" y="36"/>
                    <a:pt x="46" y="34"/>
                    <a:pt x="47" y="33"/>
                  </a:cubicBezTo>
                  <a:cubicBezTo>
                    <a:pt x="47" y="33"/>
                    <a:pt x="48" y="32"/>
                    <a:pt x="49" y="32"/>
                  </a:cubicBezTo>
                  <a:cubicBezTo>
                    <a:pt x="49" y="32"/>
                    <a:pt x="50" y="32"/>
                    <a:pt x="50" y="33"/>
                  </a:cubicBezTo>
                  <a:cubicBezTo>
                    <a:pt x="50" y="33"/>
                    <a:pt x="50" y="33"/>
                    <a:pt x="50" y="33"/>
                  </a:cubicBezTo>
                  <a:cubicBezTo>
                    <a:pt x="52" y="33"/>
                    <a:pt x="53" y="31"/>
                    <a:pt x="53" y="30"/>
                  </a:cubicBezTo>
                  <a:cubicBezTo>
                    <a:pt x="54" y="28"/>
                    <a:pt x="53" y="26"/>
                    <a:pt x="51" y="26"/>
                  </a:cubicBezTo>
                  <a:cubicBezTo>
                    <a:pt x="50" y="26"/>
                    <a:pt x="49" y="24"/>
                    <a:pt x="49" y="23"/>
                  </a:cubicBezTo>
                  <a:cubicBezTo>
                    <a:pt x="49" y="22"/>
                    <a:pt x="50" y="21"/>
                    <a:pt x="51" y="21"/>
                  </a:cubicBezTo>
                  <a:cubicBezTo>
                    <a:pt x="53" y="20"/>
                    <a:pt x="53" y="19"/>
                    <a:pt x="53" y="17"/>
                  </a:cubicBezTo>
                  <a:cubicBezTo>
                    <a:pt x="52" y="15"/>
                    <a:pt x="51" y="14"/>
                    <a:pt x="50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8" y="14"/>
                  </a:cubicBezTo>
                  <a:cubicBezTo>
                    <a:pt x="47" y="14"/>
                    <a:pt x="45" y="13"/>
                    <a:pt x="45" y="13"/>
                  </a:cubicBezTo>
                  <a:cubicBezTo>
                    <a:pt x="45" y="12"/>
                    <a:pt x="45" y="11"/>
                    <a:pt x="46" y="10"/>
                  </a:cubicBezTo>
                  <a:cubicBezTo>
                    <a:pt x="47" y="9"/>
                    <a:pt x="46" y="7"/>
                    <a:pt x="45" y="6"/>
                  </a:cubicBezTo>
                  <a:cubicBezTo>
                    <a:pt x="44" y="5"/>
                    <a:pt x="43" y="5"/>
                    <a:pt x="42" y="5"/>
                  </a:cubicBezTo>
                  <a:cubicBezTo>
                    <a:pt x="42" y="5"/>
                    <a:pt x="41" y="5"/>
                    <a:pt x="41" y="5"/>
                  </a:cubicBezTo>
                  <a:cubicBezTo>
                    <a:pt x="40" y="6"/>
                    <a:pt x="39" y="6"/>
                    <a:pt x="38" y="6"/>
                  </a:cubicBezTo>
                  <a:cubicBezTo>
                    <a:pt x="37" y="6"/>
                    <a:pt x="37" y="6"/>
                    <a:pt x="36" y="6"/>
                  </a:cubicBezTo>
                  <a:cubicBezTo>
                    <a:pt x="35" y="6"/>
                    <a:pt x="35" y="4"/>
                    <a:pt x="35" y="3"/>
                  </a:cubicBezTo>
                  <a:cubicBezTo>
                    <a:pt x="36" y="2"/>
                    <a:pt x="34" y="0"/>
                    <a:pt x="33" y="0"/>
                  </a:cubicBezTo>
                  <a:cubicBezTo>
                    <a:pt x="32" y="0"/>
                    <a:pt x="32" y="0"/>
                    <a:pt x="3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54"/>
            <p:cNvSpPr>
              <a:spLocks/>
            </p:cNvSpPr>
            <p:nvPr/>
          </p:nvSpPr>
          <p:spPr bwMode="auto">
            <a:xfrm>
              <a:off x="4780207" y="2096768"/>
              <a:ext cx="148171" cy="143541"/>
            </a:xfrm>
            <a:custGeom>
              <a:avLst/>
              <a:gdLst>
                <a:gd name="T0" fmla="*/ 9 w 47"/>
                <a:gd name="T1" fmla="*/ 0 h 46"/>
                <a:gd name="T2" fmla="*/ 9 w 47"/>
                <a:gd name="T3" fmla="*/ 2 h 46"/>
                <a:gd name="T4" fmla="*/ 6 w 47"/>
                <a:gd name="T5" fmla="*/ 3 h 46"/>
                <a:gd name="T6" fmla="*/ 4 w 47"/>
                <a:gd name="T7" fmla="*/ 3 h 46"/>
                <a:gd name="T8" fmla="*/ 4 w 47"/>
                <a:gd name="T9" fmla="*/ 3 h 46"/>
                <a:gd name="T10" fmla="*/ 0 w 47"/>
                <a:gd name="T11" fmla="*/ 6 h 46"/>
                <a:gd name="T12" fmla="*/ 2 w 47"/>
                <a:gd name="T13" fmla="*/ 11 h 46"/>
                <a:gd name="T14" fmla="*/ 6 w 47"/>
                <a:gd name="T15" fmla="*/ 16 h 46"/>
                <a:gd name="T16" fmla="*/ 3 w 47"/>
                <a:gd name="T17" fmla="*/ 18 h 46"/>
                <a:gd name="T18" fmla="*/ 1 w 47"/>
                <a:gd name="T19" fmla="*/ 24 h 46"/>
                <a:gd name="T20" fmla="*/ 5 w 47"/>
                <a:gd name="T21" fmla="*/ 27 h 46"/>
                <a:gd name="T22" fmla="*/ 6 w 47"/>
                <a:gd name="T23" fmla="*/ 27 h 46"/>
                <a:gd name="T24" fmla="*/ 8 w 47"/>
                <a:gd name="T25" fmla="*/ 26 h 46"/>
                <a:gd name="T26" fmla="*/ 10 w 47"/>
                <a:gd name="T27" fmla="*/ 27 h 46"/>
                <a:gd name="T28" fmla="*/ 10 w 47"/>
                <a:gd name="T29" fmla="*/ 33 h 46"/>
                <a:gd name="T30" fmla="*/ 11 w 47"/>
                <a:gd name="T31" fmla="*/ 38 h 46"/>
                <a:gd name="T32" fmla="*/ 15 w 47"/>
                <a:gd name="T33" fmla="*/ 39 h 46"/>
                <a:gd name="T34" fmla="*/ 17 w 47"/>
                <a:gd name="T35" fmla="*/ 39 h 46"/>
                <a:gd name="T36" fmla="*/ 20 w 47"/>
                <a:gd name="T37" fmla="*/ 38 h 46"/>
                <a:gd name="T38" fmla="*/ 23 w 47"/>
                <a:gd name="T39" fmla="*/ 38 h 46"/>
                <a:gd name="T40" fmla="*/ 24 w 47"/>
                <a:gd name="T41" fmla="*/ 42 h 46"/>
                <a:gd name="T42" fmla="*/ 28 w 47"/>
                <a:gd name="T43" fmla="*/ 46 h 46"/>
                <a:gd name="T44" fmla="*/ 29 w 47"/>
                <a:gd name="T45" fmla="*/ 46 h 46"/>
                <a:gd name="T46" fmla="*/ 33 w 47"/>
                <a:gd name="T47" fmla="*/ 44 h 46"/>
                <a:gd name="T48" fmla="*/ 35 w 47"/>
                <a:gd name="T49" fmla="*/ 41 h 46"/>
                <a:gd name="T50" fmla="*/ 38 w 47"/>
                <a:gd name="T51" fmla="*/ 40 h 46"/>
                <a:gd name="T52" fmla="*/ 38 w 47"/>
                <a:gd name="T53" fmla="*/ 40 h 46"/>
                <a:gd name="T54" fmla="*/ 41 w 47"/>
                <a:gd name="T55" fmla="*/ 43 h 46"/>
                <a:gd name="T56" fmla="*/ 44 w 47"/>
                <a:gd name="T57" fmla="*/ 45 h 46"/>
                <a:gd name="T58" fmla="*/ 46 w 47"/>
                <a:gd name="T59" fmla="*/ 45 h 46"/>
                <a:gd name="T60" fmla="*/ 47 w 47"/>
                <a:gd name="T61" fmla="*/ 45 h 46"/>
                <a:gd name="T62" fmla="*/ 38 w 47"/>
                <a:gd name="T63" fmla="*/ 32 h 46"/>
                <a:gd name="T64" fmla="*/ 35 w 47"/>
                <a:gd name="T65" fmla="*/ 32 h 46"/>
                <a:gd name="T66" fmla="*/ 16 w 47"/>
                <a:gd name="T67" fmla="*/ 19 h 46"/>
                <a:gd name="T68" fmla="*/ 16 w 47"/>
                <a:gd name="T69" fmla="*/ 7 h 46"/>
                <a:gd name="T70" fmla="*/ 9 w 47"/>
                <a:gd name="T7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7" h="46">
                  <a:moveTo>
                    <a:pt x="9" y="0"/>
                  </a:moveTo>
                  <a:cubicBezTo>
                    <a:pt x="9" y="1"/>
                    <a:pt x="9" y="1"/>
                    <a:pt x="9" y="2"/>
                  </a:cubicBezTo>
                  <a:cubicBezTo>
                    <a:pt x="8" y="2"/>
                    <a:pt x="7" y="3"/>
                    <a:pt x="6" y="3"/>
                  </a:cubicBezTo>
                  <a:cubicBezTo>
                    <a:pt x="5" y="3"/>
                    <a:pt x="5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2" y="3"/>
                    <a:pt x="1" y="4"/>
                    <a:pt x="0" y="6"/>
                  </a:cubicBezTo>
                  <a:cubicBezTo>
                    <a:pt x="0" y="9"/>
                    <a:pt x="1" y="11"/>
                    <a:pt x="2" y="11"/>
                  </a:cubicBezTo>
                  <a:cubicBezTo>
                    <a:pt x="4" y="12"/>
                    <a:pt x="6" y="15"/>
                    <a:pt x="6" y="16"/>
                  </a:cubicBezTo>
                  <a:cubicBezTo>
                    <a:pt x="6" y="17"/>
                    <a:pt x="5" y="18"/>
                    <a:pt x="3" y="18"/>
                  </a:cubicBezTo>
                  <a:cubicBezTo>
                    <a:pt x="1" y="19"/>
                    <a:pt x="0" y="21"/>
                    <a:pt x="1" y="24"/>
                  </a:cubicBezTo>
                  <a:cubicBezTo>
                    <a:pt x="2" y="25"/>
                    <a:pt x="3" y="27"/>
                    <a:pt x="5" y="27"/>
                  </a:cubicBezTo>
                  <a:cubicBezTo>
                    <a:pt x="5" y="27"/>
                    <a:pt x="5" y="27"/>
                    <a:pt x="6" y="27"/>
                  </a:cubicBezTo>
                  <a:cubicBezTo>
                    <a:pt x="6" y="27"/>
                    <a:pt x="7" y="26"/>
                    <a:pt x="8" y="26"/>
                  </a:cubicBezTo>
                  <a:cubicBezTo>
                    <a:pt x="9" y="26"/>
                    <a:pt x="10" y="27"/>
                    <a:pt x="10" y="27"/>
                  </a:cubicBezTo>
                  <a:cubicBezTo>
                    <a:pt x="11" y="28"/>
                    <a:pt x="11" y="31"/>
                    <a:pt x="10" y="33"/>
                  </a:cubicBezTo>
                  <a:cubicBezTo>
                    <a:pt x="9" y="34"/>
                    <a:pt x="9" y="36"/>
                    <a:pt x="11" y="38"/>
                  </a:cubicBezTo>
                  <a:cubicBezTo>
                    <a:pt x="12" y="39"/>
                    <a:pt x="13" y="39"/>
                    <a:pt x="15" y="39"/>
                  </a:cubicBezTo>
                  <a:cubicBezTo>
                    <a:pt x="16" y="39"/>
                    <a:pt x="16" y="39"/>
                    <a:pt x="17" y="39"/>
                  </a:cubicBezTo>
                  <a:cubicBezTo>
                    <a:pt x="18" y="38"/>
                    <a:pt x="19" y="38"/>
                    <a:pt x="20" y="38"/>
                  </a:cubicBezTo>
                  <a:cubicBezTo>
                    <a:pt x="21" y="38"/>
                    <a:pt x="22" y="38"/>
                    <a:pt x="23" y="38"/>
                  </a:cubicBezTo>
                  <a:cubicBezTo>
                    <a:pt x="24" y="38"/>
                    <a:pt x="24" y="40"/>
                    <a:pt x="24" y="42"/>
                  </a:cubicBezTo>
                  <a:cubicBezTo>
                    <a:pt x="23" y="44"/>
                    <a:pt x="25" y="45"/>
                    <a:pt x="28" y="46"/>
                  </a:cubicBezTo>
                  <a:cubicBezTo>
                    <a:pt x="28" y="46"/>
                    <a:pt x="28" y="46"/>
                    <a:pt x="29" y="46"/>
                  </a:cubicBezTo>
                  <a:cubicBezTo>
                    <a:pt x="31" y="46"/>
                    <a:pt x="33" y="45"/>
                    <a:pt x="33" y="44"/>
                  </a:cubicBezTo>
                  <a:cubicBezTo>
                    <a:pt x="33" y="43"/>
                    <a:pt x="34" y="42"/>
                    <a:pt x="35" y="41"/>
                  </a:cubicBezTo>
                  <a:cubicBezTo>
                    <a:pt x="36" y="41"/>
                    <a:pt x="37" y="41"/>
                    <a:pt x="38" y="40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9" y="40"/>
                    <a:pt x="40" y="42"/>
                    <a:pt x="41" y="43"/>
                  </a:cubicBezTo>
                  <a:cubicBezTo>
                    <a:pt x="41" y="45"/>
                    <a:pt x="42" y="45"/>
                    <a:pt x="44" y="45"/>
                  </a:cubicBezTo>
                  <a:cubicBezTo>
                    <a:pt x="45" y="45"/>
                    <a:pt x="45" y="45"/>
                    <a:pt x="46" y="45"/>
                  </a:cubicBezTo>
                  <a:cubicBezTo>
                    <a:pt x="47" y="45"/>
                    <a:pt x="47" y="45"/>
                    <a:pt x="47" y="45"/>
                  </a:cubicBezTo>
                  <a:cubicBezTo>
                    <a:pt x="44" y="40"/>
                    <a:pt x="41" y="36"/>
                    <a:pt x="38" y="32"/>
                  </a:cubicBezTo>
                  <a:cubicBezTo>
                    <a:pt x="37" y="32"/>
                    <a:pt x="36" y="32"/>
                    <a:pt x="35" y="32"/>
                  </a:cubicBezTo>
                  <a:cubicBezTo>
                    <a:pt x="26" y="32"/>
                    <a:pt x="18" y="27"/>
                    <a:pt x="16" y="19"/>
                  </a:cubicBezTo>
                  <a:cubicBezTo>
                    <a:pt x="14" y="15"/>
                    <a:pt x="14" y="11"/>
                    <a:pt x="16" y="7"/>
                  </a:cubicBezTo>
                  <a:cubicBezTo>
                    <a:pt x="13" y="5"/>
                    <a:pt x="11" y="2"/>
                    <a:pt x="9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5"/>
            <p:cNvSpPr>
              <a:spLocks noEditPoints="1"/>
            </p:cNvSpPr>
            <p:nvPr/>
          </p:nvSpPr>
          <p:spPr bwMode="auto">
            <a:xfrm>
              <a:off x="3765098" y="2321813"/>
              <a:ext cx="222257" cy="206052"/>
            </a:xfrm>
            <a:custGeom>
              <a:avLst/>
              <a:gdLst>
                <a:gd name="T0" fmla="*/ 16 w 71"/>
                <a:gd name="T1" fmla="*/ 39 h 66"/>
                <a:gd name="T2" fmla="*/ 36 w 71"/>
                <a:gd name="T3" fmla="*/ 14 h 66"/>
                <a:gd name="T4" fmla="*/ 42 w 71"/>
                <a:gd name="T5" fmla="*/ 51 h 66"/>
                <a:gd name="T6" fmla="*/ 42 w 71"/>
                <a:gd name="T7" fmla="*/ 0 h 66"/>
                <a:gd name="T8" fmla="*/ 36 w 71"/>
                <a:gd name="T9" fmla="*/ 5 h 66"/>
                <a:gd name="T10" fmla="*/ 33 w 71"/>
                <a:gd name="T11" fmla="*/ 6 h 66"/>
                <a:gd name="T12" fmla="*/ 27 w 71"/>
                <a:gd name="T13" fmla="*/ 1 h 66"/>
                <a:gd name="T14" fmla="*/ 21 w 71"/>
                <a:gd name="T15" fmla="*/ 5 h 66"/>
                <a:gd name="T16" fmla="*/ 18 w 71"/>
                <a:gd name="T17" fmla="*/ 11 h 66"/>
                <a:gd name="T18" fmla="*/ 13 w 71"/>
                <a:gd name="T19" fmla="*/ 9 h 66"/>
                <a:gd name="T20" fmla="*/ 9 w 71"/>
                <a:gd name="T21" fmla="*/ 16 h 66"/>
                <a:gd name="T22" fmla="*/ 6 w 71"/>
                <a:gd name="T23" fmla="*/ 22 h 66"/>
                <a:gd name="T24" fmla="*/ 5 w 71"/>
                <a:gd name="T25" fmla="*/ 22 h 66"/>
                <a:gd name="T26" fmla="*/ 3 w 71"/>
                <a:gd name="T27" fmla="*/ 31 h 66"/>
                <a:gd name="T28" fmla="*/ 4 w 71"/>
                <a:gd name="T29" fmla="*/ 38 h 66"/>
                <a:gd name="T30" fmla="*/ 6 w 71"/>
                <a:gd name="T31" fmla="*/ 46 h 66"/>
                <a:gd name="T32" fmla="*/ 8 w 71"/>
                <a:gd name="T33" fmla="*/ 46 h 66"/>
                <a:gd name="T34" fmla="*/ 11 w 71"/>
                <a:gd name="T35" fmla="*/ 52 h 66"/>
                <a:gd name="T36" fmla="*/ 15 w 71"/>
                <a:gd name="T37" fmla="*/ 59 h 66"/>
                <a:gd name="T38" fmla="*/ 21 w 71"/>
                <a:gd name="T39" fmla="*/ 57 h 66"/>
                <a:gd name="T40" fmla="*/ 24 w 71"/>
                <a:gd name="T41" fmla="*/ 61 h 66"/>
                <a:gd name="T42" fmla="*/ 30 w 71"/>
                <a:gd name="T43" fmla="*/ 66 h 66"/>
                <a:gd name="T44" fmla="*/ 36 w 71"/>
                <a:gd name="T45" fmla="*/ 61 h 66"/>
                <a:gd name="T46" fmla="*/ 38 w 71"/>
                <a:gd name="T47" fmla="*/ 60 h 66"/>
                <a:gd name="T48" fmla="*/ 45 w 71"/>
                <a:gd name="T49" fmla="*/ 65 h 66"/>
                <a:gd name="T50" fmla="*/ 50 w 71"/>
                <a:gd name="T51" fmla="*/ 60 h 66"/>
                <a:gd name="T52" fmla="*/ 54 w 71"/>
                <a:gd name="T53" fmla="*/ 55 h 66"/>
                <a:gd name="T54" fmla="*/ 59 w 71"/>
                <a:gd name="T55" fmla="*/ 57 h 66"/>
                <a:gd name="T56" fmla="*/ 63 w 71"/>
                <a:gd name="T57" fmla="*/ 50 h 66"/>
                <a:gd name="T58" fmla="*/ 65 w 71"/>
                <a:gd name="T59" fmla="*/ 43 h 66"/>
                <a:gd name="T60" fmla="*/ 67 w 71"/>
                <a:gd name="T61" fmla="*/ 43 h 66"/>
                <a:gd name="T62" fmla="*/ 69 w 71"/>
                <a:gd name="T63" fmla="*/ 35 h 66"/>
                <a:gd name="T64" fmla="*/ 68 w 71"/>
                <a:gd name="T65" fmla="*/ 28 h 66"/>
                <a:gd name="T66" fmla="*/ 66 w 71"/>
                <a:gd name="T67" fmla="*/ 19 h 66"/>
                <a:gd name="T68" fmla="*/ 65 w 71"/>
                <a:gd name="T69" fmla="*/ 19 h 66"/>
                <a:gd name="T70" fmla="*/ 61 w 71"/>
                <a:gd name="T71" fmla="*/ 13 h 66"/>
                <a:gd name="T72" fmla="*/ 56 w 71"/>
                <a:gd name="T73" fmla="*/ 7 h 66"/>
                <a:gd name="T74" fmla="*/ 51 w 71"/>
                <a:gd name="T75" fmla="*/ 8 h 66"/>
                <a:gd name="T76" fmla="*/ 47 w 71"/>
                <a:gd name="T77" fmla="*/ 4 h 66"/>
                <a:gd name="T78" fmla="*/ 42 w 71"/>
                <a:gd name="T7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1" h="66">
                  <a:moveTo>
                    <a:pt x="36" y="52"/>
                  </a:moveTo>
                  <a:cubicBezTo>
                    <a:pt x="27" y="52"/>
                    <a:pt x="19" y="47"/>
                    <a:pt x="16" y="39"/>
                  </a:cubicBezTo>
                  <a:cubicBezTo>
                    <a:pt x="13" y="29"/>
                    <a:pt x="19" y="18"/>
                    <a:pt x="30" y="15"/>
                  </a:cubicBezTo>
                  <a:cubicBezTo>
                    <a:pt x="32" y="14"/>
                    <a:pt x="34" y="14"/>
                    <a:pt x="36" y="14"/>
                  </a:cubicBezTo>
                  <a:cubicBezTo>
                    <a:pt x="45" y="14"/>
                    <a:pt x="53" y="19"/>
                    <a:pt x="55" y="27"/>
                  </a:cubicBezTo>
                  <a:cubicBezTo>
                    <a:pt x="59" y="37"/>
                    <a:pt x="53" y="48"/>
                    <a:pt x="42" y="51"/>
                  </a:cubicBezTo>
                  <a:cubicBezTo>
                    <a:pt x="40" y="52"/>
                    <a:pt x="38" y="52"/>
                    <a:pt x="36" y="52"/>
                  </a:cubicBezTo>
                  <a:moveTo>
                    <a:pt x="42" y="0"/>
                  </a:moveTo>
                  <a:cubicBezTo>
                    <a:pt x="40" y="0"/>
                    <a:pt x="38" y="1"/>
                    <a:pt x="38" y="2"/>
                  </a:cubicBezTo>
                  <a:cubicBezTo>
                    <a:pt x="38" y="3"/>
                    <a:pt x="37" y="4"/>
                    <a:pt x="36" y="5"/>
                  </a:cubicBezTo>
                  <a:cubicBezTo>
                    <a:pt x="35" y="5"/>
                    <a:pt x="34" y="6"/>
                    <a:pt x="33" y="6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2" y="6"/>
                    <a:pt x="31" y="4"/>
                    <a:pt x="30" y="3"/>
                  </a:cubicBezTo>
                  <a:cubicBezTo>
                    <a:pt x="30" y="1"/>
                    <a:pt x="29" y="1"/>
                    <a:pt x="27" y="1"/>
                  </a:cubicBezTo>
                  <a:cubicBezTo>
                    <a:pt x="26" y="1"/>
                    <a:pt x="26" y="1"/>
                    <a:pt x="25" y="1"/>
                  </a:cubicBezTo>
                  <a:cubicBezTo>
                    <a:pt x="22" y="2"/>
                    <a:pt x="21" y="4"/>
                    <a:pt x="21" y="5"/>
                  </a:cubicBezTo>
                  <a:cubicBezTo>
                    <a:pt x="22" y="7"/>
                    <a:pt x="20" y="10"/>
                    <a:pt x="19" y="10"/>
                  </a:cubicBezTo>
                  <a:cubicBezTo>
                    <a:pt x="19" y="11"/>
                    <a:pt x="19" y="11"/>
                    <a:pt x="18" y="11"/>
                  </a:cubicBezTo>
                  <a:cubicBezTo>
                    <a:pt x="17" y="11"/>
                    <a:pt x="16" y="10"/>
                    <a:pt x="15" y="9"/>
                  </a:cubicBezTo>
                  <a:cubicBezTo>
                    <a:pt x="14" y="9"/>
                    <a:pt x="14" y="9"/>
                    <a:pt x="13" y="9"/>
                  </a:cubicBezTo>
                  <a:cubicBezTo>
                    <a:pt x="12" y="9"/>
                    <a:pt x="10" y="9"/>
                    <a:pt x="9" y="10"/>
                  </a:cubicBezTo>
                  <a:cubicBezTo>
                    <a:pt x="8" y="12"/>
                    <a:pt x="7" y="15"/>
                    <a:pt x="9" y="16"/>
                  </a:cubicBezTo>
                  <a:cubicBezTo>
                    <a:pt x="10" y="17"/>
                    <a:pt x="10" y="20"/>
                    <a:pt x="9" y="21"/>
                  </a:cubicBezTo>
                  <a:cubicBezTo>
                    <a:pt x="9" y="22"/>
                    <a:pt x="8" y="22"/>
                    <a:pt x="6" y="22"/>
                  </a:cubicBezTo>
                  <a:cubicBezTo>
                    <a:pt x="6" y="22"/>
                    <a:pt x="6" y="22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3" y="22"/>
                    <a:pt x="1" y="24"/>
                    <a:pt x="1" y="26"/>
                  </a:cubicBezTo>
                  <a:cubicBezTo>
                    <a:pt x="0" y="28"/>
                    <a:pt x="1" y="30"/>
                    <a:pt x="3" y="31"/>
                  </a:cubicBezTo>
                  <a:cubicBezTo>
                    <a:pt x="5" y="31"/>
                    <a:pt x="7" y="34"/>
                    <a:pt x="7" y="35"/>
                  </a:cubicBezTo>
                  <a:cubicBezTo>
                    <a:pt x="7" y="36"/>
                    <a:pt x="5" y="37"/>
                    <a:pt x="4" y="38"/>
                  </a:cubicBezTo>
                  <a:cubicBezTo>
                    <a:pt x="2" y="38"/>
                    <a:pt x="1" y="41"/>
                    <a:pt x="2" y="43"/>
                  </a:cubicBezTo>
                  <a:cubicBezTo>
                    <a:pt x="2" y="45"/>
                    <a:pt x="4" y="46"/>
                    <a:pt x="6" y="46"/>
                  </a:cubicBezTo>
                  <a:cubicBezTo>
                    <a:pt x="6" y="46"/>
                    <a:pt x="6" y="46"/>
                    <a:pt x="6" y="46"/>
                  </a:cubicBezTo>
                  <a:cubicBezTo>
                    <a:pt x="7" y="46"/>
                    <a:pt x="8" y="46"/>
                    <a:pt x="8" y="46"/>
                  </a:cubicBezTo>
                  <a:cubicBezTo>
                    <a:pt x="9" y="46"/>
                    <a:pt x="10" y="46"/>
                    <a:pt x="11" y="47"/>
                  </a:cubicBezTo>
                  <a:cubicBezTo>
                    <a:pt x="11" y="48"/>
                    <a:pt x="12" y="51"/>
                    <a:pt x="11" y="52"/>
                  </a:cubicBezTo>
                  <a:cubicBezTo>
                    <a:pt x="9" y="54"/>
                    <a:pt x="10" y="56"/>
                    <a:pt x="12" y="58"/>
                  </a:cubicBezTo>
                  <a:cubicBezTo>
                    <a:pt x="13" y="58"/>
                    <a:pt x="14" y="59"/>
                    <a:pt x="15" y="59"/>
                  </a:cubicBezTo>
                  <a:cubicBezTo>
                    <a:pt x="16" y="59"/>
                    <a:pt x="17" y="59"/>
                    <a:pt x="18" y="58"/>
                  </a:cubicBezTo>
                  <a:cubicBezTo>
                    <a:pt x="18" y="57"/>
                    <a:pt x="20" y="57"/>
                    <a:pt x="21" y="57"/>
                  </a:cubicBezTo>
                  <a:cubicBezTo>
                    <a:pt x="22" y="57"/>
                    <a:pt x="23" y="57"/>
                    <a:pt x="23" y="57"/>
                  </a:cubicBezTo>
                  <a:cubicBezTo>
                    <a:pt x="24" y="58"/>
                    <a:pt x="25" y="60"/>
                    <a:pt x="24" y="61"/>
                  </a:cubicBezTo>
                  <a:cubicBezTo>
                    <a:pt x="24" y="63"/>
                    <a:pt x="26" y="65"/>
                    <a:pt x="28" y="65"/>
                  </a:cubicBezTo>
                  <a:cubicBezTo>
                    <a:pt x="29" y="65"/>
                    <a:pt x="29" y="66"/>
                    <a:pt x="30" y="66"/>
                  </a:cubicBezTo>
                  <a:cubicBezTo>
                    <a:pt x="32" y="66"/>
                    <a:pt x="33" y="65"/>
                    <a:pt x="34" y="63"/>
                  </a:cubicBezTo>
                  <a:cubicBezTo>
                    <a:pt x="34" y="62"/>
                    <a:pt x="35" y="61"/>
                    <a:pt x="36" y="61"/>
                  </a:cubicBezTo>
                  <a:cubicBezTo>
                    <a:pt x="37" y="60"/>
                    <a:pt x="38" y="60"/>
                    <a:pt x="38" y="60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39" y="60"/>
                    <a:pt x="41" y="61"/>
                    <a:pt x="41" y="63"/>
                  </a:cubicBezTo>
                  <a:cubicBezTo>
                    <a:pt x="42" y="64"/>
                    <a:pt x="43" y="65"/>
                    <a:pt x="45" y="65"/>
                  </a:cubicBezTo>
                  <a:cubicBezTo>
                    <a:pt x="46" y="65"/>
                    <a:pt x="46" y="65"/>
                    <a:pt x="47" y="65"/>
                  </a:cubicBezTo>
                  <a:cubicBezTo>
                    <a:pt x="49" y="64"/>
                    <a:pt x="51" y="62"/>
                    <a:pt x="50" y="60"/>
                  </a:cubicBezTo>
                  <a:cubicBezTo>
                    <a:pt x="50" y="58"/>
                    <a:pt x="52" y="56"/>
                    <a:pt x="53" y="55"/>
                  </a:cubicBezTo>
                  <a:cubicBezTo>
                    <a:pt x="53" y="55"/>
                    <a:pt x="53" y="55"/>
                    <a:pt x="54" y="55"/>
                  </a:cubicBezTo>
                  <a:cubicBezTo>
                    <a:pt x="55" y="55"/>
                    <a:pt x="56" y="55"/>
                    <a:pt x="57" y="56"/>
                  </a:cubicBezTo>
                  <a:cubicBezTo>
                    <a:pt x="57" y="57"/>
                    <a:pt x="58" y="57"/>
                    <a:pt x="59" y="57"/>
                  </a:cubicBezTo>
                  <a:cubicBezTo>
                    <a:pt x="60" y="57"/>
                    <a:pt x="61" y="56"/>
                    <a:pt x="62" y="55"/>
                  </a:cubicBezTo>
                  <a:cubicBezTo>
                    <a:pt x="64" y="53"/>
                    <a:pt x="64" y="51"/>
                    <a:pt x="63" y="50"/>
                  </a:cubicBezTo>
                  <a:cubicBezTo>
                    <a:pt x="62" y="49"/>
                    <a:pt x="62" y="45"/>
                    <a:pt x="62" y="44"/>
                  </a:cubicBezTo>
                  <a:cubicBezTo>
                    <a:pt x="63" y="44"/>
                    <a:pt x="64" y="43"/>
                    <a:pt x="65" y="43"/>
                  </a:cubicBezTo>
                  <a:cubicBezTo>
                    <a:pt x="66" y="43"/>
                    <a:pt x="66" y="43"/>
                    <a:pt x="67" y="43"/>
                  </a:cubicBezTo>
                  <a:cubicBezTo>
                    <a:pt x="67" y="43"/>
                    <a:pt x="67" y="43"/>
                    <a:pt x="67" y="43"/>
                  </a:cubicBezTo>
                  <a:cubicBezTo>
                    <a:pt x="69" y="43"/>
                    <a:pt x="70" y="42"/>
                    <a:pt x="71" y="40"/>
                  </a:cubicBezTo>
                  <a:cubicBezTo>
                    <a:pt x="71" y="37"/>
                    <a:pt x="70" y="35"/>
                    <a:pt x="69" y="35"/>
                  </a:cubicBezTo>
                  <a:cubicBezTo>
                    <a:pt x="67" y="34"/>
                    <a:pt x="65" y="32"/>
                    <a:pt x="65" y="31"/>
                  </a:cubicBezTo>
                  <a:cubicBezTo>
                    <a:pt x="65" y="30"/>
                    <a:pt x="66" y="28"/>
                    <a:pt x="68" y="28"/>
                  </a:cubicBezTo>
                  <a:cubicBezTo>
                    <a:pt x="70" y="27"/>
                    <a:pt x="71" y="25"/>
                    <a:pt x="70" y="23"/>
                  </a:cubicBezTo>
                  <a:cubicBezTo>
                    <a:pt x="69" y="21"/>
                    <a:pt x="68" y="19"/>
                    <a:pt x="66" y="19"/>
                  </a:cubicBezTo>
                  <a:cubicBezTo>
                    <a:pt x="66" y="19"/>
                    <a:pt x="66" y="19"/>
                    <a:pt x="65" y="19"/>
                  </a:cubicBezTo>
                  <a:cubicBezTo>
                    <a:pt x="65" y="19"/>
                    <a:pt x="65" y="19"/>
                    <a:pt x="65" y="19"/>
                  </a:cubicBezTo>
                  <a:cubicBezTo>
                    <a:pt x="63" y="19"/>
                    <a:pt x="61" y="18"/>
                    <a:pt x="60" y="17"/>
                  </a:cubicBezTo>
                  <a:cubicBezTo>
                    <a:pt x="59" y="16"/>
                    <a:pt x="60" y="15"/>
                    <a:pt x="61" y="13"/>
                  </a:cubicBezTo>
                  <a:cubicBezTo>
                    <a:pt x="62" y="12"/>
                    <a:pt x="62" y="10"/>
                    <a:pt x="60" y="8"/>
                  </a:cubicBezTo>
                  <a:cubicBezTo>
                    <a:pt x="59" y="7"/>
                    <a:pt x="58" y="7"/>
                    <a:pt x="56" y="7"/>
                  </a:cubicBezTo>
                  <a:cubicBezTo>
                    <a:pt x="55" y="7"/>
                    <a:pt x="55" y="7"/>
                    <a:pt x="54" y="7"/>
                  </a:cubicBezTo>
                  <a:cubicBezTo>
                    <a:pt x="53" y="8"/>
                    <a:pt x="52" y="8"/>
                    <a:pt x="51" y="8"/>
                  </a:cubicBezTo>
                  <a:cubicBezTo>
                    <a:pt x="50" y="8"/>
                    <a:pt x="49" y="8"/>
                    <a:pt x="48" y="8"/>
                  </a:cubicBezTo>
                  <a:cubicBezTo>
                    <a:pt x="47" y="8"/>
                    <a:pt x="47" y="6"/>
                    <a:pt x="47" y="4"/>
                  </a:cubicBezTo>
                  <a:cubicBezTo>
                    <a:pt x="48" y="3"/>
                    <a:pt x="46" y="1"/>
                    <a:pt x="43" y="0"/>
                  </a:cubicBezTo>
                  <a:cubicBezTo>
                    <a:pt x="43" y="0"/>
                    <a:pt x="43" y="0"/>
                    <a:pt x="42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6"/>
            <p:cNvSpPr>
              <a:spLocks noEditPoints="1"/>
            </p:cNvSpPr>
            <p:nvPr/>
          </p:nvSpPr>
          <p:spPr bwMode="auto">
            <a:xfrm>
              <a:off x="1791310" y="3608579"/>
              <a:ext cx="224572" cy="208366"/>
            </a:xfrm>
            <a:custGeom>
              <a:avLst/>
              <a:gdLst>
                <a:gd name="T0" fmla="*/ 16 w 71"/>
                <a:gd name="T1" fmla="*/ 39 h 66"/>
                <a:gd name="T2" fmla="*/ 35 w 71"/>
                <a:gd name="T3" fmla="*/ 14 h 66"/>
                <a:gd name="T4" fmla="*/ 42 w 71"/>
                <a:gd name="T5" fmla="*/ 51 h 66"/>
                <a:gd name="T6" fmla="*/ 42 w 71"/>
                <a:gd name="T7" fmla="*/ 0 h 66"/>
                <a:gd name="T8" fmla="*/ 35 w 71"/>
                <a:gd name="T9" fmla="*/ 5 h 66"/>
                <a:gd name="T10" fmla="*/ 33 w 71"/>
                <a:gd name="T11" fmla="*/ 6 h 66"/>
                <a:gd name="T12" fmla="*/ 26 w 71"/>
                <a:gd name="T13" fmla="*/ 1 h 66"/>
                <a:gd name="T14" fmla="*/ 21 w 71"/>
                <a:gd name="T15" fmla="*/ 6 h 66"/>
                <a:gd name="T16" fmla="*/ 18 w 71"/>
                <a:gd name="T17" fmla="*/ 11 h 66"/>
                <a:gd name="T18" fmla="*/ 12 w 71"/>
                <a:gd name="T19" fmla="*/ 9 h 66"/>
                <a:gd name="T20" fmla="*/ 8 w 71"/>
                <a:gd name="T21" fmla="*/ 16 h 66"/>
                <a:gd name="T22" fmla="*/ 6 w 71"/>
                <a:gd name="T23" fmla="*/ 23 h 66"/>
                <a:gd name="T24" fmla="*/ 4 w 71"/>
                <a:gd name="T25" fmla="*/ 22 h 66"/>
                <a:gd name="T26" fmla="*/ 3 w 71"/>
                <a:gd name="T27" fmla="*/ 31 h 66"/>
                <a:gd name="T28" fmla="*/ 3 w 71"/>
                <a:gd name="T29" fmla="*/ 38 h 66"/>
                <a:gd name="T30" fmla="*/ 5 w 71"/>
                <a:gd name="T31" fmla="*/ 47 h 66"/>
                <a:gd name="T32" fmla="*/ 8 w 71"/>
                <a:gd name="T33" fmla="*/ 46 h 66"/>
                <a:gd name="T34" fmla="*/ 10 w 71"/>
                <a:gd name="T35" fmla="*/ 53 h 66"/>
                <a:gd name="T36" fmla="*/ 15 w 71"/>
                <a:gd name="T37" fmla="*/ 59 h 66"/>
                <a:gd name="T38" fmla="*/ 20 w 71"/>
                <a:gd name="T39" fmla="*/ 57 h 66"/>
                <a:gd name="T40" fmla="*/ 24 w 71"/>
                <a:gd name="T41" fmla="*/ 62 h 66"/>
                <a:gd name="T42" fmla="*/ 29 w 71"/>
                <a:gd name="T43" fmla="*/ 66 h 66"/>
                <a:gd name="T44" fmla="*/ 35 w 71"/>
                <a:gd name="T45" fmla="*/ 61 h 66"/>
                <a:gd name="T46" fmla="*/ 38 w 71"/>
                <a:gd name="T47" fmla="*/ 60 h 66"/>
                <a:gd name="T48" fmla="*/ 44 w 71"/>
                <a:gd name="T49" fmla="*/ 65 h 66"/>
                <a:gd name="T50" fmla="*/ 50 w 71"/>
                <a:gd name="T51" fmla="*/ 60 h 66"/>
                <a:gd name="T52" fmla="*/ 53 w 71"/>
                <a:gd name="T53" fmla="*/ 55 h 66"/>
                <a:gd name="T54" fmla="*/ 58 w 71"/>
                <a:gd name="T55" fmla="*/ 57 h 66"/>
                <a:gd name="T56" fmla="*/ 62 w 71"/>
                <a:gd name="T57" fmla="*/ 50 h 66"/>
                <a:gd name="T58" fmla="*/ 65 w 71"/>
                <a:gd name="T59" fmla="*/ 44 h 66"/>
                <a:gd name="T60" fmla="*/ 67 w 71"/>
                <a:gd name="T61" fmla="*/ 44 h 66"/>
                <a:gd name="T62" fmla="*/ 68 w 71"/>
                <a:gd name="T63" fmla="*/ 35 h 66"/>
                <a:gd name="T64" fmla="*/ 68 w 71"/>
                <a:gd name="T65" fmla="*/ 28 h 66"/>
                <a:gd name="T66" fmla="*/ 65 w 71"/>
                <a:gd name="T67" fmla="*/ 20 h 66"/>
                <a:gd name="T68" fmla="*/ 64 w 71"/>
                <a:gd name="T69" fmla="*/ 20 h 66"/>
                <a:gd name="T70" fmla="*/ 61 w 71"/>
                <a:gd name="T71" fmla="*/ 14 h 66"/>
                <a:gd name="T72" fmla="*/ 56 w 71"/>
                <a:gd name="T73" fmla="*/ 7 h 66"/>
                <a:gd name="T74" fmla="*/ 50 w 71"/>
                <a:gd name="T75" fmla="*/ 9 h 66"/>
                <a:gd name="T76" fmla="*/ 47 w 71"/>
                <a:gd name="T77" fmla="*/ 5 h 66"/>
                <a:gd name="T78" fmla="*/ 42 w 71"/>
                <a:gd name="T7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1" h="66">
                  <a:moveTo>
                    <a:pt x="35" y="52"/>
                  </a:moveTo>
                  <a:cubicBezTo>
                    <a:pt x="27" y="52"/>
                    <a:pt x="18" y="47"/>
                    <a:pt x="16" y="39"/>
                  </a:cubicBezTo>
                  <a:cubicBezTo>
                    <a:pt x="12" y="29"/>
                    <a:pt x="18" y="18"/>
                    <a:pt x="29" y="15"/>
                  </a:cubicBezTo>
                  <a:cubicBezTo>
                    <a:pt x="31" y="14"/>
                    <a:pt x="33" y="14"/>
                    <a:pt x="35" y="14"/>
                  </a:cubicBezTo>
                  <a:cubicBezTo>
                    <a:pt x="44" y="14"/>
                    <a:pt x="52" y="19"/>
                    <a:pt x="55" y="27"/>
                  </a:cubicBezTo>
                  <a:cubicBezTo>
                    <a:pt x="58" y="37"/>
                    <a:pt x="52" y="48"/>
                    <a:pt x="42" y="51"/>
                  </a:cubicBezTo>
                  <a:cubicBezTo>
                    <a:pt x="39" y="52"/>
                    <a:pt x="37" y="52"/>
                    <a:pt x="35" y="52"/>
                  </a:cubicBezTo>
                  <a:moveTo>
                    <a:pt x="42" y="0"/>
                  </a:moveTo>
                  <a:cubicBezTo>
                    <a:pt x="40" y="0"/>
                    <a:pt x="38" y="1"/>
                    <a:pt x="38" y="3"/>
                  </a:cubicBezTo>
                  <a:cubicBezTo>
                    <a:pt x="37" y="4"/>
                    <a:pt x="36" y="4"/>
                    <a:pt x="35" y="5"/>
                  </a:cubicBezTo>
                  <a:cubicBezTo>
                    <a:pt x="34" y="6"/>
                    <a:pt x="33" y="6"/>
                    <a:pt x="33" y="6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2" y="6"/>
                    <a:pt x="30" y="5"/>
                    <a:pt x="30" y="3"/>
                  </a:cubicBezTo>
                  <a:cubicBezTo>
                    <a:pt x="29" y="2"/>
                    <a:pt x="28" y="1"/>
                    <a:pt x="26" y="1"/>
                  </a:cubicBezTo>
                  <a:cubicBezTo>
                    <a:pt x="26" y="1"/>
                    <a:pt x="25" y="1"/>
                    <a:pt x="24" y="1"/>
                  </a:cubicBezTo>
                  <a:cubicBezTo>
                    <a:pt x="22" y="2"/>
                    <a:pt x="20" y="4"/>
                    <a:pt x="21" y="6"/>
                  </a:cubicBezTo>
                  <a:cubicBezTo>
                    <a:pt x="21" y="7"/>
                    <a:pt x="19" y="10"/>
                    <a:pt x="19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1"/>
                    <a:pt x="15" y="10"/>
                    <a:pt x="14" y="10"/>
                  </a:cubicBezTo>
                  <a:cubicBezTo>
                    <a:pt x="14" y="9"/>
                    <a:pt x="13" y="9"/>
                    <a:pt x="12" y="9"/>
                  </a:cubicBezTo>
                  <a:cubicBezTo>
                    <a:pt x="11" y="9"/>
                    <a:pt x="10" y="10"/>
                    <a:pt x="9" y="11"/>
                  </a:cubicBezTo>
                  <a:cubicBezTo>
                    <a:pt x="7" y="12"/>
                    <a:pt x="7" y="15"/>
                    <a:pt x="8" y="16"/>
                  </a:cubicBezTo>
                  <a:cubicBezTo>
                    <a:pt x="9" y="17"/>
                    <a:pt x="9" y="21"/>
                    <a:pt x="9" y="21"/>
                  </a:cubicBezTo>
                  <a:cubicBezTo>
                    <a:pt x="8" y="22"/>
                    <a:pt x="7" y="23"/>
                    <a:pt x="6" y="23"/>
                  </a:cubicBezTo>
                  <a:cubicBezTo>
                    <a:pt x="5" y="23"/>
                    <a:pt x="5" y="23"/>
                    <a:pt x="5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2" y="22"/>
                    <a:pt x="1" y="24"/>
                    <a:pt x="0" y="26"/>
                  </a:cubicBezTo>
                  <a:cubicBezTo>
                    <a:pt x="0" y="28"/>
                    <a:pt x="1" y="31"/>
                    <a:pt x="3" y="31"/>
                  </a:cubicBezTo>
                  <a:cubicBezTo>
                    <a:pt x="4" y="31"/>
                    <a:pt x="6" y="34"/>
                    <a:pt x="6" y="35"/>
                  </a:cubicBezTo>
                  <a:cubicBezTo>
                    <a:pt x="6" y="36"/>
                    <a:pt x="5" y="38"/>
                    <a:pt x="3" y="38"/>
                  </a:cubicBezTo>
                  <a:cubicBezTo>
                    <a:pt x="1" y="39"/>
                    <a:pt x="0" y="41"/>
                    <a:pt x="1" y="43"/>
                  </a:cubicBezTo>
                  <a:cubicBezTo>
                    <a:pt x="2" y="45"/>
                    <a:pt x="3" y="47"/>
                    <a:pt x="5" y="47"/>
                  </a:cubicBezTo>
                  <a:cubicBezTo>
                    <a:pt x="5" y="47"/>
                    <a:pt x="6" y="47"/>
                    <a:pt x="6" y="47"/>
                  </a:cubicBezTo>
                  <a:cubicBezTo>
                    <a:pt x="6" y="46"/>
                    <a:pt x="7" y="46"/>
                    <a:pt x="8" y="46"/>
                  </a:cubicBezTo>
                  <a:cubicBezTo>
                    <a:pt x="9" y="46"/>
                    <a:pt x="10" y="47"/>
                    <a:pt x="10" y="47"/>
                  </a:cubicBezTo>
                  <a:cubicBezTo>
                    <a:pt x="11" y="48"/>
                    <a:pt x="11" y="51"/>
                    <a:pt x="10" y="53"/>
                  </a:cubicBezTo>
                  <a:cubicBezTo>
                    <a:pt x="9" y="54"/>
                    <a:pt x="9" y="56"/>
                    <a:pt x="11" y="58"/>
                  </a:cubicBezTo>
                  <a:cubicBezTo>
                    <a:pt x="12" y="59"/>
                    <a:pt x="14" y="59"/>
                    <a:pt x="15" y="59"/>
                  </a:cubicBezTo>
                  <a:cubicBezTo>
                    <a:pt x="16" y="59"/>
                    <a:pt x="16" y="59"/>
                    <a:pt x="17" y="58"/>
                  </a:cubicBezTo>
                  <a:cubicBezTo>
                    <a:pt x="18" y="58"/>
                    <a:pt x="19" y="57"/>
                    <a:pt x="20" y="57"/>
                  </a:cubicBezTo>
                  <a:cubicBezTo>
                    <a:pt x="21" y="57"/>
                    <a:pt x="22" y="58"/>
                    <a:pt x="23" y="58"/>
                  </a:cubicBezTo>
                  <a:cubicBezTo>
                    <a:pt x="24" y="58"/>
                    <a:pt x="24" y="60"/>
                    <a:pt x="24" y="62"/>
                  </a:cubicBezTo>
                  <a:cubicBezTo>
                    <a:pt x="23" y="63"/>
                    <a:pt x="25" y="65"/>
                    <a:pt x="28" y="66"/>
                  </a:cubicBezTo>
                  <a:cubicBezTo>
                    <a:pt x="28" y="66"/>
                    <a:pt x="29" y="66"/>
                    <a:pt x="29" y="66"/>
                  </a:cubicBezTo>
                  <a:cubicBezTo>
                    <a:pt x="31" y="66"/>
                    <a:pt x="33" y="65"/>
                    <a:pt x="33" y="64"/>
                  </a:cubicBezTo>
                  <a:cubicBezTo>
                    <a:pt x="33" y="63"/>
                    <a:pt x="34" y="62"/>
                    <a:pt x="35" y="61"/>
                  </a:cubicBezTo>
                  <a:cubicBezTo>
                    <a:pt x="36" y="61"/>
                    <a:pt x="37" y="60"/>
                    <a:pt x="38" y="60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39" y="60"/>
                    <a:pt x="40" y="62"/>
                    <a:pt x="41" y="63"/>
                  </a:cubicBezTo>
                  <a:cubicBezTo>
                    <a:pt x="41" y="64"/>
                    <a:pt x="43" y="65"/>
                    <a:pt x="44" y="65"/>
                  </a:cubicBezTo>
                  <a:cubicBezTo>
                    <a:pt x="45" y="65"/>
                    <a:pt x="46" y="65"/>
                    <a:pt x="46" y="65"/>
                  </a:cubicBezTo>
                  <a:cubicBezTo>
                    <a:pt x="49" y="64"/>
                    <a:pt x="50" y="62"/>
                    <a:pt x="50" y="60"/>
                  </a:cubicBezTo>
                  <a:cubicBezTo>
                    <a:pt x="49" y="59"/>
                    <a:pt x="51" y="56"/>
                    <a:pt x="52" y="56"/>
                  </a:cubicBezTo>
                  <a:cubicBezTo>
                    <a:pt x="52" y="55"/>
                    <a:pt x="53" y="55"/>
                    <a:pt x="53" y="55"/>
                  </a:cubicBezTo>
                  <a:cubicBezTo>
                    <a:pt x="54" y="55"/>
                    <a:pt x="55" y="56"/>
                    <a:pt x="56" y="57"/>
                  </a:cubicBezTo>
                  <a:cubicBezTo>
                    <a:pt x="57" y="57"/>
                    <a:pt x="57" y="57"/>
                    <a:pt x="58" y="57"/>
                  </a:cubicBezTo>
                  <a:cubicBezTo>
                    <a:pt x="59" y="57"/>
                    <a:pt x="61" y="57"/>
                    <a:pt x="62" y="55"/>
                  </a:cubicBezTo>
                  <a:cubicBezTo>
                    <a:pt x="64" y="54"/>
                    <a:pt x="64" y="51"/>
                    <a:pt x="62" y="50"/>
                  </a:cubicBezTo>
                  <a:cubicBezTo>
                    <a:pt x="61" y="49"/>
                    <a:pt x="61" y="46"/>
                    <a:pt x="62" y="45"/>
                  </a:cubicBezTo>
                  <a:cubicBezTo>
                    <a:pt x="62" y="44"/>
                    <a:pt x="63" y="44"/>
                    <a:pt x="65" y="44"/>
                  </a:cubicBezTo>
                  <a:cubicBezTo>
                    <a:pt x="65" y="44"/>
                    <a:pt x="66" y="44"/>
                    <a:pt x="66" y="44"/>
                  </a:cubicBezTo>
                  <a:cubicBezTo>
                    <a:pt x="66" y="44"/>
                    <a:pt x="66" y="44"/>
                    <a:pt x="67" y="44"/>
                  </a:cubicBezTo>
                  <a:cubicBezTo>
                    <a:pt x="68" y="44"/>
                    <a:pt x="70" y="42"/>
                    <a:pt x="70" y="40"/>
                  </a:cubicBezTo>
                  <a:cubicBezTo>
                    <a:pt x="71" y="38"/>
                    <a:pt x="70" y="36"/>
                    <a:pt x="68" y="35"/>
                  </a:cubicBezTo>
                  <a:cubicBezTo>
                    <a:pt x="66" y="35"/>
                    <a:pt x="65" y="32"/>
                    <a:pt x="65" y="31"/>
                  </a:cubicBezTo>
                  <a:cubicBezTo>
                    <a:pt x="64" y="30"/>
                    <a:pt x="66" y="29"/>
                    <a:pt x="68" y="28"/>
                  </a:cubicBezTo>
                  <a:cubicBezTo>
                    <a:pt x="69" y="28"/>
                    <a:pt x="70" y="25"/>
                    <a:pt x="69" y="23"/>
                  </a:cubicBezTo>
                  <a:cubicBezTo>
                    <a:pt x="69" y="21"/>
                    <a:pt x="67" y="20"/>
                    <a:pt x="65" y="20"/>
                  </a:cubicBezTo>
                  <a:cubicBezTo>
                    <a:pt x="65" y="20"/>
                    <a:pt x="65" y="20"/>
                    <a:pt x="65" y="20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2" y="20"/>
                    <a:pt x="60" y="18"/>
                    <a:pt x="59" y="18"/>
                  </a:cubicBezTo>
                  <a:cubicBezTo>
                    <a:pt x="59" y="17"/>
                    <a:pt x="59" y="15"/>
                    <a:pt x="61" y="14"/>
                  </a:cubicBezTo>
                  <a:cubicBezTo>
                    <a:pt x="62" y="12"/>
                    <a:pt x="61" y="10"/>
                    <a:pt x="59" y="8"/>
                  </a:cubicBezTo>
                  <a:cubicBezTo>
                    <a:pt x="58" y="7"/>
                    <a:pt x="57" y="7"/>
                    <a:pt x="56" y="7"/>
                  </a:cubicBezTo>
                  <a:cubicBezTo>
                    <a:pt x="55" y="7"/>
                    <a:pt x="54" y="7"/>
                    <a:pt x="54" y="8"/>
                  </a:cubicBezTo>
                  <a:cubicBezTo>
                    <a:pt x="53" y="9"/>
                    <a:pt x="51" y="9"/>
                    <a:pt x="50" y="9"/>
                  </a:cubicBezTo>
                  <a:cubicBezTo>
                    <a:pt x="49" y="9"/>
                    <a:pt x="48" y="9"/>
                    <a:pt x="48" y="8"/>
                  </a:cubicBezTo>
                  <a:cubicBezTo>
                    <a:pt x="47" y="8"/>
                    <a:pt x="46" y="6"/>
                    <a:pt x="47" y="5"/>
                  </a:cubicBezTo>
                  <a:cubicBezTo>
                    <a:pt x="47" y="3"/>
                    <a:pt x="45" y="1"/>
                    <a:pt x="43" y="0"/>
                  </a:cubicBez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7"/>
            <p:cNvSpPr>
              <a:spLocks noEditPoints="1"/>
            </p:cNvSpPr>
            <p:nvPr/>
          </p:nvSpPr>
          <p:spPr bwMode="auto">
            <a:xfrm>
              <a:off x="1821408" y="3886400"/>
              <a:ext cx="222257" cy="203736"/>
            </a:xfrm>
            <a:custGeom>
              <a:avLst/>
              <a:gdLst>
                <a:gd name="T0" fmla="*/ 16 w 71"/>
                <a:gd name="T1" fmla="*/ 39 h 65"/>
                <a:gd name="T2" fmla="*/ 35 w 71"/>
                <a:gd name="T3" fmla="*/ 14 h 65"/>
                <a:gd name="T4" fmla="*/ 42 w 71"/>
                <a:gd name="T5" fmla="*/ 51 h 65"/>
                <a:gd name="T6" fmla="*/ 41 w 71"/>
                <a:gd name="T7" fmla="*/ 0 h 65"/>
                <a:gd name="T8" fmla="*/ 35 w 71"/>
                <a:gd name="T9" fmla="*/ 5 h 65"/>
                <a:gd name="T10" fmla="*/ 33 w 71"/>
                <a:gd name="T11" fmla="*/ 6 h 65"/>
                <a:gd name="T12" fmla="*/ 26 w 71"/>
                <a:gd name="T13" fmla="*/ 1 h 65"/>
                <a:gd name="T14" fmla="*/ 21 w 71"/>
                <a:gd name="T15" fmla="*/ 5 h 65"/>
                <a:gd name="T16" fmla="*/ 18 w 71"/>
                <a:gd name="T17" fmla="*/ 11 h 65"/>
                <a:gd name="T18" fmla="*/ 12 w 71"/>
                <a:gd name="T19" fmla="*/ 9 h 65"/>
                <a:gd name="T20" fmla="*/ 8 w 71"/>
                <a:gd name="T21" fmla="*/ 16 h 65"/>
                <a:gd name="T22" fmla="*/ 6 w 71"/>
                <a:gd name="T23" fmla="*/ 22 h 65"/>
                <a:gd name="T24" fmla="*/ 4 w 71"/>
                <a:gd name="T25" fmla="*/ 22 h 65"/>
                <a:gd name="T26" fmla="*/ 3 w 71"/>
                <a:gd name="T27" fmla="*/ 31 h 65"/>
                <a:gd name="T28" fmla="*/ 3 w 71"/>
                <a:gd name="T29" fmla="*/ 38 h 65"/>
                <a:gd name="T30" fmla="*/ 5 w 71"/>
                <a:gd name="T31" fmla="*/ 46 h 65"/>
                <a:gd name="T32" fmla="*/ 8 w 71"/>
                <a:gd name="T33" fmla="*/ 46 h 65"/>
                <a:gd name="T34" fmla="*/ 10 w 71"/>
                <a:gd name="T35" fmla="*/ 52 h 65"/>
                <a:gd name="T36" fmla="*/ 15 w 71"/>
                <a:gd name="T37" fmla="*/ 59 h 65"/>
                <a:gd name="T38" fmla="*/ 20 w 71"/>
                <a:gd name="T39" fmla="*/ 57 h 65"/>
                <a:gd name="T40" fmla="*/ 24 w 71"/>
                <a:gd name="T41" fmla="*/ 61 h 65"/>
                <a:gd name="T42" fmla="*/ 29 w 71"/>
                <a:gd name="T43" fmla="*/ 65 h 65"/>
                <a:gd name="T44" fmla="*/ 35 w 71"/>
                <a:gd name="T45" fmla="*/ 61 h 65"/>
                <a:gd name="T46" fmla="*/ 38 w 71"/>
                <a:gd name="T47" fmla="*/ 60 h 65"/>
                <a:gd name="T48" fmla="*/ 44 w 71"/>
                <a:gd name="T49" fmla="*/ 65 h 65"/>
                <a:gd name="T50" fmla="*/ 50 w 71"/>
                <a:gd name="T51" fmla="*/ 60 h 65"/>
                <a:gd name="T52" fmla="*/ 53 w 71"/>
                <a:gd name="T53" fmla="*/ 55 h 65"/>
                <a:gd name="T54" fmla="*/ 58 w 71"/>
                <a:gd name="T55" fmla="*/ 57 h 65"/>
                <a:gd name="T56" fmla="*/ 62 w 71"/>
                <a:gd name="T57" fmla="*/ 50 h 65"/>
                <a:gd name="T58" fmla="*/ 65 w 71"/>
                <a:gd name="T59" fmla="*/ 43 h 65"/>
                <a:gd name="T60" fmla="*/ 66 w 71"/>
                <a:gd name="T61" fmla="*/ 43 h 65"/>
                <a:gd name="T62" fmla="*/ 68 w 71"/>
                <a:gd name="T63" fmla="*/ 35 h 65"/>
                <a:gd name="T64" fmla="*/ 68 w 71"/>
                <a:gd name="T65" fmla="*/ 28 h 65"/>
                <a:gd name="T66" fmla="*/ 65 w 71"/>
                <a:gd name="T67" fmla="*/ 19 h 65"/>
                <a:gd name="T68" fmla="*/ 64 w 71"/>
                <a:gd name="T69" fmla="*/ 19 h 65"/>
                <a:gd name="T70" fmla="*/ 60 w 71"/>
                <a:gd name="T71" fmla="*/ 13 h 65"/>
                <a:gd name="T72" fmla="*/ 56 w 71"/>
                <a:gd name="T73" fmla="*/ 7 h 65"/>
                <a:gd name="T74" fmla="*/ 50 w 71"/>
                <a:gd name="T75" fmla="*/ 8 h 65"/>
                <a:gd name="T76" fmla="*/ 47 w 71"/>
                <a:gd name="T77" fmla="*/ 4 h 65"/>
                <a:gd name="T78" fmla="*/ 41 w 71"/>
                <a:gd name="T7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1" h="65">
                  <a:moveTo>
                    <a:pt x="35" y="52"/>
                  </a:moveTo>
                  <a:cubicBezTo>
                    <a:pt x="27" y="52"/>
                    <a:pt x="18" y="47"/>
                    <a:pt x="16" y="39"/>
                  </a:cubicBezTo>
                  <a:cubicBezTo>
                    <a:pt x="12" y="29"/>
                    <a:pt x="18" y="18"/>
                    <a:pt x="29" y="14"/>
                  </a:cubicBezTo>
                  <a:cubicBezTo>
                    <a:pt x="31" y="14"/>
                    <a:pt x="33" y="14"/>
                    <a:pt x="35" y="14"/>
                  </a:cubicBezTo>
                  <a:cubicBezTo>
                    <a:pt x="44" y="14"/>
                    <a:pt x="52" y="19"/>
                    <a:pt x="55" y="27"/>
                  </a:cubicBezTo>
                  <a:cubicBezTo>
                    <a:pt x="58" y="37"/>
                    <a:pt x="52" y="48"/>
                    <a:pt x="42" y="51"/>
                  </a:cubicBezTo>
                  <a:cubicBezTo>
                    <a:pt x="39" y="52"/>
                    <a:pt x="37" y="52"/>
                    <a:pt x="35" y="52"/>
                  </a:cubicBezTo>
                  <a:moveTo>
                    <a:pt x="41" y="0"/>
                  </a:moveTo>
                  <a:cubicBezTo>
                    <a:pt x="39" y="0"/>
                    <a:pt x="38" y="1"/>
                    <a:pt x="37" y="2"/>
                  </a:cubicBezTo>
                  <a:cubicBezTo>
                    <a:pt x="37" y="3"/>
                    <a:pt x="36" y="4"/>
                    <a:pt x="35" y="5"/>
                  </a:cubicBezTo>
                  <a:cubicBezTo>
                    <a:pt x="34" y="5"/>
                    <a:pt x="33" y="5"/>
                    <a:pt x="33" y="6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2" y="6"/>
                    <a:pt x="30" y="4"/>
                    <a:pt x="30" y="3"/>
                  </a:cubicBezTo>
                  <a:cubicBezTo>
                    <a:pt x="29" y="1"/>
                    <a:pt x="28" y="1"/>
                    <a:pt x="26" y="1"/>
                  </a:cubicBezTo>
                  <a:cubicBezTo>
                    <a:pt x="26" y="1"/>
                    <a:pt x="25" y="1"/>
                    <a:pt x="24" y="1"/>
                  </a:cubicBezTo>
                  <a:cubicBezTo>
                    <a:pt x="22" y="2"/>
                    <a:pt x="20" y="4"/>
                    <a:pt x="21" y="5"/>
                  </a:cubicBezTo>
                  <a:cubicBezTo>
                    <a:pt x="21" y="7"/>
                    <a:pt x="19" y="10"/>
                    <a:pt x="18" y="10"/>
                  </a:cubicBezTo>
                  <a:cubicBezTo>
                    <a:pt x="18" y="10"/>
                    <a:pt x="18" y="11"/>
                    <a:pt x="18" y="11"/>
                  </a:cubicBezTo>
                  <a:cubicBezTo>
                    <a:pt x="17" y="11"/>
                    <a:pt x="15" y="10"/>
                    <a:pt x="14" y="9"/>
                  </a:cubicBezTo>
                  <a:cubicBezTo>
                    <a:pt x="14" y="9"/>
                    <a:pt x="13" y="9"/>
                    <a:pt x="12" y="9"/>
                  </a:cubicBezTo>
                  <a:cubicBezTo>
                    <a:pt x="11" y="9"/>
                    <a:pt x="10" y="9"/>
                    <a:pt x="9" y="10"/>
                  </a:cubicBezTo>
                  <a:cubicBezTo>
                    <a:pt x="7" y="12"/>
                    <a:pt x="7" y="15"/>
                    <a:pt x="8" y="16"/>
                  </a:cubicBezTo>
                  <a:cubicBezTo>
                    <a:pt x="9" y="17"/>
                    <a:pt x="9" y="20"/>
                    <a:pt x="9" y="21"/>
                  </a:cubicBezTo>
                  <a:cubicBezTo>
                    <a:pt x="8" y="22"/>
                    <a:pt x="7" y="22"/>
                    <a:pt x="6" y="22"/>
                  </a:cubicBezTo>
                  <a:cubicBezTo>
                    <a:pt x="5" y="22"/>
                    <a:pt x="5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2" y="22"/>
                    <a:pt x="1" y="24"/>
                    <a:pt x="0" y="26"/>
                  </a:cubicBezTo>
                  <a:cubicBezTo>
                    <a:pt x="0" y="28"/>
                    <a:pt x="1" y="30"/>
                    <a:pt x="3" y="31"/>
                  </a:cubicBezTo>
                  <a:cubicBezTo>
                    <a:pt x="4" y="31"/>
                    <a:pt x="6" y="34"/>
                    <a:pt x="6" y="35"/>
                  </a:cubicBezTo>
                  <a:cubicBezTo>
                    <a:pt x="6" y="36"/>
                    <a:pt x="5" y="37"/>
                    <a:pt x="3" y="38"/>
                  </a:cubicBezTo>
                  <a:cubicBezTo>
                    <a:pt x="1" y="38"/>
                    <a:pt x="0" y="41"/>
                    <a:pt x="1" y="43"/>
                  </a:cubicBezTo>
                  <a:cubicBezTo>
                    <a:pt x="2" y="45"/>
                    <a:pt x="3" y="46"/>
                    <a:pt x="5" y="46"/>
                  </a:cubicBezTo>
                  <a:cubicBezTo>
                    <a:pt x="5" y="46"/>
                    <a:pt x="6" y="46"/>
                    <a:pt x="6" y="46"/>
                  </a:cubicBezTo>
                  <a:cubicBezTo>
                    <a:pt x="6" y="46"/>
                    <a:pt x="7" y="46"/>
                    <a:pt x="8" y="46"/>
                  </a:cubicBezTo>
                  <a:cubicBezTo>
                    <a:pt x="9" y="46"/>
                    <a:pt x="10" y="46"/>
                    <a:pt x="10" y="47"/>
                  </a:cubicBezTo>
                  <a:cubicBezTo>
                    <a:pt x="11" y="48"/>
                    <a:pt x="11" y="51"/>
                    <a:pt x="10" y="52"/>
                  </a:cubicBezTo>
                  <a:cubicBezTo>
                    <a:pt x="9" y="53"/>
                    <a:pt x="9" y="56"/>
                    <a:pt x="11" y="57"/>
                  </a:cubicBezTo>
                  <a:cubicBezTo>
                    <a:pt x="12" y="58"/>
                    <a:pt x="14" y="59"/>
                    <a:pt x="15" y="59"/>
                  </a:cubicBezTo>
                  <a:cubicBezTo>
                    <a:pt x="16" y="59"/>
                    <a:pt x="16" y="59"/>
                    <a:pt x="17" y="58"/>
                  </a:cubicBezTo>
                  <a:cubicBezTo>
                    <a:pt x="18" y="57"/>
                    <a:pt x="19" y="57"/>
                    <a:pt x="20" y="57"/>
                  </a:cubicBezTo>
                  <a:cubicBezTo>
                    <a:pt x="21" y="57"/>
                    <a:pt x="22" y="57"/>
                    <a:pt x="23" y="57"/>
                  </a:cubicBezTo>
                  <a:cubicBezTo>
                    <a:pt x="24" y="58"/>
                    <a:pt x="24" y="60"/>
                    <a:pt x="24" y="61"/>
                  </a:cubicBezTo>
                  <a:cubicBezTo>
                    <a:pt x="23" y="63"/>
                    <a:pt x="25" y="65"/>
                    <a:pt x="28" y="65"/>
                  </a:cubicBezTo>
                  <a:cubicBezTo>
                    <a:pt x="28" y="65"/>
                    <a:pt x="29" y="65"/>
                    <a:pt x="29" y="65"/>
                  </a:cubicBezTo>
                  <a:cubicBezTo>
                    <a:pt x="31" y="65"/>
                    <a:pt x="33" y="65"/>
                    <a:pt x="33" y="63"/>
                  </a:cubicBezTo>
                  <a:cubicBezTo>
                    <a:pt x="33" y="62"/>
                    <a:pt x="34" y="61"/>
                    <a:pt x="35" y="61"/>
                  </a:cubicBezTo>
                  <a:cubicBezTo>
                    <a:pt x="36" y="60"/>
                    <a:pt x="37" y="60"/>
                    <a:pt x="38" y="60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39" y="60"/>
                    <a:pt x="40" y="61"/>
                    <a:pt x="41" y="63"/>
                  </a:cubicBezTo>
                  <a:cubicBezTo>
                    <a:pt x="41" y="64"/>
                    <a:pt x="43" y="65"/>
                    <a:pt x="44" y="65"/>
                  </a:cubicBezTo>
                  <a:cubicBezTo>
                    <a:pt x="45" y="65"/>
                    <a:pt x="46" y="65"/>
                    <a:pt x="46" y="64"/>
                  </a:cubicBezTo>
                  <a:cubicBezTo>
                    <a:pt x="49" y="64"/>
                    <a:pt x="50" y="62"/>
                    <a:pt x="50" y="60"/>
                  </a:cubicBezTo>
                  <a:cubicBezTo>
                    <a:pt x="49" y="58"/>
                    <a:pt x="51" y="56"/>
                    <a:pt x="52" y="55"/>
                  </a:cubicBezTo>
                  <a:cubicBezTo>
                    <a:pt x="52" y="55"/>
                    <a:pt x="53" y="55"/>
                    <a:pt x="53" y="55"/>
                  </a:cubicBezTo>
                  <a:cubicBezTo>
                    <a:pt x="54" y="55"/>
                    <a:pt x="55" y="55"/>
                    <a:pt x="56" y="56"/>
                  </a:cubicBezTo>
                  <a:cubicBezTo>
                    <a:pt x="57" y="57"/>
                    <a:pt x="57" y="57"/>
                    <a:pt x="58" y="57"/>
                  </a:cubicBezTo>
                  <a:cubicBezTo>
                    <a:pt x="59" y="57"/>
                    <a:pt x="61" y="56"/>
                    <a:pt x="62" y="55"/>
                  </a:cubicBezTo>
                  <a:cubicBezTo>
                    <a:pt x="64" y="53"/>
                    <a:pt x="64" y="51"/>
                    <a:pt x="62" y="50"/>
                  </a:cubicBezTo>
                  <a:cubicBezTo>
                    <a:pt x="61" y="49"/>
                    <a:pt x="61" y="45"/>
                    <a:pt x="62" y="44"/>
                  </a:cubicBezTo>
                  <a:cubicBezTo>
                    <a:pt x="62" y="44"/>
                    <a:pt x="63" y="43"/>
                    <a:pt x="65" y="43"/>
                  </a:cubicBezTo>
                  <a:cubicBezTo>
                    <a:pt x="65" y="43"/>
                    <a:pt x="65" y="43"/>
                    <a:pt x="66" y="43"/>
                  </a:cubicBezTo>
                  <a:cubicBezTo>
                    <a:pt x="66" y="43"/>
                    <a:pt x="66" y="43"/>
                    <a:pt x="66" y="43"/>
                  </a:cubicBezTo>
                  <a:cubicBezTo>
                    <a:pt x="68" y="43"/>
                    <a:pt x="70" y="42"/>
                    <a:pt x="70" y="40"/>
                  </a:cubicBezTo>
                  <a:cubicBezTo>
                    <a:pt x="71" y="37"/>
                    <a:pt x="70" y="35"/>
                    <a:pt x="68" y="35"/>
                  </a:cubicBezTo>
                  <a:cubicBezTo>
                    <a:pt x="66" y="34"/>
                    <a:pt x="65" y="31"/>
                    <a:pt x="64" y="30"/>
                  </a:cubicBezTo>
                  <a:cubicBezTo>
                    <a:pt x="64" y="29"/>
                    <a:pt x="66" y="28"/>
                    <a:pt x="68" y="28"/>
                  </a:cubicBezTo>
                  <a:cubicBezTo>
                    <a:pt x="69" y="27"/>
                    <a:pt x="70" y="25"/>
                    <a:pt x="69" y="23"/>
                  </a:cubicBezTo>
                  <a:cubicBezTo>
                    <a:pt x="69" y="21"/>
                    <a:pt x="67" y="19"/>
                    <a:pt x="65" y="19"/>
                  </a:cubicBezTo>
                  <a:cubicBezTo>
                    <a:pt x="65" y="19"/>
                    <a:pt x="65" y="19"/>
                    <a:pt x="65" y="19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62" y="19"/>
                    <a:pt x="60" y="18"/>
                    <a:pt x="59" y="17"/>
                  </a:cubicBezTo>
                  <a:cubicBezTo>
                    <a:pt x="59" y="16"/>
                    <a:pt x="59" y="15"/>
                    <a:pt x="60" y="13"/>
                  </a:cubicBezTo>
                  <a:cubicBezTo>
                    <a:pt x="62" y="12"/>
                    <a:pt x="61" y="10"/>
                    <a:pt x="59" y="8"/>
                  </a:cubicBezTo>
                  <a:cubicBezTo>
                    <a:pt x="58" y="7"/>
                    <a:pt x="57" y="7"/>
                    <a:pt x="56" y="7"/>
                  </a:cubicBezTo>
                  <a:cubicBezTo>
                    <a:pt x="55" y="7"/>
                    <a:pt x="54" y="7"/>
                    <a:pt x="53" y="7"/>
                  </a:cubicBezTo>
                  <a:cubicBezTo>
                    <a:pt x="53" y="8"/>
                    <a:pt x="51" y="8"/>
                    <a:pt x="50" y="8"/>
                  </a:cubicBezTo>
                  <a:cubicBezTo>
                    <a:pt x="49" y="8"/>
                    <a:pt x="48" y="8"/>
                    <a:pt x="48" y="8"/>
                  </a:cubicBezTo>
                  <a:cubicBezTo>
                    <a:pt x="47" y="8"/>
                    <a:pt x="46" y="6"/>
                    <a:pt x="47" y="4"/>
                  </a:cubicBezTo>
                  <a:cubicBezTo>
                    <a:pt x="47" y="2"/>
                    <a:pt x="45" y="1"/>
                    <a:pt x="43" y="0"/>
                  </a:cubicBezTo>
                  <a:cubicBezTo>
                    <a:pt x="42" y="0"/>
                    <a:pt x="42" y="0"/>
                    <a:pt x="4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8"/>
            <p:cNvSpPr>
              <a:spLocks noEditPoints="1"/>
            </p:cNvSpPr>
            <p:nvPr/>
          </p:nvSpPr>
          <p:spPr bwMode="auto">
            <a:xfrm>
              <a:off x="5784995" y="3478929"/>
              <a:ext cx="224572" cy="206052"/>
            </a:xfrm>
            <a:custGeom>
              <a:avLst/>
              <a:gdLst>
                <a:gd name="T0" fmla="*/ 16 w 71"/>
                <a:gd name="T1" fmla="*/ 39 h 66"/>
                <a:gd name="T2" fmla="*/ 36 w 71"/>
                <a:gd name="T3" fmla="*/ 14 h 66"/>
                <a:gd name="T4" fmla="*/ 42 w 71"/>
                <a:gd name="T5" fmla="*/ 51 h 66"/>
                <a:gd name="T6" fmla="*/ 42 w 71"/>
                <a:gd name="T7" fmla="*/ 0 h 66"/>
                <a:gd name="T8" fmla="*/ 36 w 71"/>
                <a:gd name="T9" fmla="*/ 5 h 66"/>
                <a:gd name="T10" fmla="*/ 33 w 71"/>
                <a:gd name="T11" fmla="*/ 6 h 66"/>
                <a:gd name="T12" fmla="*/ 27 w 71"/>
                <a:gd name="T13" fmla="*/ 1 h 66"/>
                <a:gd name="T14" fmla="*/ 21 w 71"/>
                <a:gd name="T15" fmla="*/ 5 h 66"/>
                <a:gd name="T16" fmla="*/ 18 w 71"/>
                <a:gd name="T17" fmla="*/ 11 h 66"/>
                <a:gd name="T18" fmla="*/ 13 w 71"/>
                <a:gd name="T19" fmla="*/ 9 h 66"/>
                <a:gd name="T20" fmla="*/ 8 w 71"/>
                <a:gd name="T21" fmla="*/ 16 h 66"/>
                <a:gd name="T22" fmla="*/ 6 w 71"/>
                <a:gd name="T23" fmla="*/ 22 h 66"/>
                <a:gd name="T24" fmla="*/ 4 w 71"/>
                <a:gd name="T25" fmla="*/ 22 h 66"/>
                <a:gd name="T26" fmla="*/ 3 w 71"/>
                <a:gd name="T27" fmla="*/ 31 h 66"/>
                <a:gd name="T28" fmla="*/ 3 w 71"/>
                <a:gd name="T29" fmla="*/ 38 h 66"/>
                <a:gd name="T30" fmla="*/ 5 w 71"/>
                <a:gd name="T31" fmla="*/ 46 h 66"/>
                <a:gd name="T32" fmla="*/ 8 w 71"/>
                <a:gd name="T33" fmla="*/ 46 h 66"/>
                <a:gd name="T34" fmla="*/ 10 w 71"/>
                <a:gd name="T35" fmla="*/ 52 h 66"/>
                <a:gd name="T36" fmla="*/ 15 w 71"/>
                <a:gd name="T37" fmla="*/ 59 h 66"/>
                <a:gd name="T38" fmla="*/ 21 w 71"/>
                <a:gd name="T39" fmla="*/ 57 h 66"/>
                <a:gd name="T40" fmla="*/ 24 w 71"/>
                <a:gd name="T41" fmla="*/ 61 h 66"/>
                <a:gd name="T42" fmla="*/ 29 w 71"/>
                <a:gd name="T43" fmla="*/ 66 h 66"/>
                <a:gd name="T44" fmla="*/ 36 w 71"/>
                <a:gd name="T45" fmla="*/ 61 h 66"/>
                <a:gd name="T46" fmla="*/ 38 w 71"/>
                <a:gd name="T47" fmla="*/ 60 h 66"/>
                <a:gd name="T48" fmla="*/ 45 w 71"/>
                <a:gd name="T49" fmla="*/ 65 h 66"/>
                <a:gd name="T50" fmla="*/ 50 w 71"/>
                <a:gd name="T51" fmla="*/ 60 h 66"/>
                <a:gd name="T52" fmla="*/ 53 w 71"/>
                <a:gd name="T53" fmla="*/ 55 h 66"/>
                <a:gd name="T54" fmla="*/ 58 w 71"/>
                <a:gd name="T55" fmla="*/ 57 h 66"/>
                <a:gd name="T56" fmla="*/ 63 w 71"/>
                <a:gd name="T57" fmla="*/ 50 h 66"/>
                <a:gd name="T58" fmla="*/ 65 w 71"/>
                <a:gd name="T59" fmla="*/ 43 h 66"/>
                <a:gd name="T60" fmla="*/ 67 w 71"/>
                <a:gd name="T61" fmla="*/ 43 h 66"/>
                <a:gd name="T62" fmla="*/ 68 w 71"/>
                <a:gd name="T63" fmla="*/ 35 h 66"/>
                <a:gd name="T64" fmla="*/ 68 w 71"/>
                <a:gd name="T65" fmla="*/ 28 h 66"/>
                <a:gd name="T66" fmla="*/ 66 w 71"/>
                <a:gd name="T67" fmla="*/ 19 h 66"/>
                <a:gd name="T68" fmla="*/ 64 w 71"/>
                <a:gd name="T69" fmla="*/ 19 h 66"/>
                <a:gd name="T70" fmla="*/ 61 w 71"/>
                <a:gd name="T71" fmla="*/ 13 h 66"/>
                <a:gd name="T72" fmla="*/ 56 w 71"/>
                <a:gd name="T73" fmla="*/ 7 h 66"/>
                <a:gd name="T74" fmla="*/ 51 w 71"/>
                <a:gd name="T75" fmla="*/ 8 h 66"/>
                <a:gd name="T76" fmla="*/ 47 w 71"/>
                <a:gd name="T77" fmla="*/ 4 h 66"/>
                <a:gd name="T78" fmla="*/ 42 w 71"/>
                <a:gd name="T7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1" h="66">
                  <a:moveTo>
                    <a:pt x="36" y="52"/>
                  </a:moveTo>
                  <a:cubicBezTo>
                    <a:pt x="27" y="52"/>
                    <a:pt x="19" y="47"/>
                    <a:pt x="16" y="39"/>
                  </a:cubicBezTo>
                  <a:cubicBezTo>
                    <a:pt x="13" y="29"/>
                    <a:pt x="18" y="18"/>
                    <a:pt x="29" y="15"/>
                  </a:cubicBezTo>
                  <a:cubicBezTo>
                    <a:pt x="31" y="14"/>
                    <a:pt x="34" y="14"/>
                    <a:pt x="36" y="14"/>
                  </a:cubicBezTo>
                  <a:cubicBezTo>
                    <a:pt x="44" y="14"/>
                    <a:pt x="52" y="19"/>
                    <a:pt x="55" y="27"/>
                  </a:cubicBezTo>
                  <a:cubicBezTo>
                    <a:pt x="59" y="37"/>
                    <a:pt x="53" y="48"/>
                    <a:pt x="42" y="51"/>
                  </a:cubicBezTo>
                  <a:cubicBezTo>
                    <a:pt x="40" y="52"/>
                    <a:pt x="38" y="52"/>
                    <a:pt x="36" y="52"/>
                  </a:cubicBezTo>
                  <a:moveTo>
                    <a:pt x="42" y="0"/>
                  </a:moveTo>
                  <a:cubicBezTo>
                    <a:pt x="40" y="0"/>
                    <a:pt x="38" y="1"/>
                    <a:pt x="38" y="2"/>
                  </a:cubicBezTo>
                  <a:cubicBezTo>
                    <a:pt x="38" y="3"/>
                    <a:pt x="37" y="4"/>
                    <a:pt x="36" y="5"/>
                  </a:cubicBezTo>
                  <a:cubicBezTo>
                    <a:pt x="35" y="5"/>
                    <a:pt x="34" y="6"/>
                    <a:pt x="33" y="6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2" y="6"/>
                    <a:pt x="31" y="4"/>
                    <a:pt x="30" y="3"/>
                  </a:cubicBezTo>
                  <a:cubicBezTo>
                    <a:pt x="30" y="1"/>
                    <a:pt x="28" y="1"/>
                    <a:pt x="27" y="1"/>
                  </a:cubicBezTo>
                  <a:cubicBezTo>
                    <a:pt x="26" y="1"/>
                    <a:pt x="25" y="1"/>
                    <a:pt x="25" y="1"/>
                  </a:cubicBezTo>
                  <a:cubicBezTo>
                    <a:pt x="22" y="2"/>
                    <a:pt x="21" y="4"/>
                    <a:pt x="21" y="5"/>
                  </a:cubicBezTo>
                  <a:cubicBezTo>
                    <a:pt x="22" y="7"/>
                    <a:pt x="20" y="10"/>
                    <a:pt x="19" y="10"/>
                  </a:cubicBezTo>
                  <a:cubicBezTo>
                    <a:pt x="19" y="11"/>
                    <a:pt x="18" y="11"/>
                    <a:pt x="18" y="11"/>
                  </a:cubicBezTo>
                  <a:cubicBezTo>
                    <a:pt x="17" y="11"/>
                    <a:pt x="16" y="10"/>
                    <a:pt x="15" y="9"/>
                  </a:cubicBezTo>
                  <a:cubicBezTo>
                    <a:pt x="14" y="9"/>
                    <a:pt x="14" y="9"/>
                    <a:pt x="13" y="9"/>
                  </a:cubicBezTo>
                  <a:cubicBezTo>
                    <a:pt x="12" y="9"/>
                    <a:pt x="10" y="9"/>
                    <a:pt x="9" y="10"/>
                  </a:cubicBezTo>
                  <a:cubicBezTo>
                    <a:pt x="7" y="12"/>
                    <a:pt x="7" y="15"/>
                    <a:pt x="8" y="16"/>
                  </a:cubicBezTo>
                  <a:cubicBezTo>
                    <a:pt x="10" y="17"/>
                    <a:pt x="10" y="20"/>
                    <a:pt x="9" y="21"/>
                  </a:cubicBezTo>
                  <a:cubicBezTo>
                    <a:pt x="9" y="22"/>
                    <a:pt x="8" y="22"/>
                    <a:pt x="6" y="22"/>
                  </a:cubicBezTo>
                  <a:cubicBezTo>
                    <a:pt x="6" y="22"/>
                    <a:pt x="5" y="22"/>
                    <a:pt x="5" y="22"/>
                  </a:cubicBezTo>
                  <a:cubicBezTo>
                    <a:pt x="5" y="22"/>
                    <a:pt x="5" y="22"/>
                    <a:pt x="4" y="22"/>
                  </a:cubicBezTo>
                  <a:cubicBezTo>
                    <a:pt x="3" y="22"/>
                    <a:pt x="1" y="24"/>
                    <a:pt x="1" y="26"/>
                  </a:cubicBezTo>
                  <a:cubicBezTo>
                    <a:pt x="0" y="28"/>
                    <a:pt x="1" y="30"/>
                    <a:pt x="3" y="31"/>
                  </a:cubicBezTo>
                  <a:cubicBezTo>
                    <a:pt x="5" y="31"/>
                    <a:pt x="6" y="34"/>
                    <a:pt x="6" y="35"/>
                  </a:cubicBezTo>
                  <a:cubicBezTo>
                    <a:pt x="6" y="36"/>
                    <a:pt x="5" y="37"/>
                    <a:pt x="3" y="38"/>
                  </a:cubicBezTo>
                  <a:cubicBezTo>
                    <a:pt x="1" y="38"/>
                    <a:pt x="1" y="41"/>
                    <a:pt x="1" y="43"/>
                  </a:cubicBezTo>
                  <a:cubicBezTo>
                    <a:pt x="2" y="45"/>
                    <a:pt x="4" y="46"/>
                    <a:pt x="5" y="46"/>
                  </a:cubicBezTo>
                  <a:cubicBezTo>
                    <a:pt x="6" y="46"/>
                    <a:pt x="6" y="46"/>
                    <a:pt x="6" y="46"/>
                  </a:cubicBezTo>
                  <a:cubicBezTo>
                    <a:pt x="7" y="46"/>
                    <a:pt x="7" y="46"/>
                    <a:pt x="8" y="46"/>
                  </a:cubicBezTo>
                  <a:cubicBezTo>
                    <a:pt x="9" y="46"/>
                    <a:pt x="10" y="46"/>
                    <a:pt x="10" y="47"/>
                  </a:cubicBezTo>
                  <a:cubicBezTo>
                    <a:pt x="11" y="48"/>
                    <a:pt x="12" y="51"/>
                    <a:pt x="10" y="52"/>
                  </a:cubicBezTo>
                  <a:cubicBezTo>
                    <a:pt x="9" y="53"/>
                    <a:pt x="10" y="56"/>
                    <a:pt x="12" y="57"/>
                  </a:cubicBezTo>
                  <a:cubicBezTo>
                    <a:pt x="13" y="58"/>
                    <a:pt x="14" y="59"/>
                    <a:pt x="15" y="59"/>
                  </a:cubicBezTo>
                  <a:cubicBezTo>
                    <a:pt x="16" y="59"/>
                    <a:pt x="17" y="59"/>
                    <a:pt x="17" y="58"/>
                  </a:cubicBezTo>
                  <a:cubicBezTo>
                    <a:pt x="18" y="57"/>
                    <a:pt x="19" y="57"/>
                    <a:pt x="21" y="57"/>
                  </a:cubicBezTo>
                  <a:cubicBezTo>
                    <a:pt x="22" y="57"/>
                    <a:pt x="23" y="57"/>
                    <a:pt x="23" y="57"/>
                  </a:cubicBezTo>
                  <a:cubicBezTo>
                    <a:pt x="24" y="58"/>
                    <a:pt x="25" y="60"/>
                    <a:pt x="24" y="61"/>
                  </a:cubicBezTo>
                  <a:cubicBezTo>
                    <a:pt x="24" y="63"/>
                    <a:pt x="26" y="65"/>
                    <a:pt x="28" y="65"/>
                  </a:cubicBezTo>
                  <a:cubicBezTo>
                    <a:pt x="28" y="65"/>
                    <a:pt x="29" y="66"/>
                    <a:pt x="29" y="66"/>
                  </a:cubicBezTo>
                  <a:cubicBezTo>
                    <a:pt x="31" y="66"/>
                    <a:pt x="33" y="65"/>
                    <a:pt x="33" y="63"/>
                  </a:cubicBezTo>
                  <a:cubicBezTo>
                    <a:pt x="34" y="62"/>
                    <a:pt x="35" y="61"/>
                    <a:pt x="36" y="61"/>
                  </a:cubicBezTo>
                  <a:cubicBezTo>
                    <a:pt x="37" y="60"/>
                    <a:pt x="38" y="60"/>
                    <a:pt x="38" y="60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39" y="60"/>
                    <a:pt x="40" y="61"/>
                    <a:pt x="41" y="63"/>
                  </a:cubicBezTo>
                  <a:cubicBezTo>
                    <a:pt x="41" y="64"/>
                    <a:pt x="43" y="65"/>
                    <a:pt x="45" y="65"/>
                  </a:cubicBezTo>
                  <a:cubicBezTo>
                    <a:pt x="45" y="65"/>
                    <a:pt x="46" y="65"/>
                    <a:pt x="47" y="65"/>
                  </a:cubicBezTo>
                  <a:cubicBezTo>
                    <a:pt x="49" y="64"/>
                    <a:pt x="51" y="62"/>
                    <a:pt x="50" y="60"/>
                  </a:cubicBezTo>
                  <a:cubicBezTo>
                    <a:pt x="49" y="58"/>
                    <a:pt x="51" y="56"/>
                    <a:pt x="52" y="55"/>
                  </a:cubicBezTo>
                  <a:cubicBezTo>
                    <a:pt x="53" y="55"/>
                    <a:pt x="53" y="55"/>
                    <a:pt x="53" y="55"/>
                  </a:cubicBezTo>
                  <a:cubicBezTo>
                    <a:pt x="54" y="55"/>
                    <a:pt x="55" y="55"/>
                    <a:pt x="56" y="56"/>
                  </a:cubicBezTo>
                  <a:cubicBezTo>
                    <a:pt x="57" y="57"/>
                    <a:pt x="58" y="57"/>
                    <a:pt x="58" y="57"/>
                  </a:cubicBezTo>
                  <a:cubicBezTo>
                    <a:pt x="60" y="57"/>
                    <a:pt x="61" y="56"/>
                    <a:pt x="62" y="55"/>
                  </a:cubicBezTo>
                  <a:cubicBezTo>
                    <a:pt x="64" y="53"/>
                    <a:pt x="64" y="51"/>
                    <a:pt x="63" y="50"/>
                  </a:cubicBezTo>
                  <a:cubicBezTo>
                    <a:pt x="61" y="49"/>
                    <a:pt x="62" y="45"/>
                    <a:pt x="62" y="44"/>
                  </a:cubicBezTo>
                  <a:cubicBezTo>
                    <a:pt x="62" y="44"/>
                    <a:pt x="64" y="43"/>
                    <a:pt x="65" y="43"/>
                  </a:cubicBezTo>
                  <a:cubicBezTo>
                    <a:pt x="65" y="43"/>
                    <a:pt x="66" y="43"/>
                    <a:pt x="66" y="43"/>
                  </a:cubicBezTo>
                  <a:cubicBezTo>
                    <a:pt x="66" y="43"/>
                    <a:pt x="67" y="43"/>
                    <a:pt x="67" y="43"/>
                  </a:cubicBezTo>
                  <a:cubicBezTo>
                    <a:pt x="69" y="43"/>
                    <a:pt x="70" y="42"/>
                    <a:pt x="71" y="40"/>
                  </a:cubicBezTo>
                  <a:cubicBezTo>
                    <a:pt x="71" y="37"/>
                    <a:pt x="70" y="35"/>
                    <a:pt x="68" y="35"/>
                  </a:cubicBezTo>
                  <a:cubicBezTo>
                    <a:pt x="66" y="34"/>
                    <a:pt x="65" y="32"/>
                    <a:pt x="65" y="31"/>
                  </a:cubicBezTo>
                  <a:cubicBezTo>
                    <a:pt x="65" y="30"/>
                    <a:pt x="66" y="28"/>
                    <a:pt x="68" y="28"/>
                  </a:cubicBezTo>
                  <a:cubicBezTo>
                    <a:pt x="70" y="27"/>
                    <a:pt x="71" y="25"/>
                    <a:pt x="70" y="23"/>
                  </a:cubicBezTo>
                  <a:cubicBezTo>
                    <a:pt x="69" y="21"/>
                    <a:pt x="67" y="19"/>
                    <a:pt x="66" y="19"/>
                  </a:cubicBezTo>
                  <a:cubicBezTo>
                    <a:pt x="66" y="19"/>
                    <a:pt x="65" y="19"/>
                    <a:pt x="65" y="19"/>
                  </a:cubicBezTo>
                  <a:cubicBezTo>
                    <a:pt x="65" y="19"/>
                    <a:pt x="65" y="19"/>
                    <a:pt x="64" y="19"/>
                  </a:cubicBezTo>
                  <a:cubicBezTo>
                    <a:pt x="63" y="19"/>
                    <a:pt x="60" y="18"/>
                    <a:pt x="60" y="17"/>
                  </a:cubicBezTo>
                  <a:cubicBezTo>
                    <a:pt x="59" y="16"/>
                    <a:pt x="60" y="15"/>
                    <a:pt x="61" y="13"/>
                  </a:cubicBezTo>
                  <a:cubicBezTo>
                    <a:pt x="62" y="12"/>
                    <a:pt x="62" y="10"/>
                    <a:pt x="60" y="8"/>
                  </a:cubicBezTo>
                  <a:cubicBezTo>
                    <a:pt x="59" y="7"/>
                    <a:pt x="57" y="7"/>
                    <a:pt x="56" y="7"/>
                  </a:cubicBezTo>
                  <a:cubicBezTo>
                    <a:pt x="55" y="7"/>
                    <a:pt x="54" y="7"/>
                    <a:pt x="54" y="7"/>
                  </a:cubicBezTo>
                  <a:cubicBezTo>
                    <a:pt x="53" y="8"/>
                    <a:pt x="52" y="8"/>
                    <a:pt x="51" y="8"/>
                  </a:cubicBezTo>
                  <a:cubicBezTo>
                    <a:pt x="50" y="8"/>
                    <a:pt x="49" y="8"/>
                    <a:pt x="48" y="8"/>
                  </a:cubicBezTo>
                  <a:cubicBezTo>
                    <a:pt x="47" y="8"/>
                    <a:pt x="47" y="6"/>
                    <a:pt x="47" y="4"/>
                  </a:cubicBezTo>
                  <a:cubicBezTo>
                    <a:pt x="47" y="2"/>
                    <a:pt x="46" y="1"/>
                    <a:pt x="43" y="0"/>
                  </a:cubicBezTo>
                  <a:cubicBezTo>
                    <a:pt x="43" y="0"/>
                    <a:pt x="42" y="0"/>
                    <a:pt x="42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9"/>
            <p:cNvSpPr>
              <a:spLocks/>
            </p:cNvSpPr>
            <p:nvPr/>
          </p:nvSpPr>
          <p:spPr bwMode="auto">
            <a:xfrm>
              <a:off x="5986415" y="3816945"/>
              <a:ext cx="113443" cy="203736"/>
            </a:xfrm>
            <a:custGeom>
              <a:avLst/>
              <a:gdLst>
                <a:gd name="T0" fmla="*/ 27 w 36"/>
                <a:gd name="T1" fmla="*/ 0 h 65"/>
                <a:gd name="T2" fmla="*/ 25 w 36"/>
                <a:gd name="T3" fmla="*/ 0 h 65"/>
                <a:gd name="T4" fmla="*/ 21 w 36"/>
                <a:gd name="T5" fmla="*/ 5 h 65"/>
                <a:gd name="T6" fmla="*/ 19 w 36"/>
                <a:gd name="T7" fmla="*/ 10 h 65"/>
                <a:gd name="T8" fmla="*/ 18 w 36"/>
                <a:gd name="T9" fmla="*/ 10 h 65"/>
                <a:gd name="T10" fmla="*/ 15 w 36"/>
                <a:gd name="T11" fmla="*/ 9 h 65"/>
                <a:gd name="T12" fmla="*/ 13 w 36"/>
                <a:gd name="T13" fmla="*/ 8 h 65"/>
                <a:gd name="T14" fmla="*/ 9 w 36"/>
                <a:gd name="T15" fmla="*/ 10 h 65"/>
                <a:gd name="T16" fmla="*/ 9 w 36"/>
                <a:gd name="T17" fmla="*/ 15 h 65"/>
                <a:gd name="T18" fmla="*/ 9 w 36"/>
                <a:gd name="T19" fmla="*/ 20 h 65"/>
                <a:gd name="T20" fmla="*/ 6 w 36"/>
                <a:gd name="T21" fmla="*/ 22 h 65"/>
                <a:gd name="T22" fmla="*/ 5 w 36"/>
                <a:gd name="T23" fmla="*/ 21 h 65"/>
                <a:gd name="T24" fmla="*/ 5 w 36"/>
                <a:gd name="T25" fmla="*/ 21 h 65"/>
                <a:gd name="T26" fmla="*/ 1 w 36"/>
                <a:gd name="T27" fmla="*/ 25 h 65"/>
                <a:gd name="T28" fmla="*/ 3 w 36"/>
                <a:gd name="T29" fmla="*/ 30 h 65"/>
                <a:gd name="T30" fmla="*/ 6 w 36"/>
                <a:gd name="T31" fmla="*/ 34 h 65"/>
                <a:gd name="T32" fmla="*/ 3 w 36"/>
                <a:gd name="T33" fmla="*/ 37 h 65"/>
                <a:gd name="T34" fmla="*/ 2 w 36"/>
                <a:gd name="T35" fmla="*/ 42 h 65"/>
                <a:gd name="T36" fmla="*/ 6 w 36"/>
                <a:gd name="T37" fmla="*/ 46 h 65"/>
                <a:gd name="T38" fmla="*/ 6 w 36"/>
                <a:gd name="T39" fmla="*/ 46 h 65"/>
                <a:gd name="T40" fmla="*/ 8 w 36"/>
                <a:gd name="T41" fmla="*/ 45 h 65"/>
                <a:gd name="T42" fmla="*/ 11 w 36"/>
                <a:gd name="T43" fmla="*/ 46 h 65"/>
                <a:gd name="T44" fmla="*/ 10 w 36"/>
                <a:gd name="T45" fmla="*/ 52 h 65"/>
                <a:gd name="T46" fmla="*/ 12 w 36"/>
                <a:gd name="T47" fmla="*/ 57 h 65"/>
                <a:gd name="T48" fmla="*/ 15 w 36"/>
                <a:gd name="T49" fmla="*/ 58 h 65"/>
                <a:gd name="T50" fmla="*/ 17 w 36"/>
                <a:gd name="T51" fmla="*/ 57 h 65"/>
                <a:gd name="T52" fmla="*/ 21 w 36"/>
                <a:gd name="T53" fmla="*/ 56 h 65"/>
                <a:gd name="T54" fmla="*/ 23 w 36"/>
                <a:gd name="T55" fmla="*/ 57 h 65"/>
                <a:gd name="T56" fmla="*/ 24 w 36"/>
                <a:gd name="T57" fmla="*/ 61 h 65"/>
                <a:gd name="T58" fmla="*/ 28 w 36"/>
                <a:gd name="T59" fmla="*/ 65 h 65"/>
                <a:gd name="T60" fmla="*/ 30 w 36"/>
                <a:gd name="T61" fmla="*/ 65 h 65"/>
                <a:gd name="T62" fmla="*/ 34 w 36"/>
                <a:gd name="T63" fmla="*/ 63 h 65"/>
                <a:gd name="T64" fmla="*/ 34 w 36"/>
                <a:gd name="T65" fmla="*/ 62 h 65"/>
                <a:gd name="T66" fmla="*/ 35 w 36"/>
                <a:gd name="T67" fmla="*/ 51 h 65"/>
                <a:gd name="T68" fmla="*/ 16 w 36"/>
                <a:gd name="T69" fmla="*/ 38 h 65"/>
                <a:gd name="T70" fmla="*/ 29 w 36"/>
                <a:gd name="T71" fmla="*/ 14 h 65"/>
                <a:gd name="T72" fmla="*/ 36 w 36"/>
                <a:gd name="T73" fmla="*/ 13 h 65"/>
                <a:gd name="T74" fmla="*/ 35 w 36"/>
                <a:gd name="T75" fmla="*/ 4 h 65"/>
                <a:gd name="T76" fmla="*/ 33 w 36"/>
                <a:gd name="T77" fmla="*/ 5 h 65"/>
                <a:gd name="T78" fmla="*/ 33 w 36"/>
                <a:gd name="T79" fmla="*/ 5 h 65"/>
                <a:gd name="T80" fmla="*/ 30 w 36"/>
                <a:gd name="T81" fmla="*/ 2 h 65"/>
                <a:gd name="T82" fmla="*/ 27 w 36"/>
                <a:gd name="T83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6" h="65">
                  <a:moveTo>
                    <a:pt x="27" y="0"/>
                  </a:moveTo>
                  <a:cubicBezTo>
                    <a:pt x="26" y="0"/>
                    <a:pt x="25" y="0"/>
                    <a:pt x="25" y="0"/>
                  </a:cubicBezTo>
                  <a:cubicBezTo>
                    <a:pt x="22" y="1"/>
                    <a:pt x="21" y="3"/>
                    <a:pt x="21" y="5"/>
                  </a:cubicBezTo>
                  <a:cubicBezTo>
                    <a:pt x="22" y="6"/>
                    <a:pt x="20" y="9"/>
                    <a:pt x="19" y="10"/>
                  </a:cubicBezTo>
                  <a:cubicBezTo>
                    <a:pt x="19" y="10"/>
                    <a:pt x="18" y="10"/>
                    <a:pt x="18" y="10"/>
                  </a:cubicBezTo>
                  <a:cubicBezTo>
                    <a:pt x="17" y="10"/>
                    <a:pt x="16" y="9"/>
                    <a:pt x="15" y="9"/>
                  </a:cubicBezTo>
                  <a:cubicBezTo>
                    <a:pt x="14" y="8"/>
                    <a:pt x="14" y="8"/>
                    <a:pt x="13" y="8"/>
                  </a:cubicBezTo>
                  <a:cubicBezTo>
                    <a:pt x="12" y="8"/>
                    <a:pt x="10" y="9"/>
                    <a:pt x="9" y="10"/>
                  </a:cubicBezTo>
                  <a:cubicBezTo>
                    <a:pt x="7" y="12"/>
                    <a:pt x="7" y="14"/>
                    <a:pt x="9" y="15"/>
                  </a:cubicBezTo>
                  <a:cubicBezTo>
                    <a:pt x="10" y="16"/>
                    <a:pt x="10" y="20"/>
                    <a:pt x="9" y="20"/>
                  </a:cubicBezTo>
                  <a:cubicBezTo>
                    <a:pt x="9" y="21"/>
                    <a:pt x="8" y="22"/>
                    <a:pt x="6" y="22"/>
                  </a:cubicBezTo>
                  <a:cubicBezTo>
                    <a:pt x="6" y="22"/>
                    <a:pt x="5" y="22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3" y="21"/>
                    <a:pt x="1" y="23"/>
                    <a:pt x="1" y="25"/>
                  </a:cubicBezTo>
                  <a:cubicBezTo>
                    <a:pt x="0" y="27"/>
                    <a:pt x="1" y="30"/>
                    <a:pt x="3" y="30"/>
                  </a:cubicBezTo>
                  <a:cubicBezTo>
                    <a:pt x="5" y="30"/>
                    <a:pt x="6" y="33"/>
                    <a:pt x="6" y="34"/>
                  </a:cubicBezTo>
                  <a:cubicBezTo>
                    <a:pt x="7" y="35"/>
                    <a:pt x="5" y="37"/>
                    <a:pt x="3" y="37"/>
                  </a:cubicBezTo>
                  <a:cubicBezTo>
                    <a:pt x="2" y="38"/>
                    <a:pt x="1" y="40"/>
                    <a:pt x="2" y="42"/>
                  </a:cubicBezTo>
                  <a:cubicBezTo>
                    <a:pt x="2" y="44"/>
                    <a:pt x="4" y="46"/>
                    <a:pt x="6" y="46"/>
                  </a:cubicBezTo>
                  <a:cubicBezTo>
                    <a:pt x="6" y="46"/>
                    <a:pt x="6" y="46"/>
                    <a:pt x="6" y="46"/>
                  </a:cubicBezTo>
                  <a:cubicBezTo>
                    <a:pt x="7" y="45"/>
                    <a:pt x="8" y="45"/>
                    <a:pt x="8" y="45"/>
                  </a:cubicBezTo>
                  <a:cubicBezTo>
                    <a:pt x="9" y="45"/>
                    <a:pt x="10" y="46"/>
                    <a:pt x="11" y="46"/>
                  </a:cubicBezTo>
                  <a:cubicBezTo>
                    <a:pt x="11" y="47"/>
                    <a:pt x="12" y="50"/>
                    <a:pt x="10" y="52"/>
                  </a:cubicBezTo>
                  <a:cubicBezTo>
                    <a:pt x="9" y="53"/>
                    <a:pt x="10" y="55"/>
                    <a:pt x="12" y="57"/>
                  </a:cubicBezTo>
                  <a:cubicBezTo>
                    <a:pt x="13" y="58"/>
                    <a:pt x="14" y="58"/>
                    <a:pt x="15" y="58"/>
                  </a:cubicBezTo>
                  <a:cubicBezTo>
                    <a:pt x="16" y="58"/>
                    <a:pt x="17" y="58"/>
                    <a:pt x="17" y="57"/>
                  </a:cubicBezTo>
                  <a:cubicBezTo>
                    <a:pt x="18" y="57"/>
                    <a:pt x="20" y="56"/>
                    <a:pt x="21" y="56"/>
                  </a:cubicBezTo>
                  <a:cubicBezTo>
                    <a:pt x="22" y="56"/>
                    <a:pt x="23" y="57"/>
                    <a:pt x="23" y="57"/>
                  </a:cubicBezTo>
                  <a:cubicBezTo>
                    <a:pt x="24" y="57"/>
                    <a:pt x="25" y="59"/>
                    <a:pt x="24" y="61"/>
                  </a:cubicBezTo>
                  <a:cubicBezTo>
                    <a:pt x="24" y="62"/>
                    <a:pt x="26" y="64"/>
                    <a:pt x="28" y="65"/>
                  </a:cubicBezTo>
                  <a:cubicBezTo>
                    <a:pt x="29" y="65"/>
                    <a:pt x="29" y="65"/>
                    <a:pt x="30" y="65"/>
                  </a:cubicBezTo>
                  <a:cubicBezTo>
                    <a:pt x="32" y="65"/>
                    <a:pt x="33" y="64"/>
                    <a:pt x="34" y="63"/>
                  </a:cubicBezTo>
                  <a:cubicBezTo>
                    <a:pt x="34" y="62"/>
                    <a:pt x="34" y="62"/>
                    <a:pt x="34" y="62"/>
                  </a:cubicBezTo>
                  <a:cubicBezTo>
                    <a:pt x="34" y="58"/>
                    <a:pt x="35" y="55"/>
                    <a:pt x="35" y="51"/>
                  </a:cubicBezTo>
                  <a:cubicBezTo>
                    <a:pt x="27" y="51"/>
                    <a:pt x="19" y="46"/>
                    <a:pt x="16" y="38"/>
                  </a:cubicBezTo>
                  <a:cubicBezTo>
                    <a:pt x="13" y="28"/>
                    <a:pt x="19" y="17"/>
                    <a:pt x="29" y="14"/>
                  </a:cubicBezTo>
                  <a:cubicBezTo>
                    <a:pt x="31" y="13"/>
                    <a:pt x="34" y="13"/>
                    <a:pt x="36" y="13"/>
                  </a:cubicBezTo>
                  <a:cubicBezTo>
                    <a:pt x="35" y="10"/>
                    <a:pt x="35" y="7"/>
                    <a:pt x="35" y="4"/>
                  </a:cubicBezTo>
                  <a:cubicBezTo>
                    <a:pt x="34" y="5"/>
                    <a:pt x="34" y="5"/>
                    <a:pt x="33" y="5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2" y="5"/>
                    <a:pt x="31" y="4"/>
                    <a:pt x="30" y="2"/>
                  </a:cubicBezTo>
                  <a:cubicBezTo>
                    <a:pt x="30" y="1"/>
                    <a:pt x="28" y="0"/>
                    <a:pt x="27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60"/>
            <p:cNvSpPr>
              <a:spLocks noEditPoints="1"/>
            </p:cNvSpPr>
            <p:nvPr/>
          </p:nvSpPr>
          <p:spPr bwMode="auto">
            <a:xfrm>
              <a:off x="2763685" y="2673247"/>
              <a:ext cx="300973" cy="266246"/>
            </a:xfrm>
            <a:custGeom>
              <a:avLst/>
              <a:gdLst>
                <a:gd name="T0" fmla="*/ 22 w 96"/>
                <a:gd name="T1" fmla="*/ 50 h 85"/>
                <a:gd name="T2" fmla="*/ 48 w 96"/>
                <a:gd name="T3" fmla="*/ 18 h 85"/>
                <a:gd name="T4" fmla="*/ 57 w 96"/>
                <a:gd name="T5" fmla="*/ 66 h 85"/>
                <a:gd name="T6" fmla="*/ 56 w 96"/>
                <a:gd name="T7" fmla="*/ 0 h 85"/>
                <a:gd name="T8" fmla="*/ 48 w 96"/>
                <a:gd name="T9" fmla="*/ 6 h 85"/>
                <a:gd name="T10" fmla="*/ 45 w 96"/>
                <a:gd name="T11" fmla="*/ 7 h 85"/>
                <a:gd name="T12" fmla="*/ 36 w 96"/>
                <a:gd name="T13" fmla="*/ 1 h 85"/>
                <a:gd name="T14" fmla="*/ 29 w 96"/>
                <a:gd name="T15" fmla="*/ 7 h 85"/>
                <a:gd name="T16" fmla="*/ 24 w 96"/>
                <a:gd name="T17" fmla="*/ 14 h 85"/>
                <a:gd name="T18" fmla="*/ 17 w 96"/>
                <a:gd name="T19" fmla="*/ 11 h 85"/>
                <a:gd name="T20" fmla="*/ 11 w 96"/>
                <a:gd name="T21" fmla="*/ 20 h 85"/>
                <a:gd name="T22" fmla="*/ 8 w 96"/>
                <a:gd name="T23" fmla="*/ 29 h 85"/>
                <a:gd name="T24" fmla="*/ 6 w 96"/>
                <a:gd name="T25" fmla="*/ 29 h 85"/>
                <a:gd name="T26" fmla="*/ 4 w 96"/>
                <a:gd name="T27" fmla="*/ 40 h 85"/>
                <a:gd name="T28" fmla="*/ 4 w 96"/>
                <a:gd name="T29" fmla="*/ 49 h 85"/>
                <a:gd name="T30" fmla="*/ 7 w 96"/>
                <a:gd name="T31" fmla="*/ 60 h 85"/>
                <a:gd name="T32" fmla="*/ 11 w 96"/>
                <a:gd name="T33" fmla="*/ 60 h 85"/>
                <a:gd name="T34" fmla="*/ 14 w 96"/>
                <a:gd name="T35" fmla="*/ 68 h 85"/>
                <a:gd name="T36" fmla="*/ 20 w 96"/>
                <a:gd name="T37" fmla="*/ 77 h 85"/>
                <a:gd name="T38" fmla="*/ 28 w 96"/>
                <a:gd name="T39" fmla="*/ 74 h 85"/>
                <a:gd name="T40" fmla="*/ 33 w 96"/>
                <a:gd name="T41" fmla="*/ 80 h 85"/>
                <a:gd name="T42" fmla="*/ 40 w 96"/>
                <a:gd name="T43" fmla="*/ 85 h 85"/>
                <a:gd name="T44" fmla="*/ 48 w 96"/>
                <a:gd name="T45" fmla="*/ 79 h 85"/>
                <a:gd name="T46" fmla="*/ 52 w 96"/>
                <a:gd name="T47" fmla="*/ 78 h 85"/>
                <a:gd name="T48" fmla="*/ 60 w 96"/>
                <a:gd name="T49" fmla="*/ 84 h 85"/>
                <a:gd name="T50" fmla="*/ 68 w 96"/>
                <a:gd name="T51" fmla="*/ 78 h 85"/>
                <a:gd name="T52" fmla="*/ 72 w 96"/>
                <a:gd name="T53" fmla="*/ 71 h 85"/>
                <a:gd name="T54" fmla="*/ 79 w 96"/>
                <a:gd name="T55" fmla="*/ 74 h 85"/>
                <a:gd name="T56" fmla="*/ 85 w 96"/>
                <a:gd name="T57" fmla="*/ 65 h 85"/>
                <a:gd name="T58" fmla="*/ 88 w 96"/>
                <a:gd name="T59" fmla="*/ 56 h 85"/>
                <a:gd name="T60" fmla="*/ 90 w 96"/>
                <a:gd name="T61" fmla="*/ 56 h 85"/>
                <a:gd name="T62" fmla="*/ 92 w 96"/>
                <a:gd name="T63" fmla="*/ 45 h 85"/>
                <a:gd name="T64" fmla="*/ 92 w 96"/>
                <a:gd name="T65" fmla="*/ 36 h 85"/>
                <a:gd name="T66" fmla="*/ 89 w 96"/>
                <a:gd name="T67" fmla="*/ 25 h 85"/>
                <a:gd name="T68" fmla="*/ 87 w 96"/>
                <a:gd name="T69" fmla="*/ 25 h 85"/>
                <a:gd name="T70" fmla="*/ 82 w 96"/>
                <a:gd name="T71" fmla="*/ 17 h 85"/>
                <a:gd name="T72" fmla="*/ 76 w 96"/>
                <a:gd name="T73" fmla="*/ 8 h 85"/>
                <a:gd name="T74" fmla="*/ 68 w 96"/>
                <a:gd name="T75" fmla="*/ 11 h 85"/>
                <a:gd name="T76" fmla="*/ 64 w 96"/>
                <a:gd name="T77" fmla="*/ 5 h 85"/>
                <a:gd name="T78" fmla="*/ 56 w 96"/>
                <a:gd name="T7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6" h="85">
                  <a:moveTo>
                    <a:pt x="48" y="67"/>
                  </a:moveTo>
                  <a:cubicBezTo>
                    <a:pt x="36" y="67"/>
                    <a:pt x="25" y="61"/>
                    <a:pt x="22" y="50"/>
                  </a:cubicBezTo>
                  <a:cubicBezTo>
                    <a:pt x="17" y="37"/>
                    <a:pt x="25" y="23"/>
                    <a:pt x="40" y="19"/>
                  </a:cubicBezTo>
                  <a:cubicBezTo>
                    <a:pt x="42" y="18"/>
                    <a:pt x="45" y="18"/>
                    <a:pt x="48" y="18"/>
                  </a:cubicBezTo>
                  <a:cubicBezTo>
                    <a:pt x="60" y="18"/>
                    <a:pt x="71" y="24"/>
                    <a:pt x="75" y="35"/>
                  </a:cubicBezTo>
                  <a:cubicBezTo>
                    <a:pt x="79" y="48"/>
                    <a:pt x="71" y="62"/>
                    <a:pt x="57" y="66"/>
                  </a:cubicBezTo>
                  <a:cubicBezTo>
                    <a:pt x="54" y="67"/>
                    <a:pt x="51" y="67"/>
                    <a:pt x="48" y="67"/>
                  </a:cubicBezTo>
                  <a:moveTo>
                    <a:pt x="56" y="0"/>
                  </a:moveTo>
                  <a:cubicBezTo>
                    <a:pt x="54" y="0"/>
                    <a:pt x="52" y="1"/>
                    <a:pt x="51" y="3"/>
                  </a:cubicBezTo>
                  <a:cubicBezTo>
                    <a:pt x="51" y="4"/>
                    <a:pt x="49" y="5"/>
                    <a:pt x="48" y="6"/>
                  </a:cubicBezTo>
                  <a:cubicBezTo>
                    <a:pt x="47" y="7"/>
                    <a:pt x="46" y="7"/>
                    <a:pt x="45" y="7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3" y="7"/>
                    <a:pt x="41" y="5"/>
                    <a:pt x="41" y="3"/>
                  </a:cubicBezTo>
                  <a:cubicBezTo>
                    <a:pt x="40" y="2"/>
                    <a:pt x="38" y="1"/>
                    <a:pt x="36" y="1"/>
                  </a:cubicBezTo>
                  <a:cubicBezTo>
                    <a:pt x="35" y="1"/>
                    <a:pt x="34" y="1"/>
                    <a:pt x="33" y="1"/>
                  </a:cubicBezTo>
                  <a:cubicBezTo>
                    <a:pt x="30" y="2"/>
                    <a:pt x="28" y="5"/>
                    <a:pt x="29" y="7"/>
                  </a:cubicBezTo>
                  <a:cubicBezTo>
                    <a:pt x="29" y="9"/>
                    <a:pt x="27" y="13"/>
                    <a:pt x="25" y="13"/>
                  </a:cubicBezTo>
                  <a:cubicBezTo>
                    <a:pt x="25" y="13"/>
                    <a:pt x="25" y="14"/>
                    <a:pt x="24" y="14"/>
                  </a:cubicBezTo>
                  <a:cubicBezTo>
                    <a:pt x="23" y="14"/>
                    <a:pt x="21" y="13"/>
                    <a:pt x="20" y="12"/>
                  </a:cubicBezTo>
                  <a:cubicBezTo>
                    <a:pt x="19" y="11"/>
                    <a:pt x="18" y="11"/>
                    <a:pt x="17" y="11"/>
                  </a:cubicBezTo>
                  <a:cubicBezTo>
                    <a:pt x="16" y="11"/>
                    <a:pt x="14" y="12"/>
                    <a:pt x="12" y="13"/>
                  </a:cubicBezTo>
                  <a:cubicBezTo>
                    <a:pt x="10" y="16"/>
                    <a:pt x="9" y="19"/>
                    <a:pt x="11" y="20"/>
                  </a:cubicBezTo>
                  <a:cubicBezTo>
                    <a:pt x="13" y="22"/>
                    <a:pt x="13" y="26"/>
                    <a:pt x="12" y="27"/>
                  </a:cubicBezTo>
                  <a:cubicBezTo>
                    <a:pt x="12" y="28"/>
                    <a:pt x="10" y="29"/>
                    <a:pt x="8" y="29"/>
                  </a:cubicBezTo>
                  <a:cubicBezTo>
                    <a:pt x="8" y="29"/>
                    <a:pt x="7" y="29"/>
                    <a:pt x="7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4" y="29"/>
                    <a:pt x="1" y="31"/>
                    <a:pt x="1" y="33"/>
                  </a:cubicBezTo>
                  <a:cubicBezTo>
                    <a:pt x="0" y="36"/>
                    <a:pt x="1" y="39"/>
                    <a:pt x="4" y="40"/>
                  </a:cubicBezTo>
                  <a:cubicBezTo>
                    <a:pt x="6" y="40"/>
                    <a:pt x="8" y="44"/>
                    <a:pt x="9" y="45"/>
                  </a:cubicBezTo>
                  <a:cubicBezTo>
                    <a:pt x="9" y="47"/>
                    <a:pt x="7" y="48"/>
                    <a:pt x="4" y="49"/>
                  </a:cubicBezTo>
                  <a:cubicBezTo>
                    <a:pt x="2" y="50"/>
                    <a:pt x="1" y="53"/>
                    <a:pt x="2" y="56"/>
                  </a:cubicBezTo>
                  <a:cubicBezTo>
                    <a:pt x="3" y="58"/>
                    <a:pt x="5" y="60"/>
                    <a:pt x="7" y="60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9" y="60"/>
                    <a:pt x="10" y="60"/>
                    <a:pt x="11" y="60"/>
                  </a:cubicBezTo>
                  <a:cubicBezTo>
                    <a:pt x="12" y="60"/>
                    <a:pt x="14" y="60"/>
                    <a:pt x="14" y="61"/>
                  </a:cubicBezTo>
                  <a:cubicBezTo>
                    <a:pt x="15" y="62"/>
                    <a:pt x="16" y="66"/>
                    <a:pt x="14" y="68"/>
                  </a:cubicBezTo>
                  <a:cubicBezTo>
                    <a:pt x="12" y="69"/>
                    <a:pt x="13" y="73"/>
                    <a:pt x="16" y="75"/>
                  </a:cubicBezTo>
                  <a:cubicBezTo>
                    <a:pt x="17" y="76"/>
                    <a:pt x="19" y="77"/>
                    <a:pt x="20" y="77"/>
                  </a:cubicBezTo>
                  <a:cubicBezTo>
                    <a:pt x="22" y="77"/>
                    <a:pt x="23" y="76"/>
                    <a:pt x="23" y="75"/>
                  </a:cubicBezTo>
                  <a:cubicBezTo>
                    <a:pt x="24" y="75"/>
                    <a:pt x="26" y="74"/>
                    <a:pt x="28" y="74"/>
                  </a:cubicBezTo>
                  <a:cubicBezTo>
                    <a:pt x="29" y="74"/>
                    <a:pt x="31" y="74"/>
                    <a:pt x="31" y="75"/>
                  </a:cubicBezTo>
                  <a:cubicBezTo>
                    <a:pt x="33" y="75"/>
                    <a:pt x="33" y="77"/>
                    <a:pt x="33" y="80"/>
                  </a:cubicBezTo>
                  <a:cubicBezTo>
                    <a:pt x="32" y="82"/>
                    <a:pt x="34" y="84"/>
                    <a:pt x="38" y="85"/>
                  </a:cubicBezTo>
                  <a:cubicBezTo>
                    <a:pt x="38" y="85"/>
                    <a:pt x="39" y="85"/>
                    <a:pt x="40" y="85"/>
                  </a:cubicBezTo>
                  <a:cubicBezTo>
                    <a:pt x="42" y="85"/>
                    <a:pt x="45" y="84"/>
                    <a:pt x="45" y="82"/>
                  </a:cubicBezTo>
                  <a:cubicBezTo>
                    <a:pt x="45" y="81"/>
                    <a:pt x="47" y="80"/>
                    <a:pt x="48" y="79"/>
                  </a:cubicBezTo>
                  <a:cubicBezTo>
                    <a:pt x="49" y="78"/>
                    <a:pt x="51" y="78"/>
                    <a:pt x="51" y="78"/>
                  </a:cubicBezTo>
                  <a:cubicBezTo>
                    <a:pt x="51" y="78"/>
                    <a:pt x="51" y="78"/>
                    <a:pt x="52" y="78"/>
                  </a:cubicBezTo>
                  <a:cubicBezTo>
                    <a:pt x="53" y="78"/>
                    <a:pt x="55" y="80"/>
                    <a:pt x="55" y="82"/>
                  </a:cubicBezTo>
                  <a:cubicBezTo>
                    <a:pt x="56" y="83"/>
                    <a:pt x="58" y="84"/>
                    <a:pt x="60" y="84"/>
                  </a:cubicBezTo>
                  <a:cubicBezTo>
                    <a:pt x="61" y="84"/>
                    <a:pt x="62" y="84"/>
                    <a:pt x="63" y="84"/>
                  </a:cubicBezTo>
                  <a:cubicBezTo>
                    <a:pt x="66" y="83"/>
                    <a:pt x="68" y="80"/>
                    <a:pt x="68" y="78"/>
                  </a:cubicBezTo>
                  <a:cubicBezTo>
                    <a:pt x="67" y="76"/>
                    <a:pt x="70" y="72"/>
                    <a:pt x="71" y="72"/>
                  </a:cubicBezTo>
                  <a:cubicBezTo>
                    <a:pt x="71" y="71"/>
                    <a:pt x="71" y="71"/>
                    <a:pt x="72" y="71"/>
                  </a:cubicBezTo>
                  <a:cubicBezTo>
                    <a:pt x="73" y="71"/>
                    <a:pt x="75" y="72"/>
                    <a:pt x="76" y="73"/>
                  </a:cubicBezTo>
                  <a:cubicBezTo>
                    <a:pt x="77" y="74"/>
                    <a:pt x="78" y="74"/>
                    <a:pt x="79" y="74"/>
                  </a:cubicBezTo>
                  <a:cubicBezTo>
                    <a:pt x="81" y="74"/>
                    <a:pt x="83" y="73"/>
                    <a:pt x="84" y="72"/>
                  </a:cubicBezTo>
                  <a:cubicBezTo>
                    <a:pt x="86" y="69"/>
                    <a:pt x="87" y="66"/>
                    <a:pt x="85" y="65"/>
                  </a:cubicBezTo>
                  <a:cubicBezTo>
                    <a:pt x="83" y="63"/>
                    <a:pt x="83" y="59"/>
                    <a:pt x="84" y="58"/>
                  </a:cubicBezTo>
                  <a:cubicBezTo>
                    <a:pt x="84" y="57"/>
                    <a:pt x="86" y="56"/>
                    <a:pt x="88" y="56"/>
                  </a:cubicBezTo>
                  <a:cubicBezTo>
                    <a:pt x="88" y="56"/>
                    <a:pt x="89" y="56"/>
                    <a:pt x="90" y="56"/>
                  </a:cubicBezTo>
                  <a:cubicBezTo>
                    <a:pt x="90" y="56"/>
                    <a:pt x="90" y="56"/>
                    <a:pt x="90" y="56"/>
                  </a:cubicBezTo>
                  <a:cubicBezTo>
                    <a:pt x="93" y="56"/>
                    <a:pt x="95" y="54"/>
                    <a:pt x="95" y="52"/>
                  </a:cubicBezTo>
                  <a:cubicBezTo>
                    <a:pt x="96" y="49"/>
                    <a:pt x="95" y="46"/>
                    <a:pt x="92" y="45"/>
                  </a:cubicBezTo>
                  <a:cubicBezTo>
                    <a:pt x="90" y="45"/>
                    <a:pt x="88" y="41"/>
                    <a:pt x="88" y="40"/>
                  </a:cubicBezTo>
                  <a:cubicBezTo>
                    <a:pt x="87" y="38"/>
                    <a:pt x="89" y="37"/>
                    <a:pt x="92" y="36"/>
                  </a:cubicBezTo>
                  <a:cubicBezTo>
                    <a:pt x="94" y="35"/>
                    <a:pt x="95" y="32"/>
                    <a:pt x="94" y="29"/>
                  </a:cubicBezTo>
                  <a:cubicBezTo>
                    <a:pt x="93" y="27"/>
                    <a:pt x="91" y="25"/>
                    <a:pt x="89" y="25"/>
                  </a:cubicBezTo>
                  <a:cubicBezTo>
                    <a:pt x="89" y="25"/>
                    <a:pt x="88" y="25"/>
                    <a:pt x="88" y="25"/>
                  </a:cubicBezTo>
                  <a:cubicBezTo>
                    <a:pt x="88" y="25"/>
                    <a:pt x="87" y="25"/>
                    <a:pt x="87" y="25"/>
                  </a:cubicBezTo>
                  <a:cubicBezTo>
                    <a:pt x="85" y="25"/>
                    <a:pt x="81" y="23"/>
                    <a:pt x="81" y="22"/>
                  </a:cubicBezTo>
                  <a:cubicBezTo>
                    <a:pt x="80" y="21"/>
                    <a:pt x="81" y="19"/>
                    <a:pt x="82" y="17"/>
                  </a:cubicBezTo>
                  <a:cubicBezTo>
                    <a:pt x="84" y="16"/>
                    <a:pt x="83" y="12"/>
                    <a:pt x="81" y="10"/>
                  </a:cubicBezTo>
                  <a:cubicBezTo>
                    <a:pt x="79" y="9"/>
                    <a:pt x="77" y="8"/>
                    <a:pt x="76" y="8"/>
                  </a:cubicBezTo>
                  <a:cubicBezTo>
                    <a:pt x="75" y="8"/>
                    <a:pt x="74" y="9"/>
                    <a:pt x="73" y="10"/>
                  </a:cubicBezTo>
                  <a:cubicBezTo>
                    <a:pt x="72" y="10"/>
                    <a:pt x="70" y="11"/>
                    <a:pt x="68" y="11"/>
                  </a:cubicBezTo>
                  <a:cubicBezTo>
                    <a:pt x="67" y="11"/>
                    <a:pt x="66" y="11"/>
                    <a:pt x="65" y="10"/>
                  </a:cubicBezTo>
                  <a:cubicBezTo>
                    <a:pt x="64" y="10"/>
                    <a:pt x="63" y="8"/>
                    <a:pt x="64" y="5"/>
                  </a:cubicBezTo>
                  <a:cubicBezTo>
                    <a:pt x="64" y="3"/>
                    <a:pt x="62" y="1"/>
                    <a:pt x="58" y="0"/>
                  </a:cubicBezTo>
                  <a:cubicBezTo>
                    <a:pt x="58" y="0"/>
                    <a:pt x="57" y="0"/>
                    <a:pt x="56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61"/>
            <p:cNvSpPr>
              <a:spLocks/>
            </p:cNvSpPr>
            <p:nvPr/>
          </p:nvSpPr>
          <p:spPr bwMode="auto">
            <a:xfrm>
              <a:off x="4768631" y="3722023"/>
              <a:ext cx="0" cy="4630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62"/>
            <p:cNvSpPr>
              <a:spLocks noEditPoints="1"/>
            </p:cNvSpPr>
            <p:nvPr/>
          </p:nvSpPr>
          <p:spPr bwMode="auto">
            <a:xfrm>
              <a:off x="4284759" y="3404843"/>
              <a:ext cx="263930" cy="407471"/>
            </a:xfrm>
            <a:custGeom>
              <a:avLst/>
              <a:gdLst>
                <a:gd name="T0" fmla="*/ 42 w 84"/>
                <a:gd name="T1" fmla="*/ 77 h 130"/>
                <a:gd name="T2" fmla="*/ 30 w 84"/>
                <a:gd name="T3" fmla="*/ 66 h 130"/>
                <a:gd name="T4" fmla="*/ 42 w 84"/>
                <a:gd name="T5" fmla="*/ 55 h 130"/>
                <a:gd name="T6" fmla="*/ 53 w 84"/>
                <a:gd name="T7" fmla="*/ 66 h 130"/>
                <a:gd name="T8" fmla="*/ 42 w 84"/>
                <a:gd name="T9" fmla="*/ 77 h 130"/>
                <a:gd name="T10" fmla="*/ 84 w 84"/>
                <a:gd name="T11" fmla="*/ 0 h 130"/>
                <a:gd name="T12" fmla="*/ 0 w 84"/>
                <a:gd name="T13" fmla="*/ 65 h 130"/>
                <a:gd name="T14" fmla="*/ 84 w 84"/>
                <a:gd name="T15" fmla="*/ 130 h 130"/>
                <a:gd name="T16" fmla="*/ 84 w 84"/>
                <a:gd name="T17" fmla="*/ 77 h 130"/>
                <a:gd name="T18" fmla="*/ 83 w 84"/>
                <a:gd name="T19" fmla="*/ 77 h 130"/>
                <a:gd name="T20" fmla="*/ 71 w 84"/>
                <a:gd name="T21" fmla="*/ 66 h 130"/>
                <a:gd name="T22" fmla="*/ 83 w 84"/>
                <a:gd name="T23" fmla="*/ 55 h 130"/>
                <a:gd name="T24" fmla="*/ 84 w 84"/>
                <a:gd name="T25" fmla="*/ 55 h 130"/>
                <a:gd name="T26" fmla="*/ 84 w 84"/>
                <a:gd name="T27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" h="130">
                  <a:moveTo>
                    <a:pt x="42" y="77"/>
                  </a:moveTo>
                  <a:cubicBezTo>
                    <a:pt x="35" y="77"/>
                    <a:pt x="30" y="72"/>
                    <a:pt x="30" y="66"/>
                  </a:cubicBezTo>
                  <a:cubicBezTo>
                    <a:pt x="30" y="60"/>
                    <a:pt x="35" y="55"/>
                    <a:pt x="42" y="55"/>
                  </a:cubicBezTo>
                  <a:cubicBezTo>
                    <a:pt x="48" y="55"/>
                    <a:pt x="53" y="60"/>
                    <a:pt x="53" y="66"/>
                  </a:cubicBezTo>
                  <a:cubicBezTo>
                    <a:pt x="53" y="72"/>
                    <a:pt x="48" y="77"/>
                    <a:pt x="42" y="77"/>
                  </a:cubicBezTo>
                  <a:moveTo>
                    <a:pt x="84" y="0"/>
                  </a:moveTo>
                  <a:cubicBezTo>
                    <a:pt x="38" y="0"/>
                    <a:pt x="0" y="29"/>
                    <a:pt x="0" y="65"/>
                  </a:cubicBezTo>
                  <a:cubicBezTo>
                    <a:pt x="0" y="101"/>
                    <a:pt x="38" y="130"/>
                    <a:pt x="84" y="130"/>
                  </a:cubicBezTo>
                  <a:cubicBezTo>
                    <a:pt x="84" y="77"/>
                    <a:pt x="84" y="77"/>
                    <a:pt x="84" y="77"/>
                  </a:cubicBezTo>
                  <a:cubicBezTo>
                    <a:pt x="84" y="77"/>
                    <a:pt x="83" y="77"/>
                    <a:pt x="83" y="77"/>
                  </a:cubicBezTo>
                  <a:cubicBezTo>
                    <a:pt x="76" y="77"/>
                    <a:pt x="71" y="72"/>
                    <a:pt x="71" y="66"/>
                  </a:cubicBezTo>
                  <a:cubicBezTo>
                    <a:pt x="71" y="60"/>
                    <a:pt x="76" y="55"/>
                    <a:pt x="83" y="55"/>
                  </a:cubicBezTo>
                  <a:cubicBezTo>
                    <a:pt x="83" y="55"/>
                    <a:pt x="84" y="55"/>
                    <a:pt x="84" y="55"/>
                  </a:cubicBezTo>
                  <a:cubicBezTo>
                    <a:pt x="84" y="0"/>
                    <a:pt x="84" y="0"/>
                    <a:pt x="84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63"/>
            <p:cNvSpPr>
              <a:spLocks noEditPoints="1"/>
            </p:cNvSpPr>
            <p:nvPr/>
          </p:nvSpPr>
          <p:spPr bwMode="auto">
            <a:xfrm>
              <a:off x="4548689" y="3404843"/>
              <a:ext cx="354222" cy="414418"/>
            </a:xfrm>
            <a:custGeom>
              <a:avLst/>
              <a:gdLst>
                <a:gd name="T0" fmla="*/ 40 w 113"/>
                <a:gd name="T1" fmla="*/ 77 h 132"/>
                <a:gd name="T2" fmla="*/ 28 w 113"/>
                <a:gd name="T3" fmla="*/ 66 h 132"/>
                <a:gd name="T4" fmla="*/ 40 w 113"/>
                <a:gd name="T5" fmla="*/ 55 h 132"/>
                <a:gd name="T6" fmla="*/ 51 w 113"/>
                <a:gd name="T7" fmla="*/ 66 h 132"/>
                <a:gd name="T8" fmla="*/ 40 w 113"/>
                <a:gd name="T9" fmla="*/ 77 h 132"/>
                <a:gd name="T10" fmla="*/ 0 w 113"/>
                <a:gd name="T11" fmla="*/ 0 h 132"/>
                <a:gd name="T12" fmla="*/ 0 w 113"/>
                <a:gd name="T13" fmla="*/ 55 h 132"/>
                <a:gd name="T14" fmla="*/ 10 w 113"/>
                <a:gd name="T15" fmla="*/ 66 h 132"/>
                <a:gd name="T16" fmla="*/ 0 w 113"/>
                <a:gd name="T17" fmla="*/ 77 h 132"/>
                <a:gd name="T18" fmla="*/ 0 w 113"/>
                <a:gd name="T19" fmla="*/ 130 h 132"/>
                <a:gd name="T20" fmla="*/ 46 w 113"/>
                <a:gd name="T21" fmla="*/ 120 h 132"/>
                <a:gd name="T22" fmla="*/ 72 w 113"/>
                <a:gd name="T23" fmla="*/ 132 h 132"/>
                <a:gd name="T24" fmla="*/ 113 w 113"/>
                <a:gd name="T25" fmla="*/ 116 h 132"/>
                <a:gd name="T26" fmla="*/ 98 w 113"/>
                <a:gd name="T27" fmla="*/ 118 h 132"/>
                <a:gd name="T28" fmla="*/ 70 w 113"/>
                <a:gd name="T29" fmla="*/ 102 h 132"/>
                <a:gd name="T30" fmla="*/ 70 w 113"/>
                <a:gd name="T31" fmla="*/ 102 h 132"/>
                <a:gd name="T32" fmla="*/ 70 w 113"/>
                <a:gd name="T33" fmla="*/ 101 h 132"/>
                <a:gd name="T34" fmla="*/ 85 w 113"/>
                <a:gd name="T35" fmla="*/ 65 h 132"/>
                <a:gd name="T36" fmla="*/ 0 w 113"/>
                <a:gd name="T3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3" h="132">
                  <a:moveTo>
                    <a:pt x="40" y="77"/>
                  </a:moveTo>
                  <a:cubicBezTo>
                    <a:pt x="33" y="77"/>
                    <a:pt x="28" y="72"/>
                    <a:pt x="28" y="66"/>
                  </a:cubicBezTo>
                  <a:cubicBezTo>
                    <a:pt x="28" y="60"/>
                    <a:pt x="33" y="55"/>
                    <a:pt x="40" y="55"/>
                  </a:cubicBezTo>
                  <a:cubicBezTo>
                    <a:pt x="46" y="55"/>
                    <a:pt x="51" y="60"/>
                    <a:pt x="51" y="66"/>
                  </a:cubicBezTo>
                  <a:cubicBezTo>
                    <a:pt x="51" y="72"/>
                    <a:pt x="46" y="77"/>
                    <a:pt x="40" y="77"/>
                  </a:cubicBezTo>
                  <a:moveTo>
                    <a:pt x="0" y="0"/>
                  </a:moveTo>
                  <a:cubicBezTo>
                    <a:pt x="0" y="55"/>
                    <a:pt x="0" y="55"/>
                    <a:pt x="0" y="55"/>
                  </a:cubicBezTo>
                  <a:cubicBezTo>
                    <a:pt x="6" y="56"/>
                    <a:pt x="10" y="60"/>
                    <a:pt x="10" y="66"/>
                  </a:cubicBezTo>
                  <a:cubicBezTo>
                    <a:pt x="10" y="72"/>
                    <a:pt x="6" y="76"/>
                    <a:pt x="0" y="77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17" y="130"/>
                    <a:pt x="33" y="126"/>
                    <a:pt x="46" y="120"/>
                  </a:cubicBezTo>
                  <a:cubicBezTo>
                    <a:pt x="54" y="129"/>
                    <a:pt x="63" y="132"/>
                    <a:pt x="72" y="132"/>
                  </a:cubicBezTo>
                  <a:cubicBezTo>
                    <a:pt x="93" y="132"/>
                    <a:pt x="113" y="116"/>
                    <a:pt x="113" y="116"/>
                  </a:cubicBezTo>
                  <a:cubicBezTo>
                    <a:pt x="107" y="118"/>
                    <a:pt x="102" y="118"/>
                    <a:pt x="98" y="118"/>
                  </a:cubicBezTo>
                  <a:cubicBezTo>
                    <a:pt x="80" y="118"/>
                    <a:pt x="72" y="105"/>
                    <a:pt x="70" y="102"/>
                  </a:cubicBezTo>
                  <a:cubicBezTo>
                    <a:pt x="70" y="102"/>
                    <a:pt x="70" y="102"/>
                    <a:pt x="70" y="102"/>
                  </a:cubicBezTo>
                  <a:cubicBezTo>
                    <a:pt x="70" y="101"/>
                    <a:pt x="70" y="101"/>
                    <a:pt x="70" y="101"/>
                  </a:cubicBezTo>
                  <a:cubicBezTo>
                    <a:pt x="79" y="91"/>
                    <a:pt x="85" y="78"/>
                    <a:pt x="85" y="65"/>
                  </a:cubicBezTo>
                  <a:cubicBezTo>
                    <a:pt x="85" y="29"/>
                    <a:pt x="47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64"/>
            <p:cNvSpPr>
              <a:spLocks/>
            </p:cNvSpPr>
            <p:nvPr/>
          </p:nvSpPr>
          <p:spPr bwMode="auto">
            <a:xfrm>
              <a:off x="3444348" y="2638520"/>
              <a:ext cx="0" cy="2316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65"/>
            <p:cNvSpPr>
              <a:spLocks noEditPoints="1"/>
            </p:cNvSpPr>
            <p:nvPr/>
          </p:nvSpPr>
          <p:spPr bwMode="auto">
            <a:xfrm>
              <a:off x="2960476" y="2319025"/>
              <a:ext cx="268561" cy="407471"/>
            </a:xfrm>
            <a:custGeom>
              <a:avLst/>
              <a:gdLst>
                <a:gd name="T0" fmla="*/ 42 w 85"/>
                <a:gd name="T1" fmla="*/ 78 h 130"/>
                <a:gd name="T2" fmla="*/ 30 w 85"/>
                <a:gd name="T3" fmla="*/ 66 h 130"/>
                <a:gd name="T4" fmla="*/ 42 w 85"/>
                <a:gd name="T5" fmla="*/ 55 h 130"/>
                <a:gd name="T6" fmla="*/ 53 w 85"/>
                <a:gd name="T7" fmla="*/ 66 h 130"/>
                <a:gd name="T8" fmla="*/ 42 w 85"/>
                <a:gd name="T9" fmla="*/ 78 h 130"/>
                <a:gd name="T10" fmla="*/ 85 w 85"/>
                <a:gd name="T11" fmla="*/ 0 h 130"/>
                <a:gd name="T12" fmla="*/ 0 w 85"/>
                <a:gd name="T13" fmla="*/ 65 h 130"/>
                <a:gd name="T14" fmla="*/ 85 w 85"/>
                <a:gd name="T15" fmla="*/ 130 h 130"/>
                <a:gd name="T16" fmla="*/ 85 w 85"/>
                <a:gd name="T17" fmla="*/ 78 h 130"/>
                <a:gd name="T18" fmla="*/ 83 w 85"/>
                <a:gd name="T19" fmla="*/ 78 h 130"/>
                <a:gd name="T20" fmla="*/ 71 w 85"/>
                <a:gd name="T21" fmla="*/ 66 h 130"/>
                <a:gd name="T22" fmla="*/ 83 w 85"/>
                <a:gd name="T23" fmla="*/ 55 h 130"/>
                <a:gd name="T24" fmla="*/ 85 w 85"/>
                <a:gd name="T25" fmla="*/ 55 h 130"/>
                <a:gd name="T26" fmla="*/ 85 w 85"/>
                <a:gd name="T27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5" h="130">
                  <a:moveTo>
                    <a:pt x="42" y="78"/>
                  </a:moveTo>
                  <a:cubicBezTo>
                    <a:pt x="35" y="78"/>
                    <a:pt x="30" y="73"/>
                    <a:pt x="30" y="66"/>
                  </a:cubicBezTo>
                  <a:cubicBezTo>
                    <a:pt x="30" y="60"/>
                    <a:pt x="35" y="55"/>
                    <a:pt x="42" y="55"/>
                  </a:cubicBezTo>
                  <a:cubicBezTo>
                    <a:pt x="48" y="55"/>
                    <a:pt x="53" y="60"/>
                    <a:pt x="53" y="66"/>
                  </a:cubicBezTo>
                  <a:cubicBezTo>
                    <a:pt x="53" y="73"/>
                    <a:pt x="48" y="78"/>
                    <a:pt x="42" y="78"/>
                  </a:cubicBezTo>
                  <a:moveTo>
                    <a:pt x="85" y="0"/>
                  </a:moveTo>
                  <a:cubicBezTo>
                    <a:pt x="38" y="0"/>
                    <a:pt x="0" y="29"/>
                    <a:pt x="0" y="65"/>
                  </a:cubicBezTo>
                  <a:cubicBezTo>
                    <a:pt x="0" y="101"/>
                    <a:pt x="38" y="130"/>
                    <a:pt x="85" y="130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4" y="78"/>
                    <a:pt x="83" y="78"/>
                    <a:pt x="83" y="78"/>
                  </a:cubicBezTo>
                  <a:cubicBezTo>
                    <a:pt x="77" y="78"/>
                    <a:pt x="71" y="73"/>
                    <a:pt x="71" y="66"/>
                  </a:cubicBezTo>
                  <a:cubicBezTo>
                    <a:pt x="71" y="60"/>
                    <a:pt x="77" y="55"/>
                    <a:pt x="83" y="55"/>
                  </a:cubicBezTo>
                  <a:cubicBezTo>
                    <a:pt x="83" y="55"/>
                    <a:pt x="84" y="55"/>
                    <a:pt x="85" y="55"/>
                  </a:cubicBezTo>
                  <a:cubicBezTo>
                    <a:pt x="85" y="0"/>
                    <a:pt x="85" y="0"/>
                    <a:pt x="85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66"/>
            <p:cNvSpPr>
              <a:spLocks noEditPoints="1"/>
            </p:cNvSpPr>
            <p:nvPr/>
          </p:nvSpPr>
          <p:spPr bwMode="auto">
            <a:xfrm>
              <a:off x="3229037" y="2319025"/>
              <a:ext cx="351907" cy="412102"/>
            </a:xfrm>
            <a:custGeom>
              <a:avLst/>
              <a:gdLst>
                <a:gd name="T0" fmla="*/ 39 w 112"/>
                <a:gd name="T1" fmla="*/ 78 h 132"/>
                <a:gd name="T2" fmla="*/ 27 w 112"/>
                <a:gd name="T3" fmla="*/ 66 h 132"/>
                <a:gd name="T4" fmla="*/ 39 w 112"/>
                <a:gd name="T5" fmla="*/ 55 h 132"/>
                <a:gd name="T6" fmla="*/ 50 w 112"/>
                <a:gd name="T7" fmla="*/ 66 h 132"/>
                <a:gd name="T8" fmla="*/ 39 w 112"/>
                <a:gd name="T9" fmla="*/ 78 h 132"/>
                <a:gd name="T10" fmla="*/ 0 w 112"/>
                <a:gd name="T11" fmla="*/ 0 h 132"/>
                <a:gd name="T12" fmla="*/ 0 w 112"/>
                <a:gd name="T13" fmla="*/ 55 h 132"/>
                <a:gd name="T14" fmla="*/ 9 w 112"/>
                <a:gd name="T15" fmla="*/ 66 h 132"/>
                <a:gd name="T16" fmla="*/ 0 w 112"/>
                <a:gd name="T17" fmla="*/ 78 h 132"/>
                <a:gd name="T18" fmla="*/ 0 w 112"/>
                <a:gd name="T19" fmla="*/ 130 h 132"/>
                <a:gd name="T20" fmla="*/ 45 w 112"/>
                <a:gd name="T21" fmla="*/ 120 h 132"/>
                <a:gd name="T22" fmla="*/ 71 w 112"/>
                <a:gd name="T23" fmla="*/ 132 h 132"/>
                <a:gd name="T24" fmla="*/ 112 w 112"/>
                <a:gd name="T25" fmla="*/ 116 h 132"/>
                <a:gd name="T26" fmla="*/ 97 w 112"/>
                <a:gd name="T27" fmla="*/ 119 h 132"/>
                <a:gd name="T28" fmla="*/ 69 w 112"/>
                <a:gd name="T29" fmla="*/ 103 h 132"/>
                <a:gd name="T30" fmla="*/ 69 w 112"/>
                <a:gd name="T31" fmla="*/ 102 h 132"/>
                <a:gd name="T32" fmla="*/ 69 w 112"/>
                <a:gd name="T33" fmla="*/ 102 h 132"/>
                <a:gd name="T34" fmla="*/ 84 w 112"/>
                <a:gd name="T35" fmla="*/ 65 h 132"/>
                <a:gd name="T36" fmla="*/ 0 w 112"/>
                <a:gd name="T3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2" h="132">
                  <a:moveTo>
                    <a:pt x="39" y="78"/>
                  </a:moveTo>
                  <a:cubicBezTo>
                    <a:pt x="33" y="78"/>
                    <a:pt x="27" y="73"/>
                    <a:pt x="27" y="66"/>
                  </a:cubicBezTo>
                  <a:cubicBezTo>
                    <a:pt x="27" y="60"/>
                    <a:pt x="33" y="55"/>
                    <a:pt x="39" y="55"/>
                  </a:cubicBezTo>
                  <a:cubicBezTo>
                    <a:pt x="45" y="55"/>
                    <a:pt x="50" y="60"/>
                    <a:pt x="50" y="66"/>
                  </a:cubicBezTo>
                  <a:cubicBezTo>
                    <a:pt x="50" y="73"/>
                    <a:pt x="45" y="78"/>
                    <a:pt x="39" y="78"/>
                  </a:cubicBezTo>
                  <a:moveTo>
                    <a:pt x="0" y="0"/>
                  </a:moveTo>
                  <a:cubicBezTo>
                    <a:pt x="0" y="55"/>
                    <a:pt x="0" y="55"/>
                    <a:pt x="0" y="55"/>
                  </a:cubicBezTo>
                  <a:cubicBezTo>
                    <a:pt x="5" y="56"/>
                    <a:pt x="9" y="61"/>
                    <a:pt x="9" y="66"/>
                  </a:cubicBezTo>
                  <a:cubicBezTo>
                    <a:pt x="9" y="72"/>
                    <a:pt x="5" y="77"/>
                    <a:pt x="0" y="78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16" y="130"/>
                    <a:pt x="32" y="126"/>
                    <a:pt x="45" y="120"/>
                  </a:cubicBezTo>
                  <a:cubicBezTo>
                    <a:pt x="53" y="129"/>
                    <a:pt x="62" y="132"/>
                    <a:pt x="71" y="132"/>
                  </a:cubicBezTo>
                  <a:cubicBezTo>
                    <a:pt x="92" y="132"/>
                    <a:pt x="112" y="116"/>
                    <a:pt x="112" y="116"/>
                  </a:cubicBezTo>
                  <a:cubicBezTo>
                    <a:pt x="106" y="118"/>
                    <a:pt x="102" y="119"/>
                    <a:pt x="97" y="119"/>
                  </a:cubicBezTo>
                  <a:cubicBezTo>
                    <a:pt x="79" y="119"/>
                    <a:pt x="71" y="106"/>
                    <a:pt x="69" y="103"/>
                  </a:cubicBezTo>
                  <a:cubicBezTo>
                    <a:pt x="69" y="102"/>
                    <a:pt x="69" y="102"/>
                    <a:pt x="69" y="102"/>
                  </a:cubicBezTo>
                  <a:cubicBezTo>
                    <a:pt x="69" y="102"/>
                    <a:pt x="69" y="102"/>
                    <a:pt x="69" y="102"/>
                  </a:cubicBezTo>
                  <a:cubicBezTo>
                    <a:pt x="78" y="91"/>
                    <a:pt x="84" y="79"/>
                    <a:pt x="84" y="65"/>
                  </a:cubicBezTo>
                  <a:cubicBezTo>
                    <a:pt x="84" y="29"/>
                    <a:pt x="46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67"/>
            <p:cNvSpPr>
              <a:spLocks/>
            </p:cNvSpPr>
            <p:nvPr/>
          </p:nvSpPr>
          <p:spPr bwMode="auto">
            <a:xfrm>
              <a:off x="1964949" y="4731441"/>
              <a:ext cx="0" cy="2316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8"/>
            <p:cNvSpPr>
              <a:spLocks/>
            </p:cNvSpPr>
            <p:nvPr/>
          </p:nvSpPr>
          <p:spPr bwMode="auto">
            <a:xfrm>
              <a:off x="1585260" y="4414261"/>
              <a:ext cx="159747" cy="192161"/>
            </a:xfrm>
            <a:custGeom>
              <a:avLst/>
              <a:gdLst>
                <a:gd name="T0" fmla="*/ 51 w 51"/>
                <a:gd name="T1" fmla="*/ 0 h 61"/>
                <a:gd name="T2" fmla="*/ 0 w 51"/>
                <a:gd name="T3" fmla="*/ 13 h 61"/>
                <a:gd name="T4" fmla="*/ 39 w 51"/>
                <a:gd name="T5" fmla="*/ 61 h 61"/>
                <a:gd name="T6" fmla="*/ 49 w 51"/>
                <a:gd name="T7" fmla="*/ 54 h 61"/>
                <a:gd name="T8" fmla="*/ 51 w 51"/>
                <a:gd name="T9" fmla="*/ 55 h 61"/>
                <a:gd name="T10" fmla="*/ 51 w 51"/>
                <a:gd name="T11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61">
                  <a:moveTo>
                    <a:pt x="51" y="0"/>
                  </a:moveTo>
                  <a:cubicBezTo>
                    <a:pt x="32" y="0"/>
                    <a:pt x="14" y="5"/>
                    <a:pt x="0" y="13"/>
                  </a:cubicBezTo>
                  <a:cubicBezTo>
                    <a:pt x="11" y="30"/>
                    <a:pt x="24" y="46"/>
                    <a:pt x="39" y="61"/>
                  </a:cubicBezTo>
                  <a:cubicBezTo>
                    <a:pt x="41" y="57"/>
                    <a:pt x="45" y="54"/>
                    <a:pt x="49" y="54"/>
                  </a:cubicBezTo>
                  <a:cubicBezTo>
                    <a:pt x="50" y="54"/>
                    <a:pt x="50" y="55"/>
                    <a:pt x="51" y="55"/>
                  </a:cubicBezTo>
                  <a:cubicBezTo>
                    <a:pt x="51" y="0"/>
                    <a:pt x="51" y="0"/>
                    <a:pt x="5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69"/>
            <p:cNvSpPr>
              <a:spLocks noEditPoints="1"/>
            </p:cNvSpPr>
            <p:nvPr/>
          </p:nvSpPr>
          <p:spPr bwMode="auto">
            <a:xfrm>
              <a:off x="1745007" y="4414261"/>
              <a:ext cx="351907" cy="407471"/>
            </a:xfrm>
            <a:custGeom>
              <a:avLst/>
              <a:gdLst>
                <a:gd name="T0" fmla="*/ 39 w 112"/>
                <a:gd name="T1" fmla="*/ 77 h 130"/>
                <a:gd name="T2" fmla="*/ 28 w 112"/>
                <a:gd name="T3" fmla="*/ 66 h 130"/>
                <a:gd name="T4" fmla="*/ 39 w 112"/>
                <a:gd name="T5" fmla="*/ 54 h 130"/>
                <a:gd name="T6" fmla="*/ 51 w 112"/>
                <a:gd name="T7" fmla="*/ 66 h 130"/>
                <a:gd name="T8" fmla="*/ 39 w 112"/>
                <a:gd name="T9" fmla="*/ 77 h 130"/>
                <a:gd name="T10" fmla="*/ 0 w 112"/>
                <a:gd name="T11" fmla="*/ 0 h 130"/>
                <a:gd name="T12" fmla="*/ 0 w 112"/>
                <a:gd name="T13" fmla="*/ 55 h 130"/>
                <a:gd name="T14" fmla="*/ 10 w 112"/>
                <a:gd name="T15" fmla="*/ 66 h 130"/>
                <a:gd name="T16" fmla="*/ 4 w 112"/>
                <a:gd name="T17" fmla="*/ 76 h 130"/>
                <a:gd name="T18" fmla="*/ 84 w 112"/>
                <a:gd name="T19" fmla="*/ 130 h 130"/>
                <a:gd name="T20" fmla="*/ 112 w 112"/>
                <a:gd name="T21" fmla="*/ 116 h 130"/>
                <a:gd name="T22" fmla="*/ 98 w 112"/>
                <a:gd name="T23" fmla="*/ 118 h 130"/>
                <a:gd name="T24" fmla="*/ 70 w 112"/>
                <a:gd name="T25" fmla="*/ 102 h 130"/>
                <a:gd name="T26" fmla="*/ 70 w 112"/>
                <a:gd name="T27" fmla="*/ 101 h 130"/>
                <a:gd name="T28" fmla="*/ 70 w 112"/>
                <a:gd name="T29" fmla="*/ 101 h 130"/>
                <a:gd name="T30" fmla="*/ 84 w 112"/>
                <a:gd name="T31" fmla="*/ 65 h 130"/>
                <a:gd name="T32" fmla="*/ 0 w 112"/>
                <a:gd name="T33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2" h="130">
                  <a:moveTo>
                    <a:pt x="39" y="77"/>
                  </a:moveTo>
                  <a:cubicBezTo>
                    <a:pt x="33" y="77"/>
                    <a:pt x="28" y="72"/>
                    <a:pt x="28" y="66"/>
                  </a:cubicBezTo>
                  <a:cubicBezTo>
                    <a:pt x="28" y="60"/>
                    <a:pt x="33" y="54"/>
                    <a:pt x="39" y="54"/>
                  </a:cubicBezTo>
                  <a:cubicBezTo>
                    <a:pt x="46" y="54"/>
                    <a:pt x="51" y="60"/>
                    <a:pt x="51" y="66"/>
                  </a:cubicBezTo>
                  <a:cubicBezTo>
                    <a:pt x="51" y="72"/>
                    <a:pt x="46" y="77"/>
                    <a:pt x="39" y="77"/>
                  </a:cubicBezTo>
                  <a:moveTo>
                    <a:pt x="0" y="0"/>
                  </a:moveTo>
                  <a:cubicBezTo>
                    <a:pt x="0" y="55"/>
                    <a:pt x="0" y="55"/>
                    <a:pt x="0" y="55"/>
                  </a:cubicBezTo>
                  <a:cubicBezTo>
                    <a:pt x="5" y="55"/>
                    <a:pt x="10" y="60"/>
                    <a:pt x="10" y="66"/>
                  </a:cubicBezTo>
                  <a:cubicBezTo>
                    <a:pt x="10" y="70"/>
                    <a:pt x="7" y="74"/>
                    <a:pt x="4" y="76"/>
                  </a:cubicBezTo>
                  <a:cubicBezTo>
                    <a:pt x="27" y="97"/>
                    <a:pt x="54" y="116"/>
                    <a:pt x="84" y="130"/>
                  </a:cubicBezTo>
                  <a:cubicBezTo>
                    <a:pt x="99" y="126"/>
                    <a:pt x="112" y="116"/>
                    <a:pt x="112" y="116"/>
                  </a:cubicBezTo>
                  <a:cubicBezTo>
                    <a:pt x="107" y="117"/>
                    <a:pt x="102" y="118"/>
                    <a:pt x="98" y="118"/>
                  </a:cubicBezTo>
                  <a:cubicBezTo>
                    <a:pt x="80" y="118"/>
                    <a:pt x="72" y="105"/>
                    <a:pt x="70" y="102"/>
                  </a:cubicBezTo>
                  <a:cubicBezTo>
                    <a:pt x="70" y="102"/>
                    <a:pt x="70" y="101"/>
                    <a:pt x="70" y="101"/>
                  </a:cubicBezTo>
                  <a:cubicBezTo>
                    <a:pt x="70" y="101"/>
                    <a:pt x="70" y="101"/>
                    <a:pt x="70" y="101"/>
                  </a:cubicBezTo>
                  <a:cubicBezTo>
                    <a:pt x="79" y="91"/>
                    <a:pt x="84" y="78"/>
                    <a:pt x="84" y="65"/>
                  </a:cubicBezTo>
                  <a:cubicBezTo>
                    <a:pt x="84" y="29"/>
                    <a:pt x="47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72"/>
            <p:cNvSpPr>
              <a:spLocks/>
            </p:cNvSpPr>
            <p:nvPr/>
          </p:nvSpPr>
          <p:spPr bwMode="auto">
            <a:xfrm>
              <a:off x="3768473" y="1788848"/>
              <a:ext cx="2314" cy="2316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73"/>
            <p:cNvSpPr>
              <a:spLocks/>
            </p:cNvSpPr>
            <p:nvPr/>
          </p:nvSpPr>
          <p:spPr bwMode="auto">
            <a:xfrm>
              <a:off x="3303123" y="1700872"/>
              <a:ext cx="247723" cy="178269"/>
            </a:xfrm>
            <a:custGeom>
              <a:avLst/>
              <a:gdLst>
                <a:gd name="T0" fmla="*/ 68 w 79"/>
                <a:gd name="T1" fmla="*/ 0 h 57"/>
                <a:gd name="T2" fmla="*/ 0 w 79"/>
                <a:gd name="T3" fmla="*/ 15 h 57"/>
                <a:gd name="T4" fmla="*/ 79 w 79"/>
                <a:gd name="T5" fmla="*/ 57 h 57"/>
                <a:gd name="T6" fmla="*/ 79 w 79"/>
                <a:gd name="T7" fmla="*/ 4 h 57"/>
                <a:gd name="T8" fmla="*/ 77 w 79"/>
                <a:gd name="T9" fmla="*/ 5 h 57"/>
                <a:gd name="T10" fmla="*/ 68 w 79"/>
                <a:gd name="T11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57">
                  <a:moveTo>
                    <a:pt x="68" y="0"/>
                  </a:moveTo>
                  <a:cubicBezTo>
                    <a:pt x="45" y="4"/>
                    <a:pt x="22" y="9"/>
                    <a:pt x="0" y="15"/>
                  </a:cubicBezTo>
                  <a:cubicBezTo>
                    <a:pt x="12" y="39"/>
                    <a:pt x="43" y="57"/>
                    <a:pt x="79" y="57"/>
                  </a:cubicBezTo>
                  <a:cubicBezTo>
                    <a:pt x="79" y="4"/>
                    <a:pt x="79" y="4"/>
                    <a:pt x="79" y="4"/>
                  </a:cubicBezTo>
                  <a:cubicBezTo>
                    <a:pt x="78" y="4"/>
                    <a:pt x="78" y="5"/>
                    <a:pt x="77" y="5"/>
                  </a:cubicBezTo>
                  <a:cubicBezTo>
                    <a:pt x="73" y="5"/>
                    <a:pt x="70" y="3"/>
                    <a:pt x="68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74"/>
            <p:cNvSpPr>
              <a:spLocks/>
            </p:cNvSpPr>
            <p:nvPr/>
          </p:nvSpPr>
          <p:spPr bwMode="auto">
            <a:xfrm>
              <a:off x="3550846" y="1684666"/>
              <a:ext cx="351907" cy="201421"/>
            </a:xfrm>
            <a:custGeom>
              <a:avLst/>
              <a:gdLst>
                <a:gd name="T0" fmla="*/ 64 w 112"/>
                <a:gd name="T1" fmla="*/ 0 h 64"/>
                <a:gd name="T2" fmla="*/ 50 w 112"/>
                <a:gd name="T3" fmla="*/ 0 h 64"/>
                <a:gd name="T4" fmla="*/ 39 w 112"/>
                <a:gd name="T5" fmla="*/ 10 h 64"/>
                <a:gd name="T6" fmla="*/ 28 w 112"/>
                <a:gd name="T7" fmla="*/ 1 h 64"/>
                <a:gd name="T8" fmla="*/ 8 w 112"/>
                <a:gd name="T9" fmla="*/ 3 h 64"/>
                <a:gd name="T10" fmla="*/ 0 w 112"/>
                <a:gd name="T11" fmla="*/ 9 h 64"/>
                <a:gd name="T12" fmla="*/ 0 w 112"/>
                <a:gd name="T13" fmla="*/ 62 h 64"/>
                <a:gd name="T14" fmla="*/ 45 w 112"/>
                <a:gd name="T15" fmla="*/ 52 h 64"/>
                <a:gd name="T16" fmla="*/ 72 w 112"/>
                <a:gd name="T17" fmla="*/ 64 h 64"/>
                <a:gd name="T18" fmla="*/ 112 w 112"/>
                <a:gd name="T19" fmla="*/ 48 h 64"/>
                <a:gd name="T20" fmla="*/ 98 w 112"/>
                <a:gd name="T21" fmla="*/ 50 h 64"/>
                <a:gd name="T22" fmla="*/ 70 w 112"/>
                <a:gd name="T23" fmla="*/ 34 h 64"/>
                <a:gd name="T24" fmla="*/ 69 w 112"/>
                <a:gd name="T25" fmla="*/ 34 h 64"/>
                <a:gd name="T26" fmla="*/ 70 w 112"/>
                <a:gd name="T27" fmla="*/ 33 h 64"/>
                <a:gd name="T28" fmla="*/ 84 w 112"/>
                <a:gd name="T29" fmla="*/ 0 h 64"/>
                <a:gd name="T30" fmla="*/ 64 w 112"/>
                <a:gd name="T31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2" h="64">
                  <a:moveTo>
                    <a:pt x="64" y="0"/>
                  </a:moveTo>
                  <a:cubicBezTo>
                    <a:pt x="59" y="0"/>
                    <a:pt x="55" y="0"/>
                    <a:pt x="50" y="0"/>
                  </a:cubicBezTo>
                  <a:cubicBezTo>
                    <a:pt x="49" y="5"/>
                    <a:pt x="45" y="10"/>
                    <a:pt x="39" y="10"/>
                  </a:cubicBezTo>
                  <a:cubicBezTo>
                    <a:pt x="34" y="10"/>
                    <a:pt x="29" y="6"/>
                    <a:pt x="28" y="1"/>
                  </a:cubicBezTo>
                  <a:cubicBezTo>
                    <a:pt x="22" y="2"/>
                    <a:pt x="15" y="2"/>
                    <a:pt x="8" y="3"/>
                  </a:cubicBezTo>
                  <a:cubicBezTo>
                    <a:pt x="7" y="6"/>
                    <a:pt x="4" y="9"/>
                    <a:pt x="0" y="9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16" y="62"/>
                    <a:pt x="32" y="58"/>
                    <a:pt x="45" y="52"/>
                  </a:cubicBezTo>
                  <a:cubicBezTo>
                    <a:pt x="53" y="61"/>
                    <a:pt x="63" y="64"/>
                    <a:pt x="72" y="64"/>
                  </a:cubicBezTo>
                  <a:cubicBezTo>
                    <a:pt x="92" y="64"/>
                    <a:pt x="112" y="48"/>
                    <a:pt x="112" y="48"/>
                  </a:cubicBezTo>
                  <a:cubicBezTo>
                    <a:pt x="107" y="50"/>
                    <a:pt x="102" y="50"/>
                    <a:pt x="98" y="50"/>
                  </a:cubicBezTo>
                  <a:cubicBezTo>
                    <a:pt x="79" y="50"/>
                    <a:pt x="71" y="38"/>
                    <a:pt x="70" y="34"/>
                  </a:cubicBezTo>
                  <a:cubicBezTo>
                    <a:pt x="69" y="34"/>
                    <a:pt x="69" y="34"/>
                    <a:pt x="69" y="34"/>
                  </a:cubicBezTo>
                  <a:cubicBezTo>
                    <a:pt x="69" y="34"/>
                    <a:pt x="70" y="33"/>
                    <a:pt x="70" y="33"/>
                  </a:cubicBezTo>
                  <a:cubicBezTo>
                    <a:pt x="78" y="24"/>
                    <a:pt x="83" y="12"/>
                    <a:pt x="84" y="0"/>
                  </a:cubicBezTo>
                  <a:cubicBezTo>
                    <a:pt x="77" y="0"/>
                    <a:pt x="71" y="0"/>
                    <a:pt x="64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75"/>
            <p:cNvSpPr>
              <a:spLocks/>
            </p:cNvSpPr>
            <p:nvPr/>
          </p:nvSpPr>
          <p:spPr bwMode="auto">
            <a:xfrm>
              <a:off x="3185048" y="1876825"/>
              <a:ext cx="268561" cy="400527"/>
            </a:xfrm>
            <a:custGeom>
              <a:avLst/>
              <a:gdLst>
                <a:gd name="T0" fmla="*/ 116 w 116"/>
                <a:gd name="T1" fmla="*/ 0 h 173"/>
                <a:gd name="T2" fmla="*/ 0 w 116"/>
                <a:gd name="T3" fmla="*/ 0 h 173"/>
                <a:gd name="T4" fmla="*/ 0 w 116"/>
                <a:gd name="T5" fmla="*/ 91 h 173"/>
                <a:gd name="T6" fmla="*/ 110 w 116"/>
                <a:gd name="T7" fmla="*/ 8 h 173"/>
                <a:gd name="T8" fmla="*/ 110 w 116"/>
                <a:gd name="T9" fmla="*/ 18 h 173"/>
                <a:gd name="T10" fmla="*/ 34 w 116"/>
                <a:gd name="T11" fmla="*/ 85 h 173"/>
                <a:gd name="T12" fmla="*/ 110 w 116"/>
                <a:gd name="T13" fmla="*/ 157 h 173"/>
                <a:gd name="T14" fmla="*/ 110 w 116"/>
                <a:gd name="T15" fmla="*/ 165 h 173"/>
                <a:gd name="T16" fmla="*/ 25 w 116"/>
                <a:gd name="T17" fmla="*/ 93 h 173"/>
                <a:gd name="T18" fmla="*/ 0 w 116"/>
                <a:gd name="T19" fmla="*/ 116 h 173"/>
                <a:gd name="T20" fmla="*/ 0 w 116"/>
                <a:gd name="T21" fmla="*/ 173 h 173"/>
                <a:gd name="T22" fmla="*/ 116 w 116"/>
                <a:gd name="T23" fmla="*/ 173 h 173"/>
                <a:gd name="T24" fmla="*/ 116 w 116"/>
                <a:gd name="T25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6" h="173">
                  <a:moveTo>
                    <a:pt x="116" y="0"/>
                  </a:moveTo>
                  <a:lnTo>
                    <a:pt x="0" y="0"/>
                  </a:lnTo>
                  <a:lnTo>
                    <a:pt x="0" y="91"/>
                  </a:lnTo>
                  <a:lnTo>
                    <a:pt x="110" y="8"/>
                  </a:lnTo>
                  <a:lnTo>
                    <a:pt x="110" y="18"/>
                  </a:lnTo>
                  <a:lnTo>
                    <a:pt x="34" y="85"/>
                  </a:lnTo>
                  <a:lnTo>
                    <a:pt x="110" y="157"/>
                  </a:lnTo>
                  <a:lnTo>
                    <a:pt x="110" y="165"/>
                  </a:lnTo>
                  <a:lnTo>
                    <a:pt x="25" y="93"/>
                  </a:lnTo>
                  <a:lnTo>
                    <a:pt x="0" y="116"/>
                  </a:lnTo>
                  <a:lnTo>
                    <a:pt x="0" y="173"/>
                  </a:lnTo>
                  <a:lnTo>
                    <a:pt x="116" y="173"/>
                  </a:lnTo>
                  <a:lnTo>
                    <a:pt x="11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76"/>
            <p:cNvSpPr>
              <a:spLocks/>
            </p:cNvSpPr>
            <p:nvPr/>
          </p:nvSpPr>
          <p:spPr bwMode="auto">
            <a:xfrm>
              <a:off x="3185048" y="1876825"/>
              <a:ext cx="268561" cy="400527"/>
            </a:xfrm>
            <a:custGeom>
              <a:avLst/>
              <a:gdLst>
                <a:gd name="T0" fmla="*/ 116 w 116"/>
                <a:gd name="T1" fmla="*/ 0 h 173"/>
                <a:gd name="T2" fmla="*/ 0 w 116"/>
                <a:gd name="T3" fmla="*/ 0 h 173"/>
                <a:gd name="T4" fmla="*/ 0 w 116"/>
                <a:gd name="T5" fmla="*/ 91 h 173"/>
                <a:gd name="T6" fmla="*/ 110 w 116"/>
                <a:gd name="T7" fmla="*/ 8 h 173"/>
                <a:gd name="T8" fmla="*/ 110 w 116"/>
                <a:gd name="T9" fmla="*/ 18 h 173"/>
                <a:gd name="T10" fmla="*/ 34 w 116"/>
                <a:gd name="T11" fmla="*/ 85 h 173"/>
                <a:gd name="T12" fmla="*/ 110 w 116"/>
                <a:gd name="T13" fmla="*/ 157 h 173"/>
                <a:gd name="T14" fmla="*/ 110 w 116"/>
                <a:gd name="T15" fmla="*/ 165 h 173"/>
                <a:gd name="T16" fmla="*/ 25 w 116"/>
                <a:gd name="T17" fmla="*/ 93 h 173"/>
                <a:gd name="T18" fmla="*/ 0 w 116"/>
                <a:gd name="T19" fmla="*/ 116 h 173"/>
                <a:gd name="T20" fmla="*/ 0 w 116"/>
                <a:gd name="T21" fmla="*/ 173 h 173"/>
                <a:gd name="T22" fmla="*/ 116 w 116"/>
                <a:gd name="T23" fmla="*/ 173 h 173"/>
                <a:gd name="T24" fmla="*/ 116 w 116"/>
                <a:gd name="T25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6" h="173">
                  <a:moveTo>
                    <a:pt x="116" y="0"/>
                  </a:moveTo>
                  <a:lnTo>
                    <a:pt x="0" y="0"/>
                  </a:lnTo>
                  <a:lnTo>
                    <a:pt x="0" y="91"/>
                  </a:lnTo>
                  <a:lnTo>
                    <a:pt x="110" y="8"/>
                  </a:lnTo>
                  <a:lnTo>
                    <a:pt x="110" y="18"/>
                  </a:lnTo>
                  <a:lnTo>
                    <a:pt x="34" y="85"/>
                  </a:lnTo>
                  <a:lnTo>
                    <a:pt x="110" y="157"/>
                  </a:lnTo>
                  <a:lnTo>
                    <a:pt x="110" y="165"/>
                  </a:lnTo>
                  <a:lnTo>
                    <a:pt x="25" y="93"/>
                  </a:lnTo>
                  <a:lnTo>
                    <a:pt x="0" y="116"/>
                  </a:lnTo>
                  <a:lnTo>
                    <a:pt x="0" y="173"/>
                  </a:lnTo>
                  <a:lnTo>
                    <a:pt x="116" y="173"/>
                  </a:lnTo>
                  <a:lnTo>
                    <a:pt x="116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77"/>
            <p:cNvSpPr>
              <a:spLocks noEditPoints="1"/>
            </p:cNvSpPr>
            <p:nvPr/>
          </p:nvSpPr>
          <p:spPr bwMode="auto">
            <a:xfrm>
              <a:off x="2916487" y="1876825"/>
              <a:ext cx="268561" cy="400527"/>
            </a:xfrm>
            <a:custGeom>
              <a:avLst/>
              <a:gdLst>
                <a:gd name="T0" fmla="*/ 5 w 85"/>
                <a:gd name="T1" fmla="*/ 11 h 128"/>
                <a:gd name="T2" fmla="*/ 0 w 85"/>
                <a:gd name="T3" fmla="*/ 14 h 128"/>
                <a:gd name="T4" fmla="*/ 0 w 85"/>
                <a:gd name="T5" fmla="*/ 128 h 128"/>
                <a:gd name="T6" fmla="*/ 85 w 85"/>
                <a:gd name="T7" fmla="*/ 128 h 128"/>
                <a:gd name="T8" fmla="*/ 85 w 85"/>
                <a:gd name="T9" fmla="*/ 86 h 128"/>
                <a:gd name="T10" fmla="*/ 67 w 85"/>
                <a:gd name="T11" fmla="*/ 69 h 128"/>
                <a:gd name="T12" fmla="*/ 5 w 85"/>
                <a:gd name="T13" fmla="*/ 122 h 128"/>
                <a:gd name="T14" fmla="*/ 5 w 85"/>
                <a:gd name="T15" fmla="*/ 116 h 128"/>
                <a:gd name="T16" fmla="*/ 60 w 85"/>
                <a:gd name="T17" fmla="*/ 63 h 128"/>
                <a:gd name="T18" fmla="*/ 5 w 85"/>
                <a:gd name="T19" fmla="*/ 13 h 128"/>
                <a:gd name="T20" fmla="*/ 5 w 85"/>
                <a:gd name="T21" fmla="*/ 11 h 128"/>
                <a:gd name="T22" fmla="*/ 85 w 85"/>
                <a:gd name="T23" fmla="*/ 0 h 128"/>
                <a:gd name="T24" fmla="*/ 23 w 85"/>
                <a:gd name="T25" fmla="*/ 0 h 128"/>
                <a:gd name="T26" fmla="*/ 9 w 85"/>
                <a:gd name="T27" fmla="*/ 9 h 128"/>
                <a:gd name="T28" fmla="*/ 85 w 85"/>
                <a:gd name="T29" fmla="*/ 67 h 128"/>
                <a:gd name="T30" fmla="*/ 85 w 85"/>
                <a:gd name="T31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5" h="128">
                  <a:moveTo>
                    <a:pt x="5" y="11"/>
                  </a:moveTo>
                  <a:cubicBezTo>
                    <a:pt x="3" y="12"/>
                    <a:pt x="1" y="13"/>
                    <a:pt x="0" y="14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85" y="128"/>
                    <a:pt x="85" y="128"/>
                    <a:pt x="85" y="128"/>
                  </a:cubicBezTo>
                  <a:cubicBezTo>
                    <a:pt x="85" y="86"/>
                    <a:pt x="85" y="86"/>
                    <a:pt x="85" y="86"/>
                  </a:cubicBezTo>
                  <a:cubicBezTo>
                    <a:pt x="67" y="69"/>
                    <a:pt x="67" y="69"/>
                    <a:pt x="67" y="69"/>
                  </a:cubicBezTo>
                  <a:cubicBezTo>
                    <a:pt x="5" y="122"/>
                    <a:pt x="5" y="122"/>
                    <a:pt x="5" y="122"/>
                  </a:cubicBezTo>
                  <a:cubicBezTo>
                    <a:pt x="5" y="116"/>
                    <a:pt x="5" y="116"/>
                    <a:pt x="5" y="116"/>
                  </a:cubicBezTo>
                  <a:cubicBezTo>
                    <a:pt x="60" y="63"/>
                    <a:pt x="60" y="63"/>
                    <a:pt x="60" y="6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1"/>
                    <a:pt x="5" y="11"/>
                    <a:pt x="5" y="11"/>
                  </a:cubicBezTo>
                  <a:moveTo>
                    <a:pt x="85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18" y="3"/>
                    <a:pt x="13" y="6"/>
                    <a:pt x="9" y="9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5" y="0"/>
                    <a:pt x="85" y="0"/>
                    <a:pt x="85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73" name="组合 72"/>
            <p:cNvGrpSpPr/>
            <p:nvPr/>
          </p:nvGrpSpPr>
          <p:grpSpPr>
            <a:xfrm>
              <a:off x="4268356" y="3981785"/>
              <a:ext cx="389145" cy="288937"/>
              <a:chOff x="4118066" y="3870195"/>
              <a:chExt cx="539436" cy="400527"/>
            </a:xfrm>
            <a:grpFill/>
          </p:grpSpPr>
          <p:sp>
            <p:nvSpPr>
              <p:cNvPr id="135" name="Freeform 78"/>
              <p:cNvSpPr>
                <a:spLocks/>
              </p:cNvSpPr>
              <p:nvPr/>
            </p:nvSpPr>
            <p:spPr bwMode="auto">
              <a:xfrm>
                <a:off x="4386627" y="3870195"/>
                <a:ext cx="270875" cy="400527"/>
              </a:xfrm>
              <a:custGeom>
                <a:avLst/>
                <a:gdLst>
                  <a:gd name="T0" fmla="*/ 86 w 86"/>
                  <a:gd name="T1" fmla="*/ 0 h 128"/>
                  <a:gd name="T2" fmla="*/ 0 w 86"/>
                  <a:gd name="T3" fmla="*/ 0 h 128"/>
                  <a:gd name="T4" fmla="*/ 0 w 86"/>
                  <a:gd name="T5" fmla="*/ 67 h 128"/>
                  <a:gd name="T6" fmla="*/ 80 w 86"/>
                  <a:gd name="T7" fmla="*/ 6 h 128"/>
                  <a:gd name="T8" fmla="*/ 80 w 86"/>
                  <a:gd name="T9" fmla="*/ 12 h 128"/>
                  <a:gd name="T10" fmla="*/ 25 w 86"/>
                  <a:gd name="T11" fmla="*/ 62 h 128"/>
                  <a:gd name="T12" fmla="*/ 80 w 86"/>
                  <a:gd name="T13" fmla="*/ 116 h 128"/>
                  <a:gd name="T14" fmla="*/ 80 w 86"/>
                  <a:gd name="T15" fmla="*/ 122 h 128"/>
                  <a:gd name="T16" fmla="*/ 19 w 86"/>
                  <a:gd name="T17" fmla="*/ 68 h 128"/>
                  <a:gd name="T18" fmla="*/ 0 w 86"/>
                  <a:gd name="T19" fmla="*/ 85 h 128"/>
                  <a:gd name="T20" fmla="*/ 0 w 86"/>
                  <a:gd name="T21" fmla="*/ 128 h 128"/>
                  <a:gd name="T22" fmla="*/ 79 w 86"/>
                  <a:gd name="T23" fmla="*/ 128 h 128"/>
                  <a:gd name="T24" fmla="*/ 86 w 86"/>
                  <a:gd name="T25" fmla="*/ 117 h 128"/>
                  <a:gd name="T26" fmla="*/ 86 w 86"/>
                  <a:gd name="T27" fmla="*/ 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6" h="128">
                    <a:moveTo>
                      <a:pt x="8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80" y="12"/>
                      <a:pt x="80" y="12"/>
                      <a:pt x="80" y="12"/>
                    </a:cubicBezTo>
                    <a:cubicBezTo>
                      <a:pt x="25" y="62"/>
                      <a:pt x="25" y="62"/>
                      <a:pt x="25" y="62"/>
                    </a:cubicBezTo>
                    <a:cubicBezTo>
                      <a:pt x="80" y="116"/>
                      <a:pt x="80" y="116"/>
                      <a:pt x="80" y="116"/>
                    </a:cubicBezTo>
                    <a:cubicBezTo>
                      <a:pt x="80" y="122"/>
                      <a:pt x="80" y="122"/>
                      <a:pt x="80" y="122"/>
                    </a:cubicBezTo>
                    <a:cubicBezTo>
                      <a:pt x="19" y="68"/>
                      <a:pt x="19" y="68"/>
                      <a:pt x="19" y="68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79" y="128"/>
                      <a:pt x="79" y="128"/>
                      <a:pt x="79" y="128"/>
                    </a:cubicBezTo>
                    <a:cubicBezTo>
                      <a:pt x="81" y="124"/>
                      <a:pt x="83" y="120"/>
                      <a:pt x="86" y="117"/>
                    </a:cubicBezTo>
                    <a:cubicBezTo>
                      <a:pt x="86" y="0"/>
                      <a:pt x="86" y="0"/>
                      <a:pt x="86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79"/>
              <p:cNvSpPr>
                <a:spLocks/>
              </p:cNvSpPr>
              <p:nvPr/>
            </p:nvSpPr>
            <p:spPr bwMode="auto">
              <a:xfrm>
                <a:off x="4118066" y="3870195"/>
                <a:ext cx="268561" cy="400527"/>
              </a:xfrm>
              <a:custGeom>
                <a:avLst/>
                <a:gdLst>
                  <a:gd name="T0" fmla="*/ 116 w 116"/>
                  <a:gd name="T1" fmla="*/ 0 h 173"/>
                  <a:gd name="T2" fmla="*/ 0 w 116"/>
                  <a:gd name="T3" fmla="*/ 0 h 173"/>
                  <a:gd name="T4" fmla="*/ 0 w 116"/>
                  <a:gd name="T5" fmla="*/ 173 h 173"/>
                  <a:gd name="T6" fmla="*/ 116 w 116"/>
                  <a:gd name="T7" fmla="*/ 173 h 173"/>
                  <a:gd name="T8" fmla="*/ 116 w 116"/>
                  <a:gd name="T9" fmla="*/ 115 h 173"/>
                  <a:gd name="T10" fmla="*/ 92 w 116"/>
                  <a:gd name="T11" fmla="*/ 92 h 173"/>
                  <a:gd name="T12" fmla="*/ 8 w 116"/>
                  <a:gd name="T13" fmla="*/ 165 h 173"/>
                  <a:gd name="T14" fmla="*/ 8 w 116"/>
                  <a:gd name="T15" fmla="*/ 157 h 173"/>
                  <a:gd name="T16" fmla="*/ 83 w 116"/>
                  <a:gd name="T17" fmla="*/ 84 h 173"/>
                  <a:gd name="T18" fmla="*/ 8 w 116"/>
                  <a:gd name="T19" fmla="*/ 16 h 173"/>
                  <a:gd name="T20" fmla="*/ 8 w 116"/>
                  <a:gd name="T21" fmla="*/ 8 h 173"/>
                  <a:gd name="T22" fmla="*/ 116 w 116"/>
                  <a:gd name="T23" fmla="*/ 91 h 173"/>
                  <a:gd name="T24" fmla="*/ 116 w 116"/>
                  <a:gd name="T25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6" h="173">
                    <a:moveTo>
                      <a:pt x="116" y="0"/>
                    </a:moveTo>
                    <a:lnTo>
                      <a:pt x="0" y="0"/>
                    </a:lnTo>
                    <a:lnTo>
                      <a:pt x="0" y="173"/>
                    </a:lnTo>
                    <a:lnTo>
                      <a:pt x="116" y="173"/>
                    </a:lnTo>
                    <a:lnTo>
                      <a:pt x="116" y="115"/>
                    </a:lnTo>
                    <a:lnTo>
                      <a:pt x="92" y="92"/>
                    </a:lnTo>
                    <a:lnTo>
                      <a:pt x="8" y="165"/>
                    </a:lnTo>
                    <a:lnTo>
                      <a:pt x="8" y="157"/>
                    </a:lnTo>
                    <a:lnTo>
                      <a:pt x="83" y="84"/>
                    </a:lnTo>
                    <a:lnTo>
                      <a:pt x="8" y="16"/>
                    </a:lnTo>
                    <a:lnTo>
                      <a:pt x="8" y="8"/>
                    </a:lnTo>
                    <a:lnTo>
                      <a:pt x="116" y="91"/>
                    </a:lnTo>
                    <a:lnTo>
                      <a:pt x="11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80"/>
              <p:cNvSpPr>
                <a:spLocks/>
              </p:cNvSpPr>
              <p:nvPr/>
            </p:nvSpPr>
            <p:spPr bwMode="auto">
              <a:xfrm>
                <a:off x="4118066" y="3870195"/>
                <a:ext cx="268561" cy="400527"/>
              </a:xfrm>
              <a:custGeom>
                <a:avLst/>
                <a:gdLst>
                  <a:gd name="T0" fmla="*/ 116 w 116"/>
                  <a:gd name="T1" fmla="*/ 0 h 173"/>
                  <a:gd name="T2" fmla="*/ 0 w 116"/>
                  <a:gd name="T3" fmla="*/ 0 h 173"/>
                  <a:gd name="T4" fmla="*/ 0 w 116"/>
                  <a:gd name="T5" fmla="*/ 173 h 173"/>
                  <a:gd name="T6" fmla="*/ 116 w 116"/>
                  <a:gd name="T7" fmla="*/ 173 h 173"/>
                  <a:gd name="T8" fmla="*/ 116 w 116"/>
                  <a:gd name="T9" fmla="*/ 115 h 173"/>
                  <a:gd name="T10" fmla="*/ 92 w 116"/>
                  <a:gd name="T11" fmla="*/ 92 h 173"/>
                  <a:gd name="T12" fmla="*/ 8 w 116"/>
                  <a:gd name="T13" fmla="*/ 165 h 173"/>
                  <a:gd name="T14" fmla="*/ 8 w 116"/>
                  <a:gd name="T15" fmla="*/ 157 h 173"/>
                  <a:gd name="T16" fmla="*/ 83 w 116"/>
                  <a:gd name="T17" fmla="*/ 84 h 173"/>
                  <a:gd name="T18" fmla="*/ 8 w 116"/>
                  <a:gd name="T19" fmla="*/ 16 h 173"/>
                  <a:gd name="T20" fmla="*/ 8 w 116"/>
                  <a:gd name="T21" fmla="*/ 8 h 173"/>
                  <a:gd name="T22" fmla="*/ 116 w 116"/>
                  <a:gd name="T23" fmla="*/ 91 h 173"/>
                  <a:gd name="T24" fmla="*/ 116 w 116"/>
                  <a:gd name="T25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6" h="173">
                    <a:moveTo>
                      <a:pt x="116" y="0"/>
                    </a:moveTo>
                    <a:lnTo>
                      <a:pt x="0" y="0"/>
                    </a:lnTo>
                    <a:lnTo>
                      <a:pt x="0" y="173"/>
                    </a:lnTo>
                    <a:lnTo>
                      <a:pt x="116" y="173"/>
                    </a:lnTo>
                    <a:lnTo>
                      <a:pt x="116" y="115"/>
                    </a:lnTo>
                    <a:lnTo>
                      <a:pt x="92" y="92"/>
                    </a:lnTo>
                    <a:lnTo>
                      <a:pt x="8" y="165"/>
                    </a:lnTo>
                    <a:lnTo>
                      <a:pt x="8" y="157"/>
                    </a:lnTo>
                    <a:lnTo>
                      <a:pt x="83" y="84"/>
                    </a:lnTo>
                    <a:lnTo>
                      <a:pt x="8" y="16"/>
                    </a:lnTo>
                    <a:lnTo>
                      <a:pt x="8" y="8"/>
                    </a:lnTo>
                    <a:lnTo>
                      <a:pt x="116" y="91"/>
                    </a:lnTo>
                    <a:lnTo>
                      <a:pt x="116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4" name="Freeform 81"/>
            <p:cNvSpPr>
              <a:spLocks/>
            </p:cNvSpPr>
            <p:nvPr/>
          </p:nvSpPr>
          <p:spPr bwMode="auto">
            <a:xfrm>
              <a:off x="5000149" y="2682507"/>
              <a:ext cx="94922" cy="87977"/>
            </a:xfrm>
            <a:custGeom>
              <a:avLst/>
              <a:gdLst>
                <a:gd name="T0" fmla="*/ 6 w 30"/>
                <a:gd name="T1" fmla="*/ 0 h 28"/>
                <a:gd name="T2" fmla="*/ 2 w 30"/>
                <a:gd name="T3" fmla="*/ 1 h 28"/>
                <a:gd name="T4" fmla="*/ 2 w 30"/>
                <a:gd name="T5" fmla="*/ 9 h 28"/>
                <a:gd name="T6" fmla="*/ 20 w 30"/>
                <a:gd name="T7" fmla="*/ 27 h 28"/>
                <a:gd name="T8" fmla="*/ 24 w 30"/>
                <a:gd name="T9" fmla="*/ 28 h 28"/>
                <a:gd name="T10" fmla="*/ 24 w 30"/>
                <a:gd name="T11" fmla="*/ 28 h 28"/>
                <a:gd name="T12" fmla="*/ 28 w 30"/>
                <a:gd name="T13" fmla="*/ 27 h 28"/>
                <a:gd name="T14" fmla="*/ 28 w 30"/>
                <a:gd name="T15" fmla="*/ 19 h 28"/>
                <a:gd name="T16" fmla="*/ 24 w 30"/>
                <a:gd name="T17" fmla="*/ 15 h 28"/>
                <a:gd name="T18" fmla="*/ 10 w 30"/>
                <a:gd name="T19" fmla="*/ 1 h 28"/>
                <a:gd name="T20" fmla="*/ 6 w 30"/>
                <a:gd name="T2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28">
                  <a:moveTo>
                    <a:pt x="6" y="0"/>
                  </a:moveTo>
                  <a:cubicBezTo>
                    <a:pt x="5" y="0"/>
                    <a:pt x="3" y="0"/>
                    <a:pt x="2" y="1"/>
                  </a:cubicBezTo>
                  <a:cubicBezTo>
                    <a:pt x="0" y="3"/>
                    <a:pt x="0" y="7"/>
                    <a:pt x="2" y="9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1" y="28"/>
                    <a:pt x="22" y="28"/>
                    <a:pt x="24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5" y="28"/>
                    <a:pt x="27" y="28"/>
                    <a:pt x="28" y="27"/>
                  </a:cubicBezTo>
                  <a:cubicBezTo>
                    <a:pt x="30" y="25"/>
                    <a:pt x="30" y="21"/>
                    <a:pt x="28" y="19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7" y="0"/>
                    <a:pt x="6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82"/>
            <p:cNvSpPr>
              <a:spLocks/>
            </p:cNvSpPr>
            <p:nvPr/>
          </p:nvSpPr>
          <p:spPr bwMode="auto">
            <a:xfrm>
              <a:off x="4912172" y="2897820"/>
              <a:ext cx="113443" cy="32413"/>
            </a:xfrm>
            <a:custGeom>
              <a:avLst/>
              <a:gdLst>
                <a:gd name="T0" fmla="*/ 31 w 36"/>
                <a:gd name="T1" fmla="*/ 0 h 10"/>
                <a:gd name="T2" fmla="*/ 5 w 36"/>
                <a:gd name="T3" fmla="*/ 0 h 10"/>
                <a:gd name="T4" fmla="*/ 0 w 36"/>
                <a:gd name="T5" fmla="*/ 5 h 10"/>
                <a:gd name="T6" fmla="*/ 5 w 36"/>
                <a:gd name="T7" fmla="*/ 10 h 10"/>
                <a:gd name="T8" fmla="*/ 31 w 36"/>
                <a:gd name="T9" fmla="*/ 10 h 10"/>
                <a:gd name="T10" fmla="*/ 36 w 36"/>
                <a:gd name="T11" fmla="*/ 5 h 10"/>
                <a:gd name="T12" fmla="*/ 31 w 36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10">
                  <a:moveTo>
                    <a:pt x="31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8"/>
                    <a:pt x="3" y="10"/>
                    <a:pt x="5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4" y="10"/>
                    <a:pt x="36" y="8"/>
                    <a:pt x="36" y="5"/>
                  </a:cubicBezTo>
                  <a:cubicBezTo>
                    <a:pt x="36" y="2"/>
                    <a:pt x="34" y="0"/>
                    <a:pt x="3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83"/>
            <p:cNvSpPr>
              <a:spLocks/>
            </p:cNvSpPr>
            <p:nvPr/>
          </p:nvSpPr>
          <p:spPr bwMode="auto">
            <a:xfrm>
              <a:off x="5000149" y="3055252"/>
              <a:ext cx="94922" cy="90293"/>
            </a:xfrm>
            <a:custGeom>
              <a:avLst/>
              <a:gdLst>
                <a:gd name="T0" fmla="*/ 24 w 30"/>
                <a:gd name="T1" fmla="*/ 0 h 29"/>
                <a:gd name="T2" fmla="*/ 24 w 30"/>
                <a:gd name="T3" fmla="*/ 0 h 29"/>
                <a:gd name="T4" fmla="*/ 20 w 30"/>
                <a:gd name="T5" fmla="*/ 2 h 29"/>
                <a:gd name="T6" fmla="*/ 2 w 30"/>
                <a:gd name="T7" fmla="*/ 20 h 29"/>
                <a:gd name="T8" fmla="*/ 2 w 30"/>
                <a:gd name="T9" fmla="*/ 27 h 29"/>
                <a:gd name="T10" fmla="*/ 6 w 30"/>
                <a:gd name="T11" fmla="*/ 29 h 29"/>
                <a:gd name="T12" fmla="*/ 10 w 30"/>
                <a:gd name="T13" fmla="*/ 27 h 29"/>
                <a:gd name="T14" fmla="*/ 24 w 30"/>
                <a:gd name="T15" fmla="*/ 13 h 29"/>
                <a:gd name="T16" fmla="*/ 28 w 30"/>
                <a:gd name="T17" fmla="*/ 9 h 29"/>
                <a:gd name="T18" fmla="*/ 28 w 30"/>
                <a:gd name="T19" fmla="*/ 2 h 29"/>
                <a:gd name="T20" fmla="*/ 24 w 30"/>
                <a:gd name="T2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29">
                  <a:moveTo>
                    <a:pt x="24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2" y="0"/>
                    <a:pt x="21" y="1"/>
                    <a:pt x="20" y="2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0" y="22"/>
                    <a:pt x="0" y="25"/>
                    <a:pt x="2" y="27"/>
                  </a:cubicBezTo>
                  <a:cubicBezTo>
                    <a:pt x="3" y="28"/>
                    <a:pt x="5" y="29"/>
                    <a:pt x="6" y="29"/>
                  </a:cubicBezTo>
                  <a:cubicBezTo>
                    <a:pt x="7" y="29"/>
                    <a:pt x="9" y="28"/>
                    <a:pt x="10" y="27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30" y="7"/>
                    <a:pt x="30" y="4"/>
                    <a:pt x="28" y="2"/>
                  </a:cubicBezTo>
                  <a:cubicBezTo>
                    <a:pt x="27" y="1"/>
                    <a:pt x="25" y="0"/>
                    <a:pt x="24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84"/>
            <p:cNvSpPr>
              <a:spLocks/>
            </p:cNvSpPr>
            <p:nvPr/>
          </p:nvSpPr>
          <p:spPr bwMode="auto">
            <a:xfrm>
              <a:off x="5058029" y="2770484"/>
              <a:ext cx="178268" cy="518600"/>
            </a:xfrm>
            <a:custGeom>
              <a:avLst/>
              <a:gdLst>
                <a:gd name="T0" fmla="*/ 23 w 57"/>
                <a:gd name="T1" fmla="*/ 0 h 166"/>
                <a:gd name="T2" fmla="*/ 6 w 57"/>
                <a:gd name="T3" fmla="*/ 22 h 166"/>
                <a:gd name="T4" fmla="*/ 0 w 57"/>
                <a:gd name="T5" fmla="*/ 46 h 166"/>
                <a:gd name="T6" fmla="*/ 6 w 57"/>
                <a:gd name="T7" fmla="*/ 70 h 166"/>
                <a:gd name="T8" fmla="*/ 25 w 57"/>
                <a:gd name="T9" fmla="*/ 93 h 166"/>
                <a:gd name="T10" fmla="*/ 25 w 57"/>
                <a:gd name="T11" fmla="*/ 138 h 166"/>
                <a:gd name="T12" fmla="*/ 53 w 57"/>
                <a:gd name="T13" fmla="*/ 166 h 166"/>
                <a:gd name="T14" fmla="*/ 57 w 57"/>
                <a:gd name="T15" fmla="*/ 166 h 166"/>
                <a:gd name="T16" fmla="*/ 57 w 57"/>
                <a:gd name="T17" fmla="*/ 115 h 166"/>
                <a:gd name="T18" fmla="*/ 37 w 57"/>
                <a:gd name="T19" fmla="*/ 115 h 166"/>
                <a:gd name="T20" fmla="*/ 37 w 57"/>
                <a:gd name="T21" fmla="*/ 89 h 166"/>
                <a:gd name="T22" fmla="*/ 34 w 57"/>
                <a:gd name="T23" fmla="*/ 84 h 166"/>
                <a:gd name="T24" fmla="*/ 12 w 57"/>
                <a:gd name="T25" fmla="*/ 46 h 166"/>
                <a:gd name="T26" fmla="*/ 24 w 57"/>
                <a:gd name="T27" fmla="*/ 15 h 166"/>
                <a:gd name="T28" fmla="*/ 23 w 57"/>
                <a:gd name="T29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7" h="166">
                  <a:moveTo>
                    <a:pt x="23" y="0"/>
                  </a:moveTo>
                  <a:cubicBezTo>
                    <a:pt x="16" y="6"/>
                    <a:pt x="10" y="13"/>
                    <a:pt x="6" y="22"/>
                  </a:cubicBezTo>
                  <a:cubicBezTo>
                    <a:pt x="2" y="29"/>
                    <a:pt x="0" y="37"/>
                    <a:pt x="0" y="46"/>
                  </a:cubicBezTo>
                  <a:cubicBezTo>
                    <a:pt x="0" y="54"/>
                    <a:pt x="2" y="62"/>
                    <a:pt x="6" y="70"/>
                  </a:cubicBezTo>
                  <a:cubicBezTo>
                    <a:pt x="10" y="79"/>
                    <a:pt x="17" y="87"/>
                    <a:pt x="25" y="93"/>
                  </a:cubicBezTo>
                  <a:cubicBezTo>
                    <a:pt x="25" y="138"/>
                    <a:pt x="25" y="138"/>
                    <a:pt x="25" y="138"/>
                  </a:cubicBezTo>
                  <a:cubicBezTo>
                    <a:pt x="25" y="153"/>
                    <a:pt x="38" y="166"/>
                    <a:pt x="53" y="166"/>
                  </a:cubicBezTo>
                  <a:cubicBezTo>
                    <a:pt x="57" y="166"/>
                    <a:pt x="57" y="166"/>
                    <a:pt x="57" y="166"/>
                  </a:cubicBezTo>
                  <a:cubicBezTo>
                    <a:pt x="57" y="115"/>
                    <a:pt x="57" y="115"/>
                    <a:pt x="57" y="115"/>
                  </a:cubicBezTo>
                  <a:cubicBezTo>
                    <a:pt x="37" y="115"/>
                    <a:pt x="37" y="115"/>
                    <a:pt x="37" y="115"/>
                  </a:cubicBezTo>
                  <a:cubicBezTo>
                    <a:pt x="37" y="89"/>
                    <a:pt x="37" y="89"/>
                    <a:pt x="37" y="89"/>
                  </a:cubicBezTo>
                  <a:cubicBezTo>
                    <a:pt x="37" y="87"/>
                    <a:pt x="36" y="85"/>
                    <a:pt x="34" y="84"/>
                  </a:cubicBezTo>
                  <a:cubicBezTo>
                    <a:pt x="21" y="76"/>
                    <a:pt x="12" y="62"/>
                    <a:pt x="12" y="46"/>
                  </a:cubicBezTo>
                  <a:cubicBezTo>
                    <a:pt x="12" y="34"/>
                    <a:pt x="17" y="23"/>
                    <a:pt x="24" y="15"/>
                  </a:cubicBezTo>
                  <a:cubicBezTo>
                    <a:pt x="24" y="10"/>
                    <a:pt x="24" y="5"/>
                    <a:pt x="23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85"/>
            <p:cNvSpPr>
              <a:spLocks/>
            </p:cNvSpPr>
            <p:nvPr/>
          </p:nvSpPr>
          <p:spPr bwMode="auto">
            <a:xfrm>
              <a:off x="5377524" y="3055252"/>
              <a:ext cx="90291" cy="90293"/>
            </a:xfrm>
            <a:custGeom>
              <a:avLst/>
              <a:gdLst>
                <a:gd name="T0" fmla="*/ 6 w 29"/>
                <a:gd name="T1" fmla="*/ 0 h 29"/>
                <a:gd name="T2" fmla="*/ 2 w 29"/>
                <a:gd name="T3" fmla="*/ 2 h 29"/>
                <a:gd name="T4" fmla="*/ 2 w 29"/>
                <a:gd name="T5" fmla="*/ 9 h 29"/>
                <a:gd name="T6" fmla="*/ 6 w 29"/>
                <a:gd name="T7" fmla="*/ 14 h 29"/>
                <a:gd name="T8" fmla="*/ 20 w 29"/>
                <a:gd name="T9" fmla="*/ 27 h 29"/>
                <a:gd name="T10" fmla="*/ 24 w 29"/>
                <a:gd name="T11" fmla="*/ 29 h 29"/>
                <a:gd name="T12" fmla="*/ 27 w 29"/>
                <a:gd name="T13" fmla="*/ 27 h 29"/>
                <a:gd name="T14" fmla="*/ 27 w 29"/>
                <a:gd name="T15" fmla="*/ 20 h 29"/>
                <a:gd name="T16" fmla="*/ 9 w 29"/>
                <a:gd name="T17" fmla="*/ 2 h 29"/>
                <a:gd name="T18" fmla="*/ 6 w 29"/>
                <a:gd name="T19" fmla="*/ 0 h 29"/>
                <a:gd name="T20" fmla="*/ 6 w 29"/>
                <a:gd name="T2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" h="29">
                  <a:moveTo>
                    <a:pt x="6" y="0"/>
                  </a:moveTo>
                  <a:cubicBezTo>
                    <a:pt x="4" y="0"/>
                    <a:pt x="3" y="1"/>
                    <a:pt x="2" y="2"/>
                  </a:cubicBezTo>
                  <a:cubicBezTo>
                    <a:pt x="0" y="4"/>
                    <a:pt x="0" y="7"/>
                    <a:pt x="2" y="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1" y="28"/>
                    <a:pt x="22" y="29"/>
                    <a:pt x="24" y="29"/>
                  </a:cubicBezTo>
                  <a:cubicBezTo>
                    <a:pt x="25" y="29"/>
                    <a:pt x="26" y="28"/>
                    <a:pt x="27" y="27"/>
                  </a:cubicBezTo>
                  <a:cubicBezTo>
                    <a:pt x="29" y="25"/>
                    <a:pt x="29" y="22"/>
                    <a:pt x="27" y="20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7" y="1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86"/>
            <p:cNvSpPr>
              <a:spLocks/>
            </p:cNvSpPr>
            <p:nvPr/>
          </p:nvSpPr>
          <p:spPr bwMode="auto">
            <a:xfrm>
              <a:off x="5236297" y="2946438"/>
              <a:ext cx="173638" cy="342646"/>
            </a:xfrm>
            <a:custGeom>
              <a:avLst/>
              <a:gdLst>
                <a:gd name="T0" fmla="*/ 44 w 55"/>
                <a:gd name="T1" fmla="*/ 0 h 110"/>
                <a:gd name="T2" fmla="*/ 22 w 55"/>
                <a:gd name="T3" fmla="*/ 29 h 110"/>
                <a:gd name="T4" fmla="*/ 19 w 55"/>
                <a:gd name="T5" fmla="*/ 34 h 110"/>
                <a:gd name="T6" fmla="*/ 19 w 55"/>
                <a:gd name="T7" fmla="*/ 59 h 110"/>
                <a:gd name="T8" fmla="*/ 0 w 55"/>
                <a:gd name="T9" fmla="*/ 59 h 110"/>
                <a:gd name="T10" fmla="*/ 0 w 55"/>
                <a:gd name="T11" fmla="*/ 110 h 110"/>
                <a:gd name="T12" fmla="*/ 3 w 55"/>
                <a:gd name="T13" fmla="*/ 110 h 110"/>
                <a:gd name="T14" fmla="*/ 31 w 55"/>
                <a:gd name="T15" fmla="*/ 82 h 110"/>
                <a:gd name="T16" fmla="*/ 31 w 55"/>
                <a:gd name="T17" fmla="*/ 37 h 110"/>
                <a:gd name="T18" fmla="*/ 51 w 55"/>
                <a:gd name="T19" fmla="*/ 15 h 110"/>
                <a:gd name="T20" fmla="*/ 55 w 55"/>
                <a:gd name="T21" fmla="*/ 4 h 110"/>
                <a:gd name="T22" fmla="*/ 44 w 55"/>
                <a:gd name="T23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" h="110">
                  <a:moveTo>
                    <a:pt x="44" y="0"/>
                  </a:moveTo>
                  <a:cubicBezTo>
                    <a:pt x="41" y="12"/>
                    <a:pt x="33" y="23"/>
                    <a:pt x="22" y="29"/>
                  </a:cubicBezTo>
                  <a:cubicBezTo>
                    <a:pt x="21" y="30"/>
                    <a:pt x="19" y="32"/>
                    <a:pt x="19" y="34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3" y="110"/>
                    <a:pt x="3" y="110"/>
                    <a:pt x="3" y="110"/>
                  </a:cubicBezTo>
                  <a:cubicBezTo>
                    <a:pt x="19" y="110"/>
                    <a:pt x="31" y="97"/>
                    <a:pt x="31" y="82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40" y="32"/>
                    <a:pt x="47" y="24"/>
                    <a:pt x="51" y="15"/>
                  </a:cubicBezTo>
                  <a:cubicBezTo>
                    <a:pt x="53" y="11"/>
                    <a:pt x="54" y="8"/>
                    <a:pt x="55" y="4"/>
                  </a:cubicBezTo>
                  <a:cubicBezTo>
                    <a:pt x="51" y="3"/>
                    <a:pt x="48" y="1"/>
                    <a:pt x="44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87"/>
            <p:cNvSpPr>
              <a:spLocks/>
            </p:cNvSpPr>
            <p:nvPr/>
          </p:nvSpPr>
          <p:spPr bwMode="auto">
            <a:xfrm>
              <a:off x="1437089" y="3640991"/>
              <a:ext cx="18521" cy="25468"/>
            </a:xfrm>
            <a:custGeom>
              <a:avLst/>
              <a:gdLst>
                <a:gd name="T0" fmla="*/ 2 w 6"/>
                <a:gd name="T1" fmla="*/ 0 h 8"/>
                <a:gd name="T2" fmla="*/ 0 w 6"/>
                <a:gd name="T3" fmla="*/ 7 h 8"/>
                <a:gd name="T4" fmla="*/ 3 w 6"/>
                <a:gd name="T5" fmla="*/ 8 h 8"/>
                <a:gd name="T6" fmla="*/ 3 w 6"/>
                <a:gd name="T7" fmla="*/ 8 h 8"/>
                <a:gd name="T8" fmla="*/ 5 w 6"/>
                <a:gd name="T9" fmla="*/ 7 h 8"/>
                <a:gd name="T10" fmla="*/ 5 w 6"/>
                <a:gd name="T11" fmla="*/ 3 h 8"/>
                <a:gd name="T12" fmla="*/ 3 w 6"/>
                <a:gd name="T13" fmla="*/ 0 h 8"/>
                <a:gd name="T14" fmla="*/ 2 w 6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8">
                  <a:moveTo>
                    <a:pt x="2" y="0"/>
                  </a:moveTo>
                  <a:cubicBezTo>
                    <a:pt x="2" y="2"/>
                    <a:pt x="1" y="5"/>
                    <a:pt x="0" y="7"/>
                  </a:cubicBezTo>
                  <a:cubicBezTo>
                    <a:pt x="1" y="8"/>
                    <a:pt x="2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4" y="8"/>
                    <a:pt x="5" y="7"/>
                  </a:cubicBezTo>
                  <a:cubicBezTo>
                    <a:pt x="6" y="6"/>
                    <a:pt x="6" y="4"/>
                    <a:pt x="5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88"/>
            <p:cNvSpPr>
              <a:spLocks/>
            </p:cNvSpPr>
            <p:nvPr/>
          </p:nvSpPr>
          <p:spPr bwMode="auto">
            <a:xfrm>
              <a:off x="1532010" y="3553014"/>
              <a:ext cx="9261" cy="71771"/>
            </a:xfrm>
            <a:custGeom>
              <a:avLst/>
              <a:gdLst>
                <a:gd name="T0" fmla="*/ 3 w 3"/>
                <a:gd name="T1" fmla="*/ 0 h 23"/>
                <a:gd name="T2" fmla="*/ 0 w 3"/>
                <a:gd name="T3" fmla="*/ 4 h 23"/>
                <a:gd name="T4" fmla="*/ 0 w 3"/>
                <a:gd name="T5" fmla="*/ 20 h 23"/>
                <a:gd name="T6" fmla="*/ 3 w 3"/>
                <a:gd name="T7" fmla="*/ 23 h 23"/>
                <a:gd name="T8" fmla="*/ 3 w 3"/>
                <a:gd name="T9" fmla="*/ 23 h 23"/>
                <a:gd name="T10" fmla="*/ 3 w 3"/>
                <a:gd name="T11" fmla="*/ 0 h 23"/>
                <a:gd name="T12" fmla="*/ 3 w 3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23">
                  <a:moveTo>
                    <a:pt x="3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2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89"/>
            <p:cNvSpPr>
              <a:spLocks/>
            </p:cNvSpPr>
            <p:nvPr/>
          </p:nvSpPr>
          <p:spPr bwMode="auto">
            <a:xfrm>
              <a:off x="1404676" y="3847043"/>
              <a:ext cx="50934" cy="57880"/>
            </a:xfrm>
            <a:custGeom>
              <a:avLst/>
              <a:gdLst>
                <a:gd name="T0" fmla="*/ 13 w 16"/>
                <a:gd name="T1" fmla="*/ 0 h 18"/>
                <a:gd name="T2" fmla="*/ 13 w 16"/>
                <a:gd name="T3" fmla="*/ 0 h 18"/>
                <a:gd name="T4" fmla="*/ 10 w 16"/>
                <a:gd name="T5" fmla="*/ 1 h 18"/>
                <a:gd name="T6" fmla="*/ 0 w 16"/>
                <a:gd name="T7" fmla="*/ 12 h 18"/>
                <a:gd name="T8" fmla="*/ 0 w 16"/>
                <a:gd name="T9" fmla="*/ 17 h 18"/>
                <a:gd name="T10" fmla="*/ 0 w 16"/>
                <a:gd name="T11" fmla="*/ 17 h 18"/>
                <a:gd name="T12" fmla="*/ 2 w 16"/>
                <a:gd name="T13" fmla="*/ 18 h 18"/>
                <a:gd name="T14" fmla="*/ 4 w 16"/>
                <a:gd name="T15" fmla="*/ 17 h 18"/>
                <a:gd name="T16" fmla="*/ 13 w 16"/>
                <a:gd name="T17" fmla="*/ 8 h 18"/>
                <a:gd name="T18" fmla="*/ 15 w 16"/>
                <a:gd name="T19" fmla="*/ 6 h 18"/>
                <a:gd name="T20" fmla="*/ 15 w 16"/>
                <a:gd name="T21" fmla="*/ 1 h 18"/>
                <a:gd name="T22" fmla="*/ 13 w 16"/>
                <a:gd name="T2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18"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1" y="0"/>
                    <a:pt x="10" y="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4"/>
                    <a:pt x="0" y="15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" y="18"/>
                    <a:pt x="1" y="18"/>
                    <a:pt x="2" y="18"/>
                  </a:cubicBezTo>
                  <a:cubicBezTo>
                    <a:pt x="3" y="18"/>
                    <a:pt x="3" y="18"/>
                    <a:pt x="4" y="17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6" y="4"/>
                    <a:pt x="16" y="2"/>
                    <a:pt x="15" y="1"/>
                  </a:cubicBezTo>
                  <a:cubicBezTo>
                    <a:pt x="14" y="0"/>
                    <a:pt x="13" y="0"/>
                    <a:pt x="13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90"/>
            <p:cNvSpPr>
              <a:spLocks/>
            </p:cNvSpPr>
            <p:nvPr/>
          </p:nvSpPr>
          <p:spPr bwMode="auto">
            <a:xfrm>
              <a:off x="1434773" y="3643307"/>
              <a:ext cx="106498" cy="351907"/>
            </a:xfrm>
            <a:custGeom>
              <a:avLst/>
              <a:gdLst>
                <a:gd name="T0" fmla="*/ 34 w 34"/>
                <a:gd name="T1" fmla="*/ 0 h 112"/>
                <a:gd name="T2" fmla="*/ 4 w 34"/>
                <a:gd name="T3" fmla="*/ 21 h 112"/>
                <a:gd name="T4" fmla="*/ 0 w 34"/>
                <a:gd name="T5" fmla="*/ 36 h 112"/>
                <a:gd name="T6" fmla="*/ 4 w 34"/>
                <a:gd name="T7" fmla="*/ 51 h 112"/>
                <a:gd name="T8" fmla="*/ 15 w 34"/>
                <a:gd name="T9" fmla="*/ 66 h 112"/>
                <a:gd name="T10" fmla="*/ 15 w 34"/>
                <a:gd name="T11" fmla="*/ 94 h 112"/>
                <a:gd name="T12" fmla="*/ 32 w 34"/>
                <a:gd name="T13" fmla="*/ 112 h 112"/>
                <a:gd name="T14" fmla="*/ 34 w 34"/>
                <a:gd name="T15" fmla="*/ 112 h 112"/>
                <a:gd name="T16" fmla="*/ 34 w 34"/>
                <a:gd name="T17" fmla="*/ 80 h 112"/>
                <a:gd name="T18" fmla="*/ 22 w 34"/>
                <a:gd name="T19" fmla="*/ 80 h 112"/>
                <a:gd name="T20" fmla="*/ 22 w 34"/>
                <a:gd name="T21" fmla="*/ 64 h 112"/>
                <a:gd name="T22" fmla="*/ 21 w 34"/>
                <a:gd name="T23" fmla="*/ 60 h 112"/>
                <a:gd name="T24" fmla="*/ 7 w 34"/>
                <a:gd name="T25" fmla="*/ 36 h 112"/>
                <a:gd name="T26" fmla="*/ 15 w 34"/>
                <a:gd name="T27" fmla="*/ 16 h 112"/>
                <a:gd name="T28" fmla="*/ 34 w 34"/>
                <a:gd name="T29" fmla="*/ 8 h 112"/>
                <a:gd name="T30" fmla="*/ 34 w 34"/>
                <a:gd name="T3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4" h="112">
                  <a:moveTo>
                    <a:pt x="34" y="0"/>
                  </a:moveTo>
                  <a:cubicBezTo>
                    <a:pt x="21" y="0"/>
                    <a:pt x="9" y="9"/>
                    <a:pt x="4" y="21"/>
                  </a:cubicBezTo>
                  <a:cubicBezTo>
                    <a:pt x="2" y="25"/>
                    <a:pt x="0" y="31"/>
                    <a:pt x="0" y="36"/>
                  </a:cubicBezTo>
                  <a:cubicBezTo>
                    <a:pt x="0" y="41"/>
                    <a:pt x="2" y="47"/>
                    <a:pt x="4" y="51"/>
                  </a:cubicBezTo>
                  <a:cubicBezTo>
                    <a:pt x="6" y="57"/>
                    <a:pt x="10" y="62"/>
                    <a:pt x="15" y="66"/>
                  </a:cubicBezTo>
                  <a:cubicBezTo>
                    <a:pt x="15" y="94"/>
                    <a:pt x="15" y="94"/>
                    <a:pt x="15" y="94"/>
                  </a:cubicBezTo>
                  <a:cubicBezTo>
                    <a:pt x="15" y="104"/>
                    <a:pt x="23" y="112"/>
                    <a:pt x="32" y="112"/>
                  </a:cubicBezTo>
                  <a:cubicBezTo>
                    <a:pt x="34" y="112"/>
                    <a:pt x="34" y="112"/>
                    <a:pt x="34" y="112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22" y="80"/>
                    <a:pt x="22" y="80"/>
                    <a:pt x="22" y="80"/>
                  </a:cubicBezTo>
                  <a:cubicBezTo>
                    <a:pt x="22" y="64"/>
                    <a:pt x="22" y="64"/>
                    <a:pt x="22" y="64"/>
                  </a:cubicBezTo>
                  <a:cubicBezTo>
                    <a:pt x="22" y="62"/>
                    <a:pt x="22" y="61"/>
                    <a:pt x="21" y="60"/>
                  </a:cubicBezTo>
                  <a:cubicBezTo>
                    <a:pt x="13" y="55"/>
                    <a:pt x="7" y="46"/>
                    <a:pt x="7" y="36"/>
                  </a:cubicBezTo>
                  <a:cubicBezTo>
                    <a:pt x="7" y="28"/>
                    <a:pt x="10" y="21"/>
                    <a:pt x="15" y="16"/>
                  </a:cubicBezTo>
                  <a:cubicBezTo>
                    <a:pt x="20" y="11"/>
                    <a:pt x="27" y="8"/>
                    <a:pt x="34" y="8"/>
                  </a:cubicBezTo>
                  <a:cubicBezTo>
                    <a:pt x="34" y="0"/>
                    <a:pt x="34" y="0"/>
                    <a:pt x="34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91"/>
            <p:cNvSpPr>
              <a:spLocks/>
            </p:cNvSpPr>
            <p:nvPr/>
          </p:nvSpPr>
          <p:spPr bwMode="auto">
            <a:xfrm>
              <a:off x="1541271" y="3553014"/>
              <a:ext cx="9261" cy="71771"/>
            </a:xfrm>
            <a:custGeom>
              <a:avLst/>
              <a:gdLst>
                <a:gd name="T0" fmla="*/ 0 w 3"/>
                <a:gd name="T1" fmla="*/ 0 h 23"/>
                <a:gd name="T2" fmla="*/ 0 w 3"/>
                <a:gd name="T3" fmla="*/ 23 h 23"/>
                <a:gd name="T4" fmla="*/ 3 w 3"/>
                <a:gd name="T5" fmla="*/ 20 h 23"/>
                <a:gd name="T6" fmla="*/ 3 w 3"/>
                <a:gd name="T7" fmla="*/ 4 h 23"/>
                <a:gd name="T8" fmla="*/ 0 w 3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3">
                  <a:moveTo>
                    <a:pt x="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2" y="23"/>
                    <a:pt x="3" y="21"/>
                    <a:pt x="3" y="20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2"/>
                    <a:pt x="2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92"/>
            <p:cNvSpPr>
              <a:spLocks/>
            </p:cNvSpPr>
            <p:nvPr/>
          </p:nvSpPr>
          <p:spPr bwMode="auto">
            <a:xfrm>
              <a:off x="1624617" y="3608579"/>
              <a:ext cx="57879" cy="57880"/>
            </a:xfrm>
            <a:custGeom>
              <a:avLst/>
              <a:gdLst>
                <a:gd name="T0" fmla="*/ 15 w 18"/>
                <a:gd name="T1" fmla="*/ 0 h 18"/>
                <a:gd name="T2" fmla="*/ 12 w 18"/>
                <a:gd name="T3" fmla="*/ 1 h 18"/>
                <a:gd name="T4" fmla="*/ 4 w 18"/>
                <a:gd name="T5" fmla="*/ 10 h 18"/>
                <a:gd name="T6" fmla="*/ 2 w 18"/>
                <a:gd name="T7" fmla="*/ 13 h 18"/>
                <a:gd name="T8" fmla="*/ 2 w 18"/>
                <a:gd name="T9" fmla="*/ 17 h 18"/>
                <a:gd name="T10" fmla="*/ 4 w 18"/>
                <a:gd name="T11" fmla="*/ 18 h 18"/>
                <a:gd name="T12" fmla="*/ 4 w 18"/>
                <a:gd name="T13" fmla="*/ 18 h 18"/>
                <a:gd name="T14" fmla="*/ 6 w 18"/>
                <a:gd name="T15" fmla="*/ 17 h 18"/>
                <a:gd name="T16" fmla="*/ 17 w 18"/>
                <a:gd name="T17" fmla="*/ 6 h 18"/>
                <a:gd name="T18" fmla="*/ 17 w 18"/>
                <a:gd name="T19" fmla="*/ 1 h 18"/>
                <a:gd name="T20" fmla="*/ 15 w 18"/>
                <a:gd name="T2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18">
                  <a:moveTo>
                    <a:pt x="15" y="0"/>
                  </a:moveTo>
                  <a:cubicBezTo>
                    <a:pt x="14" y="0"/>
                    <a:pt x="13" y="1"/>
                    <a:pt x="12" y="1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4"/>
                    <a:pt x="0" y="16"/>
                    <a:pt x="2" y="17"/>
                  </a:cubicBezTo>
                  <a:cubicBezTo>
                    <a:pt x="2" y="18"/>
                    <a:pt x="3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5" y="18"/>
                    <a:pt x="6" y="18"/>
                    <a:pt x="6" y="1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5"/>
                    <a:pt x="18" y="3"/>
                    <a:pt x="17" y="1"/>
                  </a:cubicBezTo>
                  <a:cubicBezTo>
                    <a:pt x="16" y="1"/>
                    <a:pt x="15" y="0"/>
                    <a:pt x="15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93"/>
            <p:cNvSpPr>
              <a:spLocks/>
            </p:cNvSpPr>
            <p:nvPr/>
          </p:nvSpPr>
          <p:spPr bwMode="auto">
            <a:xfrm>
              <a:off x="1666291" y="3747489"/>
              <a:ext cx="69455" cy="18521"/>
            </a:xfrm>
            <a:custGeom>
              <a:avLst/>
              <a:gdLst>
                <a:gd name="T0" fmla="*/ 19 w 22"/>
                <a:gd name="T1" fmla="*/ 0 h 6"/>
                <a:gd name="T2" fmla="*/ 4 w 22"/>
                <a:gd name="T3" fmla="*/ 0 h 6"/>
                <a:gd name="T4" fmla="*/ 0 w 22"/>
                <a:gd name="T5" fmla="*/ 3 h 6"/>
                <a:gd name="T6" fmla="*/ 4 w 22"/>
                <a:gd name="T7" fmla="*/ 6 h 6"/>
                <a:gd name="T8" fmla="*/ 19 w 22"/>
                <a:gd name="T9" fmla="*/ 6 h 6"/>
                <a:gd name="T10" fmla="*/ 22 w 22"/>
                <a:gd name="T11" fmla="*/ 3 h 6"/>
                <a:gd name="T12" fmla="*/ 19 w 22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6">
                  <a:moveTo>
                    <a:pt x="19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5"/>
                    <a:pt x="2" y="6"/>
                    <a:pt x="4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21" y="6"/>
                    <a:pt x="22" y="5"/>
                    <a:pt x="22" y="3"/>
                  </a:cubicBezTo>
                  <a:cubicBezTo>
                    <a:pt x="22" y="1"/>
                    <a:pt x="21" y="0"/>
                    <a:pt x="19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94"/>
            <p:cNvSpPr>
              <a:spLocks/>
            </p:cNvSpPr>
            <p:nvPr/>
          </p:nvSpPr>
          <p:spPr bwMode="auto">
            <a:xfrm>
              <a:off x="1624617" y="3847043"/>
              <a:ext cx="57879" cy="57880"/>
            </a:xfrm>
            <a:custGeom>
              <a:avLst/>
              <a:gdLst>
                <a:gd name="T0" fmla="*/ 4 w 18"/>
                <a:gd name="T1" fmla="*/ 0 h 18"/>
                <a:gd name="T2" fmla="*/ 2 w 18"/>
                <a:gd name="T3" fmla="*/ 1 h 18"/>
                <a:gd name="T4" fmla="*/ 2 w 18"/>
                <a:gd name="T5" fmla="*/ 6 h 18"/>
                <a:gd name="T6" fmla="*/ 4 w 18"/>
                <a:gd name="T7" fmla="*/ 8 h 18"/>
                <a:gd name="T8" fmla="*/ 12 w 18"/>
                <a:gd name="T9" fmla="*/ 17 h 18"/>
                <a:gd name="T10" fmla="*/ 15 w 18"/>
                <a:gd name="T11" fmla="*/ 18 h 18"/>
                <a:gd name="T12" fmla="*/ 17 w 18"/>
                <a:gd name="T13" fmla="*/ 17 h 18"/>
                <a:gd name="T14" fmla="*/ 17 w 18"/>
                <a:gd name="T15" fmla="*/ 12 h 18"/>
                <a:gd name="T16" fmla="*/ 6 w 18"/>
                <a:gd name="T17" fmla="*/ 1 h 18"/>
                <a:gd name="T18" fmla="*/ 4 w 18"/>
                <a:gd name="T19" fmla="*/ 0 h 18"/>
                <a:gd name="T20" fmla="*/ 4 w 18"/>
                <a:gd name="T2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18">
                  <a:moveTo>
                    <a:pt x="4" y="0"/>
                  </a:moveTo>
                  <a:cubicBezTo>
                    <a:pt x="3" y="0"/>
                    <a:pt x="2" y="0"/>
                    <a:pt x="2" y="1"/>
                  </a:cubicBezTo>
                  <a:cubicBezTo>
                    <a:pt x="0" y="2"/>
                    <a:pt x="0" y="4"/>
                    <a:pt x="2" y="6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3" y="18"/>
                    <a:pt x="14" y="18"/>
                    <a:pt x="15" y="18"/>
                  </a:cubicBezTo>
                  <a:cubicBezTo>
                    <a:pt x="15" y="18"/>
                    <a:pt x="16" y="18"/>
                    <a:pt x="17" y="17"/>
                  </a:cubicBezTo>
                  <a:cubicBezTo>
                    <a:pt x="18" y="16"/>
                    <a:pt x="18" y="14"/>
                    <a:pt x="17" y="1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95"/>
            <p:cNvSpPr>
              <a:spLocks/>
            </p:cNvSpPr>
            <p:nvPr/>
          </p:nvSpPr>
          <p:spPr bwMode="auto">
            <a:xfrm>
              <a:off x="1541271" y="3643307"/>
              <a:ext cx="108813" cy="351907"/>
            </a:xfrm>
            <a:custGeom>
              <a:avLst/>
              <a:gdLst>
                <a:gd name="T0" fmla="*/ 0 w 35"/>
                <a:gd name="T1" fmla="*/ 0 h 112"/>
                <a:gd name="T2" fmla="*/ 0 w 35"/>
                <a:gd name="T3" fmla="*/ 0 h 112"/>
                <a:gd name="T4" fmla="*/ 0 w 35"/>
                <a:gd name="T5" fmla="*/ 8 h 112"/>
                <a:gd name="T6" fmla="*/ 0 w 35"/>
                <a:gd name="T7" fmla="*/ 8 h 112"/>
                <a:gd name="T8" fmla="*/ 20 w 35"/>
                <a:gd name="T9" fmla="*/ 16 h 112"/>
                <a:gd name="T10" fmla="*/ 28 w 35"/>
                <a:gd name="T11" fmla="*/ 36 h 112"/>
                <a:gd name="T12" fmla="*/ 14 w 35"/>
                <a:gd name="T13" fmla="*/ 61 h 112"/>
                <a:gd name="T14" fmla="*/ 12 w 35"/>
                <a:gd name="T15" fmla="*/ 64 h 112"/>
                <a:gd name="T16" fmla="*/ 12 w 35"/>
                <a:gd name="T17" fmla="*/ 80 h 112"/>
                <a:gd name="T18" fmla="*/ 0 w 35"/>
                <a:gd name="T19" fmla="*/ 80 h 112"/>
                <a:gd name="T20" fmla="*/ 0 w 35"/>
                <a:gd name="T21" fmla="*/ 112 h 112"/>
                <a:gd name="T22" fmla="*/ 2 w 35"/>
                <a:gd name="T23" fmla="*/ 112 h 112"/>
                <a:gd name="T24" fmla="*/ 19 w 35"/>
                <a:gd name="T25" fmla="*/ 94 h 112"/>
                <a:gd name="T26" fmla="*/ 19 w 35"/>
                <a:gd name="T27" fmla="*/ 66 h 112"/>
                <a:gd name="T28" fmla="*/ 31 w 35"/>
                <a:gd name="T29" fmla="*/ 52 h 112"/>
                <a:gd name="T30" fmla="*/ 35 w 35"/>
                <a:gd name="T31" fmla="*/ 36 h 112"/>
                <a:gd name="T32" fmla="*/ 31 w 35"/>
                <a:gd name="T33" fmla="*/ 20 h 112"/>
                <a:gd name="T34" fmla="*/ 0 w 35"/>
                <a:gd name="T3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5" h="11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8" y="8"/>
                    <a:pt x="15" y="11"/>
                    <a:pt x="20" y="16"/>
                  </a:cubicBezTo>
                  <a:cubicBezTo>
                    <a:pt x="25" y="21"/>
                    <a:pt x="28" y="28"/>
                    <a:pt x="28" y="36"/>
                  </a:cubicBezTo>
                  <a:cubicBezTo>
                    <a:pt x="28" y="47"/>
                    <a:pt x="22" y="56"/>
                    <a:pt x="14" y="61"/>
                  </a:cubicBezTo>
                  <a:cubicBezTo>
                    <a:pt x="13" y="61"/>
                    <a:pt x="12" y="63"/>
                    <a:pt x="12" y="64"/>
                  </a:cubicBezTo>
                  <a:cubicBezTo>
                    <a:pt x="12" y="80"/>
                    <a:pt x="12" y="80"/>
                    <a:pt x="12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2" y="112"/>
                    <a:pt x="2" y="112"/>
                    <a:pt x="2" y="112"/>
                  </a:cubicBezTo>
                  <a:cubicBezTo>
                    <a:pt x="12" y="112"/>
                    <a:pt x="19" y="104"/>
                    <a:pt x="19" y="94"/>
                  </a:cubicBezTo>
                  <a:cubicBezTo>
                    <a:pt x="19" y="66"/>
                    <a:pt x="19" y="66"/>
                    <a:pt x="19" y="66"/>
                  </a:cubicBezTo>
                  <a:cubicBezTo>
                    <a:pt x="24" y="63"/>
                    <a:pt x="28" y="58"/>
                    <a:pt x="31" y="52"/>
                  </a:cubicBezTo>
                  <a:cubicBezTo>
                    <a:pt x="33" y="47"/>
                    <a:pt x="35" y="42"/>
                    <a:pt x="35" y="36"/>
                  </a:cubicBezTo>
                  <a:cubicBezTo>
                    <a:pt x="35" y="30"/>
                    <a:pt x="33" y="25"/>
                    <a:pt x="31" y="20"/>
                  </a:cubicBezTo>
                  <a:cubicBezTo>
                    <a:pt x="26" y="8"/>
                    <a:pt x="14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97"/>
            <p:cNvSpPr>
              <a:spLocks/>
            </p:cNvSpPr>
            <p:nvPr/>
          </p:nvSpPr>
          <p:spPr bwMode="auto">
            <a:xfrm>
              <a:off x="4136587" y="2717236"/>
              <a:ext cx="16206" cy="97238"/>
            </a:xfrm>
            <a:custGeom>
              <a:avLst/>
              <a:gdLst>
                <a:gd name="T0" fmla="*/ 4 w 5"/>
                <a:gd name="T1" fmla="*/ 0 h 31"/>
                <a:gd name="T2" fmla="*/ 0 w 5"/>
                <a:gd name="T3" fmla="*/ 4 h 31"/>
                <a:gd name="T4" fmla="*/ 0 w 5"/>
                <a:gd name="T5" fmla="*/ 26 h 31"/>
                <a:gd name="T6" fmla="*/ 4 w 5"/>
                <a:gd name="T7" fmla="*/ 31 h 31"/>
                <a:gd name="T8" fmla="*/ 5 w 5"/>
                <a:gd name="T9" fmla="*/ 31 h 31"/>
                <a:gd name="T10" fmla="*/ 5 w 5"/>
                <a:gd name="T11" fmla="*/ 0 h 31"/>
                <a:gd name="T12" fmla="*/ 4 w 5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1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9"/>
                    <a:pt x="2" y="31"/>
                    <a:pt x="4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101"/>
            <p:cNvSpPr>
              <a:spLocks/>
            </p:cNvSpPr>
            <p:nvPr/>
          </p:nvSpPr>
          <p:spPr bwMode="auto">
            <a:xfrm>
              <a:off x="4152793" y="2717236"/>
              <a:ext cx="11575" cy="97238"/>
            </a:xfrm>
            <a:custGeom>
              <a:avLst/>
              <a:gdLst>
                <a:gd name="T0" fmla="*/ 0 w 4"/>
                <a:gd name="T1" fmla="*/ 0 h 31"/>
                <a:gd name="T2" fmla="*/ 0 w 4"/>
                <a:gd name="T3" fmla="*/ 31 h 31"/>
                <a:gd name="T4" fmla="*/ 4 w 4"/>
                <a:gd name="T5" fmla="*/ 26 h 31"/>
                <a:gd name="T6" fmla="*/ 4 w 4"/>
                <a:gd name="T7" fmla="*/ 4 h 31"/>
                <a:gd name="T8" fmla="*/ 0 w 4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1">
                  <a:moveTo>
                    <a:pt x="0" y="0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2" y="31"/>
                    <a:pt x="4" y="29"/>
                    <a:pt x="4" y="26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2"/>
                    <a:pt x="2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116"/>
            <p:cNvSpPr>
              <a:spLocks/>
            </p:cNvSpPr>
            <p:nvPr/>
          </p:nvSpPr>
          <p:spPr bwMode="auto">
            <a:xfrm>
              <a:off x="2504385" y="4685137"/>
              <a:ext cx="85661" cy="16207"/>
            </a:xfrm>
            <a:custGeom>
              <a:avLst/>
              <a:gdLst>
                <a:gd name="T0" fmla="*/ 25 w 27"/>
                <a:gd name="T1" fmla="*/ 0 h 5"/>
                <a:gd name="T2" fmla="*/ 14 w 27"/>
                <a:gd name="T3" fmla="*/ 0 h 5"/>
                <a:gd name="T4" fmla="*/ 3 w 27"/>
                <a:gd name="T5" fmla="*/ 0 h 5"/>
                <a:gd name="T6" fmla="*/ 0 w 27"/>
                <a:gd name="T7" fmla="*/ 3 h 5"/>
                <a:gd name="T8" fmla="*/ 3 w 27"/>
                <a:gd name="T9" fmla="*/ 5 h 5"/>
                <a:gd name="T10" fmla="*/ 14 w 27"/>
                <a:gd name="T11" fmla="*/ 5 h 5"/>
                <a:gd name="T12" fmla="*/ 25 w 27"/>
                <a:gd name="T13" fmla="*/ 5 h 5"/>
                <a:gd name="T14" fmla="*/ 27 w 27"/>
                <a:gd name="T15" fmla="*/ 3 h 5"/>
                <a:gd name="T16" fmla="*/ 25 w 27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5">
                  <a:moveTo>
                    <a:pt x="25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2"/>
                    <a:pt x="0" y="3"/>
                  </a:cubicBezTo>
                  <a:cubicBezTo>
                    <a:pt x="0" y="4"/>
                    <a:pt x="2" y="5"/>
                    <a:pt x="3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6" y="5"/>
                    <a:pt x="27" y="4"/>
                    <a:pt x="27" y="3"/>
                  </a:cubicBezTo>
                  <a:cubicBezTo>
                    <a:pt x="27" y="2"/>
                    <a:pt x="26" y="0"/>
                    <a:pt x="25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117"/>
            <p:cNvSpPr>
              <a:spLocks noEditPoints="1"/>
            </p:cNvSpPr>
            <p:nvPr/>
          </p:nvSpPr>
          <p:spPr bwMode="auto">
            <a:xfrm>
              <a:off x="2386312" y="4326284"/>
              <a:ext cx="254670" cy="423678"/>
            </a:xfrm>
            <a:custGeom>
              <a:avLst/>
              <a:gdLst>
                <a:gd name="T0" fmla="*/ 38 w 81"/>
                <a:gd name="T1" fmla="*/ 117 h 135"/>
                <a:gd name="T2" fmla="*/ 38 w 81"/>
                <a:gd name="T3" fmla="*/ 117 h 135"/>
                <a:gd name="T4" fmla="*/ 41 w 81"/>
                <a:gd name="T5" fmla="*/ 114 h 135"/>
                <a:gd name="T6" fmla="*/ 52 w 81"/>
                <a:gd name="T7" fmla="*/ 114 h 135"/>
                <a:gd name="T8" fmla="*/ 63 w 81"/>
                <a:gd name="T9" fmla="*/ 114 h 135"/>
                <a:gd name="T10" fmla="*/ 65 w 81"/>
                <a:gd name="T11" fmla="*/ 117 h 135"/>
                <a:gd name="T12" fmla="*/ 65 w 81"/>
                <a:gd name="T13" fmla="*/ 117 h 135"/>
                <a:gd name="T14" fmla="*/ 63 w 81"/>
                <a:gd name="T15" fmla="*/ 119 h 135"/>
                <a:gd name="T16" fmla="*/ 52 w 81"/>
                <a:gd name="T17" fmla="*/ 119 h 135"/>
                <a:gd name="T18" fmla="*/ 41 w 81"/>
                <a:gd name="T19" fmla="*/ 119 h 135"/>
                <a:gd name="T20" fmla="*/ 38 w 81"/>
                <a:gd name="T21" fmla="*/ 117 h 135"/>
                <a:gd name="T22" fmla="*/ 81 w 81"/>
                <a:gd name="T23" fmla="*/ 0 h 135"/>
                <a:gd name="T24" fmla="*/ 52 w 81"/>
                <a:gd name="T25" fmla="*/ 0 h 135"/>
                <a:gd name="T26" fmla="*/ 13 w 81"/>
                <a:gd name="T27" fmla="*/ 0 h 135"/>
                <a:gd name="T28" fmla="*/ 0 w 81"/>
                <a:gd name="T29" fmla="*/ 14 h 135"/>
                <a:gd name="T30" fmla="*/ 0 w 81"/>
                <a:gd name="T31" fmla="*/ 82 h 135"/>
                <a:gd name="T32" fmla="*/ 13 w 81"/>
                <a:gd name="T33" fmla="*/ 95 h 135"/>
                <a:gd name="T34" fmla="*/ 52 w 81"/>
                <a:gd name="T35" fmla="*/ 95 h 135"/>
                <a:gd name="T36" fmla="*/ 66 w 81"/>
                <a:gd name="T37" fmla="*/ 95 h 135"/>
                <a:gd name="T38" fmla="*/ 66 w 81"/>
                <a:gd name="T39" fmla="*/ 108 h 135"/>
                <a:gd name="T40" fmla="*/ 52 w 81"/>
                <a:gd name="T41" fmla="*/ 108 h 135"/>
                <a:gd name="T42" fmla="*/ 41 w 81"/>
                <a:gd name="T43" fmla="*/ 108 h 135"/>
                <a:gd name="T44" fmla="*/ 28 w 81"/>
                <a:gd name="T45" fmla="*/ 121 h 135"/>
                <a:gd name="T46" fmla="*/ 28 w 81"/>
                <a:gd name="T47" fmla="*/ 122 h 135"/>
                <a:gd name="T48" fmla="*/ 41 w 81"/>
                <a:gd name="T49" fmla="*/ 135 h 135"/>
                <a:gd name="T50" fmla="*/ 52 w 81"/>
                <a:gd name="T51" fmla="*/ 135 h 135"/>
                <a:gd name="T52" fmla="*/ 81 w 81"/>
                <a:gd name="T53" fmla="*/ 135 h 135"/>
                <a:gd name="T54" fmla="*/ 81 w 81"/>
                <a:gd name="T55" fmla="*/ 86 h 135"/>
                <a:gd name="T56" fmla="*/ 52 w 81"/>
                <a:gd name="T57" fmla="*/ 86 h 135"/>
                <a:gd name="T58" fmla="*/ 20 w 81"/>
                <a:gd name="T59" fmla="*/ 86 h 135"/>
                <a:gd name="T60" fmla="*/ 10 w 81"/>
                <a:gd name="T61" fmla="*/ 76 h 135"/>
                <a:gd name="T62" fmla="*/ 10 w 81"/>
                <a:gd name="T63" fmla="*/ 20 h 135"/>
                <a:gd name="T64" fmla="*/ 20 w 81"/>
                <a:gd name="T65" fmla="*/ 9 h 135"/>
                <a:gd name="T66" fmla="*/ 52 w 81"/>
                <a:gd name="T67" fmla="*/ 9 h 135"/>
                <a:gd name="T68" fmla="*/ 81 w 81"/>
                <a:gd name="T69" fmla="*/ 9 h 135"/>
                <a:gd name="T70" fmla="*/ 81 w 81"/>
                <a:gd name="T71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1" h="135">
                  <a:moveTo>
                    <a:pt x="38" y="117"/>
                  </a:moveTo>
                  <a:cubicBezTo>
                    <a:pt x="38" y="117"/>
                    <a:pt x="38" y="117"/>
                    <a:pt x="38" y="117"/>
                  </a:cubicBezTo>
                  <a:cubicBezTo>
                    <a:pt x="38" y="116"/>
                    <a:pt x="40" y="114"/>
                    <a:pt x="41" y="114"/>
                  </a:cubicBezTo>
                  <a:cubicBezTo>
                    <a:pt x="52" y="114"/>
                    <a:pt x="52" y="114"/>
                    <a:pt x="52" y="114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4" y="114"/>
                    <a:pt x="65" y="116"/>
                    <a:pt x="65" y="117"/>
                  </a:cubicBezTo>
                  <a:cubicBezTo>
                    <a:pt x="65" y="117"/>
                    <a:pt x="65" y="117"/>
                    <a:pt x="65" y="117"/>
                  </a:cubicBezTo>
                  <a:cubicBezTo>
                    <a:pt x="65" y="118"/>
                    <a:pt x="64" y="119"/>
                    <a:pt x="63" y="119"/>
                  </a:cubicBezTo>
                  <a:cubicBezTo>
                    <a:pt x="52" y="119"/>
                    <a:pt x="52" y="119"/>
                    <a:pt x="52" y="119"/>
                  </a:cubicBezTo>
                  <a:cubicBezTo>
                    <a:pt x="41" y="119"/>
                    <a:pt x="41" y="119"/>
                    <a:pt x="41" y="119"/>
                  </a:cubicBezTo>
                  <a:cubicBezTo>
                    <a:pt x="40" y="119"/>
                    <a:pt x="38" y="118"/>
                    <a:pt x="38" y="117"/>
                  </a:cubicBezTo>
                  <a:moveTo>
                    <a:pt x="81" y="0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9"/>
                    <a:pt x="6" y="95"/>
                    <a:pt x="13" y="95"/>
                  </a:cubicBezTo>
                  <a:cubicBezTo>
                    <a:pt x="52" y="95"/>
                    <a:pt x="52" y="95"/>
                    <a:pt x="52" y="95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6" y="108"/>
                    <a:pt x="66" y="108"/>
                    <a:pt x="66" y="108"/>
                  </a:cubicBezTo>
                  <a:cubicBezTo>
                    <a:pt x="52" y="108"/>
                    <a:pt x="52" y="108"/>
                    <a:pt x="52" y="108"/>
                  </a:cubicBezTo>
                  <a:cubicBezTo>
                    <a:pt x="41" y="108"/>
                    <a:pt x="41" y="108"/>
                    <a:pt x="41" y="108"/>
                  </a:cubicBezTo>
                  <a:cubicBezTo>
                    <a:pt x="34" y="108"/>
                    <a:pt x="28" y="113"/>
                    <a:pt x="28" y="121"/>
                  </a:cubicBezTo>
                  <a:cubicBezTo>
                    <a:pt x="28" y="122"/>
                    <a:pt x="28" y="122"/>
                    <a:pt x="28" y="122"/>
                  </a:cubicBezTo>
                  <a:cubicBezTo>
                    <a:pt x="28" y="130"/>
                    <a:pt x="34" y="135"/>
                    <a:pt x="4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81" y="135"/>
                    <a:pt x="81" y="135"/>
                    <a:pt x="81" y="135"/>
                  </a:cubicBezTo>
                  <a:cubicBezTo>
                    <a:pt x="81" y="86"/>
                    <a:pt x="81" y="86"/>
                    <a:pt x="81" y="86"/>
                  </a:cubicBezTo>
                  <a:cubicBezTo>
                    <a:pt x="52" y="86"/>
                    <a:pt x="52" y="86"/>
                    <a:pt x="52" y="86"/>
                  </a:cubicBezTo>
                  <a:cubicBezTo>
                    <a:pt x="20" y="86"/>
                    <a:pt x="20" y="86"/>
                    <a:pt x="20" y="86"/>
                  </a:cubicBezTo>
                  <a:cubicBezTo>
                    <a:pt x="14" y="86"/>
                    <a:pt x="10" y="82"/>
                    <a:pt x="10" y="76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14"/>
                    <a:pt x="14" y="9"/>
                    <a:pt x="20" y="9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1" y="0"/>
                    <a:pt x="81" y="0"/>
                    <a:pt x="8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118"/>
            <p:cNvSpPr>
              <a:spLocks/>
            </p:cNvSpPr>
            <p:nvPr/>
          </p:nvSpPr>
          <p:spPr bwMode="auto">
            <a:xfrm>
              <a:off x="2640982" y="4326284"/>
              <a:ext cx="256984" cy="423678"/>
            </a:xfrm>
            <a:custGeom>
              <a:avLst/>
              <a:gdLst>
                <a:gd name="T0" fmla="*/ 69 w 82"/>
                <a:gd name="T1" fmla="*/ 0 h 135"/>
                <a:gd name="T2" fmla="*/ 0 w 82"/>
                <a:gd name="T3" fmla="*/ 0 h 135"/>
                <a:gd name="T4" fmla="*/ 0 w 82"/>
                <a:gd name="T5" fmla="*/ 0 h 135"/>
                <a:gd name="T6" fmla="*/ 0 w 82"/>
                <a:gd name="T7" fmla="*/ 9 h 135"/>
                <a:gd name="T8" fmla="*/ 0 w 82"/>
                <a:gd name="T9" fmla="*/ 9 h 135"/>
                <a:gd name="T10" fmla="*/ 62 w 82"/>
                <a:gd name="T11" fmla="*/ 9 h 135"/>
                <a:gd name="T12" fmla="*/ 72 w 82"/>
                <a:gd name="T13" fmla="*/ 20 h 135"/>
                <a:gd name="T14" fmla="*/ 72 w 82"/>
                <a:gd name="T15" fmla="*/ 76 h 135"/>
                <a:gd name="T16" fmla="*/ 62 w 82"/>
                <a:gd name="T17" fmla="*/ 86 h 135"/>
                <a:gd name="T18" fmla="*/ 0 w 82"/>
                <a:gd name="T19" fmla="*/ 86 h 135"/>
                <a:gd name="T20" fmla="*/ 0 w 82"/>
                <a:gd name="T21" fmla="*/ 86 h 135"/>
                <a:gd name="T22" fmla="*/ 0 w 82"/>
                <a:gd name="T23" fmla="*/ 135 h 135"/>
                <a:gd name="T24" fmla="*/ 0 w 82"/>
                <a:gd name="T25" fmla="*/ 135 h 135"/>
                <a:gd name="T26" fmla="*/ 40 w 82"/>
                <a:gd name="T27" fmla="*/ 135 h 135"/>
                <a:gd name="T28" fmla="*/ 53 w 82"/>
                <a:gd name="T29" fmla="*/ 122 h 135"/>
                <a:gd name="T30" fmla="*/ 53 w 82"/>
                <a:gd name="T31" fmla="*/ 121 h 135"/>
                <a:gd name="T32" fmla="*/ 40 w 82"/>
                <a:gd name="T33" fmla="*/ 108 h 135"/>
                <a:gd name="T34" fmla="*/ 17 w 82"/>
                <a:gd name="T35" fmla="*/ 108 h 135"/>
                <a:gd name="T36" fmla="*/ 17 w 82"/>
                <a:gd name="T37" fmla="*/ 95 h 135"/>
                <a:gd name="T38" fmla="*/ 69 w 82"/>
                <a:gd name="T39" fmla="*/ 95 h 135"/>
                <a:gd name="T40" fmla="*/ 82 w 82"/>
                <a:gd name="T41" fmla="*/ 82 h 135"/>
                <a:gd name="T42" fmla="*/ 82 w 82"/>
                <a:gd name="T43" fmla="*/ 14 h 135"/>
                <a:gd name="T44" fmla="*/ 69 w 82"/>
                <a:gd name="T45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2" h="135">
                  <a:moveTo>
                    <a:pt x="6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62" y="9"/>
                    <a:pt x="62" y="9"/>
                    <a:pt x="62" y="9"/>
                  </a:cubicBezTo>
                  <a:cubicBezTo>
                    <a:pt x="67" y="9"/>
                    <a:pt x="72" y="14"/>
                    <a:pt x="72" y="20"/>
                  </a:cubicBezTo>
                  <a:cubicBezTo>
                    <a:pt x="72" y="76"/>
                    <a:pt x="72" y="76"/>
                    <a:pt x="72" y="76"/>
                  </a:cubicBezTo>
                  <a:cubicBezTo>
                    <a:pt x="72" y="82"/>
                    <a:pt x="67" y="86"/>
                    <a:pt x="62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47" y="135"/>
                    <a:pt x="53" y="130"/>
                    <a:pt x="53" y="122"/>
                  </a:cubicBezTo>
                  <a:cubicBezTo>
                    <a:pt x="53" y="121"/>
                    <a:pt x="53" y="121"/>
                    <a:pt x="53" y="121"/>
                  </a:cubicBezTo>
                  <a:cubicBezTo>
                    <a:pt x="53" y="113"/>
                    <a:pt x="47" y="108"/>
                    <a:pt x="40" y="108"/>
                  </a:cubicBezTo>
                  <a:cubicBezTo>
                    <a:pt x="17" y="108"/>
                    <a:pt x="17" y="108"/>
                    <a:pt x="17" y="108"/>
                  </a:cubicBezTo>
                  <a:cubicBezTo>
                    <a:pt x="17" y="95"/>
                    <a:pt x="17" y="95"/>
                    <a:pt x="17" y="95"/>
                  </a:cubicBezTo>
                  <a:cubicBezTo>
                    <a:pt x="69" y="95"/>
                    <a:pt x="69" y="95"/>
                    <a:pt x="69" y="95"/>
                  </a:cubicBezTo>
                  <a:cubicBezTo>
                    <a:pt x="76" y="95"/>
                    <a:pt x="82" y="89"/>
                    <a:pt x="82" y="82"/>
                  </a:cubicBezTo>
                  <a:cubicBezTo>
                    <a:pt x="82" y="14"/>
                    <a:pt x="82" y="14"/>
                    <a:pt x="82" y="14"/>
                  </a:cubicBezTo>
                  <a:cubicBezTo>
                    <a:pt x="82" y="6"/>
                    <a:pt x="76" y="0"/>
                    <a:pt x="69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119"/>
            <p:cNvSpPr>
              <a:spLocks/>
            </p:cNvSpPr>
            <p:nvPr/>
          </p:nvSpPr>
          <p:spPr bwMode="auto">
            <a:xfrm>
              <a:off x="4182891" y="2654725"/>
              <a:ext cx="85661" cy="13891"/>
            </a:xfrm>
            <a:custGeom>
              <a:avLst/>
              <a:gdLst>
                <a:gd name="T0" fmla="*/ 25 w 27"/>
                <a:gd name="T1" fmla="*/ 0 h 5"/>
                <a:gd name="T2" fmla="*/ 14 w 27"/>
                <a:gd name="T3" fmla="*/ 0 h 5"/>
                <a:gd name="T4" fmla="*/ 3 w 27"/>
                <a:gd name="T5" fmla="*/ 0 h 5"/>
                <a:gd name="T6" fmla="*/ 0 w 27"/>
                <a:gd name="T7" fmla="*/ 3 h 5"/>
                <a:gd name="T8" fmla="*/ 3 w 27"/>
                <a:gd name="T9" fmla="*/ 5 h 5"/>
                <a:gd name="T10" fmla="*/ 14 w 27"/>
                <a:gd name="T11" fmla="*/ 5 h 5"/>
                <a:gd name="T12" fmla="*/ 25 w 27"/>
                <a:gd name="T13" fmla="*/ 5 h 5"/>
                <a:gd name="T14" fmla="*/ 27 w 27"/>
                <a:gd name="T15" fmla="*/ 3 h 5"/>
                <a:gd name="T16" fmla="*/ 25 w 27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5">
                  <a:moveTo>
                    <a:pt x="25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6" y="5"/>
                    <a:pt x="27" y="4"/>
                    <a:pt x="27" y="3"/>
                  </a:cubicBezTo>
                  <a:cubicBezTo>
                    <a:pt x="27" y="1"/>
                    <a:pt x="26" y="0"/>
                    <a:pt x="25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120"/>
            <p:cNvSpPr>
              <a:spLocks noEditPoints="1"/>
            </p:cNvSpPr>
            <p:nvPr/>
          </p:nvSpPr>
          <p:spPr bwMode="auto">
            <a:xfrm>
              <a:off x="4064816" y="2295873"/>
              <a:ext cx="254670" cy="423678"/>
            </a:xfrm>
            <a:custGeom>
              <a:avLst/>
              <a:gdLst>
                <a:gd name="T0" fmla="*/ 38 w 81"/>
                <a:gd name="T1" fmla="*/ 117 h 135"/>
                <a:gd name="T2" fmla="*/ 38 w 81"/>
                <a:gd name="T3" fmla="*/ 117 h 135"/>
                <a:gd name="T4" fmla="*/ 41 w 81"/>
                <a:gd name="T5" fmla="*/ 114 h 135"/>
                <a:gd name="T6" fmla="*/ 52 w 81"/>
                <a:gd name="T7" fmla="*/ 114 h 135"/>
                <a:gd name="T8" fmla="*/ 63 w 81"/>
                <a:gd name="T9" fmla="*/ 114 h 135"/>
                <a:gd name="T10" fmla="*/ 65 w 81"/>
                <a:gd name="T11" fmla="*/ 117 h 135"/>
                <a:gd name="T12" fmla="*/ 65 w 81"/>
                <a:gd name="T13" fmla="*/ 117 h 135"/>
                <a:gd name="T14" fmla="*/ 63 w 81"/>
                <a:gd name="T15" fmla="*/ 119 h 135"/>
                <a:gd name="T16" fmla="*/ 52 w 81"/>
                <a:gd name="T17" fmla="*/ 119 h 135"/>
                <a:gd name="T18" fmla="*/ 41 w 81"/>
                <a:gd name="T19" fmla="*/ 119 h 135"/>
                <a:gd name="T20" fmla="*/ 38 w 81"/>
                <a:gd name="T21" fmla="*/ 117 h 135"/>
                <a:gd name="T22" fmla="*/ 81 w 81"/>
                <a:gd name="T23" fmla="*/ 0 h 135"/>
                <a:gd name="T24" fmla="*/ 52 w 81"/>
                <a:gd name="T25" fmla="*/ 0 h 135"/>
                <a:gd name="T26" fmla="*/ 13 w 81"/>
                <a:gd name="T27" fmla="*/ 0 h 135"/>
                <a:gd name="T28" fmla="*/ 0 w 81"/>
                <a:gd name="T29" fmla="*/ 13 h 135"/>
                <a:gd name="T30" fmla="*/ 0 w 81"/>
                <a:gd name="T31" fmla="*/ 82 h 135"/>
                <a:gd name="T32" fmla="*/ 13 w 81"/>
                <a:gd name="T33" fmla="*/ 95 h 135"/>
                <a:gd name="T34" fmla="*/ 52 w 81"/>
                <a:gd name="T35" fmla="*/ 95 h 135"/>
                <a:gd name="T36" fmla="*/ 66 w 81"/>
                <a:gd name="T37" fmla="*/ 95 h 135"/>
                <a:gd name="T38" fmla="*/ 66 w 81"/>
                <a:gd name="T39" fmla="*/ 107 h 135"/>
                <a:gd name="T40" fmla="*/ 52 w 81"/>
                <a:gd name="T41" fmla="*/ 107 h 135"/>
                <a:gd name="T42" fmla="*/ 41 w 81"/>
                <a:gd name="T43" fmla="*/ 107 h 135"/>
                <a:gd name="T44" fmla="*/ 28 w 81"/>
                <a:gd name="T45" fmla="*/ 120 h 135"/>
                <a:gd name="T46" fmla="*/ 28 w 81"/>
                <a:gd name="T47" fmla="*/ 122 h 135"/>
                <a:gd name="T48" fmla="*/ 41 w 81"/>
                <a:gd name="T49" fmla="*/ 135 h 135"/>
                <a:gd name="T50" fmla="*/ 52 w 81"/>
                <a:gd name="T51" fmla="*/ 135 h 135"/>
                <a:gd name="T52" fmla="*/ 81 w 81"/>
                <a:gd name="T53" fmla="*/ 135 h 135"/>
                <a:gd name="T54" fmla="*/ 81 w 81"/>
                <a:gd name="T55" fmla="*/ 86 h 135"/>
                <a:gd name="T56" fmla="*/ 52 w 81"/>
                <a:gd name="T57" fmla="*/ 86 h 135"/>
                <a:gd name="T58" fmla="*/ 20 w 81"/>
                <a:gd name="T59" fmla="*/ 86 h 135"/>
                <a:gd name="T60" fmla="*/ 10 w 81"/>
                <a:gd name="T61" fmla="*/ 75 h 135"/>
                <a:gd name="T62" fmla="*/ 10 w 81"/>
                <a:gd name="T63" fmla="*/ 20 h 135"/>
                <a:gd name="T64" fmla="*/ 20 w 81"/>
                <a:gd name="T65" fmla="*/ 9 h 135"/>
                <a:gd name="T66" fmla="*/ 52 w 81"/>
                <a:gd name="T67" fmla="*/ 9 h 135"/>
                <a:gd name="T68" fmla="*/ 81 w 81"/>
                <a:gd name="T69" fmla="*/ 9 h 135"/>
                <a:gd name="T70" fmla="*/ 81 w 81"/>
                <a:gd name="T71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1" h="135">
                  <a:moveTo>
                    <a:pt x="38" y="117"/>
                  </a:moveTo>
                  <a:cubicBezTo>
                    <a:pt x="38" y="117"/>
                    <a:pt x="38" y="117"/>
                    <a:pt x="38" y="117"/>
                  </a:cubicBezTo>
                  <a:cubicBezTo>
                    <a:pt x="38" y="115"/>
                    <a:pt x="39" y="114"/>
                    <a:pt x="41" y="114"/>
                  </a:cubicBezTo>
                  <a:cubicBezTo>
                    <a:pt x="52" y="114"/>
                    <a:pt x="52" y="114"/>
                    <a:pt x="52" y="114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4" y="114"/>
                    <a:pt x="65" y="115"/>
                    <a:pt x="65" y="117"/>
                  </a:cubicBezTo>
                  <a:cubicBezTo>
                    <a:pt x="65" y="117"/>
                    <a:pt x="65" y="117"/>
                    <a:pt x="65" y="117"/>
                  </a:cubicBezTo>
                  <a:cubicBezTo>
                    <a:pt x="65" y="118"/>
                    <a:pt x="64" y="119"/>
                    <a:pt x="63" y="119"/>
                  </a:cubicBezTo>
                  <a:cubicBezTo>
                    <a:pt x="52" y="119"/>
                    <a:pt x="52" y="119"/>
                    <a:pt x="52" y="119"/>
                  </a:cubicBezTo>
                  <a:cubicBezTo>
                    <a:pt x="41" y="119"/>
                    <a:pt x="41" y="119"/>
                    <a:pt x="41" y="119"/>
                  </a:cubicBezTo>
                  <a:cubicBezTo>
                    <a:pt x="39" y="119"/>
                    <a:pt x="38" y="118"/>
                    <a:pt x="38" y="117"/>
                  </a:cubicBezTo>
                  <a:moveTo>
                    <a:pt x="81" y="0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9"/>
                    <a:pt x="6" y="95"/>
                    <a:pt x="13" y="95"/>
                  </a:cubicBezTo>
                  <a:cubicBezTo>
                    <a:pt x="52" y="95"/>
                    <a:pt x="52" y="95"/>
                    <a:pt x="52" y="95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52" y="107"/>
                    <a:pt x="52" y="107"/>
                    <a:pt x="52" y="107"/>
                  </a:cubicBezTo>
                  <a:cubicBezTo>
                    <a:pt x="41" y="107"/>
                    <a:pt x="41" y="107"/>
                    <a:pt x="41" y="107"/>
                  </a:cubicBezTo>
                  <a:cubicBezTo>
                    <a:pt x="34" y="107"/>
                    <a:pt x="28" y="113"/>
                    <a:pt x="28" y="120"/>
                  </a:cubicBezTo>
                  <a:cubicBezTo>
                    <a:pt x="28" y="122"/>
                    <a:pt x="28" y="122"/>
                    <a:pt x="28" y="122"/>
                  </a:cubicBezTo>
                  <a:cubicBezTo>
                    <a:pt x="28" y="129"/>
                    <a:pt x="34" y="135"/>
                    <a:pt x="4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81" y="135"/>
                    <a:pt x="81" y="135"/>
                    <a:pt x="81" y="135"/>
                  </a:cubicBezTo>
                  <a:cubicBezTo>
                    <a:pt x="81" y="86"/>
                    <a:pt x="81" y="86"/>
                    <a:pt x="81" y="86"/>
                  </a:cubicBezTo>
                  <a:cubicBezTo>
                    <a:pt x="52" y="86"/>
                    <a:pt x="52" y="86"/>
                    <a:pt x="52" y="86"/>
                  </a:cubicBezTo>
                  <a:cubicBezTo>
                    <a:pt x="20" y="86"/>
                    <a:pt x="20" y="86"/>
                    <a:pt x="20" y="86"/>
                  </a:cubicBezTo>
                  <a:cubicBezTo>
                    <a:pt x="14" y="86"/>
                    <a:pt x="10" y="81"/>
                    <a:pt x="10" y="75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14"/>
                    <a:pt x="14" y="9"/>
                    <a:pt x="20" y="9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1" y="0"/>
                    <a:pt x="81" y="0"/>
                    <a:pt x="8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121"/>
            <p:cNvSpPr>
              <a:spLocks/>
            </p:cNvSpPr>
            <p:nvPr/>
          </p:nvSpPr>
          <p:spPr bwMode="auto">
            <a:xfrm>
              <a:off x="4319486" y="2295873"/>
              <a:ext cx="256984" cy="423678"/>
            </a:xfrm>
            <a:custGeom>
              <a:avLst/>
              <a:gdLst>
                <a:gd name="T0" fmla="*/ 69 w 82"/>
                <a:gd name="T1" fmla="*/ 0 h 135"/>
                <a:gd name="T2" fmla="*/ 0 w 82"/>
                <a:gd name="T3" fmla="*/ 0 h 135"/>
                <a:gd name="T4" fmla="*/ 0 w 82"/>
                <a:gd name="T5" fmla="*/ 9 h 135"/>
                <a:gd name="T6" fmla="*/ 61 w 82"/>
                <a:gd name="T7" fmla="*/ 9 h 135"/>
                <a:gd name="T8" fmla="*/ 72 w 82"/>
                <a:gd name="T9" fmla="*/ 20 h 135"/>
                <a:gd name="T10" fmla="*/ 72 w 82"/>
                <a:gd name="T11" fmla="*/ 75 h 135"/>
                <a:gd name="T12" fmla="*/ 61 w 82"/>
                <a:gd name="T13" fmla="*/ 86 h 135"/>
                <a:gd name="T14" fmla="*/ 0 w 82"/>
                <a:gd name="T15" fmla="*/ 86 h 135"/>
                <a:gd name="T16" fmla="*/ 0 w 82"/>
                <a:gd name="T17" fmla="*/ 135 h 135"/>
                <a:gd name="T18" fmla="*/ 40 w 82"/>
                <a:gd name="T19" fmla="*/ 135 h 135"/>
                <a:gd name="T20" fmla="*/ 53 w 82"/>
                <a:gd name="T21" fmla="*/ 122 h 135"/>
                <a:gd name="T22" fmla="*/ 53 w 82"/>
                <a:gd name="T23" fmla="*/ 120 h 135"/>
                <a:gd name="T24" fmla="*/ 40 w 82"/>
                <a:gd name="T25" fmla="*/ 107 h 135"/>
                <a:gd name="T26" fmla="*/ 17 w 82"/>
                <a:gd name="T27" fmla="*/ 107 h 135"/>
                <a:gd name="T28" fmla="*/ 17 w 82"/>
                <a:gd name="T29" fmla="*/ 95 h 135"/>
                <a:gd name="T30" fmla="*/ 69 w 82"/>
                <a:gd name="T31" fmla="*/ 95 h 135"/>
                <a:gd name="T32" fmla="*/ 82 w 82"/>
                <a:gd name="T33" fmla="*/ 82 h 135"/>
                <a:gd name="T34" fmla="*/ 82 w 82"/>
                <a:gd name="T35" fmla="*/ 13 h 135"/>
                <a:gd name="T36" fmla="*/ 69 w 82"/>
                <a:gd name="T3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" h="135">
                  <a:moveTo>
                    <a:pt x="6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7" y="9"/>
                    <a:pt x="72" y="14"/>
                    <a:pt x="72" y="20"/>
                  </a:cubicBezTo>
                  <a:cubicBezTo>
                    <a:pt x="72" y="75"/>
                    <a:pt x="72" y="75"/>
                    <a:pt x="72" y="75"/>
                  </a:cubicBezTo>
                  <a:cubicBezTo>
                    <a:pt x="72" y="81"/>
                    <a:pt x="67" y="86"/>
                    <a:pt x="61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47" y="135"/>
                    <a:pt x="53" y="129"/>
                    <a:pt x="53" y="122"/>
                  </a:cubicBezTo>
                  <a:cubicBezTo>
                    <a:pt x="53" y="120"/>
                    <a:pt x="53" y="120"/>
                    <a:pt x="53" y="120"/>
                  </a:cubicBezTo>
                  <a:cubicBezTo>
                    <a:pt x="53" y="113"/>
                    <a:pt x="47" y="107"/>
                    <a:pt x="40" y="107"/>
                  </a:cubicBezTo>
                  <a:cubicBezTo>
                    <a:pt x="17" y="107"/>
                    <a:pt x="17" y="107"/>
                    <a:pt x="17" y="107"/>
                  </a:cubicBezTo>
                  <a:cubicBezTo>
                    <a:pt x="17" y="95"/>
                    <a:pt x="17" y="95"/>
                    <a:pt x="17" y="95"/>
                  </a:cubicBezTo>
                  <a:cubicBezTo>
                    <a:pt x="69" y="95"/>
                    <a:pt x="69" y="95"/>
                    <a:pt x="69" y="95"/>
                  </a:cubicBezTo>
                  <a:cubicBezTo>
                    <a:pt x="76" y="95"/>
                    <a:pt x="82" y="89"/>
                    <a:pt x="82" y="82"/>
                  </a:cubicBezTo>
                  <a:cubicBezTo>
                    <a:pt x="82" y="13"/>
                    <a:pt x="82" y="13"/>
                    <a:pt x="82" y="13"/>
                  </a:cubicBezTo>
                  <a:cubicBezTo>
                    <a:pt x="82" y="6"/>
                    <a:pt x="76" y="0"/>
                    <a:pt x="69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122"/>
            <p:cNvSpPr>
              <a:spLocks noEditPoints="1"/>
            </p:cNvSpPr>
            <p:nvPr/>
          </p:nvSpPr>
          <p:spPr bwMode="auto">
            <a:xfrm>
              <a:off x="2402518" y="2189375"/>
              <a:ext cx="210681" cy="518600"/>
            </a:xfrm>
            <a:custGeom>
              <a:avLst/>
              <a:gdLst>
                <a:gd name="T0" fmla="*/ 5 w 67"/>
                <a:gd name="T1" fmla="*/ 114 h 165"/>
                <a:gd name="T2" fmla="*/ 0 w 67"/>
                <a:gd name="T3" fmla="*/ 132 h 165"/>
                <a:gd name="T4" fmla="*/ 67 w 67"/>
                <a:gd name="T5" fmla="*/ 165 h 165"/>
                <a:gd name="T6" fmla="*/ 67 w 67"/>
                <a:gd name="T7" fmla="*/ 143 h 165"/>
                <a:gd name="T8" fmla="*/ 57 w 67"/>
                <a:gd name="T9" fmla="*/ 150 h 165"/>
                <a:gd name="T10" fmla="*/ 5 w 67"/>
                <a:gd name="T11" fmla="*/ 114 h 165"/>
                <a:gd name="T12" fmla="*/ 67 w 67"/>
                <a:gd name="T13" fmla="*/ 0 h 165"/>
                <a:gd name="T14" fmla="*/ 58 w 67"/>
                <a:gd name="T15" fmla="*/ 12 h 165"/>
                <a:gd name="T16" fmla="*/ 67 w 67"/>
                <a:gd name="T17" fmla="*/ 17 h 165"/>
                <a:gd name="T18" fmla="*/ 67 w 67"/>
                <a:gd name="T19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7" h="165">
                  <a:moveTo>
                    <a:pt x="5" y="114"/>
                  </a:moveTo>
                  <a:cubicBezTo>
                    <a:pt x="3" y="120"/>
                    <a:pt x="2" y="126"/>
                    <a:pt x="0" y="132"/>
                  </a:cubicBezTo>
                  <a:cubicBezTo>
                    <a:pt x="16" y="152"/>
                    <a:pt x="40" y="165"/>
                    <a:pt x="67" y="165"/>
                  </a:cubicBezTo>
                  <a:cubicBezTo>
                    <a:pt x="67" y="143"/>
                    <a:pt x="67" y="143"/>
                    <a:pt x="67" y="143"/>
                  </a:cubicBezTo>
                  <a:cubicBezTo>
                    <a:pt x="63" y="143"/>
                    <a:pt x="58" y="145"/>
                    <a:pt x="57" y="150"/>
                  </a:cubicBezTo>
                  <a:cubicBezTo>
                    <a:pt x="35" y="146"/>
                    <a:pt x="16" y="133"/>
                    <a:pt x="5" y="114"/>
                  </a:cubicBezTo>
                  <a:moveTo>
                    <a:pt x="67" y="0"/>
                  </a:moveTo>
                  <a:cubicBezTo>
                    <a:pt x="64" y="4"/>
                    <a:pt x="61" y="8"/>
                    <a:pt x="58" y="12"/>
                  </a:cubicBezTo>
                  <a:cubicBezTo>
                    <a:pt x="60" y="15"/>
                    <a:pt x="63" y="17"/>
                    <a:pt x="67" y="17"/>
                  </a:cubicBezTo>
                  <a:cubicBezTo>
                    <a:pt x="67" y="0"/>
                    <a:pt x="67" y="0"/>
                    <a:pt x="67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123"/>
            <p:cNvSpPr>
              <a:spLocks/>
            </p:cNvSpPr>
            <p:nvPr/>
          </p:nvSpPr>
          <p:spPr bwMode="auto">
            <a:xfrm>
              <a:off x="2515962" y="2339861"/>
              <a:ext cx="97238" cy="141227"/>
            </a:xfrm>
            <a:custGeom>
              <a:avLst/>
              <a:gdLst>
                <a:gd name="T0" fmla="*/ 6 w 31"/>
                <a:gd name="T1" fmla="*/ 0 h 45"/>
                <a:gd name="T2" fmla="*/ 0 w 31"/>
                <a:gd name="T3" fmla="*/ 7 h 45"/>
                <a:gd name="T4" fmla="*/ 19 w 31"/>
                <a:gd name="T5" fmla="*/ 26 h 45"/>
                <a:gd name="T6" fmla="*/ 18 w 31"/>
                <a:gd name="T7" fmla="*/ 32 h 45"/>
                <a:gd name="T8" fmla="*/ 31 w 31"/>
                <a:gd name="T9" fmla="*/ 45 h 45"/>
                <a:gd name="T10" fmla="*/ 31 w 31"/>
                <a:gd name="T11" fmla="*/ 19 h 45"/>
                <a:gd name="T12" fmla="*/ 25 w 31"/>
                <a:gd name="T13" fmla="*/ 20 h 45"/>
                <a:gd name="T14" fmla="*/ 6 w 31"/>
                <a:gd name="T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45">
                  <a:moveTo>
                    <a:pt x="6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8"/>
                    <a:pt x="18" y="30"/>
                    <a:pt x="18" y="32"/>
                  </a:cubicBezTo>
                  <a:cubicBezTo>
                    <a:pt x="18" y="39"/>
                    <a:pt x="24" y="45"/>
                    <a:pt x="31" y="45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29" y="19"/>
                    <a:pt x="27" y="19"/>
                    <a:pt x="25" y="2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124"/>
            <p:cNvSpPr>
              <a:spLocks/>
            </p:cNvSpPr>
            <p:nvPr/>
          </p:nvSpPr>
          <p:spPr bwMode="auto">
            <a:xfrm>
              <a:off x="2613200" y="2175484"/>
              <a:ext cx="266245" cy="532491"/>
            </a:xfrm>
            <a:custGeom>
              <a:avLst/>
              <a:gdLst>
                <a:gd name="T0" fmla="*/ 4 w 85"/>
                <a:gd name="T1" fmla="*/ 0 h 170"/>
                <a:gd name="T2" fmla="*/ 0 w 85"/>
                <a:gd name="T3" fmla="*/ 5 h 170"/>
                <a:gd name="T4" fmla="*/ 0 w 85"/>
                <a:gd name="T5" fmla="*/ 22 h 170"/>
                <a:gd name="T6" fmla="*/ 11 w 85"/>
                <a:gd name="T7" fmla="*/ 15 h 170"/>
                <a:gd name="T8" fmla="*/ 70 w 85"/>
                <a:gd name="T9" fmla="*/ 74 h 170"/>
                <a:gd name="T10" fmla="*/ 63 w 85"/>
                <a:gd name="T11" fmla="*/ 85 h 170"/>
                <a:gd name="T12" fmla="*/ 70 w 85"/>
                <a:gd name="T13" fmla="*/ 95 h 170"/>
                <a:gd name="T14" fmla="*/ 11 w 85"/>
                <a:gd name="T15" fmla="*/ 155 h 170"/>
                <a:gd name="T16" fmla="*/ 0 w 85"/>
                <a:gd name="T17" fmla="*/ 148 h 170"/>
                <a:gd name="T18" fmla="*/ 0 w 85"/>
                <a:gd name="T19" fmla="*/ 170 h 170"/>
                <a:gd name="T20" fmla="*/ 85 w 85"/>
                <a:gd name="T21" fmla="*/ 85 h 170"/>
                <a:gd name="T22" fmla="*/ 4 w 85"/>
                <a:gd name="T23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5" h="170">
                  <a:moveTo>
                    <a:pt x="4" y="0"/>
                  </a:moveTo>
                  <a:cubicBezTo>
                    <a:pt x="3" y="1"/>
                    <a:pt x="2" y="3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5" y="22"/>
                    <a:pt x="9" y="19"/>
                    <a:pt x="11" y="15"/>
                  </a:cubicBezTo>
                  <a:cubicBezTo>
                    <a:pt x="41" y="20"/>
                    <a:pt x="65" y="44"/>
                    <a:pt x="70" y="74"/>
                  </a:cubicBezTo>
                  <a:cubicBezTo>
                    <a:pt x="66" y="76"/>
                    <a:pt x="63" y="80"/>
                    <a:pt x="63" y="85"/>
                  </a:cubicBezTo>
                  <a:cubicBezTo>
                    <a:pt x="63" y="90"/>
                    <a:pt x="66" y="94"/>
                    <a:pt x="70" y="95"/>
                  </a:cubicBezTo>
                  <a:cubicBezTo>
                    <a:pt x="65" y="126"/>
                    <a:pt x="41" y="150"/>
                    <a:pt x="11" y="155"/>
                  </a:cubicBezTo>
                  <a:cubicBezTo>
                    <a:pt x="9" y="150"/>
                    <a:pt x="5" y="148"/>
                    <a:pt x="0" y="148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47" y="170"/>
                    <a:pt x="85" y="132"/>
                    <a:pt x="85" y="85"/>
                  </a:cubicBezTo>
                  <a:cubicBezTo>
                    <a:pt x="85" y="39"/>
                    <a:pt x="49" y="2"/>
                    <a:pt x="4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25"/>
            <p:cNvSpPr>
              <a:spLocks/>
            </p:cNvSpPr>
            <p:nvPr/>
          </p:nvSpPr>
          <p:spPr bwMode="auto">
            <a:xfrm>
              <a:off x="2613200" y="2400055"/>
              <a:ext cx="169007" cy="81032"/>
            </a:xfrm>
            <a:custGeom>
              <a:avLst/>
              <a:gdLst>
                <a:gd name="T0" fmla="*/ 0 w 54"/>
                <a:gd name="T1" fmla="*/ 0 h 26"/>
                <a:gd name="T2" fmla="*/ 0 w 54"/>
                <a:gd name="T3" fmla="*/ 26 h 26"/>
                <a:gd name="T4" fmla="*/ 13 w 54"/>
                <a:gd name="T5" fmla="*/ 17 h 26"/>
                <a:gd name="T6" fmla="*/ 54 w 54"/>
                <a:gd name="T7" fmla="*/ 17 h 26"/>
                <a:gd name="T8" fmla="*/ 54 w 54"/>
                <a:gd name="T9" fmla="*/ 9 h 26"/>
                <a:gd name="T10" fmla="*/ 13 w 54"/>
                <a:gd name="T11" fmla="*/ 9 h 26"/>
                <a:gd name="T12" fmla="*/ 0 w 54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26">
                  <a:moveTo>
                    <a:pt x="0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6" y="26"/>
                    <a:pt x="11" y="22"/>
                    <a:pt x="13" y="17"/>
                  </a:cubicBezTo>
                  <a:cubicBezTo>
                    <a:pt x="54" y="17"/>
                    <a:pt x="54" y="17"/>
                    <a:pt x="54" y="17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1" y="3"/>
                    <a:pt x="6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26"/>
            <p:cNvSpPr>
              <a:spLocks/>
            </p:cNvSpPr>
            <p:nvPr/>
          </p:nvSpPr>
          <p:spPr bwMode="auto">
            <a:xfrm>
              <a:off x="4601938" y="4134125"/>
              <a:ext cx="266245" cy="532491"/>
            </a:xfrm>
            <a:custGeom>
              <a:avLst/>
              <a:gdLst>
                <a:gd name="T0" fmla="*/ 85 w 85"/>
                <a:gd name="T1" fmla="*/ 0 h 170"/>
                <a:gd name="T2" fmla="*/ 18 w 85"/>
                <a:gd name="T3" fmla="*/ 33 h 170"/>
                <a:gd name="T4" fmla="*/ 11 w 85"/>
                <a:gd name="T5" fmla="*/ 44 h 170"/>
                <a:gd name="T6" fmla="*/ 0 w 85"/>
                <a:gd name="T7" fmla="*/ 85 h 170"/>
                <a:gd name="T8" fmla="*/ 85 w 85"/>
                <a:gd name="T9" fmla="*/ 170 h 170"/>
                <a:gd name="T10" fmla="*/ 85 w 85"/>
                <a:gd name="T11" fmla="*/ 148 h 170"/>
                <a:gd name="T12" fmla="*/ 75 w 85"/>
                <a:gd name="T13" fmla="*/ 155 h 170"/>
                <a:gd name="T14" fmla="*/ 15 w 85"/>
                <a:gd name="T15" fmla="*/ 96 h 170"/>
                <a:gd name="T16" fmla="*/ 22 w 85"/>
                <a:gd name="T17" fmla="*/ 85 h 170"/>
                <a:gd name="T18" fmla="*/ 15 w 85"/>
                <a:gd name="T19" fmla="*/ 75 h 170"/>
                <a:gd name="T20" fmla="*/ 75 w 85"/>
                <a:gd name="T21" fmla="*/ 16 h 170"/>
                <a:gd name="T22" fmla="*/ 85 w 85"/>
                <a:gd name="T23" fmla="*/ 23 h 170"/>
                <a:gd name="T24" fmla="*/ 85 w 85"/>
                <a:gd name="T25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5" h="170">
                  <a:moveTo>
                    <a:pt x="85" y="0"/>
                  </a:moveTo>
                  <a:cubicBezTo>
                    <a:pt x="58" y="0"/>
                    <a:pt x="34" y="13"/>
                    <a:pt x="18" y="33"/>
                  </a:cubicBezTo>
                  <a:cubicBezTo>
                    <a:pt x="15" y="36"/>
                    <a:pt x="13" y="40"/>
                    <a:pt x="11" y="44"/>
                  </a:cubicBezTo>
                  <a:cubicBezTo>
                    <a:pt x="4" y="56"/>
                    <a:pt x="0" y="70"/>
                    <a:pt x="0" y="85"/>
                  </a:cubicBezTo>
                  <a:cubicBezTo>
                    <a:pt x="0" y="132"/>
                    <a:pt x="38" y="170"/>
                    <a:pt x="85" y="170"/>
                  </a:cubicBezTo>
                  <a:cubicBezTo>
                    <a:pt x="85" y="148"/>
                    <a:pt x="85" y="148"/>
                    <a:pt x="85" y="148"/>
                  </a:cubicBezTo>
                  <a:cubicBezTo>
                    <a:pt x="80" y="148"/>
                    <a:pt x="76" y="151"/>
                    <a:pt x="75" y="155"/>
                  </a:cubicBezTo>
                  <a:cubicBezTo>
                    <a:pt x="44" y="151"/>
                    <a:pt x="20" y="126"/>
                    <a:pt x="15" y="96"/>
                  </a:cubicBezTo>
                  <a:cubicBezTo>
                    <a:pt x="19" y="94"/>
                    <a:pt x="22" y="90"/>
                    <a:pt x="22" y="85"/>
                  </a:cubicBezTo>
                  <a:cubicBezTo>
                    <a:pt x="22" y="81"/>
                    <a:pt x="19" y="77"/>
                    <a:pt x="15" y="75"/>
                  </a:cubicBezTo>
                  <a:cubicBezTo>
                    <a:pt x="20" y="44"/>
                    <a:pt x="44" y="20"/>
                    <a:pt x="75" y="16"/>
                  </a:cubicBezTo>
                  <a:cubicBezTo>
                    <a:pt x="76" y="20"/>
                    <a:pt x="80" y="23"/>
                    <a:pt x="85" y="23"/>
                  </a:cubicBezTo>
                  <a:cubicBezTo>
                    <a:pt x="85" y="0"/>
                    <a:pt x="85" y="0"/>
                    <a:pt x="85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27"/>
            <p:cNvSpPr>
              <a:spLocks/>
            </p:cNvSpPr>
            <p:nvPr/>
          </p:nvSpPr>
          <p:spPr bwMode="auto">
            <a:xfrm>
              <a:off x="4770947" y="4303132"/>
              <a:ext cx="97238" cy="141227"/>
            </a:xfrm>
            <a:custGeom>
              <a:avLst/>
              <a:gdLst>
                <a:gd name="T0" fmla="*/ 6 w 31"/>
                <a:gd name="T1" fmla="*/ 0 h 45"/>
                <a:gd name="T2" fmla="*/ 0 w 31"/>
                <a:gd name="T3" fmla="*/ 6 h 45"/>
                <a:gd name="T4" fmla="*/ 19 w 31"/>
                <a:gd name="T5" fmla="*/ 25 h 45"/>
                <a:gd name="T6" fmla="*/ 18 w 31"/>
                <a:gd name="T7" fmla="*/ 31 h 45"/>
                <a:gd name="T8" fmla="*/ 31 w 31"/>
                <a:gd name="T9" fmla="*/ 45 h 45"/>
                <a:gd name="T10" fmla="*/ 31 w 31"/>
                <a:gd name="T11" fmla="*/ 18 h 45"/>
                <a:gd name="T12" fmla="*/ 25 w 31"/>
                <a:gd name="T13" fmla="*/ 19 h 45"/>
                <a:gd name="T14" fmla="*/ 6 w 31"/>
                <a:gd name="T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45">
                  <a:moveTo>
                    <a:pt x="6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8" y="27"/>
                    <a:pt x="18" y="29"/>
                    <a:pt x="18" y="31"/>
                  </a:cubicBezTo>
                  <a:cubicBezTo>
                    <a:pt x="18" y="39"/>
                    <a:pt x="24" y="45"/>
                    <a:pt x="31" y="45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29" y="18"/>
                    <a:pt x="27" y="19"/>
                    <a:pt x="25" y="19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28"/>
            <p:cNvSpPr>
              <a:spLocks/>
            </p:cNvSpPr>
            <p:nvPr/>
          </p:nvSpPr>
          <p:spPr bwMode="auto">
            <a:xfrm>
              <a:off x="4868184" y="4134125"/>
              <a:ext cx="266245" cy="532491"/>
            </a:xfrm>
            <a:custGeom>
              <a:avLst/>
              <a:gdLst>
                <a:gd name="T0" fmla="*/ 0 w 85"/>
                <a:gd name="T1" fmla="*/ 0 h 170"/>
                <a:gd name="T2" fmla="*/ 0 w 85"/>
                <a:gd name="T3" fmla="*/ 23 h 170"/>
                <a:gd name="T4" fmla="*/ 11 w 85"/>
                <a:gd name="T5" fmla="*/ 16 h 170"/>
                <a:gd name="T6" fmla="*/ 70 w 85"/>
                <a:gd name="T7" fmla="*/ 75 h 170"/>
                <a:gd name="T8" fmla="*/ 63 w 85"/>
                <a:gd name="T9" fmla="*/ 85 h 170"/>
                <a:gd name="T10" fmla="*/ 70 w 85"/>
                <a:gd name="T11" fmla="*/ 96 h 170"/>
                <a:gd name="T12" fmla="*/ 11 w 85"/>
                <a:gd name="T13" fmla="*/ 155 h 170"/>
                <a:gd name="T14" fmla="*/ 0 w 85"/>
                <a:gd name="T15" fmla="*/ 148 h 170"/>
                <a:gd name="T16" fmla="*/ 0 w 85"/>
                <a:gd name="T17" fmla="*/ 170 h 170"/>
                <a:gd name="T18" fmla="*/ 85 w 85"/>
                <a:gd name="T19" fmla="*/ 85 h 170"/>
                <a:gd name="T20" fmla="*/ 0 w 85"/>
                <a:gd name="T21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5" h="170">
                  <a:moveTo>
                    <a:pt x="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5" y="23"/>
                    <a:pt x="9" y="20"/>
                    <a:pt x="11" y="16"/>
                  </a:cubicBezTo>
                  <a:cubicBezTo>
                    <a:pt x="41" y="20"/>
                    <a:pt x="65" y="44"/>
                    <a:pt x="70" y="75"/>
                  </a:cubicBezTo>
                  <a:cubicBezTo>
                    <a:pt x="66" y="77"/>
                    <a:pt x="63" y="81"/>
                    <a:pt x="63" y="85"/>
                  </a:cubicBezTo>
                  <a:cubicBezTo>
                    <a:pt x="63" y="90"/>
                    <a:pt x="66" y="94"/>
                    <a:pt x="70" y="96"/>
                  </a:cubicBezTo>
                  <a:cubicBezTo>
                    <a:pt x="65" y="126"/>
                    <a:pt x="41" y="151"/>
                    <a:pt x="11" y="155"/>
                  </a:cubicBezTo>
                  <a:cubicBezTo>
                    <a:pt x="9" y="151"/>
                    <a:pt x="5" y="148"/>
                    <a:pt x="0" y="148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47" y="170"/>
                    <a:pt x="85" y="132"/>
                    <a:pt x="85" y="85"/>
                  </a:cubicBezTo>
                  <a:cubicBezTo>
                    <a:pt x="85" y="38"/>
                    <a:pt x="47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29"/>
            <p:cNvSpPr>
              <a:spLocks/>
            </p:cNvSpPr>
            <p:nvPr/>
          </p:nvSpPr>
          <p:spPr bwMode="auto">
            <a:xfrm>
              <a:off x="4868184" y="4358697"/>
              <a:ext cx="169007" cy="85662"/>
            </a:xfrm>
            <a:custGeom>
              <a:avLst/>
              <a:gdLst>
                <a:gd name="T0" fmla="*/ 0 w 54"/>
                <a:gd name="T1" fmla="*/ 0 h 27"/>
                <a:gd name="T2" fmla="*/ 0 w 54"/>
                <a:gd name="T3" fmla="*/ 27 h 27"/>
                <a:gd name="T4" fmla="*/ 13 w 54"/>
                <a:gd name="T5" fmla="*/ 18 h 27"/>
                <a:gd name="T6" fmla="*/ 54 w 54"/>
                <a:gd name="T7" fmla="*/ 18 h 27"/>
                <a:gd name="T8" fmla="*/ 54 w 54"/>
                <a:gd name="T9" fmla="*/ 9 h 27"/>
                <a:gd name="T10" fmla="*/ 13 w 54"/>
                <a:gd name="T11" fmla="*/ 9 h 27"/>
                <a:gd name="T12" fmla="*/ 0 w 54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27">
                  <a:moveTo>
                    <a:pt x="0" y="0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6" y="27"/>
                    <a:pt x="11" y="23"/>
                    <a:pt x="13" y="18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1" y="4"/>
                    <a:pt x="6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30"/>
            <p:cNvSpPr>
              <a:spLocks/>
            </p:cNvSpPr>
            <p:nvPr/>
          </p:nvSpPr>
          <p:spPr bwMode="auto">
            <a:xfrm>
              <a:off x="2254346" y="2895504"/>
              <a:ext cx="113443" cy="90293"/>
            </a:xfrm>
            <a:custGeom>
              <a:avLst/>
              <a:gdLst>
                <a:gd name="T0" fmla="*/ 36 w 36"/>
                <a:gd name="T1" fmla="*/ 0 h 29"/>
                <a:gd name="T2" fmla="*/ 24 w 36"/>
                <a:gd name="T3" fmla="*/ 2 h 29"/>
                <a:gd name="T4" fmla="*/ 4 w 36"/>
                <a:gd name="T5" fmla="*/ 13 h 29"/>
                <a:gd name="T6" fmla="*/ 4 w 36"/>
                <a:gd name="T7" fmla="*/ 26 h 29"/>
                <a:gd name="T8" fmla="*/ 11 w 36"/>
                <a:gd name="T9" fmla="*/ 29 h 29"/>
                <a:gd name="T10" fmla="*/ 17 w 36"/>
                <a:gd name="T11" fmla="*/ 26 h 29"/>
                <a:gd name="T12" fmla="*/ 36 w 36"/>
                <a:gd name="T13" fmla="*/ 18 h 29"/>
                <a:gd name="T14" fmla="*/ 36 w 36"/>
                <a:gd name="T1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29">
                  <a:moveTo>
                    <a:pt x="36" y="0"/>
                  </a:moveTo>
                  <a:cubicBezTo>
                    <a:pt x="32" y="0"/>
                    <a:pt x="28" y="0"/>
                    <a:pt x="24" y="2"/>
                  </a:cubicBezTo>
                  <a:cubicBezTo>
                    <a:pt x="13" y="5"/>
                    <a:pt x="5" y="12"/>
                    <a:pt x="4" y="13"/>
                  </a:cubicBezTo>
                  <a:cubicBezTo>
                    <a:pt x="1" y="16"/>
                    <a:pt x="0" y="22"/>
                    <a:pt x="4" y="26"/>
                  </a:cubicBezTo>
                  <a:cubicBezTo>
                    <a:pt x="6" y="28"/>
                    <a:pt x="8" y="29"/>
                    <a:pt x="11" y="29"/>
                  </a:cubicBezTo>
                  <a:cubicBezTo>
                    <a:pt x="13" y="29"/>
                    <a:pt x="15" y="28"/>
                    <a:pt x="17" y="26"/>
                  </a:cubicBezTo>
                  <a:cubicBezTo>
                    <a:pt x="18" y="25"/>
                    <a:pt x="26" y="19"/>
                    <a:pt x="36" y="18"/>
                  </a:cubicBezTo>
                  <a:cubicBezTo>
                    <a:pt x="36" y="0"/>
                    <a:pt x="36" y="0"/>
                    <a:pt x="36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31"/>
            <p:cNvSpPr>
              <a:spLocks/>
            </p:cNvSpPr>
            <p:nvPr/>
          </p:nvSpPr>
          <p:spPr bwMode="auto">
            <a:xfrm>
              <a:off x="2367791" y="2895504"/>
              <a:ext cx="113443" cy="90293"/>
            </a:xfrm>
            <a:custGeom>
              <a:avLst/>
              <a:gdLst>
                <a:gd name="T0" fmla="*/ 2 w 36"/>
                <a:gd name="T1" fmla="*/ 0 h 29"/>
                <a:gd name="T2" fmla="*/ 0 w 36"/>
                <a:gd name="T3" fmla="*/ 0 h 29"/>
                <a:gd name="T4" fmla="*/ 0 w 36"/>
                <a:gd name="T5" fmla="*/ 18 h 29"/>
                <a:gd name="T6" fmla="*/ 1 w 36"/>
                <a:gd name="T7" fmla="*/ 18 h 29"/>
                <a:gd name="T8" fmla="*/ 19 w 36"/>
                <a:gd name="T9" fmla="*/ 26 h 29"/>
                <a:gd name="T10" fmla="*/ 26 w 36"/>
                <a:gd name="T11" fmla="*/ 29 h 29"/>
                <a:gd name="T12" fmla="*/ 32 w 36"/>
                <a:gd name="T13" fmla="*/ 26 h 29"/>
                <a:gd name="T14" fmla="*/ 32 w 36"/>
                <a:gd name="T15" fmla="*/ 13 h 29"/>
                <a:gd name="T16" fmla="*/ 2 w 36"/>
                <a:gd name="T1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29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7" y="18"/>
                    <a:pt x="13" y="20"/>
                    <a:pt x="19" y="26"/>
                  </a:cubicBezTo>
                  <a:cubicBezTo>
                    <a:pt x="21" y="28"/>
                    <a:pt x="23" y="29"/>
                    <a:pt x="26" y="29"/>
                  </a:cubicBezTo>
                  <a:cubicBezTo>
                    <a:pt x="28" y="29"/>
                    <a:pt x="31" y="28"/>
                    <a:pt x="32" y="26"/>
                  </a:cubicBezTo>
                  <a:cubicBezTo>
                    <a:pt x="36" y="23"/>
                    <a:pt x="36" y="17"/>
                    <a:pt x="32" y="13"/>
                  </a:cubicBezTo>
                  <a:cubicBezTo>
                    <a:pt x="23" y="4"/>
                    <a:pt x="13" y="0"/>
                    <a:pt x="2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32"/>
            <p:cNvSpPr>
              <a:spLocks/>
            </p:cNvSpPr>
            <p:nvPr/>
          </p:nvSpPr>
          <p:spPr bwMode="auto">
            <a:xfrm>
              <a:off x="2372421" y="2784375"/>
              <a:ext cx="173638" cy="120389"/>
            </a:xfrm>
            <a:custGeom>
              <a:avLst/>
              <a:gdLst>
                <a:gd name="T0" fmla="*/ 1 w 55"/>
                <a:gd name="T1" fmla="*/ 0 h 38"/>
                <a:gd name="T2" fmla="*/ 0 w 55"/>
                <a:gd name="T3" fmla="*/ 0 h 38"/>
                <a:gd name="T4" fmla="*/ 0 w 55"/>
                <a:gd name="T5" fmla="*/ 18 h 38"/>
                <a:gd name="T6" fmla="*/ 0 w 55"/>
                <a:gd name="T7" fmla="*/ 19 h 38"/>
                <a:gd name="T8" fmla="*/ 1 w 55"/>
                <a:gd name="T9" fmla="*/ 19 h 38"/>
                <a:gd name="T10" fmla="*/ 39 w 55"/>
                <a:gd name="T11" fmla="*/ 36 h 38"/>
                <a:gd name="T12" fmla="*/ 45 w 55"/>
                <a:gd name="T13" fmla="*/ 38 h 38"/>
                <a:gd name="T14" fmla="*/ 52 w 55"/>
                <a:gd name="T15" fmla="*/ 36 h 38"/>
                <a:gd name="T16" fmla="*/ 52 w 55"/>
                <a:gd name="T17" fmla="*/ 23 h 38"/>
                <a:gd name="T18" fmla="*/ 1 w 55"/>
                <a:gd name="T1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38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6"/>
                    <a:pt x="0" y="12"/>
                    <a:pt x="0" y="18"/>
                  </a:cubicBezTo>
                  <a:cubicBezTo>
                    <a:pt x="0" y="18"/>
                    <a:pt x="0" y="18"/>
                    <a:pt x="0" y="19"/>
                  </a:cubicBezTo>
                  <a:cubicBezTo>
                    <a:pt x="0" y="19"/>
                    <a:pt x="0" y="19"/>
                    <a:pt x="1" y="19"/>
                  </a:cubicBezTo>
                  <a:cubicBezTo>
                    <a:pt x="12" y="19"/>
                    <a:pt x="26" y="23"/>
                    <a:pt x="39" y="36"/>
                  </a:cubicBezTo>
                  <a:cubicBezTo>
                    <a:pt x="40" y="38"/>
                    <a:pt x="43" y="38"/>
                    <a:pt x="45" y="38"/>
                  </a:cubicBezTo>
                  <a:cubicBezTo>
                    <a:pt x="47" y="38"/>
                    <a:pt x="50" y="38"/>
                    <a:pt x="52" y="36"/>
                  </a:cubicBezTo>
                  <a:cubicBezTo>
                    <a:pt x="55" y="32"/>
                    <a:pt x="55" y="26"/>
                    <a:pt x="52" y="23"/>
                  </a:cubicBezTo>
                  <a:cubicBezTo>
                    <a:pt x="34" y="6"/>
                    <a:pt x="17" y="0"/>
                    <a:pt x="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33"/>
            <p:cNvSpPr>
              <a:spLocks/>
            </p:cNvSpPr>
            <p:nvPr/>
          </p:nvSpPr>
          <p:spPr bwMode="auto">
            <a:xfrm>
              <a:off x="2377051" y="2689454"/>
              <a:ext cx="238463" cy="145857"/>
            </a:xfrm>
            <a:custGeom>
              <a:avLst/>
              <a:gdLst>
                <a:gd name="T0" fmla="*/ 3 w 76"/>
                <a:gd name="T1" fmla="*/ 0 h 47"/>
                <a:gd name="T2" fmla="*/ 0 w 76"/>
                <a:gd name="T3" fmla="*/ 18 h 47"/>
                <a:gd name="T4" fmla="*/ 1 w 76"/>
                <a:gd name="T5" fmla="*/ 18 h 47"/>
                <a:gd name="T6" fmla="*/ 60 w 76"/>
                <a:gd name="T7" fmla="*/ 45 h 47"/>
                <a:gd name="T8" fmla="*/ 66 w 76"/>
                <a:gd name="T9" fmla="*/ 47 h 47"/>
                <a:gd name="T10" fmla="*/ 73 w 76"/>
                <a:gd name="T11" fmla="*/ 45 h 47"/>
                <a:gd name="T12" fmla="*/ 73 w 76"/>
                <a:gd name="T13" fmla="*/ 32 h 47"/>
                <a:gd name="T14" fmla="*/ 3 w 76"/>
                <a:gd name="T1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47">
                  <a:moveTo>
                    <a:pt x="3" y="0"/>
                  </a:moveTo>
                  <a:cubicBezTo>
                    <a:pt x="2" y="6"/>
                    <a:pt x="1" y="12"/>
                    <a:pt x="0" y="18"/>
                  </a:cubicBezTo>
                  <a:cubicBezTo>
                    <a:pt x="0" y="18"/>
                    <a:pt x="1" y="18"/>
                    <a:pt x="1" y="18"/>
                  </a:cubicBezTo>
                  <a:cubicBezTo>
                    <a:pt x="19" y="18"/>
                    <a:pt x="40" y="25"/>
                    <a:pt x="60" y="45"/>
                  </a:cubicBezTo>
                  <a:cubicBezTo>
                    <a:pt x="61" y="46"/>
                    <a:pt x="64" y="47"/>
                    <a:pt x="66" y="47"/>
                  </a:cubicBezTo>
                  <a:cubicBezTo>
                    <a:pt x="68" y="47"/>
                    <a:pt x="71" y="46"/>
                    <a:pt x="73" y="45"/>
                  </a:cubicBezTo>
                  <a:cubicBezTo>
                    <a:pt x="76" y="41"/>
                    <a:pt x="76" y="35"/>
                    <a:pt x="73" y="32"/>
                  </a:cubicBezTo>
                  <a:cubicBezTo>
                    <a:pt x="49" y="8"/>
                    <a:pt x="24" y="0"/>
                    <a:pt x="3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34"/>
            <p:cNvSpPr>
              <a:spLocks/>
            </p:cNvSpPr>
            <p:nvPr/>
          </p:nvSpPr>
          <p:spPr bwMode="auto">
            <a:xfrm>
              <a:off x="5277970" y="4411946"/>
              <a:ext cx="111129" cy="94923"/>
            </a:xfrm>
            <a:custGeom>
              <a:avLst/>
              <a:gdLst>
                <a:gd name="T0" fmla="*/ 36 w 36"/>
                <a:gd name="T1" fmla="*/ 0 h 30"/>
                <a:gd name="T2" fmla="*/ 24 w 36"/>
                <a:gd name="T3" fmla="*/ 2 h 30"/>
                <a:gd name="T4" fmla="*/ 4 w 36"/>
                <a:gd name="T5" fmla="*/ 14 h 30"/>
                <a:gd name="T6" fmla="*/ 4 w 36"/>
                <a:gd name="T7" fmla="*/ 27 h 30"/>
                <a:gd name="T8" fmla="*/ 11 w 36"/>
                <a:gd name="T9" fmla="*/ 30 h 30"/>
                <a:gd name="T10" fmla="*/ 17 w 36"/>
                <a:gd name="T11" fmla="*/ 27 h 30"/>
                <a:gd name="T12" fmla="*/ 36 w 36"/>
                <a:gd name="T13" fmla="*/ 19 h 30"/>
                <a:gd name="T14" fmla="*/ 36 w 36"/>
                <a:gd name="T1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30">
                  <a:moveTo>
                    <a:pt x="36" y="0"/>
                  </a:moveTo>
                  <a:cubicBezTo>
                    <a:pt x="32" y="1"/>
                    <a:pt x="28" y="1"/>
                    <a:pt x="24" y="2"/>
                  </a:cubicBezTo>
                  <a:cubicBezTo>
                    <a:pt x="13" y="6"/>
                    <a:pt x="5" y="13"/>
                    <a:pt x="4" y="14"/>
                  </a:cubicBezTo>
                  <a:cubicBezTo>
                    <a:pt x="1" y="17"/>
                    <a:pt x="0" y="23"/>
                    <a:pt x="4" y="27"/>
                  </a:cubicBezTo>
                  <a:cubicBezTo>
                    <a:pt x="6" y="29"/>
                    <a:pt x="8" y="30"/>
                    <a:pt x="11" y="30"/>
                  </a:cubicBezTo>
                  <a:cubicBezTo>
                    <a:pt x="13" y="30"/>
                    <a:pt x="15" y="29"/>
                    <a:pt x="17" y="27"/>
                  </a:cubicBezTo>
                  <a:cubicBezTo>
                    <a:pt x="18" y="26"/>
                    <a:pt x="26" y="19"/>
                    <a:pt x="36" y="19"/>
                  </a:cubicBezTo>
                  <a:cubicBezTo>
                    <a:pt x="36" y="0"/>
                    <a:pt x="36" y="0"/>
                    <a:pt x="36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35"/>
            <p:cNvSpPr>
              <a:spLocks/>
            </p:cNvSpPr>
            <p:nvPr/>
          </p:nvSpPr>
          <p:spPr bwMode="auto">
            <a:xfrm>
              <a:off x="5210831" y="4305448"/>
              <a:ext cx="178268" cy="118075"/>
            </a:xfrm>
            <a:custGeom>
              <a:avLst/>
              <a:gdLst>
                <a:gd name="T0" fmla="*/ 57 w 57"/>
                <a:gd name="T1" fmla="*/ 0 h 38"/>
                <a:gd name="T2" fmla="*/ 38 w 57"/>
                <a:gd name="T3" fmla="*/ 4 h 38"/>
                <a:gd name="T4" fmla="*/ 4 w 57"/>
                <a:gd name="T5" fmla="*/ 22 h 38"/>
                <a:gd name="T6" fmla="*/ 3 w 57"/>
                <a:gd name="T7" fmla="*/ 35 h 38"/>
                <a:gd name="T8" fmla="*/ 10 w 57"/>
                <a:gd name="T9" fmla="*/ 38 h 38"/>
                <a:gd name="T10" fmla="*/ 16 w 57"/>
                <a:gd name="T11" fmla="*/ 36 h 38"/>
                <a:gd name="T12" fmla="*/ 57 w 57"/>
                <a:gd name="T13" fmla="*/ 18 h 38"/>
                <a:gd name="T14" fmla="*/ 57 w 57"/>
                <a:gd name="T1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38">
                  <a:moveTo>
                    <a:pt x="57" y="0"/>
                  </a:moveTo>
                  <a:cubicBezTo>
                    <a:pt x="50" y="0"/>
                    <a:pt x="43" y="2"/>
                    <a:pt x="38" y="4"/>
                  </a:cubicBezTo>
                  <a:cubicBezTo>
                    <a:pt x="18" y="10"/>
                    <a:pt x="5" y="22"/>
                    <a:pt x="4" y="22"/>
                  </a:cubicBezTo>
                  <a:cubicBezTo>
                    <a:pt x="0" y="26"/>
                    <a:pt x="0" y="31"/>
                    <a:pt x="3" y="35"/>
                  </a:cubicBezTo>
                  <a:cubicBezTo>
                    <a:pt x="5" y="37"/>
                    <a:pt x="8" y="38"/>
                    <a:pt x="10" y="38"/>
                  </a:cubicBezTo>
                  <a:cubicBezTo>
                    <a:pt x="12" y="38"/>
                    <a:pt x="15" y="37"/>
                    <a:pt x="16" y="36"/>
                  </a:cubicBezTo>
                  <a:cubicBezTo>
                    <a:pt x="18" y="35"/>
                    <a:pt x="35" y="19"/>
                    <a:pt x="57" y="18"/>
                  </a:cubicBezTo>
                  <a:cubicBezTo>
                    <a:pt x="57" y="0"/>
                    <a:pt x="57" y="0"/>
                    <a:pt x="57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36"/>
            <p:cNvSpPr>
              <a:spLocks/>
            </p:cNvSpPr>
            <p:nvPr/>
          </p:nvSpPr>
          <p:spPr bwMode="auto">
            <a:xfrm>
              <a:off x="5141375" y="4208211"/>
              <a:ext cx="247723" cy="148171"/>
            </a:xfrm>
            <a:custGeom>
              <a:avLst/>
              <a:gdLst>
                <a:gd name="T0" fmla="*/ 79 w 79"/>
                <a:gd name="T1" fmla="*/ 0 h 47"/>
                <a:gd name="T2" fmla="*/ 52 w 79"/>
                <a:gd name="T3" fmla="*/ 5 h 47"/>
                <a:gd name="T4" fmla="*/ 4 w 79"/>
                <a:gd name="T5" fmla="*/ 31 h 47"/>
                <a:gd name="T6" fmla="*/ 4 w 79"/>
                <a:gd name="T7" fmla="*/ 44 h 47"/>
                <a:gd name="T8" fmla="*/ 10 w 79"/>
                <a:gd name="T9" fmla="*/ 47 h 47"/>
                <a:gd name="T10" fmla="*/ 17 w 79"/>
                <a:gd name="T11" fmla="*/ 45 h 47"/>
                <a:gd name="T12" fmla="*/ 79 w 79"/>
                <a:gd name="T13" fmla="*/ 18 h 47"/>
                <a:gd name="T14" fmla="*/ 79 w 79"/>
                <a:gd name="T1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" h="47">
                  <a:moveTo>
                    <a:pt x="79" y="0"/>
                  </a:moveTo>
                  <a:cubicBezTo>
                    <a:pt x="69" y="0"/>
                    <a:pt x="60" y="2"/>
                    <a:pt x="52" y="5"/>
                  </a:cubicBezTo>
                  <a:cubicBezTo>
                    <a:pt x="24" y="13"/>
                    <a:pt x="5" y="30"/>
                    <a:pt x="4" y="31"/>
                  </a:cubicBezTo>
                  <a:cubicBezTo>
                    <a:pt x="0" y="34"/>
                    <a:pt x="0" y="40"/>
                    <a:pt x="4" y="44"/>
                  </a:cubicBezTo>
                  <a:cubicBezTo>
                    <a:pt x="5" y="46"/>
                    <a:pt x="8" y="47"/>
                    <a:pt x="10" y="47"/>
                  </a:cubicBezTo>
                  <a:cubicBezTo>
                    <a:pt x="13" y="47"/>
                    <a:pt x="15" y="46"/>
                    <a:pt x="17" y="45"/>
                  </a:cubicBezTo>
                  <a:cubicBezTo>
                    <a:pt x="18" y="43"/>
                    <a:pt x="45" y="20"/>
                    <a:pt x="79" y="18"/>
                  </a:cubicBezTo>
                  <a:cubicBezTo>
                    <a:pt x="79" y="0"/>
                    <a:pt x="79" y="0"/>
                    <a:pt x="79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37"/>
            <p:cNvSpPr>
              <a:spLocks/>
            </p:cNvSpPr>
            <p:nvPr/>
          </p:nvSpPr>
          <p:spPr bwMode="auto">
            <a:xfrm>
              <a:off x="5389099" y="4411946"/>
              <a:ext cx="113443" cy="94923"/>
            </a:xfrm>
            <a:custGeom>
              <a:avLst/>
              <a:gdLst>
                <a:gd name="T0" fmla="*/ 2 w 36"/>
                <a:gd name="T1" fmla="*/ 0 h 30"/>
                <a:gd name="T2" fmla="*/ 0 w 36"/>
                <a:gd name="T3" fmla="*/ 0 h 30"/>
                <a:gd name="T4" fmla="*/ 0 w 36"/>
                <a:gd name="T5" fmla="*/ 19 h 30"/>
                <a:gd name="T6" fmla="*/ 1 w 36"/>
                <a:gd name="T7" fmla="*/ 19 h 30"/>
                <a:gd name="T8" fmla="*/ 19 w 36"/>
                <a:gd name="T9" fmla="*/ 27 h 30"/>
                <a:gd name="T10" fmla="*/ 26 w 36"/>
                <a:gd name="T11" fmla="*/ 30 h 30"/>
                <a:gd name="T12" fmla="*/ 32 w 36"/>
                <a:gd name="T13" fmla="*/ 27 h 30"/>
                <a:gd name="T14" fmla="*/ 32 w 36"/>
                <a:gd name="T15" fmla="*/ 14 h 30"/>
                <a:gd name="T16" fmla="*/ 2 w 36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30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7" y="19"/>
                    <a:pt x="13" y="21"/>
                    <a:pt x="19" y="27"/>
                  </a:cubicBezTo>
                  <a:cubicBezTo>
                    <a:pt x="21" y="29"/>
                    <a:pt x="23" y="30"/>
                    <a:pt x="26" y="30"/>
                  </a:cubicBezTo>
                  <a:cubicBezTo>
                    <a:pt x="28" y="30"/>
                    <a:pt x="30" y="29"/>
                    <a:pt x="32" y="27"/>
                  </a:cubicBezTo>
                  <a:cubicBezTo>
                    <a:pt x="36" y="23"/>
                    <a:pt x="36" y="17"/>
                    <a:pt x="32" y="14"/>
                  </a:cubicBezTo>
                  <a:cubicBezTo>
                    <a:pt x="23" y="5"/>
                    <a:pt x="13" y="0"/>
                    <a:pt x="2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38"/>
            <p:cNvSpPr>
              <a:spLocks/>
            </p:cNvSpPr>
            <p:nvPr/>
          </p:nvSpPr>
          <p:spPr bwMode="auto">
            <a:xfrm>
              <a:off x="5389099" y="4305448"/>
              <a:ext cx="180584" cy="118075"/>
            </a:xfrm>
            <a:custGeom>
              <a:avLst/>
              <a:gdLst>
                <a:gd name="T0" fmla="*/ 3 w 57"/>
                <a:gd name="T1" fmla="*/ 0 h 38"/>
                <a:gd name="T2" fmla="*/ 0 w 57"/>
                <a:gd name="T3" fmla="*/ 0 h 38"/>
                <a:gd name="T4" fmla="*/ 0 w 57"/>
                <a:gd name="T5" fmla="*/ 18 h 38"/>
                <a:gd name="T6" fmla="*/ 2 w 57"/>
                <a:gd name="T7" fmla="*/ 18 h 38"/>
                <a:gd name="T8" fmla="*/ 40 w 57"/>
                <a:gd name="T9" fmla="*/ 36 h 38"/>
                <a:gd name="T10" fmla="*/ 47 w 57"/>
                <a:gd name="T11" fmla="*/ 38 h 38"/>
                <a:gd name="T12" fmla="*/ 54 w 57"/>
                <a:gd name="T13" fmla="*/ 36 h 38"/>
                <a:gd name="T14" fmla="*/ 54 w 57"/>
                <a:gd name="T15" fmla="*/ 23 h 38"/>
                <a:gd name="T16" fmla="*/ 3 w 57"/>
                <a:gd name="T1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38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8"/>
                    <a:pt x="2" y="18"/>
                    <a:pt x="2" y="18"/>
                  </a:cubicBezTo>
                  <a:cubicBezTo>
                    <a:pt x="14" y="18"/>
                    <a:pt x="28" y="23"/>
                    <a:pt x="40" y="36"/>
                  </a:cubicBezTo>
                  <a:cubicBezTo>
                    <a:pt x="42" y="37"/>
                    <a:pt x="45" y="38"/>
                    <a:pt x="47" y="38"/>
                  </a:cubicBezTo>
                  <a:cubicBezTo>
                    <a:pt x="49" y="38"/>
                    <a:pt x="52" y="37"/>
                    <a:pt x="54" y="36"/>
                  </a:cubicBezTo>
                  <a:cubicBezTo>
                    <a:pt x="57" y="32"/>
                    <a:pt x="57" y="26"/>
                    <a:pt x="54" y="23"/>
                  </a:cubicBezTo>
                  <a:cubicBezTo>
                    <a:pt x="36" y="5"/>
                    <a:pt x="18" y="0"/>
                    <a:pt x="3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39"/>
            <p:cNvSpPr>
              <a:spLocks/>
            </p:cNvSpPr>
            <p:nvPr/>
          </p:nvSpPr>
          <p:spPr bwMode="auto">
            <a:xfrm>
              <a:off x="5389099" y="4208211"/>
              <a:ext cx="250039" cy="148171"/>
            </a:xfrm>
            <a:custGeom>
              <a:avLst/>
              <a:gdLst>
                <a:gd name="T0" fmla="*/ 4 w 79"/>
                <a:gd name="T1" fmla="*/ 0 h 47"/>
                <a:gd name="T2" fmla="*/ 0 w 79"/>
                <a:gd name="T3" fmla="*/ 0 h 47"/>
                <a:gd name="T4" fmla="*/ 0 w 79"/>
                <a:gd name="T5" fmla="*/ 18 h 47"/>
                <a:gd name="T6" fmla="*/ 4 w 79"/>
                <a:gd name="T7" fmla="*/ 18 h 47"/>
                <a:gd name="T8" fmla="*/ 62 w 79"/>
                <a:gd name="T9" fmla="*/ 44 h 47"/>
                <a:gd name="T10" fmla="*/ 69 w 79"/>
                <a:gd name="T11" fmla="*/ 47 h 47"/>
                <a:gd name="T12" fmla="*/ 75 w 79"/>
                <a:gd name="T13" fmla="*/ 44 h 47"/>
                <a:gd name="T14" fmla="*/ 75 w 79"/>
                <a:gd name="T15" fmla="*/ 31 h 47"/>
                <a:gd name="T16" fmla="*/ 4 w 79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" h="47">
                  <a:moveTo>
                    <a:pt x="4" y="0"/>
                  </a:moveTo>
                  <a:cubicBezTo>
                    <a:pt x="3" y="0"/>
                    <a:pt x="1" y="0"/>
                    <a:pt x="0" y="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8"/>
                    <a:pt x="3" y="18"/>
                    <a:pt x="4" y="18"/>
                  </a:cubicBezTo>
                  <a:cubicBezTo>
                    <a:pt x="22" y="18"/>
                    <a:pt x="43" y="25"/>
                    <a:pt x="62" y="44"/>
                  </a:cubicBezTo>
                  <a:cubicBezTo>
                    <a:pt x="64" y="46"/>
                    <a:pt x="67" y="47"/>
                    <a:pt x="69" y="47"/>
                  </a:cubicBezTo>
                  <a:cubicBezTo>
                    <a:pt x="71" y="47"/>
                    <a:pt x="74" y="46"/>
                    <a:pt x="75" y="44"/>
                  </a:cubicBezTo>
                  <a:cubicBezTo>
                    <a:pt x="79" y="41"/>
                    <a:pt x="79" y="35"/>
                    <a:pt x="75" y="31"/>
                  </a:cubicBezTo>
                  <a:cubicBezTo>
                    <a:pt x="51" y="7"/>
                    <a:pt x="26" y="0"/>
                    <a:pt x="4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15" name="组合 114"/>
            <p:cNvGrpSpPr/>
            <p:nvPr/>
          </p:nvGrpSpPr>
          <p:grpSpPr>
            <a:xfrm>
              <a:off x="3096412" y="2769328"/>
              <a:ext cx="205545" cy="331070"/>
              <a:chOff x="4011568" y="4349436"/>
              <a:chExt cx="303288" cy="488503"/>
            </a:xfrm>
            <a:grpFill/>
          </p:grpSpPr>
          <p:sp>
            <p:nvSpPr>
              <p:cNvPr id="129" name="Freeform 140"/>
              <p:cNvSpPr>
                <a:spLocks/>
              </p:cNvSpPr>
              <p:nvPr/>
            </p:nvSpPr>
            <p:spPr bwMode="auto">
              <a:xfrm>
                <a:off x="4011568" y="4483716"/>
                <a:ext cx="92607" cy="111129"/>
              </a:xfrm>
              <a:custGeom>
                <a:avLst/>
                <a:gdLst>
                  <a:gd name="T0" fmla="*/ 10 w 30"/>
                  <a:gd name="T1" fmla="*/ 0 h 35"/>
                  <a:gd name="T2" fmla="*/ 4 w 30"/>
                  <a:gd name="T3" fmla="*/ 3 h 35"/>
                  <a:gd name="T4" fmla="*/ 3 w 30"/>
                  <a:gd name="T5" fmla="*/ 16 h 35"/>
                  <a:gd name="T6" fmla="*/ 12 w 30"/>
                  <a:gd name="T7" fmla="*/ 35 h 35"/>
                  <a:gd name="T8" fmla="*/ 12 w 30"/>
                  <a:gd name="T9" fmla="*/ 35 h 35"/>
                  <a:gd name="T10" fmla="*/ 12 w 30"/>
                  <a:gd name="T11" fmla="*/ 35 h 35"/>
                  <a:gd name="T12" fmla="*/ 30 w 30"/>
                  <a:gd name="T13" fmla="*/ 35 h 35"/>
                  <a:gd name="T14" fmla="*/ 28 w 30"/>
                  <a:gd name="T15" fmla="*/ 23 h 35"/>
                  <a:gd name="T16" fmla="*/ 17 w 30"/>
                  <a:gd name="T17" fmla="*/ 3 h 35"/>
                  <a:gd name="T18" fmla="*/ 10 w 30"/>
                  <a:gd name="T1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35">
                    <a:moveTo>
                      <a:pt x="10" y="0"/>
                    </a:moveTo>
                    <a:cubicBezTo>
                      <a:pt x="8" y="0"/>
                      <a:pt x="6" y="1"/>
                      <a:pt x="4" y="3"/>
                    </a:cubicBezTo>
                    <a:cubicBezTo>
                      <a:pt x="0" y="6"/>
                      <a:pt x="0" y="12"/>
                      <a:pt x="3" y="16"/>
                    </a:cubicBezTo>
                    <a:cubicBezTo>
                      <a:pt x="5" y="17"/>
                      <a:pt x="11" y="25"/>
                      <a:pt x="12" y="35"/>
                    </a:cubicBezTo>
                    <a:cubicBezTo>
                      <a:pt x="12" y="35"/>
                      <a:pt x="12" y="35"/>
                      <a:pt x="12" y="35"/>
                    </a:cubicBezTo>
                    <a:cubicBezTo>
                      <a:pt x="12" y="35"/>
                      <a:pt x="12" y="35"/>
                      <a:pt x="12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1"/>
                      <a:pt x="29" y="27"/>
                      <a:pt x="28" y="23"/>
                    </a:cubicBezTo>
                    <a:cubicBezTo>
                      <a:pt x="25" y="12"/>
                      <a:pt x="18" y="4"/>
                      <a:pt x="17" y="3"/>
                    </a:cubicBezTo>
                    <a:cubicBezTo>
                      <a:pt x="15" y="1"/>
                      <a:pt x="13" y="0"/>
                      <a:pt x="1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Freeform 141"/>
              <p:cNvSpPr>
                <a:spLocks/>
              </p:cNvSpPr>
              <p:nvPr/>
            </p:nvSpPr>
            <p:spPr bwMode="auto">
              <a:xfrm>
                <a:off x="4092598" y="4418891"/>
                <a:ext cx="122704" cy="175954"/>
              </a:xfrm>
              <a:custGeom>
                <a:avLst/>
                <a:gdLst>
                  <a:gd name="T0" fmla="*/ 10 w 39"/>
                  <a:gd name="T1" fmla="*/ 0 h 56"/>
                  <a:gd name="T2" fmla="*/ 3 w 39"/>
                  <a:gd name="T3" fmla="*/ 2 h 56"/>
                  <a:gd name="T4" fmla="*/ 0 w 39"/>
                  <a:gd name="T5" fmla="*/ 9 h 56"/>
                  <a:gd name="T6" fmla="*/ 3 w 39"/>
                  <a:gd name="T7" fmla="*/ 15 h 56"/>
                  <a:gd name="T8" fmla="*/ 20 w 39"/>
                  <a:gd name="T9" fmla="*/ 56 h 56"/>
                  <a:gd name="T10" fmla="*/ 20 w 39"/>
                  <a:gd name="T11" fmla="*/ 56 h 56"/>
                  <a:gd name="T12" fmla="*/ 20 w 39"/>
                  <a:gd name="T13" fmla="*/ 56 h 56"/>
                  <a:gd name="T14" fmla="*/ 39 w 39"/>
                  <a:gd name="T15" fmla="*/ 56 h 56"/>
                  <a:gd name="T16" fmla="*/ 35 w 39"/>
                  <a:gd name="T17" fmla="*/ 37 h 56"/>
                  <a:gd name="T18" fmla="*/ 16 w 39"/>
                  <a:gd name="T19" fmla="*/ 3 h 56"/>
                  <a:gd name="T20" fmla="*/ 10 w 39"/>
                  <a:gd name="T2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" h="56">
                    <a:moveTo>
                      <a:pt x="10" y="0"/>
                    </a:moveTo>
                    <a:cubicBezTo>
                      <a:pt x="7" y="0"/>
                      <a:pt x="5" y="1"/>
                      <a:pt x="3" y="2"/>
                    </a:cubicBezTo>
                    <a:cubicBezTo>
                      <a:pt x="1" y="4"/>
                      <a:pt x="0" y="7"/>
                      <a:pt x="0" y="9"/>
                    </a:cubicBezTo>
                    <a:cubicBezTo>
                      <a:pt x="0" y="11"/>
                      <a:pt x="1" y="14"/>
                      <a:pt x="3" y="15"/>
                    </a:cubicBezTo>
                    <a:cubicBezTo>
                      <a:pt x="4" y="17"/>
                      <a:pt x="19" y="34"/>
                      <a:pt x="20" y="56"/>
                    </a:cubicBezTo>
                    <a:cubicBezTo>
                      <a:pt x="20" y="56"/>
                      <a:pt x="20" y="56"/>
                      <a:pt x="20" y="56"/>
                    </a:cubicBezTo>
                    <a:cubicBezTo>
                      <a:pt x="20" y="56"/>
                      <a:pt x="20" y="56"/>
                      <a:pt x="20" y="56"/>
                    </a:cubicBezTo>
                    <a:cubicBezTo>
                      <a:pt x="39" y="56"/>
                      <a:pt x="39" y="56"/>
                      <a:pt x="39" y="56"/>
                    </a:cubicBezTo>
                    <a:cubicBezTo>
                      <a:pt x="38" y="49"/>
                      <a:pt x="37" y="42"/>
                      <a:pt x="35" y="37"/>
                    </a:cubicBezTo>
                    <a:cubicBezTo>
                      <a:pt x="29" y="17"/>
                      <a:pt x="17" y="4"/>
                      <a:pt x="16" y="3"/>
                    </a:cubicBezTo>
                    <a:cubicBezTo>
                      <a:pt x="15" y="1"/>
                      <a:pt x="12" y="0"/>
                      <a:pt x="1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142"/>
              <p:cNvSpPr>
                <a:spLocks/>
              </p:cNvSpPr>
              <p:nvPr/>
            </p:nvSpPr>
            <p:spPr bwMode="auto">
              <a:xfrm>
                <a:off x="4157423" y="4349436"/>
                <a:ext cx="155116" cy="245409"/>
              </a:xfrm>
              <a:custGeom>
                <a:avLst/>
                <a:gdLst>
                  <a:gd name="T0" fmla="*/ 11 w 49"/>
                  <a:gd name="T1" fmla="*/ 0 h 78"/>
                  <a:gd name="T2" fmla="*/ 5 w 49"/>
                  <a:gd name="T3" fmla="*/ 3 h 78"/>
                  <a:gd name="T4" fmla="*/ 4 w 49"/>
                  <a:gd name="T5" fmla="*/ 16 h 78"/>
                  <a:gd name="T6" fmla="*/ 31 w 49"/>
                  <a:gd name="T7" fmla="*/ 78 h 78"/>
                  <a:gd name="T8" fmla="*/ 31 w 49"/>
                  <a:gd name="T9" fmla="*/ 78 h 78"/>
                  <a:gd name="T10" fmla="*/ 31 w 49"/>
                  <a:gd name="T11" fmla="*/ 78 h 78"/>
                  <a:gd name="T12" fmla="*/ 49 w 49"/>
                  <a:gd name="T13" fmla="*/ 78 h 78"/>
                  <a:gd name="T14" fmla="*/ 44 w 49"/>
                  <a:gd name="T15" fmla="*/ 51 h 78"/>
                  <a:gd name="T16" fmla="*/ 18 w 49"/>
                  <a:gd name="T17" fmla="*/ 3 h 78"/>
                  <a:gd name="T18" fmla="*/ 11 w 49"/>
                  <a:gd name="T19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9" h="78">
                    <a:moveTo>
                      <a:pt x="11" y="0"/>
                    </a:moveTo>
                    <a:cubicBezTo>
                      <a:pt x="9" y="0"/>
                      <a:pt x="6" y="1"/>
                      <a:pt x="5" y="3"/>
                    </a:cubicBezTo>
                    <a:cubicBezTo>
                      <a:pt x="1" y="6"/>
                      <a:pt x="0" y="12"/>
                      <a:pt x="4" y="16"/>
                    </a:cubicBezTo>
                    <a:cubicBezTo>
                      <a:pt x="5" y="17"/>
                      <a:pt x="29" y="44"/>
                      <a:pt x="31" y="78"/>
                    </a:cubicBezTo>
                    <a:cubicBezTo>
                      <a:pt x="31" y="78"/>
                      <a:pt x="31" y="78"/>
                      <a:pt x="31" y="78"/>
                    </a:cubicBezTo>
                    <a:cubicBezTo>
                      <a:pt x="31" y="78"/>
                      <a:pt x="31" y="78"/>
                      <a:pt x="31" y="78"/>
                    </a:cubicBezTo>
                    <a:cubicBezTo>
                      <a:pt x="49" y="78"/>
                      <a:pt x="49" y="78"/>
                      <a:pt x="49" y="78"/>
                    </a:cubicBezTo>
                    <a:cubicBezTo>
                      <a:pt x="49" y="68"/>
                      <a:pt x="47" y="59"/>
                      <a:pt x="44" y="51"/>
                    </a:cubicBezTo>
                    <a:cubicBezTo>
                      <a:pt x="35" y="23"/>
                      <a:pt x="18" y="4"/>
                      <a:pt x="18" y="3"/>
                    </a:cubicBezTo>
                    <a:cubicBezTo>
                      <a:pt x="16" y="1"/>
                      <a:pt x="13" y="0"/>
                      <a:pt x="1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143"/>
              <p:cNvSpPr>
                <a:spLocks/>
              </p:cNvSpPr>
              <p:nvPr/>
            </p:nvSpPr>
            <p:spPr bwMode="auto">
              <a:xfrm>
                <a:off x="4013882" y="4594845"/>
                <a:ext cx="94922" cy="108814"/>
              </a:xfrm>
              <a:custGeom>
                <a:avLst/>
                <a:gdLst>
                  <a:gd name="T0" fmla="*/ 29 w 30"/>
                  <a:gd name="T1" fmla="*/ 0 h 35"/>
                  <a:gd name="T2" fmla="*/ 29 w 30"/>
                  <a:gd name="T3" fmla="*/ 0 h 35"/>
                  <a:gd name="T4" fmla="*/ 11 w 30"/>
                  <a:gd name="T5" fmla="*/ 0 h 35"/>
                  <a:gd name="T6" fmla="*/ 11 w 30"/>
                  <a:gd name="T7" fmla="*/ 0 h 35"/>
                  <a:gd name="T8" fmla="*/ 3 w 30"/>
                  <a:gd name="T9" fmla="*/ 19 h 35"/>
                  <a:gd name="T10" fmla="*/ 0 w 30"/>
                  <a:gd name="T11" fmla="*/ 26 h 35"/>
                  <a:gd name="T12" fmla="*/ 3 w 30"/>
                  <a:gd name="T13" fmla="*/ 32 h 35"/>
                  <a:gd name="T14" fmla="*/ 9 w 30"/>
                  <a:gd name="T15" fmla="*/ 35 h 35"/>
                  <a:gd name="T16" fmla="*/ 16 w 30"/>
                  <a:gd name="T17" fmla="*/ 32 h 35"/>
                  <a:gd name="T18" fmla="*/ 29 w 30"/>
                  <a:gd name="T1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35">
                    <a:moveTo>
                      <a:pt x="29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6"/>
                      <a:pt x="9" y="13"/>
                      <a:pt x="3" y="19"/>
                    </a:cubicBezTo>
                    <a:cubicBezTo>
                      <a:pt x="1" y="21"/>
                      <a:pt x="0" y="23"/>
                      <a:pt x="0" y="26"/>
                    </a:cubicBezTo>
                    <a:cubicBezTo>
                      <a:pt x="0" y="28"/>
                      <a:pt x="1" y="30"/>
                      <a:pt x="3" y="32"/>
                    </a:cubicBezTo>
                    <a:cubicBezTo>
                      <a:pt x="4" y="34"/>
                      <a:pt x="7" y="35"/>
                      <a:pt x="9" y="35"/>
                    </a:cubicBezTo>
                    <a:cubicBezTo>
                      <a:pt x="12" y="35"/>
                      <a:pt x="14" y="34"/>
                      <a:pt x="16" y="32"/>
                    </a:cubicBezTo>
                    <a:cubicBezTo>
                      <a:pt x="25" y="23"/>
                      <a:pt x="30" y="12"/>
                      <a:pt x="29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144"/>
              <p:cNvSpPr>
                <a:spLocks/>
              </p:cNvSpPr>
              <p:nvPr/>
            </p:nvSpPr>
            <p:spPr bwMode="auto">
              <a:xfrm>
                <a:off x="4090284" y="4594845"/>
                <a:ext cx="125020" cy="173639"/>
              </a:xfrm>
              <a:custGeom>
                <a:avLst/>
                <a:gdLst>
                  <a:gd name="T0" fmla="*/ 40 w 40"/>
                  <a:gd name="T1" fmla="*/ 0 h 56"/>
                  <a:gd name="T2" fmla="*/ 40 w 40"/>
                  <a:gd name="T3" fmla="*/ 0 h 56"/>
                  <a:gd name="T4" fmla="*/ 21 w 40"/>
                  <a:gd name="T5" fmla="*/ 0 h 56"/>
                  <a:gd name="T6" fmla="*/ 21 w 40"/>
                  <a:gd name="T7" fmla="*/ 0 h 56"/>
                  <a:gd name="T8" fmla="*/ 4 w 40"/>
                  <a:gd name="T9" fmla="*/ 40 h 56"/>
                  <a:gd name="T10" fmla="*/ 4 w 40"/>
                  <a:gd name="T11" fmla="*/ 53 h 56"/>
                  <a:gd name="T12" fmla="*/ 11 w 40"/>
                  <a:gd name="T13" fmla="*/ 56 h 56"/>
                  <a:gd name="T14" fmla="*/ 17 w 40"/>
                  <a:gd name="T15" fmla="*/ 53 h 56"/>
                  <a:gd name="T16" fmla="*/ 40 w 40"/>
                  <a:gd name="T1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" h="56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2" y="13"/>
                      <a:pt x="18" y="27"/>
                      <a:pt x="4" y="40"/>
                    </a:cubicBezTo>
                    <a:cubicBezTo>
                      <a:pt x="0" y="44"/>
                      <a:pt x="0" y="50"/>
                      <a:pt x="4" y="53"/>
                    </a:cubicBezTo>
                    <a:cubicBezTo>
                      <a:pt x="6" y="55"/>
                      <a:pt x="8" y="56"/>
                      <a:pt x="11" y="56"/>
                    </a:cubicBezTo>
                    <a:cubicBezTo>
                      <a:pt x="13" y="56"/>
                      <a:pt x="15" y="55"/>
                      <a:pt x="17" y="53"/>
                    </a:cubicBezTo>
                    <a:cubicBezTo>
                      <a:pt x="35" y="35"/>
                      <a:pt x="40" y="16"/>
                      <a:pt x="4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145"/>
              <p:cNvSpPr>
                <a:spLocks/>
              </p:cNvSpPr>
              <p:nvPr/>
            </p:nvSpPr>
            <p:spPr bwMode="auto">
              <a:xfrm>
                <a:off x="4164370" y="4594845"/>
                <a:ext cx="150486" cy="243094"/>
              </a:xfrm>
              <a:custGeom>
                <a:avLst/>
                <a:gdLst>
                  <a:gd name="T0" fmla="*/ 47 w 48"/>
                  <a:gd name="T1" fmla="*/ 0 h 78"/>
                  <a:gd name="T2" fmla="*/ 47 w 48"/>
                  <a:gd name="T3" fmla="*/ 0 h 78"/>
                  <a:gd name="T4" fmla="*/ 29 w 48"/>
                  <a:gd name="T5" fmla="*/ 0 h 78"/>
                  <a:gd name="T6" fmla="*/ 29 w 48"/>
                  <a:gd name="T7" fmla="*/ 0 h 78"/>
                  <a:gd name="T8" fmla="*/ 2 w 48"/>
                  <a:gd name="T9" fmla="*/ 62 h 78"/>
                  <a:gd name="T10" fmla="*/ 0 w 48"/>
                  <a:gd name="T11" fmla="*/ 69 h 78"/>
                  <a:gd name="T12" fmla="*/ 2 w 48"/>
                  <a:gd name="T13" fmla="*/ 75 h 78"/>
                  <a:gd name="T14" fmla="*/ 9 w 48"/>
                  <a:gd name="T15" fmla="*/ 78 h 78"/>
                  <a:gd name="T16" fmla="*/ 15 w 48"/>
                  <a:gd name="T17" fmla="*/ 75 h 78"/>
                  <a:gd name="T18" fmla="*/ 47 w 48"/>
                  <a:gd name="T19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8" h="78">
                    <a:moveTo>
                      <a:pt x="47" y="0"/>
                    </a:moveTo>
                    <a:cubicBezTo>
                      <a:pt x="47" y="0"/>
                      <a:pt x="47" y="0"/>
                      <a:pt x="47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19"/>
                      <a:pt x="23" y="41"/>
                      <a:pt x="2" y="62"/>
                    </a:cubicBezTo>
                    <a:cubicBezTo>
                      <a:pt x="0" y="64"/>
                      <a:pt x="0" y="67"/>
                      <a:pt x="0" y="69"/>
                    </a:cubicBezTo>
                    <a:cubicBezTo>
                      <a:pt x="0" y="71"/>
                      <a:pt x="0" y="74"/>
                      <a:pt x="2" y="75"/>
                    </a:cubicBezTo>
                    <a:cubicBezTo>
                      <a:pt x="4" y="77"/>
                      <a:pt x="6" y="78"/>
                      <a:pt x="9" y="78"/>
                    </a:cubicBezTo>
                    <a:cubicBezTo>
                      <a:pt x="11" y="78"/>
                      <a:pt x="13" y="77"/>
                      <a:pt x="15" y="75"/>
                    </a:cubicBezTo>
                    <a:cubicBezTo>
                      <a:pt x="41" y="50"/>
                      <a:pt x="48" y="23"/>
                      <a:pt x="47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16" name="Freeform 146"/>
            <p:cNvSpPr>
              <a:spLocks/>
            </p:cNvSpPr>
            <p:nvPr/>
          </p:nvSpPr>
          <p:spPr bwMode="auto">
            <a:xfrm>
              <a:off x="4331063" y="2048148"/>
              <a:ext cx="131964" cy="67141"/>
            </a:xfrm>
            <a:custGeom>
              <a:avLst/>
              <a:gdLst>
                <a:gd name="T0" fmla="*/ 22 w 42"/>
                <a:gd name="T1" fmla="*/ 0 h 21"/>
                <a:gd name="T2" fmla="*/ 8 w 42"/>
                <a:gd name="T3" fmla="*/ 1 h 21"/>
                <a:gd name="T4" fmla="*/ 1 w 42"/>
                <a:gd name="T5" fmla="*/ 13 h 21"/>
                <a:gd name="T6" fmla="*/ 10 w 42"/>
                <a:gd name="T7" fmla="*/ 20 h 21"/>
                <a:gd name="T8" fmla="*/ 13 w 42"/>
                <a:gd name="T9" fmla="*/ 19 h 21"/>
                <a:gd name="T10" fmla="*/ 22 w 42"/>
                <a:gd name="T11" fmla="*/ 18 h 21"/>
                <a:gd name="T12" fmla="*/ 34 w 42"/>
                <a:gd name="T13" fmla="*/ 21 h 21"/>
                <a:gd name="T14" fmla="*/ 34 w 42"/>
                <a:gd name="T15" fmla="*/ 21 h 21"/>
                <a:gd name="T16" fmla="*/ 34 w 42"/>
                <a:gd name="T17" fmla="*/ 21 h 21"/>
                <a:gd name="T18" fmla="*/ 42 w 42"/>
                <a:gd name="T19" fmla="*/ 4 h 21"/>
                <a:gd name="T20" fmla="*/ 31 w 42"/>
                <a:gd name="T21" fmla="*/ 1 h 21"/>
                <a:gd name="T22" fmla="*/ 22 w 42"/>
                <a:gd name="T2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" h="21">
                  <a:moveTo>
                    <a:pt x="22" y="0"/>
                  </a:moveTo>
                  <a:cubicBezTo>
                    <a:pt x="14" y="0"/>
                    <a:pt x="9" y="1"/>
                    <a:pt x="8" y="1"/>
                  </a:cubicBezTo>
                  <a:cubicBezTo>
                    <a:pt x="3" y="3"/>
                    <a:pt x="0" y="8"/>
                    <a:pt x="1" y="13"/>
                  </a:cubicBezTo>
                  <a:cubicBezTo>
                    <a:pt x="3" y="17"/>
                    <a:pt x="6" y="20"/>
                    <a:pt x="10" y="20"/>
                  </a:cubicBezTo>
                  <a:cubicBezTo>
                    <a:pt x="11" y="20"/>
                    <a:pt x="12" y="19"/>
                    <a:pt x="13" y="19"/>
                  </a:cubicBezTo>
                  <a:cubicBezTo>
                    <a:pt x="14" y="19"/>
                    <a:pt x="17" y="18"/>
                    <a:pt x="22" y="18"/>
                  </a:cubicBezTo>
                  <a:cubicBezTo>
                    <a:pt x="25" y="18"/>
                    <a:pt x="30" y="19"/>
                    <a:pt x="34" y="21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39" y="2"/>
                    <a:pt x="35" y="1"/>
                    <a:pt x="31" y="1"/>
                  </a:cubicBezTo>
                  <a:cubicBezTo>
                    <a:pt x="27" y="0"/>
                    <a:pt x="24" y="0"/>
                    <a:pt x="22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47"/>
            <p:cNvSpPr>
              <a:spLocks/>
            </p:cNvSpPr>
            <p:nvPr/>
          </p:nvSpPr>
          <p:spPr bwMode="auto">
            <a:xfrm>
              <a:off x="4310225" y="1946280"/>
              <a:ext cx="203736" cy="71771"/>
            </a:xfrm>
            <a:custGeom>
              <a:avLst/>
              <a:gdLst>
                <a:gd name="T0" fmla="*/ 31 w 65"/>
                <a:gd name="T1" fmla="*/ 0 h 23"/>
                <a:gd name="T2" fmla="*/ 7 w 65"/>
                <a:gd name="T3" fmla="*/ 2 h 23"/>
                <a:gd name="T4" fmla="*/ 1 w 65"/>
                <a:gd name="T5" fmla="*/ 14 h 23"/>
                <a:gd name="T6" fmla="*/ 6 w 65"/>
                <a:gd name="T7" fmla="*/ 19 h 23"/>
                <a:gd name="T8" fmla="*/ 10 w 65"/>
                <a:gd name="T9" fmla="*/ 20 h 23"/>
                <a:gd name="T10" fmla="*/ 12 w 65"/>
                <a:gd name="T11" fmla="*/ 20 h 23"/>
                <a:gd name="T12" fmla="*/ 31 w 65"/>
                <a:gd name="T13" fmla="*/ 18 h 23"/>
                <a:gd name="T14" fmla="*/ 56 w 65"/>
                <a:gd name="T15" fmla="*/ 23 h 23"/>
                <a:gd name="T16" fmla="*/ 56 w 65"/>
                <a:gd name="T17" fmla="*/ 23 h 23"/>
                <a:gd name="T18" fmla="*/ 56 w 65"/>
                <a:gd name="T19" fmla="*/ 23 h 23"/>
                <a:gd name="T20" fmla="*/ 65 w 65"/>
                <a:gd name="T21" fmla="*/ 7 h 23"/>
                <a:gd name="T22" fmla="*/ 46 w 65"/>
                <a:gd name="T23" fmla="*/ 1 h 23"/>
                <a:gd name="T24" fmla="*/ 31 w 65"/>
                <a:gd name="T2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5" h="23">
                  <a:moveTo>
                    <a:pt x="31" y="0"/>
                  </a:moveTo>
                  <a:cubicBezTo>
                    <a:pt x="18" y="0"/>
                    <a:pt x="8" y="2"/>
                    <a:pt x="7" y="2"/>
                  </a:cubicBezTo>
                  <a:cubicBezTo>
                    <a:pt x="2" y="4"/>
                    <a:pt x="0" y="9"/>
                    <a:pt x="1" y="14"/>
                  </a:cubicBezTo>
                  <a:cubicBezTo>
                    <a:pt x="2" y="16"/>
                    <a:pt x="3" y="18"/>
                    <a:pt x="6" y="19"/>
                  </a:cubicBezTo>
                  <a:cubicBezTo>
                    <a:pt x="7" y="20"/>
                    <a:pt x="8" y="20"/>
                    <a:pt x="10" y="20"/>
                  </a:cubicBezTo>
                  <a:cubicBezTo>
                    <a:pt x="11" y="20"/>
                    <a:pt x="11" y="20"/>
                    <a:pt x="12" y="20"/>
                  </a:cubicBezTo>
                  <a:cubicBezTo>
                    <a:pt x="13" y="20"/>
                    <a:pt x="21" y="18"/>
                    <a:pt x="31" y="18"/>
                  </a:cubicBezTo>
                  <a:cubicBezTo>
                    <a:pt x="38" y="18"/>
                    <a:pt x="48" y="19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58" y="4"/>
                    <a:pt x="52" y="2"/>
                    <a:pt x="46" y="1"/>
                  </a:cubicBezTo>
                  <a:cubicBezTo>
                    <a:pt x="40" y="0"/>
                    <a:pt x="35" y="0"/>
                    <a:pt x="3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48"/>
            <p:cNvSpPr>
              <a:spLocks/>
            </p:cNvSpPr>
            <p:nvPr/>
          </p:nvSpPr>
          <p:spPr bwMode="auto">
            <a:xfrm>
              <a:off x="4277813" y="1849043"/>
              <a:ext cx="270875" cy="81032"/>
            </a:xfrm>
            <a:custGeom>
              <a:avLst/>
              <a:gdLst>
                <a:gd name="T0" fmla="*/ 41 w 86"/>
                <a:gd name="T1" fmla="*/ 0 h 26"/>
                <a:gd name="T2" fmla="*/ 8 w 86"/>
                <a:gd name="T3" fmla="*/ 4 h 26"/>
                <a:gd name="T4" fmla="*/ 1 w 86"/>
                <a:gd name="T5" fmla="*/ 15 h 26"/>
                <a:gd name="T6" fmla="*/ 10 w 86"/>
                <a:gd name="T7" fmla="*/ 22 h 26"/>
                <a:gd name="T8" fmla="*/ 13 w 86"/>
                <a:gd name="T9" fmla="*/ 21 h 26"/>
                <a:gd name="T10" fmla="*/ 41 w 86"/>
                <a:gd name="T11" fmla="*/ 18 h 26"/>
                <a:gd name="T12" fmla="*/ 81 w 86"/>
                <a:gd name="T13" fmla="*/ 26 h 26"/>
                <a:gd name="T14" fmla="*/ 81 w 86"/>
                <a:gd name="T15" fmla="*/ 26 h 26"/>
                <a:gd name="T16" fmla="*/ 81 w 86"/>
                <a:gd name="T17" fmla="*/ 26 h 26"/>
                <a:gd name="T18" fmla="*/ 86 w 86"/>
                <a:gd name="T19" fmla="*/ 15 h 26"/>
                <a:gd name="T20" fmla="*/ 60 w 86"/>
                <a:gd name="T21" fmla="*/ 1 h 26"/>
                <a:gd name="T22" fmla="*/ 41 w 86"/>
                <a:gd name="T2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6" h="26">
                  <a:moveTo>
                    <a:pt x="41" y="0"/>
                  </a:moveTo>
                  <a:cubicBezTo>
                    <a:pt x="22" y="0"/>
                    <a:pt x="9" y="3"/>
                    <a:pt x="8" y="4"/>
                  </a:cubicBezTo>
                  <a:cubicBezTo>
                    <a:pt x="3" y="5"/>
                    <a:pt x="0" y="10"/>
                    <a:pt x="1" y="15"/>
                  </a:cubicBezTo>
                  <a:cubicBezTo>
                    <a:pt x="3" y="19"/>
                    <a:pt x="6" y="22"/>
                    <a:pt x="10" y="22"/>
                  </a:cubicBezTo>
                  <a:cubicBezTo>
                    <a:pt x="11" y="22"/>
                    <a:pt x="12" y="22"/>
                    <a:pt x="13" y="21"/>
                  </a:cubicBezTo>
                  <a:cubicBezTo>
                    <a:pt x="14" y="21"/>
                    <a:pt x="26" y="18"/>
                    <a:pt x="41" y="18"/>
                  </a:cubicBezTo>
                  <a:cubicBezTo>
                    <a:pt x="53" y="18"/>
                    <a:pt x="67" y="20"/>
                    <a:pt x="81" y="26"/>
                  </a:cubicBezTo>
                  <a:cubicBezTo>
                    <a:pt x="81" y="26"/>
                    <a:pt x="81" y="26"/>
                    <a:pt x="81" y="26"/>
                  </a:cubicBezTo>
                  <a:cubicBezTo>
                    <a:pt x="81" y="26"/>
                    <a:pt x="81" y="26"/>
                    <a:pt x="81" y="26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78" y="10"/>
                    <a:pt x="69" y="6"/>
                    <a:pt x="60" y="1"/>
                  </a:cubicBezTo>
                  <a:cubicBezTo>
                    <a:pt x="54" y="0"/>
                    <a:pt x="47" y="0"/>
                    <a:pt x="4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49"/>
            <p:cNvSpPr>
              <a:spLocks/>
            </p:cNvSpPr>
            <p:nvPr/>
          </p:nvSpPr>
          <p:spPr bwMode="auto">
            <a:xfrm>
              <a:off x="4437561" y="2062039"/>
              <a:ext cx="101868" cy="122705"/>
            </a:xfrm>
            <a:custGeom>
              <a:avLst/>
              <a:gdLst>
                <a:gd name="T0" fmla="*/ 8 w 32"/>
                <a:gd name="T1" fmla="*/ 0 h 39"/>
                <a:gd name="T2" fmla="*/ 8 w 32"/>
                <a:gd name="T3" fmla="*/ 0 h 39"/>
                <a:gd name="T4" fmla="*/ 0 w 32"/>
                <a:gd name="T5" fmla="*/ 17 h 39"/>
                <a:gd name="T6" fmla="*/ 0 w 32"/>
                <a:gd name="T7" fmla="*/ 17 h 39"/>
                <a:gd name="T8" fmla="*/ 13 w 32"/>
                <a:gd name="T9" fmla="*/ 32 h 39"/>
                <a:gd name="T10" fmla="*/ 18 w 32"/>
                <a:gd name="T11" fmla="*/ 38 h 39"/>
                <a:gd name="T12" fmla="*/ 22 w 32"/>
                <a:gd name="T13" fmla="*/ 39 h 39"/>
                <a:gd name="T14" fmla="*/ 25 w 32"/>
                <a:gd name="T15" fmla="*/ 38 h 39"/>
                <a:gd name="T16" fmla="*/ 31 w 32"/>
                <a:gd name="T17" fmla="*/ 27 h 39"/>
                <a:gd name="T18" fmla="*/ 8 w 32"/>
                <a:gd name="T1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9"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5" y="19"/>
                    <a:pt x="10" y="24"/>
                    <a:pt x="13" y="32"/>
                  </a:cubicBezTo>
                  <a:cubicBezTo>
                    <a:pt x="14" y="35"/>
                    <a:pt x="16" y="37"/>
                    <a:pt x="18" y="38"/>
                  </a:cubicBezTo>
                  <a:cubicBezTo>
                    <a:pt x="19" y="38"/>
                    <a:pt x="20" y="39"/>
                    <a:pt x="22" y="39"/>
                  </a:cubicBezTo>
                  <a:cubicBezTo>
                    <a:pt x="23" y="39"/>
                    <a:pt x="24" y="39"/>
                    <a:pt x="25" y="38"/>
                  </a:cubicBezTo>
                  <a:cubicBezTo>
                    <a:pt x="30" y="37"/>
                    <a:pt x="32" y="32"/>
                    <a:pt x="31" y="27"/>
                  </a:cubicBezTo>
                  <a:cubicBezTo>
                    <a:pt x="27" y="14"/>
                    <a:pt x="19" y="5"/>
                    <a:pt x="8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50"/>
            <p:cNvSpPr>
              <a:spLocks/>
            </p:cNvSpPr>
            <p:nvPr/>
          </p:nvSpPr>
          <p:spPr bwMode="auto">
            <a:xfrm>
              <a:off x="4486179" y="1967118"/>
              <a:ext cx="150486" cy="175954"/>
            </a:xfrm>
            <a:custGeom>
              <a:avLst/>
              <a:gdLst>
                <a:gd name="T0" fmla="*/ 9 w 48"/>
                <a:gd name="T1" fmla="*/ 0 h 56"/>
                <a:gd name="T2" fmla="*/ 9 w 48"/>
                <a:gd name="T3" fmla="*/ 0 h 56"/>
                <a:gd name="T4" fmla="*/ 0 w 48"/>
                <a:gd name="T5" fmla="*/ 16 h 56"/>
                <a:gd name="T6" fmla="*/ 0 w 48"/>
                <a:gd name="T7" fmla="*/ 16 h 56"/>
                <a:gd name="T8" fmla="*/ 29 w 48"/>
                <a:gd name="T9" fmla="*/ 49 h 56"/>
                <a:gd name="T10" fmla="*/ 37 w 48"/>
                <a:gd name="T11" fmla="*/ 56 h 56"/>
                <a:gd name="T12" fmla="*/ 40 w 48"/>
                <a:gd name="T13" fmla="*/ 55 h 56"/>
                <a:gd name="T14" fmla="*/ 46 w 48"/>
                <a:gd name="T15" fmla="*/ 44 h 56"/>
                <a:gd name="T16" fmla="*/ 9 w 48"/>
                <a:gd name="T17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6">
                  <a:moveTo>
                    <a:pt x="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2" y="21"/>
                    <a:pt x="23" y="31"/>
                    <a:pt x="29" y="49"/>
                  </a:cubicBezTo>
                  <a:cubicBezTo>
                    <a:pt x="30" y="53"/>
                    <a:pt x="34" y="56"/>
                    <a:pt x="37" y="56"/>
                  </a:cubicBezTo>
                  <a:cubicBezTo>
                    <a:pt x="38" y="56"/>
                    <a:pt x="39" y="56"/>
                    <a:pt x="40" y="55"/>
                  </a:cubicBezTo>
                  <a:cubicBezTo>
                    <a:pt x="45" y="54"/>
                    <a:pt x="48" y="49"/>
                    <a:pt x="46" y="44"/>
                  </a:cubicBezTo>
                  <a:cubicBezTo>
                    <a:pt x="38" y="19"/>
                    <a:pt x="23" y="6"/>
                    <a:pt x="9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51"/>
            <p:cNvSpPr>
              <a:spLocks/>
            </p:cNvSpPr>
            <p:nvPr/>
          </p:nvSpPr>
          <p:spPr bwMode="auto">
            <a:xfrm>
              <a:off x="4532482" y="1895347"/>
              <a:ext cx="194475" cy="215312"/>
            </a:xfrm>
            <a:custGeom>
              <a:avLst/>
              <a:gdLst>
                <a:gd name="T0" fmla="*/ 5 w 62"/>
                <a:gd name="T1" fmla="*/ 0 h 69"/>
                <a:gd name="T2" fmla="*/ 0 w 62"/>
                <a:gd name="T3" fmla="*/ 11 h 69"/>
                <a:gd name="T4" fmla="*/ 0 w 62"/>
                <a:gd name="T5" fmla="*/ 11 h 69"/>
                <a:gd name="T6" fmla="*/ 43 w 62"/>
                <a:gd name="T7" fmla="*/ 63 h 69"/>
                <a:gd name="T8" fmla="*/ 48 w 62"/>
                <a:gd name="T9" fmla="*/ 68 h 69"/>
                <a:gd name="T10" fmla="*/ 52 w 62"/>
                <a:gd name="T11" fmla="*/ 69 h 69"/>
                <a:gd name="T12" fmla="*/ 55 w 62"/>
                <a:gd name="T13" fmla="*/ 69 h 69"/>
                <a:gd name="T14" fmla="*/ 61 w 62"/>
                <a:gd name="T15" fmla="*/ 57 h 69"/>
                <a:gd name="T16" fmla="*/ 48 w 62"/>
                <a:gd name="T17" fmla="*/ 29 h 69"/>
                <a:gd name="T18" fmla="*/ 5 w 62"/>
                <a:gd name="T1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69">
                  <a:moveTo>
                    <a:pt x="5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7" y="19"/>
                    <a:pt x="34" y="34"/>
                    <a:pt x="43" y="63"/>
                  </a:cubicBezTo>
                  <a:cubicBezTo>
                    <a:pt x="44" y="65"/>
                    <a:pt x="46" y="67"/>
                    <a:pt x="48" y="68"/>
                  </a:cubicBezTo>
                  <a:cubicBezTo>
                    <a:pt x="49" y="69"/>
                    <a:pt x="51" y="69"/>
                    <a:pt x="52" y="69"/>
                  </a:cubicBezTo>
                  <a:cubicBezTo>
                    <a:pt x="53" y="69"/>
                    <a:pt x="54" y="69"/>
                    <a:pt x="55" y="69"/>
                  </a:cubicBezTo>
                  <a:cubicBezTo>
                    <a:pt x="60" y="67"/>
                    <a:pt x="62" y="62"/>
                    <a:pt x="61" y="57"/>
                  </a:cubicBezTo>
                  <a:cubicBezTo>
                    <a:pt x="57" y="46"/>
                    <a:pt x="53" y="37"/>
                    <a:pt x="48" y="29"/>
                  </a:cubicBezTo>
                  <a:cubicBezTo>
                    <a:pt x="34" y="19"/>
                    <a:pt x="20" y="9"/>
                    <a:pt x="5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52"/>
            <p:cNvSpPr>
              <a:spLocks noEditPoints="1"/>
            </p:cNvSpPr>
            <p:nvPr/>
          </p:nvSpPr>
          <p:spPr bwMode="auto">
            <a:xfrm>
              <a:off x="2701176" y="2960329"/>
              <a:ext cx="335700" cy="467666"/>
            </a:xfrm>
            <a:custGeom>
              <a:avLst/>
              <a:gdLst>
                <a:gd name="T0" fmla="*/ 41 w 107"/>
                <a:gd name="T1" fmla="*/ 127 h 149"/>
                <a:gd name="T2" fmla="*/ 50 w 107"/>
                <a:gd name="T3" fmla="*/ 95 h 149"/>
                <a:gd name="T4" fmla="*/ 42 w 107"/>
                <a:gd name="T5" fmla="*/ 84 h 149"/>
                <a:gd name="T6" fmla="*/ 54 w 107"/>
                <a:gd name="T7" fmla="*/ 72 h 149"/>
                <a:gd name="T8" fmla="*/ 66 w 107"/>
                <a:gd name="T9" fmla="*/ 84 h 149"/>
                <a:gd name="T10" fmla="*/ 58 w 107"/>
                <a:gd name="T11" fmla="*/ 95 h 149"/>
                <a:gd name="T12" fmla="*/ 67 w 107"/>
                <a:gd name="T13" fmla="*/ 127 h 149"/>
                <a:gd name="T14" fmla="*/ 54 w 107"/>
                <a:gd name="T15" fmla="*/ 127 h 149"/>
                <a:gd name="T16" fmla="*/ 41 w 107"/>
                <a:gd name="T17" fmla="*/ 127 h 149"/>
                <a:gd name="T18" fmla="*/ 29 w 107"/>
                <a:gd name="T19" fmla="*/ 51 h 149"/>
                <a:gd name="T20" fmla="*/ 54 w 107"/>
                <a:gd name="T21" fmla="*/ 15 h 149"/>
                <a:gd name="T22" fmla="*/ 79 w 107"/>
                <a:gd name="T23" fmla="*/ 51 h 149"/>
                <a:gd name="T24" fmla="*/ 54 w 107"/>
                <a:gd name="T25" fmla="*/ 51 h 149"/>
                <a:gd name="T26" fmla="*/ 29 w 107"/>
                <a:gd name="T27" fmla="*/ 51 h 149"/>
                <a:gd name="T28" fmla="*/ 54 w 107"/>
                <a:gd name="T29" fmla="*/ 0 h 149"/>
                <a:gd name="T30" fmla="*/ 13 w 107"/>
                <a:gd name="T31" fmla="*/ 51 h 149"/>
                <a:gd name="T32" fmla="*/ 13 w 107"/>
                <a:gd name="T33" fmla="*/ 51 h 149"/>
                <a:gd name="T34" fmla="*/ 0 w 107"/>
                <a:gd name="T35" fmla="*/ 64 h 149"/>
                <a:gd name="T36" fmla="*/ 0 w 107"/>
                <a:gd name="T37" fmla="*/ 136 h 149"/>
                <a:gd name="T38" fmla="*/ 14 w 107"/>
                <a:gd name="T39" fmla="*/ 149 h 149"/>
                <a:gd name="T40" fmla="*/ 54 w 107"/>
                <a:gd name="T41" fmla="*/ 149 h 149"/>
                <a:gd name="T42" fmla="*/ 94 w 107"/>
                <a:gd name="T43" fmla="*/ 149 h 149"/>
                <a:gd name="T44" fmla="*/ 107 w 107"/>
                <a:gd name="T45" fmla="*/ 136 h 149"/>
                <a:gd name="T46" fmla="*/ 107 w 107"/>
                <a:gd name="T47" fmla="*/ 64 h 149"/>
                <a:gd name="T48" fmla="*/ 95 w 107"/>
                <a:gd name="T49" fmla="*/ 51 h 149"/>
                <a:gd name="T50" fmla="*/ 95 w 107"/>
                <a:gd name="T51" fmla="*/ 51 h 149"/>
                <a:gd name="T52" fmla="*/ 54 w 107"/>
                <a:gd name="T53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7" h="149">
                  <a:moveTo>
                    <a:pt x="41" y="127"/>
                  </a:moveTo>
                  <a:cubicBezTo>
                    <a:pt x="50" y="95"/>
                    <a:pt x="50" y="95"/>
                    <a:pt x="50" y="95"/>
                  </a:cubicBezTo>
                  <a:cubicBezTo>
                    <a:pt x="45" y="93"/>
                    <a:pt x="42" y="89"/>
                    <a:pt x="42" y="84"/>
                  </a:cubicBezTo>
                  <a:cubicBezTo>
                    <a:pt x="42" y="78"/>
                    <a:pt x="47" y="72"/>
                    <a:pt x="54" y="72"/>
                  </a:cubicBezTo>
                  <a:cubicBezTo>
                    <a:pt x="60" y="72"/>
                    <a:pt x="66" y="78"/>
                    <a:pt x="66" y="84"/>
                  </a:cubicBezTo>
                  <a:cubicBezTo>
                    <a:pt x="66" y="89"/>
                    <a:pt x="63" y="93"/>
                    <a:pt x="58" y="95"/>
                  </a:cubicBezTo>
                  <a:cubicBezTo>
                    <a:pt x="67" y="127"/>
                    <a:pt x="67" y="127"/>
                    <a:pt x="67" y="127"/>
                  </a:cubicBezTo>
                  <a:cubicBezTo>
                    <a:pt x="54" y="127"/>
                    <a:pt x="54" y="127"/>
                    <a:pt x="54" y="127"/>
                  </a:cubicBezTo>
                  <a:cubicBezTo>
                    <a:pt x="41" y="127"/>
                    <a:pt x="41" y="127"/>
                    <a:pt x="41" y="127"/>
                  </a:cubicBezTo>
                  <a:moveTo>
                    <a:pt x="29" y="51"/>
                  </a:moveTo>
                  <a:cubicBezTo>
                    <a:pt x="29" y="32"/>
                    <a:pt x="40" y="15"/>
                    <a:pt x="54" y="15"/>
                  </a:cubicBezTo>
                  <a:cubicBezTo>
                    <a:pt x="68" y="15"/>
                    <a:pt x="79" y="32"/>
                    <a:pt x="79" y="51"/>
                  </a:cubicBezTo>
                  <a:cubicBezTo>
                    <a:pt x="54" y="51"/>
                    <a:pt x="54" y="51"/>
                    <a:pt x="54" y="51"/>
                  </a:cubicBezTo>
                  <a:cubicBezTo>
                    <a:pt x="29" y="51"/>
                    <a:pt x="29" y="51"/>
                    <a:pt x="29" y="51"/>
                  </a:cubicBezTo>
                  <a:moveTo>
                    <a:pt x="54" y="0"/>
                  </a:moveTo>
                  <a:cubicBezTo>
                    <a:pt x="31" y="0"/>
                    <a:pt x="13" y="23"/>
                    <a:pt x="13" y="51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6" y="51"/>
                    <a:pt x="0" y="57"/>
                    <a:pt x="0" y="64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44"/>
                    <a:pt x="6" y="149"/>
                    <a:pt x="14" y="149"/>
                  </a:cubicBezTo>
                  <a:cubicBezTo>
                    <a:pt x="54" y="149"/>
                    <a:pt x="54" y="149"/>
                    <a:pt x="54" y="149"/>
                  </a:cubicBezTo>
                  <a:cubicBezTo>
                    <a:pt x="94" y="149"/>
                    <a:pt x="94" y="149"/>
                    <a:pt x="94" y="149"/>
                  </a:cubicBezTo>
                  <a:cubicBezTo>
                    <a:pt x="101" y="149"/>
                    <a:pt x="107" y="144"/>
                    <a:pt x="107" y="136"/>
                  </a:cubicBezTo>
                  <a:cubicBezTo>
                    <a:pt x="107" y="64"/>
                    <a:pt x="107" y="64"/>
                    <a:pt x="107" y="64"/>
                  </a:cubicBezTo>
                  <a:cubicBezTo>
                    <a:pt x="107" y="57"/>
                    <a:pt x="102" y="51"/>
                    <a:pt x="95" y="51"/>
                  </a:cubicBezTo>
                  <a:cubicBezTo>
                    <a:pt x="95" y="51"/>
                    <a:pt x="95" y="51"/>
                    <a:pt x="95" y="51"/>
                  </a:cubicBezTo>
                  <a:cubicBezTo>
                    <a:pt x="95" y="23"/>
                    <a:pt x="76" y="0"/>
                    <a:pt x="54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53"/>
            <p:cNvSpPr>
              <a:spLocks noEditPoints="1"/>
            </p:cNvSpPr>
            <p:nvPr/>
          </p:nvSpPr>
          <p:spPr bwMode="auto">
            <a:xfrm>
              <a:off x="5664606" y="4101712"/>
              <a:ext cx="335700" cy="469982"/>
            </a:xfrm>
            <a:custGeom>
              <a:avLst/>
              <a:gdLst>
                <a:gd name="T0" fmla="*/ 40 w 107"/>
                <a:gd name="T1" fmla="*/ 127 h 150"/>
                <a:gd name="T2" fmla="*/ 49 w 107"/>
                <a:gd name="T3" fmla="*/ 95 h 150"/>
                <a:gd name="T4" fmla="*/ 42 w 107"/>
                <a:gd name="T5" fmla="*/ 84 h 150"/>
                <a:gd name="T6" fmla="*/ 53 w 107"/>
                <a:gd name="T7" fmla="*/ 72 h 150"/>
                <a:gd name="T8" fmla="*/ 65 w 107"/>
                <a:gd name="T9" fmla="*/ 84 h 150"/>
                <a:gd name="T10" fmla="*/ 58 w 107"/>
                <a:gd name="T11" fmla="*/ 95 h 150"/>
                <a:gd name="T12" fmla="*/ 66 w 107"/>
                <a:gd name="T13" fmla="*/ 127 h 150"/>
                <a:gd name="T14" fmla="*/ 53 w 107"/>
                <a:gd name="T15" fmla="*/ 127 h 150"/>
                <a:gd name="T16" fmla="*/ 40 w 107"/>
                <a:gd name="T17" fmla="*/ 127 h 150"/>
                <a:gd name="T18" fmla="*/ 28 w 107"/>
                <a:gd name="T19" fmla="*/ 51 h 150"/>
                <a:gd name="T20" fmla="*/ 53 w 107"/>
                <a:gd name="T21" fmla="*/ 16 h 150"/>
                <a:gd name="T22" fmla="*/ 79 w 107"/>
                <a:gd name="T23" fmla="*/ 51 h 150"/>
                <a:gd name="T24" fmla="*/ 53 w 107"/>
                <a:gd name="T25" fmla="*/ 51 h 150"/>
                <a:gd name="T26" fmla="*/ 28 w 107"/>
                <a:gd name="T27" fmla="*/ 51 h 150"/>
                <a:gd name="T28" fmla="*/ 53 w 107"/>
                <a:gd name="T29" fmla="*/ 0 h 150"/>
                <a:gd name="T30" fmla="*/ 13 w 107"/>
                <a:gd name="T31" fmla="*/ 51 h 150"/>
                <a:gd name="T32" fmla="*/ 13 w 107"/>
                <a:gd name="T33" fmla="*/ 51 h 150"/>
                <a:gd name="T34" fmla="*/ 0 w 107"/>
                <a:gd name="T35" fmla="*/ 65 h 150"/>
                <a:gd name="T36" fmla="*/ 0 w 107"/>
                <a:gd name="T37" fmla="*/ 136 h 150"/>
                <a:gd name="T38" fmla="*/ 13 w 107"/>
                <a:gd name="T39" fmla="*/ 150 h 150"/>
                <a:gd name="T40" fmla="*/ 53 w 107"/>
                <a:gd name="T41" fmla="*/ 150 h 150"/>
                <a:gd name="T42" fmla="*/ 59 w 107"/>
                <a:gd name="T43" fmla="*/ 150 h 150"/>
                <a:gd name="T44" fmla="*/ 107 w 107"/>
                <a:gd name="T45" fmla="*/ 75 h 150"/>
                <a:gd name="T46" fmla="*/ 107 w 107"/>
                <a:gd name="T47" fmla="*/ 65 h 150"/>
                <a:gd name="T48" fmla="*/ 94 w 107"/>
                <a:gd name="T49" fmla="*/ 51 h 150"/>
                <a:gd name="T50" fmla="*/ 94 w 107"/>
                <a:gd name="T51" fmla="*/ 51 h 150"/>
                <a:gd name="T52" fmla="*/ 53 w 107"/>
                <a:gd name="T53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7" h="150">
                  <a:moveTo>
                    <a:pt x="40" y="127"/>
                  </a:moveTo>
                  <a:cubicBezTo>
                    <a:pt x="49" y="95"/>
                    <a:pt x="49" y="95"/>
                    <a:pt x="49" y="95"/>
                  </a:cubicBezTo>
                  <a:cubicBezTo>
                    <a:pt x="45" y="93"/>
                    <a:pt x="42" y="89"/>
                    <a:pt x="42" y="84"/>
                  </a:cubicBezTo>
                  <a:cubicBezTo>
                    <a:pt x="42" y="78"/>
                    <a:pt x="47" y="72"/>
                    <a:pt x="53" y="72"/>
                  </a:cubicBezTo>
                  <a:cubicBezTo>
                    <a:pt x="60" y="72"/>
                    <a:pt x="65" y="78"/>
                    <a:pt x="65" y="84"/>
                  </a:cubicBezTo>
                  <a:cubicBezTo>
                    <a:pt x="65" y="89"/>
                    <a:pt x="62" y="93"/>
                    <a:pt x="58" y="95"/>
                  </a:cubicBezTo>
                  <a:cubicBezTo>
                    <a:pt x="66" y="127"/>
                    <a:pt x="66" y="127"/>
                    <a:pt x="66" y="127"/>
                  </a:cubicBezTo>
                  <a:cubicBezTo>
                    <a:pt x="53" y="127"/>
                    <a:pt x="53" y="127"/>
                    <a:pt x="53" y="127"/>
                  </a:cubicBezTo>
                  <a:cubicBezTo>
                    <a:pt x="40" y="127"/>
                    <a:pt x="40" y="127"/>
                    <a:pt x="40" y="127"/>
                  </a:cubicBezTo>
                  <a:moveTo>
                    <a:pt x="28" y="51"/>
                  </a:moveTo>
                  <a:cubicBezTo>
                    <a:pt x="28" y="32"/>
                    <a:pt x="40" y="16"/>
                    <a:pt x="53" y="16"/>
                  </a:cubicBezTo>
                  <a:cubicBezTo>
                    <a:pt x="67" y="16"/>
                    <a:pt x="79" y="32"/>
                    <a:pt x="79" y="51"/>
                  </a:cubicBezTo>
                  <a:cubicBezTo>
                    <a:pt x="53" y="51"/>
                    <a:pt x="53" y="51"/>
                    <a:pt x="53" y="51"/>
                  </a:cubicBezTo>
                  <a:cubicBezTo>
                    <a:pt x="28" y="51"/>
                    <a:pt x="28" y="51"/>
                    <a:pt x="28" y="51"/>
                  </a:cubicBezTo>
                  <a:moveTo>
                    <a:pt x="53" y="0"/>
                  </a:moveTo>
                  <a:cubicBezTo>
                    <a:pt x="31" y="0"/>
                    <a:pt x="13" y="23"/>
                    <a:pt x="13" y="51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6" y="52"/>
                    <a:pt x="0" y="57"/>
                    <a:pt x="0" y="65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44"/>
                    <a:pt x="6" y="150"/>
                    <a:pt x="13" y="150"/>
                  </a:cubicBezTo>
                  <a:cubicBezTo>
                    <a:pt x="53" y="150"/>
                    <a:pt x="53" y="150"/>
                    <a:pt x="53" y="150"/>
                  </a:cubicBezTo>
                  <a:cubicBezTo>
                    <a:pt x="59" y="150"/>
                    <a:pt x="59" y="150"/>
                    <a:pt x="59" y="150"/>
                  </a:cubicBezTo>
                  <a:cubicBezTo>
                    <a:pt x="78" y="127"/>
                    <a:pt x="94" y="101"/>
                    <a:pt x="107" y="75"/>
                  </a:cubicBezTo>
                  <a:cubicBezTo>
                    <a:pt x="107" y="65"/>
                    <a:pt x="107" y="65"/>
                    <a:pt x="107" y="65"/>
                  </a:cubicBezTo>
                  <a:cubicBezTo>
                    <a:pt x="107" y="57"/>
                    <a:pt x="101" y="52"/>
                    <a:pt x="94" y="51"/>
                  </a:cubicBezTo>
                  <a:cubicBezTo>
                    <a:pt x="94" y="51"/>
                    <a:pt x="94" y="51"/>
                    <a:pt x="94" y="51"/>
                  </a:cubicBezTo>
                  <a:cubicBezTo>
                    <a:pt x="94" y="23"/>
                    <a:pt x="76" y="0"/>
                    <a:pt x="53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54"/>
            <p:cNvSpPr>
              <a:spLocks noEditPoints="1"/>
            </p:cNvSpPr>
            <p:nvPr/>
          </p:nvSpPr>
          <p:spPr bwMode="auto">
            <a:xfrm>
              <a:off x="5203884" y="3691925"/>
              <a:ext cx="338016" cy="469982"/>
            </a:xfrm>
            <a:custGeom>
              <a:avLst/>
              <a:gdLst>
                <a:gd name="T0" fmla="*/ 40 w 107"/>
                <a:gd name="T1" fmla="*/ 128 h 150"/>
                <a:gd name="T2" fmla="*/ 49 w 107"/>
                <a:gd name="T3" fmla="*/ 96 h 150"/>
                <a:gd name="T4" fmla="*/ 41 w 107"/>
                <a:gd name="T5" fmla="*/ 85 h 150"/>
                <a:gd name="T6" fmla="*/ 53 w 107"/>
                <a:gd name="T7" fmla="*/ 73 h 150"/>
                <a:gd name="T8" fmla="*/ 65 w 107"/>
                <a:gd name="T9" fmla="*/ 85 h 150"/>
                <a:gd name="T10" fmla="*/ 57 w 107"/>
                <a:gd name="T11" fmla="*/ 96 h 150"/>
                <a:gd name="T12" fmla="*/ 66 w 107"/>
                <a:gd name="T13" fmla="*/ 128 h 150"/>
                <a:gd name="T14" fmla="*/ 53 w 107"/>
                <a:gd name="T15" fmla="*/ 128 h 150"/>
                <a:gd name="T16" fmla="*/ 40 w 107"/>
                <a:gd name="T17" fmla="*/ 128 h 150"/>
                <a:gd name="T18" fmla="*/ 28 w 107"/>
                <a:gd name="T19" fmla="*/ 52 h 150"/>
                <a:gd name="T20" fmla="*/ 53 w 107"/>
                <a:gd name="T21" fmla="*/ 16 h 150"/>
                <a:gd name="T22" fmla="*/ 78 w 107"/>
                <a:gd name="T23" fmla="*/ 52 h 150"/>
                <a:gd name="T24" fmla="*/ 53 w 107"/>
                <a:gd name="T25" fmla="*/ 52 h 150"/>
                <a:gd name="T26" fmla="*/ 28 w 107"/>
                <a:gd name="T27" fmla="*/ 52 h 150"/>
                <a:gd name="T28" fmla="*/ 53 w 107"/>
                <a:gd name="T29" fmla="*/ 0 h 150"/>
                <a:gd name="T30" fmla="*/ 12 w 107"/>
                <a:gd name="T31" fmla="*/ 52 h 150"/>
                <a:gd name="T32" fmla="*/ 12 w 107"/>
                <a:gd name="T33" fmla="*/ 52 h 150"/>
                <a:gd name="T34" fmla="*/ 0 w 107"/>
                <a:gd name="T35" fmla="*/ 65 h 150"/>
                <a:gd name="T36" fmla="*/ 0 w 107"/>
                <a:gd name="T37" fmla="*/ 137 h 150"/>
                <a:gd name="T38" fmla="*/ 13 w 107"/>
                <a:gd name="T39" fmla="*/ 150 h 150"/>
                <a:gd name="T40" fmla="*/ 53 w 107"/>
                <a:gd name="T41" fmla="*/ 150 h 150"/>
                <a:gd name="T42" fmla="*/ 93 w 107"/>
                <a:gd name="T43" fmla="*/ 150 h 150"/>
                <a:gd name="T44" fmla="*/ 107 w 107"/>
                <a:gd name="T45" fmla="*/ 137 h 150"/>
                <a:gd name="T46" fmla="*/ 107 w 107"/>
                <a:gd name="T47" fmla="*/ 65 h 150"/>
                <a:gd name="T48" fmla="*/ 94 w 107"/>
                <a:gd name="T49" fmla="*/ 52 h 150"/>
                <a:gd name="T50" fmla="*/ 94 w 107"/>
                <a:gd name="T51" fmla="*/ 52 h 150"/>
                <a:gd name="T52" fmla="*/ 53 w 107"/>
                <a:gd name="T53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7" h="150">
                  <a:moveTo>
                    <a:pt x="40" y="128"/>
                  </a:moveTo>
                  <a:cubicBezTo>
                    <a:pt x="49" y="96"/>
                    <a:pt x="49" y="96"/>
                    <a:pt x="49" y="96"/>
                  </a:cubicBezTo>
                  <a:cubicBezTo>
                    <a:pt x="44" y="94"/>
                    <a:pt x="41" y="90"/>
                    <a:pt x="41" y="85"/>
                  </a:cubicBezTo>
                  <a:cubicBezTo>
                    <a:pt x="41" y="78"/>
                    <a:pt x="47" y="73"/>
                    <a:pt x="53" y="73"/>
                  </a:cubicBezTo>
                  <a:cubicBezTo>
                    <a:pt x="60" y="73"/>
                    <a:pt x="65" y="78"/>
                    <a:pt x="65" y="85"/>
                  </a:cubicBezTo>
                  <a:cubicBezTo>
                    <a:pt x="65" y="90"/>
                    <a:pt x="62" y="94"/>
                    <a:pt x="57" y="96"/>
                  </a:cubicBezTo>
                  <a:cubicBezTo>
                    <a:pt x="66" y="128"/>
                    <a:pt x="66" y="128"/>
                    <a:pt x="66" y="128"/>
                  </a:cubicBezTo>
                  <a:cubicBezTo>
                    <a:pt x="53" y="128"/>
                    <a:pt x="53" y="128"/>
                    <a:pt x="53" y="128"/>
                  </a:cubicBezTo>
                  <a:cubicBezTo>
                    <a:pt x="40" y="128"/>
                    <a:pt x="40" y="128"/>
                    <a:pt x="40" y="128"/>
                  </a:cubicBezTo>
                  <a:moveTo>
                    <a:pt x="28" y="52"/>
                  </a:moveTo>
                  <a:cubicBezTo>
                    <a:pt x="28" y="32"/>
                    <a:pt x="39" y="16"/>
                    <a:pt x="53" y="16"/>
                  </a:cubicBezTo>
                  <a:cubicBezTo>
                    <a:pt x="67" y="16"/>
                    <a:pt x="78" y="32"/>
                    <a:pt x="78" y="52"/>
                  </a:cubicBezTo>
                  <a:cubicBezTo>
                    <a:pt x="53" y="52"/>
                    <a:pt x="53" y="52"/>
                    <a:pt x="53" y="52"/>
                  </a:cubicBezTo>
                  <a:cubicBezTo>
                    <a:pt x="28" y="52"/>
                    <a:pt x="28" y="52"/>
                    <a:pt x="28" y="52"/>
                  </a:cubicBezTo>
                  <a:moveTo>
                    <a:pt x="53" y="0"/>
                  </a:moveTo>
                  <a:cubicBezTo>
                    <a:pt x="31" y="0"/>
                    <a:pt x="12" y="23"/>
                    <a:pt x="12" y="52"/>
                  </a:cubicBezTo>
                  <a:cubicBezTo>
                    <a:pt x="12" y="52"/>
                    <a:pt x="12" y="52"/>
                    <a:pt x="12" y="52"/>
                  </a:cubicBezTo>
                  <a:cubicBezTo>
                    <a:pt x="5" y="52"/>
                    <a:pt x="0" y="58"/>
                    <a:pt x="0" y="65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44"/>
                    <a:pt x="6" y="150"/>
                    <a:pt x="13" y="150"/>
                  </a:cubicBezTo>
                  <a:cubicBezTo>
                    <a:pt x="53" y="150"/>
                    <a:pt x="53" y="150"/>
                    <a:pt x="53" y="150"/>
                  </a:cubicBezTo>
                  <a:cubicBezTo>
                    <a:pt x="93" y="150"/>
                    <a:pt x="93" y="150"/>
                    <a:pt x="93" y="150"/>
                  </a:cubicBezTo>
                  <a:cubicBezTo>
                    <a:pt x="101" y="150"/>
                    <a:pt x="107" y="144"/>
                    <a:pt x="107" y="137"/>
                  </a:cubicBezTo>
                  <a:cubicBezTo>
                    <a:pt x="107" y="65"/>
                    <a:pt x="107" y="65"/>
                    <a:pt x="107" y="65"/>
                  </a:cubicBezTo>
                  <a:cubicBezTo>
                    <a:pt x="107" y="58"/>
                    <a:pt x="101" y="52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4" y="23"/>
                    <a:pt x="76" y="0"/>
                    <a:pt x="53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55"/>
            <p:cNvSpPr>
              <a:spLocks/>
            </p:cNvSpPr>
            <p:nvPr/>
          </p:nvSpPr>
          <p:spPr bwMode="auto">
            <a:xfrm>
              <a:off x="2562266" y="3647937"/>
              <a:ext cx="245409" cy="456091"/>
            </a:xfrm>
            <a:custGeom>
              <a:avLst/>
              <a:gdLst>
                <a:gd name="T0" fmla="*/ 49 w 78"/>
                <a:gd name="T1" fmla="*/ 0 h 146"/>
                <a:gd name="T2" fmla="*/ 0 w 78"/>
                <a:gd name="T3" fmla="*/ 72 h 146"/>
                <a:gd name="T4" fmla="*/ 25 w 78"/>
                <a:gd name="T5" fmla="*/ 80 h 146"/>
                <a:gd name="T6" fmla="*/ 47 w 78"/>
                <a:gd name="T7" fmla="*/ 74 h 146"/>
                <a:gd name="T8" fmla="*/ 33 w 78"/>
                <a:gd name="T9" fmla="*/ 129 h 146"/>
                <a:gd name="T10" fmla="*/ 57 w 78"/>
                <a:gd name="T11" fmla="*/ 146 h 146"/>
                <a:gd name="T12" fmla="*/ 78 w 78"/>
                <a:gd name="T13" fmla="*/ 86 h 146"/>
                <a:gd name="T14" fmla="*/ 66 w 78"/>
                <a:gd name="T15" fmla="*/ 50 h 146"/>
                <a:gd name="T16" fmla="*/ 49 w 78"/>
                <a:gd name="T17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8" h="146">
                  <a:moveTo>
                    <a:pt x="49" y="0"/>
                  </a:moveTo>
                  <a:cubicBezTo>
                    <a:pt x="0" y="72"/>
                    <a:pt x="0" y="72"/>
                    <a:pt x="0" y="72"/>
                  </a:cubicBezTo>
                  <a:cubicBezTo>
                    <a:pt x="8" y="77"/>
                    <a:pt x="16" y="80"/>
                    <a:pt x="25" y="80"/>
                  </a:cubicBezTo>
                  <a:cubicBezTo>
                    <a:pt x="32" y="80"/>
                    <a:pt x="40" y="78"/>
                    <a:pt x="47" y="74"/>
                  </a:cubicBezTo>
                  <a:cubicBezTo>
                    <a:pt x="52" y="87"/>
                    <a:pt x="47" y="108"/>
                    <a:pt x="33" y="129"/>
                  </a:cubicBezTo>
                  <a:cubicBezTo>
                    <a:pt x="57" y="146"/>
                    <a:pt x="57" y="146"/>
                    <a:pt x="57" y="146"/>
                  </a:cubicBezTo>
                  <a:cubicBezTo>
                    <a:pt x="71" y="125"/>
                    <a:pt x="78" y="105"/>
                    <a:pt x="78" y="86"/>
                  </a:cubicBezTo>
                  <a:cubicBezTo>
                    <a:pt x="78" y="72"/>
                    <a:pt x="74" y="59"/>
                    <a:pt x="66" y="50"/>
                  </a:cubicBezTo>
                  <a:cubicBezTo>
                    <a:pt x="72" y="32"/>
                    <a:pt x="65" y="12"/>
                    <a:pt x="49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56"/>
            <p:cNvSpPr>
              <a:spLocks/>
            </p:cNvSpPr>
            <p:nvPr/>
          </p:nvSpPr>
          <p:spPr bwMode="auto">
            <a:xfrm>
              <a:off x="2305280" y="4022996"/>
              <a:ext cx="435254" cy="250039"/>
            </a:xfrm>
            <a:custGeom>
              <a:avLst/>
              <a:gdLst>
                <a:gd name="T0" fmla="*/ 49 w 139"/>
                <a:gd name="T1" fmla="*/ 0 h 80"/>
                <a:gd name="T2" fmla="*/ 0 w 139"/>
                <a:gd name="T3" fmla="*/ 72 h 80"/>
                <a:gd name="T4" fmla="*/ 24 w 139"/>
                <a:gd name="T5" fmla="*/ 80 h 80"/>
                <a:gd name="T6" fmla="*/ 52 w 139"/>
                <a:gd name="T7" fmla="*/ 70 h 80"/>
                <a:gd name="T8" fmla="*/ 68 w 139"/>
                <a:gd name="T9" fmla="*/ 72 h 80"/>
                <a:gd name="T10" fmla="*/ 90 w 139"/>
                <a:gd name="T11" fmla="*/ 68 h 80"/>
                <a:gd name="T12" fmla="*/ 139 w 139"/>
                <a:gd name="T13" fmla="*/ 26 h 80"/>
                <a:gd name="T14" fmla="*/ 139 w 139"/>
                <a:gd name="T15" fmla="*/ 26 h 80"/>
                <a:gd name="T16" fmla="*/ 115 w 139"/>
                <a:gd name="T17" fmla="*/ 9 h 80"/>
                <a:gd name="T18" fmla="*/ 115 w 139"/>
                <a:gd name="T19" fmla="*/ 10 h 80"/>
                <a:gd name="T20" fmla="*/ 68 w 139"/>
                <a:gd name="T21" fmla="*/ 43 h 80"/>
                <a:gd name="T22" fmla="*/ 67 w 139"/>
                <a:gd name="T23" fmla="*/ 43 h 80"/>
                <a:gd name="T24" fmla="*/ 49 w 139"/>
                <a:gd name="T2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9" h="80">
                  <a:moveTo>
                    <a:pt x="49" y="0"/>
                  </a:moveTo>
                  <a:cubicBezTo>
                    <a:pt x="0" y="72"/>
                    <a:pt x="0" y="72"/>
                    <a:pt x="0" y="72"/>
                  </a:cubicBezTo>
                  <a:cubicBezTo>
                    <a:pt x="7" y="77"/>
                    <a:pt x="16" y="80"/>
                    <a:pt x="24" y="80"/>
                  </a:cubicBezTo>
                  <a:cubicBezTo>
                    <a:pt x="34" y="80"/>
                    <a:pt x="44" y="76"/>
                    <a:pt x="52" y="70"/>
                  </a:cubicBezTo>
                  <a:cubicBezTo>
                    <a:pt x="57" y="71"/>
                    <a:pt x="62" y="72"/>
                    <a:pt x="68" y="72"/>
                  </a:cubicBezTo>
                  <a:cubicBezTo>
                    <a:pt x="75" y="72"/>
                    <a:pt x="82" y="71"/>
                    <a:pt x="90" y="68"/>
                  </a:cubicBezTo>
                  <a:cubicBezTo>
                    <a:pt x="108" y="61"/>
                    <a:pt x="125" y="47"/>
                    <a:pt x="139" y="26"/>
                  </a:cubicBezTo>
                  <a:cubicBezTo>
                    <a:pt x="139" y="26"/>
                    <a:pt x="139" y="26"/>
                    <a:pt x="139" y="26"/>
                  </a:cubicBezTo>
                  <a:cubicBezTo>
                    <a:pt x="115" y="9"/>
                    <a:pt x="115" y="9"/>
                    <a:pt x="115" y="9"/>
                  </a:cubicBezTo>
                  <a:cubicBezTo>
                    <a:pt x="115" y="10"/>
                    <a:pt x="115" y="10"/>
                    <a:pt x="115" y="10"/>
                  </a:cubicBezTo>
                  <a:cubicBezTo>
                    <a:pt x="100" y="31"/>
                    <a:pt x="82" y="43"/>
                    <a:pt x="68" y="43"/>
                  </a:cubicBezTo>
                  <a:cubicBezTo>
                    <a:pt x="68" y="43"/>
                    <a:pt x="67" y="43"/>
                    <a:pt x="67" y="43"/>
                  </a:cubicBezTo>
                  <a:cubicBezTo>
                    <a:pt x="70" y="27"/>
                    <a:pt x="63" y="10"/>
                    <a:pt x="49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57"/>
            <p:cNvSpPr>
              <a:spLocks/>
            </p:cNvSpPr>
            <p:nvPr/>
          </p:nvSpPr>
          <p:spPr bwMode="auto">
            <a:xfrm>
              <a:off x="1900124" y="4108657"/>
              <a:ext cx="328755" cy="655196"/>
            </a:xfrm>
            <a:custGeom>
              <a:avLst/>
              <a:gdLst>
                <a:gd name="T0" fmla="*/ 52 w 105"/>
                <a:gd name="T1" fmla="*/ 0 h 209"/>
                <a:gd name="T2" fmla="*/ 8 w 105"/>
                <a:gd name="T3" fmla="*/ 74 h 209"/>
                <a:gd name="T4" fmla="*/ 67 w 105"/>
                <a:gd name="T5" fmla="*/ 119 h 209"/>
                <a:gd name="T6" fmla="*/ 74 w 105"/>
                <a:gd name="T7" fmla="*/ 119 h 209"/>
                <a:gd name="T8" fmla="*/ 78 w 105"/>
                <a:gd name="T9" fmla="*/ 134 h 209"/>
                <a:gd name="T10" fmla="*/ 75 w 105"/>
                <a:gd name="T11" fmla="*/ 145 h 209"/>
                <a:gd name="T12" fmla="*/ 89 w 105"/>
                <a:gd name="T13" fmla="*/ 199 h 209"/>
                <a:gd name="T14" fmla="*/ 102 w 105"/>
                <a:gd name="T15" fmla="*/ 209 h 209"/>
                <a:gd name="T16" fmla="*/ 105 w 105"/>
                <a:gd name="T17" fmla="*/ 208 h 209"/>
                <a:gd name="T18" fmla="*/ 79 w 105"/>
                <a:gd name="T19" fmla="*/ 107 h 209"/>
                <a:gd name="T20" fmla="*/ 76 w 105"/>
                <a:gd name="T21" fmla="*/ 107 h 209"/>
                <a:gd name="T22" fmla="*/ 67 w 105"/>
                <a:gd name="T23" fmla="*/ 108 h 209"/>
                <a:gd name="T24" fmla="*/ 19 w 105"/>
                <a:gd name="T25" fmla="*/ 71 h 209"/>
                <a:gd name="T26" fmla="*/ 54 w 105"/>
                <a:gd name="T27" fmla="*/ 11 h 209"/>
                <a:gd name="T28" fmla="*/ 52 w 105"/>
                <a:gd name="T2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5" h="209">
                  <a:moveTo>
                    <a:pt x="52" y="0"/>
                  </a:moveTo>
                  <a:cubicBezTo>
                    <a:pt x="19" y="9"/>
                    <a:pt x="0" y="42"/>
                    <a:pt x="8" y="74"/>
                  </a:cubicBezTo>
                  <a:cubicBezTo>
                    <a:pt x="15" y="101"/>
                    <a:pt x="40" y="119"/>
                    <a:pt x="67" y="119"/>
                  </a:cubicBezTo>
                  <a:cubicBezTo>
                    <a:pt x="69" y="119"/>
                    <a:pt x="71" y="119"/>
                    <a:pt x="74" y="119"/>
                  </a:cubicBezTo>
                  <a:cubicBezTo>
                    <a:pt x="78" y="134"/>
                    <a:pt x="78" y="134"/>
                    <a:pt x="78" y="134"/>
                  </a:cubicBezTo>
                  <a:cubicBezTo>
                    <a:pt x="75" y="137"/>
                    <a:pt x="74" y="141"/>
                    <a:pt x="75" y="145"/>
                  </a:cubicBezTo>
                  <a:cubicBezTo>
                    <a:pt x="89" y="199"/>
                    <a:pt x="89" y="199"/>
                    <a:pt x="89" y="199"/>
                  </a:cubicBezTo>
                  <a:cubicBezTo>
                    <a:pt x="91" y="205"/>
                    <a:pt x="96" y="209"/>
                    <a:pt x="102" y="209"/>
                  </a:cubicBezTo>
                  <a:cubicBezTo>
                    <a:pt x="103" y="209"/>
                    <a:pt x="104" y="208"/>
                    <a:pt x="105" y="208"/>
                  </a:cubicBezTo>
                  <a:cubicBezTo>
                    <a:pt x="79" y="107"/>
                    <a:pt x="79" y="107"/>
                    <a:pt x="79" y="107"/>
                  </a:cubicBezTo>
                  <a:cubicBezTo>
                    <a:pt x="78" y="107"/>
                    <a:pt x="77" y="107"/>
                    <a:pt x="76" y="107"/>
                  </a:cubicBezTo>
                  <a:cubicBezTo>
                    <a:pt x="73" y="108"/>
                    <a:pt x="70" y="108"/>
                    <a:pt x="67" y="108"/>
                  </a:cubicBezTo>
                  <a:cubicBezTo>
                    <a:pt x="45" y="108"/>
                    <a:pt x="25" y="93"/>
                    <a:pt x="19" y="71"/>
                  </a:cubicBezTo>
                  <a:cubicBezTo>
                    <a:pt x="12" y="45"/>
                    <a:pt x="28" y="18"/>
                    <a:pt x="54" y="11"/>
                  </a:cubicBezTo>
                  <a:cubicBezTo>
                    <a:pt x="52" y="0"/>
                    <a:pt x="52" y="0"/>
                    <a:pt x="52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58"/>
            <p:cNvSpPr>
              <a:spLocks/>
            </p:cNvSpPr>
            <p:nvPr/>
          </p:nvSpPr>
          <p:spPr bwMode="auto">
            <a:xfrm>
              <a:off x="2062187" y="4101712"/>
              <a:ext cx="254670" cy="657511"/>
            </a:xfrm>
            <a:custGeom>
              <a:avLst/>
              <a:gdLst>
                <a:gd name="T0" fmla="*/ 15 w 81"/>
                <a:gd name="T1" fmla="*/ 0 h 210"/>
                <a:gd name="T2" fmla="*/ 3 w 81"/>
                <a:gd name="T3" fmla="*/ 2 h 210"/>
                <a:gd name="T4" fmla="*/ 0 w 81"/>
                <a:gd name="T5" fmla="*/ 2 h 210"/>
                <a:gd name="T6" fmla="*/ 0 w 81"/>
                <a:gd name="T7" fmla="*/ 2 h 210"/>
                <a:gd name="T8" fmla="*/ 2 w 81"/>
                <a:gd name="T9" fmla="*/ 13 h 210"/>
                <a:gd name="T10" fmla="*/ 3 w 81"/>
                <a:gd name="T11" fmla="*/ 13 h 210"/>
                <a:gd name="T12" fmla="*/ 5 w 81"/>
                <a:gd name="T13" fmla="*/ 13 h 210"/>
                <a:gd name="T14" fmla="*/ 15 w 81"/>
                <a:gd name="T15" fmla="*/ 12 h 210"/>
                <a:gd name="T16" fmla="*/ 62 w 81"/>
                <a:gd name="T17" fmla="*/ 49 h 210"/>
                <a:gd name="T18" fmla="*/ 27 w 81"/>
                <a:gd name="T19" fmla="*/ 109 h 210"/>
                <a:gd name="T20" fmla="*/ 27 w 81"/>
                <a:gd name="T21" fmla="*/ 109 h 210"/>
                <a:gd name="T22" fmla="*/ 53 w 81"/>
                <a:gd name="T23" fmla="*/ 210 h 210"/>
                <a:gd name="T24" fmla="*/ 62 w 81"/>
                <a:gd name="T25" fmla="*/ 194 h 210"/>
                <a:gd name="T26" fmla="*/ 49 w 81"/>
                <a:gd name="T27" fmla="*/ 140 h 210"/>
                <a:gd name="T28" fmla="*/ 41 w 81"/>
                <a:gd name="T29" fmla="*/ 132 h 210"/>
                <a:gd name="T30" fmla="*/ 38 w 81"/>
                <a:gd name="T31" fmla="*/ 117 h 210"/>
                <a:gd name="T32" fmla="*/ 73 w 81"/>
                <a:gd name="T33" fmla="*/ 46 h 210"/>
                <a:gd name="T34" fmla="*/ 15 w 81"/>
                <a:gd name="T35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1" h="210">
                  <a:moveTo>
                    <a:pt x="15" y="0"/>
                  </a:moveTo>
                  <a:cubicBezTo>
                    <a:pt x="11" y="0"/>
                    <a:pt x="7" y="1"/>
                    <a:pt x="3" y="2"/>
                  </a:cubicBezTo>
                  <a:cubicBezTo>
                    <a:pt x="2" y="2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4" y="13"/>
                    <a:pt x="5" y="13"/>
                  </a:cubicBezTo>
                  <a:cubicBezTo>
                    <a:pt x="8" y="12"/>
                    <a:pt x="12" y="12"/>
                    <a:pt x="15" y="12"/>
                  </a:cubicBezTo>
                  <a:cubicBezTo>
                    <a:pt x="37" y="12"/>
                    <a:pt x="57" y="26"/>
                    <a:pt x="62" y="49"/>
                  </a:cubicBezTo>
                  <a:cubicBezTo>
                    <a:pt x="69" y="75"/>
                    <a:pt x="53" y="102"/>
                    <a:pt x="27" y="109"/>
                  </a:cubicBezTo>
                  <a:cubicBezTo>
                    <a:pt x="27" y="109"/>
                    <a:pt x="27" y="109"/>
                    <a:pt x="27" y="109"/>
                  </a:cubicBezTo>
                  <a:cubicBezTo>
                    <a:pt x="53" y="210"/>
                    <a:pt x="53" y="210"/>
                    <a:pt x="53" y="210"/>
                  </a:cubicBezTo>
                  <a:cubicBezTo>
                    <a:pt x="60" y="208"/>
                    <a:pt x="64" y="201"/>
                    <a:pt x="62" y="194"/>
                  </a:cubicBezTo>
                  <a:cubicBezTo>
                    <a:pt x="49" y="140"/>
                    <a:pt x="49" y="140"/>
                    <a:pt x="49" y="140"/>
                  </a:cubicBezTo>
                  <a:cubicBezTo>
                    <a:pt x="48" y="136"/>
                    <a:pt x="45" y="133"/>
                    <a:pt x="41" y="132"/>
                  </a:cubicBezTo>
                  <a:cubicBezTo>
                    <a:pt x="38" y="117"/>
                    <a:pt x="38" y="117"/>
                    <a:pt x="38" y="117"/>
                  </a:cubicBezTo>
                  <a:cubicBezTo>
                    <a:pt x="65" y="106"/>
                    <a:pt x="81" y="76"/>
                    <a:pt x="73" y="46"/>
                  </a:cubicBezTo>
                  <a:cubicBezTo>
                    <a:pt x="66" y="19"/>
                    <a:pt x="42" y="0"/>
                    <a:pt x="15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0" name="PA_组合 139"/>
          <p:cNvGrpSpPr/>
          <p:nvPr>
            <p:custDataLst>
              <p:tags r:id="rId2"/>
            </p:custDataLst>
          </p:nvPr>
        </p:nvGrpSpPr>
        <p:grpSpPr>
          <a:xfrm>
            <a:off x="2620963" y="2282825"/>
            <a:ext cx="1654176" cy="3571875"/>
            <a:chOff x="2620963" y="2282825"/>
            <a:chExt cx="1654176" cy="3571875"/>
          </a:xfrm>
        </p:grpSpPr>
        <p:sp>
          <p:nvSpPr>
            <p:cNvPr id="141" name="Freeform 5"/>
            <p:cNvSpPr>
              <a:spLocks/>
            </p:cNvSpPr>
            <p:nvPr/>
          </p:nvSpPr>
          <p:spPr bwMode="auto">
            <a:xfrm>
              <a:off x="3562351" y="4586288"/>
              <a:ext cx="114300" cy="153988"/>
            </a:xfrm>
            <a:custGeom>
              <a:avLst/>
              <a:gdLst>
                <a:gd name="T0" fmla="*/ 4 w 38"/>
                <a:gd name="T1" fmla="*/ 1 h 52"/>
                <a:gd name="T2" fmla="*/ 4 w 38"/>
                <a:gd name="T3" fmla="*/ 0 h 52"/>
                <a:gd name="T4" fmla="*/ 4 w 38"/>
                <a:gd name="T5" fmla="*/ 3 h 52"/>
                <a:gd name="T6" fmla="*/ 9 w 38"/>
                <a:gd name="T7" fmla="*/ 0 h 52"/>
                <a:gd name="T8" fmla="*/ 3 w 38"/>
                <a:gd name="T9" fmla="*/ 11 h 52"/>
                <a:gd name="T10" fmla="*/ 22 w 38"/>
                <a:gd name="T11" fmla="*/ 0 h 52"/>
                <a:gd name="T12" fmla="*/ 3 w 38"/>
                <a:gd name="T13" fmla="*/ 15 h 52"/>
                <a:gd name="T14" fmla="*/ 29 w 38"/>
                <a:gd name="T15" fmla="*/ 0 h 52"/>
                <a:gd name="T16" fmla="*/ 2 w 38"/>
                <a:gd name="T17" fmla="*/ 26 h 52"/>
                <a:gd name="T18" fmla="*/ 37 w 38"/>
                <a:gd name="T19" fmla="*/ 5 h 52"/>
                <a:gd name="T20" fmla="*/ 2 w 38"/>
                <a:gd name="T21" fmla="*/ 31 h 52"/>
                <a:gd name="T22" fmla="*/ 37 w 38"/>
                <a:gd name="T23" fmla="*/ 11 h 52"/>
                <a:gd name="T24" fmla="*/ 1 w 38"/>
                <a:gd name="T25" fmla="*/ 38 h 52"/>
                <a:gd name="T26" fmla="*/ 38 w 38"/>
                <a:gd name="T27" fmla="*/ 17 h 52"/>
                <a:gd name="T28" fmla="*/ 1 w 38"/>
                <a:gd name="T29" fmla="*/ 43 h 52"/>
                <a:gd name="T30" fmla="*/ 38 w 38"/>
                <a:gd name="T31" fmla="*/ 22 h 52"/>
                <a:gd name="T32" fmla="*/ 3 w 38"/>
                <a:gd name="T33" fmla="*/ 52 h 52"/>
                <a:gd name="T34" fmla="*/ 38 w 38"/>
                <a:gd name="T35" fmla="*/ 31 h 52"/>
                <a:gd name="T36" fmla="*/ 15 w 38"/>
                <a:gd name="T37" fmla="*/ 51 h 52"/>
                <a:gd name="T38" fmla="*/ 38 w 38"/>
                <a:gd name="T39" fmla="*/ 38 h 52"/>
                <a:gd name="T40" fmla="*/ 22 w 38"/>
                <a:gd name="T41" fmla="*/ 51 h 52"/>
                <a:gd name="T42" fmla="*/ 38 w 38"/>
                <a:gd name="T43" fmla="*/ 42 h 52"/>
                <a:gd name="T44" fmla="*/ 34 w 38"/>
                <a:gd name="T45" fmla="*/ 51 h 52"/>
                <a:gd name="T46" fmla="*/ 38 w 38"/>
                <a:gd name="T47" fmla="*/ 49 h 52"/>
                <a:gd name="T48" fmla="*/ 34 w 38"/>
                <a:gd name="T49" fmla="*/ 51 h 52"/>
                <a:gd name="T50" fmla="*/ 38 w 38"/>
                <a:gd name="T51" fmla="*/ 49 h 52"/>
                <a:gd name="T52" fmla="*/ 38 w 38"/>
                <a:gd name="T53" fmla="*/ 51 h 52"/>
                <a:gd name="T54" fmla="*/ 38 w 38"/>
                <a:gd name="T55" fmla="*/ 5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8" h="52">
                  <a:moveTo>
                    <a:pt x="4" y="1"/>
                  </a:moveTo>
                  <a:cubicBezTo>
                    <a:pt x="4" y="1"/>
                    <a:pt x="4" y="0"/>
                    <a:pt x="4" y="0"/>
                  </a:cubicBezTo>
                  <a:cubicBezTo>
                    <a:pt x="4" y="1"/>
                    <a:pt x="4" y="3"/>
                    <a:pt x="4" y="3"/>
                  </a:cubicBezTo>
                  <a:cubicBezTo>
                    <a:pt x="4" y="3"/>
                    <a:pt x="9" y="0"/>
                    <a:pt x="9" y="0"/>
                  </a:cubicBezTo>
                  <a:cubicBezTo>
                    <a:pt x="9" y="1"/>
                    <a:pt x="3" y="11"/>
                    <a:pt x="3" y="11"/>
                  </a:cubicBezTo>
                  <a:cubicBezTo>
                    <a:pt x="4" y="11"/>
                    <a:pt x="22" y="0"/>
                    <a:pt x="22" y="0"/>
                  </a:cubicBezTo>
                  <a:cubicBezTo>
                    <a:pt x="23" y="0"/>
                    <a:pt x="3" y="15"/>
                    <a:pt x="3" y="15"/>
                  </a:cubicBezTo>
                  <a:cubicBezTo>
                    <a:pt x="3" y="15"/>
                    <a:pt x="28" y="0"/>
                    <a:pt x="29" y="0"/>
                  </a:cubicBezTo>
                  <a:cubicBezTo>
                    <a:pt x="29" y="1"/>
                    <a:pt x="2" y="25"/>
                    <a:pt x="2" y="26"/>
                  </a:cubicBezTo>
                  <a:cubicBezTo>
                    <a:pt x="3" y="26"/>
                    <a:pt x="37" y="5"/>
                    <a:pt x="37" y="5"/>
                  </a:cubicBezTo>
                  <a:cubicBezTo>
                    <a:pt x="38" y="6"/>
                    <a:pt x="2" y="31"/>
                    <a:pt x="2" y="31"/>
                  </a:cubicBezTo>
                  <a:cubicBezTo>
                    <a:pt x="2" y="32"/>
                    <a:pt x="37" y="10"/>
                    <a:pt x="37" y="11"/>
                  </a:cubicBezTo>
                  <a:cubicBezTo>
                    <a:pt x="38" y="11"/>
                    <a:pt x="1" y="37"/>
                    <a:pt x="1" y="38"/>
                  </a:cubicBezTo>
                  <a:cubicBezTo>
                    <a:pt x="1" y="38"/>
                    <a:pt x="37" y="17"/>
                    <a:pt x="38" y="17"/>
                  </a:cubicBezTo>
                  <a:cubicBezTo>
                    <a:pt x="38" y="17"/>
                    <a:pt x="0" y="42"/>
                    <a:pt x="1" y="43"/>
                  </a:cubicBezTo>
                  <a:cubicBezTo>
                    <a:pt x="1" y="43"/>
                    <a:pt x="37" y="21"/>
                    <a:pt x="38" y="22"/>
                  </a:cubicBezTo>
                  <a:cubicBezTo>
                    <a:pt x="38" y="22"/>
                    <a:pt x="3" y="51"/>
                    <a:pt x="3" y="52"/>
                  </a:cubicBezTo>
                  <a:cubicBezTo>
                    <a:pt x="3" y="52"/>
                    <a:pt x="38" y="31"/>
                    <a:pt x="38" y="31"/>
                  </a:cubicBezTo>
                  <a:cubicBezTo>
                    <a:pt x="38" y="32"/>
                    <a:pt x="15" y="51"/>
                    <a:pt x="15" y="51"/>
                  </a:cubicBezTo>
                  <a:cubicBezTo>
                    <a:pt x="15" y="52"/>
                    <a:pt x="38" y="38"/>
                    <a:pt x="38" y="38"/>
                  </a:cubicBezTo>
                  <a:cubicBezTo>
                    <a:pt x="38" y="38"/>
                    <a:pt x="22" y="51"/>
                    <a:pt x="22" y="51"/>
                  </a:cubicBezTo>
                  <a:cubicBezTo>
                    <a:pt x="22" y="51"/>
                    <a:pt x="38" y="42"/>
                    <a:pt x="38" y="42"/>
                  </a:cubicBezTo>
                  <a:cubicBezTo>
                    <a:pt x="38" y="42"/>
                    <a:pt x="34" y="51"/>
                    <a:pt x="34" y="51"/>
                  </a:cubicBezTo>
                  <a:cubicBezTo>
                    <a:pt x="34" y="51"/>
                    <a:pt x="38" y="49"/>
                    <a:pt x="38" y="49"/>
                  </a:cubicBezTo>
                  <a:cubicBezTo>
                    <a:pt x="38" y="49"/>
                    <a:pt x="34" y="51"/>
                    <a:pt x="34" y="51"/>
                  </a:cubicBezTo>
                  <a:cubicBezTo>
                    <a:pt x="34" y="51"/>
                    <a:pt x="38" y="49"/>
                    <a:pt x="38" y="49"/>
                  </a:cubicBezTo>
                  <a:cubicBezTo>
                    <a:pt x="38" y="49"/>
                    <a:pt x="38" y="51"/>
                    <a:pt x="38" y="51"/>
                  </a:cubicBezTo>
                  <a:cubicBezTo>
                    <a:pt x="38" y="51"/>
                    <a:pt x="38" y="51"/>
                    <a:pt x="38" y="51"/>
                  </a:cubicBezTo>
                </a:path>
              </a:pathLst>
            </a:custGeom>
            <a:noFill/>
            <a:ln w="3175" cap="rnd">
              <a:solidFill>
                <a:srgbClr val="D2362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6"/>
            <p:cNvSpPr>
              <a:spLocks/>
            </p:cNvSpPr>
            <p:nvPr/>
          </p:nvSpPr>
          <p:spPr bwMode="auto">
            <a:xfrm>
              <a:off x="3204528" y="4585335"/>
              <a:ext cx="177800" cy="155575"/>
            </a:xfrm>
            <a:custGeom>
              <a:avLst/>
              <a:gdLst>
                <a:gd name="T0" fmla="*/ 0 w 59"/>
                <a:gd name="T1" fmla="*/ 1 h 52"/>
                <a:gd name="T2" fmla="*/ 0 w 59"/>
                <a:gd name="T3" fmla="*/ 1 h 52"/>
                <a:gd name="T4" fmla="*/ 0 w 59"/>
                <a:gd name="T5" fmla="*/ 4 h 52"/>
                <a:gd name="T6" fmla="*/ 4 w 59"/>
                <a:gd name="T7" fmla="*/ 1 h 52"/>
                <a:gd name="T8" fmla="*/ 0 w 59"/>
                <a:gd name="T9" fmla="*/ 11 h 52"/>
                <a:gd name="T10" fmla="*/ 18 w 59"/>
                <a:gd name="T11" fmla="*/ 1 h 52"/>
                <a:gd name="T12" fmla="*/ 0 w 59"/>
                <a:gd name="T13" fmla="*/ 15 h 52"/>
                <a:gd name="T14" fmla="*/ 24 w 59"/>
                <a:gd name="T15" fmla="*/ 1 h 52"/>
                <a:gd name="T16" fmla="*/ 0 w 59"/>
                <a:gd name="T17" fmla="*/ 25 h 52"/>
                <a:gd name="T18" fmla="*/ 43 w 59"/>
                <a:gd name="T19" fmla="*/ 1 h 52"/>
                <a:gd name="T20" fmla="*/ 0 w 59"/>
                <a:gd name="T21" fmla="*/ 31 h 52"/>
                <a:gd name="T22" fmla="*/ 52 w 59"/>
                <a:gd name="T23" fmla="*/ 0 h 52"/>
                <a:gd name="T24" fmla="*/ 0 w 59"/>
                <a:gd name="T25" fmla="*/ 36 h 52"/>
                <a:gd name="T26" fmla="*/ 54 w 59"/>
                <a:gd name="T27" fmla="*/ 5 h 52"/>
                <a:gd name="T28" fmla="*/ 0 w 59"/>
                <a:gd name="T29" fmla="*/ 41 h 52"/>
                <a:gd name="T30" fmla="*/ 54 w 59"/>
                <a:gd name="T31" fmla="*/ 10 h 52"/>
                <a:gd name="T32" fmla="*/ 0 w 59"/>
                <a:gd name="T33" fmla="*/ 51 h 52"/>
                <a:gd name="T34" fmla="*/ 55 w 59"/>
                <a:gd name="T35" fmla="*/ 19 h 52"/>
                <a:gd name="T36" fmla="*/ 11 w 59"/>
                <a:gd name="T37" fmla="*/ 52 h 52"/>
                <a:gd name="T38" fmla="*/ 56 w 59"/>
                <a:gd name="T39" fmla="*/ 26 h 52"/>
                <a:gd name="T40" fmla="*/ 17 w 59"/>
                <a:gd name="T41" fmla="*/ 52 h 52"/>
                <a:gd name="T42" fmla="*/ 56 w 59"/>
                <a:gd name="T43" fmla="*/ 29 h 52"/>
                <a:gd name="T44" fmla="*/ 30 w 59"/>
                <a:gd name="T45" fmla="*/ 52 h 52"/>
                <a:gd name="T46" fmla="*/ 57 w 59"/>
                <a:gd name="T47" fmla="*/ 36 h 52"/>
                <a:gd name="T48" fmla="*/ 30 w 59"/>
                <a:gd name="T49" fmla="*/ 52 h 52"/>
                <a:gd name="T50" fmla="*/ 57 w 59"/>
                <a:gd name="T51" fmla="*/ 36 h 52"/>
                <a:gd name="T52" fmla="*/ 38 w 59"/>
                <a:gd name="T53" fmla="*/ 52 h 52"/>
                <a:gd name="T54" fmla="*/ 58 w 59"/>
                <a:gd name="T55" fmla="*/ 40 h 52"/>
                <a:gd name="T56" fmla="*/ 52 w 59"/>
                <a:gd name="T57" fmla="*/ 51 h 52"/>
                <a:gd name="T58" fmla="*/ 59 w 59"/>
                <a:gd name="T59" fmla="*/ 48 h 52"/>
                <a:gd name="T60" fmla="*/ 59 w 59"/>
                <a:gd name="T61" fmla="*/ 51 h 52"/>
                <a:gd name="T62" fmla="*/ 59 w 59"/>
                <a:gd name="T63" fmla="*/ 5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9" h="52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4"/>
                    <a:pt x="0" y="4"/>
                  </a:cubicBezTo>
                  <a:cubicBezTo>
                    <a:pt x="0" y="4"/>
                    <a:pt x="4" y="1"/>
                    <a:pt x="4" y="1"/>
                  </a:cubicBezTo>
                  <a:cubicBezTo>
                    <a:pt x="4" y="1"/>
                    <a:pt x="0" y="11"/>
                    <a:pt x="0" y="11"/>
                  </a:cubicBezTo>
                  <a:cubicBezTo>
                    <a:pt x="0" y="12"/>
                    <a:pt x="18" y="1"/>
                    <a:pt x="18" y="1"/>
                  </a:cubicBezTo>
                  <a:cubicBezTo>
                    <a:pt x="18" y="1"/>
                    <a:pt x="0" y="15"/>
                    <a:pt x="0" y="15"/>
                  </a:cubicBezTo>
                  <a:cubicBezTo>
                    <a:pt x="0" y="15"/>
                    <a:pt x="24" y="0"/>
                    <a:pt x="24" y="1"/>
                  </a:cubicBezTo>
                  <a:cubicBezTo>
                    <a:pt x="24" y="1"/>
                    <a:pt x="0" y="25"/>
                    <a:pt x="0" y="25"/>
                  </a:cubicBezTo>
                  <a:cubicBezTo>
                    <a:pt x="0" y="25"/>
                    <a:pt x="42" y="0"/>
                    <a:pt x="43" y="1"/>
                  </a:cubicBezTo>
                  <a:cubicBezTo>
                    <a:pt x="43" y="1"/>
                    <a:pt x="0" y="30"/>
                    <a:pt x="0" y="31"/>
                  </a:cubicBezTo>
                  <a:cubicBezTo>
                    <a:pt x="0" y="31"/>
                    <a:pt x="52" y="0"/>
                    <a:pt x="52" y="0"/>
                  </a:cubicBezTo>
                  <a:cubicBezTo>
                    <a:pt x="53" y="1"/>
                    <a:pt x="0" y="36"/>
                    <a:pt x="0" y="36"/>
                  </a:cubicBezTo>
                  <a:cubicBezTo>
                    <a:pt x="1" y="37"/>
                    <a:pt x="54" y="5"/>
                    <a:pt x="54" y="5"/>
                  </a:cubicBezTo>
                  <a:cubicBezTo>
                    <a:pt x="54" y="6"/>
                    <a:pt x="0" y="40"/>
                    <a:pt x="0" y="41"/>
                  </a:cubicBezTo>
                  <a:cubicBezTo>
                    <a:pt x="1" y="42"/>
                    <a:pt x="54" y="10"/>
                    <a:pt x="54" y="10"/>
                  </a:cubicBezTo>
                  <a:cubicBezTo>
                    <a:pt x="55" y="11"/>
                    <a:pt x="0" y="50"/>
                    <a:pt x="0" y="51"/>
                  </a:cubicBezTo>
                  <a:cubicBezTo>
                    <a:pt x="1" y="51"/>
                    <a:pt x="55" y="19"/>
                    <a:pt x="55" y="19"/>
                  </a:cubicBezTo>
                  <a:cubicBezTo>
                    <a:pt x="56" y="20"/>
                    <a:pt x="10" y="51"/>
                    <a:pt x="11" y="52"/>
                  </a:cubicBezTo>
                  <a:cubicBezTo>
                    <a:pt x="11" y="52"/>
                    <a:pt x="55" y="25"/>
                    <a:pt x="56" y="26"/>
                  </a:cubicBezTo>
                  <a:cubicBezTo>
                    <a:pt x="56" y="26"/>
                    <a:pt x="17" y="51"/>
                    <a:pt x="17" y="52"/>
                  </a:cubicBezTo>
                  <a:cubicBezTo>
                    <a:pt x="17" y="52"/>
                    <a:pt x="56" y="29"/>
                    <a:pt x="56" y="29"/>
                  </a:cubicBezTo>
                  <a:cubicBezTo>
                    <a:pt x="56" y="30"/>
                    <a:pt x="30" y="52"/>
                    <a:pt x="30" y="52"/>
                  </a:cubicBezTo>
                  <a:cubicBezTo>
                    <a:pt x="30" y="52"/>
                    <a:pt x="57" y="36"/>
                    <a:pt x="57" y="36"/>
                  </a:cubicBezTo>
                  <a:cubicBezTo>
                    <a:pt x="57" y="36"/>
                    <a:pt x="30" y="51"/>
                    <a:pt x="30" y="52"/>
                  </a:cubicBezTo>
                  <a:cubicBezTo>
                    <a:pt x="30" y="52"/>
                    <a:pt x="57" y="36"/>
                    <a:pt x="57" y="36"/>
                  </a:cubicBezTo>
                  <a:cubicBezTo>
                    <a:pt x="57" y="36"/>
                    <a:pt x="38" y="51"/>
                    <a:pt x="38" y="52"/>
                  </a:cubicBezTo>
                  <a:cubicBezTo>
                    <a:pt x="38" y="52"/>
                    <a:pt x="58" y="40"/>
                    <a:pt x="58" y="40"/>
                  </a:cubicBezTo>
                  <a:cubicBezTo>
                    <a:pt x="58" y="40"/>
                    <a:pt x="52" y="51"/>
                    <a:pt x="52" y="51"/>
                  </a:cubicBezTo>
                  <a:cubicBezTo>
                    <a:pt x="53" y="51"/>
                    <a:pt x="59" y="48"/>
                    <a:pt x="59" y="48"/>
                  </a:cubicBezTo>
                  <a:cubicBezTo>
                    <a:pt x="59" y="48"/>
                    <a:pt x="59" y="51"/>
                    <a:pt x="59" y="51"/>
                  </a:cubicBezTo>
                  <a:cubicBezTo>
                    <a:pt x="59" y="51"/>
                    <a:pt x="59" y="51"/>
                    <a:pt x="59" y="51"/>
                  </a:cubicBezTo>
                </a:path>
              </a:pathLst>
            </a:custGeom>
            <a:noFill/>
            <a:ln w="3175" cap="rnd">
              <a:solidFill>
                <a:srgbClr val="D2362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43" name="组合 142"/>
            <p:cNvGrpSpPr/>
            <p:nvPr/>
          </p:nvGrpSpPr>
          <p:grpSpPr>
            <a:xfrm>
              <a:off x="3217661" y="4586288"/>
              <a:ext cx="474663" cy="157162"/>
              <a:chOff x="3201988" y="4586288"/>
              <a:chExt cx="474663" cy="157162"/>
            </a:xfrm>
          </p:grpSpPr>
          <p:sp>
            <p:nvSpPr>
              <p:cNvPr id="160" name="Freeform 7"/>
              <p:cNvSpPr>
                <a:spLocks/>
              </p:cNvSpPr>
              <p:nvPr/>
            </p:nvSpPr>
            <p:spPr bwMode="auto">
              <a:xfrm>
                <a:off x="3562351" y="4586288"/>
                <a:ext cx="114300" cy="153988"/>
              </a:xfrm>
              <a:custGeom>
                <a:avLst/>
                <a:gdLst>
                  <a:gd name="T0" fmla="*/ 4 w 38"/>
                  <a:gd name="T1" fmla="*/ 1 h 52"/>
                  <a:gd name="T2" fmla="*/ 4 w 38"/>
                  <a:gd name="T3" fmla="*/ 0 h 52"/>
                  <a:gd name="T4" fmla="*/ 4 w 38"/>
                  <a:gd name="T5" fmla="*/ 3 h 52"/>
                  <a:gd name="T6" fmla="*/ 9 w 38"/>
                  <a:gd name="T7" fmla="*/ 0 h 52"/>
                  <a:gd name="T8" fmla="*/ 3 w 38"/>
                  <a:gd name="T9" fmla="*/ 11 h 52"/>
                  <a:gd name="T10" fmla="*/ 22 w 38"/>
                  <a:gd name="T11" fmla="*/ 0 h 52"/>
                  <a:gd name="T12" fmla="*/ 3 w 38"/>
                  <a:gd name="T13" fmla="*/ 15 h 52"/>
                  <a:gd name="T14" fmla="*/ 29 w 38"/>
                  <a:gd name="T15" fmla="*/ 0 h 52"/>
                  <a:gd name="T16" fmla="*/ 2 w 38"/>
                  <a:gd name="T17" fmla="*/ 26 h 52"/>
                  <a:gd name="T18" fmla="*/ 37 w 38"/>
                  <a:gd name="T19" fmla="*/ 5 h 52"/>
                  <a:gd name="T20" fmla="*/ 2 w 38"/>
                  <a:gd name="T21" fmla="*/ 31 h 52"/>
                  <a:gd name="T22" fmla="*/ 37 w 38"/>
                  <a:gd name="T23" fmla="*/ 11 h 52"/>
                  <a:gd name="T24" fmla="*/ 1 w 38"/>
                  <a:gd name="T25" fmla="*/ 38 h 52"/>
                  <a:gd name="T26" fmla="*/ 38 w 38"/>
                  <a:gd name="T27" fmla="*/ 17 h 52"/>
                  <a:gd name="T28" fmla="*/ 1 w 38"/>
                  <a:gd name="T29" fmla="*/ 43 h 52"/>
                  <a:gd name="T30" fmla="*/ 38 w 38"/>
                  <a:gd name="T31" fmla="*/ 22 h 52"/>
                  <a:gd name="T32" fmla="*/ 3 w 38"/>
                  <a:gd name="T33" fmla="*/ 52 h 52"/>
                  <a:gd name="T34" fmla="*/ 38 w 38"/>
                  <a:gd name="T35" fmla="*/ 31 h 52"/>
                  <a:gd name="T36" fmla="*/ 15 w 38"/>
                  <a:gd name="T37" fmla="*/ 51 h 52"/>
                  <a:gd name="T38" fmla="*/ 38 w 38"/>
                  <a:gd name="T39" fmla="*/ 38 h 52"/>
                  <a:gd name="T40" fmla="*/ 22 w 38"/>
                  <a:gd name="T41" fmla="*/ 51 h 52"/>
                  <a:gd name="T42" fmla="*/ 38 w 38"/>
                  <a:gd name="T43" fmla="*/ 42 h 52"/>
                  <a:gd name="T44" fmla="*/ 34 w 38"/>
                  <a:gd name="T45" fmla="*/ 51 h 52"/>
                  <a:gd name="T46" fmla="*/ 38 w 38"/>
                  <a:gd name="T47" fmla="*/ 49 h 52"/>
                  <a:gd name="T48" fmla="*/ 34 w 38"/>
                  <a:gd name="T49" fmla="*/ 51 h 52"/>
                  <a:gd name="T50" fmla="*/ 38 w 38"/>
                  <a:gd name="T51" fmla="*/ 49 h 52"/>
                  <a:gd name="T52" fmla="*/ 38 w 38"/>
                  <a:gd name="T53" fmla="*/ 51 h 52"/>
                  <a:gd name="T54" fmla="*/ 38 w 38"/>
                  <a:gd name="T55" fmla="*/ 51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8" h="52">
                    <a:moveTo>
                      <a:pt x="4" y="1"/>
                    </a:moveTo>
                    <a:cubicBezTo>
                      <a:pt x="4" y="1"/>
                      <a:pt x="4" y="0"/>
                      <a:pt x="4" y="0"/>
                    </a:cubicBezTo>
                    <a:cubicBezTo>
                      <a:pt x="4" y="1"/>
                      <a:pt x="4" y="3"/>
                      <a:pt x="4" y="3"/>
                    </a:cubicBezTo>
                    <a:cubicBezTo>
                      <a:pt x="4" y="3"/>
                      <a:pt x="9" y="0"/>
                      <a:pt x="9" y="0"/>
                    </a:cubicBezTo>
                    <a:cubicBezTo>
                      <a:pt x="9" y="1"/>
                      <a:pt x="3" y="11"/>
                      <a:pt x="3" y="11"/>
                    </a:cubicBezTo>
                    <a:cubicBezTo>
                      <a:pt x="4" y="11"/>
                      <a:pt x="22" y="0"/>
                      <a:pt x="22" y="0"/>
                    </a:cubicBezTo>
                    <a:cubicBezTo>
                      <a:pt x="23" y="0"/>
                      <a:pt x="3" y="15"/>
                      <a:pt x="3" y="15"/>
                    </a:cubicBezTo>
                    <a:cubicBezTo>
                      <a:pt x="3" y="15"/>
                      <a:pt x="28" y="0"/>
                      <a:pt x="29" y="0"/>
                    </a:cubicBezTo>
                    <a:cubicBezTo>
                      <a:pt x="29" y="1"/>
                      <a:pt x="2" y="25"/>
                      <a:pt x="2" y="26"/>
                    </a:cubicBezTo>
                    <a:cubicBezTo>
                      <a:pt x="3" y="26"/>
                      <a:pt x="37" y="5"/>
                      <a:pt x="37" y="5"/>
                    </a:cubicBezTo>
                    <a:cubicBezTo>
                      <a:pt x="38" y="6"/>
                      <a:pt x="2" y="31"/>
                      <a:pt x="2" y="31"/>
                    </a:cubicBezTo>
                    <a:cubicBezTo>
                      <a:pt x="2" y="32"/>
                      <a:pt x="37" y="10"/>
                      <a:pt x="37" y="11"/>
                    </a:cubicBezTo>
                    <a:cubicBezTo>
                      <a:pt x="38" y="11"/>
                      <a:pt x="1" y="37"/>
                      <a:pt x="1" y="38"/>
                    </a:cubicBezTo>
                    <a:cubicBezTo>
                      <a:pt x="1" y="38"/>
                      <a:pt x="37" y="17"/>
                      <a:pt x="38" y="17"/>
                    </a:cubicBezTo>
                    <a:cubicBezTo>
                      <a:pt x="38" y="17"/>
                      <a:pt x="0" y="42"/>
                      <a:pt x="1" y="43"/>
                    </a:cubicBezTo>
                    <a:cubicBezTo>
                      <a:pt x="1" y="43"/>
                      <a:pt x="37" y="21"/>
                      <a:pt x="38" y="22"/>
                    </a:cubicBezTo>
                    <a:cubicBezTo>
                      <a:pt x="38" y="22"/>
                      <a:pt x="3" y="51"/>
                      <a:pt x="3" y="52"/>
                    </a:cubicBezTo>
                    <a:cubicBezTo>
                      <a:pt x="3" y="52"/>
                      <a:pt x="38" y="31"/>
                      <a:pt x="38" y="31"/>
                    </a:cubicBezTo>
                    <a:cubicBezTo>
                      <a:pt x="38" y="32"/>
                      <a:pt x="15" y="51"/>
                      <a:pt x="15" y="51"/>
                    </a:cubicBezTo>
                    <a:cubicBezTo>
                      <a:pt x="15" y="52"/>
                      <a:pt x="38" y="38"/>
                      <a:pt x="38" y="38"/>
                    </a:cubicBezTo>
                    <a:cubicBezTo>
                      <a:pt x="38" y="38"/>
                      <a:pt x="22" y="51"/>
                      <a:pt x="22" y="51"/>
                    </a:cubicBezTo>
                    <a:cubicBezTo>
                      <a:pt x="22" y="51"/>
                      <a:pt x="38" y="42"/>
                      <a:pt x="38" y="42"/>
                    </a:cubicBezTo>
                    <a:cubicBezTo>
                      <a:pt x="38" y="42"/>
                      <a:pt x="34" y="51"/>
                      <a:pt x="34" y="51"/>
                    </a:cubicBezTo>
                    <a:cubicBezTo>
                      <a:pt x="34" y="51"/>
                      <a:pt x="38" y="49"/>
                      <a:pt x="38" y="49"/>
                    </a:cubicBezTo>
                    <a:cubicBezTo>
                      <a:pt x="38" y="49"/>
                      <a:pt x="34" y="51"/>
                      <a:pt x="34" y="51"/>
                    </a:cubicBezTo>
                    <a:cubicBezTo>
                      <a:pt x="34" y="51"/>
                      <a:pt x="38" y="49"/>
                      <a:pt x="38" y="49"/>
                    </a:cubicBezTo>
                    <a:cubicBezTo>
                      <a:pt x="38" y="49"/>
                      <a:pt x="38" y="51"/>
                      <a:pt x="38" y="51"/>
                    </a:cubicBezTo>
                    <a:cubicBezTo>
                      <a:pt x="38" y="51"/>
                      <a:pt x="38" y="51"/>
                      <a:pt x="38" y="51"/>
                    </a:cubicBezTo>
                  </a:path>
                </a:pathLst>
              </a:custGeom>
              <a:noFill/>
              <a:ln w="3175" cap="rnd">
                <a:solidFill>
                  <a:schemeClr val="accent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8"/>
              <p:cNvSpPr>
                <a:spLocks/>
              </p:cNvSpPr>
              <p:nvPr/>
            </p:nvSpPr>
            <p:spPr bwMode="auto">
              <a:xfrm>
                <a:off x="3201988" y="4587875"/>
                <a:ext cx="177800" cy="155575"/>
              </a:xfrm>
              <a:custGeom>
                <a:avLst/>
                <a:gdLst>
                  <a:gd name="T0" fmla="*/ 0 w 59"/>
                  <a:gd name="T1" fmla="*/ 1 h 52"/>
                  <a:gd name="T2" fmla="*/ 0 w 59"/>
                  <a:gd name="T3" fmla="*/ 1 h 52"/>
                  <a:gd name="T4" fmla="*/ 0 w 59"/>
                  <a:gd name="T5" fmla="*/ 4 h 52"/>
                  <a:gd name="T6" fmla="*/ 4 w 59"/>
                  <a:gd name="T7" fmla="*/ 1 h 52"/>
                  <a:gd name="T8" fmla="*/ 0 w 59"/>
                  <a:gd name="T9" fmla="*/ 11 h 52"/>
                  <a:gd name="T10" fmla="*/ 18 w 59"/>
                  <a:gd name="T11" fmla="*/ 1 h 52"/>
                  <a:gd name="T12" fmla="*/ 0 w 59"/>
                  <a:gd name="T13" fmla="*/ 15 h 52"/>
                  <a:gd name="T14" fmla="*/ 24 w 59"/>
                  <a:gd name="T15" fmla="*/ 1 h 52"/>
                  <a:gd name="T16" fmla="*/ 0 w 59"/>
                  <a:gd name="T17" fmla="*/ 25 h 52"/>
                  <a:gd name="T18" fmla="*/ 43 w 59"/>
                  <a:gd name="T19" fmla="*/ 1 h 52"/>
                  <a:gd name="T20" fmla="*/ 0 w 59"/>
                  <a:gd name="T21" fmla="*/ 31 h 52"/>
                  <a:gd name="T22" fmla="*/ 52 w 59"/>
                  <a:gd name="T23" fmla="*/ 0 h 52"/>
                  <a:gd name="T24" fmla="*/ 0 w 59"/>
                  <a:gd name="T25" fmla="*/ 36 h 52"/>
                  <a:gd name="T26" fmla="*/ 54 w 59"/>
                  <a:gd name="T27" fmla="*/ 5 h 52"/>
                  <a:gd name="T28" fmla="*/ 0 w 59"/>
                  <a:gd name="T29" fmla="*/ 41 h 52"/>
                  <a:gd name="T30" fmla="*/ 54 w 59"/>
                  <a:gd name="T31" fmla="*/ 10 h 52"/>
                  <a:gd name="T32" fmla="*/ 0 w 59"/>
                  <a:gd name="T33" fmla="*/ 51 h 52"/>
                  <a:gd name="T34" fmla="*/ 55 w 59"/>
                  <a:gd name="T35" fmla="*/ 19 h 52"/>
                  <a:gd name="T36" fmla="*/ 11 w 59"/>
                  <a:gd name="T37" fmla="*/ 52 h 52"/>
                  <a:gd name="T38" fmla="*/ 56 w 59"/>
                  <a:gd name="T39" fmla="*/ 26 h 52"/>
                  <a:gd name="T40" fmla="*/ 17 w 59"/>
                  <a:gd name="T41" fmla="*/ 52 h 52"/>
                  <a:gd name="T42" fmla="*/ 56 w 59"/>
                  <a:gd name="T43" fmla="*/ 29 h 52"/>
                  <a:gd name="T44" fmla="*/ 30 w 59"/>
                  <a:gd name="T45" fmla="*/ 52 h 52"/>
                  <a:gd name="T46" fmla="*/ 57 w 59"/>
                  <a:gd name="T47" fmla="*/ 36 h 52"/>
                  <a:gd name="T48" fmla="*/ 30 w 59"/>
                  <a:gd name="T49" fmla="*/ 52 h 52"/>
                  <a:gd name="T50" fmla="*/ 57 w 59"/>
                  <a:gd name="T51" fmla="*/ 36 h 52"/>
                  <a:gd name="T52" fmla="*/ 38 w 59"/>
                  <a:gd name="T53" fmla="*/ 52 h 52"/>
                  <a:gd name="T54" fmla="*/ 58 w 59"/>
                  <a:gd name="T55" fmla="*/ 40 h 52"/>
                  <a:gd name="T56" fmla="*/ 52 w 59"/>
                  <a:gd name="T57" fmla="*/ 51 h 52"/>
                  <a:gd name="T58" fmla="*/ 59 w 59"/>
                  <a:gd name="T59" fmla="*/ 48 h 52"/>
                  <a:gd name="T60" fmla="*/ 59 w 59"/>
                  <a:gd name="T61" fmla="*/ 51 h 52"/>
                  <a:gd name="T62" fmla="*/ 59 w 59"/>
                  <a:gd name="T63" fmla="*/ 51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9" h="52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4"/>
                      <a:pt x="0" y="4"/>
                    </a:cubicBezTo>
                    <a:cubicBezTo>
                      <a:pt x="0" y="4"/>
                      <a:pt x="4" y="1"/>
                      <a:pt x="4" y="1"/>
                    </a:cubicBezTo>
                    <a:cubicBezTo>
                      <a:pt x="4" y="1"/>
                      <a:pt x="0" y="11"/>
                      <a:pt x="0" y="11"/>
                    </a:cubicBezTo>
                    <a:cubicBezTo>
                      <a:pt x="0" y="12"/>
                      <a:pt x="18" y="1"/>
                      <a:pt x="18" y="1"/>
                    </a:cubicBezTo>
                    <a:cubicBezTo>
                      <a:pt x="18" y="1"/>
                      <a:pt x="0" y="15"/>
                      <a:pt x="0" y="15"/>
                    </a:cubicBezTo>
                    <a:cubicBezTo>
                      <a:pt x="0" y="15"/>
                      <a:pt x="24" y="0"/>
                      <a:pt x="24" y="1"/>
                    </a:cubicBezTo>
                    <a:cubicBezTo>
                      <a:pt x="24" y="1"/>
                      <a:pt x="0" y="25"/>
                      <a:pt x="0" y="25"/>
                    </a:cubicBezTo>
                    <a:cubicBezTo>
                      <a:pt x="0" y="25"/>
                      <a:pt x="42" y="0"/>
                      <a:pt x="43" y="1"/>
                    </a:cubicBezTo>
                    <a:cubicBezTo>
                      <a:pt x="43" y="1"/>
                      <a:pt x="0" y="30"/>
                      <a:pt x="0" y="31"/>
                    </a:cubicBezTo>
                    <a:cubicBezTo>
                      <a:pt x="0" y="31"/>
                      <a:pt x="52" y="0"/>
                      <a:pt x="52" y="0"/>
                    </a:cubicBezTo>
                    <a:cubicBezTo>
                      <a:pt x="53" y="1"/>
                      <a:pt x="0" y="36"/>
                      <a:pt x="0" y="36"/>
                    </a:cubicBezTo>
                    <a:cubicBezTo>
                      <a:pt x="1" y="37"/>
                      <a:pt x="54" y="5"/>
                      <a:pt x="54" y="5"/>
                    </a:cubicBezTo>
                    <a:cubicBezTo>
                      <a:pt x="54" y="6"/>
                      <a:pt x="0" y="40"/>
                      <a:pt x="0" y="41"/>
                    </a:cubicBezTo>
                    <a:cubicBezTo>
                      <a:pt x="1" y="42"/>
                      <a:pt x="54" y="10"/>
                      <a:pt x="54" y="10"/>
                    </a:cubicBezTo>
                    <a:cubicBezTo>
                      <a:pt x="55" y="11"/>
                      <a:pt x="0" y="50"/>
                      <a:pt x="0" y="51"/>
                    </a:cubicBezTo>
                    <a:cubicBezTo>
                      <a:pt x="1" y="51"/>
                      <a:pt x="55" y="19"/>
                      <a:pt x="55" y="19"/>
                    </a:cubicBezTo>
                    <a:cubicBezTo>
                      <a:pt x="56" y="20"/>
                      <a:pt x="10" y="51"/>
                      <a:pt x="11" y="52"/>
                    </a:cubicBezTo>
                    <a:cubicBezTo>
                      <a:pt x="11" y="52"/>
                      <a:pt x="55" y="25"/>
                      <a:pt x="56" y="26"/>
                    </a:cubicBezTo>
                    <a:cubicBezTo>
                      <a:pt x="56" y="26"/>
                      <a:pt x="17" y="51"/>
                      <a:pt x="17" y="52"/>
                    </a:cubicBezTo>
                    <a:cubicBezTo>
                      <a:pt x="17" y="52"/>
                      <a:pt x="56" y="29"/>
                      <a:pt x="56" y="29"/>
                    </a:cubicBezTo>
                    <a:cubicBezTo>
                      <a:pt x="56" y="30"/>
                      <a:pt x="30" y="52"/>
                      <a:pt x="30" y="52"/>
                    </a:cubicBezTo>
                    <a:cubicBezTo>
                      <a:pt x="30" y="52"/>
                      <a:pt x="57" y="36"/>
                      <a:pt x="57" y="36"/>
                    </a:cubicBezTo>
                    <a:cubicBezTo>
                      <a:pt x="57" y="36"/>
                      <a:pt x="30" y="51"/>
                      <a:pt x="30" y="52"/>
                    </a:cubicBezTo>
                    <a:cubicBezTo>
                      <a:pt x="30" y="52"/>
                      <a:pt x="57" y="36"/>
                      <a:pt x="57" y="36"/>
                    </a:cubicBezTo>
                    <a:cubicBezTo>
                      <a:pt x="57" y="36"/>
                      <a:pt x="38" y="51"/>
                      <a:pt x="38" y="52"/>
                    </a:cubicBezTo>
                    <a:cubicBezTo>
                      <a:pt x="38" y="52"/>
                      <a:pt x="58" y="40"/>
                      <a:pt x="58" y="40"/>
                    </a:cubicBezTo>
                    <a:cubicBezTo>
                      <a:pt x="58" y="40"/>
                      <a:pt x="52" y="51"/>
                      <a:pt x="52" y="51"/>
                    </a:cubicBezTo>
                    <a:cubicBezTo>
                      <a:pt x="53" y="51"/>
                      <a:pt x="59" y="48"/>
                      <a:pt x="59" y="48"/>
                    </a:cubicBezTo>
                    <a:cubicBezTo>
                      <a:pt x="59" y="48"/>
                      <a:pt x="59" y="51"/>
                      <a:pt x="59" y="51"/>
                    </a:cubicBezTo>
                    <a:cubicBezTo>
                      <a:pt x="59" y="51"/>
                      <a:pt x="59" y="51"/>
                      <a:pt x="59" y="51"/>
                    </a:cubicBezTo>
                  </a:path>
                </a:pathLst>
              </a:custGeom>
              <a:noFill/>
              <a:ln w="3175" cap="rnd">
                <a:solidFill>
                  <a:schemeClr val="accent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4" name="Freeform 9"/>
            <p:cNvSpPr>
              <a:spLocks/>
            </p:cNvSpPr>
            <p:nvPr/>
          </p:nvSpPr>
          <p:spPr bwMode="auto">
            <a:xfrm>
              <a:off x="3478213" y="3617913"/>
              <a:ext cx="473075" cy="1050925"/>
            </a:xfrm>
            <a:custGeom>
              <a:avLst/>
              <a:gdLst>
                <a:gd name="T0" fmla="*/ 2 w 158"/>
                <a:gd name="T1" fmla="*/ 95 h 353"/>
                <a:gd name="T2" fmla="*/ 156 w 158"/>
                <a:gd name="T3" fmla="*/ 7 h 353"/>
                <a:gd name="T4" fmla="*/ 9 w 158"/>
                <a:gd name="T5" fmla="*/ 110 h 353"/>
                <a:gd name="T6" fmla="*/ 157 w 158"/>
                <a:gd name="T7" fmla="*/ 35 h 353"/>
                <a:gd name="T8" fmla="*/ 15 w 158"/>
                <a:gd name="T9" fmla="*/ 123 h 353"/>
                <a:gd name="T10" fmla="*/ 157 w 158"/>
                <a:gd name="T11" fmla="*/ 43 h 353"/>
                <a:gd name="T12" fmla="*/ 19 w 158"/>
                <a:gd name="T13" fmla="*/ 137 h 353"/>
                <a:gd name="T14" fmla="*/ 156 w 158"/>
                <a:gd name="T15" fmla="*/ 60 h 353"/>
                <a:gd name="T16" fmla="*/ 23 w 158"/>
                <a:gd name="T17" fmla="*/ 150 h 353"/>
                <a:gd name="T18" fmla="*/ 156 w 158"/>
                <a:gd name="T19" fmla="*/ 74 h 353"/>
                <a:gd name="T20" fmla="*/ 26 w 158"/>
                <a:gd name="T21" fmla="*/ 161 h 353"/>
                <a:gd name="T22" fmla="*/ 154 w 158"/>
                <a:gd name="T23" fmla="*/ 97 h 353"/>
                <a:gd name="T24" fmla="*/ 30 w 158"/>
                <a:gd name="T25" fmla="*/ 182 h 353"/>
                <a:gd name="T26" fmla="*/ 153 w 158"/>
                <a:gd name="T27" fmla="*/ 115 h 353"/>
                <a:gd name="T28" fmla="*/ 32 w 158"/>
                <a:gd name="T29" fmla="*/ 194 h 353"/>
                <a:gd name="T30" fmla="*/ 151 w 158"/>
                <a:gd name="T31" fmla="*/ 131 h 353"/>
                <a:gd name="T32" fmla="*/ 34 w 158"/>
                <a:gd name="T33" fmla="*/ 206 h 353"/>
                <a:gd name="T34" fmla="*/ 149 w 158"/>
                <a:gd name="T35" fmla="*/ 145 h 353"/>
                <a:gd name="T36" fmla="*/ 35 w 158"/>
                <a:gd name="T37" fmla="*/ 220 h 353"/>
                <a:gd name="T38" fmla="*/ 146 w 158"/>
                <a:gd name="T39" fmla="*/ 163 h 353"/>
                <a:gd name="T40" fmla="*/ 36 w 158"/>
                <a:gd name="T41" fmla="*/ 231 h 353"/>
                <a:gd name="T42" fmla="*/ 146 w 158"/>
                <a:gd name="T43" fmla="*/ 168 h 353"/>
                <a:gd name="T44" fmla="*/ 37 w 158"/>
                <a:gd name="T45" fmla="*/ 238 h 353"/>
                <a:gd name="T46" fmla="*/ 143 w 158"/>
                <a:gd name="T47" fmla="*/ 184 h 353"/>
                <a:gd name="T48" fmla="*/ 38 w 158"/>
                <a:gd name="T49" fmla="*/ 251 h 353"/>
                <a:gd name="T50" fmla="*/ 140 w 158"/>
                <a:gd name="T51" fmla="*/ 199 h 353"/>
                <a:gd name="T52" fmla="*/ 39 w 158"/>
                <a:gd name="T53" fmla="*/ 272 h 353"/>
                <a:gd name="T54" fmla="*/ 134 w 158"/>
                <a:gd name="T55" fmla="*/ 225 h 353"/>
                <a:gd name="T56" fmla="*/ 39 w 158"/>
                <a:gd name="T57" fmla="*/ 295 h 353"/>
                <a:gd name="T58" fmla="*/ 128 w 158"/>
                <a:gd name="T59" fmla="*/ 248 h 353"/>
                <a:gd name="T60" fmla="*/ 39 w 158"/>
                <a:gd name="T61" fmla="*/ 308 h 353"/>
                <a:gd name="T62" fmla="*/ 124 w 158"/>
                <a:gd name="T63" fmla="*/ 260 h 353"/>
                <a:gd name="T64" fmla="*/ 39 w 158"/>
                <a:gd name="T65" fmla="*/ 312 h 353"/>
                <a:gd name="T66" fmla="*/ 121 w 158"/>
                <a:gd name="T67" fmla="*/ 272 h 353"/>
                <a:gd name="T68" fmla="*/ 38 w 158"/>
                <a:gd name="T69" fmla="*/ 335 h 353"/>
                <a:gd name="T70" fmla="*/ 114 w 158"/>
                <a:gd name="T71" fmla="*/ 291 h 353"/>
                <a:gd name="T72" fmla="*/ 41 w 158"/>
                <a:gd name="T73" fmla="*/ 343 h 353"/>
                <a:gd name="T74" fmla="*/ 105 w 158"/>
                <a:gd name="T75" fmla="*/ 316 h 353"/>
                <a:gd name="T76" fmla="*/ 66 w 158"/>
                <a:gd name="T77" fmla="*/ 348 h 353"/>
                <a:gd name="T78" fmla="*/ 98 w 158"/>
                <a:gd name="T79" fmla="*/ 333 h 353"/>
                <a:gd name="T80" fmla="*/ 78 w 158"/>
                <a:gd name="T81" fmla="*/ 351 h 353"/>
                <a:gd name="T82" fmla="*/ 92 w 158"/>
                <a:gd name="T83" fmla="*/ 347 h 353"/>
                <a:gd name="T84" fmla="*/ 89 w 158"/>
                <a:gd name="T85" fmla="*/ 353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58" h="353">
                  <a:moveTo>
                    <a:pt x="0" y="91"/>
                  </a:moveTo>
                  <a:cubicBezTo>
                    <a:pt x="1" y="93"/>
                    <a:pt x="155" y="0"/>
                    <a:pt x="156" y="1"/>
                  </a:cubicBezTo>
                  <a:cubicBezTo>
                    <a:pt x="157" y="2"/>
                    <a:pt x="1" y="93"/>
                    <a:pt x="2" y="95"/>
                  </a:cubicBezTo>
                  <a:cubicBezTo>
                    <a:pt x="2" y="96"/>
                    <a:pt x="155" y="3"/>
                    <a:pt x="156" y="6"/>
                  </a:cubicBezTo>
                  <a:cubicBezTo>
                    <a:pt x="157" y="7"/>
                    <a:pt x="1" y="94"/>
                    <a:pt x="2" y="96"/>
                  </a:cubicBezTo>
                  <a:cubicBezTo>
                    <a:pt x="3" y="98"/>
                    <a:pt x="155" y="5"/>
                    <a:pt x="156" y="7"/>
                  </a:cubicBezTo>
                  <a:cubicBezTo>
                    <a:pt x="158" y="9"/>
                    <a:pt x="6" y="102"/>
                    <a:pt x="6" y="103"/>
                  </a:cubicBezTo>
                  <a:cubicBezTo>
                    <a:pt x="7" y="104"/>
                    <a:pt x="156" y="15"/>
                    <a:pt x="157" y="16"/>
                  </a:cubicBezTo>
                  <a:cubicBezTo>
                    <a:pt x="158" y="18"/>
                    <a:pt x="9" y="109"/>
                    <a:pt x="9" y="110"/>
                  </a:cubicBezTo>
                  <a:cubicBezTo>
                    <a:pt x="10" y="111"/>
                    <a:pt x="156" y="24"/>
                    <a:pt x="157" y="25"/>
                  </a:cubicBezTo>
                  <a:cubicBezTo>
                    <a:pt x="157" y="26"/>
                    <a:pt x="12" y="116"/>
                    <a:pt x="13" y="118"/>
                  </a:cubicBezTo>
                  <a:cubicBezTo>
                    <a:pt x="13" y="119"/>
                    <a:pt x="156" y="34"/>
                    <a:pt x="157" y="35"/>
                  </a:cubicBezTo>
                  <a:cubicBezTo>
                    <a:pt x="158" y="37"/>
                    <a:pt x="13" y="121"/>
                    <a:pt x="14" y="122"/>
                  </a:cubicBezTo>
                  <a:cubicBezTo>
                    <a:pt x="15" y="124"/>
                    <a:pt x="156" y="39"/>
                    <a:pt x="157" y="40"/>
                  </a:cubicBezTo>
                  <a:cubicBezTo>
                    <a:pt x="157" y="42"/>
                    <a:pt x="14" y="122"/>
                    <a:pt x="15" y="123"/>
                  </a:cubicBezTo>
                  <a:cubicBezTo>
                    <a:pt x="16" y="125"/>
                    <a:pt x="156" y="39"/>
                    <a:pt x="157" y="41"/>
                  </a:cubicBezTo>
                  <a:cubicBezTo>
                    <a:pt x="157" y="42"/>
                    <a:pt x="14" y="123"/>
                    <a:pt x="15" y="125"/>
                  </a:cubicBezTo>
                  <a:cubicBezTo>
                    <a:pt x="16" y="126"/>
                    <a:pt x="156" y="41"/>
                    <a:pt x="157" y="43"/>
                  </a:cubicBezTo>
                  <a:cubicBezTo>
                    <a:pt x="158" y="45"/>
                    <a:pt x="17" y="131"/>
                    <a:pt x="18" y="133"/>
                  </a:cubicBezTo>
                  <a:cubicBezTo>
                    <a:pt x="19" y="135"/>
                    <a:pt x="156" y="51"/>
                    <a:pt x="156" y="53"/>
                  </a:cubicBezTo>
                  <a:cubicBezTo>
                    <a:pt x="158" y="55"/>
                    <a:pt x="18" y="135"/>
                    <a:pt x="19" y="137"/>
                  </a:cubicBezTo>
                  <a:cubicBezTo>
                    <a:pt x="20" y="138"/>
                    <a:pt x="156" y="56"/>
                    <a:pt x="156" y="57"/>
                  </a:cubicBezTo>
                  <a:cubicBezTo>
                    <a:pt x="157" y="59"/>
                    <a:pt x="19" y="138"/>
                    <a:pt x="20" y="139"/>
                  </a:cubicBezTo>
                  <a:cubicBezTo>
                    <a:pt x="21" y="140"/>
                    <a:pt x="155" y="58"/>
                    <a:pt x="156" y="60"/>
                  </a:cubicBezTo>
                  <a:cubicBezTo>
                    <a:pt x="157" y="61"/>
                    <a:pt x="22" y="147"/>
                    <a:pt x="22" y="148"/>
                  </a:cubicBezTo>
                  <a:cubicBezTo>
                    <a:pt x="23" y="149"/>
                    <a:pt x="155" y="70"/>
                    <a:pt x="156" y="70"/>
                  </a:cubicBezTo>
                  <a:cubicBezTo>
                    <a:pt x="157" y="72"/>
                    <a:pt x="22" y="148"/>
                    <a:pt x="23" y="150"/>
                  </a:cubicBezTo>
                  <a:cubicBezTo>
                    <a:pt x="23" y="151"/>
                    <a:pt x="155" y="72"/>
                    <a:pt x="156" y="73"/>
                  </a:cubicBezTo>
                  <a:cubicBezTo>
                    <a:pt x="157" y="75"/>
                    <a:pt x="22" y="149"/>
                    <a:pt x="23" y="150"/>
                  </a:cubicBezTo>
                  <a:cubicBezTo>
                    <a:pt x="24" y="152"/>
                    <a:pt x="155" y="72"/>
                    <a:pt x="156" y="74"/>
                  </a:cubicBezTo>
                  <a:cubicBezTo>
                    <a:pt x="156" y="74"/>
                    <a:pt x="23" y="153"/>
                    <a:pt x="24" y="154"/>
                  </a:cubicBezTo>
                  <a:cubicBezTo>
                    <a:pt x="25" y="155"/>
                    <a:pt x="155" y="77"/>
                    <a:pt x="155" y="78"/>
                  </a:cubicBezTo>
                  <a:cubicBezTo>
                    <a:pt x="156" y="80"/>
                    <a:pt x="24" y="159"/>
                    <a:pt x="26" y="161"/>
                  </a:cubicBezTo>
                  <a:cubicBezTo>
                    <a:pt x="26" y="162"/>
                    <a:pt x="154" y="85"/>
                    <a:pt x="155" y="87"/>
                  </a:cubicBezTo>
                  <a:cubicBezTo>
                    <a:pt x="156" y="88"/>
                    <a:pt x="27" y="169"/>
                    <a:pt x="28" y="170"/>
                  </a:cubicBezTo>
                  <a:cubicBezTo>
                    <a:pt x="28" y="171"/>
                    <a:pt x="153" y="96"/>
                    <a:pt x="154" y="97"/>
                  </a:cubicBezTo>
                  <a:cubicBezTo>
                    <a:pt x="155" y="99"/>
                    <a:pt x="28" y="173"/>
                    <a:pt x="28" y="174"/>
                  </a:cubicBezTo>
                  <a:cubicBezTo>
                    <a:pt x="29" y="175"/>
                    <a:pt x="154" y="100"/>
                    <a:pt x="154" y="101"/>
                  </a:cubicBezTo>
                  <a:cubicBezTo>
                    <a:pt x="155" y="103"/>
                    <a:pt x="29" y="181"/>
                    <a:pt x="30" y="182"/>
                  </a:cubicBezTo>
                  <a:cubicBezTo>
                    <a:pt x="30" y="183"/>
                    <a:pt x="152" y="110"/>
                    <a:pt x="153" y="111"/>
                  </a:cubicBezTo>
                  <a:cubicBezTo>
                    <a:pt x="154" y="113"/>
                    <a:pt x="29" y="184"/>
                    <a:pt x="30" y="185"/>
                  </a:cubicBezTo>
                  <a:cubicBezTo>
                    <a:pt x="31" y="186"/>
                    <a:pt x="152" y="113"/>
                    <a:pt x="153" y="115"/>
                  </a:cubicBezTo>
                  <a:cubicBezTo>
                    <a:pt x="153" y="116"/>
                    <a:pt x="31" y="193"/>
                    <a:pt x="32" y="193"/>
                  </a:cubicBezTo>
                  <a:cubicBezTo>
                    <a:pt x="32" y="194"/>
                    <a:pt x="151" y="124"/>
                    <a:pt x="152" y="124"/>
                  </a:cubicBezTo>
                  <a:cubicBezTo>
                    <a:pt x="152" y="126"/>
                    <a:pt x="31" y="192"/>
                    <a:pt x="32" y="194"/>
                  </a:cubicBezTo>
                  <a:cubicBezTo>
                    <a:pt x="32" y="195"/>
                    <a:pt x="150" y="123"/>
                    <a:pt x="152" y="124"/>
                  </a:cubicBezTo>
                  <a:cubicBezTo>
                    <a:pt x="152" y="126"/>
                    <a:pt x="32" y="198"/>
                    <a:pt x="33" y="199"/>
                  </a:cubicBezTo>
                  <a:cubicBezTo>
                    <a:pt x="33" y="200"/>
                    <a:pt x="150" y="130"/>
                    <a:pt x="151" y="131"/>
                  </a:cubicBezTo>
                  <a:cubicBezTo>
                    <a:pt x="152" y="132"/>
                    <a:pt x="33" y="203"/>
                    <a:pt x="33" y="204"/>
                  </a:cubicBezTo>
                  <a:cubicBezTo>
                    <a:pt x="34" y="205"/>
                    <a:pt x="150" y="135"/>
                    <a:pt x="150" y="136"/>
                  </a:cubicBezTo>
                  <a:cubicBezTo>
                    <a:pt x="151" y="137"/>
                    <a:pt x="33" y="205"/>
                    <a:pt x="34" y="206"/>
                  </a:cubicBezTo>
                  <a:cubicBezTo>
                    <a:pt x="34" y="207"/>
                    <a:pt x="150" y="138"/>
                    <a:pt x="150" y="139"/>
                  </a:cubicBezTo>
                  <a:cubicBezTo>
                    <a:pt x="150" y="139"/>
                    <a:pt x="34" y="211"/>
                    <a:pt x="34" y="212"/>
                  </a:cubicBezTo>
                  <a:cubicBezTo>
                    <a:pt x="35" y="212"/>
                    <a:pt x="148" y="144"/>
                    <a:pt x="149" y="145"/>
                  </a:cubicBezTo>
                  <a:cubicBezTo>
                    <a:pt x="150" y="147"/>
                    <a:pt x="35" y="219"/>
                    <a:pt x="35" y="220"/>
                  </a:cubicBezTo>
                  <a:cubicBezTo>
                    <a:pt x="36" y="221"/>
                    <a:pt x="147" y="154"/>
                    <a:pt x="148" y="155"/>
                  </a:cubicBezTo>
                  <a:cubicBezTo>
                    <a:pt x="148" y="156"/>
                    <a:pt x="35" y="219"/>
                    <a:pt x="35" y="220"/>
                  </a:cubicBezTo>
                  <a:cubicBezTo>
                    <a:pt x="36" y="221"/>
                    <a:pt x="147" y="154"/>
                    <a:pt x="148" y="155"/>
                  </a:cubicBezTo>
                  <a:cubicBezTo>
                    <a:pt x="148" y="156"/>
                    <a:pt x="35" y="225"/>
                    <a:pt x="36" y="227"/>
                  </a:cubicBezTo>
                  <a:cubicBezTo>
                    <a:pt x="37" y="228"/>
                    <a:pt x="146" y="162"/>
                    <a:pt x="146" y="163"/>
                  </a:cubicBezTo>
                  <a:cubicBezTo>
                    <a:pt x="147" y="164"/>
                    <a:pt x="35" y="227"/>
                    <a:pt x="36" y="228"/>
                  </a:cubicBezTo>
                  <a:cubicBezTo>
                    <a:pt x="37" y="229"/>
                    <a:pt x="146" y="164"/>
                    <a:pt x="146" y="164"/>
                  </a:cubicBezTo>
                  <a:cubicBezTo>
                    <a:pt x="147" y="166"/>
                    <a:pt x="36" y="230"/>
                    <a:pt x="36" y="231"/>
                  </a:cubicBezTo>
                  <a:cubicBezTo>
                    <a:pt x="37" y="232"/>
                    <a:pt x="145" y="167"/>
                    <a:pt x="146" y="168"/>
                  </a:cubicBezTo>
                  <a:cubicBezTo>
                    <a:pt x="146" y="169"/>
                    <a:pt x="36" y="230"/>
                    <a:pt x="36" y="231"/>
                  </a:cubicBezTo>
                  <a:cubicBezTo>
                    <a:pt x="37" y="233"/>
                    <a:pt x="145" y="167"/>
                    <a:pt x="146" y="168"/>
                  </a:cubicBezTo>
                  <a:cubicBezTo>
                    <a:pt x="146" y="170"/>
                    <a:pt x="36" y="234"/>
                    <a:pt x="37" y="235"/>
                  </a:cubicBezTo>
                  <a:cubicBezTo>
                    <a:pt x="37" y="236"/>
                    <a:pt x="144" y="172"/>
                    <a:pt x="145" y="173"/>
                  </a:cubicBezTo>
                  <a:cubicBezTo>
                    <a:pt x="145" y="174"/>
                    <a:pt x="36" y="237"/>
                    <a:pt x="37" y="238"/>
                  </a:cubicBezTo>
                  <a:cubicBezTo>
                    <a:pt x="37" y="238"/>
                    <a:pt x="144" y="175"/>
                    <a:pt x="144" y="176"/>
                  </a:cubicBezTo>
                  <a:cubicBezTo>
                    <a:pt x="145" y="177"/>
                    <a:pt x="37" y="244"/>
                    <a:pt x="37" y="245"/>
                  </a:cubicBezTo>
                  <a:cubicBezTo>
                    <a:pt x="38" y="246"/>
                    <a:pt x="142" y="183"/>
                    <a:pt x="143" y="184"/>
                  </a:cubicBezTo>
                  <a:cubicBezTo>
                    <a:pt x="144" y="186"/>
                    <a:pt x="37" y="246"/>
                    <a:pt x="38" y="247"/>
                  </a:cubicBezTo>
                  <a:cubicBezTo>
                    <a:pt x="38" y="248"/>
                    <a:pt x="142" y="185"/>
                    <a:pt x="142" y="186"/>
                  </a:cubicBezTo>
                  <a:cubicBezTo>
                    <a:pt x="143" y="187"/>
                    <a:pt x="37" y="250"/>
                    <a:pt x="38" y="251"/>
                  </a:cubicBezTo>
                  <a:cubicBezTo>
                    <a:pt x="39" y="252"/>
                    <a:pt x="141" y="190"/>
                    <a:pt x="141" y="191"/>
                  </a:cubicBezTo>
                  <a:cubicBezTo>
                    <a:pt x="142" y="192"/>
                    <a:pt x="38" y="256"/>
                    <a:pt x="38" y="258"/>
                  </a:cubicBezTo>
                  <a:cubicBezTo>
                    <a:pt x="39" y="259"/>
                    <a:pt x="139" y="198"/>
                    <a:pt x="140" y="199"/>
                  </a:cubicBezTo>
                  <a:cubicBezTo>
                    <a:pt x="140" y="201"/>
                    <a:pt x="38" y="263"/>
                    <a:pt x="39" y="264"/>
                  </a:cubicBezTo>
                  <a:cubicBezTo>
                    <a:pt x="39" y="265"/>
                    <a:pt x="138" y="206"/>
                    <a:pt x="138" y="207"/>
                  </a:cubicBezTo>
                  <a:cubicBezTo>
                    <a:pt x="139" y="208"/>
                    <a:pt x="38" y="271"/>
                    <a:pt x="39" y="272"/>
                  </a:cubicBezTo>
                  <a:cubicBezTo>
                    <a:pt x="39" y="273"/>
                    <a:pt x="136" y="214"/>
                    <a:pt x="136" y="215"/>
                  </a:cubicBezTo>
                  <a:cubicBezTo>
                    <a:pt x="137" y="216"/>
                    <a:pt x="39" y="279"/>
                    <a:pt x="39" y="280"/>
                  </a:cubicBezTo>
                  <a:cubicBezTo>
                    <a:pt x="39" y="281"/>
                    <a:pt x="133" y="224"/>
                    <a:pt x="134" y="225"/>
                  </a:cubicBezTo>
                  <a:cubicBezTo>
                    <a:pt x="134" y="226"/>
                    <a:pt x="39" y="284"/>
                    <a:pt x="39" y="285"/>
                  </a:cubicBezTo>
                  <a:cubicBezTo>
                    <a:pt x="40" y="286"/>
                    <a:pt x="132" y="230"/>
                    <a:pt x="132" y="231"/>
                  </a:cubicBezTo>
                  <a:cubicBezTo>
                    <a:pt x="133" y="232"/>
                    <a:pt x="39" y="293"/>
                    <a:pt x="39" y="295"/>
                  </a:cubicBezTo>
                  <a:cubicBezTo>
                    <a:pt x="40" y="295"/>
                    <a:pt x="129" y="242"/>
                    <a:pt x="129" y="242"/>
                  </a:cubicBezTo>
                  <a:cubicBezTo>
                    <a:pt x="130" y="244"/>
                    <a:pt x="39" y="298"/>
                    <a:pt x="39" y="299"/>
                  </a:cubicBezTo>
                  <a:cubicBezTo>
                    <a:pt x="40" y="300"/>
                    <a:pt x="127" y="247"/>
                    <a:pt x="128" y="248"/>
                  </a:cubicBezTo>
                  <a:cubicBezTo>
                    <a:pt x="129" y="248"/>
                    <a:pt x="38" y="301"/>
                    <a:pt x="39" y="302"/>
                  </a:cubicBezTo>
                  <a:cubicBezTo>
                    <a:pt x="39" y="303"/>
                    <a:pt x="126" y="250"/>
                    <a:pt x="127" y="251"/>
                  </a:cubicBezTo>
                  <a:cubicBezTo>
                    <a:pt x="128" y="252"/>
                    <a:pt x="39" y="307"/>
                    <a:pt x="39" y="308"/>
                  </a:cubicBezTo>
                  <a:cubicBezTo>
                    <a:pt x="39" y="308"/>
                    <a:pt x="125" y="258"/>
                    <a:pt x="125" y="258"/>
                  </a:cubicBezTo>
                  <a:cubicBezTo>
                    <a:pt x="126" y="259"/>
                    <a:pt x="38" y="308"/>
                    <a:pt x="39" y="309"/>
                  </a:cubicBezTo>
                  <a:cubicBezTo>
                    <a:pt x="40" y="310"/>
                    <a:pt x="124" y="259"/>
                    <a:pt x="124" y="260"/>
                  </a:cubicBezTo>
                  <a:cubicBezTo>
                    <a:pt x="125" y="261"/>
                    <a:pt x="39" y="311"/>
                    <a:pt x="39" y="312"/>
                  </a:cubicBezTo>
                  <a:cubicBezTo>
                    <a:pt x="39" y="312"/>
                    <a:pt x="123" y="262"/>
                    <a:pt x="124" y="263"/>
                  </a:cubicBezTo>
                  <a:cubicBezTo>
                    <a:pt x="124" y="264"/>
                    <a:pt x="38" y="311"/>
                    <a:pt x="39" y="312"/>
                  </a:cubicBezTo>
                  <a:cubicBezTo>
                    <a:pt x="40" y="313"/>
                    <a:pt x="123" y="263"/>
                    <a:pt x="123" y="263"/>
                  </a:cubicBezTo>
                  <a:cubicBezTo>
                    <a:pt x="124" y="264"/>
                    <a:pt x="38" y="318"/>
                    <a:pt x="39" y="319"/>
                  </a:cubicBezTo>
                  <a:cubicBezTo>
                    <a:pt x="39" y="320"/>
                    <a:pt x="120" y="271"/>
                    <a:pt x="121" y="272"/>
                  </a:cubicBezTo>
                  <a:cubicBezTo>
                    <a:pt x="121" y="273"/>
                    <a:pt x="38" y="324"/>
                    <a:pt x="38" y="325"/>
                  </a:cubicBezTo>
                  <a:cubicBezTo>
                    <a:pt x="39" y="326"/>
                    <a:pt x="118" y="278"/>
                    <a:pt x="118" y="279"/>
                  </a:cubicBezTo>
                  <a:cubicBezTo>
                    <a:pt x="119" y="279"/>
                    <a:pt x="38" y="334"/>
                    <a:pt x="38" y="335"/>
                  </a:cubicBezTo>
                  <a:cubicBezTo>
                    <a:pt x="39" y="336"/>
                    <a:pt x="114" y="290"/>
                    <a:pt x="115" y="291"/>
                  </a:cubicBezTo>
                  <a:cubicBezTo>
                    <a:pt x="115" y="291"/>
                    <a:pt x="38" y="334"/>
                    <a:pt x="38" y="335"/>
                  </a:cubicBezTo>
                  <a:cubicBezTo>
                    <a:pt x="38" y="336"/>
                    <a:pt x="114" y="290"/>
                    <a:pt x="114" y="291"/>
                  </a:cubicBezTo>
                  <a:cubicBezTo>
                    <a:pt x="115" y="292"/>
                    <a:pt x="37" y="342"/>
                    <a:pt x="38" y="343"/>
                  </a:cubicBezTo>
                  <a:cubicBezTo>
                    <a:pt x="38" y="344"/>
                    <a:pt x="110" y="300"/>
                    <a:pt x="111" y="301"/>
                  </a:cubicBezTo>
                  <a:cubicBezTo>
                    <a:pt x="111" y="302"/>
                    <a:pt x="41" y="343"/>
                    <a:pt x="41" y="343"/>
                  </a:cubicBezTo>
                  <a:cubicBezTo>
                    <a:pt x="41" y="344"/>
                    <a:pt x="109" y="303"/>
                    <a:pt x="110" y="304"/>
                  </a:cubicBezTo>
                  <a:cubicBezTo>
                    <a:pt x="110" y="304"/>
                    <a:pt x="54" y="345"/>
                    <a:pt x="55" y="345"/>
                  </a:cubicBezTo>
                  <a:cubicBezTo>
                    <a:pt x="55" y="346"/>
                    <a:pt x="104" y="316"/>
                    <a:pt x="105" y="316"/>
                  </a:cubicBezTo>
                  <a:cubicBezTo>
                    <a:pt x="105" y="317"/>
                    <a:pt x="56" y="345"/>
                    <a:pt x="56" y="346"/>
                  </a:cubicBezTo>
                  <a:cubicBezTo>
                    <a:pt x="56" y="346"/>
                    <a:pt x="104" y="317"/>
                    <a:pt x="104" y="318"/>
                  </a:cubicBezTo>
                  <a:cubicBezTo>
                    <a:pt x="104" y="318"/>
                    <a:pt x="66" y="347"/>
                    <a:pt x="66" y="348"/>
                  </a:cubicBezTo>
                  <a:cubicBezTo>
                    <a:pt x="67" y="348"/>
                    <a:pt x="100" y="328"/>
                    <a:pt x="100" y="328"/>
                  </a:cubicBezTo>
                  <a:cubicBezTo>
                    <a:pt x="100" y="328"/>
                    <a:pt x="70" y="348"/>
                    <a:pt x="70" y="349"/>
                  </a:cubicBezTo>
                  <a:cubicBezTo>
                    <a:pt x="71" y="349"/>
                    <a:pt x="98" y="332"/>
                    <a:pt x="98" y="333"/>
                  </a:cubicBezTo>
                  <a:cubicBezTo>
                    <a:pt x="98" y="333"/>
                    <a:pt x="78" y="350"/>
                    <a:pt x="78" y="350"/>
                  </a:cubicBezTo>
                  <a:cubicBezTo>
                    <a:pt x="78" y="351"/>
                    <a:pt x="94" y="341"/>
                    <a:pt x="94" y="341"/>
                  </a:cubicBezTo>
                  <a:cubicBezTo>
                    <a:pt x="94" y="341"/>
                    <a:pt x="78" y="350"/>
                    <a:pt x="78" y="351"/>
                  </a:cubicBezTo>
                  <a:cubicBezTo>
                    <a:pt x="78" y="351"/>
                    <a:pt x="94" y="341"/>
                    <a:pt x="94" y="342"/>
                  </a:cubicBezTo>
                  <a:cubicBezTo>
                    <a:pt x="94" y="342"/>
                    <a:pt x="83" y="352"/>
                    <a:pt x="83" y="352"/>
                  </a:cubicBezTo>
                  <a:cubicBezTo>
                    <a:pt x="83" y="352"/>
                    <a:pt x="92" y="347"/>
                    <a:pt x="92" y="347"/>
                  </a:cubicBezTo>
                  <a:cubicBezTo>
                    <a:pt x="92" y="347"/>
                    <a:pt x="83" y="352"/>
                    <a:pt x="83" y="352"/>
                  </a:cubicBezTo>
                  <a:cubicBezTo>
                    <a:pt x="83" y="352"/>
                    <a:pt x="91" y="347"/>
                    <a:pt x="91" y="347"/>
                  </a:cubicBezTo>
                  <a:cubicBezTo>
                    <a:pt x="92" y="347"/>
                    <a:pt x="89" y="353"/>
                    <a:pt x="89" y="353"/>
                  </a:cubicBezTo>
                  <a:cubicBezTo>
                    <a:pt x="89" y="353"/>
                    <a:pt x="89" y="353"/>
                    <a:pt x="89" y="353"/>
                  </a:cubicBezTo>
                </a:path>
              </a:pathLst>
            </a:custGeom>
            <a:noFill/>
            <a:ln w="3175" cap="rnd">
              <a:solidFill>
                <a:srgbClr val="5BC0C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45" name="组合 144"/>
            <p:cNvGrpSpPr/>
            <p:nvPr/>
          </p:nvGrpSpPr>
          <p:grpSpPr>
            <a:xfrm>
              <a:off x="2927351" y="2924175"/>
              <a:ext cx="1023938" cy="1754188"/>
              <a:chOff x="2927351" y="2924175"/>
              <a:chExt cx="1023938" cy="1754188"/>
            </a:xfrm>
          </p:grpSpPr>
          <p:sp>
            <p:nvSpPr>
              <p:cNvPr id="158" name="Freeform 10"/>
              <p:cNvSpPr>
                <a:spLocks/>
              </p:cNvSpPr>
              <p:nvPr/>
            </p:nvSpPr>
            <p:spPr bwMode="auto">
              <a:xfrm>
                <a:off x="3346451" y="2941638"/>
                <a:ext cx="581025" cy="646113"/>
              </a:xfrm>
              <a:custGeom>
                <a:avLst/>
                <a:gdLst>
                  <a:gd name="T0" fmla="*/ 144 w 194"/>
                  <a:gd name="T1" fmla="*/ 1 h 217"/>
                  <a:gd name="T2" fmla="*/ 148 w 194"/>
                  <a:gd name="T3" fmla="*/ 2 h 217"/>
                  <a:gd name="T4" fmla="*/ 149 w 194"/>
                  <a:gd name="T5" fmla="*/ 2 h 217"/>
                  <a:gd name="T6" fmla="*/ 160 w 194"/>
                  <a:gd name="T7" fmla="*/ 3 h 217"/>
                  <a:gd name="T8" fmla="*/ 162 w 194"/>
                  <a:gd name="T9" fmla="*/ 3 h 217"/>
                  <a:gd name="T10" fmla="*/ 163 w 194"/>
                  <a:gd name="T11" fmla="*/ 7 h 217"/>
                  <a:gd name="T12" fmla="*/ 164 w 194"/>
                  <a:gd name="T13" fmla="*/ 10 h 217"/>
                  <a:gd name="T14" fmla="*/ 166 w 194"/>
                  <a:gd name="T15" fmla="*/ 18 h 217"/>
                  <a:gd name="T16" fmla="*/ 169 w 194"/>
                  <a:gd name="T17" fmla="*/ 26 h 217"/>
                  <a:gd name="T18" fmla="*/ 170 w 194"/>
                  <a:gd name="T19" fmla="*/ 30 h 217"/>
                  <a:gd name="T20" fmla="*/ 171 w 194"/>
                  <a:gd name="T21" fmla="*/ 35 h 217"/>
                  <a:gd name="T22" fmla="*/ 172 w 194"/>
                  <a:gd name="T23" fmla="*/ 37 h 217"/>
                  <a:gd name="T24" fmla="*/ 173 w 194"/>
                  <a:gd name="T25" fmla="*/ 43 h 217"/>
                  <a:gd name="T26" fmla="*/ 174 w 194"/>
                  <a:gd name="T27" fmla="*/ 48 h 217"/>
                  <a:gd name="T28" fmla="*/ 174 w 194"/>
                  <a:gd name="T29" fmla="*/ 48 h 217"/>
                  <a:gd name="T30" fmla="*/ 177 w 194"/>
                  <a:gd name="T31" fmla="*/ 57 h 217"/>
                  <a:gd name="T32" fmla="*/ 177 w 194"/>
                  <a:gd name="T33" fmla="*/ 60 h 217"/>
                  <a:gd name="T34" fmla="*/ 179 w 194"/>
                  <a:gd name="T35" fmla="*/ 66 h 217"/>
                  <a:gd name="T36" fmla="*/ 180 w 194"/>
                  <a:gd name="T37" fmla="*/ 72 h 217"/>
                  <a:gd name="T38" fmla="*/ 182 w 194"/>
                  <a:gd name="T39" fmla="*/ 80 h 217"/>
                  <a:gd name="T40" fmla="*/ 183 w 194"/>
                  <a:gd name="T41" fmla="*/ 85 h 217"/>
                  <a:gd name="T42" fmla="*/ 184 w 194"/>
                  <a:gd name="T43" fmla="*/ 90 h 217"/>
                  <a:gd name="T44" fmla="*/ 184 w 194"/>
                  <a:gd name="T45" fmla="*/ 91 h 217"/>
                  <a:gd name="T46" fmla="*/ 185 w 194"/>
                  <a:gd name="T47" fmla="*/ 99 h 217"/>
                  <a:gd name="T48" fmla="*/ 187 w 194"/>
                  <a:gd name="T49" fmla="*/ 108 h 217"/>
                  <a:gd name="T50" fmla="*/ 188 w 194"/>
                  <a:gd name="T51" fmla="*/ 113 h 217"/>
                  <a:gd name="T52" fmla="*/ 188 w 194"/>
                  <a:gd name="T53" fmla="*/ 116 h 217"/>
                  <a:gd name="T54" fmla="*/ 189 w 194"/>
                  <a:gd name="T55" fmla="*/ 120 h 217"/>
                  <a:gd name="T56" fmla="*/ 190 w 194"/>
                  <a:gd name="T57" fmla="*/ 123 h 217"/>
                  <a:gd name="T58" fmla="*/ 191 w 194"/>
                  <a:gd name="T59" fmla="*/ 133 h 217"/>
                  <a:gd name="T60" fmla="*/ 192 w 194"/>
                  <a:gd name="T61" fmla="*/ 139 h 217"/>
                  <a:gd name="T62" fmla="*/ 193 w 194"/>
                  <a:gd name="T63" fmla="*/ 145 h 217"/>
                  <a:gd name="T64" fmla="*/ 193 w 194"/>
                  <a:gd name="T65" fmla="*/ 145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94" h="217">
                    <a:moveTo>
                      <a:pt x="0" y="85"/>
                    </a:moveTo>
                    <a:cubicBezTo>
                      <a:pt x="0" y="86"/>
                      <a:pt x="144" y="0"/>
                      <a:pt x="144" y="1"/>
                    </a:cubicBezTo>
                    <a:cubicBezTo>
                      <a:pt x="145" y="2"/>
                      <a:pt x="8" y="81"/>
                      <a:pt x="9" y="82"/>
                    </a:cubicBezTo>
                    <a:cubicBezTo>
                      <a:pt x="10" y="83"/>
                      <a:pt x="147" y="0"/>
                      <a:pt x="148" y="2"/>
                    </a:cubicBezTo>
                    <a:cubicBezTo>
                      <a:pt x="149" y="3"/>
                      <a:pt x="9" y="80"/>
                      <a:pt x="10" y="81"/>
                    </a:cubicBezTo>
                    <a:cubicBezTo>
                      <a:pt x="11" y="83"/>
                      <a:pt x="148" y="0"/>
                      <a:pt x="149" y="2"/>
                    </a:cubicBezTo>
                    <a:cubicBezTo>
                      <a:pt x="149" y="3"/>
                      <a:pt x="27" y="77"/>
                      <a:pt x="28" y="79"/>
                    </a:cubicBezTo>
                    <a:cubicBezTo>
                      <a:pt x="29" y="81"/>
                      <a:pt x="159" y="1"/>
                      <a:pt x="160" y="3"/>
                    </a:cubicBezTo>
                    <a:cubicBezTo>
                      <a:pt x="161" y="5"/>
                      <a:pt x="30" y="78"/>
                      <a:pt x="31" y="79"/>
                    </a:cubicBezTo>
                    <a:cubicBezTo>
                      <a:pt x="31" y="80"/>
                      <a:pt x="161" y="2"/>
                      <a:pt x="162" y="3"/>
                    </a:cubicBezTo>
                    <a:cubicBezTo>
                      <a:pt x="162" y="4"/>
                      <a:pt x="37" y="78"/>
                      <a:pt x="38" y="79"/>
                    </a:cubicBezTo>
                    <a:cubicBezTo>
                      <a:pt x="39" y="80"/>
                      <a:pt x="163" y="6"/>
                      <a:pt x="163" y="7"/>
                    </a:cubicBezTo>
                    <a:cubicBezTo>
                      <a:pt x="164" y="8"/>
                      <a:pt x="43" y="79"/>
                      <a:pt x="44" y="80"/>
                    </a:cubicBezTo>
                    <a:cubicBezTo>
                      <a:pt x="44" y="81"/>
                      <a:pt x="164" y="10"/>
                      <a:pt x="164" y="10"/>
                    </a:cubicBezTo>
                    <a:cubicBezTo>
                      <a:pt x="165" y="12"/>
                      <a:pt x="53" y="82"/>
                      <a:pt x="54" y="83"/>
                    </a:cubicBezTo>
                    <a:cubicBezTo>
                      <a:pt x="54" y="84"/>
                      <a:pt x="166" y="17"/>
                      <a:pt x="166" y="18"/>
                    </a:cubicBezTo>
                    <a:cubicBezTo>
                      <a:pt x="167" y="18"/>
                      <a:pt x="63" y="86"/>
                      <a:pt x="64" y="87"/>
                    </a:cubicBezTo>
                    <a:cubicBezTo>
                      <a:pt x="64" y="88"/>
                      <a:pt x="168" y="26"/>
                      <a:pt x="169" y="26"/>
                    </a:cubicBezTo>
                    <a:cubicBezTo>
                      <a:pt x="170" y="28"/>
                      <a:pt x="67" y="88"/>
                      <a:pt x="68" y="89"/>
                    </a:cubicBezTo>
                    <a:cubicBezTo>
                      <a:pt x="69" y="91"/>
                      <a:pt x="169" y="29"/>
                      <a:pt x="170" y="30"/>
                    </a:cubicBezTo>
                    <a:cubicBezTo>
                      <a:pt x="170" y="31"/>
                      <a:pt x="72" y="91"/>
                      <a:pt x="72" y="92"/>
                    </a:cubicBezTo>
                    <a:cubicBezTo>
                      <a:pt x="73" y="93"/>
                      <a:pt x="170" y="33"/>
                      <a:pt x="171" y="35"/>
                    </a:cubicBezTo>
                    <a:cubicBezTo>
                      <a:pt x="171" y="35"/>
                      <a:pt x="74" y="92"/>
                      <a:pt x="74" y="94"/>
                    </a:cubicBezTo>
                    <a:cubicBezTo>
                      <a:pt x="75" y="95"/>
                      <a:pt x="171" y="37"/>
                      <a:pt x="172" y="37"/>
                    </a:cubicBezTo>
                    <a:cubicBezTo>
                      <a:pt x="172" y="39"/>
                      <a:pt x="78" y="96"/>
                      <a:pt x="79" y="97"/>
                    </a:cubicBezTo>
                    <a:cubicBezTo>
                      <a:pt x="80" y="98"/>
                      <a:pt x="172" y="42"/>
                      <a:pt x="173" y="43"/>
                    </a:cubicBezTo>
                    <a:cubicBezTo>
                      <a:pt x="174" y="44"/>
                      <a:pt x="82" y="100"/>
                      <a:pt x="83" y="101"/>
                    </a:cubicBezTo>
                    <a:cubicBezTo>
                      <a:pt x="83" y="101"/>
                      <a:pt x="174" y="47"/>
                      <a:pt x="174" y="48"/>
                    </a:cubicBezTo>
                    <a:cubicBezTo>
                      <a:pt x="175" y="48"/>
                      <a:pt x="82" y="100"/>
                      <a:pt x="83" y="101"/>
                    </a:cubicBezTo>
                    <a:cubicBezTo>
                      <a:pt x="83" y="102"/>
                      <a:pt x="174" y="47"/>
                      <a:pt x="174" y="48"/>
                    </a:cubicBezTo>
                    <a:cubicBezTo>
                      <a:pt x="175" y="50"/>
                      <a:pt x="88" y="106"/>
                      <a:pt x="89" y="107"/>
                    </a:cubicBezTo>
                    <a:cubicBezTo>
                      <a:pt x="90" y="109"/>
                      <a:pt x="176" y="56"/>
                      <a:pt x="177" y="57"/>
                    </a:cubicBezTo>
                    <a:cubicBezTo>
                      <a:pt x="177" y="57"/>
                      <a:pt x="90" y="109"/>
                      <a:pt x="91" y="110"/>
                    </a:cubicBezTo>
                    <a:cubicBezTo>
                      <a:pt x="91" y="111"/>
                      <a:pt x="177" y="60"/>
                      <a:pt x="177" y="60"/>
                    </a:cubicBezTo>
                    <a:cubicBezTo>
                      <a:pt x="178" y="61"/>
                      <a:pt x="94" y="114"/>
                      <a:pt x="94" y="115"/>
                    </a:cubicBezTo>
                    <a:cubicBezTo>
                      <a:pt x="95" y="116"/>
                      <a:pt x="178" y="66"/>
                      <a:pt x="179" y="66"/>
                    </a:cubicBezTo>
                    <a:cubicBezTo>
                      <a:pt x="179" y="67"/>
                      <a:pt x="96" y="119"/>
                      <a:pt x="97" y="120"/>
                    </a:cubicBezTo>
                    <a:cubicBezTo>
                      <a:pt x="97" y="120"/>
                      <a:pt x="179" y="71"/>
                      <a:pt x="180" y="72"/>
                    </a:cubicBezTo>
                    <a:cubicBezTo>
                      <a:pt x="180" y="72"/>
                      <a:pt x="100" y="126"/>
                      <a:pt x="100" y="127"/>
                    </a:cubicBezTo>
                    <a:cubicBezTo>
                      <a:pt x="101" y="128"/>
                      <a:pt x="181" y="79"/>
                      <a:pt x="182" y="80"/>
                    </a:cubicBezTo>
                    <a:cubicBezTo>
                      <a:pt x="182" y="81"/>
                      <a:pt x="101" y="131"/>
                      <a:pt x="102" y="132"/>
                    </a:cubicBezTo>
                    <a:cubicBezTo>
                      <a:pt x="102" y="133"/>
                      <a:pt x="182" y="84"/>
                      <a:pt x="183" y="85"/>
                    </a:cubicBezTo>
                    <a:cubicBezTo>
                      <a:pt x="183" y="86"/>
                      <a:pt x="103" y="136"/>
                      <a:pt x="103" y="136"/>
                    </a:cubicBezTo>
                    <a:cubicBezTo>
                      <a:pt x="103" y="137"/>
                      <a:pt x="183" y="89"/>
                      <a:pt x="184" y="90"/>
                    </a:cubicBezTo>
                    <a:cubicBezTo>
                      <a:pt x="184" y="91"/>
                      <a:pt x="103" y="136"/>
                      <a:pt x="103" y="137"/>
                    </a:cubicBezTo>
                    <a:cubicBezTo>
                      <a:pt x="104" y="138"/>
                      <a:pt x="183" y="90"/>
                      <a:pt x="184" y="91"/>
                    </a:cubicBezTo>
                    <a:cubicBezTo>
                      <a:pt x="184" y="91"/>
                      <a:pt x="104" y="144"/>
                      <a:pt x="105" y="145"/>
                    </a:cubicBezTo>
                    <a:cubicBezTo>
                      <a:pt x="105" y="146"/>
                      <a:pt x="185" y="98"/>
                      <a:pt x="185" y="99"/>
                    </a:cubicBezTo>
                    <a:cubicBezTo>
                      <a:pt x="186" y="99"/>
                      <a:pt x="104" y="154"/>
                      <a:pt x="105" y="155"/>
                    </a:cubicBezTo>
                    <a:cubicBezTo>
                      <a:pt x="106" y="156"/>
                      <a:pt x="187" y="107"/>
                      <a:pt x="187" y="108"/>
                    </a:cubicBezTo>
                    <a:cubicBezTo>
                      <a:pt x="187" y="108"/>
                      <a:pt x="104" y="160"/>
                      <a:pt x="105" y="161"/>
                    </a:cubicBezTo>
                    <a:cubicBezTo>
                      <a:pt x="105" y="162"/>
                      <a:pt x="187" y="112"/>
                      <a:pt x="188" y="113"/>
                    </a:cubicBezTo>
                    <a:cubicBezTo>
                      <a:pt x="188" y="113"/>
                      <a:pt x="104" y="164"/>
                      <a:pt x="104" y="165"/>
                    </a:cubicBezTo>
                    <a:cubicBezTo>
                      <a:pt x="105" y="165"/>
                      <a:pt x="188" y="115"/>
                      <a:pt x="188" y="116"/>
                    </a:cubicBezTo>
                    <a:cubicBezTo>
                      <a:pt x="189" y="117"/>
                      <a:pt x="102" y="169"/>
                      <a:pt x="103" y="170"/>
                    </a:cubicBezTo>
                    <a:cubicBezTo>
                      <a:pt x="103" y="171"/>
                      <a:pt x="189" y="119"/>
                      <a:pt x="189" y="120"/>
                    </a:cubicBezTo>
                    <a:cubicBezTo>
                      <a:pt x="190" y="121"/>
                      <a:pt x="101" y="173"/>
                      <a:pt x="102" y="174"/>
                    </a:cubicBezTo>
                    <a:cubicBezTo>
                      <a:pt x="102" y="175"/>
                      <a:pt x="189" y="122"/>
                      <a:pt x="190" y="123"/>
                    </a:cubicBezTo>
                    <a:cubicBezTo>
                      <a:pt x="190" y="125"/>
                      <a:pt x="96" y="186"/>
                      <a:pt x="96" y="187"/>
                    </a:cubicBezTo>
                    <a:cubicBezTo>
                      <a:pt x="97" y="189"/>
                      <a:pt x="191" y="132"/>
                      <a:pt x="191" y="133"/>
                    </a:cubicBezTo>
                    <a:cubicBezTo>
                      <a:pt x="192" y="134"/>
                      <a:pt x="90" y="197"/>
                      <a:pt x="90" y="198"/>
                    </a:cubicBezTo>
                    <a:cubicBezTo>
                      <a:pt x="91" y="199"/>
                      <a:pt x="191" y="137"/>
                      <a:pt x="192" y="139"/>
                    </a:cubicBezTo>
                    <a:cubicBezTo>
                      <a:pt x="193" y="140"/>
                      <a:pt x="70" y="214"/>
                      <a:pt x="71" y="215"/>
                    </a:cubicBezTo>
                    <a:cubicBezTo>
                      <a:pt x="72" y="217"/>
                      <a:pt x="192" y="143"/>
                      <a:pt x="193" y="145"/>
                    </a:cubicBezTo>
                    <a:cubicBezTo>
                      <a:pt x="194" y="146"/>
                      <a:pt x="70" y="215"/>
                      <a:pt x="70" y="216"/>
                    </a:cubicBezTo>
                    <a:cubicBezTo>
                      <a:pt x="71" y="217"/>
                      <a:pt x="192" y="144"/>
                      <a:pt x="193" y="145"/>
                    </a:cubicBezTo>
                  </a:path>
                </a:pathLst>
              </a:custGeom>
              <a:noFill/>
              <a:ln w="3175" cap="rnd">
                <a:solidFill>
                  <a:schemeClr val="accent3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Freeform 11"/>
              <p:cNvSpPr>
                <a:spLocks/>
              </p:cNvSpPr>
              <p:nvPr/>
            </p:nvSpPr>
            <p:spPr bwMode="auto">
              <a:xfrm>
                <a:off x="2927351" y="2924175"/>
                <a:ext cx="1023938" cy="1754188"/>
              </a:xfrm>
              <a:custGeom>
                <a:avLst/>
                <a:gdLst>
                  <a:gd name="T0" fmla="*/ 34 w 342"/>
                  <a:gd name="T1" fmla="*/ 8 h 589"/>
                  <a:gd name="T2" fmla="*/ 63 w 342"/>
                  <a:gd name="T3" fmla="*/ 7 h 589"/>
                  <a:gd name="T4" fmla="*/ 93 w 342"/>
                  <a:gd name="T5" fmla="*/ 5 h 589"/>
                  <a:gd name="T6" fmla="*/ 108 w 342"/>
                  <a:gd name="T7" fmla="*/ 4 h 589"/>
                  <a:gd name="T8" fmla="*/ 141 w 342"/>
                  <a:gd name="T9" fmla="*/ 3 h 589"/>
                  <a:gd name="T10" fmla="*/ 158 w 342"/>
                  <a:gd name="T11" fmla="*/ 2 h 589"/>
                  <a:gd name="T12" fmla="*/ 178 w 342"/>
                  <a:gd name="T13" fmla="*/ 2 h 589"/>
                  <a:gd name="T14" fmla="*/ 187 w 342"/>
                  <a:gd name="T15" fmla="*/ 2 h 589"/>
                  <a:gd name="T16" fmla="*/ 209 w 342"/>
                  <a:gd name="T17" fmla="*/ 2 h 589"/>
                  <a:gd name="T18" fmla="*/ 239 w 342"/>
                  <a:gd name="T19" fmla="*/ 3 h 589"/>
                  <a:gd name="T20" fmla="*/ 253 w 342"/>
                  <a:gd name="T21" fmla="*/ 4 h 589"/>
                  <a:gd name="T22" fmla="*/ 259 w 342"/>
                  <a:gd name="T23" fmla="*/ 5 h 589"/>
                  <a:gd name="T24" fmla="*/ 278 w 342"/>
                  <a:gd name="T25" fmla="*/ 7 h 589"/>
                  <a:gd name="T26" fmla="*/ 281 w 342"/>
                  <a:gd name="T27" fmla="*/ 7 h 589"/>
                  <a:gd name="T28" fmla="*/ 107 w 342"/>
                  <a:gd name="T29" fmla="*/ 117 h 589"/>
                  <a:gd name="T30" fmla="*/ 99 w 342"/>
                  <a:gd name="T31" fmla="*/ 133 h 589"/>
                  <a:gd name="T32" fmla="*/ 96 w 342"/>
                  <a:gd name="T33" fmla="*/ 140 h 589"/>
                  <a:gd name="T34" fmla="*/ 94 w 342"/>
                  <a:gd name="T35" fmla="*/ 153 h 589"/>
                  <a:gd name="T36" fmla="*/ 94 w 342"/>
                  <a:gd name="T37" fmla="*/ 156 h 589"/>
                  <a:gd name="T38" fmla="*/ 94 w 342"/>
                  <a:gd name="T39" fmla="*/ 164 h 589"/>
                  <a:gd name="T40" fmla="*/ 96 w 342"/>
                  <a:gd name="T41" fmla="*/ 175 h 589"/>
                  <a:gd name="T42" fmla="*/ 100 w 342"/>
                  <a:gd name="T43" fmla="*/ 188 h 589"/>
                  <a:gd name="T44" fmla="*/ 107 w 342"/>
                  <a:gd name="T45" fmla="*/ 200 h 589"/>
                  <a:gd name="T46" fmla="*/ 116 w 342"/>
                  <a:gd name="T47" fmla="*/ 211 h 589"/>
                  <a:gd name="T48" fmla="*/ 121 w 342"/>
                  <a:gd name="T49" fmla="*/ 216 h 589"/>
                  <a:gd name="T50" fmla="*/ 134 w 342"/>
                  <a:gd name="T51" fmla="*/ 224 h 589"/>
                  <a:gd name="T52" fmla="*/ 154 w 342"/>
                  <a:gd name="T53" fmla="*/ 232 h 589"/>
                  <a:gd name="T54" fmla="*/ 179 w 342"/>
                  <a:gd name="T55" fmla="*/ 233 h 589"/>
                  <a:gd name="T56" fmla="*/ 333 w 342"/>
                  <a:gd name="T57" fmla="*/ 152 h 589"/>
                  <a:gd name="T58" fmla="*/ 335 w 342"/>
                  <a:gd name="T59" fmla="*/ 165 h 589"/>
                  <a:gd name="T60" fmla="*/ 335 w 342"/>
                  <a:gd name="T61" fmla="*/ 169 h 589"/>
                  <a:gd name="T62" fmla="*/ 336 w 342"/>
                  <a:gd name="T63" fmla="*/ 175 h 589"/>
                  <a:gd name="T64" fmla="*/ 337 w 342"/>
                  <a:gd name="T65" fmla="*/ 184 h 589"/>
                  <a:gd name="T66" fmla="*/ 337 w 342"/>
                  <a:gd name="T67" fmla="*/ 189 h 589"/>
                  <a:gd name="T68" fmla="*/ 339 w 342"/>
                  <a:gd name="T69" fmla="*/ 206 h 589"/>
                  <a:gd name="T70" fmla="*/ 340 w 342"/>
                  <a:gd name="T71" fmla="*/ 217 h 589"/>
                  <a:gd name="T72" fmla="*/ 340 w 342"/>
                  <a:gd name="T73" fmla="*/ 229 h 589"/>
                  <a:gd name="T74" fmla="*/ 179 w 342"/>
                  <a:gd name="T75" fmla="*/ 333 h 589"/>
                  <a:gd name="T76" fmla="*/ 176 w 342"/>
                  <a:gd name="T77" fmla="*/ 341 h 589"/>
                  <a:gd name="T78" fmla="*/ 172 w 342"/>
                  <a:gd name="T79" fmla="*/ 350 h 589"/>
                  <a:gd name="T80" fmla="*/ 170 w 342"/>
                  <a:gd name="T81" fmla="*/ 358 h 589"/>
                  <a:gd name="T82" fmla="*/ 166 w 342"/>
                  <a:gd name="T83" fmla="*/ 370 h 589"/>
                  <a:gd name="T84" fmla="*/ 163 w 342"/>
                  <a:gd name="T85" fmla="*/ 382 h 589"/>
                  <a:gd name="T86" fmla="*/ 159 w 342"/>
                  <a:gd name="T87" fmla="*/ 400 h 589"/>
                  <a:gd name="T88" fmla="*/ 158 w 342"/>
                  <a:gd name="T89" fmla="*/ 407 h 589"/>
                  <a:gd name="T90" fmla="*/ 156 w 342"/>
                  <a:gd name="T91" fmla="*/ 416 h 589"/>
                  <a:gd name="T92" fmla="*/ 155 w 342"/>
                  <a:gd name="T93" fmla="*/ 427 h 589"/>
                  <a:gd name="T94" fmla="*/ 153 w 342"/>
                  <a:gd name="T95" fmla="*/ 443 h 589"/>
                  <a:gd name="T96" fmla="*/ 152 w 342"/>
                  <a:gd name="T97" fmla="*/ 451 h 589"/>
                  <a:gd name="T98" fmla="*/ 151 w 342"/>
                  <a:gd name="T99" fmla="*/ 462 h 589"/>
                  <a:gd name="T100" fmla="*/ 151 w 342"/>
                  <a:gd name="T101" fmla="*/ 470 h 589"/>
                  <a:gd name="T102" fmla="*/ 150 w 342"/>
                  <a:gd name="T103" fmla="*/ 482 h 589"/>
                  <a:gd name="T104" fmla="*/ 150 w 342"/>
                  <a:gd name="T105" fmla="*/ 489 h 589"/>
                  <a:gd name="T106" fmla="*/ 150 w 342"/>
                  <a:gd name="T107" fmla="*/ 501 h 589"/>
                  <a:gd name="T108" fmla="*/ 150 w 342"/>
                  <a:gd name="T109" fmla="*/ 517 h 589"/>
                  <a:gd name="T110" fmla="*/ 150 w 342"/>
                  <a:gd name="T111" fmla="*/ 528 h 589"/>
                  <a:gd name="T112" fmla="*/ 150 w 342"/>
                  <a:gd name="T113" fmla="*/ 539 h 589"/>
                  <a:gd name="T114" fmla="*/ 151 w 342"/>
                  <a:gd name="T115" fmla="*/ 554 h 589"/>
                  <a:gd name="T116" fmla="*/ 152 w 342"/>
                  <a:gd name="T117" fmla="*/ 560 h 589"/>
                  <a:gd name="T118" fmla="*/ 153 w 342"/>
                  <a:gd name="T119" fmla="*/ 574 h 5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42" h="589">
                    <a:moveTo>
                      <a:pt x="34" y="8"/>
                    </a:moveTo>
                    <a:cubicBezTo>
                      <a:pt x="34" y="8"/>
                      <a:pt x="34" y="8"/>
                      <a:pt x="34" y="8"/>
                    </a:cubicBezTo>
                    <a:cubicBezTo>
                      <a:pt x="34" y="8"/>
                      <a:pt x="34" y="9"/>
                      <a:pt x="34" y="9"/>
                    </a:cubicBezTo>
                    <a:cubicBezTo>
                      <a:pt x="34" y="9"/>
                      <a:pt x="34" y="8"/>
                      <a:pt x="34" y="8"/>
                    </a:cubicBezTo>
                    <a:cubicBezTo>
                      <a:pt x="34" y="9"/>
                      <a:pt x="31" y="20"/>
                      <a:pt x="31" y="20"/>
                    </a:cubicBezTo>
                    <a:cubicBezTo>
                      <a:pt x="31" y="20"/>
                      <a:pt x="51" y="8"/>
                      <a:pt x="51" y="9"/>
                    </a:cubicBezTo>
                    <a:cubicBezTo>
                      <a:pt x="51" y="9"/>
                      <a:pt x="29" y="26"/>
                      <a:pt x="29" y="27"/>
                    </a:cubicBezTo>
                    <a:cubicBezTo>
                      <a:pt x="29" y="27"/>
                      <a:pt x="63" y="7"/>
                      <a:pt x="63" y="7"/>
                    </a:cubicBezTo>
                    <a:cubicBezTo>
                      <a:pt x="63" y="8"/>
                      <a:pt x="28" y="32"/>
                      <a:pt x="28" y="32"/>
                    </a:cubicBezTo>
                    <a:cubicBezTo>
                      <a:pt x="28" y="33"/>
                      <a:pt x="72" y="6"/>
                      <a:pt x="73" y="7"/>
                    </a:cubicBezTo>
                    <a:cubicBezTo>
                      <a:pt x="73" y="7"/>
                      <a:pt x="25" y="44"/>
                      <a:pt x="25" y="44"/>
                    </a:cubicBezTo>
                    <a:cubicBezTo>
                      <a:pt x="25" y="45"/>
                      <a:pt x="92" y="5"/>
                      <a:pt x="93" y="5"/>
                    </a:cubicBezTo>
                    <a:cubicBezTo>
                      <a:pt x="93" y="6"/>
                      <a:pt x="24" y="46"/>
                      <a:pt x="24" y="46"/>
                    </a:cubicBezTo>
                    <a:cubicBezTo>
                      <a:pt x="25" y="47"/>
                      <a:pt x="96" y="4"/>
                      <a:pt x="96" y="5"/>
                    </a:cubicBezTo>
                    <a:cubicBezTo>
                      <a:pt x="97" y="6"/>
                      <a:pt x="22" y="53"/>
                      <a:pt x="23" y="54"/>
                    </a:cubicBezTo>
                    <a:cubicBezTo>
                      <a:pt x="24" y="55"/>
                      <a:pt x="108" y="3"/>
                      <a:pt x="108" y="4"/>
                    </a:cubicBezTo>
                    <a:cubicBezTo>
                      <a:pt x="109" y="5"/>
                      <a:pt x="20" y="61"/>
                      <a:pt x="21" y="62"/>
                    </a:cubicBezTo>
                    <a:cubicBezTo>
                      <a:pt x="22" y="64"/>
                      <a:pt x="122" y="2"/>
                      <a:pt x="123" y="3"/>
                    </a:cubicBezTo>
                    <a:cubicBezTo>
                      <a:pt x="123" y="4"/>
                      <a:pt x="18" y="72"/>
                      <a:pt x="19" y="74"/>
                    </a:cubicBezTo>
                    <a:cubicBezTo>
                      <a:pt x="20" y="75"/>
                      <a:pt x="140" y="1"/>
                      <a:pt x="141" y="3"/>
                    </a:cubicBezTo>
                    <a:cubicBezTo>
                      <a:pt x="142" y="4"/>
                      <a:pt x="16" y="78"/>
                      <a:pt x="17" y="80"/>
                    </a:cubicBezTo>
                    <a:cubicBezTo>
                      <a:pt x="18" y="81"/>
                      <a:pt x="151" y="1"/>
                      <a:pt x="152" y="2"/>
                    </a:cubicBezTo>
                    <a:cubicBezTo>
                      <a:pt x="153" y="4"/>
                      <a:pt x="16" y="82"/>
                      <a:pt x="17" y="84"/>
                    </a:cubicBezTo>
                    <a:cubicBezTo>
                      <a:pt x="17" y="85"/>
                      <a:pt x="157" y="1"/>
                      <a:pt x="158" y="2"/>
                    </a:cubicBezTo>
                    <a:cubicBezTo>
                      <a:pt x="159" y="3"/>
                      <a:pt x="15" y="85"/>
                      <a:pt x="16" y="86"/>
                    </a:cubicBezTo>
                    <a:cubicBezTo>
                      <a:pt x="17" y="88"/>
                      <a:pt x="160" y="0"/>
                      <a:pt x="161" y="2"/>
                    </a:cubicBezTo>
                    <a:cubicBezTo>
                      <a:pt x="162" y="4"/>
                      <a:pt x="13" y="95"/>
                      <a:pt x="14" y="96"/>
                    </a:cubicBezTo>
                    <a:cubicBezTo>
                      <a:pt x="15" y="97"/>
                      <a:pt x="176" y="0"/>
                      <a:pt x="178" y="2"/>
                    </a:cubicBezTo>
                    <a:cubicBezTo>
                      <a:pt x="178" y="3"/>
                      <a:pt x="13" y="95"/>
                      <a:pt x="14" y="97"/>
                    </a:cubicBezTo>
                    <a:cubicBezTo>
                      <a:pt x="16" y="99"/>
                      <a:pt x="178" y="1"/>
                      <a:pt x="178" y="2"/>
                    </a:cubicBezTo>
                    <a:cubicBezTo>
                      <a:pt x="180" y="4"/>
                      <a:pt x="12" y="100"/>
                      <a:pt x="13" y="103"/>
                    </a:cubicBezTo>
                    <a:cubicBezTo>
                      <a:pt x="14" y="104"/>
                      <a:pt x="186" y="0"/>
                      <a:pt x="187" y="2"/>
                    </a:cubicBezTo>
                    <a:cubicBezTo>
                      <a:pt x="188" y="4"/>
                      <a:pt x="10" y="111"/>
                      <a:pt x="12" y="113"/>
                    </a:cubicBezTo>
                    <a:cubicBezTo>
                      <a:pt x="12" y="115"/>
                      <a:pt x="203" y="0"/>
                      <a:pt x="204" y="2"/>
                    </a:cubicBezTo>
                    <a:cubicBezTo>
                      <a:pt x="204" y="3"/>
                      <a:pt x="10" y="115"/>
                      <a:pt x="11" y="117"/>
                    </a:cubicBezTo>
                    <a:cubicBezTo>
                      <a:pt x="12" y="118"/>
                      <a:pt x="209" y="1"/>
                      <a:pt x="209" y="2"/>
                    </a:cubicBezTo>
                    <a:cubicBezTo>
                      <a:pt x="211" y="5"/>
                      <a:pt x="8" y="124"/>
                      <a:pt x="10" y="126"/>
                    </a:cubicBezTo>
                    <a:cubicBezTo>
                      <a:pt x="11" y="129"/>
                      <a:pt x="222" y="1"/>
                      <a:pt x="223" y="3"/>
                    </a:cubicBezTo>
                    <a:cubicBezTo>
                      <a:pt x="225" y="6"/>
                      <a:pt x="7" y="135"/>
                      <a:pt x="8" y="137"/>
                    </a:cubicBezTo>
                    <a:cubicBezTo>
                      <a:pt x="10" y="140"/>
                      <a:pt x="238" y="2"/>
                      <a:pt x="239" y="3"/>
                    </a:cubicBezTo>
                    <a:cubicBezTo>
                      <a:pt x="240" y="6"/>
                      <a:pt x="6" y="144"/>
                      <a:pt x="7" y="146"/>
                    </a:cubicBezTo>
                    <a:cubicBezTo>
                      <a:pt x="9" y="149"/>
                      <a:pt x="250" y="2"/>
                      <a:pt x="252" y="4"/>
                    </a:cubicBezTo>
                    <a:cubicBezTo>
                      <a:pt x="254" y="8"/>
                      <a:pt x="6" y="145"/>
                      <a:pt x="7" y="147"/>
                    </a:cubicBezTo>
                    <a:cubicBezTo>
                      <a:pt x="8" y="148"/>
                      <a:pt x="251" y="1"/>
                      <a:pt x="253" y="4"/>
                    </a:cubicBezTo>
                    <a:cubicBezTo>
                      <a:pt x="255" y="7"/>
                      <a:pt x="5" y="145"/>
                      <a:pt x="7" y="149"/>
                    </a:cubicBezTo>
                    <a:cubicBezTo>
                      <a:pt x="8" y="151"/>
                      <a:pt x="255" y="2"/>
                      <a:pt x="256" y="5"/>
                    </a:cubicBezTo>
                    <a:cubicBezTo>
                      <a:pt x="258" y="7"/>
                      <a:pt x="6" y="149"/>
                      <a:pt x="7" y="150"/>
                    </a:cubicBezTo>
                    <a:cubicBezTo>
                      <a:pt x="8" y="153"/>
                      <a:pt x="257" y="2"/>
                      <a:pt x="259" y="5"/>
                    </a:cubicBezTo>
                    <a:cubicBezTo>
                      <a:pt x="260" y="8"/>
                      <a:pt x="5" y="154"/>
                      <a:pt x="6" y="155"/>
                    </a:cubicBezTo>
                    <a:cubicBezTo>
                      <a:pt x="7" y="157"/>
                      <a:pt x="265" y="4"/>
                      <a:pt x="266" y="5"/>
                    </a:cubicBezTo>
                    <a:cubicBezTo>
                      <a:pt x="268" y="9"/>
                      <a:pt x="4" y="162"/>
                      <a:pt x="5" y="164"/>
                    </a:cubicBezTo>
                    <a:cubicBezTo>
                      <a:pt x="7" y="168"/>
                      <a:pt x="276" y="3"/>
                      <a:pt x="278" y="7"/>
                    </a:cubicBezTo>
                    <a:cubicBezTo>
                      <a:pt x="280" y="10"/>
                      <a:pt x="3" y="163"/>
                      <a:pt x="5" y="166"/>
                    </a:cubicBezTo>
                    <a:cubicBezTo>
                      <a:pt x="6" y="167"/>
                      <a:pt x="279" y="4"/>
                      <a:pt x="280" y="7"/>
                    </a:cubicBezTo>
                    <a:cubicBezTo>
                      <a:pt x="282" y="10"/>
                      <a:pt x="4" y="165"/>
                      <a:pt x="5" y="167"/>
                    </a:cubicBezTo>
                    <a:cubicBezTo>
                      <a:pt x="7" y="171"/>
                      <a:pt x="280" y="5"/>
                      <a:pt x="281" y="7"/>
                    </a:cubicBezTo>
                    <a:cubicBezTo>
                      <a:pt x="283" y="11"/>
                      <a:pt x="2" y="170"/>
                      <a:pt x="4" y="173"/>
                    </a:cubicBezTo>
                    <a:cubicBezTo>
                      <a:pt x="5" y="174"/>
                      <a:pt x="112" y="110"/>
                      <a:pt x="112" y="111"/>
                    </a:cubicBezTo>
                    <a:cubicBezTo>
                      <a:pt x="113" y="113"/>
                      <a:pt x="4" y="176"/>
                      <a:pt x="4" y="177"/>
                    </a:cubicBezTo>
                    <a:cubicBezTo>
                      <a:pt x="5" y="178"/>
                      <a:pt x="107" y="116"/>
                      <a:pt x="107" y="117"/>
                    </a:cubicBezTo>
                    <a:cubicBezTo>
                      <a:pt x="108" y="118"/>
                      <a:pt x="3" y="177"/>
                      <a:pt x="4" y="178"/>
                    </a:cubicBezTo>
                    <a:cubicBezTo>
                      <a:pt x="5" y="179"/>
                      <a:pt x="106" y="118"/>
                      <a:pt x="106" y="118"/>
                    </a:cubicBezTo>
                    <a:cubicBezTo>
                      <a:pt x="107" y="120"/>
                      <a:pt x="3" y="187"/>
                      <a:pt x="3" y="188"/>
                    </a:cubicBezTo>
                    <a:cubicBezTo>
                      <a:pt x="3" y="189"/>
                      <a:pt x="99" y="132"/>
                      <a:pt x="99" y="133"/>
                    </a:cubicBezTo>
                    <a:cubicBezTo>
                      <a:pt x="100" y="134"/>
                      <a:pt x="2" y="190"/>
                      <a:pt x="3" y="191"/>
                    </a:cubicBezTo>
                    <a:cubicBezTo>
                      <a:pt x="3" y="192"/>
                      <a:pt x="97" y="135"/>
                      <a:pt x="97" y="136"/>
                    </a:cubicBezTo>
                    <a:cubicBezTo>
                      <a:pt x="98" y="137"/>
                      <a:pt x="2" y="193"/>
                      <a:pt x="2" y="195"/>
                    </a:cubicBezTo>
                    <a:cubicBezTo>
                      <a:pt x="3" y="196"/>
                      <a:pt x="96" y="140"/>
                      <a:pt x="96" y="140"/>
                    </a:cubicBezTo>
                    <a:cubicBezTo>
                      <a:pt x="97" y="141"/>
                      <a:pt x="2" y="203"/>
                      <a:pt x="2" y="204"/>
                    </a:cubicBezTo>
                    <a:cubicBezTo>
                      <a:pt x="2" y="204"/>
                      <a:pt x="94" y="149"/>
                      <a:pt x="94" y="150"/>
                    </a:cubicBezTo>
                    <a:cubicBezTo>
                      <a:pt x="95" y="151"/>
                      <a:pt x="1" y="205"/>
                      <a:pt x="2" y="206"/>
                    </a:cubicBezTo>
                    <a:cubicBezTo>
                      <a:pt x="2" y="207"/>
                      <a:pt x="94" y="152"/>
                      <a:pt x="94" y="153"/>
                    </a:cubicBezTo>
                    <a:cubicBezTo>
                      <a:pt x="95" y="153"/>
                      <a:pt x="1" y="207"/>
                      <a:pt x="2" y="208"/>
                    </a:cubicBezTo>
                    <a:cubicBezTo>
                      <a:pt x="2" y="209"/>
                      <a:pt x="94" y="153"/>
                      <a:pt x="94" y="154"/>
                    </a:cubicBezTo>
                    <a:cubicBezTo>
                      <a:pt x="95" y="155"/>
                      <a:pt x="1" y="208"/>
                      <a:pt x="2" y="209"/>
                    </a:cubicBezTo>
                    <a:cubicBezTo>
                      <a:pt x="2" y="210"/>
                      <a:pt x="94" y="156"/>
                      <a:pt x="94" y="156"/>
                    </a:cubicBezTo>
                    <a:cubicBezTo>
                      <a:pt x="95" y="157"/>
                      <a:pt x="1" y="213"/>
                      <a:pt x="2" y="214"/>
                    </a:cubicBezTo>
                    <a:cubicBezTo>
                      <a:pt x="2" y="215"/>
                      <a:pt x="93" y="160"/>
                      <a:pt x="94" y="161"/>
                    </a:cubicBezTo>
                    <a:cubicBezTo>
                      <a:pt x="94" y="161"/>
                      <a:pt x="1" y="217"/>
                      <a:pt x="1" y="217"/>
                    </a:cubicBezTo>
                    <a:cubicBezTo>
                      <a:pt x="2" y="218"/>
                      <a:pt x="94" y="163"/>
                      <a:pt x="94" y="164"/>
                    </a:cubicBezTo>
                    <a:cubicBezTo>
                      <a:pt x="95" y="165"/>
                      <a:pt x="1" y="221"/>
                      <a:pt x="1" y="222"/>
                    </a:cubicBezTo>
                    <a:cubicBezTo>
                      <a:pt x="2" y="223"/>
                      <a:pt x="94" y="167"/>
                      <a:pt x="95" y="168"/>
                    </a:cubicBezTo>
                    <a:cubicBezTo>
                      <a:pt x="95" y="169"/>
                      <a:pt x="0" y="228"/>
                      <a:pt x="1" y="229"/>
                    </a:cubicBezTo>
                    <a:cubicBezTo>
                      <a:pt x="2" y="231"/>
                      <a:pt x="95" y="174"/>
                      <a:pt x="96" y="175"/>
                    </a:cubicBezTo>
                    <a:cubicBezTo>
                      <a:pt x="96" y="176"/>
                      <a:pt x="1" y="238"/>
                      <a:pt x="1" y="239"/>
                    </a:cubicBezTo>
                    <a:cubicBezTo>
                      <a:pt x="1" y="239"/>
                      <a:pt x="98" y="182"/>
                      <a:pt x="98" y="183"/>
                    </a:cubicBezTo>
                    <a:cubicBezTo>
                      <a:pt x="99" y="184"/>
                      <a:pt x="1" y="245"/>
                      <a:pt x="1" y="245"/>
                    </a:cubicBezTo>
                    <a:cubicBezTo>
                      <a:pt x="1" y="246"/>
                      <a:pt x="100" y="187"/>
                      <a:pt x="100" y="188"/>
                    </a:cubicBezTo>
                    <a:cubicBezTo>
                      <a:pt x="101" y="189"/>
                      <a:pt x="0" y="252"/>
                      <a:pt x="1" y="254"/>
                    </a:cubicBezTo>
                    <a:cubicBezTo>
                      <a:pt x="1" y="254"/>
                      <a:pt x="103" y="194"/>
                      <a:pt x="103" y="194"/>
                    </a:cubicBezTo>
                    <a:cubicBezTo>
                      <a:pt x="104" y="195"/>
                      <a:pt x="0" y="260"/>
                      <a:pt x="1" y="261"/>
                    </a:cubicBezTo>
                    <a:cubicBezTo>
                      <a:pt x="2" y="262"/>
                      <a:pt x="106" y="199"/>
                      <a:pt x="107" y="200"/>
                    </a:cubicBezTo>
                    <a:cubicBezTo>
                      <a:pt x="107" y="201"/>
                      <a:pt x="1" y="270"/>
                      <a:pt x="1" y="270"/>
                    </a:cubicBezTo>
                    <a:cubicBezTo>
                      <a:pt x="2" y="272"/>
                      <a:pt x="111" y="206"/>
                      <a:pt x="112" y="207"/>
                    </a:cubicBezTo>
                    <a:cubicBezTo>
                      <a:pt x="112" y="208"/>
                      <a:pt x="1" y="276"/>
                      <a:pt x="2" y="277"/>
                    </a:cubicBezTo>
                    <a:cubicBezTo>
                      <a:pt x="2" y="278"/>
                      <a:pt x="115" y="210"/>
                      <a:pt x="116" y="211"/>
                    </a:cubicBezTo>
                    <a:cubicBezTo>
                      <a:pt x="117" y="212"/>
                      <a:pt x="1" y="278"/>
                      <a:pt x="2" y="279"/>
                    </a:cubicBezTo>
                    <a:cubicBezTo>
                      <a:pt x="2" y="280"/>
                      <a:pt x="117" y="211"/>
                      <a:pt x="117" y="212"/>
                    </a:cubicBezTo>
                    <a:cubicBezTo>
                      <a:pt x="118" y="213"/>
                      <a:pt x="1" y="283"/>
                      <a:pt x="2" y="284"/>
                    </a:cubicBezTo>
                    <a:cubicBezTo>
                      <a:pt x="3" y="285"/>
                      <a:pt x="120" y="214"/>
                      <a:pt x="121" y="216"/>
                    </a:cubicBezTo>
                    <a:cubicBezTo>
                      <a:pt x="121" y="217"/>
                      <a:pt x="1" y="289"/>
                      <a:pt x="2" y="291"/>
                    </a:cubicBezTo>
                    <a:cubicBezTo>
                      <a:pt x="3" y="292"/>
                      <a:pt x="125" y="218"/>
                      <a:pt x="126" y="219"/>
                    </a:cubicBezTo>
                    <a:cubicBezTo>
                      <a:pt x="126" y="220"/>
                      <a:pt x="2" y="299"/>
                      <a:pt x="3" y="300"/>
                    </a:cubicBezTo>
                    <a:cubicBezTo>
                      <a:pt x="4" y="302"/>
                      <a:pt x="133" y="223"/>
                      <a:pt x="134" y="224"/>
                    </a:cubicBezTo>
                    <a:cubicBezTo>
                      <a:pt x="135" y="226"/>
                      <a:pt x="2" y="308"/>
                      <a:pt x="4" y="310"/>
                    </a:cubicBezTo>
                    <a:cubicBezTo>
                      <a:pt x="5" y="312"/>
                      <a:pt x="143" y="228"/>
                      <a:pt x="144" y="229"/>
                    </a:cubicBezTo>
                    <a:cubicBezTo>
                      <a:pt x="145" y="231"/>
                      <a:pt x="3" y="316"/>
                      <a:pt x="4" y="318"/>
                    </a:cubicBezTo>
                    <a:cubicBezTo>
                      <a:pt x="5" y="319"/>
                      <a:pt x="153" y="230"/>
                      <a:pt x="154" y="232"/>
                    </a:cubicBezTo>
                    <a:cubicBezTo>
                      <a:pt x="154" y="232"/>
                      <a:pt x="4" y="323"/>
                      <a:pt x="5" y="325"/>
                    </a:cubicBezTo>
                    <a:cubicBezTo>
                      <a:pt x="6" y="327"/>
                      <a:pt x="164" y="232"/>
                      <a:pt x="165" y="233"/>
                    </a:cubicBezTo>
                    <a:cubicBezTo>
                      <a:pt x="166" y="235"/>
                      <a:pt x="5" y="332"/>
                      <a:pt x="6" y="333"/>
                    </a:cubicBezTo>
                    <a:cubicBezTo>
                      <a:pt x="6" y="334"/>
                      <a:pt x="178" y="231"/>
                      <a:pt x="179" y="233"/>
                    </a:cubicBezTo>
                    <a:cubicBezTo>
                      <a:pt x="180" y="235"/>
                      <a:pt x="4" y="332"/>
                      <a:pt x="6" y="334"/>
                    </a:cubicBezTo>
                    <a:cubicBezTo>
                      <a:pt x="7" y="336"/>
                      <a:pt x="182" y="231"/>
                      <a:pt x="183" y="232"/>
                    </a:cubicBezTo>
                    <a:cubicBezTo>
                      <a:pt x="184" y="233"/>
                      <a:pt x="6" y="339"/>
                      <a:pt x="6" y="340"/>
                    </a:cubicBezTo>
                    <a:cubicBezTo>
                      <a:pt x="9" y="345"/>
                      <a:pt x="331" y="148"/>
                      <a:pt x="333" y="152"/>
                    </a:cubicBezTo>
                    <a:cubicBezTo>
                      <a:pt x="334" y="153"/>
                      <a:pt x="6" y="347"/>
                      <a:pt x="7" y="349"/>
                    </a:cubicBezTo>
                    <a:cubicBezTo>
                      <a:pt x="8" y="351"/>
                      <a:pt x="333" y="159"/>
                      <a:pt x="334" y="161"/>
                    </a:cubicBezTo>
                    <a:cubicBezTo>
                      <a:pt x="336" y="164"/>
                      <a:pt x="7" y="352"/>
                      <a:pt x="8" y="354"/>
                    </a:cubicBezTo>
                    <a:cubicBezTo>
                      <a:pt x="9" y="356"/>
                      <a:pt x="332" y="161"/>
                      <a:pt x="335" y="165"/>
                    </a:cubicBezTo>
                    <a:cubicBezTo>
                      <a:pt x="336" y="168"/>
                      <a:pt x="7" y="353"/>
                      <a:pt x="8" y="356"/>
                    </a:cubicBezTo>
                    <a:cubicBezTo>
                      <a:pt x="10" y="359"/>
                      <a:pt x="333" y="163"/>
                      <a:pt x="335" y="167"/>
                    </a:cubicBezTo>
                    <a:cubicBezTo>
                      <a:pt x="336" y="169"/>
                      <a:pt x="7" y="354"/>
                      <a:pt x="9" y="358"/>
                    </a:cubicBezTo>
                    <a:cubicBezTo>
                      <a:pt x="11" y="362"/>
                      <a:pt x="333" y="165"/>
                      <a:pt x="335" y="169"/>
                    </a:cubicBezTo>
                    <a:cubicBezTo>
                      <a:pt x="337" y="172"/>
                      <a:pt x="7" y="357"/>
                      <a:pt x="9" y="360"/>
                    </a:cubicBezTo>
                    <a:cubicBezTo>
                      <a:pt x="12" y="365"/>
                      <a:pt x="333" y="167"/>
                      <a:pt x="336" y="171"/>
                    </a:cubicBezTo>
                    <a:cubicBezTo>
                      <a:pt x="337" y="173"/>
                      <a:pt x="7" y="359"/>
                      <a:pt x="9" y="363"/>
                    </a:cubicBezTo>
                    <a:cubicBezTo>
                      <a:pt x="11" y="366"/>
                      <a:pt x="334" y="171"/>
                      <a:pt x="336" y="175"/>
                    </a:cubicBezTo>
                    <a:cubicBezTo>
                      <a:pt x="337" y="177"/>
                      <a:pt x="8" y="366"/>
                      <a:pt x="10" y="370"/>
                    </a:cubicBezTo>
                    <a:cubicBezTo>
                      <a:pt x="13" y="374"/>
                      <a:pt x="335" y="179"/>
                      <a:pt x="337" y="181"/>
                    </a:cubicBezTo>
                    <a:cubicBezTo>
                      <a:pt x="339" y="185"/>
                      <a:pt x="8" y="368"/>
                      <a:pt x="11" y="372"/>
                    </a:cubicBezTo>
                    <a:cubicBezTo>
                      <a:pt x="13" y="375"/>
                      <a:pt x="335" y="180"/>
                      <a:pt x="337" y="184"/>
                    </a:cubicBezTo>
                    <a:cubicBezTo>
                      <a:pt x="338" y="186"/>
                      <a:pt x="8" y="369"/>
                      <a:pt x="11" y="373"/>
                    </a:cubicBezTo>
                    <a:cubicBezTo>
                      <a:pt x="13" y="376"/>
                      <a:pt x="336" y="183"/>
                      <a:pt x="337" y="185"/>
                    </a:cubicBezTo>
                    <a:cubicBezTo>
                      <a:pt x="338" y="187"/>
                      <a:pt x="10" y="374"/>
                      <a:pt x="11" y="377"/>
                    </a:cubicBezTo>
                    <a:cubicBezTo>
                      <a:pt x="13" y="379"/>
                      <a:pt x="335" y="184"/>
                      <a:pt x="337" y="189"/>
                    </a:cubicBezTo>
                    <a:cubicBezTo>
                      <a:pt x="339" y="192"/>
                      <a:pt x="10" y="381"/>
                      <a:pt x="13" y="385"/>
                    </a:cubicBezTo>
                    <a:cubicBezTo>
                      <a:pt x="15" y="390"/>
                      <a:pt x="336" y="194"/>
                      <a:pt x="338" y="197"/>
                    </a:cubicBezTo>
                    <a:cubicBezTo>
                      <a:pt x="340" y="201"/>
                      <a:pt x="13" y="392"/>
                      <a:pt x="14" y="394"/>
                    </a:cubicBezTo>
                    <a:cubicBezTo>
                      <a:pt x="16" y="397"/>
                      <a:pt x="337" y="203"/>
                      <a:pt x="339" y="206"/>
                    </a:cubicBezTo>
                    <a:cubicBezTo>
                      <a:pt x="342" y="211"/>
                      <a:pt x="13" y="397"/>
                      <a:pt x="16" y="401"/>
                    </a:cubicBezTo>
                    <a:cubicBezTo>
                      <a:pt x="18" y="405"/>
                      <a:pt x="337" y="210"/>
                      <a:pt x="339" y="214"/>
                    </a:cubicBezTo>
                    <a:cubicBezTo>
                      <a:pt x="342" y="218"/>
                      <a:pt x="14" y="400"/>
                      <a:pt x="16" y="404"/>
                    </a:cubicBezTo>
                    <a:cubicBezTo>
                      <a:pt x="18" y="407"/>
                      <a:pt x="338" y="215"/>
                      <a:pt x="340" y="217"/>
                    </a:cubicBezTo>
                    <a:cubicBezTo>
                      <a:pt x="342" y="221"/>
                      <a:pt x="14" y="402"/>
                      <a:pt x="17" y="406"/>
                    </a:cubicBezTo>
                    <a:cubicBezTo>
                      <a:pt x="19" y="411"/>
                      <a:pt x="337" y="215"/>
                      <a:pt x="340" y="220"/>
                    </a:cubicBezTo>
                    <a:cubicBezTo>
                      <a:pt x="341" y="221"/>
                      <a:pt x="16" y="411"/>
                      <a:pt x="18" y="414"/>
                    </a:cubicBezTo>
                    <a:cubicBezTo>
                      <a:pt x="20" y="417"/>
                      <a:pt x="338" y="226"/>
                      <a:pt x="340" y="229"/>
                    </a:cubicBezTo>
                    <a:cubicBezTo>
                      <a:pt x="342" y="233"/>
                      <a:pt x="18" y="418"/>
                      <a:pt x="20" y="420"/>
                    </a:cubicBezTo>
                    <a:cubicBezTo>
                      <a:pt x="20" y="422"/>
                      <a:pt x="181" y="324"/>
                      <a:pt x="183" y="326"/>
                    </a:cubicBezTo>
                    <a:cubicBezTo>
                      <a:pt x="184" y="328"/>
                      <a:pt x="19" y="423"/>
                      <a:pt x="20" y="424"/>
                    </a:cubicBezTo>
                    <a:cubicBezTo>
                      <a:pt x="21" y="426"/>
                      <a:pt x="179" y="331"/>
                      <a:pt x="179" y="333"/>
                    </a:cubicBezTo>
                    <a:cubicBezTo>
                      <a:pt x="181" y="334"/>
                      <a:pt x="20" y="427"/>
                      <a:pt x="21" y="430"/>
                    </a:cubicBezTo>
                    <a:cubicBezTo>
                      <a:pt x="23" y="432"/>
                      <a:pt x="175" y="339"/>
                      <a:pt x="176" y="341"/>
                    </a:cubicBezTo>
                    <a:cubicBezTo>
                      <a:pt x="176" y="342"/>
                      <a:pt x="21" y="429"/>
                      <a:pt x="22" y="430"/>
                    </a:cubicBezTo>
                    <a:cubicBezTo>
                      <a:pt x="23" y="432"/>
                      <a:pt x="175" y="340"/>
                      <a:pt x="176" y="341"/>
                    </a:cubicBezTo>
                    <a:cubicBezTo>
                      <a:pt x="177" y="343"/>
                      <a:pt x="22" y="433"/>
                      <a:pt x="22" y="434"/>
                    </a:cubicBezTo>
                    <a:cubicBezTo>
                      <a:pt x="23" y="435"/>
                      <a:pt x="172" y="344"/>
                      <a:pt x="174" y="346"/>
                    </a:cubicBezTo>
                    <a:cubicBezTo>
                      <a:pt x="174" y="347"/>
                      <a:pt x="22" y="434"/>
                      <a:pt x="23" y="436"/>
                    </a:cubicBezTo>
                    <a:cubicBezTo>
                      <a:pt x="23" y="437"/>
                      <a:pt x="171" y="348"/>
                      <a:pt x="172" y="350"/>
                    </a:cubicBezTo>
                    <a:cubicBezTo>
                      <a:pt x="173" y="352"/>
                      <a:pt x="23" y="440"/>
                      <a:pt x="24" y="441"/>
                    </a:cubicBezTo>
                    <a:cubicBezTo>
                      <a:pt x="25" y="443"/>
                      <a:pt x="169" y="355"/>
                      <a:pt x="170" y="357"/>
                    </a:cubicBezTo>
                    <a:cubicBezTo>
                      <a:pt x="171" y="359"/>
                      <a:pt x="23" y="440"/>
                      <a:pt x="24" y="441"/>
                    </a:cubicBezTo>
                    <a:cubicBezTo>
                      <a:pt x="25" y="443"/>
                      <a:pt x="168" y="356"/>
                      <a:pt x="170" y="358"/>
                    </a:cubicBezTo>
                    <a:cubicBezTo>
                      <a:pt x="171" y="359"/>
                      <a:pt x="25" y="445"/>
                      <a:pt x="26" y="447"/>
                    </a:cubicBezTo>
                    <a:cubicBezTo>
                      <a:pt x="27" y="449"/>
                      <a:pt x="166" y="364"/>
                      <a:pt x="167" y="366"/>
                    </a:cubicBezTo>
                    <a:cubicBezTo>
                      <a:pt x="167" y="366"/>
                      <a:pt x="26" y="450"/>
                      <a:pt x="27" y="451"/>
                    </a:cubicBezTo>
                    <a:cubicBezTo>
                      <a:pt x="27" y="452"/>
                      <a:pt x="165" y="369"/>
                      <a:pt x="166" y="370"/>
                    </a:cubicBezTo>
                    <a:cubicBezTo>
                      <a:pt x="167" y="372"/>
                      <a:pt x="27" y="452"/>
                      <a:pt x="28" y="454"/>
                    </a:cubicBezTo>
                    <a:cubicBezTo>
                      <a:pt x="29" y="456"/>
                      <a:pt x="164" y="375"/>
                      <a:pt x="164" y="375"/>
                    </a:cubicBezTo>
                    <a:cubicBezTo>
                      <a:pt x="165" y="377"/>
                      <a:pt x="28" y="458"/>
                      <a:pt x="29" y="459"/>
                    </a:cubicBezTo>
                    <a:cubicBezTo>
                      <a:pt x="30" y="461"/>
                      <a:pt x="162" y="380"/>
                      <a:pt x="163" y="382"/>
                    </a:cubicBezTo>
                    <a:cubicBezTo>
                      <a:pt x="164" y="383"/>
                      <a:pt x="30" y="463"/>
                      <a:pt x="30" y="465"/>
                    </a:cubicBezTo>
                    <a:cubicBezTo>
                      <a:pt x="31" y="466"/>
                      <a:pt x="160" y="388"/>
                      <a:pt x="161" y="389"/>
                    </a:cubicBezTo>
                    <a:cubicBezTo>
                      <a:pt x="162" y="390"/>
                      <a:pt x="32" y="471"/>
                      <a:pt x="33" y="473"/>
                    </a:cubicBezTo>
                    <a:cubicBezTo>
                      <a:pt x="33" y="474"/>
                      <a:pt x="158" y="398"/>
                      <a:pt x="159" y="400"/>
                    </a:cubicBezTo>
                    <a:cubicBezTo>
                      <a:pt x="160" y="401"/>
                      <a:pt x="33" y="474"/>
                      <a:pt x="33" y="474"/>
                    </a:cubicBezTo>
                    <a:cubicBezTo>
                      <a:pt x="34" y="475"/>
                      <a:pt x="158" y="401"/>
                      <a:pt x="159" y="402"/>
                    </a:cubicBezTo>
                    <a:cubicBezTo>
                      <a:pt x="160" y="404"/>
                      <a:pt x="33" y="477"/>
                      <a:pt x="34" y="478"/>
                    </a:cubicBezTo>
                    <a:cubicBezTo>
                      <a:pt x="34" y="479"/>
                      <a:pt x="157" y="405"/>
                      <a:pt x="158" y="407"/>
                    </a:cubicBezTo>
                    <a:cubicBezTo>
                      <a:pt x="158" y="408"/>
                      <a:pt x="35" y="483"/>
                      <a:pt x="36" y="484"/>
                    </a:cubicBezTo>
                    <a:cubicBezTo>
                      <a:pt x="37" y="486"/>
                      <a:pt x="155" y="413"/>
                      <a:pt x="156" y="415"/>
                    </a:cubicBezTo>
                    <a:cubicBezTo>
                      <a:pt x="157" y="416"/>
                      <a:pt x="36" y="484"/>
                      <a:pt x="36" y="485"/>
                    </a:cubicBezTo>
                    <a:cubicBezTo>
                      <a:pt x="37" y="486"/>
                      <a:pt x="156" y="415"/>
                      <a:pt x="156" y="416"/>
                    </a:cubicBezTo>
                    <a:cubicBezTo>
                      <a:pt x="157" y="418"/>
                      <a:pt x="38" y="491"/>
                      <a:pt x="38" y="491"/>
                    </a:cubicBezTo>
                    <a:cubicBezTo>
                      <a:pt x="39" y="492"/>
                      <a:pt x="154" y="422"/>
                      <a:pt x="155" y="424"/>
                    </a:cubicBezTo>
                    <a:cubicBezTo>
                      <a:pt x="156" y="425"/>
                      <a:pt x="39" y="493"/>
                      <a:pt x="39" y="494"/>
                    </a:cubicBezTo>
                    <a:cubicBezTo>
                      <a:pt x="40" y="495"/>
                      <a:pt x="154" y="427"/>
                      <a:pt x="155" y="427"/>
                    </a:cubicBezTo>
                    <a:cubicBezTo>
                      <a:pt x="155" y="428"/>
                      <a:pt x="40" y="496"/>
                      <a:pt x="41" y="498"/>
                    </a:cubicBezTo>
                    <a:cubicBezTo>
                      <a:pt x="42" y="500"/>
                      <a:pt x="153" y="431"/>
                      <a:pt x="154" y="432"/>
                    </a:cubicBezTo>
                    <a:cubicBezTo>
                      <a:pt x="155" y="433"/>
                      <a:pt x="43" y="505"/>
                      <a:pt x="43" y="506"/>
                    </a:cubicBezTo>
                    <a:cubicBezTo>
                      <a:pt x="44" y="507"/>
                      <a:pt x="152" y="442"/>
                      <a:pt x="153" y="443"/>
                    </a:cubicBezTo>
                    <a:cubicBezTo>
                      <a:pt x="153" y="443"/>
                      <a:pt x="43" y="506"/>
                      <a:pt x="44" y="507"/>
                    </a:cubicBezTo>
                    <a:cubicBezTo>
                      <a:pt x="44" y="508"/>
                      <a:pt x="152" y="443"/>
                      <a:pt x="153" y="444"/>
                    </a:cubicBezTo>
                    <a:cubicBezTo>
                      <a:pt x="154" y="445"/>
                      <a:pt x="45" y="512"/>
                      <a:pt x="46" y="513"/>
                    </a:cubicBezTo>
                    <a:cubicBezTo>
                      <a:pt x="46" y="513"/>
                      <a:pt x="152" y="451"/>
                      <a:pt x="152" y="451"/>
                    </a:cubicBezTo>
                    <a:cubicBezTo>
                      <a:pt x="153" y="452"/>
                      <a:pt x="45" y="512"/>
                      <a:pt x="46" y="513"/>
                    </a:cubicBezTo>
                    <a:cubicBezTo>
                      <a:pt x="46" y="514"/>
                      <a:pt x="152" y="451"/>
                      <a:pt x="152" y="451"/>
                    </a:cubicBezTo>
                    <a:cubicBezTo>
                      <a:pt x="153" y="453"/>
                      <a:pt x="48" y="519"/>
                      <a:pt x="49" y="521"/>
                    </a:cubicBezTo>
                    <a:cubicBezTo>
                      <a:pt x="49" y="522"/>
                      <a:pt x="151" y="460"/>
                      <a:pt x="151" y="462"/>
                    </a:cubicBezTo>
                    <a:cubicBezTo>
                      <a:pt x="152" y="462"/>
                      <a:pt x="50" y="524"/>
                      <a:pt x="50" y="525"/>
                    </a:cubicBezTo>
                    <a:cubicBezTo>
                      <a:pt x="51" y="526"/>
                      <a:pt x="150" y="466"/>
                      <a:pt x="151" y="467"/>
                    </a:cubicBezTo>
                    <a:cubicBezTo>
                      <a:pt x="152" y="468"/>
                      <a:pt x="51" y="527"/>
                      <a:pt x="51" y="528"/>
                    </a:cubicBezTo>
                    <a:cubicBezTo>
                      <a:pt x="52" y="528"/>
                      <a:pt x="150" y="469"/>
                      <a:pt x="151" y="470"/>
                    </a:cubicBezTo>
                    <a:cubicBezTo>
                      <a:pt x="151" y="471"/>
                      <a:pt x="52" y="529"/>
                      <a:pt x="52" y="530"/>
                    </a:cubicBezTo>
                    <a:cubicBezTo>
                      <a:pt x="53" y="531"/>
                      <a:pt x="150" y="473"/>
                      <a:pt x="151" y="473"/>
                    </a:cubicBezTo>
                    <a:cubicBezTo>
                      <a:pt x="151" y="474"/>
                      <a:pt x="55" y="536"/>
                      <a:pt x="55" y="537"/>
                    </a:cubicBezTo>
                    <a:cubicBezTo>
                      <a:pt x="55" y="538"/>
                      <a:pt x="150" y="482"/>
                      <a:pt x="150" y="482"/>
                    </a:cubicBezTo>
                    <a:cubicBezTo>
                      <a:pt x="151" y="483"/>
                      <a:pt x="55" y="537"/>
                      <a:pt x="55" y="537"/>
                    </a:cubicBezTo>
                    <a:cubicBezTo>
                      <a:pt x="56" y="538"/>
                      <a:pt x="150" y="481"/>
                      <a:pt x="150" y="482"/>
                    </a:cubicBezTo>
                    <a:cubicBezTo>
                      <a:pt x="151" y="483"/>
                      <a:pt x="57" y="542"/>
                      <a:pt x="57" y="542"/>
                    </a:cubicBezTo>
                    <a:cubicBezTo>
                      <a:pt x="58" y="544"/>
                      <a:pt x="149" y="488"/>
                      <a:pt x="150" y="489"/>
                    </a:cubicBezTo>
                    <a:cubicBezTo>
                      <a:pt x="151" y="490"/>
                      <a:pt x="59" y="547"/>
                      <a:pt x="59" y="548"/>
                    </a:cubicBezTo>
                    <a:cubicBezTo>
                      <a:pt x="60" y="549"/>
                      <a:pt x="149" y="495"/>
                      <a:pt x="150" y="495"/>
                    </a:cubicBezTo>
                    <a:cubicBezTo>
                      <a:pt x="150" y="496"/>
                      <a:pt x="61" y="551"/>
                      <a:pt x="61" y="552"/>
                    </a:cubicBezTo>
                    <a:cubicBezTo>
                      <a:pt x="62" y="553"/>
                      <a:pt x="149" y="500"/>
                      <a:pt x="150" y="501"/>
                    </a:cubicBezTo>
                    <a:cubicBezTo>
                      <a:pt x="151" y="502"/>
                      <a:pt x="64" y="558"/>
                      <a:pt x="64" y="560"/>
                    </a:cubicBezTo>
                    <a:cubicBezTo>
                      <a:pt x="65" y="560"/>
                      <a:pt x="149" y="509"/>
                      <a:pt x="150" y="510"/>
                    </a:cubicBezTo>
                    <a:cubicBezTo>
                      <a:pt x="150" y="511"/>
                      <a:pt x="67" y="564"/>
                      <a:pt x="67" y="565"/>
                    </a:cubicBezTo>
                    <a:cubicBezTo>
                      <a:pt x="67" y="566"/>
                      <a:pt x="149" y="517"/>
                      <a:pt x="150" y="517"/>
                    </a:cubicBezTo>
                    <a:cubicBezTo>
                      <a:pt x="150" y="518"/>
                      <a:pt x="68" y="567"/>
                      <a:pt x="68" y="568"/>
                    </a:cubicBezTo>
                    <a:cubicBezTo>
                      <a:pt x="69" y="569"/>
                      <a:pt x="149" y="520"/>
                      <a:pt x="150" y="521"/>
                    </a:cubicBezTo>
                    <a:cubicBezTo>
                      <a:pt x="150" y="522"/>
                      <a:pt x="71" y="573"/>
                      <a:pt x="71" y="574"/>
                    </a:cubicBezTo>
                    <a:cubicBezTo>
                      <a:pt x="72" y="575"/>
                      <a:pt x="150" y="527"/>
                      <a:pt x="150" y="528"/>
                    </a:cubicBezTo>
                    <a:cubicBezTo>
                      <a:pt x="151" y="529"/>
                      <a:pt x="73" y="578"/>
                      <a:pt x="74" y="579"/>
                    </a:cubicBezTo>
                    <a:cubicBezTo>
                      <a:pt x="74" y="580"/>
                      <a:pt x="150" y="534"/>
                      <a:pt x="150" y="535"/>
                    </a:cubicBezTo>
                    <a:cubicBezTo>
                      <a:pt x="151" y="536"/>
                      <a:pt x="75" y="581"/>
                      <a:pt x="75" y="582"/>
                    </a:cubicBezTo>
                    <a:cubicBezTo>
                      <a:pt x="76" y="583"/>
                      <a:pt x="150" y="537"/>
                      <a:pt x="150" y="539"/>
                    </a:cubicBezTo>
                    <a:cubicBezTo>
                      <a:pt x="151" y="539"/>
                      <a:pt x="78" y="587"/>
                      <a:pt x="78" y="588"/>
                    </a:cubicBezTo>
                    <a:cubicBezTo>
                      <a:pt x="78" y="589"/>
                      <a:pt x="150" y="545"/>
                      <a:pt x="151" y="546"/>
                    </a:cubicBezTo>
                    <a:cubicBezTo>
                      <a:pt x="151" y="546"/>
                      <a:pt x="104" y="581"/>
                      <a:pt x="104" y="582"/>
                    </a:cubicBezTo>
                    <a:cubicBezTo>
                      <a:pt x="104" y="582"/>
                      <a:pt x="151" y="554"/>
                      <a:pt x="151" y="554"/>
                    </a:cubicBezTo>
                    <a:cubicBezTo>
                      <a:pt x="152" y="555"/>
                      <a:pt x="112" y="580"/>
                      <a:pt x="112" y="580"/>
                    </a:cubicBezTo>
                    <a:cubicBezTo>
                      <a:pt x="113" y="580"/>
                      <a:pt x="151" y="557"/>
                      <a:pt x="152" y="557"/>
                    </a:cubicBezTo>
                    <a:cubicBezTo>
                      <a:pt x="152" y="558"/>
                      <a:pt x="120" y="578"/>
                      <a:pt x="120" y="578"/>
                    </a:cubicBezTo>
                    <a:cubicBezTo>
                      <a:pt x="120" y="579"/>
                      <a:pt x="152" y="560"/>
                      <a:pt x="152" y="560"/>
                    </a:cubicBezTo>
                    <a:cubicBezTo>
                      <a:pt x="152" y="560"/>
                      <a:pt x="136" y="576"/>
                      <a:pt x="136" y="576"/>
                    </a:cubicBezTo>
                    <a:cubicBezTo>
                      <a:pt x="136" y="576"/>
                      <a:pt x="152" y="566"/>
                      <a:pt x="152" y="566"/>
                    </a:cubicBezTo>
                    <a:cubicBezTo>
                      <a:pt x="152" y="567"/>
                      <a:pt x="153" y="574"/>
                      <a:pt x="153" y="574"/>
                    </a:cubicBezTo>
                    <a:cubicBezTo>
                      <a:pt x="153" y="574"/>
                      <a:pt x="153" y="574"/>
                      <a:pt x="153" y="574"/>
                    </a:cubicBezTo>
                  </a:path>
                </a:pathLst>
              </a:custGeom>
              <a:noFill/>
              <a:ln w="3175" cap="rnd">
                <a:solidFill>
                  <a:schemeClr val="accent3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6" name="Freeform 12"/>
            <p:cNvSpPr>
              <a:spLocks/>
            </p:cNvSpPr>
            <p:nvPr/>
          </p:nvSpPr>
          <p:spPr bwMode="auto">
            <a:xfrm>
              <a:off x="3265488" y="3230563"/>
              <a:ext cx="344488" cy="336550"/>
            </a:xfrm>
            <a:custGeom>
              <a:avLst/>
              <a:gdLst>
                <a:gd name="T0" fmla="*/ 25 w 115"/>
                <a:gd name="T1" fmla="*/ 11 h 113"/>
                <a:gd name="T2" fmla="*/ 33 w 115"/>
                <a:gd name="T3" fmla="*/ 6 h 113"/>
                <a:gd name="T4" fmla="*/ 7 w 115"/>
                <a:gd name="T5" fmla="*/ 31 h 113"/>
                <a:gd name="T6" fmla="*/ 60 w 115"/>
                <a:gd name="T7" fmla="*/ 0 h 113"/>
                <a:gd name="T8" fmla="*/ 4 w 115"/>
                <a:gd name="T9" fmla="*/ 38 h 113"/>
                <a:gd name="T10" fmla="*/ 68 w 115"/>
                <a:gd name="T11" fmla="*/ 1 h 113"/>
                <a:gd name="T12" fmla="*/ 2 w 115"/>
                <a:gd name="T13" fmla="*/ 49 h 113"/>
                <a:gd name="T14" fmla="*/ 79 w 115"/>
                <a:gd name="T15" fmla="*/ 4 h 113"/>
                <a:gd name="T16" fmla="*/ 1 w 115"/>
                <a:gd name="T17" fmla="*/ 51 h 113"/>
                <a:gd name="T18" fmla="*/ 81 w 115"/>
                <a:gd name="T19" fmla="*/ 5 h 113"/>
                <a:gd name="T20" fmla="*/ 1 w 115"/>
                <a:gd name="T21" fmla="*/ 56 h 113"/>
                <a:gd name="T22" fmla="*/ 85 w 115"/>
                <a:gd name="T23" fmla="*/ 7 h 113"/>
                <a:gd name="T24" fmla="*/ 2 w 115"/>
                <a:gd name="T25" fmla="*/ 65 h 113"/>
                <a:gd name="T26" fmla="*/ 93 w 115"/>
                <a:gd name="T27" fmla="*/ 12 h 113"/>
                <a:gd name="T28" fmla="*/ 4 w 115"/>
                <a:gd name="T29" fmla="*/ 74 h 113"/>
                <a:gd name="T30" fmla="*/ 100 w 115"/>
                <a:gd name="T31" fmla="*/ 18 h 113"/>
                <a:gd name="T32" fmla="*/ 5 w 115"/>
                <a:gd name="T33" fmla="*/ 78 h 113"/>
                <a:gd name="T34" fmla="*/ 103 w 115"/>
                <a:gd name="T35" fmla="*/ 22 h 113"/>
                <a:gd name="T36" fmla="*/ 9 w 115"/>
                <a:gd name="T37" fmla="*/ 84 h 113"/>
                <a:gd name="T38" fmla="*/ 107 w 115"/>
                <a:gd name="T39" fmla="*/ 28 h 113"/>
                <a:gd name="T40" fmla="*/ 12 w 115"/>
                <a:gd name="T41" fmla="*/ 89 h 113"/>
                <a:gd name="T42" fmla="*/ 109 w 115"/>
                <a:gd name="T43" fmla="*/ 32 h 113"/>
                <a:gd name="T44" fmla="*/ 14 w 115"/>
                <a:gd name="T45" fmla="*/ 92 h 113"/>
                <a:gd name="T46" fmla="*/ 111 w 115"/>
                <a:gd name="T47" fmla="*/ 36 h 113"/>
                <a:gd name="T48" fmla="*/ 19 w 115"/>
                <a:gd name="T49" fmla="*/ 97 h 113"/>
                <a:gd name="T50" fmla="*/ 113 w 115"/>
                <a:gd name="T51" fmla="*/ 43 h 113"/>
                <a:gd name="T52" fmla="*/ 26 w 115"/>
                <a:gd name="T53" fmla="*/ 103 h 113"/>
                <a:gd name="T54" fmla="*/ 114 w 115"/>
                <a:gd name="T55" fmla="*/ 52 h 113"/>
                <a:gd name="T56" fmla="*/ 29 w 115"/>
                <a:gd name="T57" fmla="*/ 104 h 113"/>
                <a:gd name="T58" fmla="*/ 115 w 115"/>
                <a:gd name="T59" fmla="*/ 55 h 113"/>
                <a:gd name="T60" fmla="*/ 37 w 115"/>
                <a:gd name="T61" fmla="*/ 108 h 113"/>
                <a:gd name="T62" fmla="*/ 114 w 115"/>
                <a:gd name="T63" fmla="*/ 63 h 113"/>
                <a:gd name="T64" fmla="*/ 42 w 115"/>
                <a:gd name="T65" fmla="*/ 110 h 113"/>
                <a:gd name="T66" fmla="*/ 113 w 115"/>
                <a:gd name="T67" fmla="*/ 69 h 113"/>
                <a:gd name="T68" fmla="*/ 43 w 115"/>
                <a:gd name="T69" fmla="*/ 110 h 113"/>
                <a:gd name="T70" fmla="*/ 113 w 115"/>
                <a:gd name="T71" fmla="*/ 69 h 113"/>
                <a:gd name="T72" fmla="*/ 47 w 115"/>
                <a:gd name="T73" fmla="*/ 111 h 113"/>
                <a:gd name="T74" fmla="*/ 112 w 115"/>
                <a:gd name="T75" fmla="*/ 74 h 113"/>
                <a:gd name="T76" fmla="*/ 55 w 115"/>
                <a:gd name="T77" fmla="*/ 112 h 113"/>
                <a:gd name="T78" fmla="*/ 109 w 115"/>
                <a:gd name="T79" fmla="*/ 81 h 113"/>
                <a:gd name="T80" fmla="*/ 64 w 115"/>
                <a:gd name="T81" fmla="*/ 111 h 113"/>
                <a:gd name="T82" fmla="*/ 104 w 115"/>
                <a:gd name="T83" fmla="*/ 89 h 113"/>
                <a:gd name="T84" fmla="*/ 83 w 115"/>
                <a:gd name="T85" fmla="*/ 106 h 113"/>
                <a:gd name="T86" fmla="*/ 91 w 115"/>
                <a:gd name="T87" fmla="*/ 10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5" h="113">
                  <a:moveTo>
                    <a:pt x="25" y="11"/>
                  </a:moveTo>
                  <a:cubicBezTo>
                    <a:pt x="25" y="11"/>
                    <a:pt x="33" y="6"/>
                    <a:pt x="33" y="6"/>
                  </a:cubicBezTo>
                  <a:cubicBezTo>
                    <a:pt x="33" y="6"/>
                    <a:pt x="7" y="31"/>
                    <a:pt x="7" y="31"/>
                  </a:cubicBezTo>
                  <a:cubicBezTo>
                    <a:pt x="7" y="32"/>
                    <a:pt x="60" y="0"/>
                    <a:pt x="60" y="0"/>
                  </a:cubicBezTo>
                  <a:cubicBezTo>
                    <a:pt x="61" y="1"/>
                    <a:pt x="4" y="37"/>
                    <a:pt x="4" y="38"/>
                  </a:cubicBezTo>
                  <a:cubicBezTo>
                    <a:pt x="4" y="38"/>
                    <a:pt x="67" y="0"/>
                    <a:pt x="68" y="1"/>
                  </a:cubicBezTo>
                  <a:cubicBezTo>
                    <a:pt x="68" y="2"/>
                    <a:pt x="1" y="48"/>
                    <a:pt x="2" y="49"/>
                  </a:cubicBezTo>
                  <a:cubicBezTo>
                    <a:pt x="2" y="50"/>
                    <a:pt x="79" y="4"/>
                    <a:pt x="79" y="4"/>
                  </a:cubicBezTo>
                  <a:cubicBezTo>
                    <a:pt x="80" y="5"/>
                    <a:pt x="1" y="51"/>
                    <a:pt x="1" y="51"/>
                  </a:cubicBezTo>
                  <a:cubicBezTo>
                    <a:pt x="2" y="52"/>
                    <a:pt x="81" y="4"/>
                    <a:pt x="81" y="5"/>
                  </a:cubicBezTo>
                  <a:cubicBezTo>
                    <a:pt x="82" y="6"/>
                    <a:pt x="0" y="55"/>
                    <a:pt x="1" y="56"/>
                  </a:cubicBezTo>
                  <a:cubicBezTo>
                    <a:pt x="2" y="57"/>
                    <a:pt x="85" y="6"/>
                    <a:pt x="85" y="7"/>
                  </a:cubicBezTo>
                  <a:cubicBezTo>
                    <a:pt x="86" y="8"/>
                    <a:pt x="1" y="64"/>
                    <a:pt x="2" y="65"/>
                  </a:cubicBezTo>
                  <a:cubicBezTo>
                    <a:pt x="2" y="66"/>
                    <a:pt x="92" y="11"/>
                    <a:pt x="93" y="12"/>
                  </a:cubicBezTo>
                  <a:cubicBezTo>
                    <a:pt x="94" y="13"/>
                    <a:pt x="3" y="73"/>
                    <a:pt x="4" y="74"/>
                  </a:cubicBezTo>
                  <a:cubicBezTo>
                    <a:pt x="4" y="74"/>
                    <a:pt x="99" y="17"/>
                    <a:pt x="100" y="18"/>
                  </a:cubicBezTo>
                  <a:cubicBezTo>
                    <a:pt x="100" y="20"/>
                    <a:pt x="5" y="77"/>
                    <a:pt x="5" y="78"/>
                  </a:cubicBezTo>
                  <a:cubicBezTo>
                    <a:pt x="6" y="79"/>
                    <a:pt x="102" y="21"/>
                    <a:pt x="103" y="22"/>
                  </a:cubicBezTo>
                  <a:cubicBezTo>
                    <a:pt x="103" y="23"/>
                    <a:pt x="8" y="83"/>
                    <a:pt x="9" y="84"/>
                  </a:cubicBezTo>
                  <a:cubicBezTo>
                    <a:pt x="9" y="85"/>
                    <a:pt x="106" y="26"/>
                    <a:pt x="107" y="28"/>
                  </a:cubicBezTo>
                  <a:cubicBezTo>
                    <a:pt x="107" y="29"/>
                    <a:pt x="11" y="88"/>
                    <a:pt x="12" y="89"/>
                  </a:cubicBezTo>
                  <a:cubicBezTo>
                    <a:pt x="12" y="89"/>
                    <a:pt x="109" y="32"/>
                    <a:pt x="109" y="32"/>
                  </a:cubicBezTo>
                  <a:cubicBezTo>
                    <a:pt x="110" y="34"/>
                    <a:pt x="14" y="91"/>
                    <a:pt x="14" y="92"/>
                  </a:cubicBezTo>
                  <a:cubicBezTo>
                    <a:pt x="15" y="93"/>
                    <a:pt x="110" y="35"/>
                    <a:pt x="111" y="36"/>
                  </a:cubicBezTo>
                  <a:cubicBezTo>
                    <a:pt x="111" y="37"/>
                    <a:pt x="19" y="97"/>
                    <a:pt x="19" y="97"/>
                  </a:cubicBezTo>
                  <a:cubicBezTo>
                    <a:pt x="20" y="98"/>
                    <a:pt x="113" y="42"/>
                    <a:pt x="113" y="43"/>
                  </a:cubicBezTo>
                  <a:cubicBezTo>
                    <a:pt x="114" y="44"/>
                    <a:pt x="26" y="102"/>
                    <a:pt x="26" y="103"/>
                  </a:cubicBezTo>
                  <a:cubicBezTo>
                    <a:pt x="27" y="103"/>
                    <a:pt x="114" y="51"/>
                    <a:pt x="114" y="52"/>
                  </a:cubicBezTo>
                  <a:cubicBezTo>
                    <a:pt x="115" y="52"/>
                    <a:pt x="29" y="104"/>
                    <a:pt x="29" y="104"/>
                  </a:cubicBezTo>
                  <a:cubicBezTo>
                    <a:pt x="30" y="105"/>
                    <a:pt x="114" y="54"/>
                    <a:pt x="115" y="55"/>
                  </a:cubicBezTo>
                  <a:cubicBezTo>
                    <a:pt x="115" y="56"/>
                    <a:pt x="36" y="107"/>
                    <a:pt x="37" y="108"/>
                  </a:cubicBezTo>
                  <a:cubicBezTo>
                    <a:pt x="37" y="109"/>
                    <a:pt x="114" y="62"/>
                    <a:pt x="114" y="63"/>
                  </a:cubicBezTo>
                  <a:cubicBezTo>
                    <a:pt x="115" y="64"/>
                    <a:pt x="42" y="109"/>
                    <a:pt x="42" y="110"/>
                  </a:cubicBezTo>
                  <a:cubicBezTo>
                    <a:pt x="43" y="110"/>
                    <a:pt x="113" y="68"/>
                    <a:pt x="113" y="69"/>
                  </a:cubicBezTo>
                  <a:cubicBezTo>
                    <a:pt x="114" y="70"/>
                    <a:pt x="42" y="109"/>
                    <a:pt x="43" y="110"/>
                  </a:cubicBezTo>
                  <a:cubicBezTo>
                    <a:pt x="43" y="111"/>
                    <a:pt x="113" y="68"/>
                    <a:pt x="113" y="69"/>
                  </a:cubicBezTo>
                  <a:cubicBezTo>
                    <a:pt x="113" y="70"/>
                    <a:pt x="47" y="111"/>
                    <a:pt x="47" y="111"/>
                  </a:cubicBezTo>
                  <a:cubicBezTo>
                    <a:pt x="47" y="112"/>
                    <a:pt x="111" y="73"/>
                    <a:pt x="112" y="74"/>
                  </a:cubicBezTo>
                  <a:cubicBezTo>
                    <a:pt x="112" y="74"/>
                    <a:pt x="55" y="111"/>
                    <a:pt x="55" y="112"/>
                  </a:cubicBezTo>
                  <a:cubicBezTo>
                    <a:pt x="56" y="113"/>
                    <a:pt x="108" y="80"/>
                    <a:pt x="109" y="81"/>
                  </a:cubicBezTo>
                  <a:cubicBezTo>
                    <a:pt x="109" y="81"/>
                    <a:pt x="64" y="111"/>
                    <a:pt x="64" y="111"/>
                  </a:cubicBezTo>
                  <a:cubicBezTo>
                    <a:pt x="65" y="112"/>
                    <a:pt x="104" y="88"/>
                    <a:pt x="104" y="89"/>
                  </a:cubicBezTo>
                  <a:cubicBezTo>
                    <a:pt x="104" y="89"/>
                    <a:pt x="83" y="106"/>
                    <a:pt x="83" y="106"/>
                  </a:cubicBezTo>
                  <a:cubicBezTo>
                    <a:pt x="83" y="106"/>
                    <a:pt x="91" y="101"/>
                    <a:pt x="91" y="101"/>
                  </a:cubicBezTo>
                </a:path>
              </a:pathLst>
            </a:custGeom>
            <a:noFill/>
            <a:ln w="3175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47" name="组合 146"/>
            <p:cNvGrpSpPr/>
            <p:nvPr/>
          </p:nvGrpSpPr>
          <p:grpSpPr>
            <a:xfrm>
              <a:off x="3194051" y="4733925"/>
              <a:ext cx="587375" cy="1120775"/>
              <a:chOff x="3194051" y="4733925"/>
              <a:chExt cx="587375" cy="1120775"/>
            </a:xfrm>
          </p:grpSpPr>
          <p:sp>
            <p:nvSpPr>
              <p:cNvPr id="156" name="Freeform 13"/>
              <p:cNvSpPr>
                <a:spLocks/>
              </p:cNvSpPr>
              <p:nvPr/>
            </p:nvSpPr>
            <p:spPr bwMode="auto">
              <a:xfrm>
                <a:off x="3463926" y="4733925"/>
                <a:ext cx="317500" cy="933450"/>
              </a:xfrm>
              <a:custGeom>
                <a:avLst/>
                <a:gdLst>
                  <a:gd name="T0" fmla="*/ 0 w 106"/>
                  <a:gd name="T1" fmla="*/ 1 h 313"/>
                  <a:gd name="T2" fmla="*/ 17 w 106"/>
                  <a:gd name="T3" fmla="*/ 1 h 313"/>
                  <a:gd name="T4" fmla="*/ 27 w 106"/>
                  <a:gd name="T5" fmla="*/ 1 h 313"/>
                  <a:gd name="T6" fmla="*/ 39 w 106"/>
                  <a:gd name="T7" fmla="*/ 1 h 313"/>
                  <a:gd name="T8" fmla="*/ 45 w 106"/>
                  <a:gd name="T9" fmla="*/ 1 h 313"/>
                  <a:gd name="T10" fmla="*/ 61 w 106"/>
                  <a:gd name="T11" fmla="*/ 1 h 313"/>
                  <a:gd name="T12" fmla="*/ 68 w 106"/>
                  <a:gd name="T13" fmla="*/ 1 h 313"/>
                  <a:gd name="T14" fmla="*/ 76 w 106"/>
                  <a:gd name="T15" fmla="*/ 5 h 313"/>
                  <a:gd name="T16" fmla="*/ 78 w 106"/>
                  <a:gd name="T17" fmla="*/ 8 h 313"/>
                  <a:gd name="T18" fmla="*/ 81 w 106"/>
                  <a:gd name="T19" fmla="*/ 13 h 313"/>
                  <a:gd name="T20" fmla="*/ 84 w 106"/>
                  <a:gd name="T21" fmla="*/ 19 h 313"/>
                  <a:gd name="T22" fmla="*/ 86 w 106"/>
                  <a:gd name="T23" fmla="*/ 21 h 313"/>
                  <a:gd name="T24" fmla="*/ 88 w 106"/>
                  <a:gd name="T25" fmla="*/ 26 h 313"/>
                  <a:gd name="T26" fmla="*/ 91 w 106"/>
                  <a:gd name="T27" fmla="*/ 32 h 313"/>
                  <a:gd name="T28" fmla="*/ 91 w 106"/>
                  <a:gd name="T29" fmla="*/ 33 h 313"/>
                  <a:gd name="T30" fmla="*/ 93 w 106"/>
                  <a:gd name="T31" fmla="*/ 38 h 313"/>
                  <a:gd name="T32" fmla="*/ 93 w 106"/>
                  <a:gd name="T33" fmla="*/ 38 h 313"/>
                  <a:gd name="T34" fmla="*/ 95 w 106"/>
                  <a:gd name="T35" fmla="*/ 44 h 313"/>
                  <a:gd name="T36" fmla="*/ 96 w 106"/>
                  <a:gd name="T37" fmla="*/ 46 h 313"/>
                  <a:gd name="T38" fmla="*/ 98 w 106"/>
                  <a:gd name="T39" fmla="*/ 54 h 313"/>
                  <a:gd name="T40" fmla="*/ 100 w 106"/>
                  <a:gd name="T41" fmla="*/ 58 h 313"/>
                  <a:gd name="T42" fmla="*/ 100 w 106"/>
                  <a:gd name="T43" fmla="*/ 60 h 313"/>
                  <a:gd name="T44" fmla="*/ 101 w 106"/>
                  <a:gd name="T45" fmla="*/ 66 h 313"/>
                  <a:gd name="T46" fmla="*/ 103 w 106"/>
                  <a:gd name="T47" fmla="*/ 72 h 313"/>
                  <a:gd name="T48" fmla="*/ 103 w 106"/>
                  <a:gd name="T49" fmla="*/ 73 h 313"/>
                  <a:gd name="T50" fmla="*/ 104 w 106"/>
                  <a:gd name="T51" fmla="*/ 79 h 313"/>
                  <a:gd name="T52" fmla="*/ 104 w 106"/>
                  <a:gd name="T53" fmla="*/ 86 h 313"/>
                  <a:gd name="T54" fmla="*/ 105 w 106"/>
                  <a:gd name="T55" fmla="*/ 87 h 313"/>
                  <a:gd name="T56" fmla="*/ 105 w 106"/>
                  <a:gd name="T57" fmla="*/ 95 h 313"/>
                  <a:gd name="T58" fmla="*/ 105 w 106"/>
                  <a:gd name="T59" fmla="*/ 99 h 313"/>
                  <a:gd name="T60" fmla="*/ 106 w 106"/>
                  <a:gd name="T61" fmla="*/ 106 h 313"/>
                  <a:gd name="T62" fmla="*/ 106 w 106"/>
                  <a:gd name="T63" fmla="*/ 111 h 313"/>
                  <a:gd name="T64" fmla="*/ 106 w 106"/>
                  <a:gd name="T65" fmla="*/ 121 h 313"/>
                  <a:gd name="T66" fmla="*/ 105 w 106"/>
                  <a:gd name="T67" fmla="*/ 129 h 313"/>
                  <a:gd name="T68" fmla="*/ 105 w 106"/>
                  <a:gd name="T69" fmla="*/ 137 h 313"/>
                  <a:gd name="T70" fmla="*/ 104 w 106"/>
                  <a:gd name="T71" fmla="*/ 140 h 313"/>
                  <a:gd name="T72" fmla="*/ 104 w 106"/>
                  <a:gd name="T73" fmla="*/ 143 h 313"/>
                  <a:gd name="T74" fmla="*/ 103 w 106"/>
                  <a:gd name="T75" fmla="*/ 151 h 313"/>
                  <a:gd name="T76" fmla="*/ 102 w 106"/>
                  <a:gd name="T77" fmla="*/ 156 h 313"/>
                  <a:gd name="T78" fmla="*/ 102 w 106"/>
                  <a:gd name="T79" fmla="*/ 161 h 313"/>
                  <a:gd name="T80" fmla="*/ 101 w 106"/>
                  <a:gd name="T81" fmla="*/ 163 h 313"/>
                  <a:gd name="T82" fmla="*/ 100 w 106"/>
                  <a:gd name="T83" fmla="*/ 168 h 313"/>
                  <a:gd name="T84" fmla="*/ 100 w 106"/>
                  <a:gd name="T85" fmla="*/ 171 h 313"/>
                  <a:gd name="T86" fmla="*/ 100 w 106"/>
                  <a:gd name="T87" fmla="*/ 172 h 313"/>
                  <a:gd name="T88" fmla="*/ 98 w 106"/>
                  <a:gd name="T89" fmla="*/ 180 h 313"/>
                  <a:gd name="T90" fmla="*/ 96 w 106"/>
                  <a:gd name="T91" fmla="*/ 187 h 313"/>
                  <a:gd name="T92" fmla="*/ 95 w 106"/>
                  <a:gd name="T93" fmla="*/ 193 h 313"/>
                  <a:gd name="T94" fmla="*/ 92 w 106"/>
                  <a:gd name="T95" fmla="*/ 202 h 313"/>
                  <a:gd name="T96" fmla="*/ 92 w 106"/>
                  <a:gd name="T97" fmla="*/ 205 h 313"/>
                  <a:gd name="T98" fmla="*/ 90 w 106"/>
                  <a:gd name="T99" fmla="*/ 211 h 313"/>
                  <a:gd name="T100" fmla="*/ 90 w 106"/>
                  <a:gd name="T101" fmla="*/ 211 h 313"/>
                  <a:gd name="T102" fmla="*/ 87 w 106"/>
                  <a:gd name="T103" fmla="*/ 220 h 313"/>
                  <a:gd name="T104" fmla="*/ 85 w 106"/>
                  <a:gd name="T105" fmla="*/ 225 h 313"/>
                  <a:gd name="T106" fmla="*/ 81 w 106"/>
                  <a:gd name="T107" fmla="*/ 235 h 313"/>
                  <a:gd name="T108" fmla="*/ 81 w 106"/>
                  <a:gd name="T109" fmla="*/ 237 h 313"/>
                  <a:gd name="T110" fmla="*/ 79 w 106"/>
                  <a:gd name="T111" fmla="*/ 241 h 313"/>
                  <a:gd name="T112" fmla="*/ 77 w 106"/>
                  <a:gd name="T113" fmla="*/ 246 h 313"/>
                  <a:gd name="T114" fmla="*/ 75 w 106"/>
                  <a:gd name="T115" fmla="*/ 251 h 313"/>
                  <a:gd name="T116" fmla="*/ 73 w 106"/>
                  <a:gd name="T117" fmla="*/ 256 h 313"/>
                  <a:gd name="T118" fmla="*/ 71 w 106"/>
                  <a:gd name="T119" fmla="*/ 261 h 313"/>
                  <a:gd name="T120" fmla="*/ 70 w 106"/>
                  <a:gd name="T121" fmla="*/ 264 h 313"/>
                  <a:gd name="T122" fmla="*/ 65 w 106"/>
                  <a:gd name="T123" fmla="*/ 274 h 313"/>
                  <a:gd name="T124" fmla="*/ 63 w 106"/>
                  <a:gd name="T125" fmla="*/ 279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6" h="313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5" y="2"/>
                      <a:pt x="15" y="2"/>
                    </a:cubicBezTo>
                    <a:cubicBezTo>
                      <a:pt x="15" y="2"/>
                      <a:pt x="17" y="1"/>
                      <a:pt x="17" y="1"/>
                    </a:cubicBezTo>
                    <a:cubicBezTo>
                      <a:pt x="18" y="1"/>
                      <a:pt x="24" y="2"/>
                      <a:pt x="24" y="2"/>
                    </a:cubicBezTo>
                    <a:cubicBezTo>
                      <a:pt x="24" y="2"/>
                      <a:pt x="27" y="1"/>
                      <a:pt x="27" y="1"/>
                    </a:cubicBezTo>
                    <a:cubicBezTo>
                      <a:pt x="27" y="1"/>
                      <a:pt x="37" y="2"/>
                      <a:pt x="37" y="2"/>
                    </a:cubicBezTo>
                    <a:cubicBezTo>
                      <a:pt x="37" y="2"/>
                      <a:pt x="39" y="1"/>
                      <a:pt x="39" y="1"/>
                    </a:cubicBezTo>
                    <a:cubicBezTo>
                      <a:pt x="39" y="1"/>
                      <a:pt x="42" y="2"/>
                      <a:pt x="42" y="2"/>
                    </a:cubicBezTo>
                    <a:cubicBezTo>
                      <a:pt x="42" y="2"/>
                      <a:pt x="45" y="1"/>
                      <a:pt x="45" y="1"/>
                    </a:cubicBezTo>
                    <a:cubicBezTo>
                      <a:pt x="45" y="1"/>
                      <a:pt x="47" y="8"/>
                      <a:pt x="47" y="9"/>
                    </a:cubicBezTo>
                    <a:cubicBezTo>
                      <a:pt x="47" y="9"/>
                      <a:pt x="61" y="0"/>
                      <a:pt x="61" y="1"/>
                    </a:cubicBezTo>
                    <a:cubicBezTo>
                      <a:pt x="61" y="1"/>
                      <a:pt x="49" y="11"/>
                      <a:pt x="49" y="11"/>
                    </a:cubicBezTo>
                    <a:cubicBezTo>
                      <a:pt x="49" y="12"/>
                      <a:pt x="67" y="0"/>
                      <a:pt x="68" y="1"/>
                    </a:cubicBezTo>
                    <a:cubicBezTo>
                      <a:pt x="68" y="1"/>
                      <a:pt x="53" y="18"/>
                      <a:pt x="53" y="18"/>
                    </a:cubicBezTo>
                    <a:cubicBezTo>
                      <a:pt x="53" y="18"/>
                      <a:pt x="76" y="5"/>
                      <a:pt x="76" y="5"/>
                    </a:cubicBezTo>
                    <a:cubicBezTo>
                      <a:pt x="76" y="5"/>
                      <a:pt x="55" y="21"/>
                      <a:pt x="55" y="21"/>
                    </a:cubicBezTo>
                    <a:cubicBezTo>
                      <a:pt x="55" y="22"/>
                      <a:pt x="78" y="8"/>
                      <a:pt x="78" y="8"/>
                    </a:cubicBezTo>
                    <a:cubicBezTo>
                      <a:pt x="78" y="8"/>
                      <a:pt x="57" y="27"/>
                      <a:pt x="58" y="27"/>
                    </a:cubicBezTo>
                    <a:cubicBezTo>
                      <a:pt x="58" y="27"/>
                      <a:pt x="81" y="13"/>
                      <a:pt x="81" y="13"/>
                    </a:cubicBezTo>
                    <a:cubicBezTo>
                      <a:pt x="82" y="14"/>
                      <a:pt x="60" y="32"/>
                      <a:pt x="60" y="33"/>
                    </a:cubicBezTo>
                    <a:cubicBezTo>
                      <a:pt x="60" y="33"/>
                      <a:pt x="84" y="19"/>
                      <a:pt x="84" y="19"/>
                    </a:cubicBezTo>
                    <a:cubicBezTo>
                      <a:pt x="85" y="19"/>
                      <a:pt x="61" y="35"/>
                      <a:pt x="61" y="35"/>
                    </a:cubicBezTo>
                    <a:cubicBezTo>
                      <a:pt x="61" y="35"/>
                      <a:pt x="86" y="21"/>
                      <a:pt x="86" y="21"/>
                    </a:cubicBezTo>
                    <a:cubicBezTo>
                      <a:pt x="86" y="21"/>
                      <a:pt x="63" y="41"/>
                      <a:pt x="63" y="41"/>
                    </a:cubicBezTo>
                    <a:cubicBezTo>
                      <a:pt x="64" y="41"/>
                      <a:pt x="88" y="26"/>
                      <a:pt x="88" y="26"/>
                    </a:cubicBezTo>
                    <a:cubicBezTo>
                      <a:pt x="89" y="27"/>
                      <a:pt x="65" y="46"/>
                      <a:pt x="65" y="46"/>
                    </a:cubicBezTo>
                    <a:cubicBezTo>
                      <a:pt x="66" y="47"/>
                      <a:pt x="91" y="31"/>
                      <a:pt x="91" y="32"/>
                    </a:cubicBezTo>
                    <a:cubicBezTo>
                      <a:pt x="91" y="32"/>
                      <a:pt x="66" y="48"/>
                      <a:pt x="66" y="48"/>
                    </a:cubicBezTo>
                    <a:cubicBezTo>
                      <a:pt x="66" y="48"/>
                      <a:pt x="91" y="33"/>
                      <a:pt x="91" y="33"/>
                    </a:cubicBezTo>
                    <a:cubicBezTo>
                      <a:pt x="92" y="34"/>
                      <a:pt x="67" y="52"/>
                      <a:pt x="68" y="53"/>
                    </a:cubicBezTo>
                    <a:cubicBezTo>
                      <a:pt x="68" y="53"/>
                      <a:pt x="93" y="38"/>
                      <a:pt x="93" y="38"/>
                    </a:cubicBezTo>
                    <a:cubicBezTo>
                      <a:pt x="93" y="38"/>
                      <a:pt x="67" y="53"/>
                      <a:pt x="68" y="53"/>
                    </a:cubicBezTo>
                    <a:cubicBezTo>
                      <a:pt x="68" y="53"/>
                      <a:pt x="93" y="38"/>
                      <a:pt x="93" y="38"/>
                    </a:cubicBezTo>
                    <a:cubicBezTo>
                      <a:pt x="93" y="38"/>
                      <a:pt x="69" y="59"/>
                      <a:pt x="69" y="59"/>
                    </a:cubicBezTo>
                    <a:cubicBezTo>
                      <a:pt x="69" y="59"/>
                      <a:pt x="95" y="44"/>
                      <a:pt x="95" y="44"/>
                    </a:cubicBezTo>
                    <a:cubicBezTo>
                      <a:pt x="96" y="44"/>
                      <a:pt x="70" y="60"/>
                      <a:pt x="70" y="61"/>
                    </a:cubicBezTo>
                    <a:cubicBezTo>
                      <a:pt x="70" y="61"/>
                      <a:pt x="96" y="45"/>
                      <a:pt x="96" y="46"/>
                    </a:cubicBezTo>
                    <a:cubicBezTo>
                      <a:pt x="96" y="46"/>
                      <a:pt x="72" y="69"/>
                      <a:pt x="72" y="69"/>
                    </a:cubicBezTo>
                    <a:cubicBezTo>
                      <a:pt x="72" y="69"/>
                      <a:pt x="98" y="54"/>
                      <a:pt x="98" y="54"/>
                    </a:cubicBezTo>
                    <a:cubicBezTo>
                      <a:pt x="99" y="54"/>
                      <a:pt x="72" y="74"/>
                      <a:pt x="73" y="74"/>
                    </a:cubicBezTo>
                    <a:cubicBezTo>
                      <a:pt x="73" y="74"/>
                      <a:pt x="99" y="58"/>
                      <a:pt x="100" y="58"/>
                    </a:cubicBezTo>
                    <a:cubicBezTo>
                      <a:pt x="100" y="59"/>
                      <a:pt x="73" y="75"/>
                      <a:pt x="73" y="75"/>
                    </a:cubicBezTo>
                    <a:cubicBezTo>
                      <a:pt x="73" y="76"/>
                      <a:pt x="100" y="59"/>
                      <a:pt x="100" y="60"/>
                    </a:cubicBezTo>
                    <a:cubicBezTo>
                      <a:pt x="100" y="60"/>
                      <a:pt x="74" y="81"/>
                      <a:pt x="74" y="81"/>
                    </a:cubicBezTo>
                    <a:cubicBezTo>
                      <a:pt x="74" y="82"/>
                      <a:pt x="101" y="66"/>
                      <a:pt x="101" y="66"/>
                    </a:cubicBezTo>
                    <a:cubicBezTo>
                      <a:pt x="101" y="66"/>
                      <a:pt x="75" y="88"/>
                      <a:pt x="75" y="88"/>
                    </a:cubicBezTo>
                    <a:cubicBezTo>
                      <a:pt x="75" y="89"/>
                      <a:pt x="102" y="72"/>
                      <a:pt x="103" y="72"/>
                    </a:cubicBezTo>
                    <a:cubicBezTo>
                      <a:pt x="103" y="72"/>
                      <a:pt x="75" y="89"/>
                      <a:pt x="75" y="89"/>
                    </a:cubicBezTo>
                    <a:cubicBezTo>
                      <a:pt x="75" y="90"/>
                      <a:pt x="103" y="73"/>
                      <a:pt x="103" y="73"/>
                    </a:cubicBezTo>
                    <a:cubicBezTo>
                      <a:pt x="103" y="73"/>
                      <a:pt x="75" y="95"/>
                      <a:pt x="76" y="95"/>
                    </a:cubicBezTo>
                    <a:cubicBezTo>
                      <a:pt x="76" y="96"/>
                      <a:pt x="103" y="79"/>
                      <a:pt x="104" y="79"/>
                    </a:cubicBezTo>
                    <a:cubicBezTo>
                      <a:pt x="104" y="80"/>
                      <a:pt x="76" y="102"/>
                      <a:pt x="76" y="102"/>
                    </a:cubicBezTo>
                    <a:cubicBezTo>
                      <a:pt x="76" y="102"/>
                      <a:pt x="104" y="85"/>
                      <a:pt x="104" y="86"/>
                    </a:cubicBezTo>
                    <a:cubicBezTo>
                      <a:pt x="104" y="86"/>
                      <a:pt x="76" y="103"/>
                      <a:pt x="76" y="103"/>
                    </a:cubicBezTo>
                    <a:cubicBezTo>
                      <a:pt x="76" y="104"/>
                      <a:pt x="104" y="87"/>
                      <a:pt x="105" y="87"/>
                    </a:cubicBezTo>
                    <a:cubicBezTo>
                      <a:pt x="105" y="87"/>
                      <a:pt x="76" y="111"/>
                      <a:pt x="76" y="111"/>
                    </a:cubicBezTo>
                    <a:cubicBezTo>
                      <a:pt x="77" y="112"/>
                      <a:pt x="105" y="94"/>
                      <a:pt x="105" y="95"/>
                    </a:cubicBezTo>
                    <a:cubicBezTo>
                      <a:pt x="105" y="95"/>
                      <a:pt x="76" y="115"/>
                      <a:pt x="76" y="115"/>
                    </a:cubicBezTo>
                    <a:cubicBezTo>
                      <a:pt x="77" y="115"/>
                      <a:pt x="105" y="98"/>
                      <a:pt x="105" y="99"/>
                    </a:cubicBezTo>
                    <a:cubicBezTo>
                      <a:pt x="106" y="99"/>
                      <a:pt x="76" y="123"/>
                      <a:pt x="76" y="123"/>
                    </a:cubicBezTo>
                    <a:cubicBezTo>
                      <a:pt x="76" y="124"/>
                      <a:pt x="106" y="106"/>
                      <a:pt x="106" y="106"/>
                    </a:cubicBezTo>
                    <a:cubicBezTo>
                      <a:pt x="106" y="107"/>
                      <a:pt x="76" y="128"/>
                      <a:pt x="76" y="129"/>
                    </a:cubicBezTo>
                    <a:cubicBezTo>
                      <a:pt x="76" y="129"/>
                      <a:pt x="106" y="111"/>
                      <a:pt x="106" y="111"/>
                    </a:cubicBezTo>
                    <a:cubicBezTo>
                      <a:pt x="106" y="112"/>
                      <a:pt x="75" y="138"/>
                      <a:pt x="75" y="138"/>
                    </a:cubicBezTo>
                    <a:cubicBezTo>
                      <a:pt x="75" y="139"/>
                      <a:pt x="106" y="121"/>
                      <a:pt x="106" y="121"/>
                    </a:cubicBezTo>
                    <a:cubicBezTo>
                      <a:pt x="106" y="121"/>
                      <a:pt x="74" y="147"/>
                      <a:pt x="74" y="147"/>
                    </a:cubicBezTo>
                    <a:cubicBezTo>
                      <a:pt x="74" y="147"/>
                      <a:pt x="105" y="129"/>
                      <a:pt x="105" y="129"/>
                    </a:cubicBezTo>
                    <a:cubicBezTo>
                      <a:pt x="106" y="130"/>
                      <a:pt x="73" y="155"/>
                      <a:pt x="73" y="155"/>
                    </a:cubicBezTo>
                    <a:cubicBezTo>
                      <a:pt x="73" y="156"/>
                      <a:pt x="105" y="137"/>
                      <a:pt x="105" y="137"/>
                    </a:cubicBezTo>
                    <a:cubicBezTo>
                      <a:pt x="105" y="137"/>
                      <a:pt x="72" y="158"/>
                      <a:pt x="73" y="159"/>
                    </a:cubicBezTo>
                    <a:cubicBezTo>
                      <a:pt x="73" y="159"/>
                      <a:pt x="104" y="140"/>
                      <a:pt x="104" y="140"/>
                    </a:cubicBezTo>
                    <a:cubicBezTo>
                      <a:pt x="105" y="140"/>
                      <a:pt x="72" y="162"/>
                      <a:pt x="72" y="162"/>
                    </a:cubicBezTo>
                    <a:cubicBezTo>
                      <a:pt x="72" y="162"/>
                      <a:pt x="104" y="143"/>
                      <a:pt x="104" y="143"/>
                    </a:cubicBezTo>
                    <a:cubicBezTo>
                      <a:pt x="104" y="144"/>
                      <a:pt x="70" y="170"/>
                      <a:pt x="70" y="170"/>
                    </a:cubicBezTo>
                    <a:cubicBezTo>
                      <a:pt x="70" y="170"/>
                      <a:pt x="103" y="151"/>
                      <a:pt x="103" y="151"/>
                    </a:cubicBezTo>
                    <a:cubicBezTo>
                      <a:pt x="103" y="151"/>
                      <a:pt x="69" y="175"/>
                      <a:pt x="69" y="176"/>
                    </a:cubicBezTo>
                    <a:cubicBezTo>
                      <a:pt x="69" y="176"/>
                      <a:pt x="102" y="156"/>
                      <a:pt x="102" y="156"/>
                    </a:cubicBezTo>
                    <a:cubicBezTo>
                      <a:pt x="103" y="157"/>
                      <a:pt x="68" y="180"/>
                      <a:pt x="68" y="181"/>
                    </a:cubicBezTo>
                    <a:cubicBezTo>
                      <a:pt x="68" y="181"/>
                      <a:pt x="101" y="161"/>
                      <a:pt x="102" y="161"/>
                    </a:cubicBezTo>
                    <a:cubicBezTo>
                      <a:pt x="102" y="162"/>
                      <a:pt x="67" y="183"/>
                      <a:pt x="67" y="183"/>
                    </a:cubicBezTo>
                    <a:cubicBezTo>
                      <a:pt x="67" y="183"/>
                      <a:pt x="101" y="163"/>
                      <a:pt x="101" y="163"/>
                    </a:cubicBezTo>
                    <a:cubicBezTo>
                      <a:pt x="101" y="164"/>
                      <a:pt x="66" y="187"/>
                      <a:pt x="66" y="188"/>
                    </a:cubicBezTo>
                    <a:cubicBezTo>
                      <a:pt x="66" y="188"/>
                      <a:pt x="100" y="167"/>
                      <a:pt x="100" y="168"/>
                    </a:cubicBezTo>
                    <a:cubicBezTo>
                      <a:pt x="101" y="168"/>
                      <a:pt x="64" y="191"/>
                      <a:pt x="65" y="191"/>
                    </a:cubicBezTo>
                    <a:cubicBezTo>
                      <a:pt x="65" y="192"/>
                      <a:pt x="100" y="171"/>
                      <a:pt x="100" y="171"/>
                    </a:cubicBezTo>
                    <a:cubicBezTo>
                      <a:pt x="100" y="171"/>
                      <a:pt x="64" y="192"/>
                      <a:pt x="65" y="192"/>
                    </a:cubicBezTo>
                    <a:cubicBezTo>
                      <a:pt x="65" y="192"/>
                      <a:pt x="99" y="171"/>
                      <a:pt x="100" y="172"/>
                    </a:cubicBezTo>
                    <a:cubicBezTo>
                      <a:pt x="100" y="172"/>
                      <a:pt x="62" y="200"/>
                      <a:pt x="62" y="200"/>
                    </a:cubicBezTo>
                    <a:cubicBezTo>
                      <a:pt x="62" y="201"/>
                      <a:pt x="98" y="179"/>
                      <a:pt x="98" y="180"/>
                    </a:cubicBezTo>
                    <a:cubicBezTo>
                      <a:pt x="98" y="180"/>
                      <a:pt x="59" y="208"/>
                      <a:pt x="59" y="208"/>
                    </a:cubicBezTo>
                    <a:cubicBezTo>
                      <a:pt x="59" y="209"/>
                      <a:pt x="96" y="187"/>
                      <a:pt x="96" y="187"/>
                    </a:cubicBezTo>
                    <a:cubicBezTo>
                      <a:pt x="96" y="187"/>
                      <a:pt x="57" y="215"/>
                      <a:pt x="57" y="215"/>
                    </a:cubicBezTo>
                    <a:cubicBezTo>
                      <a:pt x="57" y="215"/>
                      <a:pt x="94" y="193"/>
                      <a:pt x="95" y="193"/>
                    </a:cubicBezTo>
                    <a:cubicBezTo>
                      <a:pt x="95" y="194"/>
                      <a:pt x="53" y="224"/>
                      <a:pt x="53" y="225"/>
                    </a:cubicBezTo>
                    <a:cubicBezTo>
                      <a:pt x="53" y="225"/>
                      <a:pt x="92" y="202"/>
                      <a:pt x="92" y="202"/>
                    </a:cubicBezTo>
                    <a:cubicBezTo>
                      <a:pt x="93" y="203"/>
                      <a:pt x="51" y="227"/>
                      <a:pt x="52" y="228"/>
                    </a:cubicBezTo>
                    <a:cubicBezTo>
                      <a:pt x="52" y="228"/>
                      <a:pt x="91" y="204"/>
                      <a:pt x="92" y="205"/>
                    </a:cubicBezTo>
                    <a:cubicBezTo>
                      <a:pt x="92" y="205"/>
                      <a:pt x="49" y="234"/>
                      <a:pt x="49" y="234"/>
                    </a:cubicBezTo>
                    <a:cubicBezTo>
                      <a:pt x="49" y="234"/>
                      <a:pt x="90" y="210"/>
                      <a:pt x="90" y="211"/>
                    </a:cubicBezTo>
                    <a:cubicBezTo>
                      <a:pt x="90" y="211"/>
                      <a:pt x="49" y="235"/>
                      <a:pt x="49" y="235"/>
                    </a:cubicBezTo>
                    <a:cubicBezTo>
                      <a:pt x="49" y="235"/>
                      <a:pt x="89" y="211"/>
                      <a:pt x="90" y="211"/>
                    </a:cubicBezTo>
                    <a:cubicBezTo>
                      <a:pt x="90" y="212"/>
                      <a:pt x="44" y="244"/>
                      <a:pt x="44" y="245"/>
                    </a:cubicBezTo>
                    <a:cubicBezTo>
                      <a:pt x="45" y="245"/>
                      <a:pt x="86" y="220"/>
                      <a:pt x="87" y="220"/>
                    </a:cubicBezTo>
                    <a:cubicBezTo>
                      <a:pt x="87" y="221"/>
                      <a:pt x="42" y="249"/>
                      <a:pt x="42" y="250"/>
                    </a:cubicBezTo>
                    <a:cubicBezTo>
                      <a:pt x="42" y="250"/>
                      <a:pt x="85" y="224"/>
                      <a:pt x="85" y="225"/>
                    </a:cubicBezTo>
                    <a:cubicBezTo>
                      <a:pt x="85" y="225"/>
                      <a:pt x="36" y="261"/>
                      <a:pt x="36" y="261"/>
                    </a:cubicBezTo>
                    <a:cubicBezTo>
                      <a:pt x="36" y="262"/>
                      <a:pt x="81" y="235"/>
                      <a:pt x="81" y="235"/>
                    </a:cubicBezTo>
                    <a:cubicBezTo>
                      <a:pt x="82" y="236"/>
                      <a:pt x="35" y="263"/>
                      <a:pt x="35" y="263"/>
                    </a:cubicBezTo>
                    <a:cubicBezTo>
                      <a:pt x="36" y="263"/>
                      <a:pt x="81" y="236"/>
                      <a:pt x="81" y="237"/>
                    </a:cubicBezTo>
                    <a:cubicBezTo>
                      <a:pt x="81" y="237"/>
                      <a:pt x="33" y="267"/>
                      <a:pt x="33" y="267"/>
                    </a:cubicBezTo>
                    <a:cubicBezTo>
                      <a:pt x="33" y="268"/>
                      <a:pt x="79" y="240"/>
                      <a:pt x="79" y="241"/>
                    </a:cubicBezTo>
                    <a:cubicBezTo>
                      <a:pt x="80" y="241"/>
                      <a:pt x="29" y="273"/>
                      <a:pt x="30" y="273"/>
                    </a:cubicBezTo>
                    <a:cubicBezTo>
                      <a:pt x="30" y="274"/>
                      <a:pt x="77" y="245"/>
                      <a:pt x="77" y="246"/>
                    </a:cubicBezTo>
                    <a:cubicBezTo>
                      <a:pt x="78" y="246"/>
                      <a:pt x="26" y="279"/>
                      <a:pt x="26" y="279"/>
                    </a:cubicBezTo>
                    <a:cubicBezTo>
                      <a:pt x="26" y="279"/>
                      <a:pt x="75" y="250"/>
                      <a:pt x="75" y="251"/>
                    </a:cubicBezTo>
                    <a:cubicBezTo>
                      <a:pt x="76" y="251"/>
                      <a:pt x="23" y="285"/>
                      <a:pt x="23" y="285"/>
                    </a:cubicBezTo>
                    <a:cubicBezTo>
                      <a:pt x="23" y="286"/>
                      <a:pt x="73" y="256"/>
                      <a:pt x="73" y="256"/>
                    </a:cubicBezTo>
                    <a:cubicBezTo>
                      <a:pt x="73" y="257"/>
                      <a:pt x="20" y="290"/>
                      <a:pt x="20" y="290"/>
                    </a:cubicBezTo>
                    <a:cubicBezTo>
                      <a:pt x="20" y="291"/>
                      <a:pt x="71" y="260"/>
                      <a:pt x="71" y="261"/>
                    </a:cubicBezTo>
                    <a:cubicBezTo>
                      <a:pt x="72" y="261"/>
                      <a:pt x="17" y="294"/>
                      <a:pt x="17" y="294"/>
                    </a:cubicBezTo>
                    <a:cubicBezTo>
                      <a:pt x="18" y="295"/>
                      <a:pt x="69" y="263"/>
                      <a:pt x="70" y="264"/>
                    </a:cubicBezTo>
                    <a:cubicBezTo>
                      <a:pt x="70" y="265"/>
                      <a:pt x="10" y="306"/>
                      <a:pt x="10" y="306"/>
                    </a:cubicBezTo>
                    <a:cubicBezTo>
                      <a:pt x="10" y="307"/>
                      <a:pt x="65" y="274"/>
                      <a:pt x="65" y="274"/>
                    </a:cubicBezTo>
                    <a:cubicBezTo>
                      <a:pt x="66" y="275"/>
                      <a:pt x="6" y="312"/>
                      <a:pt x="6" y="312"/>
                    </a:cubicBezTo>
                    <a:cubicBezTo>
                      <a:pt x="6" y="313"/>
                      <a:pt x="62" y="279"/>
                      <a:pt x="63" y="279"/>
                    </a:cubicBezTo>
                  </a:path>
                </a:pathLst>
              </a:custGeom>
              <a:noFill/>
              <a:ln w="3175" cap="rnd">
                <a:solidFill>
                  <a:schemeClr val="accent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14"/>
              <p:cNvSpPr>
                <a:spLocks/>
              </p:cNvSpPr>
              <p:nvPr/>
            </p:nvSpPr>
            <p:spPr bwMode="auto">
              <a:xfrm>
                <a:off x="3194051" y="4733925"/>
                <a:ext cx="455613" cy="1120775"/>
              </a:xfrm>
              <a:custGeom>
                <a:avLst/>
                <a:gdLst>
                  <a:gd name="T0" fmla="*/ 24 w 152"/>
                  <a:gd name="T1" fmla="*/ 14 h 376"/>
                  <a:gd name="T2" fmla="*/ 55 w 152"/>
                  <a:gd name="T3" fmla="*/ 1 h 376"/>
                  <a:gd name="T4" fmla="*/ 13 w 152"/>
                  <a:gd name="T5" fmla="*/ 37 h 376"/>
                  <a:gd name="T6" fmla="*/ 45 w 152"/>
                  <a:gd name="T7" fmla="*/ 22 h 376"/>
                  <a:gd name="T8" fmla="*/ 8 w 152"/>
                  <a:gd name="T9" fmla="*/ 52 h 376"/>
                  <a:gd name="T10" fmla="*/ 38 w 152"/>
                  <a:gd name="T11" fmla="*/ 37 h 376"/>
                  <a:gd name="T12" fmla="*/ 4 w 152"/>
                  <a:gd name="T13" fmla="*/ 67 h 376"/>
                  <a:gd name="T14" fmla="*/ 33 w 152"/>
                  <a:gd name="T15" fmla="*/ 54 h 376"/>
                  <a:gd name="T16" fmla="*/ 2 w 152"/>
                  <a:gd name="T17" fmla="*/ 84 h 376"/>
                  <a:gd name="T18" fmla="*/ 29 w 152"/>
                  <a:gd name="T19" fmla="*/ 71 h 376"/>
                  <a:gd name="T20" fmla="*/ 1 w 152"/>
                  <a:gd name="T21" fmla="*/ 94 h 376"/>
                  <a:gd name="T22" fmla="*/ 28 w 152"/>
                  <a:gd name="T23" fmla="*/ 82 h 376"/>
                  <a:gd name="T24" fmla="*/ 0 w 152"/>
                  <a:gd name="T25" fmla="*/ 112 h 376"/>
                  <a:gd name="T26" fmla="*/ 28 w 152"/>
                  <a:gd name="T27" fmla="*/ 104 h 376"/>
                  <a:gd name="T28" fmla="*/ 1 w 152"/>
                  <a:gd name="T29" fmla="*/ 135 h 376"/>
                  <a:gd name="T30" fmla="*/ 30 w 152"/>
                  <a:gd name="T31" fmla="*/ 128 h 376"/>
                  <a:gd name="T32" fmla="*/ 4 w 152"/>
                  <a:gd name="T33" fmla="*/ 159 h 376"/>
                  <a:gd name="T34" fmla="*/ 33 w 152"/>
                  <a:gd name="T35" fmla="*/ 147 h 376"/>
                  <a:gd name="T36" fmla="*/ 6 w 152"/>
                  <a:gd name="T37" fmla="*/ 171 h 376"/>
                  <a:gd name="T38" fmla="*/ 36 w 152"/>
                  <a:gd name="T39" fmla="*/ 161 h 376"/>
                  <a:gd name="T40" fmla="*/ 9 w 152"/>
                  <a:gd name="T41" fmla="*/ 187 h 376"/>
                  <a:gd name="T42" fmla="*/ 39 w 152"/>
                  <a:gd name="T43" fmla="*/ 175 h 376"/>
                  <a:gd name="T44" fmla="*/ 13 w 152"/>
                  <a:gd name="T45" fmla="*/ 199 h 376"/>
                  <a:gd name="T46" fmla="*/ 41 w 152"/>
                  <a:gd name="T47" fmla="*/ 182 h 376"/>
                  <a:gd name="T48" fmla="*/ 15 w 152"/>
                  <a:gd name="T49" fmla="*/ 206 h 376"/>
                  <a:gd name="T50" fmla="*/ 46 w 152"/>
                  <a:gd name="T51" fmla="*/ 197 h 376"/>
                  <a:gd name="T52" fmla="*/ 19 w 152"/>
                  <a:gd name="T53" fmla="*/ 221 h 376"/>
                  <a:gd name="T54" fmla="*/ 49 w 152"/>
                  <a:gd name="T55" fmla="*/ 207 h 376"/>
                  <a:gd name="T56" fmla="*/ 21 w 152"/>
                  <a:gd name="T57" fmla="*/ 227 h 376"/>
                  <a:gd name="T58" fmla="*/ 53 w 152"/>
                  <a:gd name="T59" fmla="*/ 218 h 376"/>
                  <a:gd name="T60" fmla="*/ 27 w 152"/>
                  <a:gd name="T61" fmla="*/ 243 h 376"/>
                  <a:gd name="T62" fmla="*/ 57 w 152"/>
                  <a:gd name="T63" fmla="*/ 231 h 376"/>
                  <a:gd name="T64" fmla="*/ 32 w 152"/>
                  <a:gd name="T65" fmla="*/ 255 h 376"/>
                  <a:gd name="T66" fmla="*/ 61 w 152"/>
                  <a:gd name="T67" fmla="*/ 239 h 376"/>
                  <a:gd name="T68" fmla="*/ 37 w 152"/>
                  <a:gd name="T69" fmla="*/ 266 h 376"/>
                  <a:gd name="T70" fmla="*/ 67 w 152"/>
                  <a:gd name="T71" fmla="*/ 255 h 376"/>
                  <a:gd name="T72" fmla="*/ 44 w 152"/>
                  <a:gd name="T73" fmla="*/ 281 h 376"/>
                  <a:gd name="T74" fmla="*/ 74 w 152"/>
                  <a:gd name="T75" fmla="*/ 269 h 376"/>
                  <a:gd name="T76" fmla="*/ 48 w 152"/>
                  <a:gd name="T77" fmla="*/ 290 h 376"/>
                  <a:gd name="T78" fmla="*/ 77 w 152"/>
                  <a:gd name="T79" fmla="*/ 277 h 376"/>
                  <a:gd name="T80" fmla="*/ 53 w 152"/>
                  <a:gd name="T81" fmla="*/ 300 h 376"/>
                  <a:gd name="T82" fmla="*/ 81 w 152"/>
                  <a:gd name="T83" fmla="*/ 285 h 376"/>
                  <a:gd name="T84" fmla="*/ 57 w 152"/>
                  <a:gd name="T85" fmla="*/ 308 h 376"/>
                  <a:gd name="T86" fmla="*/ 85 w 152"/>
                  <a:gd name="T87" fmla="*/ 293 h 376"/>
                  <a:gd name="T88" fmla="*/ 63 w 152"/>
                  <a:gd name="T89" fmla="*/ 319 h 376"/>
                  <a:gd name="T90" fmla="*/ 93 w 152"/>
                  <a:gd name="T91" fmla="*/ 307 h 376"/>
                  <a:gd name="T92" fmla="*/ 72 w 152"/>
                  <a:gd name="T93" fmla="*/ 334 h 376"/>
                  <a:gd name="T94" fmla="*/ 144 w 152"/>
                  <a:gd name="T95" fmla="*/ 297 h 376"/>
                  <a:gd name="T96" fmla="*/ 78 w 152"/>
                  <a:gd name="T97" fmla="*/ 344 h 376"/>
                  <a:gd name="T98" fmla="*/ 132 w 152"/>
                  <a:gd name="T99" fmla="*/ 319 h 376"/>
                  <a:gd name="T100" fmla="*/ 87 w 152"/>
                  <a:gd name="T101" fmla="*/ 360 h 376"/>
                  <a:gd name="T102" fmla="*/ 110 w 152"/>
                  <a:gd name="T103" fmla="*/ 357 h 376"/>
                  <a:gd name="T104" fmla="*/ 97 w 152"/>
                  <a:gd name="T105" fmla="*/ 375 h 376"/>
                  <a:gd name="T106" fmla="*/ 98 w 152"/>
                  <a:gd name="T107" fmla="*/ 376 h 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52" h="376">
                    <a:moveTo>
                      <a:pt x="33" y="1"/>
                    </a:moveTo>
                    <a:cubicBezTo>
                      <a:pt x="33" y="1"/>
                      <a:pt x="34" y="1"/>
                      <a:pt x="34" y="1"/>
                    </a:cubicBezTo>
                    <a:cubicBezTo>
                      <a:pt x="34" y="1"/>
                      <a:pt x="24" y="14"/>
                      <a:pt x="24" y="14"/>
                    </a:cubicBezTo>
                    <a:cubicBezTo>
                      <a:pt x="24" y="14"/>
                      <a:pt x="47" y="0"/>
                      <a:pt x="47" y="1"/>
                    </a:cubicBezTo>
                    <a:cubicBezTo>
                      <a:pt x="48" y="1"/>
                      <a:pt x="20" y="21"/>
                      <a:pt x="20" y="21"/>
                    </a:cubicBezTo>
                    <a:cubicBezTo>
                      <a:pt x="20" y="21"/>
                      <a:pt x="55" y="0"/>
                      <a:pt x="55" y="1"/>
                    </a:cubicBezTo>
                    <a:cubicBezTo>
                      <a:pt x="56" y="1"/>
                      <a:pt x="16" y="27"/>
                      <a:pt x="17" y="28"/>
                    </a:cubicBezTo>
                    <a:cubicBezTo>
                      <a:pt x="17" y="28"/>
                      <a:pt x="57" y="4"/>
                      <a:pt x="57" y="5"/>
                    </a:cubicBezTo>
                    <a:cubicBezTo>
                      <a:pt x="57" y="5"/>
                      <a:pt x="13" y="36"/>
                      <a:pt x="13" y="37"/>
                    </a:cubicBezTo>
                    <a:cubicBezTo>
                      <a:pt x="13" y="37"/>
                      <a:pt x="48" y="16"/>
                      <a:pt x="48" y="16"/>
                    </a:cubicBezTo>
                    <a:cubicBezTo>
                      <a:pt x="48" y="17"/>
                      <a:pt x="11" y="41"/>
                      <a:pt x="11" y="42"/>
                    </a:cubicBezTo>
                    <a:cubicBezTo>
                      <a:pt x="11" y="42"/>
                      <a:pt x="45" y="22"/>
                      <a:pt x="45" y="22"/>
                    </a:cubicBezTo>
                    <a:cubicBezTo>
                      <a:pt x="45" y="22"/>
                      <a:pt x="10" y="44"/>
                      <a:pt x="10" y="45"/>
                    </a:cubicBezTo>
                    <a:cubicBezTo>
                      <a:pt x="10" y="45"/>
                      <a:pt x="43" y="25"/>
                      <a:pt x="43" y="26"/>
                    </a:cubicBezTo>
                    <a:cubicBezTo>
                      <a:pt x="43" y="26"/>
                      <a:pt x="7" y="52"/>
                      <a:pt x="8" y="52"/>
                    </a:cubicBezTo>
                    <a:cubicBezTo>
                      <a:pt x="8" y="53"/>
                      <a:pt x="39" y="34"/>
                      <a:pt x="39" y="34"/>
                    </a:cubicBezTo>
                    <a:cubicBezTo>
                      <a:pt x="39" y="35"/>
                      <a:pt x="7" y="55"/>
                      <a:pt x="7" y="55"/>
                    </a:cubicBezTo>
                    <a:cubicBezTo>
                      <a:pt x="7" y="56"/>
                      <a:pt x="38" y="37"/>
                      <a:pt x="38" y="37"/>
                    </a:cubicBezTo>
                    <a:cubicBezTo>
                      <a:pt x="38" y="38"/>
                      <a:pt x="6" y="58"/>
                      <a:pt x="6" y="58"/>
                    </a:cubicBezTo>
                    <a:cubicBezTo>
                      <a:pt x="6" y="58"/>
                      <a:pt x="36" y="40"/>
                      <a:pt x="36" y="40"/>
                    </a:cubicBezTo>
                    <a:cubicBezTo>
                      <a:pt x="37" y="41"/>
                      <a:pt x="4" y="66"/>
                      <a:pt x="4" y="67"/>
                    </a:cubicBezTo>
                    <a:cubicBezTo>
                      <a:pt x="5" y="67"/>
                      <a:pt x="33" y="49"/>
                      <a:pt x="34" y="50"/>
                    </a:cubicBezTo>
                    <a:cubicBezTo>
                      <a:pt x="34" y="50"/>
                      <a:pt x="3" y="70"/>
                      <a:pt x="4" y="70"/>
                    </a:cubicBezTo>
                    <a:cubicBezTo>
                      <a:pt x="4" y="71"/>
                      <a:pt x="32" y="53"/>
                      <a:pt x="33" y="54"/>
                    </a:cubicBezTo>
                    <a:cubicBezTo>
                      <a:pt x="33" y="54"/>
                      <a:pt x="3" y="73"/>
                      <a:pt x="3" y="74"/>
                    </a:cubicBezTo>
                    <a:cubicBezTo>
                      <a:pt x="3" y="74"/>
                      <a:pt x="31" y="57"/>
                      <a:pt x="32" y="57"/>
                    </a:cubicBezTo>
                    <a:cubicBezTo>
                      <a:pt x="32" y="58"/>
                      <a:pt x="1" y="84"/>
                      <a:pt x="2" y="84"/>
                    </a:cubicBezTo>
                    <a:cubicBezTo>
                      <a:pt x="2" y="85"/>
                      <a:pt x="30" y="68"/>
                      <a:pt x="30" y="68"/>
                    </a:cubicBezTo>
                    <a:cubicBezTo>
                      <a:pt x="30" y="68"/>
                      <a:pt x="1" y="87"/>
                      <a:pt x="1" y="87"/>
                    </a:cubicBezTo>
                    <a:cubicBezTo>
                      <a:pt x="1" y="87"/>
                      <a:pt x="29" y="70"/>
                      <a:pt x="29" y="71"/>
                    </a:cubicBezTo>
                    <a:cubicBezTo>
                      <a:pt x="30" y="71"/>
                      <a:pt x="1" y="87"/>
                      <a:pt x="1" y="88"/>
                    </a:cubicBezTo>
                    <a:cubicBezTo>
                      <a:pt x="1" y="88"/>
                      <a:pt x="29" y="71"/>
                      <a:pt x="29" y="71"/>
                    </a:cubicBezTo>
                    <a:cubicBezTo>
                      <a:pt x="29" y="72"/>
                      <a:pt x="0" y="94"/>
                      <a:pt x="1" y="94"/>
                    </a:cubicBezTo>
                    <a:cubicBezTo>
                      <a:pt x="1" y="94"/>
                      <a:pt x="28" y="78"/>
                      <a:pt x="29" y="78"/>
                    </a:cubicBezTo>
                    <a:cubicBezTo>
                      <a:pt x="29" y="78"/>
                      <a:pt x="0" y="98"/>
                      <a:pt x="0" y="98"/>
                    </a:cubicBezTo>
                    <a:cubicBezTo>
                      <a:pt x="0" y="98"/>
                      <a:pt x="28" y="82"/>
                      <a:pt x="28" y="82"/>
                    </a:cubicBezTo>
                    <a:cubicBezTo>
                      <a:pt x="28" y="82"/>
                      <a:pt x="0" y="102"/>
                      <a:pt x="0" y="102"/>
                    </a:cubicBezTo>
                    <a:cubicBezTo>
                      <a:pt x="0" y="103"/>
                      <a:pt x="28" y="86"/>
                      <a:pt x="28" y="86"/>
                    </a:cubicBezTo>
                    <a:cubicBezTo>
                      <a:pt x="28" y="87"/>
                      <a:pt x="0" y="112"/>
                      <a:pt x="0" y="112"/>
                    </a:cubicBezTo>
                    <a:cubicBezTo>
                      <a:pt x="0" y="112"/>
                      <a:pt x="28" y="96"/>
                      <a:pt x="28" y="96"/>
                    </a:cubicBezTo>
                    <a:cubicBezTo>
                      <a:pt x="28" y="96"/>
                      <a:pt x="0" y="120"/>
                      <a:pt x="0" y="120"/>
                    </a:cubicBezTo>
                    <a:cubicBezTo>
                      <a:pt x="0" y="120"/>
                      <a:pt x="28" y="104"/>
                      <a:pt x="28" y="104"/>
                    </a:cubicBezTo>
                    <a:cubicBezTo>
                      <a:pt x="28" y="104"/>
                      <a:pt x="0" y="127"/>
                      <a:pt x="0" y="127"/>
                    </a:cubicBezTo>
                    <a:cubicBezTo>
                      <a:pt x="1" y="128"/>
                      <a:pt x="28" y="111"/>
                      <a:pt x="28" y="111"/>
                    </a:cubicBezTo>
                    <a:cubicBezTo>
                      <a:pt x="29" y="112"/>
                      <a:pt x="1" y="135"/>
                      <a:pt x="1" y="135"/>
                    </a:cubicBezTo>
                    <a:cubicBezTo>
                      <a:pt x="1" y="135"/>
                      <a:pt x="29" y="119"/>
                      <a:pt x="29" y="119"/>
                    </a:cubicBezTo>
                    <a:cubicBezTo>
                      <a:pt x="29" y="119"/>
                      <a:pt x="2" y="144"/>
                      <a:pt x="2" y="145"/>
                    </a:cubicBezTo>
                    <a:cubicBezTo>
                      <a:pt x="2" y="145"/>
                      <a:pt x="30" y="128"/>
                      <a:pt x="30" y="128"/>
                    </a:cubicBezTo>
                    <a:cubicBezTo>
                      <a:pt x="30" y="129"/>
                      <a:pt x="2" y="150"/>
                      <a:pt x="3" y="150"/>
                    </a:cubicBezTo>
                    <a:cubicBezTo>
                      <a:pt x="3" y="150"/>
                      <a:pt x="31" y="133"/>
                      <a:pt x="31" y="134"/>
                    </a:cubicBezTo>
                    <a:cubicBezTo>
                      <a:pt x="31" y="134"/>
                      <a:pt x="4" y="159"/>
                      <a:pt x="4" y="159"/>
                    </a:cubicBezTo>
                    <a:cubicBezTo>
                      <a:pt x="4" y="159"/>
                      <a:pt x="32" y="142"/>
                      <a:pt x="32" y="143"/>
                    </a:cubicBezTo>
                    <a:cubicBezTo>
                      <a:pt x="32" y="143"/>
                      <a:pt x="4" y="163"/>
                      <a:pt x="4" y="163"/>
                    </a:cubicBezTo>
                    <a:cubicBezTo>
                      <a:pt x="5" y="163"/>
                      <a:pt x="33" y="146"/>
                      <a:pt x="33" y="147"/>
                    </a:cubicBezTo>
                    <a:cubicBezTo>
                      <a:pt x="33" y="147"/>
                      <a:pt x="6" y="170"/>
                      <a:pt x="6" y="170"/>
                    </a:cubicBezTo>
                    <a:cubicBezTo>
                      <a:pt x="6" y="170"/>
                      <a:pt x="34" y="153"/>
                      <a:pt x="34" y="153"/>
                    </a:cubicBezTo>
                    <a:cubicBezTo>
                      <a:pt x="34" y="154"/>
                      <a:pt x="6" y="170"/>
                      <a:pt x="6" y="171"/>
                    </a:cubicBezTo>
                    <a:cubicBezTo>
                      <a:pt x="6" y="171"/>
                      <a:pt x="34" y="154"/>
                      <a:pt x="34" y="154"/>
                    </a:cubicBezTo>
                    <a:cubicBezTo>
                      <a:pt x="34" y="154"/>
                      <a:pt x="7" y="177"/>
                      <a:pt x="7" y="177"/>
                    </a:cubicBezTo>
                    <a:cubicBezTo>
                      <a:pt x="7" y="177"/>
                      <a:pt x="36" y="160"/>
                      <a:pt x="36" y="161"/>
                    </a:cubicBezTo>
                    <a:cubicBezTo>
                      <a:pt x="36" y="161"/>
                      <a:pt x="8" y="179"/>
                      <a:pt x="8" y="180"/>
                    </a:cubicBezTo>
                    <a:cubicBezTo>
                      <a:pt x="8" y="180"/>
                      <a:pt x="36" y="163"/>
                      <a:pt x="36" y="163"/>
                    </a:cubicBezTo>
                    <a:cubicBezTo>
                      <a:pt x="36" y="163"/>
                      <a:pt x="9" y="187"/>
                      <a:pt x="9" y="187"/>
                    </a:cubicBezTo>
                    <a:cubicBezTo>
                      <a:pt x="10" y="187"/>
                      <a:pt x="38" y="170"/>
                      <a:pt x="38" y="171"/>
                    </a:cubicBezTo>
                    <a:cubicBezTo>
                      <a:pt x="38" y="171"/>
                      <a:pt x="10" y="191"/>
                      <a:pt x="11" y="192"/>
                    </a:cubicBezTo>
                    <a:cubicBezTo>
                      <a:pt x="11" y="192"/>
                      <a:pt x="39" y="175"/>
                      <a:pt x="39" y="175"/>
                    </a:cubicBezTo>
                    <a:cubicBezTo>
                      <a:pt x="39" y="176"/>
                      <a:pt x="12" y="198"/>
                      <a:pt x="12" y="198"/>
                    </a:cubicBezTo>
                    <a:cubicBezTo>
                      <a:pt x="13" y="199"/>
                      <a:pt x="41" y="181"/>
                      <a:pt x="41" y="182"/>
                    </a:cubicBezTo>
                    <a:cubicBezTo>
                      <a:pt x="41" y="182"/>
                      <a:pt x="12" y="198"/>
                      <a:pt x="13" y="199"/>
                    </a:cubicBezTo>
                    <a:cubicBezTo>
                      <a:pt x="13" y="199"/>
                      <a:pt x="41" y="182"/>
                      <a:pt x="41" y="182"/>
                    </a:cubicBezTo>
                    <a:cubicBezTo>
                      <a:pt x="41" y="182"/>
                      <a:pt x="12" y="199"/>
                      <a:pt x="13" y="199"/>
                    </a:cubicBezTo>
                    <a:cubicBezTo>
                      <a:pt x="13" y="199"/>
                      <a:pt x="41" y="182"/>
                      <a:pt x="41" y="182"/>
                    </a:cubicBezTo>
                    <a:cubicBezTo>
                      <a:pt x="41" y="183"/>
                      <a:pt x="14" y="206"/>
                      <a:pt x="14" y="206"/>
                    </a:cubicBezTo>
                    <a:cubicBezTo>
                      <a:pt x="15" y="206"/>
                      <a:pt x="43" y="189"/>
                      <a:pt x="43" y="189"/>
                    </a:cubicBezTo>
                    <a:cubicBezTo>
                      <a:pt x="43" y="190"/>
                      <a:pt x="14" y="206"/>
                      <a:pt x="15" y="206"/>
                    </a:cubicBezTo>
                    <a:cubicBezTo>
                      <a:pt x="15" y="207"/>
                      <a:pt x="43" y="190"/>
                      <a:pt x="43" y="190"/>
                    </a:cubicBezTo>
                    <a:cubicBezTo>
                      <a:pt x="43" y="190"/>
                      <a:pt x="17" y="213"/>
                      <a:pt x="17" y="214"/>
                    </a:cubicBezTo>
                    <a:cubicBezTo>
                      <a:pt x="17" y="214"/>
                      <a:pt x="45" y="197"/>
                      <a:pt x="46" y="197"/>
                    </a:cubicBezTo>
                    <a:cubicBezTo>
                      <a:pt x="46" y="197"/>
                      <a:pt x="18" y="216"/>
                      <a:pt x="18" y="216"/>
                    </a:cubicBezTo>
                    <a:cubicBezTo>
                      <a:pt x="18" y="216"/>
                      <a:pt x="46" y="199"/>
                      <a:pt x="46" y="200"/>
                    </a:cubicBezTo>
                    <a:cubicBezTo>
                      <a:pt x="46" y="200"/>
                      <a:pt x="19" y="220"/>
                      <a:pt x="19" y="221"/>
                    </a:cubicBezTo>
                    <a:cubicBezTo>
                      <a:pt x="19" y="221"/>
                      <a:pt x="48" y="204"/>
                      <a:pt x="48" y="204"/>
                    </a:cubicBezTo>
                    <a:cubicBezTo>
                      <a:pt x="48" y="205"/>
                      <a:pt x="20" y="223"/>
                      <a:pt x="20" y="224"/>
                    </a:cubicBezTo>
                    <a:cubicBezTo>
                      <a:pt x="20" y="224"/>
                      <a:pt x="49" y="207"/>
                      <a:pt x="49" y="207"/>
                    </a:cubicBezTo>
                    <a:cubicBezTo>
                      <a:pt x="49" y="207"/>
                      <a:pt x="20" y="224"/>
                      <a:pt x="20" y="224"/>
                    </a:cubicBezTo>
                    <a:cubicBezTo>
                      <a:pt x="20" y="224"/>
                      <a:pt x="49" y="207"/>
                      <a:pt x="49" y="207"/>
                    </a:cubicBezTo>
                    <a:cubicBezTo>
                      <a:pt x="49" y="208"/>
                      <a:pt x="21" y="227"/>
                      <a:pt x="21" y="227"/>
                    </a:cubicBezTo>
                    <a:cubicBezTo>
                      <a:pt x="21" y="227"/>
                      <a:pt x="50" y="210"/>
                      <a:pt x="50" y="211"/>
                    </a:cubicBezTo>
                    <a:cubicBezTo>
                      <a:pt x="50" y="211"/>
                      <a:pt x="24" y="234"/>
                      <a:pt x="24" y="235"/>
                    </a:cubicBezTo>
                    <a:cubicBezTo>
                      <a:pt x="24" y="235"/>
                      <a:pt x="52" y="218"/>
                      <a:pt x="53" y="218"/>
                    </a:cubicBezTo>
                    <a:cubicBezTo>
                      <a:pt x="53" y="219"/>
                      <a:pt x="25" y="237"/>
                      <a:pt x="25" y="237"/>
                    </a:cubicBezTo>
                    <a:cubicBezTo>
                      <a:pt x="25" y="238"/>
                      <a:pt x="54" y="221"/>
                      <a:pt x="54" y="221"/>
                    </a:cubicBezTo>
                    <a:cubicBezTo>
                      <a:pt x="54" y="221"/>
                      <a:pt x="27" y="243"/>
                      <a:pt x="27" y="243"/>
                    </a:cubicBezTo>
                    <a:cubicBezTo>
                      <a:pt x="28" y="244"/>
                      <a:pt x="56" y="226"/>
                      <a:pt x="56" y="227"/>
                    </a:cubicBezTo>
                    <a:cubicBezTo>
                      <a:pt x="56" y="227"/>
                      <a:pt x="29" y="247"/>
                      <a:pt x="29" y="248"/>
                    </a:cubicBezTo>
                    <a:cubicBezTo>
                      <a:pt x="29" y="248"/>
                      <a:pt x="57" y="231"/>
                      <a:pt x="57" y="231"/>
                    </a:cubicBezTo>
                    <a:cubicBezTo>
                      <a:pt x="57" y="231"/>
                      <a:pt x="29" y="249"/>
                      <a:pt x="30" y="249"/>
                    </a:cubicBezTo>
                    <a:cubicBezTo>
                      <a:pt x="30" y="249"/>
                      <a:pt x="58" y="232"/>
                      <a:pt x="58" y="233"/>
                    </a:cubicBezTo>
                    <a:cubicBezTo>
                      <a:pt x="58" y="233"/>
                      <a:pt x="32" y="255"/>
                      <a:pt x="32" y="255"/>
                    </a:cubicBezTo>
                    <a:cubicBezTo>
                      <a:pt x="32" y="255"/>
                      <a:pt x="60" y="238"/>
                      <a:pt x="60" y="239"/>
                    </a:cubicBezTo>
                    <a:cubicBezTo>
                      <a:pt x="61" y="239"/>
                      <a:pt x="32" y="255"/>
                      <a:pt x="32" y="256"/>
                    </a:cubicBezTo>
                    <a:cubicBezTo>
                      <a:pt x="32" y="256"/>
                      <a:pt x="61" y="239"/>
                      <a:pt x="61" y="239"/>
                    </a:cubicBezTo>
                    <a:cubicBezTo>
                      <a:pt x="61" y="240"/>
                      <a:pt x="35" y="262"/>
                      <a:pt x="35" y="263"/>
                    </a:cubicBezTo>
                    <a:cubicBezTo>
                      <a:pt x="36" y="263"/>
                      <a:pt x="63" y="246"/>
                      <a:pt x="64" y="247"/>
                    </a:cubicBezTo>
                    <a:cubicBezTo>
                      <a:pt x="64" y="247"/>
                      <a:pt x="37" y="266"/>
                      <a:pt x="37" y="266"/>
                    </a:cubicBezTo>
                    <a:cubicBezTo>
                      <a:pt x="37" y="266"/>
                      <a:pt x="65" y="249"/>
                      <a:pt x="65" y="250"/>
                    </a:cubicBezTo>
                    <a:cubicBezTo>
                      <a:pt x="65" y="250"/>
                      <a:pt x="39" y="271"/>
                      <a:pt x="39" y="272"/>
                    </a:cubicBezTo>
                    <a:cubicBezTo>
                      <a:pt x="39" y="272"/>
                      <a:pt x="67" y="255"/>
                      <a:pt x="67" y="255"/>
                    </a:cubicBezTo>
                    <a:cubicBezTo>
                      <a:pt x="68" y="256"/>
                      <a:pt x="42" y="277"/>
                      <a:pt x="42" y="277"/>
                    </a:cubicBezTo>
                    <a:cubicBezTo>
                      <a:pt x="42" y="277"/>
                      <a:pt x="70" y="260"/>
                      <a:pt x="70" y="261"/>
                    </a:cubicBezTo>
                    <a:cubicBezTo>
                      <a:pt x="70" y="261"/>
                      <a:pt x="44" y="281"/>
                      <a:pt x="44" y="281"/>
                    </a:cubicBezTo>
                    <a:cubicBezTo>
                      <a:pt x="44" y="281"/>
                      <a:pt x="72" y="265"/>
                      <a:pt x="72" y="265"/>
                    </a:cubicBezTo>
                    <a:cubicBezTo>
                      <a:pt x="72" y="265"/>
                      <a:pt x="46" y="285"/>
                      <a:pt x="46" y="285"/>
                    </a:cubicBezTo>
                    <a:cubicBezTo>
                      <a:pt x="46" y="285"/>
                      <a:pt x="73" y="269"/>
                      <a:pt x="74" y="269"/>
                    </a:cubicBezTo>
                    <a:cubicBezTo>
                      <a:pt x="74" y="270"/>
                      <a:pt x="46" y="286"/>
                      <a:pt x="46" y="286"/>
                    </a:cubicBezTo>
                    <a:cubicBezTo>
                      <a:pt x="46" y="286"/>
                      <a:pt x="74" y="270"/>
                      <a:pt x="74" y="270"/>
                    </a:cubicBezTo>
                    <a:cubicBezTo>
                      <a:pt x="74" y="270"/>
                      <a:pt x="48" y="290"/>
                      <a:pt x="48" y="290"/>
                    </a:cubicBezTo>
                    <a:cubicBezTo>
                      <a:pt x="48" y="291"/>
                      <a:pt x="76" y="274"/>
                      <a:pt x="76" y="274"/>
                    </a:cubicBezTo>
                    <a:cubicBezTo>
                      <a:pt x="76" y="274"/>
                      <a:pt x="50" y="293"/>
                      <a:pt x="50" y="293"/>
                    </a:cubicBezTo>
                    <a:cubicBezTo>
                      <a:pt x="50" y="294"/>
                      <a:pt x="77" y="277"/>
                      <a:pt x="77" y="277"/>
                    </a:cubicBezTo>
                    <a:cubicBezTo>
                      <a:pt x="78" y="278"/>
                      <a:pt x="50" y="293"/>
                      <a:pt x="50" y="294"/>
                    </a:cubicBezTo>
                    <a:cubicBezTo>
                      <a:pt x="50" y="294"/>
                      <a:pt x="77" y="277"/>
                      <a:pt x="77" y="278"/>
                    </a:cubicBezTo>
                    <a:cubicBezTo>
                      <a:pt x="78" y="278"/>
                      <a:pt x="53" y="300"/>
                      <a:pt x="53" y="300"/>
                    </a:cubicBezTo>
                    <a:cubicBezTo>
                      <a:pt x="53" y="300"/>
                      <a:pt x="81" y="284"/>
                      <a:pt x="81" y="284"/>
                    </a:cubicBezTo>
                    <a:cubicBezTo>
                      <a:pt x="81" y="284"/>
                      <a:pt x="53" y="300"/>
                      <a:pt x="53" y="301"/>
                    </a:cubicBezTo>
                    <a:cubicBezTo>
                      <a:pt x="54" y="301"/>
                      <a:pt x="81" y="285"/>
                      <a:pt x="81" y="285"/>
                    </a:cubicBezTo>
                    <a:cubicBezTo>
                      <a:pt x="81" y="285"/>
                      <a:pt x="55" y="303"/>
                      <a:pt x="55" y="303"/>
                    </a:cubicBezTo>
                    <a:cubicBezTo>
                      <a:pt x="55" y="303"/>
                      <a:pt x="82" y="287"/>
                      <a:pt x="82" y="287"/>
                    </a:cubicBezTo>
                    <a:cubicBezTo>
                      <a:pt x="82" y="288"/>
                      <a:pt x="57" y="308"/>
                      <a:pt x="57" y="308"/>
                    </a:cubicBezTo>
                    <a:cubicBezTo>
                      <a:pt x="58" y="309"/>
                      <a:pt x="85" y="292"/>
                      <a:pt x="85" y="292"/>
                    </a:cubicBezTo>
                    <a:cubicBezTo>
                      <a:pt x="85" y="293"/>
                      <a:pt x="58" y="309"/>
                      <a:pt x="58" y="309"/>
                    </a:cubicBezTo>
                    <a:cubicBezTo>
                      <a:pt x="58" y="309"/>
                      <a:pt x="85" y="293"/>
                      <a:pt x="85" y="293"/>
                    </a:cubicBezTo>
                    <a:cubicBezTo>
                      <a:pt x="85" y="294"/>
                      <a:pt x="61" y="315"/>
                      <a:pt x="61" y="315"/>
                    </a:cubicBezTo>
                    <a:cubicBezTo>
                      <a:pt x="61" y="316"/>
                      <a:pt x="88" y="299"/>
                      <a:pt x="88" y="299"/>
                    </a:cubicBezTo>
                    <a:cubicBezTo>
                      <a:pt x="89" y="300"/>
                      <a:pt x="63" y="319"/>
                      <a:pt x="63" y="319"/>
                    </a:cubicBezTo>
                    <a:cubicBezTo>
                      <a:pt x="63" y="319"/>
                      <a:pt x="90" y="303"/>
                      <a:pt x="90" y="303"/>
                    </a:cubicBezTo>
                    <a:cubicBezTo>
                      <a:pt x="91" y="304"/>
                      <a:pt x="65" y="323"/>
                      <a:pt x="65" y="323"/>
                    </a:cubicBezTo>
                    <a:cubicBezTo>
                      <a:pt x="65" y="323"/>
                      <a:pt x="92" y="307"/>
                      <a:pt x="93" y="307"/>
                    </a:cubicBezTo>
                    <a:cubicBezTo>
                      <a:pt x="93" y="307"/>
                      <a:pt x="69" y="329"/>
                      <a:pt x="69" y="329"/>
                    </a:cubicBezTo>
                    <a:cubicBezTo>
                      <a:pt x="70" y="330"/>
                      <a:pt x="151" y="280"/>
                      <a:pt x="152" y="281"/>
                    </a:cubicBezTo>
                    <a:cubicBezTo>
                      <a:pt x="152" y="282"/>
                      <a:pt x="72" y="334"/>
                      <a:pt x="72" y="334"/>
                    </a:cubicBezTo>
                    <a:cubicBezTo>
                      <a:pt x="72" y="335"/>
                      <a:pt x="147" y="290"/>
                      <a:pt x="147" y="290"/>
                    </a:cubicBezTo>
                    <a:cubicBezTo>
                      <a:pt x="148" y="291"/>
                      <a:pt x="73" y="337"/>
                      <a:pt x="74" y="338"/>
                    </a:cubicBezTo>
                    <a:cubicBezTo>
                      <a:pt x="74" y="338"/>
                      <a:pt x="144" y="296"/>
                      <a:pt x="144" y="297"/>
                    </a:cubicBezTo>
                    <a:cubicBezTo>
                      <a:pt x="145" y="298"/>
                      <a:pt x="76" y="342"/>
                      <a:pt x="77" y="342"/>
                    </a:cubicBezTo>
                    <a:cubicBezTo>
                      <a:pt x="77" y="343"/>
                      <a:pt x="139" y="306"/>
                      <a:pt x="139" y="306"/>
                    </a:cubicBezTo>
                    <a:cubicBezTo>
                      <a:pt x="140" y="307"/>
                      <a:pt x="78" y="344"/>
                      <a:pt x="78" y="344"/>
                    </a:cubicBezTo>
                    <a:cubicBezTo>
                      <a:pt x="78" y="345"/>
                      <a:pt x="137" y="310"/>
                      <a:pt x="137" y="310"/>
                    </a:cubicBezTo>
                    <a:cubicBezTo>
                      <a:pt x="138" y="311"/>
                      <a:pt x="80" y="349"/>
                      <a:pt x="81" y="349"/>
                    </a:cubicBezTo>
                    <a:cubicBezTo>
                      <a:pt x="81" y="350"/>
                      <a:pt x="132" y="319"/>
                      <a:pt x="132" y="319"/>
                    </a:cubicBezTo>
                    <a:cubicBezTo>
                      <a:pt x="133" y="320"/>
                      <a:pt x="83" y="352"/>
                      <a:pt x="83" y="353"/>
                    </a:cubicBezTo>
                    <a:cubicBezTo>
                      <a:pt x="83" y="353"/>
                      <a:pt x="128" y="326"/>
                      <a:pt x="128" y="327"/>
                    </a:cubicBezTo>
                    <a:cubicBezTo>
                      <a:pt x="129" y="327"/>
                      <a:pt x="87" y="359"/>
                      <a:pt x="87" y="360"/>
                    </a:cubicBezTo>
                    <a:cubicBezTo>
                      <a:pt x="88" y="360"/>
                      <a:pt x="120" y="341"/>
                      <a:pt x="120" y="341"/>
                    </a:cubicBezTo>
                    <a:cubicBezTo>
                      <a:pt x="120" y="341"/>
                      <a:pt x="92" y="367"/>
                      <a:pt x="92" y="367"/>
                    </a:cubicBezTo>
                    <a:cubicBezTo>
                      <a:pt x="92" y="367"/>
                      <a:pt x="110" y="357"/>
                      <a:pt x="110" y="357"/>
                    </a:cubicBezTo>
                    <a:cubicBezTo>
                      <a:pt x="110" y="357"/>
                      <a:pt x="95" y="372"/>
                      <a:pt x="95" y="372"/>
                    </a:cubicBezTo>
                    <a:cubicBezTo>
                      <a:pt x="95" y="372"/>
                      <a:pt x="103" y="367"/>
                      <a:pt x="104" y="367"/>
                    </a:cubicBezTo>
                    <a:cubicBezTo>
                      <a:pt x="104" y="367"/>
                      <a:pt x="97" y="375"/>
                      <a:pt x="97" y="375"/>
                    </a:cubicBezTo>
                    <a:cubicBezTo>
                      <a:pt x="97" y="375"/>
                      <a:pt x="99" y="375"/>
                      <a:pt x="99" y="375"/>
                    </a:cubicBezTo>
                    <a:cubicBezTo>
                      <a:pt x="99" y="375"/>
                      <a:pt x="98" y="376"/>
                      <a:pt x="98" y="376"/>
                    </a:cubicBezTo>
                    <a:cubicBezTo>
                      <a:pt x="98" y="376"/>
                      <a:pt x="98" y="376"/>
                      <a:pt x="98" y="376"/>
                    </a:cubicBezTo>
                  </a:path>
                </a:pathLst>
              </a:custGeom>
              <a:noFill/>
              <a:ln w="3175" cap="rnd">
                <a:solidFill>
                  <a:schemeClr val="accent4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8" name="Freeform 15"/>
            <p:cNvSpPr>
              <a:spLocks/>
            </p:cNvSpPr>
            <p:nvPr/>
          </p:nvSpPr>
          <p:spPr bwMode="auto">
            <a:xfrm>
              <a:off x="3055938" y="4611688"/>
              <a:ext cx="61913" cy="39688"/>
            </a:xfrm>
            <a:custGeom>
              <a:avLst/>
              <a:gdLst>
                <a:gd name="T0" fmla="*/ 0 w 21"/>
                <a:gd name="T1" fmla="*/ 12 h 13"/>
                <a:gd name="T2" fmla="*/ 21 w 21"/>
                <a:gd name="T3" fmla="*/ 0 h 13"/>
                <a:gd name="T4" fmla="*/ 18 w 21"/>
                <a:gd name="T5" fmla="*/ 3 h 13"/>
                <a:gd name="T6" fmla="*/ 21 w 21"/>
                <a:gd name="T7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3">
                  <a:moveTo>
                    <a:pt x="0" y="12"/>
                  </a:moveTo>
                  <a:cubicBezTo>
                    <a:pt x="0" y="13"/>
                    <a:pt x="20" y="0"/>
                    <a:pt x="21" y="0"/>
                  </a:cubicBezTo>
                  <a:cubicBezTo>
                    <a:pt x="21" y="0"/>
                    <a:pt x="18" y="3"/>
                    <a:pt x="18" y="3"/>
                  </a:cubicBezTo>
                  <a:cubicBezTo>
                    <a:pt x="18" y="3"/>
                    <a:pt x="21" y="1"/>
                    <a:pt x="21" y="1"/>
                  </a:cubicBezTo>
                </a:path>
              </a:pathLst>
            </a:custGeom>
            <a:noFill/>
            <a:ln w="3175" cap="rnd">
              <a:solidFill>
                <a:srgbClr val="EC632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6"/>
            <p:cNvSpPr>
              <a:spLocks/>
            </p:cNvSpPr>
            <p:nvPr/>
          </p:nvSpPr>
          <p:spPr bwMode="auto">
            <a:xfrm>
              <a:off x="2620963" y="4114800"/>
              <a:ext cx="496888" cy="952500"/>
            </a:xfrm>
            <a:custGeom>
              <a:avLst/>
              <a:gdLst>
                <a:gd name="T0" fmla="*/ 115 w 166"/>
                <a:gd name="T1" fmla="*/ 0 h 320"/>
                <a:gd name="T2" fmla="*/ 116 w 166"/>
                <a:gd name="T3" fmla="*/ 6 h 320"/>
                <a:gd name="T4" fmla="*/ 117 w 166"/>
                <a:gd name="T5" fmla="*/ 12 h 320"/>
                <a:gd name="T6" fmla="*/ 118 w 166"/>
                <a:gd name="T7" fmla="*/ 16 h 320"/>
                <a:gd name="T8" fmla="*/ 119 w 166"/>
                <a:gd name="T9" fmla="*/ 21 h 320"/>
                <a:gd name="T10" fmla="*/ 121 w 166"/>
                <a:gd name="T11" fmla="*/ 30 h 320"/>
                <a:gd name="T12" fmla="*/ 122 w 166"/>
                <a:gd name="T13" fmla="*/ 37 h 320"/>
                <a:gd name="T14" fmla="*/ 122 w 166"/>
                <a:gd name="T15" fmla="*/ 38 h 320"/>
                <a:gd name="T16" fmla="*/ 123 w 166"/>
                <a:gd name="T17" fmla="*/ 39 h 320"/>
                <a:gd name="T18" fmla="*/ 123 w 166"/>
                <a:gd name="T19" fmla="*/ 41 h 320"/>
                <a:gd name="T20" fmla="*/ 123 w 166"/>
                <a:gd name="T21" fmla="*/ 41 h 320"/>
                <a:gd name="T22" fmla="*/ 125 w 166"/>
                <a:gd name="T23" fmla="*/ 49 h 320"/>
                <a:gd name="T24" fmla="*/ 127 w 166"/>
                <a:gd name="T25" fmla="*/ 56 h 320"/>
                <a:gd name="T26" fmla="*/ 127 w 166"/>
                <a:gd name="T27" fmla="*/ 58 h 320"/>
                <a:gd name="T28" fmla="*/ 130 w 166"/>
                <a:gd name="T29" fmla="*/ 67 h 320"/>
                <a:gd name="T30" fmla="*/ 130 w 166"/>
                <a:gd name="T31" fmla="*/ 68 h 320"/>
                <a:gd name="T32" fmla="*/ 132 w 166"/>
                <a:gd name="T33" fmla="*/ 75 h 320"/>
                <a:gd name="T34" fmla="*/ 133 w 166"/>
                <a:gd name="T35" fmla="*/ 78 h 320"/>
                <a:gd name="T36" fmla="*/ 133 w 166"/>
                <a:gd name="T37" fmla="*/ 79 h 320"/>
                <a:gd name="T38" fmla="*/ 136 w 166"/>
                <a:gd name="T39" fmla="*/ 87 h 320"/>
                <a:gd name="T40" fmla="*/ 136 w 166"/>
                <a:gd name="T41" fmla="*/ 87 h 320"/>
                <a:gd name="T42" fmla="*/ 136 w 166"/>
                <a:gd name="T43" fmla="*/ 90 h 320"/>
                <a:gd name="T44" fmla="*/ 137 w 166"/>
                <a:gd name="T45" fmla="*/ 93 h 320"/>
                <a:gd name="T46" fmla="*/ 140 w 166"/>
                <a:gd name="T47" fmla="*/ 101 h 320"/>
                <a:gd name="T48" fmla="*/ 141 w 166"/>
                <a:gd name="T49" fmla="*/ 105 h 320"/>
                <a:gd name="T50" fmla="*/ 143 w 166"/>
                <a:gd name="T51" fmla="*/ 110 h 320"/>
                <a:gd name="T52" fmla="*/ 144 w 166"/>
                <a:gd name="T53" fmla="*/ 113 h 320"/>
                <a:gd name="T54" fmla="*/ 145 w 166"/>
                <a:gd name="T55" fmla="*/ 115 h 320"/>
                <a:gd name="T56" fmla="*/ 148 w 166"/>
                <a:gd name="T57" fmla="*/ 123 h 320"/>
                <a:gd name="T58" fmla="*/ 150 w 166"/>
                <a:gd name="T59" fmla="*/ 131 h 320"/>
                <a:gd name="T60" fmla="*/ 151 w 166"/>
                <a:gd name="T61" fmla="*/ 131 h 320"/>
                <a:gd name="T62" fmla="*/ 152 w 166"/>
                <a:gd name="T63" fmla="*/ 135 h 320"/>
                <a:gd name="T64" fmla="*/ 152 w 166"/>
                <a:gd name="T65" fmla="*/ 135 h 320"/>
                <a:gd name="T66" fmla="*/ 154 w 166"/>
                <a:gd name="T67" fmla="*/ 141 h 320"/>
                <a:gd name="T68" fmla="*/ 157 w 166"/>
                <a:gd name="T69" fmla="*/ 147 h 320"/>
                <a:gd name="T70" fmla="*/ 158 w 166"/>
                <a:gd name="T71" fmla="*/ 150 h 320"/>
                <a:gd name="T72" fmla="*/ 162 w 166"/>
                <a:gd name="T73" fmla="*/ 158 h 320"/>
                <a:gd name="T74" fmla="*/ 162 w 166"/>
                <a:gd name="T75" fmla="*/ 160 h 320"/>
                <a:gd name="T76" fmla="*/ 163 w 166"/>
                <a:gd name="T77" fmla="*/ 162 h 320"/>
                <a:gd name="T78" fmla="*/ 165 w 166"/>
                <a:gd name="T79" fmla="*/ 167 h 320"/>
                <a:gd name="T80" fmla="*/ 117 w 166"/>
                <a:gd name="T81" fmla="*/ 197 h 320"/>
                <a:gd name="T82" fmla="*/ 116 w 166"/>
                <a:gd name="T83" fmla="*/ 198 h 320"/>
                <a:gd name="T84" fmla="*/ 90 w 166"/>
                <a:gd name="T85" fmla="*/ 219 h 320"/>
                <a:gd name="T86" fmla="*/ 69 w 166"/>
                <a:gd name="T87" fmla="*/ 241 h 320"/>
                <a:gd name="T88" fmla="*/ 69 w 166"/>
                <a:gd name="T89" fmla="*/ 241 h 320"/>
                <a:gd name="T90" fmla="*/ 63 w 166"/>
                <a:gd name="T91" fmla="*/ 248 h 320"/>
                <a:gd name="T92" fmla="*/ 52 w 166"/>
                <a:gd name="T93" fmla="*/ 263 h 320"/>
                <a:gd name="T94" fmla="*/ 49 w 166"/>
                <a:gd name="T95" fmla="*/ 268 h 320"/>
                <a:gd name="T96" fmla="*/ 48 w 166"/>
                <a:gd name="T97" fmla="*/ 269 h 320"/>
                <a:gd name="T98" fmla="*/ 45 w 166"/>
                <a:gd name="T99" fmla="*/ 273 h 320"/>
                <a:gd name="T100" fmla="*/ 44 w 166"/>
                <a:gd name="T101" fmla="*/ 276 h 320"/>
                <a:gd name="T102" fmla="*/ 40 w 166"/>
                <a:gd name="T103" fmla="*/ 281 h 320"/>
                <a:gd name="T104" fmla="*/ 37 w 166"/>
                <a:gd name="T105" fmla="*/ 287 h 320"/>
                <a:gd name="T106" fmla="*/ 37 w 166"/>
                <a:gd name="T107" fmla="*/ 288 h 320"/>
                <a:gd name="T108" fmla="*/ 31 w 166"/>
                <a:gd name="T109" fmla="*/ 298 h 320"/>
                <a:gd name="T110" fmla="*/ 30 w 166"/>
                <a:gd name="T111" fmla="*/ 301 h 320"/>
                <a:gd name="T112" fmla="*/ 29 w 166"/>
                <a:gd name="T113" fmla="*/ 303 h 320"/>
                <a:gd name="T114" fmla="*/ 25 w 166"/>
                <a:gd name="T115" fmla="*/ 312 h 320"/>
                <a:gd name="T116" fmla="*/ 23 w 166"/>
                <a:gd name="T117" fmla="*/ 317 h 320"/>
                <a:gd name="T118" fmla="*/ 22 w 166"/>
                <a:gd name="T119" fmla="*/ 32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6" h="320">
                  <a:moveTo>
                    <a:pt x="114" y="1"/>
                  </a:moveTo>
                  <a:cubicBezTo>
                    <a:pt x="114" y="1"/>
                    <a:pt x="115" y="0"/>
                    <a:pt x="115" y="0"/>
                  </a:cubicBezTo>
                  <a:cubicBezTo>
                    <a:pt x="115" y="1"/>
                    <a:pt x="88" y="22"/>
                    <a:pt x="88" y="22"/>
                  </a:cubicBezTo>
                  <a:cubicBezTo>
                    <a:pt x="88" y="22"/>
                    <a:pt x="116" y="6"/>
                    <a:pt x="116" y="6"/>
                  </a:cubicBezTo>
                  <a:cubicBezTo>
                    <a:pt x="116" y="7"/>
                    <a:pt x="73" y="36"/>
                    <a:pt x="73" y="37"/>
                  </a:cubicBezTo>
                  <a:cubicBezTo>
                    <a:pt x="73" y="37"/>
                    <a:pt x="117" y="11"/>
                    <a:pt x="117" y="12"/>
                  </a:cubicBezTo>
                  <a:cubicBezTo>
                    <a:pt x="117" y="12"/>
                    <a:pt x="64" y="47"/>
                    <a:pt x="64" y="47"/>
                  </a:cubicBezTo>
                  <a:cubicBezTo>
                    <a:pt x="64" y="48"/>
                    <a:pt x="118" y="16"/>
                    <a:pt x="118" y="16"/>
                  </a:cubicBezTo>
                  <a:cubicBezTo>
                    <a:pt x="118" y="17"/>
                    <a:pt x="55" y="57"/>
                    <a:pt x="55" y="58"/>
                  </a:cubicBezTo>
                  <a:cubicBezTo>
                    <a:pt x="56" y="59"/>
                    <a:pt x="119" y="21"/>
                    <a:pt x="119" y="21"/>
                  </a:cubicBezTo>
                  <a:cubicBezTo>
                    <a:pt x="119" y="22"/>
                    <a:pt x="43" y="74"/>
                    <a:pt x="44" y="74"/>
                  </a:cubicBezTo>
                  <a:cubicBezTo>
                    <a:pt x="44" y="75"/>
                    <a:pt x="120" y="29"/>
                    <a:pt x="121" y="30"/>
                  </a:cubicBezTo>
                  <a:cubicBezTo>
                    <a:pt x="121" y="31"/>
                    <a:pt x="37" y="85"/>
                    <a:pt x="37" y="85"/>
                  </a:cubicBezTo>
                  <a:cubicBezTo>
                    <a:pt x="38" y="86"/>
                    <a:pt x="121" y="35"/>
                    <a:pt x="122" y="37"/>
                  </a:cubicBezTo>
                  <a:cubicBezTo>
                    <a:pt x="122" y="37"/>
                    <a:pt x="36" y="87"/>
                    <a:pt x="36" y="88"/>
                  </a:cubicBezTo>
                  <a:cubicBezTo>
                    <a:pt x="36" y="89"/>
                    <a:pt x="122" y="37"/>
                    <a:pt x="122" y="38"/>
                  </a:cubicBezTo>
                  <a:cubicBezTo>
                    <a:pt x="123" y="39"/>
                    <a:pt x="35" y="88"/>
                    <a:pt x="35" y="89"/>
                  </a:cubicBezTo>
                  <a:cubicBezTo>
                    <a:pt x="36" y="90"/>
                    <a:pt x="122" y="38"/>
                    <a:pt x="123" y="39"/>
                  </a:cubicBezTo>
                  <a:cubicBezTo>
                    <a:pt x="123" y="40"/>
                    <a:pt x="33" y="92"/>
                    <a:pt x="33" y="92"/>
                  </a:cubicBezTo>
                  <a:cubicBezTo>
                    <a:pt x="34" y="93"/>
                    <a:pt x="123" y="40"/>
                    <a:pt x="123" y="41"/>
                  </a:cubicBezTo>
                  <a:cubicBezTo>
                    <a:pt x="124" y="42"/>
                    <a:pt x="32" y="92"/>
                    <a:pt x="33" y="93"/>
                  </a:cubicBezTo>
                  <a:cubicBezTo>
                    <a:pt x="34" y="94"/>
                    <a:pt x="123" y="40"/>
                    <a:pt x="123" y="41"/>
                  </a:cubicBezTo>
                  <a:cubicBezTo>
                    <a:pt x="124" y="43"/>
                    <a:pt x="26" y="105"/>
                    <a:pt x="26" y="106"/>
                  </a:cubicBezTo>
                  <a:cubicBezTo>
                    <a:pt x="27" y="107"/>
                    <a:pt x="124" y="48"/>
                    <a:pt x="125" y="49"/>
                  </a:cubicBezTo>
                  <a:cubicBezTo>
                    <a:pt x="126" y="51"/>
                    <a:pt x="21" y="115"/>
                    <a:pt x="22" y="116"/>
                  </a:cubicBezTo>
                  <a:cubicBezTo>
                    <a:pt x="22" y="117"/>
                    <a:pt x="126" y="55"/>
                    <a:pt x="127" y="56"/>
                  </a:cubicBezTo>
                  <a:cubicBezTo>
                    <a:pt x="127" y="56"/>
                    <a:pt x="19" y="118"/>
                    <a:pt x="20" y="120"/>
                  </a:cubicBezTo>
                  <a:cubicBezTo>
                    <a:pt x="21" y="121"/>
                    <a:pt x="127" y="57"/>
                    <a:pt x="127" y="58"/>
                  </a:cubicBezTo>
                  <a:cubicBezTo>
                    <a:pt x="128" y="59"/>
                    <a:pt x="15" y="132"/>
                    <a:pt x="16" y="133"/>
                  </a:cubicBezTo>
                  <a:cubicBezTo>
                    <a:pt x="17" y="134"/>
                    <a:pt x="129" y="66"/>
                    <a:pt x="130" y="67"/>
                  </a:cubicBezTo>
                  <a:cubicBezTo>
                    <a:pt x="130" y="68"/>
                    <a:pt x="14" y="133"/>
                    <a:pt x="15" y="134"/>
                  </a:cubicBezTo>
                  <a:cubicBezTo>
                    <a:pt x="16" y="135"/>
                    <a:pt x="129" y="67"/>
                    <a:pt x="130" y="68"/>
                  </a:cubicBezTo>
                  <a:cubicBezTo>
                    <a:pt x="130" y="69"/>
                    <a:pt x="11" y="142"/>
                    <a:pt x="12" y="144"/>
                  </a:cubicBezTo>
                  <a:cubicBezTo>
                    <a:pt x="13" y="145"/>
                    <a:pt x="131" y="74"/>
                    <a:pt x="132" y="75"/>
                  </a:cubicBezTo>
                  <a:cubicBezTo>
                    <a:pt x="132" y="76"/>
                    <a:pt x="10" y="146"/>
                    <a:pt x="11" y="148"/>
                  </a:cubicBezTo>
                  <a:cubicBezTo>
                    <a:pt x="12" y="149"/>
                    <a:pt x="132" y="76"/>
                    <a:pt x="133" y="78"/>
                  </a:cubicBezTo>
                  <a:cubicBezTo>
                    <a:pt x="134" y="79"/>
                    <a:pt x="10" y="149"/>
                    <a:pt x="11" y="150"/>
                  </a:cubicBezTo>
                  <a:cubicBezTo>
                    <a:pt x="11" y="152"/>
                    <a:pt x="133" y="78"/>
                    <a:pt x="133" y="79"/>
                  </a:cubicBezTo>
                  <a:cubicBezTo>
                    <a:pt x="134" y="81"/>
                    <a:pt x="7" y="159"/>
                    <a:pt x="8" y="160"/>
                  </a:cubicBezTo>
                  <a:cubicBezTo>
                    <a:pt x="9" y="162"/>
                    <a:pt x="135" y="86"/>
                    <a:pt x="136" y="87"/>
                  </a:cubicBezTo>
                  <a:cubicBezTo>
                    <a:pt x="136" y="88"/>
                    <a:pt x="8" y="160"/>
                    <a:pt x="8" y="161"/>
                  </a:cubicBezTo>
                  <a:cubicBezTo>
                    <a:pt x="9" y="163"/>
                    <a:pt x="135" y="86"/>
                    <a:pt x="136" y="87"/>
                  </a:cubicBezTo>
                  <a:cubicBezTo>
                    <a:pt x="137" y="89"/>
                    <a:pt x="7" y="164"/>
                    <a:pt x="7" y="164"/>
                  </a:cubicBezTo>
                  <a:cubicBezTo>
                    <a:pt x="8" y="166"/>
                    <a:pt x="135" y="88"/>
                    <a:pt x="136" y="90"/>
                  </a:cubicBezTo>
                  <a:cubicBezTo>
                    <a:pt x="137" y="91"/>
                    <a:pt x="5" y="167"/>
                    <a:pt x="6" y="169"/>
                  </a:cubicBezTo>
                  <a:cubicBezTo>
                    <a:pt x="7" y="170"/>
                    <a:pt x="137" y="92"/>
                    <a:pt x="137" y="93"/>
                  </a:cubicBezTo>
                  <a:cubicBezTo>
                    <a:pt x="138" y="94"/>
                    <a:pt x="4" y="178"/>
                    <a:pt x="5" y="179"/>
                  </a:cubicBezTo>
                  <a:cubicBezTo>
                    <a:pt x="6" y="181"/>
                    <a:pt x="139" y="100"/>
                    <a:pt x="140" y="101"/>
                  </a:cubicBezTo>
                  <a:cubicBezTo>
                    <a:pt x="141" y="103"/>
                    <a:pt x="3" y="182"/>
                    <a:pt x="4" y="184"/>
                  </a:cubicBezTo>
                  <a:cubicBezTo>
                    <a:pt x="5" y="186"/>
                    <a:pt x="140" y="103"/>
                    <a:pt x="141" y="105"/>
                  </a:cubicBezTo>
                  <a:cubicBezTo>
                    <a:pt x="141" y="106"/>
                    <a:pt x="3" y="189"/>
                    <a:pt x="3" y="190"/>
                  </a:cubicBezTo>
                  <a:cubicBezTo>
                    <a:pt x="4" y="192"/>
                    <a:pt x="142" y="108"/>
                    <a:pt x="143" y="110"/>
                  </a:cubicBezTo>
                  <a:cubicBezTo>
                    <a:pt x="144" y="111"/>
                    <a:pt x="1" y="192"/>
                    <a:pt x="3" y="194"/>
                  </a:cubicBezTo>
                  <a:cubicBezTo>
                    <a:pt x="3" y="196"/>
                    <a:pt x="143" y="112"/>
                    <a:pt x="144" y="113"/>
                  </a:cubicBezTo>
                  <a:cubicBezTo>
                    <a:pt x="145" y="115"/>
                    <a:pt x="1" y="195"/>
                    <a:pt x="2" y="197"/>
                  </a:cubicBezTo>
                  <a:cubicBezTo>
                    <a:pt x="3" y="198"/>
                    <a:pt x="144" y="113"/>
                    <a:pt x="145" y="115"/>
                  </a:cubicBezTo>
                  <a:cubicBezTo>
                    <a:pt x="146" y="117"/>
                    <a:pt x="1" y="207"/>
                    <a:pt x="2" y="207"/>
                  </a:cubicBezTo>
                  <a:cubicBezTo>
                    <a:pt x="3" y="209"/>
                    <a:pt x="147" y="122"/>
                    <a:pt x="148" y="123"/>
                  </a:cubicBezTo>
                  <a:cubicBezTo>
                    <a:pt x="149" y="125"/>
                    <a:pt x="1" y="215"/>
                    <a:pt x="2" y="216"/>
                  </a:cubicBezTo>
                  <a:cubicBezTo>
                    <a:pt x="3" y="218"/>
                    <a:pt x="149" y="129"/>
                    <a:pt x="150" y="131"/>
                  </a:cubicBezTo>
                  <a:cubicBezTo>
                    <a:pt x="152" y="133"/>
                    <a:pt x="1" y="216"/>
                    <a:pt x="2" y="217"/>
                  </a:cubicBezTo>
                  <a:cubicBezTo>
                    <a:pt x="2" y="219"/>
                    <a:pt x="150" y="130"/>
                    <a:pt x="151" y="131"/>
                  </a:cubicBezTo>
                  <a:cubicBezTo>
                    <a:pt x="152" y="133"/>
                    <a:pt x="1" y="220"/>
                    <a:pt x="1" y="221"/>
                  </a:cubicBezTo>
                  <a:cubicBezTo>
                    <a:pt x="3" y="224"/>
                    <a:pt x="151" y="133"/>
                    <a:pt x="152" y="135"/>
                  </a:cubicBezTo>
                  <a:cubicBezTo>
                    <a:pt x="153" y="136"/>
                    <a:pt x="0" y="220"/>
                    <a:pt x="1" y="222"/>
                  </a:cubicBezTo>
                  <a:cubicBezTo>
                    <a:pt x="3" y="223"/>
                    <a:pt x="151" y="133"/>
                    <a:pt x="152" y="135"/>
                  </a:cubicBezTo>
                  <a:cubicBezTo>
                    <a:pt x="153" y="137"/>
                    <a:pt x="1" y="228"/>
                    <a:pt x="2" y="229"/>
                  </a:cubicBezTo>
                  <a:cubicBezTo>
                    <a:pt x="3" y="230"/>
                    <a:pt x="153" y="139"/>
                    <a:pt x="154" y="141"/>
                  </a:cubicBezTo>
                  <a:cubicBezTo>
                    <a:pt x="156" y="143"/>
                    <a:pt x="2" y="235"/>
                    <a:pt x="2" y="237"/>
                  </a:cubicBezTo>
                  <a:cubicBezTo>
                    <a:pt x="3" y="238"/>
                    <a:pt x="156" y="146"/>
                    <a:pt x="157" y="147"/>
                  </a:cubicBezTo>
                  <a:cubicBezTo>
                    <a:pt x="158" y="149"/>
                    <a:pt x="2" y="239"/>
                    <a:pt x="3" y="240"/>
                  </a:cubicBezTo>
                  <a:cubicBezTo>
                    <a:pt x="4" y="242"/>
                    <a:pt x="158" y="149"/>
                    <a:pt x="158" y="150"/>
                  </a:cubicBezTo>
                  <a:cubicBezTo>
                    <a:pt x="159" y="152"/>
                    <a:pt x="2" y="247"/>
                    <a:pt x="3" y="249"/>
                  </a:cubicBezTo>
                  <a:cubicBezTo>
                    <a:pt x="4" y="251"/>
                    <a:pt x="161" y="157"/>
                    <a:pt x="162" y="158"/>
                  </a:cubicBezTo>
                  <a:cubicBezTo>
                    <a:pt x="162" y="159"/>
                    <a:pt x="3" y="250"/>
                    <a:pt x="4" y="252"/>
                  </a:cubicBezTo>
                  <a:cubicBezTo>
                    <a:pt x="4" y="253"/>
                    <a:pt x="161" y="158"/>
                    <a:pt x="162" y="160"/>
                  </a:cubicBezTo>
                  <a:cubicBezTo>
                    <a:pt x="163" y="162"/>
                    <a:pt x="3" y="252"/>
                    <a:pt x="4" y="254"/>
                  </a:cubicBezTo>
                  <a:cubicBezTo>
                    <a:pt x="5" y="255"/>
                    <a:pt x="162" y="160"/>
                    <a:pt x="163" y="162"/>
                  </a:cubicBezTo>
                  <a:cubicBezTo>
                    <a:pt x="164" y="164"/>
                    <a:pt x="4" y="257"/>
                    <a:pt x="5" y="260"/>
                  </a:cubicBezTo>
                  <a:cubicBezTo>
                    <a:pt x="6" y="261"/>
                    <a:pt x="164" y="165"/>
                    <a:pt x="165" y="167"/>
                  </a:cubicBezTo>
                  <a:cubicBezTo>
                    <a:pt x="166" y="169"/>
                    <a:pt x="4" y="260"/>
                    <a:pt x="5" y="261"/>
                  </a:cubicBezTo>
                  <a:cubicBezTo>
                    <a:pt x="6" y="263"/>
                    <a:pt x="117" y="196"/>
                    <a:pt x="117" y="197"/>
                  </a:cubicBezTo>
                  <a:cubicBezTo>
                    <a:pt x="118" y="198"/>
                    <a:pt x="5" y="260"/>
                    <a:pt x="5" y="262"/>
                  </a:cubicBezTo>
                  <a:cubicBezTo>
                    <a:pt x="6" y="263"/>
                    <a:pt x="115" y="196"/>
                    <a:pt x="116" y="198"/>
                  </a:cubicBezTo>
                  <a:cubicBezTo>
                    <a:pt x="117" y="199"/>
                    <a:pt x="6" y="267"/>
                    <a:pt x="6" y="268"/>
                  </a:cubicBezTo>
                  <a:cubicBezTo>
                    <a:pt x="6" y="268"/>
                    <a:pt x="90" y="219"/>
                    <a:pt x="90" y="219"/>
                  </a:cubicBezTo>
                  <a:cubicBezTo>
                    <a:pt x="90" y="220"/>
                    <a:pt x="7" y="275"/>
                    <a:pt x="8" y="276"/>
                  </a:cubicBezTo>
                  <a:cubicBezTo>
                    <a:pt x="8" y="277"/>
                    <a:pt x="69" y="240"/>
                    <a:pt x="69" y="241"/>
                  </a:cubicBezTo>
                  <a:cubicBezTo>
                    <a:pt x="69" y="242"/>
                    <a:pt x="8" y="276"/>
                    <a:pt x="8" y="276"/>
                  </a:cubicBezTo>
                  <a:cubicBezTo>
                    <a:pt x="8" y="277"/>
                    <a:pt x="69" y="241"/>
                    <a:pt x="69" y="241"/>
                  </a:cubicBezTo>
                  <a:cubicBezTo>
                    <a:pt x="69" y="242"/>
                    <a:pt x="9" y="279"/>
                    <a:pt x="9" y="279"/>
                  </a:cubicBezTo>
                  <a:cubicBezTo>
                    <a:pt x="9" y="280"/>
                    <a:pt x="63" y="248"/>
                    <a:pt x="63" y="248"/>
                  </a:cubicBezTo>
                  <a:cubicBezTo>
                    <a:pt x="63" y="249"/>
                    <a:pt x="10" y="286"/>
                    <a:pt x="11" y="287"/>
                  </a:cubicBezTo>
                  <a:cubicBezTo>
                    <a:pt x="11" y="288"/>
                    <a:pt x="52" y="263"/>
                    <a:pt x="52" y="263"/>
                  </a:cubicBezTo>
                  <a:cubicBezTo>
                    <a:pt x="52" y="264"/>
                    <a:pt x="11" y="289"/>
                    <a:pt x="11" y="290"/>
                  </a:cubicBezTo>
                  <a:cubicBezTo>
                    <a:pt x="12" y="290"/>
                    <a:pt x="48" y="268"/>
                    <a:pt x="49" y="268"/>
                  </a:cubicBezTo>
                  <a:cubicBezTo>
                    <a:pt x="49" y="268"/>
                    <a:pt x="11" y="290"/>
                    <a:pt x="11" y="290"/>
                  </a:cubicBezTo>
                  <a:cubicBezTo>
                    <a:pt x="12" y="290"/>
                    <a:pt x="48" y="269"/>
                    <a:pt x="48" y="269"/>
                  </a:cubicBezTo>
                  <a:cubicBezTo>
                    <a:pt x="48" y="269"/>
                    <a:pt x="12" y="292"/>
                    <a:pt x="12" y="292"/>
                  </a:cubicBezTo>
                  <a:cubicBezTo>
                    <a:pt x="12" y="293"/>
                    <a:pt x="45" y="273"/>
                    <a:pt x="45" y="273"/>
                  </a:cubicBezTo>
                  <a:cubicBezTo>
                    <a:pt x="45" y="273"/>
                    <a:pt x="12" y="293"/>
                    <a:pt x="12" y="294"/>
                  </a:cubicBezTo>
                  <a:cubicBezTo>
                    <a:pt x="13" y="294"/>
                    <a:pt x="43" y="275"/>
                    <a:pt x="44" y="276"/>
                  </a:cubicBezTo>
                  <a:cubicBezTo>
                    <a:pt x="44" y="276"/>
                    <a:pt x="13" y="297"/>
                    <a:pt x="13" y="297"/>
                  </a:cubicBezTo>
                  <a:cubicBezTo>
                    <a:pt x="13" y="297"/>
                    <a:pt x="40" y="281"/>
                    <a:pt x="40" y="281"/>
                  </a:cubicBezTo>
                  <a:cubicBezTo>
                    <a:pt x="41" y="282"/>
                    <a:pt x="14" y="300"/>
                    <a:pt x="14" y="300"/>
                  </a:cubicBezTo>
                  <a:cubicBezTo>
                    <a:pt x="15" y="301"/>
                    <a:pt x="37" y="287"/>
                    <a:pt x="37" y="287"/>
                  </a:cubicBezTo>
                  <a:cubicBezTo>
                    <a:pt x="37" y="287"/>
                    <a:pt x="14" y="300"/>
                    <a:pt x="15" y="301"/>
                  </a:cubicBezTo>
                  <a:cubicBezTo>
                    <a:pt x="15" y="301"/>
                    <a:pt x="37" y="287"/>
                    <a:pt x="37" y="288"/>
                  </a:cubicBezTo>
                  <a:cubicBezTo>
                    <a:pt x="37" y="288"/>
                    <a:pt x="17" y="307"/>
                    <a:pt x="17" y="307"/>
                  </a:cubicBezTo>
                  <a:cubicBezTo>
                    <a:pt x="17" y="307"/>
                    <a:pt x="31" y="298"/>
                    <a:pt x="31" y="298"/>
                  </a:cubicBezTo>
                  <a:cubicBezTo>
                    <a:pt x="31" y="299"/>
                    <a:pt x="17" y="308"/>
                    <a:pt x="17" y="308"/>
                  </a:cubicBezTo>
                  <a:cubicBezTo>
                    <a:pt x="17" y="308"/>
                    <a:pt x="30" y="301"/>
                    <a:pt x="30" y="301"/>
                  </a:cubicBezTo>
                  <a:cubicBezTo>
                    <a:pt x="30" y="301"/>
                    <a:pt x="18" y="309"/>
                    <a:pt x="18" y="309"/>
                  </a:cubicBezTo>
                  <a:cubicBezTo>
                    <a:pt x="18" y="310"/>
                    <a:pt x="29" y="303"/>
                    <a:pt x="29" y="303"/>
                  </a:cubicBezTo>
                  <a:cubicBezTo>
                    <a:pt x="29" y="303"/>
                    <a:pt x="20" y="315"/>
                    <a:pt x="20" y="315"/>
                  </a:cubicBezTo>
                  <a:cubicBezTo>
                    <a:pt x="20" y="315"/>
                    <a:pt x="25" y="312"/>
                    <a:pt x="25" y="312"/>
                  </a:cubicBezTo>
                  <a:cubicBezTo>
                    <a:pt x="25" y="312"/>
                    <a:pt x="21" y="318"/>
                    <a:pt x="21" y="318"/>
                  </a:cubicBezTo>
                  <a:cubicBezTo>
                    <a:pt x="21" y="318"/>
                    <a:pt x="23" y="317"/>
                    <a:pt x="23" y="317"/>
                  </a:cubicBezTo>
                  <a:cubicBezTo>
                    <a:pt x="23" y="317"/>
                    <a:pt x="22" y="320"/>
                    <a:pt x="22" y="320"/>
                  </a:cubicBezTo>
                  <a:cubicBezTo>
                    <a:pt x="22" y="320"/>
                    <a:pt x="22" y="320"/>
                    <a:pt x="22" y="320"/>
                  </a:cubicBezTo>
                </a:path>
              </a:pathLst>
            </a:custGeom>
            <a:noFill/>
            <a:ln w="3175" cap="rnd">
              <a:solidFill>
                <a:schemeClr val="accent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7"/>
            <p:cNvSpPr>
              <a:spLocks/>
            </p:cNvSpPr>
            <p:nvPr/>
          </p:nvSpPr>
          <p:spPr bwMode="auto">
            <a:xfrm>
              <a:off x="3778251" y="4103688"/>
              <a:ext cx="496888" cy="942975"/>
            </a:xfrm>
            <a:custGeom>
              <a:avLst/>
              <a:gdLst>
                <a:gd name="T0" fmla="*/ 46 w 166"/>
                <a:gd name="T1" fmla="*/ 7 h 317"/>
                <a:gd name="T2" fmla="*/ 57 w 166"/>
                <a:gd name="T3" fmla="*/ 7 h 317"/>
                <a:gd name="T4" fmla="*/ 42 w 166"/>
                <a:gd name="T5" fmla="*/ 26 h 317"/>
                <a:gd name="T6" fmla="*/ 72 w 166"/>
                <a:gd name="T7" fmla="*/ 19 h 317"/>
                <a:gd name="T8" fmla="*/ 38 w 166"/>
                <a:gd name="T9" fmla="*/ 47 h 317"/>
                <a:gd name="T10" fmla="*/ 78 w 166"/>
                <a:gd name="T11" fmla="*/ 25 h 317"/>
                <a:gd name="T12" fmla="*/ 37 w 166"/>
                <a:gd name="T13" fmla="*/ 51 h 317"/>
                <a:gd name="T14" fmla="*/ 87 w 166"/>
                <a:gd name="T15" fmla="*/ 32 h 317"/>
                <a:gd name="T16" fmla="*/ 32 w 166"/>
                <a:gd name="T17" fmla="*/ 74 h 317"/>
                <a:gd name="T18" fmla="*/ 99 w 166"/>
                <a:gd name="T19" fmla="*/ 46 h 317"/>
                <a:gd name="T20" fmla="*/ 26 w 166"/>
                <a:gd name="T21" fmla="*/ 97 h 317"/>
                <a:gd name="T22" fmla="*/ 106 w 166"/>
                <a:gd name="T23" fmla="*/ 54 h 317"/>
                <a:gd name="T24" fmla="*/ 21 w 166"/>
                <a:gd name="T25" fmla="*/ 114 h 317"/>
                <a:gd name="T26" fmla="*/ 112 w 166"/>
                <a:gd name="T27" fmla="*/ 62 h 317"/>
                <a:gd name="T28" fmla="*/ 18 w 166"/>
                <a:gd name="T29" fmla="*/ 123 h 317"/>
                <a:gd name="T30" fmla="*/ 120 w 166"/>
                <a:gd name="T31" fmla="*/ 73 h 317"/>
                <a:gd name="T32" fmla="*/ 9 w 166"/>
                <a:gd name="T33" fmla="*/ 148 h 317"/>
                <a:gd name="T34" fmla="*/ 127 w 166"/>
                <a:gd name="T35" fmla="*/ 83 h 317"/>
                <a:gd name="T36" fmla="*/ 1 w 166"/>
                <a:gd name="T37" fmla="*/ 169 h 317"/>
                <a:gd name="T38" fmla="*/ 136 w 166"/>
                <a:gd name="T39" fmla="*/ 100 h 317"/>
                <a:gd name="T40" fmla="*/ 13 w 166"/>
                <a:gd name="T41" fmla="*/ 176 h 317"/>
                <a:gd name="T42" fmla="*/ 138 w 166"/>
                <a:gd name="T43" fmla="*/ 104 h 317"/>
                <a:gd name="T44" fmla="*/ 28 w 166"/>
                <a:gd name="T45" fmla="*/ 183 h 317"/>
                <a:gd name="T46" fmla="*/ 145 w 166"/>
                <a:gd name="T47" fmla="*/ 119 h 317"/>
                <a:gd name="T48" fmla="*/ 41 w 166"/>
                <a:gd name="T49" fmla="*/ 191 h 317"/>
                <a:gd name="T50" fmla="*/ 150 w 166"/>
                <a:gd name="T51" fmla="*/ 131 h 317"/>
                <a:gd name="T52" fmla="*/ 50 w 166"/>
                <a:gd name="T53" fmla="*/ 196 h 317"/>
                <a:gd name="T54" fmla="*/ 152 w 166"/>
                <a:gd name="T55" fmla="*/ 137 h 317"/>
                <a:gd name="T56" fmla="*/ 62 w 166"/>
                <a:gd name="T57" fmla="*/ 206 h 317"/>
                <a:gd name="T58" fmla="*/ 156 w 166"/>
                <a:gd name="T59" fmla="*/ 152 h 317"/>
                <a:gd name="T60" fmla="*/ 72 w 166"/>
                <a:gd name="T61" fmla="*/ 213 h 317"/>
                <a:gd name="T62" fmla="*/ 160 w 166"/>
                <a:gd name="T63" fmla="*/ 165 h 317"/>
                <a:gd name="T64" fmla="*/ 76 w 166"/>
                <a:gd name="T65" fmla="*/ 216 h 317"/>
                <a:gd name="T66" fmla="*/ 161 w 166"/>
                <a:gd name="T67" fmla="*/ 169 h 317"/>
                <a:gd name="T68" fmla="*/ 82 w 166"/>
                <a:gd name="T69" fmla="*/ 222 h 317"/>
                <a:gd name="T70" fmla="*/ 162 w 166"/>
                <a:gd name="T71" fmla="*/ 176 h 317"/>
                <a:gd name="T72" fmla="*/ 88 w 166"/>
                <a:gd name="T73" fmla="*/ 228 h 317"/>
                <a:gd name="T74" fmla="*/ 164 w 166"/>
                <a:gd name="T75" fmla="*/ 186 h 317"/>
                <a:gd name="T76" fmla="*/ 96 w 166"/>
                <a:gd name="T77" fmla="*/ 236 h 317"/>
                <a:gd name="T78" fmla="*/ 165 w 166"/>
                <a:gd name="T79" fmla="*/ 204 h 317"/>
                <a:gd name="T80" fmla="*/ 105 w 166"/>
                <a:gd name="T81" fmla="*/ 246 h 317"/>
                <a:gd name="T82" fmla="*/ 166 w 166"/>
                <a:gd name="T83" fmla="*/ 213 h 317"/>
                <a:gd name="T84" fmla="*/ 112 w 166"/>
                <a:gd name="T85" fmla="*/ 254 h 317"/>
                <a:gd name="T86" fmla="*/ 166 w 166"/>
                <a:gd name="T87" fmla="*/ 226 h 317"/>
                <a:gd name="T88" fmla="*/ 121 w 166"/>
                <a:gd name="T89" fmla="*/ 267 h 317"/>
                <a:gd name="T90" fmla="*/ 165 w 166"/>
                <a:gd name="T91" fmla="*/ 242 h 317"/>
                <a:gd name="T92" fmla="*/ 126 w 166"/>
                <a:gd name="T93" fmla="*/ 274 h 317"/>
                <a:gd name="T94" fmla="*/ 164 w 166"/>
                <a:gd name="T95" fmla="*/ 255 h 317"/>
                <a:gd name="T96" fmla="*/ 132 w 166"/>
                <a:gd name="T97" fmla="*/ 285 h 317"/>
                <a:gd name="T98" fmla="*/ 162 w 166"/>
                <a:gd name="T99" fmla="*/ 268 h 317"/>
                <a:gd name="T100" fmla="*/ 135 w 166"/>
                <a:gd name="T101" fmla="*/ 289 h 317"/>
                <a:gd name="T102" fmla="*/ 160 w 166"/>
                <a:gd name="T103" fmla="*/ 281 h 317"/>
                <a:gd name="T104" fmla="*/ 141 w 166"/>
                <a:gd name="T105" fmla="*/ 301 h 317"/>
                <a:gd name="T106" fmla="*/ 155 w 166"/>
                <a:gd name="T107" fmla="*/ 300 h 317"/>
                <a:gd name="T108" fmla="*/ 149 w 166"/>
                <a:gd name="T109" fmla="*/ 317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66" h="317">
                  <a:moveTo>
                    <a:pt x="47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6" y="7"/>
                    <a:pt x="46" y="7"/>
                  </a:cubicBezTo>
                  <a:cubicBezTo>
                    <a:pt x="46" y="7"/>
                    <a:pt x="52" y="3"/>
                    <a:pt x="52" y="4"/>
                  </a:cubicBezTo>
                  <a:cubicBezTo>
                    <a:pt x="52" y="4"/>
                    <a:pt x="44" y="14"/>
                    <a:pt x="45" y="14"/>
                  </a:cubicBezTo>
                  <a:cubicBezTo>
                    <a:pt x="45" y="14"/>
                    <a:pt x="57" y="7"/>
                    <a:pt x="57" y="7"/>
                  </a:cubicBezTo>
                  <a:cubicBezTo>
                    <a:pt x="57" y="7"/>
                    <a:pt x="43" y="20"/>
                    <a:pt x="44" y="20"/>
                  </a:cubicBezTo>
                  <a:cubicBezTo>
                    <a:pt x="44" y="20"/>
                    <a:pt x="61" y="10"/>
                    <a:pt x="61" y="10"/>
                  </a:cubicBezTo>
                  <a:cubicBezTo>
                    <a:pt x="61" y="10"/>
                    <a:pt x="42" y="26"/>
                    <a:pt x="42" y="26"/>
                  </a:cubicBezTo>
                  <a:cubicBezTo>
                    <a:pt x="43" y="26"/>
                    <a:pt x="65" y="13"/>
                    <a:pt x="65" y="13"/>
                  </a:cubicBezTo>
                  <a:cubicBezTo>
                    <a:pt x="65" y="13"/>
                    <a:pt x="40" y="37"/>
                    <a:pt x="40" y="37"/>
                  </a:cubicBezTo>
                  <a:cubicBezTo>
                    <a:pt x="41" y="37"/>
                    <a:pt x="72" y="19"/>
                    <a:pt x="72" y="19"/>
                  </a:cubicBezTo>
                  <a:cubicBezTo>
                    <a:pt x="72" y="19"/>
                    <a:pt x="38" y="45"/>
                    <a:pt x="39" y="45"/>
                  </a:cubicBezTo>
                  <a:cubicBezTo>
                    <a:pt x="39" y="46"/>
                    <a:pt x="76" y="23"/>
                    <a:pt x="77" y="23"/>
                  </a:cubicBezTo>
                  <a:cubicBezTo>
                    <a:pt x="77" y="24"/>
                    <a:pt x="38" y="47"/>
                    <a:pt x="38" y="47"/>
                  </a:cubicBezTo>
                  <a:cubicBezTo>
                    <a:pt x="38" y="48"/>
                    <a:pt x="78" y="24"/>
                    <a:pt x="78" y="24"/>
                  </a:cubicBezTo>
                  <a:cubicBezTo>
                    <a:pt x="78" y="25"/>
                    <a:pt x="38" y="48"/>
                    <a:pt x="38" y="48"/>
                  </a:cubicBezTo>
                  <a:cubicBezTo>
                    <a:pt x="38" y="49"/>
                    <a:pt x="78" y="25"/>
                    <a:pt x="78" y="25"/>
                  </a:cubicBezTo>
                  <a:cubicBezTo>
                    <a:pt x="79" y="26"/>
                    <a:pt x="37" y="51"/>
                    <a:pt x="37" y="51"/>
                  </a:cubicBezTo>
                  <a:cubicBezTo>
                    <a:pt x="38" y="51"/>
                    <a:pt x="80" y="26"/>
                    <a:pt x="80" y="26"/>
                  </a:cubicBezTo>
                  <a:cubicBezTo>
                    <a:pt x="80" y="27"/>
                    <a:pt x="37" y="51"/>
                    <a:pt x="37" y="51"/>
                  </a:cubicBezTo>
                  <a:cubicBezTo>
                    <a:pt x="38" y="52"/>
                    <a:pt x="80" y="26"/>
                    <a:pt x="80" y="27"/>
                  </a:cubicBezTo>
                  <a:cubicBezTo>
                    <a:pt x="81" y="27"/>
                    <a:pt x="34" y="62"/>
                    <a:pt x="35" y="62"/>
                  </a:cubicBezTo>
                  <a:cubicBezTo>
                    <a:pt x="35" y="63"/>
                    <a:pt x="86" y="32"/>
                    <a:pt x="87" y="32"/>
                  </a:cubicBezTo>
                  <a:cubicBezTo>
                    <a:pt x="87" y="33"/>
                    <a:pt x="33" y="70"/>
                    <a:pt x="33" y="71"/>
                  </a:cubicBezTo>
                  <a:cubicBezTo>
                    <a:pt x="33" y="71"/>
                    <a:pt x="91" y="36"/>
                    <a:pt x="91" y="37"/>
                  </a:cubicBezTo>
                  <a:cubicBezTo>
                    <a:pt x="91" y="38"/>
                    <a:pt x="32" y="73"/>
                    <a:pt x="32" y="74"/>
                  </a:cubicBezTo>
                  <a:cubicBezTo>
                    <a:pt x="33" y="75"/>
                    <a:pt x="92" y="38"/>
                    <a:pt x="93" y="39"/>
                  </a:cubicBezTo>
                  <a:cubicBezTo>
                    <a:pt x="93" y="39"/>
                    <a:pt x="29" y="86"/>
                    <a:pt x="29" y="86"/>
                  </a:cubicBezTo>
                  <a:cubicBezTo>
                    <a:pt x="29" y="87"/>
                    <a:pt x="99" y="45"/>
                    <a:pt x="99" y="46"/>
                  </a:cubicBezTo>
                  <a:cubicBezTo>
                    <a:pt x="99" y="46"/>
                    <a:pt x="28" y="87"/>
                    <a:pt x="28" y="88"/>
                  </a:cubicBezTo>
                  <a:cubicBezTo>
                    <a:pt x="29" y="88"/>
                    <a:pt x="99" y="46"/>
                    <a:pt x="100" y="46"/>
                  </a:cubicBezTo>
                  <a:cubicBezTo>
                    <a:pt x="100" y="47"/>
                    <a:pt x="25" y="96"/>
                    <a:pt x="26" y="97"/>
                  </a:cubicBezTo>
                  <a:cubicBezTo>
                    <a:pt x="26" y="97"/>
                    <a:pt x="104" y="51"/>
                    <a:pt x="104" y="51"/>
                  </a:cubicBezTo>
                  <a:cubicBezTo>
                    <a:pt x="105" y="52"/>
                    <a:pt x="24" y="100"/>
                    <a:pt x="25" y="101"/>
                  </a:cubicBezTo>
                  <a:cubicBezTo>
                    <a:pt x="25" y="101"/>
                    <a:pt x="105" y="53"/>
                    <a:pt x="106" y="54"/>
                  </a:cubicBezTo>
                  <a:cubicBezTo>
                    <a:pt x="106" y="55"/>
                    <a:pt x="24" y="102"/>
                    <a:pt x="24" y="103"/>
                  </a:cubicBezTo>
                  <a:cubicBezTo>
                    <a:pt x="25" y="104"/>
                    <a:pt x="107" y="55"/>
                    <a:pt x="107" y="55"/>
                  </a:cubicBezTo>
                  <a:cubicBezTo>
                    <a:pt x="108" y="56"/>
                    <a:pt x="20" y="113"/>
                    <a:pt x="21" y="114"/>
                  </a:cubicBezTo>
                  <a:cubicBezTo>
                    <a:pt x="21" y="115"/>
                    <a:pt x="111" y="60"/>
                    <a:pt x="112" y="61"/>
                  </a:cubicBezTo>
                  <a:cubicBezTo>
                    <a:pt x="112" y="62"/>
                    <a:pt x="20" y="114"/>
                    <a:pt x="20" y="115"/>
                  </a:cubicBezTo>
                  <a:cubicBezTo>
                    <a:pt x="21" y="116"/>
                    <a:pt x="111" y="61"/>
                    <a:pt x="112" y="62"/>
                  </a:cubicBezTo>
                  <a:cubicBezTo>
                    <a:pt x="113" y="63"/>
                    <a:pt x="19" y="118"/>
                    <a:pt x="19" y="118"/>
                  </a:cubicBezTo>
                  <a:cubicBezTo>
                    <a:pt x="20" y="119"/>
                    <a:pt x="113" y="63"/>
                    <a:pt x="113" y="64"/>
                  </a:cubicBezTo>
                  <a:cubicBezTo>
                    <a:pt x="114" y="65"/>
                    <a:pt x="17" y="122"/>
                    <a:pt x="18" y="123"/>
                  </a:cubicBezTo>
                  <a:cubicBezTo>
                    <a:pt x="18" y="124"/>
                    <a:pt x="115" y="65"/>
                    <a:pt x="115" y="66"/>
                  </a:cubicBezTo>
                  <a:cubicBezTo>
                    <a:pt x="116" y="67"/>
                    <a:pt x="13" y="134"/>
                    <a:pt x="14" y="135"/>
                  </a:cubicBezTo>
                  <a:cubicBezTo>
                    <a:pt x="15" y="136"/>
                    <a:pt x="120" y="72"/>
                    <a:pt x="120" y="73"/>
                  </a:cubicBezTo>
                  <a:cubicBezTo>
                    <a:pt x="121" y="75"/>
                    <a:pt x="11" y="139"/>
                    <a:pt x="12" y="140"/>
                  </a:cubicBezTo>
                  <a:cubicBezTo>
                    <a:pt x="13" y="142"/>
                    <a:pt x="122" y="75"/>
                    <a:pt x="122" y="76"/>
                  </a:cubicBezTo>
                  <a:cubicBezTo>
                    <a:pt x="123" y="77"/>
                    <a:pt x="9" y="147"/>
                    <a:pt x="9" y="148"/>
                  </a:cubicBezTo>
                  <a:cubicBezTo>
                    <a:pt x="10" y="149"/>
                    <a:pt x="124" y="79"/>
                    <a:pt x="125" y="81"/>
                  </a:cubicBezTo>
                  <a:cubicBezTo>
                    <a:pt x="126" y="82"/>
                    <a:pt x="6" y="151"/>
                    <a:pt x="7" y="153"/>
                  </a:cubicBezTo>
                  <a:cubicBezTo>
                    <a:pt x="8" y="154"/>
                    <a:pt x="126" y="83"/>
                    <a:pt x="127" y="83"/>
                  </a:cubicBezTo>
                  <a:cubicBezTo>
                    <a:pt x="128" y="85"/>
                    <a:pt x="5" y="155"/>
                    <a:pt x="6" y="156"/>
                  </a:cubicBezTo>
                  <a:cubicBezTo>
                    <a:pt x="6" y="157"/>
                    <a:pt x="127" y="84"/>
                    <a:pt x="128" y="86"/>
                  </a:cubicBezTo>
                  <a:cubicBezTo>
                    <a:pt x="129" y="87"/>
                    <a:pt x="0" y="168"/>
                    <a:pt x="1" y="169"/>
                  </a:cubicBezTo>
                  <a:cubicBezTo>
                    <a:pt x="1" y="170"/>
                    <a:pt x="132" y="92"/>
                    <a:pt x="133" y="93"/>
                  </a:cubicBezTo>
                  <a:cubicBezTo>
                    <a:pt x="134" y="95"/>
                    <a:pt x="8" y="172"/>
                    <a:pt x="8" y="173"/>
                  </a:cubicBezTo>
                  <a:cubicBezTo>
                    <a:pt x="9" y="175"/>
                    <a:pt x="135" y="98"/>
                    <a:pt x="136" y="100"/>
                  </a:cubicBezTo>
                  <a:cubicBezTo>
                    <a:pt x="137" y="102"/>
                    <a:pt x="8" y="173"/>
                    <a:pt x="9" y="174"/>
                  </a:cubicBezTo>
                  <a:cubicBezTo>
                    <a:pt x="10" y="175"/>
                    <a:pt x="136" y="99"/>
                    <a:pt x="136" y="100"/>
                  </a:cubicBezTo>
                  <a:cubicBezTo>
                    <a:pt x="137" y="102"/>
                    <a:pt x="12" y="175"/>
                    <a:pt x="13" y="176"/>
                  </a:cubicBezTo>
                  <a:cubicBezTo>
                    <a:pt x="14" y="177"/>
                    <a:pt x="137" y="102"/>
                    <a:pt x="138" y="103"/>
                  </a:cubicBezTo>
                  <a:cubicBezTo>
                    <a:pt x="138" y="104"/>
                    <a:pt x="12" y="174"/>
                    <a:pt x="13" y="176"/>
                  </a:cubicBezTo>
                  <a:cubicBezTo>
                    <a:pt x="14" y="177"/>
                    <a:pt x="137" y="102"/>
                    <a:pt x="138" y="104"/>
                  </a:cubicBezTo>
                  <a:cubicBezTo>
                    <a:pt x="139" y="105"/>
                    <a:pt x="20" y="178"/>
                    <a:pt x="20" y="179"/>
                  </a:cubicBezTo>
                  <a:cubicBezTo>
                    <a:pt x="21" y="180"/>
                    <a:pt x="140" y="108"/>
                    <a:pt x="141" y="109"/>
                  </a:cubicBezTo>
                  <a:cubicBezTo>
                    <a:pt x="142" y="111"/>
                    <a:pt x="27" y="182"/>
                    <a:pt x="28" y="183"/>
                  </a:cubicBezTo>
                  <a:cubicBezTo>
                    <a:pt x="28" y="184"/>
                    <a:pt x="143" y="115"/>
                    <a:pt x="144" y="116"/>
                  </a:cubicBezTo>
                  <a:cubicBezTo>
                    <a:pt x="145" y="117"/>
                    <a:pt x="30" y="184"/>
                    <a:pt x="31" y="185"/>
                  </a:cubicBezTo>
                  <a:cubicBezTo>
                    <a:pt x="32" y="186"/>
                    <a:pt x="145" y="118"/>
                    <a:pt x="145" y="119"/>
                  </a:cubicBezTo>
                  <a:cubicBezTo>
                    <a:pt x="146" y="120"/>
                    <a:pt x="38" y="188"/>
                    <a:pt x="39" y="190"/>
                  </a:cubicBezTo>
                  <a:cubicBezTo>
                    <a:pt x="39" y="191"/>
                    <a:pt x="148" y="126"/>
                    <a:pt x="148" y="126"/>
                  </a:cubicBezTo>
                  <a:cubicBezTo>
                    <a:pt x="148" y="127"/>
                    <a:pt x="40" y="190"/>
                    <a:pt x="41" y="191"/>
                  </a:cubicBezTo>
                  <a:cubicBezTo>
                    <a:pt x="42" y="192"/>
                    <a:pt x="148" y="127"/>
                    <a:pt x="149" y="129"/>
                  </a:cubicBezTo>
                  <a:cubicBezTo>
                    <a:pt x="150" y="130"/>
                    <a:pt x="42" y="191"/>
                    <a:pt x="43" y="192"/>
                  </a:cubicBezTo>
                  <a:cubicBezTo>
                    <a:pt x="44" y="193"/>
                    <a:pt x="149" y="129"/>
                    <a:pt x="150" y="131"/>
                  </a:cubicBezTo>
                  <a:cubicBezTo>
                    <a:pt x="150" y="132"/>
                    <a:pt x="48" y="194"/>
                    <a:pt x="48" y="195"/>
                  </a:cubicBezTo>
                  <a:cubicBezTo>
                    <a:pt x="49" y="196"/>
                    <a:pt x="151" y="135"/>
                    <a:pt x="152" y="136"/>
                  </a:cubicBezTo>
                  <a:cubicBezTo>
                    <a:pt x="152" y="137"/>
                    <a:pt x="49" y="195"/>
                    <a:pt x="50" y="196"/>
                  </a:cubicBezTo>
                  <a:cubicBezTo>
                    <a:pt x="50" y="198"/>
                    <a:pt x="152" y="137"/>
                    <a:pt x="152" y="137"/>
                  </a:cubicBezTo>
                  <a:cubicBezTo>
                    <a:pt x="153" y="139"/>
                    <a:pt x="49" y="195"/>
                    <a:pt x="50" y="196"/>
                  </a:cubicBezTo>
                  <a:cubicBezTo>
                    <a:pt x="50" y="197"/>
                    <a:pt x="151" y="136"/>
                    <a:pt x="152" y="137"/>
                  </a:cubicBezTo>
                  <a:cubicBezTo>
                    <a:pt x="153" y="139"/>
                    <a:pt x="55" y="200"/>
                    <a:pt x="55" y="200"/>
                  </a:cubicBezTo>
                  <a:cubicBezTo>
                    <a:pt x="55" y="201"/>
                    <a:pt x="154" y="143"/>
                    <a:pt x="154" y="143"/>
                  </a:cubicBezTo>
                  <a:cubicBezTo>
                    <a:pt x="154" y="144"/>
                    <a:pt x="62" y="205"/>
                    <a:pt x="62" y="206"/>
                  </a:cubicBezTo>
                  <a:cubicBezTo>
                    <a:pt x="63" y="207"/>
                    <a:pt x="156" y="150"/>
                    <a:pt x="156" y="151"/>
                  </a:cubicBezTo>
                  <a:cubicBezTo>
                    <a:pt x="157" y="152"/>
                    <a:pt x="62" y="205"/>
                    <a:pt x="62" y="206"/>
                  </a:cubicBezTo>
                  <a:cubicBezTo>
                    <a:pt x="63" y="206"/>
                    <a:pt x="156" y="151"/>
                    <a:pt x="156" y="152"/>
                  </a:cubicBezTo>
                  <a:cubicBezTo>
                    <a:pt x="157" y="153"/>
                    <a:pt x="65" y="207"/>
                    <a:pt x="65" y="208"/>
                  </a:cubicBezTo>
                  <a:cubicBezTo>
                    <a:pt x="66" y="209"/>
                    <a:pt x="157" y="154"/>
                    <a:pt x="157" y="155"/>
                  </a:cubicBezTo>
                  <a:cubicBezTo>
                    <a:pt x="158" y="156"/>
                    <a:pt x="71" y="212"/>
                    <a:pt x="72" y="213"/>
                  </a:cubicBezTo>
                  <a:cubicBezTo>
                    <a:pt x="72" y="214"/>
                    <a:pt x="159" y="161"/>
                    <a:pt x="159" y="162"/>
                  </a:cubicBezTo>
                  <a:cubicBezTo>
                    <a:pt x="160" y="163"/>
                    <a:pt x="73" y="214"/>
                    <a:pt x="73" y="214"/>
                  </a:cubicBezTo>
                  <a:cubicBezTo>
                    <a:pt x="74" y="215"/>
                    <a:pt x="159" y="164"/>
                    <a:pt x="160" y="165"/>
                  </a:cubicBezTo>
                  <a:cubicBezTo>
                    <a:pt x="160" y="165"/>
                    <a:pt x="73" y="214"/>
                    <a:pt x="74" y="215"/>
                  </a:cubicBezTo>
                  <a:cubicBezTo>
                    <a:pt x="74" y="216"/>
                    <a:pt x="160" y="164"/>
                    <a:pt x="160" y="165"/>
                  </a:cubicBezTo>
                  <a:cubicBezTo>
                    <a:pt x="161" y="166"/>
                    <a:pt x="75" y="216"/>
                    <a:pt x="76" y="216"/>
                  </a:cubicBezTo>
                  <a:cubicBezTo>
                    <a:pt x="76" y="217"/>
                    <a:pt x="160" y="166"/>
                    <a:pt x="160" y="167"/>
                  </a:cubicBezTo>
                  <a:cubicBezTo>
                    <a:pt x="161" y="168"/>
                    <a:pt x="76" y="216"/>
                    <a:pt x="77" y="217"/>
                  </a:cubicBezTo>
                  <a:cubicBezTo>
                    <a:pt x="77" y="218"/>
                    <a:pt x="160" y="168"/>
                    <a:pt x="161" y="169"/>
                  </a:cubicBezTo>
                  <a:cubicBezTo>
                    <a:pt x="161" y="169"/>
                    <a:pt x="79" y="219"/>
                    <a:pt x="79" y="220"/>
                  </a:cubicBezTo>
                  <a:cubicBezTo>
                    <a:pt x="80" y="220"/>
                    <a:pt x="161" y="171"/>
                    <a:pt x="161" y="172"/>
                  </a:cubicBezTo>
                  <a:cubicBezTo>
                    <a:pt x="162" y="173"/>
                    <a:pt x="82" y="222"/>
                    <a:pt x="82" y="222"/>
                  </a:cubicBezTo>
                  <a:cubicBezTo>
                    <a:pt x="82" y="223"/>
                    <a:pt x="162" y="176"/>
                    <a:pt x="162" y="176"/>
                  </a:cubicBezTo>
                  <a:cubicBezTo>
                    <a:pt x="162" y="177"/>
                    <a:pt x="81" y="221"/>
                    <a:pt x="82" y="222"/>
                  </a:cubicBezTo>
                  <a:cubicBezTo>
                    <a:pt x="83" y="223"/>
                    <a:pt x="161" y="175"/>
                    <a:pt x="162" y="176"/>
                  </a:cubicBezTo>
                  <a:cubicBezTo>
                    <a:pt x="162" y="177"/>
                    <a:pt x="87" y="226"/>
                    <a:pt x="87" y="227"/>
                  </a:cubicBezTo>
                  <a:cubicBezTo>
                    <a:pt x="87" y="227"/>
                    <a:pt x="162" y="182"/>
                    <a:pt x="163" y="183"/>
                  </a:cubicBezTo>
                  <a:cubicBezTo>
                    <a:pt x="163" y="183"/>
                    <a:pt x="88" y="227"/>
                    <a:pt x="88" y="228"/>
                  </a:cubicBezTo>
                  <a:cubicBezTo>
                    <a:pt x="89" y="228"/>
                    <a:pt x="163" y="184"/>
                    <a:pt x="163" y="184"/>
                  </a:cubicBezTo>
                  <a:cubicBezTo>
                    <a:pt x="164" y="185"/>
                    <a:pt x="89" y="228"/>
                    <a:pt x="89" y="229"/>
                  </a:cubicBezTo>
                  <a:cubicBezTo>
                    <a:pt x="90" y="230"/>
                    <a:pt x="163" y="185"/>
                    <a:pt x="164" y="186"/>
                  </a:cubicBezTo>
                  <a:cubicBezTo>
                    <a:pt x="164" y="187"/>
                    <a:pt x="93" y="233"/>
                    <a:pt x="94" y="233"/>
                  </a:cubicBezTo>
                  <a:cubicBezTo>
                    <a:pt x="94" y="234"/>
                    <a:pt x="164" y="192"/>
                    <a:pt x="165" y="193"/>
                  </a:cubicBezTo>
                  <a:cubicBezTo>
                    <a:pt x="165" y="193"/>
                    <a:pt x="95" y="235"/>
                    <a:pt x="96" y="236"/>
                  </a:cubicBezTo>
                  <a:cubicBezTo>
                    <a:pt x="96" y="237"/>
                    <a:pt x="164" y="195"/>
                    <a:pt x="165" y="196"/>
                  </a:cubicBezTo>
                  <a:cubicBezTo>
                    <a:pt x="165" y="197"/>
                    <a:pt x="100" y="241"/>
                    <a:pt x="101" y="241"/>
                  </a:cubicBezTo>
                  <a:cubicBezTo>
                    <a:pt x="101" y="242"/>
                    <a:pt x="165" y="203"/>
                    <a:pt x="165" y="204"/>
                  </a:cubicBezTo>
                  <a:cubicBezTo>
                    <a:pt x="166" y="204"/>
                    <a:pt x="102" y="242"/>
                    <a:pt x="102" y="243"/>
                  </a:cubicBezTo>
                  <a:cubicBezTo>
                    <a:pt x="103" y="244"/>
                    <a:pt x="165" y="206"/>
                    <a:pt x="165" y="206"/>
                  </a:cubicBezTo>
                  <a:cubicBezTo>
                    <a:pt x="166" y="207"/>
                    <a:pt x="104" y="245"/>
                    <a:pt x="105" y="246"/>
                  </a:cubicBezTo>
                  <a:cubicBezTo>
                    <a:pt x="105" y="246"/>
                    <a:pt x="165" y="210"/>
                    <a:pt x="166" y="211"/>
                  </a:cubicBezTo>
                  <a:cubicBezTo>
                    <a:pt x="166" y="211"/>
                    <a:pt x="106" y="246"/>
                    <a:pt x="106" y="247"/>
                  </a:cubicBezTo>
                  <a:cubicBezTo>
                    <a:pt x="106" y="247"/>
                    <a:pt x="165" y="212"/>
                    <a:pt x="166" y="213"/>
                  </a:cubicBezTo>
                  <a:cubicBezTo>
                    <a:pt x="166" y="213"/>
                    <a:pt x="107" y="247"/>
                    <a:pt x="107" y="248"/>
                  </a:cubicBezTo>
                  <a:cubicBezTo>
                    <a:pt x="107" y="248"/>
                    <a:pt x="166" y="213"/>
                    <a:pt x="166" y="214"/>
                  </a:cubicBezTo>
                  <a:cubicBezTo>
                    <a:pt x="166" y="214"/>
                    <a:pt x="111" y="254"/>
                    <a:pt x="112" y="254"/>
                  </a:cubicBezTo>
                  <a:cubicBezTo>
                    <a:pt x="112" y="255"/>
                    <a:pt x="166" y="222"/>
                    <a:pt x="166" y="223"/>
                  </a:cubicBezTo>
                  <a:cubicBezTo>
                    <a:pt x="166" y="223"/>
                    <a:pt x="113" y="255"/>
                    <a:pt x="113" y="256"/>
                  </a:cubicBezTo>
                  <a:cubicBezTo>
                    <a:pt x="113" y="257"/>
                    <a:pt x="166" y="225"/>
                    <a:pt x="166" y="226"/>
                  </a:cubicBezTo>
                  <a:cubicBezTo>
                    <a:pt x="166" y="226"/>
                    <a:pt x="117" y="261"/>
                    <a:pt x="117" y="261"/>
                  </a:cubicBezTo>
                  <a:cubicBezTo>
                    <a:pt x="117" y="262"/>
                    <a:pt x="166" y="233"/>
                    <a:pt x="166" y="233"/>
                  </a:cubicBezTo>
                  <a:cubicBezTo>
                    <a:pt x="166" y="234"/>
                    <a:pt x="121" y="266"/>
                    <a:pt x="121" y="267"/>
                  </a:cubicBezTo>
                  <a:cubicBezTo>
                    <a:pt x="121" y="267"/>
                    <a:pt x="165" y="240"/>
                    <a:pt x="165" y="241"/>
                  </a:cubicBezTo>
                  <a:cubicBezTo>
                    <a:pt x="166" y="241"/>
                    <a:pt x="121" y="267"/>
                    <a:pt x="121" y="267"/>
                  </a:cubicBezTo>
                  <a:cubicBezTo>
                    <a:pt x="122" y="267"/>
                    <a:pt x="165" y="241"/>
                    <a:pt x="165" y="242"/>
                  </a:cubicBezTo>
                  <a:cubicBezTo>
                    <a:pt x="166" y="242"/>
                    <a:pt x="122" y="267"/>
                    <a:pt x="122" y="268"/>
                  </a:cubicBezTo>
                  <a:cubicBezTo>
                    <a:pt x="122" y="268"/>
                    <a:pt x="165" y="242"/>
                    <a:pt x="165" y="242"/>
                  </a:cubicBezTo>
                  <a:cubicBezTo>
                    <a:pt x="166" y="242"/>
                    <a:pt x="126" y="274"/>
                    <a:pt x="126" y="274"/>
                  </a:cubicBezTo>
                  <a:cubicBezTo>
                    <a:pt x="126" y="275"/>
                    <a:pt x="164" y="251"/>
                    <a:pt x="164" y="252"/>
                  </a:cubicBezTo>
                  <a:cubicBezTo>
                    <a:pt x="165" y="252"/>
                    <a:pt x="127" y="276"/>
                    <a:pt x="127" y="276"/>
                  </a:cubicBezTo>
                  <a:cubicBezTo>
                    <a:pt x="127" y="276"/>
                    <a:pt x="164" y="254"/>
                    <a:pt x="164" y="255"/>
                  </a:cubicBezTo>
                  <a:cubicBezTo>
                    <a:pt x="164" y="255"/>
                    <a:pt x="128" y="277"/>
                    <a:pt x="128" y="277"/>
                  </a:cubicBezTo>
                  <a:cubicBezTo>
                    <a:pt x="128" y="278"/>
                    <a:pt x="164" y="256"/>
                    <a:pt x="164" y="257"/>
                  </a:cubicBezTo>
                  <a:cubicBezTo>
                    <a:pt x="164" y="257"/>
                    <a:pt x="132" y="284"/>
                    <a:pt x="132" y="285"/>
                  </a:cubicBezTo>
                  <a:cubicBezTo>
                    <a:pt x="133" y="285"/>
                    <a:pt x="162" y="267"/>
                    <a:pt x="162" y="267"/>
                  </a:cubicBezTo>
                  <a:cubicBezTo>
                    <a:pt x="163" y="268"/>
                    <a:pt x="133" y="285"/>
                    <a:pt x="133" y="285"/>
                  </a:cubicBezTo>
                  <a:cubicBezTo>
                    <a:pt x="133" y="286"/>
                    <a:pt x="162" y="268"/>
                    <a:pt x="162" y="268"/>
                  </a:cubicBezTo>
                  <a:cubicBezTo>
                    <a:pt x="163" y="268"/>
                    <a:pt x="133" y="285"/>
                    <a:pt x="133" y="286"/>
                  </a:cubicBezTo>
                  <a:cubicBezTo>
                    <a:pt x="133" y="286"/>
                    <a:pt x="162" y="269"/>
                    <a:pt x="162" y="269"/>
                  </a:cubicBezTo>
                  <a:cubicBezTo>
                    <a:pt x="162" y="269"/>
                    <a:pt x="135" y="288"/>
                    <a:pt x="135" y="289"/>
                  </a:cubicBezTo>
                  <a:cubicBezTo>
                    <a:pt x="135" y="289"/>
                    <a:pt x="161" y="274"/>
                    <a:pt x="161" y="274"/>
                  </a:cubicBezTo>
                  <a:cubicBezTo>
                    <a:pt x="161" y="274"/>
                    <a:pt x="137" y="293"/>
                    <a:pt x="138" y="293"/>
                  </a:cubicBezTo>
                  <a:cubicBezTo>
                    <a:pt x="138" y="293"/>
                    <a:pt x="159" y="280"/>
                    <a:pt x="160" y="281"/>
                  </a:cubicBezTo>
                  <a:cubicBezTo>
                    <a:pt x="160" y="281"/>
                    <a:pt x="138" y="294"/>
                    <a:pt x="138" y="294"/>
                  </a:cubicBezTo>
                  <a:cubicBezTo>
                    <a:pt x="138" y="295"/>
                    <a:pt x="159" y="282"/>
                    <a:pt x="159" y="282"/>
                  </a:cubicBezTo>
                  <a:cubicBezTo>
                    <a:pt x="159" y="282"/>
                    <a:pt x="141" y="301"/>
                    <a:pt x="141" y="301"/>
                  </a:cubicBezTo>
                  <a:cubicBezTo>
                    <a:pt x="141" y="301"/>
                    <a:pt x="157" y="292"/>
                    <a:pt x="157" y="292"/>
                  </a:cubicBezTo>
                  <a:cubicBezTo>
                    <a:pt x="157" y="292"/>
                    <a:pt x="143" y="306"/>
                    <a:pt x="144" y="306"/>
                  </a:cubicBezTo>
                  <a:cubicBezTo>
                    <a:pt x="144" y="306"/>
                    <a:pt x="155" y="299"/>
                    <a:pt x="155" y="300"/>
                  </a:cubicBezTo>
                  <a:cubicBezTo>
                    <a:pt x="155" y="300"/>
                    <a:pt x="147" y="313"/>
                    <a:pt x="147" y="313"/>
                  </a:cubicBezTo>
                  <a:cubicBezTo>
                    <a:pt x="147" y="313"/>
                    <a:pt x="151" y="310"/>
                    <a:pt x="151" y="310"/>
                  </a:cubicBezTo>
                  <a:cubicBezTo>
                    <a:pt x="151" y="310"/>
                    <a:pt x="149" y="317"/>
                    <a:pt x="149" y="317"/>
                  </a:cubicBezTo>
                  <a:cubicBezTo>
                    <a:pt x="149" y="317"/>
                    <a:pt x="149" y="317"/>
                    <a:pt x="149" y="317"/>
                  </a:cubicBezTo>
                </a:path>
              </a:pathLst>
            </a:custGeom>
            <a:noFill/>
            <a:ln w="3175" cap="rnd">
              <a:solidFill>
                <a:schemeClr val="accent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8"/>
            <p:cNvSpPr>
              <a:spLocks/>
            </p:cNvSpPr>
            <p:nvPr/>
          </p:nvSpPr>
          <p:spPr bwMode="auto">
            <a:xfrm>
              <a:off x="3066258" y="2282825"/>
              <a:ext cx="746125" cy="590550"/>
            </a:xfrm>
            <a:custGeom>
              <a:avLst/>
              <a:gdLst>
                <a:gd name="T0" fmla="*/ 121 w 249"/>
                <a:gd name="T1" fmla="*/ 0 h 198"/>
                <a:gd name="T2" fmla="*/ 122 w 249"/>
                <a:gd name="T3" fmla="*/ 1 h 198"/>
                <a:gd name="T4" fmla="*/ 125 w 249"/>
                <a:gd name="T5" fmla="*/ 3 h 198"/>
                <a:gd name="T6" fmla="*/ 130 w 249"/>
                <a:gd name="T7" fmla="*/ 9 h 198"/>
                <a:gd name="T8" fmla="*/ 130 w 249"/>
                <a:gd name="T9" fmla="*/ 9 h 198"/>
                <a:gd name="T10" fmla="*/ 132 w 249"/>
                <a:gd name="T11" fmla="*/ 10 h 198"/>
                <a:gd name="T12" fmla="*/ 136 w 249"/>
                <a:gd name="T13" fmla="*/ 13 h 198"/>
                <a:gd name="T14" fmla="*/ 140 w 249"/>
                <a:gd name="T15" fmla="*/ 17 h 198"/>
                <a:gd name="T16" fmla="*/ 143 w 249"/>
                <a:gd name="T17" fmla="*/ 20 h 198"/>
                <a:gd name="T18" fmla="*/ 149 w 249"/>
                <a:gd name="T19" fmla="*/ 26 h 198"/>
                <a:gd name="T20" fmla="*/ 152 w 249"/>
                <a:gd name="T21" fmla="*/ 30 h 198"/>
                <a:gd name="T22" fmla="*/ 154 w 249"/>
                <a:gd name="T23" fmla="*/ 32 h 198"/>
                <a:gd name="T24" fmla="*/ 157 w 249"/>
                <a:gd name="T25" fmla="*/ 35 h 198"/>
                <a:gd name="T26" fmla="*/ 157 w 249"/>
                <a:gd name="T27" fmla="*/ 35 h 198"/>
                <a:gd name="T28" fmla="*/ 160 w 249"/>
                <a:gd name="T29" fmla="*/ 39 h 198"/>
                <a:gd name="T30" fmla="*/ 166 w 249"/>
                <a:gd name="T31" fmla="*/ 45 h 198"/>
                <a:gd name="T32" fmla="*/ 168 w 249"/>
                <a:gd name="T33" fmla="*/ 49 h 198"/>
                <a:gd name="T34" fmla="*/ 172 w 249"/>
                <a:gd name="T35" fmla="*/ 54 h 198"/>
                <a:gd name="T36" fmla="*/ 173 w 249"/>
                <a:gd name="T37" fmla="*/ 55 h 198"/>
                <a:gd name="T38" fmla="*/ 175 w 249"/>
                <a:gd name="T39" fmla="*/ 57 h 198"/>
                <a:gd name="T40" fmla="*/ 177 w 249"/>
                <a:gd name="T41" fmla="*/ 60 h 198"/>
                <a:gd name="T42" fmla="*/ 179 w 249"/>
                <a:gd name="T43" fmla="*/ 63 h 198"/>
                <a:gd name="T44" fmla="*/ 180 w 249"/>
                <a:gd name="T45" fmla="*/ 63 h 198"/>
                <a:gd name="T46" fmla="*/ 185 w 249"/>
                <a:gd name="T47" fmla="*/ 70 h 198"/>
                <a:gd name="T48" fmla="*/ 185 w 249"/>
                <a:gd name="T49" fmla="*/ 71 h 198"/>
                <a:gd name="T50" fmla="*/ 187 w 249"/>
                <a:gd name="T51" fmla="*/ 74 h 198"/>
                <a:gd name="T52" fmla="*/ 190 w 249"/>
                <a:gd name="T53" fmla="*/ 78 h 198"/>
                <a:gd name="T54" fmla="*/ 191 w 249"/>
                <a:gd name="T55" fmla="*/ 80 h 198"/>
                <a:gd name="T56" fmla="*/ 196 w 249"/>
                <a:gd name="T57" fmla="*/ 87 h 198"/>
                <a:gd name="T58" fmla="*/ 198 w 249"/>
                <a:gd name="T59" fmla="*/ 90 h 198"/>
                <a:gd name="T60" fmla="*/ 200 w 249"/>
                <a:gd name="T61" fmla="*/ 94 h 198"/>
                <a:gd name="T62" fmla="*/ 205 w 249"/>
                <a:gd name="T63" fmla="*/ 101 h 198"/>
                <a:gd name="T64" fmla="*/ 209 w 249"/>
                <a:gd name="T65" fmla="*/ 108 h 198"/>
                <a:gd name="T66" fmla="*/ 212 w 249"/>
                <a:gd name="T67" fmla="*/ 113 h 198"/>
                <a:gd name="T68" fmla="*/ 212 w 249"/>
                <a:gd name="T69" fmla="*/ 114 h 198"/>
                <a:gd name="T70" fmla="*/ 216 w 249"/>
                <a:gd name="T71" fmla="*/ 122 h 198"/>
                <a:gd name="T72" fmla="*/ 218 w 249"/>
                <a:gd name="T73" fmla="*/ 124 h 198"/>
                <a:gd name="T74" fmla="*/ 220 w 249"/>
                <a:gd name="T75" fmla="*/ 128 h 198"/>
                <a:gd name="T76" fmla="*/ 220 w 249"/>
                <a:gd name="T77" fmla="*/ 129 h 198"/>
                <a:gd name="T78" fmla="*/ 223 w 249"/>
                <a:gd name="T79" fmla="*/ 134 h 198"/>
                <a:gd name="T80" fmla="*/ 224 w 249"/>
                <a:gd name="T81" fmla="*/ 136 h 198"/>
                <a:gd name="T82" fmla="*/ 228 w 249"/>
                <a:gd name="T83" fmla="*/ 144 h 198"/>
                <a:gd name="T84" fmla="*/ 230 w 249"/>
                <a:gd name="T85" fmla="*/ 148 h 198"/>
                <a:gd name="T86" fmla="*/ 233 w 249"/>
                <a:gd name="T87" fmla="*/ 155 h 198"/>
                <a:gd name="T88" fmla="*/ 234 w 249"/>
                <a:gd name="T89" fmla="*/ 157 h 198"/>
                <a:gd name="T90" fmla="*/ 237 w 249"/>
                <a:gd name="T91" fmla="*/ 165 h 198"/>
                <a:gd name="T92" fmla="*/ 239 w 249"/>
                <a:gd name="T93" fmla="*/ 168 h 198"/>
                <a:gd name="T94" fmla="*/ 240 w 249"/>
                <a:gd name="T95" fmla="*/ 170 h 198"/>
                <a:gd name="T96" fmla="*/ 243 w 249"/>
                <a:gd name="T97" fmla="*/ 178 h 198"/>
                <a:gd name="T98" fmla="*/ 245 w 249"/>
                <a:gd name="T99" fmla="*/ 185 h 198"/>
                <a:gd name="T100" fmla="*/ 246 w 249"/>
                <a:gd name="T101" fmla="*/ 186 h 198"/>
                <a:gd name="T102" fmla="*/ 249 w 249"/>
                <a:gd name="T103" fmla="*/ 193 h 198"/>
                <a:gd name="T104" fmla="*/ 249 w 249"/>
                <a:gd name="T105" fmla="*/ 194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49" h="198">
                  <a:moveTo>
                    <a:pt x="121" y="1"/>
                  </a:moveTo>
                  <a:cubicBezTo>
                    <a:pt x="121" y="1"/>
                    <a:pt x="121" y="0"/>
                    <a:pt x="121" y="0"/>
                  </a:cubicBezTo>
                  <a:cubicBezTo>
                    <a:pt x="121" y="0"/>
                    <a:pt x="116" y="5"/>
                    <a:pt x="116" y="5"/>
                  </a:cubicBezTo>
                  <a:cubicBezTo>
                    <a:pt x="116" y="5"/>
                    <a:pt x="122" y="1"/>
                    <a:pt x="122" y="1"/>
                  </a:cubicBezTo>
                  <a:cubicBezTo>
                    <a:pt x="123" y="1"/>
                    <a:pt x="107" y="13"/>
                    <a:pt x="107" y="13"/>
                  </a:cubicBezTo>
                  <a:cubicBezTo>
                    <a:pt x="108" y="14"/>
                    <a:pt x="125" y="3"/>
                    <a:pt x="125" y="3"/>
                  </a:cubicBezTo>
                  <a:cubicBezTo>
                    <a:pt x="125" y="4"/>
                    <a:pt x="90" y="31"/>
                    <a:pt x="90" y="32"/>
                  </a:cubicBezTo>
                  <a:cubicBezTo>
                    <a:pt x="91" y="32"/>
                    <a:pt x="130" y="8"/>
                    <a:pt x="130" y="9"/>
                  </a:cubicBezTo>
                  <a:cubicBezTo>
                    <a:pt x="131" y="9"/>
                    <a:pt x="90" y="32"/>
                    <a:pt x="90" y="32"/>
                  </a:cubicBezTo>
                  <a:cubicBezTo>
                    <a:pt x="90" y="32"/>
                    <a:pt x="130" y="8"/>
                    <a:pt x="130" y="9"/>
                  </a:cubicBezTo>
                  <a:cubicBezTo>
                    <a:pt x="131" y="9"/>
                    <a:pt x="85" y="37"/>
                    <a:pt x="85" y="38"/>
                  </a:cubicBezTo>
                  <a:cubicBezTo>
                    <a:pt x="86" y="38"/>
                    <a:pt x="132" y="10"/>
                    <a:pt x="132" y="10"/>
                  </a:cubicBezTo>
                  <a:cubicBezTo>
                    <a:pt x="133" y="11"/>
                    <a:pt x="77" y="46"/>
                    <a:pt x="77" y="47"/>
                  </a:cubicBezTo>
                  <a:cubicBezTo>
                    <a:pt x="78" y="48"/>
                    <a:pt x="135" y="13"/>
                    <a:pt x="136" y="13"/>
                  </a:cubicBezTo>
                  <a:cubicBezTo>
                    <a:pt x="136" y="14"/>
                    <a:pt x="68" y="58"/>
                    <a:pt x="69" y="59"/>
                  </a:cubicBezTo>
                  <a:cubicBezTo>
                    <a:pt x="70" y="59"/>
                    <a:pt x="140" y="17"/>
                    <a:pt x="140" y="17"/>
                  </a:cubicBezTo>
                  <a:cubicBezTo>
                    <a:pt x="141" y="18"/>
                    <a:pt x="63" y="66"/>
                    <a:pt x="63" y="67"/>
                  </a:cubicBezTo>
                  <a:cubicBezTo>
                    <a:pt x="64" y="68"/>
                    <a:pt x="143" y="19"/>
                    <a:pt x="143" y="20"/>
                  </a:cubicBezTo>
                  <a:cubicBezTo>
                    <a:pt x="144" y="21"/>
                    <a:pt x="53" y="80"/>
                    <a:pt x="54" y="81"/>
                  </a:cubicBezTo>
                  <a:cubicBezTo>
                    <a:pt x="54" y="81"/>
                    <a:pt x="148" y="25"/>
                    <a:pt x="149" y="26"/>
                  </a:cubicBezTo>
                  <a:cubicBezTo>
                    <a:pt x="149" y="28"/>
                    <a:pt x="48" y="88"/>
                    <a:pt x="49" y="89"/>
                  </a:cubicBezTo>
                  <a:cubicBezTo>
                    <a:pt x="49" y="90"/>
                    <a:pt x="151" y="29"/>
                    <a:pt x="152" y="30"/>
                  </a:cubicBezTo>
                  <a:cubicBezTo>
                    <a:pt x="153" y="31"/>
                    <a:pt x="44" y="94"/>
                    <a:pt x="45" y="96"/>
                  </a:cubicBezTo>
                  <a:cubicBezTo>
                    <a:pt x="45" y="97"/>
                    <a:pt x="154" y="31"/>
                    <a:pt x="154" y="32"/>
                  </a:cubicBezTo>
                  <a:cubicBezTo>
                    <a:pt x="155" y="33"/>
                    <a:pt x="41" y="101"/>
                    <a:pt x="41" y="102"/>
                  </a:cubicBezTo>
                  <a:cubicBezTo>
                    <a:pt x="42" y="103"/>
                    <a:pt x="156" y="34"/>
                    <a:pt x="157" y="35"/>
                  </a:cubicBezTo>
                  <a:cubicBezTo>
                    <a:pt x="157" y="36"/>
                    <a:pt x="40" y="101"/>
                    <a:pt x="41" y="102"/>
                  </a:cubicBezTo>
                  <a:cubicBezTo>
                    <a:pt x="41" y="103"/>
                    <a:pt x="156" y="34"/>
                    <a:pt x="157" y="35"/>
                  </a:cubicBezTo>
                  <a:cubicBezTo>
                    <a:pt x="158" y="37"/>
                    <a:pt x="36" y="109"/>
                    <a:pt x="37" y="110"/>
                  </a:cubicBezTo>
                  <a:cubicBezTo>
                    <a:pt x="37" y="111"/>
                    <a:pt x="159" y="37"/>
                    <a:pt x="160" y="39"/>
                  </a:cubicBezTo>
                  <a:cubicBezTo>
                    <a:pt x="161" y="40"/>
                    <a:pt x="29" y="123"/>
                    <a:pt x="29" y="124"/>
                  </a:cubicBezTo>
                  <a:cubicBezTo>
                    <a:pt x="30" y="126"/>
                    <a:pt x="165" y="44"/>
                    <a:pt x="166" y="45"/>
                  </a:cubicBezTo>
                  <a:cubicBezTo>
                    <a:pt x="167" y="47"/>
                    <a:pt x="25" y="129"/>
                    <a:pt x="26" y="131"/>
                  </a:cubicBezTo>
                  <a:cubicBezTo>
                    <a:pt x="27" y="133"/>
                    <a:pt x="168" y="48"/>
                    <a:pt x="168" y="49"/>
                  </a:cubicBezTo>
                  <a:cubicBezTo>
                    <a:pt x="169" y="50"/>
                    <a:pt x="21" y="140"/>
                    <a:pt x="21" y="141"/>
                  </a:cubicBezTo>
                  <a:cubicBezTo>
                    <a:pt x="22" y="142"/>
                    <a:pt x="172" y="53"/>
                    <a:pt x="172" y="54"/>
                  </a:cubicBezTo>
                  <a:cubicBezTo>
                    <a:pt x="173" y="56"/>
                    <a:pt x="19" y="142"/>
                    <a:pt x="20" y="144"/>
                  </a:cubicBezTo>
                  <a:cubicBezTo>
                    <a:pt x="21" y="145"/>
                    <a:pt x="173" y="54"/>
                    <a:pt x="173" y="55"/>
                  </a:cubicBezTo>
                  <a:cubicBezTo>
                    <a:pt x="174" y="56"/>
                    <a:pt x="18" y="145"/>
                    <a:pt x="19" y="147"/>
                  </a:cubicBezTo>
                  <a:cubicBezTo>
                    <a:pt x="19" y="148"/>
                    <a:pt x="174" y="55"/>
                    <a:pt x="175" y="57"/>
                  </a:cubicBezTo>
                  <a:cubicBezTo>
                    <a:pt x="176" y="59"/>
                    <a:pt x="16" y="151"/>
                    <a:pt x="16" y="152"/>
                  </a:cubicBezTo>
                  <a:cubicBezTo>
                    <a:pt x="17" y="154"/>
                    <a:pt x="176" y="58"/>
                    <a:pt x="177" y="60"/>
                  </a:cubicBezTo>
                  <a:cubicBezTo>
                    <a:pt x="178" y="62"/>
                    <a:pt x="13" y="157"/>
                    <a:pt x="13" y="159"/>
                  </a:cubicBezTo>
                  <a:cubicBezTo>
                    <a:pt x="14" y="160"/>
                    <a:pt x="178" y="61"/>
                    <a:pt x="179" y="63"/>
                  </a:cubicBezTo>
                  <a:cubicBezTo>
                    <a:pt x="181" y="65"/>
                    <a:pt x="12" y="158"/>
                    <a:pt x="13" y="160"/>
                  </a:cubicBezTo>
                  <a:cubicBezTo>
                    <a:pt x="14" y="161"/>
                    <a:pt x="179" y="62"/>
                    <a:pt x="180" y="63"/>
                  </a:cubicBezTo>
                  <a:cubicBezTo>
                    <a:pt x="181" y="65"/>
                    <a:pt x="7" y="169"/>
                    <a:pt x="8" y="172"/>
                  </a:cubicBezTo>
                  <a:cubicBezTo>
                    <a:pt x="9" y="173"/>
                    <a:pt x="183" y="68"/>
                    <a:pt x="185" y="70"/>
                  </a:cubicBezTo>
                  <a:cubicBezTo>
                    <a:pt x="185" y="71"/>
                    <a:pt x="7" y="172"/>
                    <a:pt x="8" y="173"/>
                  </a:cubicBezTo>
                  <a:cubicBezTo>
                    <a:pt x="9" y="175"/>
                    <a:pt x="184" y="69"/>
                    <a:pt x="185" y="71"/>
                  </a:cubicBezTo>
                  <a:cubicBezTo>
                    <a:pt x="186" y="72"/>
                    <a:pt x="4" y="176"/>
                    <a:pt x="5" y="179"/>
                  </a:cubicBezTo>
                  <a:cubicBezTo>
                    <a:pt x="6" y="180"/>
                    <a:pt x="186" y="71"/>
                    <a:pt x="187" y="74"/>
                  </a:cubicBezTo>
                  <a:cubicBezTo>
                    <a:pt x="189" y="76"/>
                    <a:pt x="1" y="183"/>
                    <a:pt x="3" y="186"/>
                  </a:cubicBezTo>
                  <a:cubicBezTo>
                    <a:pt x="3" y="187"/>
                    <a:pt x="188" y="75"/>
                    <a:pt x="190" y="78"/>
                  </a:cubicBezTo>
                  <a:cubicBezTo>
                    <a:pt x="191" y="80"/>
                    <a:pt x="0" y="187"/>
                    <a:pt x="1" y="190"/>
                  </a:cubicBezTo>
                  <a:cubicBezTo>
                    <a:pt x="2" y="192"/>
                    <a:pt x="190" y="78"/>
                    <a:pt x="191" y="80"/>
                  </a:cubicBezTo>
                  <a:cubicBezTo>
                    <a:pt x="193" y="83"/>
                    <a:pt x="3" y="195"/>
                    <a:pt x="4" y="197"/>
                  </a:cubicBezTo>
                  <a:cubicBezTo>
                    <a:pt x="5" y="198"/>
                    <a:pt x="194" y="84"/>
                    <a:pt x="196" y="87"/>
                  </a:cubicBezTo>
                  <a:cubicBezTo>
                    <a:pt x="196" y="88"/>
                    <a:pt x="12" y="195"/>
                    <a:pt x="13" y="197"/>
                  </a:cubicBezTo>
                  <a:cubicBezTo>
                    <a:pt x="14" y="198"/>
                    <a:pt x="197" y="88"/>
                    <a:pt x="198" y="90"/>
                  </a:cubicBezTo>
                  <a:cubicBezTo>
                    <a:pt x="199" y="92"/>
                    <a:pt x="23" y="195"/>
                    <a:pt x="24" y="196"/>
                  </a:cubicBezTo>
                  <a:cubicBezTo>
                    <a:pt x="25" y="197"/>
                    <a:pt x="200" y="93"/>
                    <a:pt x="200" y="94"/>
                  </a:cubicBezTo>
                  <a:cubicBezTo>
                    <a:pt x="201" y="95"/>
                    <a:pt x="42" y="193"/>
                    <a:pt x="43" y="195"/>
                  </a:cubicBezTo>
                  <a:cubicBezTo>
                    <a:pt x="43" y="196"/>
                    <a:pt x="204" y="100"/>
                    <a:pt x="205" y="101"/>
                  </a:cubicBezTo>
                  <a:cubicBezTo>
                    <a:pt x="206" y="103"/>
                    <a:pt x="59" y="192"/>
                    <a:pt x="60" y="194"/>
                  </a:cubicBezTo>
                  <a:cubicBezTo>
                    <a:pt x="61" y="195"/>
                    <a:pt x="208" y="106"/>
                    <a:pt x="209" y="108"/>
                  </a:cubicBezTo>
                  <a:cubicBezTo>
                    <a:pt x="209" y="108"/>
                    <a:pt x="73" y="192"/>
                    <a:pt x="73" y="193"/>
                  </a:cubicBezTo>
                  <a:cubicBezTo>
                    <a:pt x="74" y="194"/>
                    <a:pt x="211" y="112"/>
                    <a:pt x="212" y="113"/>
                  </a:cubicBezTo>
                  <a:cubicBezTo>
                    <a:pt x="213" y="115"/>
                    <a:pt x="75" y="192"/>
                    <a:pt x="75" y="193"/>
                  </a:cubicBezTo>
                  <a:cubicBezTo>
                    <a:pt x="76" y="194"/>
                    <a:pt x="211" y="113"/>
                    <a:pt x="212" y="114"/>
                  </a:cubicBezTo>
                  <a:cubicBezTo>
                    <a:pt x="213" y="115"/>
                    <a:pt x="93" y="191"/>
                    <a:pt x="94" y="193"/>
                  </a:cubicBezTo>
                  <a:cubicBezTo>
                    <a:pt x="94" y="194"/>
                    <a:pt x="216" y="121"/>
                    <a:pt x="216" y="122"/>
                  </a:cubicBezTo>
                  <a:cubicBezTo>
                    <a:pt x="217" y="122"/>
                    <a:pt x="98" y="191"/>
                    <a:pt x="99" y="192"/>
                  </a:cubicBezTo>
                  <a:cubicBezTo>
                    <a:pt x="100" y="193"/>
                    <a:pt x="217" y="123"/>
                    <a:pt x="218" y="124"/>
                  </a:cubicBezTo>
                  <a:cubicBezTo>
                    <a:pt x="219" y="126"/>
                    <a:pt x="110" y="192"/>
                    <a:pt x="110" y="192"/>
                  </a:cubicBezTo>
                  <a:cubicBezTo>
                    <a:pt x="111" y="193"/>
                    <a:pt x="219" y="127"/>
                    <a:pt x="220" y="128"/>
                  </a:cubicBezTo>
                  <a:cubicBezTo>
                    <a:pt x="221" y="130"/>
                    <a:pt x="110" y="191"/>
                    <a:pt x="110" y="192"/>
                  </a:cubicBezTo>
                  <a:cubicBezTo>
                    <a:pt x="111" y="193"/>
                    <a:pt x="219" y="127"/>
                    <a:pt x="220" y="129"/>
                  </a:cubicBezTo>
                  <a:cubicBezTo>
                    <a:pt x="221" y="129"/>
                    <a:pt x="122" y="191"/>
                    <a:pt x="123" y="192"/>
                  </a:cubicBezTo>
                  <a:cubicBezTo>
                    <a:pt x="124" y="193"/>
                    <a:pt x="222" y="133"/>
                    <a:pt x="223" y="134"/>
                  </a:cubicBezTo>
                  <a:cubicBezTo>
                    <a:pt x="223" y="135"/>
                    <a:pt x="128" y="191"/>
                    <a:pt x="128" y="192"/>
                  </a:cubicBezTo>
                  <a:cubicBezTo>
                    <a:pt x="129" y="193"/>
                    <a:pt x="223" y="135"/>
                    <a:pt x="224" y="136"/>
                  </a:cubicBezTo>
                  <a:cubicBezTo>
                    <a:pt x="225" y="137"/>
                    <a:pt x="145" y="191"/>
                    <a:pt x="146" y="192"/>
                  </a:cubicBezTo>
                  <a:cubicBezTo>
                    <a:pt x="146" y="192"/>
                    <a:pt x="227" y="143"/>
                    <a:pt x="228" y="144"/>
                  </a:cubicBezTo>
                  <a:cubicBezTo>
                    <a:pt x="228" y="145"/>
                    <a:pt x="153" y="191"/>
                    <a:pt x="154" y="192"/>
                  </a:cubicBezTo>
                  <a:cubicBezTo>
                    <a:pt x="154" y="192"/>
                    <a:pt x="229" y="147"/>
                    <a:pt x="230" y="148"/>
                  </a:cubicBezTo>
                  <a:cubicBezTo>
                    <a:pt x="230" y="148"/>
                    <a:pt x="169" y="191"/>
                    <a:pt x="169" y="192"/>
                  </a:cubicBezTo>
                  <a:cubicBezTo>
                    <a:pt x="169" y="192"/>
                    <a:pt x="232" y="154"/>
                    <a:pt x="233" y="155"/>
                  </a:cubicBezTo>
                  <a:cubicBezTo>
                    <a:pt x="233" y="155"/>
                    <a:pt x="174" y="191"/>
                    <a:pt x="174" y="192"/>
                  </a:cubicBezTo>
                  <a:cubicBezTo>
                    <a:pt x="175" y="193"/>
                    <a:pt x="234" y="157"/>
                    <a:pt x="234" y="157"/>
                  </a:cubicBezTo>
                  <a:cubicBezTo>
                    <a:pt x="234" y="158"/>
                    <a:pt x="190" y="192"/>
                    <a:pt x="190" y="192"/>
                  </a:cubicBezTo>
                  <a:cubicBezTo>
                    <a:pt x="190" y="193"/>
                    <a:pt x="237" y="164"/>
                    <a:pt x="237" y="165"/>
                  </a:cubicBezTo>
                  <a:cubicBezTo>
                    <a:pt x="237" y="165"/>
                    <a:pt x="197" y="192"/>
                    <a:pt x="197" y="192"/>
                  </a:cubicBezTo>
                  <a:cubicBezTo>
                    <a:pt x="198" y="193"/>
                    <a:pt x="238" y="168"/>
                    <a:pt x="239" y="168"/>
                  </a:cubicBezTo>
                  <a:cubicBezTo>
                    <a:pt x="239" y="169"/>
                    <a:pt x="201" y="192"/>
                    <a:pt x="201" y="192"/>
                  </a:cubicBezTo>
                  <a:cubicBezTo>
                    <a:pt x="202" y="193"/>
                    <a:pt x="239" y="170"/>
                    <a:pt x="240" y="170"/>
                  </a:cubicBezTo>
                  <a:cubicBezTo>
                    <a:pt x="240" y="170"/>
                    <a:pt x="216" y="193"/>
                    <a:pt x="216" y="193"/>
                  </a:cubicBezTo>
                  <a:cubicBezTo>
                    <a:pt x="216" y="193"/>
                    <a:pt x="242" y="177"/>
                    <a:pt x="243" y="178"/>
                  </a:cubicBezTo>
                  <a:cubicBezTo>
                    <a:pt x="243" y="178"/>
                    <a:pt x="230" y="193"/>
                    <a:pt x="231" y="193"/>
                  </a:cubicBezTo>
                  <a:cubicBezTo>
                    <a:pt x="231" y="194"/>
                    <a:pt x="245" y="185"/>
                    <a:pt x="245" y="185"/>
                  </a:cubicBezTo>
                  <a:cubicBezTo>
                    <a:pt x="246" y="185"/>
                    <a:pt x="233" y="193"/>
                    <a:pt x="233" y="194"/>
                  </a:cubicBezTo>
                  <a:cubicBezTo>
                    <a:pt x="233" y="194"/>
                    <a:pt x="246" y="186"/>
                    <a:pt x="246" y="186"/>
                  </a:cubicBezTo>
                  <a:cubicBezTo>
                    <a:pt x="246" y="186"/>
                    <a:pt x="248" y="194"/>
                    <a:pt x="248" y="194"/>
                  </a:cubicBezTo>
                  <a:cubicBezTo>
                    <a:pt x="248" y="194"/>
                    <a:pt x="249" y="193"/>
                    <a:pt x="249" y="193"/>
                  </a:cubicBezTo>
                  <a:cubicBezTo>
                    <a:pt x="249" y="193"/>
                    <a:pt x="249" y="194"/>
                    <a:pt x="249" y="194"/>
                  </a:cubicBezTo>
                  <a:cubicBezTo>
                    <a:pt x="249" y="194"/>
                    <a:pt x="249" y="194"/>
                    <a:pt x="249" y="194"/>
                  </a:cubicBezTo>
                </a:path>
              </a:pathLst>
            </a:custGeom>
            <a:noFill/>
            <a:ln w="3175" cap="rnd">
              <a:solidFill>
                <a:schemeClr val="accent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9"/>
            <p:cNvSpPr>
              <a:spLocks/>
            </p:cNvSpPr>
            <p:nvPr/>
          </p:nvSpPr>
          <p:spPr bwMode="auto">
            <a:xfrm>
              <a:off x="3035301" y="2854325"/>
              <a:ext cx="808038" cy="87313"/>
            </a:xfrm>
            <a:custGeom>
              <a:avLst/>
              <a:gdLst>
                <a:gd name="T0" fmla="*/ 7 w 270"/>
                <a:gd name="T1" fmla="*/ 6 h 29"/>
                <a:gd name="T2" fmla="*/ 8 w 270"/>
                <a:gd name="T3" fmla="*/ 6 h 29"/>
                <a:gd name="T4" fmla="*/ 5 w 270"/>
                <a:gd name="T5" fmla="*/ 14 h 29"/>
                <a:gd name="T6" fmla="*/ 19 w 270"/>
                <a:gd name="T7" fmla="*/ 5 h 29"/>
                <a:gd name="T8" fmla="*/ 2 w 270"/>
                <a:gd name="T9" fmla="*/ 21 h 29"/>
                <a:gd name="T10" fmla="*/ 31 w 270"/>
                <a:gd name="T11" fmla="*/ 4 h 29"/>
                <a:gd name="T12" fmla="*/ 0 w 270"/>
                <a:gd name="T13" fmla="*/ 29 h 29"/>
                <a:gd name="T14" fmla="*/ 43 w 270"/>
                <a:gd name="T15" fmla="*/ 4 h 29"/>
                <a:gd name="T16" fmla="*/ 16 w 270"/>
                <a:gd name="T17" fmla="*/ 27 h 29"/>
                <a:gd name="T18" fmla="*/ 59 w 270"/>
                <a:gd name="T19" fmla="*/ 3 h 29"/>
                <a:gd name="T20" fmla="*/ 29 w 270"/>
                <a:gd name="T21" fmla="*/ 26 h 29"/>
                <a:gd name="T22" fmla="*/ 71 w 270"/>
                <a:gd name="T23" fmla="*/ 2 h 29"/>
                <a:gd name="T24" fmla="*/ 47 w 270"/>
                <a:gd name="T25" fmla="*/ 25 h 29"/>
                <a:gd name="T26" fmla="*/ 87 w 270"/>
                <a:gd name="T27" fmla="*/ 1 h 29"/>
                <a:gd name="T28" fmla="*/ 58 w 270"/>
                <a:gd name="T29" fmla="*/ 24 h 29"/>
                <a:gd name="T30" fmla="*/ 98 w 270"/>
                <a:gd name="T31" fmla="*/ 1 h 29"/>
                <a:gd name="T32" fmla="*/ 59 w 270"/>
                <a:gd name="T33" fmla="*/ 24 h 29"/>
                <a:gd name="T34" fmla="*/ 98 w 270"/>
                <a:gd name="T35" fmla="*/ 1 h 29"/>
                <a:gd name="T36" fmla="*/ 70 w 270"/>
                <a:gd name="T37" fmla="*/ 23 h 29"/>
                <a:gd name="T38" fmla="*/ 109 w 270"/>
                <a:gd name="T39" fmla="*/ 1 h 29"/>
                <a:gd name="T40" fmla="*/ 90 w 270"/>
                <a:gd name="T41" fmla="*/ 22 h 29"/>
                <a:gd name="T42" fmla="*/ 128 w 270"/>
                <a:gd name="T43" fmla="*/ 0 h 29"/>
                <a:gd name="T44" fmla="*/ 103 w 270"/>
                <a:gd name="T45" fmla="*/ 22 h 29"/>
                <a:gd name="T46" fmla="*/ 141 w 270"/>
                <a:gd name="T47" fmla="*/ 0 h 29"/>
                <a:gd name="T48" fmla="*/ 116 w 270"/>
                <a:gd name="T49" fmla="*/ 21 h 29"/>
                <a:gd name="T50" fmla="*/ 153 w 270"/>
                <a:gd name="T51" fmla="*/ 0 h 29"/>
                <a:gd name="T52" fmla="*/ 125 w 270"/>
                <a:gd name="T53" fmla="*/ 21 h 29"/>
                <a:gd name="T54" fmla="*/ 161 w 270"/>
                <a:gd name="T55" fmla="*/ 0 h 29"/>
                <a:gd name="T56" fmla="*/ 140 w 270"/>
                <a:gd name="T57" fmla="*/ 21 h 29"/>
                <a:gd name="T58" fmla="*/ 176 w 270"/>
                <a:gd name="T59" fmla="*/ 0 h 29"/>
                <a:gd name="T60" fmla="*/ 153 w 270"/>
                <a:gd name="T61" fmla="*/ 21 h 29"/>
                <a:gd name="T62" fmla="*/ 189 w 270"/>
                <a:gd name="T63" fmla="*/ 0 h 29"/>
                <a:gd name="T64" fmla="*/ 170 w 270"/>
                <a:gd name="T65" fmla="*/ 21 h 29"/>
                <a:gd name="T66" fmla="*/ 206 w 270"/>
                <a:gd name="T67" fmla="*/ 1 h 29"/>
                <a:gd name="T68" fmla="*/ 175 w 270"/>
                <a:gd name="T69" fmla="*/ 21 h 29"/>
                <a:gd name="T70" fmla="*/ 210 w 270"/>
                <a:gd name="T71" fmla="*/ 1 h 29"/>
                <a:gd name="T72" fmla="*/ 185 w 270"/>
                <a:gd name="T73" fmla="*/ 22 h 29"/>
                <a:gd name="T74" fmla="*/ 220 w 270"/>
                <a:gd name="T75" fmla="*/ 1 h 29"/>
                <a:gd name="T76" fmla="*/ 190 w 270"/>
                <a:gd name="T77" fmla="*/ 22 h 29"/>
                <a:gd name="T78" fmla="*/ 226 w 270"/>
                <a:gd name="T79" fmla="*/ 1 h 29"/>
                <a:gd name="T80" fmla="*/ 203 w 270"/>
                <a:gd name="T81" fmla="*/ 22 h 29"/>
                <a:gd name="T82" fmla="*/ 239 w 270"/>
                <a:gd name="T83" fmla="*/ 2 h 29"/>
                <a:gd name="T84" fmla="*/ 208 w 270"/>
                <a:gd name="T85" fmla="*/ 23 h 29"/>
                <a:gd name="T86" fmla="*/ 244 w 270"/>
                <a:gd name="T87" fmla="*/ 2 h 29"/>
                <a:gd name="T88" fmla="*/ 215 w 270"/>
                <a:gd name="T89" fmla="*/ 23 h 29"/>
                <a:gd name="T90" fmla="*/ 251 w 270"/>
                <a:gd name="T91" fmla="*/ 2 h 29"/>
                <a:gd name="T92" fmla="*/ 219 w 270"/>
                <a:gd name="T93" fmla="*/ 23 h 29"/>
                <a:gd name="T94" fmla="*/ 255 w 270"/>
                <a:gd name="T95" fmla="*/ 2 h 29"/>
                <a:gd name="T96" fmla="*/ 225 w 270"/>
                <a:gd name="T97" fmla="*/ 24 h 29"/>
                <a:gd name="T98" fmla="*/ 259 w 270"/>
                <a:gd name="T99" fmla="*/ 4 h 29"/>
                <a:gd name="T100" fmla="*/ 234 w 270"/>
                <a:gd name="T101" fmla="*/ 24 h 29"/>
                <a:gd name="T102" fmla="*/ 261 w 270"/>
                <a:gd name="T103" fmla="*/ 9 h 29"/>
                <a:gd name="T104" fmla="*/ 241 w 270"/>
                <a:gd name="T105" fmla="*/ 25 h 29"/>
                <a:gd name="T106" fmla="*/ 263 w 270"/>
                <a:gd name="T107" fmla="*/ 12 h 29"/>
                <a:gd name="T108" fmla="*/ 256 w 270"/>
                <a:gd name="T109" fmla="*/ 27 h 29"/>
                <a:gd name="T110" fmla="*/ 266 w 270"/>
                <a:gd name="T111" fmla="*/ 20 h 29"/>
                <a:gd name="T112" fmla="*/ 261 w 270"/>
                <a:gd name="T113" fmla="*/ 27 h 29"/>
                <a:gd name="T114" fmla="*/ 268 w 270"/>
                <a:gd name="T115" fmla="*/ 23 h 29"/>
                <a:gd name="T116" fmla="*/ 269 w 270"/>
                <a:gd name="T117" fmla="*/ 28 h 29"/>
                <a:gd name="T118" fmla="*/ 270 w 270"/>
                <a:gd name="T119" fmla="*/ 28 h 29"/>
                <a:gd name="T120" fmla="*/ 270 w 270"/>
                <a:gd name="T121" fmla="*/ 28 h 29"/>
                <a:gd name="T122" fmla="*/ 270 w 270"/>
                <a:gd name="T123" fmla="*/ 2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70" h="29">
                  <a:moveTo>
                    <a:pt x="7" y="6"/>
                  </a:moveTo>
                  <a:cubicBezTo>
                    <a:pt x="7" y="6"/>
                    <a:pt x="8" y="6"/>
                    <a:pt x="8" y="6"/>
                  </a:cubicBezTo>
                  <a:cubicBezTo>
                    <a:pt x="8" y="6"/>
                    <a:pt x="5" y="14"/>
                    <a:pt x="5" y="14"/>
                  </a:cubicBezTo>
                  <a:cubicBezTo>
                    <a:pt x="5" y="14"/>
                    <a:pt x="19" y="5"/>
                    <a:pt x="19" y="5"/>
                  </a:cubicBezTo>
                  <a:cubicBezTo>
                    <a:pt x="19" y="5"/>
                    <a:pt x="2" y="21"/>
                    <a:pt x="2" y="21"/>
                  </a:cubicBezTo>
                  <a:cubicBezTo>
                    <a:pt x="3" y="22"/>
                    <a:pt x="31" y="4"/>
                    <a:pt x="31" y="4"/>
                  </a:cubicBezTo>
                  <a:cubicBezTo>
                    <a:pt x="32" y="5"/>
                    <a:pt x="0" y="29"/>
                    <a:pt x="0" y="29"/>
                  </a:cubicBezTo>
                  <a:cubicBezTo>
                    <a:pt x="0" y="29"/>
                    <a:pt x="43" y="3"/>
                    <a:pt x="43" y="4"/>
                  </a:cubicBezTo>
                  <a:cubicBezTo>
                    <a:pt x="44" y="4"/>
                    <a:pt x="16" y="27"/>
                    <a:pt x="16" y="27"/>
                  </a:cubicBezTo>
                  <a:cubicBezTo>
                    <a:pt x="16" y="28"/>
                    <a:pt x="59" y="2"/>
                    <a:pt x="59" y="3"/>
                  </a:cubicBezTo>
                  <a:cubicBezTo>
                    <a:pt x="59" y="3"/>
                    <a:pt x="29" y="26"/>
                    <a:pt x="29" y="26"/>
                  </a:cubicBezTo>
                  <a:cubicBezTo>
                    <a:pt x="30" y="26"/>
                    <a:pt x="71" y="2"/>
                    <a:pt x="71" y="2"/>
                  </a:cubicBezTo>
                  <a:cubicBezTo>
                    <a:pt x="72" y="2"/>
                    <a:pt x="47" y="24"/>
                    <a:pt x="47" y="25"/>
                  </a:cubicBezTo>
                  <a:cubicBezTo>
                    <a:pt x="47" y="25"/>
                    <a:pt x="87" y="1"/>
                    <a:pt x="87" y="1"/>
                  </a:cubicBezTo>
                  <a:cubicBezTo>
                    <a:pt x="87" y="2"/>
                    <a:pt x="58" y="24"/>
                    <a:pt x="58" y="24"/>
                  </a:cubicBezTo>
                  <a:cubicBezTo>
                    <a:pt x="58" y="24"/>
                    <a:pt x="97" y="1"/>
                    <a:pt x="98" y="1"/>
                  </a:cubicBezTo>
                  <a:cubicBezTo>
                    <a:pt x="98" y="1"/>
                    <a:pt x="58" y="24"/>
                    <a:pt x="59" y="24"/>
                  </a:cubicBezTo>
                  <a:cubicBezTo>
                    <a:pt x="59" y="24"/>
                    <a:pt x="98" y="1"/>
                    <a:pt x="98" y="1"/>
                  </a:cubicBezTo>
                  <a:cubicBezTo>
                    <a:pt x="98" y="1"/>
                    <a:pt x="70" y="23"/>
                    <a:pt x="70" y="23"/>
                  </a:cubicBezTo>
                  <a:cubicBezTo>
                    <a:pt x="70" y="23"/>
                    <a:pt x="109" y="0"/>
                    <a:pt x="109" y="1"/>
                  </a:cubicBezTo>
                  <a:cubicBezTo>
                    <a:pt x="109" y="1"/>
                    <a:pt x="89" y="22"/>
                    <a:pt x="90" y="22"/>
                  </a:cubicBezTo>
                  <a:cubicBezTo>
                    <a:pt x="90" y="22"/>
                    <a:pt x="127" y="0"/>
                    <a:pt x="128" y="0"/>
                  </a:cubicBezTo>
                  <a:cubicBezTo>
                    <a:pt x="128" y="0"/>
                    <a:pt x="103" y="21"/>
                    <a:pt x="103" y="22"/>
                  </a:cubicBezTo>
                  <a:cubicBezTo>
                    <a:pt x="104" y="22"/>
                    <a:pt x="141" y="0"/>
                    <a:pt x="141" y="0"/>
                  </a:cubicBezTo>
                  <a:cubicBezTo>
                    <a:pt x="141" y="0"/>
                    <a:pt x="116" y="21"/>
                    <a:pt x="116" y="21"/>
                  </a:cubicBezTo>
                  <a:cubicBezTo>
                    <a:pt x="117" y="22"/>
                    <a:pt x="153" y="0"/>
                    <a:pt x="153" y="0"/>
                  </a:cubicBezTo>
                  <a:cubicBezTo>
                    <a:pt x="153" y="0"/>
                    <a:pt x="125" y="21"/>
                    <a:pt x="125" y="21"/>
                  </a:cubicBezTo>
                  <a:cubicBezTo>
                    <a:pt x="125" y="22"/>
                    <a:pt x="161" y="0"/>
                    <a:pt x="161" y="0"/>
                  </a:cubicBezTo>
                  <a:cubicBezTo>
                    <a:pt x="161" y="1"/>
                    <a:pt x="140" y="21"/>
                    <a:pt x="140" y="21"/>
                  </a:cubicBezTo>
                  <a:cubicBezTo>
                    <a:pt x="141" y="21"/>
                    <a:pt x="176" y="0"/>
                    <a:pt x="176" y="0"/>
                  </a:cubicBezTo>
                  <a:cubicBezTo>
                    <a:pt x="176" y="1"/>
                    <a:pt x="153" y="21"/>
                    <a:pt x="153" y="21"/>
                  </a:cubicBezTo>
                  <a:cubicBezTo>
                    <a:pt x="153" y="21"/>
                    <a:pt x="189" y="0"/>
                    <a:pt x="189" y="0"/>
                  </a:cubicBezTo>
                  <a:cubicBezTo>
                    <a:pt x="189" y="1"/>
                    <a:pt x="170" y="21"/>
                    <a:pt x="170" y="21"/>
                  </a:cubicBezTo>
                  <a:cubicBezTo>
                    <a:pt x="170" y="22"/>
                    <a:pt x="206" y="0"/>
                    <a:pt x="206" y="1"/>
                  </a:cubicBezTo>
                  <a:cubicBezTo>
                    <a:pt x="206" y="1"/>
                    <a:pt x="175" y="21"/>
                    <a:pt x="175" y="21"/>
                  </a:cubicBezTo>
                  <a:cubicBezTo>
                    <a:pt x="175" y="22"/>
                    <a:pt x="210" y="1"/>
                    <a:pt x="210" y="1"/>
                  </a:cubicBezTo>
                  <a:cubicBezTo>
                    <a:pt x="210" y="1"/>
                    <a:pt x="185" y="21"/>
                    <a:pt x="185" y="22"/>
                  </a:cubicBezTo>
                  <a:cubicBezTo>
                    <a:pt x="185" y="22"/>
                    <a:pt x="220" y="1"/>
                    <a:pt x="220" y="1"/>
                  </a:cubicBezTo>
                  <a:cubicBezTo>
                    <a:pt x="221" y="2"/>
                    <a:pt x="190" y="21"/>
                    <a:pt x="190" y="22"/>
                  </a:cubicBezTo>
                  <a:cubicBezTo>
                    <a:pt x="191" y="22"/>
                    <a:pt x="226" y="1"/>
                    <a:pt x="226" y="1"/>
                  </a:cubicBezTo>
                  <a:cubicBezTo>
                    <a:pt x="226" y="2"/>
                    <a:pt x="203" y="22"/>
                    <a:pt x="203" y="22"/>
                  </a:cubicBezTo>
                  <a:cubicBezTo>
                    <a:pt x="204" y="23"/>
                    <a:pt x="239" y="2"/>
                    <a:pt x="239" y="2"/>
                  </a:cubicBezTo>
                  <a:cubicBezTo>
                    <a:pt x="239" y="2"/>
                    <a:pt x="208" y="22"/>
                    <a:pt x="208" y="23"/>
                  </a:cubicBezTo>
                  <a:cubicBezTo>
                    <a:pt x="209" y="23"/>
                    <a:pt x="244" y="2"/>
                    <a:pt x="244" y="2"/>
                  </a:cubicBezTo>
                  <a:cubicBezTo>
                    <a:pt x="244" y="2"/>
                    <a:pt x="215" y="23"/>
                    <a:pt x="215" y="23"/>
                  </a:cubicBezTo>
                  <a:cubicBezTo>
                    <a:pt x="215" y="23"/>
                    <a:pt x="251" y="2"/>
                    <a:pt x="251" y="2"/>
                  </a:cubicBezTo>
                  <a:cubicBezTo>
                    <a:pt x="251" y="2"/>
                    <a:pt x="219" y="23"/>
                    <a:pt x="219" y="23"/>
                  </a:cubicBezTo>
                  <a:cubicBezTo>
                    <a:pt x="219" y="24"/>
                    <a:pt x="255" y="2"/>
                    <a:pt x="255" y="2"/>
                  </a:cubicBezTo>
                  <a:cubicBezTo>
                    <a:pt x="255" y="3"/>
                    <a:pt x="225" y="23"/>
                    <a:pt x="225" y="24"/>
                  </a:cubicBezTo>
                  <a:cubicBezTo>
                    <a:pt x="225" y="24"/>
                    <a:pt x="259" y="4"/>
                    <a:pt x="259" y="4"/>
                  </a:cubicBezTo>
                  <a:cubicBezTo>
                    <a:pt x="259" y="4"/>
                    <a:pt x="233" y="24"/>
                    <a:pt x="234" y="24"/>
                  </a:cubicBezTo>
                  <a:cubicBezTo>
                    <a:pt x="234" y="25"/>
                    <a:pt x="261" y="8"/>
                    <a:pt x="261" y="9"/>
                  </a:cubicBezTo>
                  <a:cubicBezTo>
                    <a:pt x="261" y="9"/>
                    <a:pt x="241" y="25"/>
                    <a:pt x="241" y="25"/>
                  </a:cubicBezTo>
                  <a:cubicBezTo>
                    <a:pt x="241" y="25"/>
                    <a:pt x="263" y="12"/>
                    <a:pt x="263" y="12"/>
                  </a:cubicBezTo>
                  <a:cubicBezTo>
                    <a:pt x="263" y="13"/>
                    <a:pt x="255" y="27"/>
                    <a:pt x="256" y="27"/>
                  </a:cubicBezTo>
                  <a:cubicBezTo>
                    <a:pt x="256" y="27"/>
                    <a:pt x="266" y="20"/>
                    <a:pt x="266" y="20"/>
                  </a:cubicBezTo>
                  <a:cubicBezTo>
                    <a:pt x="266" y="20"/>
                    <a:pt x="261" y="27"/>
                    <a:pt x="261" y="27"/>
                  </a:cubicBezTo>
                  <a:cubicBezTo>
                    <a:pt x="261" y="27"/>
                    <a:pt x="268" y="23"/>
                    <a:pt x="268" y="23"/>
                  </a:cubicBezTo>
                  <a:cubicBezTo>
                    <a:pt x="268" y="23"/>
                    <a:pt x="269" y="28"/>
                    <a:pt x="269" y="28"/>
                  </a:cubicBezTo>
                  <a:cubicBezTo>
                    <a:pt x="269" y="28"/>
                    <a:pt x="270" y="28"/>
                    <a:pt x="270" y="28"/>
                  </a:cubicBezTo>
                  <a:cubicBezTo>
                    <a:pt x="270" y="28"/>
                    <a:pt x="270" y="28"/>
                    <a:pt x="270" y="28"/>
                  </a:cubicBezTo>
                  <a:cubicBezTo>
                    <a:pt x="270" y="28"/>
                    <a:pt x="270" y="28"/>
                    <a:pt x="270" y="28"/>
                  </a:cubicBezTo>
                </a:path>
              </a:pathLst>
            </a:custGeom>
            <a:noFill/>
            <a:ln w="3175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20"/>
            <p:cNvSpPr>
              <a:spLocks/>
            </p:cNvSpPr>
            <p:nvPr/>
          </p:nvSpPr>
          <p:spPr bwMode="auto">
            <a:xfrm>
              <a:off x="3376613" y="3921125"/>
              <a:ext cx="222250" cy="1146175"/>
            </a:xfrm>
            <a:custGeom>
              <a:avLst/>
              <a:gdLst>
                <a:gd name="T0" fmla="*/ 32 w 74"/>
                <a:gd name="T1" fmla="*/ 4 h 385"/>
                <a:gd name="T2" fmla="*/ 39 w 74"/>
                <a:gd name="T3" fmla="*/ 9 h 385"/>
                <a:gd name="T4" fmla="*/ 19 w 74"/>
                <a:gd name="T5" fmla="*/ 35 h 385"/>
                <a:gd name="T6" fmla="*/ 45 w 74"/>
                <a:gd name="T7" fmla="*/ 21 h 385"/>
                <a:gd name="T8" fmla="*/ 16 w 74"/>
                <a:gd name="T9" fmla="*/ 47 h 385"/>
                <a:gd name="T10" fmla="*/ 49 w 74"/>
                <a:gd name="T11" fmla="*/ 31 h 385"/>
                <a:gd name="T12" fmla="*/ 11 w 74"/>
                <a:gd name="T13" fmla="*/ 66 h 385"/>
                <a:gd name="T14" fmla="*/ 53 w 74"/>
                <a:gd name="T15" fmla="*/ 44 h 385"/>
                <a:gd name="T16" fmla="*/ 9 w 74"/>
                <a:gd name="T17" fmla="*/ 80 h 385"/>
                <a:gd name="T18" fmla="*/ 58 w 74"/>
                <a:gd name="T19" fmla="*/ 61 h 385"/>
                <a:gd name="T20" fmla="*/ 6 w 74"/>
                <a:gd name="T21" fmla="*/ 99 h 385"/>
                <a:gd name="T22" fmla="*/ 60 w 74"/>
                <a:gd name="T23" fmla="*/ 71 h 385"/>
                <a:gd name="T24" fmla="*/ 3 w 74"/>
                <a:gd name="T25" fmla="*/ 122 h 385"/>
                <a:gd name="T26" fmla="*/ 64 w 74"/>
                <a:gd name="T27" fmla="*/ 88 h 385"/>
                <a:gd name="T28" fmla="*/ 2 w 74"/>
                <a:gd name="T29" fmla="*/ 139 h 385"/>
                <a:gd name="T30" fmla="*/ 67 w 74"/>
                <a:gd name="T31" fmla="*/ 109 h 385"/>
                <a:gd name="T32" fmla="*/ 1 w 74"/>
                <a:gd name="T33" fmla="*/ 160 h 385"/>
                <a:gd name="T34" fmla="*/ 69 w 74"/>
                <a:gd name="T35" fmla="*/ 128 h 385"/>
                <a:gd name="T36" fmla="*/ 1 w 74"/>
                <a:gd name="T37" fmla="*/ 173 h 385"/>
                <a:gd name="T38" fmla="*/ 71 w 74"/>
                <a:gd name="T39" fmla="*/ 142 h 385"/>
                <a:gd name="T40" fmla="*/ 0 w 74"/>
                <a:gd name="T41" fmla="*/ 193 h 385"/>
                <a:gd name="T42" fmla="*/ 72 w 74"/>
                <a:gd name="T43" fmla="*/ 158 h 385"/>
                <a:gd name="T44" fmla="*/ 1 w 74"/>
                <a:gd name="T45" fmla="*/ 212 h 385"/>
                <a:gd name="T46" fmla="*/ 73 w 74"/>
                <a:gd name="T47" fmla="*/ 176 h 385"/>
                <a:gd name="T48" fmla="*/ 2 w 74"/>
                <a:gd name="T49" fmla="*/ 222 h 385"/>
                <a:gd name="T50" fmla="*/ 73 w 74"/>
                <a:gd name="T51" fmla="*/ 182 h 385"/>
                <a:gd name="T52" fmla="*/ 2 w 74"/>
                <a:gd name="T53" fmla="*/ 233 h 385"/>
                <a:gd name="T54" fmla="*/ 73 w 74"/>
                <a:gd name="T55" fmla="*/ 201 h 385"/>
                <a:gd name="T56" fmla="*/ 3 w 74"/>
                <a:gd name="T57" fmla="*/ 242 h 385"/>
                <a:gd name="T58" fmla="*/ 73 w 74"/>
                <a:gd name="T59" fmla="*/ 210 h 385"/>
                <a:gd name="T60" fmla="*/ 5 w 74"/>
                <a:gd name="T61" fmla="*/ 260 h 385"/>
                <a:gd name="T62" fmla="*/ 73 w 74"/>
                <a:gd name="T63" fmla="*/ 230 h 385"/>
                <a:gd name="T64" fmla="*/ 7 w 74"/>
                <a:gd name="T65" fmla="*/ 276 h 385"/>
                <a:gd name="T66" fmla="*/ 72 w 74"/>
                <a:gd name="T67" fmla="*/ 248 h 385"/>
                <a:gd name="T68" fmla="*/ 10 w 74"/>
                <a:gd name="T69" fmla="*/ 296 h 385"/>
                <a:gd name="T70" fmla="*/ 71 w 74"/>
                <a:gd name="T71" fmla="*/ 261 h 385"/>
                <a:gd name="T72" fmla="*/ 13 w 74"/>
                <a:gd name="T73" fmla="*/ 309 h 385"/>
                <a:gd name="T74" fmla="*/ 68 w 74"/>
                <a:gd name="T75" fmla="*/ 283 h 385"/>
                <a:gd name="T76" fmla="*/ 18 w 74"/>
                <a:gd name="T77" fmla="*/ 330 h 385"/>
                <a:gd name="T78" fmla="*/ 65 w 74"/>
                <a:gd name="T79" fmla="*/ 304 h 385"/>
                <a:gd name="T80" fmla="*/ 21 w 74"/>
                <a:gd name="T81" fmla="*/ 343 h 385"/>
                <a:gd name="T82" fmla="*/ 60 w 74"/>
                <a:gd name="T83" fmla="*/ 329 h 385"/>
                <a:gd name="T84" fmla="*/ 28 w 74"/>
                <a:gd name="T85" fmla="*/ 361 h 385"/>
                <a:gd name="T86" fmla="*/ 52 w 74"/>
                <a:gd name="T87" fmla="*/ 358 h 385"/>
                <a:gd name="T88" fmla="*/ 35 w 74"/>
                <a:gd name="T89" fmla="*/ 377 h 385"/>
                <a:gd name="T90" fmla="*/ 44 w 74"/>
                <a:gd name="T91" fmla="*/ 376 h 385"/>
                <a:gd name="T92" fmla="*/ 39 w 74"/>
                <a:gd name="T93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4" h="385">
                  <a:moveTo>
                    <a:pt x="34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2" y="4"/>
                    <a:pt x="32" y="4"/>
                  </a:cubicBezTo>
                  <a:cubicBezTo>
                    <a:pt x="32" y="4"/>
                    <a:pt x="36" y="2"/>
                    <a:pt x="36" y="2"/>
                  </a:cubicBezTo>
                  <a:cubicBezTo>
                    <a:pt x="36" y="2"/>
                    <a:pt x="26" y="16"/>
                    <a:pt x="26" y="17"/>
                  </a:cubicBezTo>
                  <a:cubicBezTo>
                    <a:pt x="26" y="17"/>
                    <a:pt x="39" y="9"/>
                    <a:pt x="39" y="9"/>
                  </a:cubicBezTo>
                  <a:cubicBezTo>
                    <a:pt x="39" y="9"/>
                    <a:pt x="23" y="24"/>
                    <a:pt x="23" y="24"/>
                  </a:cubicBezTo>
                  <a:cubicBezTo>
                    <a:pt x="23" y="24"/>
                    <a:pt x="42" y="13"/>
                    <a:pt x="42" y="13"/>
                  </a:cubicBezTo>
                  <a:cubicBezTo>
                    <a:pt x="42" y="14"/>
                    <a:pt x="19" y="35"/>
                    <a:pt x="19" y="35"/>
                  </a:cubicBezTo>
                  <a:cubicBezTo>
                    <a:pt x="20" y="35"/>
                    <a:pt x="44" y="20"/>
                    <a:pt x="45" y="20"/>
                  </a:cubicBezTo>
                  <a:cubicBezTo>
                    <a:pt x="45" y="21"/>
                    <a:pt x="19" y="36"/>
                    <a:pt x="19" y="36"/>
                  </a:cubicBezTo>
                  <a:cubicBezTo>
                    <a:pt x="19" y="37"/>
                    <a:pt x="45" y="21"/>
                    <a:pt x="45" y="21"/>
                  </a:cubicBezTo>
                  <a:cubicBezTo>
                    <a:pt x="45" y="22"/>
                    <a:pt x="17" y="44"/>
                    <a:pt x="17" y="44"/>
                  </a:cubicBezTo>
                  <a:cubicBezTo>
                    <a:pt x="17" y="44"/>
                    <a:pt x="47" y="26"/>
                    <a:pt x="47" y="27"/>
                  </a:cubicBezTo>
                  <a:cubicBezTo>
                    <a:pt x="47" y="27"/>
                    <a:pt x="16" y="46"/>
                    <a:pt x="16" y="47"/>
                  </a:cubicBezTo>
                  <a:cubicBezTo>
                    <a:pt x="16" y="47"/>
                    <a:pt x="48" y="28"/>
                    <a:pt x="48" y="28"/>
                  </a:cubicBezTo>
                  <a:cubicBezTo>
                    <a:pt x="48" y="28"/>
                    <a:pt x="15" y="51"/>
                    <a:pt x="15" y="51"/>
                  </a:cubicBezTo>
                  <a:cubicBezTo>
                    <a:pt x="15" y="51"/>
                    <a:pt x="49" y="31"/>
                    <a:pt x="49" y="31"/>
                  </a:cubicBezTo>
                  <a:cubicBezTo>
                    <a:pt x="49" y="32"/>
                    <a:pt x="14" y="54"/>
                    <a:pt x="14" y="54"/>
                  </a:cubicBezTo>
                  <a:cubicBezTo>
                    <a:pt x="14" y="55"/>
                    <a:pt x="49" y="33"/>
                    <a:pt x="50" y="34"/>
                  </a:cubicBezTo>
                  <a:cubicBezTo>
                    <a:pt x="50" y="34"/>
                    <a:pt x="11" y="65"/>
                    <a:pt x="11" y="66"/>
                  </a:cubicBezTo>
                  <a:cubicBezTo>
                    <a:pt x="12" y="66"/>
                    <a:pt x="52" y="42"/>
                    <a:pt x="52" y="42"/>
                  </a:cubicBezTo>
                  <a:cubicBezTo>
                    <a:pt x="53" y="42"/>
                    <a:pt x="11" y="68"/>
                    <a:pt x="11" y="68"/>
                  </a:cubicBezTo>
                  <a:cubicBezTo>
                    <a:pt x="11" y="69"/>
                    <a:pt x="53" y="44"/>
                    <a:pt x="53" y="44"/>
                  </a:cubicBezTo>
                  <a:cubicBezTo>
                    <a:pt x="53" y="44"/>
                    <a:pt x="10" y="70"/>
                    <a:pt x="10" y="71"/>
                  </a:cubicBezTo>
                  <a:cubicBezTo>
                    <a:pt x="11" y="71"/>
                    <a:pt x="53" y="45"/>
                    <a:pt x="54" y="46"/>
                  </a:cubicBezTo>
                  <a:cubicBezTo>
                    <a:pt x="54" y="46"/>
                    <a:pt x="8" y="80"/>
                    <a:pt x="9" y="80"/>
                  </a:cubicBezTo>
                  <a:cubicBezTo>
                    <a:pt x="9" y="81"/>
                    <a:pt x="55" y="53"/>
                    <a:pt x="56" y="53"/>
                  </a:cubicBezTo>
                  <a:cubicBezTo>
                    <a:pt x="56" y="54"/>
                    <a:pt x="7" y="89"/>
                    <a:pt x="7" y="90"/>
                  </a:cubicBezTo>
                  <a:cubicBezTo>
                    <a:pt x="7" y="90"/>
                    <a:pt x="57" y="60"/>
                    <a:pt x="58" y="61"/>
                  </a:cubicBezTo>
                  <a:cubicBezTo>
                    <a:pt x="58" y="61"/>
                    <a:pt x="6" y="93"/>
                    <a:pt x="7" y="94"/>
                  </a:cubicBezTo>
                  <a:cubicBezTo>
                    <a:pt x="7" y="94"/>
                    <a:pt x="58" y="63"/>
                    <a:pt x="58" y="64"/>
                  </a:cubicBezTo>
                  <a:cubicBezTo>
                    <a:pt x="59" y="64"/>
                    <a:pt x="6" y="99"/>
                    <a:pt x="6" y="99"/>
                  </a:cubicBezTo>
                  <a:cubicBezTo>
                    <a:pt x="6" y="100"/>
                    <a:pt x="59" y="68"/>
                    <a:pt x="60" y="68"/>
                  </a:cubicBezTo>
                  <a:cubicBezTo>
                    <a:pt x="60" y="69"/>
                    <a:pt x="5" y="103"/>
                    <a:pt x="5" y="103"/>
                  </a:cubicBezTo>
                  <a:cubicBezTo>
                    <a:pt x="5" y="103"/>
                    <a:pt x="60" y="71"/>
                    <a:pt x="60" y="71"/>
                  </a:cubicBezTo>
                  <a:cubicBezTo>
                    <a:pt x="61" y="72"/>
                    <a:pt x="4" y="112"/>
                    <a:pt x="4" y="113"/>
                  </a:cubicBezTo>
                  <a:cubicBezTo>
                    <a:pt x="4" y="113"/>
                    <a:pt x="62" y="79"/>
                    <a:pt x="62" y="79"/>
                  </a:cubicBezTo>
                  <a:cubicBezTo>
                    <a:pt x="62" y="80"/>
                    <a:pt x="3" y="122"/>
                    <a:pt x="3" y="122"/>
                  </a:cubicBezTo>
                  <a:cubicBezTo>
                    <a:pt x="3" y="123"/>
                    <a:pt x="63" y="87"/>
                    <a:pt x="64" y="88"/>
                  </a:cubicBezTo>
                  <a:cubicBezTo>
                    <a:pt x="64" y="88"/>
                    <a:pt x="3" y="122"/>
                    <a:pt x="3" y="123"/>
                  </a:cubicBezTo>
                  <a:cubicBezTo>
                    <a:pt x="3" y="123"/>
                    <a:pt x="63" y="88"/>
                    <a:pt x="64" y="88"/>
                  </a:cubicBezTo>
                  <a:cubicBezTo>
                    <a:pt x="64" y="89"/>
                    <a:pt x="2" y="131"/>
                    <a:pt x="2" y="131"/>
                  </a:cubicBezTo>
                  <a:cubicBezTo>
                    <a:pt x="3" y="132"/>
                    <a:pt x="64" y="94"/>
                    <a:pt x="65" y="95"/>
                  </a:cubicBezTo>
                  <a:cubicBezTo>
                    <a:pt x="65" y="96"/>
                    <a:pt x="1" y="138"/>
                    <a:pt x="2" y="139"/>
                  </a:cubicBezTo>
                  <a:cubicBezTo>
                    <a:pt x="2" y="140"/>
                    <a:pt x="65" y="101"/>
                    <a:pt x="66" y="102"/>
                  </a:cubicBezTo>
                  <a:cubicBezTo>
                    <a:pt x="66" y="103"/>
                    <a:pt x="1" y="146"/>
                    <a:pt x="1" y="147"/>
                  </a:cubicBezTo>
                  <a:cubicBezTo>
                    <a:pt x="2" y="147"/>
                    <a:pt x="67" y="108"/>
                    <a:pt x="67" y="109"/>
                  </a:cubicBezTo>
                  <a:cubicBezTo>
                    <a:pt x="68" y="110"/>
                    <a:pt x="1" y="151"/>
                    <a:pt x="1" y="152"/>
                  </a:cubicBezTo>
                  <a:cubicBezTo>
                    <a:pt x="2" y="153"/>
                    <a:pt x="67" y="113"/>
                    <a:pt x="68" y="113"/>
                  </a:cubicBezTo>
                  <a:cubicBezTo>
                    <a:pt x="68" y="114"/>
                    <a:pt x="0" y="159"/>
                    <a:pt x="1" y="160"/>
                  </a:cubicBezTo>
                  <a:cubicBezTo>
                    <a:pt x="1" y="161"/>
                    <a:pt x="68" y="120"/>
                    <a:pt x="69" y="121"/>
                  </a:cubicBezTo>
                  <a:cubicBezTo>
                    <a:pt x="69" y="122"/>
                    <a:pt x="0" y="167"/>
                    <a:pt x="1" y="168"/>
                  </a:cubicBezTo>
                  <a:cubicBezTo>
                    <a:pt x="1" y="168"/>
                    <a:pt x="69" y="127"/>
                    <a:pt x="69" y="128"/>
                  </a:cubicBezTo>
                  <a:cubicBezTo>
                    <a:pt x="70" y="128"/>
                    <a:pt x="0" y="167"/>
                    <a:pt x="1" y="168"/>
                  </a:cubicBezTo>
                  <a:cubicBezTo>
                    <a:pt x="1" y="169"/>
                    <a:pt x="69" y="128"/>
                    <a:pt x="69" y="128"/>
                  </a:cubicBezTo>
                  <a:cubicBezTo>
                    <a:pt x="70" y="129"/>
                    <a:pt x="0" y="173"/>
                    <a:pt x="1" y="173"/>
                  </a:cubicBezTo>
                  <a:cubicBezTo>
                    <a:pt x="1" y="174"/>
                    <a:pt x="69" y="132"/>
                    <a:pt x="70" y="133"/>
                  </a:cubicBezTo>
                  <a:cubicBezTo>
                    <a:pt x="70" y="134"/>
                    <a:pt x="0" y="182"/>
                    <a:pt x="1" y="183"/>
                  </a:cubicBezTo>
                  <a:cubicBezTo>
                    <a:pt x="1" y="183"/>
                    <a:pt x="70" y="142"/>
                    <a:pt x="71" y="142"/>
                  </a:cubicBezTo>
                  <a:cubicBezTo>
                    <a:pt x="71" y="143"/>
                    <a:pt x="0" y="188"/>
                    <a:pt x="0" y="189"/>
                  </a:cubicBezTo>
                  <a:cubicBezTo>
                    <a:pt x="1" y="189"/>
                    <a:pt x="71" y="148"/>
                    <a:pt x="71" y="148"/>
                  </a:cubicBezTo>
                  <a:cubicBezTo>
                    <a:pt x="72" y="149"/>
                    <a:pt x="0" y="192"/>
                    <a:pt x="0" y="193"/>
                  </a:cubicBezTo>
                  <a:cubicBezTo>
                    <a:pt x="1" y="194"/>
                    <a:pt x="71" y="151"/>
                    <a:pt x="71" y="152"/>
                  </a:cubicBezTo>
                  <a:cubicBezTo>
                    <a:pt x="72" y="152"/>
                    <a:pt x="0" y="198"/>
                    <a:pt x="1" y="199"/>
                  </a:cubicBezTo>
                  <a:cubicBezTo>
                    <a:pt x="1" y="200"/>
                    <a:pt x="71" y="157"/>
                    <a:pt x="72" y="158"/>
                  </a:cubicBezTo>
                  <a:cubicBezTo>
                    <a:pt x="72" y="158"/>
                    <a:pt x="0" y="207"/>
                    <a:pt x="1" y="208"/>
                  </a:cubicBezTo>
                  <a:cubicBezTo>
                    <a:pt x="1" y="209"/>
                    <a:pt x="72" y="166"/>
                    <a:pt x="72" y="167"/>
                  </a:cubicBezTo>
                  <a:cubicBezTo>
                    <a:pt x="73" y="168"/>
                    <a:pt x="1" y="211"/>
                    <a:pt x="1" y="212"/>
                  </a:cubicBezTo>
                  <a:cubicBezTo>
                    <a:pt x="2" y="213"/>
                    <a:pt x="72" y="170"/>
                    <a:pt x="73" y="171"/>
                  </a:cubicBezTo>
                  <a:cubicBezTo>
                    <a:pt x="73" y="171"/>
                    <a:pt x="1" y="216"/>
                    <a:pt x="1" y="217"/>
                  </a:cubicBezTo>
                  <a:cubicBezTo>
                    <a:pt x="1" y="218"/>
                    <a:pt x="72" y="175"/>
                    <a:pt x="73" y="176"/>
                  </a:cubicBezTo>
                  <a:cubicBezTo>
                    <a:pt x="73" y="177"/>
                    <a:pt x="1" y="220"/>
                    <a:pt x="1" y="221"/>
                  </a:cubicBezTo>
                  <a:cubicBezTo>
                    <a:pt x="2" y="222"/>
                    <a:pt x="72" y="179"/>
                    <a:pt x="73" y="180"/>
                  </a:cubicBezTo>
                  <a:cubicBezTo>
                    <a:pt x="73" y="181"/>
                    <a:pt x="1" y="221"/>
                    <a:pt x="2" y="222"/>
                  </a:cubicBezTo>
                  <a:cubicBezTo>
                    <a:pt x="2" y="223"/>
                    <a:pt x="73" y="181"/>
                    <a:pt x="73" y="181"/>
                  </a:cubicBezTo>
                  <a:cubicBezTo>
                    <a:pt x="73" y="182"/>
                    <a:pt x="1" y="222"/>
                    <a:pt x="2" y="223"/>
                  </a:cubicBezTo>
                  <a:cubicBezTo>
                    <a:pt x="2" y="224"/>
                    <a:pt x="72" y="181"/>
                    <a:pt x="73" y="182"/>
                  </a:cubicBezTo>
                  <a:cubicBezTo>
                    <a:pt x="73" y="183"/>
                    <a:pt x="1" y="229"/>
                    <a:pt x="2" y="230"/>
                  </a:cubicBezTo>
                  <a:cubicBezTo>
                    <a:pt x="2" y="231"/>
                    <a:pt x="73" y="188"/>
                    <a:pt x="73" y="189"/>
                  </a:cubicBezTo>
                  <a:cubicBezTo>
                    <a:pt x="74" y="190"/>
                    <a:pt x="2" y="232"/>
                    <a:pt x="2" y="233"/>
                  </a:cubicBezTo>
                  <a:cubicBezTo>
                    <a:pt x="3" y="234"/>
                    <a:pt x="73" y="192"/>
                    <a:pt x="73" y="192"/>
                  </a:cubicBezTo>
                  <a:cubicBezTo>
                    <a:pt x="74" y="193"/>
                    <a:pt x="2" y="240"/>
                    <a:pt x="3" y="241"/>
                  </a:cubicBezTo>
                  <a:cubicBezTo>
                    <a:pt x="3" y="242"/>
                    <a:pt x="73" y="200"/>
                    <a:pt x="73" y="201"/>
                  </a:cubicBezTo>
                  <a:cubicBezTo>
                    <a:pt x="73" y="201"/>
                    <a:pt x="3" y="242"/>
                    <a:pt x="3" y="242"/>
                  </a:cubicBezTo>
                  <a:cubicBezTo>
                    <a:pt x="3" y="243"/>
                    <a:pt x="73" y="201"/>
                    <a:pt x="73" y="202"/>
                  </a:cubicBezTo>
                  <a:cubicBezTo>
                    <a:pt x="74" y="202"/>
                    <a:pt x="3" y="242"/>
                    <a:pt x="3" y="242"/>
                  </a:cubicBezTo>
                  <a:cubicBezTo>
                    <a:pt x="3" y="243"/>
                    <a:pt x="73" y="201"/>
                    <a:pt x="73" y="202"/>
                  </a:cubicBezTo>
                  <a:cubicBezTo>
                    <a:pt x="74" y="203"/>
                    <a:pt x="3" y="249"/>
                    <a:pt x="4" y="250"/>
                  </a:cubicBezTo>
                  <a:cubicBezTo>
                    <a:pt x="4" y="251"/>
                    <a:pt x="73" y="210"/>
                    <a:pt x="73" y="210"/>
                  </a:cubicBezTo>
                  <a:cubicBezTo>
                    <a:pt x="73" y="210"/>
                    <a:pt x="4" y="252"/>
                    <a:pt x="4" y="253"/>
                  </a:cubicBezTo>
                  <a:cubicBezTo>
                    <a:pt x="4" y="254"/>
                    <a:pt x="73" y="212"/>
                    <a:pt x="73" y="213"/>
                  </a:cubicBezTo>
                  <a:cubicBezTo>
                    <a:pt x="73" y="213"/>
                    <a:pt x="4" y="260"/>
                    <a:pt x="5" y="260"/>
                  </a:cubicBezTo>
                  <a:cubicBezTo>
                    <a:pt x="5" y="261"/>
                    <a:pt x="73" y="220"/>
                    <a:pt x="73" y="221"/>
                  </a:cubicBezTo>
                  <a:cubicBezTo>
                    <a:pt x="74" y="222"/>
                    <a:pt x="6" y="268"/>
                    <a:pt x="6" y="269"/>
                  </a:cubicBezTo>
                  <a:cubicBezTo>
                    <a:pt x="6" y="269"/>
                    <a:pt x="72" y="230"/>
                    <a:pt x="73" y="230"/>
                  </a:cubicBezTo>
                  <a:cubicBezTo>
                    <a:pt x="73" y="231"/>
                    <a:pt x="6" y="270"/>
                    <a:pt x="6" y="271"/>
                  </a:cubicBezTo>
                  <a:cubicBezTo>
                    <a:pt x="7" y="272"/>
                    <a:pt x="72" y="232"/>
                    <a:pt x="73" y="233"/>
                  </a:cubicBezTo>
                  <a:cubicBezTo>
                    <a:pt x="73" y="234"/>
                    <a:pt x="6" y="275"/>
                    <a:pt x="7" y="276"/>
                  </a:cubicBezTo>
                  <a:cubicBezTo>
                    <a:pt x="7" y="277"/>
                    <a:pt x="72" y="238"/>
                    <a:pt x="72" y="238"/>
                  </a:cubicBezTo>
                  <a:cubicBezTo>
                    <a:pt x="73" y="239"/>
                    <a:pt x="8" y="284"/>
                    <a:pt x="8" y="285"/>
                  </a:cubicBezTo>
                  <a:cubicBezTo>
                    <a:pt x="9" y="286"/>
                    <a:pt x="72" y="248"/>
                    <a:pt x="72" y="248"/>
                  </a:cubicBezTo>
                  <a:cubicBezTo>
                    <a:pt x="72" y="249"/>
                    <a:pt x="9" y="292"/>
                    <a:pt x="9" y="293"/>
                  </a:cubicBezTo>
                  <a:cubicBezTo>
                    <a:pt x="10" y="293"/>
                    <a:pt x="70" y="257"/>
                    <a:pt x="71" y="257"/>
                  </a:cubicBezTo>
                  <a:cubicBezTo>
                    <a:pt x="71" y="258"/>
                    <a:pt x="10" y="295"/>
                    <a:pt x="10" y="296"/>
                  </a:cubicBezTo>
                  <a:cubicBezTo>
                    <a:pt x="10" y="296"/>
                    <a:pt x="70" y="260"/>
                    <a:pt x="71" y="261"/>
                  </a:cubicBezTo>
                  <a:cubicBezTo>
                    <a:pt x="71" y="262"/>
                    <a:pt x="10" y="295"/>
                    <a:pt x="10" y="296"/>
                  </a:cubicBezTo>
                  <a:cubicBezTo>
                    <a:pt x="10" y="296"/>
                    <a:pt x="70" y="260"/>
                    <a:pt x="71" y="261"/>
                  </a:cubicBezTo>
                  <a:cubicBezTo>
                    <a:pt x="71" y="261"/>
                    <a:pt x="11" y="304"/>
                    <a:pt x="12" y="305"/>
                  </a:cubicBezTo>
                  <a:cubicBezTo>
                    <a:pt x="12" y="305"/>
                    <a:pt x="69" y="270"/>
                    <a:pt x="70" y="271"/>
                  </a:cubicBezTo>
                  <a:cubicBezTo>
                    <a:pt x="70" y="271"/>
                    <a:pt x="12" y="309"/>
                    <a:pt x="13" y="309"/>
                  </a:cubicBezTo>
                  <a:cubicBezTo>
                    <a:pt x="13" y="310"/>
                    <a:pt x="69" y="276"/>
                    <a:pt x="69" y="277"/>
                  </a:cubicBezTo>
                  <a:cubicBezTo>
                    <a:pt x="69" y="277"/>
                    <a:pt x="13" y="313"/>
                    <a:pt x="14" y="314"/>
                  </a:cubicBezTo>
                  <a:cubicBezTo>
                    <a:pt x="14" y="315"/>
                    <a:pt x="68" y="282"/>
                    <a:pt x="68" y="283"/>
                  </a:cubicBezTo>
                  <a:cubicBezTo>
                    <a:pt x="69" y="283"/>
                    <a:pt x="15" y="321"/>
                    <a:pt x="16" y="322"/>
                  </a:cubicBezTo>
                  <a:cubicBezTo>
                    <a:pt x="16" y="322"/>
                    <a:pt x="67" y="292"/>
                    <a:pt x="67" y="292"/>
                  </a:cubicBezTo>
                  <a:cubicBezTo>
                    <a:pt x="67" y="293"/>
                    <a:pt x="17" y="329"/>
                    <a:pt x="18" y="330"/>
                  </a:cubicBezTo>
                  <a:cubicBezTo>
                    <a:pt x="18" y="330"/>
                    <a:pt x="65" y="301"/>
                    <a:pt x="65" y="302"/>
                  </a:cubicBezTo>
                  <a:cubicBezTo>
                    <a:pt x="66" y="302"/>
                    <a:pt x="18" y="331"/>
                    <a:pt x="18" y="331"/>
                  </a:cubicBezTo>
                  <a:cubicBezTo>
                    <a:pt x="18" y="332"/>
                    <a:pt x="65" y="304"/>
                    <a:pt x="65" y="304"/>
                  </a:cubicBezTo>
                  <a:cubicBezTo>
                    <a:pt x="65" y="305"/>
                    <a:pt x="19" y="336"/>
                    <a:pt x="20" y="337"/>
                  </a:cubicBezTo>
                  <a:cubicBezTo>
                    <a:pt x="20" y="337"/>
                    <a:pt x="63" y="311"/>
                    <a:pt x="64" y="311"/>
                  </a:cubicBezTo>
                  <a:cubicBezTo>
                    <a:pt x="64" y="312"/>
                    <a:pt x="21" y="342"/>
                    <a:pt x="21" y="343"/>
                  </a:cubicBezTo>
                  <a:cubicBezTo>
                    <a:pt x="22" y="343"/>
                    <a:pt x="62" y="319"/>
                    <a:pt x="62" y="319"/>
                  </a:cubicBezTo>
                  <a:cubicBezTo>
                    <a:pt x="63" y="320"/>
                    <a:pt x="23" y="349"/>
                    <a:pt x="24" y="350"/>
                  </a:cubicBezTo>
                  <a:cubicBezTo>
                    <a:pt x="24" y="350"/>
                    <a:pt x="60" y="328"/>
                    <a:pt x="60" y="329"/>
                  </a:cubicBezTo>
                  <a:cubicBezTo>
                    <a:pt x="60" y="329"/>
                    <a:pt x="26" y="358"/>
                    <a:pt x="27" y="358"/>
                  </a:cubicBezTo>
                  <a:cubicBezTo>
                    <a:pt x="27" y="358"/>
                    <a:pt x="57" y="340"/>
                    <a:pt x="57" y="341"/>
                  </a:cubicBezTo>
                  <a:cubicBezTo>
                    <a:pt x="57" y="341"/>
                    <a:pt x="28" y="361"/>
                    <a:pt x="28" y="361"/>
                  </a:cubicBezTo>
                  <a:cubicBezTo>
                    <a:pt x="28" y="362"/>
                    <a:pt x="55" y="345"/>
                    <a:pt x="56" y="345"/>
                  </a:cubicBezTo>
                  <a:cubicBezTo>
                    <a:pt x="56" y="346"/>
                    <a:pt x="31" y="369"/>
                    <a:pt x="31" y="369"/>
                  </a:cubicBezTo>
                  <a:cubicBezTo>
                    <a:pt x="32" y="370"/>
                    <a:pt x="52" y="358"/>
                    <a:pt x="52" y="358"/>
                  </a:cubicBezTo>
                  <a:cubicBezTo>
                    <a:pt x="52" y="358"/>
                    <a:pt x="33" y="372"/>
                    <a:pt x="33" y="373"/>
                  </a:cubicBezTo>
                  <a:cubicBezTo>
                    <a:pt x="33" y="373"/>
                    <a:pt x="50" y="363"/>
                    <a:pt x="50" y="363"/>
                  </a:cubicBezTo>
                  <a:cubicBezTo>
                    <a:pt x="50" y="363"/>
                    <a:pt x="35" y="377"/>
                    <a:pt x="35" y="377"/>
                  </a:cubicBezTo>
                  <a:cubicBezTo>
                    <a:pt x="35" y="377"/>
                    <a:pt x="47" y="370"/>
                    <a:pt x="47" y="370"/>
                  </a:cubicBezTo>
                  <a:cubicBezTo>
                    <a:pt x="47" y="370"/>
                    <a:pt x="37" y="380"/>
                    <a:pt x="37" y="380"/>
                  </a:cubicBezTo>
                  <a:cubicBezTo>
                    <a:pt x="37" y="380"/>
                    <a:pt x="44" y="376"/>
                    <a:pt x="44" y="376"/>
                  </a:cubicBezTo>
                  <a:cubicBezTo>
                    <a:pt x="44" y="376"/>
                    <a:pt x="39" y="384"/>
                    <a:pt x="39" y="384"/>
                  </a:cubicBezTo>
                  <a:cubicBezTo>
                    <a:pt x="39" y="384"/>
                    <a:pt x="40" y="384"/>
                    <a:pt x="40" y="384"/>
                  </a:cubicBezTo>
                  <a:cubicBezTo>
                    <a:pt x="40" y="384"/>
                    <a:pt x="39" y="385"/>
                    <a:pt x="39" y="385"/>
                  </a:cubicBezTo>
                  <a:cubicBezTo>
                    <a:pt x="39" y="385"/>
                    <a:pt x="40" y="385"/>
                    <a:pt x="40" y="385"/>
                  </a:cubicBezTo>
                </a:path>
              </a:pathLst>
            </a:custGeom>
            <a:noFill/>
            <a:ln w="3175" cap="rnd">
              <a:solidFill>
                <a:schemeClr val="accent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21"/>
            <p:cNvSpPr>
              <a:spLocks/>
            </p:cNvSpPr>
            <p:nvPr/>
          </p:nvSpPr>
          <p:spPr bwMode="auto">
            <a:xfrm>
              <a:off x="3490913" y="4740275"/>
              <a:ext cx="190500" cy="322263"/>
            </a:xfrm>
            <a:custGeom>
              <a:avLst/>
              <a:gdLst>
                <a:gd name="T0" fmla="*/ 30 w 64"/>
                <a:gd name="T1" fmla="*/ 0 h 108"/>
                <a:gd name="T2" fmla="*/ 30 w 64"/>
                <a:gd name="T3" fmla="*/ 0 h 108"/>
                <a:gd name="T4" fmla="*/ 28 w 64"/>
                <a:gd name="T5" fmla="*/ 10 h 108"/>
                <a:gd name="T6" fmla="*/ 37 w 64"/>
                <a:gd name="T7" fmla="*/ 5 h 108"/>
                <a:gd name="T8" fmla="*/ 28 w 64"/>
                <a:gd name="T9" fmla="*/ 14 h 108"/>
                <a:gd name="T10" fmla="*/ 39 w 64"/>
                <a:gd name="T11" fmla="*/ 7 h 108"/>
                <a:gd name="T12" fmla="*/ 27 w 64"/>
                <a:gd name="T13" fmla="*/ 21 h 108"/>
                <a:gd name="T14" fmla="*/ 42 w 64"/>
                <a:gd name="T15" fmla="*/ 12 h 108"/>
                <a:gd name="T16" fmla="*/ 27 w 64"/>
                <a:gd name="T17" fmla="*/ 22 h 108"/>
                <a:gd name="T18" fmla="*/ 43 w 64"/>
                <a:gd name="T19" fmla="*/ 13 h 108"/>
                <a:gd name="T20" fmla="*/ 27 w 64"/>
                <a:gd name="T21" fmla="*/ 23 h 108"/>
                <a:gd name="T22" fmla="*/ 43 w 64"/>
                <a:gd name="T23" fmla="*/ 13 h 108"/>
                <a:gd name="T24" fmla="*/ 26 w 64"/>
                <a:gd name="T25" fmla="*/ 25 h 108"/>
                <a:gd name="T26" fmla="*/ 44 w 64"/>
                <a:gd name="T27" fmla="*/ 15 h 108"/>
                <a:gd name="T28" fmla="*/ 25 w 64"/>
                <a:gd name="T29" fmla="*/ 34 h 108"/>
                <a:gd name="T30" fmla="*/ 47 w 64"/>
                <a:gd name="T31" fmla="*/ 21 h 108"/>
                <a:gd name="T32" fmla="*/ 24 w 64"/>
                <a:gd name="T33" fmla="*/ 36 h 108"/>
                <a:gd name="T34" fmla="*/ 48 w 64"/>
                <a:gd name="T35" fmla="*/ 23 h 108"/>
                <a:gd name="T36" fmla="*/ 24 w 64"/>
                <a:gd name="T37" fmla="*/ 38 h 108"/>
                <a:gd name="T38" fmla="*/ 48 w 64"/>
                <a:gd name="T39" fmla="*/ 23 h 108"/>
                <a:gd name="T40" fmla="*/ 22 w 64"/>
                <a:gd name="T41" fmla="*/ 47 h 108"/>
                <a:gd name="T42" fmla="*/ 51 w 64"/>
                <a:gd name="T43" fmla="*/ 30 h 108"/>
                <a:gd name="T44" fmla="*/ 21 w 64"/>
                <a:gd name="T45" fmla="*/ 51 h 108"/>
                <a:gd name="T46" fmla="*/ 53 w 64"/>
                <a:gd name="T47" fmla="*/ 33 h 108"/>
                <a:gd name="T48" fmla="*/ 20 w 64"/>
                <a:gd name="T49" fmla="*/ 53 h 108"/>
                <a:gd name="T50" fmla="*/ 53 w 64"/>
                <a:gd name="T51" fmla="*/ 34 h 108"/>
                <a:gd name="T52" fmla="*/ 18 w 64"/>
                <a:gd name="T53" fmla="*/ 60 h 108"/>
                <a:gd name="T54" fmla="*/ 55 w 64"/>
                <a:gd name="T55" fmla="*/ 39 h 108"/>
                <a:gd name="T56" fmla="*/ 17 w 64"/>
                <a:gd name="T57" fmla="*/ 66 h 108"/>
                <a:gd name="T58" fmla="*/ 57 w 64"/>
                <a:gd name="T59" fmla="*/ 43 h 108"/>
                <a:gd name="T60" fmla="*/ 13 w 64"/>
                <a:gd name="T61" fmla="*/ 78 h 108"/>
                <a:gd name="T62" fmla="*/ 59 w 64"/>
                <a:gd name="T63" fmla="*/ 52 h 108"/>
                <a:gd name="T64" fmla="*/ 12 w 64"/>
                <a:gd name="T65" fmla="*/ 80 h 108"/>
                <a:gd name="T66" fmla="*/ 60 w 64"/>
                <a:gd name="T67" fmla="*/ 53 h 108"/>
                <a:gd name="T68" fmla="*/ 8 w 64"/>
                <a:gd name="T69" fmla="*/ 91 h 108"/>
                <a:gd name="T70" fmla="*/ 62 w 64"/>
                <a:gd name="T71" fmla="*/ 60 h 108"/>
                <a:gd name="T72" fmla="*/ 8 w 64"/>
                <a:gd name="T73" fmla="*/ 91 h 108"/>
                <a:gd name="T74" fmla="*/ 62 w 64"/>
                <a:gd name="T75" fmla="*/ 60 h 108"/>
                <a:gd name="T76" fmla="*/ 7 w 64"/>
                <a:gd name="T77" fmla="*/ 94 h 108"/>
                <a:gd name="T78" fmla="*/ 62 w 64"/>
                <a:gd name="T79" fmla="*/ 62 h 108"/>
                <a:gd name="T80" fmla="*/ 1 w 64"/>
                <a:gd name="T81" fmla="*/ 106 h 108"/>
                <a:gd name="T82" fmla="*/ 64 w 64"/>
                <a:gd name="T83" fmla="*/ 70 h 108"/>
                <a:gd name="T84" fmla="*/ 0 w 64"/>
                <a:gd name="T85" fmla="*/ 107 h 108"/>
                <a:gd name="T86" fmla="*/ 64 w 64"/>
                <a:gd name="T87" fmla="*/ 7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4" h="108">
                  <a:moveTo>
                    <a:pt x="30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28" y="10"/>
                    <a:pt x="28" y="10"/>
                  </a:cubicBezTo>
                  <a:cubicBezTo>
                    <a:pt x="28" y="10"/>
                    <a:pt x="37" y="5"/>
                    <a:pt x="37" y="5"/>
                  </a:cubicBezTo>
                  <a:cubicBezTo>
                    <a:pt x="37" y="5"/>
                    <a:pt x="28" y="14"/>
                    <a:pt x="28" y="14"/>
                  </a:cubicBezTo>
                  <a:cubicBezTo>
                    <a:pt x="28" y="14"/>
                    <a:pt x="39" y="7"/>
                    <a:pt x="39" y="7"/>
                  </a:cubicBezTo>
                  <a:cubicBezTo>
                    <a:pt x="39" y="7"/>
                    <a:pt x="27" y="21"/>
                    <a:pt x="27" y="21"/>
                  </a:cubicBezTo>
                  <a:cubicBezTo>
                    <a:pt x="27" y="21"/>
                    <a:pt x="42" y="12"/>
                    <a:pt x="42" y="12"/>
                  </a:cubicBezTo>
                  <a:cubicBezTo>
                    <a:pt x="42" y="12"/>
                    <a:pt x="27" y="22"/>
                    <a:pt x="27" y="22"/>
                  </a:cubicBezTo>
                  <a:cubicBezTo>
                    <a:pt x="27" y="22"/>
                    <a:pt x="42" y="13"/>
                    <a:pt x="43" y="13"/>
                  </a:cubicBezTo>
                  <a:cubicBezTo>
                    <a:pt x="43" y="13"/>
                    <a:pt x="27" y="22"/>
                    <a:pt x="27" y="23"/>
                  </a:cubicBezTo>
                  <a:cubicBezTo>
                    <a:pt x="27" y="23"/>
                    <a:pt x="43" y="13"/>
                    <a:pt x="43" y="13"/>
                  </a:cubicBezTo>
                  <a:cubicBezTo>
                    <a:pt x="43" y="13"/>
                    <a:pt x="26" y="25"/>
                    <a:pt x="26" y="25"/>
                  </a:cubicBezTo>
                  <a:cubicBezTo>
                    <a:pt x="26" y="25"/>
                    <a:pt x="43" y="14"/>
                    <a:pt x="44" y="15"/>
                  </a:cubicBezTo>
                  <a:cubicBezTo>
                    <a:pt x="44" y="15"/>
                    <a:pt x="24" y="34"/>
                    <a:pt x="25" y="34"/>
                  </a:cubicBezTo>
                  <a:cubicBezTo>
                    <a:pt x="25" y="34"/>
                    <a:pt x="47" y="21"/>
                    <a:pt x="47" y="21"/>
                  </a:cubicBezTo>
                  <a:cubicBezTo>
                    <a:pt x="47" y="21"/>
                    <a:pt x="24" y="36"/>
                    <a:pt x="24" y="36"/>
                  </a:cubicBezTo>
                  <a:cubicBezTo>
                    <a:pt x="24" y="37"/>
                    <a:pt x="48" y="22"/>
                    <a:pt x="48" y="23"/>
                  </a:cubicBezTo>
                  <a:cubicBezTo>
                    <a:pt x="48" y="23"/>
                    <a:pt x="24" y="37"/>
                    <a:pt x="24" y="38"/>
                  </a:cubicBezTo>
                  <a:cubicBezTo>
                    <a:pt x="24" y="38"/>
                    <a:pt x="48" y="23"/>
                    <a:pt x="48" y="23"/>
                  </a:cubicBezTo>
                  <a:cubicBezTo>
                    <a:pt x="48" y="24"/>
                    <a:pt x="22" y="47"/>
                    <a:pt x="22" y="47"/>
                  </a:cubicBezTo>
                  <a:cubicBezTo>
                    <a:pt x="22" y="47"/>
                    <a:pt x="51" y="30"/>
                    <a:pt x="51" y="30"/>
                  </a:cubicBezTo>
                  <a:cubicBezTo>
                    <a:pt x="52" y="30"/>
                    <a:pt x="20" y="51"/>
                    <a:pt x="21" y="51"/>
                  </a:cubicBezTo>
                  <a:cubicBezTo>
                    <a:pt x="21" y="52"/>
                    <a:pt x="52" y="33"/>
                    <a:pt x="53" y="33"/>
                  </a:cubicBezTo>
                  <a:cubicBezTo>
                    <a:pt x="53" y="33"/>
                    <a:pt x="20" y="53"/>
                    <a:pt x="20" y="53"/>
                  </a:cubicBezTo>
                  <a:cubicBezTo>
                    <a:pt x="21" y="54"/>
                    <a:pt x="53" y="34"/>
                    <a:pt x="53" y="34"/>
                  </a:cubicBezTo>
                  <a:cubicBezTo>
                    <a:pt x="53" y="35"/>
                    <a:pt x="18" y="60"/>
                    <a:pt x="18" y="60"/>
                  </a:cubicBezTo>
                  <a:cubicBezTo>
                    <a:pt x="19" y="61"/>
                    <a:pt x="55" y="39"/>
                    <a:pt x="55" y="39"/>
                  </a:cubicBezTo>
                  <a:cubicBezTo>
                    <a:pt x="55" y="40"/>
                    <a:pt x="17" y="66"/>
                    <a:pt x="17" y="66"/>
                  </a:cubicBezTo>
                  <a:cubicBezTo>
                    <a:pt x="17" y="67"/>
                    <a:pt x="56" y="43"/>
                    <a:pt x="57" y="43"/>
                  </a:cubicBezTo>
                  <a:cubicBezTo>
                    <a:pt x="57" y="44"/>
                    <a:pt x="13" y="78"/>
                    <a:pt x="13" y="78"/>
                  </a:cubicBezTo>
                  <a:cubicBezTo>
                    <a:pt x="13" y="78"/>
                    <a:pt x="59" y="51"/>
                    <a:pt x="59" y="52"/>
                  </a:cubicBezTo>
                  <a:cubicBezTo>
                    <a:pt x="60" y="52"/>
                    <a:pt x="12" y="80"/>
                    <a:pt x="12" y="80"/>
                  </a:cubicBezTo>
                  <a:cubicBezTo>
                    <a:pt x="13" y="80"/>
                    <a:pt x="60" y="53"/>
                    <a:pt x="60" y="53"/>
                  </a:cubicBezTo>
                  <a:cubicBezTo>
                    <a:pt x="60" y="53"/>
                    <a:pt x="8" y="90"/>
                    <a:pt x="8" y="91"/>
                  </a:cubicBezTo>
                  <a:cubicBezTo>
                    <a:pt x="9" y="91"/>
                    <a:pt x="61" y="59"/>
                    <a:pt x="62" y="60"/>
                  </a:cubicBezTo>
                  <a:cubicBezTo>
                    <a:pt x="62" y="61"/>
                    <a:pt x="8" y="90"/>
                    <a:pt x="8" y="91"/>
                  </a:cubicBezTo>
                  <a:cubicBezTo>
                    <a:pt x="9" y="92"/>
                    <a:pt x="61" y="60"/>
                    <a:pt x="62" y="60"/>
                  </a:cubicBezTo>
                  <a:cubicBezTo>
                    <a:pt x="62" y="61"/>
                    <a:pt x="7" y="94"/>
                    <a:pt x="7" y="94"/>
                  </a:cubicBezTo>
                  <a:cubicBezTo>
                    <a:pt x="7" y="95"/>
                    <a:pt x="62" y="62"/>
                    <a:pt x="62" y="62"/>
                  </a:cubicBezTo>
                  <a:cubicBezTo>
                    <a:pt x="63" y="63"/>
                    <a:pt x="0" y="105"/>
                    <a:pt x="1" y="106"/>
                  </a:cubicBezTo>
                  <a:cubicBezTo>
                    <a:pt x="1" y="107"/>
                    <a:pt x="63" y="69"/>
                    <a:pt x="64" y="70"/>
                  </a:cubicBezTo>
                  <a:cubicBezTo>
                    <a:pt x="64" y="70"/>
                    <a:pt x="0" y="106"/>
                    <a:pt x="0" y="107"/>
                  </a:cubicBezTo>
                  <a:cubicBezTo>
                    <a:pt x="1" y="108"/>
                    <a:pt x="63" y="69"/>
                    <a:pt x="64" y="70"/>
                  </a:cubicBezTo>
                </a:path>
              </a:pathLst>
            </a:custGeom>
            <a:noFill/>
            <a:ln w="3175" cap="rnd">
              <a:solidFill>
                <a:srgbClr val="F7E69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22"/>
            <p:cNvSpPr>
              <a:spLocks/>
            </p:cNvSpPr>
            <p:nvPr/>
          </p:nvSpPr>
          <p:spPr bwMode="auto">
            <a:xfrm>
              <a:off x="3278188" y="4733925"/>
              <a:ext cx="419100" cy="930275"/>
            </a:xfrm>
            <a:custGeom>
              <a:avLst/>
              <a:gdLst>
                <a:gd name="T0" fmla="*/ 22 w 140"/>
                <a:gd name="T1" fmla="*/ 14 h 312"/>
                <a:gd name="T2" fmla="*/ 39 w 140"/>
                <a:gd name="T3" fmla="*/ 7 h 312"/>
                <a:gd name="T4" fmla="*/ 13 w 140"/>
                <a:gd name="T5" fmla="*/ 31 h 312"/>
                <a:gd name="T6" fmla="*/ 42 w 140"/>
                <a:gd name="T7" fmla="*/ 20 h 312"/>
                <a:gd name="T8" fmla="*/ 8 w 140"/>
                <a:gd name="T9" fmla="*/ 46 h 312"/>
                <a:gd name="T10" fmla="*/ 43 w 140"/>
                <a:gd name="T11" fmla="*/ 26 h 312"/>
                <a:gd name="T12" fmla="*/ 4 w 140"/>
                <a:gd name="T13" fmla="*/ 63 h 312"/>
                <a:gd name="T14" fmla="*/ 46 w 140"/>
                <a:gd name="T15" fmla="*/ 43 h 312"/>
                <a:gd name="T16" fmla="*/ 1 w 140"/>
                <a:gd name="T17" fmla="*/ 86 h 312"/>
                <a:gd name="T18" fmla="*/ 51 w 140"/>
                <a:gd name="T19" fmla="*/ 62 h 312"/>
                <a:gd name="T20" fmla="*/ 1 w 140"/>
                <a:gd name="T21" fmla="*/ 104 h 312"/>
                <a:gd name="T22" fmla="*/ 56 w 140"/>
                <a:gd name="T23" fmla="*/ 76 h 312"/>
                <a:gd name="T24" fmla="*/ 1 w 140"/>
                <a:gd name="T25" fmla="*/ 113 h 312"/>
                <a:gd name="T26" fmla="*/ 58 w 140"/>
                <a:gd name="T27" fmla="*/ 81 h 312"/>
                <a:gd name="T28" fmla="*/ 3 w 140"/>
                <a:gd name="T29" fmla="*/ 130 h 312"/>
                <a:gd name="T30" fmla="*/ 64 w 140"/>
                <a:gd name="T31" fmla="*/ 97 h 312"/>
                <a:gd name="T32" fmla="*/ 5 w 140"/>
                <a:gd name="T33" fmla="*/ 140 h 312"/>
                <a:gd name="T34" fmla="*/ 135 w 140"/>
                <a:gd name="T35" fmla="*/ 74 h 312"/>
                <a:gd name="T36" fmla="*/ 8 w 140"/>
                <a:gd name="T37" fmla="*/ 158 h 312"/>
                <a:gd name="T38" fmla="*/ 138 w 140"/>
                <a:gd name="T39" fmla="*/ 91 h 312"/>
                <a:gd name="T40" fmla="*/ 11 w 140"/>
                <a:gd name="T41" fmla="*/ 170 h 312"/>
                <a:gd name="T42" fmla="*/ 139 w 140"/>
                <a:gd name="T43" fmla="*/ 102 h 312"/>
                <a:gd name="T44" fmla="*/ 14 w 140"/>
                <a:gd name="T45" fmla="*/ 183 h 312"/>
                <a:gd name="T46" fmla="*/ 139 w 140"/>
                <a:gd name="T47" fmla="*/ 115 h 312"/>
                <a:gd name="T48" fmla="*/ 18 w 140"/>
                <a:gd name="T49" fmla="*/ 194 h 312"/>
                <a:gd name="T50" fmla="*/ 138 w 140"/>
                <a:gd name="T51" fmla="*/ 129 h 312"/>
                <a:gd name="T52" fmla="*/ 22 w 140"/>
                <a:gd name="T53" fmla="*/ 207 h 312"/>
                <a:gd name="T54" fmla="*/ 136 w 140"/>
                <a:gd name="T55" fmla="*/ 150 h 312"/>
                <a:gd name="T56" fmla="*/ 28 w 140"/>
                <a:gd name="T57" fmla="*/ 223 h 312"/>
                <a:gd name="T58" fmla="*/ 134 w 140"/>
                <a:gd name="T59" fmla="*/ 163 h 312"/>
                <a:gd name="T60" fmla="*/ 30 w 140"/>
                <a:gd name="T61" fmla="*/ 231 h 312"/>
                <a:gd name="T62" fmla="*/ 131 w 140"/>
                <a:gd name="T63" fmla="*/ 176 h 312"/>
                <a:gd name="T64" fmla="*/ 34 w 140"/>
                <a:gd name="T65" fmla="*/ 239 h 312"/>
                <a:gd name="T66" fmla="*/ 127 w 140"/>
                <a:gd name="T67" fmla="*/ 194 h 312"/>
                <a:gd name="T68" fmla="*/ 42 w 140"/>
                <a:gd name="T69" fmla="*/ 259 h 312"/>
                <a:gd name="T70" fmla="*/ 115 w 140"/>
                <a:gd name="T71" fmla="*/ 225 h 312"/>
                <a:gd name="T72" fmla="*/ 50 w 140"/>
                <a:gd name="T73" fmla="*/ 277 h 312"/>
                <a:gd name="T74" fmla="*/ 105 w 140"/>
                <a:gd name="T75" fmla="*/ 249 h 312"/>
                <a:gd name="T76" fmla="*/ 54 w 140"/>
                <a:gd name="T77" fmla="*/ 284 h 312"/>
                <a:gd name="T78" fmla="*/ 100 w 140"/>
                <a:gd name="T79" fmla="*/ 259 h 312"/>
                <a:gd name="T80" fmla="*/ 59 w 140"/>
                <a:gd name="T81" fmla="*/ 294 h 312"/>
                <a:gd name="T82" fmla="*/ 84 w 140"/>
                <a:gd name="T83" fmla="*/ 288 h 312"/>
                <a:gd name="T84" fmla="*/ 64 w 140"/>
                <a:gd name="T85" fmla="*/ 305 h 312"/>
                <a:gd name="T86" fmla="*/ 72 w 140"/>
                <a:gd name="T87" fmla="*/ 307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0" h="312">
                  <a:moveTo>
                    <a:pt x="33" y="1"/>
                  </a:moveTo>
                  <a:cubicBezTo>
                    <a:pt x="33" y="1"/>
                    <a:pt x="35" y="0"/>
                    <a:pt x="35" y="0"/>
                  </a:cubicBezTo>
                  <a:cubicBezTo>
                    <a:pt x="36" y="0"/>
                    <a:pt x="22" y="14"/>
                    <a:pt x="22" y="14"/>
                  </a:cubicBezTo>
                  <a:cubicBezTo>
                    <a:pt x="22" y="14"/>
                    <a:pt x="39" y="5"/>
                    <a:pt x="39" y="5"/>
                  </a:cubicBezTo>
                  <a:cubicBezTo>
                    <a:pt x="39" y="5"/>
                    <a:pt x="20" y="18"/>
                    <a:pt x="20" y="18"/>
                  </a:cubicBezTo>
                  <a:cubicBezTo>
                    <a:pt x="20" y="18"/>
                    <a:pt x="39" y="7"/>
                    <a:pt x="39" y="7"/>
                  </a:cubicBezTo>
                  <a:cubicBezTo>
                    <a:pt x="40" y="7"/>
                    <a:pt x="16" y="25"/>
                    <a:pt x="16" y="25"/>
                  </a:cubicBezTo>
                  <a:cubicBezTo>
                    <a:pt x="17" y="25"/>
                    <a:pt x="40" y="11"/>
                    <a:pt x="40" y="11"/>
                  </a:cubicBezTo>
                  <a:cubicBezTo>
                    <a:pt x="40" y="11"/>
                    <a:pt x="13" y="31"/>
                    <a:pt x="13" y="31"/>
                  </a:cubicBezTo>
                  <a:cubicBezTo>
                    <a:pt x="13" y="31"/>
                    <a:pt x="41" y="15"/>
                    <a:pt x="41" y="15"/>
                  </a:cubicBezTo>
                  <a:cubicBezTo>
                    <a:pt x="41" y="16"/>
                    <a:pt x="10" y="38"/>
                    <a:pt x="10" y="38"/>
                  </a:cubicBezTo>
                  <a:cubicBezTo>
                    <a:pt x="11" y="38"/>
                    <a:pt x="41" y="20"/>
                    <a:pt x="42" y="20"/>
                  </a:cubicBezTo>
                  <a:cubicBezTo>
                    <a:pt x="42" y="20"/>
                    <a:pt x="10" y="38"/>
                    <a:pt x="10" y="38"/>
                  </a:cubicBezTo>
                  <a:cubicBezTo>
                    <a:pt x="10" y="39"/>
                    <a:pt x="42" y="20"/>
                    <a:pt x="42" y="20"/>
                  </a:cubicBezTo>
                  <a:cubicBezTo>
                    <a:pt x="42" y="21"/>
                    <a:pt x="8" y="45"/>
                    <a:pt x="8" y="46"/>
                  </a:cubicBezTo>
                  <a:cubicBezTo>
                    <a:pt x="8" y="46"/>
                    <a:pt x="42" y="25"/>
                    <a:pt x="43" y="25"/>
                  </a:cubicBezTo>
                  <a:cubicBezTo>
                    <a:pt x="43" y="26"/>
                    <a:pt x="7" y="45"/>
                    <a:pt x="8" y="46"/>
                  </a:cubicBezTo>
                  <a:cubicBezTo>
                    <a:pt x="8" y="46"/>
                    <a:pt x="43" y="25"/>
                    <a:pt x="43" y="26"/>
                  </a:cubicBezTo>
                  <a:cubicBezTo>
                    <a:pt x="43" y="26"/>
                    <a:pt x="5" y="53"/>
                    <a:pt x="6" y="53"/>
                  </a:cubicBezTo>
                  <a:cubicBezTo>
                    <a:pt x="6" y="54"/>
                    <a:pt x="44" y="31"/>
                    <a:pt x="44" y="31"/>
                  </a:cubicBezTo>
                  <a:cubicBezTo>
                    <a:pt x="44" y="32"/>
                    <a:pt x="3" y="63"/>
                    <a:pt x="4" y="63"/>
                  </a:cubicBezTo>
                  <a:cubicBezTo>
                    <a:pt x="4" y="64"/>
                    <a:pt x="45" y="39"/>
                    <a:pt x="46" y="39"/>
                  </a:cubicBezTo>
                  <a:cubicBezTo>
                    <a:pt x="46" y="40"/>
                    <a:pt x="3" y="67"/>
                    <a:pt x="3" y="68"/>
                  </a:cubicBezTo>
                  <a:cubicBezTo>
                    <a:pt x="3" y="68"/>
                    <a:pt x="46" y="42"/>
                    <a:pt x="46" y="43"/>
                  </a:cubicBezTo>
                  <a:cubicBezTo>
                    <a:pt x="46" y="43"/>
                    <a:pt x="1" y="76"/>
                    <a:pt x="2" y="76"/>
                  </a:cubicBezTo>
                  <a:cubicBezTo>
                    <a:pt x="2" y="77"/>
                    <a:pt x="48" y="49"/>
                    <a:pt x="48" y="49"/>
                  </a:cubicBezTo>
                  <a:cubicBezTo>
                    <a:pt x="48" y="50"/>
                    <a:pt x="1" y="85"/>
                    <a:pt x="1" y="86"/>
                  </a:cubicBezTo>
                  <a:cubicBezTo>
                    <a:pt x="1" y="87"/>
                    <a:pt x="50" y="57"/>
                    <a:pt x="50" y="58"/>
                  </a:cubicBezTo>
                  <a:cubicBezTo>
                    <a:pt x="51" y="58"/>
                    <a:pt x="0" y="91"/>
                    <a:pt x="1" y="91"/>
                  </a:cubicBezTo>
                  <a:cubicBezTo>
                    <a:pt x="1" y="92"/>
                    <a:pt x="51" y="61"/>
                    <a:pt x="51" y="62"/>
                  </a:cubicBezTo>
                  <a:cubicBezTo>
                    <a:pt x="52" y="62"/>
                    <a:pt x="1" y="96"/>
                    <a:pt x="1" y="96"/>
                  </a:cubicBezTo>
                  <a:cubicBezTo>
                    <a:pt x="1" y="97"/>
                    <a:pt x="52" y="66"/>
                    <a:pt x="53" y="66"/>
                  </a:cubicBezTo>
                  <a:cubicBezTo>
                    <a:pt x="53" y="67"/>
                    <a:pt x="1" y="103"/>
                    <a:pt x="1" y="104"/>
                  </a:cubicBezTo>
                  <a:cubicBezTo>
                    <a:pt x="1" y="104"/>
                    <a:pt x="55" y="72"/>
                    <a:pt x="55" y="73"/>
                  </a:cubicBezTo>
                  <a:cubicBezTo>
                    <a:pt x="55" y="73"/>
                    <a:pt x="1" y="108"/>
                    <a:pt x="1" y="108"/>
                  </a:cubicBezTo>
                  <a:cubicBezTo>
                    <a:pt x="2" y="109"/>
                    <a:pt x="56" y="76"/>
                    <a:pt x="56" y="76"/>
                  </a:cubicBezTo>
                  <a:cubicBezTo>
                    <a:pt x="57" y="77"/>
                    <a:pt x="1" y="110"/>
                    <a:pt x="1" y="111"/>
                  </a:cubicBezTo>
                  <a:cubicBezTo>
                    <a:pt x="2" y="111"/>
                    <a:pt x="57" y="78"/>
                    <a:pt x="57" y="79"/>
                  </a:cubicBezTo>
                  <a:cubicBezTo>
                    <a:pt x="57" y="79"/>
                    <a:pt x="1" y="112"/>
                    <a:pt x="1" y="113"/>
                  </a:cubicBezTo>
                  <a:cubicBezTo>
                    <a:pt x="2" y="114"/>
                    <a:pt x="57" y="80"/>
                    <a:pt x="58" y="81"/>
                  </a:cubicBezTo>
                  <a:cubicBezTo>
                    <a:pt x="58" y="81"/>
                    <a:pt x="1" y="113"/>
                    <a:pt x="1" y="114"/>
                  </a:cubicBezTo>
                  <a:cubicBezTo>
                    <a:pt x="2" y="114"/>
                    <a:pt x="58" y="81"/>
                    <a:pt x="58" y="81"/>
                  </a:cubicBezTo>
                  <a:cubicBezTo>
                    <a:pt x="58" y="82"/>
                    <a:pt x="2" y="121"/>
                    <a:pt x="2" y="121"/>
                  </a:cubicBezTo>
                  <a:cubicBezTo>
                    <a:pt x="3" y="122"/>
                    <a:pt x="60" y="87"/>
                    <a:pt x="61" y="88"/>
                  </a:cubicBezTo>
                  <a:cubicBezTo>
                    <a:pt x="61" y="89"/>
                    <a:pt x="3" y="130"/>
                    <a:pt x="3" y="130"/>
                  </a:cubicBezTo>
                  <a:cubicBezTo>
                    <a:pt x="4" y="131"/>
                    <a:pt x="63" y="95"/>
                    <a:pt x="64" y="95"/>
                  </a:cubicBezTo>
                  <a:cubicBezTo>
                    <a:pt x="64" y="96"/>
                    <a:pt x="3" y="132"/>
                    <a:pt x="4" y="132"/>
                  </a:cubicBezTo>
                  <a:cubicBezTo>
                    <a:pt x="4" y="133"/>
                    <a:pt x="64" y="96"/>
                    <a:pt x="64" y="97"/>
                  </a:cubicBezTo>
                  <a:cubicBezTo>
                    <a:pt x="65" y="98"/>
                    <a:pt x="4" y="136"/>
                    <a:pt x="4" y="137"/>
                  </a:cubicBezTo>
                  <a:cubicBezTo>
                    <a:pt x="5" y="138"/>
                    <a:pt x="66" y="100"/>
                    <a:pt x="67" y="101"/>
                  </a:cubicBezTo>
                  <a:cubicBezTo>
                    <a:pt x="67" y="102"/>
                    <a:pt x="4" y="140"/>
                    <a:pt x="5" y="140"/>
                  </a:cubicBezTo>
                  <a:cubicBezTo>
                    <a:pt x="5" y="141"/>
                    <a:pt x="68" y="103"/>
                    <a:pt x="68" y="104"/>
                  </a:cubicBezTo>
                  <a:cubicBezTo>
                    <a:pt x="68" y="104"/>
                    <a:pt x="6" y="148"/>
                    <a:pt x="6" y="148"/>
                  </a:cubicBezTo>
                  <a:cubicBezTo>
                    <a:pt x="7" y="150"/>
                    <a:pt x="135" y="73"/>
                    <a:pt x="135" y="74"/>
                  </a:cubicBezTo>
                  <a:cubicBezTo>
                    <a:pt x="136" y="75"/>
                    <a:pt x="6" y="152"/>
                    <a:pt x="7" y="153"/>
                  </a:cubicBezTo>
                  <a:cubicBezTo>
                    <a:pt x="8" y="154"/>
                    <a:pt x="135" y="77"/>
                    <a:pt x="136" y="78"/>
                  </a:cubicBezTo>
                  <a:cubicBezTo>
                    <a:pt x="137" y="79"/>
                    <a:pt x="8" y="157"/>
                    <a:pt x="8" y="158"/>
                  </a:cubicBezTo>
                  <a:cubicBezTo>
                    <a:pt x="9" y="160"/>
                    <a:pt x="136" y="83"/>
                    <a:pt x="137" y="84"/>
                  </a:cubicBezTo>
                  <a:cubicBezTo>
                    <a:pt x="137" y="85"/>
                    <a:pt x="9" y="163"/>
                    <a:pt x="10" y="165"/>
                  </a:cubicBezTo>
                  <a:cubicBezTo>
                    <a:pt x="10" y="166"/>
                    <a:pt x="137" y="89"/>
                    <a:pt x="138" y="91"/>
                  </a:cubicBezTo>
                  <a:cubicBezTo>
                    <a:pt x="138" y="91"/>
                    <a:pt x="10" y="166"/>
                    <a:pt x="10" y="167"/>
                  </a:cubicBezTo>
                  <a:cubicBezTo>
                    <a:pt x="11" y="169"/>
                    <a:pt x="137" y="92"/>
                    <a:pt x="138" y="93"/>
                  </a:cubicBezTo>
                  <a:cubicBezTo>
                    <a:pt x="139" y="94"/>
                    <a:pt x="10" y="168"/>
                    <a:pt x="11" y="170"/>
                  </a:cubicBezTo>
                  <a:cubicBezTo>
                    <a:pt x="12" y="172"/>
                    <a:pt x="138" y="96"/>
                    <a:pt x="138" y="97"/>
                  </a:cubicBezTo>
                  <a:cubicBezTo>
                    <a:pt x="139" y="98"/>
                    <a:pt x="11" y="174"/>
                    <a:pt x="12" y="175"/>
                  </a:cubicBezTo>
                  <a:cubicBezTo>
                    <a:pt x="13" y="177"/>
                    <a:pt x="138" y="101"/>
                    <a:pt x="139" y="102"/>
                  </a:cubicBezTo>
                  <a:cubicBezTo>
                    <a:pt x="139" y="104"/>
                    <a:pt x="12" y="175"/>
                    <a:pt x="12" y="176"/>
                  </a:cubicBezTo>
                  <a:cubicBezTo>
                    <a:pt x="13" y="177"/>
                    <a:pt x="138" y="101"/>
                    <a:pt x="139" y="103"/>
                  </a:cubicBezTo>
                  <a:cubicBezTo>
                    <a:pt x="139" y="104"/>
                    <a:pt x="14" y="182"/>
                    <a:pt x="14" y="183"/>
                  </a:cubicBezTo>
                  <a:cubicBezTo>
                    <a:pt x="15" y="184"/>
                    <a:pt x="138" y="109"/>
                    <a:pt x="139" y="111"/>
                  </a:cubicBezTo>
                  <a:cubicBezTo>
                    <a:pt x="140" y="112"/>
                    <a:pt x="14" y="185"/>
                    <a:pt x="15" y="186"/>
                  </a:cubicBezTo>
                  <a:cubicBezTo>
                    <a:pt x="16" y="188"/>
                    <a:pt x="138" y="114"/>
                    <a:pt x="139" y="115"/>
                  </a:cubicBezTo>
                  <a:cubicBezTo>
                    <a:pt x="140" y="116"/>
                    <a:pt x="16" y="188"/>
                    <a:pt x="16" y="189"/>
                  </a:cubicBezTo>
                  <a:cubicBezTo>
                    <a:pt x="17" y="190"/>
                    <a:pt x="138" y="117"/>
                    <a:pt x="139" y="118"/>
                  </a:cubicBezTo>
                  <a:cubicBezTo>
                    <a:pt x="140" y="120"/>
                    <a:pt x="17" y="193"/>
                    <a:pt x="18" y="194"/>
                  </a:cubicBezTo>
                  <a:cubicBezTo>
                    <a:pt x="18" y="196"/>
                    <a:pt x="138" y="123"/>
                    <a:pt x="139" y="124"/>
                  </a:cubicBezTo>
                  <a:cubicBezTo>
                    <a:pt x="139" y="126"/>
                    <a:pt x="18" y="197"/>
                    <a:pt x="19" y="198"/>
                  </a:cubicBezTo>
                  <a:cubicBezTo>
                    <a:pt x="19" y="199"/>
                    <a:pt x="137" y="127"/>
                    <a:pt x="138" y="129"/>
                  </a:cubicBezTo>
                  <a:cubicBezTo>
                    <a:pt x="139" y="130"/>
                    <a:pt x="20" y="202"/>
                    <a:pt x="20" y="203"/>
                  </a:cubicBezTo>
                  <a:cubicBezTo>
                    <a:pt x="21" y="204"/>
                    <a:pt x="138" y="134"/>
                    <a:pt x="138" y="135"/>
                  </a:cubicBezTo>
                  <a:cubicBezTo>
                    <a:pt x="139" y="136"/>
                    <a:pt x="21" y="206"/>
                    <a:pt x="22" y="207"/>
                  </a:cubicBezTo>
                  <a:cubicBezTo>
                    <a:pt x="23" y="209"/>
                    <a:pt x="137" y="139"/>
                    <a:pt x="137" y="141"/>
                  </a:cubicBezTo>
                  <a:cubicBezTo>
                    <a:pt x="138" y="142"/>
                    <a:pt x="24" y="214"/>
                    <a:pt x="24" y="215"/>
                  </a:cubicBezTo>
                  <a:cubicBezTo>
                    <a:pt x="25" y="216"/>
                    <a:pt x="135" y="149"/>
                    <a:pt x="136" y="150"/>
                  </a:cubicBezTo>
                  <a:cubicBezTo>
                    <a:pt x="137" y="152"/>
                    <a:pt x="25" y="216"/>
                    <a:pt x="26" y="218"/>
                  </a:cubicBezTo>
                  <a:cubicBezTo>
                    <a:pt x="26" y="219"/>
                    <a:pt x="135" y="153"/>
                    <a:pt x="136" y="154"/>
                  </a:cubicBezTo>
                  <a:cubicBezTo>
                    <a:pt x="136" y="155"/>
                    <a:pt x="27" y="222"/>
                    <a:pt x="28" y="223"/>
                  </a:cubicBezTo>
                  <a:cubicBezTo>
                    <a:pt x="28" y="224"/>
                    <a:pt x="134" y="161"/>
                    <a:pt x="134" y="162"/>
                  </a:cubicBezTo>
                  <a:cubicBezTo>
                    <a:pt x="135" y="163"/>
                    <a:pt x="27" y="223"/>
                    <a:pt x="28" y="224"/>
                  </a:cubicBezTo>
                  <a:cubicBezTo>
                    <a:pt x="29" y="225"/>
                    <a:pt x="133" y="162"/>
                    <a:pt x="134" y="163"/>
                  </a:cubicBezTo>
                  <a:cubicBezTo>
                    <a:pt x="135" y="164"/>
                    <a:pt x="28" y="224"/>
                    <a:pt x="28" y="226"/>
                  </a:cubicBezTo>
                  <a:cubicBezTo>
                    <a:pt x="29" y="227"/>
                    <a:pt x="133" y="164"/>
                    <a:pt x="134" y="165"/>
                  </a:cubicBezTo>
                  <a:cubicBezTo>
                    <a:pt x="134" y="166"/>
                    <a:pt x="30" y="230"/>
                    <a:pt x="30" y="231"/>
                  </a:cubicBezTo>
                  <a:cubicBezTo>
                    <a:pt x="31" y="233"/>
                    <a:pt x="131" y="171"/>
                    <a:pt x="132" y="172"/>
                  </a:cubicBezTo>
                  <a:cubicBezTo>
                    <a:pt x="133" y="173"/>
                    <a:pt x="31" y="233"/>
                    <a:pt x="31" y="234"/>
                  </a:cubicBezTo>
                  <a:cubicBezTo>
                    <a:pt x="32" y="235"/>
                    <a:pt x="131" y="175"/>
                    <a:pt x="131" y="176"/>
                  </a:cubicBezTo>
                  <a:cubicBezTo>
                    <a:pt x="132" y="177"/>
                    <a:pt x="33" y="238"/>
                    <a:pt x="34" y="239"/>
                  </a:cubicBezTo>
                  <a:cubicBezTo>
                    <a:pt x="34" y="240"/>
                    <a:pt x="129" y="182"/>
                    <a:pt x="129" y="184"/>
                  </a:cubicBezTo>
                  <a:cubicBezTo>
                    <a:pt x="130" y="185"/>
                    <a:pt x="33" y="238"/>
                    <a:pt x="34" y="239"/>
                  </a:cubicBezTo>
                  <a:cubicBezTo>
                    <a:pt x="34" y="240"/>
                    <a:pt x="129" y="182"/>
                    <a:pt x="129" y="184"/>
                  </a:cubicBezTo>
                  <a:cubicBezTo>
                    <a:pt x="130" y="185"/>
                    <a:pt x="36" y="245"/>
                    <a:pt x="36" y="246"/>
                  </a:cubicBezTo>
                  <a:cubicBezTo>
                    <a:pt x="37" y="247"/>
                    <a:pt x="126" y="193"/>
                    <a:pt x="127" y="194"/>
                  </a:cubicBezTo>
                  <a:cubicBezTo>
                    <a:pt x="127" y="194"/>
                    <a:pt x="38" y="250"/>
                    <a:pt x="38" y="250"/>
                  </a:cubicBezTo>
                  <a:cubicBezTo>
                    <a:pt x="39" y="251"/>
                    <a:pt x="124" y="200"/>
                    <a:pt x="124" y="201"/>
                  </a:cubicBezTo>
                  <a:cubicBezTo>
                    <a:pt x="125" y="202"/>
                    <a:pt x="41" y="258"/>
                    <a:pt x="42" y="259"/>
                  </a:cubicBezTo>
                  <a:cubicBezTo>
                    <a:pt x="42" y="259"/>
                    <a:pt x="119" y="213"/>
                    <a:pt x="120" y="214"/>
                  </a:cubicBezTo>
                  <a:cubicBezTo>
                    <a:pt x="120" y="215"/>
                    <a:pt x="45" y="265"/>
                    <a:pt x="45" y="266"/>
                  </a:cubicBezTo>
                  <a:cubicBezTo>
                    <a:pt x="45" y="267"/>
                    <a:pt x="115" y="224"/>
                    <a:pt x="115" y="225"/>
                  </a:cubicBezTo>
                  <a:cubicBezTo>
                    <a:pt x="116" y="226"/>
                    <a:pt x="47" y="269"/>
                    <a:pt x="47" y="270"/>
                  </a:cubicBezTo>
                  <a:cubicBezTo>
                    <a:pt x="47" y="271"/>
                    <a:pt x="112" y="231"/>
                    <a:pt x="113" y="232"/>
                  </a:cubicBezTo>
                  <a:cubicBezTo>
                    <a:pt x="113" y="232"/>
                    <a:pt x="50" y="276"/>
                    <a:pt x="50" y="277"/>
                  </a:cubicBezTo>
                  <a:cubicBezTo>
                    <a:pt x="51" y="278"/>
                    <a:pt x="107" y="244"/>
                    <a:pt x="107" y="244"/>
                  </a:cubicBezTo>
                  <a:cubicBezTo>
                    <a:pt x="108" y="245"/>
                    <a:pt x="51" y="279"/>
                    <a:pt x="52" y="280"/>
                  </a:cubicBezTo>
                  <a:cubicBezTo>
                    <a:pt x="52" y="280"/>
                    <a:pt x="104" y="249"/>
                    <a:pt x="105" y="249"/>
                  </a:cubicBezTo>
                  <a:cubicBezTo>
                    <a:pt x="105" y="249"/>
                    <a:pt x="53" y="283"/>
                    <a:pt x="54" y="284"/>
                  </a:cubicBezTo>
                  <a:cubicBezTo>
                    <a:pt x="54" y="284"/>
                    <a:pt x="101" y="256"/>
                    <a:pt x="101" y="256"/>
                  </a:cubicBezTo>
                  <a:cubicBezTo>
                    <a:pt x="102" y="257"/>
                    <a:pt x="53" y="284"/>
                    <a:pt x="54" y="284"/>
                  </a:cubicBezTo>
                  <a:cubicBezTo>
                    <a:pt x="54" y="285"/>
                    <a:pt x="101" y="256"/>
                    <a:pt x="101" y="257"/>
                  </a:cubicBezTo>
                  <a:cubicBezTo>
                    <a:pt x="101" y="257"/>
                    <a:pt x="54" y="285"/>
                    <a:pt x="54" y="285"/>
                  </a:cubicBezTo>
                  <a:cubicBezTo>
                    <a:pt x="54" y="286"/>
                    <a:pt x="100" y="258"/>
                    <a:pt x="100" y="259"/>
                  </a:cubicBezTo>
                  <a:cubicBezTo>
                    <a:pt x="100" y="259"/>
                    <a:pt x="54" y="286"/>
                    <a:pt x="55" y="286"/>
                  </a:cubicBezTo>
                  <a:cubicBezTo>
                    <a:pt x="55" y="287"/>
                    <a:pt x="99" y="260"/>
                    <a:pt x="99" y="260"/>
                  </a:cubicBezTo>
                  <a:cubicBezTo>
                    <a:pt x="99" y="261"/>
                    <a:pt x="58" y="293"/>
                    <a:pt x="59" y="294"/>
                  </a:cubicBezTo>
                  <a:cubicBezTo>
                    <a:pt x="59" y="294"/>
                    <a:pt x="91" y="275"/>
                    <a:pt x="91" y="275"/>
                  </a:cubicBezTo>
                  <a:cubicBezTo>
                    <a:pt x="91" y="276"/>
                    <a:pt x="62" y="301"/>
                    <a:pt x="62" y="301"/>
                  </a:cubicBezTo>
                  <a:cubicBezTo>
                    <a:pt x="62" y="301"/>
                    <a:pt x="83" y="288"/>
                    <a:pt x="84" y="288"/>
                  </a:cubicBezTo>
                  <a:cubicBezTo>
                    <a:pt x="84" y="289"/>
                    <a:pt x="64" y="304"/>
                    <a:pt x="64" y="304"/>
                  </a:cubicBezTo>
                  <a:cubicBezTo>
                    <a:pt x="64" y="304"/>
                    <a:pt x="79" y="296"/>
                    <a:pt x="79" y="296"/>
                  </a:cubicBezTo>
                  <a:cubicBezTo>
                    <a:pt x="79" y="296"/>
                    <a:pt x="64" y="305"/>
                    <a:pt x="64" y="305"/>
                  </a:cubicBezTo>
                  <a:cubicBezTo>
                    <a:pt x="64" y="305"/>
                    <a:pt x="78" y="296"/>
                    <a:pt x="79" y="296"/>
                  </a:cubicBezTo>
                  <a:cubicBezTo>
                    <a:pt x="79" y="296"/>
                    <a:pt x="67" y="310"/>
                    <a:pt x="67" y="310"/>
                  </a:cubicBezTo>
                  <a:cubicBezTo>
                    <a:pt x="67" y="310"/>
                    <a:pt x="72" y="307"/>
                    <a:pt x="72" y="307"/>
                  </a:cubicBezTo>
                  <a:cubicBezTo>
                    <a:pt x="72" y="307"/>
                    <a:pt x="68" y="312"/>
                    <a:pt x="68" y="312"/>
                  </a:cubicBezTo>
                  <a:cubicBezTo>
                    <a:pt x="68" y="312"/>
                    <a:pt x="69" y="312"/>
                    <a:pt x="69" y="312"/>
                  </a:cubicBezTo>
                </a:path>
              </a:pathLst>
            </a:custGeom>
            <a:noFill/>
            <a:ln w="3175" cap="rnd">
              <a:solidFill>
                <a:schemeClr val="accent4">
                  <a:lumMod val="40000"/>
                  <a:lumOff val="60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2" name="PA_组合 161"/>
          <p:cNvGrpSpPr/>
          <p:nvPr>
            <p:custDataLst>
              <p:tags r:id="rId3"/>
            </p:custDataLst>
          </p:nvPr>
        </p:nvGrpSpPr>
        <p:grpSpPr>
          <a:xfrm>
            <a:off x="2613966" y="2264366"/>
            <a:ext cx="1692792" cy="3600494"/>
            <a:chOff x="-1817682" y="1839912"/>
            <a:chExt cx="1211362" cy="2576514"/>
          </a:xfrm>
        </p:grpSpPr>
        <p:sp>
          <p:nvSpPr>
            <p:cNvPr id="163" name="Freeform 26"/>
            <p:cNvSpPr>
              <a:spLocks/>
            </p:cNvSpPr>
            <p:nvPr/>
          </p:nvSpPr>
          <p:spPr bwMode="auto">
            <a:xfrm>
              <a:off x="-1118336" y="3500438"/>
              <a:ext cx="80963" cy="112713"/>
            </a:xfrm>
            <a:custGeom>
              <a:avLst/>
              <a:gdLst>
                <a:gd name="T0" fmla="*/ 0 w 38"/>
                <a:gd name="T1" fmla="*/ 52 h 52"/>
                <a:gd name="T2" fmla="*/ 38 w 38"/>
                <a:gd name="T3" fmla="*/ 51 h 52"/>
                <a:gd name="T4" fmla="*/ 37 w 38"/>
                <a:gd name="T5" fmla="*/ 0 h 52"/>
                <a:gd name="T6" fmla="*/ 4 w 38"/>
                <a:gd name="T7" fmla="*/ 0 h 52"/>
                <a:gd name="T8" fmla="*/ 0 w 38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52">
                  <a:moveTo>
                    <a:pt x="0" y="52"/>
                  </a:moveTo>
                  <a:cubicBezTo>
                    <a:pt x="38" y="51"/>
                    <a:pt x="38" y="51"/>
                    <a:pt x="38" y="51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18"/>
                    <a:pt x="2" y="35"/>
                    <a:pt x="0" y="52"/>
                  </a:cubicBez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27"/>
            <p:cNvSpPr>
              <a:spLocks/>
            </p:cNvSpPr>
            <p:nvPr/>
          </p:nvSpPr>
          <p:spPr bwMode="auto">
            <a:xfrm>
              <a:off x="-1387776" y="3503613"/>
              <a:ext cx="127000" cy="111125"/>
            </a:xfrm>
            <a:custGeom>
              <a:avLst/>
              <a:gdLst>
                <a:gd name="T0" fmla="*/ 53 w 59"/>
                <a:gd name="T1" fmla="*/ 0 h 52"/>
                <a:gd name="T2" fmla="*/ 0 w 59"/>
                <a:gd name="T3" fmla="*/ 1 h 52"/>
                <a:gd name="T4" fmla="*/ 0 w 59"/>
                <a:gd name="T5" fmla="*/ 52 h 52"/>
                <a:gd name="T6" fmla="*/ 59 w 59"/>
                <a:gd name="T7" fmla="*/ 51 h 52"/>
                <a:gd name="T8" fmla="*/ 53 w 59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2">
                  <a:moveTo>
                    <a:pt x="53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59" y="51"/>
                    <a:pt x="59" y="51"/>
                    <a:pt x="59" y="51"/>
                  </a:cubicBezTo>
                  <a:cubicBezTo>
                    <a:pt x="57" y="35"/>
                    <a:pt x="55" y="18"/>
                    <a:pt x="53" y="0"/>
                  </a:cubicBez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28"/>
            <p:cNvSpPr>
              <a:spLocks noEditPoints="1"/>
            </p:cNvSpPr>
            <p:nvPr/>
          </p:nvSpPr>
          <p:spPr bwMode="auto">
            <a:xfrm>
              <a:off x="-1594383" y="2284413"/>
              <a:ext cx="744538" cy="1282700"/>
            </a:xfrm>
            <a:custGeom>
              <a:avLst/>
              <a:gdLst>
                <a:gd name="T0" fmla="*/ 342 w 344"/>
                <a:gd name="T1" fmla="*/ 259 h 597"/>
                <a:gd name="T2" fmla="*/ 303 w 344"/>
                <a:gd name="T3" fmla="*/ 17 h 597"/>
                <a:gd name="T4" fmla="*/ 35 w 344"/>
                <a:gd name="T5" fmla="*/ 18 h 597"/>
                <a:gd name="T6" fmla="*/ 36 w 344"/>
                <a:gd name="T7" fmla="*/ 16 h 597"/>
                <a:gd name="T8" fmla="*/ 35 w 344"/>
                <a:gd name="T9" fmla="*/ 16 h 597"/>
                <a:gd name="T10" fmla="*/ 2 w 344"/>
                <a:gd name="T11" fmla="*/ 263 h 597"/>
                <a:gd name="T12" fmla="*/ 79 w 344"/>
                <a:gd name="T13" fmla="*/ 597 h 597"/>
                <a:gd name="T14" fmla="*/ 154 w 344"/>
                <a:gd name="T15" fmla="*/ 582 h 597"/>
                <a:gd name="T16" fmla="*/ 151 w 344"/>
                <a:gd name="T17" fmla="*/ 526 h 597"/>
                <a:gd name="T18" fmla="*/ 185 w 344"/>
                <a:gd name="T19" fmla="*/ 333 h 597"/>
                <a:gd name="T20" fmla="*/ 224 w 344"/>
                <a:gd name="T21" fmla="*/ 525 h 597"/>
                <a:gd name="T22" fmla="*/ 222 w 344"/>
                <a:gd name="T23" fmla="*/ 584 h 597"/>
                <a:gd name="T24" fmla="*/ 274 w 344"/>
                <a:gd name="T25" fmla="*/ 594 h 597"/>
                <a:gd name="T26" fmla="*/ 342 w 344"/>
                <a:gd name="T27" fmla="*/ 259 h 597"/>
                <a:gd name="T28" fmla="*/ 172 w 344"/>
                <a:gd name="T29" fmla="*/ 241 h 597"/>
                <a:gd name="T30" fmla="*/ 171 w 344"/>
                <a:gd name="T31" fmla="*/ 241 h 597"/>
                <a:gd name="T32" fmla="*/ 95 w 344"/>
                <a:gd name="T33" fmla="*/ 168 h 597"/>
                <a:gd name="T34" fmla="*/ 116 w 344"/>
                <a:gd name="T35" fmla="*/ 115 h 597"/>
                <a:gd name="T36" fmla="*/ 170 w 344"/>
                <a:gd name="T37" fmla="*/ 93 h 597"/>
                <a:gd name="T38" fmla="*/ 171 w 344"/>
                <a:gd name="T39" fmla="*/ 93 h 597"/>
                <a:gd name="T40" fmla="*/ 246 w 344"/>
                <a:gd name="T41" fmla="*/ 166 h 597"/>
                <a:gd name="T42" fmla="*/ 172 w 344"/>
                <a:gd name="T43" fmla="*/ 241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44" h="597">
                  <a:moveTo>
                    <a:pt x="342" y="259"/>
                  </a:moveTo>
                  <a:cubicBezTo>
                    <a:pt x="341" y="159"/>
                    <a:pt x="319" y="68"/>
                    <a:pt x="303" y="17"/>
                  </a:cubicBezTo>
                  <a:cubicBezTo>
                    <a:pt x="179" y="0"/>
                    <a:pt x="35" y="18"/>
                    <a:pt x="35" y="18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6" y="16"/>
                    <a:pt x="35" y="16"/>
                    <a:pt x="35" y="16"/>
                  </a:cubicBezTo>
                  <a:cubicBezTo>
                    <a:pt x="21" y="66"/>
                    <a:pt x="0" y="160"/>
                    <a:pt x="2" y="263"/>
                  </a:cubicBezTo>
                  <a:cubicBezTo>
                    <a:pt x="3" y="391"/>
                    <a:pt x="33" y="507"/>
                    <a:pt x="79" y="597"/>
                  </a:cubicBezTo>
                  <a:cubicBezTo>
                    <a:pt x="103" y="589"/>
                    <a:pt x="128" y="584"/>
                    <a:pt x="154" y="582"/>
                  </a:cubicBezTo>
                  <a:cubicBezTo>
                    <a:pt x="152" y="564"/>
                    <a:pt x="151" y="546"/>
                    <a:pt x="151" y="526"/>
                  </a:cubicBezTo>
                  <a:cubicBezTo>
                    <a:pt x="150" y="442"/>
                    <a:pt x="164" y="369"/>
                    <a:pt x="185" y="333"/>
                  </a:cubicBezTo>
                  <a:cubicBezTo>
                    <a:pt x="207" y="368"/>
                    <a:pt x="223" y="441"/>
                    <a:pt x="224" y="525"/>
                  </a:cubicBezTo>
                  <a:cubicBezTo>
                    <a:pt x="224" y="545"/>
                    <a:pt x="224" y="565"/>
                    <a:pt x="222" y="584"/>
                  </a:cubicBezTo>
                  <a:cubicBezTo>
                    <a:pt x="240" y="586"/>
                    <a:pt x="257" y="590"/>
                    <a:pt x="274" y="594"/>
                  </a:cubicBezTo>
                  <a:cubicBezTo>
                    <a:pt x="318" y="503"/>
                    <a:pt x="344" y="386"/>
                    <a:pt x="342" y="259"/>
                  </a:cubicBezTo>
                  <a:close/>
                  <a:moveTo>
                    <a:pt x="172" y="241"/>
                  </a:moveTo>
                  <a:cubicBezTo>
                    <a:pt x="171" y="241"/>
                    <a:pt x="171" y="241"/>
                    <a:pt x="171" y="241"/>
                  </a:cubicBezTo>
                  <a:cubicBezTo>
                    <a:pt x="129" y="241"/>
                    <a:pt x="96" y="208"/>
                    <a:pt x="95" y="168"/>
                  </a:cubicBezTo>
                  <a:cubicBezTo>
                    <a:pt x="95" y="148"/>
                    <a:pt x="102" y="130"/>
                    <a:pt x="116" y="115"/>
                  </a:cubicBezTo>
                  <a:cubicBezTo>
                    <a:pt x="131" y="101"/>
                    <a:pt x="149" y="93"/>
                    <a:pt x="170" y="93"/>
                  </a:cubicBezTo>
                  <a:cubicBezTo>
                    <a:pt x="171" y="93"/>
                    <a:pt x="171" y="93"/>
                    <a:pt x="171" y="93"/>
                  </a:cubicBezTo>
                  <a:cubicBezTo>
                    <a:pt x="212" y="93"/>
                    <a:pt x="245" y="126"/>
                    <a:pt x="246" y="166"/>
                  </a:cubicBezTo>
                  <a:cubicBezTo>
                    <a:pt x="247" y="207"/>
                    <a:pt x="213" y="241"/>
                    <a:pt x="172" y="241"/>
                  </a:cubicBez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29"/>
            <p:cNvSpPr>
              <a:spLocks/>
            </p:cNvSpPr>
            <p:nvPr/>
          </p:nvSpPr>
          <p:spPr bwMode="auto">
            <a:xfrm>
              <a:off x="-1345939" y="2522538"/>
              <a:ext cx="247650" cy="242888"/>
            </a:xfrm>
            <a:custGeom>
              <a:avLst/>
              <a:gdLst>
                <a:gd name="T0" fmla="*/ 57 w 115"/>
                <a:gd name="T1" fmla="*/ 0 h 113"/>
                <a:gd name="T2" fmla="*/ 1 w 115"/>
                <a:gd name="T3" fmla="*/ 57 h 113"/>
                <a:gd name="T4" fmla="*/ 59 w 115"/>
                <a:gd name="T5" fmla="*/ 112 h 113"/>
                <a:gd name="T6" fmla="*/ 115 w 115"/>
                <a:gd name="T7" fmla="*/ 55 h 113"/>
                <a:gd name="T8" fmla="*/ 57 w 115"/>
                <a:gd name="T9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113">
                  <a:moveTo>
                    <a:pt x="57" y="0"/>
                  </a:moveTo>
                  <a:cubicBezTo>
                    <a:pt x="26" y="0"/>
                    <a:pt x="0" y="26"/>
                    <a:pt x="1" y="57"/>
                  </a:cubicBezTo>
                  <a:cubicBezTo>
                    <a:pt x="1" y="88"/>
                    <a:pt x="27" y="113"/>
                    <a:pt x="59" y="112"/>
                  </a:cubicBezTo>
                  <a:cubicBezTo>
                    <a:pt x="90" y="112"/>
                    <a:pt x="115" y="86"/>
                    <a:pt x="115" y="55"/>
                  </a:cubicBezTo>
                  <a:cubicBezTo>
                    <a:pt x="115" y="24"/>
                    <a:pt x="89" y="0"/>
                    <a:pt x="57" y="0"/>
                  </a:cubicBez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30"/>
            <p:cNvSpPr>
              <a:spLocks/>
            </p:cNvSpPr>
            <p:nvPr/>
          </p:nvSpPr>
          <p:spPr bwMode="auto">
            <a:xfrm>
              <a:off x="-1404520" y="3608406"/>
              <a:ext cx="423986" cy="808020"/>
            </a:xfrm>
            <a:custGeom>
              <a:avLst/>
              <a:gdLst>
                <a:gd name="T0" fmla="*/ 237 w 346"/>
                <a:gd name="T1" fmla="*/ 0 h 376"/>
                <a:gd name="T2" fmla="*/ 173 w 346"/>
                <a:gd name="T3" fmla="*/ 0 h 376"/>
                <a:gd name="T4" fmla="*/ 173 w 346"/>
                <a:gd name="T5" fmla="*/ 0 h 376"/>
                <a:gd name="T6" fmla="*/ 164 w 346"/>
                <a:gd name="T7" fmla="*/ 0 h 376"/>
                <a:gd name="T8" fmla="*/ 170 w 346"/>
                <a:gd name="T9" fmla="*/ 1 h 376"/>
                <a:gd name="T10" fmla="*/ 171 w 346"/>
                <a:gd name="T11" fmla="*/ 1 h 376"/>
                <a:gd name="T12" fmla="*/ 207 w 346"/>
                <a:gd name="T13" fmla="*/ 1 h 376"/>
                <a:gd name="T14" fmla="*/ 171 w 346"/>
                <a:gd name="T15" fmla="*/ 312 h 376"/>
                <a:gd name="T16" fmla="*/ 134 w 346"/>
                <a:gd name="T17" fmla="*/ 1 h 376"/>
                <a:gd name="T18" fmla="*/ 136 w 346"/>
                <a:gd name="T19" fmla="*/ 0 h 376"/>
                <a:gd name="T20" fmla="*/ 108 w 346"/>
                <a:gd name="T21" fmla="*/ 0 h 376"/>
                <a:gd name="T22" fmla="*/ 173 w 346"/>
                <a:gd name="T23" fmla="*/ 375 h 376"/>
                <a:gd name="T24" fmla="*/ 173 w 346"/>
                <a:gd name="T25" fmla="*/ 376 h 376"/>
                <a:gd name="T26" fmla="*/ 173 w 346"/>
                <a:gd name="T27" fmla="*/ 376 h 376"/>
                <a:gd name="T28" fmla="*/ 173 w 346"/>
                <a:gd name="T29" fmla="*/ 376 h 376"/>
                <a:gd name="T30" fmla="*/ 173 w 346"/>
                <a:gd name="T31" fmla="*/ 375 h 376"/>
                <a:gd name="T32" fmla="*/ 237 w 346"/>
                <a:gd name="T33" fmla="*/ 0 h 376"/>
                <a:gd name="connsiteX0" fmla="*/ 4692 w 5671"/>
                <a:gd name="connsiteY0" fmla="*/ 0 h 10000"/>
                <a:gd name="connsiteX1" fmla="*/ 2842 w 5671"/>
                <a:gd name="connsiteY1" fmla="*/ 0 h 10000"/>
                <a:gd name="connsiteX2" fmla="*/ 2842 w 5671"/>
                <a:gd name="connsiteY2" fmla="*/ 0 h 10000"/>
                <a:gd name="connsiteX3" fmla="*/ 2582 w 5671"/>
                <a:gd name="connsiteY3" fmla="*/ 0 h 10000"/>
                <a:gd name="connsiteX4" fmla="*/ 2755 w 5671"/>
                <a:gd name="connsiteY4" fmla="*/ 27 h 10000"/>
                <a:gd name="connsiteX5" fmla="*/ 3825 w 5671"/>
                <a:gd name="connsiteY5" fmla="*/ 27 h 10000"/>
                <a:gd name="connsiteX6" fmla="*/ 2784 w 5671"/>
                <a:gd name="connsiteY6" fmla="*/ 8298 h 10000"/>
                <a:gd name="connsiteX7" fmla="*/ 1715 w 5671"/>
                <a:gd name="connsiteY7" fmla="*/ 27 h 10000"/>
                <a:gd name="connsiteX8" fmla="*/ 1773 w 5671"/>
                <a:gd name="connsiteY8" fmla="*/ 0 h 10000"/>
                <a:gd name="connsiteX9" fmla="*/ 963 w 5671"/>
                <a:gd name="connsiteY9" fmla="*/ 0 h 10000"/>
                <a:gd name="connsiteX10" fmla="*/ 2842 w 5671"/>
                <a:gd name="connsiteY10" fmla="*/ 9973 h 10000"/>
                <a:gd name="connsiteX11" fmla="*/ 2842 w 5671"/>
                <a:gd name="connsiteY11" fmla="*/ 10000 h 10000"/>
                <a:gd name="connsiteX12" fmla="*/ 2842 w 5671"/>
                <a:gd name="connsiteY12" fmla="*/ 10000 h 10000"/>
                <a:gd name="connsiteX13" fmla="*/ 2842 w 5671"/>
                <a:gd name="connsiteY13" fmla="*/ 10000 h 10000"/>
                <a:gd name="connsiteX14" fmla="*/ 2842 w 5671"/>
                <a:gd name="connsiteY14" fmla="*/ 9973 h 10000"/>
                <a:gd name="connsiteX15" fmla="*/ 4692 w 5671"/>
                <a:gd name="connsiteY15" fmla="*/ 0 h 10000"/>
                <a:gd name="connsiteX0" fmla="*/ 8273 w 9999"/>
                <a:gd name="connsiteY0" fmla="*/ 593 h 10593"/>
                <a:gd name="connsiteX1" fmla="*/ 5010 w 9999"/>
                <a:gd name="connsiteY1" fmla="*/ 593 h 10593"/>
                <a:gd name="connsiteX2" fmla="*/ 5010 w 9999"/>
                <a:gd name="connsiteY2" fmla="*/ 593 h 10593"/>
                <a:gd name="connsiteX3" fmla="*/ 4552 w 9999"/>
                <a:gd name="connsiteY3" fmla="*/ 593 h 10593"/>
                <a:gd name="connsiteX4" fmla="*/ 6744 w 9999"/>
                <a:gd name="connsiteY4" fmla="*/ 620 h 10593"/>
                <a:gd name="connsiteX5" fmla="*/ 4908 w 9999"/>
                <a:gd name="connsiteY5" fmla="*/ 8891 h 10593"/>
                <a:gd name="connsiteX6" fmla="*/ 3023 w 9999"/>
                <a:gd name="connsiteY6" fmla="*/ 620 h 10593"/>
                <a:gd name="connsiteX7" fmla="*/ 3125 w 9999"/>
                <a:gd name="connsiteY7" fmla="*/ 593 h 10593"/>
                <a:gd name="connsiteX8" fmla="*/ 1697 w 9999"/>
                <a:gd name="connsiteY8" fmla="*/ 593 h 10593"/>
                <a:gd name="connsiteX9" fmla="*/ 5010 w 9999"/>
                <a:gd name="connsiteY9" fmla="*/ 10566 h 10593"/>
                <a:gd name="connsiteX10" fmla="*/ 5010 w 9999"/>
                <a:gd name="connsiteY10" fmla="*/ 10593 h 10593"/>
                <a:gd name="connsiteX11" fmla="*/ 5010 w 9999"/>
                <a:gd name="connsiteY11" fmla="*/ 10593 h 10593"/>
                <a:gd name="connsiteX12" fmla="*/ 5010 w 9999"/>
                <a:gd name="connsiteY12" fmla="*/ 10593 h 10593"/>
                <a:gd name="connsiteX13" fmla="*/ 5010 w 9999"/>
                <a:gd name="connsiteY13" fmla="*/ 10566 h 10593"/>
                <a:gd name="connsiteX14" fmla="*/ 8273 w 9999"/>
                <a:gd name="connsiteY14" fmla="*/ 593 h 10593"/>
                <a:gd name="connsiteX0" fmla="*/ 8274 w 10000"/>
                <a:gd name="connsiteY0" fmla="*/ 0 h 9440"/>
                <a:gd name="connsiteX1" fmla="*/ 5011 w 10000"/>
                <a:gd name="connsiteY1" fmla="*/ 0 h 9440"/>
                <a:gd name="connsiteX2" fmla="*/ 5011 w 10000"/>
                <a:gd name="connsiteY2" fmla="*/ 0 h 9440"/>
                <a:gd name="connsiteX3" fmla="*/ 6745 w 10000"/>
                <a:gd name="connsiteY3" fmla="*/ 25 h 9440"/>
                <a:gd name="connsiteX4" fmla="*/ 4908 w 10000"/>
                <a:gd name="connsiteY4" fmla="*/ 7833 h 9440"/>
                <a:gd name="connsiteX5" fmla="*/ 3023 w 10000"/>
                <a:gd name="connsiteY5" fmla="*/ 25 h 9440"/>
                <a:gd name="connsiteX6" fmla="*/ 3125 w 10000"/>
                <a:gd name="connsiteY6" fmla="*/ 0 h 9440"/>
                <a:gd name="connsiteX7" fmla="*/ 1697 w 10000"/>
                <a:gd name="connsiteY7" fmla="*/ 0 h 9440"/>
                <a:gd name="connsiteX8" fmla="*/ 5011 w 10000"/>
                <a:gd name="connsiteY8" fmla="*/ 9415 h 9440"/>
                <a:gd name="connsiteX9" fmla="*/ 5011 w 10000"/>
                <a:gd name="connsiteY9" fmla="*/ 9440 h 9440"/>
                <a:gd name="connsiteX10" fmla="*/ 5011 w 10000"/>
                <a:gd name="connsiteY10" fmla="*/ 9440 h 9440"/>
                <a:gd name="connsiteX11" fmla="*/ 5011 w 10000"/>
                <a:gd name="connsiteY11" fmla="*/ 9440 h 9440"/>
                <a:gd name="connsiteX12" fmla="*/ 5011 w 10000"/>
                <a:gd name="connsiteY12" fmla="*/ 9415 h 9440"/>
                <a:gd name="connsiteX13" fmla="*/ 8274 w 10000"/>
                <a:gd name="connsiteY13" fmla="*/ 0 h 9440"/>
                <a:gd name="connsiteX0" fmla="*/ 8274 w 10000"/>
                <a:gd name="connsiteY0" fmla="*/ 0 h 10000"/>
                <a:gd name="connsiteX1" fmla="*/ 5011 w 10000"/>
                <a:gd name="connsiteY1" fmla="*/ 0 h 10000"/>
                <a:gd name="connsiteX2" fmla="*/ 6745 w 10000"/>
                <a:gd name="connsiteY2" fmla="*/ 26 h 10000"/>
                <a:gd name="connsiteX3" fmla="*/ 4908 w 10000"/>
                <a:gd name="connsiteY3" fmla="*/ 8298 h 10000"/>
                <a:gd name="connsiteX4" fmla="*/ 3023 w 10000"/>
                <a:gd name="connsiteY4" fmla="*/ 26 h 10000"/>
                <a:gd name="connsiteX5" fmla="*/ 3125 w 10000"/>
                <a:gd name="connsiteY5" fmla="*/ 0 h 10000"/>
                <a:gd name="connsiteX6" fmla="*/ 1697 w 10000"/>
                <a:gd name="connsiteY6" fmla="*/ 0 h 10000"/>
                <a:gd name="connsiteX7" fmla="*/ 5011 w 10000"/>
                <a:gd name="connsiteY7" fmla="*/ 9974 h 10000"/>
                <a:gd name="connsiteX8" fmla="*/ 5011 w 10000"/>
                <a:gd name="connsiteY8" fmla="*/ 10000 h 10000"/>
                <a:gd name="connsiteX9" fmla="*/ 5011 w 10000"/>
                <a:gd name="connsiteY9" fmla="*/ 10000 h 10000"/>
                <a:gd name="connsiteX10" fmla="*/ 5011 w 10000"/>
                <a:gd name="connsiteY10" fmla="*/ 10000 h 10000"/>
                <a:gd name="connsiteX11" fmla="*/ 5011 w 10000"/>
                <a:gd name="connsiteY11" fmla="*/ 9974 h 10000"/>
                <a:gd name="connsiteX12" fmla="*/ 8274 w 10000"/>
                <a:gd name="connsiteY12" fmla="*/ 0 h 10000"/>
                <a:gd name="connsiteX0" fmla="*/ 8274 w 10000"/>
                <a:gd name="connsiteY0" fmla="*/ 0 h 10000"/>
                <a:gd name="connsiteX1" fmla="*/ 6745 w 10000"/>
                <a:gd name="connsiteY1" fmla="*/ 26 h 10000"/>
                <a:gd name="connsiteX2" fmla="*/ 4908 w 10000"/>
                <a:gd name="connsiteY2" fmla="*/ 8298 h 10000"/>
                <a:gd name="connsiteX3" fmla="*/ 3023 w 10000"/>
                <a:gd name="connsiteY3" fmla="*/ 26 h 10000"/>
                <a:gd name="connsiteX4" fmla="*/ 3125 w 10000"/>
                <a:gd name="connsiteY4" fmla="*/ 0 h 10000"/>
                <a:gd name="connsiteX5" fmla="*/ 1697 w 10000"/>
                <a:gd name="connsiteY5" fmla="*/ 0 h 10000"/>
                <a:gd name="connsiteX6" fmla="*/ 5011 w 10000"/>
                <a:gd name="connsiteY6" fmla="*/ 9974 h 10000"/>
                <a:gd name="connsiteX7" fmla="*/ 5011 w 10000"/>
                <a:gd name="connsiteY7" fmla="*/ 10000 h 10000"/>
                <a:gd name="connsiteX8" fmla="*/ 5011 w 10000"/>
                <a:gd name="connsiteY8" fmla="*/ 10000 h 10000"/>
                <a:gd name="connsiteX9" fmla="*/ 5011 w 10000"/>
                <a:gd name="connsiteY9" fmla="*/ 10000 h 10000"/>
                <a:gd name="connsiteX10" fmla="*/ 5011 w 10000"/>
                <a:gd name="connsiteY10" fmla="*/ 9974 h 10000"/>
                <a:gd name="connsiteX11" fmla="*/ 8274 w 10000"/>
                <a:gd name="connsiteY11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000" h="10000">
                  <a:moveTo>
                    <a:pt x="8274" y="0"/>
                  </a:moveTo>
                  <a:lnTo>
                    <a:pt x="6745" y="26"/>
                  </a:lnTo>
                  <a:cubicBezTo>
                    <a:pt x="6745" y="26"/>
                    <a:pt x="11739" y="2979"/>
                    <a:pt x="4908" y="8298"/>
                  </a:cubicBezTo>
                  <a:cubicBezTo>
                    <a:pt x="4908" y="8298"/>
                    <a:pt x="-1463" y="2606"/>
                    <a:pt x="3023" y="26"/>
                  </a:cubicBezTo>
                  <a:cubicBezTo>
                    <a:pt x="3074" y="26"/>
                    <a:pt x="3074" y="0"/>
                    <a:pt x="3125" y="0"/>
                  </a:cubicBezTo>
                  <a:lnTo>
                    <a:pt x="1697" y="0"/>
                  </a:lnTo>
                  <a:cubicBezTo>
                    <a:pt x="1697" y="0"/>
                    <a:pt x="-3806" y="3032"/>
                    <a:pt x="5011" y="9974"/>
                  </a:cubicBezTo>
                  <a:lnTo>
                    <a:pt x="5011" y="10000"/>
                  </a:lnTo>
                  <a:lnTo>
                    <a:pt x="5011" y="10000"/>
                  </a:lnTo>
                  <a:lnTo>
                    <a:pt x="5011" y="10000"/>
                  </a:lnTo>
                  <a:lnTo>
                    <a:pt x="5011" y="9974"/>
                  </a:lnTo>
                  <a:cubicBezTo>
                    <a:pt x="13828" y="3032"/>
                    <a:pt x="8274" y="0"/>
                    <a:pt x="8274" y="0"/>
                  </a:cubicBez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31"/>
            <p:cNvSpPr>
              <a:spLocks/>
            </p:cNvSpPr>
            <p:nvPr/>
          </p:nvSpPr>
          <p:spPr bwMode="auto">
            <a:xfrm>
              <a:off x="-1817682" y="3160713"/>
              <a:ext cx="358775" cy="688975"/>
            </a:xfrm>
            <a:custGeom>
              <a:avLst/>
              <a:gdLst>
                <a:gd name="T0" fmla="*/ 115 w 166"/>
                <a:gd name="T1" fmla="*/ 0 h 320"/>
                <a:gd name="T2" fmla="*/ 1 w 166"/>
                <a:gd name="T3" fmla="*/ 222 h 320"/>
                <a:gd name="T4" fmla="*/ 22 w 166"/>
                <a:gd name="T5" fmla="*/ 320 h 320"/>
                <a:gd name="T6" fmla="*/ 166 w 166"/>
                <a:gd name="T7" fmla="*/ 169 h 320"/>
                <a:gd name="T8" fmla="*/ 115 w 166"/>
                <a:gd name="T9" fmla="*/ 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320">
                  <a:moveTo>
                    <a:pt x="115" y="0"/>
                  </a:moveTo>
                  <a:cubicBezTo>
                    <a:pt x="45" y="50"/>
                    <a:pt x="0" y="131"/>
                    <a:pt x="1" y="222"/>
                  </a:cubicBezTo>
                  <a:cubicBezTo>
                    <a:pt x="2" y="257"/>
                    <a:pt x="9" y="290"/>
                    <a:pt x="22" y="320"/>
                  </a:cubicBezTo>
                  <a:cubicBezTo>
                    <a:pt x="47" y="253"/>
                    <a:pt x="100" y="198"/>
                    <a:pt x="166" y="169"/>
                  </a:cubicBezTo>
                  <a:cubicBezTo>
                    <a:pt x="143" y="119"/>
                    <a:pt x="126" y="62"/>
                    <a:pt x="115" y="0"/>
                  </a:cubicBez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32"/>
            <p:cNvSpPr>
              <a:spLocks/>
            </p:cNvSpPr>
            <p:nvPr/>
          </p:nvSpPr>
          <p:spPr bwMode="auto">
            <a:xfrm>
              <a:off x="-968270" y="3152775"/>
              <a:ext cx="361950" cy="681038"/>
            </a:xfrm>
            <a:custGeom>
              <a:avLst/>
              <a:gdLst>
                <a:gd name="T0" fmla="*/ 47 w 167"/>
                <a:gd name="T1" fmla="*/ 0 h 317"/>
                <a:gd name="T2" fmla="*/ 0 w 167"/>
                <a:gd name="T3" fmla="*/ 170 h 317"/>
                <a:gd name="T4" fmla="*/ 149 w 167"/>
                <a:gd name="T5" fmla="*/ 317 h 317"/>
                <a:gd name="T6" fmla="*/ 166 w 167"/>
                <a:gd name="T7" fmla="*/ 219 h 317"/>
                <a:gd name="T8" fmla="*/ 47 w 167"/>
                <a:gd name="T9" fmla="*/ 0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" h="317">
                  <a:moveTo>
                    <a:pt x="47" y="0"/>
                  </a:moveTo>
                  <a:cubicBezTo>
                    <a:pt x="38" y="62"/>
                    <a:pt x="22" y="119"/>
                    <a:pt x="0" y="170"/>
                  </a:cubicBezTo>
                  <a:cubicBezTo>
                    <a:pt x="67" y="197"/>
                    <a:pt x="121" y="251"/>
                    <a:pt x="149" y="317"/>
                  </a:cubicBezTo>
                  <a:cubicBezTo>
                    <a:pt x="161" y="287"/>
                    <a:pt x="167" y="254"/>
                    <a:pt x="166" y="219"/>
                  </a:cubicBezTo>
                  <a:cubicBezTo>
                    <a:pt x="165" y="128"/>
                    <a:pt x="118" y="48"/>
                    <a:pt x="47" y="0"/>
                  </a:cubicBez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33"/>
            <p:cNvSpPr>
              <a:spLocks/>
            </p:cNvSpPr>
            <p:nvPr/>
          </p:nvSpPr>
          <p:spPr bwMode="auto">
            <a:xfrm>
              <a:off x="-1503363" y="1839912"/>
              <a:ext cx="542925" cy="425450"/>
            </a:xfrm>
            <a:custGeom>
              <a:avLst/>
              <a:gdLst>
                <a:gd name="T0" fmla="*/ 0 w 251"/>
                <a:gd name="T1" fmla="*/ 198 h 198"/>
                <a:gd name="T2" fmla="*/ 126 w 251"/>
                <a:gd name="T3" fmla="*/ 192 h 198"/>
                <a:gd name="T4" fmla="*/ 251 w 251"/>
                <a:gd name="T5" fmla="*/ 194 h 198"/>
                <a:gd name="T6" fmla="*/ 123 w 251"/>
                <a:gd name="T7" fmla="*/ 0 h 198"/>
                <a:gd name="T8" fmla="*/ 0 w 251"/>
                <a:gd name="T9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198">
                  <a:moveTo>
                    <a:pt x="0" y="198"/>
                  </a:moveTo>
                  <a:cubicBezTo>
                    <a:pt x="41" y="194"/>
                    <a:pt x="83" y="192"/>
                    <a:pt x="126" y="192"/>
                  </a:cubicBezTo>
                  <a:cubicBezTo>
                    <a:pt x="169" y="191"/>
                    <a:pt x="211" y="192"/>
                    <a:pt x="251" y="194"/>
                  </a:cubicBezTo>
                  <a:cubicBezTo>
                    <a:pt x="220" y="111"/>
                    <a:pt x="176" y="44"/>
                    <a:pt x="123" y="0"/>
                  </a:cubicBezTo>
                  <a:cubicBezTo>
                    <a:pt x="72" y="45"/>
                    <a:pt x="29" y="114"/>
                    <a:pt x="0" y="198"/>
                  </a:cubicBez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34"/>
            <p:cNvSpPr>
              <a:spLocks/>
            </p:cNvSpPr>
            <p:nvPr/>
          </p:nvSpPr>
          <p:spPr bwMode="auto">
            <a:xfrm>
              <a:off x="-1524001" y="2249488"/>
              <a:ext cx="584200" cy="65088"/>
            </a:xfrm>
            <a:custGeom>
              <a:avLst/>
              <a:gdLst>
                <a:gd name="T0" fmla="*/ 258 w 270"/>
                <a:gd name="T1" fmla="*/ 3 h 30"/>
                <a:gd name="T2" fmla="*/ 133 w 270"/>
                <a:gd name="T3" fmla="*/ 1 h 30"/>
                <a:gd name="T4" fmla="*/ 7 w 270"/>
                <a:gd name="T5" fmla="*/ 7 h 30"/>
                <a:gd name="T6" fmla="*/ 0 w 270"/>
                <a:gd name="T7" fmla="*/ 30 h 30"/>
                <a:gd name="T8" fmla="*/ 270 w 270"/>
                <a:gd name="T9" fmla="*/ 29 h 30"/>
                <a:gd name="T10" fmla="*/ 258 w 270"/>
                <a:gd name="T11" fmla="*/ 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0" h="30">
                  <a:moveTo>
                    <a:pt x="258" y="3"/>
                  </a:moveTo>
                  <a:cubicBezTo>
                    <a:pt x="217" y="1"/>
                    <a:pt x="175" y="0"/>
                    <a:pt x="133" y="1"/>
                  </a:cubicBezTo>
                  <a:cubicBezTo>
                    <a:pt x="90" y="2"/>
                    <a:pt x="48" y="4"/>
                    <a:pt x="7" y="7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145" y="12"/>
                    <a:pt x="270" y="29"/>
                  </a:cubicBezTo>
                  <a:lnTo>
                    <a:pt x="258" y="3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35"/>
            <p:cNvSpPr>
              <a:spLocks/>
            </p:cNvSpPr>
            <p:nvPr/>
          </p:nvSpPr>
          <p:spPr bwMode="auto">
            <a:xfrm>
              <a:off x="-1271140" y="3012154"/>
              <a:ext cx="165100" cy="830263"/>
            </a:xfrm>
            <a:custGeom>
              <a:avLst/>
              <a:gdLst>
                <a:gd name="T0" fmla="*/ 1 w 76"/>
                <a:gd name="T1" fmla="*/ 194 h 386"/>
                <a:gd name="T2" fmla="*/ 41 w 76"/>
                <a:gd name="T3" fmla="*/ 386 h 386"/>
                <a:gd name="T4" fmla="*/ 74 w 76"/>
                <a:gd name="T5" fmla="*/ 193 h 386"/>
                <a:gd name="T6" fmla="*/ 35 w 76"/>
                <a:gd name="T7" fmla="*/ 0 h 386"/>
                <a:gd name="T8" fmla="*/ 1 w 76"/>
                <a:gd name="T9" fmla="*/ 194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386">
                  <a:moveTo>
                    <a:pt x="1" y="194"/>
                  </a:moveTo>
                  <a:cubicBezTo>
                    <a:pt x="3" y="278"/>
                    <a:pt x="18" y="351"/>
                    <a:pt x="41" y="386"/>
                  </a:cubicBezTo>
                  <a:cubicBezTo>
                    <a:pt x="62" y="350"/>
                    <a:pt x="76" y="277"/>
                    <a:pt x="74" y="193"/>
                  </a:cubicBezTo>
                  <a:cubicBezTo>
                    <a:pt x="73" y="109"/>
                    <a:pt x="57" y="36"/>
                    <a:pt x="35" y="0"/>
                  </a:cubicBezTo>
                  <a:cubicBezTo>
                    <a:pt x="14" y="36"/>
                    <a:pt x="0" y="109"/>
                    <a:pt x="1" y="194"/>
                  </a:cubicBez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173" name="PA_直接连接符 172"/>
          <p:cNvCxnSpPr/>
          <p:nvPr>
            <p:custDataLst>
              <p:tags r:id="rId4"/>
            </p:custDataLst>
          </p:nvPr>
        </p:nvCxnSpPr>
        <p:spPr>
          <a:xfrm>
            <a:off x="6579617" y="2928495"/>
            <a:ext cx="4283353" cy="0"/>
          </a:xfrm>
          <a:prstGeom prst="line">
            <a:avLst/>
          </a:prstGeom>
          <a:ln w="9525">
            <a:solidFill>
              <a:schemeClr val="bg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" name="PA_矩形 173"/>
          <p:cNvSpPr/>
          <p:nvPr>
            <p:custDataLst>
              <p:tags r:id="rId5"/>
            </p:custDataLst>
          </p:nvPr>
        </p:nvSpPr>
        <p:spPr>
          <a:xfrm>
            <a:off x="6514278" y="2983641"/>
            <a:ext cx="25408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+mj-ea"/>
                <a:ea typeface="+mj-ea"/>
              </a:rPr>
              <a:t>Lorem Ipsum 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75" name="PA_矩形 174"/>
          <p:cNvSpPr/>
          <p:nvPr>
            <p:custDataLst>
              <p:tags r:id="rId6"/>
            </p:custDataLst>
          </p:nvPr>
        </p:nvSpPr>
        <p:spPr>
          <a:xfrm>
            <a:off x="6514278" y="3490414"/>
            <a:ext cx="4348692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>
                <a:solidFill>
                  <a:schemeClr val="bg1"/>
                </a:solidFill>
              </a:rPr>
              <a:t>Lorem Ipsum is simply dummy text of the printing. Lorem Ipsum is simply dummy text of the printing. 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178" name="PA_矩形 177"/>
          <p:cNvSpPr/>
          <p:nvPr>
            <p:custDataLst>
              <p:tags r:id="rId7"/>
            </p:custDataLst>
          </p:nvPr>
        </p:nvSpPr>
        <p:spPr>
          <a:xfrm>
            <a:off x="6514278" y="2133613"/>
            <a:ext cx="428835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latin typeface="+mj-ea"/>
                <a:ea typeface="+mj-ea"/>
              </a:rPr>
              <a:t>谢谢观看本次演讲</a:t>
            </a:r>
          </a:p>
        </p:txBody>
      </p:sp>
    </p:spTree>
    <p:extLst>
      <p:ext uri="{BB962C8B-B14F-4D97-AF65-F5344CB8AC3E}">
        <p14:creationId xmlns:p14="http://schemas.microsoft.com/office/powerpoint/2010/main" val="2383395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" grpId="0"/>
      <p:bldP spid="175" grpId="0"/>
      <p:bldP spid="17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5" name="PA_组合 664"/>
          <p:cNvGrpSpPr/>
          <p:nvPr>
            <p:custDataLst>
              <p:tags r:id="rId1"/>
            </p:custDataLst>
          </p:nvPr>
        </p:nvGrpSpPr>
        <p:grpSpPr>
          <a:xfrm>
            <a:off x="3861118" y="676276"/>
            <a:ext cx="949325" cy="927100"/>
            <a:chOff x="3170238" y="676276"/>
            <a:chExt cx="949325" cy="927100"/>
          </a:xfrm>
        </p:grpSpPr>
        <p:sp>
          <p:nvSpPr>
            <p:cNvPr id="465" name="Freeform 5"/>
            <p:cNvSpPr>
              <a:spLocks noEditPoints="1"/>
            </p:cNvSpPr>
            <p:nvPr/>
          </p:nvSpPr>
          <p:spPr bwMode="auto">
            <a:xfrm>
              <a:off x="3170238" y="676276"/>
              <a:ext cx="949325" cy="927100"/>
            </a:xfrm>
            <a:custGeom>
              <a:avLst/>
              <a:gdLst>
                <a:gd name="T0" fmla="*/ 304 w 441"/>
                <a:gd name="T1" fmla="*/ 79 h 432"/>
                <a:gd name="T2" fmla="*/ 298 w 441"/>
                <a:gd name="T3" fmla="*/ 10 h 432"/>
                <a:gd name="T4" fmla="*/ 181 w 441"/>
                <a:gd name="T5" fmla="*/ 6 h 432"/>
                <a:gd name="T6" fmla="*/ 134 w 441"/>
                <a:gd name="T7" fmla="*/ 87 h 432"/>
                <a:gd name="T8" fmla="*/ 2 w 441"/>
                <a:gd name="T9" fmla="*/ 163 h 432"/>
                <a:gd name="T10" fmla="*/ 6 w 441"/>
                <a:gd name="T11" fmla="*/ 380 h 432"/>
                <a:gd name="T12" fmla="*/ 247 w 441"/>
                <a:gd name="T13" fmla="*/ 432 h 432"/>
                <a:gd name="T14" fmla="*/ 378 w 441"/>
                <a:gd name="T15" fmla="*/ 422 h 432"/>
                <a:gd name="T16" fmla="*/ 437 w 441"/>
                <a:gd name="T17" fmla="*/ 280 h 432"/>
                <a:gd name="T18" fmla="*/ 146 w 441"/>
                <a:gd name="T19" fmla="*/ 22 h 432"/>
                <a:gd name="T20" fmla="*/ 271 w 441"/>
                <a:gd name="T21" fmla="*/ 17 h 432"/>
                <a:gd name="T22" fmla="*/ 288 w 441"/>
                <a:gd name="T23" fmla="*/ 79 h 432"/>
                <a:gd name="T24" fmla="*/ 258 w 441"/>
                <a:gd name="T25" fmla="*/ 57 h 432"/>
                <a:gd name="T26" fmla="*/ 177 w 441"/>
                <a:gd name="T27" fmla="*/ 56 h 432"/>
                <a:gd name="T28" fmla="*/ 164 w 441"/>
                <a:gd name="T29" fmla="*/ 85 h 432"/>
                <a:gd name="T30" fmla="*/ 192 w 441"/>
                <a:gd name="T31" fmla="*/ 61 h 432"/>
                <a:gd name="T32" fmla="*/ 242 w 441"/>
                <a:gd name="T33" fmla="*/ 60 h 432"/>
                <a:gd name="T34" fmla="*/ 244 w 441"/>
                <a:gd name="T35" fmla="*/ 74 h 432"/>
                <a:gd name="T36" fmla="*/ 192 w 441"/>
                <a:gd name="T37" fmla="*/ 81 h 432"/>
                <a:gd name="T38" fmla="*/ 75 w 441"/>
                <a:gd name="T39" fmla="*/ 103 h 432"/>
                <a:gd name="T40" fmla="*/ 171 w 441"/>
                <a:gd name="T41" fmla="*/ 98 h 432"/>
                <a:gd name="T42" fmla="*/ 381 w 441"/>
                <a:gd name="T43" fmla="*/ 92 h 432"/>
                <a:gd name="T44" fmla="*/ 388 w 441"/>
                <a:gd name="T45" fmla="*/ 140 h 432"/>
                <a:gd name="T46" fmla="*/ 340 w 441"/>
                <a:gd name="T47" fmla="*/ 253 h 432"/>
                <a:gd name="T48" fmla="*/ 278 w 441"/>
                <a:gd name="T49" fmla="*/ 232 h 432"/>
                <a:gd name="T50" fmla="*/ 206 w 441"/>
                <a:gd name="T51" fmla="*/ 257 h 432"/>
                <a:gd name="T52" fmla="*/ 158 w 441"/>
                <a:gd name="T53" fmla="*/ 240 h 432"/>
                <a:gd name="T54" fmla="*/ 92 w 441"/>
                <a:gd name="T55" fmla="*/ 253 h 432"/>
                <a:gd name="T56" fmla="*/ 58 w 441"/>
                <a:gd name="T57" fmla="*/ 214 h 432"/>
                <a:gd name="T58" fmla="*/ 47 w 441"/>
                <a:gd name="T59" fmla="*/ 103 h 432"/>
                <a:gd name="T60" fmla="*/ 299 w 441"/>
                <a:gd name="T61" fmla="*/ 289 h 432"/>
                <a:gd name="T62" fmla="*/ 298 w 441"/>
                <a:gd name="T63" fmla="*/ 237 h 432"/>
                <a:gd name="T64" fmla="*/ 326 w 441"/>
                <a:gd name="T65" fmla="*/ 264 h 432"/>
                <a:gd name="T66" fmla="*/ 130 w 441"/>
                <a:gd name="T67" fmla="*/ 297 h 432"/>
                <a:gd name="T68" fmla="*/ 105 w 441"/>
                <a:gd name="T69" fmla="*/ 259 h 432"/>
                <a:gd name="T70" fmla="*/ 135 w 441"/>
                <a:gd name="T71" fmla="*/ 237 h 432"/>
                <a:gd name="T72" fmla="*/ 417 w 441"/>
                <a:gd name="T73" fmla="*/ 363 h 432"/>
                <a:gd name="T74" fmla="*/ 351 w 441"/>
                <a:gd name="T75" fmla="*/ 405 h 432"/>
                <a:gd name="T76" fmla="*/ 159 w 441"/>
                <a:gd name="T77" fmla="*/ 413 h 432"/>
                <a:gd name="T78" fmla="*/ 33 w 441"/>
                <a:gd name="T79" fmla="*/ 406 h 432"/>
                <a:gd name="T80" fmla="*/ 17 w 441"/>
                <a:gd name="T81" fmla="*/ 157 h 432"/>
                <a:gd name="T82" fmla="*/ 42 w 441"/>
                <a:gd name="T83" fmla="*/ 106 h 432"/>
                <a:gd name="T84" fmla="*/ 43 w 441"/>
                <a:gd name="T85" fmla="*/ 210 h 432"/>
                <a:gd name="T86" fmla="*/ 93 w 441"/>
                <a:gd name="T87" fmla="*/ 263 h 432"/>
                <a:gd name="T88" fmla="*/ 142 w 441"/>
                <a:gd name="T89" fmla="*/ 310 h 432"/>
                <a:gd name="T90" fmla="*/ 158 w 441"/>
                <a:gd name="T91" fmla="*/ 266 h 432"/>
                <a:gd name="T92" fmla="*/ 276 w 441"/>
                <a:gd name="T93" fmla="*/ 262 h 432"/>
                <a:gd name="T94" fmla="*/ 324 w 441"/>
                <a:gd name="T95" fmla="*/ 301 h 432"/>
                <a:gd name="T96" fmla="*/ 383 w 441"/>
                <a:gd name="T97" fmla="*/ 252 h 432"/>
                <a:gd name="T98" fmla="*/ 401 w 441"/>
                <a:gd name="T99" fmla="*/ 92 h 432"/>
                <a:gd name="T100" fmla="*/ 422 w 441"/>
                <a:gd name="T101" fmla="*/ 211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41" h="432">
                  <a:moveTo>
                    <a:pt x="432" y="108"/>
                  </a:moveTo>
                  <a:cubicBezTo>
                    <a:pt x="430" y="86"/>
                    <a:pt x="418" y="77"/>
                    <a:pt x="396" y="76"/>
                  </a:cubicBezTo>
                  <a:cubicBezTo>
                    <a:pt x="365" y="74"/>
                    <a:pt x="335" y="79"/>
                    <a:pt x="304" y="79"/>
                  </a:cubicBezTo>
                  <a:cubicBezTo>
                    <a:pt x="304" y="79"/>
                    <a:pt x="304" y="79"/>
                    <a:pt x="304" y="79"/>
                  </a:cubicBezTo>
                  <a:cubicBezTo>
                    <a:pt x="303" y="67"/>
                    <a:pt x="301" y="56"/>
                    <a:pt x="300" y="44"/>
                  </a:cubicBezTo>
                  <a:cubicBezTo>
                    <a:pt x="300" y="32"/>
                    <a:pt x="301" y="22"/>
                    <a:pt x="298" y="10"/>
                  </a:cubicBezTo>
                  <a:cubicBezTo>
                    <a:pt x="297" y="7"/>
                    <a:pt x="295" y="5"/>
                    <a:pt x="292" y="5"/>
                  </a:cubicBezTo>
                  <a:cubicBezTo>
                    <a:pt x="269" y="0"/>
                    <a:pt x="244" y="2"/>
                    <a:pt x="220" y="6"/>
                  </a:cubicBezTo>
                  <a:cubicBezTo>
                    <a:pt x="208" y="7"/>
                    <a:pt x="194" y="7"/>
                    <a:pt x="181" y="6"/>
                  </a:cubicBezTo>
                  <a:cubicBezTo>
                    <a:pt x="167" y="5"/>
                    <a:pt x="158" y="6"/>
                    <a:pt x="144" y="6"/>
                  </a:cubicBezTo>
                  <a:cubicBezTo>
                    <a:pt x="127" y="7"/>
                    <a:pt x="126" y="13"/>
                    <a:pt x="126" y="29"/>
                  </a:cubicBezTo>
                  <a:cubicBezTo>
                    <a:pt x="126" y="49"/>
                    <a:pt x="128" y="68"/>
                    <a:pt x="134" y="87"/>
                  </a:cubicBezTo>
                  <a:cubicBezTo>
                    <a:pt x="117" y="89"/>
                    <a:pt x="100" y="90"/>
                    <a:pt x="84" y="90"/>
                  </a:cubicBezTo>
                  <a:cubicBezTo>
                    <a:pt x="63" y="90"/>
                    <a:pt x="38" y="85"/>
                    <a:pt x="20" y="99"/>
                  </a:cubicBezTo>
                  <a:cubicBezTo>
                    <a:pt x="3" y="113"/>
                    <a:pt x="4" y="143"/>
                    <a:pt x="2" y="163"/>
                  </a:cubicBezTo>
                  <a:cubicBezTo>
                    <a:pt x="0" y="191"/>
                    <a:pt x="5" y="218"/>
                    <a:pt x="4" y="246"/>
                  </a:cubicBezTo>
                  <a:cubicBezTo>
                    <a:pt x="3" y="275"/>
                    <a:pt x="1" y="306"/>
                    <a:pt x="4" y="334"/>
                  </a:cubicBezTo>
                  <a:cubicBezTo>
                    <a:pt x="6" y="350"/>
                    <a:pt x="5" y="365"/>
                    <a:pt x="6" y="380"/>
                  </a:cubicBezTo>
                  <a:cubicBezTo>
                    <a:pt x="7" y="390"/>
                    <a:pt x="7" y="403"/>
                    <a:pt x="12" y="412"/>
                  </a:cubicBezTo>
                  <a:cubicBezTo>
                    <a:pt x="22" y="428"/>
                    <a:pt x="47" y="425"/>
                    <a:pt x="63" y="425"/>
                  </a:cubicBezTo>
                  <a:cubicBezTo>
                    <a:pt x="125" y="424"/>
                    <a:pt x="186" y="432"/>
                    <a:pt x="247" y="432"/>
                  </a:cubicBezTo>
                  <a:cubicBezTo>
                    <a:pt x="262" y="432"/>
                    <a:pt x="276" y="430"/>
                    <a:pt x="291" y="428"/>
                  </a:cubicBezTo>
                  <a:cubicBezTo>
                    <a:pt x="304" y="427"/>
                    <a:pt x="318" y="428"/>
                    <a:pt x="331" y="426"/>
                  </a:cubicBezTo>
                  <a:cubicBezTo>
                    <a:pt x="347" y="423"/>
                    <a:pt x="362" y="423"/>
                    <a:pt x="378" y="422"/>
                  </a:cubicBezTo>
                  <a:cubicBezTo>
                    <a:pt x="389" y="421"/>
                    <a:pt x="402" y="421"/>
                    <a:pt x="413" y="417"/>
                  </a:cubicBezTo>
                  <a:cubicBezTo>
                    <a:pt x="429" y="411"/>
                    <a:pt x="433" y="388"/>
                    <a:pt x="434" y="372"/>
                  </a:cubicBezTo>
                  <a:cubicBezTo>
                    <a:pt x="436" y="341"/>
                    <a:pt x="435" y="311"/>
                    <a:pt x="437" y="280"/>
                  </a:cubicBezTo>
                  <a:cubicBezTo>
                    <a:pt x="441" y="222"/>
                    <a:pt x="437" y="165"/>
                    <a:pt x="432" y="108"/>
                  </a:cubicBezTo>
                  <a:moveTo>
                    <a:pt x="141" y="26"/>
                  </a:moveTo>
                  <a:cubicBezTo>
                    <a:pt x="141" y="17"/>
                    <a:pt x="139" y="23"/>
                    <a:pt x="146" y="22"/>
                  </a:cubicBezTo>
                  <a:cubicBezTo>
                    <a:pt x="150" y="21"/>
                    <a:pt x="156" y="20"/>
                    <a:pt x="159" y="20"/>
                  </a:cubicBezTo>
                  <a:cubicBezTo>
                    <a:pt x="172" y="18"/>
                    <a:pt x="187" y="21"/>
                    <a:pt x="201" y="21"/>
                  </a:cubicBezTo>
                  <a:cubicBezTo>
                    <a:pt x="224" y="22"/>
                    <a:pt x="248" y="16"/>
                    <a:pt x="271" y="17"/>
                  </a:cubicBezTo>
                  <a:cubicBezTo>
                    <a:pt x="282" y="18"/>
                    <a:pt x="285" y="18"/>
                    <a:pt x="286" y="29"/>
                  </a:cubicBezTo>
                  <a:cubicBezTo>
                    <a:pt x="286" y="34"/>
                    <a:pt x="285" y="39"/>
                    <a:pt x="285" y="44"/>
                  </a:cubicBezTo>
                  <a:cubicBezTo>
                    <a:pt x="286" y="56"/>
                    <a:pt x="288" y="67"/>
                    <a:pt x="288" y="79"/>
                  </a:cubicBezTo>
                  <a:cubicBezTo>
                    <a:pt x="279" y="79"/>
                    <a:pt x="269" y="78"/>
                    <a:pt x="259" y="78"/>
                  </a:cubicBezTo>
                  <a:cubicBezTo>
                    <a:pt x="259" y="76"/>
                    <a:pt x="258" y="73"/>
                    <a:pt x="257" y="70"/>
                  </a:cubicBezTo>
                  <a:cubicBezTo>
                    <a:pt x="257" y="66"/>
                    <a:pt x="259" y="61"/>
                    <a:pt x="258" y="57"/>
                  </a:cubicBezTo>
                  <a:cubicBezTo>
                    <a:pt x="257" y="50"/>
                    <a:pt x="254" y="46"/>
                    <a:pt x="247" y="46"/>
                  </a:cubicBezTo>
                  <a:cubicBezTo>
                    <a:pt x="226" y="43"/>
                    <a:pt x="203" y="45"/>
                    <a:pt x="182" y="48"/>
                  </a:cubicBezTo>
                  <a:cubicBezTo>
                    <a:pt x="178" y="48"/>
                    <a:pt x="177" y="53"/>
                    <a:pt x="177" y="56"/>
                  </a:cubicBezTo>
                  <a:cubicBezTo>
                    <a:pt x="178" y="64"/>
                    <a:pt x="178" y="75"/>
                    <a:pt x="182" y="83"/>
                  </a:cubicBezTo>
                  <a:cubicBezTo>
                    <a:pt x="177" y="84"/>
                    <a:pt x="172" y="85"/>
                    <a:pt x="167" y="85"/>
                  </a:cubicBezTo>
                  <a:cubicBezTo>
                    <a:pt x="166" y="85"/>
                    <a:pt x="165" y="85"/>
                    <a:pt x="164" y="85"/>
                  </a:cubicBezTo>
                  <a:cubicBezTo>
                    <a:pt x="158" y="85"/>
                    <a:pt x="152" y="86"/>
                    <a:pt x="146" y="86"/>
                  </a:cubicBezTo>
                  <a:cubicBezTo>
                    <a:pt x="145" y="66"/>
                    <a:pt x="140" y="47"/>
                    <a:pt x="141" y="26"/>
                  </a:cubicBezTo>
                  <a:moveTo>
                    <a:pt x="192" y="61"/>
                  </a:moveTo>
                  <a:cubicBezTo>
                    <a:pt x="197" y="60"/>
                    <a:pt x="202" y="60"/>
                    <a:pt x="207" y="60"/>
                  </a:cubicBezTo>
                  <a:cubicBezTo>
                    <a:pt x="217" y="58"/>
                    <a:pt x="224" y="58"/>
                    <a:pt x="235" y="60"/>
                  </a:cubicBezTo>
                  <a:cubicBezTo>
                    <a:pt x="236" y="60"/>
                    <a:pt x="241" y="60"/>
                    <a:pt x="242" y="60"/>
                  </a:cubicBezTo>
                  <a:cubicBezTo>
                    <a:pt x="243" y="61"/>
                    <a:pt x="243" y="61"/>
                    <a:pt x="243" y="61"/>
                  </a:cubicBezTo>
                  <a:cubicBezTo>
                    <a:pt x="244" y="61"/>
                    <a:pt x="244" y="62"/>
                    <a:pt x="244" y="62"/>
                  </a:cubicBezTo>
                  <a:cubicBezTo>
                    <a:pt x="245" y="65"/>
                    <a:pt x="243" y="71"/>
                    <a:pt x="244" y="74"/>
                  </a:cubicBezTo>
                  <a:cubicBezTo>
                    <a:pt x="244" y="75"/>
                    <a:pt x="244" y="77"/>
                    <a:pt x="245" y="78"/>
                  </a:cubicBezTo>
                  <a:cubicBezTo>
                    <a:pt x="228" y="78"/>
                    <a:pt x="210" y="79"/>
                    <a:pt x="193" y="81"/>
                  </a:cubicBezTo>
                  <a:cubicBezTo>
                    <a:pt x="193" y="81"/>
                    <a:pt x="193" y="81"/>
                    <a:pt x="192" y="81"/>
                  </a:cubicBezTo>
                  <a:cubicBezTo>
                    <a:pt x="192" y="78"/>
                    <a:pt x="193" y="74"/>
                    <a:pt x="193" y="71"/>
                  </a:cubicBezTo>
                  <a:cubicBezTo>
                    <a:pt x="193" y="67"/>
                    <a:pt x="192" y="64"/>
                    <a:pt x="192" y="61"/>
                  </a:cubicBezTo>
                  <a:moveTo>
                    <a:pt x="75" y="103"/>
                  </a:moveTo>
                  <a:cubicBezTo>
                    <a:pt x="99" y="103"/>
                    <a:pt x="123" y="101"/>
                    <a:pt x="146" y="99"/>
                  </a:cubicBezTo>
                  <a:cubicBezTo>
                    <a:pt x="151" y="98"/>
                    <a:pt x="155" y="98"/>
                    <a:pt x="159" y="97"/>
                  </a:cubicBezTo>
                  <a:cubicBezTo>
                    <a:pt x="163" y="97"/>
                    <a:pt x="167" y="97"/>
                    <a:pt x="171" y="98"/>
                  </a:cubicBezTo>
                  <a:cubicBezTo>
                    <a:pt x="188" y="99"/>
                    <a:pt x="204" y="96"/>
                    <a:pt x="221" y="95"/>
                  </a:cubicBezTo>
                  <a:cubicBezTo>
                    <a:pt x="247" y="93"/>
                    <a:pt x="273" y="95"/>
                    <a:pt x="300" y="96"/>
                  </a:cubicBezTo>
                  <a:cubicBezTo>
                    <a:pt x="327" y="96"/>
                    <a:pt x="353" y="91"/>
                    <a:pt x="381" y="92"/>
                  </a:cubicBezTo>
                  <a:cubicBezTo>
                    <a:pt x="382" y="92"/>
                    <a:pt x="385" y="92"/>
                    <a:pt x="387" y="92"/>
                  </a:cubicBezTo>
                  <a:cubicBezTo>
                    <a:pt x="386" y="94"/>
                    <a:pt x="386" y="95"/>
                    <a:pt x="387" y="97"/>
                  </a:cubicBezTo>
                  <a:cubicBezTo>
                    <a:pt x="393" y="107"/>
                    <a:pt x="388" y="129"/>
                    <a:pt x="388" y="140"/>
                  </a:cubicBezTo>
                  <a:cubicBezTo>
                    <a:pt x="388" y="157"/>
                    <a:pt x="387" y="173"/>
                    <a:pt x="386" y="190"/>
                  </a:cubicBezTo>
                  <a:cubicBezTo>
                    <a:pt x="385" y="204"/>
                    <a:pt x="386" y="219"/>
                    <a:pt x="380" y="232"/>
                  </a:cubicBezTo>
                  <a:cubicBezTo>
                    <a:pt x="373" y="247"/>
                    <a:pt x="356" y="250"/>
                    <a:pt x="340" y="253"/>
                  </a:cubicBezTo>
                  <a:cubicBezTo>
                    <a:pt x="339" y="235"/>
                    <a:pt x="333" y="214"/>
                    <a:pt x="315" y="224"/>
                  </a:cubicBezTo>
                  <a:cubicBezTo>
                    <a:pt x="312" y="224"/>
                    <a:pt x="307" y="224"/>
                    <a:pt x="304" y="225"/>
                  </a:cubicBezTo>
                  <a:cubicBezTo>
                    <a:pt x="296" y="226"/>
                    <a:pt x="283" y="223"/>
                    <a:pt x="278" y="232"/>
                  </a:cubicBezTo>
                  <a:cubicBezTo>
                    <a:pt x="275" y="239"/>
                    <a:pt x="275" y="250"/>
                    <a:pt x="276" y="259"/>
                  </a:cubicBezTo>
                  <a:cubicBezTo>
                    <a:pt x="276" y="258"/>
                    <a:pt x="274" y="256"/>
                    <a:pt x="272" y="256"/>
                  </a:cubicBezTo>
                  <a:cubicBezTo>
                    <a:pt x="252" y="250"/>
                    <a:pt x="227" y="257"/>
                    <a:pt x="206" y="257"/>
                  </a:cubicBezTo>
                  <a:cubicBezTo>
                    <a:pt x="193" y="257"/>
                    <a:pt x="181" y="256"/>
                    <a:pt x="168" y="255"/>
                  </a:cubicBezTo>
                  <a:cubicBezTo>
                    <a:pt x="164" y="255"/>
                    <a:pt x="161" y="255"/>
                    <a:pt x="158" y="256"/>
                  </a:cubicBezTo>
                  <a:cubicBezTo>
                    <a:pt x="159" y="251"/>
                    <a:pt x="159" y="245"/>
                    <a:pt x="158" y="240"/>
                  </a:cubicBezTo>
                  <a:cubicBezTo>
                    <a:pt x="156" y="229"/>
                    <a:pt x="146" y="223"/>
                    <a:pt x="136" y="226"/>
                  </a:cubicBezTo>
                  <a:cubicBezTo>
                    <a:pt x="121" y="223"/>
                    <a:pt x="99" y="230"/>
                    <a:pt x="94" y="243"/>
                  </a:cubicBezTo>
                  <a:cubicBezTo>
                    <a:pt x="92" y="246"/>
                    <a:pt x="92" y="249"/>
                    <a:pt x="92" y="253"/>
                  </a:cubicBezTo>
                  <a:cubicBezTo>
                    <a:pt x="89" y="251"/>
                    <a:pt x="87" y="250"/>
                    <a:pt x="83" y="250"/>
                  </a:cubicBezTo>
                  <a:cubicBezTo>
                    <a:pt x="75" y="249"/>
                    <a:pt x="66" y="254"/>
                    <a:pt x="60" y="246"/>
                  </a:cubicBezTo>
                  <a:cubicBezTo>
                    <a:pt x="55" y="238"/>
                    <a:pt x="59" y="223"/>
                    <a:pt x="58" y="214"/>
                  </a:cubicBezTo>
                  <a:cubicBezTo>
                    <a:pt x="57" y="207"/>
                    <a:pt x="56" y="200"/>
                    <a:pt x="55" y="192"/>
                  </a:cubicBezTo>
                  <a:cubicBezTo>
                    <a:pt x="54" y="176"/>
                    <a:pt x="50" y="160"/>
                    <a:pt x="49" y="144"/>
                  </a:cubicBezTo>
                  <a:cubicBezTo>
                    <a:pt x="48" y="128"/>
                    <a:pt x="51" y="117"/>
                    <a:pt x="47" y="103"/>
                  </a:cubicBezTo>
                  <a:cubicBezTo>
                    <a:pt x="56" y="102"/>
                    <a:pt x="66" y="102"/>
                    <a:pt x="75" y="103"/>
                  </a:cubicBezTo>
                  <a:moveTo>
                    <a:pt x="321" y="286"/>
                  </a:moveTo>
                  <a:cubicBezTo>
                    <a:pt x="317" y="291"/>
                    <a:pt x="305" y="294"/>
                    <a:pt x="299" y="289"/>
                  </a:cubicBezTo>
                  <a:cubicBezTo>
                    <a:pt x="289" y="282"/>
                    <a:pt x="288" y="259"/>
                    <a:pt x="289" y="248"/>
                  </a:cubicBezTo>
                  <a:cubicBezTo>
                    <a:pt x="290" y="244"/>
                    <a:pt x="289" y="239"/>
                    <a:pt x="293" y="237"/>
                  </a:cubicBezTo>
                  <a:cubicBezTo>
                    <a:pt x="294" y="237"/>
                    <a:pt x="297" y="237"/>
                    <a:pt x="298" y="237"/>
                  </a:cubicBezTo>
                  <a:cubicBezTo>
                    <a:pt x="300" y="237"/>
                    <a:pt x="308" y="234"/>
                    <a:pt x="314" y="233"/>
                  </a:cubicBezTo>
                  <a:cubicBezTo>
                    <a:pt x="320" y="236"/>
                    <a:pt x="322" y="236"/>
                    <a:pt x="324" y="243"/>
                  </a:cubicBezTo>
                  <a:cubicBezTo>
                    <a:pt x="325" y="250"/>
                    <a:pt x="326" y="257"/>
                    <a:pt x="326" y="264"/>
                  </a:cubicBezTo>
                  <a:cubicBezTo>
                    <a:pt x="326" y="272"/>
                    <a:pt x="326" y="280"/>
                    <a:pt x="321" y="286"/>
                  </a:cubicBezTo>
                  <a:moveTo>
                    <a:pt x="144" y="286"/>
                  </a:moveTo>
                  <a:cubicBezTo>
                    <a:pt x="144" y="295"/>
                    <a:pt x="138" y="297"/>
                    <a:pt x="130" y="297"/>
                  </a:cubicBezTo>
                  <a:cubicBezTo>
                    <a:pt x="125" y="298"/>
                    <a:pt x="115" y="300"/>
                    <a:pt x="113" y="295"/>
                  </a:cubicBezTo>
                  <a:cubicBezTo>
                    <a:pt x="110" y="290"/>
                    <a:pt x="111" y="280"/>
                    <a:pt x="110" y="275"/>
                  </a:cubicBezTo>
                  <a:cubicBezTo>
                    <a:pt x="109" y="270"/>
                    <a:pt x="106" y="265"/>
                    <a:pt x="105" y="259"/>
                  </a:cubicBezTo>
                  <a:cubicBezTo>
                    <a:pt x="102" y="245"/>
                    <a:pt x="111" y="238"/>
                    <a:pt x="124" y="236"/>
                  </a:cubicBezTo>
                  <a:cubicBezTo>
                    <a:pt x="126" y="236"/>
                    <a:pt x="129" y="235"/>
                    <a:pt x="132" y="235"/>
                  </a:cubicBezTo>
                  <a:cubicBezTo>
                    <a:pt x="132" y="236"/>
                    <a:pt x="133" y="236"/>
                    <a:pt x="135" y="237"/>
                  </a:cubicBezTo>
                  <a:cubicBezTo>
                    <a:pt x="146" y="241"/>
                    <a:pt x="144" y="249"/>
                    <a:pt x="144" y="259"/>
                  </a:cubicBezTo>
                  <a:cubicBezTo>
                    <a:pt x="144" y="268"/>
                    <a:pt x="144" y="277"/>
                    <a:pt x="144" y="286"/>
                  </a:cubicBezTo>
                  <a:moveTo>
                    <a:pt x="417" y="363"/>
                  </a:moveTo>
                  <a:cubicBezTo>
                    <a:pt x="417" y="374"/>
                    <a:pt x="418" y="391"/>
                    <a:pt x="409" y="400"/>
                  </a:cubicBezTo>
                  <a:cubicBezTo>
                    <a:pt x="405" y="403"/>
                    <a:pt x="396" y="402"/>
                    <a:pt x="391" y="403"/>
                  </a:cubicBezTo>
                  <a:cubicBezTo>
                    <a:pt x="378" y="404"/>
                    <a:pt x="365" y="404"/>
                    <a:pt x="351" y="405"/>
                  </a:cubicBezTo>
                  <a:cubicBezTo>
                    <a:pt x="339" y="406"/>
                    <a:pt x="327" y="410"/>
                    <a:pt x="315" y="410"/>
                  </a:cubicBezTo>
                  <a:cubicBezTo>
                    <a:pt x="290" y="411"/>
                    <a:pt x="265" y="415"/>
                    <a:pt x="240" y="415"/>
                  </a:cubicBezTo>
                  <a:cubicBezTo>
                    <a:pt x="213" y="415"/>
                    <a:pt x="186" y="413"/>
                    <a:pt x="159" y="413"/>
                  </a:cubicBezTo>
                  <a:cubicBezTo>
                    <a:pt x="134" y="412"/>
                    <a:pt x="110" y="411"/>
                    <a:pt x="85" y="409"/>
                  </a:cubicBezTo>
                  <a:cubicBezTo>
                    <a:pt x="75" y="408"/>
                    <a:pt x="65" y="408"/>
                    <a:pt x="54" y="408"/>
                  </a:cubicBezTo>
                  <a:cubicBezTo>
                    <a:pt x="48" y="408"/>
                    <a:pt x="39" y="409"/>
                    <a:pt x="33" y="406"/>
                  </a:cubicBezTo>
                  <a:cubicBezTo>
                    <a:pt x="23" y="402"/>
                    <a:pt x="25" y="394"/>
                    <a:pt x="24" y="385"/>
                  </a:cubicBezTo>
                  <a:cubicBezTo>
                    <a:pt x="17" y="334"/>
                    <a:pt x="20" y="283"/>
                    <a:pt x="19" y="232"/>
                  </a:cubicBezTo>
                  <a:cubicBezTo>
                    <a:pt x="19" y="207"/>
                    <a:pt x="16" y="182"/>
                    <a:pt x="17" y="157"/>
                  </a:cubicBezTo>
                  <a:cubicBezTo>
                    <a:pt x="19" y="141"/>
                    <a:pt x="18" y="117"/>
                    <a:pt x="33" y="108"/>
                  </a:cubicBezTo>
                  <a:cubicBezTo>
                    <a:pt x="36" y="106"/>
                    <a:pt x="39" y="105"/>
                    <a:pt x="42" y="104"/>
                  </a:cubicBezTo>
                  <a:cubicBezTo>
                    <a:pt x="42" y="105"/>
                    <a:pt x="42" y="105"/>
                    <a:pt x="42" y="106"/>
                  </a:cubicBezTo>
                  <a:cubicBezTo>
                    <a:pt x="41" y="113"/>
                    <a:pt x="40" y="119"/>
                    <a:pt x="39" y="126"/>
                  </a:cubicBezTo>
                  <a:cubicBezTo>
                    <a:pt x="38" y="134"/>
                    <a:pt x="37" y="143"/>
                    <a:pt x="38" y="151"/>
                  </a:cubicBezTo>
                  <a:cubicBezTo>
                    <a:pt x="39" y="170"/>
                    <a:pt x="40" y="191"/>
                    <a:pt x="43" y="210"/>
                  </a:cubicBezTo>
                  <a:cubicBezTo>
                    <a:pt x="45" y="223"/>
                    <a:pt x="41" y="246"/>
                    <a:pt x="51" y="257"/>
                  </a:cubicBezTo>
                  <a:cubicBezTo>
                    <a:pt x="60" y="268"/>
                    <a:pt x="79" y="265"/>
                    <a:pt x="91" y="264"/>
                  </a:cubicBezTo>
                  <a:cubicBezTo>
                    <a:pt x="92" y="264"/>
                    <a:pt x="92" y="263"/>
                    <a:pt x="93" y="263"/>
                  </a:cubicBezTo>
                  <a:cubicBezTo>
                    <a:pt x="94" y="271"/>
                    <a:pt x="96" y="278"/>
                    <a:pt x="97" y="284"/>
                  </a:cubicBezTo>
                  <a:cubicBezTo>
                    <a:pt x="98" y="294"/>
                    <a:pt x="99" y="305"/>
                    <a:pt x="109" y="309"/>
                  </a:cubicBezTo>
                  <a:cubicBezTo>
                    <a:pt x="118" y="313"/>
                    <a:pt x="132" y="312"/>
                    <a:pt x="142" y="310"/>
                  </a:cubicBezTo>
                  <a:cubicBezTo>
                    <a:pt x="152" y="308"/>
                    <a:pt x="156" y="301"/>
                    <a:pt x="158" y="291"/>
                  </a:cubicBezTo>
                  <a:cubicBezTo>
                    <a:pt x="158" y="283"/>
                    <a:pt x="158" y="275"/>
                    <a:pt x="158" y="267"/>
                  </a:cubicBezTo>
                  <a:cubicBezTo>
                    <a:pt x="158" y="267"/>
                    <a:pt x="158" y="266"/>
                    <a:pt x="158" y="266"/>
                  </a:cubicBezTo>
                  <a:cubicBezTo>
                    <a:pt x="175" y="271"/>
                    <a:pt x="191" y="271"/>
                    <a:pt x="210" y="271"/>
                  </a:cubicBezTo>
                  <a:cubicBezTo>
                    <a:pt x="230" y="271"/>
                    <a:pt x="253" y="272"/>
                    <a:pt x="272" y="267"/>
                  </a:cubicBezTo>
                  <a:cubicBezTo>
                    <a:pt x="275" y="266"/>
                    <a:pt x="276" y="264"/>
                    <a:pt x="276" y="262"/>
                  </a:cubicBezTo>
                  <a:cubicBezTo>
                    <a:pt x="277" y="266"/>
                    <a:pt x="278" y="270"/>
                    <a:pt x="278" y="273"/>
                  </a:cubicBezTo>
                  <a:cubicBezTo>
                    <a:pt x="280" y="284"/>
                    <a:pt x="284" y="297"/>
                    <a:pt x="294" y="303"/>
                  </a:cubicBezTo>
                  <a:cubicBezTo>
                    <a:pt x="303" y="308"/>
                    <a:pt x="315" y="305"/>
                    <a:pt x="324" y="301"/>
                  </a:cubicBezTo>
                  <a:cubicBezTo>
                    <a:pt x="335" y="296"/>
                    <a:pt x="339" y="284"/>
                    <a:pt x="340" y="273"/>
                  </a:cubicBezTo>
                  <a:cubicBezTo>
                    <a:pt x="340" y="271"/>
                    <a:pt x="341" y="268"/>
                    <a:pt x="341" y="264"/>
                  </a:cubicBezTo>
                  <a:cubicBezTo>
                    <a:pt x="355" y="265"/>
                    <a:pt x="372" y="262"/>
                    <a:pt x="383" y="252"/>
                  </a:cubicBezTo>
                  <a:cubicBezTo>
                    <a:pt x="395" y="241"/>
                    <a:pt x="399" y="224"/>
                    <a:pt x="400" y="208"/>
                  </a:cubicBezTo>
                  <a:cubicBezTo>
                    <a:pt x="402" y="183"/>
                    <a:pt x="403" y="158"/>
                    <a:pt x="403" y="134"/>
                  </a:cubicBezTo>
                  <a:cubicBezTo>
                    <a:pt x="403" y="122"/>
                    <a:pt x="407" y="103"/>
                    <a:pt x="401" y="92"/>
                  </a:cubicBezTo>
                  <a:cubicBezTo>
                    <a:pt x="404" y="93"/>
                    <a:pt x="408" y="93"/>
                    <a:pt x="410" y="95"/>
                  </a:cubicBezTo>
                  <a:cubicBezTo>
                    <a:pt x="417" y="101"/>
                    <a:pt x="417" y="125"/>
                    <a:pt x="417" y="134"/>
                  </a:cubicBezTo>
                  <a:cubicBezTo>
                    <a:pt x="418" y="160"/>
                    <a:pt x="422" y="185"/>
                    <a:pt x="422" y="211"/>
                  </a:cubicBezTo>
                  <a:cubicBezTo>
                    <a:pt x="422" y="262"/>
                    <a:pt x="417" y="312"/>
                    <a:pt x="417" y="363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6" name="Freeform 6"/>
            <p:cNvSpPr>
              <a:spLocks/>
            </p:cNvSpPr>
            <p:nvPr/>
          </p:nvSpPr>
          <p:spPr bwMode="auto">
            <a:xfrm>
              <a:off x="3194051" y="909639"/>
              <a:ext cx="93663" cy="168275"/>
            </a:xfrm>
            <a:custGeom>
              <a:avLst/>
              <a:gdLst>
                <a:gd name="T0" fmla="*/ 42 w 43"/>
                <a:gd name="T1" fmla="*/ 0 h 78"/>
                <a:gd name="T2" fmla="*/ 30 w 43"/>
                <a:gd name="T3" fmla="*/ 23 h 78"/>
                <a:gd name="T4" fmla="*/ 16 w 43"/>
                <a:gd name="T5" fmla="*/ 45 h 78"/>
                <a:gd name="T6" fmla="*/ 7 w 43"/>
                <a:gd name="T7" fmla="*/ 64 h 78"/>
                <a:gd name="T8" fmla="*/ 0 w 43"/>
                <a:gd name="T9" fmla="*/ 77 h 78"/>
                <a:gd name="T10" fmla="*/ 1 w 43"/>
                <a:gd name="T11" fmla="*/ 77 h 78"/>
                <a:gd name="T12" fmla="*/ 6 w 43"/>
                <a:gd name="T13" fmla="*/ 70 h 78"/>
                <a:gd name="T14" fmla="*/ 9 w 43"/>
                <a:gd name="T15" fmla="*/ 62 h 78"/>
                <a:gd name="T16" fmla="*/ 21 w 43"/>
                <a:gd name="T17" fmla="*/ 39 h 78"/>
                <a:gd name="T18" fmla="*/ 34 w 43"/>
                <a:gd name="T19" fmla="*/ 18 h 78"/>
                <a:gd name="T20" fmla="*/ 43 w 43"/>
                <a:gd name="T21" fmla="*/ 0 h 78"/>
                <a:gd name="T22" fmla="*/ 42 w 43"/>
                <a:gd name="T23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3" h="78">
                  <a:moveTo>
                    <a:pt x="42" y="0"/>
                  </a:moveTo>
                  <a:cubicBezTo>
                    <a:pt x="40" y="8"/>
                    <a:pt x="34" y="16"/>
                    <a:pt x="30" y="23"/>
                  </a:cubicBezTo>
                  <a:cubicBezTo>
                    <a:pt x="25" y="30"/>
                    <a:pt x="20" y="38"/>
                    <a:pt x="16" y="45"/>
                  </a:cubicBezTo>
                  <a:cubicBezTo>
                    <a:pt x="12" y="51"/>
                    <a:pt x="9" y="58"/>
                    <a:pt x="7" y="64"/>
                  </a:cubicBezTo>
                  <a:cubicBezTo>
                    <a:pt x="5" y="69"/>
                    <a:pt x="0" y="72"/>
                    <a:pt x="0" y="77"/>
                  </a:cubicBezTo>
                  <a:cubicBezTo>
                    <a:pt x="0" y="78"/>
                    <a:pt x="0" y="78"/>
                    <a:pt x="1" y="77"/>
                  </a:cubicBezTo>
                  <a:cubicBezTo>
                    <a:pt x="2" y="74"/>
                    <a:pt x="4" y="73"/>
                    <a:pt x="6" y="70"/>
                  </a:cubicBezTo>
                  <a:cubicBezTo>
                    <a:pt x="7" y="67"/>
                    <a:pt x="8" y="65"/>
                    <a:pt x="9" y="62"/>
                  </a:cubicBezTo>
                  <a:cubicBezTo>
                    <a:pt x="12" y="54"/>
                    <a:pt x="16" y="46"/>
                    <a:pt x="21" y="39"/>
                  </a:cubicBezTo>
                  <a:cubicBezTo>
                    <a:pt x="26" y="32"/>
                    <a:pt x="30" y="25"/>
                    <a:pt x="34" y="18"/>
                  </a:cubicBezTo>
                  <a:cubicBezTo>
                    <a:pt x="37" y="12"/>
                    <a:pt x="41" y="7"/>
                    <a:pt x="43" y="0"/>
                  </a:cubicBezTo>
                  <a:cubicBezTo>
                    <a:pt x="43" y="0"/>
                    <a:pt x="42" y="0"/>
                    <a:pt x="42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7" name="Freeform 7"/>
            <p:cNvSpPr>
              <a:spLocks/>
            </p:cNvSpPr>
            <p:nvPr/>
          </p:nvSpPr>
          <p:spPr bwMode="auto">
            <a:xfrm>
              <a:off x="3198813" y="896939"/>
              <a:ext cx="133350" cy="250825"/>
            </a:xfrm>
            <a:custGeom>
              <a:avLst/>
              <a:gdLst>
                <a:gd name="T0" fmla="*/ 60 w 62"/>
                <a:gd name="T1" fmla="*/ 0 h 117"/>
                <a:gd name="T2" fmla="*/ 48 w 62"/>
                <a:gd name="T3" fmla="*/ 23 h 117"/>
                <a:gd name="T4" fmla="*/ 31 w 62"/>
                <a:gd name="T5" fmla="*/ 54 h 117"/>
                <a:gd name="T6" fmla="*/ 17 w 62"/>
                <a:gd name="T7" fmla="*/ 81 h 117"/>
                <a:gd name="T8" fmla="*/ 8 w 62"/>
                <a:gd name="T9" fmla="*/ 99 h 117"/>
                <a:gd name="T10" fmla="*/ 0 w 62"/>
                <a:gd name="T11" fmla="*/ 115 h 117"/>
                <a:gd name="T12" fmla="*/ 1 w 62"/>
                <a:gd name="T13" fmla="*/ 116 h 117"/>
                <a:gd name="T14" fmla="*/ 6 w 62"/>
                <a:gd name="T15" fmla="*/ 111 h 117"/>
                <a:gd name="T16" fmla="*/ 15 w 62"/>
                <a:gd name="T17" fmla="*/ 93 h 117"/>
                <a:gd name="T18" fmla="*/ 20 w 62"/>
                <a:gd name="T19" fmla="*/ 80 h 117"/>
                <a:gd name="T20" fmla="*/ 30 w 62"/>
                <a:gd name="T21" fmla="*/ 61 h 117"/>
                <a:gd name="T22" fmla="*/ 45 w 62"/>
                <a:gd name="T23" fmla="*/ 32 h 117"/>
                <a:gd name="T24" fmla="*/ 61 w 62"/>
                <a:gd name="T25" fmla="*/ 1 h 117"/>
                <a:gd name="T26" fmla="*/ 60 w 62"/>
                <a:gd name="T27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2" h="117">
                  <a:moveTo>
                    <a:pt x="60" y="0"/>
                  </a:moveTo>
                  <a:cubicBezTo>
                    <a:pt x="54" y="7"/>
                    <a:pt x="51" y="15"/>
                    <a:pt x="48" y="23"/>
                  </a:cubicBezTo>
                  <a:cubicBezTo>
                    <a:pt x="43" y="33"/>
                    <a:pt x="36" y="43"/>
                    <a:pt x="31" y="54"/>
                  </a:cubicBezTo>
                  <a:cubicBezTo>
                    <a:pt x="26" y="63"/>
                    <a:pt x="20" y="71"/>
                    <a:pt x="17" y="81"/>
                  </a:cubicBezTo>
                  <a:cubicBezTo>
                    <a:pt x="15" y="87"/>
                    <a:pt x="12" y="93"/>
                    <a:pt x="8" y="99"/>
                  </a:cubicBezTo>
                  <a:cubicBezTo>
                    <a:pt x="5" y="104"/>
                    <a:pt x="3" y="111"/>
                    <a:pt x="0" y="115"/>
                  </a:cubicBezTo>
                  <a:cubicBezTo>
                    <a:pt x="0" y="116"/>
                    <a:pt x="0" y="117"/>
                    <a:pt x="1" y="116"/>
                  </a:cubicBezTo>
                  <a:cubicBezTo>
                    <a:pt x="4" y="115"/>
                    <a:pt x="4" y="114"/>
                    <a:pt x="6" y="111"/>
                  </a:cubicBezTo>
                  <a:cubicBezTo>
                    <a:pt x="9" y="105"/>
                    <a:pt x="12" y="99"/>
                    <a:pt x="15" y="93"/>
                  </a:cubicBezTo>
                  <a:cubicBezTo>
                    <a:pt x="17" y="89"/>
                    <a:pt x="18" y="85"/>
                    <a:pt x="20" y="80"/>
                  </a:cubicBezTo>
                  <a:cubicBezTo>
                    <a:pt x="22" y="73"/>
                    <a:pt x="26" y="68"/>
                    <a:pt x="30" y="61"/>
                  </a:cubicBezTo>
                  <a:cubicBezTo>
                    <a:pt x="35" y="52"/>
                    <a:pt x="40" y="42"/>
                    <a:pt x="45" y="32"/>
                  </a:cubicBezTo>
                  <a:cubicBezTo>
                    <a:pt x="51" y="22"/>
                    <a:pt x="54" y="10"/>
                    <a:pt x="61" y="1"/>
                  </a:cubicBezTo>
                  <a:cubicBezTo>
                    <a:pt x="62" y="1"/>
                    <a:pt x="61" y="0"/>
                    <a:pt x="60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8" name="Freeform 8"/>
            <p:cNvSpPr>
              <a:spLocks/>
            </p:cNvSpPr>
            <p:nvPr/>
          </p:nvSpPr>
          <p:spPr bwMode="auto">
            <a:xfrm>
              <a:off x="3198813" y="992189"/>
              <a:ext cx="119063" cy="214313"/>
            </a:xfrm>
            <a:custGeom>
              <a:avLst/>
              <a:gdLst>
                <a:gd name="T0" fmla="*/ 52 w 55"/>
                <a:gd name="T1" fmla="*/ 1 h 100"/>
                <a:gd name="T2" fmla="*/ 38 w 55"/>
                <a:gd name="T3" fmla="*/ 26 h 100"/>
                <a:gd name="T4" fmla="*/ 25 w 55"/>
                <a:gd name="T5" fmla="*/ 48 h 100"/>
                <a:gd name="T6" fmla="*/ 0 w 55"/>
                <a:gd name="T7" fmla="*/ 99 h 100"/>
                <a:gd name="T8" fmla="*/ 1 w 55"/>
                <a:gd name="T9" fmla="*/ 99 h 100"/>
                <a:gd name="T10" fmla="*/ 12 w 55"/>
                <a:gd name="T11" fmla="*/ 77 h 100"/>
                <a:gd name="T12" fmla="*/ 26 w 55"/>
                <a:gd name="T13" fmla="*/ 52 h 100"/>
                <a:gd name="T14" fmla="*/ 38 w 55"/>
                <a:gd name="T15" fmla="*/ 30 h 100"/>
                <a:gd name="T16" fmla="*/ 54 w 55"/>
                <a:gd name="T17" fmla="*/ 3 h 100"/>
                <a:gd name="T18" fmla="*/ 52 w 55"/>
                <a:gd name="T19" fmla="*/ 1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100">
                  <a:moveTo>
                    <a:pt x="52" y="1"/>
                  </a:moveTo>
                  <a:cubicBezTo>
                    <a:pt x="46" y="9"/>
                    <a:pt x="43" y="17"/>
                    <a:pt x="38" y="26"/>
                  </a:cubicBezTo>
                  <a:cubicBezTo>
                    <a:pt x="34" y="33"/>
                    <a:pt x="29" y="40"/>
                    <a:pt x="25" y="48"/>
                  </a:cubicBezTo>
                  <a:cubicBezTo>
                    <a:pt x="18" y="66"/>
                    <a:pt x="6" y="81"/>
                    <a:pt x="0" y="99"/>
                  </a:cubicBezTo>
                  <a:cubicBezTo>
                    <a:pt x="0" y="100"/>
                    <a:pt x="1" y="100"/>
                    <a:pt x="1" y="99"/>
                  </a:cubicBezTo>
                  <a:cubicBezTo>
                    <a:pt x="5" y="92"/>
                    <a:pt x="8" y="85"/>
                    <a:pt x="12" y="77"/>
                  </a:cubicBezTo>
                  <a:cubicBezTo>
                    <a:pt x="17" y="69"/>
                    <a:pt x="22" y="61"/>
                    <a:pt x="26" y="52"/>
                  </a:cubicBezTo>
                  <a:cubicBezTo>
                    <a:pt x="30" y="45"/>
                    <a:pt x="33" y="37"/>
                    <a:pt x="38" y="30"/>
                  </a:cubicBezTo>
                  <a:cubicBezTo>
                    <a:pt x="44" y="21"/>
                    <a:pt x="47" y="11"/>
                    <a:pt x="54" y="3"/>
                  </a:cubicBezTo>
                  <a:cubicBezTo>
                    <a:pt x="55" y="2"/>
                    <a:pt x="53" y="0"/>
                    <a:pt x="52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9" name="Freeform 9"/>
            <p:cNvSpPr>
              <a:spLocks/>
            </p:cNvSpPr>
            <p:nvPr/>
          </p:nvSpPr>
          <p:spPr bwMode="auto">
            <a:xfrm>
              <a:off x="3198813" y="1041401"/>
              <a:ext cx="127000" cy="239713"/>
            </a:xfrm>
            <a:custGeom>
              <a:avLst/>
              <a:gdLst>
                <a:gd name="T0" fmla="*/ 57 w 59"/>
                <a:gd name="T1" fmla="*/ 1 h 112"/>
                <a:gd name="T2" fmla="*/ 42 w 59"/>
                <a:gd name="T3" fmla="*/ 29 h 112"/>
                <a:gd name="T4" fmla="*/ 27 w 59"/>
                <a:gd name="T5" fmla="*/ 59 h 112"/>
                <a:gd name="T6" fmla="*/ 19 w 59"/>
                <a:gd name="T7" fmla="*/ 74 h 112"/>
                <a:gd name="T8" fmla="*/ 9 w 59"/>
                <a:gd name="T9" fmla="*/ 90 h 112"/>
                <a:gd name="T10" fmla="*/ 0 w 59"/>
                <a:gd name="T11" fmla="*/ 111 h 112"/>
                <a:gd name="T12" fmla="*/ 1 w 59"/>
                <a:gd name="T13" fmla="*/ 112 h 112"/>
                <a:gd name="T14" fmla="*/ 10 w 59"/>
                <a:gd name="T15" fmla="*/ 98 h 112"/>
                <a:gd name="T16" fmla="*/ 17 w 59"/>
                <a:gd name="T17" fmla="*/ 84 h 112"/>
                <a:gd name="T18" fmla="*/ 27 w 59"/>
                <a:gd name="T19" fmla="*/ 65 h 112"/>
                <a:gd name="T20" fmla="*/ 44 w 59"/>
                <a:gd name="T21" fmla="*/ 33 h 112"/>
                <a:gd name="T22" fmla="*/ 53 w 59"/>
                <a:gd name="T23" fmla="*/ 16 h 112"/>
                <a:gd name="T24" fmla="*/ 59 w 59"/>
                <a:gd name="T25" fmla="*/ 2 h 112"/>
                <a:gd name="T26" fmla="*/ 57 w 59"/>
                <a:gd name="T27" fmla="*/ 1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9" h="112">
                  <a:moveTo>
                    <a:pt x="57" y="1"/>
                  </a:moveTo>
                  <a:cubicBezTo>
                    <a:pt x="55" y="11"/>
                    <a:pt x="46" y="20"/>
                    <a:pt x="42" y="29"/>
                  </a:cubicBezTo>
                  <a:cubicBezTo>
                    <a:pt x="38" y="39"/>
                    <a:pt x="32" y="49"/>
                    <a:pt x="27" y="59"/>
                  </a:cubicBezTo>
                  <a:cubicBezTo>
                    <a:pt x="24" y="64"/>
                    <a:pt x="22" y="69"/>
                    <a:pt x="19" y="74"/>
                  </a:cubicBezTo>
                  <a:cubicBezTo>
                    <a:pt x="16" y="79"/>
                    <a:pt x="12" y="84"/>
                    <a:pt x="9" y="90"/>
                  </a:cubicBezTo>
                  <a:cubicBezTo>
                    <a:pt x="6" y="96"/>
                    <a:pt x="7" y="108"/>
                    <a:pt x="0" y="111"/>
                  </a:cubicBezTo>
                  <a:cubicBezTo>
                    <a:pt x="0" y="111"/>
                    <a:pt x="0" y="112"/>
                    <a:pt x="1" y="112"/>
                  </a:cubicBezTo>
                  <a:cubicBezTo>
                    <a:pt x="7" y="110"/>
                    <a:pt x="8" y="103"/>
                    <a:pt x="10" y="98"/>
                  </a:cubicBezTo>
                  <a:cubicBezTo>
                    <a:pt x="11" y="93"/>
                    <a:pt x="14" y="88"/>
                    <a:pt x="17" y="84"/>
                  </a:cubicBezTo>
                  <a:cubicBezTo>
                    <a:pt x="21" y="78"/>
                    <a:pt x="24" y="71"/>
                    <a:pt x="27" y="65"/>
                  </a:cubicBezTo>
                  <a:cubicBezTo>
                    <a:pt x="33" y="54"/>
                    <a:pt x="39" y="44"/>
                    <a:pt x="44" y="33"/>
                  </a:cubicBezTo>
                  <a:cubicBezTo>
                    <a:pt x="46" y="27"/>
                    <a:pt x="49" y="21"/>
                    <a:pt x="53" y="16"/>
                  </a:cubicBezTo>
                  <a:cubicBezTo>
                    <a:pt x="55" y="11"/>
                    <a:pt x="58" y="7"/>
                    <a:pt x="59" y="2"/>
                  </a:cubicBezTo>
                  <a:cubicBezTo>
                    <a:pt x="59" y="0"/>
                    <a:pt x="57" y="0"/>
                    <a:pt x="57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0" name="Freeform 10"/>
            <p:cNvSpPr>
              <a:spLocks/>
            </p:cNvSpPr>
            <p:nvPr/>
          </p:nvSpPr>
          <p:spPr bwMode="auto">
            <a:xfrm>
              <a:off x="3203576" y="1104901"/>
              <a:ext cx="139700" cy="280988"/>
            </a:xfrm>
            <a:custGeom>
              <a:avLst/>
              <a:gdLst>
                <a:gd name="T0" fmla="*/ 63 w 65"/>
                <a:gd name="T1" fmla="*/ 1 h 131"/>
                <a:gd name="T2" fmla="*/ 56 w 65"/>
                <a:gd name="T3" fmla="*/ 20 h 131"/>
                <a:gd name="T4" fmla="*/ 47 w 65"/>
                <a:gd name="T5" fmla="*/ 37 h 131"/>
                <a:gd name="T6" fmla="*/ 29 w 65"/>
                <a:gd name="T7" fmla="*/ 69 h 131"/>
                <a:gd name="T8" fmla="*/ 14 w 65"/>
                <a:gd name="T9" fmla="*/ 96 h 131"/>
                <a:gd name="T10" fmla="*/ 0 w 65"/>
                <a:gd name="T11" fmla="*/ 128 h 131"/>
                <a:gd name="T12" fmla="*/ 2 w 65"/>
                <a:gd name="T13" fmla="*/ 129 h 131"/>
                <a:gd name="T14" fmla="*/ 18 w 65"/>
                <a:gd name="T15" fmla="*/ 99 h 131"/>
                <a:gd name="T16" fmla="*/ 35 w 65"/>
                <a:gd name="T17" fmla="*/ 64 h 131"/>
                <a:gd name="T18" fmla="*/ 54 w 65"/>
                <a:gd name="T19" fmla="*/ 30 h 131"/>
                <a:gd name="T20" fmla="*/ 60 w 65"/>
                <a:gd name="T21" fmla="*/ 15 h 131"/>
                <a:gd name="T22" fmla="*/ 65 w 65"/>
                <a:gd name="T23" fmla="*/ 1 h 131"/>
                <a:gd name="T24" fmla="*/ 63 w 65"/>
                <a:gd name="T25" fmla="*/ 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5" h="131">
                  <a:moveTo>
                    <a:pt x="63" y="1"/>
                  </a:moveTo>
                  <a:cubicBezTo>
                    <a:pt x="63" y="8"/>
                    <a:pt x="58" y="14"/>
                    <a:pt x="56" y="20"/>
                  </a:cubicBezTo>
                  <a:cubicBezTo>
                    <a:pt x="53" y="26"/>
                    <a:pt x="50" y="31"/>
                    <a:pt x="47" y="37"/>
                  </a:cubicBezTo>
                  <a:cubicBezTo>
                    <a:pt x="41" y="48"/>
                    <a:pt x="35" y="58"/>
                    <a:pt x="29" y="69"/>
                  </a:cubicBezTo>
                  <a:cubicBezTo>
                    <a:pt x="24" y="79"/>
                    <a:pt x="17" y="86"/>
                    <a:pt x="14" y="96"/>
                  </a:cubicBezTo>
                  <a:cubicBezTo>
                    <a:pt x="11" y="108"/>
                    <a:pt x="2" y="117"/>
                    <a:pt x="0" y="128"/>
                  </a:cubicBezTo>
                  <a:cubicBezTo>
                    <a:pt x="0" y="130"/>
                    <a:pt x="1" y="131"/>
                    <a:pt x="2" y="129"/>
                  </a:cubicBezTo>
                  <a:cubicBezTo>
                    <a:pt x="8" y="119"/>
                    <a:pt x="14" y="110"/>
                    <a:pt x="18" y="99"/>
                  </a:cubicBezTo>
                  <a:cubicBezTo>
                    <a:pt x="21" y="86"/>
                    <a:pt x="29" y="76"/>
                    <a:pt x="35" y="64"/>
                  </a:cubicBezTo>
                  <a:cubicBezTo>
                    <a:pt x="41" y="53"/>
                    <a:pt x="49" y="42"/>
                    <a:pt x="54" y="30"/>
                  </a:cubicBezTo>
                  <a:cubicBezTo>
                    <a:pt x="57" y="25"/>
                    <a:pt x="58" y="20"/>
                    <a:pt x="60" y="15"/>
                  </a:cubicBezTo>
                  <a:cubicBezTo>
                    <a:pt x="63" y="10"/>
                    <a:pt x="65" y="7"/>
                    <a:pt x="65" y="1"/>
                  </a:cubicBezTo>
                  <a:cubicBezTo>
                    <a:pt x="64" y="0"/>
                    <a:pt x="63" y="0"/>
                    <a:pt x="63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" name="Freeform 11"/>
            <p:cNvSpPr>
              <a:spLocks/>
            </p:cNvSpPr>
            <p:nvPr/>
          </p:nvSpPr>
          <p:spPr bwMode="auto">
            <a:xfrm>
              <a:off x="3214688" y="1189039"/>
              <a:ext cx="134938" cy="249238"/>
            </a:xfrm>
            <a:custGeom>
              <a:avLst/>
              <a:gdLst>
                <a:gd name="T0" fmla="*/ 60 w 63"/>
                <a:gd name="T1" fmla="*/ 1 h 116"/>
                <a:gd name="T2" fmla="*/ 45 w 63"/>
                <a:gd name="T3" fmla="*/ 26 h 116"/>
                <a:gd name="T4" fmla="*/ 26 w 63"/>
                <a:gd name="T5" fmla="*/ 62 h 116"/>
                <a:gd name="T6" fmla="*/ 10 w 63"/>
                <a:gd name="T7" fmla="*/ 94 h 116"/>
                <a:gd name="T8" fmla="*/ 2 w 63"/>
                <a:gd name="T9" fmla="*/ 115 h 116"/>
                <a:gd name="T10" fmla="*/ 5 w 63"/>
                <a:gd name="T11" fmla="*/ 115 h 116"/>
                <a:gd name="T12" fmla="*/ 17 w 63"/>
                <a:gd name="T13" fmla="*/ 90 h 116"/>
                <a:gd name="T14" fmla="*/ 32 w 63"/>
                <a:gd name="T15" fmla="*/ 59 h 116"/>
                <a:gd name="T16" fmla="*/ 47 w 63"/>
                <a:gd name="T17" fmla="*/ 29 h 116"/>
                <a:gd name="T18" fmla="*/ 62 w 63"/>
                <a:gd name="T19" fmla="*/ 3 h 116"/>
                <a:gd name="T20" fmla="*/ 60 w 63"/>
                <a:gd name="T21" fmla="*/ 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" h="116">
                  <a:moveTo>
                    <a:pt x="60" y="1"/>
                  </a:moveTo>
                  <a:cubicBezTo>
                    <a:pt x="53" y="8"/>
                    <a:pt x="50" y="18"/>
                    <a:pt x="45" y="26"/>
                  </a:cubicBezTo>
                  <a:cubicBezTo>
                    <a:pt x="39" y="38"/>
                    <a:pt x="32" y="50"/>
                    <a:pt x="26" y="62"/>
                  </a:cubicBezTo>
                  <a:cubicBezTo>
                    <a:pt x="21" y="73"/>
                    <a:pt x="16" y="84"/>
                    <a:pt x="10" y="94"/>
                  </a:cubicBezTo>
                  <a:cubicBezTo>
                    <a:pt x="6" y="100"/>
                    <a:pt x="0" y="107"/>
                    <a:pt x="2" y="115"/>
                  </a:cubicBezTo>
                  <a:cubicBezTo>
                    <a:pt x="3" y="116"/>
                    <a:pt x="5" y="116"/>
                    <a:pt x="5" y="115"/>
                  </a:cubicBezTo>
                  <a:cubicBezTo>
                    <a:pt x="6" y="105"/>
                    <a:pt x="12" y="98"/>
                    <a:pt x="17" y="90"/>
                  </a:cubicBezTo>
                  <a:cubicBezTo>
                    <a:pt x="22" y="80"/>
                    <a:pt x="27" y="69"/>
                    <a:pt x="32" y="59"/>
                  </a:cubicBezTo>
                  <a:cubicBezTo>
                    <a:pt x="37" y="49"/>
                    <a:pt x="42" y="39"/>
                    <a:pt x="47" y="29"/>
                  </a:cubicBezTo>
                  <a:cubicBezTo>
                    <a:pt x="52" y="21"/>
                    <a:pt x="55" y="10"/>
                    <a:pt x="62" y="3"/>
                  </a:cubicBezTo>
                  <a:cubicBezTo>
                    <a:pt x="63" y="2"/>
                    <a:pt x="61" y="0"/>
                    <a:pt x="60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" name="Freeform 12"/>
            <p:cNvSpPr>
              <a:spLocks/>
            </p:cNvSpPr>
            <p:nvPr/>
          </p:nvSpPr>
          <p:spPr bwMode="auto">
            <a:xfrm>
              <a:off x="3228976" y="1255714"/>
              <a:ext cx="114300" cy="242888"/>
            </a:xfrm>
            <a:custGeom>
              <a:avLst/>
              <a:gdLst>
                <a:gd name="T0" fmla="*/ 50 w 53"/>
                <a:gd name="T1" fmla="*/ 1 h 113"/>
                <a:gd name="T2" fmla="*/ 43 w 53"/>
                <a:gd name="T3" fmla="*/ 18 h 113"/>
                <a:gd name="T4" fmla="*/ 40 w 53"/>
                <a:gd name="T5" fmla="*/ 28 h 113"/>
                <a:gd name="T6" fmla="*/ 25 w 53"/>
                <a:gd name="T7" fmla="*/ 57 h 113"/>
                <a:gd name="T8" fmla="*/ 9 w 53"/>
                <a:gd name="T9" fmla="*/ 89 h 113"/>
                <a:gd name="T10" fmla="*/ 4 w 53"/>
                <a:gd name="T11" fmla="*/ 102 h 113"/>
                <a:gd name="T12" fmla="*/ 0 w 53"/>
                <a:gd name="T13" fmla="*/ 111 h 113"/>
                <a:gd name="T14" fmla="*/ 3 w 53"/>
                <a:gd name="T15" fmla="*/ 111 h 113"/>
                <a:gd name="T16" fmla="*/ 9 w 53"/>
                <a:gd name="T17" fmla="*/ 99 h 113"/>
                <a:gd name="T18" fmla="*/ 16 w 53"/>
                <a:gd name="T19" fmla="*/ 82 h 113"/>
                <a:gd name="T20" fmla="*/ 33 w 53"/>
                <a:gd name="T21" fmla="*/ 49 h 113"/>
                <a:gd name="T22" fmla="*/ 41 w 53"/>
                <a:gd name="T23" fmla="*/ 36 h 113"/>
                <a:gd name="T24" fmla="*/ 43 w 53"/>
                <a:gd name="T25" fmla="*/ 24 h 113"/>
                <a:gd name="T26" fmla="*/ 53 w 53"/>
                <a:gd name="T27" fmla="*/ 1 h 113"/>
                <a:gd name="T28" fmla="*/ 50 w 53"/>
                <a:gd name="T29" fmla="*/ 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" h="113">
                  <a:moveTo>
                    <a:pt x="50" y="1"/>
                  </a:moveTo>
                  <a:cubicBezTo>
                    <a:pt x="51" y="8"/>
                    <a:pt x="46" y="12"/>
                    <a:pt x="43" y="18"/>
                  </a:cubicBezTo>
                  <a:cubicBezTo>
                    <a:pt x="41" y="21"/>
                    <a:pt x="41" y="24"/>
                    <a:pt x="40" y="28"/>
                  </a:cubicBezTo>
                  <a:cubicBezTo>
                    <a:pt x="37" y="39"/>
                    <a:pt x="29" y="47"/>
                    <a:pt x="25" y="57"/>
                  </a:cubicBezTo>
                  <a:cubicBezTo>
                    <a:pt x="19" y="68"/>
                    <a:pt x="13" y="78"/>
                    <a:pt x="9" y="89"/>
                  </a:cubicBezTo>
                  <a:cubicBezTo>
                    <a:pt x="7" y="93"/>
                    <a:pt x="6" y="98"/>
                    <a:pt x="4" y="102"/>
                  </a:cubicBezTo>
                  <a:cubicBezTo>
                    <a:pt x="2" y="105"/>
                    <a:pt x="1" y="107"/>
                    <a:pt x="0" y="111"/>
                  </a:cubicBezTo>
                  <a:cubicBezTo>
                    <a:pt x="0" y="112"/>
                    <a:pt x="2" y="113"/>
                    <a:pt x="3" y="111"/>
                  </a:cubicBezTo>
                  <a:cubicBezTo>
                    <a:pt x="4" y="107"/>
                    <a:pt x="7" y="104"/>
                    <a:pt x="9" y="99"/>
                  </a:cubicBezTo>
                  <a:cubicBezTo>
                    <a:pt x="11" y="93"/>
                    <a:pt x="13" y="87"/>
                    <a:pt x="16" y="82"/>
                  </a:cubicBezTo>
                  <a:cubicBezTo>
                    <a:pt x="22" y="71"/>
                    <a:pt x="26" y="59"/>
                    <a:pt x="33" y="49"/>
                  </a:cubicBezTo>
                  <a:cubicBezTo>
                    <a:pt x="35" y="45"/>
                    <a:pt x="39" y="41"/>
                    <a:pt x="41" y="36"/>
                  </a:cubicBezTo>
                  <a:cubicBezTo>
                    <a:pt x="42" y="32"/>
                    <a:pt x="42" y="28"/>
                    <a:pt x="43" y="24"/>
                  </a:cubicBezTo>
                  <a:cubicBezTo>
                    <a:pt x="46" y="16"/>
                    <a:pt x="53" y="10"/>
                    <a:pt x="53" y="1"/>
                  </a:cubicBezTo>
                  <a:cubicBezTo>
                    <a:pt x="53" y="0"/>
                    <a:pt x="50" y="0"/>
                    <a:pt x="50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" name="Freeform 13"/>
            <p:cNvSpPr>
              <a:spLocks/>
            </p:cNvSpPr>
            <p:nvPr/>
          </p:nvSpPr>
          <p:spPr bwMode="auto">
            <a:xfrm>
              <a:off x="3244851" y="1314451"/>
              <a:ext cx="119063" cy="220663"/>
            </a:xfrm>
            <a:custGeom>
              <a:avLst/>
              <a:gdLst>
                <a:gd name="T0" fmla="*/ 53 w 56"/>
                <a:gd name="T1" fmla="*/ 1 h 103"/>
                <a:gd name="T2" fmla="*/ 48 w 56"/>
                <a:gd name="T3" fmla="*/ 17 h 103"/>
                <a:gd name="T4" fmla="*/ 38 w 56"/>
                <a:gd name="T5" fmla="*/ 37 h 103"/>
                <a:gd name="T6" fmla="*/ 19 w 56"/>
                <a:gd name="T7" fmla="*/ 69 h 103"/>
                <a:gd name="T8" fmla="*/ 9 w 56"/>
                <a:gd name="T9" fmla="*/ 103 h 103"/>
                <a:gd name="T10" fmla="*/ 10 w 56"/>
                <a:gd name="T11" fmla="*/ 101 h 103"/>
                <a:gd name="T12" fmla="*/ 32 w 56"/>
                <a:gd name="T13" fmla="*/ 53 h 103"/>
                <a:gd name="T14" fmla="*/ 47 w 56"/>
                <a:gd name="T15" fmla="*/ 27 h 103"/>
                <a:gd name="T16" fmla="*/ 51 w 56"/>
                <a:gd name="T17" fmla="*/ 15 h 103"/>
                <a:gd name="T18" fmla="*/ 56 w 56"/>
                <a:gd name="T19" fmla="*/ 2 h 103"/>
                <a:gd name="T20" fmla="*/ 53 w 56"/>
                <a:gd name="T21" fmla="*/ 1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103">
                  <a:moveTo>
                    <a:pt x="53" y="1"/>
                  </a:moveTo>
                  <a:cubicBezTo>
                    <a:pt x="52" y="7"/>
                    <a:pt x="49" y="12"/>
                    <a:pt x="48" y="17"/>
                  </a:cubicBezTo>
                  <a:cubicBezTo>
                    <a:pt x="46" y="25"/>
                    <a:pt x="42" y="31"/>
                    <a:pt x="38" y="37"/>
                  </a:cubicBezTo>
                  <a:cubicBezTo>
                    <a:pt x="31" y="48"/>
                    <a:pt x="24" y="58"/>
                    <a:pt x="19" y="69"/>
                  </a:cubicBezTo>
                  <a:cubicBezTo>
                    <a:pt x="17" y="73"/>
                    <a:pt x="0" y="101"/>
                    <a:pt x="9" y="103"/>
                  </a:cubicBezTo>
                  <a:cubicBezTo>
                    <a:pt x="11" y="103"/>
                    <a:pt x="11" y="101"/>
                    <a:pt x="10" y="101"/>
                  </a:cubicBezTo>
                  <a:cubicBezTo>
                    <a:pt x="6" y="98"/>
                    <a:pt x="29" y="57"/>
                    <a:pt x="32" y="53"/>
                  </a:cubicBezTo>
                  <a:cubicBezTo>
                    <a:pt x="37" y="44"/>
                    <a:pt x="43" y="36"/>
                    <a:pt x="47" y="27"/>
                  </a:cubicBezTo>
                  <a:cubicBezTo>
                    <a:pt x="49" y="23"/>
                    <a:pt x="50" y="20"/>
                    <a:pt x="51" y="15"/>
                  </a:cubicBezTo>
                  <a:cubicBezTo>
                    <a:pt x="52" y="11"/>
                    <a:pt x="55" y="7"/>
                    <a:pt x="56" y="2"/>
                  </a:cubicBezTo>
                  <a:cubicBezTo>
                    <a:pt x="56" y="0"/>
                    <a:pt x="54" y="0"/>
                    <a:pt x="53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4" name="Freeform 14"/>
            <p:cNvSpPr>
              <a:spLocks/>
            </p:cNvSpPr>
            <p:nvPr/>
          </p:nvSpPr>
          <p:spPr bwMode="auto">
            <a:xfrm>
              <a:off x="3290888" y="1373189"/>
              <a:ext cx="90488" cy="185738"/>
            </a:xfrm>
            <a:custGeom>
              <a:avLst/>
              <a:gdLst>
                <a:gd name="T0" fmla="*/ 41 w 42"/>
                <a:gd name="T1" fmla="*/ 1 h 86"/>
                <a:gd name="T2" fmla="*/ 39 w 42"/>
                <a:gd name="T3" fmla="*/ 1 h 86"/>
                <a:gd name="T4" fmla="*/ 31 w 42"/>
                <a:gd name="T5" fmla="*/ 19 h 86"/>
                <a:gd name="T6" fmla="*/ 19 w 42"/>
                <a:gd name="T7" fmla="*/ 41 h 86"/>
                <a:gd name="T8" fmla="*/ 7 w 42"/>
                <a:gd name="T9" fmla="*/ 67 h 86"/>
                <a:gd name="T10" fmla="*/ 1 w 42"/>
                <a:gd name="T11" fmla="*/ 84 h 86"/>
                <a:gd name="T12" fmla="*/ 4 w 42"/>
                <a:gd name="T13" fmla="*/ 84 h 86"/>
                <a:gd name="T14" fmla="*/ 16 w 42"/>
                <a:gd name="T15" fmla="*/ 58 h 86"/>
                <a:gd name="T16" fmla="*/ 27 w 42"/>
                <a:gd name="T17" fmla="*/ 32 h 86"/>
                <a:gd name="T18" fmla="*/ 33 w 42"/>
                <a:gd name="T19" fmla="*/ 24 h 86"/>
                <a:gd name="T20" fmla="*/ 38 w 42"/>
                <a:gd name="T21" fmla="*/ 12 h 86"/>
                <a:gd name="T22" fmla="*/ 41 w 42"/>
                <a:gd name="T23" fmla="*/ 1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" h="86">
                  <a:moveTo>
                    <a:pt x="41" y="1"/>
                  </a:moveTo>
                  <a:cubicBezTo>
                    <a:pt x="41" y="0"/>
                    <a:pt x="39" y="0"/>
                    <a:pt x="39" y="1"/>
                  </a:cubicBezTo>
                  <a:cubicBezTo>
                    <a:pt x="39" y="8"/>
                    <a:pt x="32" y="12"/>
                    <a:pt x="31" y="19"/>
                  </a:cubicBezTo>
                  <a:cubicBezTo>
                    <a:pt x="28" y="27"/>
                    <a:pt x="22" y="33"/>
                    <a:pt x="19" y="41"/>
                  </a:cubicBezTo>
                  <a:cubicBezTo>
                    <a:pt x="15" y="50"/>
                    <a:pt x="12" y="59"/>
                    <a:pt x="7" y="67"/>
                  </a:cubicBezTo>
                  <a:cubicBezTo>
                    <a:pt x="3" y="72"/>
                    <a:pt x="0" y="77"/>
                    <a:pt x="1" y="84"/>
                  </a:cubicBezTo>
                  <a:cubicBezTo>
                    <a:pt x="2" y="86"/>
                    <a:pt x="4" y="85"/>
                    <a:pt x="4" y="84"/>
                  </a:cubicBezTo>
                  <a:cubicBezTo>
                    <a:pt x="5" y="74"/>
                    <a:pt x="12" y="67"/>
                    <a:pt x="16" y="58"/>
                  </a:cubicBezTo>
                  <a:cubicBezTo>
                    <a:pt x="20" y="50"/>
                    <a:pt x="23" y="40"/>
                    <a:pt x="27" y="32"/>
                  </a:cubicBezTo>
                  <a:cubicBezTo>
                    <a:pt x="29" y="30"/>
                    <a:pt x="32" y="27"/>
                    <a:pt x="33" y="24"/>
                  </a:cubicBezTo>
                  <a:cubicBezTo>
                    <a:pt x="35" y="19"/>
                    <a:pt x="34" y="18"/>
                    <a:pt x="38" y="12"/>
                  </a:cubicBezTo>
                  <a:cubicBezTo>
                    <a:pt x="41" y="8"/>
                    <a:pt x="42" y="7"/>
                    <a:pt x="41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5" name="Freeform 15"/>
            <p:cNvSpPr>
              <a:spLocks/>
            </p:cNvSpPr>
            <p:nvPr/>
          </p:nvSpPr>
          <p:spPr bwMode="auto">
            <a:xfrm>
              <a:off x="3332163" y="1400176"/>
              <a:ext cx="85725" cy="166688"/>
            </a:xfrm>
            <a:custGeom>
              <a:avLst/>
              <a:gdLst>
                <a:gd name="T0" fmla="*/ 38 w 40"/>
                <a:gd name="T1" fmla="*/ 1 h 78"/>
                <a:gd name="T2" fmla="*/ 14 w 40"/>
                <a:gd name="T3" fmla="*/ 47 h 78"/>
                <a:gd name="T4" fmla="*/ 2 w 40"/>
                <a:gd name="T5" fmla="*/ 77 h 78"/>
                <a:gd name="T6" fmla="*/ 5 w 40"/>
                <a:gd name="T7" fmla="*/ 77 h 78"/>
                <a:gd name="T8" fmla="*/ 20 w 40"/>
                <a:gd name="T9" fmla="*/ 43 h 78"/>
                <a:gd name="T10" fmla="*/ 40 w 40"/>
                <a:gd name="T11" fmla="*/ 2 h 78"/>
                <a:gd name="T12" fmla="*/ 38 w 40"/>
                <a:gd name="T13" fmla="*/ 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78">
                  <a:moveTo>
                    <a:pt x="38" y="1"/>
                  </a:moveTo>
                  <a:cubicBezTo>
                    <a:pt x="29" y="16"/>
                    <a:pt x="22" y="32"/>
                    <a:pt x="14" y="47"/>
                  </a:cubicBezTo>
                  <a:cubicBezTo>
                    <a:pt x="10" y="54"/>
                    <a:pt x="0" y="69"/>
                    <a:pt x="2" y="77"/>
                  </a:cubicBezTo>
                  <a:cubicBezTo>
                    <a:pt x="3" y="78"/>
                    <a:pt x="4" y="78"/>
                    <a:pt x="5" y="77"/>
                  </a:cubicBezTo>
                  <a:cubicBezTo>
                    <a:pt x="8" y="65"/>
                    <a:pt x="15" y="54"/>
                    <a:pt x="20" y="43"/>
                  </a:cubicBezTo>
                  <a:cubicBezTo>
                    <a:pt x="27" y="30"/>
                    <a:pt x="33" y="16"/>
                    <a:pt x="40" y="2"/>
                  </a:cubicBezTo>
                  <a:cubicBezTo>
                    <a:pt x="40" y="1"/>
                    <a:pt x="38" y="0"/>
                    <a:pt x="38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6" name="Freeform 16"/>
            <p:cNvSpPr>
              <a:spLocks/>
            </p:cNvSpPr>
            <p:nvPr/>
          </p:nvSpPr>
          <p:spPr bwMode="auto">
            <a:xfrm>
              <a:off x="3398838" y="1420814"/>
              <a:ext cx="73025" cy="134938"/>
            </a:xfrm>
            <a:custGeom>
              <a:avLst/>
              <a:gdLst>
                <a:gd name="T0" fmla="*/ 32 w 34"/>
                <a:gd name="T1" fmla="*/ 1 h 63"/>
                <a:gd name="T2" fmla="*/ 28 w 34"/>
                <a:gd name="T3" fmla="*/ 12 h 63"/>
                <a:gd name="T4" fmla="*/ 22 w 34"/>
                <a:gd name="T5" fmla="*/ 19 h 63"/>
                <a:gd name="T6" fmla="*/ 15 w 34"/>
                <a:gd name="T7" fmla="*/ 35 h 63"/>
                <a:gd name="T8" fmla="*/ 5 w 34"/>
                <a:gd name="T9" fmla="*/ 50 h 63"/>
                <a:gd name="T10" fmla="*/ 2 w 34"/>
                <a:gd name="T11" fmla="*/ 62 h 63"/>
                <a:gd name="T12" fmla="*/ 3 w 34"/>
                <a:gd name="T13" fmla="*/ 62 h 63"/>
                <a:gd name="T14" fmla="*/ 21 w 34"/>
                <a:gd name="T15" fmla="*/ 30 h 63"/>
                <a:gd name="T16" fmla="*/ 33 w 34"/>
                <a:gd name="T17" fmla="*/ 2 h 63"/>
                <a:gd name="T18" fmla="*/ 32 w 34"/>
                <a:gd name="T19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63">
                  <a:moveTo>
                    <a:pt x="32" y="1"/>
                  </a:moveTo>
                  <a:cubicBezTo>
                    <a:pt x="31" y="5"/>
                    <a:pt x="30" y="9"/>
                    <a:pt x="28" y="12"/>
                  </a:cubicBezTo>
                  <a:cubicBezTo>
                    <a:pt x="26" y="15"/>
                    <a:pt x="24" y="17"/>
                    <a:pt x="22" y="19"/>
                  </a:cubicBezTo>
                  <a:cubicBezTo>
                    <a:pt x="18" y="24"/>
                    <a:pt x="19" y="30"/>
                    <a:pt x="15" y="35"/>
                  </a:cubicBezTo>
                  <a:cubicBezTo>
                    <a:pt x="12" y="40"/>
                    <a:pt x="9" y="45"/>
                    <a:pt x="5" y="50"/>
                  </a:cubicBezTo>
                  <a:cubicBezTo>
                    <a:pt x="3" y="54"/>
                    <a:pt x="0" y="57"/>
                    <a:pt x="2" y="62"/>
                  </a:cubicBezTo>
                  <a:cubicBezTo>
                    <a:pt x="2" y="63"/>
                    <a:pt x="3" y="63"/>
                    <a:pt x="3" y="62"/>
                  </a:cubicBezTo>
                  <a:cubicBezTo>
                    <a:pt x="5" y="50"/>
                    <a:pt x="16" y="41"/>
                    <a:pt x="21" y="30"/>
                  </a:cubicBezTo>
                  <a:cubicBezTo>
                    <a:pt x="25" y="21"/>
                    <a:pt x="32" y="13"/>
                    <a:pt x="33" y="2"/>
                  </a:cubicBezTo>
                  <a:cubicBezTo>
                    <a:pt x="34" y="1"/>
                    <a:pt x="32" y="0"/>
                    <a:pt x="32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7" name="Freeform 17"/>
            <p:cNvSpPr>
              <a:spLocks/>
            </p:cNvSpPr>
            <p:nvPr/>
          </p:nvSpPr>
          <p:spPr bwMode="auto">
            <a:xfrm>
              <a:off x="3454401" y="1422401"/>
              <a:ext cx="76200" cy="139700"/>
            </a:xfrm>
            <a:custGeom>
              <a:avLst/>
              <a:gdLst>
                <a:gd name="T0" fmla="*/ 33 w 35"/>
                <a:gd name="T1" fmla="*/ 1 h 65"/>
                <a:gd name="T2" fmla="*/ 16 w 35"/>
                <a:gd name="T3" fmla="*/ 31 h 65"/>
                <a:gd name="T4" fmla="*/ 0 w 35"/>
                <a:gd name="T5" fmla="*/ 63 h 65"/>
                <a:gd name="T6" fmla="*/ 3 w 35"/>
                <a:gd name="T7" fmla="*/ 64 h 65"/>
                <a:gd name="T8" fmla="*/ 22 w 35"/>
                <a:gd name="T9" fmla="*/ 28 h 65"/>
                <a:gd name="T10" fmla="*/ 35 w 35"/>
                <a:gd name="T11" fmla="*/ 1 h 65"/>
                <a:gd name="T12" fmla="*/ 33 w 35"/>
                <a:gd name="T13" fmla="*/ 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65">
                  <a:moveTo>
                    <a:pt x="33" y="1"/>
                  </a:moveTo>
                  <a:cubicBezTo>
                    <a:pt x="31" y="13"/>
                    <a:pt x="22" y="21"/>
                    <a:pt x="16" y="31"/>
                  </a:cubicBezTo>
                  <a:cubicBezTo>
                    <a:pt x="10" y="41"/>
                    <a:pt x="3" y="52"/>
                    <a:pt x="0" y="63"/>
                  </a:cubicBezTo>
                  <a:cubicBezTo>
                    <a:pt x="0" y="64"/>
                    <a:pt x="2" y="65"/>
                    <a:pt x="3" y="64"/>
                  </a:cubicBezTo>
                  <a:cubicBezTo>
                    <a:pt x="9" y="52"/>
                    <a:pt x="15" y="40"/>
                    <a:pt x="22" y="28"/>
                  </a:cubicBezTo>
                  <a:cubicBezTo>
                    <a:pt x="27" y="20"/>
                    <a:pt x="35" y="11"/>
                    <a:pt x="35" y="1"/>
                  </a:cubicBezTo>
                  <a:cubicBezTo>
                    <a:pt x="34" y="0"/>
                    <a:pt x="34" y="0"/>
                    <a:pt x="33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8" name="Freeform 18"/>
            <p:cNvSpPr>
              <a:spLocks/>
            </p:cNvSpPr>
            <p:nvPr/>
          </p:nvSpPr>
          <p:spPr bwMode="auto">
            <a:xfrm>
              <a:off x="3524251" y="1414464"/>
              <a:ext cx="73025" cy="134938"/>
            </a:xfrm>
            <a:custGeom>
              <a:avLst/>
              <a:gdLst>
                <a:gd name="T0" fmla="*/ 31 w 34"/>
                <a:gd name="T1" fmla="*/ 1 h 63"/>
                <a:gd name="T2" fmla="*/ 12 w 34"/>
                <a:gd name="T3" fmla="*/ 34 h 63"/>
                <a:gd name="T4" fmla="*/ 0 w 34"/>
                <a:gd name="T5" fmla="*/ 61 h 63"/>
                <a:gd name="T6" fmla="*/ 3 w 34"/>
                <a:gd name="T7" fmla="*/ 62 h 63"/>
                <a:gd name="T8" fmla="*/ 5 w 34"/>
                <a:gd name="T9" fmla="*/ 57 h 63"/>
                <a:gd name="T10" fmla="*/ 4 w 34"/>
                <a:gd name="T11" fmla="*/ 56 h 63"/>
                <a:gd name="T12" fmla="*/ 17 w 34"/>
                <a:gd name="T13" fmla="*/ 33 h 63"/>
                <a:gd name="T14" fmla="*/ 33 w 34"/>
                <a:gd name="T15" fmla="*/ 3 h 63"/>
                <a:gd name="T16" fmla="*/ 31 w 34"/>
                <a:gd name="T17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63">
                  <a:moveTo>
                    <a:pt x="31" y="1"/>
                  </a:moveTo>
                  <a:cubicBezTo>
                    <a:pt x="22" y="9"/>
                    <a:pt x="19" y="24"/>
                    <a:pt x="12" y="34"/>
                  </a:cubicBezTo>
                  <a:cubicBezTo>
                    <a:pt x="7" y="43"/>
                    <a:pt x="1" y="51"/>
                    <a:pt x="0" y="61"/>
                  </a:cubicBezTo>
                  <a:cubicBezTo>
                    <a:pt x="0" y="63"/>
                    <a:pt x="2" y="63"/>
                    <a:pt x="3" y="62"/>
                  </a:cubicBezTo>
                  <a:cubicBezTo>
                    <a:pt x="5" y="60"/>
                    <a:pt x="5" y="61"/>
                    <a:pt x="5" y="57"/>
                  </a:cubicBezTo>
                  <a:cubicBezTo>
                    <a:pt x="6" y="57"/>
                    <a:pt x="5" y="56"/>
                    <a:pt x="4" y="56"/>
                  </a:cubicBezTo>
                  <a:cubicBezTo>
                    <a:pt x="7" y="48"/>
                    <a:pt x="12" y="41"/>
                    <a:pt x="17" y="33"/>
                  </a:cubicBezTo>
                  <a:cubicBezTo>
                    <a:pt x="22" y="24"/>
                    <a:pt x="25" y="11"/>
                    <a:pt x="33" y="3"/>
                  </a:cubicBezTo>
                  <a:cubicBezTo>
                    <a:pt x="34" y="2"/>
                    <a:pt x="32" y="0"/>
                    <a:pt x="31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9" name="Freeform 19"/>
            <p:cNvSpPr>
              <a:spLocks/>
            </p:cNvSpPr>
            <p:nvPr/>
          </p:nvSpPr>
          <p:spPr bwMode="auto">
            <a:xfrm>
              <a:off x="3562351" y="1433514"/>
              <a:ext cx="71438" cy="141288"/>
            </a:xfrm>
            <a:custGeom>
              <a:avLst/>
              <a:gdLst>
                <a:gd name="T0" fmla="*/ 32 w 33"/>
                <a:gd name="T1" fmla="*/ 1 h 66"/>
                <a:gd name="T2" fmla="*/ 31 w 33"/>
                <a:gd name="T3" fmla="*/ 1 h 66"/>
                <a:gd name="T4" fmla="*/ 25 w 33"/>
                <a:gd name="T5" fmla="*/ 11 h 66"/>
                <a:gd name="T6" fmla="*/ 22 w 33"/>
                <a:gd name="T7" fmla="*/ 18 h 66"/>
                <a:gd name="T8" fmla="*/ 15 w 33"/>
                <a:gd name="T9" fmla="*/ 30 h 66"/>
                <a:gd name="T10" fmla="*/ 4 w 33"/>
                <a:gd name="T11" fmla="*/ 51 h 66"/>
                <a:gd name="T12" fmla="*/ 0 w 33"/>
                <a:gd name="T13" fmla="*/ 62 h 66"/>
                <a:gd name="T14" fmla="*/ 0 w 33"/>
                <a:gd name="T15" fmla="*/ 62 h 66"/>
                <a:gd name="T16" fmla="*/ 3 w 33"/>
                <a:gd name="T17" fmla="*/ 62 h 66"/>
                <a:gd name="T18" fmla="*/ 13 w 33"/>
                <a:gd name="T19" fmla="*/ 43 h 66"/>
                <a:gd name="T20" fmla="*/ 21 w 33"/>
                <a:gd name="T21" fmla="*/ 24 h 66"/>
                <a:gd name="T22" fmla="*/ 30 w 33"/>
                <a:gd name="T23" fmla="*/ 8 h 66"/>
                <a:gd name="T24" fmla="*/ 32 w 33"/>
                <a:gd name="T25" fmla="*/ 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66">
                  <a:moveTo>
                    <a:pt x="32" y="1"/>
                  </a:moveTo>
                  <a:cubicBezTo>
                    <a:pt x="32" y="0"/>
                    <a:pt x="31" y="0"/>
                    <a:pt x="31" y="1"/>
                  </a:cubicBezTo>
                  <a:cubicBezTo>
                    <a:pt x="31" y="5"/>
                    <a:pt x="27" y="7"/>
                    <a:pt x="25" y="11"/>
                  </a:cubicBezTo>
                  <a:cubicBezTo>
                    <a:pt x="24" y="12"/>
                    <a:pt x="22" y="17"/>
                    <a:pt x="22" y="18"/>
                  </a:cubicBezTo>
                  <a:cubicBezTo>
                    <a:pt x="19" y="22"/>
                    <a:pt x="17" y="26"/>
                    <a:pt x="15" y="30"/>
                  </a:cubicBezTo>
                  <a:cubicBezTo>
                    <a:pt x="12" y="38"/>
                    <a:pt x="9" y="44"/>
                    <a:pt x="4" y="51"/>
                  </a:cubicBezTo>
                  <a:cubicBezTo>
                    <a:pt x="2" y="55"/>
                    <a:pt x="0" y="58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6"/>
                    <a:pt x="3" y="65"/>
                    <a:pt x="3" y="62"/>
                  </a:cubicBezTo>
                  <a:cubicBezTo>
                    <a:pt x="4" y="56"/>
                    <a:pt x="10" y="49"/>
                    <a:pt x="13" y="43"/>
                  </a:cubicBezTo>
                  <a:cubicBezTo>
                    <a:pt x="16" y="37"/>
                    <a:pt x="18" y="31"/>
                    <a:pt x="21" y="24"/>
                  </a:cubicBezTo>
                  <a:cubicBezTo>
                    <a:pt x="24" y="19"/>
                    <a:pt x="26" y="13"/>
                    <a:pt x="30" y="8"/>
                  </a:cubicBezTo>
                  <a:cubicBezTo>
                    <a:pt x="32" y="5"/>
                    <a:pt x="33" y="4"/>
                    <a:pt x="32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0" name="Freeform 20"/>
            <p:cNvSpPr>
              <a:spLocks/>
            </p:cNvSpPr>
            <p:nvPr/>
          </p:nvSpPr>
          <p:spPr bwMode="auto">
            <a:xfrm>
              <a:off x="3602038" y="1438276"/>
              <a:ext cx="74613" cy="139700"/>
            </a:xfrm>
            <a:custGeom>
              <a:avLst/>
              <a:gdLst>
                <a:gd name="T0" fmla="*/ 32 w 35"/>
                <a:gd name="T1" fmla="*/ 1 h 65"/>
                <a:gd name="T2" fmla="*/ 24 w 35"/>
                <a:gd name="T3" fmla="*/ 22 h 65"/>
                <a:gd name="T4" fmla="*/ 13 w 35"/>
                <a:gd name="T5" fmla="*/ 36 h 65"/>
                <a:gd name="T6" fmla="*/ 6 w 35"/>
                <a:gd name="T7" fmla="*/ 50 h 65"/>
                <a:gd name="T8" fmla="*/ 0 w 35"/>
                <a:gd name="T9" fmla="*/ 64 h 65"/>
                <a:gd name="T10" fmla="*/ 2 w 35"/>
                <a:gd name="T11" fmla="*/ 64 h 65"/>
                <a:gd name="T12" fmla="*/ 7 w 35"/>
                <a:gd name="T13" fmla="*/ 56 h 65"/>
                <a:gd name="T14" fmla="*/ 10 w 35"/>
                <a:gd name="T15" fmla="*/ 47 h 65"/>
                <a:gd name="T16" fmla="*/ 23 w 35"/>
                <a:gd name="T17" fmla="*/ 27 h 65"/>
                <a:gd name="T18" fmla="*/ 29 w 35"/>
                <a:gd name="T19" fmla="*/ 15 h 65"/>
                <a:gd name="T20" fmla="*/ 35 w 35"/>
                <a:gd name="T21" fmla="*/ 1 h 65"/>
                <a:gd name="T22" fmla="*/ 32 w 35"/>
                <a:gd name="T23" fmla="*/ 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65">
                  <a:moveTo>
                    <a:pt x="32" y="1"/>
                  </a:moveTo>
                  <a:cubicBezTo>
                    <a:pt x="32" y="4"/>
                    <a:pt x="25" y="19"/>
                    <a:pt x="24" y="22"/>
                  </a:cubicBezTo>
                  <a:cubicBezTo>
                    <a:pt x="20" y="27"/>
                    <a:pt x="16" y="31"/>
                    <a:pt x="13" y="36"/>
                  </a:cubicBezTo>
                  <a:cubicBezTo>
                    <a:pt x="10" y="41"/>
                    <a:pt x="8" y="45"/>
                    <a:pt x="6" y="50"/>
                  </a:cubicBezTo>
                  <a:cubicBezTo>
                    <a:pt x="4" y="55"/>
                    <a:pt x="0" y="59"/>
                    <a:pt x="0" y="64"/>
                  </a:cubicBezTo>
                  <a:cubicBezTo>
                    <a:pt x="0" y="65"/>
                    <a:pt x="2" y="65"/>
                    <a:pt x="2" y="64"/>
                  </a:cubicBezTo>
                  <a:cubicBezTo>
                    <a:pt x="3" y="61"/>
                    <a:pt x="6" y="59"/>
                    <a:pt x="7" y="56"/>
                  </a:cubicBezTo>
                  <a:cubicBezTo>
                    <a:pt x="8" y="53"/>
                    <a:pt x="9" y="50"/>
                    <a:pt x="10" y="47"/>
                  </a:cubicBezTo>
                  <a:cubicBezTo>
                    <a:pt x="14" y="40"/>
                    <a:pt x="18" y="33"/>
                    <a:pt x="23" y="27"/>
                  </a:cubicBezTo>
                  <a:cubicBezTo>
                    <a:pt x="26" y="23"/>
                    <a:pt x="28" y="20"/>
                    <a:pt x="29" y="15"/>
                  </a:cubicBezTo>
                  <a:cubicBezTo>
                    <a:pt x="31" y="10"/>
                    <a:pt x="35" y="7"/>
                    <a:pt x="35" y="1"/>
                  </a:cubicBezTo>
                  <a:cubicBezTo>
                    <a:pt x="35" y="0"/>
                    <a:pt x="32" y="0"/>
                    <a:pt x="32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1" name="Freeform 21"/>
            <p:cNvSpPr>
              <a:spLocks/>
            </p:cNvSpPr>
            <p:nvPr/>
          </p:nvSpPr>
          <p:spPr bwMode="auto">
            <a:xfrm>
              <a:off x="3638551" y="1452564"/>
              <a:ext cx="80963" cy="146050"/>
            </a:xfrm>
            <a:custGeom>
              <a:avLst/>
              <a:gdLst>
                <a:gd name="T0" fmla="*/ 35 w 38"/>
                <a:gd name="T1" fmla="*/ 1 h 68"/>
                <a:gd name="T2" fmla="*/ 24 w 38"/>
                <a:gd name="T3" fmla="*/ 24 h 68"/>
                <a:gd name="T4" fmla="*/ 13 w 38"/>
                <a:gd name="T5" fmla="*/ 40 h 68"/>
                <a:gd name="T6" fmla="*/ 0 w 38"/>
                <a:gd name="T7" fmla="*/ 66 h 68"/>
                <a:gd name="T8" fmla="*/ 3 w 38"/>
                <a:gd name="T9" fmla="*/ 68 h 68"/>
                <a:gd name="T10" fmla="*/ 7 w 38"/>
                <a:gd name="T11" fmla="*/ 65 h 68"/>
                <a:gd name="T12" fmla="*/ 6 w 38"/>
                <a:gd name="T13" fmla="*/ 63 h 68"/>
                <a:gd name="T14" fmla="*/ 4 w 38"/>
                <a:gd name="T15" fmla="*/ 64 h 68"/>
                <a:gd name="T16" fmla="*/ 18 w 38"/>
                <a:gd name="T17" fmla="*/ 37 h 68"/>
                <a:gd name="T18" fmla="*/ 28 w 38"/>
                <a:gd name="T19" fmla="*/ 23 h 68"/>
                <a:gd name="T20" fmla="*/ 37 w 38"/>
                <a:gd name="T21" fmla="*/ 2 h 68"/>
                <a:gd name="T22" fmla="*/ 35 w 38"/>
                <a:gd name="T23" fmla="*/ 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" h="68">
                  <a:moveTo>
                    <a:pt x="35" y="1"/>
                  </a:moveTo>
                  <a:cubicBezTo>
                    <a:pt x="32" y="9"/>
                    <a:pt x="29" y="17"/>
                    <a:pt x="24" y="24"/>
                  </a:cubicBezTo>
                  <a:cubicBezTo>
                    <a:pt x="20" y="30"/>
                    <a:pt x="16" y="35"/>
                    <a:pt x="13" y="40"/>
                  </a:cubicBezTo>
                  <a:cubicBezTo>
                    <a:pt x="9" y="48"/>
                    <a:pt x="0" y="57"/>
                    <a:pt x="0" y="66"/>
                  </a:cubicBezTo>
                  <a:cubicBezTo>
                    <a:pt x="0" y="67"/>
                    <a:pt x="2" y="68"/>
                    <a:pt x="3" y="68"/>
                  </a:cubicBezTo>
                  <a:cubicBezTo>
                    <a:pt x="4" y="67"/>
                    <a:pt x="5" y="66"/>
                    <a:pt x="7" y="65"/>
                  </a:cubicBezTo>
                  <a:cubicBezTo>
                    <a:pt x="8" y="64"/>
                    <a:pt x="7" y="63"/>
                    <a:pt x="6" y="63"/>
                  </a:cubicBezTo>
                  <a:cubicBezTo>
                    <a:pt x="5" y="64"/>
                    <a:pt x="5" y="64"/>
                    <a:pt x="4" y="64"/>
                  </a:cubicBezTo>
                  <a:cubicBezTo>
                    <a:pt x="6" y="55"/>
                    <a:pt x="13" y="45"/>
                    <a:pt x="18" y="37"/>
                  </a:cubicBezTo>
                  <a:cubicBezTo>
                    <a:pt x="21" y="33"/>
                    <a:pt x="25" y="28"/>
                    <a:pt x="28" y="23"/>
                  </a:cubicBezTo>
                  <a:cubicBezTo>
                    <a:pt x="31" y="17"/>
                    <a:pt x="34" y="9"/>
                    <a:pt x="37" y="2"/>
                  </a:cubicBezTo>
                  <a:cubicBezTo>
                    <a:pt x="38" y="1"/>
                    <a:pt x="36" y="0"/>
                    <a:pt x="35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2" name="Freeform 22"/>
            <p:cNvSpPr>
              <a:spLocks/>
            </p:cNvSpPr>
            <p:nvPr/>
          </p:nvSpPr>
          <p:spPr bwMode="auto">
            <a:xfrm>
              <a:off x="3702051" y="1438276"/>
              <a:ext cx="76200" cy="128588"/>
            </a:xfrm>
            <a:custGeom>
              <a:avLst/>
              <a:gdLst>
                <a:gd name="T0" fmla="*/ 33 w 35"/>
                <a:gd name="T1" fmla="*/ 1 h 60"/>
                <a:gd name="T2" fmla="*/ 24 w 35"/>
                <a:gd name="T3" fmla="*/ 20 h 60"/>
                <a:gd name="T4" fmla="*/ 15 w 35"/>
                <a:gd name="T5" fmla="*/ 34 h 60"/>
                <a:gd name="T6" fmla="*/ 0 w 35"/>
                <a:gd name="T7" fmla="*/ 58 h 60"/>
                <a:gd name="T8" fmla="*/ 2 w 35"/>
                <a:gd name="T9" fmla="*/ 60 h 60"/>
                <a:gd name="T10" fmla="*/ 7 w 35"/>
                <a:gd name="T11" fmla="*/ 57 h 60"/>
                <a:gd name="T12" fmla="*/ 6 w 35"/>
                <a:gd name="T13" fmla="*/ 55 h 60"/>
                <a:gd name="T14" fmla="*/ 8 w 35"/>
                <a:gd name="T15" fmla="*/ 50 h 60"/>
                <a:gd name="T16" fmla="*/ 14 w 35"/>
                <a:gd name="T17" fmla="*/ 41 h 60"/>
                <a:gd name="T18" fmla="*/ 23 w 35"/>
                <a:gd name="T19" fmla="*/ 28 h 60"/>
                <a:gd name="T20" fmla="*/ 30 w 35"/>
                <a:gd name="T21" fmla="*/ 13 h 60"/>
                <a:gd name="T22" fmla="*/ 35 w 35"/>
                <a:gd name="T23" fmla="*/ 1 h 60"/>
                <a:gd name="T24" fmla="*/ 33 w 35"/>
                <a:gd name="T25" fmla="*/ 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" h="60">
                  <a:moveTo>
                    <a:pt x="33" y="1"/>
                  </a:moveTo>
                  <a:cubicBezTo>
                    <a:pt x="33" y="7"/>
                    <a:pt x="27" y="15"/>
                    <a:pt x="24" y="20"/>
                  </a:cubicBezTo>
                  <a:cubicBezTo>
                    <a:pt x="21" y="25"/>
                    <a:pt x="18" y="30"/>
                    <a:pt x="15" y="34"/>
                  </a:cubicBezTo>
                  <a:cubicBezTo>
                    <a:pt x="9" y="42"/>
                    <a:pt x="3" y="49"/>
                    <a:pt x="0" y="58"/>
                  </a:cubicBezTo>
                  <a:cubicBezTo>
                    <a:pt x="0" y="59"/>
                    <a:pt x="0" y="60"/>
                    <a:pt x="2" y="60"/>
                  </a:cubicBezTo>
                  <a:cubicBezTo>
                    <a:pt x="5" y="60"/>
                    <a:pt x="6" y="59"/>
                    <a:pt x="7" y="57"/>
                  </a:cubicBezTo>
                  <a:cubicBezTo>
                    <a:pt x="8" y="56"/>
                    <a:pt x="7" y="55"/>
                    <a:pt x="6" y="55"/>
                  </a:cubicBezTo>
                  <a:cubicBezTo>
                    <a:pt x="5" y="56"/>
                    <a:pt x="7" y="50"/>
                    <a:pt x="8" y="50"/>
                  </a:cubicBezTo>
                  <a:cubicBezTo>
                    <a:pt x="10" y="47"/>
                    <a:pt x="12" y="44"/>
                    <a:pt x="14" y="41"/>
                  </a:cubicBezTo>
                  <a:cubicBezTo>
                    <a:pt x="17" y="37"/>
                    <a:pt x="20" y="33"/>
                    <a:pt x="23" y="28"/>
                  </a:cubicBezTo>
                  <a:cubicBezTo>
                    <a:pt x="26" y="23"/>
                    <a:pt x="28" y="18"/>
                    <a:pt x="30" y="13"/>
                  </a:cubicBezTo>
                  <a:cubicBezTo>
                    <a:pt x="32" y="9"/>
                    <a:pt x="35" y="6"/>
                    <a:pt x="35" y="1"/>
                  </a:cubicBezTo>
                  <a:cubicBezTo>
                    <a:pt x="35" y="0"/>
                    <a:pt x="33" y="0"/>
                    <a:pt x="33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3" name="Freeform 23"/>
            <p:cNvSpPr>
              <a:spLocks/>
            </p:cNvSpPr>
            <p:nvPr/>
          </p:nvSpPr>
          <p:spPr bwMode="auto">
            <a:xfrm>
              <a:off x="3748088" y="1444626"/>
              <a:ext cx="77788" cy="128588"/>
            </a:xfrm>
            <a:custGeom>
              <a:avLst/>
              <a:gdLst>
                <a:gd name="T0" fmla="*/ 35 w 36"/>
                <a:gd name="T1" fmla="*/ 1 h 60"/>
                <a:gd name="T2" fmla="*/ 26 w 36"/>
                <a:gd name="T3" fmla="*/ 14 h 60"/>
                <a:gd name="T4" fmla="*/ 18 w 36"/>
                <a:gd name="T5" fmla="*/ 29 h 60"/>
                <a:gd name="T6" fmla="*/ 7 w 36"/>
                <a:gd name="T7" fmla="*/ 46 h 60"/>
                <a:gd name="T8" fmla="*/ 1 w 36"/>
                <a:gd name="T9" fmla="*/ 57 h 60"/>
                <a:gd name="T10" fmla="*/ 5 w 36"/>
                <a:gd name="T11" fmla="*/ 59 h 60"/>
                <a:gd name="T12" fmla="*/ 9 w 36"/>
                <a:gd name="T13" fmla="*/ 54 h 60"/>
                <a:gd name="T14" fmla="*/ 8 w 36"/>
                <a:gd name="T15" fmla="*/ 52 h 60"/>
                <a:gd name="T16" fmla="*/ 15 w 36"/>
                <a:gd name="T17" fmla="*/ 41 h 60"/>
                <a:gd name="T18" fmla="*/ 23 w 36"/>
                <a:gd name="T19" fmla="*/ 25 h 60"/>
                <a:gd name="T20" fmla="*/ 31 w 36"/>
                <a:gd name="T21" fmla="*/ 11 h 60"/>
                <a:gd name="T22" fmla="*/ 36 w 36"/>
                <a:gd name="T23" fmla="*/ 1 h 60"/>
                <a:gd name="T24" fmla="*/ 35 w 36"/>
                <a:gd name="T25" fmla="*/ 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60">
                  <a:moveTo>
                    <a:pt x="35" y="1"/>
                  </a:moveTo>
                  <a:cubicBezTo>
                    <a:pt x="33" y="6"/>
                    <a:pt x="29" y="9"/>
                    <a:pt x="26" y="14"/>
                  </a:cubicBezTo>
                  <a:cubicBezTo>
                    <a:pt x="23" y="18"/>
                    <a:pt x="20" y="24"/>
                    <a:pt x="18" y="29"/>
                  </a:cubicBezTo>
                  <a:cubicBezTo>
                    <a:pt x="15" y="35"/>
                    <a:pt x="11" y="40"/>
                    <a:pt x="7" y="46"/>
                  </a:cubicBezTo>
                  <a:cubicBezTo>
                    <a:pt x="5" y="50"/>
                    <a:pt x="2" y="53"/>
                    <a:pt x="1" y="57"/>
                  </a:cubicBezTo>
                  <a:cubicBezTo>
                    <a:pt x="0" y="59"/>
                    <a:pt x="3" y="60"/>
                    <a:pt x="5" y="59"/>
                  </a:cubicBezTo>
                  <a:cubicBezTo>
                    <a:pt x="7" y="57"/>
                    <a:pt x="8" y="56"/>
                    <a:pt x="9" y="54"/>
                  </a:cubicBezTo>
                  <a:cubicBezTo>
                    <a:pt x="9" y="53"/>
                    <a:pt x="9" y="52"/>
                    <a:pt x="8" y="52"/>
                  </a:cubicBezTo>
                  <a:cubicBezTo>
                    <a:pt x="10" y="48"/>
                    <a:pt x="13" y="45"/>
                    <a:pt x="15" y="41"/>
                  </a:cubicBezTo>
                  <a:cubicBezTo>
                    <a:pt x="18" y="36"/>
                    <a:pt x="20" y="30"/>
                    <a:pt x="23" y="25"/>
                  </a:cubicBezTo>
                  <a:cubicBezTo>
                    <a:pt x="25" y="20"/>
                    <a:pt x="28" y="15"/>
                    <a:pt x="31" y="11"/>
                  </a:cubicBezTo>
                  <a:cubicBezTo>
                    <a:pt x="33" y="8"/>
                    <a:pt x="35" y="5"/>
                    <a:pt x="36" y="1"/>
                  </a:cubicBezTo>
                  <a:cubicBezTo>
                    <a:pt x="36" y="0"/>
                    <a:pt x="35" y="0"/>
                    <a:pt x="35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4" name="Freeform 24"/>
            <p:cNvSpPr>
              <a:spLocks/>
            </p:cNvSpPr>
            <p:nvPr/>
          </p:nvSpPr>
          <p:spPr bwMode="auto">
            <a:xfrm>
              <a:off x="3781426" y="1457326"/>
              <a:ext cx="63500" cy="109538"/>
            </a:xfrm>
            <a:custGeom>
              <a:avLst/>
              <a:gdLst>
                <a:gd name="T0" fmla="*/ 26 w 29"/>
                <a:gd name="T1" fmla="*/ 1 h 51"/>
                <a:gd name="T2" fmla="*/ 10 w 29"/>
                <a:gd name="T3" fmla="*/ 28 h 51"/>
                <a:gd name="T4" fmla="*/ 1 w 29"/>
                <a:gd name="T5" fmla="*/ 50 h 51"/>
                <a:gd name="T6" fmla="*/ 3 w 29"/>
                <a:gd name="T7" fmla="*/ 50 h 51"/>
                <a:gd name="T8" fmla="*/ 28 w 29"/>
                <a:gd name="T9" fmla="*/ 3 h 51"/>
                <a:gd name="T10" fmla="*/ 26 w 29"/>
                <a:gd name="T11" fmla="*/ 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51">
                  <a:moveTo>
                    <a:pt x="26" y="1"/>
                  </a:moveTo>
                  <a:cubicBezTo>
                    <a:pt x="21" y="11"/>
                    <a:pt x="15" y="19"/>
                    <a:pt x="10" y="28"/>
                  </a:cubicBezTo>
                  <a:cubicBezTo>
                    <a:pt x="6" y="35"/>
                    <a:pt x="0" y="42"/>
                    <a:pt x="1" y="50"/>
                  </a:cubicBezTo>
                  <a:cubicBezTo>
                    <a:pt x="1" y="51"/>
                    <a:pt x="2" y="51"/>
                    <a:pt x="3" y="50"/>
                  </a:cubicBezTo>
                  <a:cubicBezTo>
                    <a:pt x="10" y="34"/>
                    <a:pt x="20" y="19"/>
                    <a:pt x="28" y="3"/>
                  </a:cubicBezTo>
                  <a:cubicBezTo>
                    <a:pt x="29" y="1"/>
                    <a:pt x="26" y="0"/>
                    <a:pt x="26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5" name="Freeform 25"/>
            <p:cNvSpPr>
              <a:spLocks/>
            </p:cNvSpPr>
            <p:nvPr/>
          </p:nvSpPr>
          <p:spPr bwMode="auto">
            <a:xfrm>
              <a:off x="3841751" y="1498601"/>
              <a:ext cx="39688" cy="30163"/>
            </a:xfrm>
            <a:custGeom>
              <a:avLst/>
              <a:gdLst>
                <a:gd name="T0" fmla="*/ 13 w 18"/>
                <a:gd name="T1" fmla="*/ 0 h 14"/>
                <a:gd name="T2" fmla="*/ 11 w 18"/>
                <a:gd name="T3" fmla="*/ 0 h 14"/>
                <a:gd name="T4" fmla="*/ 1 w 18"/>
                <a:gd name="T5" fmla="*/ 10 h 14"/>
                <a:gd name="T6" fmla="*/ 2 w 18"/>
                <a:gd name="T7" fmla="*/ 11 h 14"/>
                <a:gd name="T8" fmla="*/ 12 w 18"/>
                <a:gd name="T9" fmla="*/ 4 h 14"/>
                <a:gd name="T10" fmla="*/ 6 w 18"/>
                <a:gd name="T11" fmla="*/ 12 h 14"/>
                <a:gd name="T12" fmla="*/ 6 w 18"/>
                <a:gd name="T13" fmla="*/ 14 h 14"/>
                <a:gd name="T14" fmla="*/ 13 w 18"/>
                <a:gd name="T1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4">
                  <a:moveTo>
                    <a:pt x="13" y="0"/>
                  </a:moveTo>
                  <a:cubicBezTo>
                    <a:pt x="13" y="0"/>
                    <a:pt x="12" y="0"/>
                    <a:pt x="11" y="0"/>
                  </a:cubicBezTo>
                  <a:cubicBezTo>
                    <a:pt x="8" y="4"/>
                    <a:pt x="4" y="7"/>
                    <a:pt x="1" y="10"/>
                  </a:cubicBezTo>
                  <a:cubicBezTo>
                    <a:pt x="0" y="11"/>
                    <a:pt x="1" y="12"/>
                    <a:pt x="2" y="11"/>
                  </a:cubicBezTo>
                  <a:cubicBezTo>
                    <a:pt x="5" y="9"/>
                    <a:pt x="9" y="7"/>
                    <a:pt x="12" y="4"/>
                  </a:cubicBezTo>
                  <a:cubicBezTo>
                    <a:pt x="12" y="7"/>
                    <a:pt x="8" y="11"/>
                    <a:pt x="6" y="12"/>
                  </a:cubicBezTo>
                  <a:cubicBezTo>
                    <a:pt x="5" y="13"/>
                    <a:pt x="5" y="14"/>
                    <a:pt x="6" y="14"/>
                  </a:cubicBezTo>
                  <a:cubicBezTo>
                    <a:pt x="13" y="14"/>
                    <a:pt x="18" y="5"/>
                    <a:pt x="13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6" name="Freeform 26"/>
            <p:cNvSpPr>
              <a:spLocks/>
            </p:cNvSpPr>
            <p:nvPr/>
          </p:nvSpPr>
          <p:spPr bwMode="auto">
            <a:xfrm>
              <a:off x="3771901" y="1181101"/>
              <a:ext cx="55563" cy="74613"/>
            </a:xfrm>
            <a:custGeom>
              <a:avLst/>
              <a:gdLst>
                <a:gd name="T0" fmla="*/ 24 w 26"/>
                <a:gd name="T1" fmla="*/ 1 h 35"/>
                <a:gd name="T2" fmla="*/ 8 w 26"/>
                <a:gd name="T3" fmla="*/ 20 h 35"/>
                <a:gd name="T4" fmla="*/ 1 w 26"/>
                <a:gd name="T5" fmla="*/ 34 h 35"/>
                <a:gd name="T6" fmla="*/ 3 w 26"/>
                <a:gd name="T7" fmla="*/ 34 h 35"/>
                <a:gd name="T8" fmla="*/ 25 w 26"/>
                <a:gd name="T9" fmla="*/ 2 h 35"/>
                <a:gd name="T10" fmla="*/ 24 w 26"/>
                <a:gd name="T11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35">
                  <a:moveTo>
                    <a:pt x="24" y="1"/>
                  </a:moveTo>
                  <a:cubicBezTo>
                    <a:pt x="17" y="6"/>
                    <a:pt x="13" y="13"/>
                    <a:pt x="8" y="20"/>
                  </a:cubicBezTo>
                  <a:cubicBezTo>
                    <a:pt x="5" y="24"/>
                    <a:pt x="0" y="28"/>
                    <a:pt x="1" y="34"/>
                  </a:cubicBezTo>
                  <a:cubicBezTo>
                    <a:pt x="1" y="35"/>
                    <a:pt x="2" y="35"/>
                    <a:pt x="3" y="34"/>
                  </a:cubicBezTo>
                  <a:cubicBezTo>
                    <a:pt x="9" y="23"/>
                    <a:pt x="16" y="11"/>
                    <a:pt x="25" y="2"/>
                  </a:cubicBezTo>
                  <a:cubicBezTo>
                    <a:pt x="26" y="1"/>
                    <a:pt x="25" y="0"/>
                    <a:pt x="24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7" name="Freeform 27"/>
            <p:cNvSpPr>
              <a:spLocks/>
            </p:cNvSpPr>
            <p:nvPr/>
          </p:nvSpPr>
          <p:spPr bwMode="auto">
            <a:xfrm>
              <a:off x="3778251" y="1211264"/>
              <a:ext cx="49213" cy="73025"/>
            </a:xfrm>
            <a:custGeom>
              <a:avLst/>
              <a:gdLst>
                <a:gd name="T0" fmla="*/ 20 w 23"/>
                <a:gd name="T1" fmla="*/ 2 h 34"/>
                <a:gd name="T2" fmla="*/ 0 w 23"/>
                <a:gd name="T3" fmla="*/ 32 h 34"/>
                <a:gd name="T4" fmla="*/ 2 w 23"/>
                <a:gd name="T5" fmla="*/ 33 h 34"/>
                <a:gd name="T6" fmla="*/ 22 w 23"/>
                <a:gd name="T7" fmla="*/ 3 h 34"/>
                <a:gd name="T8" fmla="*/ 20 w 23"/>
                <a:gd name="T9" fmla="*/ 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4">
                  <a:moveTo>
                    <a:pt x="20" y="2"/>
                  </a:moveTo>
                  <a:cubicBezTo>
                    <a:pt x="15" y="12"/>
                    <a:pt x="1" y="20"/>
                    <a:pt x="0" y="32"/>
                  </a:cubicBezTo>
                  <a:cubicBezTo>
                    <a:pt x="0" y="33"/>
                    <a:pt x="2" y="34"/>
                    <a:pt x="2" y="33"/>
                  </a:cubicBezTo>
                  <a:cubicBezTo>
                    <a:pt x="6" y="20"/>
                    <a:pt x="16" y="13"/>
                    <a:pt x="22" y="3"/>
                  </a:cubicBezTo>
                  <a:cubicBezTo>
                    <a:pt x="23" y="2"/>
                    <a:pt x="21" y="0"/>
                    <a:pt x="20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8" name="Freeform 28"/>
            <p:cNvSpPr>
              <a:spLocks/>
            </p:cNvSpPr>
            <p:nvPr/>
          </p:nvSpPr>
          <p:spPr bwMode="auto">
            <a:xfrm>
              <a:off x="3767138" y="1266826"/>
              <a:ext cx="71438" cy="63500"/>
            </a:xfrm>
            <a:custGeom>
              <a:avLst/>
              <a:gdLst>
                <a:gd name="T0" fmla="*/ 30 w 33"/>
                <a:gd name="T1" fmla="*/ 1 h 30"/>
                <a:gd name="T2" fmla="*/ 23 w 33"/>
                <a:gd name="T3" fmla="*/ 8 h 30"/>
                <a:gd name="T4" fmla="*/ 16 w 33"/>
                <a:gd name="T5" fmla="*/ 15 h 30"/>
                <a:gd name="T6" fmla="*/ 1 w 33"/>
                <a:gd name="T7" fmla="*/ 28 h 30"/>
                <a:gd name="T8" fmla="*/ 2 w 33"/>
                <a:gd name="T9" fmla="*/ 30 h 30"/>
                <a:gd name="T10" fmla="*/ 19 w 33"/>
                <a:gd name="T11" fmla="*/ 17 h 30"/>
                <a:gd name="T12" fmla="*/ 27 w 33"/>
                <a:gd name="T13" fmla="*/ 8 h 30"/>
                <a:gd name="T14" fmla="*/ 32 w 33"/>
                <a:gd name="T15" fmla="*/ 2 h 30"/>
                <a:gd name="T16" fmla="*/ 30 w 33"/>
                <a:gd name="T17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30">
                  <a:moveTo>
                    <a:pt x="30" y="1"/>
                  </a:moveTo>
                  <a:cubicBezTo>
                    <a:pt x="29" y="4"/>
                    <a:pt x="25" y="5"/>
                    <a:pt x="23" y="8"/>
                  </a:cubicBezTo>
                  <a:cubicBezTo>
                    <a:pt x="20" y="10"/>
                    <a:pt x="19" y="13"/>
                    <a:pt x="16" y="15"/>
                  </a:cubicBezTo>
                  <a:cubicBezTo>
                    <a:pt x="12" y="20"/>
                    <a:pt x="6" y="24"/>
                    <a:pt x="1" y="28"/>
                  </a:cubicBezTo>
                  <a:cubicBezTo>
                    <a:pt x="0" y="29"/>
                    <a:pt x="1" y="30"/>
                    <a:pt x="2" y="30"/>
                  </a:cubicBezTo>
                  <a:cubicBezTo>
                    <a:pt x="9" y="28"/>
                    <a:pt x="15" y="22"/>
                    <a:pt x="19" y="17"/>
                  </a:cubicBezTo>
                  <a:cubicBezTo>
                    <a:pt x="22" y="13"/>
                    <a:pt x="24" y="10"/>
                    <a:pt x="27" y="8"/>
                  </a:cubicBezTo>
                  <a:cubicBezTo>
                    <a:pt x="30" y="6"/>
                    <a:pt x="31" y="4"/>
                    <a:pt x="32" y="2"/>
                  </a:cubicBezTo>
                  <a:cubicBezTo>
                    <a:pt x="33" y="0"/>
                    <a:pt x="31" y="0"/>
                    <a:pt x="30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9" name="Freeform 29"/>
            <p:cNvSpPr>
              <a:spLocks/>
            </p:cNvSpPr>
            <p:nvPr/>
          </p:nvSpPr>
          <p:spPr bwMode="auto">
            <a:xfrm>
              <a:off x="3508376" y="1157289"/>
              <a:ext cx="39688" cy="73025"/>
            </a:xfrm>
            <a:custGeom>
              <a:avLst/>
              <a:gdLst>
                <a:gd name="T0" fmla="*/ 15 w 18"/>
                <a:gd name="T1" fmla="*/ 2 h 34"/>
                <a:gd name="T2" fmla="*/ 6 w 18"/>
                <a:gd name="T3" fmla="*/ 18 h 34"/>
                <a:gd name="T4" fmla="*/ 2 w 18"/>
                <a:gd name="T5" fmla="*/ 26 h 34"/>
                <a:gd name="T6" fmla="*/ 0 w 18"/>
                <a:gd name="T7" fmla="*/ 32 h 34"/>
                <a:gd name="T8" fmla="*/ 3 w 18"/>
                <a:gd name="T9" fmla="*/ 33 h 34"/>
                <a:gd name="T10" fmla="*/ 7 w 18"/>
                <a:gd name="T11" fmla="*/ 25 h 34"/>
                <a:gd name="T12" fmla="*/ 11 w 18"/>
                <a:gd name="T13" fmla="*/ 17 h 34"/>
                <a:gd name="T14" fmla="*/ 18 w 18"/>
                <a:gd name="T15" fmla="*/ 3 h 34"/>
                <a:gd name="T16" fmla="*/ 15 w 18"/>
                <a:gd name="T17" fmla="*/ 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34">
                  <a:moveTo>
                    <a:pt x="15" y="2"/>
                  </a:moveTo>
                  <a:cubicBezTo>
                    <a:pt x="14" y="8"/>
                    <a:pt x="9" y="12"/>
                    <a:pt x="6" y="18"/>
                  </a:cubicBezTo>
                  <a:cubicBezTo>
                    <a:pt x="5" y="21"/>
                    <a:pt x="4" y="23"/>
                    <a:pt x="2" y="26"/>
                  </a:cubicBezTo>
                  <a:cubicBezTo>
                    <a:pt x="0" y="28"/>
                    <a:pt x="0" y="30"/>
                    <a:pt x="0" y="32"/>
                  </a:cubicBezTo>
                  <a:cubicBezTo>
                    <a:pt x="0" y="34"/>
                    <a:pt x="2" y="34"/>
                    <a:pt x="3" y="33"/>
                  </a:cubicBezTo>
                  <a:cubicBezTo>
                    <a:pt x="4" y="30"/>
                    <a:pt x="5" y="28"/>
                    <a:pt x="7" y="25"/>
                  </a:cubicBezTo>
                  <a:cubicBezTo>
                    <a:pt x="9" y="23"/>
                    <a:pt x="9" y="20"/>
                    <a:pt x="11" y="17"/>
                  </a:cubicBezTo>
                  <a:cubicBezTo>
                    <a:pt x="13" y="12"/>
                    <a:pt x="17" y="8"/>
                    <a:pt x="18" y="3"/>
                  </a:cubicBezTo>
                  <a:cubicBezTo>
                    <a:pt x="18" y="1"/>
                    <a:pt x="15" y="0"/>
                    <a:pt x="15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0" name="Freeform 30"/>
            <p:cNvSpPr>
              <a:spLocks/>
            </p:cNvSpPr>
            <p:nvPr/>
          </p:nvSpPr>
          <p:spPr bwMode="auto">
            <a:xfrm>
              <a:off x="3551238" y="1135064"/>
              <a:ext cx="65088" cy="95250"/>
            </a:xfrm>
            <a:custGeom>
              <a:avLst/>
              <a:gdLst>
                <a:gd name="T0" fmla="*/ 28 w 30"/>
                <a:gd name="T1" fmla="*/ 2 h 44"/>
                <a:gd name="T2" fmla="*/ 17 w 30"/>
                <a:gd name="T3" fmla="*/ 22 h 44"/>
                <a:gd name="T4" fmla="*/ 1 w 30"/>
                <a:gd name="T5" fmla="*/ 42 h 44"/>
                <a:gd name="T6" fmla="*/ 2 w 30"/>
                <a:gd name="T7" fmla="*/ 43 h 44"/>
                <a:gd name="T8" fmla="*/ 20 w 30"/>
                <a:gd name="T9" fmla="*/ 22 h 44"/>
                <a:gd name="T10" fmla="*/ 30 w 30"/>
                <a:gd name="T11" fmla="*/ 3 h 44"/>
                <a:gd name="T12" fmla="*/ 28 w 30"/>
                <a:gd name="T13" fmla="*/ 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44">
                  <a:moveTo>
                    <a:pt x="28" y="2"/>
                  </a:moveTo>
                  <a:cubicBezTo>
                    <a:pt x="27" y="8"/>
                    <a:pt x="21" y="16"/>
                    <a:pt x="17" y="22"/>
                  </a:cubicBezTo>
                  <a:cubicBezTo>
                    <a:pt x="12" y="29"/>
                    <a:pt x="5" y="34"/>
                    <a:pt x="1" y="42"/>
                  </a:cubicBezTo>
                  <a:cubicBezTo>
                    <a:pt x="0" y="43"/>
                    <a:pt x="1" y="44"/>
                    <a:pt x="2" y="43"/>
                  </a:cubicBezTo>
                  <a:cubicBezTo>
                    <a:pt x="9" y="37"/>
                    <a:pt x="16" y="30"/>
                    <a:pt x="20" y="22"/>
                  </a:cubicBezTo>
                  <a:cubicBezTo>
                    <a:pt x="24" y="16"/>
                    <a:pt x="29" y="9"/>
                    <a:pt x="30" y="3"/>
                  </a:cubicBezTo>
                  <a:cubicBezTo>
                    <a:pt x="30" y="1"/>
                    <a:pt x="28" y="0"/>
                    <a:pt x="28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1" name="Freeform 31"/>
            <p:cNvSpPr>
              <a:spLocks/>
            </p:cNvSpPr>
            <p:nvPr/>
          </p:nvSpPr>
          <p:spPr bwMode="auto">
            <a:xfrm>
              <a:off x="3584576" y="1157289"/>
              <a:ext cx="69850" cy="93663"/>
            </a:xfrm>
            <a:custGeom>
              <a:avLst/>
              <a:gdLst>
                <a:gd name="T0" fmla="*/ 30 w 33"/>
                <a:gd name="T1" fmla="*/ 2 h 44"/>
                <a:gd name="T2" fmla="*/ 17 w 33"/>
                <a:gd name="T3" fmla="*/ 20 h 44"/>
                <a:gd name="T4" fmla="*/ 1 w 33"/>
                <a:gd name="T5" fmla="*/ 41 h 44"/>
                <a:gd name="T6" fmla="*/ 2 w 33"/>
                <a:gd name="T7" fmla="*/ 43 h 44"/>
                <a:gd name="T8" fmla="*/ 19 w 33"/>
                <a:gd name="T9" fmla="*/ 22 h 44"/>
                <a:gd name="T10" fmla="*/ 33 w 33"/>
                <a:gd name="T11" fmla="*/ 3 h 44"/>
                <a:gd name="T12" fmla="*/ 30 w 33"/>
                <a:gd name="T13" fmla="*/ 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4">
                  <a:moveTo>
                    <a:pt x="30" y="2"/>
                  </a:moveTo>
                  <a:cubicBezTo>
                    <a:pt x="29" y="10"/>
                    <a:pt x="21" y="14"/>
                    <a:pt x="17" y="20"/>
                  </a:cubicBezTo>
                  <a:cubicBezTo>
                    <a:pt x="11" y="27"/>
                    <a:pt x="7" y="35"/>
                    <a:pt x="1" y="41"/>
                  </a:cubicBezTo>
                  <a:cubicBezTo>
                    <a:pt x="0" y="42"/>
                    <a:pt x="1" y="44"/>
                    <a:pt x="2" y="43"/>
                  </a:cubicBezTo>
                  <a:cubicBezTo>
                    <a:pt x="10" y="38"/>
                    <a:pt x="14" y="30"/>
                    <a:pt x="19" y="22"/>
                  </a:cubicBezTo>
                  <a:cubicBezTo>
                    <a:pt x="24" y="16"/>
                    <a:pt x="31" y="11"/>
                    <a:pt x="33" y="3"/>
                  </a:cubicBezTo>
                  <a:cubicBezTo>
                    <a:pt x="33" y="1"/>
                    <a:pt x="30" y="0"/>
                    <a:pt x="30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2" name="Freeform 32"/>
            <p:cNvSpPr>
              <a:spLocks/>
            </p:cNvSpPr>
            <p:nvPr/>
          </p:nvSpPr>
          <p:spPr bwMode="auto">
            <a:xfrm>
              <a:off x="3460751" y="712789"/>
              <a:ext cx="88900" cy="103188"/>
            </a:xfrm>
            <a:custGeom>
              <a:avLst/>
              <a:gdLst>
                <a:gd name="T0" fmla="*/ 38 w 41"/>
                <a:gd name="T1" fmla="*/ 0 h 48"/>
                <a:gd name="T2" fmla="*/ 31 w 41"/>
                <a:gd name="T3" fmla="*/ 6 h 48"/>
                <a:gd name="T4" fmla="*/ 17 w 41"/>
                <a:gd name="T5" fmla="*/ 21 h 48"/>
                <a:gd name="T6" fmla="*/ 0 w 41"/>
                <a:gd name="T7" fmla="*/ 47 h 48"/>
                <a:gd name="T8" fmla="*/ 2 w 41"/>
                <a:gd name="T9" fmla="*/ 47 h 48"/>
                <a:gd name="T10" fmla="*/ 20 w 41"/>
                <a:gd name="T11" fmla="*/ 24 h 48"/>
                <a:gd name="T12" fmla="*/ 30 w 41"/>
                <a:gd name="T13" fmla="*/ 14 h 48"/>
                <a:gd name="T14" fmla="*/ 39 w 41"/>
                <a:gd name="T15" fmla="*/ 3 h 48"/>
                <a:gd name="T16" fmla="*/ 38 w 41"/>
                <a:gd name="T1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48">
                  <a:moveTo>
                    <a:pt x="38" y="0"/>
                  </a:moveTo>
                  <a:cubicBezTo>
                    <a:pt x="35" y="1"/>
                    <a:pt x="33" y="3"/>
                    <a:pt x="31" y="6"/>
                  </a:cubicBezTo>
                  <a:cubicBezTo>
                    <a:pt x="27" y="11"/>
                    <a:pt x="22" y="16"/>
                    <a:pt x="17" y="21"/>
                  </a:cubicBezTo>
                  <a:cubicBezTo>
                    <a:pt x="10" y="28"/>
                    <a:pt x="3" y="37"/>
                    <a:pt x="0" y="47"/>
                  </a:cubicBezTo>
                  <a:cubicBezTo>
                    <a:pt x="0" y="48"/>
                    <a:pt x="1" y="48"/>
                    <a:pt x="2" y="47"/>
                  </a:cubicBezTo>
                  <a:cubicBezTo>
                    <a:pt x="7" y="40"/>
                    <a:pt x="13" y="31"/>
                    <a:pt x="20" y="24"/>
                  </a:cubicBezTo>
                  <a:cubicBezTo>
                    <a:pt x="23" y="21"/>
                    <a:pt x="27" y="18"/>
                    <a:pt x="30" y="14"/>
                  </a:cubicBezTo>
                  <a:cubicBezTo>
                    <a:pt x="33" y="11"/>
                    <a:pt x="36" y="5"/>
                    <a:pt x="39" y="3"/>
                  </a:cubicBezTo>
                  <a:cubicBezTo>
                    <a:pt x="41" y="3"/>
                    <a:pt x="40" y="0"/>
                    <a:pt x="38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3" name="Freeform 33"/>
            <p:cNvSpPr>
              <a:spLocks/>
            </p:cNvSpPr>
            <p:nvPr/>
          </p:nvSpPr>
          <p:spPr bwMode="auto">
            <a:xfrm>
              <a:off x="3454401" y="755651"/>
              <a:ext cx="117475" cy="87313"/>
            </a:xfrm>
            <a:custGeom>
              <a:avLst/>
              <a:gdLst>
                <a:gd name="T0" fmla="*/ 51 w 54"/>
                <a:gd name="T1" fmla="*/ 1 h 41"/>
                <a:gd name="T2" fmla="*/ 34 w 54"/>
                <a:gd name="T3" fmla="*/ 10 h 41"/>
                <a:gd name="T4" fmla="*/ 21 w 54"/>
                <a:gd name="T5" fmla="*/ 21 h 41"/>
                <a:gd name="T6" fmla="*/ 1 w 54"/>
                <a:gd name="T7" fmla="*/ 38 h 41"/>
                <a:gd name="T8" fmla="*/ 2 w 54"/>
                <a:gd name="T9" fmla="*/ 41 h 41"/>
                <a:gd name="T10" fmla="*/ 7 w 54"/>
                <a:gd name="T11" fmla="*/ 40 h 41"/>
                <a:gd name="T12" fmla="*/ 7 w 54"/>
                <a:gd name="T13" fmla="*/ 38 h 41"/>
                <a:gd name="T14" fmla="*/ 15 w 54"/>
                <a:gd name="T15" fmla="*/ 30 h 41"/>
                <a:gd name="T16" fmla="*/ 25 w 54"/>
                <a:gd name="T17" fmla="*/ 24 h 41"/>
                <a:gd name="T18" fmla="*/ 36 w 54"/>
                <a:gd name="T19" fmla="*/ 13 h 41"/>
                <a:gd name="T20" fmla="*/ 52 w 54"/>
                <a:gd name="T21" fmla="*/ 3 h 41"/>
                <a:gd name="T22" fmla="*/ 51 w 54"/>
                <a:gd name="T23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" h="41">
                  <a:moveTo>
                    <a:pt x="51" y="1"/>
                  </a:moveTo>
                  <a:cubicBezTo>
                    <a:pt x="45" y="3"/>
                    <a:pt x="39" y="6"/>
                    <a:pt x="34" y="10"/>
                  </a:cubicBezTo>
                  <a:cubicBezTo>
                    <a:pt x="29" y="13"/>
                    <a:pt x="26" y="18"/>
                    <a:pt x="21" y="21"/>
                  </a:cubicBezTo>
                  <a:cubicBezTo>
                    <a:pt x="14" y="27"/>
                    <a:pt x="5" y="30"/>
                    <a:pt x="1" y="38"/>
                  </a:cubicBezTo>
                  <a:cubicBezTo>
                    <a:pt x="0" y="39"/>
                    <a:pt x="1" y="41"/>
                    <a:pt x="2" y="41"/>
                  </a:cubicBezTo>
                  <a:cubicBezTo>
                    <a:pt x="5" y="41"/>
                    <a:pt x="4" y="41"/>
                    <a:pt x="7" y="40"/>
                  </a:cubicBezTo>
                  <a:cubicBezTo>
                    <a:pt x="8" y="40"/>
                    <a:pt x="8" y="38"/>
                    <a:pt x="7" y="38"/>
                  </a:cubicBezTo>
                  <a:cubicBezTo>
                    <a:pt x="5" y="38"/>
                    <a:pt x="14" y="31"/>
                    <a:pt x="15" y="30"/>
                  </a:cubicBezTo>
                  <a:cubicBezTo>
                    <a:pt x="19" y="28"/>
                    <a:pt x="22" y="26"/>
                    <a:pt x="25" y="24"/>
                  </a:cubicBezTo>
                  <a:cubicBezTo>
                    <a:pt x="29" y="20"/>
                    <a:pt x="32" y="16"/>
                    <a:pt x="36" y="13"/>
                  </a:cubicBezTo>
                  <a:cubicBezTo>
                    <a:pt x="41" y="9"/>
                    <a:pt x="47" y="6"/>
                    <a:pt x="52" y="3"/>
                  </a:cubicBezTo>
                  <a:cubicBezTo>
                    <a:pt x="54" y="2"/>
                    <a:pt x="53" y="0"/>
                    <a:pt x="51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4" name="Freeform 34"/>
            <p:cNvSpPr>
              <a:spLocks/>
            </p:cNvSpPr>
            <p:nvPr/>
          </p:nvSpPr>
          <p:spPr bwMode="auto">
            <a:xfrm>
              <a:off x="3460751" y="830264"/>
              <a:ext cx="66675" cy="60325"/>
            </a:xfrm>
            <a:custGeom>
              <a:avLst/>
              <a:gdLst>
                <a:gd name="T0" fmla="*/ 28 w 31"/>
                <a:gd name="T1" fmla="*/ 1 h 28"/>
                <a:gd name="T2" fmla="*/ 0 w 31"/>
                <a:gd name="T3" fmla="*/ 26 h 28"/>
                <a:gd name="T4" fmla="*/ 2 w 31"/>
                <a:gd name="T5" fmla="*/ 28 h 28"/>
                <a:gd name="T6" fmla="*/ 29 w 31"/>
                <a:gd name="T7" fmla="*/ 3 h 28"/>
                <a:gd name="T8" fmla="*/ 28 w 31"/>
                <a:gd name="T9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8">
                  <a:moveTo>
                    <a:pt x="28" y="1"/>
                  </a:moveTo>
                  <a:cubicBezTo>
                    <a:pt x="16" y="6"/>
                    <a:pt x="8" y="16"/>
                    <a:pt x="0" y="26"/>
                  </a:cubicBezTo>
                  <a:cubicBezTo>
                    <a:pt x="0" y="27"/>
                    <a:pt x="1" y="28"/>
                    <a:pt x="2" y="28"/>
                  </a:cubicBezTo>
                  <a:cubicBezTo>
                    <a:pt x="11" y="19"/>
                    <a:pt x="18" y="9"/>
                    <a:pt x="29" y="3"/>
                  </a:cubicBezTo>
                  <a:cubicBezTo>
                    <a:pt x="31" y="2"/>
                    <a:pt x="29" y="0"/>
                    <a:pt x="28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66" name="PA_组合 665"/>
          <p:cNvGrpSpPr/>
          <p:nvPr>
            <p:custDataLst>
              <p:tags r:id="rId2"/>
            </p:custDataLst>
          </p:nvPr>
        </p:nvGrpSpPr>
        <p:grpSpPr>
          <a:xfrm>
            <a:off x="5140643" y="571501"/>
            <a:ext cx="781050" cy="989013"/>
            <a:chOff x="4449763" y="571501"/>
            <a:chExt cx="781050" cy="989013"/>
          </a:xfrm>
        </p:grpSpPr>
        <p:sp>
          <p:nvSpPr>
            <p:cNvPr id="495" name="Freeform 35"/>
            <p:cNvSpPr>
              <a:spLocks noEditPoints="1"/>
            </p:cNvSpPr>
            <p:nvPr/>
          </p:nvSpPr>
          <p:spPr bwMode="auto">
            <a:xfrm>
              <a:off x="4548188" y="663576"/>
              <a:ext cx="569913" cy="896938"/>
            </a:xfrm>
            <a:custGeom>
              <a:avLst/>
              <a:gdLst>
                <a:gd name="T0" fmla="*/ 209 w 265"/>
                <a:gd name="T1" fmla="*/ 34 h 418"/>
                <a:gd name="T2" fmla="*/ 110 w 265"/>
                <a:gd name="T3" fmla="*/ 8 h 418"/>
                <a:gd name="T4" fmla="*/ 50 w 265"/>
                <a:gd name="T5" fmla="*/ 29 h 418"/>
                <a:gd name="T6" fmla="*/ 25 w 265"/>
                <a:gd name="T7" fmla="*/ 209 h 418"/>
                <a:gd name="T8" fmla="*/ 96 w 265"/>
                <a:gd name="T9" fmla="*/ 271 h 418"/>
                <a:gd name="T10" fmla="*/ 105 w 265"/>
                <a:gd name="T11" fmla="*/ 307 h 418"/>
                <a:gd name="T12" fmla="*/ 103 w 265"/>
                <a:gd name="T13" fmla="*/ 353 h 418"/>
                <a:gd name="T14" fmla="*/ 112 w 265"/>
                <a:gd name="T15" fmla="*/ 378 h 418"/>
                <a:gd name="T16" fmla="*/ 156 w 265"/>
                <a:gd name="T17" fmla="*/ 416 h 418"/>
                <a:gd name="T18" fmla="*/ 193 w 265"/>
                <a:gd name="T19" fmla="*/ 372 h 418"/>
                <a:gd name="T20" fmla="*/ 196 w 265"/>
                <a:gd name="T21" fmla="*/ 322 h 418"/>
                <a:gd name="T22" fmla="*/ 195 w 265"/>
                <a:gd name="T23" fmla="*/ 283 h 418"/>
                <a:gd name="T24" fmla="*/ 208 w 265"/>
                <a:gd name="T25" fmla="*/ 258 h 418"/>
                <a:gd name="T26" fmla="*/ 260 w 265"/>
                <a:gd name="T27" fmla="*/ 122 h 418"/>
                <a:gd name="T28" fmla="*/ 116 w 265"/>
                <a:gd name="T29" fmla="*/ 354 h 418"/>
                <a:gd name="T30" fmla="*/ 138 w 265"/>
                <a:gd name="T31" fmla="*/ 367 h 418"/>
                <a:gd name="T32" fmla="*/ 128 w 265"/>
                <a:gd name="T33" fmla="*/ 368 h 418"/>
                <a:gd name="T34" fmla="*/ 143 w 265"/>
                <a:gd name="T35" fmla="*/ 397 h 418"/>
                <a:gd name="T36" fmla="*/ 156 w 265"/>
                <a:gd name="T37" fmla="*/ 382 h 418"/>
                <a:gd name="T38" fmla="*/ 143 w 265"/>
                <a:gd name="T39" fmla="*/ 397 h 418"/>
                <a:gd name="T40" fmla="*/ 168 w 265"/>
                <a:gd name="T41" fmla="*/ 369 h 418"/>
                <a:gd name="T42" fmla="*/ 116 w 265"/>
                <a:gd name="T43" fmla="*/ 352 h 418"/>
                <a:gd name="T44" fmla="*/ 114 w 265"/>
                <a:gd name="T45" fmla="*/ 332 h 418"/>
                <a:gd name="T46" fmla="*/ 150 w 265"/>
                <a:gd name="T47" fmla="*/ 348 h 418"/>
                <a:gd name="T48" fmla="*/ 187 w 265"/>
                <a:gd name="T49" fmla="*/ 353 h 418"/>
                <a:gd name="T50" fmla="*/ 187 w 265"/>
                <a:gd name="T51" fmla="*/ 351 h 418"/>
                <a:gd name="T52" fmla="*/ 184 w 265"/>
                <a:gd name="T53" fmla="*/ 349 h 418"/>
                <a:gd name="T54" fmla="*/ 132 w 265"/>
                <a:gd name="T55" fmla="*/ 335 h 418"/>
                <a:gd name="T56" fmla="*/ 113 w 265"/>
                <a:gd name="T57" fmla="*/ 312 h 418"/>
                <a:gd name="T58" fmla="*/ 179 w 265"/>
                <a:gd name="T59" fmla="*/ 311 h 418"/>
                <a:gd name="T60" fmla="*/ 187 w 265"/>
                <a:gd name="T61" fmla="*/ 347 h 418"/>
                <a:gd name="T62" fmla="*/ 145 w 265"/>
                <a:gd name="T63" fmla="*/ 301 h 418"/>
                <a:gd name="T64" fmla="*/ 128 w 265"/>
                <a:gd name="T65" fmla="*/ 246 h 418"/>
                <a:gd name="T66" fmla="*/ 115 w 265"/>
                <a:gd name="T67" fmla="*/ 199 h 418"/>
                <a:gd name="T68" fmla="*/ 144 w 265"/>
                <a:gd name="T69" fmla="*/ 188 h 418"/>
                <a:gd name="T70" fmla="*/ 176 w 265"/>
                <a:gd name="T71" fmla="*/ 187 h 418"/>
                <a:gd name="T72" fmla="*/ 145 w 265"/>
                <a:gd name="T73" fmla="*/ 300 h 418"/>
                <a:gd name="T74" fmla="*/ 242 w 265"/>
                <a:gd name="T75" fmla="*/ 198 h 418"/>
                <a:gd name="T76" fmla="*/ 183 w 265"/>
                <a:gd name="T77" fmla="*/ 255 h 418"/>
                <a:gd name="T78" fmla="*/ 180 w 265"/>
                <a:gd name="T79" fmla="*/ 284 h 418"/>
                <a:gd name="T80" fmla="*/ 156 w 265"/>
                <a:gd name="T81" fmla="*/ 300 h 418"/>
                <a:gd name="T82" fmla="*/ 173 w 265"/>
                <a:gd name="T83" fmla="*/ 235 h 418"/>
                <a:gd name="T84" fmla="*/ 177 w 265"/>
                <a:gd name="T85" fmla="*/ 173 h 418"/>
                <a:gd name="T86" fmla="*/ 150 w 265"/>
                <a:gd name="T87" fmla="*/ 183 h 418"/>
                <a:gd name="T88" fmla="*/ 140 w 265"/>
                <a:gd name="T89" fmla="*/ 178 h 418"/>
                <a:gd name="T90" fmla="*/ 111 w 265"/>
                <a:gd name="T91" fmla="*/ 181 h 418"/>
                <a:gd name="T92" fmla="*/ 115 w 265"/>
                <a:gd name="T93" fmla="*/ 235 h 418"/>
                <a:gd name="T94" fmla="*/ 132 w 265"/>
                <a:gd name="T95" fmla="*/ 300 h 418"/>
                <a:gd name="T96" fmla="*/ 110 w 265"/>
                <a:gd name="T97" fmla="*/ 266 h 418"/>
                <a:gd name="T98" fmla="*/ 33 w 265"/>
                <a:gd name="T99" fmla="*/ 193 h 418"/>
                <a:gd name="T100" fmla="*/ 53 w 265"/>
                <a:gd name="T101" fmla="*/ 43 h 418"/>
                <a:gd name="T102" fmla="*/ 152 w 265"/>
                <a:gd name="T103" fmla="*/ 20 h 418"/>
                <a:gd name="T104" fmla="*/ 236 w 265"/>
                <a:gd name="T105" fmla="*/ 99 h 418"/>
                <a:gd name="T106" fmla="*/ 245 w 265"/>
                <a:gd name="T107" fmla="*/ 150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65" h="418">
                  <a:moveTo>
                    <a:pt x="260" y="122"/>
                  </a:moveTo>
                  <a:cubicBezTo>
                    <a:pt x="255" y="86"/>
                    <a:pt x="233" y="60"/>
                    <a:pt x="209" y="34"/>
                  </a:cubicBezTo>
                  <a:cubicBezTo>
                    <a:pt x="197" y="22"/>
                    <a:pt x="183" y="10"/>
                    <a:pt x="167" y="6"/>
                  </a:cubicBezTo>
                  <a:cubicBezTo>
                    <a:pt x="147" y="0"/>
                    <a:pt x="130" y="5"/>
                    <a:pt x="110" y="8"/>
                  </a:cubicBezTo>
                  <a:cubicBezTo>
                    <a:pt x="109" y="8"/>
                    <a:pt x="109" y="8"/>
                    <a:pt x="108" y="9"/>
                  </a:cubicBezTo>
                  <a:cubicBezTo>
                    <a:pt x="87" y="12"/>
                    <a:pt x="67" y="18"/>
                    <a:pt x="50" y="29"/>
                  </a:cubicBezTo>
                  <a:cubicBezTo>
                    <a:pt x="21" y="45"/>
                    <a:pt x="9" y="82"/>
                    <a:pt x="5" y="113"/>
                  </a:cubicBezTo>
                  <a:cubicBezTo>
                    <a:pt x="0" y="143"/>
                    <a:pt x="8" y="183"/>
                    <a:pt x="25" y="209"/>
                  </a:cubicBezTo>
                  <a:cubicBezTo>
                    <a:pt x="32" y="220"/>
                    <a:pt x="42" y="233"/>
                    <a:pt x="52" y="242"/>
                  </a:cubicBezTo>
                  <a:cubicBezTo>
                    <a:pt x="65" y="252"/>
                    <a:pt x="88" y="256"/>
                    <a:pt x="96" y="271"/>
                  </a:cubicBezTo>
                  <a:cubicBezTo>
                    <a:pt x="102" y="284"/>
                    <a:pt x="93" y="297"/>
                    <a:pt x="105" y="307"/>
                  </a:cubicBezTo>
                  <a:cubicBezTo>
                    <a:pt x="105" y="307"/>
                    <a:pt x="105" y="307"/>
                    <a:pt x="105" y="307"/>
                  </a:cubicBezTo>
                  <a:cubicBezTo>
                    <a:pt x="102" y="315"/>
                    <a:pt x="99" y="322"/>
                    <a:pt x="102" y="332"/>
                  </a:cubicBezTo>
                  <a:cubicBezTo>
                    <a:pt x="105" y="340"/>
                    <a:pt x="105" y="344"/>
                    <a:pt x="103" y="353"/>
                  </a:cubicBezTo>
                  <a:cubicBezTo>
                    <a:pt x="102" y="358"/>
                    <a:pt x="101" y="362"/>
                    <a:pt x="102" y="367"/>
                  </a:cubicBezTo>
                  <a:cubicBezTo>
                    <a:pt x="103" y="372"/>
                    <a:pt x="107" y="376"/>
                    <a:pt x="112" y="378"/>
                  </a:cubicBezTo>
                  <a:cubicBezTo>
                    <a:pt x="117" y="385"/>
                    <a:pt x="121" y="392"/>
                    <a:pt x="126" y="399"/>
                  </a:cubicBezTo>
                  <a:cubicBezTo>
                    <a:pt x="132" y="405"/>
                    <a:pt x="147" y="416"/>
                    <a:pt x="156" y="416"/>
                  </a:cubicBezTo>
                  <a:cubicBezTo>
                    <a:pt x="174" y="418"/>
                    <a:pt x="187" y="387"/>
                    <a:pt x="193" y="373"/>
                  </a:cubicBezTo>
                  <a:cubicBezTo>
                    <a:pt x="193" y="373"/>
                    <a:pt x="193" y="372"/>
                    <a:pt x="193" y="372"/>
                  </a:cubicBezTo>
                  <a:cubicBezTo>
                    <a:pt x="196" y="368"/>
                    <a:pt x="197" y="364"/>
                    <a:pt x="198" y="358"/>
                  </a:cubicBezTo>
                  <a:cubicBezTo>
                    <a:pt x="201" y="346"/>
                    <a:pt x="197" y="334"/>
                    <a:pt x="196" y="322"/>
                  </a:cubicBezTo>
                  <a:cubicBezTo>
                    <a:pt x="196" y="316"/>
                    <a:pt x="195" y="308"/>
                    <a:pt x="189" y="305"/>
                  </a:cubicBezTo>
                  <a:cubicBezTo>
                    <a:pt x="194" y="300"/>
                    <a:pt x="196" y="293"/>
                    <a:pt x="195" y="283"/>
                  </a:cubicBezTo>
                  <a:cubicBezTo>
                    <a:pt x="194" y="276"/>
                    <a:pt x="191" y="271"/>
                    <a:pt x="195" y="266"/>
                  </a:cubicBezTo>
                  <a:cubicBezTo>
                    <a:pt x="197" y="264"/>
                    <a:pt x="204" y="260"/>
                    <a:pt x="208" y="258"/>
                  </a:cubicBezTo>
                  <a:cubicBezTo>
                    <a:pt x="224" y="246"/>
                    <a:pt x="235" y="239"/>
                    <a:pt x="246" y="222"/>
                  </a:cubicBezTo>
                  <a:cubicBezTo>
                    <a:pt x="265" y="194"/>
                    <a:pt x="263" y="154"/>
                    <a:pt x="260" y="122"/>
                  </a:cubicBezTo>
                  <a:moveTo>
                    <a:pt x="116" y="354"/>
                  </a:moveTo>
                  <a:cubicBezTo>
                    <a:pt x="116" y="354"/>
                    <a:pt x="116" y="354"/>
                    <a:pt x="116" y="354"/>
                  </a:cubicBezTo>
                  <a:cubicBezTo>
                    <a:pt x="116" y="354"/>
                    <a:pt x="117" y="354"/>
                    <a:pt x="117" y="355"/>
                  </a:cubicBezTo>
                  <a:cubicBezTo>
                    <a:pt x="124" y="357"/>
                    <a:pt x="130" y="363"/>
                    <a:pt x="138" y="367"/>
                  </a:cubicBezTo>
                  <a:cubicBezTo>
                    <a:pt x="139" y="367"/>
                    <a:pt x="141" y="368"/>
                    <a:pt x="142" y="369"/>
                  </a:cubicBezTo>
                  <a:cubicBezTo>
                    <a:pt x="137" y="369"/>
                    <a:pt x="133" y="369"/>
                    <a:pt x="128" y="368"/>
                  </a:cubicBezTo>
                  <a:cubicBezTo>
                    <a:pt x="119" y="367"/>
                    <a:pt x="116" y="363"/>
                    <a:pt x="116" y="354"/>
                  </a:cubicBezTo>
                  <a:moveTo>
                    <a:pt x="143" y="397"/>
                  </a:moveTo>
                  <a:cubicBezTo>
                    <a:pt x="137" y="393"/>
                    <a:pt x="132" y="387"/>
                    <a:pt x="127" y="382"/>
                  </a:cubicBezTo>
                  <a:cubicBezTo>
                    <a:pt x="137" y="383"/>
                    <a:pt x="148" y="382"/>
                    <a:pt x="156" y="382"/>
                  </a:cubicBezTo>
                  <a:cubicBezTo>
                    <a:pt x="162" y="383"/>
                    <a:pt x="169" y="383"/>
                    <a:pt x="174" y="382"/>
                  </a:cubicBezTo>
                  <a:cubicBezTo>
                    <a:pt x="167" y="395"/>
                    <a:pt x="162" y="409"/>
                    <a:pt x="143" y="397"/>
                  </a:cubicBezTo>
                  <a:moveTo>
                    <a:pt x="169" y="370"/>
                  </a:moveTo>
                  <a:cubicBezTo>
                    <a:pt x="169" y="369"/>
                    <a:pt x="169" y="369"/>
                    <a:pt x="168" y="369"/>
                  </a:cubicBezTo>
                  <a:cubicBezTo>
                    <a:pt x="156" y="365"/>
                    <a:pt x="144" y="363"/>
                    <a:pt x="132" y="357"/>
                  </a:cubicBezTo>
                  <a:cubicBezTo>
                    <a:pt x="127" y="354"/>
                    <a:pt x="122" y="353"/>
                    <a:pt x="116" y="352"/>
                  </a:cubicBezTo>
                  <a:cubicBezTo>
                    <a:pt x="117" y="349"/>
                    <a:pt x="118" y="347"/>
                    <a:pt x="118" y="345"/>
                  </a:cubicBezTo>
                  <a:cubicBezTo>
                    <a:pt x="118" y="339"/>
                    <a:pt x="116" y="336"/>
                    <a:pt x="114" y="332"/>
                  </a:cubicBezTo>
                  <a:cubicBezTo>
                    <a:pt x="119" y="334"/>
                    <a:pt x="124" y="337"/>
                    <a:pt x="126" y="338"/>
                  </a:cubicBezTo>
                  <a:cubicBezTo>
                    <a:pt x="134" y="342"/>
                    <a:pt x="142" y="345"/>
                    <a:pt x="150" y="348"/>
                  </a:cubicBezTo>
                  <a:cubicBezTo>
                    <a:pt x="162" y="353"/>
                    <a:pt x="172" y="354"/>
                    <a:pt x="185" y="354"/>
                  </a:cubicBezTo>
                  <a:cubicBezTo>
                    <a:pt x="186" y="354"/>
                    <a:pt x="186" y="353"/>
                    <a:pt x="187" y="353"/>
                  </a:cubicBezTo>
                  <a:cubicBezTo>
                    <a:pt x="185" y="365"/>
                    <a:pt x="178" y="369"/>
                    <a:pt x="169" y="370"/>
                  </a:cubicBezTo>
                  <a:moveTo>
                    <a:pt x="187" y="351"/>
                  </a:moveTo>
                  <a:cubicBezTo>
                    <a:pt x="187" y="351"/>
                    <a:pt x="187" y="350"/>
                    <a:pt x="187" y="350"/>
                  </a:cubicBezTo>
                  <a:cubicBezTo>
                    <a:pt x="187" y="348"/>
                    <a:pt x="185" y="348"/>
                    <a:pt x="184" y="349"/>
                  </a:cubicBezTo>
                  <a:cubicBezTo>
                    <a:pt x="185" y="346"/>
                    <a:pt x="168" y="347"/>
                    <a:pt x="167" y="347"/>
                  </a:cubicBezTo>
                  <a:cubicBezTo>
                    <a:pt x="156" y="346"/>
                    <a:pt x="142" y="339"/>
                    <a:pt x="132" y="335"/>
                  </a:cubicBezTo>
                  <a:cubicBezTo>
                    <a:pt x="127" y="333"/>
                    <a:pt x="120" y="328"/>
                    <a:pt x="113" y="327"/>
                  </a:cubicBezTo>
                  <a:cubicBezTo>
                    <a:pt x="111" y="322"/>
                    <a:pt x="112" y="317"/>
                    <a:pt x="113" y="312"/>
                  </a:cubicBezTo>
                  <a:cubicBezTo>
                    <a:pt x="124" y="316"/>
                    <a:pt x="137" y="315"/>
                    <a:pt x="148" y="315"/>
                  </a:cubicBezTo>
                  <a:cubicBezTo>
                    <a:pt x="159" y="315"/>
                    <a:pt x="170" y="315"/>
                    <a:pt x="179" y="311"/>
                  </a:cubicBezTo>
                  <a:cubicBezTo>
                    <a:pt x="179" y="312"/>
                    <a:pt x="180" y="312"/>
                    <a:pt x="180" y="313"/>
                  </a:cubicBezTo>
                  <a:cubicBezTo>
                    <a:pt x="186" y="318"/>
                    <a:pt x="187" y="339"/>
                    <a:pt x="187" y="347"/>
                  </a:cubicBezTo>
                  <a:cubicBezTo>
                    <a:pt x="187" y="348"/>
                    <a:pt x="187" y="350"/>
                    <a:pt x="187" y="351"/>
                  </a:cubicBezTo>
                  <a:moveTo>
                    <a:pt x="145" y="301"/>
                  </a:moveTo>
                  <a:cubicBezTo>
                    <a:pt x="142" y="301"/>
                    <a:pt x="140" y="301"/>
                    <a:pt x="138" y="301"/>
                  </a:cubicBezTo>
                  <a:cubicBezTo>
                    <a:pt x="136" y="282"/>
                    <a:pt x="131" y="264"/>
                    <a:pt x="128" y="246"/>
                  </a:cubicBezTo>
                  <a:cubicBezTo>
                    <a:pt x="126" y="235"/>
                    <a:pt x="125" y="225"/>
                    <a:pt x="121" y="215"/>
                  </a:cubicBezTo>
                  <a:cubicBezTo>
                    <a:pt x="120" y="210"/>
                    <a:pt x="117" y="204"/>
                    <a:pt x="115" y="199"/>
                  </a:cubicBezTo>
                  <a:cubicBezTo>
                    <a:pt x="120" y="203"/>
                    <a:pt x="125" y="206"/>
                    <a:pt x="131" y="204"/>
                  </a:cubicBezTo>
                  <a:cubicBezTo>
                    <a:pt x="138" y="201"/>
                    <a:pt x="141" y="194"/>
                    <a:pt x="144" y="188"/>
                  </a:cubicBezTo>
                  <a:cubicBezTo>
                    <a:pt x="146" y="193"/>
                    <a:pt x="149" y="199"/>
                    <a:pt x="155" y="200"/>
                  </a:cubicBezTo>
                  <a:cubicBezTo>
                    <a:pt x="163" y="202"/>
                    <a:pt x="170" y="194"/>
                    <a:pt x="176" y="187"/>
                  </a:cubicBezTo>
                  <a:cubicBezTo>
                    <a:pt x="174" y="206"/>
                    <a:pt x="164" y="227"/>
                    <a:pt x="159" y="244"/>
                  </a:cubicBezTo>
                  <a:cubicBezTo>
                    <a:pt x="153" y="262"/>
                    <a:pt x="146" y="281"/>
                    <a:pt x="145" y="300"/>
                  </a:cubicBezTo>
                  <a:cubicBezTo>
                    <a:pt x="145" y="300"/>
                    <a:pt x="145" y="300"/>
                    <a:pt x="145" y="301"/>
                  </a:cubicBezTo>
                  <a:moveTo>
                    <a:pt x="242" y="198"/>
                  </a:moveTo>
                  <a:cubicBezTo>
                    <a:pt x="237" y="212"/>
                    <a:pt x="224" y="230"/>
                    <a:pt x="212" y="238"/>
                  </a:cubicBezTo>
                  <a:cubicBezTo>
                    <a:pt x="203" y="244"/>
                    <a:pt x="191" y="248"/>
                    <a:pt x="183" y="255"/>
                  </a:cubicBezTo>
                  <a:cubicBezTo>
                    <a:pt x="178" y="260"/>
                    <a:pt x="177" y="265"/>
                    <a:pt x="177" y="271"/>
                  </a:cubicBezTo>
                  <a:cubicBezTo>
                    <a:pt x="178" y="276"/>
                    <a:pt x="180" y="280"/>
                    <a:pt x="180" y="284"/>
                  </a:cubicBezTo>
                  <a:cubicBezTo>
                    <a:pt x="180" y="299"/>
                    <a:pt x="170" y="300"/>
                    <a:pt x="159" y="300"/>
                  </a:cubicBezTo>
                  <a:cubicBezTo>
                    <a:pt x="158" y="300"/>
                    <a:pt x="157" y="300"/>
                    <a:pt x="156" y="300"/>
                  </a:cubicBezTo>
                  <a:cubicBezTo>
                    <a:pt x="156" y="300"/>
                    <a:pt x="156" y="300"/>
                    <a:pt x="156" y="300"/>
                  </a:cubicBezTo>
                  <a:cubicBezTo>
                    <a:pt x="157" y="278"/>
                    <a:pt x="166" y="255"/>
                    <a:pt x="173" y="235"/>
                  </a:cubicBezTo>
                  <a:cubicBezTo>
                    <a:pt x="178" y="217"/>
                    <a:pt x="186" y="194"/>
                    <a:pt x="184" y="175"/>
                  </a:cubicBezTo>
                  <a:cubicBezTo>
                    <a:pt x="184" y="172"/>
                    <a:pt x="180" y="170"/>
                    <a:pt x="177" y="173"/>
                  </a:cubicBezTo>
                  <a:cubicBezTo>
                    <a:pt x="171" y="179"/>
                    <a:pt x="167" y="188"/>
                    <a:pt x="159" y="189"/>
                  </a:cubicBezTo>
                  <a:cubicBezTo>
                    <a:pt x="149" y="189"/>
                    <a:pt x="154" y="189"/>
                    <a:pt x="150" y="183"/>
                  </a:cubicBezTo>
                  <a:cubicBezTo>
                    <a:pt x="149" y="181"/>
                    <a:pt x="148" y="179"/>
                    <a:pt x="146" y="177"/>
                  </a:cubicBezTo>
                  <a:cubicBezTo>
                    <a:pt x="145" y="174"/>
                    <a:pt x="141" y="175"/>
                    <a:pt x="140" y="178"/>
                  </a:cubicBezTo>
                  <a:cubicBezTo>
                    <a:pt x="135" y="190"/>
                    <a:pt x="132" y="195"/>
                    <a:pt x="119" y="188"/>
                  </a:cubicBezTo>
                  <a:cubicBezTo>
                    <a:pt x="117" y="186"/>
                    <a:pt x="114" y="183"/>
                    <a:pt x="111" y="181"/>
                  </a:cubicBezTo>
                  <a:cubicBezTo>
                    <a:pt x="108" y="179"/>
                    <a:pt x="104" y="181"/>
                    <a:pt x="103" y="184"/>
                  </a:cubicBezTo>
                  <a:cubicBezTo>
                    <a:pt x="100" y="201"/>
                    <a:pt x="112" y="219"/>
                    <a:pt x="115" y="235"/>
                  </a:cubicBezTo>
                  <a:cubicBezTo>
                    <a:pt x="118" y="246"/>
                    <a:pt x="119" y="258"/>
                    <a:pt x="122" y="269"/>
                  </a:cubicBezTo>
                  <a:cubicBezTo>
                    <a:pt x="124" y="280"/>
                    <a:pt x="129" y="290"/>
                    <a:pt x="132" y="300"/>
                  </a:cubicBezTo>
                  <a:cubicBezTo>
                    <a:pt x="129" y="300"/>
                    <a:pt x="126" y="300"/>
                    <a:pt x="124" y="299"/>
                  </a:cubicBezTo>
                  <a:cubicBezTo>
                    <a:pt x="109" y="293"/>
                    <a:pt x="116" y="278"/>
                    <a:pt x="110" y="266"/>
                  </a:cubicBezTo>
                  <a:cubicBezTo>
                    <a:pt x="99" y="242"/>
                    <a:pt x="67" y="239"/>
                    <a:pt x="52" y="219"/>
                  </a:cubicBezTo>
                  <a:cubicBezTo>
                    <a:pt x="45" y="210"/>
                    <a:pt x="38" y="203"/>
                    <a:pt x="33" y="193"/>
                  </a:cubicBezTo>
                  <a:cubicBezTo>
                    <a:pt x="25" y="178"/>
                    <a:pt x="21" y="159"/>
                    <a:pt x="19" y="143"/>
                  </a:cubicBezTo>
                  <a:cubicBezTo>
                    <a:pt x="16" y="109"/>
                    <a:pt x="24" y="65"/>
                    <a:pt x="53" y="43"/>
                  </a:cubicBezTo>
                  <a:cubicBezTo>
                    <a:pt x="73" y="27"/>
                    <a:pt x="102" y="21"/>
                    <a:pt x="128" y="18"/>
                  </a:cubicBezTo>
                  <a:cubicBezTo>
                    <a:pt x="136" y="18"/>
                    <a:pt x="144" y="18"/>
                    <a:pt x="152" y="20"/>
                  </a:cubicBezTo>
                  <a:cubicBezTo>
                    <a:pt x="168" y="23"/>
                    <a:pt x="180" y="27"/>
                    <a:pt x="192" y="38"/>
                  </a:cubicBezTo>
                  <a:cubicBezTo>
                    <a:pt x="209" y="55"/>
                    <a:pt x="228" y="76"/>
                    <a:pt x="236" y="99"/>
                  </a:cubicBezTo>
                  <a:cubicBezTo>
                    <a:pt x="240" y="109"/>
                    <a:pt x="244" y="117"/>
                    <a:pt x="245" y="128"/>
                  </a:cubicBezTo>
                  <a:cubicBezTo>
                    <a:pt x="246" y="135"/>
                    <a:pt x="245" y="143"/>
                    <a:pt x="245" y="150"/>
                  </a:cubicBezTo>
                  <a:cubicBezTo>
                    <a:pt x="246" y="166"/>
                    <a:pt x="246" y="182"/>
                    <a:pt x="242" y="198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6" name="Freeform 36"/>
            <p:cNvSpPr>
              <a:spLocks/>
            </p:cNvSpPr>
            <p:nvPr/>
          </p:nvSpPr>
          <p:spPr bwMode="auto">
            <a:xfrm>
              <a:off x="4572001" y="603251"/>
              <a:ext cx="88900" cy="77788"/>
            </a:xfrm>
            <a:custGeom>
              <a:avLst/>
              <a:gdLst>
                <a:gd name="T0" fmla="*/ 36 w 41"/>
                <a:gd name="T1" fmla="*/ 26 h 36"/>
                <a:gd name="T2" fmla="*/ 3 w 41"/>
                <a:gd name="T3" fmla="*/ 8 h 36"/>
                <a:gd name="T4" fmla="*/ 2 w 41"/>
                <a:gd name="T5" fmla="*/ 17 h 36"/>
                <a:gd name="T6" fmla="*/ 16 w 41"/>
                <a:gd name="T7" fmla="*/ 27 h 36"/>
                <a:gd name="T8" fmla="*/ 33 w 41"/>
                <a:gd name="T9" fmla="*/ 35 h 36"/>
                <a:gd name="T10" fmla="*/ 36 w 41"/>
                <a:gd name="T11" fmla="*/ 2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36">
                  <a:moveTo>
                    <a:pt x="36" y="26"/>
                  </a:moveTo>
                  <a:cubicBezTo>
                    <a:pt x="25" y="24"/>
                    <a:pt x="16" y="0"/>
                    <a:pt x="3" y="8"/>
                  </a:cubicBezTo>
                  <a:cubicBezTo>
                    <a:pt x="1" y="10"/>
                    <a:pt x="0" y="14"/>
                    <a:pt x="2" y="17"/>
                  </a:cubicBezTo>
                  <a:cubicBezTo>
                    <a:pt x="6" y="20"/>
                    <a:pt x="11" y="24"/>
                    <a:pt x="16" y="27"/>
                  </a:cubicBezTo>
                  <a:cubicBezTo>
                    <a:pt x="21" y="31"/>
                    <a:pt x="27" y="34"/>
                    <a:pt x="33" y="35"/>
                  </a:cubicBezTo>
                  <a:cubicBezTo>
                    <a:pt x="39" y="36"/>
                    <a:pt x="41" y="28"/>
                    <a:pt x="36" y="26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7" name="Freeform 37"/>
            <p:cNvSpPr>
              <a:spLocks/>
            </p:cNvSpPr>
            <p:nvPr/>
          </p:nvSpPr>
          <p:spPr bwMode="auto">
            <a:xfrm>
              <a:off x="4473576" y="717551"/>
              <a:ext cx="87313" cy="38100"/>
            </a:xfrm>
            <a:custGeom>
              <a:avLst/>
              <a:gdLst>
                <a:gd name="T0" fmla="*/ 37 w 41"/>
                <a:gd name="T1" fmla="*/ 8 h 18"/>
                <a:gd name="T2" fmla="*/ 11 w 41"/>
                <a:gd name="T3" fmla="*/ 1 h 18"/>
                <a:gd name="T4" fmla="*/ 4 w 41"/>
                <a:gd name="T5" fmla="*/ 3 h 18"/>
                <a:gd name="T6" fmla="*/ 3 w 41"/>
                <a:gd name="T7" fmla="*/ 5 h 18"/>
                <a:gd name="T8" fmla="*/ 3 w 41"/>
                <a:gd name="T9" fmla="*/ 5 h 18"/>
                <a:gd name="T10" fmla="*/ 1 w 41"/>
                <a:gd name="T11" fmla="*/ 7 h 18"/>
                <a:gd name="T12" fmla="*/ 5 w 41"/>
                <a:gd name="T13" fmla="*/ 14 h 18"/>
                <a:gd name="T14" fmla="*/ 21 w 41"/>
                <a:gd name="T15" fmla="*/ 16 h 18"/>
                <a:gd name="T16" fmla="*/ 37 w 41"/>
                <a:gd name="T17" fmla="*/ 17 h 18"/>
                <a:gd name="T18" fmla="*/ 37 w 41"/>
                <a:gd name="T19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18">
                  <a:moveTo>
                    <a:pt x="37" y="8"/>
                  </a:moveTo>
                  <a:cubicBezTo>
                    <a:pt x="28" y="6"/>
                    <a:pt x="20" y="0"/>
                    <a:pt x="11" y="1"/>
                  </a:cubicBezTo>
                  <a:cubicBezTo>
                    <a:pt x="8" y="1"/>
                    <a:pt x="6" y="1"/>
                    <a:pt x="4" y="3"/>
                  </a:cubicBezTo>
                  <a:cubicBezTo>
                    <a:pt x="4" y="4"/>
                    <a:pt x="3" y="4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6"/>
                    <a:pt x="1" y="7"/>
                  </a:cubicBezTo>
                  <a:cubicBezTo>
                    <a:pt x="0" y="11"/>
                    <a:pt x="2" y="13"/>
                    <a:pt x="5" y="14"/>
                  </a:cubicBezTo>
                  <a:cubicBezTo>
                    <a:pt x="10" y="16"/>
                    <a:pt x="16" y="16"/>
                    <a:pt x="21" y="16"/>
                  </a:cubicBezTo>
                  <a:cubicBezTo>
                    <a:pt x="26" y="17"/>
                    <a:pt x="31" y="18"/>
                    <a:pt x="37" y="17"/>
                  </a:cubicBezTo>
                  <a:cubicBezTo>
                    <a:pt x="41" y="16"/>
                    <a:pt x="41" y="9"/>
                    <a:pt x="37" y="8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" name="Freeform 38"/>
            <p:cNvSpPr>
              <a:spLocks/>
            </p:cNvSpPr>
            <p:nvPr/>
          </p:nvSpPr>
          <p:spPr bwMode="auto">
            <a:xfrm>
              <a:off x="4454526" y="849314"/>
              <a:ext cx="68263" cy="47625"/>
            </a:xfrm>
            <a:custGeom>
              <a:avLst/>
              <a:gdLst>
                <a:gd name="T0" fmla="*/ 24 w 32"/>
                <a:gd name="T1" fmla="*/ 3 h 22"/>
                <a:gd name="T2" fmla="*/ 10 w 32"/>
                <a:gd name="T3" fmla="*/ 4 h 22"/>
                <a:gd name="T4" fmla="*/ 0 w 32"/>
                <a:gd name="T5" fmla="*/ 15 h 22"/>
                <a:gd name="T6" fmla="*/ 5 w 32"/>
                <a:gd name="T7" fmla="*/ 22 h 22"/>
                <a:gd name="T8" fmla="*/ 13 w 32"/>
                <a:gd name="T9" fmla="*/ 18 h 22"/>
                <a:gd name="T10" fmla="*/ 14 w 32"/>
                <a:gd name="T11" fmla="*/ 18 h 22"/>
                <a:gd name="T12" fmla="*/ 16 w 32"/>
                <a:gd name="T13" fmla="*/ 17 h 22"/>
                <a:gd name="T14" fmla="*/ 25 w 32"/>
                <a:gd name="T15" fmla="*/ 13 h 22"/>
                <a:gd name="T16" fmla="*/ 31 w 32"/>
                <a:gd name="T17" fmla="*/ 6 h 22"/>
                <a:gd name="T18" fmla="*/ 24 w 32"/>
                <a:gd name="T19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22">
                  <a:moveTo>
                    <a:pt x="24" y="3"/>
                  </a:moveTo>
                  <a:cubicBezTo>
                    <a:pt x="19" y="3"/>
                    <a:pt x="15" y="3"/>
                    <a:pt x="10" y="4"/>
                  </a:cubicBezTo>
                  <a:cubicBezTo>
                    <a:pt x="5" y="5"/>
                    <a:pt x="0" y="9"/>
                    <a:pt x="0" y="15"/>
                  </a:cubicBezTo>
                  <a:cubicBezTo>
                    <a:pt x="0" y="18"/>
                    <a:pt x="2" y="21"/>
                    <a:pt x="5" y="22"/>
                  </a:cubicBezTo>
                  <a:cubicBezTo>
                    <a:pt x="8" y="22"/>
                    <a:pt x="12" y="21"/>
                    <a:pt x="13" y="18"/>
                  </a:cubicBezTo>
                  <a:cubicBezTo>
                    <a:pt x="13" y="18"/>
                    <a:pt x="14" y="18"/>
                    <a:pt x="14" y="18"/>
                  </a:cubicBezTo>
                  <a:cubicBezTo>
                    <a:pt x="14" y="17"/>
                    <a:pt x="15" y="17"/>
                    <a:pt x="16" y="17"/>
                  </a:cubicBezTo>
                  <a:cubicBezTo>
                    <a:pt x="19" y="16"/>
                    <a:pt x="22" y="15"/>
                    <a:pt x="25" y="13"/>
                  </a:cubicBezTo>
                  <a:cubicBezTo>
                    <a:pt x="29" y="11"/>
                    <a:pt x="31" y="10"/>
                    <a:pt x="31" y="6"/>
                  </a:cubicBezTo>
                  <a:cubicBezTo>
                    <a:pt x="32" y="2"/>
                    <a:pt x="26" y="0"/>
                    <a:pt x="24" y="3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9" name="Freeform 39"/>
            <p:cNvSpPr>
              <a:spLocks/>
            </p:cNvSpPr>
            <p:nvPr/>
          </p:nvSpPr>
          <p:spPr bwMode="auto">
            <a:xfrm>
              <a:off x="4449763" y="1009651"/>
              <a:ext cx="71438" cy="55563"/>
            </a:xfrm>
            <a:custGeom>
              <a:avLst/>
              <a:gdLst>
                <a:gd name="T0" fmla="*/ 31 w 33"/>
                <a:gd name="T1" fmla="*/ 3 h 26"/>
                <a:gd name="T2" fmla="*/ 19 w 33"/>
                <a:gd name="T3" fmla="*/ 1 h 26"/>
                <a:gd name="T4" fmla="*/ 16 w 33"/>
                <a:gd name="T5" fmla="*/ 3 h 26"/>
                <a:gd name="T6" fmla="*/ 16 w 33"/>
                <a:gd name="T7" fmla="*/ 4 h 26"/>
                <a:gd name="T8" fmla="*/ 16 w 33"/>
                <a:gd name="T9" fmla="*/ 4 h 26"/>
                <a:gd name="T10" fmla="*/ 15 w 33"/>
                <a:gd name="T11" fmla="*/ 5 h 26"/>
                <a:gd name="T12" fmla="*/ 12 w 33"/>
                <a:gd name="T13" fmla="*/ 6 h 26"/>
                <a:gd name="T14" fmla="*/ 9 w 33"/>
                <a:gd name="T15" fmla="*/ 25 h 26"/>
                <a:gd name="T16" fmla="*/ 15 w 33"/>
                <a:gd name="T17" fmla="*/ 24 h 26"/>
                <a:gd name="T18" fmla="*/ 18 w 33"/>
                <a:gd name="T19" fmla="*/ 20 h 26"/>
                <a:gd name="T20" fmla="*/ 18 w 33"/>
                <a:gd name="T21" fmla="*/ 19 h 26"/>
                <a:gd name="T22" fmla="*/ 21 w 33"/>
                <a:gd name="T23" fmla="*/ 17 h 26"/>
                <a:gd name="T24" fmla="*/ 26 w 33"/>
                <a:gd name="T25" fmla="*/ 12 h 26"/>
                <a:gd name="T26" fmla="*/ 26 w 33"/>
                <a:gd name="T27" fmla="*/ 12 h 26"/>
                <a:gd name="T28" fmla="*/ 28 w 33"/>
                <a:gd name="T29" fmla="*/ 11 h 26"/>
                <a:gd name="T30" fmla="*/ 30 w 33"/>
                <a:gd name="T31" fmla="*/ 10 h 26"/>
                <a:gd name="T32" fmla="*/ 31 w 33"/>
                <a:gd name="T33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" h="26">
                  <a:moveTo>
                    <a:pt x="31" y="3"/>
                  </a:moveTo>
                  <a:cubicBezTo>
                    <a:pt x="28" y="0"/>
                    <a:pt x="22" y="0"/>
                    <a:pt x="19" y="1"/>
                  </a:cubicBezTo>
                  <a:cubicBezTo>
                    <a:pt x="18" y="2"/>
                    <a:pt x="17" y="3"/>
                    <a:pt x="16" y="3"/>
                  </a:cubicBezTo>
                  <a:cubicBezTo>
                    <a:pt x="16" y="3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5" y="4"/>
                    <a:pt x="15" y="5"/>
                  </a:cubicBezTo>
                  <a:cubicBezTo>
                    <a:pt x="14" y="5"/>
                    <a:pt x="13" y="5"/>
                    <a:pt x="12" y="6"/>
                  </a:cubicBezTo>
                  <a:cubicBezTo>
                    <a:pt x="5" y="9"/>
                    <a:pt x="0" y="20"/>
                    <a:pt x="9" y="25"/>
                  </a:cubicBezTo>
                  <a:cubicBezTo>
                    <a:pt x="11" y="26"/>
                    <a:pt x="14" y="26"/>
                    <a:pt x="15" y="24"/>
                  </a:cubicBezTo>
                  <a:cubicBezTo>
                    <a:pt x="17" y="23"/>
                    <a:pt x="18" y="22"/>
                    <a:pt x="18" y="20"/>
                  </a:cubicBezTo>
                  <a:cubicBezTo>
                    <a:pt x="18" y="20"/>
                    <a:pt x="18" y="19"/>
                    <a:pt x="18" y="19"/>
                  </a:cubicBezTo>
                  <a:cubicBezTo>
                    <a:pt x="19" y="18"/>
                    <a:pt x="20" y="18"/>
                    <a:pt x="21" y="17"/>
                  </a:cubicBezTo>
                  <a:cubicBezTo>
                    <a:pt x="23" y="16"/>
                    <a:pt x="26" y="14"/>
                    <a:pt x="26" y="12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7" y="12"/>
                    <a:pt x="28" y="11"/>
                    <a:pt x="28" y="11"/>
                  </a:cubicBezTo>
                  <a:cubicBezTo>
                    <a:pt x="29" y="11"/>
                    <a:pt x="30" y="10"/>
                    <a:pt x="30" y="10"/>
                  </a:cubicBezTo>
                  <a:cubicBezTo>
                    <a:pt x="33" y="9"/>
                    <a:pt x="33" y="5"/>
                    <a:pt x="31" y="3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0" name="Freeform 40"/>
            <p:cNvSpPr>
              <a:spLocks/>
            </p:cNvSpPr>
            <p:nvPr/>
          </p:nvSpPr>
          <p:spPr bwMode="auto">
            <a:xfrm>
              <a:off x="4491038" y="1135064"/>
              <a:ext cx="68263" cy="73025"/>
            </a:xfrm>
            <a:custGeom>
              <a:avLst/>
              <a:gdLst>
                <a:gd name="T0" fmla="*/ 28 w 32"/>
                <a:gd name="T1" fmla="*/ 1 h 34"/>
                <a:gd name="T2" fmla="*/ 11 w 32"/>
                <a:gd name="T3" fmla="*/ 11 h 34"/>
                <a:gd name="T4" fmla="*/ 6 w 32"/>
                <a:gd name="T5" fmla="*/ 31 h 34"/>
                <a:gd name="T6" fmla="*/ 15 w 32"/>
                <a:gd name="T7" fmla="*/ 31 h 34"/>
                <a:gd name="T8" fmla="*/ 18 w 32"/>
                <a:gd name="T9" fmla="*/ 25 h 34"/>
                <a:gd name="T10" fmla="*/ 21 w 32"/>
                <a:gd name="T11" fmla="*/ 19 h 34"/>
                <a:gd name="T12" fmla="*/ 25 w 32"/>
                <a:gd name="T13" fmla="*/ 13 h 34"/>
                <a:gd name="T14" fmla="*/ 29 w 32"/>
                <a:gd name="T15" fmla="*/ 8 h 34"/>
                <a:gd name="T16" fmla="*/ 28 w 32"/>
                <a:gd name="T17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34">
                  <a:moveTo>
                    <a:pt x="28" y="1"/>
                  </a:moveTo>
                  <a:cubicBezTo>
                    <a:pt x="20" y="2"/>
                    <a:pt x="15" y="5"/>
                    <a:pt x="11" y="11"/>
                  </a:cubicBezTo>
                  <a:cubicBezTo>
                    <a:pt x="7" y="16"/>
                    <a:pt x="0" y="25"/>
                    <a:pt x="6" y="31"/>
                  </a:cubicBezTo>
                  <a:cubicBezTo>
                    <a:pt x="8" y="34"/>
                    <a:pt x="12" y="33"/>
                    <a:pt x="15" y="31"/>
                  </a:cubicBezTo>
                  <a:cubicBezTo>
                    <a:pt x="17" y="30"/>
                    <a:pt x="17" y="27"/>
                    <a:pt x="18" y="25"/>
                  </a:cubicBezTo>
                  <a:cubicBezTo>
                    <a:pt x="19" y="23"/>
                    <a:pt x="20" y="21"/>
                    <a:pt x="21" y="19"/>
                  </a:cubicBezTo>
                  <a:cubicBezTo>
                    <a:pt x="22" y="17"/>
                    <a:pt x="24" y="15"/>
                    <a:pt x="25" y="13"/>
                  </a:cubicBezTo>
                  <a:cubicBezTo>
                    <a:pt x="26" y="12"/>
                    <a:pt x="27" y="9"/>
                    <a:pt x="29" y="8"/>
                  </a:cubicBezTo>
                  <a:cubicBezTo>
                    <a:pt x="32" y="7"/>
                    <a:pt x="32" y="0"/>
                    <a:pt x="28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1" name="Freeform 41"/>
            <p:cNvSpPr>
              <a:spLocks/>
            </p:cNvSpPr>
            <p:nvPr/>
          </p:nvSpPr>
          <p:spPr bwMode="auto">
            <a:xfrm>
              <a:off x="4583113" y="1273176"/>
              <a:ext cx="0" cy="1588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2" name="Freeform 42"/>
            <p:cNvSpPr>
              <a:spLocks/>
            </p:cNvSpPr>
            <p:nvPr/>
          </p:nvSpPr>
          <p:spPr bwMode="auto">
            <a:xfrm>
              <a:off x="4543426" y="1208089"/>
              <a:ext cx="60325" cy="84138"/>
            </a:xfrm>
            <a:custGeom>
              <a:avLst/>
              <a:gdLst>
                <a:gd name="T0" fmla="*/ 16 w 28"/>
                <a:gd name="T1" fmla="*/ 4 h 39"/>
                <a:gd name="T2" fmla="*/ 4 w 28"/>
                <a:gd name="T3" fmla="*/ 32 h 39"/>
                <a:gd name="T4" fmla="*/ 16 w 28"/>
                <a:gd name="T5" fmla="*/ 34 h 39"/>
                <a:gd name="T6" fmla="*/ 18 w 28"/>
                <a:gd name="T7" fmla="*/ 31 h 39"/>
                <a:gd name="T8" fmla="*/ 18 w 28"/>
                <a:gd name="T9" fmla="*/ 28 h 39"/>
                <a:gd name="T10" fmla="*/ 17 w 28"/>
                <a:gd name="T11" fmla="*/ 26 h 39"/>
                <a:gd name="T12" fmla="*/ 18 w 28"/>
                <a:gd name="T13" fmla="*/ 21 h 39"/>
                <a:gd name="T14" fmla="*/ 25 w 28"/>
                <a:gd name="T15" fmla="*/ 11 h 39"/>
                <a:gd name="T16" fmla="*/ 16 w 28"/>
                <a:gd name="T17" fmla="*/ 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39">
                  <a:moveTo>
                    <a:pt x="16" y="4"/>
                  </a:moveTo>
                  <a:cubicBezTo>
                    <a:pt x="10" y="12"/>
                    <a:pt x="0" y="21"/>
                    <a:pt x="4" y="32"/>
                  </a:cubicBezTo>
                  <a:cubicBezTo>
                    <a:pt x="6" y="38"/>
                    <a:pt x="13" y="39"/>
                    <a:pt x="16" y="34"/>
                  </a:cubicBezTo>
                  <a:cubicBezTo>
                    <a:pt x="17" y="33"/>
                    <a:pt x="17" y="32"/>
                    <a:pt x="18" y="31"/>
                  </a:cubicBezTo>
                  <a:cubicBezTo>
                    <a:pt x="18" y="30"/>
                    <a:pt x="18" y="29"/>
                    <a:pt x="18" y="28"/>
                  </a:cubicBezTo>
                  <a:cubicBezTo>
                    <a:pt x="18" y="27"/>
                    <a:pt x="18" y="26"/>
                    <a:pt x="17" y="26"/>
                  </a:cubicBezTo>
                  <a:cubicBezTo>
                    <a:pt x="17" y="24"/>
                    <a:pt x="17" y="22"/>
                    <a:pt x="18" y="21"/>
                  </a:cubicBezTo>
                  <a:cubicBezTo>
                    <a:pt x="20" y="17"/>
                    <a:pt x="22" y="14"/>
                    <a:pt x="25" y="11"/>
                  </a:cubicBezTo>
                  <a:cubicBezTo>
                    <a:pt x="28" y="6"/>
                    <a:pt x="20" y="0"/>
                    <a:pt x="16" y="4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3" name="Freeform 43"/>
            <p:cNvSpPr>
              <a:spLocks/>
            </p:cNvSpPr>
            <p:nvPr/>
          </p:nvSpPr>
          <p:spPr bwMode="auto">
            <a:xfrm>
              <a:off x="4711701" y="571501"/>
              <a:ext cx="47625" cy="85725"/>
            </a:xfrm>
            <a:custGeom>
              <a:avLst/>
              <a:gdLst>
                <a:gd name="T0" fmla="*/ 20 w 22"/>
                <a:gd name="T1" fmla="*/ 6 h 40"/>
                <a:gd name="T2" fmla="*/ 1 w 22"/>
                <a:gd name="T3" fmla="*/ 15 h 40"/>
                <a:gd name="T4" fmla="*/ 1 w 22"/>
                <a:gd name="T5" fmla="*/ 27 h 40"/>
                <a:gd name="T6" fmla="*/ 4 w 22"/>
                <a:gd name="T7" fmla="*/ 35 h 40"/>
                <a:gd name="T8" fmla="*/ 10 w 22"/>
                <a:gd name="T9" fmla="*/ 35 h 40"/>
                <a:gd name="T10" fmla="*/ 14 w 22"/>
                <a:gd name="T11" fmla="*/ 23 h 40"/>
                <a:gd name="T12" fmla="*/ 15 w 22"/>
                <a:gd name="T13" fmla="*/ 17 h 40"/>
                <a:gd name="T14" fmla="*/ 16 w 22"/>
                <a:gd name="T15" fmla="*/ 16 h 40"/>
                <a:gd name="T16" fmla="*/ 19 w 22"/>
                <a:gd name="T17" fmla="*/ 15 h 40"/>
                <a:gd name="T18" fmla="*/ 20 w 22"/>
                <a:gd name="T19" fmla="*/ 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40">
                  <a:moveTo>
                    <a:pt x="20" y="6"/>
                  </a:moveTo>
                  <a:cubicBezTo>
                    <a:pt x="12" y="0"/>
                    <a:pt x="3" y="6"/>
                    <a:pt x="1" y="15"/>
                  </a:cubicBezTo>
                  <a:cubicBezTo>
                    <a:pt x="0" y="19"/>
                    <a:pt x="0" y="23"/>
                    <a:pt x="1" y="27"/>
                  </a:cubicBezTo>
                  <a:cubicBezTo>
                    <a:pt x="2" y="30"/>
                    <a:pt x="3" y="33"/>
                    <a:pt x="4" y="35"/>
                  </a:cubicBezTo>
                  <a:cubicBezTo>
                    <a:pt x="4" y="40"/>
                    <a:pt x="10" y="40"/>
                    <a:pt x="10" y="35"/>
                  </a:cubicBezTo>
                  <a:cubicBezTo>
                    <a:pt x="11" y="31"/>
                    <a:pt x="13" y="27"/>
                    <a:pt x="14" y="23"/>
                  </a:cubicBezTo>
                  <a:cubicBezTo>
                    <a:pt x="14" y="21"/>
                    <a:pt x="15" y="18"/>
                    <a:pt x="15" y="17"/>
                  </a:cubicBezTo>
                  <a:cubicBezTo>
                    <a:pt x="15" y="17"/>
                    <a:pt x="16" y="16"/>
                    <a:pt x="16" y="16"/>
                  </a:cubicBezTo>
                  <a:cubicBezTo>
                    <a:pt x="16" y="16"/>
                    <a:pt x="18" y="15"/>
                    <a:pt x="19" y="15"/>
                  </a:cubicBezTo>
                  <a:cubicBezTo>
                    <a:pt x="22" y="14"/>
                    <a:pt x="22" y="9"/>
                    <a:pt x="20" y="6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4" name="Freeform 44"/>
            <p:cNvSpPr>
              <a:spLocks/>
            </p:cNvSpPr>
            <p:nvPr/>
          </p:nvSpPr>
          <p:spPr bwMode="auto">
            <a:xfrm>
              <a:off x="4832351" y="577851"/>
              <a:ext cx="55563" cy="66675"/>
            </a:xfrm>
            <a:custGeom>
              <a:avLst/>
              <a:gdLst>
                <a:gd name="T0" fmla="*/ 21 w 26"/>
                <a:gd name="T1" fmla="*/ 1 h 31"/>
                <a:gd name="T2" fmla="*/ 6 w 26"/>
                <a:gd name="T3" fmla="*/ 10 h 31"/>
                <a:gd name="T4" fmla="*/ 2 w 26"/>
                <a:gd name="T5" fmla="*/ 26 h 31"/>
                <a:gd name="T6" fmla="*/ 10 w 26"/>
                <a:gd name="T7" fmla="*/ 25 h 31"/>
                <a:gd name="T8" fmla="*/ 10 w 26"/>
                <a:gd name="T9" fmla="*/ 25 h 31"/>
                <a:gd name="T10" fmla="*/ 11 w 26"/>
                <a:gd name="T11" fmla="*/ 24 h 31"/>
                <a:gd name="T12" fmla="*/ 13 w 26"/>
                <a:gd name="T13" fmla="*/ 22 h 31"/>
                <a:gd name="T14" fmla="*/ 18 w 26"/>
                <a:gd name="T15" fmla="*/ 17 h 31"/>
                <a:gd name="T16" fmla="*/ 25 w 26"/>
                <a:gd name="T17" fmla="*/ 5 h 31"/>
                <a:gd name="T18" fmla="*/ 21 w 26"/>
                <a:gd name="T19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31">
                  <a:moveTo>
                    <a:pt x="21" y="1"/>
                  </a:moveTo>
                  <a:cubicBezTo>
                    <a:pt x="15" y="1"/>
                    <a:pt x="10" y="5"/>
                    <a:pt x="6" y="10"/>
                  </a:cubicBezTo>
                  <a:cubicBezTo>
                    <a:pt x="3" y="14"/>
                    <a:pt x="0" y="20"/>
                    <a:pt x="2" y="26"/>
                  </a:cubicBezTo>
                  <a:cubicBezTo>
                    <a:pt x="3" y="31"/>
                    <a:pt x="10" y="30"/>
                    <a:pt x="10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24"/>
                    <a:pt x="10" y="24"/>
                    <a:pt x="11" y="24"/>
                  </a:cubicBezTo>
                  <a:cubicBezTo>
                    <a:pt x="11" y="23"/>
                    <a:pt x="12" y="22"/>
                    <a:pt x="13" y="22"/>
                  </a:cubicBezTo>
                  <a:cubicBezTo>
                    <a:pt x="14" y="20"/>
                    <a:pt x="16" y="18"/>
                    <a:pt x="18" y="17"/>
                  </a:cubicBezTo>
                  <a:cubicBezTo>
                    <a:pt x="22" y="13"/>
                    <a:pt x="25" y="10"/>
                    <a:pt x="25" y="5"/>
                  </a:cubicBezTo>
                  <a:cubicBezTo>
                    <a:pt x="26" y="3"/>
                    <a:pt x="23" y="0"/>
                    <a:pt x="21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5" name="Freeform 45"/>
            <p:cNvSpPr>
              <a:spLocks/>
            </p:cNvSpPr>
            <p:nvPr/>
          </p:nvSpPr>
          <p:spPr bwMode="auto">
            <a:xfrm>
              <a:off x="4954588" y="620714"/>
              <a:ext cx="88900" cy="49213"/>
            </a:xfrm>
            <a:custGeom>
              <a:avLst/>
              <a:gdLst>
                <a:gd name="T0" fmla="*/ 32 w 41"/>
                <a:gd name="T1" fmla="*/ 1 h 23"/>
                <a:gd name="T2" fmla="*/ 16 w 41"/>
                <a:gd name="T3" fmla="*/ 5 h 23"/>
                <a:gd name="T4" fmla="*/ 8 w 41"/>
                <a:gd name="T5" fmla="*/ 9 h 23"/>
                <a:gd name="T6" fmla="*/ 5 w 41"/>
                <a:gd name="T7" fmla="*/ 12 h 23"/>
                <a:gd name="T8" fmla="*/ 4 w 41"/>
                <a:gd name="T9" fmla="*/ 13 h 23"/>
                <a:gd name="T10" fmla="*/ 6 w 41"/>
                <a:gd name="T11" fmla="*/ 22 h 23"/>
                <a:gd name="T12" fmla="*/ 19 w 41"/>
                <a:gd name="T13" fmla="*/ 18 h 23"/>
                <a:gd name="T14" fmla="*/ 34 w 41"/>
                <a:gd name="T15" fmla="*/ 14 h 23"/>
                <a:gd name="T16" fmla="*/ 32 w 41"/>
                <a:gd name="T17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23">
                  <a:moveTo>
                    <a:pt x="32" y="1"/>
                  </a:moveTo>
                  <a:cubicBezTo>
                    <a:pt x="26" y="0"/>
                    <a:pt x="21" y="2"/>
                    <a:pt x="16" y="5"/>
                  </a:cubicBezTo>
                  <a:cubicBezTo>
                    <a:pt x="13" y="6"/>
                    <a:pt x="10" y="7"/>
                    <a:pt x="8" y="9"/>
                  </a:cubicBezTo>
                  <a:cubicBezTo>
                    <a:pt x="6" y="10"/>
                    <a:pt x="6" y="11"/>
                    <a:pt x="5" y="12"/>
                  </a:cubicBezTo>
                  <a:cubicBezTo>
                    <a:pt x="4" y="12"/>
                    <a:pt x="3" y="14"/>
                    <a:pt x="4" y="13"/>
                  </a:cubicBezTo>
                  <a:cubicBezTo>
                    <a:pt x="0" y="16"/>
                    <a:pt x="1" y="23"/>
                    <a:pt x="6" y="22"/>
                  </a:cubicBezTo>
                  <a:cubicBezTo>
                    <a:pt x="11" y="22"/>
                    <a:pt x="15" y="20"/>
                    <a:pt x="19" y="18"/>
                  </a:cubicBezTo>
                  <a:cubicBezTo>
                    <a:pt x="24" y="16"/>
                    <a:pt x="29" y="15"/>
                    <a:pt x="34" y="14"/>
                  </a:cubicBezTo>
                  <a:cubicBezTo>
                    <a:pt x="41" y="12"/>
                    <a:pt x="39" y="2"/>
                    <a:pt x="32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6" name="Freeform 46"/>
            <p:cNvSpPr>
              <a:spLocks/>
            </p:cNvSpPr>
            <p:nvPr/>
          </p:nvSpPr>
          <p:spPr bwMode="auto">
            <a:xfrm>
              <a:off x="5045076" y="704851"/>
              <a:ext cx="90488" cy="44450"/>
            </a:xfrm>
            <a:custGeom>
              <a:avLst/>
              <a:gdLst>
                <a:gd name="T0" fmla="*/ 34 w 42"/>
                <a:gd name="T1" fmla="*/ 1 h 21"/>
                <a:gd name="T2" fmla="*/ 17 w 42"/>
                <a:gd name="T3" fmla="*/ 2 h 21"/>
                <a:gd name="T4" fmla="*/ 10 w 42"/>
                <a:gd name="T5" fmla="*/ 5 h 21"/>
                <a:gd name="T6" fmla="*/ 8 w 42"/>
                <a:gd name="T7" fmla="*/ 7 h 21"/>
                <a:gd name="T8" fmla="*/ 6 w 42"/>
                <a:gd name="T9" fmla="*/ 8 h 21"/>
                <a:gd name="T10" fmla="*/ 4 w 42"/>
                <a:gd name="T11" fmla="*/ 18 h 21"/>
                <a:gd name="T12" fmla="*/ 18 w 42"/>
                <a:gd name="T13" fmla="*/ 18 h 21"/>
                <a:gd name="T14" fmla="*/ 34 w 42"/>
                <a:gd name="T15" fmla="*/ 15 h 21"/>
                <a:gd name="T16" fmla="*/ 34 w 42"/>
                <a:gd name="T17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21">
                  <a:moveTo>
                    <a:pt x="34" y="1"/>
                  </a:moveTo>
                  <a:cubicBezTo>
                    <a:pt x="29" y="0"/>
                    <a:pt x="22" y="0"/>
                    <a:pt x="17" y="2"/>
                  </a:cubicBezTo>
                  <a:cubicBezTo>
                    <a:pt x="14" y="2"/>
                    <a:pt x="12" y="4"/>
                    <a:pt x="10" y="5"/>
                  </a:cubicBezTo>
                  <a:cubicBezTo>
                    <a:pt x="9" y="6"/>
                    <a:pt x="8" y="6"/>
                    <a:pt x="8" y="7"/>
                  </a:cubicBezTo>
                  <a:cubicBezTo>
                    <a:pt x="7" y="7"/>
                    <a:pt x="4" y="9"/>
                    <a:pt x="6" y="8"/>
                  </a:cubicBezTo>
                  <a:cubicBezTo>
                    <a:pt x="1" y="10"/>
                    <a:pt x="0" y="15"/>
                    <a:pt x="4" y="18"/>
                  </a:cubicBezTo>
                  <a:cubicBezTo>
                    <a:pt x="9" y="21"/>
                    <a:pt x="13" y="20"/>
                    <a:pt x="18" y="18"/>
                  </a:cubicBezTo>
                  <a:cubicBezTo>
                    <a:pt x="23" y="16"/>
                    <a:pt x="29" y="17"/>
                    <a:pt x="34" y="15"/>
                  </a:cubicBezTo>
                  <a:cubicBezTo>
                    <a:pt x="42" y="14"/>
                    <a:pt x="41" y="4"/>
                    <a:pt x="34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7" name="Freeform 47"/>
            <p:cNvSpPr>
              <a:spLocks/>
            </p:cNvSpPr>
            <p:nvPr/>
          </p:nvSpPr>
          <p:spPr bwMode="auto">
            <a:xfrm>
              <a:off x="5103813" y="836614"/>
              <a:ext cx="98425" cy="39688"/>
            </a:xfrm>
            <a:custGeom>
              <a:avLst/>
              <a:gdLst>
                <a:gd name="T0" fmla="*/ 43 w 46"/>
                <a:gd name="T1" fmla="*/ 4 h 18"/>
                <a:gd name="T2" fmla="*/ 22 w 46"/>
                <a:gd name="T3" fmla="*/ 1 h 18"/>
                <a:gd name="T4" fmla="*/ 3 w 46"/>
                <a:gd name="T5" fmla="*/ 5 h 18"/>
                <a:gd name="T6" fmla="*/ 3 w 46"/>
                <a:gd name="T7" fmla="*/ 13 h 18"/>
                <a:gd name="T8" fmla="*/ 22 w 46"/>
                <a:gd name="T9" fmla="*/ 17 h 18"/>
                <a:gd name="T10" fmla="*/ 43 w 46"/>
                <a:gd name="T11" fmla="*/ 14 h 18"/>
                <a:gd name="T12" fmla="*/ 43 w 46"/>
                <a:gd name="T13" fmla="*/ 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8">
                  <a:moveTo>
                    <a:pt x="43" y="4"/>
                  </a:moveTo>
                  <a:cubicBezTo>
                    <a:pt x="37" y="0"/>
                    <a:pt x="29" y="1"/>
                    <a:pt x="22" y="1"/>
                  </a:cubicBezTo>
                  <a:cubicBezTo>
                    <a:pt x="15" y="2"/>
                    <a:pt x="9" y="2"/>
                    <a:pt x="3" y="5"/>
                  </a:cubicBezTo>
                  <a:cubicBezTo>
                    <a:pt x="0" y="6"/>
                    <a:pt x="0" y="11"/>
                    <a:pt x="3" y="13"/>
                  </a:cubicBezTo>
                  <a:cubicBezTo>
                    <a:pt x="9" y="15"/>
                    <a:pt x="15" y="16"/>
                    <a:pt x="22" y="17"/>
                  </a:cubicBezTo>
                  <a:cubicBezTo>
                    <a:pt x="29" y="17"/>
                    <a:pt x="37" y="18"/>
                    <a:pt x="43" y="14"/>
                  </a:cubicBezTo>
                  <a:cubicBezTo>
                    <a:pt x="46" y="11"/>
                    <a:pt x="46" y="7"/>
                    <a:pt x="43" y="4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8" name="Freeform 48"/>
            <p:cNvSpPr>
              <a:spLocks/>
            </p:cNvSpPr>
            <p:nvPr/>
          </p:nvSpPr>
          <p:spPr bwMode="auto">
            <a:xfrm>
              <a:off x="5151438" y="973139"/>
              <a:ext cx="79375" cy="82550"/>
            </a:xfrm>
            <a:custGeom>
              <a:avLst/>
              <a:gdLst>
                <a:gd name="T0" fmla="*/ 25 w 37"/>
                <a:gd name="T1" fmla="*/ 14 h 39"/>
                <a:gd name="T2" fmla="*/ 9 w 37"/>
                <a:gd name="T3" fmla="*/ 4 h 39"/>
                <a:gd name="T4" fmla="*/ 1 w 37"/>
                <a:gd name="T5" fmla="*/ 7 h 39"/>
                <a:gd name="T6" fmla="*/ 11 w 37"/>
                <a:gd name="T7" fmla="*/ 21 h 39"/>
                <a:gd name="T8" fmla="*/ 17 w 37"/>
                <a:gd name="T9" fmla="*/ 28 h 39"/>
                <a:gd name="T10" fmla="*/ 22 w 37"/>
                <a:gd name="T11" fmla="*/ 37 h 39"/>
                <a:gd name="T12" fmla="*/ 28 w 37"/>
                <a:gd name="T13" fmla="*/ 38 h 39"/>
                <a:gd name="T14" fmla="*/ 25 w 37"/>
                <a:gd name="T15" fmla="*/ 1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39">
                  <a:moveTo>
                    <a:pt x="25" y="14"/>
                  </a:moveTo>
                  <a:cubicBezTo>
                    <a:pt x="21" y="9"/>
                    <a:pt x="15" y="7"/>
                    <a:pt x="9" y="4"/>
                  </a:cubicBezTo>
                  <a:cubicBezTo>
                    <a:pt x="7" y="0"/>
                    <a:pt x="0" y="2"/>
                    <a:pt x="1" y="7"/>
                  </a:cubicBezTo>
                  <a:cubicBezTo>
                    <a:pt x="2" y="13"/>
                    <a:pt x="6" y="17"/>
                    <a:pt x="11" y="21"/>
                  </a:cubicBezTo>
                  <a:cubicBezTo>
                    <a:pt x="13" y="23"/>
                    <a:pt x="15" y="25"/>
                    <a:pt x="17" y="28"/>
                  </a:cubicBezTo>
                  <a:cubicBezTo>
                    <a:pt x="18" y="31"/>
                    <a:pt x="19" y="34"/>
                    <a:pt x="22" y="37"/>
                  </a:cubicBezTo>
                  <a:cubicBezTo>
                    <a:pt x="23" y="38"/>
                    <a:pt x="26" y="39"/>
                    <a:pt x="28" y="38"/>
                  </a:cubicBezTo>
                  <a:cubicBezTo>
                    <a:pt x="37" y="32"/>
                    <a:pt x="31" y="20"/>
                    <a:pt x="25" y="14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9" name="Freeform 49"/>
            <p:cNvSpPr>
              <a:spLocks/>
            </p:cNvSpPr>
            <p:nvPr/>
          </p:nvSpPr>
          <p:spPr bwMode="auto">
            <a:xfrm>
              <a:off x="5133976" y="1098551"/>
              <a:ext cx="50800" cy="92075"/>
            </a:xfrm>
            <a:custGeom>
              <a:avLst/>
              <a:gdLst>
                <a:gd name="T0" fmla="*/ 18 w 24"/>
                <a:gd name="T1" fmla="*/ 19 h 43"/>
                <a:gd name="T2" fmla="*/ 9 w 24"/>
                <a:gd name="T3" fmla="*/ 3 h 43"/>
                <a:gd name="T4" fmla="*/ 3 w 24"/>
                <a:gd name="T5" fmla="*/ 2 h 43"/>
                <a:gd name="T6" fmla="*/ 3 w 24"/>
                <a:gd name="T7" fmla="*/ 21 h 43"/>
                <a:gd name="T8" fmla="*/ 5 w 24"/>
                <a:gd name="T9" fmla="*/ 30 h 43"/>
                <a:gd name="T10" fmla="*/ 9 w 24"/>
                <a:gd name="T11" fmla="*/ 41 h 43"/>
                <a:gd name="T12" fmla="*/ 18 w 24"/>
                <a:gd name="T13" fmla="*/ 41 h 43"/>
                <a:gd name="T14" fmla="*/ 18 w 24"/>
                <a:gd name="T15" fmla="*/ 1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43">
                  <a:moveTo>
                    <a:pt x="18" y="19"/>
                  </a:moveTo>
                  <a:cubicBezTo>
                    <a:pt x="15" y="14"/>
                    <a:pt x="11" y="8"/>
                    <a:pt x="9" y="3"/>
                  </a:cubicBezTo>
                  <a:cubicBezTo>
                    <a:pt x="9" y="0"/>
                    <a:pt x="4" y="0"/>
                    <a:pt x="3" y="2"/>
                  </a:cubicBezTo>
                  <a:cubicBezTo>
                    <a:pt x="0" y="8"/>
                    <a:pt x="1" y="14"/>
                    <a:pt x="3" y="21"/>
                  </a:cubicBezTo>
                  <a:cubicBezTo>
                    <a:pt x="4" y="24"/>
                    <a:pt x="5" y="27"/>
                    <a:pt x="5" y="30"/>
                  </a:cubicBezTo>
                  <a:cubicBezTo>
                    <a:pt x="6" y="34"/>
                    <a:pt x="5" y="38"/>
                    <a:pt x="9" y="41"/>
                  </a:cubicBezTo>
                  <a:cubicBezTo>
                    <a:pt x="12" y="43"/>
                    <a:pt x="15" y="43"/>
                    <a:pt x="18" y="41"/>
                  </a:cubicBezTo>
                  <a:cubicBezTo>
                    <a:pt x="24" y="36"/>
                    <a:pt x="21" y="25"/>
                    <a:pt x="18" y="19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0" name="Freeform 50"/>
            <p:cNvSpPr>
              <a:spLocks/>
            </p:cNvSpPr>
            <p:nvPr/>
          </p:nvSpPr>
          <p:spPr bwMode="auto">
            <a:xfrm>
              <a:off x="4651376" y="785814"/>
              <a:ext cx="173038" cy="176213"/>
            </a:xfrm>
            <a:custGeom>
              <a:avLst/>
              <a:gdLst>
                <a:gd name="T0" fmla="*/ 50 w 80"/>
                <a:gd name="T1" fmla="*/ 1 h 82"/>
                <a:gd name="T2" fmla="*/ 50 w 80"/>
                <a:gd name="T3" fmla="*/ 5 h 82"/>
                <a:gd name="T4" fmla="*/ 59 w 80"/>
                <a:gd name="T5" fmla="*/ 11 h 82"/>
                <a:gd name="T6" fmla="*/ 63 w 80"/>
                <a:gd name="T7" fmla="*/ 25 h 82"/>
                <a:gd name="T8" fmla="*/ 53 w 80"/>
                <a:gd name="T9" fmla="*/ 37 h 82"/>
                <a:gd name="T10" fmla="*/ 33 w 80"/>
                <a:gd name="T11" fmla="*/ 59 h 82"/>
                <a:gd name="T12" fmla="*/ 11 w 80"/>
                <a:gd name="T13" fmla="*/ 60 h 82"/>
                <a:gd name="T14" fmla="*/ 13 w 80"/>
                <a:gd name="T15" fmla="*/ 33 h 82"/>
                <a:gd name="T16" fmla="*/ 45 w 80"/>
                <a:gd name="T17" fmla="*/ 4 h 82"/>
                <a:gd name="T18" fmla="*/ 45 w 80"/>
                <a:gd name="T19" fmla="*/ 2 h 82"/>
                <a:gd name="T20" fmla="*/ 19 w 80"/>
                <a:gd name="T21" fmla="*/ 13 h 82"/>
                <a:gd name="T22" fmla="*/ 3 w 80"/>
                <a:gd name="T23" fmla="*/ 40 h 82"/>
                <a:gd name="T24" fmla="*/ 25 w 80"/>
                <a:gd name="T25" fmla="*/ 76 h 82"/>
                <a:gd name="T26" fmla="*/ 43 w 80"/>
                <a:gd name="T27" fmla="*/ 55 h 82"/>
                <a:gd name="T28" fmla="*/ 60 w 80"/>
                <a:gd name="T29" fmla="*/ 37 h 82"/>
                <a:gd name="T30" fmla="*/ 70 w 80"/>
                <a:gd name="T31" fmla="*/ 31 h 82"/>
                <a:gd name="T32" fmla="*/ 50 w 80"/>
                <a:gd name="T33" fmla="*/ 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0" h="82">
                  <a:moveTo>
                    <a:pt x="50" y="1"/>
                  </a:moveTo>
                  <a:cubicBezTo>
                    <a:pt x="47" y="1"/>
                    <a:pt x="47" y="5"/>
                    <a:pt x="50" y="5"/>
                  </a:cubicBezTo>
                  <a:cubicBezTo>
                    <a:pt x="53" y="5"/>
                    <a:pt x="57" y="9"/>
                    <a:pt x="59" y="11"/>
                  </a:cubicBezTo>
                  <a:cubicBezTo>
                    <a:pt x="64" y="16"/>
                    <a:pt x="65" y="18"/>
                    <a:pt x="63" y="25"/>
                  </a:cubicBezTo>
                  <a:cubicBezTo>
                    <a:pt x="61" y="33"/>
                    <a:pt x="59" y="33"/>
                    <a:pt x="53" y="37"/>
                  </a:cubicBezTo>
                  <a:cubicBezTo>
                    <a:pt x="45" y="43"/>
                    <a:pt x="39" y="51"/>
                    <a:pt x="33" y="59"/>
                  </a:cubicBezTo>
                  <a:cubicBezTo>
                    <a:pt x="27" y="66"/>
                    <a:pt x="16" y="69"/>
                    <a:pt x="11" y="60"/>
                  </a:cubicBezTo>
                  <a:cubicBezTo>
                    <a:pt x="7" y="52"/>
                    <a:pt x="8" y="41"/>
                    <a:pt x="13" y="33"/>
                  </a:cubicBezTo>
                  <a:cubicBezTo>
                    <a:pt x="20" y="20"/>
                    <a:pt x="30" y="6"/>
                    <a:pt x="45" y="4"/>
                  </a:cubicBezTo>
                  <a:cubicBezTo>
                    <a:pt x="46" y="4"/>
                    <a:pt x="46" y="2"/>
                    <a:pt x="45" y="2"/>
                  </a:cubicBezTo>
                  <a:cubicBezTo>
                    <a:pt x="34" y="1"/>
                    <a:pt x="27" y="4"/>
                    <a:pt x="19" y="13"/>
                  </a:cubicBezTo>
                  <a:cubicBezTo>
                    <a:pt x="12" y="21"/>
                    <a:pt x="6" y="30"/>
                    <a:pt x="3" y="40"/>
                  </a:cubicBezTo>
                  <a:cubicBezTo>
                    <a:pt x="0" y="52"/>
                    <a:pt x="5" y="82"/>
                    <a:pt x="25" y="76"/>
                  </a:cubicBezTo>
                  <a:cubicBezTo>
                    <a:pt x="33" y="73"/>
                    <a:pt x="39" y="62"/>
                    <a:pt x="43" y="55"/>
                  </a:cubicBezTo>
                  <a:cubicBezTo>
                    <a:pt x="48" y="48"/>
                    <a:pt x="52" y="42"/>
                    <a:pt x="60" y="37"/>
                  </a:cubicBezTo>
                  <a:cubicBezTo>
                    <a:pt x="63" y="35"/>
                    <a:pt x="67" y="34"/>
                    <a:pt x="70" y="31"/>
                  </a:cubicBezTo>
                  <a:cubicBezTo>
                    <a:pt x="80" y="19"/>
                    <a:pt x="63" y="0"/>
                    <a:pt x="50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1" name="Freeform 51"/>
            <p:cNvSpPr>
              <a:spLocks/>
            </p:cNvSpPr>
            <p:nvPr/>
          </p:nvSpPr>
          <p:spPr bwMode="auto">
            <a:xfrm>
              <a:off x="4916488" y="769939"/>
              <a:ext cx="77788" cy="95250"/>
            </a:xfrm>
            <a:custGeom>
              <a:avLst/>
              <a:gdLst>
                <a:gd name="T0" fmla="*/ 33 w 36"/>
                <a:gd name="T1" fmla="*/ 2 h 44"/>
                <a:gd name="T2" fmla="*/ 1 w 36"/>
                <a:gd name="T3" fmla="*/ 42 h 44"/>
                <a:gd name="T4" fmla="*/ 2 w 36"/>
                <a:gd name="T5" fmla="*/ 43 h 44"/>
                <a:gd name="T6" fmla="*/ 24 w 36"/>
                <a:gd name="T7" fmla="*/ 22 h 44"/>
                <a:gd name="T8" fmla="*/ 36 w 36"/>
                <a:gd name="T9" fmla="*/ 3 h 44"/>
                <a:gd name="T10" fmla="*/ 33 w 36"/>
                <a:gd name="T11" fmla="*/ 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44">
                  <a:moveTo>
                    <a:pt x="33" y="2"/>
                  </a:moveTo>
                  <a:cubicBezTo>
                    <a:pt x="30" y="19"/>
                    <a:pt x="10" y="28"/>
                    <a:pt x="1" y="42"/>
                  </a:cubicBezTo>
                  <a:cubicBezTo>
                    <a:pt x="0" y="43"/>
                    <a:pt x="2" y="44"/>
                    <a:pt x="2" y="43"/>
                  </a:cubicBezTo>
                  <a:cubicBezTo>
                    <a:pt x="11" y="38"/>
                    <a:pt x="18" y="29"/>
                    <a:pt x="24" y="22"/>
                  </a:cubicBezTo>
                  <a:cubicBezTo>
                    <a:pt x="29" y="16"/>
                    <a:pt x="34" y="10"/>
                    <a:pt x="36" y="3"/>
                  </a:cubicBezTo>
                  <a:cubicBezTo>
                    <a:pt x="36" y="1"/>
                    <a:pt x="33" y="0"/>
                    <a:pt x="33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2" name="Freeform 52"/>
            <p:cNvSpPr>
              <a:spLocks/>
            </p:cNvSpPr>
            <p:nvPr/>
          </p:nvSpPr>
          <p:spPr bwMode="auto">
            <a:xfrm>
              <a:off x="4905376" y="812801"/>
              <a:ext cx="123825" cy="95250"/>
            </a:xfrm>
            <a:custGeom>
              <a:avLst/>
              <a:gdLst>
                <a:gd name="T0" fmla="*/ 53 w 57"/>
                <a:gd name="T1" fmla="*/ 1 h 44"/>
                <a:gd name="T2" fmla="*/ 40 w 57"/>
                <a:gd name="T3" fmla="*/ 14 h 44"/>
                <a:gd name="T4" fmla="*/ 26 w 57"/>
                <a:gd name="T5" fmla="*/ 23 h 44"/>
                <a:gd name="T6" fmla="*/ 1 w 57"/>
                <a:gd name="T7" fmla="*/ 41 h 44"/>
                <a:gd name="T8" fmla="*/ 2 w 57"/>
                <a:gd name="T9" fmla="*/ 43 h 44"/>
                <a:gd name="T10" fmla="*/ 11 w 57"/>
                <a:gd name="T11" fmla="*/ 40 h 44"/>
                <a:gd name="T12" fmla="*/ 27 w 57"/>
                <a:gd name="T13" fmla="*/ 26 h 44"/>
                <a:gd name="T14" fmla="*/ 44 w 57"/>
                <a:gd name="T15" fmla="*/ 16 h 44"/>
                <a:gd name="T16" fmla="*/ 55 w 57"/>
                <a:gd name="T17" fmla="*/ 3 h 44"/>
                <a:gd name="T18" fmla="*/ 53 w 57"/>
                <a:gd name="T19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44">
                  <a:moveTo>
                    <a:pt x="53" y="1"/>
                  </a:moveTo>
                  <a:cubicBezTo>
                    <a:pt x="49" y="6"/>
                    <a:pt x="46" y="11"/>
                    <a:pt x="40" y="14"/>
                  </a:cubicBezTo>
                  <a:cubicBezTo>
                    <a:pt x="35" y="17"/>
                    <a:pt x="30" y="19"/>
                    <a:pt x="26" y="23"/>
                  </a:cubicBezTo>
                  <a:cubicBezTo>
                    <a:pt x="18" y="28"/>
                    <a:pt x="10" y="37"/>
                    <a:pt x="1" y="41"/>
                  </a:cubicBezTo>
                  <a:cubicBezTo>
                    <a:pt x="0" y="42"/>
                    <a:pt x="1" y="43"/>
                    <a:pt x="2" y="43"/>
                  </a:cubicBezTo>
                  <a:cubicBezTo>
                    <a:pt x="6" y="44"/>
                    <a:pt x="8" y="42"/>
                    <a:pt x="11" y="40"/>
                  </a:cubicBezTo>
                  <a:cubicBezTo>
                    <a:pt x="17" y="35"/>
                    <a:pt x="22" y="30"/>
                    <a:pt x="27" y="26"/>
                  </a:cubicBezTo>
                  <a:cubicBezTo>
                    <a:pt x="33" y="22"/>
                    <a:pt x="39" y="20"/>
                    <a:pt x="44" y="16"/>
                  </a:cubicBezTo>
                  <a:cubicBezTo>
                    <a:pt x="49" y="13"/>
                    <a:pt x="51" y="8"/>
                    <a:pt x="55" y="3"/>
                  </a:cubicBezTo>
                  <a:cubicBezTo>
                    <a:pt x="57" y="2"/>
                    <a:pt x="55" y="0"/>
                    <a:pt x="53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3" name="Freeform 53"/>
            <p:cNvSpPr>
              <a:spLocks/>
            </p:cNvSpPr>
            <p:nvPr/>
          </p:nvSpPr>
          <p:spPr bwMode="auto">
            <a:xfrm>
              <a:off x="4902201" y="860426"/>
              <a:ext cx="127000" cy="101600"/>
            </a:xfrm>
            <a:custGeom>
              <a:avLst/>
              <a:gdLst>
                <a:gd name="T0" fmla="*/ 59 w 59"/>
                <a:gd name="T1" fmla="*/ 0 h 47"/>
                <a:gd name="T2" fmla="*/ 32 w 59"/>
                <a:gd name="T3" fmla="*/ 21 h 47"/>
                <a:gd name="T4" fmla="*/ 1 w 59"/>
                <a:gd name="T5" fmla="*/ 45 h 47"/>
                <a:gd name="T6" fmla="*/ 2 w 59"/>
                <a:gd name="T7" fmla="*/ 46 h 47"/>
                <a:gd name="T8" fmla="*/ 37 w 59"/>
                <a:gd name="T9" fmla="*/ 21 h 47"/>
                <a:gd name="T10" fmla="*/ 59 w 59"/>
                <a:gd name="T11" fmla="*/ 1 h 47"/>
                <a:gd name="T12" fmla="*/ 59 w 59"/>
                <a:gd name="T1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47">
                  <a:moveTo>
                    <a:pt x="59" y="0"/>
                  </a:moveTo>
                  <a:cubicBezTo>
                    <a:pt x="52" y="10"/>
                    <a:pt x="40" y="14"/>
                    <a:pt x="32" y="21"/>
                  </a:cubicBezTo>
                  <a:cubicBezTo>
                    <a:pt x="22" y="29"/>
                    <a:pt x="8" y="35"/>
                    <a:pt x="1" y="45"/>
                  </a:cubicBezTo>
                  <a:cubicBezTo>
                    <a:pt x="0" y="46"/>
                    <a:pt x="1" y="47"/>
                    <a:pt x="2" y="46"/>
                  </a:cubicBezTo>
                  <a:cubicBezTo>
                    <a:pt x="14" y="39"/>
                    <a:pt x="26" y="30"/>
                    <a:pt x="37" y="21"/>
                  </a:cubicBezTo>
                  <a:cubicBezTo>
                    <a:pt x="44" y="15"/>
                    <a:pt x="56" y="10"/>
                    <a:pt x="59" y="1"/>
                  </a:cubicBezTo>
                  <a:cubicBezTo>
                    <a:pt x="59" y="0"/>
                    <a:pt x="59" y="0"/>
                    <a:pt x="59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4" name="Freeform 54"/>
            <p:cNvSpPr>
              <a:spLocks/>
            </p:cNvSpPr>
            <p:nvPr/>
          </p:nvSpPr>
          <p:spPr bwMode="auto">
            <a:xfrm>
              <a:off x="4873626" y="903289"/>
              <a:ext cx="161925" cy="114300"/>
            </a:xfrm>
            <a:custGeom>
              <a:avLst/>
              <a:gdLst>
                <a:gd name="T0" fmla="*/ 71 w 75"/>
                <a:gd name="T1" fmla="*/ 2 h 53"/>
                <a:gd name="T2" fmla="*/ 37 w 75"/>
                <a:gd name="T3" fmla="*/ 28 h 53"/>
                <a:gd name="T4" fmla="*/ 5 w 75"/>
                <a:gd name="T5" fmla="*/ 47 h 53"/>
                <a:gd name="T6" fmla="*/ 4 w 75"/>
                <a:gd name="T7" fmla="*/ 47 h 53"/>
                <a:gd name="T8" fmla="*/ 2 w 75"/>
                <a:gd name="T9" fmla="*/ 49 h 53"/>
                <a:gd name="T10" fmla="*/ 4 w 75"/>
                <a:gd name="T11" fmla="*/ 52 h 53"/>
                <a:gd name="T12" fmla="*/ 42 w 75"/>
                <a:gd name="T13" fmla="*/ 30 h 53"/>
                <a:gd name="T14" fmla="*/ 73 w 75"/>
                <a:gd name="T15" fmla="*/ 4 h 53"/>
                <a:gd name="T16" fmla="*/ 71 w 75"/>
                <a:gd name="T17" fmla="*/ 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53">
                  <a:moveTo>
                    <a:pt x="71" y="2"/>
                  </a:moveTo>
                  <a:cubicBezTo>
                    <a:pt x="59" y="10"/>
                    <a:pt x="50" y="22"/>
                    <a:pt x="37" y="28"/>
                  </a:cubicBezTo>
                  <a:cubicBezTo>
                    <a:pt x="26" y="33"/>
                    <a:pt x="16" y="40"/>
                    <a:pt x="5" y="47"/>
                  </a:cubicBezTo>
                  <a:cubicBezTo>
                    <a:pt x="5" y="47"/>
                    <a:pt x="4" y="47"/>
                    <a:pt x="4" y="47"/>
                  </a:cubicBezTo>
                  <a:cubicBezTo>
                    <a:pt x="3" y="48"/>
                    <a:pt x="2" y="48"/>
                    <a:pt x="2" y="49"/>
                  </a:cubicBezTo>
                  <a:cubicBezTo>
                    <a:pt x="0" y="50"/>
                    <a:pt x="2" y="53"/>
                    <a:pt x="4" y="52"/>
                  </a:cubicBezTo>
                  <a:cubicBezTo>
                    <a:pt x="17" y="45"/>
                    <a:pt x="29" y="37"/>
                    <a:pt x="42" y="30"/>
                  </a:cubicBezTo>
                  <a:cubicBezTo>
                    <a:pt x="54" y="24"/>
                    <a:pt x="63" y="13"/>
                    <a:pt x="73" y="4"/>
                  </a:cubicBezTo>
                  <a:cubicBezTo>
                    <a:pt x="75" y="3"/>
                    <a:pt x="72" y="0"/>
                    <a:pt x="71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" name="Freeform 55"/>
            <p:cNvSpPr>
              <a:spLocks/>
            </p:cNvSpPr>
            <p:nvPr/>
          </p:nvSpPr>
          <p:spPr bwMode="auto">
            <a:xfrm>
              <a:off x="4867276" y="958851"/>
              <a:ext cx="153988" cy="95250"/>
            </a:xfrm>
            <a:custGeom>
              <a:avLst/>
              <a:gdLst>
                <a:gd name="T0" fmla="*/ 69 w 72"/>
                <a:gd name="T1" fmla="*/ 1 h 44"/>
                <a:gd name="T2" fmla="*/ 36 w 72"/>
                <a:gd name="T3" fmla="*/ 22 h 44"/>
                <a:gd name="T4" fmla="*/ 18 w 72"/>
                <a:gd name="T5" fmla="*/ 31 h 44"/>
                <a:gd name="T6" fmla="*/ 2 w 72"/>
                <a:gd name="T7" fmla="*/ 40 h 44"/>
                <a:gd name="T8" fmla="*/ 2 w 72"/>
                <a:gd name="T9" fmla="*/ 43 h 44"/>
                <a:gd name="T10" fmla="*/ 13 w 72"/>
                <a:gd name="T11" fmla="*/ 39 h 44"/>
                <a:gd name="T12" fmla="*/ 34 w 72"/>
                <a:gd name="T13" fmla="*/ 28 h 44"/>
                <a:gd name="T14" fmla="*/ 71 w 72"/>
                <a:gd name="T15" fmla="*/ 3 h 44"/>
                <a:gd name="T16" fmla="*/ 69 w 72"/>
                <a:gd name="T17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44">
                  <a:moveTo>
                    <a:pt x="69" y="1"/>
                  </a:moveTo>
                  <a:cubicBezTo>
                    <a:pt x="58" y="8"/>
                    <a:pt x="47" y="16"/>
                    <a:pt x="36" y="22"/>
                  </a:cubicBezTo>
                  <a:cubicBezTo>
                    <a:pt x="30" y="26"/>
                    <a:pt x="24" y="28"/>
                    <a:pt x="18" y="31"/>
                  </a:cubicBezTo>
                  <a:cubicBezTo>
                    <a:pt x="12" y="34"/>
                    <a:pt x="8" y="38"/>
                    <a:pt x="2" y="40"/>
                  </a:cubicBezTo>
                  <a:cubicBezTo>
                    <a:pt x="0" y="41"/>
                    <a:pt x="1" y="43"/>
                    <a:pt x="2" y="43"/>
                  </a:cubicBezTo>
                  <a:cubicBezTo>
                    <a:pt x="7" y="44"/>
                    <a:pt x="9" y="42"/>
                    <a:pt x="13" y="39"/>
                  </a:cubicBezTo>
                  <a:cubicBezTo>
                    <a:pt x="20" y="35"/>
                    <a:pt x="27" y="32"/>
                    <a:pt x="34" y="28"/>
                  </a:cubicBezTo>
                  <a:cubicBezTo>
                    <a:pt x="47" y="21"/>
                    <a:pt x="58" y="11"/>
                    <a:pt x="71" y="3"/>
                  </a:cubicBezTo>
                  <a:cubicBezTo>
                    <a:pt x="72" y="2"/>
                    <a:pt x="71" y="0"/>
                    <a:pt x="69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6" name="Freeform 56"/>
            <p:cNvSpPr>
              <a:spLocks/>
            </p:cNvSpPr>
            <p:nvPr/>
          </p:nvSpPr>
          <p:spPr bwMode="auto">
            <a:xfrm>
              <a:off x="4862513" y="1017589"/>
              <a:ext cx="139700" cy="85725"/>
            </a:xfrm>
            <a:custGeom>
              <a:avLst/>
              <a:gdLst>
                <a:gd name="T0" fmla="*/ 61 w 65"/>
                <a:gd name="T1" fmla="*/ 1 h 40"/>
                <a:gd name="T2" fmla="*/ 30 w 65"/>
                <a:gd name="T3" fmla="*/ 16 h 40"/>
                <a:gd name="T4" fmla="*/ 2 w 65"/>
                <a:gd name="T5" fmla="*/ 36 h 40"/>
                <a:gd name="T6" fmla="*/ 4 w 65"/>
                <a:gd name="T7" fmla="*/ 39 h 40"/>
                <a:gd name="T8" fmla="*/ 5 w 65"/>
                <a:gd name="T9" fmla="*/ 38 h 40"/>
                <a:gd name="T10" fmla="*/ 6 w 65"/>
                <a:gd name="T11" fmla="*/ 38 h 40"/>
                <a:gd name="T12" fmla="*/ 32 w 65"/>
                <a:gd name="T13" fmla="*/ 20 h 40"/>
                <a:gd name="T14" fmla="*/ 63 w 65"/>
                <a:gd name="T15" fmla="*/ 4 h 40"/>
                <a:gd name="T16" fmla="*/ 61 w 65"/>
                <a:gd name="T17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" h="40">
                  <a:moveTo>
                    <a:pt x="61" y="1"/>
                  </a:moveTo>
                  <a:cubicBezTo>
                    <a:pt x="51" y="6"/>
                    <a:pt x="40" y="11"/>
                    <a:pt x="30" y="16"/>
                  </a:cubicBezTo>
                  <a:cubicBezTo>
                    <a:pt x="20" y="22"/>
                    <a:pt x="11" y="30"/>
                    <a:pt x="2" y="36"/>
                  </a:cubicBezTo>
                  <a:cubicBezTo>
                    <a:pt x="0" y="37"/>
                    <a:pt x="2" y="40"/>
                    <a:pt x="4" y="39"/>
                  </a:cubicBezTo>
                  <a:cubicBezTo>
                    <a:pt x="4" y="39"/>
                    <a:pt x="5" y="39"/>
                    <a:pt x="5" y="38"/>
                  </a:cubicBezTo>
                  <a:cubicBezTo>
                    <a:pt x="5" y="38"/>
                    <a:pt x="6" y="38"/>
                    <a:pt x="6" y="38"/>
                  </a:cubicBezTo>
                  <a:cubicBezTo>
                    <a:pt x="15" y="33"/>
                    <a:pt x="22" y="25"/>
                    <a:pt x="32" y="20"/>
                  </a:cubicBezTo>
                  <a:cubicBezTo>
                    <a:pt x="42" y="14"/>
                    <a:pt x="53" y="9"/>
                    <a:pt x="63" y="4"/>
                  </a:cubicBezTo>
                  <a:cubicBezTo>
                    <a:pt x="65" y="3"/>
                    <a:pt x="63" y="0"/>
                    <a:pt x="61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7" name="Freeform 57"/>
            <p:cNvSpPr>
              <a:spLocks/>
            </p:cNvSpPr>
            <p:nvPr/>
          </p:nvSpPr>
          <p:spPr bwMode="auto">
            <a:xfrm>
              <a:off x="4862513" y="1103314"/>
              <a:ext cx="79375" cy="53975"/>
            </a:xfrm>
            <a:custGeom>
              <a:avLst/>
              <a:gdLst>
                <a:gd name="T0" fmla="*/ 34 w 37"/>
                <a:gd name="T1" fmla="*/ 1 h 25"/>
                <a:gd name="T2" fmla="*/ 15 w 37"/>
                <a:gd name="T3" fmla="*/ 11 h 25"/>
                <a:gd name="T4" fmla="*/ 1 w 37"/>
                <a:gd name="T5" fmla="*/ 21 h 25"/>
                <a:gd name="T6" fmla="*/ 2 w 37"/>
                <a:gd name="T7" fmla="*/ 23 h 25"/>
                <a:gd name="T8" fmla="*/ 15 w 37"/>
                <a:gd name="T9" fmla="*/ 15 h 25"/>
                <a:gd name="T10" fmla="*/ 36 w 37"/>
                <a:gd name="T11" fmla="*/ 4 h 25"/>
                <a:gd name="T12" fmla="*/ 34 w 37"/>
                <a:gd name="T13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25">
                  <a:moveTo>
                    <a:pt x="34" y="1"/>
                  </a:moveTo>
                  <a:cubicBezTo>
                    <a:pt x="28" y="5"/>
                    <a:pt x="21" y="8"/>
                    <a:pt x="15" y="11"/>
                  </a:cubicBezTo>
                  <a:cubicBezTo>
                    <a:pt x="10" y="14"/>
                    <a:pt x="6" y="18"/>
                    <a:pt x="1" y="21"/>
                  </a:cubicBezTo>
                  <a:cubicBezTo>
                    <a:pt x="0" y="22"/>
                    <a:pt x="1" y="23"/>
                    <a:pt x="2" y="23"/>
                  </a:cubicBezTo>
                  <a:cubicBezTo>
                    <a:pt x="7" y="25"/>
                    <a:pt x="11" y="18"/>
                    <a:pt x="15" y="15"/>
                  </a:cubicBezTo>
                  <a:cubicBezTo>
                    <a:pt x="22" y="11"/>
                    <a:pt x="29" y="8"/>
                    <a:pt x="36" y="4"/>
                  </a:cubicBezTo>
                  <a:cubicBezTo>
                    <a:pt x="37" y="2"/>
                    <a:pt x="35" y="0"/>
                    <a:pt x="34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8" name="Freeform 58"/>
            <p:cNvSpPr>
              <a:spLocks/>
            </p:cNvSpPr>
            <p:nvPr/>
          </p:nvSpPr>
          <p:spPr bwMode="auto">
            <a:xfrm>
              <a:off x="4860926" y="1176339"/>
              <a:ext cx="23813" cy="17463"/>
            </a:xfrm>
            <a:custGeom>
              <a:avLst/>
              <a:gdLst>
                <a:gd name="T0" fmla="*/ 7 w 11"/>
                <a:gd name="T1" fmla="*/ 2 h 8"/>
                <a:gd name="T2" fmla="*/ 2 w 11"/>
                <a:gd name="T3" fmla="*/ 4 h 8"/>
                <a:gd name="T4" fmla="*/ 4 w 11"/>
                <a:gd name="T5" fmla="*/ 7 h 8"/>
                <a:gd name="T6" fmla="*/ 9 w 11"/>
                <a:gd name="T7" fmla="*/ 5 h 8"/>
                <a:gd name="T8" fmla="*/ 7 w 11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8">
                  <a:moveTo>
                    <a:pt x="7" y="2"/>
                  </a:moveTo>
                  <a:cubicBezTo>
                    <a:pt x="5" y="3"/>
                    <a:pt x="4" y="4"/>
                    <a:pt x="2" y="4"/>
                  </a:cubicBezTo>
                  <a:cubicBezTo>
                    <a:pt x="0" y="5"/>
                    <a:pt x="2" y="8"/>
                    <a:pt x="4" y="7"/>
                  </a:cubicBezTo>
                  <a:cubicBezTo>
                    <a:pt x="5" y="6"/>
                    <a:pt x="7" y="6"/>
                    <a:pt x="9" y="5"/>
                  </a:cubicBezTo>
                  <a:cubicBezTo>
                    <a:pt x="11" y="4"/>
                    <a:pt x="9" y="0"/>
                    <a:pt x="7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9" name="Freeform 59"/>
            <p:cNvSpPr>
              <a:spLocks/>
            </p:cNvSpPr>
            <p:nvPr/>
          </p:nvSpPr>
          <p:spPr bwMode="auto">
            <a:xfrm>
              <a:off x="4848226" y="1220789"/>
              <a:ext cx="73025" cy="84138"/>
            </a:xfrm>
            <a:custGeom>
              <a:avLst/>
              <a:gdLst>
                <a:gd name="T0" fmla="*/ 30 w 34"/>
                <a:gd name="T1" fmla="*/ 1 h 39"/>
                <a:gd name="T2" fmla="*/ 13 w 34"/>
                <a:gd name="T3" fmla="*/ 19 h 39"/>
                <a:gd name="T4" fmla="*/ 1 w 34"/>
                <a:gd name="T5" fmla="*/ 37 h 39"/>
                <a:gd name="T6" fmla="*/ 2 w 34"/>
                <a:gd name="T7" fmla="*/ 38 h 39"/>
                <a:gd name="T8" fmla="*/ 15 w 34"/>
                <a:gd name="T9" fmla="*/ 20 h 39"/>
                <a:gd name="T10" fmla="*/ 32 w 34"/>
                <a:gd name="T11" fmla="*/ 3 h 39"/>
                <a:gd name="T12" fmla="*/ 30 w 34"/>
                <a:gd name="T13" fmla="*/ 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9">
                  <a:moveTo>
                    <a:pt x="30" y="1"/>
                  </a:moveTo>
                  <a:cubicBezTo>
                    <a:pt x="24" y="7"/>
                    <a:pt x="18" y="13"/>
                    <a:pt x="13" y="19"/>
                  </a:cubicBezTo>
                  <a:cubicBezTo>
                    <a:pt x="8" y="25"/>
                    <a:pt x="4" y="31"/>
                    <a:pt x="1" y="37"/>
                  </a:cubicBezTo>
                  <a:cubicBezTo>
                    <a:pt x="0" y="38"/>
                    <a:pt x="1" y="39"/>
                    <a:pt x="2" y="38"/>
                  </a:cubicBezTo>
                  <a:cubicBezTo>
                    <a:pt x="8" y="33"/>
                    <a:pt x="11" y="26"/>
                    <a:pt x="15" y="20"/>
                  </a:cubicBezTo>
                  <a:cubicBezTo>
                    <a:pt x="21" y="14"/>
                    <a:pt x="27" y="9"/>
                    <a:pt x="32" y="3"/>
                  </a:cubicBezTo>
                  <a:cubicBezTo>
                    <a:pt x="34" y="2"/>
                    <a:pt x="32" y="0"/>
                    <a:pt x="30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0" name="Freeform 60"/>
            <p:cNvSpPr>
              <a:spLocks/>
            </p:cNvSpPr>
            <p:nvPr/>
          </p:nvSpPr>
          <p:spPr bwMode="auto">
            <a:xfrm>
              <a:off x="4837113" y="1270001"/>
              <a:ext cx="98425" cy="93663"/>
            </a:xfrm>
            <a:custGeom>
              <a:avLst/>
              <a:gdLst>
                <a:gd name="T0" fmla="*/ 43 w 46"/>
                <a:gd name="T1" fmla="*/ 1 h 43"/>
                <a:gd name="T2" fmla="*/ 16 w 46"/>
                <a:gd name="T3" fmla="*/ 22 h 43"/>
                <a:gd name="T4" fmla="*/ 5 w 46"/>
                <a:gd name="T5" fmla="*/ 34 h 43"/>
                <a:gd name="T6" fmla="*/ 0 w 46"/>
                <a:gd name="T7" fmla="*/ 42 h 43"/>
                <a:gd name="T8" fmla="*/ 3 w 46"/>
                <a:gd name="T9" fmla="*/ 42 h 43"/>
                <a:gd name="T10" fmla="*/ 7 w 46"/>
                <a:gd name="T11" fmla="*/ 39 h 43"/>
                <a:gd name="T12" fmla="*/ 12 w 46"/>
                <a:gd name="T13" fmla="*/ 33 h 43"/>
                <a:gd name="T14" fmla="*/ 26 w 46"/>
                <a:gd name="T15" fmla="*/ 20 h 43"/>
                <a:gd name="T16" fmla="*/ 45 w 46"/>
                <a:gd name="T17" fmla="*/ 2 h 43"/>
                <a:gd name="T18" fmla="*/ 43 w 46"/>
                <a:gd name="T19" fmla="*/ 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3">
                  <a:moveTo>
                    <a:pt x="43" y="1"/>
                  </a:moveTo>
                  <a:cubicBezTo>
                    <a:pt x="37" y="12"/>
                    <a:pt x="26" y="15"/>
                    <a:pt x="16" y="22"/>
                  </a:cubicBezTo>
                  <a:cubicBezTo>
                    <a:pt x="12" y="25"/>
                    <a:pt x="9" y="30"/>
                    <a:pt x="5" y="34"/>
                  </a:cubicBezTo>
                  <a:cubicBezTo>
                    <a:pt x="3" y="37"/>
                    <a:pt x="1" y="38"/>
                    <a:pt x="0" y="42"/>
                  </a:cubicBezTo>
                  <a:cubicBezTo>
                    <a:pt x="0" y="43"/>
                    <a:pt x="2" y="43"/>
                    <a:pt x="3" y="42"/>
                  </a:cubicBezTo>
                  <a:cubicBezTo>
                    <a:pt x="4" y="41"/>
                    <a:pt x="5" y="41"/>
                    <a:pt x="7" y="39"/>
                  </a:cubicBezTo>
                  <a:cubicBezTo>
                    <a:pt x="8" y="37"/>
                    <a:pt x="10" y="35"/>
                    <a:pt x="12" y="33"/>
                  </a:cubicBezTo>
                  <a:cubicBezTo>
                    <a:pt x="16" y="27"/>
                    <a:pt x="20" y="24"/>
                    <a:pt x="26" y="20"/>
                  </a:cubicBezTo>
                  <a:cubicBezTo>
                    <a:pt x="33" y="16"/>
                    <a:pt x="42" y="10"/>
                    <a:pt x="45" y="2"/>
                  </a:cubicBezTo>
                  <a:cubicBezTo>
                    <a:pt x="46" y="1"/>
                    <a:pt x="43" y="0"/>
                    <a:pt x="43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1" name="Freeform 61"/>
            <p:cNvSpPr>
              <a:spLocks/>
            </p:cNvSpPr>
            <p:nvPr/>
          </p:nvSpPr>
          <p:spPr bwMode="auto">
            <a:xfrm>
              <a:off x="4848226" y="1317626"/>
              <a:ext cx="100013" cy="79375"/>
            </a:xfrm>
            <a:custGeom>
              <a:avLst/>
              <a:gdLst>
                <a:gd name="T0" fmla="*/ 43 w 47"/>
                <a:gd name="T1" fmla="*/ 1 h 37"/>
                <a:gd name="T2" fmla="*/ 0 w 47"/>
                <a:gd name="T3" fmla="*/ 33 h 37"/>
                <a:gd name="T4" fmla="*/ 3 w 47"/>
                <a:gd name="T5" fmla="*/ 36 h 37"/>
                <a:gd name="T6" fmla="*/ 7 w 47"/>
                <a:gd name="T7" fmla="*/ 33 h 37"/>
                <a:gd name="T8" fmla="*/ 7 w 47"/>
                <a:gd name="T9" fmla="*/ 31 h 37"/>
                <a:gd name="T10" fmla="*/ 45 w 47"/>
                <a:gd name="T11" fmla="*/ 3 h 37"/>
                <a:gd name="T12" fmla="*/ 43 w 47"/>
                <a:gd name="T13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37">
                  <a:moveTo>
                    <a:pt x="43" y="1"/>
                  </a:moveTo>
                  <a:cubicBezTo>
                    <a:pt x="30" y="13"/>
                    <a:pt x="10" y="17"/>
                    <a:pt x="0" y="33"/>
                  </a:cubicBezTo>
                  <a:cubicBezTo>
                    <a:pt x="0" y="35"/>
                    <a:pt x="1" y="37"/>
                    <a:pt x="3" y="36"/>
                  </a:cubicBezTo>
                  <a:cubicBezTo>
                    <a:pt x="5" y="36"/>
                    <a:pt x="6" y="35"/>
                    <a:pt x="7" y="33"/>
                  </a:cubicBezTo>
                  <a:cubicBezTo>
                    <a:pt x="8" y="32"/>
                    <a:pt x="7" y="32"/>
                    <a:pt x="7" y="31"/>
                  </a:cubicBezTo>
                  <a:cubicBezTo>
                    <a:pt x="17" y="19"/>
                    <a:pt x="34" y="15"/>
                    <a:pt x="45" y="3"/>
                  </a:cubicBezTo>
                  <a:cubicBezTo>
                    <a:pt x="47" y="2"/>
                    <a:pt x="44" y="0"/>
                    <a:pt x="43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2" name="Freeform 62"/>
            <p:cNvSpPr>
              <a:spLocks/>
            </p:cNvSpPr>
            <p:nvPr/>
          </p:nvSpPr>
          <p:spPr bwMode="auto">
            <a:xfrm>
              <a:off x="4837113" y="1360489"/>
              <a:ext cx="85725" cy="95250"/>
            </a:xfrm>
            <a:custGeom>
              <a:avLst/>
              <a:gdLst>
                <a:gd name="T0" fmla="*/ 38 w 40"/>
                <a:gd name="T1" fmla="*/ 2 h 44"/>
                <a:gd name="T2" fmla="*/ 19 w 40"/>
                <a:gd name="T3" fmla="*/ 22 h 44"/>
                <a:gd name="T4" fmla="*/ 9 w 40"/>
                <a:gd name="T5" fmla="*/ 32 h 44"/>
                <a:gd name="T6" fmla="*/ 1 w 40"/>
                <a:gd name="T7" fmla="*/ 41 h 44"/>
                <a:gd name="T8" fmla="*/ 1 w 40"/>
                <a:gd name="T9" fmla="*/ 43 h 44"/>
                <a:gd name="T10" fmla="*/ 7 w 40"/>
                <a:gd name="T11" fmla="*/ 41 h 44"/>
                <a:gd name="T12" fmla="*/ 20 w 40"/>
                <a:gd name="T13" fmla="*/ 26 h 44"/>
                <a:gd name="T14" fmla="*/ 40 w 40"/>
                <a:gd name="T15" fmla="*/ 3 h 44"/>
                <a:gd name="T16" fmla="*/ 38 w 40"/>
                <a:gd name="T17" fmla="*/ 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4">
                  <a:moveTo>
                    <a:pt x="38" y="2"/>
                  </a:moveTo>
                  <a:cubicBezTo>
                    <a:pt x="34" y="11"/>
                    <a:pt x="26" y="16"/>
                    <a:pt x="19" y="22"/>
                  </a:cubicBezTo>
                  <a:cubicBezTo>
                    <a:pt x="16" y="25"/>
                    <a:pt x="12" y="29"/>
                    <a:pt x="9" y="32"/>
                  </a:cubicBezTo>
                  <a:cubicBezTo>
                    <a:pt x="7" y="35"/>
                    <a:pt x="4" y="40"/>
                    <a:pt x="1" y="41"/>
                  </a:cubicBezTo>
                  <a:cubicBezTo>
                    <a:pt x="0" y="41"/>
                    <a:pt x="0" y="43"/>
                    <a:pt x="1" y="43"/>
                  </a:cubicBezTo>
                  <a:cubicBezTo>
                    <a:pt x="4" y="44"/>
                    <a:pt x="5" y="43"/>
                    <a:pt x="7" y="41"/>
                  </a:cubicBezTo>
                  <a:cubicBezTo>
                    <a:pt x="11" y="36"/>
                    <a:pt x="15" y="31"/>
                    <a:pt x="20" y="26"/>
                  </a:cubicBezTo>
                  <a:cubicBezTo>
                    <a:pt x="27" y="19"/>
                    <a:pt x="38" y="13"/>
                    <a:pt x="40" y="3"/>
                  </a:cubicBezTo>
                  <a:cubicBezTo>
                    <a:pt x="40" y="1"/>
                    <a:pt x="39" y="0"/>
                    <a:pt x="38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67" name="PA_组合 666"/>
          <p:cNvGrpSpPr/>
          <p:nvPr>
            <p:custDataLst>
              <p:tags r:id="rId3"/>
            </p:custDataLst>
          </p:nvPr>
        </p:nvGrpSpPr>
        <p:grpSpPr>
          <a:xfrm>
            <a:off x="6375718" y="628651"/>
            <a:ext cx="814388" cy="1011238"/>
            <a:chOff x="5684838" y="628651"/>
            <a:chExt cx="814388" cy="1011238"/>
          </a:xfrm>
        </p:grpSpPr>
        <p:sp>
          <p:nvSpPr>
            <p:cNvPr id="523" name="Freeform 63"/>
            <p:cNvSpPr>
              <a:spLocks noEditPoints="1"/>
            </p:cNvSpPr>
            <p:nvPr/>
          </p:nvSpPr>
          <p:spPr bwMode="auto">
            <a:xfrm>
              <a:off x="5684838" y="628651"/>
              <a:ext cx="814388" cy="1011238"/>
            </a:xfrm>
            <a:custGeom>
              <a:avLst/>
              <a:gdLst>
                <a:gd name="T0" fmla="*/ 331 w 378"/>
                <a:gd name="T1" fmla="*/ 172 h 471"/>
                <a:gd name="T2" fmla="*/ 349 w 378"/>
                <a:gd name="T3" fmla="*/ 159 h 471"/>
                <a:gd name="T4" fmla="*/ 323 w 378"/>
                <a:gd name="T5" fmla="*/ 109 h 471"/>
                <a:gd name="T6" fmla="*/ 240 w 378"/>
                <a:gd name="T7" fmla="*/ 135 h 471"/>
                <a:gd name="T8" fmla="*/ 253 w 378"/>
                <a:gd name="T9" fmla="*/ 153 h 471"/>
                <a:gd name="T10" fmla="*/ 253 w 378"/>
                <a:gd name="T11" fmla="*/ 170 h 471"/>
                <a:gd name="T12" fmla="*/ 235 w 378"/>
                <a:gd name="T13" fmla="*/ 50 h 471"/>
                <a:gd name="T14" fmla="*/ 6 w 378"/>
                <a:gd name="T15" fmla="*/ 11 h 471"/>
                <a:gd name="T16" fmla="*/ 2 w 378"/>
                <a:gd name="T17" fmla="*/ 31 h 471"/>
                <a:gd name="T18" fmla="*/ 1 w 378"/>
                <a:gd name="T19" fmla="*/ 187 h 471"/>
                <a:gd name="T20" fmla="*/ 2 w 378"/>
                <a:gd name="T21" fmla="*/ 426 h 471"/>
                <a:gd name="T22" fmla="*/ 88 w 378"/>
                <a:gd name="T23" fmla="*/ 463 h 471"/>
                <a:gd name="T24" fmla="*/ 220 w 378"/>
                <a:gd name="T25" fmla="*/ 461 h 471"/>
                <a:gd name="T26" fmla="*/ 346 w 378"/>
                <a:gd name="T27" fmla="*/ 461 h 471"/>
                <a:gd name="T28" fmla="*/ 370 w 378"/>
                <a:gd name="T29" fmla="*/ 337 h 471"/>
                <a:gd name="T30" fmla="*/ 249 w 378"/>
                <a:gd name="T31" fmla="*/ 139 h 471"/>
                <a:gd name="T32" fmla="*/ 286 w 378"/>
                <a:gd name="T33" fmla="*/ 121 h 471"/>
                <a:gd name="T34" fmla="*/ 343 w 378"/>
                <a:gd name="T35" fmla="*/ 131 h 471"/>
                <a:gd name="T36" fmla="*/ 311 w 378"/>
                <a:gd name="T37" fmla="*/ 146 h 471"/>
                <a:gd name="T38" fmla="*/ 249 w 378"/>
                <a:gd name="T39" fmla="*/ 139 h 471"/>
                <a:gd name="T40" fmla="*/ 296 w 378"/>
                <a:gd name="T41" fmla="*/ 155 h 471"/>
                <a:gd name="T42" fmla="*/ 322 w 378"/>
                <a:gd name="T43" fmla="*/ 173 h 471"/>
                <a:gd name="T44" fmla="*/ 260 w 378"/>
                <a:gd name="T45" fmla="*/ 170 h 471"/>
                <a:gd name="T46" fmla="*/ 261 w 378"/>
                <a:gd name="T47" fmla="*/ 154 h 471"/>
                <a:gd name="T48" fmla="*/ 92 w 378"/>
                <a:gd name="T49" fmla="*/ 426 h 471"/>
                <a:gd name="T50" fmla="*/ 101 w 378"/>
                <a:gd name="T51" fmla="*/ 374 h 471"/>
                <a:gd name="T52" fmla="*/ 139 w 378"/>
                <a:gd name="T53" fmla="*/ 420 h 471"/>
                <a:gd name="T54" fmla="*/ 222 w 378"/>
                <a:gd name="T55" fmla="*/ 191 h 471"/>
                <a:gd name="T56" fmla="*/ 212 w 378"/>
                <a:gd name="T57" fmla="*/ 442 h 471"/>
                <a:gd name="T58" fmla="*/ 204 w 378"/>
                <a:gd name="T59" fmla="*/ 451 h 471"/>
                <a:gd name="T60" fmla="*/ 153 w 378"/>
                <a:gd name="T61" fmla="*/ 451 h 471"/>
                <a:gd name="T62" fmla="*/ 148 w 378"/>
                <a:gd name="T63" fmla="*/ 372 h 471"/>
                <a:gd name="T64" fmla="*/ 85 w 378"/>
                <a:gd name="T65" fmla="*/ 367 h 471"/>
                <a:gd name="T66" fmla="*/ 86 w 378"/>
                <a:gd name="T67" fmla="*/ 450 h 471"/>
                <a:gd name="T68" fmla="*/ 16 w 378"/>
                <a:gd name="T69" fmla="*/ 398 h 471"/>
                <a:gd name="T70" fmla="*/ 11 w 378"/>
                <a:gd name="T71" fmla="*/ 35 h 471"/>
                <a:gd name="T72" fmla="*/ 42 w 378"/>
                <a:gd name="T73" fmla="*/ 23 h 471"/>
                <a:gd name="T74" fmla="*/ 198 w 378"/>
                <a:gd name="T75" fmla="*/ 30 h 471"/>
                <a:gd name="T76" fmla="*/ 225 w 378"/>
                <a:gd name="T77" fmla="*/ 91 h 471"/>
                <a:gd name="T78" fmla="*/ 365 w 378"/>
                <a:gd name="T79" fmla="*/ 266 h 471"/>
                <a:gd name="T80" fmla="*/ 352 w 378"/>
                <a:gd name="T81" fmla="*/ 446 h 471"/>
                <a:gd name="T82" fmla="*/ 340 w 378"/>
                <a:gd name="T83" fmla="*/ 446 h 471"/>
                <a:gd name="T84" fmla="*/ 242 w 378"/>
                <a:gd name="T85" fmla="*/ 449 h 471"/>
                <a:gd name="T86" fmla="*/ 231 w 378"/>
                <a:gd name="T87" fmla="*/ 356 h 471"/>
                <a:gd name="T88" fmla="*/ 236 w 378"/>
                <a:gd name="T89" fmla="*/ 177 h 471"/>
                <a:gd name="T90" fmla="*/ 340 w 378"/>
                <a:gd name="T91" fmla="*/ 184 h 471"/>
                <a:gd name="T92" fmla="*/ 365 w 378"/>
                <a:gd name="T93" fmla="*/ 266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8" h="471">
                  <a:moveTo>
                    <a:pt x="378" y="197"/>
                  </a:moveTo>
                  <a:cubicBezTo>
                    <a:pt x="377" y="190"/>
                    <a:pt x="378" y="180"/>
                    <a:pt x="372" y="175"/>
                  </a:cubicBezTo>
                  <a:cubicBezTo>
                    <a:pt x="362" y="167"/>
                    <a:pt x="345" y="170"/>
                    <a:pt x="331" y="172"/>
                  </a:cubicBezTo>
                  <a:cubicBezTo>
                    <a:pt x="331" y="171"/>
                    <a:pt x="331" y="170"/>
                    <a:pt x="331" y="169"/>
                  </a:cubicBezTo>
                  <a:cubicBezTo>
                    <a:pt x="331" y="166"/>
                    <a:pt x="331" y="162"/>
                    <a:pt x="330" y="159"/>
                  </a:cubicBezTo>
                  <a:cubicBezTo>
                    <a:pt x="337" y="160"/>
                    <a:pt x="343" y="160"/>
                    <a:pt x="349" y="159"/>
                  </a:cubicBezTo>
                  <a:cubicBezTo>
                    <a:pt x="359" y="156"/>
                    <a:pt x="358" y="150"/>
                    <a:pt x="356" y="141"/>
                  </a:cubicBezTo>
                  <a:cubicBezTo>
                    <a:pt x="354" y="132"/>
                    <a:pt x="353" y="111"/>
                    <a:pt x="342" y="107"/>
                  </a:cubicBezTo>
                  <a:cubicBezTo>
                    <a:pt x="336" y="105"/>
                    <a:pt x="329" y="108"/>
                    <a:pt x="323" y="109"/>
                  </a:cubicBezTo>
                  <a:cubicBezTo>
                    <a:pt x="312" y="111"/>
                    <a:pt x="301" y="111"/>
                    <a:pt x="289" y="112"/>
                  </a:cubicBezTo>
                  <a:cubicBezTo>
                    <a:pt x="278" y="112"/>
                    <a:pt x="260" y="106"/>
                    <a:pt x="249" y="110"/>
                  </a:cubicBezTo>
                  <a:cubicBezTo>
                    <a:pt x="240" y="114"/>
                    <a:pt x="239" y="126"/>
                    <a:pt x="240" y="135"/>
                  </a:cubicBezTo>
                  <a:cubicBezTo>
                    <a:pt x="241" y="139"/>
                    <a:pt x="242" y="147"/>
                    <a:pt x="245" y="150"/>
                  </a:cubicBezTo>
                  <a:cubicBezTo>
                    <a:pt x="246" y="151"/>
                    <a:pt x="250" y="151"/>
                    <a:pt x="253" y="152"/>
                  </a:cubicBezTo>
                  <a:cubicBezTo>
                    <a:pt x="253" y="152"/>
                    <a:pt x="253" y="153"/>
                    <a:pt x="253" y="153"/>
                  </a:cubicBezTo>
                  <a:cubicBezTo>
                    <a:pt x="252" y="155"/>
                    <a:pt x="252" y="158"/>
                    <a:pt x="252" y="160"/>
                  </a:cubicBezTo>
                  <a:cubicBezTo>
                    <a:pt x="252" y="162"/>
                    <a:pt x="252" y="165"/>
                    <a:pt x="253" y="168"/>
                  </a:cubicBezTo>
                  <a:cubicBezTo>
                    <a:pt x="253" y="168"/>
                    <a:pt x="253" y="169"/>
                    <a:pt x="253" y="170"/>
                  </a:cubicBezTo>
                  <a:cubicBezTo>
                    <a:pt x="247" y="170"/>
                    <a:pt x="241" y="170"/>
                    <a:pt x="235" y="170"/>
                  </a:cubicBezTo>
                  <a:cubicBezTo>
                    <a:pt x="235" y="148"/>
                    <a:pt x="234" y="126"/>
                    <a:pt x="237" y="104"/>
                  </a:cubicBezTo>
                  <a:cubicBezTo>
                    <a:pt x="239" y="87"/>
                    <a:pt x="237" y="68"/>
                    <a:pt x="235" y="50"/>
                  </a:cubicBezTo>
                  <a:cubicBezTo>
                    <a:pt x="234" y="34"/>
                    <a:pt x="235" y="20"/>
                    <a:pt x="216" y="17"/>
                  </a:cubicBezTo>
                  <a:cubicBezTo>
                    <a:pt x="163" y="9"/>
                    <a:pt x="108" y="17"/>
                    <a:pt x="55" y="10"/>
                  </a:cubicBezTo>
                  <a:cubicBezTo>
                    <a:pt x="43" y="9"/>
                    <a:pt x="16" y="0"/>
                    <a:pt x="6" y="11"/>
                  </a:cubicBezTo>
                  <a:cubicBezTo>
                    <a:pt x="5" y="12"/>
                    <a:pt x="5" y="12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0" y="18"/>
                    <a:pt x="3" y="25"/>
                    <a:pt x="2" y="31"/>
                  </a:cubicBezTo>
                  <a:cubicBezTo>
                    <a:pt x="2" y="41"/>
                    <a:pt x="0" y="49"/>
                    <a:pt x="2" y="59"/>
                  </a:cubicBezTo>
                  <a:cubicBezTo>
                    <a:pt x="2" y="59"/>
                    <a:pt x="2" y="60"/>
                    <a:pt x="2" y="60"/>
                  </a:cubicBezTo>
                  <a:cubicBezTo>
                    <a:pt x="1" y="102"/>
                    <a:pt x="1" y="145"/>
                    <a:pt x="1" y="187"/>
                  </a:cubicBezTo>
                  <a:cubicBezTo>
                    <a:pt x="1" y="213"/>
                    <a:pt x="3" y="238"/>
                    <a:pt x="3" y="263"/>
                  </a:cubicBezTo>
                  <a:cubicBezTo>
                    <a:pt x="3" y="295"/>
                    <a:pt x="3" y="326"/>
                    <a:pt x="3" y="357"/>
                  </a:cubicBezTo>
                  <a:cubicBezTo>
                    <a:pt x="3" y="380"/>
                    <a:pt x="0" y="404"/>
                    <a:pt x="2" y="426"/>
                  </a:cubicBezTo>
                  <a:cubicBezTo>
                    <a:pt x="4" y="438"/>
                    <a:pt x="5" y="454"/>
                    <a:pt x="17" y="459"/>
                  </a:cubicBezTo>
                  <a:cubicBezTo>
                    <a:pt x="26" y="462"/>
                    <a:pt x="39" y="460"/>
                    <a:pt x="48" y="462"/>
                  </a:cubicBezTo>
                  <a:cubicBezTo>
                    <a:pt x="62" y="463"/>
                    <a:pt x="75" y="461"/>
                    <a:pt x="88" y="463"/>
                  </a:cubicBezTo>
                  <a:cubicBezTo>
                    <a:pt x="112" y="467"/>
                    <a:pt x="137" y="466"/>
                    <a:pt x="162" y="465"/>
                  </a:cubicBezTo>
                  <a:cubicBezTo>
                    <a:pt x="178" y="465"/>
                    <a:pt x="201" y="471"/>
                    <a:pt x="216" y="463"/>
                  </a:cubicBezTo>
                  <a:cubicBezTo>
                    <a:pt x="218" y="463"/>
                    <a:pt x="219" y="462"/>
                    <a:pt x="220" y="461"/>
                  </a:cubicBezTo>
                  <a:cubicBezTo>
                    <a:pt x="241" y="463"/>
                    <a:pt x="263" y="462"/>
                    <a:pt x="283" y="460"/>
                  </a:cubicBezTo>
                  <a:cubicBezTo>
                    <a:pt x="298" y="458"/>
                    <a:pt x="309" y="458"/>
                    <a:pt x="323" y="459"/>
                  </a:cubicBezTo>
                  <a:cubicBezTo>
                    <a:pt x="331" y="460"/>
                    <a:pt x="339" y="459"/>
                    <a:pt x="346" y="461"/>
                  </a:cubicBezTo>
                  <a:cubicBezTo>
                    <a:pt x="349" y="462"/>
                    <a:pt x="350" y="464"/>
                    <a:pt x="353" y="464"/>
                  </a:cubicBezTo>
                  <a:cubicBezTo>
                    <a:pt x="370" y="466"/>
                    <a:pt x="369" y="436"/>
                    <a:pt x="369" y="425"/>
                  </a:cubicBezTo>
                  <a:cubicBezTo>
                    <a:pt x="369" y="396"/>
                    <a:pt x="365" y="366"/>
                    <a:pt x="370" y="337"/>
                  </a:cubicBezTo>
                  <a:cubicBezTo>
                    <a:pt x="374" y="307"/>
                    <a:pt x="378" y="276"/>
                    <a:pt x="377" y="245"/>
                  </a:cubicBezTo>
                  <a:cubicBezTo>
                    <a:pt x="377" y="229"/>
                    <a:pt x="378" y="213"/>
                    <a:pt x="378" y="197"/>
                  </a:cubicBezTo>
                  <a:moveTo>
                    <a:pt x="249" y="139"/>
                  </a:moveTo>
                  <a:cubicBezTo>
                    <a:pt x="246" y="130"/>
                    <a:pt x="248" y="123"/>
                    <a:pt x="258" y="118"/>
                  </a:cubicBezTo>
                  <a:cubicBezTo>
                    <a:pt x="260" y="118"/>
                    <a:pt x="262" y="119"/>
                    <a:pt x="264" y="119"/>
                  </a:cubicBezTo>
                  <a:cubicBezTo>
                    <a:pt x="271" y="119"/>
                    <a:pt x="278" y="122"/>
                    <a:pt x="286" y="121"/>
                  </a:cubicBezTo>
                  <a:cubicBezTo>
                    <a:pt x="295" y="121"/>
                    <a:pt x="305" y="120"/>
                    <a:pt x="315" y="119"/>
                  </a:cubicBezTo>
                  <a:cubicBezTo>
                    <a:pt x="319" y="118"/>
                    <a:pt x="324" y="117"/>
                    <a:pt x="329" y="118"/>
                  </a:cubicBezTo>
                  <a:cubicBezTo>
                    <a:pt x="341" y="118"/>
                    <a:pt x="340" y="119"/>
                    <a:pt x="343" y="131"/>
                  </a:cubicBezTo>
                  <a:cubicBezTo>
                    <a:pt x="344" y="134"/>
                    <a:pt x="346" y="139"/>
                    <a:pt x="346" y="142"/>
                  </a:cubicBezTo>
                  <a:cubicBezTo>
                    <a:pt x="347" y="151"/>
                    <a:pt x="345" y="148"/>
                    <a:pt x="339" y="149"/>
                  </a:cubicBezTo>
                  <a:cubicBezTo>
                    <a:pt x="330" y="151"/>
                    <a:pt x="319" y="147"/>
                    <a:pt x="311" y="146"/>
                  </a:cubicBezTo>
                  <a:cubicBezTo>
                    <a:pt x="295" y="145"/>
                    <a:pt x="278" y="145"/>
                    <a:pt x="261" y="146"/>
                  </a:cubicBezTo>
                  <a:cubicBezTo>
                    <a:pt x="261" y="146"/>
                    <a:pt x="260" y="145"/>
                    <a:pt x="260" y="145"/>
                  </a:cubicBezTo>
                  <a:cubicBezTo>
                    <a:pt x="256" y="144"/>
                    <a:pt x="252" y="143"/>
                    <a:pt x="249" y="139"/>
                  </a:cubicBezTo>
                  <a:moveTo>
                    <a:pt x="261" y="154"/>
                  </a:moveTo>
                  <a:cubicBezTo>
                    <a:pt x="261" y="153"/>
                    <a:pt x="261" y="153"/>
                    <a:pt x="262" y="153"/>
                  </a:cubicBezTo>
                  <a:cubicBezTo>
                    <a:pt x="273" y="155"/>
                    <a:pt x="284" y="155"/>
                    <a:pt x="296" y="155"/>
                  </a:cubicBezTo>
                  <a:cubicBezTo>
                    <a:pt x="304" y="155"/>
                    <a:pt x="313" y="157"/>
                    <a:pt x="323" y="158"/>
                  </a:cubicBezTo>
                  <a:cubicBezTo>
                    <a:pt x="322" y="162"/>
                    <a:pt x="322" y="165"/>
                    <a:pt x="322" y="169"/>
                  </a:cubicBezTo>
                  <a:cubicBezTo>
                    <a:pt x="322" y="170"/>
                    <a:pt x="322" y="171"/>
                    <a:pt x="322" y="173"/>
                  </a:cubicBezTo>
                  <a:cubicBezTo>
                    <a:pt x="320" y="173"/>
                    <a:pt x="318" y="173"/>
                    <a:pt x="317" y="173"/>
                  </a:cubicBezTo>
                  <a:cubicBezTo>
                    <a:pt x="301" y="173"/>
                    <a:pt x="286" y="171"/>
                    <a:pt x="271" y="170"/>
                  </a:cubicBezTo>
                  <a:cubicBezTo>
                    <a:pt x="267" y="170"/>
                    <a:pt x="263" y="170"/>
                    <a:pt x="260" y="170"/>
                  </a:cubicBezTo>
                  <a:cubicBezTo>
                    <a:pt x="260" y="169"/>
                    <a:pt x="260" y="169"/>
                    <a:pt x="260" y="168"/>
                  </a:cubicBezTo>
                  <a:cubicBezTo>
                    <a:pt x="261" y="165"/>
                    <a:pt x="261" y="162"/>
                    <a:pt x="261" y="160"/>
                  </a:cubicBezTo>
                  <a:cubicBezTo>
                    <a:pt x="261" y="158"/>
                    <a:pt x="261" y="156"/>
                    <a:pt x="261" y="154"/>
                  </a:cubicBezTo>
                  <a:moveTo>
                    <a:pt x="101" y="451"/>
                  </a:moveTo>
                  <a:cubicBezTo>
                    <a:pt x="98" y="451"/>
                    <a:pt x="94" y="450"/>
                    <a:pt x="91" y="450"/>
                  </a:cubicBezTo>
                  <a:cubicBezTo>
                    <a:pt x="90" y="443"/>
                    <a:pt x="92" y="430"/>
                    <a:pt x="92" y="426"/>
                  </a:cubicBezTo>
                  <a:cubicBezTo>
                    <a:pt x="92" y="415"/>
                    <a:pt x="89" y="404"/>
                    <a:pt x="91" y="392"/>
                  </a:cubicBezTo>
                  <a:cubicBezTo>
                    <a:pt x="92" y="388"/>
                    <a:pt x="92" y="384"/>
                    <a:pt x="93" y="381"/>
                  </a:cubicBezTo>
                  <a:cubicBezTo>
                    <a:pt x="95" y="374"/>
                    <a:pt x="94" y="374"/>
                    <a:pt x="101" y="374"/>
                  </a:cubicBezTo>
                  <a:cubicBezTo>
                    <a:pt x="107" y="374"/>
                    <a:pt x="114" y="377"/>
                    <a:pt x="120" y="377"/>
                  </a:cubicBezTo>
                  <a:cubicBezTo>
                    <a:pt x="129" y="379"/>
                    <a:pt x="138" y="374"/>
                    <a:pt x="142" y="387"/>
                  </a:cubicBezTo>
                  <a:cubicBezTo>
                    <a:pt x="145" y="396"/>
                    <a:pt x="140" y="410"/>
                    <a:pt x="139" y="420"/>
                  </a:cubicBezTo>
                  <a:cubicBezTo>
                    <a:pt x="138" y="430"/>
                    <a:pt x="135" y="442"/>
                    <a:pt x="139" y="451"/>
                  </a:cubicBezTo>
                  <a:cubicBezTo>
                    <a:pt x="126" y="452"/>
                    <a:pt x="114" y="452"/>
                    <a:pt x="101" y="451"/>
                  </a:cubicBezTo>
                  <a:moveTo>
                    <a:pt x="222" y="191"/>
                  </a:moveTo>
                  <a:cubicBezTo>
                    <a:pt x="222" y="214"/>
                    <a:pt x="220" y="236"/>
                    <a:pt x="219" y="258"/>
                  </a:cubicBezTo>
                  <a:cubicBezTo>
                    <a:pt x="218" y="303"/>
                    <a:pt x="218" y="349"/>
                    <a:pt x="215" y="394"/>
                  </a:cubicBezTo>
                  <a:cubicBezTo>
                    <a:pt x="213" y="409"/>
                    <a:pt x="215" y="427"/>
                    <a:pt x="212" y="442"/>
                  </a:cubicBezTo>
                  <a:cubicBezTo>
                    <a:pt x="211" y="444"/>
                    <a:pt x="211" y="446"/>
                    <a:pt x="210" y="448"/>
                  </a:cubicBezTo>
                  <a:cubicBezTo>
                    <a:pt x="209" y="448"/>
                    <a:pt x="208" y="448"/>
                    <a:pt x="208" y="448"/>
                  </a:cubicBezTo>
                  <a:cubicBezTo>
                    <a:pt x="206" y="448"/>
                    <a:pt x="204" y="449"/>
                    <a:pt x="204" y="451"/>
                  </a:cubicBezTo>
                  <a:cubicBezTo>
                    <a:pt x="201" y="452"/>
                    <a:pt x="198" y="452"/>
                    <a:pt x="193" y="452"/>
                  </a:cubicBezTo>
                  <a:cubicBezTo>
                    <a:pt x="183" y="452"/>
                    <a:pt x="172" y="450"/>
                    <a:pt x="162" y="451"/>
                  </a:cubicBezTo>
                  <a:cubicBezTo>
                    <a:pt x="159" y="451"/>
                    <a:pt x="156" y="451"/>
                    <a:pt x="153" y="451"/>
                  </a:cubicBezTo>
                  <a:cubicBezTo>
                    <a:pt x="153" y="448"/>
                    <a:pt x="151" y="446"/>
                    <a:pt x="149" y="446"/>
                  </a:cubicBezTo>
                  <a:cubicBezTo>
                    <a:pt x="146" y="436"/>
                    <a:pt x="150" y="419"/>
                    <a:pt x="151" y="411"/>
                  </a:cubicBezTo>
                  <a:cubicBezTo>
                    <a:pt x="152" y="400"/>
                    <a:pt x="157" y="381"/>
                    <a:pt x="148" y="372"/>
                  </a:cubicBezTo>
                  <a:cubicBezTo>
                    <a:pt x="141" y="365"/>
                    <a:pt x="133" y="369"/>
                    <a:pt x="125" y="368"/>
                  </a:cubicBezTo>
                  <a:cubicBezTo>
                    <a:pt x="113" y="368"/>
                    <a:pt x="101" y="363"/>
                    <a:pt x="89" y="364"/>
                  </a:cubicBezTo>
                  <a:cubicBezTo>
                    <a:pt x="88" y="365"/>
                    <a:pt x="86" y="365"/>
                    <a:pt x="85" y="367"/>
                  </a:cubicBezTo>
                  <a:cubicBezTo>
                    <a:pt x="83" y="381"/>
                    <a:pt x="82" y="395"/>
                    <a:pt x="83" y="408"/>
                  </a:cubicBezTo>
                  <a:cubicBezTo>
                    <a:pt x="83" y="417"/>
                    <a:pt x="85" y="425"/>
                    <a:pt x="86" y="433"/>
                  </a:cubicBezTo>
                  <a:cubicBezTo>
                    <a:pt x="86" y="439"/>
                    <a:pt x="86" y="444"/>
                    <a:pt x="86" y="450"/>
                  </a:cubicBezTo>
                  <a:cubicBezTo>
                    <a:pt x="69" y="448"/>
                    <a:pt x="52" y="446"/>
                    <a:pt x="35" y="446"/>
                  </a:cubicBezTo>
                  <a:cubicBezTo>
                    <a:pt x="24" y="446"/>
                    <a:pt x="20" y="444"/>
                    <a:pt x="19" y="434"/>
                  </a:cubicBezTo>
                  <a:cubicBezTo>
                    <a:pt x="16" y="422"/>
                    <a:pt x="16" y="410"/>
                    <a:pt x="16" y="398"/>
                  </a:cubicBezTo>
                  <a:cubicBezTo>
                    <a:pt x="16" y="375"/>
                    <a:pt x="16" y="351"/>
                    <a:pt x="16" y="328"/>
                  </a:cubicBezTo>
                  <a:cubicBezTo>
                    <a:pt x="15" y="276"/>
                    <a:pt x="13" y="224"/>
                    <a:pt x="13" y="173"/>
                  </a:cubicBezTo>
                  <a:cubicBezTo>
                    <a:pt x="13" y="127"/>
                    <a:pt x="13" y="81"/>
                    <a:pt x="11" y="35"/>
                  </a:cubicBezTo>
                  <a:cubicBezTo>
                    <a:pt x="11" y="34"/>
                    <a:pt x="11" y="33"/>
                    <a:pt x="11" y="32"/>
                  </a:cubicBezTo>
                  <a:cubicBezTo>
                    <a:pt x="12" y="23"/>
                    <a:pt x="10" y="22"/>
                    <a:pt x="20" y="20"/>
                  </a:cubicBezTo>
                  <a:cubicBezTo>
                    <a:pt x="28" y="19"/>
                    <a:pt x="35" y="22"/>
                    <a:pt x="42" y="23"/>
                  </a:cubicBezTo>
                  <a:cubicBezTo>
                    <a:pt x="53" y="24"/>
                    <a:pt x="64" y="25"/>
                    <a:pt x="75" y="25"/>
                  </a:cubicBezTo>
                  <a:cubicBezTo>
                    <a:pt x="97" y="25"/>
                    <a:pt x="118" y="25"/>
                    <a:pt x="139" y="25"/>
                  </a:cubicBezTo>
                  <a:cubicBezTo>
                    <a:pt x="159" y="25"/>
                    <a:pt x="179" y="29"/>
                    <a:pt x="198" y="30"/>
                  </a:cubicBezTo>
                  <a:cubicBezTo>
                    <a:pt x="211" y="31"/>
                    <a:pt x="215" y="28"/>
                    <a:pt x="220" y="43"/>
                  </a:cubicBezTo>
                  <a:cubicBezTo>
                    <a:pt x="223" y="50"/>
                    <a:pt x="222" y="58"/>
                    <a:pt x="222" y="66"/>
                  </a:cubicBezTo>
                  <a:cubicBezTo>
                    <a:pt x="222" y="74"/>
                    <a:pt x="225" y="82"/>
                    <a:pt x="225" y="91"/>
                  </a:cubicBezTo>
                  <a:cubicBezTo>
                    <a:pt x="225" y="103"/>
                    <a:pt x="222" y="115"/>
                    <a:pt x="222" y="127"/>
                  </a:cubicBezTo>
                  <a:cubicBezTo>
                    <a:pt x="222" y="149"/>
                    <a:pt x="222" y="170"/>
                    <a:pt x="222" y="191"/>
                  </a:cubicBezTo>
                  <a:moveTo>
                    <a:pt x="365" y="266"/>
                  </a:moveTo>
                  <a:cubicBezTo>
                    <a:pt x="363" y="292"/>
                    <a:pt x="359" y="318"/>
                    <a:pt x="355" y="344"/>
                  </a:cubicBezTo>
                  <a:cubicBezTo>
                    <a:pt x="352" y="366"/>
                    <a:pt x="355" y="392"/>
                    <a:pt x="355" y="414"/>
                  </a:cubicBezTo>
                  <a:cubicBezTo>
                    <a:pt x="356" y="422"/>
                    <a:pt x="358" y="440"/>
                    <a:pt x="352" y="446"/>
                  </a:cubicBezTo>
                  <a:cubicBezTo>
                    <a:pt x="352" y="447"/>
                    <a:pt x="351" y="447"/>
                    <a:pt x="351" y="448"/>
                  </a:cubicBezTo>
                  <a:cubicBezTo>
                    <a:pt x="351" y="448"/>
                    <a:pt x="350" y="448"/>
                    <a:pt x="349" y="448"/>
                  </a:cubicBezTo>
                  <a:cubicBezTo>
                    <a:pt x="347" y="448"/>
                    <a:pt x="343" y="446"/>
                    <a:pt x="340" y="446"/>
                  </a:cubicBezTo>
                  <a:cubicBezTo>
                    <a:pt x="330" y="445"/>
                    <a:pt x="318" y="444"/>
                    <a:pt x="307" y="444"/>
                  </a:cubicBezTo>
                  <a:cubicBezTo>
                    <a:pt x="297" y="443"/>
                    <a:pt x="287" y="446"/>
                    <a:pt x="277" y="447"/>
                  </a:cubicBezTo>
                  <a:cubicBezTo>
                    <a:pt x="266" y="447"/>
                    <a:pt x="254" y="448"/>
                    <a:pt x="242" y="449"/>
                  </a:cubicBezTo>
                  <a:cubicBezTo>
                    <a:pt x="237" y="449"/>
                    <a:pt x="231" y="448"/>
                    <a:pt x="226" y="448"/>
                  </a:cubicBezTo>
                  <a:cubicBezTo>
                    <a:pt x="228" y="439"/>
                    <a:pt x="226" y="428"/>
                    <a:pt x="227" y="421"/>
                  </a:cubicBezTo>
                  <a:cubicBezTo>
                    <a:pt x="231" y="399"/>
                    <a:pt x="231" y="377"/>
                    <a:pt x="231" y="356"/>
                  </a:cubicBezTo>
                  <a:cubicBezTo>
                    <a:pt x="231" y="327"/>
                    <a:pt x="234" y="299"/>
                    <a:pt x="233" y="270"/>
                  </a:cubicBezTo>
                  <a:cubicBezTo>
                    <a:pt x="232" y="244"/>
                    <a:pt x="236" y="218"/>
                    <a:pt x="236" y="191"/>
                  </a:cubicBezTo>
                  <a:cubicBezTo>
                    <a:pt x="236" y="186"/>
                    <a:pt x="236" y="182"/>
                    <a:pt x="236" y="177"/>
                  </a:cubicBezTo>
                  <a:cubicBezTo>
                    <a:pt x="245" y="178"/>
                    <a:pt x="254" y="181"/>
                    <a:pt x="264" y="182"/>
                  </a:cubicBezTo>
                  <a:cubicBezTo>
                    <a:pt x="278" y="183"/>
                    <a:pt x="292" y="184"/>
                    <a:pt x="307" y="185"/>
                  </a:cubicBezTo>
                  <a:cubicBezTo>
                    <a:pt x="318" y="185"/>
                    <a:pt x="329" y="185"/>
                    <a:pt x="340" y="184"/>
                  </a:cubicBezTo>
                  <a:cubicBezTo>
                    <a:pt x="346" y="183"/>
                    <a:pt x="357" y="181"/>
                    <a:pt x="363" y="184"/>
                  </a:cubicBezTo>
                  <a:cubicBezTo>
                    <a:pt x="369" y="188"/>
                    <a:pt x="365" y="217"/>
                    <a:pt x="365" y="225"/>
                  </a:cubicBezTo>
                  <a:cubicBezTo>
                    <a:pt x="365" y="238"/>
                    <a:pt x="366" y="252"/>
                    <a:pt x="365" y="266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4" name="Freeform 64"/>
            <p:cNvSpPr>
              <a:spLocks noEditPoints="1"/>
            </p:cNvSpPr>
            <p:nvPr/>
          </p:nvSpPr>
          <p:spPr bwMode="auto">
            <a:xfrm>
              <a:off x="5757863" y="712789"/>
              <a:ext cx="161925" cy="673100"/>
            </a:xfrm>
            <a:custGeom>
              <a:avLst/>
              <a:gdLst>
                <a:gd name="T0" fmla="*/ 70 w 75"/>
                <a:gd name="T1" fmla="*/ 68 h 314"/>
                <a:gd name="T2" fmla="*/ 7 w 75"/>
                <a:gd name="T3" fmla="*/ 6 h 314"/>
                <a:gd name="T4" fmla="*/ 3 w 75"/>
                <a:gd name="T5" fmla="*/ 69 h 314"/>
                <a:gd name="T6" fmla="*/ 9 w 75"/>
                <a:gd name="T7" fmla="*/ 154 h 314"/>
                <a:gd name="T8" fmla="*/ 9 w 75"/>
                <a:gd name="T9" fmla="*/ 180 h 314"/>
                <a:gd name="T10" fmla="*/ 6 w 75"/>
                <a:gd name="T11" fmla="*/ 261 h 314"/>
                <a:gd name="T12" fmla="*/ 5 w 75"/>
                <a:gd name="T13" fmla="*/ 265 h 314"/>
                <a:gd name="T14" fmla="*/ 12 w 75"/>
                <a:gd name="T15" fmla="*/ 304 h 314"/>
                <a:gd name="T16" fmla="*/ 72 w 75"/>
                <a:gd name="T17" fmla="*/ 280 h 314"/>
                <a:gd name="T18" fmla="*/ 63 w 75"/>
                <a:gd name="T19" fmla="*/ 262 h 314"/>
                <a:gd name="T20" fmla="*/ 39 w 75"/>
                <a:gd name="T21" fmla="*/ 246 h 314"/>
                <a:gd name="T22" fmla="*/ 62 w 75"/>
                <a:gd name="T23" fmla="*/ 222 h 314"/>
                <a:gd name="T24" fmla="*/ 28 w 75"/>
                <a:gd name="T25" fmla="*/ 180 h 314"/>
                <a:gd name="T26" fmla="*/ 15 w 75"/>
                <a:gd name="T27" fmla="*/ 142 h 314"/>
                <a:gd name="T28" fmla="*/ 60 w 75"/>
                <a:gd name="T29" fmla="*/ 69 h 314"/>
                <a:gd name="T30" fmla="*/ 39 w 75"/>
                <a:gd name="T31" fmla="*/ 84 h 314"/>
                <a:gd name="T32" fmla="*/ 39 w 75"/>
                <a:gd name="T33" fmla="*/ 42 h 314"/>
                <a:gd name="T34" fmla="*/ 60 w 75"/>
                <a:gd name="T35" fmla="*/ 65 h 314"/>
                <a:gd name="T36" fmla="*/ 60 w 75"/>
                <a:gd name="T37" fmla="*/ 107 h 314"/>
                <a:gd name="T38" fmla="*/ 38 w 75"/>
                <a:gd name="T39" fmla="*/ 134 h 314"/>
                <a:gd name="T40" fmla="*/ 38 w 75"/>
                <a:gd name="T41" fmla="*/ 142 h 314"/>
                <a:gd name="T42" fmla="*/ 37 w 75"/>
                <a:gd name="T43" fmla="*/ 181 h 314"/>
                <a:gd name="T44" fmla="*/ 37 w 75"/>
                <a:gd name="T45" fmla="*/ 142 h 314"/>
                <a:gd name="T46" fmla="*/ 30 w 75"/>
                <a:gd name="T47" fmla="*/ 221 h 314"/>
                <a:gd name="T48" fmla="*/ 17 w 75"/>
                <a:gd name="T49" fmla="*/ 185 h 314"/>
                <a:gd name="T50" fmla="*/ 17 w 75"/>
                <a:gd name="T51" fmla="*/ 226 h 314"/>
                <a:gd name="T52" fmla="*/ 31 w 75"/>
                <a:gd name="T53" fmla="*/ 259 h 314"/>
                <a:gd name="T54" fmla="*/ 61 w 75"/>
                <a:gd name="T55" fmla="*/ 217 h 314"/>
                <a:gd name="T56" fmla="*/ 59 w 75"/>
                <a:gd name="T57" fmla="*/ 188 h 314"/>
                <a:gd name="T58" fmla="*/ 59 w 75"/>
                <a:gd name="T59" fmla="*/ 15 h 314"/>
                <a:gd name="T60" fmla="*/ 52 w 75"/>
                <a:gd name="T61" fmla="*/ 34 h 314"/>
                <a:gd name="T62" fmla="*/ 55 w 75"/>
                <a:gd name="T63" fmla="*/ 14 h 314"/>
                <a:gd name="T64" fmla="*/ 34 w 75"/>
                <a:gd name="T65" fmla="*/ 10 h 314"/>
                <a:gd name="T66" fmla="*/ 13 w 75"/>
                <a:gd name="T67" fmla="*/ 20 h 314"/>
                <a:gd name="T68" fmla="*/ 32 w 75"/>
                <a:gd name="T69" fmla="*/ 41 h 314"/>
                <a:gd name="T70" fmla="*/ 13 w 75"/>
                <a:gd name="T71" fmla="*/ 67 h 314"/>
                <a:gd name="T72" fmla="*/ 31 w 75"/>
                <a:gd name="T73" fmla="*/ 74 h 314"/>
                <a:gd name="T74" fmla="*/ 17 w 75"/>
                <a:gd name="T75" fmla="*/ 100 h 314"/>
                <a:gd name="T76" fmla="*/ 13 w 75"/>
                <a:gd name="T77" fmla="*/ 104 h 314"/>
                <a:gd name="T78" fmla="*/ 15 w 75"/>
                <a:gd name="T79" fmla="*/ 137 h 314"/>
                <a:gd name="T80" fmla="*/ 21 w 75"/>
                <a:gd name="T81" fmla="*/ 297 h 314"/>
                <a:gd name="T82" fmla="*/ 31 w 75"/>
                <a:gd name="T83" fmla="*/ 265 h 314"/>
                <a:gd name="T84" fmla="*/ 21 w 75"/>
                <a:gd name="T85" fmla="*/ 297 h 314"/>
                <a:gd name="T86" fmla="*/ 38 w 75"/>
                <a:gd name="T87" fmla="*/ 265 h 314"/>
                <a:gd name="T88" fmla="*/ 60 w 75"/>
                <a:gd name="T89" fmla="*/ 287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5" h="314">
                  <a:moveTo>
                    <a:pt x="73" y="226"/>
                  </a:moveTo>
                  <a:cubicBezTo>
                    <a:pt x="71" y="192"/>
                    <a:pt x="70" y="157"/>
                    <a:pt x="70" y="122"/>
                  </a:cubicBezTo>
                  <a:cubicBezTo>
                    <a:pt x="70" y="104"/>
                    <a:pt x="70" y="86"/>
                    <a:pt x="70" y="68"/>
                  </a:cubicBezTo>
                  <a:cubicBezTo>
                    <a:pt x="70" y="52"/>
                    <a:pt x="73" y="33"/>
                    <a:pt x="70" y="17"/>
                  </a:cubicBezTo>
                  <a:cubicBezTo>
                    <a:pt x="66" y="1"/>
                    <a:pt x="48" y="2"/>
                    <a:pt x="34" y="1"/>
                  </a:cubicBezTo>
                  <a:cubicBezTo>
                    <a:pt x="26" y="1"/>
                    <a:pt x="14" y="0"/>
                    <a:pt x="7" y="6"/>
                  </a:cubicBezTo>
                  <a:cubicBezTo>
                    <a:pt x="0" y="13"/>
                    <a:pt x="3" y="25"/>
                    <a:pt x="3" y="34"/>
                  </a:cubicBezTo>
                  <a:cubicBezTo>
                    <a:pt x="4" y="45"/>
                    <a:pt x="4" y="57"/>
                    <a:pt x="5" y="68"/>
                  </a:cubicBezTo>
                  <a:cubicBezTo>
                    <a:pt x="4" y="68"/>
                    <a:pt x="3" y="69"/>
                    <a:pt x="3" y="69"/>
                  </a:cubicBezTo>
                  <a:cubicBezTo>
                    <a:pt x="2" y="69"/>
                    <a:pt x="2" y="70"/>
                    <a:pt x="3" y="70"/>
                  </a:cubicBezTo>
                  <a:cubicBezTo>
                    <a:pt x="3" y="70"/>
                    <a:pt x="4" y="70"/>
                    <a:pt x="5" y="71"/>
                  </a:cubicBezTo>
                  <a:cubicBezTo>
                    <a:pt x="5" y="98"/>
                    <a:pt x="6" y="126"/>
                    <a:pt x="9" y="154"/>
                  </a:cubicBezTo>
                  <a:cubicBezTo>
                    <a:pt x="9" y="155"/>
                    <a:pt x="9" y="155"/>
                    <a:pt x="9" y="155"/>
                  </a:cubicBezTo>
                  <a:cubicBezTo>
                    <a:pt x="9" y="163"/>
                    <a:pt x="9" y="171"/>
                    <a:pt x="9" y="180"/>
                  </a:cubicBezTo>
                  <a:cubicBezTo>
                    <a:pt x="9" y="180"/>
                    <a:pt x="9" y="180"/>
                    <a:pt x="9" y="180"/>
                  </a:cubicBezTo>
                  <a:cubicBezTo>
                    <a:pt x="8" y="181"/>
                    <a:pt x="8" y="182"/>
                    <a:pt x="9" y="183"/>
                  </a:cubicBezTo>
                  <a:cubicBezTo>
                    <a:pt x="9" y="198"/>
                    <a:pt x="9" y="214"/>
                    <a:pt x="9" y="229"/>
                  </a:cubicBezTo>
                  <a:cubicBezTo>
                    <a:pt x="8" y="240"/>
                    <a:pt x="6" y="250"/>
                    <a:pt x="6" y="261"/>
                  </a:cubicBezTo>
                  <a:cubicBezTo>
                    <a:pt x="5" y="261"/>
                    <a:pt x="4" y="261"/>
                    <a:pt x="4" y="262"/>
                  </a:cubicBezTo>
                  <a:cubicBezTo>
                    <a:pt x="4" y="262"/>
                    <a:pt x="4" y="263"/>
                    <a:pt x="4" y="264"/>
                  </a:cubicBezTo>
                  <a:cubicBezTo>
                    <a:pt x="4" y="265"/>
                    <a:pt x="5" y="265"/>
                    <a:pt x="5" y="265"/>
                  </a:cubicBezTo>
                  <a:cubicBezTo>
                    <a:pt x="5" y="265"/>
                    <a:pt x="5" y="265"/>
                    <a:pt x="5" y="265"/>
                  </a:cubicBezTo>
                  <a:cubicBezTo>
                    <a:pt x="5" y="269"/>
                    <a:pt x="5" y="273"/>
                    <a:pt x="6" y="276"/>
                  </a:cubicBezTo>
                  <a:cubicBezTo>
                    <a:pt x="6" y="283"/>
                    <a:pt x="6" y="298"/>
                    <a:pt x="12" y="304"/>
                  </a:cubicBezTo>
                  <a:cubicBezTo>
                    <a:pt x="18" y="310"/>
                    <a:pt x="31" y="306"/>
                    <a:pt x="39" y="308"/>
                  </a:cubicBezTo>
                  <a:cubicBezTo>
                    <a:pt x="48" y="309"/>
                    <a:pt x="56" y="314"/>
                    <a:pt x="64" y="306"/>
                  </a:cubicBezTo>
                  <a:cubicBezTo>
                    <a:pt x="71" y="300"/>
                    <a:pt x="71" y="289"/>
                    <a:pt x="72" y="280"/>
                  </a:cubicBezTo>
                  <a:cubicBezTo>
                    <a:pt x="75" y="263"/>
                    <a:pt x="74" y="244"/>
                    <a:pt x="73" y="226"/>
                  </a:cubicBezTo>
                  <a:moveTo>
                    <a:pt x="63" y="260"/>
                  </a:moveTo>
                  <a:cubicBezTo>
                    <a:pt x="63" y="261"/>
                    <a:pt x="63" y="262"/>
                    <a:pt x="63" y="262"/>
                  </a:cubicBezTo>
                  <a:cubicBezTo>
                    <a:pt x="62" y="262"/>
                    <a:pt x="62" y="261"/>
                    <a:pt x="61" y="261"/>
                  </a:cubicBezTo>
                  <a:cubicBezTo>
                    <a:pt x="54" y="260"/>
                    <a:pt x="46" y="258"/>
                    <a:pt x="39" y="258"/>
                  </a:cubicBezTo>
                  <a:cubicBezTo>
                    <a:pt x="39" y="254"/>
                    <a:pt x="39" y="250"/>
                    <a:pt x="39" y="246"/>
                  </a:cubicBezTo>
                  <a:cubicBezTo>
                    <a:pt x="39" y="239"/>
                    <a:pt x="39" y="232"/>
                    <a:pt x="39" y="226"/>
                  </a:cubicBezTo>
                  <a:cubicBezTo>
                    <a:pt x="41" y="225"/>
                    <a:pt x="42" y="225"/>
                    <a:pt x="44" y="225"/>
                  </a:cubicBezTo>
                  <a:cubicBezTo>
                    <a:pt x="50" y="224"/>
                    <a:pt x="56" y="224"/>
                    <a:pt x="62" y="222"/>
                  </a:cubicBezTo>
                  <a:cubicBezTo>
                    <a:pt x="63" y="235"/>
                    <a:pt x="63" y="247"/>
                    <a:pt x="63" y="260"/>
                  </a:cubicBezTo>
                  <a:moveTo>
                    <a:pt x="28" y="143"/>
                  </a:moveTo>
                  <a:cubicBezTo>
                    <a:pt x="28" y="155"/>
                    <a:pt x="28" y="168"/>
                    <a:pt x="28" y="180"/>
                  </a:cubicBezTo>
                  <a:cubicBezTo>
                    <a:pt x="27" y="180"/>
                    <a:pt x="26" y="179"/>
                    <a:pt x="25" y="179"/>
                  </a:cubicBezTo>
                  <a:cubicBezTo>
                    <a:pt x="24" y="179"/>
                    <a:pt x="20" y="179"/>
                    <a:pt x="16" y="179"/>
                  </a:cubicBezTo>
                  <a:cubicBezTo>
                    <a:pt x="16" y="167"/>
                    <a:pt x="16" y="154"/>
                    <a:pt x="15" y="142"/>
                  </a:cubicBezTo>
                  <a:cubicBezTo>
                    <a:pt x="19" y="142"/>
                    <a:pt x="24" y="143"/>
                    <a:pt x="28" y="143"/>
                  </a:cubicBezTo>
                  <a:moveTo>
                    <a:pt x="39" y="74"/>
                  </a:moveTo>
                  <a:cubicBezTo>
                    <a:pt x="47" y="74"/>
                    <a:pt x="54" y="72"/>
                    <a:pt x="60" y="69"/>
                  </a:cubicBezTo>
                  <a:cubicBezTo>
                    <a:pt x="60" y="80"/>
                    <a:pt x="60" y="91"/>
                    <a:pt x="60" y="102"/>
                  </a:cubicBezTo>
                  <a:cubicBezTo>
                    <a:pt x="53" y="100"/>
                    <a:pt x="45" y="100"/>
                    <a:pt x="38" y="100"/>
                  </a:cubicBezTo>
                  <a:cubicBezTo>
                    <a:pt x="38" y="95"/>
                    <a:pt x="39" y="89"/>
                    <a:pt x="39" y="84"/>
                  </a:cubicBezTo>
                  <a:cubicBezTo>
                    <a:pt x="39" y="80"/>
                    <a:pt x="39" y="77"/>
                    <a:pt x="39" y="74"/>
                  </a:cubicBezTo>
                  <a:moveTo>
                    <a:pt x="39" y="65"/>
                  </a:moveTo>
                  <a:cubicBezTo>
                    <a:pt x="39" y="57"/>
                    <a:pt x="39" y="49"/>
                    <a:pt x="39" y="42"/>
                  </a:cubicBezTo>
                  <a:cubicBezTo>
                    <a:pt x="46" y="43"/>
                    <a:pt x="54" y="43"/>
                    <a:pt x="60" y="40"/>
                  </a:cubicBezTo>
                  <a:cubicBezTo>
                    <a:pt x="60" y="45"/>
                    <a:pt x="60" y="50"/>
                    <a:pt x="60" y="54"/>
                  </a:cubicBezTo>
                  <a:cubicBezTo>
                    <a:pt x="60" y="58"/>
                    <a:pt x="60" y="61"/>
                    <a:pt x="60" y="65"/>
                  </a:cubicBezTo>
                  <a:cubicBezTo>
                    <a:pt x="54" y="62"/>
                    <a:pt x="46" y="65"/>
                    <a:pt x="39" y="65"/>
                  </a:cubicBezTo>
                  <a:moveTo>
                    <a:pt x="38" y="107"/>
                  </a:moveTo>
                  <a:cubicBezTo>
                    <a:pt x="45" y="108"/>
                    <a:pt x="56" y="109"/>
                    <a:pt x="60" y="107"/>
                  </a:cubicBezTo>
                  <a:cubicBezTo>
                    <a:pt x="60" y="112"/>
                    <a:pt x="60" y="112"/>
                    <a:pt x="60" y="112"/>
                  </a:cubicBezTo>
                  <a:cubicBezTo>
                    <a:pt x="60" y="120"/>
                    <a:pt x="60" y="127"/>
                    <a:pt x="60" y="135"/>
                  </a:cubicBezTo>
                  <a:cubicBezTo>
                    <a:pt x="52" y="134"/>
                    <a:pt x="45" y="134"/>
                    <a:pt x="38" y="134"/>
                  </a:cubicBezTo>
                  <a:cubicBezTo>
                    <a:pt x="37" y="134"/>
                    <a:pt x="37" y="134"/>
                    <a:pt x="37" y="134"/>
                  </a:cubicBezTo>
                  <a:cubicBezTo>
                    <a:pt x="37" y="126"/>
                    <a:pt x="37" y="117"/>
                    <a:pt x="38" y="107"/>
                  </a:cubicBezTo>
                  <a:moveTo>
                    <a:pt x="38" y="142"/>
                  </a:moveTo>
                  <a:cubicBezTo>
                    <a:pt x="45" y="142"/>
                    <a:pt x="52" y="143"/>
                    <a:pt x="60" y="142"/>
                  </a:cubicBezTo>
                  <a:cubicBezTo>
                    <a:pt x="59" y="155"/>
                    <a:pt x="59" y="168"/>
                    <a:pt x="59" y="181"/>
                  </a:cubicBezTo>
                  <a:cubicBezTo>
                    <a:pt x="52" y="180"/>
                    <a:pt x="44" y="181"/>
                    <a:pt x="37" y="181"/>
                  </a:cubicBezTo>
                  <a:cubicBezTo>
                    <a:pt x="37" y="181"/>
                    <a:pt x="37" y="181"/>
                    <a:pt x="37" y="181"/>
                  </a:cubicBezTo>
                  <a:cubicBezTo>
                    <a:pt x="37" y="175"/>
                    <a:pt x="37" y="169"/>
                    <a:pt x="37" y="163"/>
                  </a:cubicBezTo>
                  <a:cubicBezTo>
                    <a:pt x="37" y="156"/>
                    <a:pt x="37" y="150"/>
                    <a:pt x="37" y="142"/>
                  </a:cubicBezTo>
                  <a:lnTo>
                    <a:pt x="38" y="142"/>
                  </a:lnTo>
                  <a:close/>
                  <a:moveTo>
                    <a:pt x="28" y="187"/>
                  </a:moveTo>
                  <a:cubicBezTo>
                    <a:pt x="28" y="198"/>
                    <a:pt x="29" y="209"/>
                    <a:pt x="30" y="221"/>
                  </a:cubicBezTo>
                  <a:cubicBezTo>
                    <a:pt x="25" y="222"/>
                    <a:pt x="21" y="222"/>
                    <a:pt x="18" y="220"/>
                  </a:cubicBezTo>
                  <a:cubicBezTo>
                    <a:pt x="18" y="220"/>
                    <a:pt x="17" y="220"/>
                    <a:pt x="17" y="220"/>
                  </a:cubicBezTo>
                  <a:cubicBezTo>
                    <a:pt x="17" y="208"/>
                    <a:pt x="17" y="196"/>
                    <a:pt x="17" y="185"/>
                  </a:cubicBezTo>
                  <a:cubicBezTo>
                    <a:pt x="20" y="186"/>
                    <a:pt x="24" y="186"/>
                    <a:pt x="28" y="187"/>
                  </a:cubicBezTo>
                  <a:moveTo>
                    <a:pt x="17" y="227"/>
                  </a:moveTo>
                  <a:cubicBezTo>
                    <a:pt x="17" y="226"/>
                    <a:pt x="17" y="226"/>
                    <a:pt x="17" y="226"/>
                  </a:cubicBezTo>
                  <a:cubicBezTo>
                    <a:pt x="20" y="227"/>
                    <a:pt x="22" y="228"/>
                    <a:pt x="27" y="228"/>
                  </a:cubicBezTo>
                  <a:cubicBezTo>
                    <a:pt x="28" y="227"/>
                    <a:pt x="29" y="227"/>
                    <a:pt x="30" y="227"/>
                  </a:cubicBezTo>
                  <a:cubicBezTo>
                    <a:pt x="31" y="238"/>
                    <a:pt x="31" y="248"/>
                    <a:pt x="31" y="259"/>
                  </a:cubicBezTo>
                  <a:cubicBezTo>
                    <a:pt x="26" y="259"/>
                    <a:pt x="20" y="261"/>
                    <a:pt x="14" y="262"/>
                  </a:cubicBezTo>
                  <a:cubicBezTo>
                    <a:pt x="15" y="250"/>
                    <a:pt x="17" y="238"/>
                    <a:pt x="17" y="227"/>
                  </a:cubicBezTo>
                  <a:moveTo>
                    <a:pt x="61" y="217"/>
                  </a:moveTo>
                  <a:cubicBezTo>
                    <a:pt x="54" y="215"/>
                    <a:pt x="45" y="217"/>
                    <a:pt x="39" y="218"/>
                  </a:cubicBezTo>
                  <a:cubicBezTo>
                    <a:pt x="38" y="208"/>
                    <a:pt x="38" y="198"/>
                    <a:pt x="37" y="188"/>
                  </a:cubicBezTo>
                  <a:cubicBezTo>
                    <a:pt x="45" y="189"/>
                    <a:pt x="52" y="189"/>
                    <a:pt x="59" y="188"/>
                  </a:cubicBezTo>
                  <a:cubicBezTo>
                    <a:pt x="59" y="196"/>
                    <a:pt x="60" y="205"/>
                    <a:pt x="61" y="213"/>
                  </a:cubicBezTo>
                  <a:cubicBezTo>
                    <a:pt x="61" y="214"/>
                    <a:pt x="61" y="216"/>
                    <a:pt x="61" y="217"/>
                  </a:cubicBezTo>
                  <a:moveTo>
                    <a:pt x="59" y="15"/>
                  </a:moveTo>
                  <a:cubicBezTo>
                    <a:pt x="60" y="19"/>
                    <a:pt x="61" y="23"/>
                    <a:pt x="60" y="27"/>
                  </a:cubicBezTo>
                  <a:cubicBezTo>
                    <a:pt x="60" y="29"/>
                    <a:pt x="60" y="32"/>
                    <a:pt x="60" y="34"/>
                  </a:cubicBezTo>
                  <a:cubicBezTo>
                    <a:pt x="58" y="34"/>
                    <a:pt x="56" y="34"/>
                    <a:pt x="52" y="34"/>
                  </a:cubicBezTo>
                  <a:cubicBezTo>
                    <a:pt x="47" y="35"/>
                    <a:pt x="43" y="35"/>
                    <a:pt x="39" y="34"/>
                  </a:cubicBezTo>
                  <a:cubicBezTo>
                    <a:pt x="39" y="26"/>
                    <a:pt x="40" y="18"/>
                    <a:pt x="38" y="11"/>
                  </a:cubicBezTo>
                  <a:cubicBezTo>
                    <a:pt x="45" y="11"/>
                    <a:pt x="51" y="12"/>
                    <a:pt x="55" y="14"/>
                  </a:cubicBezTo>
                  <a:cubicBezTo>
                    <a:pt x="56" y="14"/>
                    <a:pt x="58" y="15"/>
                    <a:pt x="59" y="15"/>
                  </a:cubicBezTo>
                  <a:moveTo>
                    <a:pt x="23" y="11"/>
                  </a:moveTo>
                  <a:cubicBezTo>
                    <a:pt x="26" y="10"/>
                    <a:pt x="30" y="10"/>
                    <a:pt x="34" y="10"/>
                  </a:cubicBezTo>
                  <a:cubicBezTo>
                    <a:pt x="34" y="16"/>
                    <a:pt x="34" y="25"/>
                    <a:pt x="33" y="33"/>
                  </a:cubicBezTo>
                  <a:cubicBezTo>
                    <a:pt x="27" y="33"/>
                    <a:pt x="20" y="32"/>
                    <a:pt x="13" y="33"/>
                  </a:cubicBezTo>
                  <a:cubicBezTo>
                    <a:pt x="13" y="29"/>
                    <a:pt x="13" y="25"/>
                    <a:pt x="13" y="20"/>
                  </a:cubicBezTo>
                  <a:cubicBezTo>
                    <a:pt x="15" y="15"/>
                    <a:pt x="18" y="12"/>
                    <a:pt x="23" y="11"/>
                  </a:cubicBezTo>
                  <a:moveTo>
                    <a:pt x="13" y="40"/>
                  </a:moveTo>
                  <a:cubicBezTo>
                    <a:pt x="19" y="41"/>
                    <a:pt x="26" y="40"/>
                    <a:pt x="32" y="41"/>
                  </a:cubicBezTo>
                  <a:cubicBezTo>
                    <a:pt x="32" y="44"/>
                    <a:pt x="31" y="47"/>
                    <a:pt x="31" y="49"/>
                  </a:cubicBezTo>
                  <a:cubicBezTo>
                    <a:pt x="31" y="54"/>
                    <a:pt x="31" y="60"/>
                    <a:pt x="31" y="66"/>
                  </a:cubicBezTo>
                  <a:cubicBezTo>
                    <a:pt x="25" y="66"/>
                    <a:pt x="19" y="66"/>
                    <a:pt x="13" y="67"/>
                  </a:cubicBezTo>
                  <a:cubicBezTo>
                    <a:pt x="13" y="58"/>
                    <a:pt x="13" y="49"/>
                    <a:pt x="13" y="40"/>
                  </a:cubicBezTo>
                  <a:moveTo>
                    <a:pt x="13" y="72"/>
                  </a:moveTo>
                  <a:cubicBezTo>
                    <a:pt x="18" y="73"/>
                    <a:pt x="24" y="74"/>
                    <a:pt x="31" y="74"/>
                  </a:cubicBezTo>
                  <a:cubicBezTo>
                    <a:pt x="30" y="81"/>
                    <a:pt x="30" y="88"/>
                    <a:pt x="29" y="95"/>
                  </a:cubicBezTo>
                  <a:cubicBezTo>
                    <a:pt x="29" y="97"/>
                    <a:pt x="29" y="99"/>
                    <a:pt x="29" y="101"/>
                  </a:cubicBezTo>
                  <a:cubicBezTo>
                    <a:pt x="25" y="101"/>
                    <a:pt x="21" y="101"/>
                    <a:pt x="17" y="100"/>
                  </a:cubicBezTo>
                  <a:cubicBezTo>
                    <a:pt x="16" y="100"/>
                    <a:pt x="15" y="100"/>
                    <a:pt x="13" y="100"/>
                  </a:cubicBezTo>
                  <a:cubicBezTo>
                    <a:pt x="13" y="91"/>
                    <a:pt x="13" y="81"/>
                    <a:pt x="13" y="72"/>
                  </a:cubicBezTo>
                  <a:moveTo>
                    <a:pt x="13" y="104"/>
                  </a:moveTo>
                  <a:cubicBezTo>
                    <a:pt x="18" y="106"/>
                    <a:pt x="23" y="107"/>
                    <a:pt x="28" y="108"/>
                  </a:cubicBezTo>
                  <a:cubicBezTo>
                    <a:pt x="28" y="117"/>
                    <a:pt x="28" y="127"/>
                    <a:pt x="28" y="136"/>
                  </a:cubicBezTo>
                  <a:cubicBezTo>
                    <a:pt x="23" y="136"/>
                    <a:pt x="19" y="136"/>
                    <a:pt x="15" y="137"/>
                  </a:cubicBezTo>
                  <a:cubicBezTo>
                    <a:pt x="15" y="132"/>
                    <a:pt x="14" y="127"/>
                    <a:pt x="14" y="121"/>
                  </a:cubicBezTo>
                  <a:cubicBezTo>
                    <a:pt x="14" y="116"/>
                    <a:pt x="13" y="110"/>
                    <a:pt x="13" y="104"/>
                  </a:cubicBezTo>
                  <a:moveTo>
                    <a:pt x="21" y="297"/>
                  </a:moveTo>
                  <a:cubicBezTo>
                    <a:pt x="16" y="294"/>
                    <a:pt x="14" y="274"/>
                    <a:pt x="14" y="270"/>
                  </a:cubicBezTo>
                  <a:cubicBezTo>
                    <a:pt x="14" y="269"/>
                    <a:pt x="14" y="268"/>
                    <a:pt x="14" y="267"/>
                  </a:cubicBezTo>
                  <a:cubicBezTo>
                    <a:pt x="20" y="267"/>
                    <a:pt x="25" y="266"/>
                    <a:pt x="31" y="265"/>
                  </a:cubicBezTo>
                  <a:cubicBezTo>
                    <a:pt x="31" y="266"/>
                    <a:pt x="31" y="267"/>
                    <a:pt x="31" y="267"/>
                  </a:cubicBezTo>
                  <a:cubicBezTo>
                    <a:pt x="31" y="275"/>
                    <a:pt x="27" y="289"/>
                    <a:pt x="30" y="298"/>
                  </a:cubicBezTo>
                  <a:cubicBezTo>
                    <a:pt x="27" y="298"/>
                    <a:pt x="23" y="298"/>
                    <a:pt x="21" y="297"/>
                  </a:cubicBezTo>
                  <a:moveTo>
                    <a:pt x="60" y="287"/>
                  </a:moveTo>
                  <a:cubicBezTo>
                    <a:pt x="56" y="298"/>
                    <a:pt x="50" y="299"/>
                    <a:pt x="40" y="298"/>
                  </a:cubicBezTo>
                  <a:cubicBezTo>
                    <a:pt x="37" y="288"/>
                    <a:pt x="38" y="277"/>
                    <a:pt x="38" y="265"/>
                  </a:cubicBezTo>
                  <a:cubicBezTo>
                    <a:pt x="46" y="267"/>
                    <a:pt x="54" y="270"/>
                    <a:pt x="61" y="267"/>
                  </a:cubicBezTo>
                  <a:cubicBezTo>
                    <a:pt x="62" y="267"/>
                    <a:pt x="62" y="266"/>
                    <a:pt x="63" y="266"/>
                  </a:cubicBezTo>
                  <a:cubicBezTo>
                    <a:pt x="63" y="273"/>
                    <a:pt x="63" y="281"/>
                    <a:pt x="60" y="287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5" name="Freeform 65"/>
            <p:cNvSpPr>
              <a:spLocks noEditPoints="1"/>
            </p:cNvSpPr>
            <p:nvPr/>
          </p:nvSpPr>
          <p:spPr bwMode="auto">
            <a:xfrm>
              <a:off x="5964238" y="720726"/>
              <a:ext cx="155575" cy="655638"/>
            </a:xfrm>
            <a:custGeom>
              <a:avLst/>
              <a:gdLst>
                <a:gd name="T0" fmla="*/ 67 w 72"/>
                <a:gd name="T1" fmla="*/ 11 h 305"/>
                <a:gd name="T2" fmla="*/ 4 w 72"/>
                <a:gd name="T3" fmla="*/ 30 h 305"/>
                <a:gd name="T4" fmla="*/ 4 w 72"/>
                <a:gd name="T5" fmla="*/ 77 h 305"/>
                <a:gd name="T6" fmla="*/ 1 w 72"/>
                <a:gd name="T7" fmla="*/ 148 h 305"/>
                <a:gd name="T8" fmla="*/ 2 w 72"/>
                <a:gd name="T9" fmla="*/ 186 h 305"/>
                <a:gd name="T10" fmla="*/ 2 w 72"/>
                <a:gd name="T11" fmla="*/ 225 h 305"/>
                <a:gd name="T12" fmla="*/ 3 w 72"/>
                <a:gd name="T13" fmla="*/ 247 h 305"/>
                <a:gd name="T14" fmla="*/ 4 w 72"/>
                <a:gd name="T15" fmla="*/ 281 h 305"/>
                <a:gd name="T16" fmla="*/ 70 w 72"/>
                <a:gd name="T17" fmla="*/ 266 h 305"/>
                <a:gd name="T18" fmla="*/ 71 w 72"/>
                <a:gd name="T19" fmla="*/ 77 h 305"/>
                <a:gd name="T20" fmla="*/ 28 w 72"/>
                <a:gd name="T21" fmla="*/ 12 h 305"/>
                <a:gd name="T22" fmla="*/ 12 w 72"/>
                <a:gd name="T23" fmla="*/ 38 h 305"/>
                <a:gd name="T24" fmla="*/ 58 w 72"/>
                <a:gd name="T25" fmla="*/ 184 h 305"/>
                <a:gd name="T26" fmla="*/ 35 w 72"/>
                <a:gd name="T27" fmla="*/ 152 h 305"/>
                <a:gd name="T28" fmla="*/ 58 w 72"/>
                <a:gd name="T29" fmla="*/ 184 h 305"/>
                <a:gd name="T30" fmla="*/ 36 w 72"/>
                <a:gd name="T31" fmla="*/ 117 h 305"/>
                <a:gd name="T32" fmla="*/ 59 w 72"/>
                <a:gd name="T33" fmla="*/ 144 h 305"/>
                <a:gd name="T34" fmla="*/ 31 w 72"/>
                <a:gd name="T35" fmla="*/ 44 h 305"/>
                <a:gd name="T36" fmla="*/ 15 w 72"/>
                <a:gd name="T37" fmla="*/ 71 h 305"/>
                <a:gd name="T38" fmla="*/ 11 w 72"/>
                <a:gd name="T39" fmla="*/ 89 h 305"/>
                <a:gd name="T40" fmla="*/ 31 w 72"/>
                <a:gd name="T41" fmla="*/ 79 h 305"/>
                <a:gd name="T42" fmla="*/ 10 w 72"/>
                <a:gd name="T43" fmla="*/ 107 h 305"/>
                <a:gd name="T44" fmla="*/ 29 w 72"/>
                <a:gd name="T45" fmla="*/ 117 h 305"/>
                <a:gd name="T46" fmla="*/ 10 w 72"/>
                <a:gd name="T47" fmla="*/ 145 h 305"/>
                <a:gd name="T48" fmla="*/ 10 w 72"/>
                <a:gd name="T49" fmla="*/ 150 h 305"/>
                <a:gd name="T50" fmla="*/ 10 w 72"/>
                <a:gd name="T51" fmla="*/ 185 h 305"/>
                <a:gd name="T52" fmla="*/ 27 w 72"/>
                <a:gd name="T53" fmla="*/ 192 h 305"/>
                <a:gd name="T54" fmla="*/ 13 w 72"/>
                <a:gd name="T55" fmla="*/ 223 h 305"/>
                <a:gd name="T56" fmla="*/ 20 w 72"/>
                <a:gd name="T57" fmla="*/ 228 h 305"/>
                <a:gd name="T58" fmla="*/ 11 w 72"/>
                <a:gd name="T59" fmla="*/ 263 h 305"/>
                <a:gd name="T60" fmla="*/ 11 w 72"/>
                <a:gd name="T61" fmla="*/ 268 h 305"/>
                <a:gd name="T62" fmla="*/ 27 w 72"/>
                <a:gd name="T63" fmla="*/ 286 h 305"/>
                <a:gd name="T64" fmla="*/ 11 w 72"/>
                <a:gd name="T65" fmla="*/ 269 h 305"/>
                <a:gd name="T66" fmla="*/ 35 w 72"/>
                <a:gd name="T67" fmla="*/ 289 h 305"/>
                <a:gd name="T68" fmla="*/ 59 w 72"/>
                <a:gd name="T69" fmla="*/ 265 h 305"/>
                <a:gd name="T70" fmla="*/ 35 w 72"/>
                <a:gd name="T71" fmla="*/ 227 h 305"/>
                <a:gd name="T72" fmla="*/ 58 w 72"/>
                <a:gd name="T73" fmla="*/ 218 h 305"/>
                <a:gd name="T74" fmla="*/ 45 w 72"/>
                <a:gd name="T75" fmla="*/ 189 h 305"/>
                <a:gd name="T76" fmla="*/ 60 w 72"/>
                <a:gd name="T77" fmla="*/ 254 h 305"/>
                <a:gd name="T78" fmla="*/ 62 w 72"/>
                <a:gd name="T79" fmla="*/ 77 h 305"/>
                <a:gd name="T80" fmla="*/ 36 w 72"/>
                <a:gd name="T81" fmla="*/ 109 h 305"/>
                <a:gd name="T82" fmla="*/ 60 w 72"/>
                <a:gd name="T83" fmla="*/ 74 h 305"/>
                <a:gd name="T84" fmla="*/ 38 w 72"/>
                <a:gd name="T85" fmla="*/ 44 h 305"/>
                <a:gd name="T86" fmla="*/ 58 w 72"/>
                <a:gd name="T87" fmla="*/ 39 h 305"/>
                <a:gd name="T88" fmla="*/ 38 w 72"/>
                <a:gd name="T89" fmla="*/ 36 h 305"/>
                <a:gd name="T90" fmla="*/ 62 w 72"/>
                <a:gd name="T91" fmla="*/ 38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2" h="305">
                  <a:moveTo>
                    <a:pt x="71" y="77"/>
                  </a:moveTo>
                  <a:cubicBezTo>
                    <a:pt x="72" y="63"/>
                    <a:pt x="71" y="48"/>
                    <a:pt x="71" y="33"/>
                  </a:cubicBezTo>
                  <a:cubicBezTo>
                    <a:pt x="71" y="26"/>
                    <a:pt x="71" y="17"/>
                    <a:pt x="67" y="11"/>
                  </a:cubicBezTo>
                  <a:cubicBezTo>
                    <a:pt x="60" y="3"/>
                    <a:pt x="49" y="3"/>
                    <a:pt x="40" y="3"/>
                  </a:cubicBezTo>
                  <a:cubicBezTo>
                    <a:pt x="32" y="2"/>
                    <a:pt x="17" y="0"/>
                    <a:pt x="9" y="5"/>
                  </a:cubicBezTo>
                  <a:cubicBezTo>
                    <a:pt x="2" y="10"/>
                    <a:pt x="5" y="23"/>
                    <a:pt x="4" y="30"/>
                  </a:cubicBezTo>
                  <a:cubicBezTo>
                    <a:pt x="3" y="45"/>
                    <a:pt x="2" y="60"/>
                    <a:pt x="4" y="75"/>
                  </a:cubicBezTo>
                  <a:cubicBezTo>
                    <a:pt x="3" y="75"/>
                    <a:pt x="3" y="76"/>
                    <a:pt x="4" y="76"/>
                  </a:cubicBezTo>
                  <a:cubicBezTo>
                    <a:pt x="4" y="76"/>
                    <a:pt x="4" y="76"/>
                    <a:pt x="4" y="77"/>
                  </a:cubicBezTo>
                  <a:cubicBezTo>
                    <a:pt x="3" y="83"/>
                    <a:pt x="3" y="90"/>
                    <a:pt x="2" y="96"/>
                  </a:cubicBezTo>
                  <a:cubicBezTo>
                    <a:pt x="1" y="113"/>
                    <a:pt x="1" y="130"/>
                    <a:pt x="1" y="147"/>
                  </a:cubicBezTo>
                  <a:cubicBezTo>
                    <a:pt x="1" y="148"/>
                    <a:pt x="1" y="148"/>
                    <a:pt x="1" y="148"/>
                  </a:cubicBezTo>
                  <a:cubicBezTo>
                    <a:pt x="1" y="160"/>
                    <a:pt x="1" y="173"/>
                    <a:pt x="2" y="184"/>
                  </a:cubicBezTo>
                  <a:cubicBezTo>
                    <a:pt x="1" y="185"/>
                    <a:pt x="0" y="186"/>
                    <a:pt x="1" y="186"/>
                  </a:cubicBezTo>
                  <a:cubicBezTo>
                    <a:pt x="1" y="186"/>
                    <a:pt x="2" y="186"/>
                    <a:pt x="2" y="186"/>
                  </a:cubicBezTo>
                  <a:cubicBezTo>
                    <a:pt x="2" y="190"/>
                    <a:pt x="2" y="193"/>
                    <a:pt x="2" y="196"/>
                  </a:cubicBezTo>
                  <a:cubicBezTo>
                    <a:pt x="2" y="206"/>
                    <a:pt x="3" y="216"/>
                    <a:pt x="4" y="226"/>
                  </a:cubicBezTo>
                  <a:cubicBezTo>
                    <a:pt x="3" y="226"/>
                    <a:pt x="3" y="225"/>
                    <a:pt x="2" y="225"/>
                  </a:cubicBezTo>
                  <a:cubicBezTo>
                    <a:pt x="2" y="224"/>
                    <a:pt x="1" y="225"/>
                    <a:pt x="1" y="225"/>
                  </a:cubicBezTo>
                  <a:cubicBezTo>
                    <a:pt x="2" y="228"/>
                    <a:pt x="2" y="228"/>
                    <a:pt x="4" y="229"/>
                  </a:cubicBezTo>
                  <a:cubicBezTo>
                    <a:pt x="4" y="235"/>
                    <a:pt x="4" y="241"/>
                    <a:pt x="3" y="247"/>
                  </a:cubicBezTo>
                  <a:cubicBezTo>
                    <a:pt x="3" y="253"/>
                    <a:pt x="2" y="259"/>
                    <a:pt x="2" y="265"/>
                  </a:cubicBezTo>
                  <a:cubicBezTo>
                    <a:pt x="2" y="265"/>
                    <a:pt x="2" y="266"/>
                    <a:pt x="2" y="266"/>
                  </a:cubicBezTo>
                  <a:cubicBezTo>
                    <a:pt x="2" y="271"/>
                    <a:pt x="3" y="276"/>
                    <a:pt x="4" y="281"/>
                  </a:cubicBezTo>
                  <a:cubicBezTo>
                    <a:pt x="5" y="287"/>
                    <a:pt x="7" y="295"/>
                    <a:pt x="13" y="298"/>
                  </a:cubicBezTo>
                  <a:cubicBezTo>
                    <a:pt x="20" y="302"/>
                    <a:pt x="34" y="305"/>
                    <a:pt x="42" y="305"/>
                  </a:cubicBezTo>
                  <a:cubicBezTo>
                    <a:pt x="65" y="305"/>
                    <a:pt x="70" y="284"/>
                    <a:pt x="70" y="266"/>
                  </a:cubicBezTo>
                  <a:cubicBezTo>
                    <a:pt x="69" y="234"/>
                    <a:pt x="69" y="202"/>
                    <a:pt x="69" y="170"/>
                  </a:cubicBezTo>
                  <a:cubicBezTo>
                    <a:pt x="69" y="154"/>
                    <a:pt x="69" y="138"/>
                    <a:pt x="69" y="122"/>
                  </a:cubicBezTo>
                  <a:cubicBezTo>
                    <a:pt x="69" y="107"/>
                    <a:pt x="70" y="92"/>
                    <a:pt x="71" y="77"/>
                  </a:cubicBezTo>
                  <a:moveTo>
                    <a:pt x="13" y="20"/>
                  </a:moveTo>
                  <a:cubicBezTo>
                    <a:pt x="14" y="19"/>
                    <a:pt x="14" y="18"/>
                    <a:pt x="14" y="16"/>
                  </a:cubicBezTo>
                  <a:cubicBezTo>
                    <a:pt x="18" y="13"/>
                    <a:pt x="23" y="12"/>
                    <a:pt x="28" y="12"/>
                  </a:cubicBezTo>
                  <a:cubicBezTo>
                    <a:pt x="28" y="12"/>
                    <a:pt x="29" y="12"/>
                    <a:pt x="29" y="12"/>
                  </a:cubicBezTo>
                  <a:cubicBezTo>
                    <a:pt x="30" y="20"/>
                    <a:pt x="31" y="28"/>
                    <a:pt x="31" y="37"/>
                  </a:cubicBezTo>
                  <a:cubicBezTo>
                    <a:pt x="25" y="37"/>
                    <a:pt x="19" y="37"/>
                    <a:pt x="12" y="38"/>
                  </a:cubicBezTo>
                  <a:cubicBezTo>
                    <a:pt x="13" y="32"/>
                    <a:pt x="13" y="26"/>
                    <a:pt x="13" y="20"/>
                  </a:cubicBezTo>
                  <a:moveTo>
                    <a:pt x="58" y="184"/>
                  </a:moveTo>
                  <a:cubicBezTo>
                    <a:pt x="58" y="184"/>
                    <a:pt x="58" y="184"/>
                    <a:pt x="58" y="184"/>
                  </a:cubicBezTo>
                  <a:cubicBezTo>
                    <a:pt x="52" y="179"/>
                    <a:pt x="43" y="181"/>
                    <a:pt x="37" y="182"/>
                  </a:cubicBezTo>
                  <a:cubicBezTo>
                    <a:pt x="36" y="182"/>
                    <a:pt x="36" y="182"/>
                    <a:pt x="35" y="182"/>
                  </a:cubicBezTo>
                  <a:cubicBezTo>
                    <a:pt x="35" y="172"/>
                    <a:pt x="35" y="162"/>
                    <a:pt x="35" y="152"/>
                  </a:cubicBezTo>
                  <a:cubicBezTo>
                    <a:pt x="37" y="152"/>
                    <a:pt x="38" y="152"/>
                    <a:pt x="40" y="152"/>
                  </a:cubicBezTo>
                  <a:cubicBezTo>
                    <a:pt x="47" y="153"/>
                    <a:pt x="54" y="153"/>
                    <a:pt x="59" y="149"/>
                  </a:cubicBezTo>
                  <a:cubicBezTo>
                    <a:pt x="58" y="160"/>
                    <a:pt x="58" y="172"/>
                    <a:pt x="58" y="184"/>
                  </a:cubicBezTo>
                  <a:moveTo>
                    <a:pt x="35" y="143"/>
                  </a:moveTo>
                  <a:cubicBezTo>
                    <a:pt x="35" y="140"/>
                    <a:pt x="35" y="137"/>
                    <a:pt x="35" y="134"/>
                  </a:cubicBezTo>
                  <a:cubicBezTo>
                    <a:pt x="35" y="128"/>
                    <a:pt x="35" y="123"/>
                    <a:pt x="36" y="117"/>
                  </a:cubicBezTo>
                  <a:cubicBezTo>
                    <a:pt x="39" y="117"/>
                    <a:pt x="41" y="117"/>
                    <a:pt x="44" y="117"/>
                  </a:cubicBezTo>
                  <a:cubicBezTo>
                    <a:pt x="46" y="117"/>
                    <a:pt x="55" y="115"/>
                    <a:pt x="60" y="115"/>
                  </a:cubicBezTo>
                  <a:cubicBezTo>
                    <a:pt x="59" y="125"/>
                    <a:pt x="59" y="134"/>
                    <a:pt x="59" y="144"/>
                  </a:cubicBezTo>
                  <a:cubicBezTo>
                    <a:pt x="51" y="144"/>
                    <a:pt x="43" y="143"/>
                    <a:pt x="35" y="143"/>
                  </a:cubicBezTo>
                  <a:moveTo>
                    <a:pt x="12" y="43"/>
                  </a:moveTo>
                  <a:cubicBezTo>
                    <a:pt x="18" y="44"/>
                    <a:pt x="25" y="44"/>
                    <a:pt x="31" y="44"/>
                  </a:cubicBezTo>
                  <a:cubicBezTo>
                    <a:pt x="32" y="53"/>
                    <a:pt x="31" y="63"/>
                    <a:pt x="31" y="72"/>
                  </a:cubicBezTo>
                  <a:cubicBezTo>
                    <a:pt x="27" y="73"/>
                    <a:pt x="23" y="72"/>
                    <a:pt x="19" y="71"/>
                  </a:cubicBezTo>
                  <a:cubicBezTo>
                    <a:pt x="18" y="70"/>
                    <a:pt x="16" y="70"/>
                    <a:pt x="15" y="71"/>
                  </a:cubicBezTo>
                  <a:cubicBezTo>
                    <a:pt x="14" y="72"/>
                    <a:pt x="13" y="73"/>
                    <a:pt x="12" y="73"/>
                  </a:cubicBezTo>
                  <a:cubicBezTo>
                    <a:pt x="12" y="63"/>
                    <a:pt x="12" y="53"/>
                    <a:pt x="12" y="43"/>
                  </a:cubicBezTo>
                  <a:moveTo>
                    <a:pt x="11" y="89"/>
                  </a:moveTo>
                  <a:cubicBezTo>
                    <a:pt x="12" y="86"/>
                    <a:pt x="12" y="82"/>
                    <a:pt x="12" y="78"/>
                  </a:cubicBezTo>
                  <a:cubicBezTo>
                    <a:pt x="14" y="78"/>
                    <a:pt x="16" y="78"/>
                    <a:pt x="17" y="77"/>
                  </a:cubicBezTo>
                  <a:cubicBezTo>
                    <a:pt x="22" y="79"/>
                    <a:pt x="26" y="80"/>
                    <a:pt x="31" y="79"/>
                  </a:cubicBezTo>
                  <a:cubicBezTo>
                    <a:pt x="30" y="90"/>
                    <a:pt x="30" y="100"/>
                    <a:pt x="29" y="110"/>
                  </a:cubicBezTo>
                  <a:cubicBezTo>
                    <a:pt x="23" y="111"/>
                    <a:pt x="15" y="111"/>
                    <a:pt x="12" y="108"/>
                  </a:cubicBezTo>
                  <a:cubicBezTo>
                    <a:pt x="11" y="108"/>
                    <a:pt x="11" y="107"/>
                    <a:pt x="10" y="107"/>
                  </a:cubicBezTo>
                  <a:cubicBezTo>
                    <a:pt x="10" y="101"/>
                    <a:pt x="11" y="95"/>
                    <a:pt x="11" y="89"/>
                  </a:cubicBezTo>
                  <a:moveTo>
                    <a:pt x="10" y="115"/>
                  </a:moveTo>
                  <a:cubicBezTo>
                    <a:pt x="15" y="118"/>
                    <a:pt x="23" y="118"/>
                    <a:pt x="29" y="117"/>
                  </a:cubicBezTo>
                  <a:cubicBezTo>
                    <a:pt x="28" y="125"/>
                    <a:pt x="28" y="133"/>
                    <a:pt x="28" y="140"/>
                  </a:cubicBezTo>
                  <a:cubicBezTo>
                    <a:pt x="28" y="141"/>
                    <a:pt x="28" y="143"/>
                    <a:pt x="28" y="144"/>
                  </a:cubicBezTo>
                  <a:cubicBezTo>
                    <a:pt x="22" y="144"/>
                    <a:pt x="16" y="144"/>
                    <a:pt x="10" y="145"/>
                  </a:cubicBezTo>
                  <a:cubicBezTo>
                    <a:pt x="10" y="135"/>
                    <a:pt x="10" y="125"/>
                    <a:pt x="10" y="115"/>
                  </a:cubicBezTo>
                  <a:moveTo>
                    <a:pt x="10" y="183"/>
                  </a:moveTo>
                  <a:cubicBezTo>
                    <a:pt x="11" y="172"/>
                    <a:pt x="10" y="161"/>
                    <a:pt x="10" y="150"/>
                  </a:cubicBezTo>
                  <a:cubicBezTo>
                    <a:pt x="16" y="151"/>
                    <a:pt x="22" y="151"/>
                    <a:pt x="28" y="152"/>
                  </a:cubicBezTo>
                  <a:cubicBezTo>
                    <a:pt x="28" y="162"/>
                    <a:pt x="28" y="173"/>
                    <a:pt x="27" y="184"/>
                  </a:cubicBezTo>
                  <a:cubicBezTo>
                    <a:pt x="22" y="185"/>
                    <a:pt x="16" y="185"/>
                    <a:pt x="10" y="185"/>
                  </a:cubicBezTo>
                  <a:cubicBezTo>
                    <a:pt x="10" y="185"/>
                    <a:pt x="10" y="184"/>
                    <a:pt x="10" y="183"/>
                  </a:cubicBezTo>
                  <a:moveTo>
                    <a:pt x="11" y="190"/>
                  </a:moveTo>
                  <a:cubicBezTo>
                    <a:pt x="16" y="192"/>
                    <a:pt x="21" y="192"/>
                    <a:pt x="27" y="192"/>
                  </a:cubicBezTo>
                  <a:cubicBezTo>
                    <a:pt x="27" y="202"/>
                    <a:pt x="26" y="212"/>
                    <a:pt x="26" y="222"/>
                  </a:cubicBezTo>
                  <a:cubicBezTo>
                    <a:pt x="22" y="222"/>
                    <a:pt x="18" y="222"/>
                    <a:pt x="14" y="223"/>
                  </a:cubicBezTo>
                  <a:cubicBezTo>
                    <a:pt x="14" y="223"/>
                    <a:pt x="13" y="223"/>
                    <a:pt x="13" y="223"/>
                  </a:cubicBezTo>
                  <a:cubicBezTo>
                    <a:pt x="12" y="212"/>
                    <a:pt x="11" y="201"/>
                    <a:pt x="11" y="190"/>
                  </a:cubicBezTo>
                  <a:moveTo>
                    <a:pt x="13" y="228"/>
                  </a:moveTo>
                  <a:cubicBezTo>
                    <a:pt x="15" y="228"/>
                    <a:pt x="17" y="228"/>
                    <a:pt x="20" y="228"/>
                  </a:cubicBezTo>
                  <a:cubicBezTo>
                    <a:pt x="22" y="229"/>
                    <a:pt x="24" y="229"/>
                    <a:pt x="26" y="229"/>
                  </a:cubicBezTo>
                  <a:cubicBezTo>
                    <a:pt x="26" y="239"/>
                    <a:pt x="26" y="250"/>
                    <a:pt x="27" y="261"/>
                  </a:cubicBezTo>
                  <a:cubicBezTo>
                    <a:pt x="21" y="262"/>
                    <a:pt x="16" y="262"/>
                    <a:pt x="11" y="263"/>
                  </a:cubicBezTo>
                  <a:cubicBezTo>
                    <a:pt x="11" y="251"/>
                    <a:pt x="13" y="240"/>
                    <a:pt x="13" y="228"/>
                  </a:cubicBezTo>
                  <a:moveTo>
                    <a:pt x="11" y="269"/>
                  </a:moveTo>
                  <a:cubicBezTo>
                    <a:pt x="11" y="269"/>
                    <a:pt x="11" y="269"/>
                    <a:pt x="11" y="268"/>
                  </a:cubicBezTo>
                  <a:cubicBezTo>
                    <a:pt x="16" y="269"/>
                    <a:pt x="22" y="269"/>
                    <a:pt x="27" y="269"/>
                  </a:cubicBezTo>
                  <a:cubicBezTo>
                    <a:pt x="27" y="274"/>
                    <a:pt x="27" y="279"/>
                    <a:pt x="28" y="284"/>
                  </a:cubicBezTo>
                  <a:cubicBezTo>
                    <a:pt x="27" y="284"/>
                    <a:pt x="27" y="285"/>
                    <a:pt x="27" y="286"/>
                  </a:cubicBezTo>
                  <a:cubicBezTo>
                    <a:pt x="27" y="287"/>
                    <a:pt x="28" y="289"/>
                    <a:pt x="28" y="290"/>
                  </a:cubicBezTo>
                  <a:cubicBezTo>
                    <a:pt x="28" y="291"/>
                    <a:pt x="29" y="291"/>
                    <a:pt x="29" y="292"/>
                  </a:cubicBezTo>
                  <a:cubicBezTo>
                    <a:pt x="17" y="289"/>
                    <a:pt x="12" y="284"/>
                    <a:pt x="11" y="269"/>
                  </a:cubicBezTo>
                  <a:moveTo>
                    <a:pt x="53" y="290"/>
                  </a:moveTo>
                  <a:cubicBezTo>
                    <a:pt x="48" y="297"/>
                    <a:pt x="41" y="298"/>
                    <a:pt x="32" y="293"/>
                  </a:cubicBezTo>
                  <a:cubicBezTo>
                    <a:pt x="34" y="293"/>
                    <a:pt x="35" y="291"/>
                    <a:pt x="35" y="289"/>
                  </a:cubicBezTo>
                  <a:cubicBezTo>
                    <a:pt x="35" y="282"/>
                    <a:pt x="35" y="275"/>
                    <a:pt x="35" y="268"/>
                  </a:cubicBezTo>
                  <a:cubicBezTo>
                    <a:pt x="42" y="266"/>
                    <a:pt x="49" y="266"/>
                    <a:pt x="56" y="267"/>
                  </a:cubicBezTo>
                  <a:cubicBezTo>
                    <a:pt x="58" y="268"/>
                    <a:pt x="59" y="266"/>
                    <a:pt x="59" y="265"/>
                  </a:cubicBezTo>
                  <a:cubicBezTo>
                    <a:pt x="56" y="257"/>
                    <a:pt x="48" y="257"/>
                    <a:pt x="41" y="258"/>
                  </a:cubicBezTo>
                  <a:cubicBezTo>
                    <a:pt x="39" y="258"/>
                    <a:pt x="37" y="259"/>
                    <a:pt x="35" y="259"/>
                  </a:cubicBezTo>
                  <a:cubicBezTo>
                    <a:pt x="35" y="249"/>
                    <a:pt x="35" y="238"/>
                    <a:pt x="35" y="227"/>
                  </a:cubicBezTo>
                  <a:cubicBezTo>
                    <a:pt x="35" y="227"/>
                    <a:pt x="35" y="227"/>
                    <a:pt x="36" y="227"/>
                  </a:cubicBezTo>
                  <a:cubicBezTo>
                    <a:pt x="43" y="225"/>
                    <a:pt x="51" y="225"/>
                    <a:pt x="58" y="222"/>
                  </a:cubicBezTo>
                  <a:cubicBezTo>
                    <a:pt x="59" y="221"/>
                    <a:pt x="59" y="219"/>
                    <a:pt x="58" y="218"/>
                  </a:cubicBezTo>
                  <a:cubicBezTo>
                    <a:pt x="51" y="214"/>
                    <a:pt x="43" y="217"/>
                    <a:pt x="35" y="220"/>
                  </a:cubicBezTo>
                  <a:cubicBezTo>
                    <a:pt x="35" y="210"/>
                    <a:pt x="35" y="200"/>
                    <a:pt x="35" y="191"/>
                  </a:cubicBezTo>
                  <a:cubicBezTo>
                    <a:pt x="38" y="190"/>
                    <a:pt x="41" y="189"/>
                    <a:pt x="45" y="189"/>
                  </a:cubicBezTo>
                  <a:cubicBezTo>
                    <a:pt x="50" y="189"/>
                    <a:pt x="53" y="190"/>
                    <a:pt x="58" y="187"/>
                  </a:cubicBezTo>
                  <a:cubicBezTo>
                    <a:pt x="58" y="187"/>
                    <a:pt x="58" y="187"/>
                    <a:pt x="58" y="186"/>
                  </a:cubicBezTo>
                  <a:cubicBezTo>
                    <a:pt x="59" y="209"/>
                    <a:pt x="59" y="231"/>
                    <a:pt x="60" y="254"/>
                  </a:cubicBezTo>
                  <a:cubicBezTo>
                    <a:pt x="60" y="261"/>
                    <a:pt x="61" y="268"/>
                    <a:pt x="60" y="275"/>
                  </a:cubicBezTo>
                  <a:cubicBezTo>
                    <a:pt x="61" y="282"/>
                    <a:pt x="59" y="287"/>
                    <a:pt x="53" y="290"/>
                  </a:cubicBezTo>
                  <a:moveTo>
                    <a:pt x="62" y="77"/>
                  </a:moveTo>
                  <a:cubicBezTo>
                    <a:pt x="61" y="88"/>
                    <a:pt x="60" y="98"/>
                    <a:pt x="60" y="109"/>
                  </a:cubicBezTo>
                  <a:cubicBezTo>
                    <a:pt x="53" y="107"/>
                    <a:pt x="45" y="108"/>
                    <a:pt x="39" y="109"/>
                  </a:cubicBezTo>
                  <a:cubicBezTo>
                    <a:pt x="38" y="109"/>
                    <a:pt x="37" y="109"/>
                    <a:pt x="36" y="109"/>
                  </a:cubicBezTo>
                  <a:cubicBezTo>
                    <a:pt x="37" y="99"/>
                    <a:pt x="37" y="89"/>
                    <a:pt x="38" y="79"/>
                  </a:cubicBezTo>
                  <a:cubicBezTo>
                    <a:pt x="45" y="80"/>
                    <a:pt x="54" y="81"/>
                    <a:pt x="60" y="77"/>
                  </a:cubicBezTo>
                  <a:cubicBezTo>
                    <a:pt x="61" y="76"/>
                    <a:pt x="61" y="75"/>
                    <a:pt x="60" y="74"/>
                  </a:cubicBezTo>
                  <a:cubicBezTo>
                    <a:pt x="54" y="69"/>
                    <a:pt x="46" y="71"/>
                    <a:pt x="38" y="72"/>
                  </a:cubicBezTo>
                  <a:cubicBezTo>
                    <a:pt x="38" y="71"/>
                    <a:pt x="38" y="70"/>
                    <a:pt x="38" y="70"/>
                  </a:cubicBezTo>
                  <a:cubicBezTo>
                    <a:pt x="38" y="61"/>
                    <a:pt x="38" y="52"/>
                    <a:pt x="38" y="44"/>
                  </a:cubicBezTo>
                  <a:cubicBezTo>
                    <a:pt x="43" y="44"/>
                    <a:pt x="48" y="44"/>
                    <a:pt x="53" y="45"/>
                  </a:cubicBezTo>
                  <a:cubicBezTo>
                    <a:pt x="57" y="46"/>
                    <a:pt x="63" y="46"/>
                    <a:pt x="61" y="40"/>
                  </a:cubicBezTo>
                  <a:cubicBezTo>
                    <a:pt x="60" y="39"/>
                    <a:pt x="59" y="39"/>
                    <a:pt x="58" y="39"/>
                  </a:cubicBezTo>
                  <a:cubicBezTo>
                    <a:pt x="56" y="42"/>
                    <a:pt x="54" y="39"/>
                    <a:pt x="52" y="38"/>
                  </a:cubicBezTo>
                  <a:cubicBezTo>
                    <a:pt x="49" y="37"/>
                    <a:pt x="46" y="36"/>
                    <a:pt x="42" y="36"/>
                  </a:cubicBezTo>
                  <a:cubicBezTo>
                    <a:pt x="41" y="36"/>
                    <a:pt x="40" y="36"/>
                    <a:pt x="38" y="36"/>
                  </a:cubicBezTo>
                  <a:cubicBezTo>
                    <a:pt x="38" y="28"/>
                    <a:pt x="37" y="20"/>
                    <a:pt x="35" y="12"/>
                  </a:cubicBezTo>
                  <a:cubicBezTo>
                    <a:pt x="39" y="11"/>
                    <a:pt x="43" y="11"/>
                    <a:pt x="46" y="12"/>
                  </a:cubicBezTo>
                  <a:cubicBezTo>
                    <a:pt x="65" y="16"/>
                    <a:pt x="62" y="25"/>
                    <a:pt x="62" y="38"/>
                  </a:cubicBezTo>
                  <a:cubicBezTo>
                    <a:pt x="62" y="51"/>
                    <a:pt x="63" y="64"/>
                    <a:pt x="62" y="77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6" name="Freeform 66"/>
            <p:cNvSpPr>
              <a:spLocks noEditPoints="1"/>
            </p:cNvSpPr>
            <p:nvPr/>
          </p:nvSpPr>
          <p:spPr bwMode="auto">
            <a:xfrm>
              <a:off x="6216651" y="1052514"/>
              <a:ext cx="215900" cy="436563"/>
            </a:xfrm>
            <a:custGeom>
              <a:avLst/>
              <a:gdLst>
                <a:gd name="T0" fmla="*/ 92 w 100"/>
                <a:gd name="T1" fmla="*/ 9 h 204"/>
                <a:gd name="T2" fmla="*/ 42 w 100"/>
                <a:gd name="T3" fmla="*/ 3 h 204"/>
                <a:gd name="T4" fmla="*/ 4 w 100"/>
                <a:gd name="T5" fmla="*/ 32 h 204"/>
                <a:gd name="T6" fmla="*/ 4 w 100"/>
                <a:gd name="T7" fmla="*/ 100 h 204"/>
                <a:gd name="T8" fmla="*/ 7 w 100"/>
                <a:gd name="T9" fmla="*/ 141 h 204"/>
                <a:gd name="T10" fmla="*/ 7 w 100"/>
                <a:gd name="T11" fmla="*/ 146 h 204"/>
                <a:gd name="T12" fmla="*/ 48 w 100"/>
                <a:gd name="T13" fmla="*/ 199 h 204"/>
                <a:gd name="T14" fmla="*/ 97 w 100"/>
                <a:gd name="T15" fmla="*/ 76 h 204"/>
                <a:gd name="T16" fmla="*/ 64 w 100"/>
                <a:gd name="T17" fmla="*/ 101 h 204"/>
                <a:gd name="T18" fmla="*/ 87 w 100"/>
                <a:gd name="T19" fmla="*/ 86 h 204"/>
                <a:gd name="T20" fmla="*/ 64 w 100"/>
                <a:gd name="T21" fmla="*/ 43 h 204"/>
                <a:gd name="T22" fmla="*/ 85 w 100"/>
                <a:gd name="T23" fmla="*/ 42 h 204"/>
                <a:gd name="T24" fmla="*/ 76 w 100"/>
                <a:gd name="T25" fmla="*/ 66 h 204"/>
                <a:gd name="T26" fmla="*/ 85 w 100"/>
                <a:gd name="T27" fmla="*/ 34 h 204"/>
                <a:gd name="T28" fmla="*/ 62 w 100"/>
                <a:gd name="T29" fmla="*/ 13 h 204"/>
                <a:gd name="T30" fmla="*/ 58 w 100"/>
                <a:gd name="T31" fmla="*/ 160 h 204"/>
                <a:gd name="T32" fmla="*/ 37 w 100"/>
                <a:gd name="T33" fmla="*/ 145 h 204"/>
                <a:gd name="T34" fmla="*/ 58 w 100"/>
                <a:gd name="T35" fmla="*/ 156 h 204"/>
                <a:gd name="T36" fmla="*/ 55 w 100"/>
                <a:gd name="T37" fmla="*/ 73 h 204"/>
                <a:gd name="T38" fmla="*/ 36 w 100"/>
                <a:gd name="T39" fmla="*/ 95 h 204"/>
                <a:gd name="T40" fmla="*/ 35 w 100"/>
                <a:gd name="T41" fmla="*/ 63 h 204"/>
                <a:gd name="T42" fmla="*/ 55 w 100"/>
                <a:gd name="T43" fmla="*/ 44 h 204"/>
                <a:gd name="T44" fmla="*/ 37 w 100"/>
                <a:gd name="T45" fmla="*/ 137 h 204"/>
                <a:gd name="T46" fmla="*/ 55 w 100"/>
                <a:gd name="T47" fmla="*/ 109 h 204"/>
                <a:gd name="T48" fmla="*/ 56 w 100"/>
                <a:gd name="T49" fmla="*/ 134 h 204"/>
                <a:gd name="T50" fmla="*/ 55 w 100"/>
                <a:gd name="T51" fmla="*/ 37 h 204"/>
                <a:gd name="T52" fmla="*/ 32 w 100"/>
                <a:gd name="T53" fmla="*/ 12 h 204"/>
                <a:gd name="T54" fmla="*/ 31 w 100"/>
                <a:gd name="T55" fmla="*/ 166 h 204"/>
                <a:gd name="T56" fmla="*/ 17 w 100"/>
                <a:gd name="T57" fmla="*/ 146 h 204"/>
                <a:gd name="T58" fmla="*/ 31 w 100"/>
                <a:gd name="T59" fmla="*/ 138 h 204"/>
                <a:gd name="T60" fmla="*/ 14 w 100"/>
                <a:gd name="T61" fmla="*/ 106 h 204"/>
                <a:gd name="T62" fmla="*/ 31 w 100"/>
                <a:gd name="T63" fmla="*/ 138 h 204"/>
                <a:gd name="T64" fmla="*/ 14 w 100"/>
                <a:gd name="T65" fmla="*/ 77 h 204"/>
                <a:gd name="T66" fmla="*/ 14 w 100"/>
                <a:gd name="T67" fmla="*/ 72 h 204"/>
                <a:gd name="T68" fmla="*/ 29 w 100"/>
                <a:gd name="T69" fmla="*/ 103 h 204"/>
                <a:gd name="T70" fmla="*/ 28 w 100"/>
                <a:gd name="T71" fmla="*/ 64 h 204"/>
                <a:gd name="T72" fmla="*/ 18 w 100"/>
                <a:gd name="T73" fmla="*/ 44 h 204"/>
                <a:gd name="T74" fmla="*/ 12 w 100"/>
                <a:gd name="T75" fmla="*/ 19 h 204"/>
                <a:gd name="T76" fmla="*/ 13 w 100"/>
                <a:gd name="T77" fmla="*/ 37 h 204"/>
                <a:gd name="T78" fmla="*/ 12 w 100"/>
                <a:gd name="T79" fmla="*/ 19 h 204"/>
                <a:gd name="T80" fmla="*/ 16 w 100"/>
                <a:gd name="T81" fmla="*/ 171 h 204"/>
                <a:gd name="T82" fmla="*/ 33 w 100"/>
                <a:gd name="T83" fmla="*/ 189 h 204"/>
                <a:gd name="T84" fmla="*/ 38 w 100"/>
                <a:gd name="T85" fmla="*/ 189 h 204"/>
                <a:gd name="T86" fmla="*/ 39 w 100"/>
                <a:gd name="T87" fmla="*/ 184 h 204"/>
                <a:gd name="T88" fmla="*/ 45 w 100"/>
                <a:gd name="T89" fmla="*/ 169 h 204"/>
                <a:gd name="T90" fmla="*/ 38 w 100"/>
                <a:gd name="T91" fmla="*/ 189 h 204"/>
                <a:gd name="T92" fmla="*/ 67 w 100"/>
                <a:gd name="T93" fmla="*/ 190 h 204"/>
                <a:gd name="T94" fmla="*/ 72 w 100"/>
                <a:gd name="T95" fmla="*/ 170 h 204"/>
                <a:gd name="T96" fmla="*/ 71 w 100"/>
                <a:gd name="T97" fmla="*/ 162 h 204"/>
                <a:gd name="T98" fmla="*/ 66 w 100"/>
                <a:gd name="T99" fmla="*/ 143 h 204"/>
                <a:gd name="T100" fmla="*/ 65 w 100"/>
                <a:gd name="T101" fmla="*/ 133 h 204"/>
                <a:gd name="T102" fmla="*/ 86 w 100"/>
                <a:gd name="T103" fmla="*/ 161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0" h="204">
                  <a:moveTo>
                    <a:pt x="97" y="76"/>
                  </a:moveTo>
                  <a:cubicBezTo>
                    <a:pt x="97" y="62"/>
                    <a:pt x="94" y="48"/>
                    <a:pt x="94" y="33"/>
                  </a:cubicBezTo>
                  <a:cubicBezTo>
                    <a:pt x="95" y="26"/>
                    <a:pt x="97" y="16"/>
                    <a:pt x="92" y="9"/>
                  </a:cubicBezTo>
                  <a:cubicBezTo>
                    <a:pt x="88" y="6"/>
                    <a:pt x="84" y="5"/>
                    <a:pt x="79" y="4"/>
                  </a:cubicBezTo>
                  <a:cubicBezTo>
                    <a:pt x="70" y="3"/>
                    <a:pt x="60" y="1"/>
                    <a:pt x="51" y="1"/>
                  </a:cubicBezTo>
                  <a:cubicBezTo>
                    <a:pt x="48" y="1"/>
                    <a:pt x="45" y="3"/>
                    <a:pt x="42" y="3"/>
                  </a:cubicBezTo>
                  <a:cubicBezTo>
                    <a:pt x="37" y="3"/>
                    <a:pt x="32" y="0"/>
                    <a:pt x="26" y="1"/>
                  </a:cubicBezTo>
                  <a:cubicBezTo>
                    <a:pt x="18" y="1"/>
                    <a:pt x="8" y="4"/>
                    <a:pt x="4" y="12"/>
                  </a:cubicBezTo>
                  <a:cubicBezTo>
                    <a:pt x="0" y="19"/>
                    <a:pt x="2" y="25"/>
                    <a:pt x="4" y="32"/>
                  </a:cubicBezTo>
                  <a:cubicBezTo>
                    <a:pt x="3" y="47"/>
                    <a:pt x="6" y="62"/>
                    <a:pt x="5" y="74"/>
                  </a:cubicBezTo>
                  <a:cubicBezTo>
                    <a:pt x="5" y="82"/>
                    <a:pt x="5" y="90"/>
                    <a:pt x="5" y="98"/>
                  </a:cubicBezTo>
                  <a:cubicBezTo>
                    <a:pt x="5" y="99"/>
                    <a:pt x="4" y="99"/>
                    <a:pt x="4" y="100"/>
                  </a:cubicBezTo>
                  <a:cubicBezTo>
                    <a:pt x="2" y="101"/>
                    <a:pt x="3" y="103"/>
                    <a:pt x="5" y="104"/>
                  </a:cubicBezTo>
                  <a:cubicBezTo>
                    <a:pt x="5" y="109"/>
                    <a:pt x="5" y="114"/>
                    <a:pt x="5" y="119"/>
                  </a:cubicBezTo>
                  <a:cubicBezTo>
                    <a:pt x="5" y="126"/>
                    <a:pt x="6" y="134"/>
                    <a:pt x="7" y="141"/>
                  </a:cubicBezTo>
                  <a:cubicBezTo>
                    <a:pt x="6" y="142"/>
                    <a:pt x="5" y="142"/>
                    <a:pt x="5" y="142"/>
                  </a:cubicBezTo>
                  <a:cubicBezTo>
                    <a:pt x="2" y="142"/>
                    <a:pt x="2" y="145"/>
                    <a:pt x="5" y="146"/>
                  </a:cubicBezTo>
                  <a:cubicBezTo>
                    <a:pt x="5" y="146"/>
                    <a:pt x="6" y="146"/>
                    <a:pt x="7" y="146"/>
                  </a:cubicBezTo>
                  <a:cubicBezTo>
                    <a:pt x="7" y="152"/>
                    <a:pt x="8" y="158"/>
                    <a:pt x="7" y="164"/>
                  </a:cubicBezTo>
                  <a:cubicBezTo>
                    <a:pt x="7" y="176"/>
                    <a:pt x="5" y="195"/>
                    <a:pt x="19" y="199"/>
                  </a:cubicBezTo>
                  <a:cubicBezTo>
                    <a:pt x="28" y="201"/>
                    <a:pt x="38" y="198"/>
                    <a:pt x="48" y="199"/>
                  </a:cubicBezTo>
                  <a:cubicBezTo>
                    <a:pt x="59" y="199"/>
                    <a:pt x="71" y="204"/>
                    <a:pt x="82" y="200"/>
                  </a:cubicBezTo>
                  <a:cubicBezTo>
                    <a:pt x="96" y="194"/>
                    <a:pt x="95" y="175"/>
                    <a:pt x="97" y="163"/>
                  </a:cubicBezTo>
                  <a:cubicBezTo>
                    <a:pt x="100" y="134"/>
                    <a:pt x="97" y="104"/>
                    <a:pt x="97" y="76"/>
                  </a:cubicBezTo>
                  <a:moveTo>
                    <a:pt x="87" y="86"/>
                  </a:moveTo>
                  <a:cubicBezTo>
                    <a:pt x="87" y="91"/>
                    <a:pt x="87" y="95"/>
                    <a:pt x="87" y="100"/>
                  </a:cubicBezTo>
                  <a:cubicBezTo>
                    <a:pt x="80" y="98"/>
                    <a:pt x="72" y="100"/>
                    <a:pt x="64" y="101"/>
                  </a:cubicBezTo>
                  <a:cubicBezTo>
                    <a:pt x="64" y="92"/>
                    <a:pt x="64" y="83"/>
                    <a:pt x="64" y="74"/>
                  </a:cubicBezTo>
                  <a:cubicBezTo>
                    <a:pt x="72" y="75"/>
                    <a:pt x="79" y="75"/>
                    <a:pt x="87" y="73"/>
                  </a:cubicBezTo>
                  <a:cubicBezTo>
                    <a:pt x="87" y="78"/>
                    <a:pt x="87" y="82"/>
                    <a:pt x="87" y="86"/>
                  </a:cubicBezTo>
                  <a:moveTo>
                    <a:pt x="76" y="66"/>
                  </a:moveTo>
                  <a:cubicBezTo>
                    <a:pt x="72" y="65"/>
                    <a:pt x="68" y="66"/>
                    <a:pt x="64" y="66"/>
                  </a:cubicBezTo>
                  <a:cubicBezTo>
                    <a:pt x="64" y="58"/>
                    <a:pt x="64" y="51"/>
                    <a:pt x="64" y="43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68" y="43"/>
                    <a:pt x="80" y="39"/>
                    <a:pt x="83" y="42"/>
                  </a:cubicBezTo>
                  <a:cubicBezTo>
                    <a:pt x="84" y="42"/>
                    <a:pt x="84" y="42"/>
                    <a:pt x="85" y="42"/>
                  </a:cubicBezTo>
                  <a:cubicBezTo>
                    <a:pt x="85" y="43"/>
                    <a:pt x="85" y="44"/>
                    <a:pt x="85" y="44"/>
                  </a:cubicBezTo>
                  <a:cubicBezTo>
                    <a:pt x="85" y="51"/>
                    <a:pt x="86" y="58"/>
                    <a:pt x="86" y="65"/>
                  </a:cubicBezTo>
                  <a:cubicBezTo>
                    <a:pt x="83" y="65"/>
                    <a:pt x="79" y="66"/>
                    <a:pt x="76" y="66"/>
                  </a:cubicBezTo>
                  <a:moveTo>
                    <a:pt x="75" y="14"/>
                  </a:moveTo>
                  <a:cubicBezTo>
                    <a:pt x="86" y="16"/>
                    <a:pt x="86" y="25"/>
                    <a:pt x="85" y="34"/>
                  </a:cubicBezTo>
                  <a:cubicBezTo>
                    <a:pt x="85" y="34"/>
                    <a:pt x="85" y="34"/>
                    <a:pt x="85" y="34"/>
                  </a:cubicBezTo>
                  <a:cubicBezTo>
                    <a:pt x="80" y="33"/>
                    <a:pt x="77" y="34"/>
                    <a:pt x="72" y="34"/>
                  </a:cubicBezTo>
                  <a:cubicBezTo>
                    <a:pt x="69" y="35"/>
                    <a:pt x="66" y="35"/>
                    <a:pt x="64" y="36"/>
                  </a:cubicBezTo>
                  <a:cubicBezTo>
                    <a:pt x="63" y="28"/>
                    <a:pt x="63" y="20"/>
                    <a:pt x="62" y="13"/>
                  </a:cubicBezTo>
                  <a:cubicBezTo>
                    <a:pt x="66" y="13"/>
                    <a:pt x="71" y="13"/>
                    <a:pt x="75" y="14"/>
                  </a:cubicBezTo>
                  <a:moveTo>
                    <a:pt x="58" y="156"/>
                  </a:moveTo>
                  <a:cubicBezTo>
                    <a:pt x="58" y="158"/>
                    <a:pt x="58" y="159"/>
                    <a:pt x="58" y="160"/>
                  </a:cubicBezTo>
                  <a:cubicBezTo>
                    <a:pt x="53" y="161"/>
                    <a:pt x="49" y="162"/>
                    <a:pt x="45" y="162"/>
                  </a:cubicBezTo>
                  <a:cubicBezTo>
                    <a:pt x="42" y="163"/>
                    <a:pt x="40" y="164"/>
                    <a:pt x="37" y="164"/>
                  </a:cubicBezTo>
                  <a:cubicBezTo>
                    <a:pt x="37" y="158"/>
                    <a:pt x="38" y="151"/>
                    <a:pt x="37" y="145"/>
                  </a:cubicBezTo>
                  <a:cubicBezTo>
                    <a:pt x="41" y="145"/>
                    <a:pt x="44" y="144"/>
                    <a:pt x="48" y="143"/>
                  </a:cubicBezTo>
                  <a:cubicBezTo>
                    <a:pt x="51" y="143"/>
                    <a:pt x="54" y="143"/>
                    <a:pt x="57" y="143"/>
                  </a:cubicBezTo>
                  <a:cubicBezTo>
                    <a:pt x="58" y="147"/>
                    <a:pt x="58" y="152"/>
                    <a:pt x="58" y="156"/>
                  </a:cubicBezTo>
                  <a:moveTo>
                    <a:pt x="36" y="72"/>
                  </a:moveTo>
                  <a:cubicBezTo>
                    <a:pt x="42" y="71"/>
                    <a:pt x="47" y="72"/>
                    <a:pt x="54" y="73"/>
                  </a:cubicBezTo>
                  <a:cubicBezTo>
                    <a:pt x="54" y="73"/>
                    <a:pt x="54" y="73"/>
                    <a:pt x="55" y="73"/>
                  </a:cubicBezTo>
                  <a:cubicBezTo>
                    <a:pt x="55" y="83"/>
                    <a:pt x="55" y="93"/>
                    <a:pt x="55" y="102"/>
                  </a:cubicBezTo>
                  <a:cubicBezTo>
                    <a:pt x="49" y="103"/>
                    <a:pt x="42" y="104"/>
                    <a:pt x="36" y="103"/>
                  </a:cubicBezTo>
                  <a:cubicBezTo>
                    <a:pt x="36" y="101"/>
                    <a:pt x="36" y="98"/>
                    <a:pt x="36" y="95"/>
                  </a:cubicBezTo>
                  <a:cubicBezTo>
                    <a:pt x="36" y="87"/>
                    <a:pt x="36" y="79"/>
                    <a:pt x="36" y="72"/>
                  </a:cubicBezTo>
                  <a:moveTo>
                    <a:pt x="55" y="65"/>
                  </a:moveTo>
                  <a:cubicBezTo>
                    <a:pt x="48" y="64"/>
                    <a:pt x="42" y="62"/>
                    <a:pt x="35" y="63"/>
                  </a:cubicBezTo>
                  <a:cubicBezTo>
                    <a:pt x="35" y="56"/>
                    <a:pt x="35" y="49"/>
                    <a:pt x="35" y="43"/>
                  </a:cubicBezTo>
                  <a:cubicBezTo>
                    <a:pt x="38" y="43"/>
                    <a:pt x="41" y="44"/>
                    <a:pt x="45" y="44"/>
                  </a:cubicBezTo>
                  <a:cubicBezTo>
                    <a:pt x="48" y="45"/>
                    <a:pt x="52" y="45"/>
                    <a:pt x="55" y="44"/>
                  </a:cubicBezTo>
                  <a:cubicBezTo>
                    <a:pt x="55" y="51"/>
                    <a:pt x="55" y="58"/>
                    <a:pt x="55" y="65"/>
                  </a:cubicBezTo>
                  <a:moveTo>
                    <a:pt x="56" y="134"/>
                  </a:moveTo>
                  <a:cubicBezTo>
                    <a:pt x="50" y="135"/>
                    <a:pt x="43" y="136"/>
                    <a:pt x="37" y="137"/>
                  </a:cubicBezTo>
                  <a:cubicBezTo>
                    <a:pt x="36" y="128"/>
                    <a:pt x="36" y="119"/>
                    <a:pt x="36" y="110"/>
                  </a:cubicBezTo>
                  <a:cubicBezTo>
                    <a:pt x="41" y="110"/>
                    <a:pt x="47" y="110"/>
                    <a:pt x="52" y="110"/>
                  </a:cubicBezTo>
                  <a:cubicBezTo>
                    <a:pt x="53" y="110"/>
                    <a:pt x="54" y="110"/>
                    <a:pt x="55" y="109"/>
                  </a:cubicBezTo>
                  <a:cubicBezTo>
                    <a:pt x="55" y="110"/>
                    <a:pt x="55" y="110"/>
                    <a:pt x="55" y="110"/>
                  </a:cubicBezTo>
                  <a:cubicBezTo>
                    <a:pt x="55" y="118"/>
                    <a:pt x="56" y="126"/>
                    <a:pt x="57" y="134"/>
                  </a:cubicBezTo>
                  <a:cubicBezTo>
                    <a:pt x="57" y="134"/>
                    <a:pt x="56" y="134"/>
                    <a:pt x="56" y="134"/>
                  </a:cubicBezTo>
                  <a:moveTo>
                    <a:pt x="37" y="12"/>
                  </a:moveTo>
                  <a:cubicBezTo>
                    <a:pt x="44" y="13"/>
                    <a:pt x="50" y="13"/>
                    <a:pt x="57" y="13"/>
                  </a:cubicBezTo>
                  <a:cubicBezTo>
                    <a:pt x="56" y="21"/>
                    <a:pt x="56" y="29"/>
                    <a:pt x="55" y="37"/>
                  </a:cubicBezTo>
                  <a:cubicBezTo>
                    <a:pt x="51" y="37"/>
                    <a:pt x="46" y="37"/>
                    <a:pt x="41" y="37"/>
                  </a:cubicBezTo>
                  <a:cubicBezTo>
                    <a:pt x="40" y="37"/>
                    <a:pt x="38" y="37"/>
                    <a:pt x="34" y="37"/>
                  </a:cubicBezTo>
                  <a:cubicBezTo>
                    <a:pt x="34" y="28"/>
                    <a:pt x="33" y="20"/>
                    <a:pt x="32" y="12"/>
                  </a:cubicBezTo>
                  <a:cubicBezTo>
                    <a:pt x="34" y="12"/>
                    <a:pt x="36" y="12"/>
                    <a:pt x="37" y="12"/>
                  </a:cubicBezTo>
                  <a:moveTo>
                    <a:pt x="32" y="147"/>
                  </a:moveTo>
                  <a:cubicBezTo>
                    <a:pt x="32" y="153"/>
                    <a:pt x="31" y="160"/>
                    <a:pt x="31" y="166"/>
                  </a:cubicBezTo>
                  <a:cubicBezTo>
                    <a:pt x="26" y="166"/>
                    <a:pt x="21" y="166"/>
                    <a:pt x="16" y="167"/>
                  </a:cubicBezTo>
                  <a:cubicBezTo>
                    <a:pt x="16" y="161"/>
                    <a:pt x="17" y="156"/>
                    <a:pt x="17" y="151"/>
                  </a:cubicBezTo>
                  <a:cubicBezTo>
                    <a:pt x="17" y="150"/>
                    <a:pt x="17" y="148"/>
                    <a:pt x="17" y="146"/>
                  </a:cubicBezTo>
                  <a:cubicBezTo>
                    <a:pt x="22" y="146"/>
                    <a:pt x="26" y="146"/>
                    <a:pt x="31" y="146"/>
                  </a:cubicBezTo>
                  <a:cubicBezTo>
                    <a:pt x="31" y="146"/>
                    <a:pt x="32" y="147"/>
                    <a:pt x="32" y="147"/>
                  </a:cubicBezTo>
                  <a:moveTo>
                    <a:pt x="31" y="138"/>
                  </a:moveTo>
                  <a:cubicBezTo>
                    <a:pt x="26" y="139"/>
                    <a:pt x="21" y="140"/>
                    <a:pt x="16" y="140"/>
                  </a:cubicBezTo>
                  <a:cubicBezTo>
                    <a:pt x="15" y="131"/>
                    <a:pt x="14" y="122"/>
                    <a:pt x="14" y="112"/>
                  </a:cubicBezTo>
                  <a:cubicBezTo>
                    <a:pt x="14" y="110"/>
                    <a:pt x="14" y="108"/>
                    <a:pt x="14" y="106"/>
                  </a:cubicBezTo>
                  <a:cubicBezTo>
                    <a:pt x="18" y="107"/>
                    <a:pt x="23" y="109"/>
                    <a:pt x="28" y="110"/>
                  </a:cubicBezTo>
                  <a:cubicBezTo>
                    <a:pt x="28" y="110"/>
                    <a:pt x="28" y="110"/>
                    <a:pt x="29" y="110"/>
                  </a:cubicBezTo>
                  <a:cubicBezTo>
                    <a:pt x="29" y="119"/>
                    <a:pt x="30" y="129"/>
                    <a:pt x="31" y="138"/>
                  </a:cubicBezTo>
                  <a:moveTo>
                    <a:pt x="26" y="103"/>
                  </a:moveTo>
                  <a:cubicBezTo>
                    <a:pt x="21" y="102"/>
                    <a:pt x="17" y="100"/>
                    <a:pt x="14" y="100"/>
                  </a:cubicBezTo>
                  <a:cubicBezTo>
                    <a:pt x="14" y="92"/>
                    <a:pt x="14" y="85"/>
                    <a:pt x="14" y="77"/>
                  </a:cubicBezTo>
                  <a:cubicBezTo>
                    <a:pt x="14" y="77"/>
                    <a:pt x="14" y="76"/>
                    <a:pt x="14" y="75"/>
                  </a:cubicBezTo>
                  <a:cubicBezTo>
                    <a:pt x="14" y="75"/>
                    <a:pt x="14" y="74"/>
                    <a:pt x="14" y="73"/>
                  </a:cubicBezTo>
                  <a:cubicBezTo>
                    <a:pt x="14" y="73"/>
                    <a:pt x="14" y="72"/>
                    <a:pt x="14" y="72"/>
                  </a:cubicBezTo>
                  <a:cubicBezTo>
                    <a:pt x="19" y="73"/>
                    <a:pt x="23" y="73"/>
                    <a:pt x="28" y="72"/>
                  </a:cubicBezTo>
                  <a:cubicBezTo>
                    <a:pt x="28" y="72"/>
                    <a:pt x="28" y="72"/>
                    <a:pt x="28" y="72"/>
                  </a:cubicBezTo>
                  <a:cubicBezTo>
                    <a:pt x="28" y="83"/>
                    <a:pt x="28" y="93"/>
                    <a:pt x="29" y="103"/>
                  </a:cubicBezTo>
                  <a:cubicBezTo>
                    <a:pt x="28" y="103"/>
                    <a:pt x="27" y="103"/>
                    <a:pt x="26" y="103"/>
                  </a:cubicBezTo>
                  <a:moveTo>
                    <a:pt x="29" y="55"/>
                  </a:moveTo>
                  <a:cubicBezTo>
                    <a:pt x="29" y="58"/>
                    <a:pt x="28" y="61"/>
                    <a:pt x="28" y="64"/>
                  </a:cubicBezTo>
                  <a:cubicBezTo>
                    <a:pt x="24" y="64"/>
                    <a:pt x="19" y="65"/>
                    <a:pt x="14" y="66"/>
                  </a:cubicBezTo>
                  <a:cubicBezTo>
                    <a:pt x="13" y="58"/>
                    <a:pt x="14" y="50"/>
                    <a:pt x="13" y="42"/>
                  </a:cubicBezTo>
                  <a:cubicBezTo>
                    <a:pt x="15" y="43"/>
                    <a:pt x="16" y="44"/>
                    <a:pt x="18" y="44"/>
                  </a:cubicBezTo>
                  <a:cubicBezTo>
                    <a:pt x="21" y="44"/>
                    <a:pt x="25" y="43"/>
                    <a:pt x="28" y="42"/>
                  </a:cubicBezTo>
                  <a:cubicBezTo>
                    <a:pt x="28" y="47"/>
                    <a:pt x="29" y="51"/>
                    <a:pt x="29" y="55"/>
                  </a:cubicBezTo>
                  <a:moveTo>
                    <a:pt x="12" y="19"/>
                  </a:moveTo>
                  <a:cubicBezTo>
                    <a:pt x="15" y="13"/>
                    <a:pt x="21" y="12"/>
                    <a:pt x="28" y="12"/>
                  </a:cubicBezTo>
                  <a:cubicBezTo>
                    <a:pt x="27" y="20"/>
                    <a:pt x="28" y="28"/>
                    <a:pt x="28" y="37"/>
                  </a:cubicBezTo>
                  <a:cubicBezTo>
                    <a:pt x="22" y="37"/>
                    <a:pt x="17" y="37"/>
                    <a:pt x="13" y="37"/>
                  </a:cubicBezTo>
                  <a:cubicBezTo>
                    <a:pt x="13" y="37"/>
                    <a:pt x="13" y="37"/>
                    <a:pt x="13" y="3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2" y="30"/>
                    <a:pt x="12" y="24"/>
                    <a:pt x="12" y="19"/>
                  </a:cubicBezTo>
                  <a:moveTo>
                    <a:pt x="19" y="189"/>
                  </a:moveTo>
                  <a:cubicBezTo>
                    <a:pt x="21" y="190"/>
                    <a:pt x="20" y="186"/>
                    <a:pt x="19" y="186"/>
                  </a:cubicBezTo>
                  <a:cubicBezTo>
                    <a:pt x="16" y="182"/>
                    <a:pt x="16" y="176"/>
                    <a:pt x="16" y="171"/>
                  </a:cubicBezTo>
                  <a:cubicBezTo>
                    <a:pt x="21" y="171"/>
                    <a:pt x="26" y="172"/>
                    <a:pt x="31" y="172"/>
                  </a:cubicBezTo>
                  <a:cubicBezTo>
                    <a:pt x="31" y="172"/>
                    <a:pt x="31" y="172"/>
                    <a:pt x="31" y="172"/>
                  </a:cubicBezTo>
                  <a:cubicBezTo>
                    <a:pt x="31" y="177"/>
                    <a:pt x="31" y="183"/>
                    <a:pt x="33" y="189"/>
                  </a:cubicBezTo>
                  <a:cubicBezTo>
                    <a:pt x="33" y="189"/>
                    <a:pt x="33" y="189"/>
                    <a:pt x="33" y="190"/>
                  </a:cubicBezTo>
                  <a:cubicBezTo>
                    <a:pt x="28" y="190"/>
                    <a:pt x="21" y="191"/>
                    <a:pt x="19" y="189"/>
                  </a:cubicBezTo>
                  <a:moveTo>
                    <a:pt x="38" y="189"/>
                  </a:moveTo>
                  <a:cubicBezTo>
                    <a:pt x="38" y="189"/>
                    <a:pt x="38" y="189"/>
                    <a:pt x="37" y="189"/>
                  </a:cubicBezTo>
                  <a:cubicBezTo>
                    <a:pt x="37" y="189"/>
                    <a:pt x="38" y="189"/>
                    <a:pt x="38" y="189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39" y="183"/>
                    <a:pt x="38" y="182"/>
                    <a:pt x="37" y="182"/>
                  </a:cubicBezTo>
                  <a:cubicBezTo>
                    <a:pt x="37" y="178"/>
                    <a:pt x="37" y="175"/>
                    <a:pt x="37" y="171"/>
                  </a:cubicBezTo>
                  <a:cubicBezTo>
                    <a:pt x="39" y="170"/>
                    <a:pt x="42" y="170"/>
                    <a:pt x="45" y="169"/>
                  </a:cubicBezTo>
                  <a:cubicBezTo>
                    <a:pt x="49" y="169"/>
                    <a:pt x="53" y="169"/>
                    <a:pt x="57" y="169"/>
                  </a:cubicBezTo>
                  <a:cubicBezTo>
                    <a:pt x="57" y="176"/>
                    <a:pt x="57" y="183"/>
                    <a:pt x="58" y="190"/>
                  </a:cubicBezTo>
                  <a:cubicBezTo>
                    <a:pt x="51" y="190"/>
                    <a:pt x="45" y="189"/>
                    <a:pt x="38" y="189"/>
                  </a:cubicBezTo>
                  <a:moveTo>
                    <a:pt x="86" y="161"/>
                  </a:moveTo>
                  <a:cubicBezTo>
                    <a:pt x="85" y="174"/>
                    <a:pt x="83" y="188"/>
                    <a:pt x="67" y="190"/>
                  </a:cubicBezTo>
                  <a:cubicBezTo>
                    <a:pt x="67" y="190"/>
                    <a:pt x="67" y="190"/>
                    <a:pt x="67" y="190"/>
                  </a:cubicBezTo>
                  <a:cubicBezTo>
                    <a:pt x="68" y="188"/>
                    <a:pt x="67" y="187"/>
                    <a:pt x="66" y="186"/>
                  </a:cubicBezTo>
                  <a:cubicBezTo>
                    <a:pt x="65" y="181"/>
                    <a:pt x="65" y="175"/>
                    <a:pt x="66" y="169"/>
                  </a:cubicBezTo>
                  <a:cubicBezTo>
                    <a:pt x="68" y="170"/>
                    <a:pt x="70" y="171"/>
                    <a:pt x="72" y="170"/>
                  </a:cubicBezTo>
                  <a:cubicBezTo>
                    <a:pt x="76" y="169"/>
                    <a:pt x="76" y="165"/>
                    <a:pt x="74" y="163"/>
                  </a:cubicBezTo>
                  <a:cubicBezTo>
                    <a:pt x="74" y="163"/>
                    <a:pt x="74" y="163"/>
                    <a:pt x="73" y="162"/>
                  </a:cubicBezTo>
                  <a:cubicBezTo>
                    <a:pt x="73" y="162"/>
                    <a:pt x="72" y="162"/>
                    <a:pt x="71" y="162"/>
                  </a:cubicBezTo>
                  <a:cubicBezTo>
                    <a:pt x="70" y="162"/>
                    <a:pt x="68" y="162"/>
                    <a:pt x="66" y="161"/>
                  </a:cubicBezTo>
                  <a:cubicBezTo>
                    <a:pt x="66" y="157"/>
                    <a:pt x="66" y="153"/>
                    <a:pt x="66" y="150"/>
                  </a:cubicBezTo>
                  <a:cubicBezTo>
                    <a:pt x="66" y="147"/>
                    <a:pt x="66" y="145"/>
                    <a:pt x="66" y="143"/>
                  </a:cubicBezTo>
                  <a:cubicBezTo>
                    <a:pt x="73" y="143"/>
                    <a:pt x="80" y="143"/>
                    <a:pt x="85" y="140"/>
                  </a:cubicBezTo>
                  <a:cubicBezTo>
                    <a:pt x="86" y="140"/>
                    <a:pt x="86" y="138"/>
                    <a:pt x="85" y="137"/>
                  </a:cubicBezTo>
                  <a:cubicBezTo>
                    <a:pt x="79" y="134"/>
                    <a:pt x="72" y="133"/>
                    <a:pt x="65" y="133"/>
                  </a:cubicBezTo>
                  <a:cubicBezTo>
                    <a:pt x="65" y="125"/>
                    <a:pt x="64" y="116"/>
                    <a:pt x="64" y="108"/>
                  </a:cubicBezTo>
                  <a:cubicBezTo>
                    <a:pt x="72" y="106"/>
                    <a:pt x="83" y="104"/>
                    <a:pt x="87" y="107"/>
                  </a:cubicBezTo>
                  <a:cubicBezTo>
                    <a:pt x="88" y="125"/>
                    <a:pt x="88" y="144"/>
                    <a:pt x="86" y="16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7" name="Freeform 67"/>
            <p:cNvSpPr>
              <a:spLocks/>
            </p:cNvSpPr>
            <p:nvPr/>
          </p:nvSpPr>
          <p:spPr bwMode="auto">
            <a:xfrm>
              <a:off x="5692776" y="676276"/>
              <a:ext cx="84138" cy="133350"/>
            </a:xfrm>
            <a:custGeom>
              <a:avLst/>
              <a:gdLst>
                <a:gd name="T0" fmla="*/ 37 w 39"/>
                <a:gd name="T1" fmla="*/ 1 h 62"/>
                <a:gd name="T2" fmla="*/ 27 w 39"/>
                <a:gd name="T3" fmla="*/ 17 h 62"/>
                <a:gd name="T4" fmla="*/ 14 w 39"/>
                <a:gd name="T5" fmla="*/ 37 h 62"/>
                <a:gd name="T6" fmla="*/ 2 w 39"/>
                <a:gd name="T7" fmla="*/ 61 h 62"/>
                <a:gd name="T8" fmla="*/ 3 w 39"/>
                <a:gd name="T9" fmla="*/ 62 h 62"/>
                <a:gd name="T10" fmla="*/ 5 w 39"/>
                <a:gd name="T11" fmla="*/ 62 h 62"/>
                <a:gd name="T12" fmla="*/ 5 w 39"/>
                <a:gd name="T13" fmla="*/ 61 h 62"/>
                <a:gd name="T14" fmla="*/ 20 w 39"/>
                <a:gd name="T15" fmla="*/ 33 h 62"/>
                <a:gd name="T16" fmla="*/ 29 w 39"/>
                <a:gd name="T17" fmla="*/ 17 h 62"/>
                <a:gd name="T18" fmla="*/ 38 w 39"/>
                <a:gd name="T19" fmla="*/ 2 h 62"/>
                <a:gd name="T20" fmla="*/ 37 w 39"/>
                <a:gd name="T21" fmla="*/ 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62">
                  <a:moveTo>
                    <a:pt x="37" y="1"/>
                  </a:moveTo>
                  <a:cubicBezTo>
                    <a:pt x="34" y="7"/>
                    <a:pt x="30" y="12"/>
                    <a:pt x="27" y="17"/>
                  </a:cubicBezTo>
                  <a:cubicBezTo>
                    <a:pt x="23" y="24"/>
                    <a:pt x="19" y="31"/>
                    <a:pt x="14" y="37"/>
                  </a:cubicBezTo>
                  <a:cubicBezTo>
                    <a:pt x="8" y="44"/>
                    <a:pt x="2" y="52"/>
                    <a:pt x="2" y="61"/>
                  </a:cubicBezTo>
                  <a:cubicBezTo>
                    <a:pt x="2" y="62"/>
                    <a:pt x="2" y="62"/>
                    <a:pt x="3" y="62"/>
                  </a:cubicBezTo>
                  <a:cubicBezTo>
                    <a:pt x="5" y="62"/>
                    <a:pt x="5" y="62"/>
                    <a:pt x="5" y="62"/>
                  </a:cubicBezTo>
                  <a:cubicBezTo>
                    <a:pt x="6" y="62"/>
                    <a:pt x="6" y="61"/>
                    <a:pt x="5" y="61"/>
                  </a:cubicBezTo>
                  <a:cubicBezTo>
                    <a:pt x="0" y="59"/>
                    <a:pt x="19" y="35"/>
                    <a:pt x="20" y="33"/>
                  </a:cubicBezTo>
                  <a:cubicBezTo>
                    <a:pt x="24" y="28"/>
                    <a:pt x="26" y="22"/>
                    <a:pt x="29" y="17"/>
                  </a:cubicBezTo>
                  <a:cubicBezTo>
                    <a:pt x="32" y="12"/>
                    <a:pt x="36" y="7"/>
                    <a:pt x="38" y="2"/>
                  </a:cubicBezTo>
                  <a:cubicBezTo>
                    <a:pt x="39" y="1"/>
                    <a:pt x="38" y="0"/>
                    <a:pt x="37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8" name="Freeform 68"/>
            <p:cNvSpPr>
              <a:spLocks/>
            </p:cNvSpPr>
            <p:nvPr/>
          </p:nvSpPr>
          <p:spPr bwMode="auto">
            <a:xfrm>
              <a:off x="5702301" y="723901"/>
              <a:ext cx="92075" cy="141288"/>
            </a:xfrm>
            <a:custGeom>
              <a:avLst/>
              <a:gdLst>
                <a:gd name="T0" fmla="*/ 40 w 43"/>
                <a:gd name="T1" fmla="*/ 2 h 66"/>
                <a:gd name="T2" fmla="*/ 18 w 43"/>
                <a:gd name="T3" fmla="*/ 36 h 66"/>
                <a:gd name="T4" fmla="*/ 9 w 43"/>
                <a:gd name="T5" fmla="*/ 51 h 66"/>
                <a:gd name="T6" fmla="*/ 0 w 43"/>
                <a:gd name="T7" fmla="*/ 64 h 66"/>
                <a:gd name="T8" fmla="*/ 2 w 43"/>
                <a:gd name="T9" fmla="*/ 65 h 66"/>
                <a:gd name="T10" fmla="*/ 13 w 43"/>
                <a:gd name="T11" fmla="*/ 50 h 66"/>
                <a:gd name="T12" fmla="*/ 23 w 43"/>
                <a:gd name="T13" fmla="*/ 34 h 66"/>
                <a:gd name="T14" fmla="*/ 42 w 43"/>
                <a:gd name="T15" fmla="*/ 2 h 66"/>
                <a:gd name="T16" fmla="*/ 40 w 43"/>
                <a:gd name="T17" fmla="*/ 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66">
                  <a:moveTo>
                    <a:pt x="40" y="2"/>
                  </a:moveTo>
                  <a:cubicBezTo>
                    <a:pt x="35" y="15"/>
                    <a:pt x="26" y="24"/>
                    <a:pt x="18" y="36"/>
                  </a:cubicBezTo>
                  <a:cubicBezTo>
                    <a:pt x="15" y="40"/>
                    <a:pt x="12" y="46"/>
                    <a:pt x="9" y="51"/>
                  </a:cubicBezTo>
                  <a:cubicBezTo>
                    <a:pt x="6" y="55"/>
                    <a:pt x="2" y="59"/>
                    <a:pt x="0" y="64"/>
                  </a:cubicBezTo>
                  <a:cubicBezTo>
                    <a:pt x="0" y="65"/>
                    <a:pt x="1" y="66"/>
                    <a:pt x="2" y="65"/>
                  </a:cubicBezTo>
                  <a:cubicBezTo>
                    <a:pt x="6" y="60"/>
                    <a:pt x="10" y="55"/>
                    <a:pt x="13" y="50"/>
                  </a:cubicBezTo>
                  <a:cubicBezTo>
                    <a:pt x="16" y="44"/>
                    <a:pt x="20" y="39"/>
                    <a:pt x="23" y="34"/>
                  </a:cubicBezTo>
                  <a:cubicBezTo>
                    <a:pt x="30" y="24"/>
                    <a:pt x="39" y="14"/>
                    <a:pt x="42" y="2"/>
                  </a:cubicBezTo>
                  <a:cubicBezTo>
                    <a:pt x="43" y="1"/>
                    <a:pt x="41" y="0"/>
                    <a:pt x="40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9" name="Freeform 69"/>
            <p:cNvSpPr>
              <a:spLocks/>
            </p:cNvSpPr>
            <p:nvPr/>
          </p:nvSpPr>
          <p:spPr bwMode="auto">
            <a:xfrm>
              <a:off x="5702301" y="812801"/>
              <a:ext cx="80963" cy="106363"/>
            </a:xfrm>
            <a:custGeom>
              <a:avLst/>
              <a:gdLst>
                <a:gd name="T0" fmla="*/ 35 w 38"/>
                <a:gd name="T1" fmla="*/ 1 h 49"/>
                <a:gd name="T2" fmla="*/ 14 w 38"/>
                <a:gd name="T3" fmla="*/ 26 h 49"/>
                <a:gd name="T4" fmla="*/ 0 w 38"/>
                <a:gd name="T5" fmla="*/ 47 h 49"/>
                <a:gd name="T6" fmla="*/ 2 w 38"/>
                <a:gd name="T7" fmla="*/ 48 h 49"/>
                <a:gd name="T8" fmla="*/ 7 w 38"/>
                <a:gd name="T9" fmla="*/ 39 h 49"/>
                <a:gd name="T10" fmla="*/ 16 w 38"/>
                <a:gd name="T11" fmla="*/ 30 h 49"/>
                <a:gd name="T12" fmla="*/ 37 w 38"/>
                <a:gd name="T13" fmla="*/ 3 h 49"/>
                <a:gd name="T14" fmla="*/ 35 w 38"/>
                <a:gd name="T15" fmla="*/ 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49">
                  <a:moveTo>
                    <a:pt x="35" y="1"/>
                  </a:moveTo>
                  <a:cubicBezTo>
                    <a:pt x="27" y="9"/>
                    <a:pt x="20" y="17"/>
                    <a:pt x="14" y="26"/>
                  </a:cubicBezTo>
                  <a:cubicBezTo>
                    <a:pt x="9" y="34"/>
                    <a:pt x="2" y="38"/>
                    <a:pt x="0" y="47"/>
                  </a:cubicBezTo>
                  <a:cubicBezTo>
                    <a:pt x="0" y="48"/>
                    <a:pt x="1" y="49"/>
                    <a:pt x="2" y="48"/>
                  </a:cubicBezTo>
                  <a:cubicBezTo>
                    <a:pt x="4" y="46"/>
                    <a:pt x="5" y="42"/>
                    <a:pt x="7" y="39"/>
                  </a:cubicBezTo>
                  <a:cubicBezTo>
                    <a:pt x="10" y="36"/>
                    <a:pt x="14" y="34"/>
                    <a:pt x="16" y="30"/>
                  </a:cubicBezTo>
                  <a:cubicBezTo>
                    <a:pt x="22" y="21"/>
                    <a:pt x="29" y="12"/>
                    <a:pt x="37" y="3"/>
                  </a:cubicBezTo>
                  <a:cubicBezTo>
                    <a:pt x="38" y="2"/>
                    <a:pt x="37" y="0"/>
                    <a:pt x="35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0" name="Freeform 70"/>
            <p:cNvSpPr>
              <a:spLocks/>
            </p:cNvSpPr>
            <p:nvPr/>
          </p:nvSpPr>
          <p:spPr bwMode="auto">
            <a:xfrm>
              <a:off x="5716588" y="863601"/>
              <a:ext cx="71438" cy="112713"/>
            </a:xfrm>
            <a:custGeom>
              <a:avLst/>
              <a:gdLst>
                <a:gd name="T0" fmla="*/ 31 w 33"/>
                <a:gd name="T1" fmla="*/ 1 h 53"/>
                <a:gd name="T2" fmla="*/ 1 w 33"/>
                <a:gd name="T3" fmla="*/ 52 h 53"/>
                <a:gd name="T4" fmla="*/ 3 w 33"/>
                <a:gd name="T5" fmla="*/ 52 h 53"/>
                <a:gd name="T6" fmla="*/ 33 w 33"/>
                <a:gd name="T7" fmla="*/ 3 h 53"/>
                <a:gd name="T8" fmla="*/ 31 w 33"/>
                <a:gd name="T9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53">
                  <a:moveTo>
                    <a:pt x="31" y="1"/>
                  </a:moveTo>
                  <a:cubicBezTo>
                    <a:pt x="22" y="18"/>
                    <a:pt x="8" y="34"/>
                    <a:pt x="1" y="52"/>
                  </a:cubicBezTo>
                  <a:cubicBezTo>
                    <a:pt x="0" y="53"/>
                    <a:pt x="2" y="53"/>
                    <a:pt x="3" y="52"/>
                  </a:cubicBezTo>
                  <a:cubicBezTo>
                    <a:pt x="13" y="37"/>
                    <a:pt x="25" y="20"/>
                    <a:pt x="33" y="3"/>
                  </a:cubicBezTo>
                  <a:cubicBezTo>
                    <a:pt x="33" y="1"/>
                    <a:pt x="31" y="0"/>
                    <a:pt x="31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1" name="Freeform 71"/>
            <p:cNvSpPr>
              <a:spLocks/>
            </p:cNvSpPr>
            <p:nvPr/>
          </p:nvSpPr>
          <p:spPr bwMode="auto">
            <a:xfrm>
              <a:off x="5722938" y="949326"/>
              <a:ext cx="60325" cy="87313"/>
            </a:xfrm>
            <a:custGeom>
              <a:avLst/>
              <a:gdLst>
                <a:gd name="T0" fmla="*/ 25 w 28"/>
                <a:gd name="T1" fmla="*/ 2 h 41"/>
                <a:gd name="T2" fmla="*/ 17 w 28"/>
                <a:gd name="T3" fmla="*/ 19 h 41"/>
                <a:gd name="T4" fmla="*/ 0 w 28"/>
                <a:gd name="T5" fmla="*/ 39 h 41"/>
                <a:gd name="T6" fmla="*/ 2 w 28"/>
                <a:gd name="T7" fmla="*/ 40 h 41"/>
                <a:gd name="T8" fmla="*/ 20 w 28"/>
                <a:gd name="T9" fmla="*/ 19 h 41"/>
                <a:gd name="T10" fmla="*/ 28 w 28"/>
                <a:gd name="T11" fmla="*/ 2 h 41"/>
                <a:gd name="T12" fmla="*/ 25 w 28"/>
                <a:gd name="T13" fmla="*/ 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41">
                  <a:moveTo>
                    <a:pt x="25" y="2"/>
                  </a:moveTo>
                  <a:cubicBezTo>
                    <a:pt x="25" y="8"/>
                    <a:pt x="20" y="14"/>
                    <a:pt x="17" y="19"/>
                  </a:cubicBezTo>
                  <a:cubicBezTo>
                    <a:pt x="12" y="26"/>
                    <a:pt x="5" y="32"/>
                    <a:pt x="0" y="39"/>
                  </a:cubicBezTo>
                  <a:cubicBezTo>
                    <a:pt x="0" y="40"/>
                    <a:pt x="1" y="41"/>
                    <a:pt x="2" y="40"/>
                  </a:cubicBezTo>
                  <a:cubicBezTo>
                    <a:pt x="9" y="36"/>
                    <a:pt x="15" y="27"/>
                    <a:pt x="20" y="19"/>
                  </a:cubicBezTo>
                  <a:cubicBezTo>
                    <a:pt x="23" y="14"/>
                    <a:pt x="28" y="8"/>
                    <a:pt x="28" y="2"/>
                  </a:cubicBezTo>
                  <a:cubicBezTo>
                    <a:pt x="27" y="0"/>
                    <a:pt x="25" y="0"/>
                    <a:pt x="25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2" name="Freeform 72"/>
            <p:cNvSpPr>
              <a:spLocks/>
            </p:cNvSpPr>
            <p:nvPr/>
          </p:nvSpPr>
          <p:spPr bwMode="auto">
            <a:xfrm>
              <a:off x="5713413" y="1006476"/>
              <a:ext cx="80963" cy="109538"/>
            </a:xfrm>
            <a:custGeom>
              <a:avLst/>
              <a:gdLst>
                <a:gd name="T0" fmla="*/ 35 w 38"/>
                <a:gd name="T1" fmla="*/ 2 h 51"/>
                <a:gd name="T2" fmla="*/ 15 w 38"/>
                <a:gd name="T3" fmla="*/ 28 h 51"/>
                <a:gd name="T4" fmla="*/ 0 w 38"/>
                <a:gd name="T5" fmla="*/ 50 h 51"/>
                <a:gd name="T6" fmla="*/ 2 w 38"/>
                <a:gd name="T7" fmla="*/ 51 h 51"/>
                <a:gd name="T8" fmla="*/ 19 w 38"/>
                <a:gd name="T9" fmla="*/ 29 h 51"/>
                <a:gd name="T10" fmla="*/ 37 w 38"/>
                <a:gd name="T11" fmla="*/ 3 h 51"/>
                <a:gd name="T12" fmla="*/ 35 w 38"/>
                <a:gd name="T13" fmla="*/ 2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51">
                  <a:moveTo>
                    <a:pt x="35" y="2"/>
                  </a:moveTo>
                  <a:cubicBezTo>
                    <a:pt x="28" y="10"/>
                    <a:pt x="23" y="20"/>
                    <a:pt x="15" y="28"/>
                  </a:cubicBezTo>
                  <a:cubicBezTo>
                    <a:pt x="10" y="34"/>
                    <a:pt x="2" y="42"/>
                    <a:pt x="0" y="50"/>
                  </a:cubicBezTo>
                  <a:cubicBezTo>
                    <a:pt x="0" y="50"/>
                    <a:pt x="1" y="51"/>
                    <a:pt x="2" y="51"/>
                  </a:cubicBezTo>
                  <a:cubicBezTo>
                    <a:pt x="8" y="43"/>
                    <a:pt x="13" y="35"/>
                    <a:pt x="19" y="29"/>
                  </a:cubicBezTo>
                  <a:cubicBezTo>
                    <a:pt x="27" y="21"/>
                    <a:pt x="31" y="11"/>
                    <a:pt x="37" y="3"/>
                  </a:cubicBezTo>
                  <a:cubicBezTo>
                    <a:pt x="38" y="2"/>
                    <a:pt x="36" y="0"/>
                    <a:pt x="35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3" name="Freeform 73"/>
            <p:cNvSpPr>
              <a:spLocks/>
            </p:cNvSpPr>
            <p:nvPr/>
          </p:nvSpPr>
          <p:spPr bwMode="auto">
            <a:xfrm>
              <a:off x="5697538" y="1098551"/>
              <a:ext cx="82550" cy="92075"/>
            </a:xfrm>
            <a:custGeom>
              <a:avLst/>
              <a:gdLst>
                <a:gd name="T0" fmla="*/ 35 w 38"/>
                <a:gd name="T1" fmla="*/ 1 h 43"/>
                <a:gd name="T2" fmla="*/ 19 w 38"/>
                <a:gd name="T3" fmla="*/ 21 h 43"/>
                <a:gd name="T4" fmla="*/ 0 w 38"/>
                <a:gd name="T5" fmla="*/ 41 h 43"/>
                <a:gd name="T6" fmla="*/ 1 w 38"/>
                <a:gd name="T7" fmla="*/ 43 h 43"/>
                <a:gd name="T8" fmla="*/ 21 w 38"/>
                <a:gd name="T9" fmla="*/ 23 h 43"/>
                <a:gd name="T10" fmla="*/ 37 w 38"/>
                <a:gd name="T11" fmla="*/ 3 h 43"/>
                <a:gd name="T12" fmla="*/ 35 w 38"/>
                <a:gd name="T13" fmla="*/ 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43">
                  <a:moveTo>
                    <a:pt x="35" y="1"/>
                  </a:moveTo>
                  <a:cubicBezTo>
                    <a:pt x="28" y="7"/>
                    <a:pt x="25" y="15"/>
                    <a:pt x="19" y="21"/>
                  </a:cubicBezTo>
                  <a:cubicBezTo>
                    <a:pt x="13" y="28"/>
                    <a:pt x="6" y="34"/>
                    <a:pt x="0" y="41"/>
                  </a:cubicBezTo>
                  <a:cubicBezTo>
                    <a:pt x="0" y="42"/>
                    <a:pt x="1" y="43"/>
                    <a:pt x="1" y="43"/>
                  </a:cubicBezTo>
                  <a:cubicBezTo>
                    <a:pt x="8" y="37"/>
                    <a:pt x="15" y="30"/>
                    <a:pt x="21" y="23"/>
                  </a:cubicBezTo>
                  <a:cubicBezTo>
                    <a:pt x="27" y="17"/>
                    <a:pt x="30" y="8"/>
                    <a:pt x="37" y="3"/>
                  </a:cubicBezTo>
                  <a:cubicBezTo>
                    <a:pt x="38" y="2"/>
                    <a:pt x="36" y="0"/>
                    <a:pt x="35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4" name="Freeform 74"/>
            <p:cNvSpPr>
              <a:spLocks/>
            </p:cNvSpPr>
            <p:nvPr/>
          </p:nvSpPr>
          <p:spPr bwMode="auto">
            <a:xfrm>
              <a:off x="5702301" y="1146176"/>
              <a:ext cx="80963" cy="115888"/>
            </a:xfrm>
            <a:custGeom>
              <a:avLst/>
              <a:gdLst>
                <a:gd name="T0" fmla="*/ 35 w 38"/>
                <a:gd name="T1" fmla="*/ 2 h 54"/>
                <a:gd name="T2" fmla="*/ 19 w 38"/>
                <a:gd name="T3" fmla="*/ 25 h 54"/>
                <a:gd name="T4" fmla="*/ 0 w 38"/>
                <a:gd name="T5" fmla="*/ 52 h 54"/>
                <a:gd name="T6" fmla="*/ 2 w 38"/>
                <a:gd name="T7" fmla="*/ 53 h 54"/>
                <a:gd name="T8" fmla="*/ 21 w 38"/>
                <a:gd name="T9" fmla="*/ 28 h 54"/>
                <a:gd name="T10" fmla="*/ 38 w 38"/>
                <a:gd name="T11" fmla="*/ 3 h 54"/>
                <a:gd name="T12" fmla="*/ 35 w 38"/>
                <a:gd name="T13" fmla="*/ 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54">
                  <a:moveTo>
                    <a:pt x="35" y="2"/>
                  </a:moveTo>
                  <a:cubicBezTo>
                    <a:pt x="33" y="12"/>
                    <a:pt x="24" y="16"/>
                    <a:pt x="19" y="25"/>
                  </a:cubicBezTo>
                  <a:cubicBezTo>
                    <a:pt x="14" y="35"/>
                    <a:pt x="6" y="43"/>
                    <a:pt x="0" y="52"/>
                  </a:cubicBezTo>
                  <a:cubicBezTo>
                    <a:pt x="0" y="53"/>
                    <a:pt x="1" y="54"/>
                    <a:pt x="2" y="53"/>
                  </a:cubicBezTo>
                  <a:cubicBezTo>
                    <a:pt x="10" y="47"/>
                    <a:pt x="17" y="37"/>
                    <a:pt x="21" y="28"/>
                  </a:cubicBezTo>
                  <a:cubicBezTo>
                    <a:pt x="27" y="19"/>
                    <a:pt x="35" y="14"/>
                    <a:pt x="38" y="3"/>
                  </a:cubicBezTo>
                  <a:cubicBezTo>
                    <a:pt x="38" y="1"/>
                    <a:pt x="35" y="0"/>
                    <a:pt x="35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5" name="Freeform 75"/>
            <p:cNvSpPr>
              <a:spLocks/>
            </p:cNvSpPr>
            <p:nvPr/>
          </p:nvSpPr>
          <p:spPr bwMode="auto">
            <a:xfrm>
              <a:off x="5691188" y="1187451"/>
              <a:ext cx="109538" cy="128588"/>
            </a:xfrm>
            <a:custGeom>
              <a:avLst/>
              <a:gdLst>
                <a:gd name="T0" fmla="*/ 47 w 51"/>
                <a:gd name="T1" fmla="*/ 2 h 60"/>
                <a:gd name="T2" fmla="*/ 36 w 51"/>
                <a:gd name="T3" fmla="*/ 15 h 60"/>
                <a:gd name="T4" fmla="*/ 25 w 51"/>
                <a:gd name="T5" fmla="*/ 30 h 60"/>
                <a:gd name="T6" fmla="*/ 0 w 51"/>
                <a:gd name="T7" fmla="*/ 58 h 60"/>
                <a:gd name="T8" fmla="*/ 2 w 51"/>
                <a:gd name="T9" fmla="*/ 59 h 60"/>
                <a:gd name="T10" fmla="*/ 27 w 51"/>
                <a:gd name="T11" fmla="*/ 32 h 60"/>
                <a:gd name="T12" fmla="*/ 36 w 51"/>
                <a:gd name="T13" fmla="*/ 21 h 60"/>
                <a:gd name="T14" fmla="*/ 50 w 51"/>
                <a:gd name="T15" fmla="*/ 5 h 60"/>
                <a:gd name="T16" fmla="*/ 47 w 51"/>
                <a:gd name="T17" fmla="*/ 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60">
                  <a:moveTo>
                    <a:pt x="47" y="2"/>
                  </a:moveTo>
                  <a:cubicBezTo>
                    <a:pt x="44" y="6"/>
                    <a:pt x="39" y="10"/>
                    <a:pt x="36" y="15"/>
                  </a:cubicBezTo>
                  <a:cubicBezTo>
                    <a:pt x="32" y="20"/>
                    <a:pt x="29" y="25"/>
                    <a:pt x="25" y="30"/>
                  </a:cubicBezTo>
                  <a:cubicBezTo>
                    <a:pt x="16" y="38"/>
                    <a:pt x="7" y="47"/>
                    <a:pt x="0" y="58"/>
                  </a:cubicBezTo>
                  <a:cubicBezTo>
                    <a:pt x="0" y="59"/>
                    <a:pt x="1" y="60"/>
                    <a:pt x="2" y="59"/>
                  </a:cubicBezTo>
                  <a:cubicBezTo>
                    <a:pt x="12" y="53"/>
                    <a:pt x="19" y="41"/>
                    <a:pt x="27" y="32"/>
                  </a:cubicBezTo>
                  <a:cubicBezTo>
                    <a:pt x="31" y="29"/>
                    <a:pt x="34" y="25"/>
                    <a:pt x="36" y="21"/>
                  </a:cubicBezTo>
                  <a:cubicBezTo>
                    <a:pt x="40" y="15"/>
                    <a:pt x="45" y="10"/>
                    <a:pt x="50" y="5"/>
                  </a:cubicBezTo>
                  <a:cubicBezTo>
                    <a:pt x="51" y="3"/>
                    <a:pt x="49" y="0"/>
                    <a:pt x="47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6" name="Freeform 76"/>
            <p:cNvSpPr>
              <a:spLocks/>
            </p:cNvSpPr>
            <p:nvPr/>
          </p:nvSpPr>
          <p:spPr bwMode="auto">
            <a:xfrm>
              <a:off x="5695951" y="1231901"/>
              <a:ext cx="111125" cy="144463"/>
            </a:xfrm>
            <a:custGeom>
              <a:avLst/>
              <a:gdLst>
                <a:gd name="T0" fmla="*/ 48 w 52"/>
                <a:gd name="T1" fmla="*/ 1 h 67"/>
                <a:gd name="T2" fmla="*/ 23 w 52"/>
                <a:gd name="T3" fmla="*/ 36 h 67"/>
                <a:gd name="T4" fmla="*/ 1 w 52"/>
                <a:gd name="T5" fmla="*/ 64 h 67"/>
                <a:gd name="T6" fmla="*/ 2 w 52"/>
                <a:gd name="T7" fmla="*/ 66 h 67"/>
                <a:gd name="T8" fmla="*/ 28 w 52"/>
                <a:gd name="T9" fmla="*/ 36 h 67"/>
                <a:gd name="T10" fmla="*/ 51 w 52"/>
                <a:gd name="T11" fmla="*/ 3 h 67"/>
                <a:gd name="T12" fmla="*/ 48 w 52"/>
                <a:gd name="T13" fmla="*/ 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67">
                  <a:moveTo>
                    <a:pt x="48" y="1"/>
                  </a:moveTo>
                  <a:cubicBezTo>
                    <a:pt x="41" y="15"/>
                    <a:pt x="34" y="25"/>
                    <a:pt x="23" y="36"/>
                  </a:cubicBezTo>
                  <a:cubicBezTo>
                    <a:pt x="15" y="44"/>
                    <a:pt x="7" y="54"/>
                    <a:pt x="1" y="64"/>
                  </a:cubicBezTo>
                  <a:cubicBezTo>
                    <a:pt x="0" y="65"/>
                    <a:pt x="1" y="67"/>
                    <a:pt x="2" y="66"/>
                  </a:cubicBezTo>
                  <a:cubicBezTo>
                    <a:pt x="13" y="58"/>
                    <a:pt x="19" y="45"/>
                    <a:pt x="28" y="36"/>
                  </a:cubicBezTo>
                  <a:cubicBezTo>
                    <a:pt x="38" y="26"/>
                    <a:pt x="44" y="16"/>
                    <a:pt x="51" y="3"/>
                  </a:cubicBezTo>
                  <a:cubicBezTo>
                    <a:pt x="52" y="1"/>
                    <a:pt x="49" y="0"/>
                    <a:pt x="48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7" name="Freeform 77"/>
            <p:cNvSpPr>
              <a:spLocks/>
            </p:cNvSpPr>
            <p:nvPr/>
          </p:nvSpPr>
          <p:spPr bwMode="auto">
            <a:xfrm>
              <a:off x="5715001" y="1268414"/>
              <a:ext cx="128588" cy="161925"/>
            </a:xfrm>
            <a:custGeom>
              <a:avLst/>
              <a:gdLst>
                <a:gd name="T0" fmla="*/ 57 w 60"/>
                <a:gd name="T1" fmla="*/ 2 h 75"/>
                <a:gd name="T2" fmla="*/ 38 w 60"/>
                <a:gd name="T3" fmla="*/ 22 h 75"/>
                <a:gd name="T4" fmla="*/ 19 w 60"/>
                <a:gd name="T5" fmla="*/ 43 h 75"/>
                <a:gd name="T6" fmla="*/ 1 w 60"/>
                <a:gd name="T7" fmla="*/ 72 h 75"/>
                <a:gd name="T8" fmla="*/ 4 w 60"/>
                <a:gd name="T9" fmla="*/ 74 h 75"/>
                <a:gd name="T10" fmla="*/ 6 w 60"/>
                <a:gd name="T11" fmla="*/ 74 h 75"/>
                <a:gd name="T12" fmla="*/ 6 w 60"/>
                <a:gd name="T13" fmla="*/ 72 h 75"/>
                <a:gd name="T14" fmla="*/ 28 w 60"/>
                <a:gd name="T15" fmla="*/ 40 h 75"/>
                <a:gd name="T16" fmla="*/ 44 w 60"/>
                <a:gd name="T17" fmla="*/ 21 h 75"/>
                <a:gd name="T18" fmla="*/ 59 w 60"/>
                <a:gd name="T19" fmla="*/ 4 h 75"/>
                <a:gd name="T20" fmla="*/ 57 w 60"/>
                <a:gd name="T21" fmla="*/ 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75">
                  <a:moveTo>
                    <a:pt x="57" y="2"/>
                  </a:moveTo>
                  <a:cubicBezTo>
                    <a:pt x="50" y="8"/>
                    <a:pt x="44" y="15"/>
                    <a:pt x="38" y="22"/>
                  </a:cubicBezTo>
                  <a:cubicBezTo>
                    <a:pt x="31" y="29"/>
                    <a:pt x="26" y="37"/>
                    <a:pt x="19" y="43"/>
                  </a:cubicBezTo>
                  <a:cubicBezTo>
                    <a:pt x="13" y="50"/>
                    <a:pt x="0" y="63"/>
                    <a:pt x="1" y="72"/>
                  </a:cubicBezTo>
                  <a:cubicBezTo>
                    <a:pt x="1" y="74"/>
                    <a:pt x="2" y="75"/>
                    <a:pt x="4" y="74"/>
                  </a:cubicBezTo>
                  <a:cubicBezTo>
                    <a:pt x="4" y="74"/>
                    <a:pt x="5" y="74"/>
                    <a:pt x="6" y="74"/>
                  </a:cubicBezTo>
                  <a:cubicBezTo>
                    <a:pt x="7" y="74"/>
                    <a:pt x="7" y="72"/>
                    <a:pt x="6" y="72"/>
                  </a:cubicBezTo>
                  <a:cubicBezTo>
                    <a:pt x="1" y="69"/>
                    <a:pt x="27" y="41"/>
                    <a:pt x="28" y="40"/>
                  </a:cubicBezTo>
                  <a:cubicBezTo>
                    <a:pt x="33" y="34"/>
                    <a:pt x="38" y="27"/>
                    <a:pt x="44" y="21"/>
                  </a:cubicBezTo>
                  <a:cubicBezTo>
                    <a:pt x="49" y="16"/>
                    <a:pt x="53" y="9"/>
                    <a:pt x="59" y="4"/>
                  </a:cubicBezTo>
                  <a:cubicBezTo>
                    <a:pt x="60" y="3"/>
                    <a:pt x="58" y="0"/>
                    <a:pt x="57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8" name="Freeform 78"/>
            <p:cNvSpPr>
              <a:spLocks/>
            </p:cNvSpPr>
            <p:nvPr/>
          </p:nvSpPr>
          <p:spPr bwMode="auto">
            <a:xfrm>
              <a:off x="5700713" y="1335089"/>
              <a:ext cx="136525" cy="174625"/>
            </a:xfrm>
            <a:custGeom>
              <a:avLst/>
              <a:gdLst>
                <a:gd name="T0" fmla="*/ 61 w 64"/>
                <a:gd name="T1" fmla="*/ 1 h 81"/>
                <a:gd name="T2" fmla="*/ 22 w 64"/>
                <a:gd name="T3" fmla="*/ 50 h 81"/>
                <a:gd name="T4" fmla="*/ 6 w 64"/>
                <a:gd name="T5" fmla="*/ 68 h 81"/>
                <a:gd name="T6" fmla="*/ 0 w 64"/>
                <a:gd name="T7" fmla="*/ 79 h 81"/>
                <a:gd name="T8" fmla="*/ 2 w 64"/>
                <a:gd name="T9" fmla="*/ 81 h 81"/>
                <a:gd name="T10" fmla="*/ 5 w 64"/>
                <a:gd name="T11" fmla="*/ 81 h 81"/>
                <a:gd name="T12" fmla="*/ 5 w 64"/>
                <a:gd name="T13" fmla="*/ 78 h 81"/>
                <a:gd name="T14" fmla="*/ 6 w 64"/>
                <a:gd name="T15" fmla="*/ 76 h 81"/>
                <a:gd name="T16" fmla="*/ 8 w 64"/>
                <a:gd name="T17" fmla="*/ 73 h 81"/>
                <a:gd name="T18" fmla="*/ 12 w 64"/>
                <a:gd name="T19" fmla="*/ 67 h 81"/>
                <a:gd name="T20" fmla="*/ 31 w 64"/>
                <a:gd name="T21" fmla="*/ 45 h 81"/>
                <a:gd name="T22" fmla="*/ 63 w 64"/>
                <a:gd name="T23" fmla="*/ 2 h 81"/>
                <a:gd name="T24" fmla="*/ 61 w 64"/>
                <a:gd name="T25" fmla="*/ 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81">
                  <a:moveTo>
                    <a:pt x="61" y="1"/>
                  </a:moveTo>
                  <a:cubicBezTo>
                    <a:pt x="48" y="17"/>
                    <a:pt x="36" y="34"/>
                    <a:pt x="22" y="50"/>
                  </a:cubicBezTo>
                  <a:cubicBezTo>
                    <a:pt x="16" y="55"/>
                    <a:pt x="11" y="62"/>
                    <a:pt x="6" y="68"/>
                  </a:cubicBezTo>
                  <a:cubicBezTo>
                    <a:pt x="4" y="71"/>
                    <a:pt x="0" y="75"/>
                    <a:pt x="0" y="79"/>
                  </a:cubicBezTo>
                  <a:cubicBezTo>
                    <a:pt x="1" y="80"/>
                    <a:pt x="1" y="81"/>
                    <a:pt x="2" y="81"/>
                  </a:cubicBezTo>
                  <a:cubicBezTo>
                    <a:pt x="3" y="81"/>
                    <a:pt x="4" y="81"/>
                    <a:pt x="5" y="81"/>
                  </a:cubicBezTo>
                  <a:cubicBezTo>
                    <a:pt x="6" y="80"/>
                    <a:pt x="7" y="79"/>
                    <a:pt x="5" y="78"/>
                  </a:cubicBezTo>
                  <a:cubicBezTo>
                    <a:pt x="4" y="77"/>
                    <a:pt x="5" y="79"/>
                    <a:pt x="6" y="76"/>
                  </a:cubicBezTo>
                  <a:cubicBezTo>
                    <a:pt x="6" y="75"/>
                    <a:pt x="7" y="74"/>
                    <a:pt x="8" y="73"/>
                  </a:cubicBezTo>
                  <a:cubicBezTo>
                    <a:pt x="9" y="71"/>
                    <a:pt x="11" y="69"/>
                    <a:pt x="12" y="67"/>
                  </a:cubicBezTo>
                  <a:cubicBezTo>
                    <a:pt x="18" y="59"/>
                    <a:pt x="25" y="52"/>
                    <a:pt x="31" y="45"/>
                  </a:cubicBezTo>
                  <a:cubicBezTo>
                    <a:pt x="43" y="31"/>
                    <a:pt x="53" y="17"/>
                    <a:pt x="63" y="2"/>
                  </a:cubicBezTo>
                  <a:cubicBezTo>
                    <a:pt x="64" y="1"/>
                    <a:pt x="62" y="0"/>
                    <a:pt x="61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9" name="Freeform 79"/>
            <p:cNvSpPr>
              <a:spLocks/>
            </p:cNvSpPr>
            <p:nvPr/>
          </p:nvSpPr>
          <p:spPr bwMode="auto">
            <a:xfrm>
              <a:off x="5700713" y="1376364"/>
              <a:ext cx="147638" cy="188913"/>
            </a:xfrm>
            <a:custGeom>
              <a:avLst/>
              <a:gdLst>
                <a:gd name="T0" fmla="*/ 66 w 69"/>
                <a:gd name="T1" fmla="*/ 2 h 88"/>
                <a:gd name="T2" fmla="*/ 52 w 69"/>
                <a:gd name="T3" fmla="*/ 21 h 88"/>
                <a:gd name="T4" fmla="*/ 34 w 69"/>
                <a:gd name="T5" fmla="*/ 44 h 88"/>
                <a:gd name="T6" fmla="*/ 1 w 69"/>
                <a:gd name="T7" fmla="*/ 84 h 88"/>
                <a:gd name="T8" fmla="*/ 5 w 69"/>
                <a:gd name="T9" fmla="*/ 86 h 88"/>
                <a:gd name="T10" fmla="*/ 10 w 69"/>
                <a:gd name="T11" fmla="*/ 81 h 88"/>
                <a:gd name="T12" fmla="*/ 10 w 69"/>
                <a:gd name="T13" fmla="*/ 79 h 88"/>
                <a:gd name="T14" fmla="*/ 43 w 69"/>
                <a:gd name="T15" fmla="*/ 40 h 88"/>
                <a:gd name="T16" fmla="*/ 57 w 69"/>
                <a:gd name="T17" fmla="*/ 20 h 88"/>
                <a:gd name="T18" fmla="*/ 69 w 69"/>
                <a:gd name="T19" fmla="*/ 3 h 88"/>
                <a:gd name="T20" fmla="*/ 66 w 69"/>
                <a:gd name="T21" fmla="*/ 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88">
                  <a:moveTo>
                    <a:pt x="66" y="2"/>
                  </a:moveTo>
                  <a:cubicBezTo>
                    <a:pt x="64" y="9"/>
                    <a:pt x="56" y="15"/>
                    <a:pt x="52" y="21"/>
                  </a:cubicBezTo>
                  <a:cubicBezTo>
                    <a:pt x="46" y="29"/>
                    <a:pt x="40" y="36"/>
                    <a:pt x="34" y="44"/>
                  </a:cubicBezTo>
                  <a:cubicBezTo>
                    <a:pt x="23" y="57"/>
                    <a:pt x="9" y="69"/>
                    <a:pt x="1" y="84"/>
                  </a:cubicBezTo>
                  <a:cubicBezTo>
                    <a:pt x="0" y="86"/>
                    <a:pt x="3" y="88"/>
                    <a:pt x="5" y="86"/>
                  </a:cubicBezTo>
                  <a:cubicBezTo>
                    <a:pt x="7" y="85"/>
                    <a:pt x="8" y="83"/>
                    <a:pt x="10" y="81"/>
                  </a:cubicBezTo>
                  <a:cubicBezTo>
                    <a:pt x="11" y="80"/>
                    <a:pt x="10" y="79"/>
                    <a:pt x="10" y="79"/>
                  </a:cubicBezTo>
                  <a:cubicBezTo>
                    <a:pt x="20" y="66"/>
                    <a:pt x="32" y="53"/>
                    <a:pt x="43" y="40"/>
                  </a:cubicBezTo>
                  <a:cubicBezTo>
                    <a:pt x="48" y="34"/>
                    <a:pt x="52" y="27"/>
                    <a:pt x="57" y="20"/>
                  </a:cubicBezTo>
                  <a:cubicBezTo>
                    <a:pt x="61" y="15"/>
                    <a:pt x="67" y="10"/>
                    <a:pt x="69" y="3"/>
                  </a:cubicBezTo>
                  <a:cubicBezTo>
                    <a:pt x="69" y="1"/>
                    <a:pt x="66" y="0"/>
                    <a:pt x="66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0" name="Freeform 80"/>
            <p:cNvSpPr>
              <a:spLocks/>
            </p:cNvSpPr>
            <p:nvPr/>
          </p:nvSpPr>
          <p:spPr bwMode="auto">
            <a:xfrm>
              <a:off x="5737226" y="1401764"/>
              <a:ext cx="146050" cy="193675"/>
            </a:xfrm>
            <a:custGeom>
              <a:avLst/>
              <a:gdLst>
                <a:gd name="T0" fmla="*/ 64 w 68"/>
                <a:gd name="T1" fmla="*/ 2 h 90"/>
                <a:gd name="T2" fmla="*/ 1 w 68"/>
                <a:gd name="T3" fmla="*/ 86 h 90"/>
                <a:gd name="T4" fmla="*/ 4 w 68"/>
                <a:gd name="T5" fmla="*/ 89 h 90"/>
                <a:gd name="T6" fmla="*/ 9 w 68"/>
                <a:gd name="T7" fmla="*/ 84 h 90"/>
                <a:gd name="T8" fmla="*/ 9 w 68"/>
                <a:gd name="T9" fmla="*/ 83 h 90"/>
                <a:gd name="T10" fmla="*/ 67 w 68"/>
                <a:gd name="T11" fmla="*/ 5 h 90"/>
                <a:gd name="T12" fmla="*/ 64 w 68"/>
                <a:gd name="T13" fmla="*/ 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90">
                  <a:moveTo>
                    <a:pt x="64" y="2"/>
                  </a:moveTo>
                  <a:cubicBezTo>
                    <a:pt x="40" y="28"/>
                    <a:pt x="21" y="57"/>
                    <a:pt x="1" y="86"/>
                  </a:cubicBezTo>
                  <a:cubicBezTo>
                    <a:pt x="0" y="88"/>
                    <a:pt x="3" y="90"/>
                    <a:pt x="4" y="89"/>
                  </a:cubicBezTo>
                  <a:cubicBezTo>
                    <a:pt x="6" y="87"/>
                    <a:pt x="7" y="86"/>
                    <a:pt x="9" y="84"/>
                  </a:cubicBezTo>
                  <a:cubicBezTo>
                    <a:pt x="9" y="83"/>
                    <a:pt x="9" y="83"/>
                    <a:pt x="9" y="83"/>
                  </a:cubicBezTo>
                  <a:cubicBezTo>
                    <a:pt x="27" y="56"/>
                    <a:pt x="45" y="29"/>
                    <a:pt x="67" y="5"/>
                  </a:cubicBezTo>
                  <a:cubicBezTo>
                    <a:pt x="68" y="3"/>
                    <a:pt x="66" y="0"/>
                    <a:pt x="64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1" name="Freeform 81"/>
            <p:cNvSpPr>
              <a:spLocks/>
            </p:cNvSpPr>
            <p:nvPr/>
          </p:nvSpPr>
          <p:spPr bwMode="auto">
            <a:xfrm>
              <a:off x="5775326" y="1462089"/>
              <a:ext cx="104775" cy="136525"/>
            </a:xfrm>
            <a:custGeom>
              <a:avLst/>
              <a:gdLst>
                <a:gd name="T0" fmla="*/ 46 w 49"/>
                <a:gd name="T1" fmla="*/ 2 h 64"/>
                <a:gd name="T2" fmla="*/ 17 w 49"/>
                <a:gd name="T3" fmla="*/ 36 h 64"/>
                <a:gd name="T4" fmla="*/ 6 w 49"/>
                <a:gd name="T5" fmla="*/ 51 h 64"/>
                <a:gd name="T6" fmla="*/ 1 w 49"/>
                <a:gd name="T7" fmla="*/ 63 h 64"/>
                <a:gd name="T8" fmla="*/ 3 w 49"/>
                <a:gd name="T9" fmla="*/ 63 h 64"/>
                <a:gd name="T10" fmla="*/ 23 w 49"/>
                <a:gd name="T11" fmla="*/ 33 h 64"/>
                <a:gd name="T12" fmla="*/ 48 w 49"/>
                <a:gd name="T13" fmla="*/ 3 h 64"/>
                <a:gd name="T14" fmla="*/ 46 w 49"/>
                <a:gd name="T15" fmla="*/ 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64">
                  <a:moveTo>
                    <a:pt x="46" y="2"/>
                  </a:moveTo>
                  <a:cubicBezTo>
                    <a:pt x="40" y="16"/>
                    <a:pt x="26" y="24"/>
                    <a:pt x="17" y="36"/>
                  </a:cubicBezTo>
                  <a:cubicBezTo>
                    <a:pt x="13" y="41"/>
                    <a:pt x="9" y="46"/>
                    <a:pt x="6" y="51"/>
                  </a:cubicBezTo>
                  <a:cubicBezTo>
                    <a:pt x="3" y="54"/>
                    <a:pt x="0" y="59"/>
                    <a:pt x="1" y="63"/>
                  </a:cubicBezTo>
                  <a:cubicBezTo>
                    <a:pt x="1" y="64"/>
                    <a:pt x="3" y="64"/>
                    <a:pt x="3" y="63"/>
                  </a:cubicBezTo>
                  <a:cubicBezTo>
                    <a:pt x="9" y="53"/>
                    <a:pt x="15" y="42"/>
                    <a:pt x="23" y="33"/>
                  </a:cubicBezTo>
                  <a:cubicBezTo>
                    <a:pt x="32" y="23"/>
                    <a:pt x="43" y="16"/>
                    <a:pt x="48" y="3"/>
                  </a:cubicBezTo>
                  <a:cubicBezTo>
                    <a:pt x="49" y="2"/>
                    <a:pt x="47" y="0"/>
                    <a:pt x="46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2" name="Freeform 82"/>
            <p:cNvSpPr>
              <a:spLocks/>
            </p:cNvSpPr>
            <p:nvPr/>
          </p:nvSpPr>
          <p:spPr bwMode="auto">
            <a:xfrm>
              <a:off x="5846763" y="1543051"/>
              <a:ext cx="23813" cy="34925"/>
            </a:xfrm>
            <a:custGeom>
              <a:avLst/>
              <a:gdLst>
                <a:gd name="T0" fmla="*/ 8 w 11"/>
                <a:gd name="T1" fmla="*/ 2 h 16"/>
                <a:gd name="T2" fmla="*/ 1 w 11"/>
                <a:gd name="T3" fmla="*/ 13 h 16"/>
                <a:gd name="T4" fmla="*/ 2 w 11"/>
                <a:gd name="T5" fmla="*/ 16 h 16"/>
                <a:gd name="T6" fmla="*/ 11 w 11"/>
                <a:gd name="T7" fmla="*/ 3 h 16"/>
                <a:gd name="T8" fmla="*/ 8 w 11"/>
                <a:gd name="T9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6">
                  <a:moveTo>
                    <a:pt x="8" y="2"/>
                  </a:moveTo>
                  <a:cubicBezTo>
                    <a:pt x="6" y="6"/>
                    <a:pt x="5" y="11"/>
                    <a:pt x="1" y="13"/>
                  </a:cubicBezTo>
                  <a:cubicBezTo>
                    <a:pt x="0" y="14"/>
                    <a:pt x="0" y="16"/>
                    <a:pt x="2" y="16"/>
                  </a:cubicBezTo>
                  <a:cubicBezTo>
                    <a:pt x="8" y="16"/>
                    <a:pt x="9" y="7"/>
                    <a:pt x="11" y="3"/>
                  </a:cubicBezTo>
                  <a:cubicBezTo>
                    <a:pt x="11" y="1"/>
                    <a:pt x="8" y="0"/>
                    <a:pt x="8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3" name="Freeform 83"/>
            <p:cNvSpPr>
              <a:spLocks/>
            </p:cNvSpPr>
            <p:nvPr/>
          </p:nvSpPr>
          <p:spPr bwMode="auto">
            <a:xfrm>
              <a:off x="6157913" y="1030289"/>
              <a:ext cx="93663" cy="139700"/>
            </a:xfrm>
            <a:custGeom>
              <a:avLst/>
              <a:gdLst>
                <a:gd name="T0" fmla="*/ 41 w 43"/>
                <a:gd name="T1" fmla="*/ 1 h 65"/>
                <a:gd name="T2" fmla="*/ 32 w 43"/>
                <a:gd name="T3" fmla="*/ 13 h 65"/>
                <a:gd name="T4" fmla="*/ 20 w 43"/>
                <a:gd name="T5" fmla="*/ 31 h 65"/>
                <a:gd name="T6" fmla="*/ 10 w 43"/>
                <a:gd name="T7" fmla="*/ 47 h 65"/>
                <a:gd name="T8" fmla="*/ 1 w 43"/>
                <a:gd name="T9" fmla="*/ 64 h 65"/>
                <a:gd name="T10" fmla="*/ 2 w 43"/>
                <a:gd name="T11" fmla="*/ 64 h 65"/>
                <a:gd name="T12" fmla="*/ 21 w 43"/>
                <a:gd name="T13" fmla="*/ 33 h 65"/>
                <a:gd name="T14" fmla="*/ 32 w 43"/>
                <a:gd name="T15" fmla="*/ 17 h 65"/>
                <a:gd name="T16" fmla="*/ 42 w 43"/>
                <a:gd name="T17" fmla="*/ 2 h 65"/>
                <a:gd name="T18" fmla="*/ 41 w 43"/>
                <a:gd name="T19" fmla="*/ 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65">
                  <a:moveTo>
                    <a:pt x="41" y="1"/>
                  </a:moveTo>
                  <a:cubicBezTo>
                    <a:pt x="37" y="4"/>
                    <a:pt x="35" y="9"/>
                    <a:pt x="32" y="13"/>
                  </a:cubicBezTo>
                  <a:cubicBezTo>
                    <a:pt x="28" y="19"/>
                    <a:pt x="23" y="25"/>
                    <a:pt x="20" y="31"/>
                  </a:cubicBezTo>
                  <a:cubicBezTo>
                    <a:pt x="16" y="36"/>
                    <a:pt x="14" y="42"/>
                    <a:pt x="10" y="47"/>
                  </a:cubicBezTo>
                  <a:cubicBezTo>
                    <a:pt x="7" y="53"/>
                    <a:pt x="2" y="57"/>
                    <a:pt x="1" y="64"/>
                  </a:cubicBezTo>
                  <a:cubicBezTo>
                    <a:pt x="0" y="65"/>
                    <a:pt x="2" y="65"/>
                    <a:pt x="2" y="64"/>
                  </a:cubicBezTo>
                  <a:cubicBezTo>
                    <a:pt x="9" y="54"/>
                    <a:pt x="15" y="44"/>
                    <a:pt x="21" y="33"/>
                  </a:cubicBezTo>
                  <a:cubicBezTo>
                    <a:pt x="24" y="28"/>
                    <a:pt x="28" y="23"/>
                    <a:pt x="32" y="17"/>
                  </a:cubicBezTo>
                  <a:cubicBezTo>
                    <a:pt x="35" y="12"/>
                    <a:pt x="38" y="6"/>
                    <a:pt x="42" y="2"/>
                  </a:cubicBezTo>
                  <a:cubicBezTo>
                    <a:pt x="43" y="1"/>
                    <a:pt x="42" y="0"/>
                    <a:pt x="41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4" name="Freeform 84"/>
            <p:cNvSpPr>
              <a:spLocks/>
            </p:cNvSpPr>
            <p:nvPr/>
          </p:nvSpPr>
          <p:spPr bwMode="auto">
            <a:xfrm>
              <a:off x="6148388" y="1065214"/>
              <a:ext cx="128588" cy="179388"/>
            </a:xfrm>
            <a:custGeom>
              <a:avLst/>
              <a:gdLst>
                <a:gd name="T0" fmla="*/ 59 w 60"/>
                <a:gd name="T1" fmla="*/ 0 h 84"/>
                <a:gd name="T2" fmla="*/ 59 w 60"/>
                <a:gd name="T3" fmla="*/ 0 h 84"/>
                <a:gd name="T4" fmla="*/ 26 w 60"/>
                <a:gd name="T5" fmla="*/ 39 h 84"/>
                <a:gd name="T6" fmla="*/ 13 w 60"/>
                <a:gd name="T7" fmla="*/ 58 h 84"/>
                <a:gd name="T8" fmla="*/ 1 w 60"/>
                <a:gd name="T9" fmla="*/ 81 h 84"/>
                <a:gd name="T10" fmla="*/ 2 w 60"/>
                <a:gd name="T11" fmla="*/ 84 h 84"/>
                <a:gd name="T12" fmla="*/ 4 w 60"/>
                <a:gd name="T13" fmla="*/ 84 h 84"/>
                <a:gd name="T14" fmla="*/ 5 w 60"/>
                <a:gd name="T15" fmla="*/ 82 h 84"/>
                <a:gd name="T16" fmla="*/ 33 w 60"/>
                <a:gd name="T17" fmla="*/ 36 h 84"/>
                <a:gd name="T18" fmla="*/ 59 w 60"/>
                <a:gd name="T19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84">
                  <a:moveTo>
                    <a:pt x="59" y="0"/>
                  </a:moveTo>
                  <a:cubicBezTo>
                    <a:pt x="60" y="0"/>
                    <a:pt x="59" y="0"/>
                    <a:pt x="59" y="0"/>
                  </a:cubicBezTo>
                  <a:cubicBezTo>
                    <a:pt x="51" y="16"/>
                    <a:pt x="37" y="25"/>
                    <a:pt x="26" y="39"/>
                  </a:cubicBezTo>
                  <a:cubicBezTo>
                    <a:pt x="21" y="45"/>
                    <a:pt x="18" y="51"/>
                    <a:pt x="13" y="58"/>
                  </a:cubicBezTo>
                  <a:cubicBezTo>
                    <a:pt x="8" y="65"/>
                    <a:pt x="5" y="73"/>
                    <a:pt x="1" y="81"/>
                  </a:cubicBezTo>
                  <a:cubicBezTo>
                    <a:pt x="0" y="82"/>
                    <a:pt x="1" y="84"/>
                    <a:pt x="2" y="84"/>
                  </a:cubicBezTo>
                  <a:cubicBezTo>
                    <a:pt x="3" y="84"/>
                    <a:pt x="3" y="84"/>
                    <a:pt x="4" y="84"/>
                  </a:cubicBezTo>
                  <a:cubicBezTo>
                    <a:pt x="5" y="84"/>
                    <a:pt x="5" y="82"/>
                    <a:pt x="5" y="82"/>
                  </a:cubicBezTo>
                  <a:cubicBezTo>
                    <a:pt x="1" y="80"/>
                    <a:pt x="29" y="40"/>
                    <a:pt x="33" y="36"/>
                  </a:cubicBezTo>
                  <a:cubicBezTo>
                    <a:pt x="42" y="25"/>
                    <a:pt x="55" y="15"/>
                    <a:pt x="59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5" name="Freeform 85"/>
            <p:cNvSpPr>
              <a:spLocks/>
            </p:cNvSpPr>
            <p:nvPr/>
          </p:nvSpPr>
          <p:spPr bwMode="auto">
            <a:xfrm>
              <a:off x="6151563" y="1135064"/>
              <a:ext cx="115888" cy="179388"/>
            </a:xfrm>
            <a:custGeom>
              <a:avLst/>
              <a:gdLst>
                <a:gd name="T0" fmla="*/ 51 w 54"/>
                <a:gd name="T1" fmla="*/ 2 h 83"/>
                <a:gd name="T2" fmla="*/ 31 w 54"/>
                <a:gd name="T3" fmla="*/ 27 h 83"/>
                <a:gd name="T4" fmla="*/ 14 w 54"/>
                <a:gd name="T5" fmla="*/ 54 h 83"/>
                <a:gd name="T6" fmla="*/ 6 w 54"/>
                <a:gd name="T7" fmla="*/ 70 h 83"/>
                <a:gd name="T8" fmla="*/ 1 w 54"/>
                <a:gd name="T9" fmla="*/ 78 h 83"/>
                <a:gd name="T10" fmla="*/ 5 w 54"/>
                <a:gd name="T11" fmla="*/ 83 h 83"/>
                <a:gd name="T12" fmla="*/ 5 w 54"/>
                <a:gd name="T13" fmla="*/ 82 h 83"/>
                <a:gd name="T14" fmla="*/ 13 w 54"/>
                <a:gd name="T15" fmla="*/ 67 h 83"/>
                <a:gd name="T16" fmla="*/ 24 w 54"/>
                <a:gd name="T17" fmla="*/ 43 h 83"/>
                <a:gd name="T18" fmla="*/ 53 w 54"/>
                <a:gd name="T19" fmla="*/ 3 h 83"/>
                <a:gd name="T20" fmla="*/ 51 w 54"/>
                <a:gd name="T21" fmla="*/ 2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4" h="83">
                  <a:moveTo>
                    <a:pt x="51" y="2"/>
                  </a:moveTo>
                  <a:cubicBezTo>
                    <a:pt x="45" y="11"/>
                    <a:pt x="37" y="18"/>
                    <a:pt x="31" y="27"/>
                  </a:cubicBezTo>
                  <a:cubicBezTo>
                    <a:pt x="24" y="35"/>
                    <a:pt x="19" y="44"/>
                    <a:pt x="14" y="54"/>
                  </a:cubicBezTo>
                  <a:cubicBezTo>
                    <a:pt x="12" y="60"/>
                    <a:pt x="10" y="65"/>
                    <a:pt x="6" y="70"/>
                  </a:cubicBezTo>
                  <a:cubicBezTo>
                    <a:pt x="5" y="72"/>
                    <a:pt x="2" y="75"/>
                    <a:pt x="1" y="78"/>
                  </a:cubicBezTo>
                  <a:cubicBezTo>
                    <a:pt x="0" y="81"/>
                    <a:pt x="1" y="83"/>
                    <a:pt x="5" y="83"/>
                  </a:cubicBezTo>
                  <a:cubicBezTo>
                    <a:pt x="5" y="83"/>
                    <a:pt x="6" y="82"/>
                    <a:pt x="5" y="82"/>
                  </a:cubicBezTo>
                  <a:cubicBezTo>
                    <a:pt x="2" y="80"/>
                    <a:pt x="12" y="69"/>
                    <a:pt x="13" y="67"/>
                  </a:cubicBezTo>
                  <a:cubicBezTo>
                    <a:pt x="17" y="59"/>
                    <a:pt x="19" y="51"/>
                    <a:pt x="24" y="43"/>
                  </a:cubicBezTo>
                  <a:cubicBezTo>
                    <a:pt x="32" y="29"/>
                    <a:pt x="45" y="18"/>
                    <a:pt x="53" y="3"/>
                  </a:cubicBezTo>
                  <a:cubicBezTo>
                    <a:pt x="54" y="1"/>
                    <a:pt x="52" y="0"/>
                    <a:pt x="51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6" name="Freeform 86"/>
            <p:cNvSpPr>
              <a:spLocks/>
            </p:cNvSpPr>
            <p:nvPr/>
          </p:nvSpPr>
          <p:spPr bwMode="auto">
            <a:xfrm>
              <a:off x="6169026" y="1220789"/>
              <a:ext cx="101600" cy="158750"/>
            </a:xfrm>
            <a:custGeom>
              <a:avLst/>
              <a:gdLst>
                <a:gd name="T0" fmla="*/ 43 w 47"/>
                <a:gd name="T1" fmla="*/ 1 h 74"/>
                <a:gd name="T2" fmla="*/ 0 w 47"/>
                <a:gd name="T3" fmla="*/ 72 h 74"/>
                <a:gd name="T4" fmla="*/ 3 w 47"/>
                <a:gd name="T5" fmla="*/ 73 h 74"/>
                <a:gd name="T6" fmla="*/ 46 w 47"/>
                <a:gd name="T7" fmla="*/ 3 h 74"/>
                <a:gd name="T8" fmla="*/ 43 w 47"/>
                <a:gd name="T9" fmla="*/ 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74">
                  <a:moveTo>
                    <a:pt x="43" y="1"/>
                  </a:moveTo>
                  <a:cubicBezTo>
                    <a:pt x="28" y="24"/>
                    <a:pt x="10" y="46"/>
                    <a:pt x="0" y="72"/>
                  </a:cubicBezTo>
                  <a:cubicBezTo>
                    <a:pt x="0" y="73"/>
                    <a:pt x="2" y="74"/>
                    <a:pt x="3" y="73"/>
                  </a:cubicBezTo>
                  <a:cubicBezTo>
                    <a:pt x="16" y="49"/>
                    <a:pt x="31" y="26"/>
                    <a:pt x="46" y="3"/>
                  </a:cubicBezTo>
                  <a:cubicBezTo>
                    <a:pt x="47" y="1"/>
                    <a:pt x="44" y="0"/>
                    <a:pt x="43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7" name="Freeform 87"/>
            <p:cNvSpPr>
              <a:spLocks/>
            </p:cNvSpPr>
            <p:nvPr/>
          </p:nvSpPr>
          <p:spPr bwMode="auto">
            <a:xfrm>
              <a:off x="6164263" y="1220789"/>
              <a:ext cx="141288" cy="223838"/>
            </a:xfrm>
            <a:custGeom>
              <a:avLst/>
              <a:gdLst>
                <a:gd name="T0" fmla="*/ 62 w 65"/>
                <a:gd name="T1" fmla="*/ 2 h 104"/>
                <a:gd name="T2" fmla="*/ 46 w 65"/>
                <a:gd name="T3" fmla="*/ 27 h 104"/>
                <a:gd name="T4" fmla="*/ 29 w 65"/>
                <a:gd name="T5" fmla="*/ 52 h 104"/>
                <a:gd name="T6" fmla="*/ 0 w 65"/>
                <a:gd name="T7" fmla="*/ 102 h 104"/>
                <a:gd name="T8" fmla="*/ 2 w 65"/>
                <a:gd name="T9" fmla="*/ 103 h 104"/>
                <a:gd name="T10" fmla="*/ 17 w 65"/>
                <a:gd name="T11" fmla="*/ 74 h 104"/>
                <a:gd name="T12" fmla="*/ 35 w 65"/>
                <a:gd name="T13" fmla="*/ 49 h 104"/>
                <a:gd name="T14" fmla="*/ 53 w 65"/>
                <a:gd name="T15" fmla="*/ 22 h 104"/>
                <a:gd name="T16" fmla="*/ 65 w 65"/>
                <a:gd name="T17" fmla="*/ 3 h 104"/>
                <a:gd name="T18" fmla="*/ 62 w 65"/>
                <a:gd name="T19" fmla="*/ 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5" h="104">
                  <a:moveTo>
                    <a:pt x="62" y="2"/>
                  </a:moveTo>
                  <a:cubicBezTo>
                    <a:pt x="59" y="12"/>
                    <a:pt x="51" y="19"/>
                    <a:pt x="46" y="27"/>
                  </a:cubicBezTo>
                  <a:cubicBezTo>
                    <a:pt x="40" y="35"/>
                    <a:pt x="35" y="43"/>
                    <a:pt x="29" y="52"/>
                  </a:cubicBezTo>
                  <a:cubicBezTo>
                    <a:pt x="18" y="68"/>
                    <a:pt x="7" y="83"/>
                    <a:pt x="0" y="102"/>
                  </a:cubicBezTo>
                  <a:cubicBezTo>
                    <a:pt x="0" y="103"/>
                    <a:pt x="1" y="104"/>
                    <a:pt x="2" y="103"/>
                  </a:cubicBezTo>
                  <a:cubicBezTo>
                    <a:pt x="8" y="94"/>
                    <a:pt x="11" y="84"/>
                    <a:pt x="17" y="74"/>
                  </a:cubicBezTo>
                  <a:cubicBezTo>
                    <a:pt x="22" y="66"/>
                    <a:pt x="29" y="58"/>
                    <a:pt x="35" y="49"/>
                  </a:cubicBezTo>
                  <a:cubicBezTo>
                    <a:pt x="41" y="40"/>
                    <a:pt x="46" y="31"/>
                    <a:pt x="53" y="22"/>
                  </a:cubicBezTo>
                  <a:cubicBezTo>
                    <a:pt x="58" y="16"/>
                    <a:pt x="62" y="10"/>
                    <a:pt x="65" y="3"/>
                  </a:cubicBezTo>
                  <a:cubicBezTo>
                    <a:pt x="65" y="1"/>
                    <a:pt x="63" y="0"/>
                    <a:pt x="62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8" name="Freeform 88"/>
            <p:cNvSpPr>
              <a:spLocks/>
            </p:cNvSpPr>
            <p:nvPr/>
          </p:nvSpPr>
          <p:spPr bwMode="auto">
            <a:xfrm>
              <a:off x="6173788" y="1285876"/>
              <a:ext cx="138113" cy="233363"/>
            </a:xfrm>
            <a:custGeom>
              <a:avLst/>
              <a:gdLst>
                <a:gd name="T0" fmla="*/ 61 w 64"/>
                <a:gd name="T1" fmla="*/ 1 h 109"/>
                <a:gd name="T2" fmla="*/ 44 w 64"/>
                <a:gd name="T3" fmla="*/ 27 h 109"/>
                <a:gd name="T4" fmla="*/ 25 w 64"/>
                <a:gd name="T5" fmla="*/ 57 h 109"/>
                <a:gd name="T6" fmla="*/ 9 w 64"/>
                <a:gd name="T7" fmla="*/ 88 h 109"/>
                <a:gd name="T8" fmla="*/ 1 w 64"/>
                <a:gd name="T9" fmla="*/ 107 h 109"/>
                <a:gd name="T10" fmla="*/ 3 w 64"/>
                <a:gd name="T11" fmla="*/ 107 h 109"/>
                <a:gd name="T12" fmla="*/ 15 w 64"/>
                <a:gd name="T13" fmla="*/ 82 h 109"/>
                <a:gd name="T14" fmla="*/ 29 w 64"/>
                <a:gd name="T15" fmla="*/ 55 h 109"/>
                <a:gd name="T16" fmla="*/ 45 w 64"/>
                <a:gd name="T17" fmla="*/ 32 h 109"/>
                <a:gd name="T18" fmla="*/ 63 w 64"/>
                <a:gd name="T19" fmla="*/ 3 h 109"/>
                <a:gd name="T20" fmla="*/ 61 w 64"/>
                <a:gd name="T21" fmla="*/ 1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" h="109">
                  <a:moveTo>
                    <a:pt x="61" y="1"/>
                  </a:moveTo>
                  <a:cubicBezTo>
                    <a:pt x="54" y="9"/>
                    <a:pt x="49" y="18"/>
                    <a:pt x="44" y="27"/>
                  </a:cubicBezTo>
                  <a:cubicBezTo>
                    <a:pt x="38" y="38"/>
                    <a:pt x="30" y="46"/>
                    <a:pt x="25" y="57"/>
                  </a:cubicBezTo>
                  <a:cubicBezTo>
                    <a:pt x="19" y="67"/>
                    <a:pt x="14" y="77"/>
                    <a:pt x="9" y="88"/>
                  </a:cubicBezTo>
                  <a:cubicBezTo>
                    <a:pt x="5" y="94"/>
                    <a:pt x="0" y="99"/>
                    <a:pt x="1" y="107"/>
                  </a:cubicBezTo>
                  <a:cubicBezTo>
                    <a:pt x="1" y="109"/>
                    <a:pt x="3" y="108"/>
                    <a:pt x="3" y="107"/>
                  </a:cubicBezTo>
                  <a:cubicBezTo>
                    <a:pt x="6" y="98"/>
                    <a:pt x="11" y="91"/>
                    <a:pt x="15" y="82"/>
                  </a:cubicBezTo>
                  <a:cubicBezTo>
                    <a:pt x="20" y="73"/>
                    <a:pt x="24" y="64"/>
                    <a:pt x="29" y="55"/>
                  </a:cubicBezTo>
                  <a:cubicBezTo>
                    <a:pt x="34" y="47"/>
                    <a:pt x="40" y="40"/>
                    <a:pt x="45" y="32"/>
                  </a:cubicBezTo>
                  <a:cubicBezTo>
                    <a:pt x="51" y="22"/>
                    <a:pt x="55" y="12"/>
                    <a:pt x="63" y="3"/>
                  </a:cubicBezTo>
                  <a:cubicBezTo>
                    <a:pt x="64" y="2"/>
                    <a:pt x="62" y="0"/>
                    <a:pt x="61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9" name="Freeform 89"/>
            <p:cNvSpPr>
              <a:spLocks/>
            </p:cNvSpPr>
            <p:nvPr/>
          </p:nvSpPr>
          <p:spPr bwMode="auto">
            <a:xfrm>
              <a:off x="6173788" y="1330326"/>
              <a:ext cx="157163" cy="236538"/>
            </a:xfrm>
            <a:custGeom>
              <a:avLst/>
              <a:gdLst>
                <a:gd name="T0" fmla="*/ 71 w 73"/>
                <a:gd name="T1" fmla="*/ 1 h 110"/>
                <a:gd name="T2" fmla="*/ 62 w 73"/>
                <a:gd name="T3" fmla="*/ 15 h 110"/>
                <a:gd name="T4" fmla="*/ 49 w 73"/>
                <a:gd name="T5" fmla="*/ 30 h 110"/>
                <a:gd name="T6" fmla="*/ 32 w 73"/>
                <a:gd name="T7" fmla="*/ 58 h 110"/>
                <a:gd name="T8" fmla="*/ 0 w 73"/>
                <a:gd name="T9" fmla="*/ 108 h 110"/>
                <a:gd name="T10" fmla="*/ 3 w 73"/>
                <a:gd name="T11" fmla="*/ 109 h 110"/>
                <a:gd name="T12" fmla="*/ 3 w 73"/>
                <a:gd name="T13" fmla="*/ 109 h 110"/>
                <a:gd name="T14" fmla="*/ 3 w 73"/>
                <a:gd name="T15" fmla="*/ 108 h 110"/>
                <a:gd name="T16" fmla="*/ 8 w 73"/>
                <a:gd name="T17" fmla="*/ 102 h 110"/>
                <a:gd name="T18" fmla="*/ 7 w 73"/>
                <a:gd name="T19" fmla="*/ 101 h 110"/>
                <a:gd name="T20" fmla="*/ 35 w 73"/>
                <a:gd name="T21" fmla="*/ 58 h 110"/>
                <a:gd name="T22" fmla="*/ 55 w 73"/>
                <a:gd name="T23" fmla="*/ 28 h 110"/>
                <a:gd name="T24" fmla="*/ 73 w 73"/>
                <a:gd name="T25" fmla="*/ 2 h 110"/>
                <a:gd name="T26" fmla="*/ 71 w 73"/>
                <a:gd name="T27" fmla="*/ 1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3" h="110">
                  <a:moveTo>
                    <a:pt x="71" y="1"/>
                  </a:moveTo>
                  <a:cubicBezTo>
                    <a:pt x="68" y="5"/>
                    <a:pt x="65" y="10"/>
                    <a:pt x="62" y="15"/>
                  </a:cubicBezTo>
                  <a:cubicBezTo>
                    <a:pt x="58" y="20"/>
                    <a:pt x="53" y="25"/>
                    <a:pt x="49" y="30"/>
                  </a:cubicBezTo>
                  <a:cubicBezTo>
                    <a:pt x="42" y="38"/>
                    <a:pt x="37" y="49"/>
                    <a:pt x="32" y="58"/>
                  </a:cubicBezTo>
                  <a:cubicBezTo>
                    <a:pt x="21" y="74"/>
                    <a:pt x="6" y="88"/>
                    <a:pt x="0" y="108"/>
                  </a:cubicBezTo>
                  <a:cubicBezTo>
                    <a:pt x="0" y="110"/>
                    <a:pt x="2" y="110"/>
                    <a:pt x="3" y="109"/>
                  </a:cubicBezTo>
                  <a:cubicBezTo>
                    <a:pt x="3" y="109"/>
                    <a:pt x="3" y="109"/>
                    <a:pt x="3" y="109"/>
                  </a:cubicBezTo>
                  <a:cubicBezTo>
                    <a:pt x="3" y="109"/>
                    <a:pt x="3" y="109"/>
                    <a:pt x="3" y="108"/>
                  </a:cubicBezTo>
                  <a:cubicBezTo>
                    <a:pt x="5" y="106"/>
                    <a:pt x="6" y="104"/>
                    <a:pt x="8" y="102"/>
                  </a:cubicBezTo>
                  <a:cubicBezTo>
                    <a:pt x="8" y="101"/>
                    <a:pt x="8" y="101"/>
                    <a:pt x="7" y="101"/>
                  </a:cubicBezTo>
                  <a:cubicBezTo>
                    <a:pt x="15" y="86"/>
                    <a:pt x="26" y="73"/>
                    <a:pt x="35" y="58"/>
                  </a:cubicBezTo>
                  <a:cubicBezTo>
                    <a:pt x="42" y="48"/>
                    <a:pt x="46" y="37"/>
                    <a:pt x="55" y="28"/>
                  </a:cubicBezTo>
                  <a:cubicBezTo>
                    <a:pt x="62" y="20"/>
                    <a:pt x="67" y="10"/>
                    <a:pt x="73" y="2"/>
                  </a:cubicBezTo>
                  <a:cubicBezTo>
                    <a:pt x="73" y="1"/>
                    <a:pt x="72" y="0"/>
                    <a:pt x="71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0" name="Freeform 90"/>
            <p:cNvSpPr>
              <a:spLocks/>
            </p:cNvSpPr>
            <p:nvPr/>
          </p:nvSpPr>
          <p:spPr bwMode="auto">
            <a:xfrm>
              <a:off x="6200776" y="1408114"/>
              <a:ext cx="106363" cy="195263"/>
            </a:xfrm>
            <a:custGeom>
              <a:avLst/>
              <a:gdLst>
                <a:gd name="T0" fmla="*/ 45 w 49"/>
                <a:gd name="T1" fmla="*/ 2 h 91"/>
                <a:gd name="T2" fmla="*/ 11 w 49"/>
                <a:gd name="T3" fmla="*/ 55 h 91"/>
                <a:gd name="T4" fmla="*/ 5 w 49"/>
                <a:gd name="T5" fmla="*/ 80 h 91"/>
                <a:gd name="T6" fmla="*/ 7 w 49"/>
                <a:gd name="T7" fmla="*/ 80 h 91"/>
                <a:gd name="T8" fmla="*/ 11 w 49"/>
                <a:gd name="T9" fmla="*/ 76 h 91"/>
                <a:gd name="T10" fmla="*/ 6 w 49"/>
                <a:gd name="T11" fmla="*/ 90 h 91"/>
                <a:gd name="T12" fmla="*/ 7 w 49"/>
                <a:gd name="T13" fmla="*/ 91 h 91"/>
                <a:gd name="T14" fmla="*/ 16 w 49"/>
                <a:gd name="T15" fmla="*/ 70 h 91"/>
                <a:gd name="T16" fmla="*/ 15 w 49"/>
                <a:gd name="T17" fmla="*/ 69 h 91"/>
                <a:gd name="T18" fmla="*/ 14 w 49"/>
                <a:gd name="T19" fmla="*/ 71 h 91"/>
                <a:gd name="T20" fmla="*/ 13 w 49"/>
                <a:gd name="T21" fmla="*/ 72 h 91"/>
                <a:gd name="T22" fmla="*/ 12 w 49"/>
                <a:gd name="T23" fmla="*/ 73 h 91"/>
                <a:gd name="T24" fmla="*/ 9 w 49"/>
                <a:gd name="T25" fmla="*/ 75 h 91"/>
                <a:gd name="T26" fmla="*/ 7 w 49"/>
                <a:gd name="T27" fmla="*/ 74 h 91"/>
                <a:gd name="T28" fmla="*/ 11 w 49"/>
                <a:gd name="T29" fmla="*/ 65 h 91"/>
                <a:gd name="T30" fmla="*/ 18 w 49"/>
                <a:gd name="T31" fmla="*/ 51 h 91"/>
                <a:gd name="T32" fmla="*/ 48 w 49"/>
                <a:gd name="T33" fmla="*/ 3 h 91"/>
                <a:gd name="T34" fmla="*/ 45 w 49"/>
                <a:gd name="T35" fmla="*/ 2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91">
                  <a:moveTo>
                    <a:pt x="45" y="2"/>
                  </a:moveTo>
                  <a:cubicBezTo>
                    <a:pt x="33" y="19"/>
                    <a:pt x="21" y="36"/>
                    <a:pt x="11" y="55"/>
                  </a:cubicBezTo>
                  <a:cubicBezTo>
                    <a:pt x="9" y="61"/>
                    <a:pt x="0" y="74"/>
                    <a:pt x="5" y="80"/>
                  </a:cubicBezTo>
                  <a:cubicBezTo>
                    <a:pt x="6" y="81"/>
                    <a:pt x="6" y="80"/>
                    <a:pt x="7" y="80"/>
                  </a:cubicBezTo>
                  <a:cubicBezTo>
                    <a:pt x="8" y="78"/>
                    <a:pt x="9" y="77"/>
                    <a:pt x="11" y="76"/>
                  </a:cubicBezTo>
                  <a:cubicBezTo>
                    <a:pt x="9" y="80"/>
                    <a:pt x="7" y="85"/>
                    <a:pt x="6" y="90"/>
                  </a:cubicBezTo>
                  <a:cubicBezTo>
                    <a:pt x="6" y="91"/>
                    <a:pt x="7" y="91"/>
                    <a:pt x="7" y="91"/>
                  </a:cubicBezTo>
                  <a:cubicBezTo>
                    <a:pt x="12" y="85"/>
                    <a:pt x="13" y="77"/>
                    <a:pt x="16" y="70"/>
                  </a:cubicBezTo>
                  <a:cubicBezTo>
                    <a:pt x="17" y="69"/>
                    <a:pt x="15" y="69"/>
                    <a:pt x="15" y="69"/>
                  </a:cubicBezTo>
                  <a:cubicBezTo>
                    <a:pt x="15" y="70"/>
                    <a:pt x="14" y="71"/>
                    <a:pt x="14" y="71"/>
                  </a:cubicBezTo>
                  <a:cubicBezTo>
                    <a:pt x="13" y="71"/>
                    <a:pt x="13" y="71"/>
                    <a:pt x="13" y="72"/>
                  </a:cubicBezTo>
                  <a:cubicBezTo>
                    <a:pt x="13" y="72"/>
                    <a:pt x="13" y="72"/>
                    <a:pt x="12" y="73"/>
                  </a:cubicBezTo>
                  <a:cubicBezTo>
                    <a:pt x="11" y="74"/>
                    <a:pt x="10" y="75"/>
                    <a:pt x="9" y="75"/>
                  </a:cubicBezTo>
                  <a:cubicBezTo>
                    <a:pt x="7" y="76"/>
                    <a:pt x="7" y="75"/>
                    <a:pt x="7" y="74"/>
                  </a:cubicBezTo>
                  <a:cubicBezTo>
                    <a:pt x="7" y="72"/>
                    <a:pt x="10" y="67"/>
                    <a:pt x="11" y="65"/>
                  </a:cubicBezTo>
                  <a:cubicBezTo>
                    <a:pt x="13" y="60"/>
                    <a:pt x="15" y="55"/>
                    <a:pt x="18" y="51"/>
                  </a:cubicBezTo>
                  <a:cubicBezTo>
                    <a:pt x="26" y="34"/>
                    <a:pt x="37" y="19"/>
                    <a:pt x="48" y="3"/>
                  </a:cubicBezTo>
                  <a:cubicBezTo>
                    <a:pt x="49" y="2"/>
                    <a:pt x="46" y="0"/>
                    <a:pt x="45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68" name="PA_组合 667"/>
          <p:cNvGrpSpPr/>
          <p:nvPr>
            <p:custDataLst>
              <p:tags r:id="rId4"/>
            </p:custDataLst>
          </p:nvPr>
        </p:nvGrpSpPr>
        <p:grpSpPr>
          <a:xfrm>
            <a:off x="7820343" y="654051"/>
            <a:ext cx="387350" cy="985838"/>
            <a:chOff x="7129463" y="654051"/>
            <a:chExt cx="387350" cy="985838"/>
          </a:xfrm>
        </p:grpSpPr>
        <p:sp>
          <p:nvSpPr>
            <p:cNvPr id="551" name="Freeform 91"/>
            <p:cNvSpPr>
              <a:spLocks noEditPoints="1"/>
            </p:cNvSpPr>
            <p:nvPr/>
          </p:nvSpPr>
          <p:spPr bwMode="auto">
            <a:xfrm>
              <a:off x="7129463" y="654051"/>
              <a:ext cx="387350" cy="985838"/>
            </a:xfrm>
            <a:custGeom>
              <a:avLst/>
              <a:gdLst>
                <a:gd name="T0" fmla="*/ 165 w 180"/>
                <a:gd name="T1" fmla="*/ 298 h 459"/>
                <a:gd name="T2" fmla="*/ 119 w 180"/>
                <a:gd name="T3" fmla="*/ 129 h 459"/>
                <a:gd name="T4" fmla="*/ 125 w 180"/>
                <a:gd name="T5" fmla="*/ 99 h 459"/>
                <a:gd name="T6" fmla="*/ 139 w 180"/>
                <a:gd name="T7" fmla="*/ 106 h 459"/>
                <a:gd name="T8" fmla="*/ 172 w 180"/>
                <a:gd name="T9" fmla="*/ 2 h 459"/>
                <a:gd name="T10" fmla="*/ 133 w 180"/>
                <a:gd name="T11" fmla="*/ 18 h 459"/>
                <a:gd name="T12" fmla="*/ 39 w 180"/>
                <a:gd name="T13" fmla="*/ 16 h 459"/>
                <a:gd name="T14" fmla="*/ 7 w 180"/>
                <a:gd name="T15" fmla="*/ 3 h 459"/>
                <a:gd name="T16" fmla="*/ 14 w 180"/>
                <a:gd name="T17" fmla="*/ 62 h 459"/>
                <a:gd name="T18" fmla="*/ 48 w 180"/>
                <a:gd name="T19" fmla="*/ 105 h 459"/>
                <a:gd name="T20" fmla="*/ 67 w 180"/>
                <a:gd name="T21" fmla="*/ 106 h 459"/>
                <a:gd name="T22" fmla="*/ 77 w 180"/>
                <a:gd name="T23" fmla="*/ 142 h 459"/>
                <a:gd name="T24" fmla="*/ 35 w 180"/>
                <a:gd name="T25" fmla="*/ 327 h 459"/>
                <a:gd name="T26" fmla="*/ 42 w 180"/>
                <a:gd name="T27" fmla="*/ 365 h 459"/>
                <a:gd name="T28" fmla="*/ 76 w 180"/>
                <a:gd name="T29" fmla="*/ 398 h 459"/>
                <a:gd name="T30" fmla="*/ 113 w 180"/>
                <a:gd name="T31" fmla="*/ 441 h 459"/>
                <a:gd name="T32" fmla="*/ 112 w 180"/>
                <a:gd name="T33" fmla="*/ 446 h 459"/>
                <a:gd name="T34" fmla="*/ 136 w 180"/>
                <a:gd name="T35" fmla="*/ 433 h 459"/>
                <a:gd name="T36" fmla="*/ 171 w 180"/>
                <a:gd name="T37" fmla="*/ 366 h 459"/>
                <a:gd name="T38" fmla="*/ 112 w 180"/>
                <a:gd name="T39" fmla="*/ 44 h 459"/>
                <a:gd name="T40" fmla="*/ 160 w 180"/>
                <a:gd name="T41" fmla="*/ 16 h 459"/>
                <a:gd name="T42" fmla="*/ 145 w 180"/>
                <a:gd name="T43" fmla="*/ 76 h 459"/>
                <a:gd name="T44" fmla="*/ 115 w 180"/>
                <a:gd name="T45" fmla="*/ 68 h 459"/>
                <a:gd name="T46" fmla="*/ 112 w 180"/>
                <a:gd name="T47" fmla="*/ 44 h 459"/>
                <a:gd name="T48" fmla="*/ 65 w 180"/>
                <a:gd name="T49" fmla="*/ 78 h 459"/>
                <a:gd name="T50" fmla="*/ 63 w 180"/>
                <a:gd name="T51" fmla="*/ 81 h 459"/>
                <a:gd name="T52" fmla="*/ 37 w 180"/>
                <a:gd name="T53" fmla="*/ 74 h 459"/>
                <a:gd name="T54" fmla="*/ 14 w 180"/>
                <a:gd name="T55" fmla="*/ 19 h 459"/>
                <a:gd name="T56" fmla="*/ 40 w 180"/>
                <a:gd name="T57" fmla="*/ 33 h 459"/>
                <a:gd name="T58" fmla="*/ 85 w 180"/>
                <a:gd name="T59" fmla="*/ 51 h 459"/>
                <a:gd name="T60" fmla="*/ 76 w 180"/>
                <a:gd name="T61" fmla="*/ 103 h 459"/>
                <a:gd name="T62" fmla="*/ 72 w 180"/>
                <a:gd name="T63" fmla="*/ 87 h 459"/>
                <a:gd name="T64" fmla="*/ 107 w 180"/>
                <a:gd name="T65" fmla="*/ 75 h 459"/>
                <a:gd name="T66" fmla="*/ 113 w 180"/>
                <a:gd name="T67" fmla="*/ 94 h 459"/>
                <a:gd name="T68" fmla="*/ 95 w 180"/>
                <a:gd name="T69" fmla="*/ 126 h 459"/>
                <a:gd name="T70" fmla="*/ 84 w 180"/>
                <a:gd name="T71" fmla="*/ 128 h 459"/>
                <a:gd name="T72" fmla="*/ 82 w 180"/>
                <a:gd name="T73" fmla="*/ 172 h 459"/>
                <a:gd name="T74" fmla="*/ 101 w 180"/>
                <a:gd name="T75" fmla="*/ 137 h 459"/>
                <a:gd name="T76" fmla="*/ 120 w 180"/>
                <a:gd name="T77" fmla="*/ 177 h 459"/>
                <a:gd name="T78" fmla="*/ 91 w 180"/>
                <a:gd name="T79" fmla="*/ 197 h 459"/>
                <a:gd name="T80" fmla="*/ 82 w 180"/>
                <a:gd name="T81" fmla="*/ 172 h 459"/>
                <a:gd name="T82" fmla="*/ 73 w 180"/>
                <a:gd name="T83" fmla="*/ 219 h 459"/>
                <a:gd name="T84" fmla="*/ 91 w 180"/>
                <a:gd name="T85" fmla="*/ 207 h 459"/>
                <a:gd name="T86" fmla="*/ 126 w 180"/>
                <a:gd name="T87" fmla="*/ 204 h 459"/>
                <a:gd name="T88" fmla="*/ 83 w 180"/>
                <a:gd name="T89" fmla="*/ 229 h 459"/>
                <a:gd name="T90" fmla="*/ 72 w 180"/>
                <a:gd name="T91" fmla="*/ 224 h 459"/>
                <a:gd name="T92" fmla="*/ 48 w 180"/>
                <a:gd name="T93" fmla="*/ 353 h 459"/>
                <a:gd name="T94" fmla="*/ 60 w 180"/>
                <a:gd name="T95" fmla="*/ 276 h 459"/>
                <a:gd name="T96" fmla="*/ 75 w 180"/>
                <a:gd name="T97" fmla="*/ 246 h 459"/>
                <a:gd name="T98" fmla="*/ 128 w 180"/>
                <a:gd name="T99" fmla="*/ 212 h 459"/>
                <a:gd name="T100" fmla="*/ 148 w 180"/>
                <a:gd name="T101" fmla="*/ 292 h 459"/>
                <a:gd name="T102" fmla="*/ 123 w 180"/>
                <a:gd name="T103" fmla="*/ 304 h 459"/>
                <a:gd name="T104" fmla="*/ 56 w 180"/>
                <a:gd name="T105" fmla="*/ 359 h 459"/>
                <a:gd name="T106" fmla="*/ 112 w 180"/>
                <a:gd name="T107" fmla="*/ 322 h 459"/>
                <a:gd name="T108" fmla="*/ 145 w 180"/>
                <a:gd name="T109" fmla="*/ 302 h 459"/>
                <a:gd name="T110" fmla="*/ 151 w 180"/>
                <a:gd name="T111" fmla="*/ 304 h 459"/>
                <a:gd name="T112" fmla="*/ 157 w 180"/>
                <a:gd name="T113" fmla="*/ 326 h 459"/>
                <a:gd name="T114" fmla="*/ 61 w 180"/>
                <a:gd name="T115" fmla="*/ 363 h 459"/>
                <a:gd name="T116" fmla="*/ 125 w 180"/>
                <a:gd name="T117" fmla="*/ 420 h 459"/>
                <a:gd name="T118" fmla="*/ 107 w 180"/>
                <a:gd name="T119" fmla="*/ 415 h 459"/>
                <a:gd name="T120" fmla="*/ 87 w 180"/>
                <a:gd name="T121" fmla="*/ 388 h 459"/>
                <a:gd name="T122" fmla="*/ 155 w 180"/>
                <a:gd name="T123" fmla="*/ 338 h 459"/>
                <a:gd name="T124" fmla="*/ 163 w 180"/>
                <a:gd name="T125" fmla="*/ 346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0" h="459">
                  <a:moveTo>
                    <a:pt x="178" y="342"/>
                  </a:moveTo>
                  <a:cubicBezTo>
                    <a:pt x="174" y="327"/>
                    <a:pt x="169" y="312"/>
                    <a:pt x="165" y="298"/>
                  </a:cubicBezTo>
                  <a:cubicBezTo>
                    <a:pt x="155" y="267"/>
                    <a:pt x="149" y="237"/>
                    <a:pt x="139" y="206"/>
                  </a:cubicBezTo>
                  <a:cubicBezTo>
                    <a:pt x="132" y="183"/>
                    <a:pt x="134" y="149"/>
                    <a:pt x="119" y="129"/>
                  </a:cubicBezTo>
                  <a:cubicBezTo>
                    <a:pt x="120" y="126"/>
                    <a:pt x="121" y="121"/>
                    <a:pt x="121" y="117"/>
                  </a:cubicBezTo>
                  <a:cubicBezTo>
                    <a:pt x="122" y="111"/>
                    <a:pt x="124" y="105"/>
                    <a:pt x="125" y="99"/>
                  </a:cubicBezTo>
                  <a:cubicBezTo>
                    <a:pt x="127" y="102"/>
                    <a:pt x="130" y="104"/>
                    <a:pt x="133" y="106"/>
                  </a:cubicBezTo>
                  <a:cubicBezTo>
                    <a:pt x="134" y="107"/>
                    <a:pt x="137" y="107"/>
                    <a:pt x="139" y="106"/>
                  </a:cubicBezTo>
                  <a:cubicBezTo>
                    <a:pt x="169" y="85"/>
                    <a:pt x="165" y="39"/>
                    <a:pt x="176" y="8"/>
                  </a:cubicBezTo>
                  <a:cubicBezTo>
                    <a:pt x="178" y="4"/>
                    <a:pt x="175" y="2"/>
                    <a:pt x="172" y="2"/>
                  </a:cubicBezTo>
                  <a:cubicBezTo>
                    <a:pt x="172" y="1"/>
                    <a:pt x="171" y="1"/>
                    <a:pt x="170" y="1"/>
                  </a:cubicBezTo>
                  <a:cubicBezTo>
                    <a:pt x="157" y="0"/>
                    <a:pt x="144" y="12"/>
                    <a:pt x="133" y="18"/>
                  </a:cubicBezTo>
                  <a:cubicBezTo>
                    <a:pt x="114" y="29"/>
                    <a:pt x="98" y="44"/>
                    <a:pt x="76" y="36"/>
                  </a:cubicBezTo>
                  <a:cubicBezTo>
                    <a:pt x="63" y="32"/>
                    <a:pt x="51" y="22"/>
                    <a:pt x="39" y="16"/>
                  </a:cubicBezTo>
                  <a:cubicBezTo>
                    <a:pt x="32" y="13"/>
                    <a:pt x="25" y="11"/>
                    <a:pt x="18" y="7"/>
                  </a:cubicBezTo>
                  <a:cubicBezTo>
                    <a:pt x="14" y="5"/>
                    <a:pt x="12" y="4"/>
                    <a:pt x="7" y="3"/>
                  </a:cubicBezTo>
                  <a:cubicBezTo>
                    <a:pt x="3" y="2"/>
                    <a:pt x="0" y="6"/>
                    <a:pt x="0" y="9"/>
                  </a:cubicBezTo>
                  <a:cubicBezTo>
                    <a:pt x="0" y="27"/>
                    <a:pt x="6" y="47"/>
                    <a:pt x="14" y="62"/>
                  </a:cubicBezTo>
                  <a:cubicBezTo>
                    <a:pt x="18" y="71"/>
                    <a:pt x="24" y="78"/>
                    <a:pt x="30" y="85"/>
                  </a:cubicBezTo>
                  <a:cubicBezTo>
                    <a:pt x="35" y="91"/>
                    <a:pt x="41" y="102"/>
                    <a:pt x="48" y="105"/>
                  </a:cubicBezTo>
                  <a:cubicBezTo>
                    <a:pt x="56" y="108"/>
                    <a:pt x="61" y="103"/>
                    <a:pt x="66" y="97"/>
                  </a:cubicBezTo>
                  <a:cubicBezTo>
                    <a:pt x="66" y="100"/>
                    <a:pt x="67" y="103"/>
                    <a:pt x="67" y="106"/>
                  </a:cubicBezTo>
                  <a:cubicBezTo>
                    <a:pt x="69" y="116"/>
                    <a:pt x="73" y="126"/>
                    <a:pt x="73" y="136"/>
                  </a:cubicBezTo>
                  <a:cubicBezTo>
                    <a:pt x="73" y="139"/>
                    <a:pt x="75" y="141"/>
                    <a:pt x="77" y="142"/>
                  </a:cubicBezTo>
                  <a:cubicBezTo>
                    <a:pt x="70" y="169"/>
                    <a:pt x="66" y="196"/>
                    <a:pt x="58" y="223"/>
                  </a:cubicBezTo>
                  <a:cubicBezTo>
                    <a:pt x="49" y="257"/>
                    <a:pt x="42" y="292"/>
                    <a:pt x="35" y="327"/>
                  </a:cubicBezTo>
                  <a:cubicBezTo>
                    <a:pt x="33" y="335"/>
                    <a:pt x="28" y="348"/>
                    <a:pt x="32" y="357"/>
                  </a:cubicBezTo>
                  <a:cubicBezTo>
                    <a:pt x="35" y="361"/>
                    <a:pt x="38" y="362"/>
                    <a:pt x="42" y="365"/>
                  </a:cubicBezTo>
                  <a:cubicBezTo>
                    <a:pt x="48" y="370"/>
                    <a:pt x="53" y="375"/>
                    <a:pt x="58" y="382"/>
                  </a:cubicBezTo>
                  <a:cubicBezTo>
                    <a:pt x="64" y="387"/>
                    <a:pt x="70" y="392"/>
                    <a:pt x="76" y="398"/>
                  </a:cubicBezTo>
                  <a:cubicBezTo>
                    <a:pt x="83" y="404"/>
                    <a:pt x="87" y="411"/>
                    <a:pt x="92" y="418"/>
                  </a:cubicBezTo>
                  <a:cubicBezTo>
                    <a:pt x="98" y="426"/>
                    <a:pt x="107" y="433"/>
                    <a:pt x="113" y="441"/>
                  </a:cubicBezTo>
                  <a:cubicBezTo>
                    <a:pt x="113" y="442"/>
                    <a:pt x="112" y="444"/>
                    <a:pt x="112" y="445"/>
                  </a:cubicBezTo>
                  <a:cubicBezTo>
                    <a:pt x="112" y="445"/>
                    <a:pt x="112" y="446"/>
                    <a:pt x="112" y="446"/>
                  </a:cubicBezTo>
                  <a:cubicBezTo>
                    <a:pt x="109" y="455"/>
                    <a:pt x="125" y="459"/>
                    <a:pt x="126" y="450"/>
                  </a:cubicBezTo>
                  <a:cubicBezTo>
                    <a:pt x="127" y="442"/>
                    <a:pt x="132" y="439"/>
                    <a:pt x="136" y="433"/>
                  </a:cubicBezTo>
                  <a:cubicBezTo>
                    <a:pt x="139" y="426"/>
                    <a:pt x="142" y="419"/>
                    <a:pt x="145" y="413"/>
                  </a:cubicBezTo>
                  <a:cubicBezTo>
                    <a:pt x="152" y="396"/>
                    <a:pt x="161" y="380"/>
                    <a:pt x="171" y="366"/>
                  </a:cubicBezTo>
                  <a:cubicBezTo>
                    <a:pt x="177" y="357"/>
                    <a:pt x="180" y="353"/>
                    <a:pt x="178" y="342"/>
                  </a:cubicBezTo>
                  <a:moveTo>
                    <a:pt x="112" y="44"/>
                  </a:moveTo>
                  <a:cubicBezTo>
                    <a:pt x="121" y="39"/>
                    <a:pt x="130" y="34"/>
                    <a:pt x="139" y="29"/>
                  </a:cubicBezTo>
                  <a:cubicBezTo>
                    <a:pt x="145" y="26"/>
                    <a:pt x="152" y="20"/>
                    <a:pt x="160" y="16"/>
                  </a:cubicBezTo>
                  <a:cubicBezTo>
                    <a:pt x="158" y="22"/>
                    <a:pt x="157" y="28"/>
                    <a:pt x="156" y="34"/>
                  </a:cubicBezTo>
                  <a:cubicBezTo>
                    <a:pt x="153" y="49"/>
                    <a:pt x="151" y="62"/>
                    <a:pt x="145" y="76"/>
                  </a:cubicBezTo>
                  <a:cubicBezTo>
                    <a:pt x="142" y="82"/>
                    <a:pt x="140" y="91"/>
                    <a:pt x="131" y="89"/>
                  </a:cubicBezTo>
                  <a:cubicBezTo>
                    <a:pt x="125" y="88"/>
                    <a:pt x="118" y="73"/>
                    <a:pt x="115" y="68"/>
                  </a:cubicBezTo>
                  <a:cubicBezTo>
                    <a:pt x="111" y="61"/>
                    <a:pt x="106" y="55"/>
                    <a:pt x="101" y="50"/>
                  </a:cubicBezTo>
                  <a:cubicBezTo>
                    <a:pt x="104" y="49"/>
                    <a:pt x="108" y="47"/>
                    <a:pt x="112" y="44"/>
                  </a:cubicBezTo>
                  <a:moveTo>
                    <a:pt x="65" y="78"/>
                  </a:moveTo>
                  <a:cubicBezTo>
                    <a:pt x="65" y="78"/>
                    <a:pt x="65" y="78"/>
                    <a:pt x="65" y="78"/>
                  </a:cubicBezTo>
                  <a:cubicBezTo>
                    <a:pt x="64" y="76"/>
                    <a:pt x="61" y="78"/>
                    <a:pt x="62" y="79"/>
                  </a:cubicBezTo>
                  <a:cubicBezTo>
                    <a:pt x="62" y="80"/>
                    <a:pt x="62" y="80"/>
                    <a:pt x="63" y="81"/>
                  </a:cubicBezTo>
                  <a:cubicBezTo>
                    <a:pt x="57" y="87"/>
                    <a:pt x="53" y="90"/>
                    <a:pt x="49" y="89"/>
                  </a:cubicBezTo>
                  <a:cubicBezTo>
                    <a:pt x="45" y="87"/>
                    <a:pt x="40" y="77"/>
                    <a:pt x="37" y="74"/>
                  </a:cubicBezTo>
                  <a:cubicBezTo>
                    <a:pt x="33" y="68"/>
                    <a:pt x="28" y="62"/>
                    <a:pt x="25" y="56"/>
                  </a:cubicBezTo>
                  <a:cubicBezTo>
                    <a:pt x="20" y="46"/>
                    <a:pt x="15" y="32"/>
                    <a:pt x="14" y="19"/>
                  </a:cubicBezTo>
                  <a:cubicBezTo>
                    <a:pt x="16" y="21"/>
                    <a:pt x="19" y="23"/>
                    <a:pt x="21" y="24"/>
                  </a:cubicBezTo>
                  <a:cubicBezTo>
                    <a:pt x="28" y="27"/>
                    <a:pt x="34" y="29"/>
                    <a:pt x="40" y="33"/>
                  </a:cubicBezTo>
                  <a:cubicBezTo>
                    <a:pt x="52" y="39"/>
                    <a:pt x="65" y="46"/>
                    <a:pt x="78" y="49"/>
                  </a:cubicBezTo>
                  <a:cubicBezTo>
                    <a:pt x="81" y="50"/>
                    <a:pt x="83" y="50"/>
                    <a:pt x="85" y="51"/>
                  </a:cubicBezTo>
                  <a:cubicBezTo>
                    <a:pt x="79" y="59"/>
                    <a:pt x="72" y="70"/>
                    <a:pt x="65" y="78"/>
                  </a:cubicBezTo>
                  <a:moveTo>
                    <a:pt x="76" y="103"/>
                  </a:moveTo>
                  <a:cubicBezTo>
                    <a:pt x="75" y="98"/>
                    <a:pt x="74" y="93"/>
                    <a:pt x="72" y="88"/>
                  </a:cubicBezTo>
                  <a:cubicBezTo>
                    <a:pt x="72" y="87"/>
                    <a:pt x="72" y="87"/>
                    <a:pt x="72" y="87"/>
                  </a:cubicBezTo>
                  <a:cubicBezTo>
                    <a:pt x="80" y="74"/>
                    <a:pt x="88" y="64"/>
                    <a:pt x="95" y="52"/>
                  </a:cubicBezTo>
                  <a:cubicBezTo>
                    <a:pt x="98" y="60"/>
                    <a:pt x="103" y="68"/>
                    <a:pt x="107" y="75"/>
                  </a:cubicBezTo>
                  <a:cubicBezTo>
                    <a:pt x="109" y="80"/>
                    <a:pt x="112" y="85"/>
                    <a:pt x="115" y="89"/>
                  </a:cubicBezTo>
                  <a:cubicBezTo>
                    <a:pt x="114" y="90"/>
                    <a:pt x="113" y="92"/>
                    <a:pt x="113" y="94"/>
                  </a:cubicBezTo>
                  <a:cubicBezTo>
                    <a:pt x="112" y="100"/>
                    <a:pt x="110" y="122"/>
                    <a:pt x="106" y="124"/>
                  </a:cubicBezTo>
                  <a:cubicBezTo>
                    <a:pt x="103" y="126"/>
                    <a:pt x="99" y="125"/>
                    <a:pt x="95" y="126"/>
                  </a:cubicBezTo>
                  <a:cubicBezTo>
                    <a:pt x="92" y="126"/>
                    <a:pt x="89" y="128"/>
                    <a:pt x="86" y="129"/>
                  </a:cubicBezTo>
                  <a:cubicBezTo>
                    <a:pt x="85" y="128"/>
                    <a:pt x="84" y="128"/>
                    <a:pt x="84" y="128"/>
                  </a:cubicBezTo>
                  <a:cubicBezTo>
                    <a:pt x="82" y="120"/>
                    <a:pt x="78" y="112"/>
                    <a:pt x="76" y="103"/>
                  </a:cubicBezTo>
                  <a:moveTo>
                    <a:pt x="82" y="172"/>
                  </a:moveTo>
                  <a:cubicBezTo>
                    <a:pt x="84" y="162"/>
                    <a:pt x="87" y="151"/>
                    <a:pt x="87" y="141"/>
                  </a:cubicBezTo>
                  <a:cubicBezTo>
                    <a:pt x="92" y="139"/>
                    <a:pt x="96" y="138"/>
                    <a:pt x="101" y="137"/>
                  </a:cubicBezTo>
                  <a:cubicBezTo>
                    <a:pt x="106" y="137"/>
                    <a:pt x="110" y="138"/>
                    <a:pt x="114" y="135"/>
                  </a:cubicBezTo>
                  <a:cubicBezTo>
                    <a:pt x="118" y="149"/>
                    <a:pt x="118" y="163"/>
                    <a:pt x="120" y="177"/>
                  </a:cubicBezTo>
                  <a:cubicBezTo>
                    <a:pt x="120" y="178"/>
                    <a:pt x="121" y="179"/>
                    <a:pt x="121" y="181"/>
                  </a:cubicBezTo>
                  <a:cubicBezTo>
                    <a:pt x="110" y="182"/>
                    <a:pt x="99" y="191"/>
                    <a:pt x="91" y="197"/>
                  </a:cubicBezTo>
                  <a:cubicBezTo>
                    <a:pt x="87" y="200"/>
                    <a:pt x="81" y="204"/>
                    <a:pt x="76" y="208"/>
                  </a:cubicBezTo>
                  <a:cubicBezTo>
                    <a:pt x="78" y="196"/>
                    <a:pt x="80" y="184"/>
                    <a:pt x="82" y="172"/>
                  </a:cubicBezTo>
                  <a:moveTo>
                    <a:pt x="72" y="224"/>
                  </a:moveTo>
                  <a:cubicBezTo>
                    <a:pt x="72" y="222"/>
                    <a:pt x="73" y="220"/>
                    <a:pt x="73" y="219"/>
                  </a:cubicBezTo>
                  <a:cubicBezTo>
                    <a:pt x="75" y="218"/>
                    <a:pt x="77" y="217"/>
                    <a:pt x="78" y="216"/>
                  </a:cubicBezTo>
                  <a:cubicBezTo>
                    <a:pt x="83" y="214"/>
                    <a:pt x="87" y="210"/>
                    <a:pt x="91" y="207"/>
                  </a:cubicBezTo>
                  <a:cubicBezTo>
                    <a:pt x="101" y="199"/>
                    <a:pt x="111" y="194"/>
                    <a:pt x="122" y="189"/>
                  </a:cubicBezTo>
                  <a:cubicBezTo>
                    <a:pt x="123" y="194"/>
                    <a:pt x="125" y="199"/>
                    <a:pt x="126" y="204"/>
                  </a:cubicBezTo>
                  <a:cubicBezTo>
                    <a:pt x="119" y="206"/>
                    <a:pt x="112" y="212"/>
                    <a:pt x="108" y="214"/>
                  </a:cubicBezTo>
                  <a:cubicBezTo>
                    <a:pt x="99" y="218"/>
                    <a:pt x="91" y="223"/>
                    <a:pt x="83" y="229"/>
                  </a:cubicBezTo>
                  <a:cubicBezTo>
                    <a:pt x="82" y="230"/>
                    <a:pt x="73" y="239"/>
                    <a:pt x="67" y="244"/>
                  </a:cubicBezTo>
                  <a:cubicBezTo>
                    <a:pt x="68" y="237"/>
                    <a:pt x="70" y="230"/>
                    <a:pt x="72" y="224"/>
                  </a:cubicBezTo>
                  <a:moveTo>
                    <a:pt x="56" y="359"/>
                  </a:moveTo>
                  <a:cubicBezTo>
                    <a:pt x="53" y="357"/>
                    <a:pt x="50" y="355"/>
                    <a:pt x="48" y="353"/>
                  </a:cubicBezTo>
                  <a:cubicBezTo>
                    <a:pt x="42" y="345"/>
                    <a:pt x="47" y="336"/>
                    <a:pt x="49" y="327"/>
                  </a:cubicBezTo>
                  <a:cubicBezTo>
                    <a:pt x="52" y="310"/>
                    <a:pt x="56" y="293"/>
                    <a:pt x="60" y="276"/>
                  </a:cubicBezTo>
                  <a:cubicBezTo>
                    <a:pt x="62" y="268"/>
                    <a:pt x="64" y="260"/>
                    <a:pt x="65" y="252"/>
                  </a:cubicBezTo>
                  <a:cubicBezTo>
                    <a:pt x="69" y="251"/>
                    <a:pt x="72" y="248"/>
                    <a:pt x="75" y="246"/>
                  </a:cubicBezTo>
                  <a:cubicBezTo>
                    <a:pt x="86" y="238"/>
                    <a:pt x="95" y="229"/>
                    <a:pt x="107" y="223"/>
                  </a:cubicBezTo>
                  <a:cubicBezTo>
                    <a:pt x="114" y="220"/>
                    <a:pt x="121" y="215"/>
                    <a:pt x="128" y="212"/>
                  </a:cubicBezTo>
                  <a:cubicBezTo>
                    <a:pt x="129" y="215"/>
                    <a:pt x="130" y="219"/>
                    <a:pt x="131" y="222"/>
                  </a:cubicBezTo>
                  <a:cubicBezTo>
                    <a:pt x="137" y="245"/>
                    <a:pt x="142" y="269"/>
                    <a:pt x="148" y="292"/>
                  </a:cubicBezTo>
                  <a:cubicBezTo>
                    <a:pt x="147" y="292"/>
                    <a:pt x="147" y="292"/>
                    <a:pt x="147" y="292"/>
                  </a:cubicBezTo>
                  <a:cubicBezTo>
                    <a:pt x="141" y="297"/>
                    <a:pt x="130" y="300"/>
                    <a:pt x="123" y="304"/>
                  </a:cubicBezTo>
                  <a:cubicBezTo>
                    <a:pt x="114" y="310"/>
                    <a:pt x="105" y="317"/>
                    <a:pt x="96" y="324"/>
                  </a:cubicBezTo>
                  <a:cubicBezTo>
                    <a:pt x="82" y="335"/>
                    <a:pt x="69" y="347"/>
                    <a:pt x="56" y="359"/>
                  </a:cubicBezTo>
                  <a:moveTo>
                    <a:pt x="61" y="363"/>
                  </a:moveTo>
                  <a:cubicBezTo>
                    <a:pt x="80" y="353"/>
                    <a:pt x="95" y="335"/>
                    <a:pt x="112" y="322"/>
                  </a:cubicBezTo>
                  <a:cubicBezTo>
                    <a:pt x="118" y="318"/>
                    <a:pt x="124" y="314"/>
                    <a:pt x="130" y="310"/>
                  </a:cubicBezTo>
                  <a:cubicBezTo>
                    <a:pt x="135" y="307"/>
                    <a:pt x="141" y="306"/>
                    <a:pt x="145" y="302"/>
                  </a:cubicBezTo>
                  <a:cubicBezTo>
                    <a:pt x="148" y="301"/>
                    <a:pt x="149" y="300"/>
                    <a:pt x="150" y="299"/>
                  </a:cubicBezTo>
                  <a:cubicBezTo>
                    <a:pt x="150" y="301"/>
                    <a:pt x="151" y="303"/>
                    <a:pt x="151" y="304"/>
                  </a:cubicBezTo>
                  <a:cubicBezTo>
                    <a:pt x="154" y="312"/>
                    <a:pt x="156" y="318"/>
                    <a:pt x="157" y="326"/>
                  </a:cubicBezTo>
                  <a:cubicBezTo>
                    <a:pt x="157" y="326"/>
                    <a:pt x="157" y="326"/>
                    <a:pt x="157" y="326"/>
                  </a:cubicBezTo>
                  <a:cubicBezTo>
                    <a:pt x="131" y="344"/>
                    <a:pt x="105" y="361"/>
                    <a:pt x="82" y="383"/>
                  </a:cubicBezTo>
                  <a:cubicBezTo>
                    <a:pt x="75" y="376"/>
                    <a:pt x="67" y="370"/>
                    <a:pt x="61" y="363"/>
                  </a:cubicBezTo>
                  <a:moveTo>
                    <a:pt x="144" y="381"/>
                  </a:moveTo>
                  <a:cubicBezTo>
                    <a:pt x="137" y="394"/>
                    <a:pt x="132" y="407"/>
                    <a:pt x="125" y="420"/>
                  </a:cubicBezTo>
                  <a:cubicBezTo>
                    <a:pt x="123" y="423"/>
                    <a:pt x="121" y="426"/>
                    <a:pt x="120" y="429"/>
                  </a:cubicBezTo>
                  <a:cubicBezTo>
                    <a:pt x="116" y="424"/>
                    <a:pt x="111" y="420"/>
                    <a:pt x="107" y="415"/>
                  </a:cubicBezTo>
                  <a:cubicBezTo>
                    <a:pt x="101" y="408"/>
                    <a:pt x="97" y="399"/>
                    <a:pt x="91" y="392"/>
                  </a:cubicBezTo>
                  <a:cubicBezTo>
                    <a:pt x="90" y="391"/>
                    <a:pt x="88" y="389"/>
                    <a:pt x="87" y="388"/>
                  </a:cubicBezTo>
                  <a:cubicBezTo>
                    <a:pt x="101" y="378"/>
                    <a:pt x="114" y="366"/>
                    <a:pt x="128" y="355"/>
                  </a:cubicBezTo>
                  <a:cubicBezTo>
                    <a:pt x="137" y="348"/>
                    <a:pt x="145" y="343"/>
                    <a:pt x="155" y="338"/>
                  </a:cubicBezTo>
                  <a:cubicBezTo>
                    <a:pt x="157" y="337"/>
                    <a:pt x="158" y="336"/>
                    <a:pt x="160" y="335"/>
                  </a:cubicBezTo>
                  <a:cubicBezTo>
                    <a:pt x="161" y="339"/>
                    <a:pt x="163" y="343"/>
                    <a:pt x="163" y="346"/>
                  </a:cubicBezTo>
                  <a:cubicBezTo>
                    <a:pt x="163" y="355"/>
                    <a:pt x="149" y="373"/>
                    <a:pt x="144" y="38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2" name="Freeform 92"/>
            <p:cNvSpPr>
              <a:spLocks/>
            </p:cNvSpPr>
            <p:nvPr/>
          </p:nvSpPr>
          <p:spPr bwMode="auto">
            <a:xfrm>
              <a:off x="7281863" y="798514"/>
              <a:ext cx="53975" cy="85725"/>
            </a:xfrm>
            <a:custGeom>
              <a:avLst/>
              <a:gdLst>
                <a:gd name="T0" fmla="*/ 22 w 25"/>
                <a:gd name="T1" fmla="*/ 2 h 40"/>
                <a:gd name="T2" fmla="*/ 9 w 25"/>
                <a:gd name="T3" fmla="*/ 19 h 40"/>
                <a:gd name="T4" fmla="*/ 0 w 25"/>
                <a:gd name="T5" fmla="*/ 39 h 40"/>
                <a:gd name="T6" fmla="*/ 1 w 25"/>
                <a:gd name="T7" fmla="*/ 40 h 40"/>
                <a:gd name="T8" fmla="*/ 15 w 25"/>
                <a:gd name="T9" fmla="*/ 17 h 40"/>
                <a:gd name="T10" fmla="*/ 24 w 25"/>
                <a:gd name="T11" fmla="*/ 2 h 40"/>
                <a:gd name="T12" fmla="*/ 22 w 25"/>
                <a:gd name="T13" fmla="*/ 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40">
                  <a:moveTo>
                    <a:pt x="22" y="2"/>
                  </a:moveTo>
                  <a:cubicBezTo>
                    <a:pt x="20" y="10"/>
                    <a:pt x="14" y="13"/>
                    <a:pt x="9" y="19"/>
                  </a:cubicBezTo>
                  <a:cubicBezTo>
                    <a:pt x="5" y="24"/>
                    <a:pt x="1" y="32"/>
                    <a:pt x="0" y="39"/>
                  </a:cubicBezTo>
                  <a:cubicBezTo>
                    <a:pt x="0" y="40"/>
                    <a:pt x="1" y="40"/>
                    <a:pt x="1" y="40"/>
                  </a:cubicBezTo>
                  <a:cubicBezTo>
                    <a:pt x="7" y="32"/>
                    <a:pt x="9" y="23"/>
                    <a:pt x="15" y="17"/>
                  </a:cubicBezTo>
                  <a:cubicBezTo>
                    <a:pt x="20" y="12"/>
                    <a:pt x="23" y="9"/>
                    <a:pt x="24" y="2"/>
                  </a:cubicBezTo>
                  <a:cubicBezTo>
                    <a:pt x="25" y="1"/>
                    <a:pt x="22" y="0"/>
                    <a:pt x="22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3" name="Freeform 93"/>
            <p:cNvSpPr>
              <a:spLocks/>
            </p:cNvSpPr>
            <p:nvPr/>
          </p:nvSpPr>
          <p:spPr bwMode="auto">
            <a:xfrm>
              <a:off x="7294563" y="823914"/>
              <a:ext cx="55563" cy="77788"/>
            </a:xfrm>
            <a:custGeom>
              <a:avLst/>
              <a:gdLst>
                <a:gd name="T0" fmla="*/ 23 w 26"/>
                <a:gd name="T1" fmla="*/ 2 h 36"/>
                <a:gd name="T2" fmla="*/ 8 w 26"/>
                <a:gd name="T3" fmla="*/ 21 h 36"/>
                <a:gd name="T4" fmla="*/ 1 w 26"/>
                <a:gd name="T5" fmla="*/ 35 h 36"/>
                <a:gd name="T6" fmla="*/ 3 w 26"/>
                <a:gd name="T7" fmla="*/ 35 h 36"/>
                <a:gd name="T8" fmla="*/ 12 w 26"/>
                <a:gd name="T9" fmla="*/ 20 h 36"/>
                <a:gd name="T10" fmla="*/ 25 w 26"/>
                <a:gd name="T11" fmla="*/ 3 h 36"/>
                <a:gd name="T12" fmla="*/ 23 w 26"/>
                <a:gd name="T13" fmla="*/ 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36">
                  <a:moveTo>
                    <a:pt x="23" y="2"/>
                  </a:moveTo>
                  <a:cubicBezTo>
                    <a:pt x="18" y="7"/>
                    <a:pt x="13" y="14"/>
                    <a:pt x="8" y="21"/>
                  </a:cubicBezTo>
                  <a:cubicBezTo>
                    <a:pt x="4" y="25"/>
                    <a:pt x="0" y="30"/>
                    <a:pt x="1" y="35"/>
                  </a:cubicBezTo>
                  <a:cubicBezTo>
                    <a:pt x="1" y="36"/>
                    <a:pt x="2" y="36"/>
                    <a:pt x="3" y="35"/>
                  </a:cubicBezTo>
                  <a:cubicBezTo>
                    <a:pt x="5" y="29"/>
                    <a:pt x="8" y="25"/>
                    <a:pt x="12" y="20"/>
                  </a:cubicBezTo>
                  <a:cubicBezTo>
                    <a:pt x="17" y="14"/>
                    <a:pt x="20" y="8"/>
                    <a:pt x="25" y="3"/>
                  </a:cubicBezTo>
                  <a:cubicBezTo>
                    <a:pt x="26" y="2"/>
                    <a:pt x="25" y="0"/>
                    <a:pt x="23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4" name="Freeform 94"/>
            <p:cNvSpPr>
              <a:spLocks/>
            </p:cNvSpPr>
            <p:nvPr/>
          </p:nvSpPr>
          <p:spPr bwMode="auto">
            <a:xfrm>
              <a:off x="7312026" y="869951"/>
              <a:ext cx="31750" cy="42863"/>
            </a:xfrm>
            <a:custGeom>
              <a:avLst/>
              <a:gdLst>
                <a:gd name="T0" fmla="*/ 13 w 15"/>
                <a:gd name="T1" fmla="*/ 1 h 20"/>
                <a:gd name="T2" fmla="*/ 5 w 15"/>
                <a:gd name="T3" fmla="*/ 11 h 20"/>
                <a:gd name="T4" fmla="*/ 0 w 15"/>
                <a:gd name="T5" fmla="*/ 19 h 20"/>
                <a:gd name="T6" fmla="*/ 2 w 15"/>
                <a:gd name="T7" fmla="*/ 19 h 20"/>
                <a:gd name="T8" fmla="*/ 8 w 15"/>
                <a:gd name="T9" fmla="*/ 10 h 20"/>
                <a:gd name="T10" fmla="*/ 15 w 15"/>
                <a:gd name="T11" fmla="*/ 2 h 20"/>
                <a:gd name="T12" fmla="*/ 13 w 15"/>
                <a:gd name="T13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20">
                  <a:moveTo>
                    <a:pt x="13" y="1"/>
                  </a:moveTo>
                  <a:cubicBezTo>
                    <a:pt x="11" y="4"/>
                    <a:pt x="8" y="7"/>
                    <a:pt x="5" y="11"/>
                  </a:cubicBezTo>
                  <a:cubicBezTo>
                    <a:pt x="3" y="13"/>
                    <a:pt x="1" y="16"/>
                    <a:pt x="0" y="19"/>
                  </a:cubicBezTo>
                  <a:cubicBezTo>
                    <a:pt x="0" y="20"/>
                    <a:pt x="2" y="20"/>
                    <a:pt x="2" y="19"/>
                  </a:cubicBezTo>
                  <a:cubicBezTo>
                    <a:pt x="4" y="16"/>
                    <a:pt x="6" y="13"/>
                    <a:pt x="8" y="10"/>
                  </a:cubicBezTo>
                  <a:cubicBezTo>
                    <a:pt x="10" y="7"/>
                    <a:pt x="13" y="4"/>
                    <a:pt x="15" y="2"/>
                  </a:cubicBezTo>
                  <a:cubicBezTo>
                    <a:pt x="15" y="1"/>
                    <a:pt x="14" y="0"/>
                    <a:pt x="13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5" name="Freeform 95"/>
            <p:cNvSpPr>
              <a:spLocks/>
            </p:cNvSpPr>
            <p:nvPr/>
          </p:nvSpPr>
          <p:spPr bwMode="auto">
            <a:xfrm>
              <a:off x="7267576" y="915989"/>
              <a:ext cx="100013" cy="136525"/>
            </a:xfrm>
            <a:custGeom>
              <a:avLst/>
              <a:gdLst>
                <a:gd name="T0" fmla="*/ 44 w 47"/>
                <a:gd name="T1" fmla="*/ 1 h 63"/>
                <a:gd name="T2" fmla="*/ 17 w 47"/>
                <a:gd name="T3" fmla="*/ 34 h 63"/>
                <a:gd name="T4" fmla="*/ 4 w 47"/>
                <a:gd name="T5" fmla="*/ 51 h 63"/>
                <a:gd name="T6" fmla="*/ 2 w 47"/>
                <a:gd name="T7" fmla="*/ 62 h 63"/>
                <a:gd name="T8" fmla="*/ 3 w 47"/>
                <a:gd name="T9" fmla="*/ 62 h 63"/>
                <a:gd name="T10" fmla="*/ 12 w 47"/>
                <a:gd name="T11" fmla="*/ 46 h 63"/>
                <a:gd name="T12" fmla="*/ 22 w 47"/>
                <a:gd name="T13" fmla="*/ 31 h 63"/>
                <a:gd name="T14" fmla="*/ 46 w 47"/>
                <a:gd name="T15" fmla="*/ 3 h 63"/>
                <a:gd name="T16" fmla="*/ 44 w 47"/>
                <a:gd name="T17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63">
                  <a:moveTo>
                    <a:pt x="44" y="1"/>
                  </a:moveTo>
                  <a:cubicBezTo>
                    <a:pt x="33" y="10"/>
                    <a:pt x="25" y="22"/>
                    <a:pt x="17" y="34"/>
                  </a:cubicBezTo>
                  <a:cubicBezTo>
                    <a:pt x="13" y="40"/>
                    <a:pt x="8" y="45"/>
                    <a:pt x="4" y="51"/>
                  </a:cubicBezTo>
                  <a:cubicBezTo>
                    <a:pt x="1" y="55"/>
                    <a:pt x="0" y="58"/>
                    <a:pt x="2" y="62"/>
                  </a:cubicBezTo>
                  <a:cubicBezTo>
                    <a:pt x="2" y="63"/>
                    <a:pt x="3" y="63"/>
                    <a:pt x="3" y="62"/>
                  </a:cubicBezTo>
                  <a:cubicBezTo>
                    <a:pt x="4" y="54"/>
                    <a:pt x="8" y="52"/>
                    <a:pt x="12" y="46"/>
                  </a:cubicBezTo>
                  <a:cubicBezTo>
                    <a:pt x="16" y="42"/>
                    <a:pt x="18" y="36"/>
                    <a:pt x="22" y="31"/>
                  </a:cubicBezTo>
                  <a:cubicBezTo>
                    <a:pt x="29" y="21"/>
                    <a:pt x="36" y="11"/>
                    <a:pt x="46" y="3"/>
                  </a:cubicBezTo>
                  <a:cubicBezTo>
                    <a:pt x="47" y="2"/>
                    <a:pt x="45" y="0"/>
                    <a:pt x="44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6" name="Freeform 96"/>
            <p:cNvSpPr>
              <a:spLocks/>
            </p:cNvSpPr>
            <p:nvPr/>
          </p:nvSpPr>
          <p:spPr bwMode="auto">
            <a:xfrm>
              <a:off x="7269163" y="969964"/>
              <a:ext cx="104775" cy="98425"/>
            </a:xfrm>
            <a:custGeom>
              <a:avLst/>
              <a:gdLst>
                <a:gd name="T0" fmla="*/ 45 w 49"/>
                <a:gd name="T1" fmla="*/ 1 h 46"/>
                <a:gd name="T2" fmla="*/ 21 w 49"/>
                <a:gd name="T3" fmla="*/ 23 h 46"/>
                <a:gd name="T4" fmla="*/ 1 w 49"/>
                <a:gd name="T5" fmla="*/ 44 h 46"/>
                <a:gd name="T6" fmla="*/ 2 w 49"/>
                <a:gd name="T7" fmla="*/ 45 h 46"/>
                <a:gd name="T8" fmla="*/ 23 w 49"/>
                <a:gd name="T9" fmla="*/ 25 h 46"/>
                <a:gd name="T10" fmla="*/ 47 w 49"/>
                <a:gd name="T11" fmla="*/ 3 h 46"/>
                <a:gd name="T12" fmla="*/ 45 w 49"/>
                <a:gd name="T13" fmla="*/ 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46">
                  <a:moveTo>
                    <a:pt x="45" y="1"/>
                  </a:moveTo>
                  <a:cubicBezTo>
                    <a:pt x="37" y="8"/>
                    <a:pt x="29" y="16"/>
                    <a:pt x="21" y="23"/>
                  </a:cubicBezTo>
                  <a:cubicBezTo>
                    <a:pt x="14" y="30"/>
                    <a:pt x="6" y="36"/>
                    <a:pt x="1" y="44"/>
                  </a:cubicBezTo>
                  <a:cubicBezTo>
                    <a:pt x="0" y="45"/>
                    <a:pt x="1" y="46"/>
                    <a:pt x="2" y="45"/>
                  </a:cubicBezTo>
                  <a:cubicBezTo>
                    <a:pt x="10" y="39"/>
                    <a:pt x="16" y="32"/>
                    <a:pt x="23" y="25"/>
                  </a:cubicBezTo>
                  <a:cubicBezTo>
                    <a:pt x="31" y="18"/>
                    <a:pt x="39" y="10"/>
                    <a:pt x="47" y="3"/>
                  </a:cubicBezTo>
                  <a:cubicBezTo>
                    <a:pt x="49" y="2"/>
                    <a:pt x="47" y="0"/>
                    <a:pt x="45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7" name="Freeform 97"/>
            <p:cNvSpPr>
              <a:spLocks/>
            </p:cNvSpPr>
            <p:nvPr/>
          </p:nvSpPr>
          <p:spPr bwMode="auto">
            <a:xfrm>
              <a:off x="7269163" y="1001714"/>
              <a:ext cx="103188" cy="103188"/>
            </a:xfrm>
            <a:custGeom>
              <a:avLst/>
              <a:gdLst>
                <a:gd name="T0" fmla="*/ 46 w 48"/>
                <a:gd name="T1" fmla="*/ 1 h 48"/>
                <a:gd name="T2" fmla="*/ 17 w 48"/>
                <a:gd name="T3" fmla="*/ 29 h 48"/>
                <a:gd name="T4" fmla="*/ 0 w 48"/>
                <a:gd name="T5" fmla="*/ 47 h 48"/>
                <a:gd name="T6" fmla="*/ 2 w 48"/>
                <a:gd name="T7" fmla="*/ 47 h 48"/>
                <a:gd name="T8" fmla="*/ 22 w 48"/>
                <a:gd name="T9" fmla="*/ 28 h 48"/>
                <a:gd name="T10" fmla="*/ 47 w 48"/>
                <a:gd name="T11" fmla="*/ 2 h 48"/>
                <a:gd name="T12" fmla="*/ 46 w 48"/>
                <a:gd name="T13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48">
                  <a:moveTo>
                    <a:pt x="46" y="1"/>
                  </a:moveTo>
                  <a:cubicBezTo>
                    <a:pt x="36" y="10"/>
                    <a:pt x="27" y="20"/>
                    <a:pt x="17" y="29"/>
                  </a:cubicBezTo>
                  <a:cubicBezTo>
                    <a:pt x="11" y="34"/>
                    <a:pt x="3" y="38"/>
                    <a:pt x="0" y="47"/>
                  </a:cubicBezTo>
                  <a:cubicBezTo>
                    <a:pt x="0" y="48"/>
                    <a:pt x="2" y="48"/>
                    <a:pt x="2" y="47"/>
                  </a:cubicBezTo>
                  <a:cubicBezTo>
                    <a:pt x="7" y="39"/>
                    <a:pt x="16" y="35"/>
                    <a:pt x="22" y="28"/>
                  </a:cubicBezTo>
                  <a:cubicBezTo>
                    <a:pt x="31" y="20"/>
                    <a:pt x="39" y="11"/>
                    <a:pt x="47" y="2"/>
                  </a:cubicBezTo>
                  <a:cubicBezTo>
                    <a:pt x="48" y="2"/>
                    <a:pt x="47" y="0"/>
                    <a:pt x="46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8" name="Freeform 98"/>
            <p:cNvSpPr>
              <a:spLocks/>
            </p:cNvSpPr>
            <p:nvPr/>
          </p:nvSpPr>
          <p:spPr bwMode="auto">
            <a:xfrm>
              <a:off x="7262813" y="1036639"/>
              <a:ext cx="103188" cy="101600"/>
            </a:xfrm>
            <a:custGeom>
              <a:avLst/>
              <a:gdLst>
                <a:gd name="T0" fmla="*/ 47 w 48"/>
                <a:gd name="T1" fmla="*/ 1 h 47"/>
                <a:gd name="T2" fmla="*/ 22 w 48"/>
                <a:gd name="T3" fmla="*/ 24 h 47"/>
                <a:gd name="T4" fmla="*/ 1 w 48"/>
                <a:gd name="T5" fmla="*/ 45 h 47"/>
                <a:gd name="T6" fmla="*/ 2 w 48"/>
                <a:gd name="T7" fmla="*/ 47 h 47"/>
                <a:gd name="T8" fmla="*/ 24 w 48"/>
                <a:gd name="T9" fmla="*/ 26 h 47"/>
                <a:gd name="T10" fmla="*/ 47 w 48"/>
                <a:gd name="T11" fmla="*/ 1 h 47"/>
                <a:gd name="T12" fmla="*/ 47 w 48"/>
                <a:gd name="T13" fmla="*/ 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47">
                  <a:moveTo>
                    <a:pt x="47" y="1"/>
                  </a:moveTo>
                  <a:cubicBezTo>
                    <a:pt x="38" y="8"/>
                    <a:pt x="30" y="16"/>
                    <a:pt x="22" y="24"/>
                  </a:cubicBezTo>
                  <a:cubicBezTo>
                    <a:pt x="15" y="31"/>
                    <a:pt x="7" y="37"/>
                    <a:pt x="1" y="45"/>
                  </a:cubicBezTo>
                  <a:cubicBezTo>
                    <a:pt x="0" y="46"/>
                    <a:pt x="2" y="47"/>
                    <a:pt x="2" y="47"/>
                  </a:cubicBezTo>
                  <a:cubicBezTo>
                    <a:pt x="10" y="41"/>
                    <a:pt x="17" y="33"/>
                    <a:pt x="24" y="26"/>
                  </a:cubicBezTo>
                  <a:cubicBezTo>
                    <a:pt x="32" y="17"/>
                    <a:pt x="40" y="9"/>
                    <a:pt x="47" y="1"/>
                  </a:cubicBezTo>
                  <a:cubicBezTo>
                    <a:pt x="48" y="1"/>
                    <a:pt x="47" y="0"/>
                    <a:pt x="47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9" name="Freeform 99"/>
            <p:cNvSpPr>
              <a:spLocks/>
            </p:cNvSpPr>
            <p:nvPr/>
          </p:nvSpPr>
          <p:spPr bwMode="auto">
            <a:xfrm>
              <a:off x="7232651" y="1038226"/>
              <a:ext cx="171450" cy="255588"/>
            </a:xfrm>
            <a:custGeom>
              <a:avLst/>
              <a:gdLst>
                <a:gd name="T0" fmla="*/ 78 w 80"/>
                <a:gd name="T1" fmla="*/ 9 h 119"/>
                <a:gd name="T2" fmla="*/ 47 w 80"/>
                <a:gd name="T3" fmla="*/ 30 h 119"/>
                <a:gd name="T4" fmla="*/ 56 w 80"/>
                <a:gd name="T5" fmla="*/ 20 h 119"/>
                <a:gd name="T6" fmla="*/ 62 w 80"/>
                <a:gd name="T7" fmla="*/ 16 h 119"/>
                <a:gd name="T8" fmla="*/ 62 w 80"/>
                <a:gd name="T9" fmla="*/ 15 h 119"/>
                <a:gd name="T10" fmla="*/ 72 w 80"/>
                <a:gd name="T11" fmla="*/ 3 h 119"/>
                <a:gd name="T12" fmla="*/ 70 w 80"/>
                <a:gd name="T13" fmla="*/ 2 h 119"/>
                <a:gd name="T14" fmla="*/ 58 w 80"/>
                <a:gd name="T15" fmla="*/ 15 h 119"/>
                <a:gd name="T16" fmla="*/ 43 w 80"/>
                <a:gd name="T17" fmla="*/ 28 h 119"/>
                <a:gd name="T18" fmla="*/ 28 w 80"/>
                <a:gd name="T19" fmla="*/ 41 h 119"/>
                <a:gd name="T20" fmla="*/ 28 w 80"/>
                <a:gd name="T21" fmla="*/ 43 h 119"/>
                <a:gd name="T22" fmla="*/ 30 w 80"/>
                <a:gd name="T23" fmla="*/ 44 h 119"/>
                <a:gd name="T24" fmla="*/ 23 w 80"/>
                <a:gd name="T25" fmla="*/ 50 h 119"/>
                <a:gd name="T26" fmla="*/ 25 w 80"/>
                <a:gd name="T27" fmla="*/ 53 h 119"/>
                <a:gd name="T28" fmla="*/ 40 w 80"/>
                <a:gd name="T29" fmla="*/ 39 h 119"/>
                <a:gd name="T30" fmla="*/ 75 w 80"/>
                <a:gd name="T31" fmla="*/ 14 h 119"/>
                <a:gd name="T32" fmla="*/ 56 w 80"/>
                <a:gd name="T33" fmla="*/ 32 h 119"/>
                <a:gd name="T34" fmla="*/ 44 w 80"/>
                <a:gd name="T35" fmla="*/ 44 h 119"/>
                <a:gd name="T36" fmla="*/ 45 w 80"/>
                <a:gd name="T37" fmla="*/ 40 h 119"/>
                <a:gd name="T38" fmla="*/ 42 w 80"/>
                <a:gd name="T39" fmla="*/ 40 h 119"/>
                <a:gd name="T40" fmla="*/ 40 w 80"/>
                <a:gd name="T41" fmla="*/ 46 h 119"/>
                <a:gd name="T42" fmla="*/ 35 w 80"/>
                <a:gd name="T43" fmla="*/ 51 h 119"/>
                <a:gd name="T44" fmla="*/ 36 w 80"/>
                <a:gd name="T45" fmla="*/ 53 h 119"/>
                <a:gd name="T46" fmla="*/ 32 w 80"/>
                <a:gd name="T47" fmla="*/ 59 h 119"/>
                <a:gd name="T48" fmla="*/ 19 w 80"/>
                <a:gd name="T49" fmla="*/ 81 h 119"/>
                <a:gd name="T50" fmla="*/ 6 w 80"/>
                <a:gd name="T51" fmla="*/ 103 h 119"/>
                <a:gd name="T52" fmla="*/ 0 w 80"/>
                <a:gd name="T53" fmla="*/ 117 h 119"/>
                <a:gd name="T54" fmla="*/ 2 w 80"/>
                <a:gd name="T55" fmla="*/ 118 h 119"/>
                <a:gd name="T56" fmla="*/ 13 w 80"/>
                <a:gd name="T57" fmla="*/ 98 h 119"/>
                <a:gd name="T58" fmla="*/ 27 w 80"/>
                <a:gd name="T59" fmla="*/ 73 h 119"/>
                <a:gd name="T60" fmla="*/ 38 w 80"/>
                <a:gd name="T61" fmla="*/ 53 h 119"/>
                <a:gd name="T62" fmla="*/ 46 w 80"/>
                <a:gd name="T63" fmla="*/ 48 h 119"/>
                <a:gd name="T64" fmla="*/ 46 w 80"/>
                <a:gd name="T65" fmla="*/ 46 h 119"/>
                <a:gd name="T66" fmla="*/ 45 w 80"/>
                <a:gd name="T67" fmla="*/ 47 h 119"/>
                <a:gd name="T68" fmla="*/ 52 w 80"/>
                <a:gd name="T69" fmla="*/ 41 h 119"/>
                <a:gd name="T70" fmla="*/ 63 w 80"/>
                <a:gd name="T71" fmla="*/ 30 h 119"/>
                <a:gd name="T72" fmla="*/ 80 w 80"/>
                <a:gd name="T73" fmla="*/ 11 h 119"/>
                <a:gd name="T74" fmla="*/ 78 w 80"/>
                <a:gd name="T75" fmla="*/ 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0" h="119">
                  <a:moveTo>
                    <a:pt x="78" y="9"/>
                  </a:moveTo>
                  <a:cubicBezTo>
                    <a:pt x="67" y="15"/>
                    <a:pt x="57" y="22"/>
                    <a:pt x="47" y="30"/>
                  </a:cubicBezTo>
                  <a:cubicBezTo>
                    <a:pt x="50" y="26"/>
                    <a:pt x="53" y="23"/>
                    <a:pt x="56" y="20"/>
                  </a:cubicBezTo>
                  <a:cubicBezTo>
                    <a:pt x="58" y="19"/>
                    <a:pt x="60" y="17"/>
                    <a:pt x="62" y="16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66" y="11"/>
                    <a:pt x="69" y="7"/>
                    <a:pt x="72" y="3"/>
                  </a:cubicBezTo>
                  <a:cubicBezTo>
                    <a:pt x="73" y="2"/>
                    <a:pt x="71" y="0"/>
                    <a:pt x="70" y="2"/>
                  </a:cubicBezTo>
                  <a:cubicBezTo>
                    <a:pt x="66" y="6"/>
                    <a:pt x="63" y="11"/>
                    <a:pt x="58" y="15"/>
                  </a:cubicBezTo>
                  <a:cubicBezTo>
                    <a:pt x="53" y="19"/>
                    <a:pt x="48" y="23"/>
                    <a:pt x="43" y="28"/>
                  </a:cubicBezTo>
                  <a:cubicBezTo>
                    <a:pt x="40" y="32"/>
                    <a:pt x="34" y="41"/>
                    <a:pt x="28" y="41"/>
                  </a:cubicBezTo>
                  <a:cubicBezTo>
                    <a:pt x="27" y="41"/>
                    <a:pt x="27" y="43"/>
                    <a:pt x="28" y="43"/>
                  </a:cubicBezTo>
                  <a:cubicBezTo>
                    <a:pt x="29" y="44"/>
                    <a:pt x="30" y="44"/>
                    <a:pt x="30" y="44"/>
                  </a:cubicBezTo>
                  <a:cubicBezTo>
                    <a:pt x="28" y="46"/>
                    <a:pt x="25" y="48"/>
                    <a:pt x="23" y="50"/>
                  </a:cubicBezTo>
                  <a:cubicBezTo>
                    <a:pt x="21" y="52"/>
                    <a:pt x="23" y="54"/>
                    <a:pt x="25" y="53"/>
                  </a:cubicBezTo>
                  <a:cubicBezTo>
                    <a:pt x="31" y="50"/>
                    <a:pt x="36" y="45"/>
                    <a:pt x="40" y="39"/>
                  </a:cubicBezTo>
                  <a:cubicBezTo>
                    <a:pt x="51" y="30"/>
                    <a:pt x="62" y="22"/>
                    <a:pt x="75" y="14"/>
                  </a:cubicBezTo>
                  <a:cubicBezTo>
                    <a:pt x="70" y="21"/>
                    <a:pt x="62" y="26"/>
                    <a:pt x="56" y="32"/>
                  </a:cubicBezTo>
                  <a:cubicBezTo>
                    <a:pt x="52" y="36"/>
                    <a:pt x="48" y="40"/>
                    <a:pt x="44" y="44"/>
                  </a:cubicBezTo>
                  <a:cubicBezTo>
                    <a:pt x="44" y="42"/>
                    <a:pt x="44" y="41"/>
                    <a:pt x="45" y="40"/>
                  </a:cubicBezTo>
                  <a:cubicBezTo>
                    <a:pt x="45" y="38"/>
                    <a:pt x="42" y="38"/>
                    <a:pt x="42" y="40"/>
                  </a:cubicBezTo>
                  <a:cubicBezTo>
                    <a:pt x="42" y="42"/>
                    <a:pt x="41" y="44"/>
                    <a:pt x="40" y="46"/>
                  </a:cubicBezTo>
                  <a:cubicBezTo>
                    <a:pt x="38" y="48"/>
                    <a:pt x="37" y="49"/>
                    <a:pt x="35" y="51"/>
                  </a:cubicBezTo>
                  <a:cubicBezTo>
                    <a:pt x="34" y="52"/>
                    <a:pt x="35" y="53"/>
                    <a:pt x="36" y="53"/>
                  </a:cubicBezTo>
                  <a:cubicBezTo>
                    <a:pt x="34" y="56"/>
                    <a:pt x="33" y="58"/>
                    <a:pt x="32" y="59"/>
                  </a:cubicBezTo>
                  <a:cubicBezTo>
                    <a:pt x="27" y="67"/>
                    <a:pt x="23" y="74"/>
                    <a:pt x="19" y="81"/>
                  </a:cubicBezTo>
                  <a:cubicBezTo>
                    <a:pt x="15" y="89"/>
                    <a:pt x="10" y="96"/>
                    <a:pt x="6" y="103"/>
                  </a:cubicBezTo>
                  <a:cubicBezTo>
                    <a:pt x="3" y="107"/>
                    <a:pt x="0" y="112"/>
                    <a:pt x="0" y="117"/>
                  </a:cubicBezTo>
                  <a:cubicBezTo>
                    <a:pt x="0" y="119"/>
                    <a:pt x="2" y="119"/>
                    <a:pt x="2" y="118"/>
                  </a:cubicBezTo>
                  <a:cubicBezTo>
                    <a:pt x="5" y="110"/>
                    <a:pt x="9" y="104"/>
                    <a:pt x="13" y="98"/>
                  </a:cubicBezTo>
                  <a:cubicBezTo>
                    <a:pt x="18" y="89"/>
                    <a:pt x="22" y="81"/>
                    <a:pt x="27" y="73"/>
                  </a:cubicBezTo>
                  <a:cubicBezTo>
                    <a:pt x="30" y="66"/>
                    <a:pt x="34" y="60"/>
                    <a:pt x="38" y="53"/>
                  </a:cubicBezTo>
                  <a:cubicBezTo>
                    <a:pt x="42" y="52"/>
                    <a:pt x="43" y="50"/>
                    <a:pt x="46" y="48"/>
                  </a:cubicBezTo>
                  <a:cubicBezTo>
                    <a:pt x="47" y="48"/>
                    <a:pt x="47" y="46"/>
                    <a:pt x="46" y="46"/>
                  </a:cubicBezTo>
                  <a:cubicBezTo>
                    <a:pt x="45" y="46"/>
                    <a:pt x="45" y="47"/>
                    <a:pt x="45" y="47"/>
                  </a:cubicBezTo>
                  <a:cubicBezTo>
                    <a:pt x="47" y="45"/>
                    <a:pt x="50" y="43"/>
                    <a:pt x="52" y="41"/>
                  </a:cubicBezTo>
                  <a:cubicBezTo>
                    <a:pt x="56" y="38"/>
                    <a:pt x="59" y="34"/>
                    <a:pt x="63" y="30"/>
                  </a:cubicBezTo>
                  <a:cubicBezTo>
                    <a:pt x="69" y="24"/>
                    <a:pt x="77" y="19"/>
                    <a:pt x="80" y="11"/>
                  </a:cubicBezTo>
                  <a:cubicBezTo>
                    <a:pt x="80" y="10"/>
                    <a:pt x="79" y="9"/>
                    <a:pt x="78" y="9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0" name="Freeform 100"/>
            <p:cNvSpPr>
              <a:spLocks/>
            </p:cNvSpPr>
            <p:nvPr/>
          </p:nvSpPr>
          <p:spPr bwMode="auto">
            <a:xfrm>
              <a:off x="7215188" y="1171576"/>
              <a:ext cx="115888" cy="180975"/>
            </a:xfrm>
            <a:custGeom>
              <a:avLst/>
              <a:gdLst>
                <a:gd name="T0" fmla="*/ 51 w 54"/>
                <a:gd name="T1" fmla="*/ 1 h 84"/>
                <a:gd name="T2" fmla="*/ 38 w 54"/>
                <a:gd name="T3" fmla="*/ 16 h 84"/>
                <a:gd name="T4" fmla="*/ 23 w 54"/>
                <a:gd name="T5" fmla="*/ 39 h 84"/>
                <a:gd name="T6" fmla="*/ 9 w 54"/>
                <a:gd name="T7" fmla="*/ 61 h 84"/>
                <a:gd name="T8" fmla="*/ 0 w 54"/>
                <a:gd name="T9" fmla="*/ 82 h 84"/>
                <a:gd name="T10" fmla="*/ 2 w 54"/>
                <a:gd name="T11" fmla="*/ 84 h 84"/>
                <a:gd name="T12" fmla="*/ 4 w 54"/>
                <a:gd name="T13" fmla="*/ 84 h 84"/>
                <a:gd name="T14" fmla="*/ 4 w 54"/>
                <a:gd name="T15" fmla="*/ 82 h 84"/>
                <a:gd name="T16" fmla="*/ 25 w 54"/>
                <a:gd name="T17" fmla="*/ 42 h 84"/>
                <a:gd name="T18" fmla="*/ 37 w 54"/>
                <a:gd name="T19" fmla="*/ 24 h 84"/>
                <a:gd name="T20" fmla="*/ 52 w 54"/>
                <a:gd name="T21" fmla="*/ 4 h 84"/>
                <a:gd name="T22" fmla="*/ 51 w 54"/>
                <a:gd name="T23" fmla="*/ 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" h="84">
                  <a:moveTo>
                    <a:pt x="51" y="1"/>
                  </a:moveTo>
                  <a:cubicBezTo>
                    <a:pt x="44" y="5"/>
                    <a:pt x="41" y="10"/>
                    <a:pt x="38" y="16"/>
                  </a:cubicBezTo>
                  <a:cubicBezTo>
                    <a:pt x="34" y="24"/>
                    <a:pt x="28" y="31"/>
                    <a:pt x="23" y="39"/>
                  </a:cubicBezTo>
                  <a:cubicBezTo>
                    <a:pt x="18" y="46"/>
                    <a:pt x="14" y="54"/>
                    <a:pt x="9" y="61"/>
                  </a:cubicBezTo>
                  <a:cubicBezTo>
                    <a:pt x="5" y="67"/>
                    <a:pt x="1" y="74"/>
                    <a:pt x="0" y="82"/>
                  </a:cubicBezTo>
                  <a:cubicBezTo>
                    <a:pt x="0" y="83"/>
                    <a:pt x="1" y="84"/>
                    <a:pt x="2" y="84"/>
                  </a:cubicBezTo>
                  <a:cubicBezTo>
                    <a:pt x="4" y="84"/>
                    <a:pt x="4" y="84"/>
                    <a:pt x="4" y="84"/>
                  </a:cubicBezTo>
                  <a:cubicBezTo>
                    <a:pt x="5" y="84"/>
                    <a:pt x="5" y="82"/>
                    <a:pt x="4" y="82"/>
                  </a:cubicBezTo>
                  <a:cubicBezTo>
                    <a:pt x="1" y="80"/>
                    <a:pt x="23" y="45"/>
                    <a:pt x="25" y="42"/>
                  </a:cubicBezTo>
                  <a:cubicBezTo>
                    <a:pt x="29" y="36"/>
                    <a:pt x="34" y="30"/>
                    <a:pt x="37" y="24"/>
                  </a:cubicBezTo>
                  <a:cubicBezTo>
                    <a:pt x="42" y="16"/>
                    <a:pt x="44" y="9"/>
                    <a:pt x="52" y="4"/>
                  </a:cubicBezTo>
                  <a:cubicBezTo>
                    <a:pt x="54" y="3"/>
                    <a:pt x="52" y="0"/>
                    <a:pt x="51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1" name="Freeform 101"/>
            <p:cNvSpPr>
              <a:spLocks/>
            </p:cNvSpPr>
            <p:nvPr/>
          </p:nvSpPr>
          <p:spPr bwMode="auto">
            <a:xfrm>
              <a:off x="7219951" y="1220789"/>
              <a:ext cx="111125" cy="163513"/>
            </a:xfrm>
            <a:custGeom>
              <a:avLst/>
              <a:gdLst>
                <a:gd name="T0" fmla="*/ 48 w 52"/>
                <a:gd name="T1" fmla="*/ 1 h 76"/>
                <a:gd name="T2" fmla="*/ 20 w 52"/>
                <a:gd name="T3" fmla="*/ 41 h 76"/>
                <a:gd name="T4" fmla="*/ 1 w 52"/>
                <a:gd name="T5" fmla="*/ 75 h 76"/>
                <a:gd name="T6" fmla="*/ 3 w 52"/>
                <a:gd name="T7" fmla="*/ 75 h 76"/>
                <a:gd name="T8" fmla="*/ 25 w 52"/>
                <a:gd name="T9" fmla="*/ 39 h 76"/>
                <a:gd name="T10" fmla="*/ 51 w 52"/>
                <a:gd name="T11" fmla="*/ 3 h 76"/>
                <a:gd name="T12" fmla="*/ 48 w 52"/>
                <a:gd name="T13" fmla="*/ 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76">
                  <a:moveTo>
                    <a:pt x="48" y="1"/>
                  </a:moveTo>
                  <a:cubicBezTo>
                    <a:pt x="39" y="15"/>
                    <a:pt x="29" y="28"/>
                    <a:pt x="20" y="41"/>
                  </a:cubicBezTo>
                  <a:cubicBezTo>
                    <a:pt x="13" y="51"/>
                    <a:pt x="0" y="62"/>
                    <a:pt x="1" y="75"/>
                  </a:cubicBezTo>
                  <a:cubicBezTo>
                    <a:pt x="1" y="76"/>
                    <a:pt x="3" y="76"/>
                    <a:pt x="3" y="75"/>
                  </a:cubicBezTo>
                  <a:cubicBezTo>
                    <a:pt x="8" y="61"/>
                    <a:pt x="17" y="52"/>
                    <a:pt x="25" y="39"/>
                  </a:cubicBezTo>
                  <a:cubicBezTo>
                    <a:pt x="33" y="27"/>
                    <a:pt x="43" y="16"/>
                    <a:pt x="51" y="3"/>
                  </a:cubicBezTo>
                  <a:cubicBezTo>
                    <a:pt x="52" y="1"/>
                    <a:pt x="49" y="0"/>
                    <a:pt x="48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2" name="Freeform 102"/>
            <p:cNvSpPr>
              <a:spLocks/>
            </p:cNvSpPr>
            <p:nvPr/>
          </p:nvSpPr>
          <p:spPr bwMode="auto">
            <a:xfrm>
              <a:off x="7231063" y="1260476"/>
              <a:ext cx="98425" cy="177800"/>
            </a:xfrm>
            <a:custGeom>
              <a:avLst/>
              <a:gdLst>
                <a:gd name="T0" fmla="*/ 43 w 46"/>
                <a:gd name="T1" fmla="*/ 1 h 83"/>
                <a:gd name="T2" fmla="*/ 24 w 46"/>
                <a:gd name="T3" fmla="*/ 39 h 83"/>
                <a:gd name="T4" fmla="*/ 1 w 46"/>
                <a:gd name="T5" fmla="*/ 78 h 83"/>
                <a:gd name="T6" fmla="*/ 1 w 46"/>
                <a:gd name="T7" fmla="*/ 79 h 83"/>
                <a:gd name="T8" fmla="*/ 0 w 46"/>
                <a:gd name="T9" fmla="*/ 80 h 83"/>
                <a:gd name="T10" fmla="*/ 3 w 46"/>
                <a:gd name="T11" fmla="*/ 82 h 83"/>
                <a:gd name="T12" fmla="*/ 30 w 46"/>
                <a:gd name="T13" fmla="*/ 35 h 83"/>
                <a:gd name="T14" fmla="*/ 46 w 46"/>
                <a:gd name="T15" fmla="*/ 2 h 83"/>
                <a:gd name="T16" fmla="*/ 43 w 46"/>
                <a:gd name="T17" fmla="*/ 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83">
                  <a:moveTo>
                    <a:pt x="43" y="1"/>
                  </a:moveTo>
                  <a:cubicBezTo>
                    <a:pt x="40" y="15"/>
                    <a:pt x="30" y="27"/>
                    <a:pt x="24" y="39"/>
                  </a:cubicBezTo>
                  <a:cubicBezTo>
                    <a:pt x="16" y="52"/>
                    <a:pt x="7" y="64"/>
                    <a:pt x="1" y="78"/>
                  </a:cubicBezTo>
                  <a:cubicBezTo>
                    <a:pt x="1" y="79"/>
                    <a:pt x="1" y="79"/>
                    <a:pt x="1" y="79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2"/>
                    <a:pt x="2" y="83"/>
                    <a:pt x="3" y="82"/>
                  </a:cubicBezTo>
                  <a:cubicBezTo>
                    <a:pt x="12" y="66"/>
                    <a:pt x="21" y="51"/>
                    <a:pt x="30" y="35"/>
                  </a:cubicBezTo>
                  <a:cubicBezTo>
                    <a:pt x="35" y="24"/>
                    <a:pt x="44" y="14"/>
                    <a:pt x="46" y="2"/>
                  </a:cubicBezTo>
                  <a:cubicBezTo>
                    <a:pt x="46" y="0"/>
                    <a:pt x="43" y="0"/>
                    <a:pt x="43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3" name="Freeform 103"/>
            <p:cNvSpPr>
              <a:spLocks/>
            </p:cNvSpPr>
            <p:nvPr/>
          </p:nvSpPr>
          <p:spPr bwMode="auto">
            <a:xfrm>
              <a:off x="7251701" y="1323976"/>
              <a:ext cx="95250" cy="146050"/>
            </a:xfrm>
            <a:custGeom>
              <a:avLst/>
              <a:gdLst>
                <a:gd name="T0" fmla="*/ 41 w 44"/>
                <a:gd name="T1" fmla="*/ 1 h 68"/>
                <a:gd name="T2" fmla="*/ 32 w 44"/>
                <a:gd name="T3" fmla="*/ 14 h 68"/>
                <a:gd name="T4" fmla="*/ 20 w 44"/>
                <a:gd name="T5" fmla="*/ 32 h 68"/>
                <a:gd name="T6" fmla="*/ 1 w 44"/>
                <a:gd name="T7" fmla="*/ 66 h 68"/>
                <a:gd name="T8" fmla="*/ 3 w 44"/>
                <a:gd name="T9" fmla="*/ 68 h 68"/>
                <a:gd name="T10" fmla="*/ 19 w 44"/>
                <a:gd name="T11" fmla="*/ 38 h 68"/>
                <a:gd name="T12" fmla="*/ 32 w 44"/>
                <a:gd name="T13" fmla="*/ 21 h 68"/>
                <a:gd name="T14" fmla="*/ 43 w 44"/>
                <a:gd name="T15" fmla="*/ 3 h 68"/>
                <a:gd name="T16" fmla="*/ 41 w 44"/>
                <a:gd name="T17" fmla="*/ 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68">
                  <a:moveTo>
                    <a:pt x="41" y="1"/>
                  </a:moveTo>
                  <a:cubicBezTo>
                    <a:pt x="37" y="4"/>
                    <a:pt x="34" y="9"/>
                    <a:pt x="32" y="14"/>
                  </a:cubicBezTo>
                  <a:cubicBezTo>
                    <a:pt x="29" y="20"/>
                    <a:pt x="24" y="26"/>
                    <a:pt x="20" y="32"/>
                  </a:cubicBezTo>
                  <a:cubicBezTo>
                    <a:pt x="12" y="42"/>
                    <a:pt x="9" y="55"/>
                    <a:pt x="1" y="66"/>
                  </a:cubicBezTo>
                  <a:cubicBezTo>
                    <a:pt x="0" y="67"/>
                    <a:pt x="2" y="68"/>
                    <a:pt x="3" y="68"/>
                  </a:cubicBezTo>
                  <a:cubicBezTo>
                    <a:pt x="12" y="62"/>
                    <a:pt x="13" y="47"/>
                    <a:pt x="19" y="38"/>
                  </a:cubicBezTo>
                  <a:cubicBezTo>
                    <a:pt x="23" y="32"/>
                    <a:pt x="28" y="27"/>
                    <a:pt x="32" y="21"/>
                  </a:cubicBezTo>
                  <a:cubicBezTo>
                    <a:pt x="35" y="15"/>
                    <a:pt x="37" y="8"/>
                    <a:pt x="43" y="3"/>
                  </a:cubicBezTo>
                  <a:cubicBezTo>
                    <a:pt x="44" y="2"/>
                    <a:pt x="42" y="0"/>
                    <a:pt x="41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4" name="Freeform 104"/>
            <p:cNvSpPr>
              <a:spLocks noEditPoints="1"/>
            </p:cNvSpPr>
            <p:nvPr/>
          </p:nvSpPr>
          <p:spPr bwMode="auto">
            <a:xfrm>
              <a:off x="7269163" y="1314451"/>
              <a:ext cx="223838" cy="192088"/>
            </a:xfrm>
            <a:custGeom>
              <a:avLst/>
              <a:gdLst>
                <a:gd name="T0" fmla="*/ 93 w 104"/>
                <a:gd name="T1" fmla="*/ 5 h 90"/>
                <a:gd name="T2" fmla="*/ 71 w 104"/>
                <a:gd name="T3" fmla="*/ 25 h 90"/>
                <a:gd name="T4" fmla="*/ 45 w 104"/>
                <a:gd name="T5" fmla="*/ 53 h 90"/>
                <a:gd name="T6" fmla="*/ 61 w 104"/>
                <a:gd name="T7" fmla="*/ 32 h 90"/>
                <a:gd name="T8" fmla="*/ 77 w 104"/>
                <a:gd name="T9" fmla="*/ 0 h 90"/>
                <a:gd name="T10" fmla="*/ 57 w 104"/>
                <a:gd name="T11" fmla="*/ 25 h 90"/>
                <a:gd name="T12" fmla="*/ 30 w 104"/>
                <a:gd name="T13" fmla="*/ 63 h 90"/>
                <a:gd name="T14" fmla="*/ 27 w 104"/>
                <a:gd name="T15" fmla="*/ 61 h 90"/>
                <a:gd name="T16" fmla="*/ 44 w 104"/>
                <a:gd name="T17" fmla="*/ 35 h 90"/>
                <a:gd name="T18" fmla="*/ 63 w 104"/>
                <a:gd name="T19" fmla="*/ 2 h 90"/>
                <a:gd name="T20" fmla="*/ 52 w 104"/>
                <a:gd name="T21" fmla="*/ 7 h 90"/>
                <a:gd name="T22" fmla="*/ 22 w 104"/>
                <a:gd name="T23" fmla="*/ 44 h 90"/>
                <a:gd name="T24" fmla="*/ 12 w 104"/>
                <a:gd name="T25" fmla="*/ 51 h 90"/>
                <a:gd name="T26" fmla="*/ 33 w 104"/>
                <a:gd name="T27" fmla="*/ 21 h 90"/>
                <a:gd name="T28" fmla="*/ 43 w 104"/>
                <a:gd name="T29" fmla="*/ 1 h 90"/>
                <a:gd name="T30" fmla="*/ 21 w 104"/>
                <a:gd name="T31" fmla="*/ 31 h 90"/>
                <a:gd name="T32" fmla="*/ 3 w 104"/>
                <a:gd name="T33" fmla="*/ 72 h 90"/>
                <a:gd name="T34" fmla="*/ 33 w 104"/>
                <a:gd name="T35" fmla="*/ 33 h 90"/>
                <a:gd name="T36" fmla="*/ 59 w 104"/>
                <a:gd name="T37" fmla="*/ 4 h 90"/>
                <a:gd name="T38" fmla="*/ 47 w 104"/>
                <a:gd name="T39" fmla="*/ 22 h 90"/>
                <a:gd name="T40" fmla="*/ 25 w 104"/>
                <a:gd name="T41" fmla="*/ 50 h 90"/>
                <a:gd name="T42" fmla="*/ 7 w 104"/>
                <a:gd name="T43" fmla="*/ 80 h 90"/>
                <a:gd name="T44" fmla="*/ 33 w 104"/>
                <a:gd name="T45" fmla="*/ 45 h 90"/>
                <a:gd name="T46" fmla="*/ 20 w 104"/>
                <a:gd name="T47" fmla="*/ 69 h 90"/>
                <a:gd name="T48" fmla="*/ 31 w 104"/>
                <a:gd name="T49" fmla="*/ 68 h 90"/>
                <a:gd name="T50" fmla="*/ 20 w 104"/>
                <a:gd name="T51" fmla="*/ 88 h 90"/>
                <a:gd name="T52" fmla="*/ 27 w 104"/>
                <a:gd name="T53" fmla="*/ 87 h 90"/>
                <a:gd name="T54" fmla="*/ 24 w 104"/>
                <a:gd name="T55" fmla="*/ 87 h 90"/>
                <a:gd name="T56" fmla="*/ 39 w 104"/>
                <a:gd name="T57" fmla="*/ 61 h 90"/>
                <a:gd name="T58" fmla="*/ 43 w 104"/>
                <a:gd name="T59" fmla="*/ 62 h 90"/>
                <a:gd name="T60" fmla="*/ 72 w 104"/>
                <a:gd name="T61" fmla="*/ 31 h 90"/>
                <a:gd name="T62" fmla="*/ 98 w 104"/>
                <a:gd name="T63" fmla="*/ 8 h 90"/>
                <a:gd name="T64" fmla="*/ 100 w 104"/>
                <a:gd name="T65" fmla="*/ 3 h 90"/>
                <a:gd name="T66" fmla="*/ 67 w 104"/>
                <a:gd name="T67" fmla="*/ 18 h 90"/>
                <a:gd name="T68" fmla="*/ 55 w 104"/>
                <a:gd name="T69" fmla="*/ 34 h 90"/>
                <a:gd name="T70" fmla="*/ 66 w 104"/>
                <a:gd name="T71" fmla="*/ 2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4" h="90">
                  <a:moveTo>
                    <a:pt x="100" y="3"/>
                  </a:moveTo>
                  <a:cubicBezTo>
                    <a:pt x="98" y="5"/>
                    <a:pt x="95" y="4"/>
                    <a:pt x="93" y="5"/>
                  </a:cubicBezTo>
                  <a:cubicBezTo>
                    <a:pt x="90" y="7"/>
                    <a:pt x="88" y="9"/>
                    <a:pt x="85" y="11"/>
                  </a:cubicBezTo>
                  <a:cubicBezTo>
                    <a:pt x="80" y="15"/>
                    <a:pt x="75" y="20"/>
                    <a:pt x="71" y="25"/>
                  </a:cubicBezTo>
                  <a:cubicBezTo>
                    <a:pt x="66" y="33"/>
                    <a:pt x="60" y="40"/>
                    <a:pt x="53" y="46"/>
                  </a:cubicBezTo>
                  <a:cubicBezTo>
                    <a:pt x="51" y="49"/>
                    <a:pt x="48" y="51"/>
                    <a:pt x="45" y="53"/>
                  </a:cubicBezTo>
                  <a:cubicBezTo>
                    <a:pt x="47" y="50"/>
                    <a:pt x="49" y="47"/>
                    <a:pt x="51" y="44"/>
                  </a:cubicBezTo>
                  <a:cubicBezTo>
                    <a:pt x="55" y="39"/>
                    <a:pt x="59" y="36"/>
                    <a:pt x="61" y="32"/>
                  </a:cubicBezTo>
                  <a:cubicBezTo>
                    <a:pt x="68" y="22"/>
                    <a:pt x="76" y="14"/>
                    <a:pt x="80" y="2"/>
                  </a:cubicBezTo>
                  <a:cubicBezTo>
                    <a:pt x="80" y="1"/>
                    <a:pt x="79" y="0"/>
                    <a:pt x="77" y="0"/>
                  </a:cubicBezTo>
                  <a:cubicBezTo>
                    <a:pt x="73" y="1"/>
                    <a:pt x="73" y="5"/>
                    <a:pt x="70" y="9"/>
                  </a:cubicBezTo>
                  <a:cubicBezTo>
                    <a:pt x="67" y="15"/>
                    <a:pt x="61" y="19"/>
                    <a:pt x="57" y="25"/>
                  </a:cubicBezTo>
                  <a:cubicBezTo>
                    <a:pt x="52" y="31"/>
                    <a:pt x="48" y="37"/>
                    <a:pt x="44" y="43"/>
                  </a:cubicBezTo>
                  <a:cubicBezTo>
                    <a:pt x="40" y="49"/>
                    <a:pt x="36" y="58"/>
                    <a:pt x="30" y="63"/>
                  </a:cubicBezTo>
                  <a:cubicBezTo>
                    <a:pt x="29" y="65"/>
                    <a:pt x="27" y="66"/>
                    <a:pt x="25" y="65"/>
                  </a:cubicBezTo>
                  <a:cubicBezTo>
                    <a:pt x="26" y="63"/>
                    <a:pt x="27" y="62"/>
                    <a:pt x="27" y="61"/>
                  </a:cubicBezTo>
                  <a:cubicBezTo>
                    <a:pt x="29" y="58"/>
                    <a:pt x="31" y="55"/>
                    <a:pt x="32" y="52"/>
                  </a:cubicBezTo>
                  <a:cubicBezTo>
                    <a:pt x="36" y="46"/>
                    <a:pt x="40" y="40"/>
                    <a:pt x="44" y="35"/>
                  </a:cubicBezTo>
                  <a:cubicBezTo>
                    <a:pt x="49" y="28"/>
                    <a:pt x="53" y="22"/>
                    <a:pt x="57" y="15"/>
                  </a:cubicBezTo>
                  <a:cubicBezTo>
                    <a:pt x="60" y="11"/>
                    <a:pt x="62" y="7"/>
                    <a:pt x="63" y="2"/>
                  </a:cubicBezTo>
                  <a:cubicBezTo>
                    <a:pt x="63" y="1"/>
                    <a:pt x="62" y="0"/>
                    <a:pt x="61" y="0"/>
                  </a:cubicBezTo>
                  <a:cubicBezTo>
                    <a:pt x="57" y="1"/>
                    <a:pt x="54" y="4"/>
                    <a:pt x="52" y="7"/>
                  </a:cubicBezTo>
                  <a:cubicBezTo>
                    <a:pt x="47" y="14"/>
                    <a:pt x="43" y="19"/>
                    <a:pt x="37" y="25"/>
                  </a:cubicBezTo>
                  <a:cubicBezTo>
                    <a:pt x="31" y="30"/>
                    <a:pt x="26" y="37"/>
                    <a:pt x="22" y="44"/>
                  </a:cubicBezTo>
                  <a:cubicBezTo>
                    <a:pt x="17" y="51"/>
                    <a:pt x="12" y="58"/>
                    <a:pt x="7" y="64"/>
                  </a:cubicBezTo>
                  <a:cubicBezTo>
                    <a:pt x="8" y="60"/>
                    <a:pt x="10" y="55"/>
                    <a:pt x="12" y="51"/>
                  </a:cubicBezTo>
                  <a:cubicBezTo>
                    <a:pt x="16" y="46"/>
                    <a:pt x="19" y="40"/>
                    <a:pt x="22" y="35"/>
                  </a:cubicBezTo>
                  <a:cubicBezTo>
                    <a:pt x="25" y="29"/>
                    <a:pt x="30" y="26"/>
                    <a:pt x="33" y="21"/>
                  </a:cubicBezTo>
                  <a:cubicBezTo>
                    <a:pt x="38" y="15"/>
                    <a:pt x="39" y="8"/>
                    <a:pt x="45" y="2"/>
                  </a:cubicBezTo>
                  <a:cubicBezTo>
                    <a:pt x="46" y="2"/>
                    <a:pt x="44" y="0"/>
                    <a:pt x="43" y="1"/>
                  </a:cubicBezTo>
                  <a:cubicBezTo>
                    <a:pt x="39" y="5"/>
                    <a:pt x="37" y="10"/>
                    <a:pt x="34" y="15"/>
                  </a:cubicBezTo>
                  <a:cubicBezTo>
                    <a:pt x="31" y="22"/>
                    <a:pt x="25" y="25"/>
                    <a:pt x="21" y="31"/>
                  </a:cubicBezTo>
                  <a:cubicBezTo>
                    <a:pt x="13" y="44"/>
                    <a:pt x="7" y="57"/>
                    <a:pt x="1" y="70"/>
                  </a:cubicBezTo>
                  <a:cubicBezTo>
                    <a:pt x="0" y="72"/>
                    <a:pt x="2" y="73"/>
                    <a:pt x="3" y="72"/>
                  </a:cubicBezTo>
                  <a:cubicBezTo>
                    <a:pt x="9" y="66"/>
                    <a:pt x="14" y="62"/>
                    <a:pt x="18" y="55"/>
                  </a:cubicBezTo>
                  <a:cubicBezTo>
                    <a:pt x="23" y="48"/>
                    <a:pt x="27" y="40"/>
                    <a:pt x="33" y="33"/>
                  </a:cubicBezTo>
                  <a:cubicBezTo>
                    <a:pt x="38" y="28"/>
                    <a:pt x="44" y="23"/>
                    <a:pt x="48" y="18"/>
                  </a:cubicBezTo>
                  <a:cubicBezTo>
                    <a:pt x="50" y="16"/>
                    <a:pt x="57" y="3"/>
                    <a:pt x="59" y="4"/>
                  </a:cubicBezTo>
                  <a:cubicBezTo>
                    <a:pt x="60" y="5"/>
                    <a:pt x="51" y="18"/>
                    <a:pt x="44" y="28"/>
                  </a:cubicBezTo>
                  <a:cubicBezTo>
                    <a:pt x="45" y="26"/>
                    <a:pt x="46" y="24"/>
                    <a:pt x="47" y="22"/>
                  </a:cubicBezTo>
                  <a:cubicBezTo>
                    <a:pt x="48" y="21"/>
                    <a:pt x="46" y="20"/>
                    <a:pt x="45" y="21"/>
                  </a:cubicBezTo>
                  <a:cubicBezTo>
                    <a:pt x="40" y="32"/>
                    <a:pt x="31" y="40"/>
                    <a:pt x="25" y="50"/>
                  </a:cubicBezTo>
                  <a:cubicBezTo>
                    <a:pt x="19" y="60"/>
                    <a:pt x="13" y="69"/>
                    <a:pt x="6" y="79"/>
                  </a:cubicBezTo>
                  <a:cubicBezTo>
                    <a:pt x="5" y="80"/>
                    <a:pt x="6" y="81"/>
                    <a:pt x="7" y="80"/>
                  </a:cubicBezTo>
                  <a:cubicBezTo>
                    <a:pt x="16" y="75"/>
                    <a:pt x="22" y="63"/>
                    <a:pt x="26" y="54"/>
                  </a:cubicBezTo>
                  <a:cubicBezTo>
                    <a:pt x="28" y="51"/>
                    <a:pt x="30" y="48"/>
                    <a:pt x="33" y="45"/>
                  </a:cubicBezTo>
                  <a:cubicBezTo>
                    <a:pt x="30" y="49"/>
                    <a:pt x="28" y="53"/>
                    <a:pt x="25" y="57"/>
                  </a:cubicBezTo>
                  <a:cubicBezTo>
                    <a:pt x="23" y="61"/>
                    <a:pt x="20" y="64"/>
                    <a:pt x="20" y="69"/>
                  </a:cubicBezTo>
                  <a:cubicBezTo>
                    <a:pt x="20" y="70"/>
                    <a:pt x="20" y="71"/>
                    <a:pt x="21" y="71"/>
                  </a:cubicBezTo>
                  <a:cubicBezTo>
                    <a:pt x="25" y="71"/>
                    <a:pt x="28" y="70"/>
                    <a:pt x="31" y="68"/>
                  </a:cubicBezTo>
                  <a:cubicBezTo>
                    <a:pt x="29" y="71"/>
                    <a:pt x="28" y="74"/>
                    <a:pt x="26" y="77"/>
                  </a:cubicBezTo>
                  <a:cubicBezTo>
                    <a:pt x="24" y="81"/>
                    <a:pt x="21" y="84"/>
                    <a:pt x="20" y="88"/>
                  </a:cubicBezTo>
                  <a:cubicBezTo>
                    <a:pt x="20" y="89"/>
                    <a:pt x="21" y="90"/>
                    <a:pt x="22" y="89"/>
                  </a:cubicBezTo>
                  <a:cubicBezTo>
                    <a:pt x="24" y="89"/>
                    <a:pt x="25" y="88"/>
                    <a:pt x="27" y="87"/>
                  </a:cubicBezTo>
                  <a:cubicBezTo>
                    <a:pt x="27" y="87"/>
                    <a:pt x="27" y="86"/>
                    <a:pt x="26" y="86"/>
                  </a:cubicBezTo>
                  <a:cubicBezTo>
                    <a:pt x="25" y="86"/>
                    <a:pt x="25" y="86"/>
                    <a:pt x="24" y="87"/>
                  </a:cubicBezTo>
                  <a:cubicBezTo>
                    <a:pt x="26" y="83"/>
                    <a:pt x="28" y="80"/>
                    <a:pt x="30" y="76"/>
                  </a:cubicBezTo>
                  <a:cubicBezTo>
                    <a:pt x="33" y="70"/>
                    <a:pt x="36" y="66"/>
                    <a:pt x="39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9" y="63"/>
                    <a:pt x="42" y="63"/>
                    <a:pt x="43" y="62"/>
                  </a:cubicBezTo>
                  <a:cubicBezTo>
                    <a:pt x="46" y="55"/>
                    <a:pt x="53" y="52"/>
                    <a:pt x="59" y="47"/>
                  </a:cubicBezTo>
                  <a:cubicBezTo>
                    <a:pt x="64" y="42"/>
                    <a:pt x="68" y="37"/>
                    <a:pt x="72" y="31"/>
                  </a:cubicBezTo>
                  <a:cubicBezTo>
                    <a:pt x="77" y="25"/>
                    <a:pt x="81" y="19"/>
                    <a:pt x="87" y="14"/>
                  </a:cubicBezTo>
                  <a:cubicBezTo>
                    <a:pt x="91" y="12"/>
                    <a:pt x="94" y="10"/>
                    <a:pt x="98" y="8"/>
                  </a:cubicBezTo>
                  <a:cubicBezTo>
                    <a:pt x="101" y="7"/>
                    <a:pt x="100" y="8"/>
                    <a:pt x="103" y="6"/>
                  </a:cubicBezTo>
                  <a:cubicBezTo>
                    <a:pt x="104" y="4"/>
                    <a:pt x="102" y="1"/>
                    <a:pt x="100" y="3"/>
                  </a:cubicBezTo>
                  <a:moveTo>
                    <a:pt x="66" y="20"/>
                  </a:moveTo>
                  <a:cubicBezTo>
                    <a:pt x="66" y="20"/>
                    <a:pt x="67" y="19"/>
                    <a:pt x="67" y="18"/>
                  </a:cubicBezTo>
                  <a:cubicBezTo>
                    <a:pt x="63" y="24"/>
                    <a:pt x="59" y="30"/>
                    <a:pt x="55" y="35"/>
                  </a:cubicBezTo>
                  <a:cubicBezTo>
                    <a:pt x="55" y="35"/>
                    <a:pt x="55" y="35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8" y="29"/>
                    <a:pt x="62" y="24"/>
                    <a:pt x="66" y="2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5" name="Freeform 105"/>
            <p:cNvSpPr>
              <a:spLocks/>
            </p:cNvSpPr>
            <p:nvPr/>
          </p:nvSpPr>
          <p:spPr bwMode="auto">
            <a:xfrm>
              <a:off x="7348538" y="1438276"/>
              <a:ext cx="53975" cy="85725"/>
            </a:xfrm>
            <a:custGeom>
              <a:avLst/>
              <a:gdLst>
                <a:gd name="T0" fmla="*/ 23 w 25"/>
                <a:gd name="T1" fmla="*/ 0 h 40"/>
                <a:gd name="T2" fmla="*/ 22 w 25"/>
                <a:gd name="T3" fmla="*/ 0 h 40"/>
                <a:gd name="T4" fmla="*/ 22 w 25"/>
                <a:gd name="T5" fmla="*/ 2 h 40"/>
                <a:gd name="T6" fmla="*/ 8 w 25"/>
                <a:gd name="T7" fmla="*/ 25 h 40"/>
                <a:gd name="T8" fmla="*/ 1 w 25"/>
                <a:gd name="T9" fmla="*/ 39 h 40"/>
                <a:gd name="T10" fmla="*/ 3 w 25"/>
                <a:gd name="T11" fmla="*/ 39 h 40"/>
                <a:gd name="T12" fmla="*/ 14 w 25"/>
                <a:gd name="T13" fmla="*/ 22 h 40"/>
                <a:gd name="T14" fmla="*/ 25 w 25"/>
                <a:gd name="T15" fmla="*/ 2 h 40"/>
                <a:gd name="T16" fmla="*/ 23 w 25"/>
                <a:gd name="T1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40">
                  <a:moveTo>
                    <a:pt x="23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0" y="0"/>
                    <a:pt x="20" y="2"/>
                    <a:pt x="22" y="2"/>
                  </a:cubicBezTo>
                  <a:cubicBezTo>
                    <a:pt x="23" y="3"/>
                    <a:pt x="10" y="23"/>
                    <a:pt x="8" y="25"/>
                  </a:cubicBezTo>
                  <a:cubicBezTo>
                    <a:pt x="6" y="29"/>
                    <a:pt x="0" y="33"/>
                    <a:pt x="1" y="39"/>
                  </a:cubicBezTo>
                  <a:cubicBezTo>
                    <a:pt x="1" y="40"/>
                    <a:pt x="3" y="40"/>
                    <a:pt x="3" y="39"/>
                  </a:cubicBezTo>
                  <a:cubicBezTo>
                    <a:pt x="5" y="33"/>
                    <a:pt x="11" y="27"/>
                    <a:pt x="14" y="22"/>
                  </a:cubicBezTo>
                  <a:cubicBezTo>
                    <a:pt x="18" y="16"/>
                    <a:pt x="23" y="9"/>
                    <a:pt x="25" y="2"/>
                  </a:cubicBezTo>
                  <a:cubicBezTo>
                    <a:pt x="25" y="1"/>
                    <a:pt x="24" y="0"/>
                    <a:pt x="23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69" name="PA_组合 668"/>
          <p:cNvGrpSpPr/>
          <p:nvPr>
            <p:custDataLst>
              <p:tags r:id="rId5"/>
            </p:custDataLst>
          </p:nvPr>
        </p:nvGrpSpPr>
        <p:grpSpPr>
          <a:xfrm>
            <a:off x="8753793" y="650876"/>
            <a:ext cx="992188" cy="885825"/>
            <a:chOff x="8062913" y="650876"/>
            <a:chExt cx="992188" cy="885825"/>
          </a:xfrm>
        </p:grpSpPr>
        <p:sp>
          <p:nvSpPr>
            <p:cNvPr id="566" name="Freeform 106"/>
            <p:cNvSpPr>
              <a:spLocks noEditPoints="1"/>
            </p:cNvSpPr>
            <p:nvPr/>
          </p:nvSpPr>
          <p:spPr bwMode="auto">
            <a:xfrm>
              <a:off x="8062913" y="650876"/>
              <a:ext cx="992188" cy="885825"/>
            </a:xfrm>
            <a:custGeom>
              <a:avLst/>
              <a:gdLst>
                <a:gd name="T0" fmla="*/ 437 w 461"/>
                <a:gd name="T1" fmla="*/ 306 h 413"/>
                <a:gd name="T2" fmla="*/ 424 w 461"/>
                <a:gd name="T3" fmla="*/ 306 h 413"/>
                <a:gd name="T4" fmla="*/ 385 w 461"/>
                <a:gd name="T5" fmla="*/ 164 h 413"/>
                <a:gd name="T6" fmla="*/ 259 w 461"/>
                <a:gd name="T7" fmla="*/ 169 h 413"/>
                <a:gd name="T8" fmla="*/ 258 w 461"/>
                <a:gd name="T9" fmla="*/ 131 h 413"/>
                <a:gd name="T10" fmla="*/ 287 w 461"/>
                <a:gd name="T11" fmla="*/ 91 h 413"/>
                <a:gd name="T12" fmla="*/ 281 w 461"/>
                <a:gd name="T13" fmla="*/ 2 h 413"/>
                <a:gd name="T14" fmla="*/ 240 w 461"/>
                <a:gd name="T15" fmla="*/ 6 h 413"/>
                <a:gd name="T16" fmla="*/ 177 w 461"/>
                <a:gd name="T17" fmla="*/ 13 h 413"/>
                <a:gd name="T18" fmla="*/ 169 w 461"/>
                <a:gd name="T19" fmla="*/ 80 h 413"/>
                <a:gd name="T20" fmla="*/ 223 w 461"/>
                <a:gd name="T21" fmla="*/ 131 h 413"/>
                <a:gd name="T22" fmla="*/ 166 w 461"/>
                <a:gd name="T23" fmla="*/ 175 h 413"/>
                <a:gd name="T24" fmla="*/ 50 w 461"/>
                <a:gd name="T25" fmla="*/ 207 h 413"/>
                <a:gd name="T26" fmla="*/ 5 w 461"/>
                <a:gd name="T27" fmla="*/ 341 h 413"/>
                <a:gd name="T28" fmla="*/ 102 w 461"/>
                <a:gd name="T29" fmla="*/ 353 h 413"/>
                <a:gd name="T30" fmla="*/ 59 w 461"/>
                <a:gd name="T31" fmla="*/ 298 h 413"/>
                <a:gd name="T32" fmla="*/ 72 w 461"/>
                <a:gd name="T33" fmla="*/ 190 h 413"/>
                <a:gd name="T34" fmla="*/ 158 w 461"/>
                <a:gd name="T35" fmla="*/ 192 h 413"/>
                <a:gd name="T36" fmla="*/ 219 w 461"/>
                <a:gd name="T37" fmla="*/ 213 h 413"/>
                <a:gd name="T38" fmla="*/ 218 w 461"/>
                <a:gd name="T39" fmla="*/ 291 h 413"/>
                <a:gd name="T40" fmla="*/ 219 w 461"/>
                <a:gd name="T41" fmla="*/ 399 h 413"/>
                <a:gd name="T42" fmla="*/ 275 w 461"/>
                <a:gd name="T43" fmla="*/ 344 h 413"/>
                <a:gd name="T44" fmla="*/ 233 w 461"/>
                <a:gd name="T45" fmla="*/ 206 h 413"/>
                <a:gd name="T46" fmla="*/ 234 w 461"/>
                <a:gd name="T47" fmla="*/ 157 h 413"/>
                <a:gd name="T48" fmla="*/ 250 w 461"/>
                <a:gd name="T49" fmla="*/ 179 h 413"/>
                <a:gd name="T50" fmla="*/ 368 w 461"/>
                <a:gd name="T51" fmla="*/ 175 h 413"/>
                <a:gd name="T52" fmla="*/ 409 w 461"/>
                <a:gd name="T53" fmla="*/ 250 h 413"/>
                <a:gd name="T54" fmla="*/ 368 w 461"/>
                <a:gd name="T55" fmla="*/ 339 h 413"/>
                <a:gd name="T56" fmla="*/ 460 w 461"/>
                <a:gd name="T57" fmla="*/ 361 h 413"/>
                <a:gd name="T58" fmla="*/ 61 w 461"/>
                <a:gd name="T59" fmla="*/ 311 h 413"/>
                <a:gd name="T60" fmla="*/ 79 w 461"/>
                <a:gd name="T61" fmla="*/ 324 h 413"/>
                <a:gd name="T62" fmla="*/ 54 w 461"/>
                <a:gd name="T63" fmla="*/ 389 h 413"/>
                <a:gd name="T64" fmla="*/ 61 w 461"/>
                <a:gd name="T65" fmla="*/ 311 h 413"/>
                <a:gd name="T66" fmla="*/ 235 w 461"/>
                <a:gd name="T67" fmla="*/ 302 h 413"/>
                <a:gd name="T68" fmla="*/ 262 w 461"/>
                <a:gd name="T69" fmla="*/ 341 h 413"/>
                <a:gd name="T70" fmla="*/ 220 w 461"/>
                <a:gd name="T71" fmla="*/ 385 h 413"/>
                <a:gd name="T72" fmla="*/ 209 w 461"/>
                <a:gd name="T73" fmla="*/ 306 h 413"/>
                <a:gd name="T74" fmla="*/ 230 w 461"/>
                <a:gd name="T75" fmla="*/ 301 h 413"/>
                <a:gd name="T76" fmla="*/ 228 w 461"/>
                <a:gd name="T77" fmla="*/ 116 h 413"/>
                <a:gd name="T78" fmla="*/ 188 w 461"/>
                <a:gd name="T79" fmla="*/ 110 h 413"/>
                <a:gd name="T80" fmla="*/ 184 w 461"/>
                <a:gd name="T81" fmla="*/ 41 h 413"/>
                <a:gd name="T82" fmla="*/ 211 w 461"/>
                <a:gd name="T83" fmla="*/ 20 h 413"/>
                <a:gd name="T84" fmla="*/ 228 w 461"/>
                <a:gd name="T85" fmla="*/ 17 h 413"/>
                <a:gd name="T86" fmla="*/ 264 w 461"/>
                <a:gd name="T87" fmla="*/ 15 h 413"/>
                <a:gd name="T88" fmla="*/ 279 w 461"/>
                <a:gd name="T89" fmla="*/ 38 h 413"/>
                <a:gd name="T90" fmla="*/ 273 w 461"/>
                <a:gd name="T91" fmla="*/ 89 h 413"/>
                <a:gd name="T92" fmla="*/ 252 w 461"/>
                <a:gd name="T93" fmla="*/ 116 h 413"/>
                <a:gd name="T94" fmla="*/ 403 w 461"/>
                <a:gd name="T95" fmla="*/ 387 h 413"/>
                <a:gd name="T96" fmla="*/ 393 w 461"/>
                <a:gd name="T97" fmla="*/ 325 h 413"/>
                <a:gd name="T98" fmla="*/ 416 w 461"/>
                <a:gd name="T99" fmla="*/ 314 h 413"/>
                <a:gd name="T100" fmla="*/ 446 w 461"/>
                <a:gd name="T101" fmla="*/ 356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61" h="413">
                  <a:moveTo>
                    <a:pt x="448" y="317"/>
                  </a:moveTo>
                  <a:cubicBezTo>
                    <a:pt x="445" y="313"/>
                    <a:pt x="442" y="309"/>
                    <a:pt x="437" y="306"/>
                  </a:cubicBezTo>
                  <a:cubicBezTo>
                    <a:pt x="433" y="305"/>
                    <a:pt x="428" y="306"/>
                    <a:pt x="424" y="306"/>
                  </a:cubicBezTo>
                  <a:cubicBezTo>
                    <a:pt x="424" y="306"/>
                    <a:pt x="424" y="306"/>
                    <a:pt x="424" y="306"/>
                  </a:cubicBezTo>
                  <a:cubicBezTo>
                    <a:pt x="424" y="273"/>
                    <a:pt x="427" y="238"/>
                    <a:pt x="422" y="205"/>
                  </a:cubicBezTo>
                  <a:cubicBezTo>
                    <a:pt x="419" y="183"/>
                    <a:pt x="405" y="172"/>
                    <a:pt x="385" y="164"/>
                  </a:cubicBezTo>
                  <a:cubicBezTo>
                    <a:pt x="362" y="155"/>
                    <a:pt x="329" y="164"/>
                    <a:pt x="305" y="167"/>
                  </a:cubicBezTo>
                  <a:cubicBezTo>
                    <a:pt x="292" y="168"/>
                    <a:pt x="272" y="173"/>
                    <a:pt x="259" y="169"/>
                  </a:cubicBezTo>
                  <a:cubicBezTo>
                    <a:pt x="246" y="164"/>
                    <a:pt x="240" y="145"/>
                    <a:pt x="235" y="130"/>
                  </a:cubicBezTo>
                  <a:cubicBezTo>
                    <a:pt x="243" y="130"/>
                    <a:pt x="251" y="130"/>
                    <a:pt x="258" y="131"/>
                  </a:cubicBezTo>
                  <a:cubicBezTo>
                    <a:pt x="264" y="132"/>
                    <a:pt x="269" y="135"/>
                    <a:pt x="275" y="132"/>
                  </a:cubicBezTo>
                  <a:cubicBezTo>
                    <a:pt x="289" y="124"/>
                    <a:pt x="286" y="103"/>
                    <a:pt x="287" y="91"/>
                  </a:cubicBezTo>
                  <a:cubicBezTo>
                    <a:pt x="290" y="71"/>
                    <a:pt x="293" y="53"/>
                    <a:pt x="294" y="33"/>
                  </a:cubicBezTo>
                  <a:cubicBezTo>
                    <a:pt x="294" y="20"/>
                    <a:pt x="296" y="6"/>
                    <a:pt x="281" y="2"/>
                  </a:cubicBezTo>
                  <a:cubicBezTo>
                    <a:pt x="273" y="0"/>
                    <a:pt x="263" y="2"/>
                    <a:pt x="255" y="2"/>
                  </a:cubicBezTo>
                  <a:cubicBezTo>
                    <a:pt x="248" y="2"/>
                    <a:pt x="244" y="4"/>
                    <a:pt x="240" y="6"/>
                  </a:cubicBezTo>
                  <a:cubicBezTo>
                    <a:pt x="234" y="6"/>
                    <a:pt x="229" y="7"/>
                    <a:pt x="224" y="7"/>
                  </a:cubicBezTo>
                  <a:cubicBezTo>
                    <a:pt x="208" y="10"/>
                    <a:pt x="192" y="8"/>
                    <a:pt x="177" y="13"/>
                  </a:cubicBezTo>
                  <a:cubicBezTo>
                    <a:pt x="175" y="13"/>
                    <a:pt x="173" y="15"/>
                    <a:pt x="173" y="17"/>
                  </a:cubicBezTo>
                  <a:cubicBezTo>
                    <a:pt x="169" y="38"/>
                    <a:pt x="170" y="59"/>
                    <a:pt x="169" y="80"/>
                  </a:cubicBezTo>
                  <a:cubicBezTo>
                    <a:pt x="169" y="94"/>
                    <a:pt x="165" y="115"/>
                    <a:pt x="177" y="125"/>
                  </a:cubicBezTo>
                  <a:cubicBezTo>
                    <a:pt x="188" y="134"/>
                    <a:pt x="208" y="132"/>
                    <a:pt x="223" y="131"/>
                  </a:cubicBezTo>
                  <a:cubicBezTo>
                    <a:pt x="221" y="138"/>
                    <a:pt x="208" y="154"/>
                    <a:pt x="206" y="156"/>
                  </a:cubicBezTo>
                  <a:cubicBezTo>
                    <a:pt x="195" y="166"/>
                    <a:pt x="180" y="171"/>
                    <a:pt x="166" y="175"/>
                  </a:cubicBezTo>
                  <a:cubicBezTo>
                    <a:pt x="139" y="182"/>
                    <a:pt x="113" y="176"/>
                    <a:pt x="86" y="173"/>
                  </a:cubicBezTo>
                  <a:cubicBezTo>
                    <a:pt x="63" y="171"/>
                    <a:pt x="53" y="187"/>
                    <a:pt x="50" y="207"/>
                  </a:cubicBezTo>
                  <a:cubicBezTo>
                    <a:pt x="45" y="238"/>
                    <a:pt x="44" y="269"/>
                    <a:pt x="44" y="300"/>
                  </a:cubicBezTo>
                  <a:cubicBezTo>
                    <a:pt x="25" y="302"/>
                    <a:pt x="8" y="323"/>
                    <a:pt x="5" y="341"/>
                  </a:cubicBezTo>
                  <a:cubicBezTo>
                    <a:pt x="0" y="369"/>
                    <a:pt x="19" y="400"/>
                    <a:pt x="49" y="403"/>
                  </a:cubicBezTo>
                  <a:cubicBezTo>
                    <a:pt x="82" y="406"/>
                    <a:pt x="102" y="384"/>
                    <a:pt x="102" y="353"/>
                  </a:cubicBezTo>
                  <a:cubicBezTo>
                    <a:pt x="102" y="337"/>
                    <a:pt x="95" y="319"/>
                    <a:pt x="85" y="307"/>
                  </a:cubicBezTo>
                  <a:cubicBezTo>
                    <a:pt x="78" y="297"/>
                    <a:pt x="69" y="296"/>
                    <a:pt x="59" y="298"/>
                  </a:cubicBezTo>
                  <a:cubicBezTo>
                    <a:pt x="59" y="280"/>
                    <a:pt x="59" y="262"/>
                    <a:pt x="60" y="243"/>
                  </a:cubicBezTo>
                  <a:cubicBezTo>
                    <a:pt x="61" y="230"/>
                    <a:pt x="58" y="199"/>
                    <a:pt x="72" y="190"/>
                  </a:cubicBezTo>
                  <a:cubicBezTo>
                    <a:pt x="80" y="184"/>
                    <a:pt x="103" y="192"/>
                    <a:pt x="112" y="193"/>
                  </a:cubicBezTo>
                  <a:cubicBezTo>
                    <a:pt x="126" y="195"/>
                    <a:pt x="144" y="194"/>
                    <a:pt x="158" y="192"/>
                  </a:cubicBezTo>
                  <a:cubicBezTo>
                    <a:pt x="178" y="189"/>
                    <a:pt x="206" y="180"/>
                    <a:pt x="220" y="163"/>
                  </a:cubicBezTo>
                  <a:cubicBezTo>
                    <a:pt x="219" y="179"/>
                    <a:pt x="219" y="196"/>
                    <a:pt x="219" y="213"/>
                  </a:cubicBezTo>
                  <a:cubicBezTo>
                    <a:pt x="218" y="231"/>
                    <a:pt x="218" y="249"/>
                    <a:pt x="218" y="267"/>
                  </a:cubicBezTo>
                  <a:cubicBezTo>
                    <a:pt x="218" y="275"/>
                    <a:pt x="217" y="283"/>
                    <a:pt x="218" y="291"/>
                  </a:cubicBezTo>
                  <a:cubicBezTo>
                    <a:pt x="200" y="291"/>
                    <a:pt x="183" y="308"/>
                    <a:pt x="178" y="327"/>
                  </a:cubicBezTo>
                  <a:cubicBezTo>
                    <a:pt x="168" y="358"/>
                    <a:pt x="189" y="391"/>
                    <a:pt x="219" y="399"/>
                  </a:cubicBezTo>
                  <a:cubicBezTo>
                    <a:pt x="234" y="403"/>
                    <a:pt x="248" y="395"/>
                    <a:pt x="259" y="386"/>
                  </a:cubicBezTo>
                  <a:cubicBezTo>
                    <a:pt x="272" y="376"/>
                    <a:pt x="276" y="359"/>
                    <a:pt x="275" y="344"/>
                  </a:cubicBezTo>
                  <a:cubicBezTo>
                    <a:pt x="275" y="321"/>
                    <a:pt x="258" y="291"/>
                    <a:pt x="234" y="288"/>
                  </a:cubicBezTo>
                  <a:cubicBezTo>
                    <a:pt x="234" y="261"/>
                    <a:pt x="234" y="233"/>
                    <a:pt x="233" y="206"/>
                  </a:cubicBezTo>
                  <a:cubicBezTo>
                    <a:pt x="233" y="192"/>
                    <a:pt x="231" y="179"/>
                    <a:pt x="233" y="165"/>
                  </a:cubicBezTo>
                  <a:cubicBezTo>
                    <a:pt x="233" y="162"/>
                    <a:pt x="233" y="160"/>
                    <a:pt x="234" y="157"/>
                  </a:cubicBezTo>
                  <a:cubicBezTo>
                    <a:pt x="234" y="158"/>
                    <a:pt x="234" y="159"/>
                    <a:pt x="235" y="160"/>
                  </a:cubicBezTo>
                  <a:cubicBezTo>
                    <a:pt x="238" y="167"/>
                    <a:pt x="242" y="175"/>
                    <a:pt x="250" y="179"/>
                  </a:cubicBezTo>
                  <a:cubicBezTo>
                    <a:pt x="269" y="189"/>
                    <a:pt x="304" y="182"/>
                    <a:pt x="325" y="179"/>
                  </a:cubicBezTo>
                  <a:cubicBezTo>
                    <a:pt x="339" y="177"/>
                    <a:pt x="353" y="174"/>
                    <a:pt x="368" y="175"/>
                  </a:cubicBezTo>
                  <a:cubicBezTo>
                    <a:pt x="383" y="176"/>
                    <a:pt x="404" y="187"/>
                    <a:pt x="407" y="202"/>
                  </a:cubicBezTo>
                  <a:cubicBezTo>
                    <a:pt x="411" y="217"/>
                    <a:pt x="409" y="235"/>
                    <a:pt x="409" y="250"/>
                  </a:cubicBezTo>
                  <a:cubicBezTo>
                    <a:pt x="408" y="268"/>
                    <a:pt x="408" y="285"/>
                    <a:pt x="408" y="302"/>
                  </a:cubicBezTo>
                  <a:cubicBezTo>
                    <a:pt x="391" y="304"/>
                    <a:pt x="373" y="325"/>
                    <a:pt x="368" y="339"/>
                  </a:cubicBezTo>
                  <a:cubicBezTo>
                    <a:pt x="359" y="362"/>
                    <a:pt x="380" y="392"/>
                    <a:pt x="400" y="401"/>
                  </a:cubicBezTo>
                  <a:cubicBezTo>
                    <a:pt x="429" y="413"/>
                    <a:pt x="457" y="391"/>
                    <a:pt x="460" y="361"/>
                  </a:cubicBezTo>
                  <a:cubicBezTo>
                    <a:pt x="461" y="346"/>
                    <a:pt x="456" y="330"/>
                    <a:pt x="448" y="317"/>
                  </a:cubicBezTo>
                  <a:moveTo>
                    <a:pt x="61" y="311"/>
                  </a:moveTo>
                  <a:cubicBezTo>
                    <a:pt x="62" y="311"/>
                    <a:pt x="62" y="311"/>
                    <a:pt x="63" y="310"/>
                  </a:cubicBezTo>
                  <a:cubicBezTo>
                    <a:pt x="69" y="313"/>
                    <a:pt x="74" y="317"/>
                    <a:pt x="79" y="324"/>
                  </a:cubicBezTo>
                  <a:cubicBezTo>
                    <a:pt x="82" y="330"/>
                    <a:pt x="86" y="339"/>
                    <a:pt x="87" y="346"/>
                  </a:cubicBezTo>
                  <a:cubicBezTo>
                    <a:pt x="91" y="370"/>
                    <a:pt x="79" y="390"/>
                    <a:pt x="54" y="389"/>
                  </a:cubicBezTo>
                  <a:cubicBezTo>
                    <a:pt x="32" y="389"/>
                    <a:pt x="17" y="368"/>
                    <a:pt x="17" y="347"/>
                  </a:cubicBezTo>
                  <a:cubicBezTo>
                    <a:pt x="18" y="324"/>
                    <a:pt x="39" y="309"/>
                    <a:pt x="61" y="311"/>
                  </a:cubicBezTo>
                  <a:moveTo>
                    <a:pt x="233" y="302"/>
                  </a:moveTo>
                  <a:cubicBezTo>
                    <a:pt x="233" y="302"/>
                    <a:pt x="234" y="302"/>
                    <a:pt x="235" y="302"/>
                  </a:cubicBezTo>
                  <a:cubicBezTo>
                    <a:pt x="238" y="303"/>
                    <a:pt x="241" y="304"/>
                    <a:pt x="244" y="307"/>
                  </a:cubicBezTo>
                  <a:cubicBezTo>
                    <a:pt x="253" y="315"/>
                    <a:pt x="261" y="329"/>
                    <a:pt x="262" y="341"/>
                  </a:cubicBezTo>
                  <a:cubicBezTo>
                    <a:pt x="263" y="354"/>
                    <a:pt x="259" y="370"/>
                    <a:pt x="248" y="377"/>
                  </a:cubicBezTo>
                  <a:cubicBezTo>
                    <a:pt x="239" y="383"/>
                    <a:pt x="231" y="389"/>
                    <a:pt x="220" y="385"/>
                  </a:cubicBezTo>
                  <a:cubicBezTo>
                    <a:pt x="199" y="378"/>
                    <a:pt x="185" y="356"/>
                    <a:pt x="190" y="334"/>
                  </a:cubicBezTo>
                  <a:cubicBezTo>
                    <a:pt x="192" y="323"/>
                    <a:pt x="200" y="312"/>
                    <a:pt x="209" y="306"/>
                  </a:cubicBezTo>
                  <a:cubicBezTo>
                    <a:pt x="212" y="305"/>
                    <a:pt x="217" y="302"/>
                    <a:pt x="223" y="301"/>
                  </a:cubicBezTo>
                  <a:cubicBezTo>
                    <a:pt x="225" y="303"/>
                    <a:pt x="228" y="302"/>
                    <a:pt x="230" y="301"/>
                  </a:cubicBezTo>
                  <a:cubicBezTo>
                    <a:pt x="231" y="301"/>
                    <a:pt x="232" y="302"/>
                    <a:pt x="233" y="302"/>
                  </a:cubicBezTo>
                  <a:moveTo>
                    <a:pt x="228" y="116"/>
                  </a:moveTo>
                  <a:cubicBezTo>
                    <a:pt x="220" y="117"/>
                    <a:pt x="212" y="117"/>
                    <a:pt x="204" y="116"/>
                  </a:cubicBezTo>
                  <a:cubicBezTo>
                    <a:pt x="196" y="116"/>
                    <a:pt x="194" y="117"/>
                    <a:pt x="188" y="110"/>
                  </a:cubicBezTo>
                  <a:cubicBezTo>
                    <a:pt x="182" y="104"/>
                    <a:pt x="183" y="103"/>
                    <a:pt x="183" y="96"/>
                  </a:cubicBezTo>
                  <a:cubicBezTo>
                    <a:pt x="183" y="77"/>
                    <a:pt x="182" y="59"/>
                    <a:pt x="184" y="41"/>
                  </a:cubicBezTo>
                  <a:cubicBezTo>
                    <a:pt x="184" y="33"/>
                    <a:pt x="181" y="25"/>
                    <a:pt x="188" y="22"/>
                  </a:cubicBezTo>
                  <a:cubicBezTo>
                    <a:pt x="194" y="19"/>
                    <a:pt x="204" y="21"/>
                    <a:pt x="211" y="20"/>
                  </a:cubicBezTo>
                  <a:cubicBezTo>
                    <a:pt x="213" y="20"/>
                    <a:pt x="220" y="18"/>
                    <a:pt x="227" y="17"/>
                  </a:cubicBezTo>
                  <a:cubicBezTo>
                    <a:pt x="227" y="17"/>
                    <a:pt x="228" y="17"/>
                    <a:pt x="228" y="17"/>
                  </a:cubicBezTo>
                  <a:cubicBezTo>
                    <a:pt x="238" y="19"/>
                    <a:pt x="248" y="15"/>
                    <a:pt x="259" y="15"/>
                  </a:cubicBezTo>
                  <a:cubicBezTo>
                    <a:pt x="260" y="17"/>
                    <a:pt x="263" y="17"/>
                    <a:pt x="264" y="15"/>
                  </a:cubicBezTo>
                  <a:cubicBezTo>
                    <a:pt x="266" y="15"/>
                    <a:pt x="268" y="15"/>
                    <a:pt x="271" y="15"/>
                  </a:cubicBezTo>
                  <a:cubicBezTo>
                    <a:pt x="283" y="19"/>
                    <a:pt x="279" y="28"/>
                    <a:pt x="279" y="38"/>
                  </a:cubicBezTo>
                  <a:cubicBezTo>
                    <a:pt x="279" y="48"/>
                    <a:pt x="279" y="57"/>
                    <a:pt x="276" y="67"/>
                  </a:cubicBezTo>
                  <a:cubicBezTo>
                    <a:pt x="275" y="74"/>
                    <a:pt x="274" y="81"/>
                    <a:pt x="273" y="89"/>
                  </a:cubicBezTo>
                  <a:cubicBezTo>
                    <a:pt x="272" y="95"/>
                    <a:pt x="273" y="106"/>
                    <a:pt x="271" y="111"/>
                  </a:cubicBezTo>
                  <a:cubicBezTo>
                    <a:pt x="267" y="120"/>
                    <a:pt x="260" y="116"/>
                    <a:pt x="252" y="116"/>
                  </a:cubicBezTo>
                  <a:cubicBezTo>
                    <a:pt x="244" y="116"/>
                    <a:pt x="236" y="116"/>
                    <a:pt x="228" y="116"/>
                  </a:cubicBezTo>
                  <a:moveTo>
                    <a:pt x="403" y="387"/>
                  </a:moveTo>
                  <a:cubicBezTo>
                    <a:pt x="388" y="380"/>
                    <a:pt x="375" y="359"/>
                    <a:pt x="381" y="343"/>
                  </a:cubicBezTo>
                  <a:cubicBezTo>
                    <a:pt x="384" y="338"/>
                    <a:pt x="389" y="330"/>
                    <a:pt x="393" y="325"/>
                  </a:cubicBezTo>
                  <a:cubicBezTo>
                    <a:pt x="399" y="317"/>
                    <a:pt x="407" y="315"/>
                    <a:pt x="415" y="313"/>
                  </a:cubicBezTo>
                  <a:cubicBezTo>
                    <a:pt x="416" y="314"/>
                    <a:pt x="416" y="314"/>
                    <a:pt x="416" y="314"/>
                  </a:cubicBezTo>
                  <a:cubicBezTo>
                    <a:pt x="424" y="318"/>
                    <a:pt x="431" y="319"/>
                    <a:pt x="436" y="326"/>
                  </a:cubicBezTo>
                  <a:cubicBezTo>
                    <a:pt x="442" y="333"/>
                    <a:pt x="447" y="346"/>
                    <a:pt x="446" y="356"/>
                  </a:cubicBezTo>
                  <a:cubicBezTo>
                    <a:pt x="446" y="379"/>
                    <a:pt x="426" y="399"/>
                    <a:pt x="403" y="387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7" name="Freeform 107"/>
            <p:cNvSpPr>
              <a:spLocks/>
            </p:cNvSpPr>
            <p:nvPr/>
          </p:nvSpPr>
          <p:spPr bwMode="auto">
            <a:xfrm>
              <a:off x="8435976" y="681039"/>
              <a:ext cx="85725" cy="109538"/>
            </a:xfrm>
            <a:custGeom>
              <a:avLst/>
              <a:gdLst>
                <a:gd name="T0" fmla="*/ 37 w 40"/>
                <a:gd name="T1" fmla="*/ 1 h 51"/>
                <a:gd name="T2" fmla="*/ 18 w 40"/>
                <a:gd name="T3" fmla="*/ 22 h 51"/>
                <a:gd name="T4" fmla="*/ 0 w 40"/>
                <a:gd name="T5" fmla="*/ 46 h 51"/>
                <a:gd name="T6" fmla="*/ 0 w 40"/>
                <a:gd name="T7" fmla="*/ 47 h 51"/>
                <a:gd name="T8" fmla="*/ 6 w 40"/>
                <a:gd name="T9" fmla="*/ 50 h 51"/>
                <a:gd name="T10" fmla="*/ 6 w 40"/>
                <a:gd name="T11" fmla="*/ 49 h 51"/>
                <a:gd name="T12" fmla="*/ 22 w 40"/>
                <a:gd name="T13" fmla="*/ 23 h 51"/>
                <a:gd name="T14" fmla="*/ 39 w 40"/>
                <a:gd name="T15" fmla="*/ 3 h 51"/>
                <a:gd name="T16" fmla="*/ 37 w 40"/>
                <a:gd name="T17" fmla="*/ 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51">
                  <a:moveTo>
                    <a:pt x="37" y="1"/>
                  </a:moveTo>
                  <a:cubicBezTo>
                    <a:pt x="30" y="8"/>
                    <a:pt x="25" y="16"/>
                    <a:pt x="18" y="22"/>
                  </a:cubicBezTo>
                  <a:cubicBezTo>
                    <a:pt x="11" y="29"/>
                    <a:pt x="6" y="37"/>
                    <a:pt x="0" y="46"/>
                  </a:cubicBezTo>
                  <a:cubicBezTo>
                    <a:pt x="0" y="46"/>
                    <a:pt x="0" y="47"/>
                    <a:pt x="0" y="47"/>
                  </a:cubicBezTo>
                  <a:cubicBezTo>
                    <a:pt x="2" y="50"/>
                    <a:pt x="3" y="50"/>
                    <a:pt x="6" y="50"/>
                  </a:cubicBezTo>
                  <a:cubicBezTo>
                    <a:pt x="7" y="51"/>
                    <a:pt x="7" y="49"/>
                    <a:pt x="6" y="49"/>
                  </a:cubicBezTo>
                  <a:cubicBezTo>
                    <a:pt x="0" y="46"/>
                    <a:pt x="20" y="25"/>
                    <a:pt x="22" y="23"/>
                  </a:cubicBezTo>
                  <a:cubicBezTo>
                    <a:pt x="28" y="17"/>
                    <a:pt x="33" y="9"/>
                    <a:pt x="39" y="3"/>
                  </a:cubicBezTo>
                  <a:cubicBezTo>
                    <a:pt x="40" y="2"/>
                    <a:pt x="38" y="0"/>
                    <a:pt x="37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8" name="Freeform 108"/>
            <p:cNvSpPr>
              <a:spLocks/>
            </p:cNvSpPr>
            <p:nvPr/>
          </p:nvSpPr>
          <p:spPr bwMode="auto">
            <a:xfrm>
              <a:off x="8432801" y="690564"/>
              <a:ext cx="120650" cy="142875"/>
            </a:xfrm>
            <a:custGeom>
              <a:avLst/>
              <a:gdLst>
                <a:gd name="T0" fmla="*/ 53 w 56"/>
                <a:gd name="T1" fmla="*/ 1 h 66"/>
                <a:gd name="T2" fmla="*/ 24 w 56"/>
                <a:gd name="T3" fmla="*/ 36 h 66"/>
                <a:gd name="T4" fmla="*/ 10 w 56"/>
                <a:gd name="T5" fmla="*/ 51 h 66"/>
                <a:gd name="T6" fmla="*/ 1 w 56"/>
                <a:gd name="T7" fmla="*/ 63 h 66"/>
                <a:gd name="T8" fmla="*/ 2 w 56"/>
                <a:gd name="T9" fmla="*/ 65 h 66"/>
                <a:gd name="T10" fmla="*/ 9 w 56"/>
                <a:gd name="T11" fmla="*/ 59 h 66"/>
                <a:gd name="T12" fmla="*/ 23 w 56"/>
                <a:gd name="T13" fmla="*/ 42 h 66"/>
                <a:gd name="T14" fmla="*/ 55 w 56"/>
                <a:gd name="T15" fmla="*/ 3 h 66"/>
                <a:gd name="T16" fmla="*/ 53 w 56"/>
                <a:gd name="T17" fmla="*/ 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66">
                  <a:moveTo>
                    <a:pt x="53" y="1"/>
                  </a:moveTo>
                  <a:cubicBezTo>
                    <a:pt x="44" y="13"/>
                    <a:pt x="34" y="25"/>
                    <a:pt x="24" y="36"/>
                  </a:cubicBezTo>
                  <a:cubicBezTo>
                    <a:pt x="20" y="41"/>
                    <a:pt x="14" y="46"/>
                    <a:pt x="10" y="51"/>
                  </a:cubicBezTo>
                  <a:cubicBezTo>
                    <a:pt x="7" y="55"/>
                    <a:pt x="5" y="61"/>
                    <a:pt x="1" y="63"/>
                  </a:cubicBezTo>
                  <a:cubicBezTo>
                    <a:pt x="0" y="64"/>
                    <a:pt x="1" y="66"/>
                    <a:pt x="2" y="65"/>
                  </a:cubicBezTo>
                  <a:cubicBezTo>
                    <a:pt x="6" y="65"/>
                    <a:pt x="7" y="62"/>
                    <a:pt x="9" y="59"/>
                  </a:cubicBezTo>
                  <a:cubicBezTo>
                    <a:pt x="12" y="52"/>
                    <a:pt x="18" y="48"/>
                    <a:pt x="23" y="42"/>
                  </a:cubicBezTo>
                  <a:cubicBezTo>
                    <a:pt x="35" y="30"/>
                    <a:pt x="45" y="16"/>
                    <a:pt x="55" y="3"/>
                  </a:cubicBezTo>
                  <a:cubicBezTo>
                    <a:pt x="56" y="2"/>
                    <a:pt x="54" y="0"/>
                    <a:pt x="53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9" name="Freeform 109"/>
            <p:cNvSpPr>
              <a:spLocks/>
            </p:cNvSpPr>
            <p:nvPr/>
          </p:nvSpPr>
          <p:spPr bwMode="auto">
            <a:xfrm>
              <a:off x="8426451" y="733426"/>
              <a:ext cx="127000" cy="131763"/>
            </a:xfrm>
            <a:custGeom>
              <a:avLst/>
              <a:gdLst>
                <a:gd name="T0" fmla="*/ 56 w 59"/>
                <a:gd name="T1" fmla="*/ 1 h 61"/>
                <a:gd name="T2" fmla="*/ 29 w 59"/>
                <a:gd name="T3" fmla="*/ 30 h 61"/>
                <a:gd name="T4" fmla="*/ 1 w 59"/>
                <a:gd name="T5" fmla="*/ 59 h 61"/>
                <a:gd name="T6" fmla="*/ 3 w 59"/>
                <a:gd name="T7" fmla="*/ 60 h 61"/>
                <a:gd name="T8" fmla="*/ 58 w 59"/>
                <a:gd name="T9" fmla="*/ 3 h 61"/>
                <a:gd name="T10" fmla="*/ 56 w 59"/>
                <a:gd name="T11" fmla="*/ 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" h="61">
                  <a:moveTo>
                    <a:pt x="56" y="1"/>
                  </a:moveTo>
                  <a:cubicBezTo>
                    <a:pt x="47" y="10"/>
                    <a:pt x="38" y="21"/>
                    <a:pt x="29" y="30"/>
                  </a:cubicBezTo>
                  <a:cubicBezTo>
                    <a:pt x="20" y="40"/>
                    <a:pt x="10" y="48"/>
                    <a:pt x="1" y="59"/>
                  </a:cubicBezTo>
                  <a:cubicBezTo>
                    <a:pt x="0" y="60"/>
                    <a:pt x="2" y="61"/>
                    <a:pt x="3" y="60"/>
                  </a:cubicBezTo>
                  <a:cubicBezTo>
                    <a:pt x="24" y="43"/>
                    <a:pt x="39" y="22"/>
                    <a:pt x="58" y="3"/>
                  </a:cubicBezTo>
                  <a:cubicBezTo>
                    <a:pt x="59" y="2"/>
                    <a:pt x="57" y="0"/>
                    <a:pt x="56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0" name="Freeform 110"/>
            <p:cNvSpPr>
              <a:spLocks/>
            </p:cNvSpPr>
            <p:nvPr/>
          </p:nvSpPr>
          <p:spPr bwMode="auto">
            <a:xfrm>
              <a:off x="8435976" y="776289"/>
              <a:ext cx="117475" cy="114300"/>
            </a:xfrm>
            <a:custGeom>
              <a:avLst/>
              <a:gdLst>
                <a:gd name="T0" fmla="*/ 52 w 55"/>
                <a:gd name="T1" fmla="*/ 1 h 53"/>
                <a:gd name="T2" fmla="*/ 18 w 55"/>
                <a:gd name="T3" fmla="*/ 34 h 53"/>
                <a:gd name="T4" fmla="*/ 0 w 55"/>
                <a:gd name="T5" fmla="*/ 52 h 53"/>
                <a:gd name="T6" fmla="*/ 1 w 55"/>
                <a:gd name="T7" fmla="*/ 52 h 53"/>
                <a:gd name="T8" fmla="*/ 24 w 55"/>
                <a:gd name="T9" fmla="*/ 33 h 53"/>
                <a:gd name="T10" fmla="*/ 54 w 55"/>
                <a:gd name="T11" fmla="*/ 3 h 53"/>
                <a:gd name="T12" fmla="*/ 52 w 55"/>
                <a:gd name="T13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53">
                  <a:moveTo>
                    <a:pt x="52" y="1"/>
                  </a:moveTo>
                  <a:cubicBezTo>
                    <a:pt x="41" y="12"/>
                    <a:pt x="30" y="25"/>
                    <a:pt x="18" y="34"/>
                  </a:cubicBezTo>
                  <a:cubicBezTo>
                    <a:pt x="11" y="39"/>
                    <a:pt x="2" y="43"/>
                    <a:pt x="0" y="52"/>
                  </a:cubicBezTo>
                  <a:cubicBezTo>
                    <a:pt x="0" y="52"/>
                    <a:pt x="1" y="53"/>
                    <a:pt x="1" y="52"/>
                  </a:cubicBezTo>
                  <a:cubicBezTo>
                    <a:pt x="7" y="43"/>
                    <a:pt x="17" y="40"/>
                    <a:pt x="24" y="33"/>
                  </a:cubicBezTo>
                  <a:cubicBezTo>
                    <a:pt x="35" y="24"/>
                    <a:pt x="44" y="13"/>
                    <a:pt x="54" y="3"/>
                  </a:cubicBezTo>
                  <a:cubicBezTo>
                    <a:pt x="55" y="2"/>
                    <a:pt x="53" y="0"/>
                    <a:pt x="52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1" name="Freeform 111"/>
            <p:cNvSpPr>
              <a:spLocks/>
            </p:cNvSpPr>
            <p:nvPr/>
          </p:nvSpPr>
          <p:spPr bwMode="auto">
            <a:xfrm>
              <a:off x="8467726" y="815976"/>
              <a:ext cx="101600" cy="96838"/>
            </a:xfrm>
            <a:custGeom>
              <a:avLst/>
              <a:gdLst>
                <a:gd name="T0" fmla="*/ 44 w 47"/>
                <a:gd name="T1" fmla="*/ 1 h 45"/>
                <a:gd name="T2" fmla="*/ 42 w 47"/>
                <a:gd name="T3" fmla="*/ 2 h 45"/>
                <a:gd name="T4" fmla="*/ 19 w 47"/>
                <a:gd name="T5" fmla="*/ 26 h 45"/>
                <a:gd name="T6" fmla="*/ 0 w 47"/>
                <a:gd name="T7" fmla="*/ 44 h 45"/>
                <a:gd name="T8" fmla="*/ 1 w 47"/>
                <a:gd name="T9" fmla="*/ 44 h 45"/>
                <a:gd name="T10" fmla="*/ 30 w 47"/>
                <a:gd name="T11" fmla="*/ 20 h 45"/>
                <a:gd name="T12" fmla="*/ 44 w 47"/>
                <a:gd name="T13" fmla="*/ 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45">
                  <a:moveTo>
                    <a:pt x="44" y="1"/>
                  </a:moveTo>
                  <a:cubicBezTo>
                    <a:pt x="44" y="0"/>
                    <a:pt x="42" y="1"/>
                    <a:pt x="42" y="2"/>
                  </a:cubicBezTo>
                  <a:cubicBezTo>
                    <a:pt x="45" y="10"/>
                    <a:pt x="24" y="22"/>
                    <a:pt x="19" y="26"/>
                  </a:cubicBezTo>
                  <a:cubicBezTo>
                    <a:pt x="13" y="30"/>
                    <a:pt x="1" y="36"/>
                    <a:pt x="0" y="44"/>
                  </a:cubicBezTo>
                  <a:cubicBezTo>
                    <a:pt x="0" y="44"/>
                    <a:pt x="1" y="45"/>
                    <a:pt x="1" y="44"/>
                  </a:cubicBezTo>
                  <a:cubicBezTo>
                    <a:pt x="8" y="34"/>
                    <a:pt x="20" y="28"/>
                    <a:pt x="30" y="20"/>
                  </a:cubicBezTo>
                  <a:cubicBezTo>
                    <a:pt x="35" y="17"/>
                    <a:pt x="47" y="9"/>
                    <a:pt x="44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2" name="Line 112"/>
            <p:cNvSpPr>
              <a:spLocks noChangeShapeType="1"/>
            </p:cNvSpPr>
            <p:nvPr/>
          </p:nvSpPr>
          <p:spPr bwMode="auto">
            <a:xfrm>
              <a:off x="8529638" y="879476"/>
              <a:ext cx="0" cy="0"/>
            </a:xfrm>
            <a:prstGeom prst="line">
              <a:avLst/>
            </a:prstGeom>
            <a:noFill/>
            <a:ln w="9525">
              <a:noFill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3" name="Line 113"/>
            <p:cNvSpPr>
              <a:spLocks noChangeShapeType="1"/>
            </p:cNvSpPr>
            <p:nvPr/>
          </p:nvSpPr>
          <p:spPr bwMode="auto">
            <a:xfrm>
              <a:off x="8529638" y="879476"/>
              <a:ext cx="0" cy="0"/>
            </a:xfrm>
            <a:prstGeom prst="line">
              <a:avLst/>
            </a:prstGeom>
            <a:noFill/>
            <a:ln w="9525">
              <a:noFill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4" name="Line 114"/>
            <p:cNvSpPr>
              <a:spLocks noChangeShapeType="1"/>
            </p:cNvSpPr>
            <p:nvPr/>
          </p:nvSpPr>
          <p:spPr bwMode="auto">
            <a:xfrm>
              <a:off x="8529638" y="879476"/>
              <a:ext cx="0" cy="0"/>
            </a:xfrm>
            <a:prstGeom prst="line">
              <a:avLst/>
            </a:prstGeom>
            <a:noFill/>
            <a:ln w="0" cap="rnd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5" name="Freeform 115"/>
            <p:cNvSpPr>
              <a:spLocks/>
            </p:cNvSpPr>
            <p:nvPr/>
          </p:nvSpPr>
          <p:spPr bwMode="auto">
            <a:xfrm>
              <a:off x="8085138" y="1287464"/>
              <a:ext cx="107950" cy="128588"/>
            </a:xfrm>
            <a:custGeom>
              <a:avLst/>
              <a:gdLst>
                <a:gd name="T0" fmla="*/ 48 w 50"/>
                <a:gd name="T1" fmla="*/ 1 h 60"/>
                <a:gd name="T2" fmla="*/ 35 w 50"/>
                <a:gd name="T3" fmla="*/ 16 h 60"/>
                <a:gd name="T4" fmla="*/ 19 w 50"/>
                <a:gd name="T5" fmla="*/ 32 h 60"/>
                <a:gd name="T6" fmla="*/ 8 w 50"/>
                <a:gd name="T7" fmla="*/ 46 h 60"/>
                <a:gd name="T8" fmla="*/ 1 w 50"/>
                <a:gd name="T9" fmla="*/ 59 h 60"/>
                <a:gd name="T10" fmla="*/ 2 w 50"/>
                <a:gd name="T11" fmla="*/ 59 h 60"/>
                <a:gd name="T12" fmla="*/ 12 w 50"/>
                <a:gd name="T13" fmla="*/ 47 h 60"/>
                <a:gd name="T14" fmla="*/ 25 w 50"/>
                <a:gd name="T15" fmla="*/ 29 h 60"/>
                <a:gd name="T16" fmla="*/ 49 w 50"/>
                <a:gd name="T17" fmla="*/ 2 h 60"/>
                <a:gd name="T18" fmla="*/ 48 w 50"/>
                <a:gd name="T19" fmla="*/ 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60">
                  <a:moveTo>
                    <a:pt x="48" y="1"/>
                  </a:moveTo>
                  <a:cubicBezTo>
                    <a:pt x="43" y="6"/>
                    <a:pt x="39" y="11"/>
                    <a:pt x="35" y="16"/>
                  </a:cubicBezTo>
                  <a:cubicBezTo>
                    <a:pt x="29" y="22"/>
                    <a:pt x="24" y="26"/>
                    <a:pt x="19" y="32"/>
                  </a:cubicBezTo>
                  <a:cubicBezTo>
                    <a:pt x="15" y="36"/>
                    <a:pt x="12" y="41"/>
                    <a:pt x="8" y="46"/>
                  </a:cubicBezTo>
                  <a:cubicBezTo>
                    <a:pt x="5" y="50"/>
                    <a:pt x="1" y="54"/>
                    <a:pt x="1" y="59"/>
                  </a:cubicBezTo>
                  <a:cubicBezTo>
                    <a:pt x="0" y="59"/>
                    <a:pt x="1" y="60"/>
                    <a:pt x="2" y="59"/>
                  </a:cubicBezTo>
                  <a:cubicBezTo>
                    <a:pt x="5" y="55"/>
                    <a:pt x="9" y="51"/>
                    <a:pt x="12" y="47"/>
                  </a:cubicBezTo>
                  <a:cubicBezTo>
                    <a:pt x="16" y="41"/>
                    <a:pt x="20" y="35"/>
                    <a:pt x="25" y="29"/>
                  </a:cubicBezTo>
                  <a:cubicBezTo>
                    <a:pt x="34" y="20"/>
                    <a:pt x="42" y="12"/>
                    <a:pt x="49" y="2"/>
                  </a:cubicBezTo>
                  <a:cubicBezTo>
                    <a:pt x="50" y="1"/>
                    <a:pt x="49" y="0"/>
                    <a:pt x="48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6" name="Freeform 116"/>
            <p:cNvSpPr>
              <a:spLocks/>
            </p:cNvSpPr>
            <p:nvPr/>
          </p:nvSpPr>
          <p:spPr bwMode="auto">
            <a:xfrm>
              <a:off x="8096251" y="1314451"/>
              <a:ext cx="109538" cy="123825"/>
            </a:xfrm>
            <a:custGeom>
              <a:avLst/>
              <a:gdLst>
                <a:gd name="T0" fmla="*/ 48 w 51"/>
                <a:gd name="T1" fmla="*/ 1 h 58"/>
                <a:gd name="T2" fmla="*/ 15 w 51"/>
                <a:gd name="T3" fmla="*/ 33 h 58"/>
                <a:gd name="T4" fmla="*/ 0 w 51"/>
                <a:gd name="T5" fmla="*/ 57 h 58"/>
                <a:gd name="T6" fmla="*/ 2 w 51"/>
                <a:gd name="T7" fmla="*/ 57 h 58"/>
                <a:gd name="T8" fmla="*/ 23 w 51"/>
                <a:gd name="T9" fmla="*/ 30 h 58"/>
                <a:gd name="T10" fmla="*/ 50 w 51"/>
                <a:gd name="T11" fmla="*/ 3 h 58"/>
                <a:gd name="T12" fmla="*/ 48 w 51"/>
                <a:gd name="T13" fmla="*/ 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58">
                  <a:moveTo>
                    <a:pt x="48" y="1"/>
                  </a:moveTo>
                  <a:cubicBezTo>
                    <a:pt x="37" y="12"/>
                    <a:pt x="27" y="23"/>
                    <a:pt x="15" y="33"/>
                  </a:cubicBezTo>
                  <a:cubicBezTo>
                    <a:pt x="9" y="39"/>
                    <a:pt x="0" y="47"/>
                    <a:pt x="0" y="57"/>
                  </a:cubicBezTo>
                  <a:cubicBezTo>
                    <a:pt x="0" y="58"/>
                    <a:pt x="2" y="58"/>
                    <a:pt x="2" y="57"/>
                  </a:cubicBezTo>
                  <a:cubicBezTo>
                    <a:pt x="7" y="46"/>
                    <a:pt x="14" y="39"/>
                    <a:pt x="23" y="30"/>
                  </a:cubicBezTo>
                  <a:cubicBezTo>
                    <a:pt x="32" y="21"/>
                    <a:pt x="41" y="12"/>
                    <a:pt x="50" y="3"/>
                  </a:cubicBezTo>
                  <a:cubicBezTo>
                    <a:pt x="51" y="1"/>
                    <a:pt x="49" y="0"/>
                    <a:pt x="48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7" name="Freeform 117"/>
            <p:cNvSpPr>
              <a:spLocks/>
            </p:cNvSpPr>
            <p:nvPr/>
          </p:nvSpPr>
          <p:spPr bwMode="auto">
            <a:xfrm>
              <a:off x="8105776" y="1363664"/>
              <a:ext cx="103188" cy="100013"/>
            </a:xfrm>
            <a:custGeom>
              <a:avLst/>
              <a:gdLst>
                <a:gd name="T0" fmla="*/ 45 w 48"/>
                <a:gd name="T1" fmla="*/ 0 h 47"/>
                <a:gd name="T2" fmla="*/ 16 w 48"/>
                <a:gd name="T3" fmla="*/ 27 h 47"/>
                <a:gd name="T4" fmla="*/ 5 w 48"/>
                <a:gd name="T5" fmla="*/ 40 h 47"/>
                <a:gd name="T6" fmla="*/ 0 w 48"/>
                <a:gd name="T7" fmla="*/ 46 h 47"/>
                <a:gd name="T8" fmla="*/ 2 w 48"/>
                <a:gd name="T9" fmla="*/ 47 h 47"/>
                <a:gd name="T10" fmla="*/ 10 w 48"/>
                <a:gd name="T11" fmla="*/ 40 h 47"/>
                <a:gd name="T12" fmla="*/ 20 w 48"/>
                <a:gd name="T13" fmla="*/ 27 h 47"/>
                <a:gd name="T14" fmla="*/ 47 w 48"/>
                <a:gd name="T15" fmla="*/ 2 h 47"/>
                <a:gd name="T16" fmla="*/ 45 w 48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47">
                  <a:moveTo>
                    <a:pt x="45" y="0"/>
                  </a:moveTo>
                  <a:cubicBezTo>
                    <a:pt x="36" y="9"/>
                    <a:pt x="26" y="18"/>
                    <a:pt x="16" y="27"/>
                  </a:cubicBezTo>
                  <a:cubicBezTo>
                    <a:pt x="12" y="31"/>
                    <a:pt x="9" y="36"/>
                    <a:pt x="5" y="40"/>
                  </a:cubicBezTo>
                  <a:cubicBezTo>
                    <a:pt x="3" y="42"/>
                    <a:pt x="1" y="43"/>
                    <a:pt x="0" y="46"/>
                  </a:cubicBezTo>
                  <a:cubicBezTo>
                    <a:pt x="0" y="47"/>
                    <a:pt x="1" y="47"/>
                    <a:pt x="2" y="47"/>
                  </a:cubicBezTo>
                  <a:cubicBezTo>
                    <a:pt x="4" y="44"/>
                    <a:pt x="8" y="42"/>
                    <a:pt x="10" y="40"/>
                  </a:cubicBezTo>
                  <a:cubicBezTo>
                    <a:pt x="14" y="35"/>
                    <a:pt x="16" y="30"/>
                    <a:pt x="20" y="27"/>
                  </a:cubicBezTo>
                  <a:cubicBezTo>
                    <a:pt x="30" y="19"/>
                    <a:pt x="38" y="10"/>
                    <a:pt x="47" y="2"/>
                  </a:cubicBezTo>
                  <a:cubicBezTo>
                    <a:pt x="48" y="1"/>
                    <a:pt x="46" y="0"/>
                    <a:pt x="45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8" name="Freeform 118"/>
            <p:cNvSpPr>
              <a:spLocks/>
            </p:cNvSpPr>
            <p:nvPr/>
          </p:nvSpPr>
          <p:spPr bwMode="auto">
            <a:xfrm>
              <a:off x="8121651" y="1414464"/>
              <a:ext cx="84138" cy="77788"/>
            </a:xfrm>
            <a:custGeom>
              <a:avLst/>
              <a:gdLst>
                <a:gd name="T0" fmla="*/ 36 w 39"/>
                <a:gd name="T1" fmla="*/ 1 h 36"/>
                <a:gd name="T2" fmla="*/ 1 w 39"/>
                <a:gd name="T3" fmla="*/ 34 h 36"/>
                <a:gd name="T4" fmla="*/ 2 w 39"/>
                <a:gd name="T5" fmla="*/ 35 h 36"/>
                <a:gd name="T6" fmla="*/ 38 w 39"/>
                <a:gd name="T7" fmla="*/ 3 h 36"/>
                <a:gd name="T8" fmla="*/ 36 w 39"/>
                <a:gd name="T9" fmla="*/ 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6">
                  <a:moveTo>
                    <a:pt x="36" y="1"/>
                  </a:moveTo>
                  <a:cubicBezTo>
                    <a:pt x="25" y="13"/>
                    <a:pt x="11" y="22"/>
                    <a:pt x="1" y="34"/>
                  </a:cubicBezTo>
                  <a:cubicBezTo>
                    <a:pt x="0" y="35"/>
                    <a:pt x="1" y="36"/>
                    <a:pt x="2" y="35"/>
                  </a:cubicBezTo>
                  <a:cubicBezTo>
                    <a:pt x="15" y="25"/>
                    <a:pt x="27" y="14"/>
                    <a:pt x="38" y="3"/>
                  </a:cubicBezTo>
                  <a:cubicBezTo>
                    <a:pt x="39" y="2"/>
                    <a:pt x="37" y="0"/>
                    <a:pt x="36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9" name="Freeform 119"/>
            <p:cNvSpPr>
              <a:spLocks/>
            </p:cNvSpPr>
            <p:nvPr/>
          </p:nvSpPr>
          <p:spPr bwMode="auto">
            <a:xfrm>
              <a:off x="8450263" y="1285876"/>
              <a:ext cx="109538" cy="109538"/>
            </a:xfrm>
            <a:custGeom>
              <a:avLst/>
              <a:gdLst>
                <a:gd name="T0" fmla="*/ 48 w 51"/>
                <a:gd name="T1" fmla="*/ 1 h 51"/>
                <a:gd name="T2" fmla="*/ 38 w 51"/>
                <a:gd name="T3" fmla="*/ 9 h 51"/>
                <a:gd name="T4" fmla="*/ 23 w 51"/>
                <a:gd name="T5" fmla="*/ 21 h 51"/>
                <a:gd name="T6" fmla="*/ 0 w 51"/>
                <a:gd name="T7" fmla="*/ 50 h 51"/>
                <a:gd name="T8" fmla="*/ 2 w 51"/>
                <a:gd name="T9" fmla="*/ 50 h 51"/>
                <a:gd name="T10" fmla="*/ 24 w 51"/>
                <a:gd name="T11" fmla="*/ 25 h 51"/>
                <a:gd name="T12" fmla="*/ 35 w 51"/>
                <a:gd name="T13" fmla="*/ 15 h 51"/>
                <a:gd name="T14" fmla="*/ 49 w 51"/>
                <a:gd name="T15" fmla="*/ 4 h 51"/>
                <a:gd name="T16" fmla="*/ 48 w 51"/>
                <a:gd name="T17" fmla="*/ 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51">
                  <a:moveTo>
                    <a:pt x="48" y="1"/>
                  </a:moveTo>
                  <a:cubicBezTo>
                    <a:pt x="43" y="2"/>
                    <a:pt x="41" y="5"/>
                    <a:pt x="38" y="9"/>
                  </a:cubicBezTo>
                  <a:cubicBezTo>
                    <a:pt x="33" y="13"/>
                    <a:pt x="27" y="17"/>
                    <a:pt x="23" y="21"/>
                  </a:cubicBezTo>
                  <a:cubicBezTo>
                    <a:pt x="15" y="30"/>
                    <a:pt x="3" y="38"/>
                    <a:pt x="0" y="50"/>
                  </a:cubicBezTo>
                  <a:cubicBezTo>
                    <a:pt x="0" y="50"/>
                    <a:pt x="1" y="51"/>
                    <a:pt x="2" y="50"/>
                  </a:cubicBezTo>
                  <a:cubicBezTo>
                    <a:pt x="8" y="41"/>
                    <a:pt x="17" y="34"/>
                    <a:pt x="24" y="25"/>
                  </a:cubicBezTo>
                  <a:cubicBezTo>
                    <a:pt x="28" y="21"/>
                    <a:pt x="31" y="18"/>
                    <a:pt x="35" y="15"/>
                  </a:cubicBezTo>
                  <a:cubicBezTo>
                    <a:pt x="39" y="11"/>
                    <a:pt x="44" y="5"/>
                    <a:pt x="49" y="4"/>
                  </a:cubicBezTo>
                  <a:cubicBezTo>
                    <a:pt x="51" y="3"/>
                    <a:pt x="50" y="0"/>
                    <a:pt x="48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0" name="Freeform 120"/>
            <p:cNvSpPr>
              <a:spLocks/>
            </p:cNvSpPr>
            <p:nvPr/>
          </p:nvSpPr>
          <p:spPr bwMode="auto">
            <a:xfrm>
              <a:off x="8467726" y="1323976"/>
              <a:ext cx="92075" cy="98425"/>
            </a:xfrm>
            <a:custGeom>
              <a:avLst/>
              <a:gdLst>
                <a:gd name="T0" fmla="*/ 39 w 43"/>
                <a:gd name="T1" fmla="*/ 1 h 46"/>
                <a:gd name="T2" fmla="*/ 15 w 43"/>
                <a:gd name="T3" fmla="*/ 23 h 46"/>
                <a:gd name="T4" fmla="*/ 0 w 43"/>
                <a:gd name="T5" fmla="*/ 44 h 46"/>
                <a:gd name="T6" fmla="*/ 1 w 43"/>
                <a:gd name="T7" fmla="*/ 45 h 46"/>
                <a:gd name="T8" fmla="*/ 22 w 43"/>
                <a:gd name="T9" fmla="*/ 21 h 46"/>
                <a:gd name="T10" fmla="*/ 42 w 43"/>
                <a:gd name="T11" fmla="*/ 2 h 46"/>
                <a:gd name="T12" fmla="*/ 39 w 43"/>
                <a:gd name="T13" fmla="*/ 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46">
                  <a:moveTo>
                    <a:pt x="39" y="1"/>
                  </a:moveTo>
                  <a:cubicBezTo>
                    <a:pt x="33" y="10"/>
                    <a:pt x="23" y="15"/>
                    <a:pt x="15" y="23"/>
                  </a:cubicBezTo>
                  <a:cubicBezTo>
                    <a:pt x="9" y="29"/>
                    <a:pt x="1" y="36"/>
                    <a:pt x="0" y="44"/>
                  </a:cubicBezTo>
                  <a:cubicBezTo>
                    <a:pt x="0" y="45"/>
                    <a:pt x="1" y="46"/>
                    <a:pt x="1" y="45"/>
                  </a:cubicBezTo>
                  <a:cubicBezTo>
                    <a:pt x="7" y="36"/>
                    <a:pt x="13" y="28"/>
                    <a:pt x="22" y="21"/>
                  </a:cubicBezTo>
                  <a:cubicBezTo>
                    <a:pt x="29" y="15"/>
                    <a:pt x="36" y="10"/>
                    <a:pt x="42" y="2"/>
                  </a:cubicBezTo>
                  <a:cubicBezTo>
                    <a:pt x="43" y="1"/>
                    <a:pt x="40" y="0"/>
                    <a:pt x="39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1" name="Freeform 121"/>
            <p:cNvSpPr>
              <a:spLocks/>
            </p:cNvSpPr>
            <p:nvPr/>
          </p:nvSpPr>
          <p:spPr bwMode="auto">
            <a:xfrm>
              <a:off x="8478838" y="1357314"/>
              <a:ext cx="90488" cy="95250"/>
            </a:xfrm>
            <a:custGeom>
              <a:avLst/>
              <a:gdLst>
                <a:gd name="T0" fmla="*/ 40 w 42"/>
                <a:gd name="T1" fmla="*/ 1 h 45"/>
                <a:gd name="T2" fmla="*/ 17 w 42"/>
                <a:gd name="T3" fmla="*/ 23 h 45"/>
                <a:gd name="T4" fmla="*/ 0 w 42"/>
                <a:gd name="T5" fmla="*/ 44 h 45"/>
                <a:gd name="T6" fmla="*/ 1 w 42"/>
                <a:gd name="T7" fmla="*/ 45 h 45"/>
                <a:gd name="T8" fmla="*/ 25 w 42"/>
                <a:gd name="T9" fmla="*/ 20 h 45"/>
                <a:gd name="T10" fmla="*/ 42 w 42"/>
                <a:gd name="T11" fmla="*/ 2 h 45"/>
                <a:gd name="T12" fmla="*/ 40 w 42"/>
                <a:gd name="T13" fmla="*/ 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5">
                  <a:moveTo>
                    <a:pt x="40" y="1"/>
                  </a:moveTo>
                  <a:cubicBezTo>
                    <a:pt x="36" y="11"/>
                    <a:pt x="25" y="16"/>
                    <a:pt x="17" y="23"/>
                  </a:cubicBezTo>
                  <a:cubicBezTo>
                    <a:pt x="11" y="29"/>
                    <a:pt x="2" y="35"/>
                    <a:pt x="0" y="44"/>
                  </a:cubicBezTo>
                  <a:cubicBezTo>
                    <a:pt x="0" y="45"/>
                    <a:pt x="1" y="45"/>
                    <a:pt x="1" y="45"/>
                  </a:cubicBezTo>
                  <a:cubicBezTo>
                    <a:pt x="6" y="35"/>
                    <a:pt x="16" y="27"/>
                    <a:pt x="25" y="20"/>
                  </a:cubicBezTo>
                  <a:cubicBezTo>
                    <a:pt x="31" y="15"/>
                    <a:pt x="39" y="10"/>
                    <a:pt x="42" y="2"/>
                  </a:cubicBezTo>
                  <a:cubicBezTo>
                    <a:pt x="42" y="1"/>
                    <a:pt x="40" y="0"/>
                    <a:pt x="40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2" name="Freeform 122"/>
            <p:cNvSpPr>
              <a:spLocks/>
            </p:cNvSpPr>
            <p:nvPr/>
          </p:nvSpPr>
          <p:spPr bwMode="auto">
            <a:xfrm>
              <a:off x="8493126" y="1408114"/>
              <a:ext cx="66675" cy="66675"/>
            </a:xfrm>
            <a:custGeom>
              <a:avLst/>
              <a:gdLst>
                <a:gd name="T0" fmla="*/ 28 w 31"/>
                <a:gd name="T1" fmla="*/ 2 h 31"/>
                <a:gd name="T2" fmla="*/ 13 w 31"/>
                <a:gd name="T3" fmla="*/ 16 h 31"/>
                <a:gd name="T4" fmla="*/ 1 w 31"/>
                <a:gd name="T5" fmla="*/ 30 h 31"/>
                <a:gd name="T6" fmla="*/ 1 w 31"/>
                <a:gd name="T7" fmla="*/ 31 h 31"/>
                <a:gd name="T8" fmla="*/ 15 w 31"/>
                <a:gd name="T9" fmla="*/ 18 h 31"/>
                <a:gd name="T10" fmla="*/ 30 w 31"/>
                <a:gd name="T11" fmla="*/ 4 h 31"/>
                <a:gd name="T12" fmla="*/ 28 w 31"/>
                <a:gd name="T13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31">
                  <a:moveTo>
                    <a:pt x="28" y="2"/>
                  </a:moveTo>
                  <a:cubicBezTo>
                    <a:pt x="23" y="7"/>
                    <a:pt x="18" y="11"/>
                    <a:pt x="13" y="16"/>
                  </a:cubicBezTo>
                  <a:cubicBezTo>
                    <a:pt x="9" y="21"/>
                    <a:pt x="4" y="25"/>
                    <a:pt x="1" y="30"/>
                  </a:cubicBezTo>
                  <a:cubicBezTo>
                    <a:pt x="0" y="30"/>
                    <a:pt x="1" y="31"/>
                    <a:pt x="1" y="31"/>
                  </a:cubicBezTo>
                  <a:cubicBezTo>
                    <a:pt x="6" y="27"/>
                    <a:pt x="11" y="22"/>
                    <a:pt x="15" y="18"/>
                  </a:cubicBezTo>
                  <a:cubicBezTo>
                    <a:pt x="20" y="13"/>
                    <a:pt x="25" y="9"/>
                    <a:pt x="30" y="4"/>
                  </a:cubicBezTo>
                  <a:cubicBezTo>
                    <a:pt x="31" y="2"/>
                    <a:pt x="29" y="0"/>
                    <a:pt x="28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3" name="Freeform 123"/>
            <p:cNvSpPr>
              <a:spLocks/>
            </p:cNvSpPr>
            <p:nvPr/>
          </p:nvSpPr>
          <p:spPr bwMode="auto">
            <a:xfrm>
              <a:off x="8504238" y="1468439"/>
              <a:ext cx="28575" cy="38100"/>
            </a:xfrm>
            <a:custGeom>
              <a:avLst/>
              <a:gdLst>
                <a:gd name="T0" fmla="*/ 10 w 13"/>
                <a:gd name="T1" fmla="*/ 1 h 18"/>
                <a:gd name="T2" fmla="*/ 1 w 13"/>
                <a:gd name="T3" fmla="*/ 17 h 18"/>
                <a:gd name="T4" fmla="*/ 2 w 13"/>
                <a:gd name="T5" fmla="*/ 17 h 18"/>
                <a:gd name="T6" fmla="*/ 12 w 13"/>
                <a:gd name="T7" fmla="*/ 3 h 18"/>
                <a:gd name="T8" fmla="*/ 10 w 13"/>
                <a:gd name="T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8">
                  <a:moveTo>
                    <a:pt x="10" y="1"/>
                  </a:moveTo>
                  <a:cubicBezTo>
                    <a:pt x="6" y="6"/>
                    <a:pt x="1" y="11"/>
                    <a:pt x="1" y="17"/>
                  </a:cubicBezTo>
                  <a:cubicBezTo>
                    <a:pt x="0" y="18"/>
                    <a:pt x="1" y="18"/>
                    <a:pt x="2" y="17"/>
                  </a:cubicBezTo>
                  <a:cubicBezTo>
                    <a:pt x="5" y="12"/>
                    <a:pt x="8" y="7"/>
                    <a:pt x="12" y="3"/>
                  </a:cubicBezTo>
                  <a:cubicBezTo>
                    <a:pt x="13" y="2"/>
                    <a:pt x="11" y="0"/>
                    <a:pt x="10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4" name="Freeform 124"/>
            <p:cNvSpPr>
              <a:spLocks/>
            </p:cNvSpPr>
            <p:nvPr/>
          </p:nvSpPr>
          <p:spPr bwMode="auto">
            <a:xfrm>
              <a:off x="8864601" y="1309689"/>
              <a:ext cx="106363" cy="112713"/>
            </a:xfrm>
            <a:custGeom>
              <a:avLst/>
              <a:gdLst>
                <a:gd name="T0" fmla="*/ 48 w 50"/>
                <a:gd name="T1" fmla="*/ 1 h 53"/>
                <a:gd name="T2" fmla="*/ 19 w 50"/>
                <a:gd name="T3" fmla="*/ 29 h 53"/>
                <a:gd name="T4" fmla="*/ 8 w 50"/>
                <a:gd name="T5" fmla="*/ 41 h 53"/>
                <a:gd name="T6" fmla="*/ 0 w 50"/>
                <a:gd name="T7" fmla="*/ 51 h 53"/>
                <a:gd name="T8" fmla="*/ 2 w 50"/>
                <a:gd name="T9" fmla="*/ 52 h 53"/>
                <a:gd name="T10" fmla="*/ 14 w 50"/>
                <a:gd name="T11" fmla="*/ 39 h 53"/>
                <a:gd name="T12" fmla="*/ 25 w 50"/>
                <a:gd name="T13" fmla="*/ 27 h 53"/>
                <a:gd name="T14" fmla="*/ 50 w 50"/>
                <a:gd name="T15" fmla="*/ 2 h 53"/>
                <a:gd name="T16" fmla="*/ 48 w 50"/>
                <a:gd name="T17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53">
                  <a:moveTo>
                    <a:pt x="48" y="1"/>
                  </a:moveTo>
                  <a:cubicBezTo>
                    <a:pt x="38" y="10"/>
                    <a:pt x="28" y="18"/>
                    <a:pt x="19" y="29"/>
                  </a:cubicBezTo>
                  <a:cubicBezTo>
                    <a:pt x="16" y="33"/>
                    <a:pt x="12" y="37"/>
                    <a:pt x="8" y="41"/>
                  </a:cubicBezTo>
                  <a:cubicBezTo>
                    <a:pt x="4" y="44"/>
                    <a:pt x="2" y="46"/>
                    <a:pt x="0" y="51"/>
                  </a:cubicBezTo>
                  <a:cubicBezTo>
                    <a:pt x="0" y="52"/>
                    <a:pt x="2" y="53"/>
                    <a:pt x="2" y="52"/>
                  </a:cubicBezTo>
                  <a:cubicBezTo>
                    <a:pt x="6" y="47"/>
                    <a:pt x="10" y="44"/>
                    <a:pt x="14" y="39"/>
                  </a:cubicBezTo>
                  <a:cubicBezTo>
                    <a:pt x="18" y="36"/>
                    <a:pt x="21" y="31"/>
                    <a:pt x="25" y="27"/>
                  </a:cubicBezTo>
                  <a:cubicBezTo>
                    <a:pt x="33" y="18"/>
                    <a:pt x="42" y="11"/>
                    <a:pt x="50" y="2"/>
                  </a:cubicBezTo>
                  <a:cubicBezTo>
                    <a:pt x="50" y="1"/>
                    <a:pt x="49" y="0"/>
                    <a:pt x="48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5" name="Freeform 125"/>
            <p:cNvSpPr>
              <a:spLocks/>
            </p:cNvSpPr>
            <p:nvPr/>
          </p:nvSpPr>
          <p:spPr bwMode="auto">
            <a:xfrm>
              <a:off x="8864601" y="1352551"/>
              <a:ext cx="117475" cy="96838"/>
            </a:xfrm>
            <a:custGeom>
              <a:avLst/>
              <a:gdLst>
                <a:gd name="T0" fmla="*/ 53 w 55"/>
                <a:gd name="T1" fmla="*/ 1 h 45"/>
                <a:gd name="T2" fmla="*/ 22 w 55"/>
                <a:gd name="T3" fmla="*/ 25 h 45"/>
                <a:gd name="T4" fmla="*/ 1 w 55"/>
                <a:gd name="T5" fmla="*/ 43 h 45"/>
                <a:gd name="T6" fmla="*/ 2 w 55"/>
                <a:gd name="T7" fmla="*/ 45 h 45"/>
                <a:gd name="T8" fmla="*/ 25 w 55"/>
                <a:gd name="T9" fmla="*/ 27 h 45"/>
                <a:gd name="T10" fmla="*/ 55 w 55"/>
                <a:gd name="T11" fmla="*/ 2 h 45"/>
                <a:gd name="T12" fmla="*/ 53 w 55"/>
                <a:gd name="T13" fmla="*/ 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45">
                  <a:moveTo>
                    <a:pt x="53" y="1"/>
                  </a:moveTo>
                  <a:cubicBezTo>
                    <a:pt x="43" y="9"/>
                    <a:pt x="33" y="17"/>
                    <a:pt x="22" y="25"/>
                  </a:cubicBezTo>
                  <a:cubicBezTo>
                    <a:pt x="15" y="31"/>
                    <a:pt x="9" y="37"/>
                    <a:pt x="1" y="43"/>
                  </a:cubicBezTo>
                  <a:cubicBezTo>
                    <a:pt x="0" y="43"/>
                    <a:pt x="1" y="45"/>
                    <a:pt x="2" y="45"/>
                  </a:cubicBezTo>
                  <a:cubicBezTo>
                    <a:pt x="11" y="43"/>
                    <a:pt x="18" y="33"/>
                    <a:pt x="25" y="27"/>
                  </a:cubicBezTo>
                  <a:cubicBezTo>
                    <a:pt x="35" y="19"/>
                    <a:pt x="45" y="11"/>
                    <a:pt x="55" y="2"/>
                  </a:cubicBezTo>
                  <a:cubicBezTo>
                    <a:pt x="55" y="1"/>
                    <a:pt x="54" y="0"/>
                    <a:pt x="53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6" name="Freeform 126"/>
            <p:cNvSpPr>
              <a:spLocks/>
            </p:cNvSpPr>
            <p:nvPr/>
          </p:nvSpPr>
          <p:spPr bwMode="auto">
            <a:xfrm>
              <a:off x="8891588" y="1400176"/>
              <a:ext cx="82550" cy="74613"/>
            </a:xfrm>
            <a:custGeom>
              <a:avLst/>
              <a:gdLst>
                <a:gd name="T0" fmla="*/ 35 w 38"/>
                <a:gd name="T1" fmla="*/ 1 h 35"/>
                <a:gd name="T2" fmla="*/ 11 w 38"/>
                <a:gd name="T3" fmla="*/ 20 h 35"/>
                <a:gd name="T4" fmla="*/ 0 w 38"/>
                <a:gd name="T5" fmla="*/ 34 h 35"/>
                <a:gd name="T6" fmla="*/ 2 w 38"/>
                <a:gd name="T7" fmla="*/ 34 h 35"/>
                <a:gd name="T8" fmla="*/ 17 w 38"/>
                <a:gd name="T9" fmla="*/ 18 h 35"/>
                <a:gd name="T10" fmla="*/ 37 w 38"/>
                <a:gd name="T11" fmla="*/ 3 h 35"/>
                <a:gd name="T12" fmla="*/ 35 w 38"/>
                <a:gd name="T13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35">
                  <a:moveTo>
                    <a:pt x="35" y="1"/>
                  </a:moveTo>
                  <a:cubicBezTo>
                    <a:pt x="27" y="7"/>
                    <a:pt x="19" y="13"/>
                    <a:pt x="11" y="20"/>
                  </a:cubicBezTo>
                  <a:cubicBezTo>
                    <a:pt x="6" y="24"/>
                    <a:pt x="0" y="28"/>
                    <a:pt x="0" y="34"/>
                  </a:cubicBezTo>
                  <a:cubicBezTo>
                    <a:pt x="0" y="35"/>
                    <a:pt x="1" y="35"/>
                    <a:pt x="2" y="34"/>
                  </a:cubicBezTo>
                  <a:cubicBezTo>
                    <a:pt x="4" y="28"/>
                    <a:pt x="12" y="22"/>
                    <a:pt x="17" y="18"/>
                  </a:cubicBezTo>
                  <a:cubicBezTo>
                    <a:pt x="24" y="13"/>
                    <a:pt x="31" y="8"/>
                    <a:pt x="37" y="3"/>
                  </a:cubicBezTo>
                  <a:cubicBezTo>
                    <a:pt x="38" y="2"/>
                    <a:pt x="36" y="0"/>
                    <a:pt x="35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7" name="Freeform 127"/>
            <p:cNvSpPr>
              <a:spLocks/>
            </p:cNvSpPr>
            <p:nvPr/>
          </p:nvSpPr>
          <p:spPr bwMode="auto">
            <a:xfrm>
              <a:off x="8921751" y="1457326"/>
              <a:ext cx="30163" cy="41275"/>
            </a:xfrm>
            <a:custGeom>
              <a:avLst/>
              <a:gdLst>
                <a:gd name="T0" fmla="*/ 10 w 14"/>
                <a:gd name="T1" fmla="*/ 2 h 19"/>
                <a:gd name="T2" fmla="*/ 6 w 14"/>
                <a:gd name="T3" fmla="*/ 10 h 19"/>
                <a:gd name="T4" fmla="*/ 0 w 14"/>
                <a:gd name="T5" fmla="*/ 17 h 19"/>
                <a:gd name="T6" fmla="*/ 3 w 14"/>
                <a:gd name="T7" fmla="*/ 18 h 19"/>
                <a:gd name="T8" fmla="*/ 9 w 14"/>
                <a:gd name="T9" fmla="*/ 11 h 19"/>
                <a:gd name="T10" fmla="*/ 13 w 14"/>
                <a:gd name="T11" fmla="*/ 3 h 19"/>
                <a:gd name="T12" fmla="*/ 10 w 14"/>
                <a:gd name="T13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9">
                  <a:moveTo>
                    <a:pt x="10" y="2"/>
                  </a:moveTo>
                  <a:cubicBezTo>
                    <a:pt x="9" y="5"/>
                    <a:pt x="8" y="7"/>
                    <a:pt x="6" y="10"/>
                  </a:cubicBezTo>
                  <a:cubicBezTo>
                    <a:pt x="4" y="12"/>
                    <a:pt x="1" y="14"/>
                    <a:pt x="0" y="17"/>
                  </a:cubicBezTo>
                  <a:cubicBezTo>
                    <a:pt x="0" y="18"/>
                    <a:pt x="2" y="19"/>
                    <a:pt x="3" y="18"/>
                  </a:cubicBezTo>
                  <a:cubicBezTo>
                    <a:pt x="5" y="17"/>
                    <a:pt x="7" y="13"/>
                    <a:pt x="9" y="11"/>
                  </a:cubicBezTo>
                  <a:cubicBezTo>
                    <a:pt x="11" y="9"/>
                    <a:pt x="13" y="6"/>
                    <a:pt x="13" y="3"/>
                  </a:cubicBezTo>
                  <a:cubicBezTo>
                    <a:pt x="14" y="1"/>
                    <a:pt x="11" y="0"/>
                    <a:pt x="10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73" name="PA_组合 672"/>
          <p:cNvGrpSpPr/>
          <p:nvPr>
            <p:custDataLst>
              <p:tags r:id="rId6"/>
            </p:custDataLst>
          </p:nvPr>
        </p:nvGrpSpPr>
        <p:grpSpPr>
          <a:xfrm>
            <a:off x="5013643" y="1903414"/>
            <a:ext cx="1033463" cy="831850"/>
            <a:chOff x="4322763" y="1903414"/>
            <a:chExt cx="1033463" cy="831850"/>
          </a:xfrm>
        </p:grpSpPr>
        <p:sp>
          <p:nvSpPr>
            <p:cNvPr id="588" name="Freeform 128"/>
            <p:cNvSpPr>
              <a:spLocks noEditPoints="1"/>
            </p:cNvSpPr>
            <p:nvPr/>
          </p:nvSpPr>
          <p:spPr bwMode="auto">
            <a:xfrm>
              <a:off x="4322763" y="1903414"/>
              <a:ext cx="1033463" cy="831850"/>
            </a:xfrm>
            <a:custGeom>
              <a:avLst/>
              <a:gdLst>
                <a:gd name="T0" fmla="*/ 433 w 480"/>
                <a:gd name="T1" fmla="*/ 295 h 387"/>
                <a:gd name="T2" fmla="*/ 422 w 480"/>
                <a:gd name="T3" fmla="*/ 335 h 387"/>
                <a:gd name="T4" fmla="*/ 408 w 480"/>
                <a:gd name="T5" fmla="*/ 336 h 387"/>
                <a:gd name="T6" fmla="*/ 311 w 480"/>
                <a:gd name="T7" fmla="*/ 341 h 387"/>
                <a:gd name="T8" fmla="*/ 150 w 480"/>
                <a:gd name="T9" fmla="*/ 350 h 387"/>
                <a:gd name="T10" fmla="*/ 42 w 480"/>
                <a:gd name="T11" fmla="*/ 343 h 387"/>
                <a:gd name="T12" fmla="*/ 41 w 480"/>
                <a:gd name="T13" fmla="*/ 324 h 387"/>
                <a:gd name="T14" fmla="*/ 35 w 480"/>
                <a:gd name="T15" fmla="*/ 71 h 387"/>
                <a:gd name="T16" fmla="*/ 70 w 480"/>
                <a:gd name="T17" fmla="*/ 63 h 387"/>
                <a:gd name="T18" fmla="*/ 54 w 480"/>
                <a:gd name="T19" fmla="*/ 16 h 387"/>
                <a:gd name="T20" fmla="*/ 42 w 480"/>
                <a:gd name="T21" fmla="*/ 5 h 387"/>
                <a:gd name="T22" fmla="*/ 20 w 480"/>
                <a:gd name="T23" fmla="*/ 22 h 387"/>
                <a:gd name="T24" fmla="*/ 0 w 480"/>
                <a:gd name="T25" fmla="*/ 57 h 387"/>
                <a:gd name="T26" fmla="*/ 27 w 480"/>
                <a:gd name="T27" fmla="*/ 70 h 387"/>
                <a:gd name="T28" fmla="*/ 24 w 480"/>
                <a:gd name="T29" fmla="*/ 191 h 387"/>
                <a:gd name="T30" fmla="*/ 26 w 480"/>
                <a:gd name="T31" fmla="*/ 326 h 387"/>
                <a:gd name="T32" fmla="*/ 58 w 480"/>
                <a:gd name="T33" fmla="*/ 359 h 387"/>
                <a:gd name="T34" fmla="*/ 186 w 480"/>
                <a:gd name="T35" fmla="*/ 364 h 387"/>
                <a:gd name="T36" fmla="*/ 311 w 480"/>
                <a:gd name="T37" fmla="*/ 356 h 387"/>
                <a:gd name="T38" fmla="*/ 418 w 480"/>
                <a:gd name="T39" fmla="*/ 352 h 387"/>
                <a:gd name="T40" fmla="*/ 436 w 480"/>
                <a:gd name="T41" fmla="*/ 384 h 387"/>
                <a:gd name="T42" fmla="*/ 475 w 480"/>
                <a:gd name="T43" fmla="*/ 338 h 387"/>
                <a:gd name="T44" fmla="*/ 24 w 480"/>
                <a:gd name="T45" fmla="*/ 55 h 387"/>
                <a:gd name="T46" fmla="*/ 20 w 480"/>
                <a:gd name="T47" fmla="*/ 47 h 387"/>
                <a:gd name="T48" fmla="*/ 36 w 480"/>
                <a:gd name="T49" fmla="*/ 13 h 387"/>
                <a:gd name="T50" fmla="*/ 40 w 480"/>
                <a:gd name="T51" fmla="*/ 20 h 387"/>
                <a:gd name="T52" fmla="*/ 56 w 480"/>
                <a:gd name="T53" fmla="*/ 56 h 387"/>
                <a:gd name="T54" fmla="*/ 24 w 480"/>
                <a:gd name="T55" fmla="*/ 55 h 387"/>
                <a:gd name="T56" fmla="*/ 435 w 480"/>
                <a:gd name="T57" fmla="*/ 363 h 387"/>
                <a:gd name="T58" fmla="*/ 435 w 480"/>
                <a:gd name="T59" fmla="*/ 345 h 387"/>
                <a:gd name="T60" fmla="*/ 435 w 480"/>
                <a:gd name="T61" fmla="*/ 313 h 387"/>
                <a:gd name="T62" fmla="*/ 444 w 480"/>
                <a:gd name="T63" fmla="*/ 349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80" h="387">
                  <a:moveTo>
                    <a:pt x="474" y="325"/>
                  </a:moveTo>
                  <a:cubicBezTo>
                    <a:pt x="457" y="320"/>
                    <a:pt x="449" y="299"/>
                    <a:pt x="433" y="295"/>
                  </a:cubicBezTo>
                  <a:cubicBezTo>
                    <a:pt x="422" y="292"/>
                    <a:pt x="418" y="302"/>
                    <a:pt x="419" y="311"/>
                  </a:cubicBezTo>
                  <a:cubicBezTo>
                    <a:pt x="419" y="316"/>
                    <a:pt x="425" y="330"/>
                    <a:pt x="422" y="335"/>
                  </a:cubicBezTo>
                  <a:cubicBezTo>
                    <a:pt x="421" y="336"/>
                    <a:pt x="420" y="336"/>
                    <a:pt x="419" y="337"/>
                  </a:cubicBezTo>
                  <a:cubicBezTo>
                    <a:pt x="416" y="337"/>
                    <a:pt x="409" y="336"/>
                    <a:pt x="408" y="336"/>
                  </a:cubicBezTo>
                  <a:cubicBezTo>
                    <a:pt x="402" y="336"/>
                    <a:pt x="395" y="336"/>
                    <a:pt x="388" y="336"/>
                  </a:cubicBezTo>
                  <a:cubicBezTo>
                    <a:pt x="362" y="336"/>
                    <a:pt x="337" y="340"/>
                    <a:pt x="311" y="341"/>
                  </a:cubicBezTo>
                  <a:cubicBezTo>
                    <a:pt x="284" y="342"/>
                    <a:pt x="258" y="344"/>
                    <a:pt x="231" y="346"/>
                  </a:cubicBezTo>
                  <a:cubicBezTo>
                    <a:pt x="204" y="348"/>
                    <a:pt x="177" y="348"/>
                    <a:pt x="150" y="350"/>
                  </a:cubicBezTo>
                  <a:cubicBezTo>
                    <a:pt x="123" y="353"/>
                    <a:pt x="93" y="350"/>
                    <a:pt x="66" y="346"/>
                  </a:cubicBezTo>
                  <a:cubicBezTo>
                    <a:pt x="61" y="345"/>
                    <a:pt x="45" y="346"/>
                    <a:pt x="42" y="343"/>
                  </a:cubicBezTo>
                  <a:cubicBezTo>
                    <a:pt x="39" y="341"/>
                    <a:pt x="38" y="336"/>
                    <a:pt x="38" y="330"/>
                  </a:cubicBezTo>
                  <a:cubicBezTo>
                    <a:pt x="40" y="329"/>
                    <a:pt x="41" y="327"/>
                    <a:pt x="41" y="324"/>
                  </a:cubicBezTo>
                  <a:cubicBezTo>
                    <a:pt x="41" y="281"/>
                    <a:pt x="45" y="237"/>
                    <a:pt x="39" y="195"/>
                  </a:cubicBezTo>
                  <a:cubicBezTo>
                    <a:pt x="33" y="154"/>
                    <a:pt x="43" y="111"/>
                    <a:pt x="35" y="71"/>
                  </a:cubicBezTo>
                  <a:cubicBezTo>
                    <a:pt x="45" y="72"/>
                    <a:pt x="56" y="71"/>
                    <a:pt x="65" y="68"/>
                  </a:cubicBezTo>
                  <a:cubicBezTo>
                    <a:pt x="67" y="67"/>
                    <a:pt x="70" y="65"/>
                    <a:pt x="70" y="63"/>
                  </a:cubicBezTo>
                  <a:cubicBezTo>
                    <a:pt x="72" y="53"/>
                    <a:pt x="67" y="43"/>
                    <a:pt x="62" y="34"/>
                  </a:cubicBezTo>
                  <a:cubicBezTo>
                    <a:pt x="59" y="28"/>
                    <a:pt x="56" y="22"/>
                    <a:pt x="54" y="16"/>
                  </a:cubicBezTo>
                  <a:cubicBezTo>
                    <a:pt x="52" y="11"/>
                    <a:pt x="51" y="9"/>
                    <a:pt x="47" y="6"/>
                  </a:cubicBezTo>
                  <a:cubicBezTo>
                    <a:pt x="45" y="5"/>
                    <a:pt x="44" y="5"/>
                    <a:pt x="42" y="5"/>
                  </a:cubicBezTo>
                  <a:cubicBezTo>
                    <a:pt x="43" y="2"/>
                    <a:pt x="40" y="0"/>
                    <a:pt x="38" y="0"/>
                  </a:cubicBezTo>
                  <a:cubicBezTo>
                    <a:pt x="28" y="3"/>
                    <a:pt x="25" y="15"/>
                    <a:pt x="20" y="22"/>
                  </a:cubicBezTo>
                  <a:cubicBezTo>
                    <a:pt x="16" y="29"/>
                    <a:pt x="13" y="36"/>
                    <a:pt x="9" y="42"/>
                  </a:cubicBezTo>
                  <a:cubicBezTo>
                    <a:pt x="5" y="47"/>
                    <a:pt x="2" y="51"/>
                    <a:pt x="0" y="57"/>
                  </a:cubicBezTo>
                  <a:cubicBezTo>
                    <a:pt x="0" y="59"/>
                    <a:pt x="0" y="62"/>
                    <a:pt x="2" y="63"/>
                  </a:cubicBezTo>
                  <a:cubicBezTo>
                    <a:pt x="9" y="69"/>
                    <a:pt x="18" y="69"/>
                    <a:pt x="27" y="70"/>
                  </a:cubicBezTo>
                  <a:cubicBezTo>
                    <a:pt x="24" y="90"/>
                    <a:pt x="25" y="110"/>
                    <a:pt x="25" y="130"/>
                  </a:cubicBezTo>
                  <a:cubicBezTo>
                    <a:pt x="24" y="150"/>
                    <a:pt x="22" y="171"/>
                    <a:pt x="24" y="191"/>
                  </a:cubicBezTo>
                  <a:cubicBezTo>
                    <a:pt x="28" y="235"/>
                    <a:pt x="26" y="279"/>
                    <a:pt x="26" y="324"/>
                  </a:cubicBezTo>
                  <a:cubicBezTo>
                    <a:pt x="26" y="325"/>
                    <a:pt x="26" y="325"/>
                    <a:pt x="26" y="326"/>
                  </a:cubicBezTo>
                  <a:cubicBezTo>
                    <a:pt x="25" y="335"/>
                    <a:pt x="24" y="344"/>
                    <a:pt x="28" y="350"/>
                  </a:cubicBezTo>
                  <a:cubicBezTo>
                    <a:pt x="34" y="360"/>
                    <a:pt x="49" y="357"/>
                    <a:pt x="58" y="359"/>
                  </a:cubicBezTo>
                  <a:cubicBezTo>
                    <a:pt x="77" y="362"/>
                    <a:pt x="96" y="364"/>
                    <a:pt x="115" y="365"/>
                  </a:cubicBezTo>
                  <a:cubicBezTo>
                    <a:pt x="139" y="367"/>
                    <a:pt x="162" y="364"/>
                    <a:pt x="186" y="364"/>
                  </a:cubicBezTo>
                  <a:cubicBezTo>
                    <a:pt x="206" y="364"/>
                    <a:pt x="226" y="363"/>
                    <a:pt x="246" y="360"/>
                  </a:cubicBezTo>
                  <a:cubicBezTo>
                    <a:pt x="268" y="358"/>
                    <a:pt x="289" y="357"/>
                    <a:pt x="311" y="356"/>
                  </a:cubicBezTo>
                  <a:cubicBezTo>
                    <a:pt x="331" y="355"/>
                    <a:pt x="351" y="351"/>
                    <a:pt x="371" y="351"/>
                  </a:cubicBezTo>
                  <a:cubicBezTo>
                    <a:pt x="386" y="351"/>
                    <a:pt x="403" y="354"/>
                    <a:pt x="418" y="352"/>
                  </a:cubicBezTo>
                  <a:cubicBezTo>
                    <a:pt x="420" y="362"/>
                    <a:pt x="423" y="372"/>
                    <a:pt x="426" y="379"/>
                  </a:cubicBezTo>
                  <a:cubicBezTo>
                    <a:pt x="427" y="383"/>
                    <a:pt x="432" y="387"/>
                    <a:pt x="436" y="384"/>
                  </a:cubicBezTo>
                  <a:cubicBezTo>
                    <a:pt x="442" y="379"/>
                    <a:pt x="444" y="373"/>
                    <a:pt x="448" y="367"/>
                  </a:cubicBezTo>
                  <a:cubicBezTo>
                    <a:pt x="455" y="357"/>
                    <a:pt x="466" y="345"/>
                    <a:pt x="475" y="338"/>
                  </a:cubicBezTo>
                  <a:cubicBezTo>
                    <a:pt x="480" y="334"/>
                    <a:pt x="480" y="327"/>
                    <a:pt x="474" y="325"/>
                  </a:cubicBezTo>
                  <a:moveTo>
                    <a:pt x="24" y="55"/>
                  </a:moveTo>
                  <a:cubicBezTo>
                    <a:pt x="22" y="55"/>
                    <a:pt x="18" y="56"/>
                    <a:pt x="14" y="55"/>
                  </a:cubicBezTo>
                  <a:cubicBezTo>
                    <a:pt x="16" y="52"/>
                    <a:pt x="18" y="50"/>
                    <a:pt x="20" y="47"/>
                  </a:cubicBezTo>
                  <a:cubicBezTo>
                    <a:pt x="23" y="42"/>
                    <a:pt x="25" y="37"/>
                    <a:pt x="28" y="32"/>
                  </a:cubicBezTo>
                  <a:cubicBezTo>
                    <a:pt x="30" y="27"/>
                    <a:pt x="33" y="19"/>
                    <a:pt x="36" y="13"/>
                  </a:cubicBezTo>
                  <a:cubicBezTo>
                    <a:pt x="37" y="13"/>
                    <a:pt x="37" y="14"/>
                    <a:pt x="37" y="14"/>
                  </a:cubicBezTo>
                  <a:cubicBezTo>
                    <a:pt x="38" y="16"/>
                    <a:pt x="39" y="18"/>
                    <a:pt x="40" y="20"/>
                  </a:cubicBezTo>
                  <a:cubicBezTo>
                    <a:pt x="42" y="24"/>
                    <a:pt x="44" y="29"/>
                    <a:pt x="46" y="33"/>
                  </a:cubicBezTo>
                  <a:cubicBezTo>
                    <a:pt x="49" y="39"/>
                    <a:pt x="55" y="48"/>
                    <a:pt x="56" y="56"/>
                  </a:cubicBezTo>
                  <a:cubicBezTo>
                    <a:pt x="50" y="57"/>
                    <a:pt x="43" y="58"/>
                    <a:pt x="36" y="57"/>
                  </a:cubicBezTo>
                  <a:cubicBezTo>
                    <a:pt x="32" y="57"/>
                    <a:pt x="28" y="56"/>
                    <a:pt x="24" y="55"/>
                  </a:cubicBezTo>
                  <a:moveTo>
                    <a:pt x="444" y="349"/>
                  </a:moveTo>
                  <a:cubicBezTo>
                    <a:pt x="441" y="352"/>
                    <a:pt x="438" y="358"/>
                    <a:pt x="435" y="363"/>
                  </a:cubicBezTo>
                  <a:cubicBezTo>
                    <a:pt x="434" y="359"/>
                    <a:pt x="433" y="354"/>
                    <a:pt x="431" y="350"/>
                  </a:cubicBezTo>
                  <a:cubicBezTo>
                    <a:pt x="433" y="349"/>
                    <a:pt x="435" y="347"/>
                    <a:pt x="435" y="345"/>
                  </a:cubicBezTo>
                  <a:cubicBezTo>
                    <a:pt x="436" y="337"/>
                    <a:pt x="437" y="328"/>
                    <a:pt x="435" y="319"/>
                  </a:cubicBezTo>
                  <a:cubicBezTo>
                    <a:pt x="434" y="313"/>
                    <a:pt x="428" y="306"/>
                    <a:pt x="435" y="313"/>
                  </a:cubicBezTo>
                  <a:cubicBezTo>
                    <a:pt x="441" y="321"/>
                    <a:pt x="450" y="328"/>
                    <a:pt x="459" y="334"/>
                  </a:cubicBezTo>
                  <a:cubicBezTo>
                    <a:pt x="454" y="339"/>
                    <a:pt x="449" y="344"/>
                    <a:pt x="444" y="349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9" name="Freeform 129"/>
            <p:cNvSpPr>
              <a:spLocks noEditPoints="1"/>
            </p:cNvSpPr>
            <p:nvPr/>
          </p:nvSpPr>
          <p:spPr bwMode="auto">
            <a:xfrm>
              <a:off x="4479926" y="2232026"/>
              <a:ext cx="187325" cy="396875"/>
            </a:xfrm>
            <a:custGeom>
              <a:avLst/>
              <a:gdLst>
                <a:gd name="T0" fmla="*/ 83 w 87"/>
                <a:gd name="T1" fmla="*/ 101 h 185"/>
                <a:gd name="T2" fmla="*/ 87 w 87"/>
                <a:gd name="T3" fmla="*/ 23 h 185"/>
                <a:gd name="T4" fmla="*/ 65 w 87"/>
                <a:gd name="T5" fmla="*/ 6 h 185"/>
                <a:gd name="T6" fmla="*/ 2 w 87"/>
                <a:gd name="T7" fmla="*/ 12 h 185"/>
                <a:gd name="T8" fmla="*/ 0 w 87"/>
                <a:gd name="T9" fmla="*/ 17 h 185"/>
                <a:gd name="T10" fmla="*/ 0 w 87"/>
                <a:gd name="T11" fmla="*/ 59 h 185"/>
                <a:gd name="T12" fmla="*/ 2 w 87"/>
                <a:gd name="T13" fmla="*/ 112 h 185"/>
                <a:gd name="T14" fmla="*/ 7 w 87"/>
                <a:gd name="T15" fmla="*/ 165 h 185"/>
                <a:gd name="T16" fmla="*/ 7 w 87"/>
                <a:gd name="T17" fmla="*/ 166 h 185"/>
                <a:gd name="T18" fmla="*/ 4 w 87"/>
                <a:gd name="T19" fmla="*/ 174 h 185"/>
                <a:gd name="T20" fmla="*/ 30 w 87"/>
                <a:gd name="T21" fmla="*/ 185 h 185"/>
                <a:gd name="T22" fmla="*/ 36 w 87"/>
                <a:gd name="T23" fmla="*/ 183 h 185"/>
                <a:gd name="T24" fmla="*/ 50 w 87"/>
                <a:gd name="T25" fmla="*/ 184 h 185"/>
                <a:gd name="T26" fmla="*/ 77 w 87"/>
                <a:gd name="T27" fmla="*/ 181 h 185"/>
                <a:gd name="T28" fmla="*/ 83 w 87"/>
                <a:gd name="T29" fmla="*/ 177 h 185"/>
                <a:gd name="T30" fmla="*/ 83 w 87"/>
                <a:gd name="T31" fmla="*/ 139 h 185"/>
                <a:gd name="T32" fmla="*/ 83 w 87"/>
                <a:gd name="T33" fmla="*/ 101 h 185"/>
                <a:gd name="T34" fmla="*/ 75 w 87"/>
                <a:gd name="T35" fmla="*/ 41 h 185"/>
                <a:gd name="T36" fmla="*/ 75 w 87"/>
                <a:gd name="T37" fmla="*/ 64 h 185"/>
                <a:gd name="T38" fmla="*/ 72 w 87"/>
                <a:gd name="T39" fmla="*/ 118 h 185"/>
                <a:gd name="T40" fmla="*/ 72 w 87"/>
                <a:gd name="T41" fmla="*/ 170 h 185"/>
                <a:gd name="T42" fmla="*/ 40 w 87"/>
                <a:gd name="T43" fmla="*/ 169 h 185"/>
                <a:gd name="T44" fmla="*/ 15 w 87"/>
                <a:gd name="T45" fmla="*/ 168 h 185"/>
                <a:gd name="T46" fmla="*/ 15 w 87"/>
                <a:gd name="T47" fmla="*/ 167 h 185"/>
                <a:gd name="T48" fmla="*/ 17 w 87"/>
                <a:gd name="T49" fmla="*/ 143 h 185"/>
                <a:gd name="T50" fmla="*/ 9 w 87"/>
                <a:gd name="T51" fmla="*/ 85 h 185"/>
                <a:gd name="T52" fmla="*/ 10 w 87"/>
                <a:gd name="T53" fmla="*/ 34 h 185"/>
                <a:gd name="T54" fmla="*/ 11 w 87"/>
                <a:gd name="T55" fmla="*/ 21 h 185"/>
                <a:gd name="T56" fmla="*/ 32 w 87"/>
                <a:gd name="T57" fmla="*/ 16 h 185"/>
                <a:gd name="T58" fmla="*/ 77 w 87"/>
                <a:gd name="T59" fmla="*/ 19 h 185"/>
                <a:gd name="T60" fmla="*/ 75 w 87"/>
                <a:gd name="T61" fmla="*/ 41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7" h="185">
                  <a:moveTo>
                    <a:pt x="83" y="101"/>
                  </a:moveTo>
                  <a:cubicBezTo>
                    <a:pt x="82" y="75"/>
                    <a:pt x="87" y="49"/>
                    <a:pt x="87" y="23"/>
                  </a:cubicBezTo>
                  <a:cubicBezTo>
                    <a:pt x="87" y="7"/>
                    <a:pt x="80" y="5"/>
                    <a:pt x="65" y="6"/>
                  </a:cubicBezTo>
                  <a:cubicBezTo>
                    <a:pt x="46" y="7"/>
                    <a:pt x="19" y="0"/>
                    <a:pt x="2" y="12"/>
                  </a:cubicBezTo>
                  <a:cubicBezTo>
                    <a:pt x="1" y="13"/>
                    <a:pt x="0" y="15"/>
                    <a:pt x="0" y="17"/>
                  </a:cubicBezTo>
                  <a:cubicBezTo>
                    <a:pt x="3" y="29"/>
                    <a:pt x="0" y="46"/>
                    <a:pt x="0" y="59"/>
                  </a:cubicBezTo>
                  <a:cubicBezTo>
                    <a:pt x="0" y="76"/>
                    <a:pt x="0" y="94"/>
                    <a:pt x="2" y="112"/>
                  </a:cubicBezTo>
                  <a:cubicBezTo>
                    <a:pt x="5" y="130"/>
                    <a:pt x="8" y="146"/>
                    <a:pt x="7" y="165"/>
                  </a:cubicBezTo>
                  <a:cubicBezTo>
                    <a:pt x="7" y="165"/>
                    <a:pt x="7" y="165"/>
                    <a:pt x="7" y="166"/>
                  </a:cubicBezTo>
                  <a:cubicBezTo>
                    <a:pt x="4" y="167"/>
                    <a:pt x="3" y="170"/>
                    <a:pt x="4" y="174"/>
                  </a:cubicBezTo>
                  <a:cubicBezTo>
                    <a:pt x="9" y="183"/>
                    <a:pt x="20" y="184"/>
                    <a:pt x="30" y="185"/>
                  </a:cubicBezTo>
                  <a:cubicBezTo>
                    <a:pt x="32" y="185"/>
                    <a:pt x="34" y="183"/>
                    <a:pt x="36" y="183"/>
                  </a:cubicBezTo>
                  <a:cubicBezTo>
                    <a:pt x="42" y="183"/>
                    <a:pt x="45" y="185"/>
                    <a:pt x="50" y="184"/>
                  </a:cubicBezTo>
                  <a:cubicBezTo>
                    <a:pt x="59" y="184"/>
                    <a:pt x="68" y="182"/>
                    <a:pt x="77" y="181"/>
                  </a:cubicBezTo>
                  <a:cubicBezTo>
                    <a:pt x="79" y="181"/>
                    <a:pt x="82" y="180"/>
                    <a:pt x="83" y="177"/>
                  </a:cubicBezTo>
                  <a:cubicBezTo>
                    <a:pt x="86" y="163"/>
                    <a:pt x="83" y="152"/>
                    <a:pt x="83" y="139"/>
                  </a:cubicBezTo>
                  <a:cubicBezTo>
                    <a:pt x="82" y="126"/>
                    <a:pt x="83" y="114"/>
                    <a:pt x="83" y="101"/>
                  </a:cubicBezTo>
                  <a:moveTo>
                    <a:pt x="75" y="41"/>
                  </a:moveTo>
                  <a:cubicBezTo>
                    <a:pt x="75" y="49"/>
                    <a:pt x="75" y="56"/>
                    <a:pt x="75" y="64"/>
                  </a:cubicBezTo>
                  <a:cubicBezTo>
                    <a:pt x="74" y="82"/>
                    <a:pt x="72" y="100"/>
                    <a:pt x="72" y="118"/>
                  </a:cubicBezTo>
                  <a:cubicBezTo>
                    <a:pt x="71" y="134"/>
                    <a:pt x="75" y="154"/>
                    <a:pt x="72" y="170"/>
                  </a:cubicBezTo>
                  <a:cubicBezTo>
                    <a:pt x="61" y="170"/>
                    <a:pt x="50" y="169"/>
                    <a:pt x="40" y="169"/>
                  </a:cubicBezTo>
                  <a:cubicBezTo>
                    <a:pt x="35" y="169"/>
                    <a:pt x="18" y="174"/>
                    <a:pt x="15" y="168"/>
                  </a:cubicBezTo>
                  <a:cubicBezTo>
                    <a:pt x="15" y="167"/>
                    <a:pt x="15" y="167"/>
                    <a:pt x="15" y="167"/>
                  </a:cubicBezTo>
                  <a:cubicBezTo>
                    <a:pt x="15" y="159"/>
                    <a:pt x="17" y="144"/>
                    <a:pt x="17" y="143"/>
                  </a:cubicBezTo>
                  <a:cubicBezTo>
                    <a:pt x="15" y="123"/>
                    <a:pt x="9" y="105"/>
                    <a:pt x="9" y="85"/>
                  </a:cubicBezTo>
                  <a:cubicBezTo>
                    <a:pt x="9" y="68"/>
                    <a:pt x="7" y="50"/>
                    <a:pt x="10" y="34"/>
                  </a:cubicBezTo>
                  <a:cubicBezTo>
                    <a:pt x="10" y="32"/>
                    <a:pt x="11" y="23"/>
                    <a:pt x="11" y="21"/>
                  </a:cubicBezTo>
                  <a:cubicBezTo>
                    <a:pt x="14" y="14"/>
                    <a:pt x="24" y="15"/>
                    <a:pt x="32" y="16"/>
                  </a:cubicBezTo>
                  <a:cubicBezTo>
                    <a:pt x="41" y="16"/>
                    <a:pt x="72" y="11"/>
                    <a:pt x="77" y="19"/>
                  </a:cubicBezTo>
                  <a:cubicBezTo>
                    <a:pt x="80" y="23"/>
                    <a:pt x="76" y="37"/>
                    <a:pt x="75" y="4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0" name="Freeform 130"/>
            <p:cNvSpPr>
              <a:spLocks noEditPoints="1"/>
            </p:cNvSpPr>
            <p:nvPr/>
          </p:nvSpPr>
          <p:spPr bwMode="auto">
            <a:xfrm>
              <a:off x="4681538" y="1963739"/>
              <a:ext cx="265113" cy="663575"/>
            </a:xfrm>
            <a:custGeom>
              <a:avLst/>
              <a:gdLst>
                <a:gd name="T0" fmla="*/ 118 w 123"/>
                <a:gd name="T1" fmla="*/ 64 h 309"/>
                <a:gd name="T2" fmla="*/ 114 w 123"/>
                <a:gd name="T3" fmla="*/ 21 h 309"/>
                <a:gd name="T4" fmla="*/ 106 w 123"/>
                <a:gd name="T5" fmla="*/ 4 h 309"/>
                <a:gd name="T6" fmla="*/ 74 w 123"/>
                <a:gd name="T7" fmla="*/ 3 h 309"/>
                <a:gd name="T8" fmla="*/ 23 w 123"/>
                <a:gd name="T9" fmla="*/ 4 h 309"/>
                <a:gd name="T10" fmla="*/ 4 w 123"/>
                <a:gd name="T11" fmla="*/ 47 h 309"/>
                <a:gd name="T12" fmla="*/ 5 w 123"/>
                <a:gd name="T13" fmla="*/ 109 h 309"/>
                <a:gd name="T14" fmla="*/ 5 w 123"/>
                <a:gd name="T15" fmla="*/ 173 h 309"/>
                <a:gd name="T16" fmla="*/ 6 w 123"/>
                <a:gd name="T17" fmla="*/ 240 h 309"/>
                <a:gd name="T18" fmla="*/ 5 w 123"/>
                <a:gd name="T19" fmla="*/ 255 h 309"/>
                <a:gd name="T20" fmla="*/ 5 w 123"/>
                <a:gd name="T21" fmla="*/ 255 h 309"/>
                <a:gd name="T22" fmla="*/ 0 w 123"/>
                <a:gd name="T23" fmla="*/ 291 h 309"/>
                <a:gd name="T24" fmla="*/ 11 w 123"/>
                <a:gd name="T25" fmla="*/ 306 h 309"/>
                <a:gd name="T26" fmla="*/ 39 w 123"/>
                <a:gd name="T27" fmla="*/ 306 h 309"/>
                <a:gd name="T28" fmla="*/ 82 w 123"/>
                <a:gd name="T29" fmla="*/ 300 h 309"/>
                <a:gd name="T30" fmla="*/ 116 w 123"/>
                <a:gd name="T31" fmla="*/ 262 h 309"/>
                <a:gd name="T32" fmla="*/ 116 w 123"/>
                <a:gd name="T33" fmla="*/ 161 h 309"/>
                <a:gd name="T34" fmla="*/ 118 w 123"/>
                <a:gd name="T35" fmla="*/ 64 h 309"/>
                <a:gd name="T36" fmla="*/ 105 w 123"/>
                <a:gd name="T37" fmla="*/ 143 h 309"/>
                <a:gd name="T38" fmla="*/ 104 w 123"/>
                <a:gd name="T39" fmla="*/ 242 h 309"/>
                <a:gd name="T40" fmla="*/ 87 w 123"/>
                <a:gd name="T41" fmla="*/ 287 h 309"/>
                <a:gd name="T42" fmla="*/ 68 w 123"/>
                <a:gd name="T43" fmla="*/ 287 h 309"/>
                <a:gd name="T44" fmla="*/ 51 w 123"/>
                <a:gd name="T45" fmla="*/ 291 h 309"/>
                <a:gd name="T46" fmla="*/ 12 w 123"/>
                <a:gd name="T47" fmla="*/ 289 h 309"/>
                <a:gd name="T48" fmla="*/ 17 w 123"/>
                <a:gd name="T49" fmla="*/ 89 h 309"/>
                <a:gd name="T50" fmla="*/ 16 w 123"/>
                <a:gd name="T51" fmla="*/ 44 h 309"/>
                <a:gd name="T52" fmla="*/ 16 w 123"/>
                <a:gd name="T53" fmla="*/ 19 h 309"/>
                <a:gd name="T54" fmla="*/ 45 w 123"/>
                <a:gd name="T55" fmla="*/ 16 h 309"/>
                <a:gd name="T56" fmla="*/ 87 w 123"/>
                <a:gd name="T57" fmla="*/ 14 h 309"/>
                <a:gd name="T58" fmla="*/ 103 w 123"/>
                <a:gd name="T59" fmla="*/ 21 h 309"/>
                <a:gd name="T60" fmla="*/ 102 w 123"/>
                <a:gd name="T61" fmla="*/ 29 h 309"/>
                <a:gd name="T62" fmla="*/ 105 w 123"/>
                <a:gd name="T63" fmla="*/ 50 h 309"/>
                <a:gd name="T64" fmla="*/ 105 w 123"/>
                <a:gd name="T65" fmla="*/ 143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3" h="309">
                  <a:moveTo>
                    <a:pt x="118" y="64"/>
                  </a:moveTo>
                  <a:cubicBezTo>
                    <a:pt x="116" y="50"/>
                    <a:pt x="114" y="35"/>
                    <a:pt x="114" y="21"/>
                  </a:cubicBezTo>
                  <a:cubicBezTo>
                    <a:pt x="114" y="13"/>
                    <a:pt x="113" y="7"/>
                    <a:pt x="106" y="4"/>
                  </a:cubicBezTo>
                  <a:cubicBezTo>
                    <a:pt x="97" y="0"/>
                    <a:pt x="83" y="2"/>
                    <a:pt x="74" y="3"/>
                  </a:cubicBezTo>
                  <a:cubicBezTo>
                    <a:pt x="57" y="6"/>
                    <a:pt x="39" y="1"/>
                    <a:pt x="23" y="4"/>
                  </a:cubicBezTo>
                  <a:cubicBezTo>
                    <a:pt x="0" y="7"/>
                    <a:pt x="1" y="28"/>
                    <a:pt x="4" y="47"/>
                  </a:cubicBezTo>
                  <a:cubicBezTo>
                    <a:pt x="7" y="67"/>
                    <a:pt x="5" y="89"/>
                    <a:pt x="5" y="109"/>
                  </a:cubicBezTo>
                  <a:cubicBezTo>
                    <a:pt x="5" y="130"/>
                    <a:pt x="5" y="152"/>
                    <a:pt x="5" y="173"/>
                  </a:cubicBezTo>
                  <a:cubicBezTo>
                    <a:pt x="5" y="195"/>
                    <a:pt x="5" y="218"/>
                    <a:pt x="6" y="240"/>
                  </a:cubicBezTo>
                  <a:cubicBezTo>
                    <a:pt x="6" y="245"/>
                    <a:pt x="6" y="250"/>
                    <a:pt x="5" y="255"/>
                  </a:cubicBezTo>
                  <a:cubicBezTo>
                    <a:pt x="5" y="255"/>
                    <a:pt x="5" y="255"/>
                    <a:pt x="5" y="255"/>
                  </a:cubicBezTo>
                  <a:cubicBezTo>
                    <a:pt x="4" y="266"/>
                    <a:pt x="1" y="280"/>
                    <a:pt x="0" y="291"/>
                  </a:cubicBezTo>
                  <a:cubicBezTo>
                    <a:pt x="0" y="298"/>
                    <a:pt x="3" y="303"/>
                    <a:pt x="11" y="306"/>
                  </a:cubicBezTo>
                  <a:cubicBezTo>
                    <a:pt x="20" y="309"/>
                    <a:pt x="30" y="307"/>
                    <a:pt x="39" y="306"/>
                  </a:cubicBezTo>
                  <a:cubicBezTo>
                    <a:pt x="54" y="304"/>
                    <a:pt x="67" y="300"/>
                    <a:pt x="82" y="300"/>
                  </a:cubicBezTo>
                  <a:cubicBezTo>
                    <a:pt x="108" y="301"/>
                    <a:pt x="114" y="286"/>
                    <a:pt x="116" y="262"/>
                  </a:cubicBezTo>
                  <a:cubicBezTo>
                    <a:pt x="119" y="229"/>
                    <a:pt x="116" y="194"/>
                    <a:pt x="116" y="161"/>
                  </a:cubicBezTo>
                  <a:cubicBezTo>
                    <a:pt x="116" y="129"/>
                    <a:pt x="123" y="96"/>
                    <a:pt x="118" y="64"/>
                  </a:cubicBezTo>
                  <a:moveTo>
                    <a:pt x="105" y="143"/>
                  </a:moveTo>
                  <a:cubicBezTo>
                    <a:pt x="101" y="175"/>
                    <a:pt x="104" y="210"/>
                    <a:pt x="104" y="242"/>
                  </a:cubicBezTo>
                  <a:cubicBezTo>
                    <a:pt x="104" y="256"/>
                    <a:pt x="106" y="283"/>
                    <a:pt x="87" y="287"/>
                  </a:cubicBezTo>
                  <a:cubicBezTo>
                    <a:pt x="81" y="289"/>
                    <a:pt x="74" y="286"/>
                    <a:pt x="68" y="287"/>
                  </a:cubicBezTo>
                  <a:cubicBezTo>
                    <a:pt x="62" y="287"/>
                    <a:pt x="57" y="289"/>
                    <a:pt x="51" y="291"/>
                  </a:cubicBezTo>
                  <a:cubicBezTo>
                    <a:pt x="41" y="293"/>
                    <a:pt x="17" y="299"/>
                    <a:pt x="12" y="289"/>
                  </a:cubicBezTo>
                  <a:cubicBezTo>
                    <a:pt x="20" y="222"/>
                    <a:pt x="16" y="155"/>
                    <a:pt x="17" y="89"/>
                  </a:cubicBezTo>
                  <a:cubicBezTo>
                    <a:pt x="17" y="74"/>
                    <a:pt x="18" y="59"/>
                    <a:pt x="16" y="44"/>
                  </a:cubicBezTo>
                  <a:cubicBezTo>
                    <a:pt x="15" y="38"/>
                    <a:pt x="12" y="25"/>
                    <a:pt x="16" y="19"/>
                  </a:cubicBezTo>
                  <a:cubicBezTo>
                    <a:pt x="23" y="11"/>
                    <a:pt x="37" y="16"/>
                    <a:pt x="45" y="16"/>
                  </a:cubicBezTo>
                  <a:cubicBezTo>
                    <a:pt x="59" y="18"/>
                    <a:pt x="73" y="12"/>
                    <a:pt x="87" y="14"/>
                  </a:cubicBezTo>
                  <a:cubicBezTo>
                    <a:pt x="93" y="13"/>
                    <a:pt x="98" y="15"/>
                    <a:pt x="103" y="21"/>
                  </a:cubicBezTo>
                  <a:cubicBezTo>
                    <a:pt x="102" y="23"/>
                    <a:pt x="102" y="26"/>
                    <a:pt x="102" y="29"/>
                  </a:cubicBezTo>
                  <a:cubicBezTo>
                    <a:pt x="102" y="36"/>
                    <a:pt x="104" y="43"/>
                    <a:pt x="105" y="50"/>
                  </a:cubicBezTo>
                  <a:cubicBezTo>
                    <a:pt x="107" y="81"/>
                    <a:pt x="109" y="112"/>
                    <a:pt x="105" y="143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1" name="Freeform 131"/>
            <p:cNvSpPr>
              <a:spLocks noEditPoints="1"/>
            </p:cNvSpPr>
            <p:nvPr/>
          </p:nvSpPr>
          <p:spPr bwMode="auto">
            <a:xfrm>
              <a:off x="4948238" y="2125664"/>
              <a:ext cx="233363" cy="477838"/>
            </a:xfrm>
            <a:custGeom>
              <a:avLst/>
              <a:gdLst>
                <a:gd name="T0" fmla="*/ 106 w 108"/>
                <a:gd name="T1" fmla="*/ 157 h 223"/>
                <a:gd name="T2" fmla="*/ 104 w 108"/>
                <a:gd name="T3" fmla="*/ 67 h 223"/>
                <a:gd name="T4" fmla="*/ 93 w 108"/>
                <a:gd name="T5" fmla="*/ 12 h 223"/>
                <a:gd name="T6" fmla="*/ 34 w 108"/>
                <a:gd name="T7" fmla="*/ 6 h 223"/>
                <a:gd name="T8" fmla="*/ 4 w 108"/>
                <a:gd name="T9" fmla="*/ 16 h 223"/>
                <a:gd name="T10" fmla="*/ 4 w 108"/>
                <a:gd name="T11" fmla="*/ 66 h 223"/>
                <a:gd name="T12" fmla="*/ 4 w 108"/>
                <a:gd name="T13" fmla="*/ 115 h 223"/>
                <a:gd name="T14" fmla="*/ 9 w 108"/>
                <a:gd name="T15" fmla="*/ 174 h 223"/>
                <a:gd name="T16" fmla="*/ 10 w 108"/>
                <a:gd name="T17" fmla="*/ 199 h 223"/>
                <a:gd name="T18" fmla="*/ 28 w 108"/>
                <a:gd name="T19" fmla="*/ 220 h 223"/>
                <a:gd name="T20" fmla="*/ 67 w 108"/>
                <a:gd name="T21" fmla="*/ 217 h 223"/>
                <a:gd name="T22" fmla="*/ 93 w 108"/>
                <a:gd name="T23" fmla="*/ 210 h 223"/>
                <a:gd name="T24" fmla="*/ 106 w 108"/>
                <a:gd name="T25" fmla="*/ 157 h 223"/>
                <a:gd name="T26" fmla="*/ 93 w 108"/>
                <a:gd name="T27" fmla="*/ 173 h 223"/>
                <a:gd name="T28" fmla="*/ 90 w 108"/>
                <a:gd name="T29" fmla="*/ 193 h 223"/>
                <a:gd name="T30" fmla="*/ 70 w 108"/>
                <a:gd name="T31" fmla="*/ 203 h 223"/>
                <a:gd name="T32" fmla="*/ 49 w 108"/>
                <a:gd name="T33" fmla="*/ 204 h 223"/>
                <a:gd name="T34" fmla="*/ 33 w 108"/>
                <a:gd name="T35" fmla="*/ 207 h 223"/>
                <a:gd name="T36" fmla="*/ 22 w 108"/>
                <a:gd name="T37" fmla="*/ 196 h 223"/>
                <a:gd name="T38" fmla="*/ 16 w 108"/>
                <a:gd name="T39" fmla="*/ 135 h 223"/>
                <a:gd name="T40" fmla="*/ 14 w 108"/>
                <a:gd name="T41" fmla="*/ 66 h 223"/>
                <a:gd name="T42" fmla="*/ 14 w 108"/>
                <a:gd name="T43" fmla="*/ 24 h 223"/>
                <a:gd name="T44" fmla="*/ 23 w 108"/>
                <a:gd name="T45" fmla="*/ 15 h 223"/>
                <a:gd name="T46" fmla="*/ 38 w 108"/>
                <a:gd name="T47" fmla="*/ 16 h 223"/>
                <a:gd name="T48" fmla="*/ 72 w 108"/>
                <a:gd name="T49" fmla="*/ 17 h 223"/>
                <a:gd name="T50" fmla="*/ 94 w 108"/>
                <a:gd name="T51" fmla="*/ 52 h 223"/>
                <a:gd name="T52" fmla="*/ 93 w 108"/>
                <a:gd name="T53" fmla="*/ 135 h 223"/>
                <a:gd name="T54" fmla="*/ 93 w 108"/>
                <a:gd name="T55" fmla="*/ 173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8" h="223">
                  <a:moveTo>
                    <a:pt x="106" y="157"/>
                  </a:moveTo>
                  <a:cubicBezTo>
                    <a:pt x="105" y="127"/>
                    <a:pt x="105" y="97"/>
                    <a:pt x="104" y="67"/>
                  </a:cubicBezTo>
                  <a:cubicBezTo>
                    <a:pt x="104" y="51"/>
                    <a:pt x="107" y="24"/>
                    <a:pt x="93" y="12"/>
                  </a:cubicBezTo>
                  <a:cubicBezTo>
                    <a:pt x="78" y="1"/>
                    <a:pt x="51" y="6"/>
                    <a:pt x="34" y="6"/>
                  </a:cubicBezTo>
                  <a:cubicBezTo>
                    <a:pt x="21" y="5"/>
                    <a:pt x="7" y="0"/>
                    <a:pt x="4" y="16"/>
                  </a:cubicBezTo>
                  <a:cubicBezTo>
                    <a:pt x="0" y="31"/>
                    <a:pt x="4" y="51"/>
                    <a:pt x="4" y="66"/>
                  </a:cubicBezTo>
                  <a:cubicBezTo>
                    <a:pt x="4" y="82"/>
                    <a:pt x="2" y="99"/>
                    <a:pt x="4" y="115"/>
                  </a:cubicBezTo>
                  <a:cubicBezTo>
                    <a:pt x="5" y="134"/>
                    <a:pt x="7" y="154"/>
                    <a:pt x="9" y="174"/>
                  </a:cubicBezTo>
                  <a:cubicBezTo>
                    <a:pt x="10" y="182"/>
                    <a:pt x="10" y="190"/>
                    <a:pt x="10" y="199"/>
                  </a:cubicBezTo>
                  <a:cubicBezTo>
                    <a:pt x="11" y="213"/>
                    <a:pt x="11" y="223"/>
                    <a:pt x="28" y="220"/>
                  </a:cubicBezTo>
                  <a:cubicBezTo>
                    <a:pt x="41" y="219"/>
                    <a:pt x="54" y="218"/>
                    <a:pt x="67" y="217"/>
                  </a:cubicBezTo>
                  <a:cubicBezTo>
                    <a:pt x="75" y="217"/>
                    <a:pt x="86" y="215"/>
                    <a:pt x="93" y="210"/>
                  </a:cubicBezTo>
                  <a:cubicBezTo>
                    <a:pt x="108" y="200"/>
                    <a:pt x="106" y="173"/>
                    <a:pt x="106" y="157"/>
                  </a:cubicBezTo>
                  <a:moveTo>
                    <a:pt x="93" y="173"/>
                  </a:moveTo>
                  <a:cubicBezTo>
                    <a:pt x="93" y="178"/>
                    <a:pt x="93" y="189"/>
                    <a:pt x="90" y="193"/>
                  </a:cubicBezTo>
                  <a:cubicBezTo>
                    <a:pt x="86" y="198"/>
                    <a:pt x="76" y="202"/>
                    <a:pt x="70" y="203"/>
                  </a:cubicBezTo>
                  <a:cubicBezTo>
                    <a:pt x="63" y="205"/>
                    <a:pt x="56" y="204"/>
                    <a:pt x="49" y="204"/>
                  </a:cubicBezTo>
                  <a:cubicBezTo>
                    <a:pt x="43" y="205"/>
                    <a:pt x="38" y="207"/>
                    <a:pt x="33" y="207"/>
                  </a:cubicBezTo>
                  <a:cubicBezTo>
                    <a:pt x="22" y="207"/>
                    <a:pt x="23" y="206"/>
                    <a:pt x="22" y="196"/>
                  </a:cubicBezTo>
                  <a:cubicBezTo>
                    <a:pt x="21" y="176"/>
                    <a:pt x="19" y="156"/>
                    <a:pt x="16" y="135"/>
                  </a:cubicBezTo>
                  <a:cubicBezTo>
                    <a:pt x="15" y="112"/>
                    <a:pt x="14" y="90"/>
                    <a:pt x="14" y="66"/>
                  </a:cubicBezTo>
                  <a:cubicBezTo>
                    <a:pt x="14" y="53"/>
                    <a:pt x="12" y="37"/>
                    <a:pt x="14" y="24"/>
                  </a:cubicBezTo>
                  <a:cubicBezTo>
                    <a:pt x="16" y="16"/>
                    <a:pt x="15" y="16"/>
                    <a:pt x="23" y="15"/>
                  </a:cubicBezTo>
                  <a:cubicBezTo>
                    <a:pt x="27" y="15"/>
                    <a:pt x="33" y="16"/>
                    <a:pt x="38" y="16"/>
                  </a:cubicBezTo>
                  <a:cubicBezTo>
                    <a:pt x="49" y="16"/>
                    <a:pt x="61" y="15"/>
                    <a:pt x="72" y="17"/>
                  </a:cubicBezTo>
                  <a:cubicBezTo>
                    <a:pt x="91" y="19"/>
                    <a:pt x="93" y="36"/>
                    <a:pt x="94" y="52"/>
                  </a:cubicBezTo>
                  <a:cubicBezTo>
                    <a:pt x="94" y="80"/>
                    <a:pt x="93" y="107"/>
                    <a:pt x="93" y="135"/>
                  </a:cubicBezTo>
                  <a:cubicBezTo>
                    <a:pt x="93" y="147"/>
                    <a:pt x="94" y="160"/>
                    <a:pt x="93" y="173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2" name="Freeform 132"/>
            <p:cNvSpPr>
              <a:spLocks/>
            </p:cNvSpPr>
            <p:nvPr/>
          </p:nvSpPr>
          <p:spPr bwMode="auto">
            <a:xfrm>
              <a:off x="4505326" y="1957389"/>
              <a:ext cx="28575" cy="309563"/>
            </a:xfrm>
            <a:custGeom>
              <a:avLst/>
              <a:gdLst>
                <a:gd name="T0" fmla="*/ 9 w 13"/>
                <a:gd name="T1" fmla="*/ 72 h 144"/>
                <a:gd name="T2" fmla="*/ 6 w 13"/>
                <a:gd name="T3" fmla="*/ 40 h 144"/>
                <a:gd name="T4" fmla="*/ 4 w 13"/>
                <a:gd name="T5" fmla="*/ 1 h 144"/>
                <a:gd name="T6" fmla="*/ 2 w 13"/>
                <a:gd name="T7" fmla="*/ 1 h 144"/>
                <a:gd name="T8" fmla="*/ 1 w 13"/>
                <a:gd name="T9" fmla="*/ 33 h 144"/>
                <a:gd name="T10" fmla="*/ 3 w 13"/>
                <a:gd name="T11" fmla="*/ 52 h 144"/>
                <a:gd name="T12" fmla="*/ 4 w 13"/>
                <a:gd name="T13" fmla="*/ 67 h 144"/>
                <a:gd name="T14" fmla="*/ 8 w 13"/>
                <a:gd name="T15" fmla="*/ 141 h 144"/>
                <a:gd name="T16" fmla="*/ 8 w 13"/>
                <a:gd name="T17" fmla="*/ 141 h 144"/>
                <a:gd name="T18" fmla="*/ 12 w 13"/>
                <a:gd name="T19" fmla="*/ 141 h 144"/>
                <a:gd name="T20" fmla="*/ 9 w 13"/>
                <a:gd name="T21" fmla="*/ 7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144">
                  <a:moveTo>
                    <a:pt x="9" y="72"/>
                  </a:moveTo>
                  <a:cubicBezTo>
                    <a:pt x="7" y="61"/>
                    <a:pt x="8" y="50"/>
                    <a:pt x="6" y="40"/>
                  </a:cubicBezTo>
                  <a:cubicBezTo>
                    <a:pt x="4" y="27"/>
                    <a:pt x="4" y="15"/>
                    <a:pt x="4" y="1"/>
                  </a:cubicBezTo>
                  <a:cubicBezTo>
                    <a:pt x="4" y="0"/>
                    <a:pt x="2" y="0"/>
                    <a:pt x="2" y="1"/>
                  </a:cubicBezTo>
                  <a:cubicBezTo>
                    <a:pt x="1" y="12"/>
                    <a:pt x="0" y="22"/>
                    <a:pt x="1" y="33"/>
                  </a:cubicBezTo>
                  <a:cubicBezTo>
                    <a:pt x="2" y="39"/>
                    <a:pt x="3" y="46"/>
                    <a:pt x="3" y="52"/>
                  </a:cubicBezTo>
                  <a:cubicBezTo>
                    <a:pt x="3" y="57"/>
                    <a:pt x="3" y="62"/>
                    <a:pt x="4" y="67"/>
                  </a:cubicBezTo>
                  <a:cubicBezTo>
                    <a:pt x="8" y="91"/>
                    <a:pt x="8" y="116"/>
                    <a:pt x="8" y="141"/>
                  </a:cubicBezTo>
                  <a:cubicBezTo>
                    <a:pt x="8" y="141"/>
                    <a:pt x="8" y="141"/>
                    <a:pt x="8" y="141"/>
                  </a:cubicBezTo>
                  <a:cubicBezTo>
                    <a:pt x="8" y="143"/>
                    <a:pt x="12" y="144"/>
                    <a:pt x="12" y="141"/>
                  </a:cubicBezTo>
                  <a:cubicBezTo>
                    <a:pt x="13" y="118"/>
                    <a:pt x="13" y="94"/>
                    <a:pt x="9" y="7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3" name="Freeform 133"/>
            <p:cNvSpPr>
              <a:spLocks/>
            </p:cNvSpPr>
            <p:nvPr/>
          </p:nvSpPr>
          <p:spPr bwMode="auto">
            <a:xfrm>
              <a:off x="4597401" y="1963739"/>
              <a:ext cx="15875" cy="271463"/>
            </a:xfrm>
            <a:custGeom>
              <a:avLst/>
              <a:gdLst>
                <a:gd name="T0" fmla="*/ 6 w 7"/>
                <a:gd name="T1" fmla="*/ 29 h 126"/>
                <a:gd name="T2" fmla="*/ 6 w 7"/>
                <a:gd name="T3" fmla="*/ 14 h 126"/>
                <a:gd name="T4" fmla="*/ 3 w 7"/>
                <a:gd name="T5" fmla="*/ 1 h 126"/>
                <a:gd name="T6" fmla="*/ 2 w 7"/>
                <a:gd name="T7" fmla="*/ 1 h 126"/>
                <a:gd name="T8" fmla="*/ 4 w 7"/>
                <a:gd name="T9" fmla="*/ 14 h 126"/>
                <a:gd name="T10" fmla="*/ 3 w 7"/>
                <a:gd name="T11" fmla="*/ 29 h 126"/>
                <a:gd name="T12" fmla="*/ 3 w 7"/>
                <a:gd name="T13" fmla="*/ 61 h 126"/>
                <a:gd name="T14" fmla="*/ 0 w 7"/>
                <a:gd name="T15" fmla="*/ 89 h 126"/>
                <a:gd name="T16" fmla="*/ 0 w 7"/>
                <a:gd name="T17" fmla="*/ 123 h 126"/>
                <a:gd name="T18" fmla="*/ 4 w 7"/>
                <a:gd name="T19" fmla="*/ 123 h 126"/>
                <a:gd name="T20" fmla="*/ 4 w 7"/>
                <a:gd name="T21" fmla="*/ 89 h 126"/>
                <a:gd name="T22" fmla="*/ 7 w 7"/>
                <a:gd name="T23" fmla="*/ 61 h 126"/>
                <a:gd name="T24" fmla="*/ 6 w 7"/>
                <a:gd name="T25" fmla="*/ 2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" h="126">
                  <a:moveTo>
                    <a:pt x="6" y="29"/>
                  </a:moveTo>
                  <a:cubicBezTo>
                    <a:pt x="6" y="24"/>
                    <a:pt x="7" y="19"/>
                    <a:pt x="6" y="14"/>
                  </a:cubicBezTo>
                  <a:cubicBezTo>
                    <a:pt x="6" y="9"/>
                    <a:pt x="3" y="5"/>
                    <a:pt x="3" y="1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5"/>
                    <a:pt x="3" y="9"/>
                    <a:pt x="4" y="14"/>
                  </a:cubicBezTo>
                  <a:cubicBezTo>
                    <a:pt x="4" y="19"/>
                    <a:pt x="3" y="24"/>
                    <a:pt x="3" y="29"/>
                  </a:cubicBezTo>
                  <a:cubicBezTo>
                    <a:pt x="3" y="39"/>
                    <a:pt x="3" y="50"/>
                    <a:pt x="3" y="61"/>
                  </a:cubicBezTo>
                  <a:cubicBezTo>
                    <a:pt x="2" y="71"/>
                    <a:pt x="0" y="79"/>
                    <a:pt x="0" y="89"/>
                  </a:cubicBezTo>
                  <a:cubicBezTo>
                    <a:pt x="0" y="100"/>
                    <a:pt x="0" y="112"/>
                    <a:pt x="0" y="123"/>
                  </a:cubicBezTo>
                  <a:cubicBezTo>
                    <a:pt x="0" y="126"/>
                    <a:pt x="4" y="126"/>
                    <a:pt x="4" y="123"/>
                  </a:cubicBezTo>
                  <a:cubicBezTo>
                    <a:pt x="5" y="112"/>
                    <a:pt x="5" y="100"/>
                    <a:pt x="4" y="89"/>
                  </a:cubicBezTo>
                  <a:cubicBezTo>
                    <a:pt x="4" y="79"/>
                    <a:pt x="6" y="70"/>
                    <a:pt x="7" y="61"/>
                  </a:cubicBezTo>
                  <a:cubicBezTo>
                    <a:pt x="7" y="50"/>
                    <a:pt x="6" y="39"/>
                    <a:pt x="6" y="29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4" name="Freeform 134"/>
            <p:cNvSpPr>
              <a:spLocks/>
            </p:cNvSpPr>
            <p:nvPr/>
          </p:nvSpPr>
          <p:spPr bwMode="auto">
            <a:xfrm>
              <a:off x="4970463" y="1970089"/>
              <a:ext cx="20638" cy="161925"/>
            </a:xfrm>
            <a:custGeom>
              <a:avLst/>
              <a:gdLst>
                <a:gd name="T0" fmla="*/ 9 w 10"/>
                <a:gd name="T1" fmla="*/ 51 h 75"/>
                <a:gd name="T2" fmla="*/ 8 w 10"/>
                <a:gd name="T3" fmla="*/ 27 h 75"/>
                <a:gd name="T4" fmla="*/ 2 w 10"/>
                <a:gd name="T5" fmla="*/ 1 h 75"/>
                <a:gd name="T6" fmla="*/ 0 w 10"/>
                <a:gd name="T7" fmla="*/ 2 h 75"/>
                <a:gd name="T8" fmla="*/ 0 w 10"/>
                <a:gd name="T9" fmla="*/ 3 h 75"/>
                <a:gd name="T10" fmla="*/ 2 w 10"/>
                <a:gd name="T11" fmla="*/ 4 h 75"/>
                <a:gd name="T12" fmla="*/ 4 w 10"/>
                <a:gd name="T13" fmla="*/ 18 h 75"/>
                <a:gd name="T14" fmla="*/ 5 w 10"/>
                <a:gd name="T15" fmla="*/ 37 h 75"/>
                <a:gd name="T16" fmla="*/ 5 w 10"/>
                <a:gd name="T17" fmla="*/ 73 h 75"/>
                <a:gd name="T18" fmla="*/ 8 w 10"/>
                <a:gd name="T19" fmla="*/ 73 h 75"/>
                <a:gd name="T20" fmla="*/ 9 w 10"/>
                <a:gd name="T21" fmla="*/ 5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75">
                  <a:moveTo>
                    <a:pt x="9" y="51"/>
                  </a:moveTo>
                  <a:cubicBezTo>
                    <a:pt x="9" y="43"/>
                    <a:pt x="9" y="35"/>
                    <a:pt x="8" y="27"/>
                  </a:cubicBezTo>
                  <a:cubicBezTo>
                    <a:pt x="8" y="19"/>
                    <a:pt x="8" y="6"/>
                    <a:pt x="2" y="1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4" y="8"/>
                    <a:pt x="4" y="14"/>
                    <a:pt x="4" y="18"/>
                  </a:cubicBezTo>
                  <a:cubicBezTo>
                    <a:pt x="5" y="24"/>
                    <a:pt x="5" y="30"/>
                    <a:pt x="5" y="37"/>
                  </a:cubicBezTo>
                  <a:cubicBezTo>
                    <a:pt x="4" y="48"/>
                    <a:pt x="3" y="62"/>
                    <a:pt x="5" y="73"/>
                  </a:cubicBezTo>
                  <a:cubicBezTo>
                    <a:pt x="6" y="75"/>
                    <a:pt x="8" y="75"/>
                    <a:pt x="8" y="73"/>
                  </a:cubicBezTo>
                  <a:cubicBezTo>
                    <a:pt x="10" y="66"/>
                    <a:pt x="9" y="59"/>
                    <a:pt x="9" y="5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5" name="Freeform 135"/>
            <p:cNvSpPr>
              <a:spLocks/>
            </p:cNvSpPr>
            <p:nvPr/>
          </p:nvSpPr>
          <p:spPr bwMode="auto">
            <a:xfrm>
              <a:off x="5038726" y="1963739"/>
              <a:ext cx="26988" cy="171450"/>
            </a:xfrm>
            <a:custGeom>
              <a:avLst/>
              <a:gdLst>
                <a:gd name="T0" fmla="*/ 9 w 12"/>
                <a:gd name="T1" fmla="*/ 75 h 80"/>
                <a:gd name="T2" fmla="*/ 12 w 12"/>
                <a:gd name="T3" fmla="*/ 46 h 80"/>
                <a:gd name="T4" fmla="*/ 8 w 12"/>
                <a:gd name="T5" fmla="*/ 1 h 80"/>
                <a:gd name="T6" fmla="*/ 6 w 12"/>
                <a:gd name="T7" fmla="*/ 1 h 80"/>
                <a:gd name="T8" fmla="*/ 6 w 12"/>
                <a:gd name="T9" fmla="*/ 25 h 80"/>
                <a:gd name="T10" fmla="*/ 6 w 12"/>
                <a:gd name="T11" fmla="*/ 56 h 80"/>
                <a:gd name="T12" fmla="*/ 8 w 12"/>
                <a:gd name="T13" fmla="*/ 79 h 80"/>
                <a:gd name="T14" fmla="*/ 11 w 12"/>
                <a:gd name="T15" fmla="*/ 78 h 80"/>
                <a:gd name="T16" fmla="*/ 11 w 12"/>
                <a:gd name="T17" fmla="*/ 76 h 80"/>
                <a:gd name="T18" fmla="*/ 9 w 12"/>
                <a:gd name="T19" fmla="*/ 75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80">
                  <a:moveTo>
                    <a:pt x="9" y="75"/>
                  </a:moveTo>
                  <a:cubicBezTo>
                    <a:pt x="6" y="67"/>
                    <a:pt x="12" y="54"/>
                    <a:pt x="12" y="46"/>
                  </a:cubicBezTo>
                  <a:cubicBezTo>
                    <a:pt x="12" y="31"/>
                    <a:pt x="9" y="16"/>
                    <a:pt x="8" y="1"/>
                  </a:cubicBezTo>
                  <a:cubicBezTo>
                    <a:pt x="8" y="0"/>
                    <a:pt x="6" y="0"/>
                    <a:pt x="6" y="1"/>
                  </a:cubicBezTo>
                  <a:cubicBezTo>
                    <a:pt x="5" y="9"/>
                    <a:pt x="5" y="17"/>
                    <a:pt x="6" y="25"/>
                  </a:cubicBezTo>
                  <a:cubicBezTo>
                    <a:pt x="8" y="35"/>
                    <a:pt x="9" y="46"/>
                    <a:pt x="6" y="56"/>
                  </a:cubicBezTo>
                  <a:cubicBezTo>
                    <a:pt x="5" y="62"/>
                    <a:pt x="0" y="75"/>
                    <a:pt x="8" y="79"/>
                  </a:cubicBezTo>
                  <a:cubicBezTo>
                    <a:pt x="9" y="80"/>
                    <a:pt x="10" y="79"/>
                    <a:pt x="11" y="78"/>
                  </a:cubicBezTo>
                  <a:cubicBezTo>
                    <a:pt x="11" y="77"/>
                    <a:pt x="11" y="76"/>
                    <a:pt x="11" y="76"/>
                  </a:cubicBezTo>
                  <a:cubicBezTo>
                    <a:pt x="11" y="75"/>
                    <a:pt x="10" y="75"/>
                    <a:pt x="9" y="75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6" name="Freeform 136"/>
            <p:cNvSpPr>
              <a:spLocks/>
            </p:cNvSpPr>
            <p:nvPr/>
          </p:nvSpPr>
          <p:spPr bwMode="auto">
            <a:xfrm>
              <a:off x="5129213" y="1968501"/>
              <a:ext cx="22225" cy="201613"/>
            </a:xfrm>
            <a:custGeom>
              <a:avLst/>
              <a:gdLst>
                <a:gd name="T0" fmla="*/ 9 w 10"/>
                <a:gd name="T1" fmla="*/ 48 h 94"/>
                <a:gd name="T2" fmla="*/ 8 w 10"/>
                <a:gd name="T3" fmla="*/ 29 h 94"/>
                <a:gd name="T4" fmla="*/ 6 w 10"/>
                <a:gd name="T5" fmla="*/ 1 h 94"/>
                <a:gd name="T6" fmla="*/ 4 w 10"/>
                <a:gd name="T7" fmla="*/ 1 h 94"/>
                <a:gd name="T8" fmla="*/ 4 w 10"/>
                <a:gd name="T9" fmla="*/ 26 h 94"/>
                <a:gd name="T10" fmla="*/ 4 w 10"/>
                <a:gd name="T11" fmla="*/ 53 h 94"/>
                <a:gd name="T12" fmla="*/ 3 w 10"/>
                <a:gd name="T13" fmla="*/ 92 h 94"/>
                <a:gd name="T14" fmla="*/ 6 w 10"/>
                <a:gd name="T15" fmla="*/ 93 h 94"/>
                <a:gd name="T16" fmla="*/ 8 w 10"/>
                <a:gd name="T17" fmla="*/ 93 h 94"/>
                <a:gd name="T18" fmla="*/ 9 w 10"/>
                <a:gd name="T19" fmla="*/ 90 h 94"/>
                <a:gd name="T20" fmla="*/ 9 w 10"/>
                <a:gd name="T21" fmla="*/ 89 h 94"/>
                <a:gd name="T22" fmla="*/ 7 w 10"/>
                <a:gd name="T23" fmla="*/ 88 h 94"/>
                <a:gd name="T24" fmla="*/ 7 w 10"/>
                <a:gd name="T25" fmla="*/ 77 h 94"/>
                <a:gd name="T26" fmla="*/ 7 w 10"/>
                <a:gd name="T27" fmla="*/ 68 h 94"/>
                <a:gd name="T28" fmla="*/ 9 w 10"/>
                <a:gd name="T29" fmla="*/ 48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" h="94">
                  <a:moveTo>
                    <a:pt x="9" y="48"/>
                  </a:moveTo>
                  <a:cubicBezTo>
                    <a:pt x="10" y="41"/>
                    <a:pt x="9" y="35"/>
                    <a:pt x="8" y="29"/>
                  </a:cubicBezTo>
                  <a:cubicBezTo>
                    <a:pt x="6" y="20"/>
                    <a:pt x="7" y="11"/>
                    <a:pt x="6" y="1"/>
                  </a:cubicBezTo>
                  <a:cubicBezTo>
                    <a:pt x="6" y="0"/>
                    <a:pt x="4" y="0"/>
                    <a:pt x="4" y="1"/>
                  </a:cubicBezTo>
                  <a:cubicBezTo>
                    <a:pt x="3" y="10"/>
                    <a:pt x="3" y="18"/>
                    <a:pt x="4" y="26"/>
                  </a:cubicBezTo>
                  <a:cubicBezTo>
                    <a:pt x="5" y="36"/>
                    <a:pt x="6" y="44"/>
                    <a:pt x="4" y="53"/>
                  </a:cubicBezTo>
                  <a:cubicBezTo>
                    <a:pt x="3" y="65"/>
                    <a:pt x="0" y="80"/>
                    <a:pt x="3" y="92"/>
                  </a:cubicBezTo>
                  <a:cubicBezTo>
                    <a:pt x="4" y="93"/>
                    <a:pt x="5" y="94"/>
                    <a:pt x="6" y="93"/>
                  </a:cubicBezTo>
                  <a:cubicBezTo>
                    <a:pt x="7" y="93"/>
                    <a:pt x="7" y="93"/>
                    <a:pt x="8" y="93"/>
                  </a:cubicBezTo>
                  <a:cubicBezTo>
                    <a:pt x="9" y="92"/>
                    <a:pt x="9" y="91"/>
                    <a:pt x="9" y="90"/>
                  </a:cubicBezTo>
                  <a:cubicBezTo>
                    <a:pt x="9" y="90"/>
                    <a:pt x="9" y="89"/>
                    <a:pt x="9" y="89"/>
                  </a:cubicBezTo>
                  <a:cubicBezTo>
                    <a:pt x="8" y="88"/>
                    <a:pt x="7" y="88"/>
                    <a:pt x="7" y="88"/>
                  </a:cubicBezTo>
                  <a:cubicBezTo>
                    <a:pt x="8" y="86"/>
                    <a:pt x="7" y="80"/>
                    <a:pt x="7" y="77"/>
                  </a:cubicBezTo>
                  <a:cubicBezTo>
                    <a:pt x="7" y="74"/>
                    <a:pt x="7" y="71"/>
                    <a:pt x="7" y="68"/>
                  </a:cubicBezTo>
                  <a:cubicBezTo>
                    <a:pt x="7" y="61"/>
                    <a:pt x="9" y="55"/>
                    <a:pt x="9" y="48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7" name="Freeform 137"/>
            <p:cNvSpPr>
              <a:spLocks/>
            </p:cNvSpPr>
            <p:nvPr/>
          </p:nvSpPr>
          <p:spPr bwMode="auto">
            <a:xfrm>
              <a:off x="5189538" y="2012951"/>
              <a:ext cx="28575" cy="579438"/>
            </a:xfrm>
            <a:custGeom>
              <a:avLst/>
              <a:gdLst>
                <a:gd name="T0" fmla="*/ 10 w 13"/>
                <a:gd name="T1" fmla="*/ 0 h 270"/>
                <a:gd name="T2" fmla="*/ 9 w 13"/>
                <a:gd name="T3" fmla="*/ 0 h 270"/>
                <a:gd name="T4" fmla="*/ 8 w 13"/>
                <a:gd name="T5" fmla="*/ 66 h 270"/>
                <a:gd name="T6" fmla="*/ 5 w 13"/>
                <a:gd name="T7" fmla="*/ 134 h 270"/>
                <a:gd name="T8" fmla="*/ 5 w 13"/>
                <a:gd name="T9" fmla="*/ 203 h 270"/>
                <a:gd name="T10" fmla="*/ 2 w 13"/>
                <a:gd name="T11" fmla="*/ 267 h 270"/>
                <a:gd name="T12" fmla="*/ 2 w 13"/>
                <a:gd name="T13" fmla="*/ 267 h 270"/>
                <a:gd name="T14" fmla="*/ 7 w 13"/>
                <a:gd name="T15" fmla="*/ 267 h 270"/>
                <a:gd name="T16" fmla="*/ 7 w 13"/>
                <a:gd name="T17" fmla="*/ 234 h 270"/>
                <a:gd name="T18" fmla="*/ 9 w 13"/>
                <a:gd name="T19" fmla="*/ 205 h 270"/>
                <a:gd name="T20" fmla="*/ 9 w 13"/>
                <a:gd name="T21" fmla="*/ 134 h 270"/>
                <a:gd name="T22" fmla="*/ 10 w 13"/>
                <a:gd name="T23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" h="270">
                  <a:moveTo>
                    <a:pt x="10" y="0"/>
                  </a:moveTo>
                  <a:cubicBezTo>
                    <a:pt x="10" y="0"/>
                    <a:pt x="9" y="0"/>
                    <a:pt x="9" y="0"/>
                  </a:cubicBezTo>
                  <a:cubicBezTo>
                    <a:pt x="8" y="22"/>
                    <a:pt x="8" y="44"/>
                    <a:pt x="8" y="66"/>
                  </a:cubicBezTo>
                  <a:cubicBezTo>
                    <a:pt x="7" y="89"/>
                    <a:pt x="5" y="112"/>
                    <a:pt x="5" y="134"/>
                  </a:cubicBezTo>
                  <a:cubicBezTo>
                    <a:pt x="5" y="157"/>
                    <a:pt x="5" y="180"/>
                    <a:pt x="5" y="203"/>
                  </a:cubicBezTo>
                  <a:cubicBezTo>
                    <a:pt x="5" y="224"/>
                    <a:pt x="0" y="245"/>
                    <a:pt x="2" y="267"/>
                  </a:cubicBezTo>
                  <a:cubicBezTo>
                    <a:pt x="2" y="267"/>
                    <a:pt x="2" y="267"/>
                    <a:pt x="2" y="267"/>
                  </a:cubicBezTo>
                  <a:cubicBezTo>
                    <a:pt x="2" y="269"/>
                    <a:pt x="6" y="270"/>
                    <a:pt x="7" y="267"/>
                  </a:cubicBezTo>
                  <a:cubicBezTo>
                    <a:pt x="8" y="256"/>
                    <a:pt x="6" y="245"/>
                    <a:pt x="7" y="234"/>
                  </a:cubicBezTo>
                  <a:cubicBezTo>
                    <a:pt x="8" y="224"/>
                    <a:pt x="9" y="215"/>
                    <a:pt x="9" y="205"/>
                  </a:cubicBezTo>
                  <a:cubicBezTo>
                    <a:pt x="9" y="181"/>
                    <a:pt x="9" y="158"/>
                    <a:pt x="9" y="134"/>
                  </a:cubicBezTo>
                  <a:cubicBezTo>
                    <a:pt x="9" y="90"/>
                    <a:pt x="13" y="45"/>
                    <a:pt x="10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8" name="Freeform 138"/>
            <p:cNvSpPr>
              <a:spLocks/>
            </p:cNvSpPr>
            <p:nvPr/>
          </p:nvSpPr>
          <p:spPr bwMode="auto">
            <a:xfrm>
              <a:off x="4430713" y="2066926"/>
              <a:ext cx="20638" cy="582613"/>
            </a:xfrm>
            <a:custGeom>
              <a:avLst/>
              <a:gdLst>
                <a:gd name="T0" fmla="*/ 10 w 10"/>
                <a:gd name="T1" fmla="*/ 253 h 271"/>
                <a:gd name="T2" fmla="*/ 7 w 10"/>
                <a:gd name="T3" fmla="*/ 240 h 271"/>
                <a:gd name="T4" fmla="*/ 7 w 10"/>
                <a:gd name="T5" fmla="*/ 223 h 271"/>
                <a:gd name="T6" fmla="*/ 5 w 10"/>
                <a:gd name="T7" fmla="*/ 207 h 271"/>
                <a:gd name="T8" fmla="*/ 5 w 10"/>
                <a:gd name="T9" fmla="*/ 174 h 271"/>
                <a:gd name="T10" fmla="*/ 5 w 10"/>
                <a:gd name="T11" fmla="*/ 140 h 271"/>
                <a:gd name="T12" fmla="*/ 7 w 10"/>
                <a:gd name="T13" fmla="*/ 106 h 271"/>
                <a:gd name="T14" fmla="*/ 9 w 10"/>
                <a:gd name="T15" fmla="*/ 75 h 271"/>
                <a:gd name="T16" fmla="*/ 8 w 10"/>
                <a:gd name="T17" fmla="*/ 0 h 271"/>
                <a:gd name="T18" fmla="*/ 7 w 10"/>
                <a:gd name="T19" fmla="*/ 0 h 271"/>
                <a:gd name="T20" fmla="*/ 6 w 10"/>
                <a:gd name="T21" fmla="*/ 73 h 271"/>
                <a:gd name="T22" fmla="*/ 4 w 10"/>
                <a:gd name="T23" fmla="*/ 106 h 271"/>
                <a:gd name="T24" fmla="*/ 1 w 10"/>
                <a:gd name="T25" fmla="*/ 140 h 271"/>
                <a:gd name="T26" fmla="*/ 1 w 10"/>
                <a:gd name="T27" fmla="*/ 205 h 271"/>
                <a:gd name="T28" fmla="*/ 3 w 10"/>
                <a:gd name="T29" fmla="*/ 220 h 271"/>
                <a:gd name="T30" fmla="*/ 3 w 10"/>
                <a:gd name="T31" fmla="*/ 238 h 271"/>
                <a:gd name="T32" fmla="*/ 5 w 10"/>
                <a:gd name="T33" fmla="*/ 250 h 271"/>
                <a:gd name="T34" fmla="*/ 7 w 10"/>
                <a:gd name="T35" fmla="*/ 270 h 271"/>
                <a:gd name="T36" fmla="*/ 8 w 10"/>
                <a:gd name="T37" fmla="*/ 270 h 271"/>
                <a:gd name="T38" fmla="*/ 10 w 10"/>
                <a:gd name="T39" fmla="*/ 253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" h="271">
                  <a:moveTo>
                    <a:pt x="10" y="253"/>
                  </a:moveTo>
                  <a:cubicBezTo>
                    <a:pt x="9" y="249"/>
                    <a:pt x="8" y="245"/>
                    <a:pt x="7" y="240"/>
                  </a:cubicBezTo>
                  <a:cubicBezTo>
                    <a:pt x="7" y="235"/>
                    <a:pt x="7" y="229"/>
                    <a:pt x="7" y="223"/>
                  </a:cubicBezTo>
                  <a:cubicBezTo>
                    <a:pt x="6" y="218"/>
                    <a:pt x="5" y="213"/>
                    <a:pt x="5" y="207"/>
                  </a:cubicBezTo>
                  <a:cubicBezTo>
                    <a:pt x="4" y="196"/>
                    <a:pt x="5" y="185"/>
                    <a:pt x="5" y="174"/>
                  </a:cubicBezTo>
                  <a:cubicBezTo>
                    <a:pt x="5" y="163"/>
                    <a:pt x="4" y="151"/>
                    <a:pt x="5" y="140"/>
                  </a:cubicBezTo>
                  <a:cubicBezTo>
                    <a:pt x="5" y="129"/>
                    <a:pt x="6" y="118"/>
                    <a:pt x="7" y="106"/>
                  </a:cubicBezTo>
                  <a:cubicBezTo>
                    <a:pt x="7" y="96"/>
                    <a:pt x="9" y="85"/>
                    <a:pt x="9" y="75"/>
                  </a:cubicBezTo>
                  <a:cubicBezTo>
                    <a:pt x="10" y="50"/>
                    <a:pt x="9" y="25"/>
                    <a:pt x="8" y="0"/>
                  </a:cubicBezTo>
                  <a:cubicBezTo>
                    <a:pt x="8" y="0"/>
                    <a:pt x="7" y="0"/>
                    <a:pt x="7" y="0"/>
                  </a:cubicBezTo>
                  <a:cubicBezTo>
                    <a:pt x="6" y="25"/>
                    <a:pt x="7" y="49"/>
                    <a:pt x="6" y="73"/>
                  </a:cubicBezTo>
                  <a:cubicBezTo>
                    <a:pt x="6" y="84"/>
                    <a:pt x="4" y="95"/>
                    <a:pt x="4" y="106"/>
                  </a:cubicBezTo>
                  <a:cubicBezTo>
                    <a:pt x="3" y="118"/>
                    <a:pt x="2" y="129"/>
                    <a:pt x="1" y="140"/>
                  </a:cubicBezTo>
                  <a:cubicBezTo>
                    <a:pt x="0" y="161"/>
                    <a:pt x="0" y="184"/>
                    <a:pt x="1" y="205"/>
                  </a:cubicBezTo>
                  <a:cubicBezTo>
                    <a:pt x="1" y="210"/>
                    <a:pt x="2" y="215"/>
                    <a:pt x="3" y="220"/>
                  </a:cubicBezTo>
                  <a:cubicBezTo>
                    <a:pt x="3" y="226"/>
                    <a:pt x="3" y="232"/>
                    <a:pt x="3" y="238"/>
                  </a:cubicBezTo>
                  <a:cubicBezTo>
                    <a:pt x="3" y="243"/>
                    <a:pt x="4" y="246"/>
                    <a:pt x="5" y="250"/>
                  </a:cubicBezTo>
                  <a:cubicBezTo>
                    <a:pt x="7" y="257"/>
                    <a:pt x="7" y="263"/>
                    <a:pt x="7" y="270"/>
                  </a:cubicBezTo>
                  <a:cubicBezTo>
                    <a:pt x="7" y="271"/>
                    <a:pt x="8" y="271"/>
                    <a:pt x="8" y="270"/>
                  </a:cubicBezTo>
                  <a:cubicBezTo>
                    <a:pt x="9" y="265"/>
                    <a:pt x="10" y="259"/>
                    <a:pt x="10" y="253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9" name="Freeform 139"/>
            <p:cNvSpPr>
              <a:spLocks/>
            </p:cNvSpPr>
            <p:nvPr/>
          </p:nvSpPr>
          <p:spPr bwMode="auto">
            <a:xfrm>
              <a:off x="4487863" y="2230439"/>
              <a:ext cx="79375" cy="134938"/>
            </a:xfrm>
            <a:custGeom>
              <a:avLst/>
              <a:gdLst>
                <a:gd name="T0" fmla="*/ 35 w 37"/>
                <a:gd name="T1" fmla="*/ 2 h 63"/>
                <a:gd name="T2" fmla="*/ 17 w 37"/>
                <a:gd name="T3" fmla="*/ 32 h 63"/>
                <a:gd name="T4" fmla="*/ 0 w 37"/>
                <a:gd name="T5" fmla="*/ 62 h 63"/>
                <a:gd name="T6" fmla="*/ 1 w 37"/>
                <a:gd name="T7" fmla="*/ 62 h 63"/>
                <a:gd name="T8" fmla="*/ 11 w 37"/>
                <a:gd name="T9" fmla="*/ 46 h 63"/>
                <a:gd name="T10" fmla="*/ 22 w 37"/>
                <a:gd name="T11" fmla="*/ 31 h 63"/>
                <a:gd name="T12" fmla="*/ 37 w 37"/>
                <a:gd name="T13" fmla="*/ 2 h 63"/>
                <a:gd name="T14" fmla="*/ 35 w 37"/>
                <a:gd name="T15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63">
                  <a:moveTo>
                    <a:pt x="35" y="2"/>
                  </a:moveTo>
                  <a:cubicBezTo>
                    <a:pt x="32" y="13"/>
                    <a:pt x="23" y="22"/>
                    <a:pt x="17" y="32"/>
                  </a:cubicBezTo>
                  <a:cubicBezTo>
                    <a:pt x="11" y="42"/>
                    <a:pt x="3" y="49"/>
                    <a:pt x="0" y="62"/>
                  </a:cubicBezTo>
                  <a:cubicBezTo>
                    <a:pt x="0" y="62"/>
                    <a:pt x="1" y="63"/>
                    <a:pt x="1" y="62"/>
                  </a:cubicBezTo>
                  <a:cubicBezTo>
                    <a:pt x="5" y="58"/>
                    <a:pt x="7" y="52"/>
                    <a:pt x="11" y="46"/>
                  </a:cubicBezTo>
                  <a:cubicBezTo>
                    <a:pt x="14" y="41"/>
                    <a:pt x="18" y="36"/>
                    <a:pt x="22" y="31"/>
                  </a:cubicBezTo>
                  <a:cubicBezTo>
                    <a:pt x="27" y="21"/>
                    <a:pt x="35" y="13"/>
                    <a:pt x="37" y="2"/>
                  </a:cubicBezTo>
                  <a:cubicBezTo>
                    <a:pt x="37" y="1"/>
                    <a:pt x="35" y="0"/>
                    <a:pt x="35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0" name="Freeform 140"/>
            <p:cNvSpPr>
              <a:spLocks/>
            </p:cNvSpPr>
            <p:nvPr/>
          </p:nvSpPr>
          <p:spPr bwMode="auto">
            <a:xfrm>
              <a:off x="4486276" y="2278064"/>
              <a:ext cx="87313" cy="136525"/>
            </a:xfrm>
            <a:custGeom>
              <a:avLst/>
              <a:gdLst>
                <a:gd name="T0" fmla="*/ 38 w 41"/>
                <a:gd name="T1" fmla="*/ 2 h 64"/>
                <a:gd name="T2" fmla="*/ 35 w 41"/>
                <a:gd name="T3" fmla="*/ 3 h 64"/>
                <a:gd name="T4" fmla="*/ 24 w 41"/>
                <a:gd name="T5" fmla="*/ 19 h 64"/>
                <a:gd name="T6" fmla="*/ 16 w 41"/>
                <a:gd name="T7" fmla="*/ 34 h 64"/>
                <a:gd name="T8" fmla="*/ 3 w 41"/>
                <a:gd name="T9" fmla="*/ 63 h 64"/>
                <a:gd name="T10" fmla="*/ 6 w 41"/>
                <a:gd name="T11" fmla="*/ 63 h 64"/>
                <a:gd name="T12" fmla="*/ 15 w 41"/>
                <a:gd name="T13" fmla="*/ 43 h 64"/>
                <a:gd name="T14" fmla="*/ 26 w 41"/>
                <a:gd name="T15" fmla="*/ 22 h 64"/>
                <a:gd name="T16" fmla="*/ 38 w 41"/>
                <a:gd name="T17" fmla="*/ 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64">
                  <a:moveTo>
                    <a:pt x="38" y="2"/>
                  </a:moveTo>
                  <a:cubicBezTo>
                    <a:pt x="37" y="0"/>
                    <a:pt x="35" y="1"/>
                    <a:pt x="35" y="3"/>
                  </a:cubicBezTo>
                  <a:cubicBezTo>
                    <a:pt x="36" y="9"/>
                    <a:pt x="27" y="15"/>
                    <a:pt x="24" y="19"/>
                  </a:cubicBezTo>
                  <a:cubicBezTo>
                    <a:pt x="20" y="24"/>
                    <a:pt x="19" y="29"/>
                    <a:pt x="16" y="34"/>
                  </a:cubicBezTo>
                  <a:cubicBezTo>
                    <a:pt x="11" y="43"/>
                    <a:pt x="0" y="51"/>
                    <a:pt x="3" y="63"/>
                  </a:cubicBezTo>
                  <a:cubicBezTo>
                    <a:pt x="3" y="64"/>
                    <a:pt x="5" y="64"/>
                    <a:pt x="6" y="63"/>
                  </a:cubicBezTo>
                  <a:cubicBezTo>
                    <a:pt x="7" y="54"/>
                    <a:pt x="10" y="49"/>
                    <a:pt x="15" y="43"/>
                  </a:cubicBezTo>
                  <a:cubicBezTo>
                    <a:pt x="20" y="36"/>
                    <a:pt x="22" y="29"/>
                    <a:pt x="26" y="22"/>
                  </a:cubicBezTo>
                  <a:cubicBezTo>
                    <a:pt x="29" y="17"/>
                    <a:pt x="41" y="10"/>
                    <a:pt x="38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1" name="Freeform 141"/>
            <p:cNvSpPr>
              <a:spLocks/>
            </p:cNvSpPr>
            <p:nvPr/>
          </p:nvSpPr>
          <p:spPr bwMode="auto">
            <a:xfrm>
              <a:off x="4491038" y="2320926"/>
              <a:ext cx="88900" cy="147638"/>
            </a:xfrm>
            <a:custGeom>
              <a:avLst/>
              <a:gdLst>
                <a:gd name="T0" fmla="*/ 39 w 42"/>
                <a:gd name="T1" fmla="*/ 1 h 69"/>
                <a:gd name="T2" fmla="*/ 23 w 42"/>
                <a:gd name="T3" fmla="*/ 28 h 69"/>
                <a:gd name="T4" fmla="*/ 1 w 42"/>
                <a:gd name="T5" fmla="*/ 67 h 69"/>
                <a:gd name="T6" fmla="*/ 3 w 42"/>
                <a:gd name="T7" fmla="*/ 68 h 69"/>
                <a:gd name="T8" fmla="*/ 23 w 42"/>
                <a:gd name="T9" fmla="*/ 36 h 69"/>
                <a:gd name="T10" fmla="*/ 41 w 42"/>
                <a:gd name="T11" fmla="*/ 3 h 69"/>
                <a:gd name="T12" fmla="*/ 39 w 42"/>
                <a:gd name="T13" fmla="*/ 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69">
                  <a:moveTo>
                    <a:pt x="39" y="1"/>
                  </a:moveTo>
                  <a:cubicBezTo>
                    <a:pt x="30" y="7"/>
                    <a:pt x="28" y="19"/>
                    <a:pt x="23" y="28"/>
                  </a:cubicBezTo>
                  <a:cubicBezTo>
                    <a:pt x="16" y="41"/>
                    <a:pt x="8" y="54"/>
                    <a:pt x="1" y="67"/>
                  </a:cubicBezTo>
                  <a:cubicBezTo>
                    <a:pt x="0" y="68"/>
                    <a:pt x="2" y="69"/>
                    <a:pt x="3" y="68"/>
                  </a:cubicBezTo>
                  <a:cubicBezTo>
                    <a:pt x="12" y="59"/>
                    <a:pt x="18" y="47"/>
                    <a:pt x="23" y="36"/>
                  </a:cubicBezTo>
                  <a:cubicBezTo>
                    <a:pt x="28" y="26"/>
                    <a:pt x="32" y="11"/>
                    <a:pt x="41" y="3"/>
                  </a:cubicBezTo>
                  <a:cubicBezTo>
                    <a:pt x="42" y="2"/>
                    <a:pt x="40" y="0"/>
                    <a:pt x="39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2" name="Freeform 142"/>
            <p:cNvSpPr>
              <a:spLocks/>
            </p:cNvSpPr>
            <p:nvPr/>
          </p:nvSpPr>
          <p:spPr bwMode="auto">
            <a:xfrm>
              <a:off x="4497388" y="2384426"/>
              <a:ext cx="90488" cy="134938"/>
            </a:xfrm>
            <a:custGeom>
              <a:avLst/>
              <a:gdLst>
                <a:gd name="T0" fmla="*/ 38 w 42"/>
                <a:gd name="T1" fmla="*/ 1 h 63"/>
                <a:gd name="T2" fmla="*/ 19 w 42"/>
                <a:gd name="T3" fmla="*/ 29 h 63"/>
                <a:gd name="T4" fmla="*/ 0 w 42"/>
                <a:gd name="T5" fmla="*/ 59 h 63"/>
                <a:gd name="T6" fmla="*/ 0 w 42"/>
                <a:gd name="T7" fmla="*/ 59 h 63"/>
                <a:gd name="T8" fmla="*/ 2 w 42"/>
                <a:gd name="T9" fmla="*/ 61 h 63"/>
                <a:gd name="T10" fmla="*/ 20 w 42"/>
                <a:gd name="T11" fmla="*/ 34 h 63"/>
                <a:gd name="T12" fmla="*/ 40 w 42"/>
                <a:gd name="T13" fmla="*/ 3 h 63"/>
                <a:gd name="T14" fmla="*/ 38 w 42"/>
                <a:gd name="T15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63">
                  <a:moveTo>
                    <a:pt x="38" y="1"/>
                  </a:moveTo>
                  <a:cubicBezTo>
                    <a:pt x="30" y="10"/>
                    <a:pt x="25" y="19"/>
                    <a:pt x="19" y="29"/>
                  </a:cubicBezTo>
                  <a:cubicBezTo>
                    <a:pt x="13" y="39"/>
                    <a:pt x="4" y="47"/>
                    <a:pt x="0" y="5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63"/>
                    <a:pt x="2" y="62"/>
                    <a:pt x="2" y="61"/>
                  </a:cubicBezTo>
                  <a:cubicBezTo>
                    <a:pt x="9" y="53"/>
                    <a:pt x="14" y="43"/>
                    <a:pt x="20" y="34"/>
                  </a:cubicBezTo>
                  <a:cubicBezTo>
                    <a:pt x="27" y="24"/>
                    <a:pt x="32" y="12"/>
                    <a:pt x="40" y="3"/>
                  </a:cubicBezTo>
                  <a:cubicBezTo>
                    <a:pt x="42" y="2"/>
                    <a:pt x="39" y="0"/>
                    <a:pt x="38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3" name="Freeform 143"/>
            <p:cNvSpPr>
              <a:spLocks/>
            </p:cNvSpPr>
            <p:nvPr/>
          </p:nvSpPr>
          <p:spPr bwMode="auto">
            <a:xfrm>
              <a:off x="4497388" y="2413001"/>
              <a:ext cx="100013" cy="163513"/>
            </a:xfrm>
            <a:custGeom>
              <a:avLst/>
              <a:gdLst>
                <a:gd name="T0" fmla="*/ 43 w 47"/>
                <a:gd name="T1" fmla="*/ 2 h 76"/>
                <a:gd name="T2" fmla="*/ 41 w 47"/>
                <a:gd name="T3" fmla="*/ 2 h 76"/>
                <a:gd name="T4" fmla="*/ 30 w 47"/>
                <a:gd name="T5" fmla="*/ 26 h 76"/>
                <a:gd name="T6" fmla="*/ 17 w 47"/>
                <a:gd name="T7" fmla="*/ 45 h 76"/>
                <a:gd name="T8" fmla="*/ 0 w 47"/>
                <a:gd name="T9" fmla="*/ 73 h 76"/>
                <a:gd name="T10" fmla="*/ 3 w 47"/>
                <a:gd name="T11" fmla="*/ 74 h 76"/>
                <a:gd name="T12" fmla="*/ 5 w 47"/>
                <a:gd name="T13" fmla="*/ 72 h 76"/>
                <a:gd name="T14" fmla="*/ 4 w 47"/>
                <a:gd name="T15" fmla="*/ 71 h 76"/>
                <a:gd name="T16" fmla="*/ 4 w 47"/>
                <a:gd name="T17" fmla="*/ 71 h 76"/>
                <a:gd name="T18" fmla="*/ 14 w 47"/>
                <a:gd name="T19" fmla="*/ 56 h 76"/>
                <a:gd name="T20" fmla="*/ 28 w 47"/>
                <a:gd name="T21" fmla="*/ 35 h 76"/>
                <a:gd name="T22" fmla="*/ 43 w 47"/>
                <a:gd name="T23" fmla="*/ 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7" h="76">
                  <a:moveTo>
                    <a:pt x="43" y="2"/>
                  </a:moveTo>
                  <a:cubicBezTo>
                    <a:pt x="42" y="0"/>
                    <a:pt x="40" y="1"/>
                    <a:pt x="41" y="2"/>
                  </a:cubicBezTo>
                  <a:cubicBezTo>
                    <a:pt x="43" y="12"/>
                    <a:pt x="35" y="19"/>
                    <a:pt x="30" y="26"/>
                  </a:cubicBezTo>
                  <a:cubicBezTo>
                    <a:pt x="25" y="33"/>
                    <a:pt x="21" y="39"/>
                    <a:pt x="17" y="45"/>
                  </a:cubicBezTo>
                  <a:cubicBezTo>
                    <a:pt x="11" y="53"/>
                    <a:pt x="0" y="63"/>
                    <a:pt x="0" y="73"/>
                  </a:cubicBezTo>
                  <a:cubicBezTo>
                    <a:pt x="0" y="75"/>
                    <a:pt x="2" y="76"/>
                    <a:pt x="3" y="74"/>
                  </a:cubicBezTo>
                  <a:cubicBezTo>
                    <a:pt x="4" y="74"/>
                    <a:pt x="4" y="73"/>
                    <a:pt x="5" y="72"/>
                  </a:cubicBezTo>
                  <a:cubicBezTo>
                    <a:pt x="5" y="72"/>
                    <a:pt x="5" y="71"/>
                    <a:pt x="4" y="71"/>
                  </a:cubicBezTo>
                  <a:cubicBezTo>
                    <a:pt x="4" y="71"/>
                    <a:pt x="4" y="71"/>
                    <a:pt x="4" y="71"/>
                  </a:cubicBezTo>
                  <a:cubicBezTo>
                    <a:pt x="6" y="65"/>
                    <a:pt x="10" y="60"/>
                    <a:pt x="14" y="56"/>
                  </a:cubicBezTo>
                  <a:cubicBezTo>
                    <a:pt x="19" y="49"/>
                    <a:pt x="24" y="42"/>
                    <a:pt x="28" y="35"/>
                  </a:cubicBezTo>
                  <a:cubicBezTo>
                    <a:pt x="34" y="26"/>
                    <a:pt x="47" y="13"/>
                    <a:pt x="43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4" name="Freeform 144"/>
            <p:cNvSpPr>
              <a:spLocks/>
            </p:cNvSpPr>
            <p:nvPr/>
          </p:nvSpPr>
          <p:spPr bwMode="auto">
            <a:xfrm>
              <a:off x="4524376" y="2505076"/>
              <a:ext cx="60325" cy="101600"/>
            </a:xfrm>
            <a:custGeom>
              <a:avLst/>
              <a:gdLst>
                <a:gd name="T0" fmla="*/ 25 w 28"/>
                <a:gd name="T1" fmla="*/ 1 h 47"/>
                <a:gd name="T2" fmla="*/ 23 w 28"/>
                <a:gd name="T3" fmla="*/ 2 h 47"/>
                <a:gd name="T4" fmla="*/ 11 w 28"/>
                <a:gd name="T5" fmla="*/ 27 h 47"/>
                <a:gd name="T6" fmla="*/ 5 w 28"/>
                <a:gd name="T7" fmla="*/ 38 h 47"/>
                <a:gd name="T8" fmla="*/ 1 w 28"/>
                <a:gd name="T9" fmla="*/ 45 h 47"/>
                <a:gd name="T10" fmla="*/ 1 w 28"/>
                <a:gd name="T11" fmla="*/ 47 h 47"/>
                <a:gd name="T12" fmla="*/ 3 w 28"/>
                <a:gd name="T13" fmla="*/ 47 h 47"/>
                <a:gd name="T14" fmla="*/ 4 w 28"/>
                <a:gd name="T15" fmla="*/ 46 h 47"/>
                <a:gd name="T16" fmla="*/ 19 w 28"/>
                <a:gd name="T17" fmla="*/ 19 h 47"/>
                <a:gd name="T18" fmla="*/ 25 w 28"/>
                <a:gd name="T19" fmla="*/ 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47">
                  <a:moveTo>
                    <a:pt x="25" y="1"/>
                  </a:moveTo>
                  <a:cubicBezTo>
                    <a:pt x="24" y="0"/>
                    <a:pt x="22" y="1"/>
                    <a:pt x="23" y="2"/>
                  </a:cubicBezTo>
                  <a:cubicBezTo>
                    <a:pt x="26" y="8"/>
                    <a:pt x="14" y="22"/>
                    <a:pt x="11" y="27"/>
                  </a:cubicBezTo>
                  <a:cubicBezTo>
                    <a:pt x="9" y="30"/>
                    <a:pt x="7" y="34"/>
                    <a:pt x="5" y="38"/>
                  </a:cubicBezTo>
                  <a:cubicBezTo>
                    <a:pt x="4" y="40"/>
                    <a:pt x="3" y="45"/>
                    <a:pt x="1" y="45"/>
                  </a:cubicBezTo>
                  <a:cubicBezTo>
                    <a:pt x="0" y="46"/>
                    <a:pt x="0" y="47"/>
                    <a:pt x="1" y="47"/>
                  </a:cubicBezTo>
                  <a:cubicBezTo>
                    <a:pt x="2" y="47"/>
                    <a:pt x="3" y="47"/>
                    <a:pt x="3" y="47"/>
                  </a:cubicBezTo>
                  <a:cubicBezTo>
                    <a:pt x="4" y="47"/>
                    <a:pt x="4" y="47"/>
                    <a:pt x="4" y="46"/>
                  </a:cubicBezTo>
                  <a:cubicBezTo>
                    <a:pt x="6" y="36"/>
                    <a:pt x="15" y="27"/>
                    <a:pt x="19" y="19"/>
                  </a:cubicBezTo>
                  <a:cubicBezTo>
                    <a:pt x="22" y="14"/>
                    <a:pt x="28" y="6"/>
                    <a:pt x="25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5" name="Freeform 145"/>
            <p:cNvSpPr>
              <a:spLocks/>
            </p:cNvSpPr>
            <p:nvPr/>
          </p:nvSpPr>
          <p:spPr bwMode="auto">
            <a:xfrm>
              <a:off x="4699001" y="1966914"/>
              <a:ext cx="96838" cy="152400"/>
            </a:xfrm>
            <a:custGeom>
              <a:avLst/>
              <a:gdLst>
                <a:gd name="T0" fmla="*/ 41 w 45"/>
                <a:gd name="T1" fmla="*/ 2 h 71"/>
                <a:gd name="T2" fmla="*/ 16 w 45"/>
                <a:gd name="T3" fmla="*/ 39 h 71"/>
                <a:gd name="T4" fmla="*/ 2 w 45"/>
                <a:gd name="T5" fmla="*/ 70 h 71"/>
                <a:gd name="T6" fmla="*/ 3 w 45"/>
                <a:gd name="T7" fmla="*/ 70 h 71"/>
                <a:gd name="T8" fmla="*/ 13 w 45"/>
                <a:gd name="T9" fmla="*/ 51 h 71"/>
                <a:gd name="T10" fmla="*/ 23 w 45"/>
                <a:gd name="T11" fmla="*/ 34 h 71"/>
                <a:gd name="T12" fmla="*/ 44 w 45"/>
                <a:gd name="T13" fmla="*/ 3 h 71"/>
                <a:gd name="T14" fmla="*/ 41 w 45"/>
                <a:gd name="T15" fmla="*/ 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71">
                  <a:moveTo>
                    <a:pt x="41" y="2"/>
                  </a:moveTo>
                  <a:cubicBezTo>
                    <a:pt x="32" y="13"/>
                    <a:pt x="23" y="26"/>
                    <a:pt x="16" y="39"/>
                  </a:cubicBezTo>
                  <a:cubicBezTo>
                    <a:pt x="11" y="47"/>
                    <a:pt x="0" y="59"/>
                    <a:pt x="2" y="70"/>
                  </a:cubicBezTo>
                  <a:cubicBezTo>
                    <a:pt x="2" y="71"/>
                    <a:pt x="3" y="71"/>
                    <a:pt x="3" y="70"/>
                  </a:cubicBezTo>
                  <a:cubicBezTo>
                    <a:pt x="4" y="63"/>
                    <a:pt x="9" y="57"/>
                    <a:pt x="13" y="51"/>
                  </a:cubicBezTo>
                  <a:cubicBezTo>
                    <a:pt x="16" y="45"/>
                    <a:pt x="19" y="39"/>
                    <a:pt x="23" y="34"/>
                  </a:cubicBezTo>
                  <a:cubicBezTo>
                    <a:pt x="30" y="23"/>
                    <a:pt x="37" y="13"/>
                    <a:pt x="44" y="3"/>
                  </a:cubicBezTo>
                  <a:cubicBezTo>
                    <a:pt x="45" y="2"/>
                    <a:pt x="42" y="0"/>
                    <a:pt x="41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6" name="Freeform 146"/>
            <p:cNvSpPr>
              <a:spLocks/>
            </p:cNvSpPr>
            <p:nvPr/>
          </p:nvSpPr>
          <p:spPr bwMode="auto">
            <a:xfrm>
              <a:off x="4697413" y="2024064"/>
              <a:ext cx="104775" cy="161925"/>
            </a:xfrm>
            <a:custGeom>
              <a:avLst/>
              <a:gdLst>
                <a:gd name="T0" fmla="*/ 47 w 49"/>
                <a:gd name="T1" fmla="*/ 0 h 75"/>
                <a:gd name="T2" fmla="*/ 43 w 49"/>
                <a:gd name="T3" fmla="*/ 5 h 75"/>
                <a:gd name="T4" fmla="*/ 44 w 49"/>
                <a:gd name="T5" fmla="*/ 6 h 75"/>
                <a:gd name="T6" fmla="*/ 42 w 49"/>
                <a:gd name="T7" fmla="*/ 9 h 75"/>
                <a:gd name="T8" fmla="*/ 34 w 49"/>
                <a:gd name="T9" fmla="*/ 19 h 75"/>
                <a:gd name="T10" fmla="*/ 19 w 49"/>
                <a:gd name="T11" fmla="*/ 40 h 75"/>
                <a:gd name="T12" fmla="*/ 5 w 49"/>
                <a:gd name="T13" fmla="*/ 61 h 75"/>
                <a:gd name="T14" fmla="*/ 0 w 49"/>
                <a:gd name="T15" fmla="*/ 73 h 75"/>
                <a:gd name="T16" fmla="*/ 2 w 49"/>
                <a:gd name="T17" fmla="*/ 73 h 75"/>
                <a:gd name="T18" fmla="*/ 13 w 49"/>
                <a:gd name="T19" fmla="*/ 57 h 75"/>
                <a:gd name="T20" fmla="*/ 24 w 49"/>
                <a:gd name="T21" fmla="*/ 39 h 75"/>
                <a:gd name="T22" fmla="*/ 49 w 49"/>
                <a:gd name="T23" fmla="*/ 1 h 75"/>
                <a:gd name="T24" fmla="*/ 47 w 49"/>
                <a:gd name="T25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75">
                  <a:moveTo>
                    <a:pt x="47" y="0"/>
                  </a:moveTo>
                  <a:cubicBezTo>
                    <a:pt x="46" y="2"/>
                    <a:pt x="45" y="4"/>
                    <a:pt x="43" y="5"/>
                  </a:cubicBezTo>
                  <a:cubicBezTo>
                    <a:pt x="43" y="5"/>
                    <a:pt x="43" y="6"/>
                    <a:pt x="44" y="6"/>
                  </a:cubicBezTo>
                  <a:cubicBezTo>
                    <a:pt x="43" y="7"/>
                    <a:pt x="42" y="8"/>
                    <a:pt x="42" y="9"/>
                  </a:cubicBezTo>
                  <a:cubicBezTo>
                    <a:pt x="39" y="12"/>
                    <a:pt x="37" y="16"/>
                    <a:pt x="34" y="19"/>
                  </a:cubicBezTo>
                  <a:cubicBezTo>
                    <a:pt x="29" y="26"/>
                    <a:pt x="24" y="33"/>
                    <a:pt x="19" y="40"/>
                  </a:cubicBezTo>
                  <a:cubicBezTo>
                    <a:pt x="14" y="47"/>
                    <a:pt x="11" y="55"/>
                    <a:pt x="5" y="61"/>
                  </a:cubicBezTo>
                  <a:cubicBezTo>
                    <a:pt x="2" y="65"/>
                    <a:pt x="0" y="68"/>
                    <a:pt x="0" y="73"/>
                  </a:cubicBezTo>
                  <a:cubicBezTo>
                    <a:pt x="0" y="74"/>
                    <a:pt x="2" y="75"/>
                    <a:pt x="2" y="73"/>
                  </a:cubicBezTo>
                  <a:cubicBezTo>
                    <a:pt x="5" y="67"/>
                    <a:pt x="10" y="63"/>
                    <a:pt x="13" y="57"/>
                  </a:cubicBezTo>
                  <a:cubicBezTo>
                    <a:pt x="17" y="51"/>
                    <a:pt x="20" y="45"/>
                    <a:pt x="24" y="39"/>
                  </a:cubicBezTo>
                  <a:cubicBezTo>
                    <a:pt x="32" y="27"/>
                    <a:pt x="43" y="15"/>
                    <a:pt x="49" y="1"/>
                  </a:cubicBezTo>
                  <a:cubicBezTo>
                    <a:pt x="49" y="1"/>
                    <a:pt x="48" y="0"/>
                    <a:pt x="47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7" name="Freeform 147"/>
            <p:cNvSpPr>
              <a:spLocks/>
            </p:cNvSpPr>
            <p:nvPr/>
          </p:nvSpPr>
          <p:spPr bwMode="auto">
            <a:xfrm>
              <a:off x="4705351" y="2084389"/>
              <a:ext cx="112713" cy="196850"/>
            </a:xfrm>
            <a:custGeom>
              <a:avLst/>
              <a:gdLst>
                <a:gd name="T0" fmla="*/ 49 w 52"/>
                <a:gd name="T1" fmla="*/ 1 h 92"/>
                <a:gd name="T2" fmla="*/ 43 w 52"/>
                <a:gd name="T3" fmla="*/ 12 h 92"/>
                <a:gd name="T4" fmla="*/ 34 w 52"/>
                <a:gd name="T5" fmla="*/ 23 h 92"/>
                <a:gd name="T6" fmla="*/ 21 w 52"/>
                <a:gd name="T7" fmla="*/ 43 h 92"/>
                <a:gd name="T8" fmla="*/ 0 w 52"/>
                <a:gd name="T9" fmla="*/ 89 h 92"/>
                <a:gd name="T10" fmla="*/ 4 w 52"/>
                <a:gd name="T11" fmla="*/ 90 h 92"/>
                <a:gd name="T12" fmla="*/ 17 w 52"/>
                <a:gd name="T13" fmla="*/ 70 h 92"/>
                <a:gd name="T14" fmla="*/ 17 w 52"/>
                <a:gd name="T15" fmla="*/ 70 h 92"/>
                <a:gd name="T16" fmla="*/ 7 w 52"/>
                <a:gd name="T17" fmla="*/ 81 h 92"/>
                <a:gd name="T18" fmla="*/ 5 w 52"/>
                <a:gd name="T19" fmla="*/ 83 h 92"/>
                <a:gd name="T20" fmla="*/ 23 w 52"/>
                <a:gd name="T21" fmla="*/ 46 h 92"/>
                <a:gd name="T22" fmla="*/ 37 w 52"/>
                <a:gd name="T23" fmla="*/ 24 h 92"/>
                <a:gd name="T24" fmla="*/ 44 w 52"/>
                <a:gd name="T25" fmla="*/ 15 h 92"/>
                <a:gd name="T26" fmla="*/ 51 w 52"/>
                <a:gd name="T27" fmla="*/ 3 h 92"/>
                <a:gd name="T28" fmla="*/ 49 w 52"/>
                <a:gd name="T29" fmla="*/ 1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2" h="92">
                  <a:moveTo>
                    <a:pt x="49" y="1"/>
                  </a:moveTo>
                  <a:cubicBezTo>
                    <a:pt x="46" y="5"/>
                    <a:pt x="45" y="8"/>
                    <a:pt x="43" y="12"/>
                  </a:cubicBezTo>
                  <a:cubicBezTo>
                    <a:pt x="41" y="16"/>
                    <a:pt x="37" y="19"/>
                    <a:pt x="34" y="23"/>
                  </a:cubicBezTo>
                  <a:cubicBezTo>
                    <a:pt x="29" y="29"/>
                    <a:pt x="24" y="36"/>
                    <a:pt x="21" y="43"/>
                  </a:cubicBezTo>
                  <a:cubicBezTo>
                    <a:pt x="14" y="59"/>
                    <a:pt x="1" y="71"/>
                    <a:pt x="0" y="89"/>
                  </a:cubicBezTo>
                  <a:cubicBezTo>
                    <a:pt x="0" y="91"/>
                    <a:pt x="3" y="92"/>
                    <a:pt x="4" y="90"/>
                  </a:cubicBezTo>
                  <a:cubicBezTo>
                    <a:pt x="6" y="83"/>
                    <a:pt x="13" y="75"/>
                    <a:pt x="17" y="70"/>
                  </a:cubicBezTo>
                  <a:cubicBezTo>
                    <a:pt x="18" y="70"/>
                    <a:pt x="17" y="69"/>
                    <a:pt x="17" y="70"/>
                  </a:cubicBezTo>
                  <a:cubicBezTo>
                    <a:pt x="14" y="73"/>
                    <a:pt x="11" y="78"/>
                    <a:pt x="7" y="81"/>
                  </a:cubicBezTo>
                  <a:cubicBezTo>
                    <a:pt x="7" y="82"/>
                    <a:pt x="6" y="83"/>
                    <a:pt x="5" y="83"/>
                  </a:cubicBezTo>
                  <a:cubicBezTo>
                    <a:pt x="8" y="70"/>
                    <a:pt x="18" y="60"/>
                    <a:pt x="23" y="46"/>
                  </a:cubicBezTo>
                  <a:cubicBezTo>
                    <a:pt x="27" y="39"/>
                    <a:pt x="31" y="31"/>
                    <a:pt x="37" y="24"/>
                  </a:cubicBezTo>
                  <a:cubicBezTo>
                    <a:pt x="39" y="21"/>
                    <a:pt x="42" y="19"/>
                    <a:pt x="44" y="15"/>
                  </a:cubicBezTo>
                  <a:cubicBezTo>
                    <a:pt x="46" y="12"/>
                    <a:pt x="48" y="7"/>
                    <a:pt x="51" y="3"/>
                  </a:cubicBezTo>
                  <a:cubicBezTo>
                    <a:pt x="52" y="2"/>
                    <a:pt x="50" y="0"/>
                    <a:pt x="49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8" name="Freeform 148"/>
            <p:cNvSpPr>
              <a:spLocks/>
            </p:cNvSpPr>
            <p:nvPr/>
          </p:nvSpPr>
          <p:spPr bwMode="auto">
            <a:xfrm>
              <a:off x="4697413" y="2163764"/>
              <a:ext cx="111125" cy="187325"/>
            </a:xfrm>
            <a:custGeom>
              <a:avLst/>
              <a:gdLst>
                <a:gd name="T0" fmla="*/ 51 w 52"/>
                <a:gd name="T1" fmla="*/ 0 h 87"/>
                <a:gd name="T2" fmla="*/ 0 w 52"/>
                <a:gd name="T3" fmla="*/ 85 h 87"/>
                <a:gd name="T4" fmla="*/ 2 w 52"/>
                <a:gd name="T5" fmla="*/ 86 h 87"/>
                <a:gd name="T6" fmla="*/ 14 w 52"/>
                <a:gd name="T7" fmla="*/ 68 h 87"/>
                <a:gd name="T8" fmla="*/ 28 w 52"/>
                <a:gd name="T9" fmla="*/ 45 h 87"/>
                <a:gd name="T10" fmla="*/ 51 w 52"/>
                <a:gd name="T11" fmla="*/ 1 h 87"/>
                <a:gd name="T12" fmla="*/ 51 w 52"/>
                <a:gd name="T13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87">
                  <a:moveTo>
                    <a:pt x="51" y="0"/>
                  </a:moveTo>
                  <a:cubicBezTo>
                    <a:pt x="38" y="30"/>
                    <a:pt x="16" y="56"/>
                    <a:pt x="0" y="85"/>
                  </a:cubicBezTo>
                  <a:cubicBezTo>
                    <a:pt x="0" y="86"/>
                    <a:pt x="1" y="87"/>
                    <a:pt x="2" y="86"/>
                  </a:cubicBezTo>
                  <a:cubicBezTo>
                    <a:pt x="7" y="81"/>
                    <a:pt x="10" y="74"/>
                    <a:pt x="14" y="68"/>
                  </a:cubicBezTo>
                  <a:cubicBezTo>
                    <a:pt x="18" y="60"/>
                    <a:pt x="23" y="53"/>
                    <a:pt x="28" y="45"/>
                  </a:cubicBezTo>
                  <a:cubicBezTo>
                    <a:pt x="37" y="31"/>
                    <a:pt x="48" y="17"/>
                    <a:pt x="51" y="1"/>
                  </a:cubicBezTo>
                  <a:cubicBezTo>
                    <a:pt x="52" y="0"/>
                    <a:pt x="51" y="0"/>
                    <a:pt x="51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9" name="Freeform 149"/>
            <p:cNvSpPr>
              <a:spLocks/>
            </p:cNvSpPr>
            <p:nvPr/>
          </p:nvSpPr>
          <p:spPr bwMode="auto">
            <a:xfrm>
              <a:off x="4697413" y="2208214"/>
              <a:ext cx="127000" cy="193675"/>
            </a:xfrm>
            <a:custGeom>
              <a:avLst/>
              <a:gdLst>
                <a:gd name="T0" fmla="*/ 55 w 59"/>
                <a:gd name="T1" fmla="*/ 1 h 90"/>
                <a:gd name="T2" fmla="*/ 29 w 59"/>
                <a:gd name="T3" fmla="*/ 43 h 90"/>
                <a:gd name="T4" fmla="*/ 13 w 59"/>
                <a:gd name="T5" fmla="*/ 69 h 90"/>
                <a:gd name="T6" fmla="*/ 1 w 59"/>
                <a:gd name="T7" fmla="*/ 89 h 90"/>
                <a:gd name="T8" fmla="*/ 1 w 59"/>
                <a:gd name="T9" fmla="*/ 90 h 90"/>
                <a:gd name="T10" fmla="*/ 12 w 59"/>
                <a:gd name="T11" fmla="*/ 82 h 90"/>
                <a:gd name="T12" fmla="*/ 24 w 59"/>
                <a:gd name="T13" fmla="*/ 56 h 90"/>
                <a:gd name="T14" fmla="*/ 41 w 59"/>
                <a:gd name="T15" fmla="*/ 29 h 90"/>
                <a:gd name="T16" fmla="*/ 57 w 59"/>
                <a:gd name="T17" fmla="*/ 3 h 90"/>
                <a:gd name="T18" fmla="*/ 55 w 59"/>
                <a:gd name="T19" fmla="*/ 1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90">
                  <a:moveTo>
                    <a:pt x="55" y="1"/>
                  </a:moveTo>
                  <a:cubicBezTo>
                    <a:pt x="42" y="12"/>
                    <a:pt x="38" y="29"/>
                    <a:pt x="29" y="43"/>
                  </a:cubicBezTo>
                  <a:cubicBezTo>
                    <a:pt x="23" y="51"/>
                    <a:pt x="18" y="60"/>
                    <a:pt x="13" y="69"/>
                  </a:cubicBezTo>
                  <a:cubicBezTo>
                    <a:pt x="10" y="75"/>
                    <a:pt x="8" y="87"/>
                    <a:pt x="1" y="89"/>
                  </a:cubicBezTo>
                  <a:cubicBezTo>
                    <a:pt x="0" y="89"/>
                    <a:pt x="0" y="90"/>
                    <a:pt x="1" y="90"/>
                  </a:cubicBezTo>
                  <a:cubicBezTo>
                    <a:pt x="6" y="90"/>
                    <a:pt x="9" y="86"/>
                    <a:pt x="12" y="82"/>
                  </a:cubicBezTo>
                  <a:cubicBezTo>
                    <a:pt x="16" y="73"/>
                    <a:pt x="19" y="65"/>
                    <a:pt x="24" y="56"/>
                  </a:cubicBezTo>
                  <a:cubicBezTo>
                    <a:pt x="29" y="47"/>
                    <a:pt x="36" y="39"/>
                    <a:pt x="41" y="29"/>
                  </a:cubicBezTo>
                  <a:cubicBezTo>
                    <a:pt x="45" y="20"/>
                    <a:pt x="49" y="10"/>
                    <a:pt x="57" y="3"/>
                  </a:cubicBezTo>
                  <a:cubicBezTo>
                    <a:pt x="59" y="2"/>
                    <a:pt x="56" y="0"/>
                    <a:pt x="55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0" name="Freeform 150"/>
            <p:cNvSpPr>
              <a:spLocks/>
            </p:cNvSpPr>
            <p:nvPr/>
          </p:nvSpPr>
          <p:spPr bwMode="auto">
            <a:xfrm>
              <a:off x="4714876" y="2281239"/>
              <a:ext cx="98425" cy="176213"/>
            </a:xfrm>
            <a:custGeom>
              <a:avLst/>
              <a:gdLst>
                <a:gd name="T0" fmla="*/ 42 w 46"/>
                <a:gd name="T1" fmla="*/ 2 h 82"/>
                <a:gd name="T2" fmla="*/ 21 w 46"/>
                <a:gd name="T3" fmla="*/ 39 h 82"/>
                <a:gd name="T4" fmla="*/ 0 w 46"/>
                <a:gd name="T5" fmla="*/ 80 h 82"/>
                <a:gd name="T6" fmla="*/ 1 w 46"/>
                <a:gd name="T7" fmla="*/ 81 h 82"/>
                <a:gd name="T8" fmla="*/ 11 w 46"/>
                <a:gd name="T9" fmla="*/ 64 h 82"/>
                <a:gd name="T10" fmla="*/ 23 w 46"/>
                <a:gd name="T11" fmla="*/ 43 h 82"/>
                <a:gd name="T12" fmla="*/ 44 w 46"/>
                <a:gd name="T13" fmla="*/ 4 h 82"/>
                <a:gd name="T14" fmla="*/ 42 w 46"/>
                <a:gd name="T15" fmla="*/ 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82">
                  <a:moveTo>
                    <a:pt x="42" y="2"/>
                  </a:moveTo>
                  <a:cubicBezTo>
                    <a:pt x="32" y="12"/>
                    <a:pt x="27" y="26"/>
                    <a:pt x="21" y="39"/>
                  </a:cubicBezTo>
                  <a:cubicBezTo>
                    <a:pt x="14" y="52"/>
                    <a:pt x="3" y="65"/>
                    <a:pt x="0" y="80"/>
                  </a:cubicBezTo>
                  <a:cubicBezTo>
                    <a:pt x="0" y="81"/>
                    <a:pt x="1" y="82"/>
                    <a:pt x="1" y="81"/>
                  </a:cubicBezTo>
                  <a:cubicBezTo>
                    <a:pt x="6" y="76"/>
                    <a:pt x="8" y="70"/>
                    <a:pt x="11" y="64"/>
                  </a:cubicBezTo>
                  <a:cubicBezTo>
                    <a:pt x="15" y="57"/>
                    <a:pt x="19" y="50"/>
                    <a:pt x="23" y="43"/>
                  </a:cubicBezTo>
                  <a:cubicBezTo>
                    <a:pt x="30" y="30"/>
                    <a:pt x="34" y="16"/>
                    <a:pt x="44" y="4"/>
                  </a:cubicBezTo>
                  <a:cubicBezTo>
                    <a:pt x="46" y="2"/>
                    <a:pt x="43" y="0"/>
                    <a:pt x="42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1" name="Freeform 151"/>
            <p:cNvSpPr>
              <a:spLocks/>
            </p:cNvSpPr>
            <p:nvPr/>
          </p:nvSpPr>
          <p:spPr bwMode="auto">
            <a:xfrm>
              <a:off x="4694238" y="2298701"/>
              <a:ext cx="138113" cy="217488"/>
            </a:xfrm>
            <a:custGeom>
              <a:avLst/>
              <a:gdLst>
                <a:gd name="T0" fmla="*/ 61 w 64"/>
                <a:gd name="T1" fmla="*/ 2 h 101"/>
                <a:gd name="T2" fmla="*/ 27 w 64"/>
                <a:gd name="T3" fmla="*/ 53 h 101"/>
                <a:gd name="T4" fmla="*/ 15 w 64"/>
                <a:gd name="T5" fmla="*/ 77 h 101"/>
                <a:gd name="T6" fmla="*/ 7 w 64"/>
                <a:gd name="T7" fmla="*/ 86 h 101"/>
                <a:gd name="T8" fmla="*/ 2 w 64"/>
                <a:gd name="T9" fmla="*/ 96 h 101"/>
                <a:gd name="T10" fmla="*/ 1 w 64"/>
                <a:gd name="T11" fmla="*/ 97 h 101"/>
                <a:gd name="T12" fmla="*/ 1 w 64"/>
                <a:gd name="T13" fmla="*/ 98 h 101"/>
                <a:gd name="T14" fmla="*/ 3 w 64"/>
                <a:gd name="T15" fmla="*/ 100 h 101"/>
                <a:gd name="T16" fmla="*/ 9 w 64"/>
                <a:gd name="T17" fmla="*/ 91 h 101"/>
                <a:gd name="T18" fmla="*/ 16 w 64"/>
                <a:gd name="T19" fmla="*/ 81 h 101"/>
                <a:gd name="T20" fmla="*/ 30 w 64"/>
                <a:gd name="T21" fmla="*/ 56 h 101"/>
                <a:gd name="T22" fmla="*/ 63 w 64"/>
                <a:gd name="T23" fmla="*/ 3 h 101"/>
                <a:gd name="T24" fmla="*/ 61 w 64"/>
                <a:gd name="T25" fmla="*/ 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101">
                  <a:moveTo>
                    <a:pt x="61" y="2"/>
                  </a:moveTo>
                  <a:cubicBezTo>
                    <a:pt x="52" y="20"/>
                    <a:pt x="38" y="35"/>
                    <a:pt x="27" y="53"/>
                  </a:cubicBezTo>
                  <a:cubicBezTo>
                    <a:pt x="23" y="60"/>
                    <a:pt x="20" y="69"/>
                    <a:pt x="15" y="77"/>
                  </a:cubicBezTo>
                  <a:cubicBezTo>
                    <a:pt x="12" y="80"/>
                    <a:pt x="9" y="83"/>
                    <a:pt x="7" y="86"/>
                  </a:cubicBezTo>
                  <a:cubicBezTo>
                    <a:pt x="5" y="90"/>
                    <a:pt x="4" y="93"/>
                    <a:pt x="2" y="96"/>
                  </a:cubicBezTo>
                  <a:cubicBezTo>
                    <a:pt x="1" y="96"/>
                    <a:pt x="1" y="96"/>
                    <a:pt x="1" y="97"/>
                  </a:cubicBezTo>
                  <a:cubicBezTo>
                    <a:pt x="1" y="97"/>
                    <a:pt x="1" y="98"/>
                    <a:pt x="1" y="98"/>
                  </a:cubicBezTo>
                  <a:cubicBezTo>
                    <a:pt x="0" y="100"/>
                    <a:pt x="2" y="101"/>
                    <a:pt x="3" y="100"/>
                  </a:cubicBezTo>
                  <a:cubicBezTo>
                    <a:pt x="6" y="97"/>
                    <a:pt x="7" y="94"/>
                    <a:pt x="9" y="91"/>
                  </a:cubicBezTo>
                  <a:cubicBezTo>
                    <a:pt x="11" y="87"/>
                    <a:pt x="14" y="84"/>
                    <a:pt x="16" y="81"/>
                  </a:cubicBezTo>
                  <a:cubicBezTo>
                    <a:pt x="22" y="74"/>
                    <a:pt x="25" y="64"/>
                    <a:pt x="30" y="56"/>
                  </a:cubicBezTo>
                  <a:cubicBezTo>
                    <a:pt x="40" y="38"/>
                    <a:pt x="54" y="22"/>
                    <a:pt x="63" y="3"/>
                  </a:cubicBezTo>
                  <a:cubicBezTo>
                    <a:pt x="64" y="1"/>
                    <a:pt x="62" y="0"/>
                    <a:pt x="61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2" name="Freeform 152"/>
            <p:cNvSpPr>
              <a:spLocks/>
            </p:cNvSpPr>
            <p:nvPr/>
          </p:nvSpPr>
          <p:spPr bwMode="auto">
            <a:xfrm>
              <a:off x="4711701" y="2346326"/>
              <a:ext cx="142875" cy="219075"/>
            </a:xfrm>
            <a:custGeom>
              <a:avLst/>
              <a:gdLst>
                <a:gd name="T0" fmla="*/ 63 w 66"/>
                <a:gd name="T1" fmla="*/ 2 h 102"/>
                <a:gd name="T2" fmla="*/ 51 w 66"/>
                <a:gd name="T3" fmla="*/ 18 h 102"/>
                <a:gd name="T4" fmla="*/ 33 w 66"/>
                <a:gd name="T5" fmla="*/ 43 h 102"/>
                <a:gd name="T6" fmla="*/ 14 w 66"/>
                <a:gd name="T7" fmla="*/ 74 h 102"/>
                <a:gd name="T8" fmla="*/ 0 w 66"/>
                <a:gd name="T9" fmla="*/ 101 h 102"/>
                <a:gd name="T10" fmla="*/ 0 w 66"/>
                <a:gd name="T11" fmla="*/ 101 h 102"/>
                <a:gd name="T12" fmla="*/ 3 w 66"/>
                <a:gd name="T13" fmla="*/ 100 h 102"/>
                <a:gd name="T14" fmla="*/ 20 w 66"/>
                <a:gd name="T15" fmla="*/ 72 h 102"/>
                <a:gd name="T16" fmla="*/ 36 w 66"/>
                <a:gd name="T17" fmla="*/ 45 h 102"/>
                <a:gd name="T18" fmla="*/ 52 w 66"/>
                <a:gd name="T19" fmla="*/ 23 h 102"/>
                <a:gd name="T20" fmla="*/ 65 w 66"/>
                <a:gd name="T21" fmla="*/ 4 h 102"/>
                <a:gd name="T22" fmla="*/ 63 w 66"/>
                <a:gd name="T23" fmla="*/ 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6" h="102">
                  <a:moveTo>
                    <a:pt x="63" y="2"/>
                  </a:moveTo>
                  <a:cubicBezTo>
                    <a:pt x="58" y="6"/>
                    <a:pt x="54" y="12"/>
                    <a:pt x="51" y="18"/>
                  </a:cubicBezTo>
                  <a:cubicBezTo>
                    <a:pt x="46" y="27"/>
                    <a:pt x="39" y="34"/>
                    <a:pt x="33" y="43"/>
                  </a:cubicBezTo>
                  <a:cubicBezTo>
                    <a:pt x="27" y="53"/>
                    <a:pt x="21" y="64"/>
                    <a:pt x="14" y="74"/>
                  </a:cubicBezTo>
                  <a:cubicBezTo>
                    <a:pt x="8" y="82"/>
                    <a:pt x="0" y="89"/>
                    <a:pt x="0" y="101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01"/>
                    <a:pt x="3" y="102"/>
                    <a:pt x="3" y="100"/>
                  </a:cubicBezTo>
                  <a:cubicBezTo>
                    <a:pt x="4" y="90"/>
                    <a:pt x="14" y="80"/>
                    <a:pt x="20" y="72"/>
                  </a:cubicBezTo>
                  <a:cubicBezTo>
                    <a:pt x="26" y="63"/>
                    <a:pt x="31" y="54"/>
                    <a:pt x="36" y="45"/>
                  </a:cubicBezTo>
                  <a:cubicBezTo>
                    <a:pt x="41" y="37"/>
                    <a:pt x="47" y="31"/>
                    <a:pt x="52" y="23"/>
                  </a:cubicBezTo>
                  <a:cubicBezTo>
                    <a:pt x="56" y="17"/>
                    <a:pt x="59" y="9"/>
                    <a:pt x="65" y="4"/>
                  </a:cubicBezTo>
                  <a:cubicBezTo>
                    <a:pt x="66" y="3"/>
                    <a:pt x="65" y="0"/>
                    <a:pt x="63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3" name="Freeform 153"/>
            <p:cNvSpPr>
              <a:spLocks/>
            </p:cNvSpPr>
            <p:nvPr/>
          </p:nvSpPr>
          <p:spPr bwMode="auto">
            <a:xfrm>
              <a:off x="4724401" y="2438401"/>
              <a:ext cx="107950" cy="152400"/>
            </a:xfrm>
            <a:custGeom>
              <a:avLst/>
              <a:gdLst>
                <a:gd name="T0" fmla="*/ 47 w 50"/>
                <a:gd name="T1" fmla="*/ 1 h 71"/>
                <a:gd name="T2" fmla="*/ 20 w 50"/>
                <a:gd name="T3" fmla="*/ 35 h 71"/>
                <a:gd name="T4" fmla="*/ 9 w 50"/>
                <a:gd name="T5" fmla="*/ 56 h 71"/>
                <a:gd name="T6" fmla="*/ 0 w 50"/>
                <a:gd name="T7" fmla="*/ 69 h 71"/>
                <a:gd name="T8" fmla="*/ 2 w 50"/>
                <a:gd name="T9" fmla="*/ 71 h 71"/>
                <a:gd name="T10" fmla="*/ 3 w 50"/>
                <a:gd name="T11" fmla="*/ 71 h 71"/>
                <a:gd name="T12" fmla="*/ 4 w 50"/>
                <a:gd name="T13" fmla="*/ 69 h 71"/>
                <a:gd name="T14" fmla="*/ 12 w 50"/>
                <a:gd name="T15" fmla="*/ 57 h 71"/>
                <a:gd name="T16" fmla="*/ 22 w 50"/>
                <a:gd name="T17" fmla="*/ 39 h 71"/>
                <a:gd name="T18" fmla="*/ 49 w 50"/>
                <a:gd name="T19" fmla="*/ 3 h 71"/>
                <a:gd name="T20" fmla="*/ 47 w 50"/>
                <a:gd name="T21" fmla="*/ 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71">
                  <a:moveTo>
                    <a:pt x="47" y="1"/>
                  </a:moveTo>
                  <a:cubicBezTo>
                    <a:pt x="37" y="13"/>
                    <a:pt x="28" y="22"/>
                    <a:pt x="20" y="35"/>
                  </a:cubicBezTo>
                  <a:cubicBezTo>
                    <a:pt x="16" y="42"/>
                    <a:pt x="13" y="50"/>
                    <a:pt x="9" y="56"/>
                  </a:cubicBezTo>
                  <a:cubicBezTo>
                    <a:pt x="5" y="60"/>
                    <a:pt x="2" y="63"/>
                    <a:pt x="0" y="69"/>
                  </a:cubicBezTo>
                  <a:cubicBezTo>
                    <a:pt x="0" y="70"/>
                    <a:pt x="1" y="71"/>
                    <a:pt x="2" y="71"/>
                  </a:cubicBezTo>
                  <a:cubicBezTo>
                    <a:pt x="2" y="71"/>
                    <a:pt x="3" y="71"/>
                    <a:pt x="3" y="71"/>
                  </a:cubicBezTo>
                  <a:cubicBezTo>
                    <a:pt x="4" y="70"/>
                    <a:pt x="4" y="70"/>
                    <a:pt x="4" y="69"/>
                  </a:cubicBezTo>
                  <a:cubicBezTo>
                    <a:pt x="2" y="68"/>
                    <a:pt x="11" y="58"/>
                    <a:pt x="12" y="57"/>
                  </a:cubicBezTo>
                  <a:cubicBezTo>
                    <a:pt x="16" y="51"/>
                    <a:pt x="18" y="44"/>
                    <a:pt x="22" y="39"/>
                  </a:cubicBezTo>
                  <a:cubicBezTo>
                    <a:pt x="30" y="25"/>
                    <a:pt x="39" y="15"/>
                    <a:pt x="49" y="3"/>
                  </a:cubicBezTo>
                  <a:cubicBezTo>
                    <a:pt x="50" y="2"/>
                    <a:pt x="48" y="0"/>
                    <a:pt x="47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4" name="Freeform 154"/>
            <p:cNvSpPr>
              <a:spLocks/>
            </p:cNvSpPr>
            <p:nvPr/>
          </p:nvSpPr>
          <p:spPr bwMode="auto">
            <a:xfrm>
              <a:off x="4791076" y="2546351"/>
              <a:ext cx="26988" cy="36513"/>
            </a:xfrm>
            <a:custGeom>
              <a:avLst/>
              <a:gdLst>
                <a:gd name="T0" fmla="*/ 8 w 12"/>
                <a:gd name="T1" fmla="*/ 2 h 17"/>
                <a:gd name="T2" fmla="*/ 1 w 12"/>
                <a:gd name="T3" fmla="*/ 14 h 17"/>
                <a:gd name="T4" fmla="*/ 3 w 12"/>
                <a:gd name="T5" fmla="*/ 15 h 17"/>
                <a:gd name="T6" fmla="*/ 11 w 12"/>
                <a:gd name="T7" fmla="*/ 3 h 17"/>
                <a:gd name="T8" fmla="*/ 8 w 12"/>
                <a:gd name="T9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7">
                  <a:moveTo>
                    <a:pt x="8" y="2"/>
                  </a:moveTo>
                  <a:cubicBezTo>
                    <a:pt x="6" y="6"/>
                    <a:pt x="3" y="10"/>
                    <a:pt x="1" y="14"/>
                  </a:cubicBezTo>
                  <a:cubicBezTo>
                    <a:pt x="0" y="16"/>
                    <a:pt x="2" y="17"/>
                    <a:pt x="3" y="15"/>
                  </a:cubicBezTo>
                  <a:cubicBezTo>
                    <a:pt x="6" y="11"/>
                    <a:pt x="8" y="7"/>
                    <a:pt x="11" y="3"/>
                  </a:cubicBezTo>
                  <a:cubicBezTo>
                    <a:pt x="12" y="1"/>
                    <a:pt x="9" y="0"/>
                    <a:pt x="8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5" name="Freeform 155"/>
            <p:cNvSpPr>
              <a:spLocks/>
            </p:cNvSpPr>
            <p:nvPr/>
          </p:nvSpPr>
          <p:spPr bwMode="auto">
            <a:xfrm>
              <a:off x="4959351" y="2139951"/>
              <a:ext cx="76200" cy="127000"/>
            </a:xfrm>
            <a:custGeom>
              <a:avLst/>
              <a:gdLst>
                <a:gd name="T0" fmla="*/ 33 w 35"/>
                <a:gd name="T1" fmla="*/ 1 h 59"/>
                <a:gd name="T2" fmla="*/ 14 w 35"/>
                <a:gd name="T3" fmla="*/ 34 h 59"/>
                <a:gd name="T4" fmla="*/ 0 w 35"/>
                <a:gd name="T5" fmla="*/ 58 h 59"/>
                <a:gd name="T6" fmla="*/ 2 w 35"/>
                <a:gd name="T7" fmla="*/ 58 h 59"/>
                <a:gd name="T8" fmla="*/ 4 w 35"/>
                <a:gd name="T9" fmla="*/ 57 h 59"/>
                <a:gd name="T10" fmla="*/ 4 w 35"/>
                <a:gd name="T11" fmla="*/ 56 h 59"/>
                <a:gd name="T12" fmla="*/ 7 w 35"/>
                <a:gd name="T13" fmla="*/ 49 h 59"/>
                <a:gd name="T14" fmla="*/ 17 w 35"/>
                <a:gd name="T15" fmla="*/ 34 h 59"/>
                <a:gd name="T16" fmla="*/ 35 w 35"/>
                <a:gd name="T17" fmla="*/ 2 h 59"/>
                <a:gd name="T18" fmla="*/ 33 w 35"/>
                <a:gd name="T19" fmla="*/ 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59">
                  <a:moveTo>
                    <a:pt x="33" y="1"/>
                  </a:moveTo>
                  <a:cubicBezTo>
                    <a:pt x="27" y="12"/>
                    <a:pt x="21" y="23"/>
                    <a:pt x="14" y="34"/>
                  </a:cubicBezTo>
                  <a:cubicBezTo>
                    <a:pt x="9" y="41"/>
                    <a:pt x="1" y="50"/>
                    <a:pt x="0" y="58"/>
                  </a:cubicBezTo>
                  <a:cubicBezTo>
                    <a:pt x="0" y="59"/>
                    <a:pt x="1" y="59"/>
                    <a:pt x="2" y="58"/>
                  </a:cubicBezTo>
                  <a:cubicBezTo>
                    <a:pt x="3" y="58"/>
                    <a:pt x="4" y="57"/>
                    <a:pt x="4" y="57"/>
                  </a:cubicBezTo>
                  <a:cubicBezTo>
                    <a:pt x="5" y="57"/>
                    <a:pt x="4" y="56"/>
                    <a:pt x="4" y="56"/>
                  </a:cubicBezTo>
                  <a:cubicBezTo>
                    <a:pt x="0" y="57"/>
                    <a:pt x="6" y="51"/>
                    <a:pt x="7" y="49"/>
                  </a:cubicBezTo>
                  <a:cubicBezTo>
                    <a:pt x="10" y="44"/>
                    <a:pt x="14" y="39"/>
                    <a:pt x="17" y="34"/>
                  </a:cubicBezTo>
                  <a:cubicBezTo>
                    <a:pt x="23" y="24"/>
                    <a:pt x="30" y="13"/>
                    <a:pt x="35" y="2"/>
                  </a:cubicBezTo>
                  <a:cubicBezTo>
                    <a:pt x="35" y="1"/>
                    <a:pt x="34" y="0"/>
                    <a:pt x="33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6" name="Freeform 156"/>
            <p:cNvSpPr>
              <a:spLocks/>
            </p:cNvSpPr>
            <p:nvPr/>
          </p:nvSpPr>
          <p:spPr bwMode="auto">
            <a:xfrm>
              <a:off x="4968876" y="2159001"/>
              <a:ext cx="106363" cy="198438"/>
            </a:xfrm>
            <a:custGeom>
              <a:avLst/>
              <a:gdLst>
                <a:gd name="T0" fmla="*/ 46 w 50"/>
                <a:gd name="T1" fmla="*/ 2 h 92"/>
                <a:gd name="T2" fmla="*/ 31 w 50"/>
                <a:gd name="T3" fmla="*/ 28 h 92"/>
                <a:gd name="T4" fmla="*/ 20 w 50"/>
                <a:gd name="T5" fmla="*/ 49 h 92"/>
                <a:gd name="T6" fmla="*/ 1 w 50"/>
                <a:gd name="T7" fmla="*/ 90 h 92"/>
                <a:gd name="T8" fmla="*/ 3 w 50"/>
                <a:gd name="T9" fmla="*/ 91 h 92"/>
                <a:gd name="T10" fmla="*/ 5 w 50"/>
                <a:gd name="T11" fmla="*/ 91 h 92"/>
                <a:gd name="T12" fmla="*/ 6 w 50"/>
                <a:gd name="T13" fmla="*/ 89 h 92"/>
                <a:gd name="T14" fmla="*/ 6 w 50"/>
                <a:gd name="T15" fmla="*/ 87 h 92"/>
                <a:gd name="T16" fmla="*/ 4 w 50"/>
                <a:gd name="T17" fmla="*/ 87 h 92"/>
                <a:gd name="T18" fmla="*/ 14 w 50"/>
                <a:gd name="T19" fmla="*/ 68 h 92"/>
                <a:gd name="T20" fmla="*/ 23 w 50"/>
                <a:gd name="T21" fmla="*/ 50 h 92"/>
                <a:gd name="T22" fmla="*/ 35 w 50"/>
                <a:gd name="T23" fmla="*/ 29 h 92"/>
                <a:gd name="T24" fmla="*/ 49 w 50"/>
                <a:gd name="T25" fmla="*/ 3 h 92"/>
                <a:gd name="T26" fmla="*/ 46 w 50"/>
                <a:gd name="T27" fmla="*/ 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" h="92">
                  <a:moveTo>
                    <a:pt x="46" y="2"/>
                  </a:moveTo>
                  <a:cubicBezTo>
                    <a:pt x="41" y="10"/>
                    <a:pt x="36" y="19"/>
                    <a:pt x="31" y="28"/>
                  </a:cubicBezTo>
                  <a:cubicBezTo>
                    <a:pt x="27" y="35"/>
                    <a:pt x="22" y="41"/>
                    <a:pt x="20" y="49"/>
                  </a:cubicBezTo>
                  <a:cubicBezTo>
                    <a:pt x="15" y="62"/>
                    <a:pt x="0" y="75"/>
                    <a:pt x="1" y="90"/>
                  </a:cubicBezTo>
                  <a:cubicBezTo>
                    <a:pt x="1" y="91"/>
                    <a:pt x="2" y="92"/>
                    <a:pt x="3" y="91"/>
                  </a:cubicBezTo>
                  <a:cubicBezTo>
                    <a:pt x="4" y="91"/>
                    <a:pt x="5" y="91"/>
                    <a:pt x="5" y="91"/>
                  </a:cubicBezTo>
                  <a:cubicBezTo>
                    <a:pt x="6" y="91"/>
                    <a:pt x="6" y="90"/>
                    <a:pt x="6" y="89"/>
                  </a:cubicBezTo>
                  <a:cubicBezTo>
                    <a:pt x="6" y="89"/>
                    <a:pt x="6" y="88"/>
                    <a:pt x="6" y="87"/>
                  </a:cubicBezTo>
                  <a:cubicBezTo>
                    <a:pt x="6" y="87"/>
                    <a:pt x="5" y="86"/>
                    <a:pt x="4" y="87"/>
                  </a:cubicBezTo>
                  <a:cubicBezTo>
                    <a:pt x="8" y="80"/>
                    <a:pt x="10" y="74"/>
                    <a:pt x="14" y="68"/>
                  </a:cubicBezTo>
                  <a:cubicBezTo>
                    <a:pt x="18" y="62"/>
                    <a:pt x="21" y="56"/>
                    <a:pt x="23" y="50"/>
                  </a:cubicBezTo>
                  <a:cubicBezTo>
                    <a:pt x="26" y="42"/>
                    <a:pt x="31" y="36"/>
                    <a:pt x="35" y="29"/>
                  </a:cubicBezTo>
                  <a:cubicBezTo>
                    <a:pt x="40" y="20"/>
                    <a:pt x="44" y="12"/>
                    <a:pt x="49" y="3"/>
                  </a:cubicBezTo>
                  <a:cubicBezTo>
                    <a:pt x="50" y="1"/>
                    <a:pt x="47" y="0"/>
                    <a:pt x="46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7" name="Freeform 157"/>
            <p:cNvSpPr>
              <a:spLocks/>
            </p:cNvSpPr>
            <p:nvPr/>
          </p:nvSpPr>
          <p:spPr bwMode="auto">
            <a:xfrm>
              <a:off x="4970463" y="2224089"/>
              <a:ext cx="98425" cy="184150"/>
            </a:xfrm>
            <a:custGeom>
              <a:avLst/>
              <a:gdLst>
                <a:gd name="T0" fmla="*/ 43 w 46"/>
                <a:gd name="T1" fmla="*/ 2 h 86"/>
                <a:gd name="T2" fmla="*/ 20 w 46"/>
                <a:gd name="T3" fmla="*/ 44 h 86"/>
                <a:gd name="T4" fmla="*/ 0 w 46"/>
                <a:gd name="T5" fmla="*/ 84 h 86"/>
                <a:gd name="T6" fmla="*/ 2 w 46"/>
                <a:gd name="T7" fmla="*/ 86 h 86"/>
                <a:gd name="T8" fmla="*/ 4 w 46"/>
                <a:gd name="T9" fmla="*/ 86 h 86"/>
                <a:gd name="T10" fmla="*/ 5 w 46"/>
                <a:gd name="T11" fmla="*/ 84 h 86"/>
                <a:gd name="T12" fmla="*/ 23 w 46"/>
                <a:gd name="T13" fmla="*/ 44 h 86"/>
                <a:gd name="T14" fmla="*/ 45 w 46"/>
                <a:gd name="T15" fmla="*/ 3 h 86"/>
                <a:gd name="T16" fmla="*/ 43 w 46"/>
                <a:gd name="T17" fmla="*/ 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86">
                  <a:moveTo>
                    <a:pt x="43" y="2"/>
                  </a:moveTo>
                  <a:cubicBezTo>
                    <a:pt x="33" y="15"/>
                    <a:pt x="27" y="29"/>
                    <a:pt x="20" y="44"/>
                  </a:cubicBezTo>
                  <a:cubicBezTo>
                    <a:pt x="14" y="57"/>
                    <a:pt x="5" y="70"/>
                    <a:pt x="0" y="84"/>
                  </a:cubicBezTo>
                  <a:cubicBezTo>
                    <a:pt x="0" y="85"/>
                    <a:pt x="1" y="86"/>
                    <a:pt x="2" y="86"/>
                  </a:cubicBezTo>
                  <a:cubicBezTo>
                    <a:pt x="3" y="86"/>
                    <a:pt x="3" y="86"/>
                    <a:pt x="4" y="86"/>
                  </a:cubicBezTo>
                  <a:cubicBezTo>
                    <a:pt x="5" y="86"/>
                    <a:pt x="5" y="84"/>
                    <a:pt x="5" y="84"/>
                  </a:cubicBezTo>
                  <a:cubicBezTo>
                    <a:pt x="4" y="83"/>
                    <a:pt x="22" y="47"/>
                    <a:pt x="23" y="44"/>
                  </a:cubicBezTo>
                  <a:cubicBezTo>
                    <a:pt x="30" y="30"/>
                    <a:pt x="36" y="16"/>
                    <a:pt x="45" y="3"/>
                  </a:cubicBezTo>
                  <a:cubicBezTo>
                    <a:pt x="46" y="2"/>
                    <a:pt x="44" y="0"/>
                    <a:pt x="43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8" name="Freeform 158"/>
            <p:cNvSpPr>
              <a:spLocks/>
            </p:cNvSpPr>
            <p:nvPr/>
          </p:nvSpPr>
          <p:spPr bwMode="auto">
            <a:xfrm>
              <a:off x="4970463" y="2260601"/>
              <a:ext cx="115888" cy="225425"/>
            </a:xfrm>
            <a:custGeom>
              <a:avLst/>
              <a:gdLst>
                <a:gd name="T0" fmla="*/ 50 w 54"/>
                <a:gd name="T1" fmla="*/ 2 h 105"/>
                <a:gd name="T2" fmla="*/ 38 w 54"/>
                <a:gd name="T3" fmla="*/ 22 h 105"/>
                <a:gd name="T4" fmla="*/ 23 w 54"/>
                <a:gd name="T5" fmla="*/ 52 h 105"/>
                <a:gd name="T6" fmla="*/ 8 w 54"/>
                <a:gd name="T7" fmla="*/ 81 h 105"/>
                <a:gd name="T8" fmla="*/ 0 w 54"/>
                <a:gd name="T9" fmla="*/ 102 h 105"/>
                <a:gd name="T10" fmla="*/ 4 w 54"/>
                <a:gd name="T11" fmla="*/ 103 h 105"/>
                <a:gd name="T12" fmla="*/ 5 w 54"/>
                <a:gd name="T13" fmla="*/ 98 h 105"/>
                <a:gd name="T14" fmla="*/ 5 w 54"/>
                <a:gd name="T15" fmla="*/ 97 h 105"/>
                <a:gd name="T16" fmla="*/ 14 w 54"/>
                <a:gd name="T17" fmla="*/ 78 h 105"/>
                <a:gd name="T18" fmla="*/ 27 w 54"/>
                <a:gd name="T19" fmla="*/ 53 h 105"/>
                <a:gd name="T20" fmla="*/ 40 w 54"/>
                <a:gd name="T21" fmla="*/ 26 h 105"/>
                <a:gd name="T22" fmla="*/ 53 w 54"/>
                <a:gd name="T23" fmla="*/ 4 h 105"/>
                <a:gd name="T24" fmla="*/ 50 w 54"/>
                <a:gd name="T25" fmla="*/ 2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4" h="105">
                  <a:moveTo>
                    <a:pt x="50" y="2"/>
                  </a:moveTo>
                  <a:cubicBezTo>
                    <a:pt x="44" y="7"/>
                    <a:pt x="41" y="15"/>
                    <a:pt x="38" y="22"/>
                  </a:cubicBezTo>
                  <a:cubicBezTo>
                    <a:pt x="33" y="32"/>
                    <a:pt x="28" y="42"/>
                    <a:pt x="23" y="52"/>
                  </a:cubicBezTo>
                  <a:cubicBezTo>
                    <a:pt x="19" y="62"/>
                    <a:pt x="13" y="72"/>
                    <a:pt x="8" y="81"/>
                  </a:cubicBezTo>
                  <a:cubicBezTo>
                    <a:pt x="5" y="88"/>
                    <a:pt x="0" y="94"/>
                    <a:pt x="0" y="102"/>
                  </a:cubicBezTo>
                  <a:cubicBezTo>
                    <a:pt x="0" y="104"/>
                    <a:pt x="3" y="105"/>
                    <a:pt x="4" y="103"/>
                  </a:cubicBezTo>
                  <a:cubicBezTo>
                    <a:pt x="5" y="100"/>
                    <a:pt x="5" y="101"/>
                    <a:pt x="5" y="98"/>
                  </a:cubicBezTo>
                  <a:cubicBezTo>
                    <a:pt x="5" y="98"/>
                    <a:pt x="5" y="97"/>
                    <a:pt x="5" y="97"/>
                  </a:cubicBezTo>
                  <a:cubicBezTo>
                    <a:pt x="7" y="90"/>
                    <a:pt x="11" y="84"/>
                    <a:pt x="14" y="78"/>
                  </a:cubicBezTo>
                  <a:cubicBezTo>
                    <a:pt x="18" y="69"/>
                    <a:pt x="24" y="61"/>
                    <a:pt x="27" y="53"/>
                  </a:cubicBezTo>
                  <a:cubicBezTo>
                    <a:pt x="31" y="44"/>
                    <a:pt x="35" y="35"/>
                    <a:pt x="40" y="26"/>
                  </a:cubicBezTo>
                  <a:cubicBezTo>
                    <a:pt x="44" y="18"/>
                    <a:pt x="46" y="10"/>
                    <a:pt x="53" y="4"/>
                  </a:cubicBezTo>
                  <a:cubicBezTo>
                    <a:pt x="54" y="3"/>
                    <a:pt x="52" y="0"/>
                    <a:pt x="50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9" name="Freeform 159"/>
            <p:cNvSpPr>
              <a:spLocks/>
            </p:cNvSpPr>
            <p:nvPr/>
          </p:nvSpPr>
          <p:spPr bwMode="auto">
            <a:xfrm>
              <a:off x="4978401" y="2298701"/>
              <a:ext cx="123825" cy="212725"/>
            </a:xfrm>
            <a:custGeom>
              <a:avLst/>
              <a:gdLst>
                <a:gd name="T0" fmla="*/ 54 w 57"/>
                <a:gd name="T1" fmla="*/ 2 h 99"/>
                <a:gd name="T2" fmla="*/ 26 w 57"/>
                <a:gd name="T3" fmla="*/ 49 h 99"/>
                <a:gd name="T4" fmla="*/ 1 w 57"/>
                <a:gd name="T5" fmla="*/ 95 h 99"/>
                <a:gd name="T6" fmla="*/ 4 w 57"/>
                <a:gd name="T7" fmla="*/ 98 h 99"/>
                <a:gd name="T8" fmla="*/ 8 w 57"/>
                <a:gd name="T9" fmla="*/ 93 h 99"/>
                <a:gd name="T10" fmla="*/ 7 w 57"/>
                <a:gd name="T11" fmla="*/ 92 h 99"/>
                <a:gd name="T12" fmla="*/ 7 w 57"/>
                <a:gd name="T13" fmla="*/ 92 h 99"/>
                <a:gd name="T14" fmla="*/ 29 w 57"/>
                <a:gd name="T15" fmla="*/ 51 h 99"/>
                <a:gd name="T16" fmla="*/ 56 w 57"/>
                <a:gd name="T17" fmla="*/ 3 h 99"/>
                <a:gd name="T18" fmla="*/ 54 w 57"/>
                <a:gd name="T19" fmla="*/ 2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99">
                  <a:moveTo>
                    <a:pt x="54" y="2"/>
                  </a:moveTo>
                  <a:cubicBezTo>
                    <a:pt x="44" y="17"/>
                    <a:pt x="36" y="34"/>
                    <a:pt x="26" y="49"/>
                  </a:cubicBezTo>
                  <a:cubicBezTo>
                    <a:pt x="17" y="65"/>
                    <a:pt x="10" y="80"/>
                    <a:pt x="1" y="95"/>
                  </a:cubicBezTo>
                  <a:cubicBezTo>
                    <a:pt x="0" y="97"/>
                    <a:pt x="2" y="99"/>
                    <a:pt x="4" y="98"/>
                  </a:cubicBezTo>
                  <a:cubicBezTo>
                    <a:pt x="5" y="96"/>
                    <a:pt x="6" y="94"/>
                    <a:pt x="8" y="93"/>
                  </a:cubicBezTo>
                  <a:cubicBezTo>
                    <a:pt x="9" y="92"/>
                    <a:pt x="8" y="91"/>
                    <a:pt x="7" y="92"/>
                  </a:cubicBezTo>
                  <a:cubicBezTo>
                    <a:pt x="7" y="92"/>
                    <a:pt x="7" y="92"/>
                    <a:pt x="7" y="92"/>
                  </a:cubicBezTo>
                  <a:cubicBezTo>
                    <a:pt x="15" y="78"/>
                    <a:pt x="21" y="65"/>
                    <a:pt x="29" y="51"/>
                  </a:cubicBezTo>
                  <a:cubicBezTo>
                    <a:pt x="39" y="35"/>
                    <a:pt x="47" y="19"/>
                    <a:pt x="56" y="3"/>
                  </a:cubicBezTo>
                  <a:cubicBezTo>
                    <a:pt x="57" y="1"/>
                    <a:pt x="55" y="0"/>
                    <a:pt x="54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0" name="Freeform 160"/>
            <p:cNvSpPr>
              <a:spLocks/>
            </p:cNvSpPr>
            <p:nvPr/>
          </p:nvSpPr>
          <p:spPr bwMode="auto">
            <a:xfrm>
              <a:off x="4995863" y="2378076"/>
              <a:ext cx="95250" cy="149225"/>
            </a:xfrm>
            <a:custGeom>
              <a:avLst/>
              <a:gdLst>
                <a:gd name="T0" fmla="*/ 41 w 44"/>
                <a:gd name="T1" fmla="*/ 2 h 69"/>
                <a:gd name="T2" fmla="*/ 15 w 44"/>
                <a:gd name="T3" fmla="*/ 42 h 69"/>
                <a:gd name="T4" fmla="*/ 4 w 44"/>
                <a:gd name="T5" fmla="*/ 68 h 69"/>
                <a:gd name="T6" fmla="*/ 6 w 44"/>
                <a:gd name="T7" fmla="*/ 68 h 69"/>
                <a:gd name="T8" fmla="*/ 22 w 44"/>
                <a:gd name="T9" fmla="*/ 38 h 69"/>
                <a:gd name="T10" fmla="*/ 43 w 44"/>
                <a:gd name="T11" fmla="*/ 4 h 69"/>
                <a:gd name="T12" fmla="*/ 41 w 44"/>
                <a:gd name="T13" fmla="*/ 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69">
                  <a:moveTo>
                    <a:pt x="41" y="2"/>
                  </a:moveTo>
                  <a:cubicBezTo>
                    <a:pt x="32" y="16"/>
                    <a:pt x="24" y="29"/>
                    <a:pt x="15" y="42"/>
                  </a:cubicBezTo>
                  <a:cubicBezTo>
                    <a:pt x="11" y="49"/>
                    <a:pt x="0" y="59"/>
                    <a:pt x="4" y="68"/>
                  </a:cubicBezTo>
                  <a:cubicBezTo>
                    <a:pt x="4" y="69"/>
                    <a:pt x="5" y="69"/>
                    <a:pt x="6" y="68"/>
                  </a:cubicBezTo>
                  <a:cubicBezTo>
                    <a:pt x="8" y="57"/>
                    <a:pt x="16" y="48"/>
                    <a:pt x="22" y="38"/>
                  </a:cubicBezTo>
                  <a:cubicBezTo>
                    <a:pt x="29" y="27"/>
                    <a:pt x="36" y="15"/>
                    <a:pt x="43" y="4"/>
                  </a:cubicBezTo>
                  <a:cubicBezTo>
                    <a:pt x="44" y="2"/>
                    <a:pt x="42" y="0"/>
                    <a:pt x="41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1" name="Freeform 161"/>
            <p:cNvSpPr>
              <a:spLocks/>
            </p:cNvSpPr>
            <p:nvPr/>
          </p:nvSpPr>
          <p:spPr bwMode="auto">
            <a:xfrm>
              <a:off x="5005388" y="2439989"/>
              <a:ext cx="90488" cy="150813"/>
            </a:xfrm>
            <a:custGeom>
              <a:avLst/>
              <a:gdLst>
                <a:gd name="T0" fmla="*/ 40 w 42"/>
                <a:gd name="T1" fmla="*/ 1 h 70"/>
                <a:gd name="T2" fmla="*/ 12 w 42"/>
                <a:gd name="T3" fmla="*/ 43 h 70"/>
                <a:gd name="T4" fmla="*/ 2 w 42"/>
                <a:gd name="T5" fmla="*/ 69 h 70"/>
                <a:gd name="T6" fmla="*/ 4 w 42"/>
                <a:gd name="T7" fmla="*/ 69 h 70"/>
                <a:gd name="T8" fmla="*/ 17 w 42"/>
                <a:gd name="T9" fmla="*/ 41 h 70"/>
                <a:gd name="T10" fmla="*/ 41 w 42"/>
                <a:gd name="T11" fmla="*/ 2 h 70"/>
                <a:gd name="T12" fmla="*/ 40 w 42"/>
                <a:gd name="T13" fmla="*/ 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70">
                  <a:moveTo>
                    <a:pt x="40" y="1"/>
                  </a:moveTo>
                  <a:cubicBezTo>
                    <a:pt x="30" y="15"/>
                    <a:pt x="21" y="29"/>
                    <a:pt x="12" y="43"/>
                  </a:cubicBezTo>
                  <a:cubicBezTo>
                    <a:pt x="8" y="50"/>
                    <a:pt x="0" y="60"/>
                    <a:pt x="2" y="69"/>
                  </a:cubicBezTo>
                  <a:cubicBezTo>
                    <a:pt x="3" y="70"/>
                    <a:pt x="4" y="70"/>
                    <a:pt x="4" y="69"/>
                  </a:cubicBezTo>
                  <a:cubicBezTo>
                    <a:pt x="5" y="58"/>
                    <a:pt x="11" y="50"/>
                    <a:pt x="17" y="41"/>
                  </a:cubicBezTo>
                  <a:cubicBezTo>
                    <a:pt x="25" y="28"/>
                    <a:pt x="33" y="15"/>
                    <a:pt x="41" y="2"/>
                  </a:cubicBezTo>
                  <a:cubicBezTo>
                    <a:pt x="42" y="1"/>
                    <a:pt x="40" y="0"/>
                    <a:pt x="40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72" name="PA_组合 671"/>
          <p:cNvGrpSpPr/>
          <p:nvPr>
            <p:custDataLst>
              <p:tags r:id="rId7"/>
            </p:custDataLst>
          </p:nvPr>
        </p:nvGrpSpPr>
        <p:grpSpPr>
          <a:xfrm>
            <a:off x="6272531" y="1882776"/>
            <a:ext cx="1020763" cy="849313"/>
            <a:chOff x="5581651" y="1882776"/>
            <a:chExt cx="1020763" cy="849313"/>
          </a:xfrm>
        </p:grpSpPr>
        <p:sp>
          <p:nvSpPr>
            <p:cNvPr id="622" name="Freeform 162"/>
            <p:cNvSpPr>
              <a:spLocks noEditPoints="1"/>
            </p:cNvSpPr>
            <p:nvPr/>
          </p:nvSpPr>
          <p:spPr bwMode="auto">
            <a:xfrm>
              <a:off x="5581651" y="1882776"/>
              <a:ext cx="1020763" cy="849313"/>
            </a:xfrm>
            <a:custGeom>
              <a:avLst/>
              <a:gdLst>
                <a:gd name="T0" fmla="*/ 448 w 474"/>
                <a:gd name="T1" fmla="*/ 150 h 396"/>
                <a:gd name="T2" fmla="*/ 367 w 474"/>
                <a:gd name="T3" fmla="*/ 54 h 396"/>
                <a:gd name="T4" fmla="*/ 333 w 474"/>
                <a:gd name="T5" fmla="*/ 28 h 396"/>
                <a:gd name="T6" fmla="*/ 304 w 474"/>
                <a:gd name="T7" fmla="*/ 2 h 396"/>
                <a:gd name="T8" fmla="*/ 175 w 474"/>
                <a:gd name="T9" fmla="*/ 89 h 396"/>
                <a:gd name="T10" fmla="*/ 80 w 474"/>
                <a:gd name="T11" fmla="*/ 162 h 396"/>
                <a:gd name="T12" fmla="*/ 36 w 474"/>
                <a:gd name="T13" fmla="*/ 189 h 396"/>
                <a:gd name="T14" fmla="*/ 35 w 474"/>
                <a:gd name="T15" fmla="*/ 190 h 396"/>
                <a:gd name="T16" fmla="*/ 1 w 474"/>
                <a:gd name="T17" fmla="*/ 201 h 396"/>
                <a:gd name="T18" fmla="*/ 38 w 474"/>
                <a:gd name="T19" fmla="*/ 357 h 396"/>
                <a:gd name="T20" fmla="*/ 103 w 474"/>
                <a:gd name="T21" fmla="*/ 385 h 396"/>
                <a:gd name="T22" fmla="*/ 235 w 474"/>
                <a:gd name="T23" fmla="*/ 361 h 396"/>
                <a:gd name="T24" fmla="*/ 408 w 474"/>
                <a:gd name="T25" fmla="*/ 317 h 396"/>
                <a:gd name="T26" fmla="*/ 431 w 474"/>
                <a:gd name="T27" fmla="*/ 283 h 396"/>
                <a:gd name="T28" fmla="*/ 466 w 474"/>
                <a:gd name="T29" fmla="*/ 234 h 396"/>
                <a:gd name="T30" fmla="*/ 462 w 474"/>
                <a:gd name="T31" fmla="*/ 188 h 396"/>
                <a:gd name="T32" fmla="*/ 177 w 474"/>
                <a:gd name="T33" fmla="*/ 100 h 396"/>
                <a:gd name="T34" fmla="*/ 305 w 474"/>
                <a:gd name="T35" fmla="*/ 16 h 396"/>
                <a:gd name="T36" fmla="*/ 204 w 474"/>
                <a:gd name="T37" fmla="*/ 123 h 396"/>
                <a:gd name="T38" fmla="*/ 89 w 474"/>
                <a:gd name="T39" fmla="*/ 164 h 396"/>
                <a:gd name="T40" fmla="*/ 403 w 474"/>
                <a:gd name="T41" fmla="*/ 302 h 396"/>
                <a:gd name="T42" fmla="*/ 357 w 474"/>
                <a:gd name="T43" fmla="*/ 315 h 396"/>
                <a:gd name="T44" fmla="*/ 211 w 474"/>
                <a:gd name="T45" fmla="*/ 349 h 396"/>
                <a:gd name="T46" fmla="*/ 72 w 474"/>
                <a:gd name="T47" fmla="*/ 376 h 396"/>
                <a:gd name="T48" fmla="*/ 55 w 474"/>
                <a:gd name="T49" fmla="*/ 362 h 396"/>
                <a:gd name="T50" fmla="*/ 24 w 474"/>
                <a:gd name="T51" fmla="*/ 267 h 396"/>
                <a:gd name="T52" fmla="*/ 40 w 474"/>
                <a:gd name="T53" fmla="*/ 197 h 396"/>
                <a:gd name="T54" fmla="*/ 145 w 474"/>
                <a:gd name="T55" fmla="*/ 170 h 396"/>
                <a:gd name="T56" fmla="*/ 288 w 474"/>
                <a:gd name="T57" fmla="*/ 142 h 396"/>
                <a:gd name="T58" fmla="*/ 355 w 474"/>
                <a:gd name="T59" fmla="*/ 125 h 396"/>
                <a:gd name="T60" fmla="*/ 397 w 474"/>
                <a:gd name="T61" fmla="*/ 137 h 396"/>
                <a:gd name="T62" fmla="*/ 411 w 474"/>
                <a:gd name="T63" fmla="*/ 217 h 396"/>
                <a:gd name="T64" fmla="*/ 419 w 474"/>
                <a:gd name="T65" fmla="*/ 293 h 396"/>
                <a:gd name="T66" fmla="*/ 454 w 474"/>
                <a:gd name="T67" fmla="*/ 225 h 396"/>
                <a:gd name="T68" fmla="*/ 424 w 474"/>
                <a:gd name="T69" fmla="*/ 205 h 396"/>
                <a:gd name="T70" fmla="*/ 385 w 474"/>
                <a:gd name="T71" fmla="*/ 101 h 396"/>
                <a:gd name="T72" fmla="*/ 315 w 474"/>
                <a:gd name="T73" fmla="*/ 121 h 396"/>
                <a:gd name="T74" fmla="*/ 155 w 474"/>
                <a:gd name="T75" fmla="*/ 157 h 396"/>
                <a:gd name="T76" fmla="*/ 175 w 474"/>
                <a:gd name="T77" fmla="*/ 148 h 396"/>
                <a:gd name="T78" fmla="*/ 280 w 474"/>
                <a:gd name="T79" fmla="*/ 103 h 396"/>
                <a:gd name="T80" fmla="*/ 347 w 474"/>
                <a:gd name="T81" fmla="*/ 75 h 396"/>
                <a:gd name="T82" fmla="*/ 384 w 474"/>
                <a:gd name="T83" fmla="*/ 61 h 396"/>
                <a:gd name="T84" fmla="*/ 424 w 474"/>
                <a:gd name="T85" fmla="*/ 125 h 396"/>
                <a:gd name="T86" fmla="*/ 454 w 474"/>
                <a:gd name="T87" fmla="*/ 225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74" h="396">
                  <a:moveTo>
                    <a:pt x="462" y="188"/>
                  </a:moveTo>
                  <a:cubicBezTo>
                    <a:pt x="458" y="175"/>
                    <a:pt x="453" y="163"/>
                    <a:pt x="448" y="150"/>
                  </a:cubicBezTo>
                  <a:cubicBezTo>
                    <a:pt x="437" y="120"/>
                    <a:pt x="423" y="94"/>
                    <a:pt x="408" y="67"/>
                  </a:cubicBezTo>
                  <a:cubicBezTo>
                    <a:pt x="396" y="46"/>
                    <a:pt x="389" y="46"/>
                    <a:pt x="367" y="54"/>
                  </a:cubicBezTo>
                  <a:cubicBezTo>
                    <a:pt x="364" y="55"/>
                    <a:pt x="361" y="56"/>
                    <a:pt x="357" y="58"/>
                  </a:cubicBezTo>
                  <a:cubicBezTo>
                    <a:pt x="352" y="46"/>
                    <a:pt x="340" y="38"/>
                    <a:pt x="333" y="28"/>
                  </a:cubicBezTo>
                  <a:cubicBezTo>
                    <a:pt x="326" y="19"/>
                    <a:pt x="318" y="13"/>
                    <a:pt x="313" y="4"/>
                  </a:cubicBezTo>
                  <a:cubicBezTo>
                    <a:pt x="311" y="1"/>
                    <a:pt x="307" y="0"/>
                    <a:pt x="304" y="2"/>
                  </a:cubicBezTo>
                  <a:cubicBezTo>
                    <a:pt x="283" y="13"/>
                    <a:pt x="263" y="26"/>
                    <a:pt x="243" y="39"/>
                  </a:cubicBezTo>
                  <a:cubicBezTo>
                    <a:pt x="220" y="55"/>
                    <a:pt x="198" y="74"/>
                    <a:pt x="175" y="89"/>
                  </a:cubicBezTo>
                  <a:cubicBezTo>
                    <a:pt x="150" y="105"/>
                    <a:pt x="130" y="124"/>
                    <a:pt x="107" y="140"/>
                  </a:cubicBezTo>
                  <a:cubicBezTo>
                    <a:pt x="97" y="147"/>
                    <a:pt x="89" y="155"/>
                    <a:pt x="80" y="162"/>
                  </a:cubicBezTo>
                  <a:cubicBezTo>
                    <a:pt x="77" y="164"/>
                    <a:pt x="74" y="167"/>
                    <a:pt x="71" y="171"/>
                  </a:cubicBezTo>
                  <a:cubicBezTo>
                    <a:pt x="59" y="176"/>
                    <a:pt x="47" y="182"/>
                    <a:pt x="36" y="189"/>
                  </a:cubicBezTo>
                  <a:cubicBezTo>
                    <a:pt x="36" y="189"/>
                    <a:pt x="36" y="189"/>
                    <a:pt x="36" y="189"/>
                  </a:cubicBezTo>
                  <a:cubicBezTo>
                    <a:pt x="36" y="190"/>
                    <a:pt x="36" y="190"/>
                    <a:pt x="35" y="190"/>
                  </a:cubicBezTo>
                  <a:cubicBezTo>
                    <a:pt x="25" y="193"/>
                    <a:pt x="15" y="194"/>
                    <a:pt x="5" y="198"/>
                  </a:cubicBezTo>
                  <a:cubicBezTo>
                    <a:pt x="3" y="198"/>
                    <a:pt x="1" y="199"/>
                    <a:pt x="1" y="201"/>
                  </a:cubicBezTo>
                  <a:cubicBezTo>
                    <a:pt x="0" y="224"/>
                    <a:pt x="3" y="248"/>
                    <a:pt x="11" y="269"/>
                  </a:cubicBezTo>
                  <a:cubicBezTo>
                    <a:pt x="22" y="297"/>
                    <a:pt x="30" y="328"/>
                    <a:pt x="38" y="357"/>
                  </a:cubicBezTo>
                  <a:cubicBezTo>
                    <a:pt x="43" y="372"/>
                    <a:pt x="42" y="396"/>
                    <a:pt x="63" y="394"/>
                  </a:cubicBezTo>
                  <a:cubicBezTo>
                    <a:pt x="76" y="393"/>
                    <a:pt x="89" y="387"/>
                    <a:pt x="103" y="385"/>
                  </a:cubicBezTo>
                  <a:cubicBezTo>
                    <a:pt x="118" y="383"/>
                    <a:pt x="132" y="379"/>
                    <a:pt x="146" y="377"/>
                  </a:cubicBezTo>
                  <a:cubicBezTo>
                    <a:pt x="176" y="373"/>
                    <a:pt x="205" y="365"/>
                    <a:pt x="235" y="361"/>
                  </a:cubicBezTo>
                  <a:cubicBezTo>
                    <a:pt x="266" y="356"/>
                    <a:pt x="296" y="349"/>
                    <a:pt x="326" y="340"/>
                  </a:cubicBezTo>
                  <a:cubicBezTo>
                    <a:pt x="353" y="332"/>
                    <a:pt x="381" y="325"/>
                    <a:pt x="408" y="317"/>
                  </a:cubicBezTo>
                  <a:cubicBezTo>
                    <a:pt x="424" y="312"/>
                    <a:pt x="442" y="303"/>
                    <a:pt x="431" y="284"/>
                  </a:cubicBezTo>
                  <a:cubicBezTo>
                    <a:pt x="431" y="283"/>
                    <a:pt x="431" y="283"/>
                    <a:pt x="431" y="283"/>
                  </a:cubicBezTo>
                  <a:cubicBezTo>
                    <a:pt x="430" y="274"/>
                    <a:pt x="429" y="265"/>
                    <a:pt x="428" y="256"/>
                  </a:cubicBezTo>
                  <a:cubicBezTo>
                    <a:pt x="441" y="250"/>
                    <a:pt x="455" y="243"/>
                    <a:pt x="466" y="234"/>
                  </a:cubicBezTo>
                  <a:cubicBezTo>
                    <a:pt x="471" y="230"/>
                    <a:pt x="474" y="227"/>
                    <a:pt x="473" y="220"/>
                  </a:cubicBezTo>
                  <a:cubicBezTo>
                    <a:pt x="473" y="209"/>
                    <a:pt x="465" y="198"/>
                    <a:pt x="462" y="188"/>
                  </a:cubicBezTo>
                  <a:moveTo>
                    <a:pt x="108" y="150"/>
                  </a:moveTo>
                  <a:cubicBezTo>
                    <a:pt x="132" y="134"/>
                    <a:pt x="153" y="115"/>
                    <a:pt x="177" y="100"/>
                  </a:cubicBezTo>
                  <a:cubicBezTo>
                    <a:pt x="201" y="86"/>
                    <a:pt x="221" y="68"/>
                    <a:pt x="244" y="53"/>
                  </a:cubicBezTo>
                  <a:cubicBezTo>
                    <a:pt x="264" y="40"/>
                    <a:pt x="284" y="27"/>
                    <a:pt x="305" y="16"/>
                  </a:cubicBezTo>
                  <a:cubicBezTo>
                    <a:pt x="317" y="32"/>
                    <a:pt x="334" y="46"/>
                    <a:pt x="344" y="63"/>
                  </a:cubicBezTo>
                  <a:cubicBezTo>
                    <a:pt x="297" y="82"/>
                    <a:pt x="251" y="103"/>
                    <a:pt x="204" y="123"/>
                  </a:cubicBezTo>
                  <a:cubicBezTo>
                    <a:pt x="174" y="137"/>
                    <a:pt x="143" y="146"/>
                    <a:pt x="112" y="156"/>
                  </a:cubicBezTo>
                  <a:cubicBezTo>
                    <a:pt x="104" y="159"/>
                    <a:pt x="97" y="161"/>
                    <a:pt x="89" y="164"/>
                  </a:cubicBezTo>
                  <a:cubicBezTo>
                    <a:pt x="95" y="159"/>
                    <a:pt x="102" y="154"/>
                    <a:pt x="108" y="150"/>
                  </a:cubicBezTo>
                  <a:moveTo>
                    <a:pt x="403" y="302"/>
                  </a:moveTo>
                  <a:cubicBezTo>
                    <a:pt x="398" y="304"/>
                    <a:pt x="392" y="304"/>
                    <a:pt x="387" y="306"/>
                  </a:cubicBezTo>
                  <a:cubicBezTo>
                    <a:pt x="377" y="309"/>
                    <a:pt x="368" y="312"/>
                    <a:pt x="357" y="315"/>
                  </a:cubicBezTo>
                  <a:cubicBezTo>
                    <a:pt x="334" y="320"/>
                    <a:pt x="311" y="329"/>
                    <a:pt x="287" y="335"/>
                  </a:cubicBezTo>
                  <a:cubicBezTo>
                    <a:pt x="262" y="342"/>
                    <a:pt x="236" y="345"/>
                    <a:pt x="211" y="349"/>
                  </a:cubicBezTo>
                  <a:cubicBezTo>
                    <a:pt x="186" y="353"/>
                    <a:pt x="162" y="359"/>
                    <a:pt x="138" y="363"/>
                  </a:cubicBezTo>
                  <a:cubicBezTo>
                    <a:pt x="116" y="366"/>
                    <a:pt x="94" y="370"/>
                    <a:pt x="72" y="376"/>
                  </a:cubicBezTo>
                  <a:cubicBezTo>
                    <a:pt x="68" y="377"/>
                    <a:pt x="62" y="379"/>
                    <a:pt x="59" y="377"/>
                  </a:cubicBezTo>
                  <a:cubicBezTo>
                    <a:pt x="57" y="376"/>
                    <a:pt x="56" y="365"/>
                    <a:pt x="55" y="362"/>
                  </a:cubicBezTo>
                  <a:cubicBezTo>
                    <a:pt x="52" y="351"/>
                    <a:pt x="47" y="339"/>
                    <a:pt x="44" y="327"/>
                  </a:cubicBezTo>
                  <a:cubicBezTo>
                    <a:pt x="37" y="307"/>
                    <a:pt x="32" y="286"/>
                    <a:pt x="24" y="267"/>
                  </a:cubicBezTo>
                  <a:cubicBezTo>
                    <a:pt x="16" y="246"/>
                    <a:pt x="13" y="225"/>
                    <a:pt x="8" y="204"/>
                  </a:cubicBezTo>
                  <a:cubicBezTo>
                    <a:pt x="18" y="201"/>
                    <a:pt x="30" y="200"/>
                    <a:pt x="40" y="197"/>
                  </a:cubicBezTo>
                  <a:cubicBezTo>
                    <a:pt x="52" y="194"/>
                    <a:pt x="63" y="191"/>
                    <a:pt x="74" y="188"/>
                  </a:cubicBezTo>
                  <a:cubicBezTo>
                    <a:pt x="98" y="179"/>
                    <a:pt x="120" y="174"/>
                    <a:pt x="145" y="170"/>
                  </a:cubicBezTo>
                  <a:cubicBezTo>
                    <a:pt x="169" y="165"/>
                    <a:pt x="193" y="158"/>
                    <a:pt x="217" y="154"/>
                  </a:cubicBezTo>
                  <a:cubicBezTo>
                    <a:pt x="241" y="150"/>
                    <a:pt x="265" y="147"/>
                    <a:pt x="288" y="142"/>
                  </a:cubicBezTo>
                  <a:cubicBezTo>
                    <a:pt x="299" y="140"/>
                    <a:pt x="310" y="136"/>
                    <a:pt x="322" y="133"/>
                  </a:cubicBezTo>
                  <a:cubicBezTo>
                    <a:pt x="333" y="130"/>
                    <a:pt x="344" y="129"/>
                    <a:pt x="355" y="125"/>
                  </a:cubicBezTo>
                  <a:cubicBezTo>
                    <a:pt x="365" y="121"/>
                    <a:pt x="385" y="108"/>
                    <a:pt x="393" y="122"/>
                  </a:cubicBezTo>
                  <a:cubicBezTo>
                    <a:pt x="395" y="126"/>
                    <a:pt x="396" y="133"/>
                    <a:pt x="397" y="137"/>
                  </a:cubicBezTo>
                  <a:cubicBezTo>
                    <a:pt x="399" y="142"/>
                    <a:pt x="402" y="148"/>
                    <a:pt x="404" y="153"/>
                  </a:cubicBezTo>
                  <a:cubicBezTo>
                    <a:pt x="411" y="174"/>
                    <a:pt x="408" y="196"/>
                    <a:pt x="411" y="217"/>
                  </a:cubicBezTo>
                  <a:cubicBezTo>
                    <a:pt x="413" y="241"/>
                    <a:pt x="413" y="265"/>
                    <a:pt x="416" y="288"/>
                  </a:cubicBezTo>
                  <a:cubicBezTo>
                    <a:pt x="417" y="290"/>
                    <a:pt x="417" y="292"/>
                    <a:pt x="419" y="293"/>
                  </a:cubicBezTo>
                  <a:cubicBezTo>
                    <a:pt x="414" y="295"/>
                    <a:pt x="405" y="301"/>
                    <a:pt x="403" y="302"/>
                  </a:cubicBezTo>
                  <a:moveTo>
                    <a:pt x="454" y="225"/>
                  </a:moveTo>
                  <a:cubicBezTo>
                    <a:pt x="447" y="231"/>
                    <a:pt x="436" y="237"/>
                    <a:pt x="427" y="241"/>
                  </a:cubicBezTo>
                  <a:cubicBezTo>
                    <a:pt x="426" y="229"/>
                    <a:pt x="425" y="217"/>
                    <a:pt x="424" y="205"/>
                  </a:cubicBezTo>
                  <a:cubicBezTo>
                    <a:pt x="421" y="180"/>
                    <a:pt x="422" y="160"/>
                    <a:pt x="412" y="137"/>
                  </a:cubicBezTo>
                  <a:cubicBezTo>
                    <a:pt x="406" y="121"/>
                    <a:pt x="407" y="101"/>
                    <a:pt x="385" y="101"/>
                  </a:cubicBezTo>
                  <a:cubicBezTo>
                    <a:pt x="374" y="101"/>
                    <a:pt x="365" y="106"/>
                    <a:pt x="356" y="110"/>
                  </a:cubicBezTo>
                  <a:cubicBezTo>
                    <a:pt x="343" y="115"/>
                    <a:pt x="329" y="117"/>
                    <a:pt x="315" y="121"/>
                  </a:cubicBezTo>
                  <a:cubicBezTo>
                    <a:pt x="289" y="129"/>
                    <a:pt x="263" y="132"/>
                    <a:pt x="237" y="138"/>
                  </a:cubicBezTo>
                  <a:cubicBezTo>
                    <a:pt x="210" y="145"/>
                    <a:pt x="182" y="152"/>
                    <a:pt x="155" y="157"/>
                  </a:cubicBezTo>
                  <a:cubicBezTo>
                    <a:pt x="149" y="158"/>
                    <a:pt x="142" y="159"/>
                    <a:pt x="136" y="161"/>
                  </a:cubicBezTo>
                  <a:cubicBezTo>
                    <a:pt x="149" y="157"/>
                    <a:pt x="163" y="153"/>
                    <a:pt x="175" y="148"/>
                  </a:cubicBezTo>
                  <a:cubicBezTo>
                    <a:pt x="199" y="138"/>
                    <a:pt x="222" y="127"/>
                    <a:pt x="246" y="119"/>
                  </a:cubicBezTo>
                  <a:cubicBezTo>
                    <a:pt x="258" y="115"/>
                    <a:pt x="268" y="108"/>
                    <a:pt x="280" y="103"/>
                  </a:cubicBezTo>
                  <a:cubicBezTo>
                    <a:pt x="290" y="99"/>
                    <a:pt x="300" y="97"/>
                    <a:pt x="309" y="93"/>
                  </a:cubicBezTo>
                  <a:cubicBezTo>
                    <a:pt x="322" y="86"/>
                    <a:pt x="334" y="80"/>
                    <a:pt x="347" y="75"/>
                  </a:cubicBezTo>
                  <a:cubicBezTo>
                    <a:pt x="354" y="72"/>
                    <a:pt x="360" y="70"/>
                    <a:pt x="367" y="68"/>
                  </a:cubicBezTo>
                  <a:cubicBezTo>
                    <a:pt x="371" y="66"/>
                    <a:pt x="380" y="61"/>
                    <a:pt x="384" y="61"/>
                  </a:cubicBezTo>
                  <a:cubicBezTo>
                    <a:pt x="395" y="61"/>
                    <a:pt x="402" y="83"/>
                    <a:pt x="407" y="91"/>
                  </a:cubicBezTo>
                  <a:cubicBezTo>
                    <a:pt x="413" y="102"/>
                    <a:pt x="419" y="114"/>
                    <a:pt x="424" y="125"/>
                  </a:cubicBezTo>
                  <a:cubicBezTo>
                    <a:pt x="434" y="148"/>
                    <a:pt x="443" y="173"/>
                    <a:pt x="450" y="196"/>
                  </a:cubicBezTo>
                  <a:cubicBezTo>
                    <a:pt x="453" y="206"/>
                    <a:pt x="463" y="217"/>
                    <a:pt x="454" y="225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3" name="Freeform 163"/>
            <p:cNvSpPr>
              <a:spLocks noEditPoints="1"/>
            </p:cNvSpPr>
            <p:nvPr/>
          </p:nvSpPr>
          <p:spPr bwMode="auto">
            <a:xfrm>
              <a:off x="5927726" y="2225676"/>
              <a:ext cx="333375" cy="339725"/>
            </a:xfrm>
            <a:custGeom>
              <a:avLst/>
              <a:gdLst>
                <a:gd name="T0" fmla="*/ 148 w 155"/>
                <a:gd name="T1" fmla="*/ 51 h 158"/>
                <a:gd name="T2" fmla="*/ 107 w 155"/>
                <a:gd name="T3" fmla="*/ 6 h 158"/>
                <a:gd name="T4" fmla="*/ 65 w 155"/>
                <a:gd name="T5" fmla="*/ 14 h 158"/>
                <a:gd name="T6" fmla="*/ 29 w 155"/>
                <a:gd name="T7" fmla="*/ 34 h 158"/>
                <a:gd name="T8" fmla="*/ 2 w 155"/>
                <a:gd name="T9" fmla="*/ 85 h 158"/>
                <a:gd name="T10" fmla="*/ 20 w 155"/>
                <a:gd name="T11" fmla="*/ 141 h 158"/>
                <a:gd name="T12" fmla="*/ 84 w 155"/>
                <a:gd name="T13" fmla="*/ 155 h 158"/>
                <a:gd name="T14" fmla="*/ 140 w 155"/>
                <a:gd name="T15" fmla="*/ 122 h 158"/>
                <a:gd name="T16" fmla="*/ 148 w 155"/>
                <a:gd name="T17" fmla="*/ 51 h 158"/>
                <a:gd name="T18" fmla="*/ 134 w 155"/>
                <a:gd name="T19" fmla="*/ 108 h 158"/>
                <a:gd name="T20" fmla="*/ 78 w 155"/>
                <a:gd name="T21" fmla="*/ 142 h 158"/>
                <a:gd name="T22" fmla="*/ 26 w 155"/>
                <a:gd name="T23" fmla="*/ 132 h 158"/>
                <a:gd name="T24" fmla="*/ 12 w 155"/>
                <a:gd name="T25" fmla="*/ 76 h 158"/>
                <a:gd name="T26" fmla="*/ 46 w 155"/>
                <a:gd name="T27" fmla="*/ 29 h 158"/>
                <a:gd name="T28" fmla="*/ 75 w 155"/>
                <a:gd name="T29" fmla="*/ 16 h 158"/>
                <a:gd name="T30" fmla="*/ 89 w 155"/>
                <a:gd name="T31" fmla="*/ 13 h 158"/>
                <a:gd name="T32" fmla="*/ 92 w 155"/>
                <a:gd name="T33" fmla="*/ 13 h 158"/>
                <a:gd name="T34" fmla="*/ 135 w 155"/>
                <a:gd name="T35" fmla="*/ 52 h 158"/>
                <a:gd name="T36" fmla="*/ 134 w 155"/>
                <a:gd name="T37" fmla="*/ 10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5" h="158">
                  <a:moveTo>
                    <a:pt x="148" y="51"/>
                  </a:moveTo>
                  <a:cubicBezTo>
                    <a:pt x="142" y="32"/>
                    <a:pt x="125" y="13"/>
                    <a:pt x="107" y="6"/>
                  </a:cubicBezTo>
                  <a:cubicBezTo>
                    <a:pt x="91" y="0"/>
                    <a:pt x="78" y="6"/>
                    <a:pt x="65" y="14"/>
                  </a:cubicBezTo>
                  <a:cubicBezTo>
                    <a:pt x="52" y="18"/>
                    <a:pt x="39" y="26"/>
                    <a:pt x="29" y="34"/>
                  </a:cubicBezTo>
                  <a:cubicBezTo>
                    <a:pt x="12" y="47"/>
                    <a:pt x="4" y="64"/>
                    <a:pt x="2" y="85"/>
                  </a:cubicBezTo>
                  <a:cubicBezTo>
                    <a:pt x="0" y="105"/>
                    <a:pt x="3" y="128"/>
                    <a:pt x="20" y="141"/>
                  </a:cubicBezTo>
                  <a:cubicBezTo>
                    <a:pt x="40" y="158"/>
                    <a:pt x="60" y="157"/>
                    <a:pt x="84" y="155"/>
                  </a:cubicBezTo>
                  <a:cubicBezTo>
                    <a:pt x="108" y="153"/>
                    <a:pt x="125" y="142"/>
                    <a:pt x="140" y="122"/>
                  </a:cubicBezTo>
                  <a:cubicBezTo>
                    <a:pt x="155" y="102"/>
                    <a:pt x="155" y="75"/>
                    <a:pt x="148" y="51"/>
                  </a:cubicBezTo>
                  <a:moveTo>
                    <a:pt x="134" y="108"/>
                  </a:moveTo>
                  <a:cubicBezTo>
                    <a:pt x="122" y="130"/>
                    <a:pt x="101" y="140"/>
                    <a:pt x="78" y="142"/>
                  </a:cubicBezTo>
                  <a:cubicBezTo>
                    <a:pt x="59" y="144"/>
                    <a:pt x="43" y="144"/>
                    <a:pt x="26" y="132"/>
                  </a:cubicBezTo>
                  <a:cubicBezTo>
                    <a:pt x="8" y="119"/>
                    <a:pt x="9" y="96"/>
                    <a:pt x="12" y="76"/>
                  </a:cubicBezTo>
                  <a:cubicBezTo>
                    <a:pt x="14" y="56"/>
                    <a:pt x="28" y="40"/>
                    <a:pt x="46" y="29"/>
                  </a:cubicBezTo>
                  <a:cubicBezTo>
                    <a:pt x="56" y="26"/>
                    <a:pt x="65" y="20"/>
                    <a:pt x="75" y="16"/>
                  </a:cubicBezTo>
                  <a:cubicBezTo>
                    <a:pt x="80" y="15"/>
                    <a:pt x="84" y="14"/>
                    <a:pt x="89" y="13"/>
                  </a:cubicBezTo>
                  <a:cubicBezTo>
                    <a:pt x="90" y="13"/>
                    <a:pt x="91" y="13"/>
                    <a:pt x="92" y="13"/>
                  </a:cubicBezTo>
                  <a:cubicBezTo>
                    <a:pt x="109" y="14"/>
                    <a:pt x="129" y="36"/>
                    <a:pt x="135" y="52"/>
                  </a:cubicBezTo>
                  <a:cubicBezTo>
                    <a:pt x="141" y="68"/>
                    <a:pt x="143" y="93"/>
                    <a:pt x="134" y="108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4" name="Freeform 164"/>
            <p:cNvSpPr>
              <a:spLocks noEditPoints="1"/>
            </p:cNvSpPr>
            <p:nvPr/>
          </p:nvSpPr>
          <p:spPr bwMode="auto">
            <a:xfrm>
              <a:off x="6010276" y="2287589"/>
              <a:ext cx="160338" cy="211138"/>
            </a:xfrm>
            <a:custGeom>
              <a:avLst/>
              <a:gdLst>
                <a:gd name="T0" fmla="*/ 45 w 75"/>
                <a:gd name="T1" fmla="*/ 43 h 98"/>
                <a:gd name="T2" fmla="*/ 42 w 75"/>
                <a:gd name="T3" fmla="*/ 43 h 98"/>
                <a:gd name="T4" fmla="*/ 38 w 75"/>
                <a:gd name="T5" fmla="*/ 14 h 98"/>
                <a:gd name="T6" fmla="*/ 53 w 75"/>
                <a:gd name="T7" fmla="*/ 9 h 98"/>
                <a:gd name="T8" fmla="*/ 57 w 75"/>
                <a:gd name="T9" fmla="*/ 7 h 98"/>
                <a:gd name="T10" fmla="*/ 58 w 75"/>
                <a:gd name="T11" fmla="*/ 5 h 98"/>
                <a:gd name="T12" fmla="*/ 55 w 75"/>
                <a:gd name="T13" fmla="*/ 2 h 98"/>
                <a:gd name="T14" fmla="*/ 34 w 75"/>
                <a:gd name="T15" fmla="*/ 5 h 98"/>
                <a:gd name="T16" fmla="*/ 32 w 75"/>
                <a:gd name="T17" fmla="*/ 3 h 98"/>
                <a:gd name="T18" fmla="*/ 27 w 75"/>
                <a:gd name="T19" fmla="*/ 6 h 98"/>
                <a:gd name="T20" fmla="*/ 28 w 75"/>
                <a:gd name="T21" fmla="*/ 8 h 98"/>
                <a:gd name="T22" fmla="*/ 8 w 75"/>
                <a:gd name="T23" fmla="*/ 41 h 98"/>
                <a:gd name="T24" fmla="*/ 33 w 75"/>
                <a:gd name="T25" fmla="*/ 52 h 98"/>
                <a:gd name="T26" fmla="*/ 33 w 75"/>
                <a:gd name="T27" fmla="*/ 63 h 98"/>
                <a:gd name="T28" fmla="*/ 33 w 75"/>
                <a:gd name="T29" fmla="*/ 79 h 98"/>
                <a:gd name="T30" fmla="*/ 14 w 75"/>
                <a:gd name="T31" fmla="*/ 71 h 98"/>
                <a:gd name="T32" fmla="*/ 11 w 75"/>
                <a:gd name="T33" fmla="*/ 72 h 98"/>
                <a:gd name="T34" fmla="*/ 34 w 75"/>
                <a:gd name="T35" fmla="*/ 91 h 98"/>
                <a:gd name="T36" fmla="*/ 36 w 75"/>
                <a:gd name="T37" fmla="*/ 95 h 98"/>
                <a:gd name="T38" fmla="*/ 43 w 75"/>
                <a:gd name="T39" fmla="*/ 97 h 98"/>
                <a:gd name="T40" fmla="*/ 44 w 75"/>
                <a:gd name="T41" fmla="*/ 97 h 98"/>
                <a:gd name="T42" fmla="*/ 47 w 75"/>
                <a:gd name="T43" fmla="*/ 91 h 98"/>
                <a:gd name="T44" fmla="*/ 47 w 75"/>
                <a:gd name="T45" fmla="*/ 90 h 98"/>
                <a:gd name="T46" fmla="*/ 71 w 75"/>
                <a:gd name="T47" fmla="*/ 69 h 98"/>
                <a:gd name="T48" fmla="*/ 45 w 75"/>
                <a:gd name="T49" fmla="*/ 43 h 98"/>
                <a:gd name="T50" fmla="*/ 19 w 75"/>
                <a:gd name="T51" fmla="*/ 29 h 98"/>
                <a:gd name="T52" fmla="*/ 30 w 75"/>
                <a:gd name="T53" fmla="*/ 19 h 98"/>
                <a:gd name="T54" fmla="*/ 31 w 75"/>
                <a:gd name="T55" fmla="*/ 31 h 98"/>
                <a:gd name="T56" fmla="*/ 32 w 75"/>
                <a:gd name="T57" fmla="*/ 42 h 98"/>
                <a:gd name="T58" fmla="*/ 19 w 75"/>
                <a:gd name="T59" fmla="*/ 29 h 98"/>
                <a:gd name="T60" fmla="*/ 54 w 75"/>
                <a:gd name="T61" fmla="*/ 72 h 98"/>
                <a:gd name="T62" fmla="*/ 46 w 75"/>
                <a:gd name="T63" fmla="*/ 77 h 98"/>
                <a:gd name="T64" fmla="*/ 46 w 75"/>
                <a:gd name="T65" fmla="*/ 74 h 98"/>
                <a:gd name="T66" fmla="*/ 44 w 75"/>
                <a:gd name="T67" fmla="*/ 54 h 98"/>
                <a:gd name="T68" fmla="*/ 46 w 75"/>
                <a:gd name="T69" fmla="*/ 54 h 98"/>
                <a:gd name="T70" fmla="*/ 54 w 75"/>
                <a:gd name="T71" fmla="*/ 72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5" h="98">
                  <a:moveTo>
                    <a:pt x="45" y="43"/>
                  </a:moveTo>
                  <a:cubicBezTo>
                    <a:pt x="44" y="43"/>
                    <a:pt x="43" y="43"/>
                    <a:pt x="42" y="43"/>
                  </a:cubicBezTo>
                  <a:cubicBezTo>
                    <a:pt x="41" y="34"/>
                    <a:pt x="41" y="23"/>
                    <a:pt x="38" y="14"/>
                  </a:cubicBezTo>
                  <a:cubicBezTo>
                    <a:pt x="45" y="10"/>
                    <a:pt x="52" y="6"/>
                    <a:pt x="53" y="9"/>
                  </a:cubicBezTo>
                  <a:cubicBezTo>
                    <a:pt x="54" y="11"/>
                    <a:pt x="57" y="10"/>
                    <a:pt x="57" y="7"/>
                  </a:cubicBezTo>
                  <a:cubicBezTo>
                    <a:pt x="58" y="7"/>
                    <a:pt x="58" y="6"/>
                    <a:pt x="58" y="5"/>
                  </a:cubicBezTo>
                  <a:cubicBezTo>
                    <a:pt x="58" y="4"/>
                    <a:pt x="57" y="3"/>
                    <a:pt x="55" y="2"/>
                  </a:cubicBezTo>
                  <a:cubicBezTo>
                    <a:pt x="51" y="0"/>
                    <a:pt x="42" y="2"/>
                    <a:pt x="34" y="5"/>
                  </a:cubicBezTo>
                  <a:cubicBezTo>
                    <a:pt x="34" y="4"/>
                    <a:pt x="33" y="4"/>
                    <a:pt x="32" y="3"/>
                  </a:cubicBezTo>
                  <a:cubicBezTo>
                    <a:pt x="30" y="0"/>
                    <a:pt x="26" y="3"/>
                    <a:pt x="27" y="6"/>
                  </a:cubicBezTo>
                  <a:cubicBezTo>
                    <a:pt x="28" y="7"/>
                    <a:pt x="28" y="8"/>
                    <a:pt x="28" y="8"/>
                  </a:cubicBezTo>
                  <a:cubicBezTo>
                    <a:pt x="13" y="16"/>
                    <a:pt x="0" y="30"/>
                    <a:pt x="8" y="41"/>
                  </a:cubicBezTo>
                  <a:cubicBezTo>
                    <a:pt x="14" y="50"/>
                    <a:pt x="23" y="51"/>
                    <a:pt x="33" y="52"/>
                  </a:cubicBezTo>
                  <a:cubicBezTo>
                    <a:pt x="33" y="56"/>
                    <a:pt x="33" y="59"/>
                    <a:pt x="33" y="63"/>
                  </a:cubicBezTo>
                  <a:cubicBezTo>
                    <a:pt x="34" y="68"/>
                    <a:pt x="33" y="74"/>
                    <a:pt x="33" y="79"/>
                  </a:cubicBezTo>
                  <a:cubicBezTo>
                    <a:pt x="26" y="79"/>
                    <a:pt x="19" y="76"/>
                    <a:pt x="14" y="71"/>
                  </a:cubicBezTo>
                  <a:cubicBezTo>
                    <a:pt x="13" y="70"/>
                    <a:pt x="11" y="71"/>
                    <a:pt x="11" y="72"/>
                  </a:cubicBezTo>
                  <a:cubicBezTo>
                    <a:pt x="12" y="85"/>
                    <a:pt x="23" y="91"/>
                    <a:pt x="34" y="91"/>
                  </a:cubicBezTo>
                  <a:cubicBezTo>
                    <a:pt x="35" y="92"/>
                    <a:pt x="35" y="94"/>
                    <a:pt x="36" y="95"/>
                  </a:cubicBezTo>
                  <a:cubicBezTo>
                    <a:pt x="37" y="97"/>
                    <a:pt x="40" y="98"/>
                    <a:pt x="43" y="97"/>
                  </a:cubicBezTo>
                  <a:cubicBezTo>
                    <a:pt x="43" y="97"/>
                    <a:pt x="43" y="97"/>
                    <a:pt x="44" y="97"/>
                  </a:cubicBezTo>
                  <a:cubicBezTo>
                    <a:pt x="46" y="97"/>
                    <a:pt x="48" y="93"/>
                    <a:pt x="47" y="91"/>
                  </a:cubicBezTo>
                  <a:cubicBezTo>
                    <a:pt x="47" y="91"/>
                    <a:pt x="47" y="90"/>
                    <a:pt x="47" y="90"/>
                  </a:cubicBezTo>
                  <a:cubicBezTo>
                    <a:pt x="59" y="87"/>
                    <a:pt x="69" y="79"/>
                    <a:pt x="71" y="69"/>
                  </a:cubicBezTo>
                  <a:cubicBezTo>
                    <a:pt x="75" y="53"/>
                    <a:pt x="57" y="45"/>
                    <a:pt x="45" y="43"/>
                  </a:cubicBezTo>
                  <a:moveTo>
                    <a:pt x="19" y="29"/>
                  </a:moveTo>
                  <a:cubicBezTo>
                    <a:pt x="19" y="28"/>
                    <a:pt x="24" y="24"/>
                    <a:pt x="30" y="19"/>
                  </a:cubicBezTo>
                  <a:cubicBezTo>
                    <a:pt x="31" y="23"/>
                    <a:pt x="30" y="28"/>
                    <a:pt x="31" y="31"/>
                  </a:cubicBezTo>
                  <a:cubicBezTo>
                    <a:pt x="31" y="35"/>
                    <a:pt x="31" y="38"/>
                    <a:pt x="32" y="42"/>
                  </a:cubicBezTo>
                  <a:cubicBezTo>
                    <a:pt x="23" y="41"/>
                    <a:pt x="15" y="39"/>
                    <a:pt x="19" y="29"/>
                  </a:cubicBezTo>
                  <a:moveTo>
                    <a:pt x="54" y="72"/>
                  </a:moveTo>
                  <a:cubicBezTo>
                    <a:pt x="52" y="74"/>
                    <a:pt x="49" y="76"/>
                    <a:pt x="46" y="77"/>
                  </a:cubicBezTo>
                  <a:cubicBezTo>
                    <a:pt x="46" y="76"/>
                    <a:pt x="46" y="75"/>
                    <a:pt x="46" y="74"/>
                  </a:cubicBezTo>
                  <a:cubicBezTo>
                    <a:pt x="46" y="67"/>
                    <a:pt x="45" y="60"/>
                    <a:pt x="44" y="54"/>
                  </a:cubicBezTo>
                  <a:cubicBezTo>
                    <a:pt x="45" y="54"/>
                    <a:pt x="45" y="54"/>
                    <a:pt x="46" y="54"/>
                  </a:cubicBezTo>
                  <a:cubicBezTo>
                    <a:pt x="53" y="57"/>
                    <a:pt x="64" y="61"/>
                    <a:pt x="54" y="7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5" name="Freeform 165"/>
            <p:cNvSpPr>
              <a:spLocks noEditPoints="1"/>
            </p:cNvSpPr>
            <p:nvPr/>
          </p:nvSpPr>
          <p:spPr bwMode="auto">
            <a:xfrm>
              <a:off x="5626101" y="2266951"/>
              <a:ext cx="257175" cy="355600"/>
            </a:xfrm>
            <a:custGeom>
              <a:avLst/>
              <a:gdLst>
                <a:gd name="T0" fmla="*/ 103 w 119"/>
                <a:gd name="T1" fmla="*/ 34 h 166"/>
                <a:gd name="T2" fmla="*/ 96 w 119"/>
                <a:gd name="T3" fmla="*/ 52 h 166"/>
                <a:gd name="T4" fmla="*/ 97 w 119"/>
                <a:gd name="T5" fmla="*/ 45 h 166"/>
                <a:gd name="T6" fmla="*/ 92 w 119"/>
                <a:gd name="T7" fmla="*/ 53 h 166"/>
                <a:gd name="T8" fmla="*/ 64 w 119"/>
                <a:gd name="T9" fmla="*/ 59 h 166"/>
                <a:gd name="T10" fmla="*/ 82 w 119"/>
                <a:gd name="T11" fmla="*/ 27 h 166"/>
                <a:gd name="T12" fmla="*/ 82 w 119"/>
                <a:gd name="T13" fmla="*/ 26 h 166"/>
                <a:gd name="T14" fmla="*/ 94 w 119"/>
                <a:gd name="T15" fmla="*/ 20 h 166"/>
                <a:gd name="T16" fmla="*/ 93 w 119"/>
                <a:gd name="T17" fmla="*/ 17 h 166"/>
                <a:gd name="T18" fmla="*/ 70 w 119"/>
                <a:gd name="T19" fmla="*/ 23 h 166"/>
                <a:gd name="T20" fmla="*/ 72 w 119"/>
                <a:gd name="T21" fmla="*/ 3 h 166"/>
                <a:gd name="T22" fmla="*/ 58 w 119"/>
                <a:gd name="T23" fmla="*/ 24 h 166"/>
                <a:gd name="T24" fmla="*/ 44 w 119"/>
                <a:gd name="T25" fmla="*/ 27 h 166"/>
                <a:gd name="T26" fmla="*/ 36 w 119"/>
                <a:gd name="T27" fmla="*/ 5 h 166"/>
                <a:gd name="T28" fmla="*/ 23 w 119"/>
                <a:gd name="T29" fmla="*/ 32 h 166"/>
                <a:gd name="T30" fmla="*/ 12 w 119"/>
                <a:gd name="T31" fmla="*/ 42 h 166"/>
                <a:gd name="T32" fmla="*/ 13 w 119"/>
                <a:gd name="T33" fmla="*/ 55 h 166"/>
                <a:gd name="T34" fmla="*/ 0 w 119"/>
                <a:gd name="T35" fmla="*/ 92 h 166"/>
                <a:gd name="T36" fmla="*/ 10 w 119"/>
                <a:gd name="T37" fmla="*/ 69 h 166"/>
                <a:gd name="T38" fmla="*/ 23 w 119"/>
                <a:gd name="T39" fmla="*/ 65 h 166"/>
                <a:gd name="T40" fmla="*/ 26 w 119"/>
                <a:gd name="T41" fmla="*/ 90 h 166"/>
                <a:gd name="T42" fmla="*/ 19 w 119"/>
                <a:gd name="T43" fmla="*/ 112 h 166"/>
                <a:gd name="T44" fmla="*/ 36 w 119"/>
                <a:gd name="T45" fmla="*/ 72 h 166"/>
                <a:gd name="T46" fmla="*/ 54 w 119"/>
                <a:gd name="T47" fmla="*/ 67 h 166"/>
                <a:gd name="T48" fmla="*/ 46 w 119"/>
                <a:gd name="T49" fmla="*/ 89 h 166"/>
                <a:gd name="T50" fmla="*/ 27 w 119"/>
                <a:gd name="T51" fmla="*/ 136 h 166"/>
                <a:gd name="T52" fmla="*/ 24 w 119"/>
                <a:gd name="T53" fmla="*/ 152 h 166"/>
                <a:gd name="T54" fmla="*/ 36 w 119"/>
                <a:gd name="T55" fmla="*/ 120 h 166"/>
                <a:gd name="T56" fmla="*/ 61 w 119"/>
                <a:gd name="T57" fmla="*/ 65 h 166"/>
                <a:gd name="T58" fmla="*/ 85 w 119"/>
                <a:gd name="T59" fmla="*/ 60 h 166"/>
                <a:gd name="T60" fmla="*/ 89 w 119"/>
                <a:gd name="T61" fmla="*/ 59 h 166"/>
                <a:gd name="T62" fmla="*/ 65 w 119"/>
                <a:gd name="T63" fmla="*/ 104 h 166"/>
                <a:gd name="T64" fmla="*/ 40 w 119"/>
                <a:gd name="T65" fmla="*/ 164 h 166"/>
                <a:gd name="T66" fmla="*/ 43 w 119"/>
                <a:gd name="T67" fmla="*/ 165 h 166"/>
                <a:gd name="T68" fmla="*/ 74 w 119"/>
                <a:gd name="T69" fmla="*/ 94 h 166"/>
                <a:gd name="T70" fmla="*/ 92 w 119"/>
                <a:gd name="T71" fmla="*/ 58 h 166"/>
                <a:gd name="T72" fmla="*/ 105 w 119"/>
                <a:gd name="T73" fmla="*/ 56 h 166"/>
                <a:gd name="T74" fmla="*/ 22 w 119"/>
                <a:gd name="T75" fmla="*/ 38 h 166"/>
                <a:gd name="T76" fmla="*/ 42 w 119"/>
                <a:gd name="T77" fmla="*/ 32 h 166"/>
                <a:gd name="T78" fmla="*/ 40 w 119"/>
                <a:gd name="T79" fmla="*/ 33 h 166"/>
                <a:gd name="T80" fmla="*/ 22 w 119"/>
                <a:gd name="T81" fmla="*/ 38 h 166"/>
                <a:gd name="T82" fmla="*/ 24 w 119"/>
                <a:gd name="T83" fmla="*/ 61 h 166"/>
                <a:gd name="T84" fmla="*/ 18 w 119"/>
                <a:gd name="T85" fmla="*/ 49 h 166"/>
                <a:gd name="T86" fmla="*/ 18 w 119"/>
                <a:gd name="T87" fmla="*/ 47 h 166"/>
                <a:gd name="T88" fmla="*/ 22 w 119"/>
                <a:gd name="T89" fmla="*/ 42 h 166"/>
                <a:gd name="T90" fmla="*/ 53 w 119"/>
                <a:gd name="T91" fmla="*/ 33 h 166"/>
                <a:gd name="T92" fmla="*/ 36 w 119"/>
                <a:gd name="T93" fmla="*/ 64 h 166"/>
                <a:gd name="T94" fmla="*/ 60 w 119"/>
                <a:gd name="T95" fmla="*/ 60 h 166"/>
                <a:gd name="T96" fmla="*/ 48 w 119"/>
                <a:gd name="T97" fmla="*/ 63 h 166"/>
                <a:gd name="T98" fmla="*/ 42 w 119"/>
                <a:gd name="T99" fmla="*/ 59 h 166"/>
                <a:gd name="T100" fmla="*/ 78 w 119"/>
                <a:gd name="T101" fmla="*/ 26 h 166"/>
                <a:gd name="T102" fmla="*/ 60 w 119"/>
                <a:gd name="T103" fmla="*/ 6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9" h="166">
                  <a:moveTo>
                    <a:pt x="103" y="30"/>
                  </a:moveTo>
                  <a:cubicBezTo>
                    <a:pt x="101" y="30"/>
                    <a:pt x="100" y="34"/>
                    <a:pt x="103" y="34"/>
                  </a:cubicBezTo>
                  <a:cubicBezTo>
                    <a:pt x="107" y="35"/>
                    <a:pt x="111" y="39"/>
                    <a:pt x="111" y="44"/>
                  </a:cubicBezTo>
                  <a:cubicBezTo>
                    <a:pt x="110" y="52"/>
                    <a:pt x="101" y="52"/>
                    <a:pt x="96" y="52"/>
                  </a:cubicBezTo>
                  <a:cubicBezTo>
                    <a:pt x="95" y="52"/>
                    <a:pt x="95" y="53"/>
                    <a:pt x="95" y="53"/>
                  </a:cubicBezTo>
                  <a:cubicBezTo>
                    <a:pt x="96" y="50"/>
                    <a:pt x="97" y="47"/>
                    <a:pt x="97" y="45"/>
                  </a:cubicBezTo>
                  <a:cubicBezTo>
                    <a:pt x="97" y="43"/>
                    <a:pt x="94" y="43"/>
                    <a:pt x="94" y="45"/>
                  </a:cubicBezTo>
                  <a:cubicBezTo>
                    <a:pt x="94" y="48"/>
                    <a:pt x="93" y="50"/>
                    <a:pt x="92" y="53"/>
                  </a:cubicBezTo>
                  <a:cubicBezTo>
                    <a:pt x="86" y="54"/>
                    <a:pt x="81" y="55"/>
                    <a:pt x="75" y="56"/>
                  </a:cubicBezTo>
                  <a:cubicBezTo>
                    <a:pt x="71" y="57"/>
                    <a:pt x="68" y="58"/>
                    <a:pt x="64" y="59"/>
                  </a:cubicBezTo>
                  <a:cubicBezTo>
                    <a:pt x="65" y="57"/>
                    <a:pt x="66" y="56"/>
                    <a:pt x="67" y="54"/>
                  </a:cubicBezTo>
                  <a:cubicBezTo>
                    <a:pt x="71" y="45"/>
                    <a:pt x="75" y="34"/>
                    <a:pt x="82" y="27"/>
                  </a:cubicBezTo>
                  <a:cubicBezTo>
                    <a:pt x="82" y="26"/>
                    <a:pt x="82" y="26"/>
                    <a:pt x="82" y="26"/>
                  </a:cubicBezTo>
                  <a:cubicBezTo>
                    <a:pt x="82" y="26"/>
                    <a:pt x="82" y="26"/>
                    <a:pt x="82" y="26"/>
                  </a:cubicBezTo>
                  <a:cubicBezTo>
                    <a:pt x="87" y="26"/>
                    <a:pt x="88" y="23"/>
                    <a:pt x="93" y="21"/>
                  </a:cubicBezTo>
                  <a:cubicBezTo>
                    <a:pt x="93" y="21"/>
                    <a:pt x="94" y="20"/>
                    <a:pt x="94" y="20"/>
                  </a:cubicBezTo>
                  <a:cubicBezTo>
                    <a:pt x="94" y="19"/>
                    <a:pt x="94" y="18"/>
                    <a:pt x="94" y="18"/>
                  </a:cubicBezTo>
                  <a:cubicBezTo>
                    <a:pt x="94" y="17"/>
                    <a:pt x="93" y="17"/>
                    <a:pt x="93" y="17"/>
                  </a:cubicBezTo>
                  <a:cubicBezTo>
                    <a:pt x="91" y="21"/>
                    <a:pt x="83" y="20"/>
                    <a:pt x="81" y="21"/>
                  </a:cubicBezTo>
                  <a:cubicBezTo>
                    <a:pt x="77" y="21"/>
                    <a:pt x="74" y="22"/>
                    <a:pt x="70" y="23"/>
                  </a:cubicBezTo>
                  <a:cubicBezTo>
                    <a:pt x="67" y="23"/>
                    <a:pt x="64" y="23"/>
                    <a:pt x="61" y="23"/>
                  </a:cubicBezTo>
                  <a:cubicBezTo>
                    <a:pt x="65" y="17"/>
                    <a:pt x="68" y="10"/>
                    <a:pt x="72" y="3"/>
                  </a:cubicBezTo>
                  <a:cubicBezTo>
                    <a:pt x="72" y="2"/>
                    <a:pt x="70" y="0"/>
                    <a:pt x="70" y="2"/>
                  </a:cubicBezTo>
                  <a:cubicBezTo>
                    <a:pt x="66" y="9"/>
                    <a:pt x="62" y="16"/>
                    <a:pt x="58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3" y="24"/>
                    <a:pt x="49" y="26"/>
                    <a:pt x="44" y="27"/>
                  </a:cubicBezTo>
                  <a:cubicBezTo>
                    <a:pt x="39" y="27"/>
                    <a:pt x="32" y="28"/>
                    <a:pt x="26" y="30"/>
                  </a:cubicBezTo>
                  <a:cubicBezTo>
                    <a:pt x="31" y="22"/>
                    <a:pt x="35" y="14"/>
                    <a:pt x="36" y="5"/>
                  </a:cubicBezTo>
                  <a:cubicBezTo>
                    <a:pt x="37" y="4"/>
                    <a:pt x="35" y="4"/>
                    <a:pt x="35" y="5"/>
                  </a:cubicBezTo>
                  <a:cubicBezTo>
                    <a:pt x="33" y="14"/>
                    <a:pt x="28" y="23"/>
                    <a:pt x="23" y="32"/>
                  </a:cubicBezTo>
                  <a:cubicBezTo>
                    <a:pt x="18" y="34"/>
                    <a:pt x="14" y="37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1" y="43"/>
                    <a:pt x="11" y="44"/>
                    <a:pt x="11" y="45"/>
                  </a:cubicBezTo>
                  <a:cubicBezTo>
                    <a:pt x="10" y="48"/>
                    <a:pt x="11" y="52"/>
                    <a:pt x="13" y="55"/>
                  </a:cubicBezTo>
                  <a:cubicBezTo>
                    <a:pt x="11" y="61"/>
                    <a:pt x="9" y="66"/>
                    <a:pt x="7" y="72"/>
                  </a:cubicBezTo>
                  <a:cubicBezTo>
                    <a:pt x="5" y="79"/>
                    <a:pt x="1" y="85"/>
                    <a:pt x="0" y="92"/>
                  </a:cubicBezTo>
                  <a:cubicBezTo>
                    <a:pt x="0" y="93"/>
                    <a:pt x="1" y="93"/>
                    <a:pt x="1" y="92"/>
                  </a:cubicBezTo>
                  <a:cubicBezTo>
                    <a:pt x="4" y="85"/>
                    <a:pt x="8" y="77"/>
                    <a:pt x="10" y="69"/>
                  </a:cubicBezTo>
                  <a:cubicBezTo>
                    <a:pt x="12" y="65"/>
                    <a:pt x="13" y="61"/>
                    <a:pt x="14" y="57"/>
                  </a:cubicBezTo>
                  <a:cubicBezTo>
                    <a:pt x="17" y="61"/>
                    <a:pt x="19" y="63"/>
                    <a:pt x="23" y="65"/>
                  </a:cubicBezTo>
                  <a:cubicBezTo>
                    <a:pt x="25" y="69"/>
                    <a:pt x="28" y="72"/>
                    <a:pt x="32" y="72"/>
                  </a:cubicBezTo>
                  <a:cubicBezTo>
                    <a:pt x="30" y="78"/>
                    <a:pt x="28" y="84"/>
                    <a:pt x="26" y="90"/>
                  </a:cubicBezTo>
                  <a:cubicBezTo>
                    <a:pt x="23" y="98"/>
                    <a:pt x="17" y="104"/>
                    <a:pt x="17" y="112"/>
                  </a:cubicBezTo>
                  <a:cubicBezTo>
                    <a:pt x="18" y="113"/>
                    <a:pt x="19" y="113"/>
                    <a:pt x="19" y="112"/>
                  </a:cubicBezTo>
                  <a:cubicBezTo>
                    <a:pt x="19" y="104"/>
                    <a:pt x="27" y="97"/>
                    <a:pt x="29" y="89"/>
                  </a:cubicBezTo>
                  <a:cubicBezTo>
                    <a:pt x="31" y="83"/>
                    <a:pt x="33" y="77"/>
                    <a:pt x="36" y="72"/>
                  </a:cubicBezTo>
                  <a:cubicBezTo>
                    <a:pt x="41" y="71"/>
                    <a:pt x="46" y="69"/>
                    <a:pt x="52" y="67"/>
                  </a:cubicBezTo>
                  <a:cubicBezTo>
                    <a:pt x="52" y="67"/>
                    <a:pt x="53" y="67"/>
                    <a:pt x="54" y="67"/>
                  </a:cubicBezTo>
                  <a:cubicBezTo>
                    <a:pt x="55" y="67"/>
                    <a:pt x="56" y="66"/>
                    <a:pt x="57" y="66"/>
                  </a:cubicBezTo>
                  <a:cubicBezTo>
                    <a:pt x="53" y="74"/>
                    <a:pt x="50" y="82"/>
                    <a:pt x="46" y="89"/>
                  </a:cubicBezTo>
                  <a:cubicBezTo>
                    <a:pt x="41" y="100"/>
                    <a:pt x="38" y="111"/>
                    <a:pt x="32" y="121"/>
                  </a:cubicBezTo>
                  <a:cubicBezTo>
                    <a:pt x="29" y="126"/>
                    <a:pt x="28" y="130"/>
                    <a:pt x="27" y="136"/>
                  </a:cubicBezTo>
                  <a:cubicBezTo>
                    <a:pt x="25" y="142"/>
                    <a:pt x="23" y="147"/>
                    <a:pt x="22" y="152"/>
                  </a:cubicBezTo>
                  <a:cubicBezTo>
                    <a:pt x="22" y="153"/>
                    <a:pt x="24" y="153"/>
                    <a:pt x="24" y="152"/>
                  </a:cubicBezTo>
                  <a:cubicBezTo>
                    <a:pt x="26" y="147"/>
                    <a:pt x="29" y="143"/>
                    <a:pt x="30" y="137"/>
                  </a:cubicBezTo>
                  <a:cubicBezTo>
                    <a:pt x="31" y="131"/>
                    <a:pt x="33" y="126"/>
                    <a:pt x="36" y="120"/>
                  </a:cubicBezTo>
                  <a:cubicBezTo>
                    <a:pt x="42" y="110"/>
                    <a:pt x="45" y="100"/>
                    <a:pt x="50" y="89"/>
                  </a:cubicBezTo>
                  <a:cubicBezTo>
                    <a:pt x="53" y="81"/>
                    <a:pt x="57" y="73"/>
                    <a:pt x="61" y="65"/>
                  </a:cubicBezTo>
                  <a:cubicBezTo>
                    <a:pt x="69" y="64"/>
                    <a:pt x="76" y="63"/>
                    <a:pt x="84" y="61"/>
                  </a:cubicBezTo>
                  <a:cubicBezTo>
                    <a:pt x="84" y="61"/>
                    <a:pt x="85" y="60"/>
                    <a:pt x="85" y="60"/>
                  </a:cubicBezTo>
                  <a:cubicBezTo>
                    <a:pt x="85" y="60"/>
                    <a:pt x="85" y="60"/>
                    <a:pt x="86" y="59"/>
                  </a:cubicBezTo>
                  <a:cubicBezTo>
                    <a:pt x="87" y="59"/>
                    <a:pt x="88" y="59"/>
                    <a:pt x="89" y="59"/>
                  </a:cubicBezTo>
                  <a:cubicBezTo>
                    <a:pt x="87" y="62"/>
                    <a:pt x="85" y="64"/>
                    <a:pt x="84" y="67"/>
                  </a:cubicBezTo>
                  <a:cubicBezTo>
                    <a:pt x="77" y="79"/>
                    <a:pt x="72" y="92"/>
                    <a:pt x="65" y="104"/>
                  </a:cubicBezTo>
                  <a:cubicBezTo>
                    <a:pt x="59" y="116"/>
                    <a:pt x="53" y="128"/>
                    <a:pt x="48" y="141"/>
                  </a:cubicBezTo>
                  <a:cubicBezTo>
                    <a:pt x="45" y="148"/>
                    <a:pt x="39" y="156"/>
                    <a:pt x="40" y="164"/>
                  </a:cubicBezTo>
                  <a:cubicBezTo>
                    <a:pt x="40" y="165"/>
                    <a:pt x="40" y="166"/>
                    <a:pt x="41" y="166"/>
                  </a:cubicBezTo>
                  <a:cubicBezTo>
                    <a:pt x="42" y="166"/>
                    <a:pt x="43" y="166"/>
                    <a:pt x="43" y="165"/>
                  </a:cubicBezTo>
                  <a:cubicBezTo>
                    <a:pt x="44" y="165"/>
                    <a:pt x="44" y="164"/>
                    <a:pt x="44" y="164"/>
                  </a:cubicBezTo>
                  <a:cubicBezTo>
                    <a:pt x="38" y="161"/>
                    <a:pt x="72" y="99"/>
                    <a:pt x="74" y="94"/>
                  </a:cubicBezTo>
                  <a:cubicBezTo>
                    <a:pt x="79" y="83"/>
                    <a:pt x="83" y="72"/>
                    <a:pt x="89" y="62"/>
                  </a:cubicBezTo>
                  <a:cubicBezTo>
                    <a:pt x="90" y="61"/>
                    <a:pt x="91" y="59"/>
                    <a:pt x="92" y="58"/>
                  </a:cubicBezTo>
                  <a:cubicBezTo>
                    <a:pt x="93" y="58"/>
                    <a:pt x="93" y="58"/>
                    <a:pt x="94" y="58"/>
                  </a:cubicBezTo>
                  <a:cubicBezTo>
                    <a:pt x="97" y="57"/>
                    <a:pt x="101" y="57"/>
                    <a:pt x="105" y="56"/>
                  </a:cubicBezTo>
                  <a:cubicBezTo>
                    <a:pt x="119" y="54"/>
                    <a:pt x="117" y="32"/>
                    <a:pt x="103" y="30"/>
                  </a:cubicBezTo>
                  <a:moveTo>
                    <a:pt x="22" y="38"/>
                  </a:moveTo>
                  <a:cubicBezTo>
                    <a:pt x="23" y="37"/>
                    <a:pt x="24" y="37"/>
                    <a:pt x="24" y="37"/>
                  </a:cubicBezTo>
                  <a:cubicBezTo>
                    <a:pt x="30" y="34"/>
                    <a:pt x="36" y="33"/>
                    <a:pt x="42" y="32"/>
                  </a:cubicBezTo>
                  <a:cubicBezTo>
                    <a:pt x="43" y="32"/>
                    <a:pt x="44" y="31"/>
                    <a:pt x="46" y="31"/>
                  </a:cubicBezTo>
                  <a:cubicBezTo>
                    <a:pt x="44" y="32"/>
                    <a:pt x="42" y="32"/>
                    <a:pt x="40" y="33"/>
                  </a:cubicBezTo>
                  <a:cubicBezTo>
                    <a:pt x="34" y="34"/>
                    <a:pt x="29" y="37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moveTo>
                    <a:pt x="36" y="65"/>
                  </a:moveTo>
                  <a:cubicBezTo>
                    <a:pt x="32" y="65"/>
                    <a:pt x="28" y="63"/>
                    <a:pt x="24" y="61"/>
                  </a:cubicBezTo>
                  <a:cubicBezTo>
                    <a:pt x="23" y="58"/>
                    <a:pt x="21" y="54"/>
                    <a:pt x="20" y="51"/>
                  </a:cubicBezTo>
                  <a:cubicBezTo>
                    <a:pt x="19" y="50"/>
                    <a:pt x="19" y="50"/>
                    <a:pt x="18" y="49"/>
                  </a:cubicBezTo>
                  <a:cubicBezTo>
                    <a:pt x="18" y="49"/>
                    <a:pt x="18" y="48"/>
                    <a:pt x="18" y="48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9" y="45"/>
                    <a:pt x="20" y="43"/>
                    <a:pt x="21" y="42"/>
                  </a:cubicBezTo>
                  <a:cubicBezTo>
                    <a:pt x="21" y="42"/>
                    <a:pt x="22" y="42"/>
                    <a:pt x="22" y="42"/>
                  </a:cubicBezTo>
                  <a:cubicBezTo>
                    <a:pt x="24" y="41"/>
                    <a:pt x="27" y="41"/>
                    <a:pt x="28" y="41"/>
                  </a:cubicBezTo>
                  <a:cubicBezTo>
                    <a:pt x="37" y="38"/>
                    <a:pt x="44" y="35"/>
                    <a:pt x="53" y="33"/>
                  </a:cubicBezTo>
                  <a:cubicBezTo>
                    <a:pt x="53" y="33"/>
                    <a:pt x="53" y="33"/>
                    <a:pt x="53" y="33"/>
                  </a:cubicBezTo>
                  <a:cubicBezTo>
                    <a:pt x="48" y="43"/>
                    <a:pt x="42" y="53"/>
                    <a:pt x="36" y="64"/>
                  </a:cubicBezTo>
                  <a:cubicBezTo>
                    <a:pt x="36" y="64"/>
                    <a:pt x="36" y="64"/>
                    <a:pt x="36" y="65"/>
                  </a:cubicBezTo>
                  <a:moveTo>
                    <a:pt x="60" y="60"/>
                  </a:moveTo>
                  <a:cubicBezTo>
                    <a:pt x="57" y="61"/>
                    <a:pt x="54" y="61"/>
                    <a:pt x="51" y="62"/>
                  </a:cubicBezTo>
                  <a:cubicBezTo>
                    <a:pt x="50" y="63"/>
                    <a:pt x="49" y="63"/>
                    <a:pt x="48" y="63"/>
                  </a:cubicBezTo>
                  <a:cubicBezTo>
                    <a:pt x="45" y="64"/>
                    <a:pt x="42" y="65"/>
                    <a:pt x="39" y="65"/>
                  </a:cubicBezTo>
                  <a:cubicBezTo>
                    <a:pt x="40" y="63"/>
                    <a:pt x="41" y="61"/>
                    <a:pt x="42" y="59"/>
                  </a:cubicBezTo>
                  <a:cubicBezTo>
                    <a:pt x="47" y="50"/>
                    <a:pt x="52" y="41"/>
                    <a:pt x="57" y="32"/>
                  </a:cubicBezTo>
                  <a:cubicBezTo>
                    <a:pt x="64" y="30"/>
                    <a:pt x="70" y="27"/>
                    <a:pt x="78" y="26"/>
                  </a:cubicBezTo>
                  <a:cubicBezTo>
                    <a:pt x="72" y="33"/>
                    <a:pt x="70" y="42"/>
                    <a:pt x="66" y="49"/>
                  </a:cubicBezTo>
                  <a:cubicBezTo>
                    <a:pt x="64" y="53"/>
                    <a:pt x="62" y="56"/>
                    <a:pt x="60" y="6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6" name="Freeform 166"/>
            <p:cNvSpPr>
              <a:spLocks/>
            </p:cNvSpPr>
            <p:nvPr/>
          </p:nvSpPr>
          <p:spPr bwMode="auto">
            <a:xfrm>
              <a:off x="6235701" y="2182814"/>
              <a:ext cx="174625" cy="101600"/>
            </a:xfrm>
            <a:custGeom>
              <a:avLst/>
              <a:gdLst>
                <a:gd name="T0" fmla="*/ 71 w 81"/>
                <a:gd name="T1" fmla="*/ 5 h 47"/>
                <a:gd name="T2" fmla="*/ 69 w 81"/>
                <a:gd name="T3" fmla="*/ 8 h 47"/>
                <a:gd name="T4" fmla="*/ 73 w 81"/>
                <a:gd name="T5" fmla="*/ 13 h 47"/>
                <a:gd name="T6" fmla="*/ 71 w 81"/>
                <a:gd name="T7" fmla="*/ 20 h 47"/>
                <a:gd name="T8" fmla="*/ 60 w 81"/>
                <a:gd name="T9" fmla="*/ 29 h 47"/>
                <a:gd name="T10" fmla="*/ 28 w 81"/>
                <a:gd name="T11" fmla="*/ 39 h 47"/>
                <a:gd name="T12" fmla="*/ 14 w 81"/>
                <a:gd name="T13" fmla="*/ 28 h 47"/>
                <a:gd name="T14" fmla="*/ 13 w 81"/>
                <a:gd name="T15" fmla="*/ 11 h 47"/>
                <a:gd name="T16" fmla="*/ 23 w 81"/>
                <a:gd name="T17" fmla="*/ 6 h 47"/>
                <a:gd name="T18" fmla="*/ 62 w 81"/>
                <a:gd name="T19" fmla="*/ 2 h 47"/>
                <a:gd name="T20" fmla="*/ 62 w 81"/>
                <a:gd name="T21" fmla="*/ 0 h 47"/>
                <a:gd name="T22" fmla="*/ 25 w 81"/>
                <a:gd name="T23" fmla="*/ 2 h 47"/>
                <a:gd name="T24" fmla="*/ 8 w 81"/>
                <a:gd name="T25" fmla="*/ 10 h 47"/>
                <a:gd name="T26" fmla="*/ 23 w 81"/>
                <a:gd name="T27" fmla="*/ 42 h 47"/>
                <a:gd name="T28" fmla="*/ 66 w 81"/>
                <a:gd name="T29" fmla="*/ 30 h 47"/>
                <a:gd name="T30" fmla="*/ 80 w 81"/>
                <a:gd name="T31" fmla="*/ 17 h 47"/>
                <a:gd name="T32" fmla="*/ 71 w 81"/>
                <a:gd name="T33" fmla="*/ 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1" h="47">
                  <a:moveTo>
                    <a:pt x="71" y="5"/>
                  </a:moveTo>
                  <a:cubicBezTo>
                    <a:pt x="69" y="4"/>
                    <a:pt x="68" y="6"/>
                    <a:pt x="69" y="8"/>
                  </a:cubicBezTo>
                  <a:cubicBezTo>
                    <a:pt x="70" y="9"/>
                    <a:pt x="72" y="11"/>
                    <a:pt x="73" y="13"/>
                  </a:cubicBezTo>
                  <a:cubicBezTo>
                    <a:pt x="75" y="17"/>
                    <a:pt x="74" y="18"/>
                    <a:pt x="71" y="20"/>
                  </a:cubicBezTo>
                  <a:cubicBezTo>
                    <a:pt x="67" y="23"/>
                    <a:pt x="64" y="26"/>
                    <a:pt x="60" y="29"/>
                  </a:cubicBezTo>
                  <a:cubicBezTo>
                    <a:pt x="52" y="34"/>
                    <a:pt x="38" y="41"/>
                    <a:pt x="28" y="39"/>
                  </a:cubicBezTo>
                  <a:cubicBezTo>
                    <a:pt x="21" y="37"/>
                    <a:pt x="18" y="34"/>
                    <a:pt x="14" y="28"/>
                  </a:cubicBezTo>
                  <a:cubicBezTo>
                    <a:pt x="12" y="23"/>
                    <a:pt x="7" y="17"/>
                    <a:pt x="13" y="11"/>
                  </a:cubicBezTo>
                  <a:cubicBezTo>
                    <a:pt x="15" y="9"/>
                    <a:pt x="20" y="7"/>
                    <a:pt x="23" y="6"/>
                  </a:cubicBezTo>
                  <a:cubicBezTo>
                    <a:pt x="35" y="3"/>
                    <a:pt x="50" y="4"/>
                    <a:pt x="62" y="2"/>
                  </a:cubicBezTo>
                  <a:cubicBezTo>
                    <a:pt x="64" y="2"/>
                    <a:pt x="64" y="0"/>
                    <a:pt x="62" y="0"/>
                  </a:cubicBezTo>
                  <a:cubicBezTo>
                    <a:pt x="50" y="0"/>
                    <a:pt x="37" y="0"/>
                    <a:pt x="25" y="2"/>
                  </a:cubicBezTo>
                  <a:cubicBezTo>
                    <a:pt x="19" y="3"/>
                    <a:pt x="12" y="5"/>
                    <a:pt x="8" y="10"/>
                  </a:cubicBezTo>
                  <a:cubicBezTo>
                    <a:pt x="0" y="20"/>
                    <a:pt x="13" y="38"/>
                    <a:pt x="23" y="42"/>
                  </a:cubicBezTo>
                  <a:cubicBezTo>
                    <a:pt x="38" y="47"/>
                    <a:pt x="55" y="39"/>
                    <a:pt x="66" y="30"/>
                  </a:cubicBezTo>
                  <a:cubicBezTo>
                    <a:pt x="70" y="27"/>
                    <a:pt x="79" y="23"/>
                    <a:pt x="80" y="17"/>
                  </a:cubicBezTo>
                  <a:cubicBezTo>
                    <a:pt x="81" y="11"/>
                    <a:pt x="75" y="7"/>
                    <a:pt x="71" y="5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7" name="Freeform 167"/>
            <p:cNvSpPr>
              <a:spLocks noEditPoints="1"/>
            </p:cNvSpPr>
            <p:nvPr/>
          </p:nvSpPr>
          <p:spPr bwMode="auto">
            <a:xfrm>
              <a:off x="5726113" y="2406651"/>
              <a:ext cx="182563" cy="255588"/>
            </a:xfrm>
            <a:custGeom>
              <a:avLst/>
              <a:gdLst>
                <a:gd name="T0" fmla="*/ 83 w 85"/>
                <a:gd name="T1" fmla="*/ 17 h 119"/>
                <a:gd name="T2" fmla="*/ 81 w 85"/>
                <a:gd name="T3" fmla="*/ 18 h 119"/>
                <a:gd name="T4" fmla="*/ 70 w 85"/>
                <a:gd name="T5" fmla="*/ 41 h 119"/>
                <a:gd name="T6" fmla="*/ 56 w 85"/>
                <a:gd name="T7" fmla="*/ 71 h 119"/>
                <a:gd name="T8" fmla="*/ 51 w 85"/>
                <a:gd name="T9" fmla="*/ 81 h 119"/>
                <a:gd name="T10" fmla="*/ 26 w 85"/>
                <a:gd name="T11" fmla="*/ 82 h 119"/>
                <a:gd name="T12" fmla="*/ 38 w 85"/>
                <a:gd name="T13" fmla="*/ 59 h 119"/>
                <a:gd name="T14" fmla="*/ 66 w 85"/>
                <a:gd name="T15" fmla="*/ 3 h 119"/>
                <a:gd name="T16" fmla="*/ 63 w 85"/>
                <a:gd name="T17" fmla="*/ 2 h 119"/>
                <a:gd name="T18" fmla="*/ 31 w 85"/>
                <a:gd name="T19" fmla="*/ 64 h 119"/>
                <a:gd name="T20" fmla="*/ 22 w 85"/>
                <a:gd name="T21" fmla="*/ 83 h 119"/>
                <a:gd name="T22" fmla="*/ 3 w 85"/>
                <a:gd name="T23" fmla="*/ 99 h 119"/>
                <a:gd name="T24" fmla="*/ 11 w 85"/>
                <a:gd name="T25" fmla="*/ 105 h 119"/>
                <a:gd name="T26" fmla="*/ 9 w 85"/>
                <a:gd name="T27" fmla="*/ 118 h 119"/>
                <a:gd name="T28" fmla="*/ 11 w 85"/>
                <a:gd name="T29" fmla="*/ 117 h 119"/>
                <a:gd name="T30" fmla="*/ 14 w 85"/>
                <a:gd name="T31" fmla="*/ 106 h 119"/>
                <a:gd name="T32" fmla="*/ 19 w 85"/>
                <a:gd name="T33" fmla="*/ 107 h 119"/>
                <a:gd name="T34" fmla="*/ 39 w 85"/>
                <a:gd name="T35" fmla="*/ 103 h 119"/>
                <a:gd name="T36" fmla="*/ 38 w 85"/>
                <a:gd name="T37" fmla="*/ 118 h 119"/>
                <a:gd name="T38" fmla="*/ 41 w 85"/>
                <a:gd name="T39" fmla="*/ 117 h 119"/>
                <a:gd name="T40" fmla="*/ 53 w 85"/>
                <a:gd name="T41" fmla="*/ 85 h 119"/>
                <a:gd name="T42" fmla="*/ 66 w 85"/>
                <a:gd name="T43" fmla="*/ 58 h 119"/>
                <a:gd name="T44" fmla="*/ 80 w 85"/>
                <a:gd name="T45" fmla="*/ 29 h 119"/>
                <a:gd name="T46" fmla="*/ 83 w 85"/>
                <a:gd name="T47" fmla="*/ 17 h 119"/>
                <a:gd name="T48" fmla="*/ 14 w 85"/>
                <a:gd name="T49" fmla="*/ 101 h 119"/>
                <a:gd name="T50" fmla="*/ 8 w 85"/>
                <a:gd name="T51" fmla="*/ 96 h 119"/>
                <a:gd name="T52" fmla="*/ 20 w 85"/>
                <a:gd name="T53" fmla="*/ 88 h 119"/>
                <a:gd name="T54" fmla="*/ 16 w 85"/>
                <a:gd name="T55" fmla="*/ 97 h 119"/>
                <a:gd name="T56" fmla="*/ 14 w 85"/>
                <a:gd name="T57" fmla="*/ 101 h 119"/>
                <a:gd name="T58" fmla="*/ 22 w 85"/>
                <a:gd name="T59" fmla="*/ 103 h 119"/>
                <a:gd name="T60" fmla="*/ 16 w 85"/>
                <a:gd name="T61" fmla="*/ 102 h 119"/>
                <a:gd name="T62" fmla="*/ 22 w 85"/>
                <a:gd name="T63" fmla="*/ 90 h 119"/>
                <a:gd name="T64" fmla="*/ 24 w 85"/>
                <a:gd name="T65" fmla="*/ 87 h 119"/>
                <a:gd name="T66" fmla="*/ 49 w 85"/>
                <a:gd name="T67" fmla="*/ 84 h 119"/>
                <a:gd name="T68" fmla="*/ 41 w 85"/>
                <a:gd name="T69" fmla="*/ 98 h 119"/>
                <a:gd name="T70" fmla="*/ 22 w 85"/>
                <a:gd name="T71" fmla="*/ 10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5" h="119">
                  <a:moveTo>
                    <a:pt x="83" y="17"/>
                  </a:moveTo>
                  <a:cubicBezTo>
                    <a:pt x="83" y="16"/>
                    <a:pt x="81" y="16"/>
                    <a:pt x="81" y="18"/>
                  </a:cubicBezTo>
                  <a:cubicBezTo>
                    <a:pt x="83" y="23"/>
                    <a:pt x="73" y="36"/>
                    <a:pt x="70" y="41"/>
                  </a:cubicBezTo>
                  <a:cubicBezTo>
                    <a:pt x="65" y="51"/>
                    <a:pt x="61" y="61"/>
                    <a:pt x="56" y="71"/>
                  </a:cubicBezTo>
                  <a:cubicBezTo>
                    <a:pt x="55" y="75"/>
                    <a:pt x="53" y="78"/>
                    <a:pt x="51" y="81"/>
                  </a:cubicBezTo>
                  <a:cubicBezTo>
                    <a:pt x="46" y="81"/>
                    <a:pt x="36" y="81"/>
                    <a:pt x="26" y="82"/>
                  </a:cubicBezTo>
                  <a:cubicBezTo>
                    <a:pt x="29" y="74"/>
                    <a:pt x="34" y="67"/>
                    <a:pt x="38" y="59"/>
                  </a:cubicBezTo>
                  <a:cubicBezTo>
                    <a:pt x="47" y="40"/>
                    <a:pt x="55" y="21"/>
                    <a:pt x="66" y="3"/>
                  </a:cubicBezTo>
                  <a:cubicBezTo>
                    <a:pt x="67" y="2"/>
                    <a:pt x="64" y="0"/>
                    <a:pt x="63" y="2"/>
                  </a:cubicBezTo>
                  <a:cubicBezTo>
                    <a:pt x="51" y="22"/>
                    <a:pt x="43" y="44"/>
                    <a:pt x="31" y="64"/>
                  </a:cubicBezTo>
                  <a:cubicBezTo>
                    <a:pt x="27" y="71"/>
                    <a:pt x="25" y="77"/>
                    <a:pt x="22" y="83"/>
                  </a:cubicBezTo>
                  <a:cubicBezTo>
                    <a:pt x="10" y="85"/>
                    <a:pt x="0" y="90"/>
                    <a:pt x="3" y="99"/>
                  </a:cubicBezTo>
                  <a:cubicBezTo>
                    <a:pt x="4" y="102"/>
                    <a:pt x="8" y="104"/>
                    <a:pt x="11" y="105"/>
                  </a:cubicBezTo>
                  <a:cubicBezTo>
                    <a:pt x="9" y="109"/>
                    <a:pt x="8" y="113"/>
                    <a:pt x="9" y="118"/>
                  </a:cubicBezTo>
                  <a:cubicBezTo>
                    <a:pt x="9" y="119"/>
                    <a:pt x="11" y="118"/>
                    <a:pt x="11" y="117"/>
                  </a:cubicBezTo>
                  <a:cubicBezTo>
                    <a:pt x="11" y="114"/>
                    <a:pt x="13" y="110"/>
                    <a:pt x="14" y="106"/>
                  </a:cubicBezTo>
                  <a:cubicBezTo>
                    <a:pt x="16" y="106"/>
                    <a:pt x="18" y="107"/>
                    <a:pt x="19" y="107"/>
                  </a:cubicBezTo>
                  <a:cubicBezTo>
                    <a:pt x="26" y="108"/>
                    <a:pt x="33" y="106"/>
                    <a:pt x="39" y="103"/>
                  </a:cubicBezTo>
                  <a:cubicBezTo>
                    <a:pt x="38" y="108"/>
                    <a:pt x="37" y="113"/>
                    <a:pt x="38" y="118"/>
                  </a:cubicBezTo>
                  <a:cubicBezTo>
                    <a:pt x="39" y="119"/>
                    <a:pt x="41" y="119"/>
                    <a:pt x="41" y="117"/>
                  </a:cubicBezTo>
                  <a:cubicBezTo>
                    <a:pt x="41" y="105"/>
                    <a:pt x="47" y="95"/>
                    <a:pt x="53" y="85"/>
                  </a:cubicBezTo>
                  <a:cubicBezTo>
                    <a:pt x="58" y="76"/>
                    <a:pt x="62" y="67"/>
                    <a:pt x="66" y="58"/>
                  </a:cubicBezTo>
                  <a:cubicBezTo>
                    <a:pt x="70" y="48"/>
                    <a:pt x="75" y="38"/>
                    <a:pt x="80" y="29"/>
                  </a:cubicBezTo>
                  <a:cubicBezTo>
                    <a:pt x="82" y="25"/>
                    <a:pt x="85" y="21"/>
                    <a:pt x="83" y="17"/>
                  </a:cubicBezTo>
                  <a:moveTo>
                    <a:pt x="14" y="101"/>
                  </a:moveTo>
                  <a:cubicBezTo>
                    <a:pt x="10" y="100"/>
                    <a:pt x="8" y="100"/>
                    <a:pt x="8" y="96"/>
                  </a:cubicBezTo>
                  <a:cubicBezTo>
                    <a:pt x="8" y="92"/>
                    <a:pt x="13" y="89"/>
                    <a:pt x="20" y="88"/>
                  </a:cubicBezTo>
                  <a:cubicBezTo>
                    <a:pt x="18" y="91"/>
                    <a:pt x="17" y="94"/>
                    <a:pt x="16" y="97"/>
                  </a:cubicBezTo>
                  <a:cubicBezTo>
                    <a:pt x="15" y="98"/>
                    <a:pt x="14" y="100"/>
                    <a:pt x="14" y="101"/>
                  </a:cubicBezTo>
                  <a:moveTo>
                    <a:pt x="22" y="103"/>
                  </a:moveTo>
                  <a:cubicBezTo>
                    <a:pt x="20" y="103"/>
                    <a:pt x="18" y="102"/>
                    <a:pt x="16" y="102"/>
                  </a:cubicBezTo>
                  <a:cubicBezTo>
                    <a:pt x="19" y="98"/>
                    <a:pt x="21" y="94"/>
                    <a:pt x="22" y="90"/>
                  </a:cubicBezTo>
                  <a:cubicBezTo>
                    <a:pt x="23" y="89"/>
                    <a:pt x="23" y="88"/>
                    <a:pt x="24" y="87"/>
                  </a:cubicBezTo>
                  <a:cubicBezTo>
                    <a:pt x="33" y="85"/>
                    <a:pt x="43" y="84"/>
                    <a:pt x="49" y="84"/>
                  </a:cubicBezTo>
                  <a:cubicBezTo>
                    <a:pt x="46" y="88"/>
                    <a:pt x="43" y="93"/>
                    <a:pt x="41" y="98"/>
                  </a:cubicBezTo>
                  <a:cubicBezTo>
                    <a:pt x="35" y="101"/>
                    <a:pt x="28" y="103"/>
                    <a:pt x="22" y="103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8" name="Freeform 168"/>
            <p:cNvSpPr>
              <a:spLocks/>
            </p:cNvSpPr>
            <p:nvPr/>
          </p:nvSpPr>
          <p:spPr bwMode="auto">
            <a:xfrm>
              <a:off x="5829301" y="2460626"/>
              <a:ext cx="138113" cy="238125"/>
            </a:xfrm>
            <a:custGeom>
              <a:avLst/>
              <a:gdLst>
                <a:gd name="T0" fmla="*/ 60 w 64"/>
                <a:gd name="T1" fmla="*/ 2 h 111"/>
                <a:gd name="T2" fmla="*/ 39 w 64"/>
                <a:gd name="T3" fmla="*/ 42 h 111"/>
                <a:gd name="T4" fmla="*/ 19 w 64"/>
                <a:gd name="T5" fmla="*/ 82 h 111"/>
                <a:gd name="T6" fmla="*/ 12 w 64"/>
                <a:gd name="T7" fmla="*/ 111 h 111"/>
                <a:gd name="T8" fmla="*/ 12 w 64"/>
                <a:gd name="T9" fmla="*/ 109 h 111"/>
                <a:gd name="T10" fmla="*/ 17 w 64"/>
                <a:gd name="T11" fmla="*/ 94 h 111"/>
                <a:gd name="T12" fmla="*/ 31 w 64"/>
                <a:gd name="T13" fmla="*/ 63 h 111"/>
                <a:gd name="T14" fmla="*/ 63 w 64"/>
                <a:gd name="T15" fmla="*/ 3 h 111"/>
                <a:gd name="T16" fmla="*/ 60 w 64"/>
                <a:gd name="T17" fmla="*/ 2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111">
                  <a:moveTo>
                    <a:pt x="60" y="2"/>
                  </a:moveTo>
                  <a:cubicBezTo>
                    <a:pt x="54" y="16"/>
                    <a:pt x="46" y="29"/>
                    <a:pt x="39" y="42"/>
                  </a:cubicBezTo>
                  <a:cubicBezTo>
                    <a:pt x="31" y="55"/>
                    <a:pt x="25" y="68"/>
                    <a:pt x="19" y="82"/>
                  </a:cubicBezTo>
                  <a:cubicBezTo>
                    <a:pt x="17" y="86"/>
                    <a:pt x="0" y="111"/>
                    <a:pt x="12" y="111"/>
                  </a:cubicBezTo>
                  <a:cubicBezTo>
                    <a:pt x="13" y="111"/>
                    <a:pt x="13" y="109"/>
                    <a:pt x="12" y="109"/>
                  </a:cubicBezTo>
                  <a:cubicBezTo>
                    <a:pt x="8" y="107"/>
                    <a:pt x="16" y="96"/>
                    <a:pt x="17" y="94"/>
                  </a:cubicBezTo>
                  <a:cubicBezTo>
                    <a:pt x="23" y="84"/>
                    <a:pt x="26" y="73"/>
                    <a:pt x="31" y="63"/>
                  </a:cubicBezTo>
                  <a:cubicBezTo>
                    <a:pt x="41" y="42"/>
                    <a:pt x="55" y="24"/>
                    <a:pt x="63" y="3"/>
                  </a:cubicBezTo>
                  <a:cubicBezTo>
                    <a:pt x="64" y="1"/>
                    <a:pt x="61" y="0"/>
                    <a:pt x="60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9" name="Freeform 169"/>
            <p:cNvSpPr>
              <a:spLocks/>
            </p:cNvSpPr>
            <p:nvPr/>
          </p:nvSpPr>
          <p:spPr bwMode="auto">
            <a:xfrm>
              <a:off x="5915026" y="2449514"/>
              <a:ext cx="109538" cy="207963"/>
            </a:xfrm>
            <a:custGeom>
              <a:avLst/>
              <a:gdLst>
                <a:gd name="T0" fmla="*/ 48 w 51"/>
                <a:gd name="T1" fmla="*/ 2 h 97"/>
                <a:gd name="T2" fmla="*/ 36 w 51"/>
                <a:gd name="T3" fmla="*/ 24 h 97"/>
                <a:gd name="T4" fmla="*/ 21 w 51"/>
                <a:gd name="T5" fmla="*/ 51 h 97"/>
                <a:gd name="T6" fmla="*/ 8 w 51"/>
                <a:gd name="T7" fmla="*/ 74 h 97"/>
                <a:gd name="T8" fmla="*/ 0 w 51"/>
                <a:gd name="T9" fmla="*/ 94 h 97"/>
                <a:gd name="T10" fmla="*/ 1 w 51"/>
                <a:gd name="T11" fmla="*/ 96 h 97"/>
                <a:gd name="T12" fmla="*/ 7 w 51"/>
                <a:gd name="T13" fmla="*/ 96 h 97"/>
                <a:gd name="T14" fmla="*/ 7 w 51"/>
                <a:gd name="T15" fmla="*/ 93 h 97"/>
                <a:gd name="T16" fmla="*/ 8 w 51"/>
                <a:gd name="T17" fmla="*/ 83 h 97"/>
                <a:gd name="T18" fmla="*/ 13 w 51"/>
                <a:gd name="T19" fmla="*/ 72 h 97"/>
                <a:gd name="T20" fmla="*/ 26 w 51"/>
                <a:gd name="T21" fmla="*/ 49 h 97"/>
                <a:gd name="T22" fmla="*/ 50 w 51"/>
                <a:gd name="T23" fmla="*/ 3 h 97"/>
                <a:gd name="T24" fmla="*/ 48 w 51"/>
                <a:gd name="T25" fmla="*/ 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1" h="97">
                  <a:moveTo>
                    <a:pt x="48" y="2"/>
                  </a:moveTo>
                  <a:cubicBezTo>
                    <a:pt x="43" y="9"/>
                    <a:pt x="40" y="17"/>
                    <a:pt x="36" y="24"/>
                  </a:cubicBezTo>
                  <a:cubicBezTo>
                    <a:pt x="32" y="33"/>
                    <a:pt x="26" y="42"/>
                    <a:pt x="21" y="51"/>
                  </a:cubicBezTo>
                  <a:cubicBezTo>
                    <a:pt x="16" y="58"/>
                    <a:pt x="12" y="66"/>
                    <a:pt x="8" y="74"/>
                  </a:cubicBezTo>
                  <a:cubicBezTo>
                    <a:pt x="5" y="81"/>
                    <a:pt x="1" y="87"/>
                    <a:pt x="0" y="94"/>
                  </a:cubicBezTo>
                  <a:cubicBezTo>
                    <a:pt x="0" y="95"/>
                    <a:pt x="0" y="96"/>
                    <a:pt x="1" y="96"/>
                  </a:cubicBezTo>
                  <a:cubicBezTo>
                    <a:pt x="4" y="97"/>
                    <a:pt x="4" y="97"/>
                    <a:pt x="7" y="96"/>
                  </a:cubicBezTo>
                  <a:cubicBezTo>
                    <a:pt x="9" y="96"/>
                    <a:pt x="8" y="93"/>
                    <a:pt x="7" y="93"/>
                  </a:cubicBezTo>
                  <a:cubicBezTo>
                    <a:pt x="1" y="93"/>
                    <a:pt x="7" y="85"/>
                    <a:pt x="8" y="83"/>
                  </a:cubicBezTo>
                  <a:cubicBezTo>
                    <a:pt x="10" y="79"/>
                    <a:pt x="12" y="75"/>
                    <a:pt x="13" y="72"/>
                  </a:cubicBezTo>
                  <a:cubicBezTo>
                    <a:pt x="17" y="64"/>
                    <a:pt x="22" y="57"/>
                    <a:pt x="26" y="49"/>
                  </a:cubicBezTo>
                  <a:cubicBezTo>
                    <a:pt x="35" y="34"/>
                    <a:pt x="41" y="18"/>
                    <a:pt x="50" y="3"/>
                  </a:cubicBezTo>
                  <a:cubicBezTo>
                    <a:pt x="51" y="1"/>
                    <a:pt x="49" y="0"/>
                    <a:pt x="48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0" name="Freeform 170"/>
            <p:cNvSpPr>
              <a:spLocks/>
            </p:cNvSpPr>
            <p:nvPr/>
          </p:nvSpPr>
          <p:spPr bwMode="auto">
            <a:xfrm>
              <a:off x="5964238" y="2432051"/>
              <a:ext cx="114300" cy="223838"/>
            </a:xfrm>
            <a:custGeom>
              <a:avLst/>
              <a:gdLst>
                <a:gd name="T0" fmla="*/ 50 w 53"/>
                <a:gd name="T1" fmla="*/ 2 h 104"/>
                <a:gd name="T2" fmla="*/ 22 w 53"/>
                <a:gd name="T3" fmla="*/ 55 h 104"/>
                <a:gd name="T4" fmla="*/ 9 w 53"/>
                <a:gd name="T5" fmla="*/ 82 h 104"/>
                <a:gd name="T6" fmla="*/ 0 w 53"/>
                <a:gd name="T7" fmla="*/ 103 h 104"/>
                <a:gd name="T8" fmla="*/ 2 w 53"/>
                <a:gd name="T9" fmla="*/ 103 h 104"/>
                <a:gd name="T10" fmla="*/ 14 w 53"/>
                <a:gd name="T11" fmla="*/ 78 h 104"/>
                <a:gd name="T12" fmla="*/ 28 w 53"/>
                <a:gd name="T13" fmla="*/ 52 h 104"/>
                <a:gd name="T14" fmla="*/ 52 w 53"/>
                <a:gd name="T15" fmla="*/ 4 h 104"/>
                <a:gd name="T16" fmla="*/ 50 w 53"/>
                <a:gd name="T17" fmla="*/ 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104">
                  <a:moveTo>
                    <a:pt x="50" y="2"/>
                  </a:moveTo>
                  <a:cubicBezTo>
                    <a:pt x="39" y="19"/>
                    <a:pt x="32" y="38"/>
                    <a:pt x="22" y="55"/>
                  </a:cubicBezTo>
                  <a:cubicBezTo>
                    <a:pt x="17" y="64"/>
                    <a:pt x="13" y="73"/>
                    <a:pt x="9" y="82"/>
                  </a:cubicBezTo>
                  <a:cubicBezTo>
                    <a:pt x="6" y="88"/>
                    <a:pt x="1" y="95"/>
                    <a:pt x="0" y="103"/>
                  </a:cubicBezTo>
                  <a:cubicBezTo>
                    <a:pt x="0" y="104"/>
                    <a:pt x="2" y="104"/>
                    <a:pt x="2" y="103"/>
                  </a:cubicBezTo>
                  <a:cubicBezTo>
                    <a:pt x="6" y="95"/>
                    <a:pt x="10" y="87"/>
                    <a:pt x="14" y="78"/>
                  </a:cubicBezTo>
                  <a:cubicBezTo>
                    <a:pt x="18" y="70"/>
                    <a:pt x="23" y="61"/>
                    <a:pt x="28" y="52"/>
                  </a:cubicBezTo>
                  <a:cubicBezTo>
                    <a:pt x="36" y="36"/>
                    <a:pt x="43" y="19"/>
                    <a:pt x="52" y="4"/>
                  </a:cubicBezTo>
                  <a:cubicBezTo>
                    <a:pt x="53" y="2"/>
                    <a:pt x="51" y="0"/>
                    <a:pt x="50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1" name="Freeform 171"/>
            <p:cNvSpPr>
              <a:spLocks/>
            </p:cNvSpPr>
            <p:nvPr/>
          </p:nvSpPr>
          <p:spPr bwMode="auto">
            <a:xfrm>
              <a:off x="6000751" y="2414589"/>
              <a:ext cx="130175" cy="241300"/>
            </a:xfrm>
            <a:custGeom>
              <a:avLst/>
              <a:gdLst>
                <a:gd name="T0" fmla="*/ 58 w 60"/>
                <a:gd name="T1" fmla="*/ 0 h 112"/>
                <a:gd name="T2" fmla="*/ 27 w 60"/>
                <a:gd name="T3" fmla="*/ 57 h 112"/>
                <a:gd name="T4" fmla="*/ 13 w 60"/>
                <a:gd name="T5" fmla="*/ 84 h 112"/>
                <a:gd name="T6" fmla="*/ 1 w 60"/>
                <a:gd name="T7" fmla="*/ 110 h 112"/>
                <a:gd name="T8" fmla="*/ 2 w 60"/>
                <a:gd name="T9" fmla="*/ 111 h 112"/>
                <a:gd name="T10" fmla="*/ 16 w 60"/>
                <a:gd name="T11" fmla="*/ 85 h 112"/>
                <a:gd name="T12" fmla="*/ 30 w 60"/>
                <a:gd name="T13" fmla="*/ 57 h 112"/>
                <a:gd name="T14" fmla="*/ 60 w 60"/>
                <a:gd name="T15" fmla="*/ 1 h 112"/>
                <a:gd name="T16" fmla="*/ 58 w 60"/>
                <a:gd name="T17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112">
                  <a:moveTo>
                    <a:pt x="58" y="0"/>
                  </a:moveTo>
                  <a:cubicBezTo>
                    <a:pt x="45" y="18"/>
                    <a:pt x="37" y="38"/>
                    <a:pt x="27" y="57"/>
                  </a:cubicBezTo>
                  <a:cubicBezTo>
                    <a:pt x="23" y="66"/>
                    <a:pt x="18" y="75"/>
                    <a:pt x="13" y="84"/>
                  </a:cubicBezTo>
                  <a:cubicBezTo>
                    <a:pt x="8" y="92"/>
                    <a:pt x="3" y="102"/>
                    <a:pt x="1" y="110"/>
                  </a:cubicBezTo>
                  <a:cubicBezTo>
                    <a:pt x="0" y="112"/>
                    <a:pt x="2" y="112"/>
                    <a:pt x="2" y="111"/>
                  </a:cubicBezTo>
                  <a:cubicBezTo>
                    <a:pt x="8" y="103"/>
                    <a:pt x="11" y="93"/>
                    <a:pt x="16" y="85"/>
                  </a:cubicBezTo>
                  <a:cubicBezTo>
                    <a:pt x="21" y="76"/>
                    <a:pt x="26" y="66"/>
                    <a:pt x="30" y="57"/>
                  </a:cubicBezTo>
                  <a:cubicBezTo>
                    <a:pt x="39" y="38"/>
                    <a:pt x="48" y="19"/>
                    <a:pt x="60" y="1"/>
                  </a:cubicBezTo>
                  <a:cubicBezTo>
                    <a:pt x="60" y="0"/>
                    <a:pt x="59" y="0"/>
                    <a:pt x="58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2" name="Freeform 172"/>
            <p:cNvSpPr>
              <a:spLocks/>
            </p:cNvSpPr>
            <p:nvPr/>
          </p:nvSpPr>
          <p:spPr bwMode="auto">
            <a:xfrm>
              <a:off x="6051551" y="2378076"/>
              <a:ext cx="146050" cy="255588"/>
            </a:xfrm>
            <a:custGeom>
              <a:avLst/>
              <a:gdLst>
                <a:gd name="T0" fmla="*/ 65 w 68"/>
                <a:gd name="T1" fmla="*/ 2 h 119"/>
                <a:gd name="T2" fmla="*/ 24 w 68"/>
                <a:gd name="T3" fmla="*/ 80 h 119"/>
                <a:gd name="T4" fmla="*/ 4 w 68"/>
                <a:gd name="T5" fmla="*/ 110 h 119"/>
                <a:gd name="T6" fmla="*/ 6 w 68"/>
                <a:gd name="T7" fmla="*/ 119 h 119"/>
                <a:gd name="T8" fmla="*/ 6 w 68"/>
                <a:gd name="T9" fmla="*/ 116 h 119"/>
                <a:gd name="T10" fmla="*/ 19 w 68"/>
                <a:gd name="T11" fmla="*/ 94 h 119"/>
                <a:gd name="T12" fmla="*/ 36 w 68"/>
                <a:gd name="T13" fmla="*/ 65 h 119"/>
                <a:gd name="T14" fmla="*/ 67 w 68"/>
                <a:gd name="T15" fmla="*/ 4 h 119"/>
                <a:gd name="T16" fmla="*/ 65 w 68"/>
                <a:gd name="T17" fmla="*/ 2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119">
                  <a:moveTo>
                    <a:pt x="65" y="2"/>
                  </a:moveTo>
                  <a:cubicBezTo>
                    <a:pt x="53" y="29"/>
                    <a:pt x="38" y="54"/>
                    <a:pt x="24" y="80"/>
                  </a:cubicBezTo>
                  <a:cubicBezTo>
                    <a:pt x="18" y="90"/>
                    <a:pt x="11" y="100"/>
                    <a:pt x="4" y="110"/>
                  </a:cubicBezTo>
                  <a:cubicBezTo>
                    <a:pt x="2" y="114"/>
                    <a:pt x="0" y="118"/>
                    <a:pt x="6" y="119"/>
                  </a:cubicBezTo>
                  <a:cubicBezTo>
                    <a:pt x="7" y="119"/>
                    <a:pt x="8" y="117"/>
                    <a:pt x="6" y="116"/>
                  </a:cubicBezTo>
                  <a:cubicBezTo>
                    <a:pt x="4" y="116"/>
                    <a:pt x="18" y="95"/>
                    <a:pt x="19" y="94"/>
                  </a:cubicBezTo>
                  <a:cubicBezTo>
                    <a:pt x="25" y="85"/>
                    <a:pt x="30" y="75"/>
                    <a:pt x="36" y="65"/>
                  </a:cubicBezTo>
                  <a:cubicBezTo>
                    <a:pt x="47" y="44"/>
                    <a:pt x="58" y="25"/>
                    <a:pt x="67" y="4"/>
                  </a:cubicBezTo>
                  <a:cubicBezTo>
                    <a:pt x="68" y="2"/>
                    <a:pt x="65" y="0"/>
                    <a:pt x="65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3" name="Freeform 173"/>
            <p:cNvSpPr>
              <a:spLocks/>
            </p:cNvSpPr>
            <p:nvPr/>
          </p:nvSpPr>
          <p:spPr bwMode="auto">
            <a:xfrm>
              <a:off x="6094413" y="2406651"/>
              <a:ext cx="150813" cy="222250"/>
            </a:xfrm>
            <a:custGeom>
              <a:avLst/>
              <a:gdLst>
                <a:gd name="T0" fmla="*/ 67 w 70"/>
                <a:gd name="T1" fmla="*/ 2 h 104"/>
                <a:gd name="T2" fmla="*/ 29 w 70"/>
                <a:gd name="T3" fmla="*/ 59 h 104"/>
                <a:gd name="T4" fmla="*/ 13 w 70"/>
                <a:gd name="T5" fmla="*/ 80 h 104"/>
                <a:gd name="T6" fmla="*/ 0 w 70"/>
                <a:gd name="T7" fmla="*/ 102 h 104"/>
                <a:gd name="T8" fmla="*/ 2 w 70"/>
                <a:gd name="T9" fmla="*/ 103 h 104"/>
                <a:gd name="T10" fmla="*/ 14 w 70"/>
                <a:gd name="T11" fmla="*/ 83 h 104"/>
                <a:gd name="T12" fmla="*/ 23 w 70"/>
                <a:gd name="T13" fmla="*/ 74 h 104"/>
                <a:gd name="T14" fmla="*/ 32 w 70"/>
                <a:gd name="T15" fmla="*/ 60 h 104"/>
                <a:gd name="T16" fmla="*/ 70 w 70"/>
                <a:gd name="T17" fmla="*/ 3 h 104"/>
                <a:gd name="T18" fmla="*/ 67 w 70"/>
                <a:gd name="T19" fmla="*/ 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104">
                  <a:moveTo>
                    <a:pt x="67" y="2"/>
                  </a:moveTo>
                  <a:cubicBezTo>
                    <a:pt x="55" y="21"/>
                    <a:pt x="44" y="42"/>
                    <a:pt x="29" y="59"/>
                  </a:cubicBezTo>
                  <a:cubicBezTo>
                    <a:pt x="23" y="66"/>
                    <a:pt x="20" y="74"/>
                    <a:pt x="13" y="80"/>
                  </a:cubicBezTo>
                  <a:cubicBezTo>
                    <a:pt x="6" y="86"/>
                    <a:pt x="6" y="95"/>
                    <a:pt x="0" y="102"/>
                  </a:cubicBezTo>
                  <a:cubicBezTo>
                    <a:pt x="0" y="102"/>
                    <a:pt x="1" y="104"/>
                    <a:pt x="2" y="103"/>
                  </a:cubicBezTo>
                  <a:cubicBezTo>
                    <a:pt x="9" y="98"/>
                    <a:pt x="8" y="89"/>
                    <a:pt x="14" y="83"/>
                  </a:cubicBezTo>
                  <a:cubicBezTo>
                    <a:pt x="17" y="80"/>
                    <a:pt x="20" y="78"/>
                    <a:pt x="23" y="74"/>
                  </a:cubicBezTo>
                  <a:cubicBezTo>
                    <a:pt x="26" y="70"/>
                    <a:pt x="28" y="65"/>
                    <a:pt x="32" y="60"/>
                  </a:cubicBezTo>
                  <a:cubicBezTo>
                    <a:pt x="47" y="43"/>
                    <a:pt x="58" y="22"/>
                    <a:pt x="70" y="3"/>
                  </a:cubicBezTo>
                  <a:cubicBezTo>
                    <a:pt x="70" y="2"/>
                    <a:pt x="68" y="0"/>
                    <a:pt x="67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4" name="Freeform 174"/>
            <p:cNvSpPr>
              <a:spLocks/>
            </p:cNvSpPr>
            <p:nvPr/>
          </p:nvSpPr>
          <p:spPr bwMode="auto">
            <a:xfrm>
              <a:off x="6162676" y="2389189"/>
              <a:ext cx="149225" cy="206375"/>
            </a:xfrm>
            <a:custGeom>
              <a:avLst/>
              <a:gdLst>
                <a:gd name="T0" fmla="*/ 65 w 69"/>
                <a:gd name="T1" fmla="*/ 2 h 96"/>
                <a:gd name="T2" fmla="*/ 46 w 69"/>
                <a:gd name="T3" fmla="*/ 31 h 96"/>
                <a:gd name="T4" fmla="*/ 25 w 69"/>
                <a:gd name="T5" fmla="*/ 58 h 96"/>
                <a:gd name="T6" fmla="*/ 9 w 69"/>
                <a:gd name="T7" fmla="*/ 79 h 96"/>
                <a:gd name="T8" fmla="*/ 1 w 69"/>
                <a:gd name="T9" fmla="*/ 95 h 96"/>
                <a:gd name="T10" fmla="*/ 2 w 69"/>
                <a:gd name="T11" fmla="*/ 96 h 96"/>
                <a:gd name="T12" fmla="*/ 31 w 69"/>
                <a:gd name="T13" fmla="*/ 54 h 96"/>
                <a:gd name="T14" fmla="*/ 52 w 69"/>
                <a:gd name="T15" fmla="*/ 29 h 96"/>
                <a:gd name="T16" fmla="*/ 68 w 69"/>
                <a:gd name="T17" fmla="*/ 4 h 96"/>
                <a:gd name="T18" fmla="*/ 65 w 69"/>
                <a:gd name="T19" fmla="*/ 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" h="96">
                  <a:moveTo>
                    <a:pt x="65" y="2"/>
                  </a:moveTo>
                  <a:cubicBezTo>
                    <a:pt x="59" y="12"/>
                    <a:pt x="54" y="22"/>
                    <a:pt x="46" y="31"/>
                  </a:cubicBezTo>
                  <a:cubicBezTo>
                    <a:pt x="39" y="39"/>
                    <a:pt x="32" y="49"/>
                    <a:pt x="25" y="58"/>
                  </a:cubicBezTo>
                  <a:cubicBezTo>
                    <a:pt x="19" y="64"/>
                    <a:pt x="14" y="72"/>
                    <a:pt x="9" y="79"/>
                  </a:cubicBezTo>
                  <a:cubicBezTo>
                    <a:pt x="6" y="84"/>
                    <a:pt x="0" y="89"/>
                    <a:pt x="1" y="95"/>
                  </a:cubicBezTo>
                  <a:cubicBezTo>
                    <a:pt x="1" y="96"/>
                    <a:pt x="2" y="96"/>
                    <a:pt x="2" y="96"/>
                  </a:cubicBezTo>
                  <a:cubicBezTo>
                    <a:pt x="9" y="81"/>
                    <a:pt x="21" y="67"/>
                    <a:pt x="31" y="54"/>
                  </a:cubicBezTo>
                  <a:cubicBezTo>
                    <a:pt x="38" y="46"/>
                    <a:pt x="45" y="38"/>
                    <a:pt x="52" y="29"/>
                  </a:cubicBezTo>
                  <a:cubicBezTo>
                    <a:pt x="58" y="21"/>
                    <a:pt x="62" y="12"/>
                    <a:pt x="68" y="4"/>
                  </a:cubicBezTo>
                  <a:cubicBezTo>
                    <a:pt x="69" y="2"/>
                    <a:pt x="66" y="0"/>
                    <a:pt x="65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5" name="Freeform 175"/>
            <p:cNvSpPr>
              <a:spLocks/>
            </p:cNvSpPr>
            <p:nvPr/>
          </p:nvSpPr>
          <p:spPr bwMode="auto">
            <a:xfrm>
              <a:off x="6191251" y="2406651"/>
              <a:ext cx="152400" cy="184150"/>
            </a:xfrm>
            <a:custGeom>
              <a:avLst/>
              <a:gdLst>
                <a:gd name="T0" fmla="*/ 67 w 71"/>
                <a:gd name="T1" fmla="*/ 1 h 86"/>
                <a:gd name="T2" fmla="*/ 30 w 71"/>
                <a:gd name="T3" fmla="*/ 44 h 86"/>
                <a:gd name="T4" fmla="*/ 12 w 71"/>
                <a:gd name="T5" fmla="*/ 66 h 86"/>
                <a:gd name="T6" fmla="*/ 0 w 71"/>
                <a:gd name="T7" fmla="*/ 84 h 86"/>
                <a:gd name="T8" fmla="*/ 2 w 71"/>
                <a:gd name="T9" fmla="*/ 85 h 86"/>
                <a:gd name="T10" fmla="*/ 36 w 71"/>
                <a:gd name="T11" fmla="*/ 43 h 86"/>
                <a:gd name="T12" fmla="*/ 69 w 71"/>
                <a:gd name="T13" fmla="*/ 3 h 86"/>
                <a:gd name="T14" fmla="*/ 67 w 71"/>
                <a:gd name="T15" fmla="*/ 1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86">
                  <a:moveTo>
                    <a:pt x="67" y="1"/>
                  </a:moveTo>
                  <a:cubicBezTo>
                    <a:pt x="53" y="14"/>
                    <a:pt x="43" y="30"/>
                    <a:pt x="30" y="44"/>
                  </a:cubicBezTo>
                  <a:cubicBezTo>
                    <a:pt x="24" y="51"/>
                    <a:pt x="18" y="58"/>
                    <a:pt x="12" y="66"/>
                  </a:cubicBezTo>
                  <a:cubicBezTo>
                    <a:pt x="7" y="71"/>
                    <a:pt x="2" y="77"/>
                    <a:pt x="0" y="84"/>
                  </a:cubicBezTo>
                  <a:cubicBezTo>
                    <a:pt x="0" y="86"/>
                    <a:pt x="1" y="86"/>
                    <a:pt x="2" y="85"/>
                  </a:cubicBezTo>
                  <a:cubicBezTo>
                    <a:pt x="12" y="70"/>
                    <a:pt x="24" y="57"/>
                    <a:pt x="36" y="43"/>
                  </a:cubicBezTo>
                  <a:cubicBezTo>
                    <a:pt x="47" y="30"/>
                    <a:pt x="56" y="15"/>
                    <a:pt x="69" y="3"/>
                  </a:cubicBezTo>
                  <a:cubicBezTo>
                    <a:pt x="71" y="2"/>
                    <a:pt x="69" y="0"/>
                    <a:pt x="67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6" name="Freeform 176"/>
            <p:cNvSpPr>
              <a:spLocks/>
            </p:cNvSpPr>
            <p:nvPr/>
          </p:nvSpPr>
          <p:spPr bwMode="auto">
            <a:xfrm>
              <a:off x="6248401" y="2408239"/>
              <a:ext cx="136525" cy="161925"/>
            </a:xfrm>
            <a:custGeom>
              <a:avLst/>
              <a:gdLst>
                <a:gd name="T0" fmla="*/ 60 w 63"/>
                <a:gd name="T1" fmla="*/ 1 h 75"/>
                <a:gd name="T2" fmla="*/ 1 w 63"/>
                <a:gd name="T3" fmla="*/ 73 h 75"/>
                <a:gd name="T4" fmla="*/ 2 w 63"/>
                <a:gd name="T5" fmla="*/ 74 h 75"/>
                <a:gd name="T6" fmla="*/ 35 w 63"/>
                <a:gd name="T7" fmla="*/ 39 h 75"/>
                <a:gd name="T8" fmla="*/ 62 w 63"/>
                <a:gd name="T9" fmla="*/ 2 h 75"/>
                <a:gd name="T10" fmla="*/ 60 w 63"/>
                <a:gd name="T11" fmla="*/ 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75">
                  <a:moveTo>
                    <a:pt x="60" y="1"/>
                  </a:moveTo>
                  <a:cubicBezTo>
                    <a:pt x="44" y="27"/>
                    <a:pt x="21" y="50"/>
                    <a:pt x="1" y="73"/>
                  </a:cubicBezTo>
                  <a:cubicBezTo>
                    <a:pt x="0" y="74"/>
                    <a:pt x="1" y="75"/>
                    <a:pt x="2" y="74"/>
                  </a:cubicBezTo>
                  <a:cubicBezTo>
                    <a:pt x="14" y="64"/>
                    <a:pt x="24" y="51"/>
                    <a:pt x="35" y="39"/>
                  </a:cubicBezTo>
                  <a:cubicBezTo>
                    <a:pt x="45" y="27"/>
                    <a:pt x="55" y="15"/>
                    <a:pt x="62" y="2"/>
                  </a:cubicBezTo>
                  <a:cubicBezTo>
                    <a:pt x="63" y="1"/>
                    <a:pt x="61" y="0"/>
                    <a:pt x="60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7" name="Freeform 177"/>
            <p:cNvSpPr>
              <a:spLocks/>
            </p:cNvSpPr>
            <p:nvPr/>
          </p:nvSpPr>
          <p:spPr bwMode="auto">
            <a:xfrm>
              <a:off x="5864226" y="2078039"/>
              <a:ext cx="87313" cy="158750"/>
            </a:xfrm>
            <a:custGeom>
              <a:avLst/>
              <a:gdLst>
                <a:gd name="T0" fmla="*/ 40 w 41"/>
                <a:gd name="T1" fmla="*/ 0 h 74"/>
                <a:gd name="T2" fmla="*/ 38 w 41"/>
                <a:gd name="T3" fmla="*/ 0 h 74"/>
                <a:gd name="T4" fmla="*/ 38 w 41"/>
                <a:gd name="T5" fmla="*/ 1 h 74"/>
                <a:gd name="T6" fmla="*/ 20 w 41"/>
                <a:gd name="T7" fmla="*/ 37 h 74"/>
                <a:gd name="T8" fmla="*/ 8 w 41"/>
                <a:gd name="T9" fmla="*/ 57 h 74"/>
                <a:gd name="T10" fmla="*/ 0 w 41"/>
                <a:gd name="T11" fmla="*/ 72 h 74"/>
                <a:gd name="T12" fmla="*/ 1 w 41"/>
                <a:gd name="T13" fmla="*/ 74 h 74"/>
                <a:gd name="T14" fmla="*/ 8 w 41"/>
                <a:gd name="T15" fmla="*/ 65 h 74"/>
                <a:gd name="T16" fmla="*/ 20 w 41"/>
                <a:gd name="T17" fmla="*/ 43 h 74"/>
                <a:gd name="T18" fmla="*/ 33 w 41"/>
                <a:gd name="T19" fmla="*/ 19 h 74"/>
                <a:gd name="T20" fmla="*/ 39 w 41"/>
                <a:gd name="T21" fmla="*/ 6 h 74"/>
                <a:gd name="T22" fmla="*/ 41 w 41"/>
                <a:gd name="T23" fmla="*/ 1 h 74"/>
                <a:gd name="T24" fmla="*/ 40 w 41"/>
                <a:gd name="T25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74">
                  <a:moveTo>
                    <a:pt x="40" y="0"/>
                  </a:moveTo>
                  <a:cubicBezTo>
                    <a:pt x="40" y="0"/>
                    <a:pt x="39" y="0"/>
                    <a:pt x="38" y="0"/>
                  </a:cubicBezTo>
                  <a:cubicBezTo>
                    <a:pt x="38" y="0"/>
                    <a:pt x="38" y="1"/>
                    <a:pt x="38" y="1"/>
                  </a:cubicBezTo>
                  <a:cubicBezTo>
                    <a:pt x="39" y="1"/>
                    <a:pt x="21" y="35"/>
                    <a:pt x="20" y="37"/>
                  </a:cubicBezTo>
                  <a:cubicBezTo>
                    <a:pt x="16" y="44"/>
                    <a:pt x="11" y="50"/>
                    <a:pt x="8" y="57"/>
                  </a:cubicBezTo>
                  <a:cubicBezTo>
                    <a:pt x="6" y="61"/>
                    <a:pt x="5" y="70"/>
                    <a:pt x="0" y="72"/>
                  </a:cubicBezTo>
                  <a:cubicBezTo>
                    <a:pt x="0" y="73"/>
                    <a:pt x="0" y="74"/>
                    <a:pt x="1" y="74"/>
                  </a:cubicBezTo>
                  <a:cubicBezTo>
                    <a:pt x="5" y="73"/>
                    <a:pt x="6" y="68"/>
                    <a:pt x="8" y="65"/>
                  </a:cubicBezTo>
                  <a:cubicBezTo>
                    <a:pt x="11" y="57"/>
                    <a:pt x="15" y="50"/>
                    <a:pt x="20" y="43"/>
                  </a:cubicBezTo>
                  <a:cubicBezTo>
                    <a:pt x="24" y="35"/>
                    <a:pt x="30" y="27"/>
                    <a:pt x="33" y="19"/>
                  </a:cubicBezTo>
                  <a:cubicBezTo>
                    <a:pt x="35" y="14"/>
                    <a:pt x="37" y="10"/>
                    <a:pt x="39" y="6"/>
                  </a:cubicBezTo>
                  <a:cubicBezTo>
                    <a:pt x="41" y="3"/>
                    <a:pt x="41" y="4"/>
                    <a:pt x="41" y="1"/>
                  </a:cubicBezTo>
                  <a:cubicBezTo>
                    <a:pt x="41" y="0"/>
                    <a:pt x="41" y="0"/>
                    <a:pt x="40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8" name="Freeform 178"/>
            <p:cNvSpPr>
              <a:spLocks/>
            </p:cNvSpPr>
            <p:nvPr/>
          </p:nvSpPr>
          <p:spPr bwMode="auto">
            <a:xfrm>
              <a:off x="5924551" y="2097089"/>
              <a:ext cx="73025" cy="123825"/>
            </a:xfrm>
            <a:custGeom>
              <a:avLst/>
              <a:gdLst>
                <a:gd name="T0" fmla="*/ 32 w 34"/>
                <a:gd name="T1" fmla="*/ 1 h 58"/>
                <a:gd name="T2" fmla="*/ 11 w 34"/>
                <a:gd name="T3" fmla="*/ 34 h 58"/>
                <a:gd name="T4" fmla="*/ 2 w 34"/>
                <a:gd name="T5" fmla="*/ 57 h 58"/>
                <a:gd name="T6" fmla="*/ 3 w 34"/>
                <a:gd name="T7" fmla="*/ 56 h 58"/>
                <a:gd name="T8" fmla="*/ 17 w 34"/>
                <a:gd name="T9" fmla="*/ 28 h 58"/>
                <a:gd name="T10" fmla="*/ 34 w 34"/>
                <a:gd name="T11" fmla="*/ 2 h 58"/>
                <a:gd name="T12" fmla="*/ 32 w 34"/>
                <a:gd name="T13" fmla="*/ 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58">
                  <a:moveTo>
                    <a:pt x="32" y="1"/>
                  </a:moveTo>
                  <a:cubicBezTo>
                    <a:pt x="24" y="12"/>
                    <a:pt x="18" y="23"/>
                    <a:pt x="11" y="34"/>
                  </a:cubicBezTo>
                  <a:cubicBezTo>
                    <a:pt x="6" y="41"/>
                    <a:pt x="0" y="48"/>
                    <a:pt x="2" y="57"/>
                  </a:cubicBezTo>
                  <a:cubicBezTo>
                    <a:pt x="2" y="58"/>
                    <a:pt x="3" y="57"/>
                    <a:pt x="3" y="56"/>
                  </a:cubicBezTo>
                  <a:cubicBezTo>
                    <a:pt x="5" y="45"/>
                    <a:pt x="12" y="37"/>
                    <a:pt x="17" y="28"/>
                  </a:cubicBezTo>
                  <a:cubicBezTo>
                    <a:pt x="23" y="20"/>
                    <a:pt x="28" y="11"/>
                    <a:pt x="34" y="2"/>
                  </a:cubicBezTo>
                  <a:cubicBezTo>
                    <a:pt x="34" y="1"/>
                    <a:pt x="32" y="0"/>
                    <a:pt x="32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9" name="Freeform 179"/>
            <p:cNvSpPr>
              <a:spLocks/>
            </p:cNvSpPr>
            <p:nvPr/>
          </p:nvSpPr>
          <p:spPr bwMode="auto">
            <a:xfrm>
              <a:off x="5969001" y="2062164"/>
              <a:ext cx="95250" cy="163513"/>
            </a:xfrm>
            <a:custGeom>
              <a:avLst/>
              <a:gdLst>
                <a:gd name="T0" fmla="*/ 40 w 44"/>
                <a:gd name="T1" fmla="*/ 2 h 76"/>
                <a:gd name="T2" fmla="*/ 20 w 44"/>
                <a:gd name="T3" fmla="*/ 43 h 76"/>
                <a:gd name="T4" fmla="*/ 1 w 44"/>
                <a:gd name="T5" fmla="*/ 75 h 76"/>
                <a:gd name="T6" fmla="*/ 2 w 44"/>
                <a:gd name="T7" fmla="*/ 75 h 76"/>
                <a:gd name="T8" fmla="*/ 23 w 44"/>
                <a:gd name="T9" fmla="*/ 43 h 76"/>
                <a:gd name="T10" fmla="*/ 43 w 44"/>
                <a:gd name="T11" fmla="*/ 3 h 76"/>
                <a:gd name="T12" fmla="*/ 40 w 44"/>
                <a:gd name="T13" fmla="*/ 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76">
                  <a:moveTo>
                    <a:pt x="40" y="2"/>
                  </a:moveTo>
                  <a:cubicBezTo>
                    <a:pt x="34" y="16"/>
                    <a:pt x="27" y="29"/>
                    <a:pt x="20" y="43"/>
                  </a:cubicBezTo>
                  <a:cubicBezTo>
                    <a:pt x="14" y="53"/>
                    <a:pt x="4" y="63"/>
                    <a:pt x="1" y="75"/>
                  </a:cubicBezTo>
                  <a:cubicBezTo>
                    <a:pt x="0" y="76"/>
                    <a:pt x="2" y="76"/>
                    <a:pt x="2" y="75"/>
                  </a:cubicBezTo>
                  <a:cubicBezTo>
                    <a:pt x="9" y="64"/>
                    <a:pt x="17" y="54"/>
                    <a:pt x="23" y="43"/>
                  </a:cubicBezTo>
                  <a:cubicBezTo>
                    <a:pt x="30" y="30"/>
                    <a:pt x="37" y="17"/>
                    <a:pt x="43" y="3"/>
                  </a:cubicBezTo>
                  <a:cubicBezTo>
                    <a:pt x="44" y="1"/>
                    <a:pt x="41" y="0"/>
                    <a:pt x="40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" name="Freeform 180"/>
            <p:cNvSpPr>
              <a:spLocks/>
            </p:cNvSpPr>
            <p:nvPr/>
          </p:nvSpPr>
          <p:spPr bwMode="auto">
            <a:xfrm>
              <a:off x="6003926" y="2079626"/>
              <a:ext cx="85725" cy="134938"/>
            </a:xfrm>
            <a:custGeom>
              <a:avLst/>
              <a:gdLst>
                <a:gd name="T0" fmla="*/ 37 w 40"/>
                <a:gd name="T1" fmla="*/ 1 h 63"/>
                <a:gd name="T2" fmla="*/ 12 w 40"/>
                <a:gd name="T3" fmla="*/ 41 h 63"/>
                <a:gd name="T4" fmla="*/ 2 w 40"/>
                <a:gd name="T5" fmla="*/ 62 h 63"/>
                <a:gd name="T6" fmla="*/ 4 w 40"/>
                <a:gd name="T7" fmla="*/ 62 h 63"/>
                <a:gd name="T8" fmla="*/ 17 w 40"/>
                <a:gd name="T9" fmla="*/ 38 h 63"/>
                <a:gd name="T10" fmla="*/ 39 w 40"/>
                <a:gd name="T11" fmla="*/ 3 h 63"/>
                <a:gd name="T12" fmla="*/ 37 w 40"/>
                <a:gd name="T13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63">
                  <a:moveTo>
                    <a:pt x="37" y="1"/>
                  </a:moveTo>
                  <a:cubicBezTo>
                    <a:pt x="27" y="14"/>
                    <a:pt x="21" y="28"/>
                    <a:pt x="12" y="41"/>
                  </a:cubicBezTo>
                  <a:cubicBezTo>
                    <a:pt x="9" y="47"/>
                    <a:pt x="0" y="55"/>
                    <a:pt x="2" y="62"/>
                  </a:cubicBezTo>
                  <a:cubicBezTo>
                    <a:pt x="3" y="63"/>
                    <a:pt x="4" y="63"/>
                    <a:pt x="4" y="62"/>
                  </a:cubicBezTo>
                  <a:cubicBezTo>
                    <a:pt x="6" y="53"/>
                    <a:pt x="13" y="46"/>
                    <a:pt x="17" y="38"/>
                  </a:cubicBezTo>
                  <a:cubicBezTo>
                    <a:pt x="24" y="26"/>
                    <a:pt x="31" y="14"/>
                    <a:pt x="39" y="3"/>
                  </a:cubicBezTo>
                  <a:cubicBezTo>
                    <a:pt x="40" y="1"/>
                    <a:pt x="38" y="0"/>
                    <a:pt x="37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" name="Freeform 181"/>
            <p:cNvSpPr>
              <a:spLocks/>
            </p:cNvSpPr>
            <p:nvPr/>
          </p:nvSpPr>
          <p:spPr bwMode="auto">
            <a:xfrm>
              <a:off x="6057901" y="2043114"/>
              <a:ext cx="79375" cy="150813"/>
            </a:xfrm>
            <a:custGeom>
              <a:avLst/>
              <a:gdLst>
                <a:gd name="T0" fmla="*/ 34 w 37"/>
                <a:gd name="T1" fmla="*/ 1 h 70"/>
                <a:gd name="T2" fmla="*/ 14 w 37"/>
                <a:gd name="T3" fmla="*/ 41 h 70"/>
                <a:gd name="T4" fmla="*/ 5 w 37"/>
                <a:gd name="T5" fmla="*/ 57 h 70"/>
                <a:gd name="T6" fmla="*/ 0 w 37"/>
                <a:gd name="T7" fmla="*/ 69 h 70"/>
                <a:gd name="T8" fmla="*/ 1 w 37"/>
                <a:gd name="T9" fmla="*/ 69 h 70"/>
                <a:gd name="T10" fmla="*/ 21 w 37"/>
                <a:gd name="T11" fmla="*/ 37 h 70"/>
                <a:gd name="T12" fmla="*/ 37 w 37"/>
                <a:gd name="T13" fmla="*/ 2 h 70"/>
                <a:gd name="T14" fmla="*/ 34 w 37"/>
                <a:gd name="T15" fmla="*/ 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70">
                  <a:moveTo>
                    <a:pt x="34" y="1"/>
                  </a:moveTo>
                  <a:cubicBezTo>
                    <a:pt x="29" y="15"/>
                    <a:pt x="23" y="28"/>
                    <a:pt x="14" y="41"/>
                  </a:cubicBezTo>
                  <a:cubicBezTo>
                    <a:pt x="11" y="46"/>
                    <a:pt x="8" y="52"/>
                    <a:pt x="5" y="57"/>
                  </a:cubicBezTo>
                  <a:cubicBezTo>
                    <a:pt x="2" y="61"/>
                    <a:pt x="0" y="64"/>
                    <a:pt x="0" y="69"/>
                  </a:cubicBezTo>
                  <a:cubicBezTo>
                    <a:pt x="0" y="70"/>
                    <a:pt x="1" y="70"/>
                    <a:pt x="1" y="69"/>
                  </a:cubicBezTo>
                  <a:cubicBezTo>
                    <a:pt x="6" y="58"/>
                    <a:pt x="14" y="47"/>
                    <a:pt x="21" y="37"/>
                  </a:cubicBezTo>
                  <a:cubicBezTo>
                    <a:pt x="28" y="26"/>
                    <a:pt x="33" y="14"/>
                    <a:pt x="37" y="2"/>
                  </a:cubicBezTo>
                  <a:cubicBezTo>
                    <a:pt x="37" y="0"/>
                    <a:pt x="35" y="0"/>
                    <a:pt x="34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" name="Freeform 182"/>
            <p:cNvSpPr>
              <a:spLocks/>
            </p:cNvSpPr>
            <p:nvPr/>
          </p:nvSpPr>
          <p:spPr bwMode="auto">
            <a:xfrm>
              <a:off x="6115051" y="2062164"/>
              <a:ext cx="71438" cy="100013"/>
            </a:xfrm>
            <a:custGeom>
              <a:avLst/>
              <a:gdLst>
                <a:gd name="T0" fmla="*/ 30 w 33"/>
                <a:gd name="T1" fmla="*/ 1 h 46"/>
                <a:gd name="T2" fmla="*/ 14 w 33"/>
                <a:gd name="T3" fmla="*/ 22 h 46"/>
                <a:gd name="T4" fmla="*/ 4 w 33"/>
                <a:gd name="T5" fmla="*/ 37 h 46"/>
                <a:gd name="T6" fmla="*/ 0 w 33"/>
                <a:gd name="T7" fmla="*/ 45 h 46"/>
                <a:gd name="T8" fmla="*/ 2 w 33"/>
                <a:gd name="T9" fmla="*/ 45 h 46"/>
                <a:gd name="T10" fmla="*/ 7 w 33"/>
                <a:gd name="T11" fmla="*/ 38 h 46"/>
                <a:gd name="T12" fmla="*/ 15 w 33"/>
                <a:gd name="T13" fmla="*/ 25 h 46"/>
                <a:gd name="T14" fmla="*/ 32 w 33"/>
                <a:gd name="T15" fmla="*/ 4 h 46"/>
                <a:gd name="T16" fmla="*/ 30 w 33"/>
                <a:gd name="T17" fmla="*/ 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46">
                  <a:moveTo>
                    <a:pt x="30" y="1"/>
                  </a:moveTo>
                  <a:cubicBezTo>
                    <a:pt x="22" y="6"/>
                    <a:pt x="18" y="14"/>
                    <a:pt x="14" y="22"/>
                  </a:cubicBezTo>
                  <a:cubicBezTo>
                    <a:pt x="10" y="27"/>
                    <a:pt x="7" y="33"/>
                    <a:pt x="4" y="37"/>
                  </a:cubicBezTo>
                  <a:cubicBezTo>
                    <a:pt x="2" y="40"/>
                    <a:pt x="0" y="41"/>
                    <a:pt x="0" y="45"/>
                  </a:cubicBezTo>
                  <a:cubicBezTo>
                    <a:pt x="0" y="46"/>
                    <a:pt x="1" y="46"/>
                    <a:pt x="2" y="45"/>
                  </a:cubicBezTo>
                  <a:cubicBezTo>
                    <a:pt x="3" y="42"/>
                    <a:pt x="5" y="40"/>
                    <a:pt x="7" y="38"/>
                  </a:cubicBezTo>
                  <a:cubicBezTo>
                    <a:pt x="10" y="34"/>
                    <a:pt x="12" y="29"/>
                    <a:pt x="15" y="25"/>
                  </a:cubicBezTo>
                  <a:cubicBezTo>
                    <a:pt x="20" y="17"/>
                    <a:pt x="23" y="9"/>
                    <a:pt x="32" y="4"/>
                  </a:cubicBezTo>
                  <a:cubicBezTo>
                    <a:pt x="33" y="3"/>
                    <a:pt x="32" y="0"/>
                    <a:pt x="30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" name="Freeform 183"/>
            <p:cNvSpPr>
              <a:spLocks/>
            </p:cNvSpPr>
            <p:nvPr/>
          </p:nvSpPr>
          <p:spPr bwMode="auto">
            <a:xfrm>
              <a:off x="6184901" y="2114551"/>
              <a:ext cx="9525" cy="20638"/>
            </a:xfrm>
            <a:custGeom>
              <a:avLst/>
              <a:gdLst>
                <a:gd name="T0" fmla="*/ 5 w 5"/>
                <a:gd name="T1" fmla="*/ 1 h 10"/>
                <a:gd name="T2" fmla="*/ 3 w 5"/>
                <a:gd name="T3" fmla="*/ 1 h 10"/>
                <a:gd name="T4" fmla="*/ 1 w 5"/>
                <a:gd name="T5" fmla="*/ 8 h 10"/>
                <a:gd name="T6" fmla="*/ 2 w 5"/>
                <a:gd name="T7" fmla="*/ 9 h 10"/>
                <a:gd name="T8" fmla="*/ 5 w 5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0">
                  <a:moveTo>
                    <a:pt x="5" y="1"/>
                  </a:moveTo>
                  <a:cubicBezTo>
                    <a:pt x="5" y="0"/>
                    <a:pt x="3" y="0"/>
                    <a:pt x="3" y="1"/>
                  </a:cubicBezTo>
                  <a:cubicBezTo>
                    <a:pt x="3" y="4"/>
                    <a:pt x="3" y="6"/>
                    <a:pt x="1" y="8"/>
                  </a:cubicBezTo>
                  <a:cubicBezTo>
                    <a:pt x="0" y="9"/>
                    <a:pt x="1" y="10"/>
                    <a:pt x="2" y="9"/>
                  </a:cubicBezTo>
                  <a:cubicBezTo>
                    <a:pt x="4" y="7"/>
                    <a:pt x="5" y="4"/>
                    <a:pt x="5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71" name="PA_组合 670"/>
          <p:cNvGrpSpPr/>
          <p:nvPr>
            <p:custDataLst>
              <p:tags r:id="rId8"/>
            </p:custDataLst>
          </p:nvPr>
        </p:nvGrpSpPr>
        <p:grpSpPr>
          <a:xfrm>
            <a:off x="7669531" y="1811339"/>
            <a:ext cx="685800" cy="1003300"/>
            <a:chOff x="6978651" y="1811339"/>
            <a:chExt cx="685800" cy="1003300"/>
          </a:xfrm>
        </p:grpSpPr>
        <p:sp>
          <p:nvSpPr>
            <p:cNvPr id="644" name="Freeform 184"/>
            <p:cNvSpPr>
              <a:spLocks noEditPoints="1"/>
            </p:cNvSpPr>
            <p:nvPr/>
          </p:nvSpPr>
          <p:spPr bwMode="auto">
            <a:xfrm>
              <a:off x="6978651" y="1811339"/>
              <a:ext cx="685800" cy="1003300"/>
            </a:xfrm>
            <a:custGeom>
              <a:avLst/>
              <a:gdLst>
                <a:gd name="T0" fmla="*/ 314 w 319"/>
                <a:gd name="T1" fmla="*/ 338 h 467"/>
                <a:gd name="T2" fmla="*/ 311 w 319"/>
                <a:gd name="T3" fmla="*/ 308 h 467"/>
                <a:gd name="T4" fmla="*/ 302 w 319"/>
                <a:gd name="T5" fmla="*/ 202 h 467"/>
                <a:gd name="T6" fmla="*/ 253 w 319"/>
                <a:gd name="T7" fmla="*/ 194 h 467"/>
                <a:gd name="T8" fmla="*/ 116 w 319"/>
                <a:gd name="T9" fmla="*/ 189 h 467"/>
                <a:gd name="T10" fmla="*/ 205 w 319"/>
                <a:gd name="T11" fmla="*/ 106 h 467"/>
                <a:gd name="T12" fmla="*/ 229 w 319"/>
                <a:gd name="T13" fmla="*/ 153 h 467"/>
                <a:gd name="T14" fmla="*/ 277 w 319"/>
                <a:gd name="T15" fmla="*/ 69 h 467"/>
                <a:gd name="T16" fmla="*/ 108 w 319"/>
                <a:gd name="T17" fmla="*/ 14 h 467"/>
                <a:gd name="T18" fmla="*/ 30 w 319"/>
                <a:gd name="T19" fmla="*/ 202 h 467"/>
                <a:gd name="T20" fmla="*/ 1 w 319"/>
                <a:gd name="T21" fmla="*/ 257 h 467"/>
                <a:gd name="T22" fmla="*/ 4 w 319"/>
                <a:gd name="T23" fmla="*/ 310 h 467"/>
                <a:gd name="T24" fmla="*/ 4 w 319"/>
                <a:gd name="T25" fmla="*/ 342 h 467"/>
                <a:gd name="T26" fmla="*/ 3 w 319"/>
                <a:gd name="T27" fmla="*/ 363 h 467"/>
                <a:gd name="T28" fmla="*/ 8 w 319"/>
                <a:gd name="T29" fmla="*/ 379 h 467"/>
                <a:gd name="T30" fmla="*/ 41 w 319"/>
                <a:gd name="T31" fmla="*/ 454 h 467"/>
                <a:gd name="T32" fmla="*/ 246 w 319"/>
                <a:gd name="T33" fmla="*/ 463 h 467"/>
                <a:gd name="T34" fmla="*/ 310 w 319"/>
                <a:gd name="T35" fmla="*/ 416 h 467"/>
                <a:gd name="T36" fmla="*/ 318 w 319"/>
                <a:gd name="T37" fmla="*/ 360 h 467"/>
                <a:gd name="T38" fmla="*/ 246 w 319"/>
                <a:gd name="T39" fmla="*/ 315 h 467"/>
                <a:gd name="T40" fmla="*/ 298 w 319"/>
                <a:gd name="T41" fmla="*/ 329 h 467"/>
                <a:gd name="T42" fmla="*/ 198 w 319"/>
                <a:gd name="T43" fmla="*/ 333 h 467"/>
                <a:gd name="T44" fmla="*/ 297 w 319"/>
                <a:gd name="T45" fmla="*/ 305 h 467"/>
                <a:gd name="T46" fmla="*/ 198 w 319"/>
                <a:gd name="T47" fmla="*/ 310 h 467"/>
                <a:gd name="T48" fmla="*/ 294 w 319"/>
                <a:gd name="T49" fmla="*/ 289 h 467"/>
                <a:gd name="T50" fmla="*/ 54 w 319"/>
                <a:gd name="T51" fmla="*/ 126 h 467"/>
                <a:gd name="T52" fmla="*/ 125 w 319"/>
                <a:gd name="T53" fmla="*/ 22 h 467"/>
                <a:gd name="T54" fmla="*/ 262 w 319"/>
                <a:gd name="T55" fmla="*/ 88 h 467"/>
                <a:gd name="T56" fmla="*/ 231 w 319"/>
                <a:gd name="T57" fmla="*/ 137 h 467"/>
                <a:gd name="T58" fmla="*/ 192 w 319"/>
                <a:gd name="T59" fmla="*/ 71 h 467"/>
                <a:gd name="T60" fmla="*/ 104 w 319"/>
                <a:gd name="T61" fmla="*/ 160 h 467"/>
                <a:gd name="T62" fmla="*/ 56 w 319"/>
                <a:gd name="T63" fmla="*/ 200 h 467"/>
                <a:gd name="T64" fmla="*/ 115 w 319"/>
                <a:gd name="T65" fmla="*/ 209 h 467"/>
                <a:gd name="T66" fmla="*/ 249 w 319"/>
                <a:gd name="T67" fmla="*/ 205 h 467"/>
                <a:gd name="T68" fmla="*/ 289 w 319"/>
                <a:gd name="T69" fmla="*/ 209 h 467"/>
                <a:gd name="T70" fmla="*/ 293 w 319"/>
                <a:gd name="T71" fmla="*/ 280 h 467"/>
                <a:gd name="T72" fmla="*/ 193 w 319"/>
                <a:gd name="T73" fmla="*/ 280 h 467"/>
                <a:gd name="T74" fmla="*/ 120 w 319"/>
                <a:gd name="T75" fmla="*/ 277 h 467"/>
                <a:gd name="T76" fmla="*/ 108 w 319"/>
                <a:gd name="T77" fmla="*/ 282 h 467"/>
                <a:gd name="T78" fmla="*/ 17 w 319"/>
                <a:gd name="T79" fmla="*/ 238 h 467"/>
                <a:gd name="T80" fmla="*/ 141 w 319"/>
                <a:gd name="T81" fmla="*/ 266 h 467"/>
                <a:gd name="T82" fmla="*/ 183 w 319"/>
                <a:gd name="T83" fmla="*/ 335 h 467"/>
                <a:gd name="T84" fmla="*/ 146 w 319"/>
                <a:gd name="T85" fmla="*/ 381 h 467"/>
                <a:gd name="T86" fmla="*/ 59 w 319"/>
                <a:gd name="T87" fmla="*/ 288 h 467"/>
                <a:gd name="T88" fmla="*/ 118 w 319"/>
                <a:gd name="T89" fmla="*/ 301 h 467"/>
                <a:gd name="T90" fmla="*/ 19 w 319"/>
                <a:gd name="T91" fmla="*/ 298 h 467"/>
                <a:gd name="T92" fmla="*/ 18 w 319"/>
                <a:gd name="T93" fmla="*/ 311 h 467"/>
                <a:gd name="T94" fmla="*/ 118 w 319"/>
                <a:gd name="T95" fmla="*/ 307 h 467"/>
                <a:gd name="T96" fmla="*/ 14 w 319"/>
                <a:gd name="T97" fmla="*/ 321 h 467"/>
                <a:gd name="T98" fmla="*/ 117 w 319"/>
                <a:gd name="T99" fmla="*/ 336 h 467"/>
                <a:gd name="T100" fmla="*/ 73 w 319"/>
                <a:gd name="T101" fmla="*/ 356 h 467"/>
                <a:gd name="T102" fmla="*/ 18 w 319"/>
                <a:gd name="T103" fmla="*/ 344 h 467"/>
                <a:gd name="T104" fmla="*/ 153 w 319"/>
                <a:gd name="T105" fmla="*/ 449 h 467"/>
                <a:gd name="T106" fmla="*/ 24 w 319"/>
                <a:gd name="T107" fmla="*/ 427 h 467"/>
                <a:gd name="T108" fmla="*/ 23 w 319"/>
                <a:gd name="T109" fmla="*/ 373 h 467"/>
                <a:gd name="T110" fmla="*/ 89 w 319"/>
                <a:gd name="T111" fmla="*/ 367 h 467"/>
                <a:gd name="T112" fmla="*/ 176 w 319"/>
                <a:gd name="T113" fmla="*/ 397 h 467"/>
                <a:gd name="T114" fmla="*/ 294 w 319"/>
                <a:gd name="T115" fmla="*/ 363 h 467"/>
                <a:gd name="T116" fmla="*/ 293 w 319"/>
                <a:gd name="T117" fmla="*/ 441 h 467"/>
                <a:gd name="T118" fmla="*/ 214 w 319"/>
                <a:gd name="T119" fmla="*/ 358 h 467"/>
                <a:gd name="T120" fmla="*/ 198 w 319"/>
                <a:gd name="T121" fmla="*/ 341 h 467"/>
                <a:gd name="T122" fmla="*/ 299 w 319"/>
                <a:gd name="T123" fmla="*/ 337 h 467"/>
                <a:gd name="T124" fmla="*/ 300 w 319"/>
                <a:gd name="T125" fmla="*/ 353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19" h="467">
                  <a:moveTo>
                    <a:pt x="318" y="352"/>
                  </a:moveTo>
                  <a:cubicBezTo>
                    <a:pt x="318" y="349"/>
                    <a:pt x="311" y="344"/>
                    <a:pt x="311" y="344"/>
                  </a:cubicBezTo>
                  <a:cubicBezTo>
                    <a:pt x="311" y="343"/>
                    <a:pt x="314" y="340"/>
                    <a:pt x="314" y="338"/>
                  </a:cubicBezTo>
                  <a:cubicBezTo>
                    <a:pt x="315" y="334"/>
                    <a:pt x="316" y="331"/>
                    <a:pt x="314" y="327"/>
                  </a:cubicBezTo>
                  <a:cubicBezTo>
                    <a:pt x="313" y="324"/>
                    <a:pt x="310" y="322"/>
                    <a:pt x="309" y="320"/>
                  </a:cubicBezTo>
                  <a:cubicBezTo>
                    <a:pt x="308" y="315"/>
                    <a:pt x="311" y="313"/>
                    <a:pt x="311" y="308"/>
                  </a:cubicBezTo>
                  <a:cubicBezTo>
                    <a:pt x="314" y="297"/>
                    <a:pt x="307" y="281"/>
                    <a:pt x="306" y="270"/>
                  </a:cubicBezTo>
                  <a:cubicBezTo>
                    <a:pt x="304" y="256"/>
                    <a:pt x="305" y="241"/>
                    <a:pt x="304" y="227"/>
                  </a:cubicBezTo>
                  <a:cubicBezTo>
                    <a:pt x="303" y="221"/>
                    <a:pt x="306" y="208"/>
                    <a:pt x="302" y="202"/>
                  </a:cubicBezTo>
                  <a:cubicBezTo>
                    <a:pt x="298" y="197"/>
                    <a:pt x="292" y="197"/>
                    <a:pt x="286" y="197"/>
                  </a:cubicBezTo>
                  <a:cubicBezTo>
                    <a:pt x="285" y="197"/>
                    <a:pt x="284" y="197"/>
                    <a:pt x="283" y="197"/>
                  </a:cubicBezTo>
                  <a:cubicBezTo>
                    <a:pt x="274" y="192"/>
                    <a:pt x="262" y="194"/>
                    <a:pt x="253" y="194"/>
                  </a:cubicBezTo>
                  <a:cubicBezTo>
                    <a:pt x="223" y="194"/>
                    <a:pt x="193" y="192"/>
                    <a:pt x="164" y="193"/>
                  </a:cubicBezTo>
                  <a:cubicBezTo>
                    <a:pt x="149" y="193"/>
                    <a:pt x="135" y="194"/>
                    <a:pt x="121" y="196"/>
                  </a:cubicBezTo>
                  <a:cubicBezTo>
                    <a:pt x="122" y="193"/>
                    <a:pt x="119" y="190"/>
                    <a:pt x="116" y="189"/>
                  </a:cubicBezTo>
                  <a:cubicBezTo>
                    <a:pt x="115" y="172"/>
                    <a:pt x="116" y="154"/>
                    <a:pt x="116" y="136"/>
                  </a:cubicBezTo>
                  <a:cubicBezTo>
                    <a:pt x="116" y="112"/>
                    <a:pt x="127" y="94"/>
                    <a:pt x="151" y="86"/>
                  </a:cubicBezTo>
                  <a:cubicBezTo>
                    <a:pt x="173" y="79"/>
                    <a:pt x="197" y="81"/>
                    <a:pt x="205" y="106"/>
                  </a:cubicBezTo>
                  <a:cubicBezTo>
                    <a:pt x="209" y="115"/>
                    <a:pt x="211" y="124"/>
                    <a:pt x="214" y="133"/>
                  </a:cubicBezTo>
                  <a:cubicBezTo>
                    <a:pt x="217" y="139"/>
                    <a:pt x="218" y="147"/>
                    <a:pt x="223" y="152"/>
                  </a:cubicBezTo>
                  <a:cubicBezTo>
                    <a:pt x="224" y="153"/>
                    <a:pt x="227" y="154"/>
                    <a:pt x="229" y="153"/>
                  </a:cubicBezTo>
                  <a:cubicBezTo>
                    <a:pt x="242" y="148"/>
                    <a:pt x="264" y="152"/>
                    <a:pt x="271" y="138"/>
                  </a:cubicBezTo>
                  <a:cubicBezTo>
                    <a:pt x="276" y="129"/>
                    <a:pt x="274" y="114"/>
                    <a:pt x="274" y="104"/>
                  </a:cubicBezTo>
                  <a:cubicBezTo>
                    <a:pt x="274" y="93"/>
                    <a:pt x="278" y="81"/>
                    <a:pt x="277" y="69"/>
                  </a:cubicBezTo>
                  <a:cubicBezTo>
                    <a:pt x="276" y="50"/>
                    <a:pt x="265" y="32"/>
                    <a:pt x="250" y="21"/>
                  </a:cubicBezTo>
                  <a:cubicBezTo>
                    <a:pt x="227" y="5"/>
                    <a:pt x="212" y="0"/>
                    <a:pt x="184" y="1"/>
                  </a:cubicBezTo>
                  <a:cubicBezTo>
                    <a:pt x="158" y="2"/>
                    <a:pt x="132" y="6"/>
                    <a:pt x="108" y="14"/>
                  </a:cubicBezTo>
                  <a:cubicBezTo>
                    <a:pt x="86" y="20"/>
                    <a:pt x="74" y="43"/>
                    <a:pt x="62" y="60"/>
                  </a:cubicBezTo>
                  <a:cubicBezTo>
                    <a:pt x="34" y="101"/>
                    <a:pt x="39" y="153"/>
                    <a:pt x="48" y="200"/>
                  </a:cubicBezTo>
                  <a:cubicBezTo>
                    <a:pt x="42" y="201"/>
                    <a:pt x="36" y="201"/>
                    <a:pt x="30" y="202"/>
                  </a:cubicBezTo>
                  <a:cubicBezTo>
                    <a:pt x="14" y="205"/>
                    <a:pt x="3" y="208"/>
                    <a:pt x="1" y="226"/>
                  </a:cubicBezTo>
                  <a:cubicBezTo>
                    <a:pt x="1" y="229"/>
                    <a:pt x="2" y="232"/>
                    <a:pt x="2" y="235"/>
                  </a:cubicBezTo>
                  <a:cubicBezTo>
                    <a:pt x="3" y="243"/>
                    <a:pt x="1" y="249"/>
                    <a:pt x="1" y="257"/>
                  </a:cubicBezTo>
                  <a:cubicBezTo>
                    <a:pt x="1" y="264"/>
                    <a:pt x="5" y="272"/>
                    <a:pt x="3" y="279"/>
                  </a:cubicBezTo>
                  <a:cubicBezTo>
                    <a:pt x="2" y="285"/>
                    <a:pt x="0" y="284"/>
                    <a:pt x="1" y="292"/>
                  </a:cubicBezTo>
                  <a:cubicBezTo>
                    <a:pt x="2" y="300"/>
                    <a:pt x="7" y="298"/>
                    <a:pt x="4" y="310"/>
                  </a:cubicBezTo>
                  <a:cubicBezTo>
                    <a:pt x="4" y="312"/>
                    <a:pt x="1" y="313"/>
                    <a:pt x="1" y="316"/>
                  </a:cubicBezTo>
                  <a:cubicBezTo>
                    <a:pt x="0" y="322"/>
                    <a:pt x="1" y="324"/>
                    <a:pt x="2" y="329"/>
                  </a:cubicBezTo>
                  <a:cubicBezTo>
                    <a:pt x="4" y="338"/>
                    <a:pt x="7" y="323"/>
                    <a:pt x="4" y="342"/>
                  </a:cubicBezTo>
                  <a:cubicBezTo>
                    <a:pt x="4" y="347"/>
                    <a:pt x="1" y="349"/>
                    <a:pt x="2" y="354"/>
                  </a:cubicBezTo>
                  <a:cubicBezTo>
                    <a:pt x="3" y="357"/>
                    <a:pt x="4" y="360"/>
                    <a:pt x="5" y="363"/>
                  </a:cubicBezTo>
                  <a:cubicBezTo>
                    <a:pt x="4" y="363"/>
                    <a:pt x="4" y="363"/>
                    <a:pt x="3" y="363"/>
                  </a:cubicBezTo>
                  <a:cubicBezTo>
                    <a:pt x="1" y="363"/>
                    <a:pt x="1" y="365"/>
                    <a:pt x="2" y="366"/>
                  </a:cubicBezTo>
                  <a:cubicBezTo>
                    <a:pt x="4" y="366"/>
                    <a:pt x="5" y="366"/>
                    <a:pt x="6" y="366"/>
                  </a:cubicBezTo>
                  <a:cubicBezTo>
                    <a:pt x="8" y="370"/>
                    <a:pt x="9" y="374"/>
                    <a:pt x="8" y="379"/>
                  </a:cubicBezTo>
                  <a:cubicBezTo>
                    <a:pt x="5" y="391"/>
                    <a:pt x="8" y="399"/>
                    <a:pt x="8" y="410"/>
                  </a:cubicBezTo>
                  <a:cubicBezTo>
                    <a:pt x="9" y="422"/>
                    <a:pt x="8" y="448"/>
                    <a:pt x="20" y="453"/>
                  </a:cubicBezTo>
                  <a:cubicBezTo>
                    <a:pt x="26" y="456"/>
                    <a:pt x="35" y="454"/>
                    <a:pt x="41" y="454"/>
                  </a:cubicBezTo>
                  <a:cubicBezTo>
                    <a:pt x="55" y="455"/>
                    <a:pt x="68" y="458"/>
                    <a:pt x="82" y="459"/>
                  </a:cubicBezTo>
                  <a:cubicBezTo>
                    <a:pt x="110" y="462"/>
                    <a:pt x="138" y="464"/>
                    <a:pt x="166" y="464"/>
                  </a:cubicBezTo>
                  <a:cubicBezTo>
                    <a:pt x="192" y="465"/>
                    <a:pt x="220" y="467"/>
                    <a:pt x="246" y="463"/>
                  </a:cubicBezTo>
                  <a:cubicBezTo>
                    <a:pt x="256" y="462"/>
                    <a:pt x="269" y="460"/>
                    <a:pt x="280" y="459"/>
                  </a:cubicBezTo>
                  <a:cubicBezTo>
                    <a:pt x="287" y="459"/>
                    <a:pt x="295" y="461"/>
                    <a:pt x="301" y="455"/>
                  </a:cubicBezTo>
                  <a:cubicBezTo>
                    <a:pt x="312" y="446"/>
                    <a:pt x="310" y="428"/>
                    <a:pt x="310" y="416"/>
                  </a:cubicBezTo>
                  <a:cubicBezTo>
                    <a:pt x="310" y="405"/>
                    <a:pt x="310" y="395"/>
                    <a:pt x="308" y="384"/>
                  </a:cubicBezTo>
                  <a:cubicBezTo>
                    <a:pt x="308" y="376"/>
                    <a:pt x="308" y="373"/>
                    <a:pt x="312" y="367"/>
                  </a:cubicBezTo>
                  <a:cubicBezTo>
                    <a:pt x="314" y="364"/>
                    <a:pt x="317" y="363"/>
                    <a:pt x="318" y="360"/>
                  </a:cubicBezTo>
                  <a:cubicBezTo>
                    <a:pt x="319" y="357"/>
                    <a:pt x="319" y="354"/>
                    <a:pt x="318" y="352"/>
                  </a:cubicBezTo>
                  <a:moveTo>
                    <a:pt x="198" y="316"/>
                  </a:moveTo>
                  <a:cubicBezTo>
                    <a:pt x="214" y="318"/>
                    <a:pt x="231" y="315"/>
                    <a:pt x="246" y="315"/>
                  </a:cubicBezTo>
                  <a:cubicBezTo>
                    <a:pt x="257" y="314"/>
                    <a:pt x="268" y="312"/>
                    <a:pt x="280" y="314"/>
                  </a:cubicBezTo>
                  <a:cubicBezTo>
                    <a:pt x="285" y="314"/>
                    <a:pt x="289" y="315"/>
                    <a:pt x="293" y="315"/>
                  </a:cubicBezTo>
                  <a:cubicBezTo>
                    <a:pt x="293" y="320"/>
                    <a:pt x="296" y="324"/>
                    <a:pt x="298" y="329"/>
                  </a:cubicBezTo>
                  <a:cubicBezTo>
                    <a:pt x="292" y="328"/>
                    <a:pt x="285" y="327"/>
                    <a:pt x="283" y="326"/>
                  </a:cubicBezTo>
                  <a:cubicBezTo>
                    <a:pt x="273" y="326"/>
                    <a:pt x="264" y="327"/>
                    <a:pt x="255" y="328"/>
                  </a:cubicBezTo>
                  <a:cubicBezTo>
                    <a:pt x="249" y="329"/>
                    <a:pt x="211" y="332"/>
                    <a:pt x="198" y="333"/>
                  </a:cubicBezTo>
                  <a:cubicBezTo>
                    <a:pt x="198" y="327"/>
                    <a:pt x="198" y="321"/>
                    <a:pt x="198" y="316"/>
                  </a:cubicBezTo>
                  <a:moveTo>
                    <a:pt x="297" y="305"/>
                  </a:moveTo>
                  <a:cubicBezTo>
                    <a:pt x="297" y="305"/>
                    <a:pt x="297" y="305"/>
                    <a:pt x="297" y="305"/>
                  </a:cubicBezTo>
                  <a:cubicBezTo>
                    <a:pt x="291" y="306"/>
                    <a:pt x="282" y="302"/>
                    <a:pt x="277" y="301"/>
                  </a:cubicBezTo>
                  <a:cubicBezTo>
                    <a:pt x="267" y="300"/>
                    <a:pt x="258" y="303"/>
                    <a:pt x="249" y="304"/>
                  </a:cubicBezTo>
                  <a:cubicBezTo>
                    <a:pt x="243" y="304"/>
                    <a:pt x="215" y="309"/>
                    <a:pt x="198" y="310"/>
                  </a:cubicBezTo>
                  <a:cubicBezTo>
                    <a:pt x="198" y="304"/>
                    <a:pt x="197" y="298"/>
                    <a:pt x="196" y="292"/>
                  </a:cubicBezTo>
                  <a:cubicBezTo>
                    <a:pt x="212" y="293"/>
                    <a:pt x="228" y="290"/>
                    <a:pt x="243" y="289"/>
                  </a:cubicBezTo>
                  <a:cubicBezTo>
                    <a:pt x="261" y="287"/>
                    <a:pt x="277" y="289"/>
                    <a:pt x="294" y="289"/>
                  </a:cubicBezTo>
                  <a:cubicBezTo>
                    <a:pt x="296" y="294"/>
                    <a:pt x="298" y="300"/>
                    <a:pt x="297" y="305"/>
                  </a:cubicBezTo>
                  <a:moveTo>
                    <a:pt x="54" y="174"/>
                  </a:moveTo>
                  <a:cubicBezTo>
                    <a:pt x="53" y="158"/>
                    <a:pt x="53" y="142"/>
                    <a:pt x="54" y="126"/>
                  </a:cubicBezTo>
                  <a:cubicBezTo>
                    <a:pt x="55" y="93"/>
                    <a:pt x="70" y="71"/>
                    <a:pt x="89" y="45"/>
                  </a:cubicBezTo>
                  <a:cubicBezTo>
                    <a:pt x="94" y="38"/>
                    <a:pt x="97" y="33"/>
                    <a:pt x="105" y="29"/>
                  </a:cubicBezTo>
                  <a:cubicBezTo>
                    <a:pt x="111" y="25"/>
                    <a:pt x="118" y="24"/>
                    <a:pt x="125" y="22"/>
                  </a:cubicBezTo>
                  <a:cubicBezTo>
                    <a:pt x="140" y="18"/>
                    <a:pt x="155" y="16"/>
                    <a:pt x="171" y="14"/>
                  </a:cubicBezTo>
                  <a:cubicBezTo>
                    <a:pt x="201" y="11"/>
                    <a:pt x="237" y="15"/>
                    <a:pt x="254" y="44"/>
                  </a:cubicBezTo>
                  <a:cubicBezTo>
                    <a:pt x="262" y="58"/>
                    <a:pt x="264" y="72"/>
                    <a:pt x="262" y="88"/>
                  </a:cubicBezTo>
                  <a:cubicBezTo>
                    <a:pt x="260" y="100"/>
                    <a:pt x="264" y="116"/>
                    <a:pt x="259" y="127"/>
                  </a:cubicBezTo>
                  <a:cubicBezTo>
                    <a:pt x="253" y="141"/>
                    <a:pt x="241" y="130"/>
                    <a:pt x="232" y="136"/>
                  </a:cubicBezTo>
                  <a:cubicBezTo>
                    <a:pt x="232" y="136"/>
                    <a:pt x="232" y="137"/>
                    <a:pt x="231" y="137"/>
                  </a:cubicBezTo>
                  <a:cubicBezTo>
                    <a:pt x="231" y="136"/>
                    <a:pt x="231" y="135"/>
                    <a:pt x="231" y="134"/>
                  </a:cubicBezTo>
                  <a:cubicBezTo>
                    <a:pt x="230" y="128"/>
                    <a:pt x="224" y="120"/>
                    <a:pt x="222" y="114"/>
                  </a:cubicBezTo>
                  <a:cubicBezTo>
                    <a:pt x="217" y="96"/>
                    <a:pt x="211" y="78"/>
                    <a:pt x="192" y="71"/>
                  </a:cubicBezTo>
                  <a:cubicBezTo>
                    <a:pt x="176" y="66"/>
                    <a:pt x="157" y="69"/>
                    <a:pt x="142" y="75"/>
                  </a:cubicBezTo>
                  <a:cubicBezTo>
                    <a:pt x="123" y="83"/>
                    <a:pt x="108" y="98"/>
                    <a:pt x="104" y="118"/>
                  </a:cubicBezTo>
                  <a:cubicBezTo>
                    <a:pt x="102" y="132"/>
                    <a:pt x="104" y="146"/>
                    <a:pt x="104" y="160"/>
                  </a:cubicBezTo>
                  <a:cubicBezTo>
                    <a:pt x="103" y="173"/>
                    <a:pt x="102" y="185"/>
                    <a:pt x="104" y="197"/>
                  </a:cubicBezTo>
                  <a:cubicBezTo>
                    <a:pt x="102" y="197"/>
                    <a:pt x="100" y="198"/>
                    <a:pt x="99" y="198"/>
                  </a:cubicBezTo>
                  <a:cubicBezTo>
                    <a:pt x="85" y="199"/>
                    <a:pt x="70" y="199"/>
                    <a:pt x="56" y="200"/>
                  </a:cubicBezTo>
                  <a:cubicBezTo>
                    <a:pt x="56" y="191"/>
                    <a:pt x="55" y="183"/>
                    <a:pt x="54" y="174"/>
                  </a:cubicBezTo>
                  <a:moveTo>
                    <a:pt x="36" y="217"/>
                  </a:moveTo>
                  <a:cubicBezTo>
                    <a:pt x="62" y="212"/>
                    <a:pt x="89" y="213"/>
                    <a:pt x="115" y="209"/>
                  </a:cubicBezTo>
                  <a:cubicBezTo>
                    <a:pt x="128" y="208"/>
                    <a:pt x="140" y="208"/>
                    <a:pt x="152" y="207"/>
                  </a:cubicBezTo>
                  <a:cubicBezTo>
                    <a:pt x="168" y="205"/>
                    <a:pt x="186" y="206"/>
                    <a:pt x="202" y="206"/>
                  </a:cubicBezTo>
                  <a:cubicBezTo>
                    <a:pt x="218" y="206"/>
                    <a:pt x="234" y="206"/>
                    <a:pt x="249" y="205"/>
                  </a:cubicBezTo>
                  <a:cubicBezTo>
                    <a:pt x="250" y="206"/>
                    <a:pt x="251" y="206"/>
                    <a:pt x="251" y="206"/>
                  </a:cubicBezTo>
                  <a:cubicBezTo>
                    <a:pt x="263" y="208"/>
                    <a:pt x="274" y="210"/>
                    <a:pt x="286" y="211"/>
                  </a:cubicBezTo>
                  <a:cubicBezTo>
                    <a:pt x="290" y="211"/>
                    <a:pt x="286" y="205"/>
                    <a:pt x="289" y="209"/>
                  </a:cubicBezTo>
                  <a:cubicBezTo>
                    <a:pt x="290" y="210"/>
                    <a:pt x="289" y="217"/>
                    <a:pt x="289" y="218"/>
                  </a:cubicBezTo>
                  <a:cubicBezTo>
                    <a:pt x="289" y="226"/>
                    <a:pt x="290" y="234"/>
                    <a:pt x="290" y="242"/>
                  </a:cubicBezTo>
                  <a:cubicBezTo>
                    <a:pt x="291" y="255"/>
                    <a:pt x="291" y="267"/>
                    <a:pt x="293" y="280"/>
                  </a:cubicBezTo>
                  <a:cubicBezTo>
                    <a:pt x="276" y="279"/>
                    <a:pt x="261" y="278"/>
                    <a:pt x="243" y="280"/>
                  </a:cubicBezTo>
                  <a:cubicBezTo>
                    <a:pt x="227" y="282"/>
                    <a:pt x="211" y="284"/>
                    <a:pt x="195" y="286"/>
                  </a:cubicBezTo>
                  <a:cubicBezTo>
                    <a:pt x="195" y="284"/>
                    <a:pt x="194" y="282"/>
                    <a:pt x="193" y="280"/>
                  </a:cubicBezTo>
                  <a:cubicBezTo>
                    <a:pt x="190" y="267"/>
                    <a:pt x="184" y="261"/>
                    <a:pt x="175" y="260"/>
                  </a:cubicBezTo>
                  <a:cubicBezTo>
                    <a:pt x="171" y="254"/>
                    <a:pt x="163" y="252"/>
                    <a:pt x="155" y="252"/>
                  </a:cubicBezTo>
                  <a:cubicBezTo>
                    <a:pt x="140" y="252"/>
                    <a:pt x="125" y="263"/>
                    <a:pt x="120" y="277"/>
                  </a:cubicBezTo>
                  <a:cubicBezTo>
                    <a:pt x="119" y="278"/>
                    <a:pt x="119" y="280"/>
                    <a:pt x="118" y="281"/>
                  </a:cubicBezTo>
                  <a:cubicBezTo>
                    <a:pt x="115" y="281"/>
                    <a:pt x="112" y="281"/>
                    <a:pt x="109" y="282"/>
                  </a:cubicBezTo>
                  <a:cubicBezTo>
                    <a:pt x="109" y="282"/>
                    <a:pt x="109" y="282"/>
                    <a:pt x="108" y="282"/>
                  </a:cubicBezTo>
                  <a:cubicBezTo>
                    <a:pt x="81" y="277"/>
                    <a:pt x="49" y="279"/>
                    <a:pt x="20" y="284"/>
                  </a:cubicBezTo>
                  <a:cubicBezTo>
                    <a:pt x="22" y="282"/>
                    <a:pt x="22" y="279"/>
                    <a:pt x="21" y="278"/>
                  </a:cubicBezTo>
                  <a:cubicBezTo>
                    <a:pt x="17" y="264"/>
                    <a:pt x="17" y="252"/>
                    <a:pt x="17" y="238"/>
                  </a:cubicBezTo>
                  <a:cubicBezTo>
                    <a:pt x="17" y="218"/>
                    <a:pt x="20" y="219"/>
                    <a:pt x="36" y="217"/>
                  </a:cubicBezTo>
                  <a:moveTo>
                    <a:pt x="128" y="311"/>
                  </a:moveTo>
                  <a:cubicBezTo>
                    <a:pt x="128" y="294"/>
                    <a:pt x="125" y="277"/>
                    <a:pt x="141" y="266"/>
                  </a:cubicBezTo>
                  <a:cubicBezTo>
                    <a:pt x="146" y="263"/>
                    <a:pt x="153" y="261"/>
                    <a:pt x="159" y="261"/>
                  </a:cubicBezTo>
                  <a:cubicBezTo>
                    <a:pt x="157" y="264"/>
                    <a:pt x="159" y="268"/>
                    <a:pt x="163" y="269"/>
                  </a:cubicBezTo>
                  <a:cubicBezTo>
                    <a:pt x="190" y="272"/>
                    <a:pt x="183" y="315"/>
                    <a:pt x="183" y="335"/>
                  </a:cubicBezTo>
                  <a:cubicBezTo>
                    <a:pt x="183" y="346"/>
                    <a:pt x="181" y="357"/>
                    <a:pt x="179" y="367"/>
                  </a:cubicBezTo>
                  <a:cubicBezTo>
                    <a:pt x="177" y="375"/>
                    <a:pt x="178" y="381"/>
                    <a:pt x="169" y="385"/>
                  </a:cubicBezTo>
                  <a:cubicBezTo>
                    <a:pt x="159" y="390"/>
                    <a:pt x="153" y="386"/>
                    <a:pt x="146" y="381"/>
                  </a:cubicBezTo>
                  <a:cubicBezTo>
                    <a:pt x="123" y="368"/>
                    <a:pt x="129" y="334"/>
                    <a:pt x="128" y="311"/>
                  </a:cubicBezTo>
                  <a:moveTo>
                    <a:pt x="16" y="289"/>
                  </a:moveTo>
                  <a:cubicBezTo>
                    <a:pt x="30" y="290"/>
                    <a:pt x="44" y="288"/>
                    <a:pt x="59" y="288"/>
                  </a:cubicBezTo>
                  <a:cubicBezTo>
                    <a:pt x="71" y="288"/>
                    <a:pt x="85" y="289"/>
                    <a:pt x="98" y="288"/>
                  </a:cubicBezTo>
                  <a:cubicBezTo>
                    <a:pt x="104" y="291"/>
                    <a:pt x="111" y="292"/>
                    <a:pt x="117" y="289"/>
                  </a:cubicBezTo>
                  <a:cubicBezTo>
                    <a:pt x="117" y="293"/>
                    <a:pt x="117" y="297"/>
                    <a:pt x="118" y="301"/>
                  </a:cubicBezTo>
                  <a:cubicBezTo>
                    <a:pt x="100" y="294"/>
                    <a:pt x="82" y="299"/>
                    <a:pt x="64" y="300"/>
                  </a:cubicBezTo>
                  <a:cubicBezTo>
                    <a:pt x="60" y="301"/>
                    <a:pt x="34" y="305"/>
                    <a:pt x="19" y="306"/>
                  </a:cubicBezTo>
                  <a:cubicBezTo>
                    <a:pt x="20" y="303"/>
                    <a:pt x="19" y="301"/>
                    <a:pt x="19" y="298"/>
                  </a:cubicBezTo>
                  <a:cubicBezTo>
                    <a:pt x="17" y="293"/>
                    <a:pt x="15" y="291"/>
                    <a:pt x="16" y="289"/>
                  </a:cubicBezTo>
                  <a:moveTo>
                    <a:pt x="14" y="321"/>
                  </a:moveTo>
                  <a:cubicBezTo>
                    <a:pt x="14" y="317"/>
                    <a:pt x="16" y="315"/>
                    <a:pt x="18" y="311"/>
                  </a:cubicBezTo>
                  <a:cubicBezTo>
                    <a:pt x="32" y="312"/>
                    <a:pt x="47" y="309"/>
                    <a:pt x="61" y="308"/>
                  </a:cubicBezTo>
                  <a:cubicBezTo>
                    <a:pt x="72" y="307"/>
                    <a:pt x="83" y="306"/>
                    <a:pt x="95" y="306"/>
                  </a:cubicBezTo>
                  <a:cubicBezTo>
                    <a:pt x="103" y="306"/>
                    <a:pt x="110" y="309"/>
                    <a:pt x="118" y="307"/>
                  </a:cubicBezTo>
                  <a:cubicBezTo>
                    <a:pt x="118" y="314"/>
                    <a:pt x="117" y="321"/>
                    <a:pt x="117" y="328"/>
                  </a:cubicBezTo>
                  <a:cubicBezTo>
                    <a:pt x="85" y="324"/>
                    <a:pt x="49" y="325"/>
                    <a:pt x="17" y="329"/>
                  </a:cubicBezTo>
                  <a:cubicBezTo>
                    <a:pt x="16" y="327"/>
                    <a:pt x="14" y="325"/>
                    <a:pt x="14" y="321"/>
                  </a:cubicBezTo>
                  <a:moveTo>
                    <a:pt x="18" y="344"/>
                  </a:moveTo>
                  <a:cubicBezTo>
                    <a:pt x="18" y="340"/>
                    <a:pt x="20" y="338"/>
                    <a:pt x="19" y="335"/>
                  </a:cubicBezTo>
                  <a:cubicBezTo>
                    <a:pt x="51" y="338"/>
                    <a:pt x="86" y="339"/>
                    <a:pt x="117" y="336"/>
                  </a:cubicBezTo>
                  <a:cubicBezTo>
                    <a:pt x="117" y="340"/>
                    <a:pt x="117" y="345"/>
                    <a:pt x="117" y="350"/>
                  </a:cubicBezTo>
                  <a:cubicBezTo>
                    <a:pt x="117" y="353"/>
                    <a:pt x="117" y="356"/>
                    <a:pt x="118" y="360"/>
                  </a:cubicBezTo>
                  <a:cubicBezTo>
                    <a:pt x="103" y="362"/>
                    <a:pt x="87" y="356"/>
                    <a:pt x="73" y="356"/>
                  </a:cubicBezTo>
                  <a:cubicBezTo>
                    <a:pt x="63" y="356"/>
                    <a:pt x="53" y="359"/>
                    <a:pt x="43" y="360"/>
                  </a:cubicBezTo>
                  <a:cubicBezTo>
                    <a:pt x="36" y="361"/>
                    <a:pt x="29" y="361"/>
                    <a:pt x="22" y="361"/>
                  </a:cubicBezTo>
                  <a:cubicBezTo>
                    <a:pt x="19" y="355"/>
                    <a:pt x="17" y="352"/>
                    <a:pt x="18" y="344"/>
                  </a:cubicBezTo>
                  <a:moveTo>
                    <a:pt x="293" y="441"/>
                  </a:moveTo>
                  <a:cubicBezTo>
                    <a:pt x="287" y="447"/>
                    <a:pt x="260" y="446"/>
                    <a:pt x="252" y="447"/>
                  </a:cubicBezTo>
                  <a:cubicBezTo>
                    <a:pt x="220" y="451"/>
                    <a:pt x="186" y="451"/>
                    <a:pt x="153" y="449"/>
                  </a:cubicBezTo>
                  <a:cubicBezTo>
                    <a:pt x="121" y="447"/>
                    <a:pt x="89" y="445"/>
                    <a:pt x="56" y="441"/>
                  </a:cubicBezTo>
                  <a:cubicBezTo>
                    <a:pt x="51" y="440"/>
                    <a:pt x="29" y="442"/>
                    <a:pt x="27" y="440"/>
                  </a:cubicBezTo>
                  <a:cubicBezTo>
                    <a:pt x="25" y="438"/>
                    <a:pt x="24" y="430"/>
                    <a:pt x="24" y="427"/>
                  </a:cubicBezTo>
                  <a:cubicBezTo>
                    <a:pt x="22" y="419"/>
                    <a:pt x="23" y="410"/>
                    <a:pt x="22" y="402"/>
                  </a:cubicBezTo>
                  <a:cubicBezTo>
                    <a:pt x="22" y="394"/>
                    <a:pt x="19" y="392"/>
                    <a:pt x="21" y="383"/>
                  </a:cubicBezTo>
                  <a:cubicBezTo>
                    <a:pt x="21" y="379"/>
                    <a:pt x="23" y="376"/>
                    <a:pt x="23" y="373"/>
                  </a:cubicBezTo>
                  <a:cubicBezTo>
                    <a:pt x="24" y="371"/>
                    <a:pt x="24" y="370"/>
                    <a:pt x="24" y="368"/>
                  </a:cubicBezTo>
                  <a:cubicBezTo>
                    <a:pt x="30" y="369"/>
                    <a:pt x="36" y="369"/>
                    <a:pt x="43" y="368"/>
                  </a:cubicBezTo>
                  <a:cubicBezTo>
                    <a:pt x="59" y="368"/>
                    <a:pt x="73" y="364"/>
                    <a:pt x="89" y="367"/>
                  </a:cubicBezTo>
                  <a:cubicBezTo>
                    <a:pt x="97" y="368"/>
                    <a:pt x="110" y="372"/>
                    <a:pt x="119" y="369"/>
                  </a:cubicBezTo>
                  <a:cubicBezTo>
                    <a:pt x="120" y="379"/>
                    <a:pt x="123" y="388"/>
                    <a:pt x="133" y="392"/>
                  </a:cubicBezTo>
                  <a:cubicBezTo>
                    <a:pt x="146" y="399"/>
                    <a:pt x="162" y="404"/>
                    <a:pt x="176" y="397"/>
                  </a:cubicBezTo>
                  <a:cubicBezTo>
                    <a:pt x="189" y="390"/>
                    <a:pt x="192" y="378"/>
                    <a:pt x="195" y="366"/>
                  </a:cubicBezTo>
                  <a:cubicBezTo>
                    <a:pt x="211" y="369"/>
                    <a:pt x="230" y="366"/>
                    <a:pt x="245" y="367"/>
                  </a:cubicBezTo>
                  <a:cubicBezTo>
                    <a:pt x="261" y="367"/>
                    <a:pt x="279" y="368"/>
                    <a:pt x="294" y="363"/>
                  </a:cubicBezTo>
                  <a:cubicBezTo>
                    <a:pt x="293" y="365"/>
                    <a:pt x="293" y="366"/>
                    <a:pt x="292" y="368"/>
                  </a:cubicBezTo>
                  <a:cubicBezTo>
                    <a:pt x="289" y="378"/>
                    <a:pt x="295" y="393"/>
                    <a:pt x="295" y="404"/>
                  </a:cubicBezTo>
                  <a:cubicBezTo>
                    <a:pt x="295" y="412"/>
                    <a:pt x="299" y="433"/>
                    <a:pt x="293" y="441"/>
                  </a:cubicBezTo>
                  <a:moveTo>
                    <a:pt x="282" y="354"/>
                  </a:moveTo>
                  <a:cubicBezTo>
                    <a:pt x="270" y="356"/>
                    <a:pt x="258" y="357"/>
                    <a:pt x="245" y="357"/>
                  </a:cubicBezTo>
                  <a:cubicBezTo>
                    <a:pt x="235" y="357"/>
                    <a:pt x="224" y="357"/>
                    <a:pt x="214" y="358"/>
                  </a:cubicBezTo>
                  <a:cubicBezTo>
                    <a:pt x="212" y="358"/>
                    <a:pt x="203" y="359"/>
                    <a:pt x="195" y="360"/>
                  </a:cubicBezTo>
                  <a:cubicBezTo>
                    <a:pt x="196" y="357"/>
                    <a:pt x="196" y="355"/>
                    <a:pt x="196" y="352"/>
                  </a:cubicBezTo>
                  <a:cubicBezTo>
                    <a:pt x="197" y="349"/>
                    <a:pt x="197" y="345"/>
                    <a:pt x="198" y="341"/>
                  </a:cubicBezTo>
                  <a:cubicBezTo>
                    <a:pt x="214" y="344"/>
                    <a:pt x="236" y="341"/>
                    <a:pt x="251" y="339"/>
                  </a:cubicBezTo>
                  <a:cubicBezTo>
                    <a:pt x="262" y="338"/>
                    <a:pt x="273" y="337"/>
                    <a:pt x="285" y="337"/>
                  </a:cubicBezTo>
                  <a:cubicBezTo>
                    <a:pt x="290" y="337"/>
                    <a:pt x="294" y="337"/>
                    <a:pt x="299" y="337"/>
                  </a:cubicBezTo>
                  <a:cubicBezTo>
                    <a:pt x="298" y="338"/>
                    <a:pt x="297" y="340"/>
                    <a:pt x="297" y="342"/>
                  </a:cubicBezTo>
                  <a:cubicBezTo>
                    <a:pt x="297" y="346"/>
                    <a:pt x="300" y="348"/>
                    <a:pt x="300" y="351"/>
                  </a:cubicBezTo>
                  <a:cubicBezTo>
                    <a:pt x="300" y="352"/>
                    <a:pt x="300" y="352"/>
                    <a:pt x="300" y="353"/>
                  </a:cubicBezTo>
                  <a:cubicBezTo>
                    <a:pt x="294" y="351"/>
                    <a:pt x="289" y="353"/>
                    <a:pt x="282" y="354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5" name="Freeform 185"/>
            <p:cNvSpPr>
              <a:spLocks/>
            </p:cNvSpPr>
            <p:nvPr/>
          </p:nvSpPr>
          <p:spPr bwMode="auto">
            <a:xfrm>
              <a:off x="7277101" y="2409826"/>
              <a:ext cx="60325" cy="179388"/>
            </a:xfrm>
            <a:custGeom>
              <a:avLst/>
              <a:gdLst>
                <a:gd name="T0" fmla="*/ 8 w 28"/>
                <a:gd name="T1" fmla="*/ 6 h 83"/>
                <a:gd name="T2" fmla="*/ 7 w 28"/>
                <a:gd name="T3" fmla="*/ 29 h 83"/>
                <a:gd name="T4" fmla="*/ 8 w 28"/>
                <a:gd name="T5" fmla="*/ 54 h 83"/>
                <a:gd name="T6" fmla="*/ 12 w 28"/>
                <a:gd name="T7" fmla="*/ 81 h 83"/>
                <a:gd name="T8" fmla="*/ 21 w 28"/>
                <a:gd name="T9" fmla="*/ 78 h 83"/>
                <a:gd name="T10" fmla="*/ 21 w 28"/>
                <a:gd name="T11" fmla="*/ 77 h 83"/>
                <a:gd name="T12" fmla="*/ 19 w 28"/>
                <a:gd name="T13" fmla="*/ 71 h 83"/>
                <a:gd name="T14" fmla="*/ 20 w 28"/>
                <a:gd name="T15" fmla="*/ 51 h 83"/>
                <a:gd name="T16" fmla="*/ 19 w 28"/>
                <a:gd name="T17" fmla="*/ 31 h 83"/>
                <a:gd name="T18" fmla="*/ 27 w 28"/>
                <a:gd name="T19" fmla="*/ 22 h 83"/>
                <a:gd name="T20" fmla="*/ 8 w 28"/>
                <a:gd name="T21" fmla="*/ 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83">
                  <a:moveTo>
                    <a:pt x="8" y="6"/>
                  </a:moveTo>
                  <a:cubicBezTo>
                    <a:pt x="0" y="12"/>
                    <a:pt x="1" y="24"/>
                    <a:pt x="7" y="29"/>
                  </a:cubicBezTo>
                  <a:cubicBezTo>
                    <a:pt x="7" y="38"/>
                    <a:pt x="8" y="46"/>
                    <a:pt x="8" y="54"/>
                  </a:cubicBezTo>
                  <a:cubicBezTo>
                    <a:pt x="7" y="63"/>
                    <a:pt x="5" y="74"/>
                    <a:pt x="12" y="81"/>
                  </a:cubicBezTo>
                  <a:cubicBezTo>
                    <a:pt x="14" y="83"/>
                    <a:pt x="20" y="83"/>
                    <a:pt x="21" y="78"/>
                  </a:cubicBezTo>
                  <a:cubicBezTo>
                    <a:pt x="21" y="78"/>
                    <a:pt x="21" y="77"/>
                    <a:pt x="21" y="77"/>
                  </a:cubicBezTo>
                  <a:cubicBezTo>
                    <a:pt x="22" y="74"/>
                    <a:pt x="21" y="72"/>
                    <a:pt x="19" y="71"/>
                  </a:cubicBezTo>
                  <a:cubicBezTo>
                    <a:pt x="17" y="65"/>
                    <a:pt x="19" y="57"/>
                    <a:pt x="20" y="51"/>
                  </a:cubicBezTo>
                  <a:cubicBezTo>
                    <a:pt x="20" y="44"/>
                    <a:pt x="19" y="37"/>
                    <a:pt x="19" y="31"/>
                  </a:cubicBezTo>
                  <a:cubicBezTo>
                    <a:pt x="23" y="29"/>
                    <a:pt x="26" y="26"/>
                    <a:pt x="27" y="22"/>
                  </a:cubicBezTo>
                  <a:cubicBezTo>
                    <a:pt x="28" y="13"/>
                    <a:pt x="17" y="0"/>
                    <a:pt x="8" y="6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6" name="Freeform 186"/>
            <p:cNvSpPr>
              <a:spLocks/>
            </p:cNvSpPr>
            <p:nvPr/>
          </p:nvSpPr>
          <p:spPr bwMode="auto">
            <a:xfrm>
              <a:off x="7126288" y="1857376"/>
              <a:ext cx="150813" cy="106363"/>
            </a:xfrm>
            <a:custGeom>
              <a:avLst/>
              <a:gdLst>
                <a:gd name="T0" fmla="*/ 68 w 70"/>
                <a:gd name="T1" fmla="*/ 0 h 50"/>
                <a:gd name="T2" fmla="*/ 34 w 70"/>
                <a:gd name="T3" fmla="*/ 21 h 50"/>
                <a:gd name="T4" fmla="*/ 17 w 70"/>
                <a:gd name="T5" fmla="*/ 35 h 50"/>
                <a:gd name="T6" fmla="*/ 5 w 70"/>
                <a:gd name="T7" fmla="*/ 45 h 50"/>
                <a:gd name="T8" fmla="*/ 1 w 70"/>
                <a:gd name="T9" fmla="*/ 48 h 50"/>
                <a:gd name="T10" fmla="*/ 2 w 70"/>
                <a:gd name="T11" fmla="*/ 49 h 50"/>
                <a:gd name="T12" fmla="*/ 15 w 70"/>
                <a:gd name="T13" fmla="*/ 41 h 50"/>
                <a:gd name="T14" fmla="*/ 34 w 70"/>
                <a:gd name="T15" fmla="*/ 24 h 50"/>
                <a:gd name="T16" fmla="*/ 69 w 70"/>
                <a:gd name="T17" fmla="*/ 2 h 50"/>
                <a:gd name="T18" fmla="*/ 68 w 70"/>
                <a:gd name="T1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50">
                  <a:moveTo>
                    <a:pt x="68" y="0"/>
                  </a:moveTo>
                  <a:cubicBezTo>
                    <a:pt x="55" y="3"/>
                    <a:pt x="45" y="13"/>
                    <a:pt x="34" y="21"/>
                  </a:cubicBezTo>
                  <a:cubicBezTo>
                    <a:pt x="28" y="25"/>
                    <a:pt x="22" y="29"/>
                    <a:pt x="17" y="35"/>
                  </a:cubicBezTo>
                  <a:cubicBezTo>
                    <a:pt x="13" y="39"/>
                    <a:pt x="11" y="41"/>
                    <a:pt x="5" y="45"/>
                  </a:cubicBezTo>
                  <a:cubicBezTo>
                    <a:pt x="3" y="46"/>
                    <a:pt x="3" y="46"/>
                    <a:pt x="1" y="48"/>
                  </a:cubicBezTo>
                  <a:cubicBezTo>
                    <a:pt x="0" y="49"/>
                    <a:pt x="1" y="50"/>
                    <a:pt x="2" y="49"/>
                  </a:cubicBezTo>
                  <a:cubicBezTo>
                    <a:pt x="7" y="46"/>
                    <a:pt x="11" y="46"/>
                    <a:pt x="15" y="41"/>
                  </a:cubicBezTo>
                  <a:cubicBezTo>
                    <a:pt x="21" y="35"/>
                    <a:pt x="27" y="30"/>
                    <a:pt x="34" y="24"/>
                  </a:cubicBezTo>
                  <a:cubicBezTo>
                    <a:pt x="45" y="16"/>
                    <a:pt x="55" y="5"/>
                    <a:pt x="69" y="2"/>
                  </a:cubicBezTo>
                  <a:cubicBezTo>
                    <a:pt x="70" y="2"/>
                    <a:pt x="70" y="0"/>
                    <a:pt x="68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7" name="Freeform 187"/>
            <p:cNvSpPr>
              <a:spLocks/>
            </p:cNvSpPr>
            <p:nvPr/>
          </p:nvSpPr>
          <p:spPr bwMode="auto">
            <a:xfrm>
              <a:off x="7080251" y="1912939"/>
              <a:ext cx="150813" cy="127000"/>
            </a:xfrm>
            <a:custGeom>
              <a:avLst/>
              <a:gdLst>
                <a:gd name="T0" fmla="*/ 68 w 70"/>
                <a:gd name="T1" fmla="*/ 1 h 59"/>
                <a:gd name="T2" fmla="*/ 27 w 70"/>
                <a:gd name="T3" fmla="*/ 31 h 59"/>
                <a:gd name="T4" fmla="*/ 12 w 70"/>
                <a:gd name="T5" fmla="*/ 43 h 59"/>
                <a:gd name="T6" fmla="*/ 0 w 70"/>
                <a:gd name="T7" fmla="*/ 57 h 59"/>
                <a:gd name="T8" fmla="*/ 1 w 70"/>
                <a:gd name="T9" fmla="*/ 58 h 59"/>
                <a:gd name="T10" fmla="*/ 13 w 70"/>
                <a:gd name="T11" fmla="*/ 45 h 59"/>
                <a:gd name="T12" fmla="*/ 31 w 70"/>
                <a:gd name="T13" fmla="*/ 32 h 59"/>
                <a:gd name="T14" fmla="*/ 69 w 70"/>
                <a:gd name="T15" fmla="*/ 4 h 59"/>
                <a:gd name="T16" fmla="*/ 68 w 70"/>
                <a:gd name="T17" fmla="*/ 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59">
                  <a:moveTo>
                    <a:pt x="68" y="1"/>
                  </a:moveTo>
                  <a:cubicBezTo>
                    <a:pt x="54" y="11"/>
                    <a:pt x="41" y="22"/>
                    <a:pt x="27" y="31"/>
                  </a:cubicBezTo>
                  <a:cubicBezTo>
                    <a:pt x="22" y="35"/>
                    <a:pt x="16" y="38"/>
                    <a:pt x="12" y="43"/>
                  </a:cubicBezTo>
                  <a:cubicBezTo>
                    <a:pt x="7" y="47"/>
                    <a:pt x="4" y="52"/>
                    <a:pt x="0" y="57"/>
                  </a:cubicBezTo>
                  <a:cubicBezTo>
                    <a:pt x="0" y="58"/>
                    <a:pt x="1" y="59"/>
                    <a:pt x="1" y="58"/>
                  </a:cubicBezTo>
                  <a:cubicBezTo>
                    <a:pt x="6" y="55"/>
                    <a:pt x="8" y="50"/>
                    <a:pt x="13" y="45"/>
                  </a:cubicBezTo>
                  <a:cubicBezTo>
                    <a:pt x="18" y="40"/>
                    <a:pt x="25" y="36"/>
                    <a:pt x="31" y="32"/>
                  </a:cubicBezTo>
                  <a:cubicBezTo>
                    <a:pt x="44" y="23"/>
                    <a:pt x="56" y="13"/>
                    <a:pt x="69" y="4"/>
                  </a:cubicBezTo>
                  <a:cubicBezTo>
                    <a:pt x="70" y="3"/>
                    <a:pt x="69" y="0"/>
                    <a:pt x="68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8" name="Freeform 188"/>
            <p:cNvSpPr>
              <a:spLocks/>
            </p:cNvSpPr>
            <p:nvPr/>
          </p:nvSpPr>
          <p:spPr bwMode="auto">
            <a:xfrm>
              <a:off x="7058026" y="1962151"/>
              <a:ext cx="150813" cy="128588"/>
            </a:xfrm>
            <a:custGeom>
              <a:avLst/>
              <a:gdLst>
                <a:gd name="T0" fmla="*/ 68 w 70"/>
                <a:gd name="T1" fmla="*/ 1 h 60"/>
                <a:gd name="T2" fmla="*/ 26 w 70"/>
                <a:gd name="T3" fmla="*/ 33 h 60"/>
                <a:gd name="T4" fmla="*/ 6 w 70"/>
                <a:gd name="T5" fmla="*/ 50 h 60"/>
                <a:gd name="T6" fmla="*/ 0 w 70"/>
                <a:gd name="T7" fmla="*/ 59 h 60"/>
                <a:gd name="T8" fmla="*/ 2 w 70"/>
                <a:gd name="T9" fmla="*/ 60 h 60"/>
                <a:gd name="T10" fmla="*/ 17 w 70"/>
                <a:gd name="T11" fmla="*/ 45 h 60"/>
                <a:gd name="T12" fmla="*/ 33 w 70"/>
                <a:gd name="T13" fmla="*/ 32 h 60"/>
                <a:gd name="T14" fmla="*/ 69 w 70"/>
                <a:gd name="T15" fmla="*/ 3 h 60"/>
                <a:gd name="T16" fmla="*/ 68 w 70"/>
                <a:gd name="T17" fmla="*/ 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60">
                  <a:moveTo>
                    <a:pt x="68" y="1"/>
                  </a:moveTo>
                  <a:cubicBezTo>
                    <a:pt x="54" y="11"/>
                    <a:pt x="40" y="22"/>
                    <a:pt x="26" y="33"/>
                  </a:cubicBezTo>
                  <a:cubicBezTo>
                    <a:pt x="19" y="39"/>
                    <a:pt x="12" y="44"/>
                    <a:pt x="6" y="50"/>
                  </a:cubicBezTo>
                  <a:cubicBezTo>
                    <a:pt x="2" y="53"/>
                    <a:pt x="0" y="55"/>
                    <a:pt x="0" y="59"/>
                  </a:cubicBezTo>
                  <a:cubicBezTo>
                    <a:pt x="0" y="60"/>
                    <a:pt x="1" y="60"/>
                    <a:pt x="2" y="60"/>
                  </a:cubicBezTo>
                  <a:cubicBezTo>
                    <a:pt x="4" y="54"/>
                    <a:pt x="12" y="49"/>
                    <a:pt x="17" y="45"/>
                  </a:cubicBezTo>
                  <a:cubicBezTo>
                    <a:pt x="22" y="40"/>
                    <a:pt x="27" y="36"/>
                    <a:pt x="33" y="32"/>
                  </a:cubicBezTo>
                  <a:cubicBezTo>
                    <a:pt x="45" y="22"/>
                    <a:pt x="57" y="12"/>
                    <a:pt x="69" y="3"/>
                  </a:cubicBezTo>
                  <a:cubicBezTo>
                    <a:pt x="70" y="2"/>
                    <a:pt x="69" y="0"/>
                    <a:pt x="68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9" name="Freeform 189"/>
            <p:cNvSpPr>
              <a:spLocks/>
            </p:cNvSpPr>
            <p:nvPr/>
          </p:nvSpPr>
          <p:spPr bwMode="auto">
            <a:xfrm>
              <a:off x="7058026" y="2019301"/>
              <a:ext cx="114300" cy="115888"/>
            </a:xfrm>
            <a:custGeom>
              <a:avLst/>
              <a:gdLst>
                <a:gd name="T0" fmla="*/ 50 w 53"/>
                <a:gd name="T1" fmla="*/ 1 h 54"/>
                <a:gd name="T2" fmla="*/ 33 w 53"/>
                <a:gd name="T3" fmla="*/ 15 h 54"/>
                <a:gd name="T4" fmla="*/ 21 w 53"/>
                <a:gd name="T5" fmla="*/ 29 h 54"/>
                <a:gd name="T6" fmla="*/ 6 w 53"/>
                <a:gd name="T7" fmla="*/ 39 h 54"/>
                <a:gd name="T8" fmla="*/ 0 w 53"/>
                <a:gd name="T9" fmla="*/ 52 h 54"/>
                <a:gd name="T10" fmla="*/ 2 w 53"/>
                <a:gd name="T11" fmla="*/ 53 h 54"/>
                <a:gd name="T12" fmla="*/ 14 w 53"/>
                <a:gd name="T13" fmla="*/ 38 h 54"/>
                <a:gd name="T14" fmla="*/ 24 w 53"/>
                <a:gd name="T15" fmla="*/ 30 h 54"/>
                <a:gd name="T16" fmla="*/ 52 w 53"/>
                <a:gd name="T17" fmla="*/ 4 h 54"/>
                <a:gd name="T18" fmla="*/ 50 w 53"/>
                <a:gd name="T19" fmla="*/ 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54">
                  <a:moveTo>
                    <a:pt x="50" y="1"/>
                  </a:moveTo>
                  <a:cubicBezTo>
                    <a:pt x="44" y="6"/>
                    <a:pt x="39" y="10"/>
                    <a:pt x="33" y="15"/>
                  </a:cubicBezTo>
                  <a:cubicBezTo>
                    <a:pt x="29" y="19"/>
                    <a:pt x="26" y="25"/>
                    <a:pt x="21" y="29"/>
                  </a:cubicBezTo>
                  <a:cubicBezTo>
                    <a:pt x="17" y="33"/>
                    <a:pt x="11" y="35"/>
                    <a:pt x="6" y="39"/>
                  </a:cubicBezTo>
                  <a:cubicBezTo>
                    <a:pt x="3" y="43"/>
                    <a:pt x="2" y="47"/>
                    <a:pt x="0" y="52"/>
                  </a:cubicBezTo>
                  <a:cubicBezTo>
                    <a:pt x="0" y="53"/>
                    <a:pt x="1" y="54"/>
                    <a:pt x="2" y="53"/>
                  </a:cubicBezTo>
                  <a:cubicBezTo>
                    <a:pt x="6" y="47"/>
                    <a:pt x="7" y="42"/>
                    <a:pt x="14" y="38"/>
                  </a:cubicBezTo>
                  <a:cubicBezTo>
                    <a:pt x="18" y="35"/>
                    <a:pt x="21" y="33"/>
                    <a:pt x="24" y="30"/>
                  </a:cubicBezTo>
                  <a:cubicBezTo>
                    <a:pt x="33" y="21"/>
                    <a:pt x="41" y="12"/>
                    <a:pt x="52" y="4"/>
                  </a:cubicBezTo>
                  <a:cubicBezTo>
                    <a:pt x="53" y="3"/>
                    <a:pt x="52" y="0"/>
                    <a:pt x="50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0" name="Freeform 190"/>
            <p:cNvSpPr>
              <a:spLocks/>
            </p:cNvSpPr>
            <p:nvPr/>
          </p:nvSpPr>
          <p:spPr bwMode="auto">
            <a:xfrm>
              <a:off x="7073901" y="2043114"/>
              <a:ext cx="123825" cy="128588"/>
            </a:xfrm>
            <a:custGeom>
              <a:avLst/>
              <a:gdLst>
                <a:gd name="T0" fmla="*/ 55 w 58"/>
                <a:gd name="T1" fmla="*/ 1 h 60"/>
                <a:gd name="T2" fmla="*/ 22 w 58"/>
                <a:gd name="T3" fmla="*/ 34 h 60"/>
                <a:gd name="T4" fmla="*/ 9 w 58"/>
                <a:gd name="T5" fmla="*/ 46 h 60"/>
                <a:gd name="T6" fmla="*/ 0 w 58"/>
                <a:gd name="T7" fmla="*/ 58 h 60"/>
                <a:gd name="T8" fmla="*/ 2 w 58"/>
                <a:gd name="T9" fmla="*/ 60 h 60"/>
                <a:gd name="T10" fmla="*/ 10 w 58"/>
                <a:gd name="T11" fmla="*/ 50 h 60"/>
                <a:gd name="T12" fmla="*/ 24 w 58"/>
                <a:gd name="T13" fmla="*/ 36 h 60"/>
                <a:gd name="T14" fmla="*/ 57 w 58"/>
                <a:gd name="T15" fmla="*/ 2 h 60"/>
                <a:gd name="T16" fmla="*/ 55 w 58"/>
                <a:gd name="T17" fmla="*/ 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60">
                  <a:moveTo>
                    <a:pt x="55" y="1"/>
                  </a:moveTo>
                  <a:cubicBezTo>
                    <a:pt x="44" y="12"/>
                    <a:pt x="33" y="23"/>
                    <a:pt x="22" y="34"/>
                  </a:cubicBezTo>
                  <a:cubicBezTo>
                    <a:pt x="18" y="38"/>
                    <a:pt x="13" y="41"/>
                    <a:pt x="9" y="46"/>
                  </a:cubicBezTo>
                  <a:cubicBezTo>
                    <a:pt x="6" y="50"/>
                    <a:pt x="3" y="54"/>
                    <a:pt x="0" y="58"/>
                  </a:cubicBezTo>
                  <a:cubicBezTo>
                    <a:pt x="0" y="59"/>
                    <a:pt x="1" y="60"/>
                    <a:pt x="2" y="60"/>
                  </a:cubicBezTo>
                  <a:cubicBezTo>
                    <a:pt x="6" y="57"/>
                    <a:pt x="7" y="54"/>
                    <a:pt x="10" y="50"/>
                  </a:cubicBezTo>
                  <a:cubicBezTo>
                    <a:pt x="14" y="45"/>
                    <a:pt x="19" y="41"/>
                    <a:pt x="24" y="36"/>
                  </a:cubicBezTo>
                  <a:cubicBezTo>
                    <a:pt x="35" y="25"/>
                    <a:pt x="46" y="13"/>
                    <a:pt x="57" y="2"/>
                  </a:cubicBezTo>
                  <a:cubicBezTo>
                    <a:pt x="58" y="1"/>
                    <a:pt x="57" y="0"/>
                    <a:pt x="55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1" name="Freeform 191"/>
            <p:cNvSpPr>
              <a:spLocks/>
            </p:cNvSpPr>
            <p:nvPr/>
          </p:nvSpPr>
          <p:spPr bwMode="auto">
            <a:xfrm>
              <a:off x="7088188" y="2090739"/>
              <a:ext cx="115888" cy="109538"/>
            </a:xfrm>
            <a:custGeom>
              <a:avLst/>
              <a:gdLst>
                <a:gd name="T0" fmla="*/ 51 w 54"/>
                <a:gd name="T1" fmla="*/ 1 h 51"/>
                <a:gd name="T2" fmla="*/ 1 w 54"/>
                <a:gd name="T3" fmla="*/ 49 h 51"/>
                <a:gd name="T4" fmla="*/ 2 w 54"/>
                <a:gd name="T5" fmla="*/ 50 h 51"/>
                <a:gd name="T6" fmla="*/ 29 w 54"/>
                <a:gd name="T7" fmla="*/ 25 h 51"/>
                <a:gd name="T8" fmla="*/ 53 w 54"/>
                <a:gd name="T9" fmla="*/ 3 h 51"/>
                <a:gd name="T10" fmla="*/ 51 w 54"/>
                <a:gd name="T11" fmla="*/ 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51">
                  <a:moveTo>
                    <a:pt x="51" y="1"/>
                  </a:moveTo>
                  <a:cubicBezTo>
                    <a:pt x="37" y="20"/>
                    <a:pt x="15" y="30"/>
                    <a:pt x="1" y="49"/>
                  </a:cubicBezTo>
                  <a:cubicBezTo>
                    <a:pt x="0" y="50"/>
                    <a:pt x="2" y="51"/>
                    <a:pt x="2" y="50"/>
                  </a:cubicBezTo>
                  <a:cubicBezTo>
                    <a:pt x="12" y="43"/>
                    <a:pt x="20" y="33"/>
                    <a:pt x="29" y="25"/>
                  </a:cubicBezTo>
                  <a:cubicBezTo>
                    <a:pt x="38" y="18"/>
                    <a:pt x="47" y="12"/>
                    <a:pt x="53" y="3"/>
                  </a:cubicBezTo>
                  <a:cubicBezTo>
                    <a:pt x="54" y="1"/>
                    <a:pt x="52" y="0"/>
                    <a:pt x="51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2" name="Freeform 192"/>
            <p:cNvSpPr>
              <a:spLocks/>
            </p:cNvSpPr>
            <p:nvPr/>
          </p:nvSpPr>
          <p:spPr bwMode="auto">
            <a:xfrm>
              <a:off x="7062788" y="2144714"/>
              <a:ext cx="120650" cy="112713"/>
            </a:xfrm>
            <a:custGeom>
              <a:avLst/>
              <a:gdLst>
                <a:gd name="T0" fmla="*/ 53 w 56"/>
                <a:gd name="T1" fmla="*/ 1 h 53"/>
                <a:gd name="T2" fmla="*/ 1 w 56"/>
                <a:gd name="T3" fmla="*/ 51 h 53"/>
                <a:gd name="T4" fmla="*/ 2 w 56"/>
                <a:gd name="T5" fmla="*/ 53 h 53"/>
                <a:gd name="T6" fmla="*/ 55 w 56"/>
                <a:gd name="T7" fmla="*/ 3 h 53"/>
                <a:gd name="T8" fmla="*/ 53 w 56"/>
                <a:gd name="T9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3">
                  <a:moveTo>
                    <a:pt x="53" y="1"/>
                  </a:moveTo>
                  <a:cubicBezTo>
                    <a:pt x="36" y="18"/>
                    <a:pt x="15" y="32"/>
                    <a:pt x="1" y="51"/>
                  </a:cubicBezTo>
                  <a:cubicBezTo>
                    <a:pt x="0" y="52"/>
                    <a:pt x="1" y="53"/>
                    <a:pt x="2" y="53"/>
                  </a:cubicBezTo>
                  <a:cubicBezTo>
                    <a:pt x="21" y="38"/>
                    <a:pt x="38" y="20"/>
                    <a:pt x="55" y="3"/>
                  </a:cubicBezTo>
                  <a:cubicBezTo>
                    <a:pt x="56" y="2"/>
                    <a:pt x="54" y="0"/>
                    <a:pt x="53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3" name="Freeform 193"/>
            <p:cNvSpPr>
              <a:spLocks/>
            </p:cNvSpPr>
            <p:nvPr/>
          </p:nvSpPr>
          <p:spPr bwMode="auto">
            <a:xfrm>
              <a:off x="6991351" y="2224089"/>
              <a:ext cx="133350" cy="130175"/>
            </a:xfrm>
            <a:custGeom>
              <a:avLst/>
              <a:gdLst>
                <a:gd name="T0" fmla="*/ 59 w 62"/>
                <a:gd name="T1" fmla="*/ 1 h 61"/>
                <a:gd name="T2" fmla="*/ 45 w 62"/>
                <a:gd name="T3" fmla="*/ 12 h 61"/>
                <a:gd name="T4" fmla="*/ 29 w 62"/>
                <a:gd name="T5" fmla="*/ 25 h 61"/>
                <a:gd name="T6" fmla="*/ 14 w 62"/>
                <a:gd name="T7" fmla="*/ 44 h 61"/>
                <a:gd name="T8" fmla="*/ 1 w 62"/>
                <a:gd name="T9" fmla="*/ 59 h 61"/>
                <a:gd name="T10" fmla="*/ 2 w 62"/>
                <a:gd name="T11" fmla="*/ 61 h 61"/>
                <a:gd name="T12" fmla="*/ 10 w 62"/>
                <a:gd name="T13" fmla="*/ 54 h 61"/>
                <a:gd name="T14" fmla="*/ 26 w 62"/>
                <a:gd name="T15" fmla="*/ 34 h 61"/>
                <a:gd name="T16" fmla="*/ 44 w 62"/>
                <a:gd name="T17" fmla="*/ 17 h 61"/>
                <a:gd name="T18" fmla="*/ 53 w 62"/>
                <a:gd name="T19" fmla="*/ 10 h 61"/>
                <a:gd name="T20" fmla="*/ 60 w 62"/>
                <a:gd name="T21" fmla="*/ 4 h 61"/>
                <a:gd name="T22" fmla="*/ 59 w 62"/>
                <a:gd name="T23" fmla="*/ 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2" h="61">
                  <a:moveTo>
                    <a:pt x="59" y="1"/>
                  </a:moveTo>
                  <a:cubicBezTo>
                    <a:pt x="54" y="3"/>
                    <a:pt x="50" y="8"/>
                    <a:pt x="45" y="12"/>
                  </a:cubicBezTo>
                  <a:cubicBezTo>
                    <a:pt x="40" y="16"/>
                    <a:pt x="34" y="20"/>
                    <a:pt x="29" y="25"/>
                  </a:cubicBezTo>
                  <a:cubicBezTo>
                    <a:pt x="23" y="31"/>
                    <a:pt x="18" y="37"/>
                    <a:pt x="14" y="44"/>
                  </a:cubicBezTo>
                  <a:cubicBezTo>
                    <a:pt x="10" y="49"/>
                    <a:pt x="7" y="56"/>
                    <a:pt x="1" y="59"/>
                  </a:cubicBezTo>
                  <a:cubicBezTo>
                    <a:pt x="0" y="60"/>
                    <a:pt x="1" y="61"/>
                    <a:pt x="2" y="61"/>
                  </a:cubicBezTo>
                  <a:cubicBezTo>
                    <a:pt x="6" y="60"/>
                    <a:pt x="8" y="57"/>
                    <a:pt x="10" y="54"/>
                  </a:cubicBezTo>
                  <a:cubicBezTo>
                    <a:pt x="15" y="48"/>
                    <a:pt x="20" y="40"/>
                    <a:pt x="26" y="34"/>
                  </a:cubicBezTo>
                  <a:cubicBezTo>
                    <a:pt x="31" y="27"/>
                    <a:pt x="37" y="22"/>
                    <a:pt x="44" y="17"/>
                  </a:cubicBezTo>
                  <a:cubicBezTo>
                    <a:pt x="47" y="15"/>
                    <a:pt x="50" y="13"/>
                    <a:pt x="53" y="10"/>
                  </a:cubicBezTo>
                  <a:cubicBezTo>
                    <a:pt x="56" y="8"/>
                    <a:pt x="57" y="5"/>
                    <a:pt x="60" y="4"/>
                  </a:cubicBezTo>
                  <a:cubicBezTo>
                    <a:pt x="62" y="3"/>
                    <a:pt x="60" y="0"/>
                    <a:pt x="59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4" name="Freeform 194"/>
            <p:cNvSpPr>
              <a:spLocks/>
            </p:cNvSpPr>
            <p:nvPr/>
          </p:nvSpPr>
          <p:spPr bwMode="auto">
            <a:xfrm>
              <a:off x="7008813" y="2201864"/>
              <a:ext cx="195263" cy="212725"/>
            </a:xfrm>
            <a:custGeom>
              <a:avLst/>
              <a:gdLst>
                <a:gd name="T0" fmla="*/ 88 w 91"/>
                <a:gd name="T1" fmla="*/ 1 h 99"/>
                <a:gd name="T2" fmla="*/ 74 w 91"/>
                <a:gd name="T3" fmla="*/ 12 h 99"/>
                <a:gd name="T4" fmla="*/ 64 w 91"/>
                <a:gd name="T5" fmla="*/ 24 h 99"/>
                <a:gd name="T6" fmla="*/ 37 w 91"/>
                <a:gd name="T7" fmla="*/ 49 h 99"/>
                <a:gd name="T8" fmla="*/ 14 w 91"/>
                <a:gd name="T9" fmla="*/ 76 h 99"/>
                <a:gd name="T10" fmla="*/ 0 w 91"/>
                <a:gd name="T11" fmla="*/ 97 h 99"/>
                <a:gd name="T12" fmla="*/ 3 w 91"/>
                <a:gd name="T13" fmla="*/ 98 h 99"/>
                <a:gd name="T14" fmla="*/ 44 w 91"/>
                <a:gd name="T15" fmla="*/ 48 h 99"/>
                <a:gd name="T16" fmla="*/ 67 w 91"/>
                <a:gd name="T17" fmla="*/ 26 h 99"/>
                <a:gd name="T18" fmla="*/ 77 w 91"/>
                <a:gd name="T19" fmla="*/ 14 h 99"/>
                <a:gd name="T20" fmla="*/ 90 w 91"/>
                <a:gd name="T21" fmla="*/ 3 h 99"/>
                <a:gd name="T22" fmla="*/ 88 w 91"/>
                <a:gd name="T23" fmla="*/ 1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1" h="99">
                  <a:moveTo>
                    <a:pt x="88" y="1"/>
                  </a:moveTo>
                  <a:cubicBezTo>
                    <a:pt x="83" y="5"/>
                    <a:pt x="79" y="8"/>
                    <a:pt x="74" y="12"/>
                  </a:cubicBezTo>
                  <a:cubicBezTo>
                    <a:pt x="71" y="16"/>
                    <a:pt x="68" y="21"/>
                    <a:pt x="64" y="24"/>
                  </a:cubicBezTo>
                  <a:cubicBezTo>
                    <a:pt x="56" y="33"/>
                    <a:pt x="46" y="40"/>
                    <a:pt x="37" y="49"/>
                  </a:cubicBezTo>
                  <a:cubicBezTo>
                    <a:pt x="29" y="57"/>
                    <a:pt x="21" y="66"/>
                    <a:pt x="14" y="76"/>
                  </a:cubicBezTo>
                  <a:cubicBezTo>
                    <a:pt x="9" y="82"/>
                    <a:pt x="2" y="89"/>
                    <a:pt x="0" y="97"/>
                  </a:cubicBezTo>
                  <a:cubicBezTo>
                    <a:pt x="0" y="98"/>
                    <a:pt x="2" y="99"/>
                    <a:pt x="3" y="98"/>
                  </a:cubicBezTo>
                  <a:cubicBezTo>
                    <a:pt x="15" y="80"/>
                    <a:pt x="28" y="63"/>
                    <a:pt x="44" y="48"/>
                  </a:cubicBezTo>
                  <a:cubicBezTo>
                    <a:pt x="51" y="40"/>
                    <a:pt x="60" y="33"/>
                    <a:pt x="67" y="26"/>
                  </a:cubicBezTo>
                  <a:cubicBezTo>
                    <a:pt x="71" y="22"/>
                    <a:pt x="73" y="18"/>
                    <a:pt x="77" y="14"/>
                  </a:cubicBezTo>
                  <a:cubicBezTo>
                    <a:pt x="81" y="10"/>
                    <a:pt x="85" y="7"/>
                    <a:pt x="90" y="3"/>
                  </a:cubicBezTo>
                  <a:cubicBezTo>
                    <a:pt x="91" y="2"/>
                    <a:pt x="89" y="0"/>
                    <a:pt x="88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5" name="Freeform 195"/>
            <p:cNvSpPr>
              <a:spLocks/>
            </p:cNvSpPr>
            <p:nvPr/>
          </p:nvSpPr>
          <p:spPr bwMode="auto">
            <a:xfrm>
              <a:off x="7008813" y="2255839"/>
              <a:ext cx="188913" cy="223838"/>
            </a:xfrm>
            <a:custGeom>
              <a:avLst/>
              <a:gdLst>
                <a:gd name="T0" fmla="*/ 85 w 88"/>
                <a:gd name="T1" fmla="*/ 2 h 104"/>
                <a:gd name="T2" fmla="*/ 64 w 88"/>
                <a:gd name="T3" fmla="*/ 25 h 104"/>
                <a:gd name="T4" fmla="*/ 41 w 88"/>
                <a:gd name="T5" fmla="*/ 51 h 104"/>
                <a:gd name="T6" fmla="*/ 0 w 88"/>
                <a:gd name="T7" fmla="*/ 102 h 104"/>
                <a:gd name="T8" fmla="*/ 2 w 88"/>
                <a:gd name="T9" fmla="*/ 103 h 104"/>
                <a:gd name="T10" fmla="*/ 22 w 88"/>
                <a:gd name="T11" fmla="*/ 79 h 104"/>
                <a:gd name="T12" fmla="*/ 48 w 88"/>
                <a:gd name="T13" fmla="*/ 48 h 104"/>
                <a:gd name="T14" fmla="*/ 71 w 88"/>
                <a:gd name="T15" fmla="*/ 23 h 104"/>
                <a:gd name="T16" fmla="*/ 88 w 88"/>
                <a:gd name="T17" fmla="*/ 3 h 104"/>
                <a:gd name="T18" fmla="*/ 85 w 88"/>
                <a:gd name="T19" fmla="*/ 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" h="104">
                  <a:moveTo>
                    <a:pt x="85" y="2"/>
                  </a:moveTo>
                  <a:cubicBezTo>
                    <a:pt x="81" y="12"/>
                    <a:pt x="72" y="18"/>
                    <a:pt x="64" y="25"/>
                  </a:cubicBezTo>
                  <a:cubicBezTo>
                    <a:pt x="56" y="33"/>
                    <a:pt x="49" y="42"/>
                    <a:pt x="41" y="51"/>
                  </a:cubicBezTo>
                  <a:cubicBezTo>
                    <a:pt x="26" y="67"/>
                    <a:pt x="13" y="84"/>
                    <a:pt x="0" y="102"/>
                  </a:cubicBezTo>
                  <a:cubicBezTo>
                    <a:pt x="0" y="103"/>
                    <a:pt x="1" y="104"/>
                    <a:pt x="2" y="103"/>
                  </a:cubicBezTo>
                  <a:cubicBezTo>
                    <a:pt x="10" y="96"/>
                    <a:pt x="16" y="87"/>
                    <a:pt x="22" y="79"/>
                  </a:cubicBezTo>
                  <a:cubicBezTo>
                    <a:pt x="30" y="68"/>
                    <a:pt x="39" y="58"/>
                    <a:pt x="48" y="48"/>
                  </a:cubicBezTo>
                  <a:cubicBezTo>
                    <a:pt x="55" y="39"/>
                    <a:pt x="62" y="30"/>
                    <a:pt x="71" y="23"/>
                  </a:cubicBezTo>
                  <a:cubicBezTo>
                    <a:pt x="78" y="17"/>
                    <a:pt x="84" y="11"/>
                    <a:pt x="88" y="3"/>
                  </a:cubicBezTo>
                  <a:cubicBezTo>
                    <a:pt x="88" y="1"/>
                    <a:pt x="86" y="0"/>
                    <a:pt x="85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6" name="Freeform 196"/>
            <p:cNvSpPr>
              <a:spLocks/>
            </p:cNvSpPr>
            <p:nvPr/>
          </p:nvSpPr>
          <p:spPr bwMode="auto">
            <a:xfrm>
              <a:off x="6997701" y="2305051"/>
              <a:ext cx="206375" cy="249238"/>
            </a:xfrm>
            <a:custGeom>
              <a:avLst/>
              <a:gdLst>
                <a:gd name="T0" fmla="*/ 93 w 96"/>
                <a:gd name="T1" fmla="*/ 1 h 116"/>
                <a:gd name="T2" fmla="*/ 67 w 96"/>
                <a:gd name="T3" fmla="*/ 28 h 116"/>
                <a:gd name="T4" fmla="*/ 43 w 96"/>
                <a:gd name="T5" fmla="*/ 57 h 116"/>
                <a:gd name="T6" fmla="*/ 21 w 96"/>
                <a:gd name="T7" fmla="*/ 85 h 116"/>
                <a:gd name="T8" fmla="*/ 0 w 96"/>
                <a:gd name="T9" fmla="*/ 114 h 116"/>
                <a:gd name="T10" fmla="*/ 2 w 96"/>
                <a:gd name="T11" fmla="*/ 115 h 116"/>
                <a:gd name="T12" fmla="*/ 10 w 96"/>
                <a:gd name="T13" fmla="*/ 106 h 116"/>
                <a:gd name="T14" fmla="*/ 21 w 96"/>
                <a:gd name="T15" fmla="*/ 90 h 116"/>
                <a:gd name="T16" fmla="*/ 46 w 96"/>
                <a:gd name="T17" fmla="*/ 59 h 116"/>
                <a:gd name="T18" fmla="*/ 69 w 96"/>
                <a:gd name="T19" fmla="*/ 30 h 116"/>
                <a:gd name="T20" fmla="*/ 95 w 96"/>
                <a:gd name="T21" fmla="*/ 3 h 116"/>
                <a:gd name="T22" fmla="*/ 93 w 96"/>
                <a:gd name="T23" fmla="*/ 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6" h="116">
                  <a:moveTo>
                    <a:pt x="93" y="1"/>
                  </a:moveTo>
                  <a:cubicBezTo>
                    <a:pt x="84" y="10"/>
                    <a:pt x="75" y="18"/>
                    <a:pt x="67" y="28"/>
                  </a:cubicBezTo>
                  <a:cubicBezTo>
                    <a:pt x="59" y="38"/>
                    <a:pt x="52" y="48"/>
                    <a:pt x="43" y="57"/>
                  </a:cubicBezTo>
                  <a:cubicBezTo>
                    <a:pt x="35" y="66"/>
                    <a:pt x="28" y="75"/>
                    <a:pt x="21" y="85"/>
                  </a:cubicBezTo>
                  <a:cubicBezTo>
                    <a:pt x="13" y="94"/>
                    <a:pt x="8" y="104"/>
                    <a:pt x="0" y="114"/>
                  </a:cubicBezTo>
                  <a:cubicBezTo>
                    <a:pt x="0" y="115"/>
                    <a:pt x="1" y="116"/>
                    <a:pt x="2" y="115"/>
                  </a:cubicBezTo>
                  <a:cubicBezTo>
                    <a:pt x="5" y="113"/>
                    <a:pt x="7" y="110"/>
                    <a:pt x="10" y="106"/>
                  </a:cubicBezTo>
                  <a:cubicBezTo>
                    <a:pt x="13" y="101"/>
                    <a:pt x="17" y="95"/>
                    <a:pt x="21" y="90"/>
                  </a:cubicBezTo>
                  <a:cubicBezTo>
                    <a:pt x="29" y="79"/>
                    <a:pt x="37" y="69"/>
                    <a:pt x="46" y="59"/>
                  </a:cubicBezTo>
                  <a:cubicBezTo>
                    <a:pt x="54" y="50"/>
                    <a:pt x="61" y="40"/>
                    <a:pt x="69" y="30"/>
                  </a:cubicBezTo>
                  <a:cubicBezTo>
                    <a:pt x="77" y="21"/>
                    <a:pt x="86" y="12"/>
                    <a:pt x="95" y="3"/>
                  </a:cubicBezTo>
                  <a:cubicBezTo>
                    <a:pt x="96" y="2"/>
                    <a:pt x="94" y="0"/>
                    <a:pt x="93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7" name="Freeform 197"/>
            <p:cNvSpPr>
              <a:spLocks/>
            </p:cNvSpPr>
            <p:nvPr/>
          </p:nvSpPr>
          <p:spPr bwMode="auto">
            <a:xfrm>
              <a:off x="7004051" y="2339976"/>
              <a:ext cx="217488" cy="279400"/>
            </a:xfrm>
            <a:custGeom>
              <a:avLst/>
              <a:gdLst>
                <a:gd name="T0" fmla="*/ 97 w 101"/>
                <a:gd name="T1" fmla="*/ 2 h 130"/>
                <a:gd name="T2" fmla="*/ 66 w 101"/>
                <a:gd name="T3" fmla="*/ 39 h 130"/>
                <a:gd name="T4" fmla="*/ 40 w 101"/>
                <a:gd name="T5" fmla="*/ 72 h 130"/>
                <a:gd name="T6" fmla="*/ 14 w 101"/>
                <a:gd name="T7" fmla="*/ 107 h 130"/>
                <a:gd name="T8" fmla="*/ 2 w 101"/>
                <a:gd name="T9" fmla="*/ 129 h 130"/>
                <a:gd name="T10" fmla="*/ 5 w 101"/>
                <a:gd name="T11" fmla="*/ 128 h 130"/>
                <a:gd name="T12" fmla="*/ 14 w 101"/>
                <a:gd name="T13" fmla="*/ 114 h 130"/>
                <a:gd name="T14" fmla="*/ 23 w 101"/>
                <a:gd name="T15" fmla="*/ 101 h 130"/>
                <a:gd name="T16" fmla="*/ 46 w 101"/>
                <a:gd name="T17" fmla="*/ 70 h 130"/>
                <a:gd name="T18" fmla="*/ 73 w 101"/>
                <a:gd name="T19" fmla="*/ 36 h 130"/>
                <a:gd name="T20" fmla="*/ 100 w 101"/>
                <a:gd name="T21" fmla="*/ 5 h 130"/>
                <a:gd name="T22" fmla="*/ 97 w 101"/>
                <a:gd name="T23" fmla="*/ 2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1" h="130">
                  <a:moveTo>
                    <a:pt x="97" y="2"/>
                  </a:moveTo>
                  <a:cubicBezTo>
                    <a:pt x="87" y="15"/>
                    <a:pt x="77" y="27"/>
                    <a:pt x="66" y="39"/>
                  </a:cubicBezTo>
                  <a:cubicBezTo>
                    <a:pt x="56" y="49"/>
                    <a:pt x="48" y="61"/>
                    <a:pt x="40" y="72"/>
                  </a:cubicBezTo>
                  <a:cubicBezTo>
                    <a:pt x="31" y="84"/>
                    <a:pt x="23" y="96"/>
                    <a:pt x="14" y="107"/>
                  </a:cubicBezTo>
                  <a:cubicBezTo>
                    <a:pt x="9" y="113"/>
                    <a:pt x="0" y="120"/>
                    <a:pt x="2" y="129"/>
                  </a:cubicBezTo>
                  <a:cubicBezTo>
                    <a:pt x="3" y="130"/>
                    <a:pt x="4" y="130"/>
                    <a:pt x="5" y="128"/>
                  </a:cubicBezTo>
                  <a:cubicBezTo>
                    <a:pt x="5" y="122"/>
                    <a:pt x="10" y="118"/>
                    <a:pt x="14" y="114"/>
                  </a:cubicBezTo>
                  <a:cubicBezTo>
                    <a:pt x="17" y="110"/>
                    <a:pt x="20" y="105"/>
                    <a:pt x="23" y="101"/>
                  </a:cubicBezTo>
                  <a:cubicBezTo>
                    <a:pt x="30" y="90"/>
                    <a:pt x="39" y="80"/>
                    <a:pt x="46" y="70"/>
                  </a:cubicBezTo>
                  <a:cubicBezTo>
                    <a:pt x="55" y="58"/>
                    <a:pt x="63" y="47"/>
                    <a:pt x="73" y="36"/>
                  </a:cubicBezTo>
                  <a:cubicBezTo>
                    <a:pt x="82" y="26"/>
                    <a:pt x="91" y="15"/>
                    <a:pt x="100" y="5"/>
                  </a:cubicBezTo>
                  <a:cubicBezTo>
                    <a:pt x="101" y="3"/>
                    <a:pt x="98" y="0"/>
                    <a:pt x="97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8" name="Freeform 198"/>
            <p:cNvSpPr>
              <a:spLocks/>
            </p:cNvSpPr>
            <p:nvPr/>
          </p:nvSpPr>
          <p:spPr bwMode="auto">
            <a:xfrm>
              <a:off x="6997701" y="2419351"/>
              <a:ext cx="211138" cy="263525"/>
            </a:xfrm>
            <a:custGeom>
              <a:avLst/>
              <a:gdLst>
                <a:gd name="T0" fmla="*/ 96 w 98"/>
                <a:gd name="T1" fmla="*/ 1 h 123"/>
                <a:gd name="T2" fmla="*/ 45 w 98"/>
                <a:gd name="T3" fmla="*/ 58 h 123"/>
                <a:gd name="T4" fmla="*/ 0 w 98"/>
                <a:gd name="T5" fmla="*/ 121 h 123"/>
                <a:gd name="T6" fmla="*/ 2 w 98"/>
                <a:gd name="T7" fmla="*/ 122 h 123"/>
                <a:gd name="T8" fmla="*/ 25 w 98"/>
                <a:gd name="T9" fmla="*/ 89 h 123"/>
                <a:gd name="T10" fmla="*/ 47 w 98"/>
                <a:gd name="T11" fmla="*/ 61 h 123"/>
                <a:gd name="T12" fmla="*/ 97 w 98"/>
                <a:gd name="T13" fmla="*/ 2 h 123"/>
                <a:gd name="T14" fmla="*/ 96 w 98"/>
                <a:gd name="T15" fmla="*/ 1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" h="123">
                  <a:moveTo>
                    <a:pt x="96" y="1"/>
                  </a:moveTo>
                  <a:cubicBezTo>
                    <a:pt x="79" y="20"/>
                    <a:pt x="60" y="38"/>
                    <a:pt x="45" y="58"/>
                  </a:cubicBezTo>
                  <a:cubicBezTo>
                    <a:pt x="30" y="79"/>
                    <a:pt x="9" y="97"/>
                    <a:pt x="0" y="121"/>
                  </a:cubicBezTo>
                  <a:cubicBezTo>
                    <a:pt x="0" y="122"/>
                    <a:pt x="2" y="123"/>
                    <a:pt x="2" y="122"/>
                  </a:cubicBezTo>
                  <a:cubicBezTo>
                    <a:pt x="10" y="111"/>
                    <a:pt x="17" y="99"/>
                    <a:pt x="25" y="89"/>
                  </a:cubicBezTo>
                  <a:cubicBezTo>
                    <a:pt x="33" y="80"/>
                    <a:pt x="40" y="71"/>
                    <a:pt x="47" y="61"/>
                  </a:cubicBezTo>
                  <a:cubicBezTo>
                    <a:pt x="62" y="40"/>
                    <a:pt x="80" y="22"/>
                    <a:pt x="97" y="2"/>
                  </a:cubicBezTo>
                  <a:cubicBezTo>
                    <a:pt x="98" y="1"/>
                    <a:pt x="96" y="0"/>
                    <a:pt x="96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9" name="Freeform 199"/>
            <p:cNvSpPr>
              <a:spLocks/>
            </p:cNvSpPr>
            <p:nvPr/>
          </p:nvSpPr>
          <p:spPr bwMode="auto">
            <a:xfrm>
              <a:off x="7029451" y="2479676"/>
              <a:ext cx="150813" cy="203200"/>
            </a:xfrm>
            <a:custGeom>
              <a:avLst/>
              <a:gdLst>
                <a:gd name="T0" fmla="*/ 69 w 70"/>
                <a:gd name="T1" fmla="*/ 1 h 95"/>
                <a:gd name="T2" fmla="*/ 67 w 70"/>
                <a:gd name="T3" fmla="*/ 1 h 95"/>
                <a:gd name="T4" fmla="*/ 28 w 70"/>
                <a:gd name="T5" fmla="*/ 51 h 95"/>
                <a:gd name="T6" fmla="*/ 0 w 70"/>
                <a:gd name="T7" fmla="*/ 93 h 95"/>
                <a:gd name="T8" fmla="*/ 3 w 70"/>
                <a:gd name="T9" fmla="*/ 94 h 95"/>
                <a:gd name="T10" fmla="*/ 18 w 70"/>
                <a:gd name="T11" fmla="*/ 69 h 95"/>
                <a:gd name="T12" fmla="*/ 37 w 70"/>
                <a:gd name="T13" fmla="*/ 45 h 95"/>
                <a:gd name="T14" fmla="*/ 53 w 70"/>
                <a:gd name="T15" fmla="*/ 24 h 95"/>
                <a:gd name="T16" fmla="*/ 68 w 70"/>
                <a:gd name="T17" fmla="*/ 4 h 95"/>
                <a:gd name="T18" fmla="*/ 70 w 70"/>
                <a:gd name="T19" fmla="*/ 3 h 95"/>
                <a:gd name="T20" fmla="*/ 69 w 70"/>
                <a:gd name="T21" fmla="*/ 1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0" h="95">
                  <a:moveTo>
                    <a:pt x="69" y="1"/>
                  </a:moveTo>
                  <a:cubicBezTo>
                    <a:pt x="69" y="1"/>
                    <a:pt x="68" y="0"/>
                    <a:pt x="67" y="1"/>
                  </a:cubicBezTo>
                  <a:cubicBezTo>
                    <a:pt x="54" y="18"/>
                    <a:pt x="41" y="35"/>
                    <a:pt x="28" y="51"/>
                  </a:cubicBezTo>
                  <a:cubicBezTo>
                    <a:pt x="18" y="64"/>
                    <a:pt x="2" y="77"/>
                    <a:pt x="0" y="93"/>
                  </a:cubicBezTo>
                  <a:cubicBezTo>
                    <a:pt x="0" y="95"/>
                    <a:pt x="2" y="95"/>
                    <a:pt x="3" y="94"/>
                  </a:cubicBezTo>
                  <a:cubicBezTo>
                    <a:pt x="5" y="84"/>
                    <a:pt x="11" y="76"/>
                    <a:pt x="18" y="69"/>
                  </a:cubicBezTo>
                  <a:cubicBezTo>
                    <a:pt x="24" y="61"/>
                    <a:pt x="30" y="53"/>
                    <a:pt x="37" y="45"/>
                  </a:cubicBezTo>
                  <a:cubicBezTo>
                    <a:pt x="42" y="38"/>
                    <a:pt x="48" y="31"/>
                    <a:pt x="53" y="24"/>
                  </a:cubicBezTo>
                  <a:cubicBezTo>
                    <a:pt x="55" y="22"/>
                    <a:pt x="69" y="7"/>
                    <a:pt x="68" y="4"/>
                  </a:cubicBezTo>
                  <a:cubicBezTo>
                    <a:pt x="68" y="5"/>
                    <a:pt x="70" y="4"/>
                    <a:pt x="70" y="3"/>
                  </a:cubicBezTo>
                  <a:cubicBezTo>
                    <a:pt x="70" y="2"/>
                    <a:pt x="69" y="2"/>
                    <a:pt x="69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0" name="Freeform 200"/>
            <p:cNvSpPr>
              <a:spLocks/>
            </p:cNvSpPr>
            <p:nvPr/>
          </p:nvSpPr>
          <p:spPr bwMode="auto">
            <a:xfrm>
              <a:off x="7029451" y="2519364"/>
              <a:ext cx="168275" cy="222250"/>
            </a:xfrm>
            <a:custGeom>
              <a:avLst/>
              <a:gdLst>
                <a:gd name="T0" fmla="*/ 75 w 78"/>
                <a:gd name="T1" fmla="*/ 1 h 103"/>
                <a:gd name="T2" fmla="*/ 51 w 78"/>
                <a:gd name="T3" fmla="*/ 27 h 103"/>
                <a:gd name="T4" fmla="*/ 42 w 78"/>
                <a:gd name="T5" fmla="*/ 41 h 103"/>
                <a:gd name="T6" fmla="*/ 29 w 78"/>
                <a:gd name="T7" fmla="*/ 54 h 103"/>
                <a:gd name="T8" fmla="*/ 12 w 78"/>
                <a:gd name="T9" fmla="*/ 78 h 103"/>
                <a:gd name="T10" fmla="*/ 7 w 78"/>
                <a:gd name="T11" fmla="*/ 87 h 103"/>
                <a:gd name="T12" fmla="*/ 1 w 78"/>
                <a:gd name="T13" fmla="*/ 101 h 103"/>
                <a:gd name="T14" fmla="*/ 2 w 78"/>
                <a:gd name="T15" fmla="*/ 103 h 103"/>
                <a:gd name="T16" fmla="*/ 10 w 78"/>
                <a:gd name="T17" fmla="*/ 90 h 103"/>
                <a:gd name="T18" fmla="*/ 29 w 78"/>
                <a:gd name="T19" fmla="*/ 60 h 103"/>
                <a:gd name="T20" fmla="*/ 50 w 78"/>
                <a:gd name="T21" fmla="*/ 34 h 103"/>
                <a:gd name="T22" fmla="*/ 77 w 78"/>
                <a:gd name="T23" fmla="*/ 3 h 103"/>
                <a:gd name="T24" fmla="*/ 75 w 78"/>
                <a:gd name="T25" fmla="*/ 1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" h="103">
                  <a:moveTo>
                    <a:pt x="75" y="1"/>
                  </a:moveTo>
                  <a:cubicBezTo>
                    <a:pt x="67" y="9"/>
                    <a:pt x="59" y="18"/>
                    <a:pt x="51" y="27"/>
                  </a:cubicBezTo>
                  <a:cubicBezTo>
                    <a:pt x="48" y="32"/>
                    <a:pt x="45" y="36"/>
                    <a:pt x="42" y="41"/>
                  </a:cubicBezTo>
                  <a:cubicBezTo>
                    <a:pt x="38" y="46"/>
                    <a:pt x="34" y="49"/>
                    <a:pt x="29" y="54"/>
                  </a:cubicBezTo>
                  <a:cubicBezTo>
                    <a:pt x="23" y="61"/>
                    <a:pt x="17" y="70"/>
                    <a:pt x="12" y="78"/>
                  </a:cubicBezTo>
                  <a:cubicBezTo>
                    <a:pt x="10" y="81"/>
                    <a:pt x="8" y="84"/>
                    <a:pt x="7" y="87"/>
                  </a:cubicBezTo>
                  <a:cubicBezTo>
                    <a:pt x="5" y="92"/>
                    <a:pt x="6" y="98"/>
                    <a:pt x="1" y="101"/>
                  </a:cubicBezTo>
                  <a:cubicBezTo>
                    <a:pt x="0" y="101"/>
                    <a:pt x="0" y="103"/>
                    <a:pt x="2" y="103"/>
                  </a:cubicBezTo>
                  <a:cubicBezTo>
                    <a:pt x="8" y="102"/>
                    <a:pt x="8" y="95"/>
                    <a:pt x="10" y="90"/>
                  </a:cubicBezTo>
                  <a:cubicBezTo>
                    <a:pt x="13" y="79"/>
                    <a:pt x="22" y="68"/>
                    <a:pt x="29" y="60"/>
                  </a:cubicBezTo>
                  <a:cubicBezTo>
                    <a:pt x="36" y="51"/>
                    <a:pt x="44" y="44"/>
                    <a:pt x="50" y="34"/>
                  </a:cubicBezTo>
                  <a:cubicBezTo>
                    <a:pt x="57" y="23"/>
                    <a:pt x="68" y="12"/>
                    <a:pt x="77" y="3"/>
                  </a:cubicBezTo>
                  <a:cubicBezTo>
                    <a:pt x="78" y="1"/>
                    <a:pt x="77" y="0"/>
                    <a:pt x="75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1" name="Freeform 201"/>
            <p:cNvSpPr>
              <a:spLocks/>
            </p:cNvSpPr>
            <p:nvPr/>
          </p:nvSpPr>
          <p:spPr bwMode="auto">
            <a:xfrm>
              <a:off x="7056438" y="2598739"/>
              <a:ext cx="136525" cy="174625"/>
            </a:xfrm>
            <a:custGeom>
              <a:avLst/>
              <a:gdLst>
                <a:gd name="T0" fmla="*/ 61 w 64"/>
                <a:gd name="T1" fmla="*/ 1 h 81"/>
                <a:gd name="T2" fmla="*/ 22 w 64"/>
                <a:gd name="T3" fmla="*/ 47 h 81"/>
                <a:gd name="T4" fmla="*/ 8 w 64"/>
                <a:gd name="T5" fmla="*/ 64 h 81"/>
                <a:gd name="T6" fmla="*/ 1 w 64"/>
                <a:gd name="T7" fmla="*/ 80 h 81"/>
                <a:gd name="T8" fmla="*/ 3 w 64"/>
                <a:gd name="T9" fmla="*/ 80 h 81"/>
                <a:gd name="T10" fmla="*/ 16 w 64"/>
                <a:gd name="T11" fmla="*/ 58 h 81"/>
                <a:gd name="T12" fmla="*/ 30 w 64"/>
                <a:gd name="T13" fmla="*/ 42 h 81"/>
                <a:gd name="T14" fmla="*/ 63 w 64"/>
                <a:gd name="T15" fmla="*/ 3 h 81"/>
                <a:gd name="T16" fmla="*/ 61 w 64"/>
                <a:gd name="T17" fmla="*/ 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81">
                  <a:moveTo>
                    <a:pt x="61" y="1"/>
                  </a:moveTo>
                  <a:cubicBezTo>
                    <a:pt x="46" y="15"/>
                    <a:pt x="35" y="32"/>
                    <a:pt x="22" y="47"/>
                  </a:cubicBezTo>
                  <a:cubicBezTo>
                    <a:pt x="17" y="53"/>
                    <a:pt x="12" y="58"/>
                    <a:pt x="8" y="64"/>
                  </a:cubicBezTo>
                  <a:cubicBezTo>
                    <a:pt x="5" y="69"/>
                    <a:pt x="0" y="74"/>
                    <a:pt x="1" y="80"/>
                  </a:cubicBezTo>
                  <a:cubicBezTo>
                    <a:pt x="1" y="81"/>
                    <a:pt x="3" y="81"/>
                    <a:pt x="3" y="80"/>
                  </a:cubicBezTo>
                  <a:cubicBezTo>
                    <a:pt x="4" y="73"/>
                    <a:pt x="11" y="63"/>
                    <a:pt x="16" y="58"/>
                  </a:cubicBezTo>
                  <a:cubicBezTo>
                    <a:pt x="21" y="53"/>
                    <a:pt x="26" y="47"/>
                    <a:pt x="30" y="42"/>
                  </a:cubicBezTo>
                  <a:cubicBezTo>
                    <a:pt x="41" y="28"/>
                    <a:pt x="51" y="15"/>
                    <a:pt x="63" y="3"/>
                  </a:cubicBezTo>
                  <a:cubicBezTo>
                    <a:pt x="64" y="2"/>
                    <a:pt x="62" y="0"/>
                    <a:pt x="61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2" name="Freeform 202"/>
            <p:cNvSpPr>
              <a:spLocks/>
            </p:cNvSpPr>
            <p:nvPr/>
          </p:nvSpPr>
          <p:spPr bwMode="auto">
            <a:xfrm>
              <a:off x="7105651" y="2595564"/>
              <a:ext cx="134938" cy="177800"/>
            </a:xfrm>
            <a:custGeom>
              <a:avLst/>
              <a:gdLst>
                <a:gd name="T0" fmla="*/ 60 w 63"/>
                <a:gd name="T1" fmla="*/ 1 h 83"/>
                <a:gd name="T2" fmla="*/ 27 w 63"/>
                <a:gd name="T3" fmla="*/ 45 h 83"/>
                <a:gd name="T4" fmla="*/ 11 w 63"/>
                <a:gd name="T5" fmla="*/ 63 h 83"/>
                <a:gd name="T6" fmla="*/ 1 w 63"/>
                <a:gd name="T7" fmla="*/ 81 h 83"/>
                <a:gd name="T8" fmla="*/ 2 w 63"/>
                <a:gd name="T9" fmla="*/ 83 h 83"/>
                <a:gd name="T10" fmla="*/ 9 w 63"/>
                <a:gd name="T11" fmla="*/ 74 h 83"/>
                <a:gd name="T12" fmla="*/ 27 w 63"/>
                <a:gd name="T13" fmla="*/ 49 h 83"/>
                <a:gd name="T14" fmla="*/ 62 w 63"/>
                <a:gd name="T15" fmla="*/ 2 h 83"/>
                <a:gd name="T16" fmla="*/ 60 w 63"/>
                <a:gd name="T17" fmla="*/ 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83">
                  <a:moveTo>
                    <a:pt x="60" y="1"/>
                  </a:moveTo>
                  <a:cubicBezTo>
                    <a:pt x="49" y="15"/>
                    <a:pt x="39" y="31"/>
                    <a:pt x="27" y="45"/>
                  </a:cubicBezTo>
                  <a:cubicBezTo>
                    <a:pt x="22" y="51"/>
                    <a:pt x="16" y="57"/>
                    <a:pt x="11" y="63"/>
                  </a:cubicBezTo>
                  <a:cubicBezTo>
                    <a:pt x="8" y="68"/>
                    <a:pt x="5" y="79"/>
                    <a:pt x="1" y="81"/>
                  </a:cubicBezTo>
                  <a:cubicBezTo>
                    <a:pt x="0" y="81"/>
                    <a:pt x="0" y="83"/>
                    <a:pt x="2" y="83"/>
                  </a:cubicBezTo>
                  <a:cubicBezTo>
                    <a:pt x="6" y="82"/>
                    <a:pt x="7" y="78"/>
                    <a:pt x="9" y="74"/>
                  </a:cubicBezTo>
                  <a:cubicBezTo>
                    <a:pt x="13" y="65"/>
                    <a:pt x="21" y="57"/>
                    <a:pt x="27" y="49"/>
                  </a:cubicBezTo>
                  <a:cubicBezTo>
                    <a:pt x="40" y="34"/>
                    <a:pt x="51" y="19"/>
                    <a:pt x="62" y="2"/>
                  </a:cubicBezTo>
                  <a:cubicBezTo>
                    <a:pt x="63" y="1"/>
                    <a:pt x="61" y="0"/>
                    <a:pt x="60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3" name="Freeform 203"/>
            <p:cNvSpPr>
              <a:spLocks/>
            </p:cNvSpPr>
            <p:nvPr/>
          </p:nvSpPr>
          <p:spPr bwMode="auto">
            <a:xfrm>
              <a:off x="7165976" y="2643189"/>
              <a:ext cx="96838" cy="134938"/>
            </a:xfrm>
            <a:custGeom>
              <a:avLst/>
              <a:gdLst>
                <a:gd name="T0" fmla="*/ 42 w 45"/>
                <a:gd name="T1" fmla="*/ 2 h 63"/>
                <a:gd name="T2" fmla="*/ 15 w 45"/>
                <a:gd name="T3" fmla="*/ 36 h 63"/>
                <a:gd name="T4" fmla="*/ 4 w 45"/>
                <a:gd name="T5" fmla="*/ 54 h 63"/>
                <a:gd name="T6" fmla="*/ 0 w 45"/>
                <a:gd name="T7" fmla="*/ 62 h 63"/>
                <a:gd name="T8" fmla="*/ 2 w 45"/>
                <a:gd name="T9" fmla="*/ 62 h 63"/>
                <a:gd name="T10" fmla="*/ 9 w 45"/>
                <a:gd name="T11" fmla="*/ 50 h 63"/>
                <a:gd name="T12" fmla="*/ 20 w 45"/>
                <a:gd name="T13" fmla="*/ 33 h 63"/>
                <a:gd name="T14" fmla="*/ 44 w 45"/>
                <a:gd name="T15" fmla="*/ 3 h 63"/>
                <a:gd name="T16" fmla="*/ 42 w 45"/>
                <a:gd name="T17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63">
                  <a:moveTo>
                    <a:pt x="42" y="2"/>
                  </a:moveTo>
                  <a:cubicBezTo>
                    <a:pt x="34" y="14"/>
                    <a:pt x="24" y="24"/>
                    <a:pt x="15" y="36"/>
                  </a:cubicBezTo>
                  <a:cubicBezTo>
                    <a:pt x="11" y="42"/>
                    <a:pt x="8" y="48"/>
                    <a:pt x="4" y="54"/>
                  </a:cubicBezTo>
                  <a:cubicBezTo>
                    <a:pt x="2" y="57"/>
                    <a:pt x="0" y="59"/>
                    <a:pt x="0" y="62"/>
                  </a:cubicBezTo>
                  <a:cubicBezTo>
                    <a:pt x="0" y="63"/>
                    <a:pt x="1" y="63"/>
                    <a:pt x="2" y="62"/>
                  </a:cubicBezTo>
                  <a:cubicBezTo>
                    <a:pt x="3" y="58"/>
                    <a:pt x="7" y="54"/>
                    <a:pt x="9" y="50"/>
                  </a:cubicBezTo>
                  <a:cubicBezTo>
                    <a:pt x="13" y="45"/>
                    <a:pt x="17" y="39"/>
                    <a:pt x="20" y="33"/>
                  </a:cubicBezTo>
                  <a:cubicBezTo>
                    <a:pt x="28" y="23"/>
                    <a:pt x="37" y="14"/>
                    <a:pt x="44" y="3"/>
                  </a:cubicBezTo>
                  <a:cubicBezTo>
                    <a:pt x="45" y="2"/>
                    <a:pt x="43" y="0"/>
                    <a:pt x="42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4" name="Freeform 204"/>
            <p:cNvSpPr>
              <a:spLocks/>
            </p:cNvSpPr>
            <p:nvPr/>
          </p:nvSpPr>
          <p:spPr bwMode="auto">
            <a:xfrm>
              <a:off x="7208838" y="2657476"/>
              <a:ext cx="96838" cy="138113"/>
            </a:xfrm>
            <a:custGeom>
              <a:avLst/>
              <a:gdLst>
                <a:gd name="T0" fmla="*/ 42 w 45"/>
                <a:gd name="T1" fmla="*/ 2 h 64"/>
                <a:gd name="T2" fmla="*/ 16 w 45"/>
                <a:gd name="T3" fmla="*/ 35 h 64"/>
                <a:gd name="T4" fmla="*/ 4 w 45"/>
                <a:gd name="T5" fmla="*/ 53 h 64"/>
                <a:gd name="T6" fmla="*/ 0 w 45"/>
                <a:gd name="T7" fmla="*/ 63 h 64"/>
                <a:gd name="T8" fmla="*/ 2 w 45"/>
                <a:gd name="T9" fmla="*/ 63 h 64"/>
                <a:gd name="T10" fmla="*/ 10 w 45"/>
                <a:gd name="T11" fmla="*/ 51 h 64"/>
                <a:gd name="T12" fmla="*/ 21 w 45"/>
                <a:gd name="T13" fmla="*/ 34 h 64"/>
                <a:gd name="T14" fmla="*/ 44 w 45"/>
                <a:gd name="T15" fmla="*/ 3 h 64"/>
                <a:gd name="T16" fmla="*/ 42 w 45"/>
                <a:gd name="T17" fmla="*/ 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64">
                  <a:moveTo>
                    <a:pt x="42" y="2"/>
                  </a:moveTo>
                  <a:cubicBezTo>
                    <a:pt x="35" y="14"/>
                    <a:pt x="24" y="23"/>
                    <a:pt x="16" y="35"/>
                  </a:cubicBezTo>
                  <a:cubicBezTo>
                    <a:pt x="12" y="41"/>
                    <a:pt x="8" y="47"/>
                    <a:pt x="4" y="53"/>
                  </a:cubicBezTo>
                  <a:cubicBezTo>
                    <a:pt x="2" y="57"/>
                    <a:pt x="0" y="59"/>
                    <a:pt x="0" y="63"/>
                  </a:cubicBezTo>
                  <a:cubicBezTo>
                    <a:pt x="0" y="64"/>
                    <a:pt x="1" y="64"/>
                    <a:pt x="2" y="63"/>
                  </a:cubicBezTo>
                  <a:cubicBezTo>
                    <a:pt x="4" y="59"/>
                    <a:pt x="7" y="55"/>
                    <a:pt x="10" y="51"/>
                  </a:cubicBezTo>
                  <a:cubicBezTo>
                    <a:pt x="14" y="45"/>
                    <a:pt x="17" y="39"/>
                    <a:pt x="21" y="34"/>
                  </a:cubicBezTo>
                  <a:cubicBezTo>
                    <a:pt x="28" y="23"/>
                    <a:pt x="38" y="15"/>
                    <a:pt x="44" y="3"/>
                  </a:cubicBezTo>
                  <a:cubicBezTo>
                    <a:pt x="45" y="2"/>
                    <a:pt x="43" y="0"/>
                    <a:pt x="42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206"/>
            <p:cNvSpPr>
              <a:spLocks/>
            </p:cNvSpPr>
            <p:nvPr/>
          </p:nvSpPr>
          <p:spPr bwMode="auto">
            <a:xfrm>
              <a:off x="7253289" y="2663826"/>
              <a:ext cx="96838" cy="120650"/>
            </a:xfrm>
            <a:custGeom>
              <a:avLst/>
              <a:gdLst>
                <a:gd name="T0" fmla="*/ 41 w 45"/>
                <a:gd name="T1" fmla="*/ 1 h 56"/>
                <a:gd name="T2" fmla="*/ 33 w 45"/>
                <a:gd name="T3" fmla="*/ 12 h 56"/>
                <a:gd name="T4" fmla="*/ 20 w 45"/>
                <a:gd name="T5" fmla="*/ 25 h 56"/>
                <a:gd name="T6" fmla="*/ 8 w 45"/>
                <a:gd name="T7" fmla="*/ 41 h 56"/>
                <a:gd name="T8" fmla="*/ 2 w 45"/>
                <a:gd name="T9" fmla="*/ 51 h 56"/>
                <a:gd name="T10" fmla="*/ 1 w 45"/>
                <a:gd name="T11" fmla="*/ 52 h 56"/>
                <a:gd name="T12" fmla="*/ 1 w 45"/>
                <a:gd name="T13" fmla="*/ 53 h 56"/>
                <a:gd name="T14" fmla="*/ 3 w 45"/>
                <a:gd name="T15" fmla="*/ 55 h 56"/>
                <a:gd name="T16" fmla="*/ 11 w 45"/>
                <a:gd name="T17" fmla="*/ 42 h 56"/>
                <a:gd name="T18" fmla="*/ 21 w 45"/>
                <a:gd name="T19" fmla="*/ 29 h 56"/>
                <a:gd name="T20" fmla="*/ 34 w 45"/>
                <a:gd name="T21" fmla="*/ 18 h 56"/>
                <a:gd name="T22" fmla="*/ 35 w 45"/>
                <a:gd name="T23" fmla="*/ 15 h 56"/>
                <a:gd name="T24" fmla="*/ 43 w 45"/>
                <a:gd name="T25" fmla="*/ 3 h 56"/>
                <a:gd name="T26" fmla="*/ 41 w 45"/>
                <a:gd name="T27" fmla="*/ 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56">
                  <a:moveTo>
                    <a:pt x="41" y="1"/>
                  </a:moveTo>
                  <a:cubicBezTo>
                    <a:pt x="37" y="5"/>
                    <a:pt x="35" y="7"/>
                    <a:pt x="33" y="12"/>
                  </a:cubicBezTo>
                  <a:cubicBezTo>
                    <a:pt x="29" y="18"/>
                    <a:pt x="25" y="20"/>
                    <a:pt x="20" y="25"/>
                  </a:cubicBezTo>
                  <a:cubicBezTo>
                    <a:pt x="16" y="31"/>
                    <a:pt x="12" y="35"/>
                    <a:pt x="8" y="41"/>
                  </a:cubicBezTo>
                  <a:cubicBezTo>
                    <a:pt x="6" y="44"/>
                    <a:pt x="4" y="48"/>
                    <a:pt x="2" y="51"/>
                  </a:cubicBezTo>
                  <a:cubicBezTo>
                    <a:pt x="2" y="51"/>
                    <a:pt x="1" y="52"/>
                    <a:pt x="1" y="52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0" y="55"/>
                    <a:pt x="2" y="56"/>
                    <a:pt x="3" y="55"/>
                  </a:cubicBezTo>
                  <a:cubicBezTo>
                    <a:pt x="7" y="51"/>
                    <a:pt x="8" y="46"/>
                    <a:pt x="11" y="42"/>
                  </a:cubicBezTo>
                  <a:cubicBezTo>
                    <a:pt x="15" y="38"/>
                    <a:pt x="18" y="34"/>
                    <a:pt x="21" y="29"/>
                  </a:cubicBezTo>
                  <a:cubicBezTo>
                    <a:pt x="25" y="24"/>
                    <a:pt x="30" y="22"/>
                    <a:pt x="34" y="18"/>
                  </a:cubicBezTo>
                  <a:cubicBezTo>
                    <a:pt x="34" y="17"/>
                    <a:pt x="34" y="16"/>
                    <a:pt x="35" y="15"/>
                  </a:cubicBezTo>
                  <a:cubicBezTo>
                    <a:pt x="37" y="10"/>
                    <a:pt x="39" y="7"/>
                    <a:pt x="43" y="3"/>
                  </a:cubicBezTo>
                  <a:cubicBezTo>
                    <a:pt x="45" y="2"/>
                    <a:pt x="43" y="0"/>
                    <a:pt x="41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207"/>
            <p:cNvSpPr>
              <a:spLocks/>
            </p:cNvSpPr>
            <p:nvPr/>
          </p:nvSpPr>
          <p:spPr bwMode="auto">
            <a:xfrm>
              <a:off x="7299326" y="2659064"/>
              <a:ext cx="107950" cy="131763"/>
            </a:xfrm>
            <a:custGeom>
              <a:avLst/>
              <a:gdLst>
                <a:gd name="T0" fmla="*/ 48 w 50"/>
                <a:gd name="T1" fmla="*/ 1 h 61"/>
                <a:gd name="T2" fmla="*/ 23 w 50"/>
                <a:gd name="T3" fmla="*/ 31 h 61"/>
                <a:gd name="T4" fmla="*/ 0 w 50"/>
                <a:gd name="T5" fmla="*/ 59 h 61"/>
                <a:gd name="T6" fmla="*/ 2 w 50"/>
                <a:gd name="T7" fmla="*/ 60 h 61"/>
                <a:gd name="T8" fmla="*/ 13 w 50"/>
                <a:gd name="T9" fmla="*/ 48 h 61"/>
                <a:gd name="T10" fmla="*/ 26 w 50"/>
                <a:gd name="T11" fmla="*/ 31 h 61"/>
                <a:gd name="T12" fmla="*/ 50 w 50"/>
                <a:gd name="T13" fmla="*/ 2 h 61"/>
                <a:gd name="T14" fmla="*/ 48 w 50"/>
                <a:gd name="T15" fmla="*/ 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61">
                  <a:moveTo>
                    <a:pt x="48" y="1"/>
                  </a:moveTo>
                  <a:cubicBezTo>
                    <a:pt x="41" y="13"/>
                    <a:pt x="32" y="21"/>
                    <a:pt x="23" y="31"/>
                  </a:cubicBezTo>
                  <a:cubicBezTo>
                    <a:pt x="15" y="40"/>
                    <a:pt x="7" y="49"/>
                    <a:pt x="0" y="59"/>
                  </a:cubicBezTo>
                  <a:cubicBezTo>
                    <a:pt x="0" y="60"/>
                    <a:pt x="1" y="61"/>
                    <a:pt x="2" y="60"/>
                  </a:cubicBezTo>
                  <a:cubicBezTo>
                    <a:pt x="7" y="57"/>
                    <a:pt x="9" y="52"/>
                    <a:pt x="13" y="48"/>
                  </a:cubicBezTo>
                  <a:cubicBezTo>
                    <a:pt x="16" y="42"/>
                    <a:pt x="22" y="37"/>
                    <a:pt x="26" y="31"/>
                  </a:cubicBezTo>
                  <a:cubicBezTo>
                    <a:pt x="35" y="22"/>
                    <a:pt x="45" y="14"/>
                    <a:pt x="50" y="2"/>
                  </a:cubicBezTo>
                  <a:cubicBezTo>
                    <a:pt x="50" y="1"/>
                    <a:pt x="48" y="0"/>
                    <a:pt x="48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208"/>
            <p:cNvSpPr>
              <a:spLocks/>
            </p:cNvSpPr>
            <p:nvPr/>
          </p:nvSpPr>
          <p:spPr bwMode="auto">
            <a:xfrm>
              <a:off x="7364414" y="2717801"/>
              <a:ext cx="55563" cy="87313"/>
            </a:xfrm>
            <a:custGeom>
              <a:avLst/>
              <a:gdLst>
                <a:gd name="T0" fmla="*/ 23 w 26"/>
                <a:gd name="T1" fmla="*/ 2 h 41"/>
                <a:gd name="T2" fmla="*/ 10 w 26"/>
                <a:gd name="T3" fmla="*/ 22 h 41"/>
                <a:gd name="T4" fmla="*/ 0 w 26"/>
                <a:gd name="T5" fmla="*/ 39 h 41"/>
                <a:gd name="T6" fmla="*/ 2 w 26"/>
                <a:gd name="T7" fmla="*/ 40 h 41"/>
                <a:gd name="T8" fmla="*/ 13 w 26"/>
                <a:gd name="T9" fmla="*/ 23 h 41"/>
                <a:gd name="T10" fmla="*/ 25 w 26"/>
                <a:gd name="T11" fmla="*/ 3 h 41"/>
                <a:gd name="T12" fmla="*/ 23 w 26"/>
                <a:gd name="T13" fmla="*/ 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41">
                  <a:moveTo>
                    <a:pt x="23" y="2"/>
                  </a:moveTo>
                  <a:cubicBezTo>
                    <a:pt x="18" y="8"/>
                    <a:pt x="14" y="15"/>
                    <a:pt x="10" y="22"/>
                  </a:cubicBezTo>
                  <a:cubicBezTo>
                    <a:pt x="7" y="28"/>
                    <a:pt x="2" y="33"/>
                    <a:pt x="0" y="39"/>
                  </a:cubicBezTo>
                  <a:cubicBezTo>
                    <a:pt x="0" y="40"/>
                    <a:pt x="2" y="41"/>
                    <a:pt x="2" y="40"/>
                  </a:cubicBezTo>
                  <a:cubicBezTo>
                    <a:pt x="6" y="34"/>
                    <a:pt x="10" y="29"/>
                    <a:pt x="13" y="23"/>
                  </a:cubicBezTo>
                  <a:cubicBezTo>
                    <a:pt x="17" y="16"/>
                    <a:pt x="21" y="9"/>
                    <a:pt x="25" y="3"/>
                  </a:cubicBezTo>
                  <a:cubicBezTo>
                    <a:pt x="26" y="1"/>
                    <a:pt x="23" y="0"/>
                    <a:pt x="23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209"/>
            <p:cNvSpPr>
              <a:spLocks/>
            </p:cNvSpPr>
            <p:nvPr/>
          </p:nvSpPr>
          <p:spPr bwMode="auto">
            <a:xfrm>
              <a:off x="7367589" y="1919289"/>
              <a:ext cx="58738" cy="66675"/>
            </a:xfrm>
            <a:custGeom>
              <a:avLst/>
              <a:gdLst>
                <a:gd name="T0" fmla="*/ 23 w 27"/>
                <a:gd name="T1" fmla="*/ 1 h 31"/>
                <a:gd name="T2" fmla="*/ 8 w 27"/>
                <a:gd name="T3" fmla="*/ 15 h 31"/>
                <a:gd name="T4" fmla="*/ 1 w 27"/>
                <a:gd name="T5" fmla="*/ 29 h 31"/>
                <a:gd name="T6" fmla="*/ 3 w 27"/>
                <a:gd name="T7" fmla="*/ 30 h 31"/>
                <a:gd name="T8" fmla="*/ 13 w 27"/>
                <a:gd name="T9" fmla="*/ 15 h 31"/>
                <a:gd name="T10" fmla="*/ 25 w 27"/>
                <a:gd name="T11" fmla="*/ 3 h 31"/>
                <a:gd name="T12" fmla="*/ 23 w 27"/>
                <a:gd name="T13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31">
                  <a:moveTo>
                    <a:pt x="23" y="1"/>
                  </a:moveTo>
                  <a:cubicBezTo>
                    <a:pt x="18" y="6"/>
                    <a:pt x="13" y="10"/>
                    <a:pt x="8" y="15"/>
                  </a:cubicBezTo>
                  <a:cubicBezTo>
                    <a:pt x="5" y="19"/>
                    <a:pt x="0" y="24"/>
                    <a:pt x="1" y="29"/>
                  </a:cubicBezTo>
                  <a:cubicBezTo>
                    <a:pt x="1" y="30"/>
                    <a:pt x="2" y="31"/>
                    <a:pt x="3" y="30"/>
                  </a:cubicBezTo>
                  <a:cubicBezTo>
                    <a:pt x="6" y="24"/>
                    <a:pt x="8" y="20"/>
                    <a:pt x="13" y="15"/>
                  </a:cubicBezTo>
                  <a:cubicBezTo>
                    <a:pt x="17" y="11"/>
                    <a:pt x="21" y="7"/>
                    <a:pt x="25" y="3"/>
                  </a:cubicBezTo>
                  <a:cubicBezTo>
                    <a:pt x="27" y="2"/>
                    <a:pt x="25" y="0"/>
                    <a:pt x="23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210"/>
            <p:cNvSpPr>
              <a:spLocks/>
            </p:cNvSpPr>
            <p:nvPr/>
          </p:nvSpPr>
          <p:spPr bwMode="auto">
            <a:xfrm>
              <a:off x="7400926" y="1919289"/>
              <a:ext cx="61913" cy="73025"/>
            </a:xfrm>
            <a:custGeom>
              <a:avLst/>
              <a:gdLst>
                <a:gd name="T0" fmla="*/ 26 w 29"/>
                <a:gd name="T1" fmla="*/ 1 h 34"/>
                <a:gd name="T2" fmla="*/ 1 w 29"/>
                <a:gd name="T3" fmla="*/ 32 h 34"/>
                <a:gd name="T4" fmla="*/ 3 w 29"/>
                <a:gd name="T5" fmla="*/ 33 h 34"/>
                <a:gd name="T6" fmla="*/ 14 w 29"/>
                <a:gd name="T7" fmla="*/ 16 h 34"/>
                <a:gd name="T8" fmla="*/ 28 w 29"/>
                <a:gd name="T9" fmla="*/ 3 h 34"/>
                <a:gd name="T10" fmla="*/ 26 w 29"/>
                <a:gd name="T11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34">
                  <a:moveTo>
                    <a:pt x="26" y="1"/>
                  </a:moveTo>
                  <a:cubicBezTo>
                    <a:pt x="17" y="10"/>
                    <a:pt x="3" y="19"/>
                    <a:pt x="1" y="32"/>
                  </a:cubicBezTo>
                  <a:cubicBezTo>
                    <a:pt x="0" y="33"/>
                    <a:pt x="2" y="34"/>
                    <a:pt x="3" y="33"/>
                  </a:cubicBezTo>
                  <a:cubicBezTo>
                    <a:pt x="6" y="27"/>
                    <a:pt x="9" y="21"/>
                    <a:pt x="14" y="16"/>
                  </a:cubicBezTo>
                  <a:cubicBezTo>
                    <a:pt x="19" y="12"/>
                    <a:pt x="23" y="7"/>
                    <a:pt x="28" y="3"/>
                  </a:cubicBezTo>
                  <a:cubicBezTo>
                    <a:pt x="29" y="2"/>
                    <a:pt x="27" y="0"/>
                    <a:pt x="26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211"/>
            <p:cNvSpPr>
              <a:spLocks/>
            </p:cNvSpPr>
            <p:nvPr/>
          </p:nvSpPr>
          <p:spPr bwMode="auto">
            <a:xfrm>
              <a:off x="7427914" y="1943101"/>
              <a:ext cx="47625" cy="60325"/>
            </a:xfrm>
            <a:custGeom>
              <a:avLst/>
              <a:gdLst>
                <a:gd name="T0" fmla="*/ 19 w 22"/>
                <a:gd name="T1" fmla="*/ 1 h 28"/>
                <a:gd name="T2" fmla="*/ 18 w 22"/>
                <a:gd name="T3" fmla="*/ 3 h 28"/>
                <a:gd name="T4" fmla="*/ 18 w 22"/>
                <a:gd name="T5" fmla="*/ 4 h 28"/>
                <a:gd name="T6" fmla="*/ 11 w 22"/>
                <a:gd name="T7" fmla="*/ 13 h 28"/>
                <a:gd name="T8" fmla="*/ 1 w 22"/>
                <a:gd name="T9" fmla="*/ 25 h 28"/>
                <a:gd name="T10" fmla="*/ 3 w 22"/>
                <a:gd name="T11" fmla="*/ 28 h 28"/>
                <a:gd name="T12" fmla="*/ 4 w 22"/>
                <a:gd name="T13" fmla="*/ 27 h 28"/>
                <a:gd name="T14" fmla="*/ 5 w 22"/>
                <a:gd name="T15" fmla="*/ 26 h 28"/>
                <a:gd name="T16" fmla="*/ 15 w 22"/>
                <a:gd name="T17" fmla="*/ 13 h 28"/>
                <a:gd name="T18" fmla="*/ 21 w 22"/>
                <a:gd name="T19" fmla="*/ 2 h 28"/>
                <a:gd name="T20" fmla="*/ 19 w 22"/>
                <a:gd name="T21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28">
                  <a:moveTo>
                    <a:pt x="19" y="1"/>
                  </a:moveTo>
                  <a:cubicBezTo>
                    <a:pt x="19" y="2"/>
                    <a:pt x="18" y="2"/>
                    <a:pt x="18" y="3"/>
                  </a:cubicBezTo>
                  <a:cubicBezTo>
                    <a:pt x="18" y="3"/>
                    <a:pt x="18" y="4"/>
                    <a:pt x="18" y="4"/>
                  </a:cubicBezTo>
                  <a:cubicBezTo>
                    <a:pt x="16" y="7"/>
                    <a:pt x="14" y="10"/>
                    <a:pt x="11" y="13"/>
                  </a:cubicBezTo>
                  <a:cubicBezTo>
                    <a:pt x="7" y="17"/>
                    <a:pt x="3" y="21"/>
                    <a:pt x="1" y="25"/>
                  </a:cubicBezTo>
                  <a:cubicBezTo>
                    <a:pt x="0" y="27"/>
                    <a:pt x="2" y="28"/>
                    <a:pt x="3" y="28"/>
                  </a:cubicBezTo>
                  <a:cubicBezTo>
                    <a:pt x="3" y="27"/>
                    <a:pt x="4" y="27"/>
                    <a:pt x="4" y="27"/>
                  </a:cubicBezTo>
                  <a:cubicBezTo>
                    <a:pt x="5" y="27"/>
                    <a:pt x="5" y="26"/>
                    <a:pt x="5" y="26"/>
                  </a:cubicBezTo>
                  <a:cubicBezTo>
                    <a:pt x="9" y="22"/>
                    <a:pt x="12" y="18"/>
                    <a:pt x="15" y="13"/>
                  </a:cubicBezTo>
                  <a:cubicBezTo>
                    <a:pt x="18" y="10"/>
                    <a:pt x="20" y="6"/>
                    <a:pt x="21" y="2"/>
                  </a:cubicBezTo>
                  <a:cubicBezTo>
                    <a:pt x="22" y="1"/>
                    <a:pt x="20" y="0"/>
                    <a:pt x="19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212"/>
            <p:cNvSpPr>
              <a:spLocks/>
            </p:cNvSpPr>
            <p:nvPr/>
          </p:nvSpPr>
          <p:spPr bwMode="auto">
            <a:xfrm>
              <a:off x="7450139" y="1987551"/>
              <a:ext cx="33338" cy="55563"/>
            </a:xfrm>
            <a:custGeom>
              <a:avLst/>
              <a:gdLst>
                <a:gd name="T0" fmla="*/ 13 w 16"/>
                <a:gd name="T1" fmla="*/ 1 h 26"/>
                <a:gd name="T2" fmla="*/ 6 w 16"/>
                <a:gd name="T3" fmla="*/ 13 h 26"/>
                <a:gd name="T4" fmla="*/ 0 w 16"/>
                <a:gd name="T5" fmla="*/ 25 h 26"/>
                <a:gd name="T6" fmla="*/ 2 w 16"/>
                <a:gd name="T7" fmla="*/ 25 h 26"/>
                <a:gd name="T8" fmla="*/ 9 w 16"/>
                <a:gd name="T9" fmla="*/ 14 h 26"/>
                <a:gd name="T10" fmla="*/ 15 w 16"/>
                <a:gd name="T11" fmla="*/ 4 h 26"/>
                <a:gd name="T12" fmla="*/ 13 w 16"/>
                <a:gd name="T13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6">
                  <a:moveTo>
                    <a:pt x="13" y="1"/>
                  </a:moveTo>
                  <a:cubicBezTo>
                    <a:pt x="9" y="5"/>
                    <a:pt x="8" y="9"/>
                    <a:pt x="6" y="13"/>
                  </a:cubicBezTo>
                  <a:cubicBezTo>
                    <a:pt x="4" y="17"/>
                    <a:pt x="0" y="20"/>
                    <a:pt x="0" y="25"/>
                  </a:cubicBezTo>
                  <a:cubicBezTo>
                    <a:pt x="0" y="26"/>
                    <a:pt x="2" y="26"/>
                    <a:pt x="2" y="25"/>
                  </a:cubicBezTo>
                  <a:cubicBezTo>
                    <a:pt x="4" y="21"/>
                    <a:pt x="7" y="18"/>
                    <a:pt x="9" y="14"/>
                  </a:cubicBezTo>
                  <a:cubicBezTo>
                    <a:pt x="11" y="10"/>
                    <a:pt x="11" y="7"/>
                    <a:pt x="15" y="4"/>
                  </a:cubicBezTo>
                  <a:cubicBezTo>
                    <a:pt x="16" y="2"/>
                    <a:pt x="14" y="0"/>
                    <a:pt x="13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70" name="PA_组合 669"/>
          <p:cNvGrpSpPr/>
          <p:nvPr>
            <p:custDataLst>
              <p:tags r:id="rId9"/>
            </p:custDataLst>
          </p:nvPr>
        </p:nvGrpSpPr>
        <p:grpSpPr>
          <a:xfrm>
            <a:off x="8760144" y="1828801"/>
            <a:ext cx="985838" cy="936625"/>
            <a:chOff x="8069264" y="1828801"/>
            <a:chExt cx="985838" cy="936625"/>
          </a:xfrm>
        </p:grpSpPr>
        <p:sp>
          <p:nvSpPr>
            <p:cNvPr id="272" name="Freeform 213"/>
            <p:cNvSpPr>
              <a:spLocks noEditPoints="1"/>
            </p:cNvSpPr>
            <p:nvPr/>
          </p:nvSpPr>
          <p:spPr bwMode="auto">
            <a:xfrm>
              <a:off x="8069264" y="1828801"/>
              <a:ext cx="985838" cy="936625"/>
            </a:xfrm>
            <a:custGeom>
              <a:avLst/>
              <a:gdLst>
                <a:gd name="T0" fmla="*/ 356 w 458"/>
                <a:gd name="T1" fmla="*/ 124 h 436"/>
                <a:gd name="T2" fmla="*/ 346 w 458"/>
                <a:gd name="T3" fmla="*/ 100 h 436"/>
                <a:gd name="T4" fmla="*/ 306 w 458"/>
                <a:gd name="T5" fmla="*/ 8 h 436"/>
                <a:gd name="T6" fmla="*/ 225 w 458"/>
                <a:gd name="T7" fmla="*/ 1 h 436"/>
                <a:gd name="T8" fmla="*/ 50 w 458"/>
                <a:gd name="T9" fmla="*/ 18 h 436"/>
                <a:gd name="T10" fmla="*/ 5 w 458"/>
                <a:gd name="T11" fmla="*/ 98 h 436"/>
                <a:gd name="T12" fmla="*/ 3 w 458"/>
                <a:gd name="T13" fmla="*/ 191 h 436"/>
                <a:gd name="T14" fmla="*/ 21 w 458"/>
                <a:gd name="T15" fmla="*/ 247 h 436"/>
                <a:gd name="T16" fmla="*/ 49 w 458"/>
                <a:gd name="T17" fmla="*/ 267 h 436"/>
                <a:gd name="T18" fmla="*/ 14 w 458"/>
                <a:gd name="T19" fmla="*/ 367 h 436"/>
                <a:gd name="T20" fmla="*/ 65 w 458"/>
                <a:gd name="T21" fmla="*/ 336 h 436"/>
                <a:gd name="T22" fmla="*/ 89 w 458"/>
                <a:gd name="T23" fmla="*/ 288 h 436"/>
                <a:gd name="T24" fmla="*/ 108 w 458"/>
                <a:gd name="T25" fmla="*/ 273 h 436"/>
                <a:gd name="T26" fmla="*/ 246 w 458"/>
                <a:gd name="T27" fmla="*/ 371 h 436"/>
                <a:gd name="T28" fmla="*/ 306 w 458"/>
                <a:gd name="T29" fmla="*/ 384 h 436"/>
                <a:gd name="T30" fmla="*/ 359 w 458"/>
                <a:gd name="T31" fmla="*/ 436 h 436"/>
                <a:gd name="T32" fmla="*/ 360 w 458"/>
                <a:gd name="T33" fmla="*/ 400 h 436"/>
                <a:gd name="T34" fmla="*/ 356 w 458"/>
                <a:gd name="T35" fmla="*/ 368 h 436"/>
                <a:gd name="T36" fmla="*/ 404 w 458"/>
                <a:gd name="T37" fmla="*/ 337 h 436"/>
                <a:gd name="T38" fmla="*/ 457 w 458"/>
                <a:gd name="T39" fmla="*/ 240 h 436"/>
                <a:gd name="T40" fmla="*/ 71 w 458"/>
                <a:gd name="T41" fmla="*/ 293 h 436"/>
                <a:gd name="T42" fmla="*/ 32 w 458"/>
                <a:gd name="T43" fmla="*/ 356 h 436"/>
                <a:gd name="T44" fmla="*/ 63 w 458"/>
                <a:gd name="T45" fmla="*/ 246 h 436"/>
                <a:gd name="T46" fmla="*/ 29 w 458"/>
                <a:gd name="T47" fmla="*/ 234 h 436"/>
                <a:gd name="T48" fmla="*/ 17 w 458"/>
                <a:gd name="T49" fmla="*/ 185 h 436"/>
                <a:gd name="T50" fmla="*/ 18 w 458"/>
                <a:gd name="T51" fmla="*/ 104 h 436"/>
                <a:gd name="T52" fmla="*/ 38 w 458"/>
                <a:gd name="T53" fmla="*/ 39 h 436"/>
                <a:gd name="T54" fmla="*/ 87 w 458"/>
                <a:gd name="T55" fmla="*/ 28 h 436"/>
                <a:gd name="T56" fmla="*/ 168 w 458"/>
                <a:gd name="T57" fmla="*/ 20 h 436"/>
                <a:gd name="T58" fmla="*/ 327 w 458"/>
                <a:gd name="T59" fmla="*/ 49 h 436"/>
                <a:gd name="T60" fmla="*/ 314 w 458"/>
                <a:gd name="T61" fmla="*/ 120 h 436"/>
                <a:gd name="T62" fmla="*/ 231 w 458"/>
                <a:gd name="T63" fmla="*/ 126 h 436"/>
                <a:gd name="T64" fmla="*/ 141 w 458"/>
                <a:gd name="T65" fmla="*/ 171 h 436"/>
                <a:gd name="T66" fmla="*/ 108 w 458"/>
                <a:gd name="T67" fmla="*/ 259 h 436"/>
                <a:gd name="T68" fmla="*/ 71 w 458"/>
                <a:gd name="T69" fmla="*/ 293 h 436"/>
                <a:gd name="T70" fmla="*/ 342 w 458"/>
                <a:gd name="T71" fmla="*/ 355 h 436"/>
                <a:gd name="T72" fmla="*/ 345 w 458"/>
                <a:gd name="T73" fmla="*/ 397 h 436"/>
                <a:gd name="T74" fmla="*/ 329 w 458"/>
                <a:gd name="T75" fmla="*/ 397 h 436"/>
                <a:gd name="T76" fmla="*/ 298 w 458"/>
                <a:gd name="T77" fmla="*/ 358 h 436"/>
                <a:gd name="T78" fmla="*/ 172 w 458"/>
                <a:gd name="T79" fmla="*/ 339 h 436"/>
                <a:gd name="T80" fmla="*/ 125 w 458"/>
                <a:gd name="T81" fmla="*/ 242 h 436"/>
                <a:gd name="T82" fmla="*/ 171 w 458"/>
                <a:gd name="T83" fmla="*/ 164 h 436"/>
                <a:gd name="T84" fmla="*/ 294 w 458"/>
                <a:gd name="T85" fmla="*/ 132 h 436"/>
                <a:gd name="T86" fmla="*/ 334 w 458"/>
                <a:gd name="T87" fmla="*/ 137 h 436"/>
                <a:gd name="T88" fmla="*/ 439 w 458"/>
                <a:gd name="T89" fmla="*/ 212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58" h="436">
                  <a:moveTo>
                    <a:pt x="401" y="139"/>
                  </a:moveTo>
                  <a:cubicBezTo>
                    <a:pt x="388" y="130"/>
                    <a:pt x="371" y="125"/>
                    <a:pt x="356" y="124"/>
                  </a:cubicBezTo>
                  <a:cubicBezTo>
                    <a:pt x="351" y="124"/>
                    <a:pt x="347" y="123"/>
                    <a:pt x="342" y="123"/>
                  </a:cubicBezTo>
                  <a:cubicBezTo>
                    <a:pt x="344" y="115"/>
                    <a:pt x="346" y="109"/>
                    <a:pt x="346" y="100"/>
                  </a:cubicBezTo>
                  <a:cubicBezTo>
                    <a:pt x="346" y="87"/>
                    <a:pt x="345" y="73"/>
                    <a:pt x="343" y="60"/>
                  </a:cubicBezTo>
                  <a:cubicBezTo>
                    <a:pt x="339" y="36"/>
                    <a:pt x="330" y="16"/>
                    <a:pt x="306" y="8"/>
                  </a:cubicBezTo>
                  <a:cubicBezTo>
                    <a:pt x="293" y="3"/>
                    <a:pt x="279" y="3"/>
                    <a:pt x="266" y="2"/>
                  </a:cubicBezTo>
                  <a:cubicBezTo>
                    <a:pt x="252" y="2"/>
                    <a:pt x="239" y="0"/>
                    <a:pt x="225" y="1"/>
                  </a:cubicBezTo>
                  <a:cubicBezTo>
                    <a:pt x="195" y="5"/>
                    <a:pt x="163" y="5"/>
                    <a:pt x="132" y="8"/>
                  </a:cubicBezTo>
                  <a:cubicBezTo>
                    <a:pt x="105" y="11"/>
                    <a:pt x="77" y="15"/>
                    <a:pt x="50" y="18"/>
                  </a:cubicBezTo>
                  <a:cubicBezTo>
                    <a:pt x="25" y="21"/>
                    <a:pt x="22" y="35"/>
                    <a:pt x="16" y="56"/>
                  </a:cubicBezTo>
                  <a:cubicBezTo>
                    <a:pt x="11" y="70"/>
                    <a:pt x="6" y="83"/>
                    <a:pt x="5" y="98"/>
                  </a:cubicBezTo>
                  <a:cubicBezTo>
                    <a:pt x="4" y="115"/>
                    <a:pt x="2" y="133"/>
                    <a:pt x="1" y="150"/>
                  </a:cubicBezTo>
                  <a:cubicBezTo>
                    <a:pt x="0" y="164"/>
                    <a:pt x="3" y="178"/>
                    <a:pt x="3" y="191"/>
                  </a:cubicBezTo>
                  <a:cubicBezTo>
                    <a:pt x="3" y="204"/>
                    <a:pt x="0" y="219"/>
                    <a:pt x="3" y="231"/>
                  </a:cubicBezTo>
                  <a:cubicBezTo>
                    <a:pt x="6" y="241"/>
                    <a:pt x="12" y="244"/>
                    <a:pt x="21" y="247"/>
                  </a:cubicBezTo>
                  <a:cubicBezTo>
                    <a:pt x="28" y="249"/>
                    <a:pt x="35" y="251"/>
                    <a:pt x="41" y="254"/>
                  </a:cubicBezTo>
                  <a:cubicBezTo>
                    <a:pt x="49" y="257"/>
                    <a:pt x="53" y="256"/>
                    <a:pt x="49" y="267"/>
                  </a:cubicBezTo>
                  <a:cubicBezTo>
                    <a:pt x="43" y="283"/>
                    <a:pt x="40" y="300"/>
                    <a:pt x="35" y="316"/>
                  </a:cubicBezTo>
                  <a:cubicBezTo>
                    <a:pt x="29" y="333"/>
                    <a:pt x="19" y="349"/>
                    <a:pt x="14" y="367"/>
                  </a:cubicBezTo>
                  <a:cubicBezTo>
                    <a:pt x="13" y="371"/>
                    <a:pt x="16" y="376"/>
                    <a:pt x="21" y="375"/>
                  </a:cubicBezTo>
                  <a:cubicBezTo>
                    <a:pt x="41" y="373"/>
                    <a:pt x="55" y="351"/>
                    <a:pt x="65" y="336"/>
                  </a:cubicBezTo>
                  <a:cubicBezTo>
                    <a:pt x="73" y="326"/>
                    <a:pt x="77" y="316"/>
                    <a:pt x="81" y="305"/>
                  </a:cubicBezTo>
                  <a:cubicBezTo>
                    <a:pt x="83" y="299"/>
                    <a:pt x="86" y="294"/>
                    <a:pt x="89" y="288"/>
                  </a:cubicBezTo>
                  <a:cubicBezTo>
                    <a:pt x="94" y="278"/>
                    <a:pt x="95" y="273"/>
                    <a:pt x="107" y="273"/>
                  </a:cubicBezTo>
                  <a:cubicBezTo>
                    <a:pt x="108" y="273"/>
                    <a:pt x="108" y="273"/>
                    <a:pt x="108" y="273"/>
                  </a:cubicBezTo>
                  <a:cubicBezTo>
                    <a:pt x="110" y="294"/>
                    <a:pt x="115" y="308"/>
                    <a:pt x="129" y="324"/>
                  </a:cubicBezTo>
                  <a:cubicBezTo>
                    <a:pt x="159" y="359"/>
                    <a:pt x="203" y="367"/>
                    <a:pt x="246" y="371"/>
                  </a:cubicBezTo>
                  <a:cubicBezTo>
                    <a:pt x="260" y="372"/>
                    <a:pt x="273" y="373"/>
                    <a:pt x="287" y="374"/>
                  </a:cubicBezTo>
                  <a:cubicBezTo>
                    <a:pt x="296" y="375"/>
                    <a:pt x="301" y="375"/>
                    <a:pt x="306" y="384"/>
                  </a:cubicBezTo>
                  <a:cubicBezTo>
                    <a:pt x="308" y="389"/>
                    <a:pt x="310" y="395"/>
                    <a:pt x="313" y="400"/>
                  </a:cubicBezTo>
                  <a:cubicBezTo>
                    <a:pt x="322" y="417"/>
                    <a:pt x="340" y="434"/>
                    <a:pt x="359" y="436"/>
                  </a:cubicBezTo>
                  <a:cubicBezTo>
                    <a:pt x="364" y="436"/>
                    <a:pt x="367" y="432"/>
                    <a:pt x="367" y="428"/>
                  </a:cubicBezTo>
                  <a:cubicBezTo>
                    <a:pt x="367" y="418"/>
                    <a:pt x="362" y="410"/>
                    <a:pt x="360" y="400"/>
                  </a:cubicBezTo>
                  <a:cubicBezTo>
                    <a:pt x="359" y="394"/>
                    <a:pt x="360" y="388"/>
                    <a:pt x="359" y="382"/>
                  </a:cubicBezTo>
                  <a:cubicBezTo>
                    <a:pt x="359" y="378"/>
                    <a:pt x="356" y="372"/>
                    <a:pt x="356" y="368"/>
                  </a:cubicBezTo>
                  <a:cubicBezTo>
                    <a:pt x="356" y="359"/>
                    <a:pt x="368" y="357"/>
                    <a:pt x="376" y="353"/>
                  </a:cubicBezTo>
                  <a:cubicBezTo>
                    <a:pt x="385" y="348"/>
                    <a:pt x="395" y="342"/>
                    <a:pt x="404" y="337"/>
                  </a:cubicBezTo>
                  <a:cubicBezTo>
                    <a:pt x="424" y="326"/>
                    <a:pt x="434" y="314"/>
                    <a:pt x="444" y="295"/>
                  </a:cubicBezTo>
                  <a:cubicBezTo>
                    <a:pt x="453" y="278"/>
                    <a:pt x="457" y="259"/>
                    <a:pt x="457" y="240"/>
                  </a:cubicBezTo>
                  <a:cubicBezTo>
                    <a:pt x="458" y="199"/>
                    <a:pt x="433" y="161"/>
                    <a:pt x="401" y="139"/>
                  </a:cubicBezTo>
                  <a:moveTo>
                    <a:pt x="71" y="293"/>
                  </a:moveTo>
                  <a:cubicBezTo>
                    <a:pt x="66" y="305"/>
                    <a:pt x="62" y="318"/>
                    <a:pt x="54" y="329"/>
                  </a:cubicBezTo>
                  <a:cubicBezTo>
                    <a:pt x="49" y="336"/>
                    <a:pt x="41" y="349"/>
                    <a:pt x="32" y="356"/>
                  </a:cubicBezTo>
                  <a:cubicBezTo>
                    <a:pt x="40" y="335"/>
                    <a:pt x="50" y="316"/>
                    <a:pt x="56" y="294"/>
                  </a:cubicBezTo>
                  <a:cubicBezTo>
                    <a:pt x="59" y="282"/>
                    <a:pt x="74" y="258"/>
                    <a:pt x="63" y="246"/>
                  </a:cubicBezTo>
                  <a:cubicBezTo>
                    <a:pt x="58" y="241"/>
                    <a:pt x="48" y="241"/>
                    <a:pt x="42" y="239"/>
                  </a:cubicBezTo>
                  <a:cubicBezTo>
                    <a:pt x="37" y="237"/>
                    <a:pt x="34" y="235"/>
                    <a:pt x="29" y="234"/>
                  </a:cubicBezTo>
                  <a:cubicBezTo>
                    <a:pt x="20" y="231"/>
                    <a:pt x="18" y="229"/>
                    <a:pt x="17" y="219"/>
                  </a:cubicBezTo>
                  <a:cubicBezTo>
                    <a:pt x="15" y="208"/>
                    <a:pt x="17" y="196"/>
                    <a:pt x="17" y="185"/>
                  </a:cubicBezTo>
                  <a:cubicBezTo>
                    <a:pt x="17" y="170"/>
                    <a:pt x="15" y="156"/>
                    <a:pt x="16" y="140"/>
                  </a:cubicBezTo>
                  <a:cubicBezTo>
                    <a:pt x="17" y="128"/>
                    <a:pt x="17" y="116"/>
                    <a:pt x="18" y="104"/>
                  </a:cubicBezTo>
                  <a:cubicBezTo>
                    <a:pt x="19" y="88"/>
                    <a:pt x="24" y="75"/>
                    <a:pt x="29" y="60"/>
                  </a:cubicBezTo>
                  <a:cubicBezTo>
                    <a:pt x="31" y="52"/>
                    <a:pt x="32" y="45"/>
                    <a:pt x="38" y="39"/>
                  </a:cubicBezTo>
                  <a:cubicBezTo>
                    <a:pt x="44" y="32"/>
                    <a:pt x="48" y="32"/>
                    <a:pt x="57" y="31"/>
                  </a:cubicBezTo>
                  <a:cubicBezTo>
                    <a:pt x="67" y="30"/>
                    <a:pt x="77" y="30"/>
                    <a:pt x="87" y="28"/>
                  </a:cubicBezTo>
                  <a:cubicBezTo>
                    <a:pt x="99" y="27"/>
                    <a:pt x="110" y="24"/>
                    <a:pt x="122" y="23"/>
                  </a:cubicBezTo>
                  <a:cubicBezTo>
                    <a:pt x="138" y="22"/>
                    <a:pt x="153" y="22"/>
                    <a:pt x="168" y="20"/>
                  </a:cubicBezTo>
                  <a:cubicBezTo>
                    <a:pt x="192" y="18"/>
                    <a:pt x="216" y="13"/>
                    <a:pt x="240" y="14"/>
                  </a:cubicBezTo>
                  <a:cubicBezTo>
                    <a:pt x="270" y="16"/>
                    <a:pt x="317" y="12"/>
                    <a:pt x="327" y="49"/>
                  </a:cubicBezTo>
                  <a:cubicBezTo>
                    <a:pt x="333" y="72"/>
                    <a:pt x="334" y="98"/>
                    <a:pt x="333" y="123"/>
                  </a:cubicBezTo>
                  <a:cubicBezTo>
                    <a:pt x="327" y="122"/>
                    <a:pt x="320" y="122"/>
                    <a:pt x="314" y="120"/>
                  </a:cubicBezTo>
                  <a:cubicBezTo>
                    <a:pt x="305" y="119"/>
                    <a:pt x="299" y="118"/>
                    <a:pt x="290" y="120"/>
                  </a:cubicBezTo>
                  <a:cubicBezTo>
                    <a:pt x="270" y="120"/>
                    <a:pt x="251" y="122"/>
                    <a:pt x="231" y="126"/>
                  </a:cubicBezTo>
                  <a:cubicBezTo>
                    <a:pt x="208" y="131"/>
                    <a:pt x="184" y="139"/>
                    <a:pt x="164" y="152"/>
                  </a:cubicBezTo>
                  <a:cubicBezTo>
                    <a:pt x="156" y="158"/>
                    <a:pt x="147" y="164"/>
                    <a:pt x="141" y="171"/>
                  </a:cubicBezTo>
                  <a:cubicBezTo>
                    <a:pt x="133" y="180"/>
                    <a:pt x="129" y="192"/>
                    <a:pt x="123" y="203"/>
                  </a:cubicBezTo>
                  <a:cubicBezTo>
                    <a:pt x="114" y="220"/>
                    <a:pt x="108" y="239"/>
                    <a:pt x="108" y="259"/>
                  </a:cubicBezTo>
                  <a:cubicBezTo>
                    <a:pt x="108" y="259"/>
                    <a:pt x="107" y="259"/>
                    <a:pt x="107" y="259"/>
                  </a:cubicBezTo>
                  <a:cubicBezTo>
                    <a:pt x="83" y="260"/>
                    <a:pt x="79" y="273"/>
                    <a:pt x="71" y="293"/>
                  </a:cubicBezTo>
                  <a:moveTo>
                    <a:pt x="414" y="313"/>
                  </a:moveTo>
                  <a:cubicBezTo>
                    <a:pt x="393" y="331"/>
                    <a:pt x="364" y="338"/>
                    <a:pt x="342" y="355"/>
                  </a:cubicBezTo>
                  <a:cubicBezTo>
                    <a:pt x="339" y="357"/>
                    <a:pt x="337" y="360"/>
                    <a:pt x="339" y="363"/>
                  </a:cubicBezTo>
                  <a:cubicBezTo>
                    <a:pt x="343" y="375"/>
                    <a:pt x="344" y="385"/>
                    <a:pt x="345" y="397"/>
                  </a:cubicBezTo>
                  <a:cubicBezTo>
                    <a:pt x="345" y="404"/>
                    <a:pt x="348" y="410"/>
                    <a:pt x="350" y="417"/>
                  </a:cubicBezTo>
                  <a:cubicBezTo>
                    <a:pt x="342" y="412"/>
                    <a:pt x="333" y="404"/>
                    <a:pt x="329" y="397"/>
                  </a:cubicBezTo>
                  <a:cubicBezTo>
                    <a:pt x="323" y="388"/>
                    <a:pt x="320" y="376"/>
                    <a:pt x="314" y="367"/>
                  </a:cubicBezTo>
                  <a:cubicBezTo>
                    <a:pt x="309" y="362"/>
                    <a:pt x="305" y="359"/>
                    <a:pt x="298" y="358"/>
                  </a:cubicBezTo>
                  <a:cubicBezTo>
                    <a:pt x="284" y="357"/>
                    <a:pt x="270" y="357"/>
                    <a:pt x="256" y="356"/>
                  </a:cubicBezTo>
                  <a:cubicBezTo>
                    <a:pt x="227" y="353"/>
                    <a:pt x="199" y="352"/>
                    <a:pt x="172" y="339"/>
                  </a:cubicBezTo>
                  <a:cubicBezTo>
                    <a:pt x="152" y="329"/>
                    <a:pt x="130" y="310"/>
                    <a:pt x="125" y="287"/>
                  </a:cubicBezTo>
                  <a:cubicBezTo>
                    <a:pt x="122" y="272"/>
                    <a:pt x="122" y="257"/>
                    <a:pt x="125" y="242"/>
                  </a:cubicBezTo>
                  <a:cubicBezTo>
                    <a:pt x="127" y="226"/>
                    <a:pt x="134" y="214"/>
                    <a:pt x="141" y="200"/>
                  </a:cubicBezTo>
                  <a:cubicBezTo>
                    <a:pt x="149" y="185"/>
                    <a:pt x="157" y="174"/>
                    <a:pt x="171" y="164"/>
                  </a:cubicBezTo>
                  <a:cubicBezTo>
                    <a:pt x="182" y="156"/>
                    <a:pt x="194" y="151"/>
                    <a:pt x="207" y="146"/>
                  </a:cubicBezTo>
                  <a:cubicBezTo>
                    <a:pt x="236" y="136"/>
                    <a:pt x="264" y="133"/>
                    <a:pt x="294" y="132"/>
                  </a:cubicBezTo>
                  <a:cubicBezTo>
                    <a:pt x="304" y="132"/>
                    <a:pt x="313" y="134"/>
                    <a:pt x="323" y="135"/>
                  </a:cubicBezTo>
                  <a:cubicBezTo>
                    <a:pt x="327" y="135"/>
                    <a:pt x="331" y="136"/>
                    <a:pt x="334" y="137"/>
                  </a:cubicBezTo>
                  <a:cubicBezTo>
                    <a:pt x="348" y="139"/>
                    <a:pt x="362" y="139"/>
                    <a:pt x="375" y="143"/>
                  </a:cubicBezTo>
                  <a:cubicBezTo>
                    <a:pt x="405" y="154"/>
                    <a:pt x="429" y="182"/>
                    <a:pt x="439" y="212"/>
                  </a:cubicBezTo>
                  <a:cubicBezTo>
                    <a:pt x="449" y="244"/>
                    <a:pt x="440" y="290"/>
                    <a:pt x="414" y="313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214"/>
            <p:cNvSpPr>
              <a:spLocks noEditPoints="1"/>
            </p:cNvSpPr>
            <p:nvPr/>
          </p:nvSpPr>
          <p:spPr bwMode="auto">
            <a:xfrm>
              <a:off x="8201026" y="1946276"/>
              <a:ext cx="95250" cy="285750"/>
            </a:xfrm>
            <a:custGeom>
              <a:avLst/>
              <a:gdLst>
                <a:gd name="T0" fmla="*/ 36 w 44"/>
                <a:gd name="T1" fmla="*/ 4 h 133"/>
                <a:gd name="T2" fmla="*/ 11 w 44"/>
                <a:gd name="T3" fmla="*/ 5 h 133"/>
                <a:gd name="T4" fmla="*/ 1 w 44"/>
                <a:gd name="T5" fmla="*/ 25 h 133"/>
                <a:gd name="T6" fmla="*/ 8 w 44"/>
                <a:gd name="T7" fmla="*/ 72 h 133"/>
                <a:gd name="T8" fmla="*/ 13 w 44"/>
                <a:gd name="T9" fmla="*/ 122 h 133"/>
                <a:gd name="T10" fmla="*/ 13 w 44"/>
                <a:gd name="T11" fmla="*/ 131 h 133"/>
                <a:gd name="T12" fmla="*/ 14 w 44"/>
                <a:gd name="T13" fmla="*/ 132 h 133"/>
                <a:gd name="T14" fmla="*/ 18 w 44"/>
                <a:gd name="T15" fmla="*/ 132 h 133"/>
                <a:gd name="T16" fmla="*/ 25 w 44"/>
                <a:gd name="T17" fmla="*/ 132 h 133"/>
                <a:gd name="T18" fmla="*/ 30 w 44"/>
                <a:gd name="T19" fmla="*/ 124 h 133"/>
                <a:gd name="T20" fmla="*/ 34 w 44"/>
                <a:gd name="T21" fmla="*/ 77 h 133"/>
                <a:gd name="T22" fmla="*/ 42 w 44"/>
                <a:gd name="T23" fmla="*/ 28 h 133"/>
                <a:gd name="T24" fmla="*/ 36 w 44"/>
                <a:gd name="T25" fmla="*/ 4 h 133"/>
                <a:gd name="T26" fmla="*/ 29 w 44"/>
                <a:gd name="T27" fmla="*/ 32 h 133"/>
                <a:gd name="T28" fmla="*/ 23 w 44"/>
                <a:gd name="T29" fmla="*/ 61 h 133"/>
                <a:gd name="T30" fmla="*/ 21 w 44"/>
                <a:gd name="T31" fmla="*/ 95 h 133"/>
                <a:gd name="T32" fmla="*/ 18 w 44"/>
                <a:gd name="T33" fmla="*/ 72 h 133"/>
                <a:gd name="T34" fmla="*/ 24 w 44"/>
                <a:gd name="T35" fmla="*/ 15 h 133"/>
                <a:gd name="T36" fmla="*/ 31 w 44"/>
                <a:gd name="T37" fmla="*/ 19 h 133"/>
                <a:gd name="T38" fmla="*/ 29 w 44"/>
                <a:gd name="T39" fmla="*/ 32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4" h="133">
                  <a:moveTo>
                    <a:pt x="36" y="4"/>
                  </a:moveTo>
                  <a:cubicBezTo>
                    <a:pt x="30" y="0"/>
                    <a:pt x="17" y="3"/>
                    <a:pt x="11" y="5"/>
                  </a:cubicBezTo>
                  <a:cubicBezTo>
                    <a:pt x="2" y="9"/>
                    <a:pt x="0" y="16"/>
                    <a:pt x="1" y="25"/>
                  </a:cubicBezTo>
                  <a:cubicBezTo>
                    <a:pt x="1" y="41"/>
                    <a:pt x="5" y="57"/>
                    <a:pt x="8" y="72"/>
                  </a:cubicBezTo>
                  <a:cubicBezTo>
                    <a:pt x="11" y="89"/>
                    <a:pt x="11" y="106"/>
                    <a:pt x="13" y="122"/>
                  </a:cubicBezTo>
                  <a:cubicBezTo>
                    <a:pt x="11" y="124"/>
                    <a:pt x="10" y="128"/>
                    <a:pt x="13" y="131"/>
                  </a:cubicBezTo>
                  <a:cubicBezTo>
                    <a:pt x="13" y="131"/>
                    <a:pt x="13" y="131"/>
                    <a:pt x="14" y="132"/>
                  </a:cubicBezTo>
                  <a:cubicBezTo>
                    <a:pt x="15" y="133"/>
                    <a:pt x="17" y="133"/>
                    <a:pt x="18" y="132"/>
                  </a:cubicBezTo>
                  <a:cubicBezTo>
                    <a:pt x="19" y="132"/>
                    <a:pt x="22" y="133"/>
                    <a:pt x="25" y="132"/>
                  </a:cubicBezTo>
                  <a:cubicBezTo>
                    <a:pt x="28" y="130"/>
                    <a:pt x="29" y="127"/>
                    <a:pt x="30" y="124"/>
                  </a:cubicBezTo>
                  <a:cubicBezTo>
                    <a:pt x="34" y="110"/>
                    <a:pt x="32" y="91"/>
                    <a:pt x="34" y="77"/>
                  </a:cubicBezTo>
                  <a:cubicBezTo>
                    <a:pt x="36" y="60"/>
                    <a:pt x="40" y="44"/>
                    <a:pt x="42" y="28"/>
                  </a:cubicBezTo>
                  <a:cubicBezTo>
                    <a:pt x="43" y="20"/>
                    <a:pt x="44" y="8"/>
                    <a:pt x="36" y="4"/>
                  </a:cubicBezTo>
                  <a:moveTo>
                    <a:pt x="29" y="32"/>
                  </a:moveTo>
                  <a:cubicBezTo>
                    <a:pt x="27" y="42"/>
                    <a:pt x="25" y="51"/>
                    <a:pt x="23" y="61"/>
                  </a:cubicBezTo>
                  <a:cubicBezTo>
                    <a:pt x="23" y="64"/>
                    <a:pt x="22" y="80"/>
                    <a:pt x="21" y="95"/>
                  </a:cubicBezTo>
                  <a:cubicBezTo>
                    <a:pt x="20" y="88"/>
                    <a:pt x="19" y="80"/>
                    <a:pt x="18" y="72"/>
                  </a:cubicBezTo>
                  <a:cubicBezTo>
                    <a:pt x="16" y="61"/>
                    <a:pt x="3" y="12"/>
                    <a:pt x="24" y="15"/>
                  </a:cubicBezTo>
                  <a:cubicBezTo>
                    <a:pt x="28" y="15"/>
                    <a:pt x="28" y="11"/>
                    <a:pt x="31" y="19"/>
                  </a:cubicBezTo>
                  <a:cubicBezTo>
                    <a:pt x="33" y="22"/>
                    <a:pt x="30" y="29"/>
                    <a:pt x="29" y="3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215"/>
            <p:cNvSpPr>
              <a:spLocks/>
            </p:cNvSpPr>
            <p:nvPr/>
          </p:nvSpPr>
          <p:spPr bwMode="auto">
            <a:xfrm>
              <a:off x="8220076" y="2266951"/>
              <a:ext cx="52388" cy="50800"/>
            </a:xfrm>
            <a:custGeom>
              <a:avLst/>
              <a:gdLst>
                <a:gd name="T0" fmla="*/ 17 w 24"/>
                <a:gd name="T1" fmla="*/ 3 h 24"/>
                <a:gd name="T2" fmla="*/ 4 w 24"/>
                <a:gd name="T3" fmla="*/ 3 h 24"/>
                <a:gd name="T4" fmla="*/ 0 w 24"/>
                <a:gd name="T5" fmla="*/ 11 h 24"/>
                <a:gd name="T6" fmla="*/ 1 w 24"/>
                <a:gd name="T7" fmla="*/ 14 h 24"/>
                <a:gd name="T8" fmla="*/ 5 w 24"/>
                <a:gd name="T9" fmla="*/ 19 h 24"/>
                <a:gd name="T10" fmla="*/ 7 w 24"/>
                <a:gd name="T11" fmla="*/ 20 h 24"/>
                <a:gd name="T12" fmla="*/ 7 w 24"/>
                <a:gd name="T13" fmla="*/ 20 h 24"/>
                <a:gd name="T14" fmla="*/ 7 w 24"/>
                <a:gd name="T15" fmla="*/ 20 h 24"/>
                <a:gd name="T16" fmla="*/ 7 w 24"/>
                <a:gd name="T17" fmla="*/ 20 h 24"/>
                <a:gd name="T18" fmla="*/ 9 w 24"/>
                <a:gd name="T19" fmla="*/ 22 h 24"/>
                <a:gd name="T20" fmla="*/ 17 w 24"/>
                <a:gd name="T21" fmla="*/ 22 h 24"/>
                <a:gd name="T22" fmla="*/ 22 w 24"/>
                <a:gd name="T23" fmla="*/ 16 h 24"/>
                <a:gd name="T24" fmla="*/ 17 w 24"/>
                <a:gd name="T25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" h="24">
                  <a:moveTo>
                    <a:pt x="17" y="3"/>
                  </a:moveTo>
                  <a:cubicBezTo>
                    <a:pt x="13" y="0"/>
                    <a:pt x="7" y="0"/>
                    <a:pt x="4" y="3"/>
                  </a:cubicBezTo>
                  <a:cubicBezTo>
                    <a:pt x="2" y="5"/>
                    <a:pt x="1" y="8"/>
                    <a:pt x="0" y="11"/>
                  </a:cubicBezTo>
                  <a:cubicBezTo>
                    <a:pt x="0" y="12"/>
                    <a:pt x="0" y="13"/>
                    <a:pt x="1" y="14"/>
                  </a:cubicBezTo>
                  <a:cubicBezTo>
                    <a:pt x="1" y="17"/>
                    <a:pt x="3" y="18"/>
                    <a:pt x="5" y="19"/>
                  </a:cubicBezTo>
                  <a:cubicBezTo>
                    <a:pt x="5" y="20"/>
                    <a:pt x="6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1"/>
                    <a:pt x="8" y="22"/>
                    <a:pt x="9" y="22"/>
                  </a:cubicBezTo>
                  <a:cubicBezTo>
                    <a:pt x="11" y="24"/>
                    <a:pt x="15" y="23"/>
                    <a:pt x="17" y="22"/>
                  </a:cubicBezTo>
                  <a:cubicBezTo>
                    <a:pt x="20" y="21"/>
                    <a:pt x="22" y="18"/>
                    <a:pt x="22" y="16"/>
                  </a:cubicBezTo>
                  <a:cubicBezTo>
                    <a:pt x="24" y="11"/>
                    <a:pt x="21" y="6"/>
                    <a:pt x="17" y="3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Freeform 216"/>
            <p:cNvSpPr>
              <a:spLocks noEditPoints="1"/>
            </p:cNvSpPr>
            <p:nvPr/>
          </p:nvSpPr>
          <p:spPr bwMode="auto">
            <a:xfrm>
              <a:off x="8559801" y="2133601"/>
              <a:ext cx="252413" cy="363538"/>
            </a:xfrm>
            <a:custGeom>
              <a:avLst/>
              <a:gdLst>
                <a:gd name="T0" fmla="*/ 97 w 117"/>
                <a:gd name="T1" fmla="*/ 37 h 169"/>
                <a:gd name="T2" fmla="*/ 96 w 117"/>
                <a:gd name="T3" fmla="*/ 36 h 169"/>
                <a:gd name="T4" fmla="*/ 4 w 117"/>
                <a:gd name="T5" fmla="*/ 55 h 169"/>
                <a:gd name="T6" fmla="*/ 24 w 117"/>
                <a:gd name="T7" fmla="*/ 83 h 169"/>
                <a:gd name="T8" fmla="*/ 47 w 117"/>
                <a:gd name="T9" fmla="*/ 74 h 169"/>
                <a:gd name="T10" fmla="*/ 58 w 117"/>
                <a:gd name="T11" fmla="*/ 67 h 169"/>
                <a:gd name="T12" fmla="*/ 68 w 117"/>
                <a:gd name="T13" fmla="*/ 63 h 169"/>
                <a:gd name="T14" fmla="*/ 71 w 117"/>
                <a:gd name="T15" fmla="*/ 62 h 169"/>
                <a:gd name="T16" fmla="*/ 73 w 117"/>
                <a:gd name="T17" fmla="*/ 76 h 169"/>
                <a:gd name="T18" fmla="*/ 42 w 117"/>
                <a:gd name="T19" fmla="*/ 85 h 169"/>
                <a:gd name="T20" fmla="*/ 31 w 117"/>
                <a:gd name="T21" fmla="*/ 106 h 169"/>
                <a:gd name="T22" fmla="*/ 41 w 117"/>
                <a:gd name="T23" fmla="*/ 160 h 169"/>
                <a:gd name="T24" fmla="*/ 69 w 117"/>
                <a:gd name="T25" fmla="*/ 154 h 169"/>
                <a:gd name="T26" fmla="*/ 71 w 117"/>
                <a:gd name="T27" fmla="*/ 110 h 169"/>
                <a:gd name="T28" fmla="*/ 91 w 117"/>
                <a:gd name="T29" fmla="*/ 107 h 169"/>
                <a:gd name="T30" fmla="*/ 106 w 117"/>
                <a:gd name="T31" fmla="*/ 100 h 169"/>
                <a:gd name="T32" fmla="*/ 115 w 117"/>
                <a:gd name="T33" fmla="*/ 80 h 169"/>
                <a:gd name="T34" fmla="*/ 97 w 117"/>
                <a:gd name="T35" fmla="*/ 37 h 169"/>
                <a:gd name="T36" fmla="*/ 72 w 117"/>
                <a:gd name="T37" fmla="*/ 98 h 169"/>
                <a:gd name="T38" fmla="*/ 55 w 117"/>
                <a:gd name="T39" fmla="*/ 118 h 169"/>
                <a:gd name="T40" fmla="*/ 58 w 117"/>
                <a:gd name="T41" fmla="*/ 138 h 169"/>
                <a:gd name="T42" fmla="*/ 51 w 117"/>
                <a:gd name="T43" fmla="*/ 153 h 169"/>
                <a:gd name="T44" fmla="*/ 42 w 117"/>
                <a:gd name="T45" fmla="*/ 121 h 169"/>
                <a:gd name="T46" fmla="*/ 63 w 117"/>
                <a:gd name="T47" fmla="*/ 91 h 169"/>
                <a:gd name="T48" fmla="*/ 90 w 117"/>
                <a:gd name="T49" fmla="*/ 64 h 169"/>
                <a:gd name="T50" fmla="*/ 68 w 117"/>
                <a:gd name="T51" fmla="*/ 51 h 169"/>
                <a:gd name="T52" fmla="*/ 30 w 117"/>
                <a:gd name="T53" fmla="*/ 69 h 169"/>
                <a:gd name="T54" fmla="*/ 26 w 117"/>
                <a:gd name="T55" fmla="*/ 45 h 169"/>
                <a:gd name="T56" fmla="*/ 48 w 117"/>
                <a:gd name="T57" fmla="*/ 34 h 169"/>
                <a:gd name="T58" fmla="*/ 77 w 117"/>
                <a:gd name="T59" fmla="*/ 29 h 169"/>
                <a:gd name="T60" fmla="*/ 76 w 117"/>
                <a:gd name="T61" fmla="*/ 39 h 169"/>
                <a:gd name="T62" fmla="*/ 103 w 117"/>
                <a:gd name="T63" fmla="*/ 74 h 169"/>
                <a:gd name="T64" fmla="*/ 72 w 117"/>
                <a:gd name="T65" fmla="*/ 98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7" h="169">
                  <a:moveTo>
                    <a:pt x="97" y="37"/>
                  </a:moveTo>
                  <a:cubicBezTo>
                    <a:pt x="97" y="37"/>
                    <a:pt x="97" y="36"/>
                    <a:pt x="96" y="36"/>
                  </a:cubicBezTo>
                  <a:cubicBezTo>
                    <a:pt x="79" y="0"/>
                    <a:pt x="14" y="25"/>
                    <a:pt x="4" y="55"/>
                  </a:cubicBezTo>
                  <a:cubicBezTo>
                    <a:pt x="0" y="69"/>
                    <a:pt x="9" y="84"/>
                    <a:pt x="24" y="83"/>
                  </a:cubicBezTo>
                  <a:cubicBezTo>
                    <a:pt x="32" y="82"/>
                    <a:pt x="40" y="77"/>
                    <a:pt x="47" y="74"/>
                  </a:cubicBezTo>
                  <a:cubicBezTo>
                    <a:pt x="51" y="72"/>
                    <a:pt x="54" y="69"/>
                    <a:pt x="58" y="67"/>
                  </a:cubicBezTo>
                  <a:cubicBezTo>
                    <a:pt x="61" y="66"/>
                    <a:pt x="65" y="63"/>
                    <a:pt x="68" y="63"/>
                  </a:cubicBezTo>
                  <a:cubicBezTo>
                    <a:pt x="69" y="63"/>
                    <a:pt x="70" y="62"/>
                    <a:pt x="71" y="62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0" y="81"/>
                    <a:pt x="49" y="80"/>
                    <a:pt x="42" y="85"/>
                  </a:cubicBezTo>
                  <a:cubicBezTo>
                    <a:pt x="35" y="90"/>
                    <a:pt x="32" y="98"/>
                    <a:pt x="31" y="106"/>
                  </a:cubicBezTo>
                  <a:cubicBezTo>
                    <a:pt x="28" y="121"/>
                    <a:pt x="30" y="149"/>
                    <a:pt x="41" y="160"/>
                  </a:cubicBezTo>
                  <a:cubicBezTo>
                    <a:pt x="50" y="169"/>
                    <a:pt x="63" y="163"/>
                    <a:pt x="69" y="154"/>
                  </a:cubicBezTo>
                  <a:cubicBezTo>
                    <a:pt x="77" y="142"/>
                    <a:pt x="58" y="117"/>
                    <a:pt x="71" y="110"/>
                  </a:cubicBezTo>
                  <a:cubicBezTo>
                    <a:pt x="75" y="107"/>
                    <a:pt x="85" y="109"/>
                    <a:pt x="91" y="107"/>
                  </a:cubicBezTo>
                  <a:cubicBezTo>
                    <a:pt x="97" y="106"/>
                    <a:pt x="102" y="104"/>
                    <a:pt x="106" y="100"/>
                  </a:cubicBezTo>
                  <a:cubicBezTo>
                    <a:pt x="112" y="95"/>
                    <a:pt x="114" y="88"/>
                    <a:pt x="115" y="80"/>
                  </a:cubicBezTo>
                  <a:cubicBezTo>
                    <a:pt x="117" y="59"/>
                    <a:pt x="110" y="46"/>
                    <a:pt x="97" y="37"/>
                  </a:cubicBezTo>
                  <a:moveTo>
                    <a:pt x="72" y="98"/>
                  </a:moveTo>
                  <a:cubicBezTo>
                    <a:pt x="61" y="100"/>
                    <a:pt x="54" y="105"/>
                    <a:pt x="55" y="118"/>
                  </a:cubicBezTo>
                  <a:cubicBezTo>
                    <a:pt x="55" y="125"/>
                    <a:pt x="57" y="131"/>
                    <a:pt x="58" y="138"/>
                  </a:cubicBezTo>
                  <a:cubicBezTo>
                    <a:pt x="59" y="142"/>
                    <a:pt x="58" y="153"/>
                    <a:pt x="51" y="153"/>
                  </a:cubicBezTo>
                  <a:cubicBezTo>
                    <a:pt x="46" y="153"/>
                    <a:pt x="42" y="125"/>
                    <a:pt x="42" y="121"/>
                  </a:cubicBezTo>
                  <a:cubicBezTo>
                    <a:pt x="41" y="103"/>
                    <a:pt x="45" y="95"/>
                    <a:pt x="63" y="91"/>
                  </a:cubicBezTo>
                  <a:cubicBezTo>
                    <a:pt x="76" y="88"/>
                    <a:pt x="94" y="81"/>
                    <a:pt x="90" y="64"/>
                  </a:cubicBezTo>
                  <a:cubicBezTo>
                    <a:pt x="88" y="53"/>
                    <a:pt x="78" y="49"/>
                    <a:pt x="68" y="51"/>
                  </a:cubicBezTo>
                  <a:cubicBezTo>
                    <a:pt x="56" y="54"/>
                    <a:pt x="42" y="69"/>
                    <a:pt x="30" y="69"/>
                  </a:cubicBezTo>
                  <a:cubicBezTo>
                    <a:pt x="3" y="69"/>
                    <a:pt x="20" y="50"/>
                    <a:pt x="26" y="45"/>
                  </a:cubicBezTo>
                  <a:cubicBezTo>
                    <a:pt x="33" y="39"/>
                    <a:pt x="40" y="36"/>
                    <a:pt x="48" y="34"/>
                  </a:cubicBezTo>
                  <a:cubicBezTo>
                    <a:pt x="56" y="31"/>
                    <a:pt x="67" y="28"/>
                    <a:pt x="77" y="29"/>
                  </a:cubicBezTo>
                  <a:cubicBezTo>
                    <a:pt x="73" y="31"/>
                    <a:pt x="72" y="37"/>
                    <a:pt x="76" y="39"/>
                  </a:cubicBezTo>
                  <a:cubicBezTo>
                    <a:pt x="91" y="47"/>
                    <a:pt x="104" y="54"/>
                    <a:pt x="103" y="74"/>
                  </a:cubicBezTo>
                  <a:cubicBezTo>
                    <a:pt x="102" y="96"/>
                    <a:pt x="90" y="95"/>
                    <a:pt x="72" y="98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Freeform 217"/>
            <p:cNvSpPr>
              <a:spLocks noEditPoints="1"/>
            </p:cNvSpPr>
            <p:nvPr/>
          </p:nvSpPr>
          <p:spPr bwMode="auto">
            <a:xfrm>
              <a:off x="8640764" y="2505076"/>
              <a:ext cx="90488" cy="66675"/>
            </a:xfrm>
            <a:custGeom>
              <a:avLst/>
              <a:gdLst>
                <a:gd name="T0" fmla="*/ 37 w 42"/>
                <a:gd name="T1" fmla="*/ 5 h 31"/>
                <a:gd name="T2" fmla="*/ 28 w 42"/>
                <a:gd name="T3" fmla="*/ 0 h 31"/>
                <a:gd name="T4" fmla="*/ 19 w 42"/>
                <a:gd name="T5" fmla="*/ 4 h 31"/>
                <a:gd name="T6" fmla="*/ 18 w 42"/>
                <a:gd name="T7" fmla="*/ 3 h 31"/>
                <a:gd name="T8" fmla="*/ 13 w 42"/>
                <a:gd name="T9" fmla="*/ 2 h 31"/>
                <a:gd name="T10" fmla="*/ 3 w 42"/>
                <a:gd name="T11" fmla="*/ 10 h 31"/>
                <a:gd name="T12" fmla="*/ 6 w 42"/>
                <a:gd name="T13" fmla="*/ 24 h 31"/>
                <a:gd name="T14" fmla="*/ 32 w 42"/>
                <a:gd name="T15" fmla="*/ 27 h 31"/>
                <a:gd name="T16" fmla="*/ 37 w 42"/>
                <a:gd name="T17" fmla="*/ 5 h 31"/>
                <a:gd name="T18" fmla="*/ 30 w 42"/>
                <a:gd name="T19" fmla="*/ 14 h 31"/>
                <a:gd name="T20" fmla="*/ 27 w 42"/>
                <a:gd name="T21" fmla="*/ 16 h 31"/>
                <a:gd name="T22" fmla="*/ 15 w 42"/>
                <a:gd name="T23" fmla="*/ 17 h 31"/>
                <a:gd name="T24" fmla="*/ 16 w 42"/>
                <a:gd name="T25" fmla="*/ 9 h 31"/>
                <a:gd name="T26" fmla="*/ 19 w 42"/>
                <a:gd name="T27" fmla="*/ 8 h 31"/>
                <a:gd name="T28" fmla="*/ 19 w 42"/>
                <a:gd name="T29" fmla="*/ 8 h 31"/>
                <a:gd name="T30" fmla="*/ 24 w 42"/>
                <a:gd name="T31" fmla="*/ 9 h 31"/>
                <a:gd name="T32" fmla="*/ 29 w 42"/>
                <a:gd name="T33" fmla="*/ 9 h 31"/>
                <a:gd name="T34" fmla="*/ 29 w 42"/>
                <a:gd name="T35" fmla="*/ 10 h 31"/>
                <a:gd name="T36" fmla="*/ 30 w 42"/>
                <a:gd name="T37" fmla="*/ 1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2" h="31">
                  <a:moveTo>
                    <a:pt x="37" y="5"/>
                  </a:moveTo>
                  <a:cubicBezTo>
                    <a:pt x="35" y="1"/>
                    <a:pt x="32" y="0"/>
                    <a:pt x="28" y="0"/>
                  </a:cubicBezTo>
                  <a:cubicBezTo>
                    <a:pt x="25" y="0"/>
                    <a:pt x="22" y="3"/>
                    <a:pt x="19" y="4"/>
                  </a:cubicBezTo>
                  <a:cubicBezTo>
                    <a:pt x="19" y="4"/>
                    <a:pt x="18" y="3"/>
                    <a:pt x="18" y="3"/>
                  </a:cubicBezTo>
                  <a:cubicBezTo>
                    <a:pt x="17" y="1"/>
                    <a:pt x="14" y="1"/>
                    <a:pt x="13" y="2"/>
                  </a:cubicBezTo>
                  <a:cubicBezTo>
                    <a:pt x="9" y="4"/>
                    <a:pt x="5" y="5"/>
                    <a:pt x="3" y="10"/>
                  </a:cubicBezTo>
                  <a:cubicBezTo>
                    <a:pt x="0" y="14"/>
                    <a:pt x="2" y="20"/>
                    <a:pt x="6" y="24"/>
                  </a:cubicBezTo>
                  <a:cubicBezTo>
                    <a:pt x="12" y="31"/>
                    <a:pt x="23" y="30"/>
                    <a:pt x="32" y="27"/>
                  </a:cubicBezTo>
                  <a:cubicBezTo>
                    <a:pt x="41" y="23"/>
                    <a:pt x="42" y="13"/>
                    <a:pt x="37" y="5"/>
                  </a:cubicBezTo>
                  <a:moveTo>
                    <a:pt x="30" y="14"/>
                  </a:moveTo>
                  <a:cubicBezTo>
                    <a:pt x="30" y="16"/>
                    <a:pt x="29" y="15"/>
                    <a:pt x="27" y="16"/>
                  </a:cubicBezTo>
                  <a:cubicBezTo>
                    <a:pt x="24" y="17"/>
                    <a:pt x="19" y="19"/>
                    <a:pt x="15" y="17"/>
                  </a:cubicBezTo>
                  <a:cubicBezTo>
                    <a:pt x="11" y="15"/>
                    <a:pt x="14" y="12"/>
                    <a:pt x="16" y="9"/>
                  </a:cubicBezTo>
                  <a:cubicBezTo>
                    <a:pt x="17" y="9"/>
                    <a:pt x="18" y="9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21" y="9"/>
                    <a:pt x="23" y="9"/>
                    <a:pt x="24" y="9"/>
                  </a:cubicBezTo>
                  <a:cubicBezTo>
                    <a:pt x="26" y="9"/>
                    <a:pt x="28" y="9"/>
                    <a:pt x="29" y="9"/>
                  </a:cubicBezTo>
                  <a:cubicBezTo>
                    <a:pt x="29" y="9"/>
                    <a:pt x="29" y="9"/>
                    <a:pt x="29" y="10"/>
                  </a:cubicBezTo>
                  <a:cubicBezTo>
                    <a:pt x="30" y="11"/>
                    <a:pt x="30" y="13"/>
                    <a:pt x="30" y="14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218"/>
            <p:cNvSpPr>
              <a:spLocks/>
            </p:cNvSpPr>
            <p:nvPr/>
          </p:nvSpPr>
          <p:spPr bwMode="auto">
            <a:xfrm>
              <a:off x="8096251" y="1938339"/>
              <a:ext cx="92075" cy="152400"/>
            </a:xfrm>
            <a:custGeom>
              <a:avLst/>
              <a:gdLst>
                <a:gd name="T0" fmla="*/ 43 w 43"/>
                <a:gd name="T1" fmla="*/ 0 h 71"/>
                <a:gd name="T2" fmla="*/ 31 w 43"/>
                <a:gd name="T3" fmla="*/ 18 h 71"/>
                <a:gd name="T4" fmla="*/ 16 w 43"/>
                <a:gd name="T5" fmla="*/ 38 h 71"/>
                <a:gd name="T6" fmla="*/ 8 w 43"/>
                <a:gd name="T7" fmla="*/ 55 h 71"/>
                <a:gd name="T8" fmla="*/ 0 w 43"/>
                <a:gd name="T9" fmla="*/ 70 h 71"/>
                <a:gd name="T10" fmla="*/ 1 w 43"/>
                <a:gd name="T11" fmla="*/ 71 h 71"/>
                <a:gd name="T12" fmla="*/ 24 w 43"/>
                <a:gd name="T13" fmla="*/ 32 h 71"/>
                <a:gd name="T14" fmla="*/ 34 w 43"/>
                <a:gd name="T15" fmla="*/ 16 h 71"/>
                <a:gd name="T16" fmla="*/ 43 w 43"/>
                <a:gd name="T17" fmla="*/ 1 h 71"/>
                <a:gd name="T18" fmla="*/ 43 w 43"/>
                <a:gd name="T19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71">
                  <a:moveTo>
                    <a:pt x="43" y="0"/>
                  </a:moveTo>
                  <a:cubicBezTo>
                    <a:pt x="40" y="7"/>
                    <a:pt x="35" y="12"/>
                    <a:pt x="31" y="18"/>
                  </a:cubicBezTo>
                  <a:cubicBezTo>
                    <a:pt x="27" y="25"/>
                    <a:pt x="22" y="31"/>
                    <a:pt x="16" y="38"/>
                  </a:cubicBezTo>
                  <a:cubicBezTo>
                    <a:pt x="13" y="43"/>
                    <a:pt x="10" y="49"/>
                    <a:pt x="8" y="55"/>
                  </a:cubicBezTo>
                  <a:cubicBezTo>
                    <a:pt x="5" y="60"/>
                    <a:pt x="2" y="65"/>
                    <a:pt x="0" y="70"/>
                  </a:cubicBezTo>
                  <a:cubicBezTo>
                    <a:pt x="0" y="71"/>
                    <a:pt x="1" y="71"/>
                    <a:pt x="1" y="71"/>
                  </a:cubicBezTo>
                  <a:cubicBezTo>
                    <a:pt x="8" y="58"/>
                    <a:pt x="15" y="44"/>
                    <a:pt x="24" y="32"/>
                  </a:cubicBezTo>
                  <a:cubicBezTo>
                    <a:pt x="28" y="27"/>
                    <a:pt x="31" y="21"/>
                    <a:pt x="34" y="16"/>
                  </a:cubicBezTo>
                  <a:cubicBezTo>
                    <a:pt x="37" y="11"/>
                    <a:pt x="41" y="6"/>
                    <a:pt x="43" y="1"/>
                  </a:cubicBezTo>
                  <a:cubicBezTo>
                    <a:pt x="43" y="0"/>
                    <a:pt x="43" y="0"/>
                    <a:pt x="43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Freeform 219"/>
            <p:cNvSpPr>
              <a:spLocks/>
            </p:cNvSpPr>
            <p:nvPr/>
          </p:nvSpPr>
          <p:spPr bwMode="auto">
            <a:xfrm>
              <a:off x="8085139" y="1997076"/>
              <a:ext cx="104775" cy="179388"/>
            </a:xfrm>
            <a:custGeom>
              <a:avLst/>
              <a:gdLst>
                <a:gd name="T0" fmla="*/ 47 w 49"/>
                <a:gd name="T1" fmla="*/ 1 h 84"/>
                <a:gd name="T2" fmla="*/ 35 w 49"/>
                <a:gd name="T3" fmla="*/ 26 h 84"/>
                <a:gd name="T4" fmla="*/ 25 w 49"/>
                <a:gd name="T5" fmla="*/ 45 h 84"/>
                <a:gd name="T6" fmla="*/ 0 w 49"/>
                <a:gd name="T7" fmla="*/ 83 h 84"/>
                <a:gd name="T8" fmla="*/ 1 w 49"/>
                <a:gd name="T9" fmla="*/ 84 h 84"/>
                <a:gd name="T10" fmla="*/ 17 w 49"/>
                <a:gd name="T11" fmla="*/ 60 h 84"/>
                <a:gd name="T12" fmla="*/ 29 w 49"/>
                <a:gd name="T13" fmla="*/ 43 h 84"/>
                <a:gd name="T14" fmla="*/ 49 w 49"/>
                <a:gd name="T15" fmla="*/ 1 h 84"/>
                <a:gd name="T16" fmla="*/ 47 w 49"/>
                <a:gd name="T17" fmla="*/ 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84">
                  <a:moveTo>
                    <a:pt x="47" y="1"/>
                  </a:moveTo>
                  <a:cubicBezTo>
                    <a:pt x="44" y="10"/>
                    <a:pt x="39" y="18"/>
                    <a:pt x="35" y="26"/>
                  </a:cubicBezTo>
                  <a:cubicBezTo>
                    <a:pt x="32" y="33"/>
                    <a:pt x="29" y="39"/>
                    <a:pt x="25" y="45"/>
                  </a:cubicBezTo>
                  <a:cubicBezTo>
                    <a:pt x="17" y="59"/>
                    <a:pt x="4" y="67"/>
                    <a:pt x="0" y="83"/>
                  </a:cubicBezTo>
                  <a:cubicBezTo>
                    <a:pt x="0" y="84"/>
                    <a:pt x="1" y="84"/>
                    <a:pt x="1" y="84"/>
                  </a:cubicBezTo>
                  <a:cubicBezTo>
                    <a:pt x="5" y="75"/>
                    <a:pt x="11" y="67"/>
                    <a:pt x="17" y="60"/>
                  </a:cubicBezTo>
                  <a:cubicBezTo>
                    <a:pt x="22" y="54"/>
                    <a:pt x="26" y="50"/>
                    <a:pt x="29" y="43"/>
                  </a:cubicBezTo>
                  <a:cubicBezTo>
                    <a:pt x="36" y="30"/>
                    <a:pt x="45" y="16"/>
                    <a:pt x="49" y="1"/>
                  </a:cubicBezTo>
                  <a:cubicBezTo>
                    <a:pt x="49" y="0"/>
                    <a:pt x="47" y="0"/>
                    <a:pt x="47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Freeform 220"/>
            <p:cNvSpPr>
              <a:spLocks/>
            </p:cNvSpPr>
            <p:nvPr/>
          </p:nvSpPr>
          <p:spPr bwMode="auto">
            <a:xfrm>
              <a:off x="8105776" y="2079626"/>
              <a:ext cx="87313" cy="134938"/>
            </a:xfrm>
            <a:custGeom>
              <a:avLst/>
              <a:gdLst>
                <a:gd name="T0" fmla="*/ 37 w 40"/>
                <a:gd name="T1" fmla="*/ 1 h 63"/>
                <a:gd name="T2" fmla="*/ 12 w 40"/>
                <a:gd name="T3" fmla="*/ 39 h 63"/>
                <a:gd name="T4" fmla="*/ 0 w 40"/>
                <a:gd name="T5" fmla="*/ 62 h 63"/>
                <a:gd name="T6" fmla="*/ 1 w 40"/>
                <a:gd name="T7" fmla="*/ 62 h 63"/>
                <a:gd name="T8" fmla="*/ 18 w 40"/>
                <a:gd name="T9" fmla="*/ 35 h 63"/>
                <a:gd name="T10" fmla="*/ 39 w 40"/>
                <a:gd name="T11" fmla="*/ 3 h 63"/>
                <a:gd name="T12" fmla="*/ 37 w 40"/>
                <a:gd name="T13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63">
                  <a:moveTo>
                    <a:pt x="37" y="1"/>
                  </a:moveTo>
                  <a:cubicBezTo>
                    <a:pt x="30" y="15"/>
                    <a:pt x="21" y="27"/>
                    <a:pt x="12" y="39"/>
                  </a:cubicBezTo>
                  <a:cubicBezTo>
                    <a:pt x="7" y="46"/>
                    <a:pt x="1" y="53"/>
                    <a:pt x="0" y="62"/>
                  </a:cubicBezTo>
                  <a:cubicBezTo>
                    <a:pt x="0" y="63"/>
                    <a:pt x="1" y="63"/>
                    <a:pt x="1" y="62"/>
                  </a:cubicBezTo>
                  <a:cubicBezTo>
                    <a:pt x="2" y="52"/>
                    <a:pt x="12" y="43"/>
                    <a:pt x="18" y="35"/>
                  </a:cubicBezTo>
                  <a:cubicBezTo>
                    <a:pt x="26" y="25"/>
                    <a:pt x="33" y="14"/>
                    <a:pt x="39" y="3"/>
                  </a:cubicBezTo>
                  <a:cubicBezTo>
                    <a:pt x="40" y="1"/>
                    <a:pt x="38" y="0"/>
                    <a:pt x="37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Freeform 221"/>
            <p:cNvSpPr>
              <a:spLocks/>
            </p:cNvSpPr>
            <p:nvPr/>
          </p:nvSpPr>
          <p:spPr bwMode="auto">
            <a:xfrm>
              <a:off x="8105776" y="2128839"/>
              <a:ext cx="101600" cy="133350"/>
            </a:xfrm>
            <a:custGeom>
              <a:avLst/>
              <a:gdLst>
                <a:gd name="T0" fmla="*/ 45 w 47"/>
                <a:gd name="T1" fmla="*/ 1 h 62"/>
                <a:gd name="T2" fmla="*/ 26 w 47"/>
                <a:gd name="T3" fmla="*/ 28 h 62"/>
                <a:gd name="T4" fmla="*/ 0 w 47"/>
                <a:gd name="T5" fmla="*/ 61 h 62"/>
                <a:gd name="T6" fmla="*/ 1 w 47"/>
                <a:gd name="T7" fmla="*/ 62 h 62"/>
                <a:gd name="T8" fmla="*/ 46 w 47"/>
                <a:gd name="T9" fmla="*/ 2 h 62"/>
                <a:gd name="T10" fmla="*/ 45 w 47"/>
                <a:gd name="T11" fmla="*/ 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62">
                  <a:moveTo>
                    <a:pt x="45" y="1"/>
                  </a:moveTo>
                  <a:cubicBezTo>
                    <a:pt x="37" y="9"/>
                    <a:pt x="32" y="19"/>
                    <a:pt x="26" y="28"/>
                  </a:cubicBezTo>
                  <a:cubicBezTo>
                    <a:pt x="18" y="39"/>
                    <a:pt x="9" y="50"/>
                    <a:pt x="0" y="61"/>
                  </a:cubicBezTo>
                  <a:cubicBezTo>
                    <a:pt x="0" y="62"/>
                    <a:pt x="0" y="62"/>
                    <a:pt x="1" y="62"/>
                  </a:cubicBezTo>
                  <a:cubicBezTo>
                    <a:pt x="20" y="46"/>
                    <a:pt x="30" y="21"/>
                    <a:pt x="46" y="2"/>
                  </a:cubicBezTo>
                  <a:cubicBezTo>
                    <a:pt x="47" y="1"/>
                    <a:pt x="46" y="0"/>
                    <a:pt x="45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222"/>
            <p:cNvSpPr>
              <a:spLocks/>
            </p:cNvSpPr>
            <p:nvPr/>
          </p:nvSpPr>
          <p:spPr bwMode="auto">
            <a:xfrm>
              <a:off x="8121651" y="2171701"/>
              <a:ext cx="90488" cy="136525"/>
            </a:xfrm>
            <a:custGeom>
              <a:avLst/>
              <a:gdLst>
                <a:gd name="T0" fmla="*/ 40 w 42"/>
                <a:gd name="T1" fmla="*/ 1 h 63"/>
                <a:gd name="T2" fmla="*/ 18 w 42"/>
                <a:gd name="T3" fmla="*/ 33 h 63"/>
                <a:gd name="T4" fmla="*/ 0 w 42"/>
                <a:gd name="T5" fmla="*/ 61 h 63"/>
                <a:gd name="T6" fmla="*/ 1 w 42"/>
                <a:gd name="T7" fmla="*/ 62 h 63"/>
                <a:gd name="T8" fmla="*/ 20 w 42"/>
                <a:gd name="T9" fmla="*/ 34 h 63"/>
                <a:gd name="T10" fmla="*/ 42 w 42"/>
                <a:gd name="T11" fmla="*/ 2 h 63"/>
                <a:gd name="T12" fmla="*/ 40 w 42"/>
                <a:gd name="T13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63">
                  <a:moveTo>
                    <a:pt x="40" y="1"/>
                  </a:moveTo>
                  <a:cubicBezTo>
                    <a:pt x="35" y="13"/>
                    <a:pt x="26" y="23"/>
                    <a:pt x="18" y="33"/>
                  </a:cubicBezTo>
                  <a:cubicBezTo>
                    <a:pt x="12" y="42"/>
                    <a:pt x="8" y="52"/>
                    <a:pt x="0" y="61"/>
                  </a:cubicBezTo>
                  <a:cubicBezTo>
                    <a:pt x="0" y="61"/>
                    <a:pt x="1" y="63"/>
                    <a:pt x="1" y="62"/>
                  </a:cubicBezTo>
                  <a:cubicBezTo>
                    <a:pt x="10" y="55"/>
                    <a:pt x="14" y="43"/>
                    <a:pt x="20" y="34"/>
                  </a:cubicBezTo>
                  <a:cubicBezTo>
                    <a:pt x="28" y="23"/>
                    <a:pt x="37" y="14"/>
                    <a:pt x="42" y="2"/>
                  </a:cubicBezTo>
                  <a:cubicBezTo>
                    <a:pt x="42" y="0"/>
                    <a:pt x="40" y="0"/>
                    <a:pt x="40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Freeform 223"/>
            <p:cNvSpPr>
              <a:spLocks/>
            </p:cNvSpPr>
            <p:nvPr/>
          </p:nvSpPr>
          <p:spPr bwMode="auto">
            <a:xfrm>
              <a:off x="8126414" y="2208214"/>
              <a:ext cx="98425" cy="150813"/>
            </a:xfrm>
            <a:custGeom>
              <a:avLst/>
              <a:gdLst>
                <a:gd name="T0" fmla="*/ 43 w 46"/>
                <a:gd name="T1" fmla="*/ 1 h 70"/>
                <a:gd name="T2" fmla="*/ 18 w 46"/>
                <a:gd name="T3" fmla="*/ 41 h 70"/>
                <a:gd name="T4" fmla="*/ 1 w 46"/>
                <a:gd name="T5" fmla="*/ 69 h 70"/>
                <a:gd name="T6" fmla="*/ 2 w 46"/>
                <a:gd name="T7" fmla="*/ 70 h 70"/>
                <a:gd name="T8" fmla="*/ 17 w 46"/>
                <a:gd name="T9" fmla="*/ 49 h 70"/>
                <a:gd name="T10" fmla="*/ 45 w 46"/>
                <a:gd name="T11" fmla="*/ 3 h 70"/>
                <a:gd name="T12" fmla="*/ 43 w 46"/>
                <a:gd name="T13" fmla="*/ 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70">
                  <a:moveTo>
                    <a:pt x="43" y="1"/>
                  </a:moveTo>
                  <a:cubicBezTo>
                    <a:pt x="35" y="15"/>
                    <a:pt x="25" y="27"/>
                    <a:pt x="18" y="41"/>
                  </a:cubicBezTo>
                  <a:cubicBezTo>
                    <a:pt x="14" y="48"/>
                    <a:pt x="9" y="64"/>
                    <a:pt x="1" y="69"/>
                  </a:cubicBezTo>
                  <a:cubicBezTo>
                    <a:pt x="0" y="69"/>
                    <a:pt x="1" y="70"/>
                    <a:pt x="2" y="70"/>
                  </a:cubicBezTo>
                  <a:cubicBezTo>
                    <a:pt x="9" y="68"/>
                    <a:pt x="14" y="55"/>
                    <a:pt x="17" y="49"/>
                  </a:cubicBezTo>
                  <a:cubicBezTo>
                    <a:pt x="26" y="33"/>
                    <a:pt x="36" y="18"/>
                    <a:pt x="45" y="3"/>
                  </a:cubicBezTo>
                  <a:cubicBezTo>
                    <a:pt x="46" y="1"/>
                    <a:pt x="44" y="0"/>
                    <a:pt x="43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Freeform 224"/>
            <p:cNvSpPr>
              <a:spLocks/>
            </p:cNvSpPr>
            <p:nvPr/>
          </p:nvSpPr>
          <p:spPr bwMode="auto">
            <a:xfrm>
              <a:off x="8159751" y="2212976"/>
              <a:ext cx="119063" cy="157163"/>
            </a:xfrm>
            <a:custGeom>
              <a:avLst/>
              <a:gdLst>
                <a:gd name="T0" fmla="*/ 52 w 55"/>
                <a:gd name="T1" fmla="*/ 1 h 73"/>
                <a:gd name="T2" fmla="*/ 21 w 55"/>
                <a:gd name="T3" fmla="*/ 39 h 73"/>
                <a:gd name="T4" fmla="*/ 8 w 55"/>
                <a:gd name="T5" fmla="*/ 58 h 73"/>
                <a:gd name="T6" fmla="*/ 0 w 55"/>
                <a:gd name="T7" fmla="*/ 72 h 73"/>
                <a:gd name="T8" fmla="*/ 1 w 55"/>
                <a:gd name="T9" fmla="*/ 73 h 73"/>
                <a:gd name="T10" fmla="*/ 10 w 55"/>
                <a:gd name="T11" fmla="*/ 59 h 73"/>
                <a:gd name="T12" fmla="*/ 23 w 55"/>
                <a:gd name="T13" fmla="*/ 41 h 73"/>
                <a:gd name="T14" fmla="*/ 54 w 55"/>
                <a:gd name="T15" fmla="*/ 3 h 73"/>
                <a:gd name="T16" fmla="*/ 52 w 55"/>
                <a:gd name="T17" fmla="*/ 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73">
                  <a:moveTo>
                    <a:pt x="52" y="1"/>
                  </a:moveTo>
                  <a:cubicBezTo>
                    <a:pt x="41" y="14"/>
                    <a:pt x="31" y="26"/>
                    <a:pt x="21" y="39"/>
                  </a:cubicBezTo>
                  <a:cubicBezTo>
                    <a:pt x="16" y="45"/>
                    <a:pt x="11" y="51"/>
                    <a:pt x="8" y="58"/>
                  </a:cubicBezTo>
                  <a:cubicBezTo>
                    <a:pt x="6" y="63"/>
                    <a:pt x="1" y="67"/>
                    <a:pt x="0" y="72"/>
                  </a:cubicBezTo>
                  <a:cubicBezTo>
                    <a:pt x="0" y="73"/>
                    <a:pt x="1" y="73"/>
                    <a:pt x="1" y="73"/>
                  </a:cubicBezTo>
                  <a:cubicBezTo>
                    <a:pt x="4" y="68"/>
                    <a:pt x="8" y="65"/>
                    <a:pt x="10" y="59"/>
                  </a:cubicBezTo>
                  <a:cubicBezTo>
                    <a:pt x="14" y="52"/>
                    <a:pt x="19" y="47"/>
                    <a:pt x="23" y="41"/>
                  </a:cubicBezTo>
                  <a:cubicBezTo>
                    <a:pt x="33" y="28"/>
                    <a:pt x="43" y="16"/>
                    <a:pt x="54" y="3"/>
                  </a:cubicBezTo>
                  <a:cubicBezTo>
                    <a:pt x="55" y="2"/>
                    <a:pt x="53" y="0"/>
                    <a:pt x="52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Freeform 225"/>
            <p:cNvSpPr>
              <a:spLocks/>
            </p:cNvSpPr>
            <p:nvPr/>
          </p:nvSpPr>
          <p:spPr bwMode="auto">
            <a:xfrm>
              <a:off x="8194676" y="2219326"/>
              <a:ext cx="127000" cy="163513"/>
            </a:xfrm>
            <a:custGeom>
              <a:avLst/>
              <a:gdLst>
                <a:gd name="T0" fmla="*/ 55 w 59"/>
                <a:gd name="T1" fmla="*/ 2 h 76"/>
                <a:gd name="T2" fmla="*/ 23 w 59"/>
                <a:gd name="T3" fmla="*/ 40 h 76"/>
                <a:gd name="T4" fmla="*/ 13 w 59"/>
                <a:gd name="T5" fmla="*/ 51 h 76"/>
                <a:gd name="T6" fmla="*/ 10 w 59"/>
                <a:gd name="T7" fmla="*/ 56 h 76"/>
                <a:gd name="T8" fmla="*/ 6 w 59"/>
                <a:gd name="T9" fmla="*/ 65 h 76"/>
                <a:gd name="T10" fmla="*/ 1 w 59"/>
                <a:gd name="T11" fmla="*/ 74 h 76"/>
                <a:gd name="T12" fmla="*/ 3 w 59"/>
                <a:gd name="T13" fmla="*/ 75 h 76"/>
                <a:gd name="T14" fmla="*/ 10 w 59"/>
                <a:gd name="T15" fmla="*/ 66 h 76"/>
                <a:gd name="T16" fmla="*/ 14 w 59"/>
                <a:gd name="T17" fmla="*/ 56 h 76"/>
                <a:gd name="T18" fmla="*/ 22 w 59"/>
                <a:gd name="T19" fmla="*/ 48 h 76"/>
                <a:gd name="T20" fmla="*/ 29 w 59"/>
                <a:gd name="T21" fmla="*/ 38 h 76"/>
                <a:gd name="T22" fmla="*/ 58 w 59"/>
                <a:gd name="T23" fmla="*/ 2 h 76"/>
                <a:gd name="T24" fmla="*/ 55 w 59"/>
                <a:gd name="T25" fmla="*/ 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76">
                  <a:moveTo>
                    <a:pt x="55" y="2"/>
                  </a:moveTo>
                  <a:cubicBezTo>
                    <a:pt x="49" y="17"/>
                    <a:pt x="32" y="26"/>
                    <a:pt x="23" y="40"/>
                  </a:cubicBezTo>
                  <a:cubicBezTo>
                    <a:pt x="21" y="44"/>
                    <a:pt x="17" y="47"/>
                    <a:pt x="13" y="51"/>
                  </a:cubicBezTo>
                  <a:cubicBezTo>
                    <a:pt x="12" y="53"/>
                    <a:pt x="11" y="54"/>
                    <a:pt x="10" y="56"/>
                  </a:cubicBezTo>
                  <a:cubicBezTo>
                    <a:pt x="8" y="59"/>
                    <a:pt x="8" y="62"/>
                    <a:pt x="6" y="65"/>
                  </a:cubicBezTo>
                  <a:cubicBezTo>
                    <a:pt x="4" y="69"/>
                    <a:pt x="2" y="70"/>
                    <a:pt x="1" y="74"/>
                  </a:cubicBezTo>
                  <a:cubicBezTo>
                    <a:pt x="0" y="75"/>
                    <a:pt x="2" y="76"/>
                    <a:pt x="3" y="75"/>
                  </a:cubicBezTo>
                  <a:cubicBezTo>
                    <a:pt x="5" y="72"/>
                    <a:pt x="8" y="69"/>
                    <a:pt x="10" y="66"/>
                  </a:cubicBezTo>
                  <a:cubicBezTo>
                    <a:pt x="12" y="63"/>
                    <a:pt x="12" y="59"/>
                    <a:pt x="14" y="56"/>
                  </a:cubicBezTo>
                  <a:cubicBezTo>
                    <a:pt x="16" y="53"/>
                    <a:pt x="20" y="51"/>
                    <a:pt x="22" y="48"/>
                  </a:cubicBezTo>
                  <a:cubicBezTo>
                    <a:pt x="25" y="45"/>
                    <a:pt x="26" y="41"/>
                    <a:pt x="29" y="38"/>
                  </a:cubicBezTo>
                  <a:cubicBezTo>
                    <a:pt x="38" y="26"/>
                    <a:pt x="52" y="17"/>
                    <a:pt x="58" y="2"/>
                  </a:cubicBezTo>
                  <a:cubicBezTo>
                    <a:pt x="59" y="1"/>
                    <a:pt x="56" y="0"/>
                    <a:pt x="55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Freeform 226"/>
            <p:cNvSpPr>
              <a:spLocks/>
            </p:cNvSpPr>
            <p:nvPr/>
          </p:nvSpPr>
          <p:spPr bwMode="auto">
            <a:xfrm>
              <a:off x="8207376" y="2262189"/>
              <a:ext cx="125413" cy="146050"/>
            </a:xfrm>
            <a:custGeom>
              <a:avLst/>
              <a:gdLst>
                <a:gd name="T0" fmla="*/ 55 w 58"/>
                <a:gd name="T1" fmla="*/ 1 h 68"/>
                <a:gd name="T2" fmla="*/ 22 w 58"/>
                <a:gd name="T3" fmla="*/ 39 h 68"/>
                <a:gd name="T4" fmla="*/ 0 w 58"/>
                <a:gd name="T5" fmla="*/ 67 h 68"/>
                <a:gd name="T6" fmla="*/ 2 w 58"/>
                <a:gd name="T7" fmla="*/ 67 h 68"/>
                <a:gd name="T8" fmla="*/ 30 w 58"/>
                <a:gd name="T9" fmla="*/ 35 h 68"/>
                <a:gd name="T10" fmla="*/ 57 w 58"/>
                <a:gd name="T11" fmla="*/ 3 h 68"/>
                <a:gd name="T12" fmla="*/ 55 w 58"/>
                <a:gd name="T13" fmla="*/ 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68">
                  <a:moveTo>
                    <a:pt x="55" y="1"/>
                  </a:moveTo>
                  <a:cubicBezTo>
                    <a:pt x="44" y="14"/>
                    <a:pt x="34" y="27"/>
                    <a:pt x="22" y="39"/>
                  </a:cubicBezTo>
                  <a:cubicBezTo>
                    <a:pt x="14" y="47"/>
                    <a:pt x="1" y="55"/>
                    <a:pt x="0" y="67"/>
                  </a:cubicBezTo>
                  <a:cubicBezTo>
                    <a:pt x="0" y="68"/>
                    <a:pt x="1" y="68"/>
                    <a:pt x="2" y="67"/>
                  </a:cubicBezTo>
                  <a:cubicBezTo>
                    <a:pt x="7" y="54"/>
                    <a:pt x="20" y="45"/>
                    <a:pt x="30" y="35"/>
                  </a:cubicBezTo>
                  <a:cubicBezTo>
                    <a:pt x="39" y="25"/>
                    <a:pt x="48" y="14"/>
                    <a:pt x="57" y="3"/>
                  </a:cubicBezTo>
                  <a:cubicBezTo>
                    <a:pt x="58" y="2"/>
                    <a:pt x="56" y="0"/>
                    <a:pt x="55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Freeform 227"/>
            <p:cNvSpPr>
              <a:spLocks/>
            </p:cNvSpPr>
            <p:nvPr/>
          </p:nvSpPr>
          <p:spPr bwMode="auto">
            <a:xfrm>
              <a:off x="8243889" y="2125664"/>
              <a:ext cx="288925" cy="293688"/>
            </a:xfrm>
            <a:custGeom>
              <a:avLst/>
              <a:gdLst>
                <a:gd name="T0" fmla="*/ 133 w 134"/>
                <a:gd name="T1" fmla="*/ 1 h 137"/>
                <a:gd name="T2" fmla="*/ 117 w 134"/>
                <a:gd name="T3" fmla="*/ 18 h 137"/>
                <a:gd name="T4" fmla="*/ 96 w 134"/>
                <a:gd name="T5" fmla="*/ 38 h 137"/>
                <a:gd name="T6" fmla="*/ 57 w 134"/>
                <a:gd name="T7" fmla="*/ 79 h 137"/>
                <a:gd name="T8" fmla="*/ 50 w 134"/>
                <a:gd name="T9" fmla="*/ 86 h 137"/>
                <a:gd name="T10" fmla="*/ 48 w 134"/>
                <a:gd name="T11" fmla="*/ 85 h 137"/>
                <a:gd name="T12" fmla="*/ 1 w 134"/>
                <a:gd name="T13" fmla="*/ 135 h 137"/>
                <a:gd name="T14" fmla="*/ 2 w 134"/>
                <a:gd name="T15" fmla="*/ 136 h 137"/>
                <a:gd name="T16" fmla="*/ 49 w 134"/>
                <a:gd name="T17" fmla="*/ 87 h 137"/>
                <a:gd name="T18" fmla="*/ 35 w 134"/>
                <a:gd name="T19" fmla="*/ 109 h 137"/>
                <a:gd name="T20" fmla="*/ 42 w 134"/>
                <a:gd name="T21" fmla="*/ 111 h 137"/>
                <a:gd name="T22" fmla="*/ 41 w 134"/>
                <a:gd name="T23" fmla="*/ 110 h 137"/>
                <a:gd name="T24" fmla="*/ 42 w 134"/>
                <a:gd name="T25" fmla="*/ 100 h 137"/>
                <a:gd name="T26" fmla="*/ 58 w 134"/>
                <a:gd name="T27" fmla="*/ 81 h 137"/>
                <a:gd name="T28" fmla="*/ 87 w 134"/>
                <a:gd name="T29" fmla="*/ 49 h 137"/>
                <a:gd name="T30" fmla="*/ 118 w 134"/>
                <a:gd name="T31" fmla="*/ 21 h 137"/>
                <a:gd name="T32" fmla="*/ 134 w 134"/>
                <a:gd name="T33" fmla="*/ 1 h 137"/>
                <a:gd name="T34" fmla="*/ 133 w 134"/>
                <a:gd name="T35" fmla="*/ 1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4" h="137">
                  <a:moveTo>
                    <a:pt x="133" y="1"/>
                  </a:moveTo>
                  <a:cubicBezTo>
                    <a:pt x="131" y="8"/>
                    <a:pt x="122" y="13"/>
                    <a:pt x="117" y="18"/>
                  </a:cubicBezTo>
                  <a:cubicBezTo>
                    <a:pt x="111" y="25"/>
                    <a:pt x="103" y="31"/>
                    <a:pt x="96" y="38"/>
                  </a:cubicBezTo>
                  <a:cubicBezTo>
                    <a:pt x="81" y="49"/>
                    <a:pt x="70" y="65"/>
                    <a:pt x="57" y="79"/>
                  </a:cubicBezTo>
                  <a:cubicBezTo>
                    <a:pt x="55" y="81"/>
                    <a:pt x="52" y="84"/>
                    <a:pt x="50" y="86"/>
                  </a:cubicBezTo>
                  <a:cubicBezTo>
                    <a:pt x="50" y="86"/>
                    <a:pt x="49" y="85"/>
                    <a:pt x="48" y="85"/>
                  </a:cubicBezTo>
                  <a:cubicBezTo>
                    <a:pt x="30" y="100"/>
                    <a:pt x="16" y="119"/>
                    <a:pt x="1" y="135"/>
                  </a:cubicBezTo>
                  <a:cubicBezTo>
                    <a:pt x="0" y="136"/>
                    <a:pt x="1" y="137"/>
                    <a:pt x="2" y="136"/>
                  </a:cubicBezTo>
                  <a:cubicBezTo>
                    <a:pt x="19" y="121"/>
                    <a:pt x="31" y="102"/>
                    <a:pt x="49" y="87"/>
                  </a:cubicBezTo>
                  <a:cubicBezTo>
                    <a:pt x="43" y="93"/>
                    <a:pt x="37" y="101"/>
                    <a:pt x="35" y="109"/>
                  </a:cubicBezTo>
                  <a:cubicBezTo>
                    <a:pt x="34" y="115"/>
                    <a:pt x="38" y="115"/>
                    <a:pt x="42" y="111"/>
                  </a:cubicBezTo>
                  <a:cubicBezTo>
                    <a:pt x="42" y="111"/>
                    <a:pt x="42" y="110"/>
                    <a:pt x="41" y="110"/>
                  </a:cubicBezTo>
                  <a:cubicBezTo>
                    <a:pt x="34" y="114"/>
                    <a:pt x="40" y="102"/>
                    <a:pt x="42" y="100"/>
                  </a:cubicBezTo>
                  <a:cubicBezTo>
                    <a:pt x="46" y="93"/>
                    <a:pt x="53" y="87"/>
                    <a:pt x="58" y="81"/>
                  </a:cubicBezTo>
                  <a:cubicBezTo>
                    <a:pt x="68" y="71"/>
                    <a:pt x="77" y="60"/>
                    <a:pt x="87" y="49"/>
                  </a:cubicBezTo>
                  <a:cubicBezTo>
                    <a:pt x="96" y="39"/>
                    <a:pt x="108" y="31"/>
                    <a:pt x="118" y="21"/>
                  </a:cubicBezTo>
                  <a:cubicBezTo>
                    <a:pt x="123" y="16"/>
                    <a:pt x="134" y="9"/>
                    <a:pt x="134" y="1"/>
                  </a:cubicBezTo>
                  <a:cubicBezTo>
                    <a:pt x="134" y="0"/>
                    <a:pt x="133" y="0"/>
                    <a:pt x="133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Freeform 228"/>
            <p:cNvSpPr>
              <a:spLocks/>
            </p:cNvSpPr>
            <p:nvPr/>
          </p:nvSpPr>
          <p:spPr bwMode="auto">
            <a:xfrm>
              <a:off x="8299451" y="2135189"/>
              <a:ext cx="95250" cy="133350"/>
            </a:xfrm>
            <a:custGeom>
              <a:avLst/>
              <a:gdLst>
                <a:gd name="T0" fmla="*/ 42 w 44"/>
                <a:gd name="T1" fmla="*/ 1 h 62"/>
                <a:gd name="T2" fmla="*/ 15 w 44"/>
                <a:gd name="T3" fmla="*/ 38 h 62"/>
                <a:gd name="T4" fmla="*/ 0 w 44"/>
                <a:gd name="T5" fmla="*/ 61 h 62"/>
                <a:gd name="T6" fmla="*/ 1 w 44"/>
                <a:gd name="T7" fmla="*/ 61 h 62"/>
                <a:gd name="T8" fmla="*/ 11 w 44"/>
                <a:gd name="T9" fmla="*/ 47 h 62"/>
                <a:gd name="T10" fmla="*/ 25 w 44"/>
                <a:gd name="T11" fmla="*/ 30 h 62"/>
                <a:gd name="T12" fmla="*/ 43 w 44"/>
                <a:gd name="T13" fmla="*/ 1 h 62"/>
                <a:gd name="T14" fmla="*/ 42 w 44"/>
                <a:gd name="T15" fmla="*/ 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62">
                  <a:moveTo>
                    <a:pt x="42" y="1"/>
                  </a:moveTo>
                  <a:cubicBezTo>
                    <a:pt x="35" y="15"/>
                    <a:pt x="25" y="26"/>
                    <a:pt x="15" y="38"/>
                  </a:cubicBezTo>
                  <a:cubicBezTo>
                    <a:pt x="10" y="45"/>
                    <a:pt x="1" y="53"/>
                    <a:pt x="0" y="61"/>
                  </a:cubicBezTo>
                  <a:cubicBezTo>
                    <a:pt x="0" y="62"/>
                    <a:pt x="1" y="62"/>
                    <a:pt x="1" y="61"/>
                  </a:cubicBezTo>
                  <a:cubicBezTo>
                    <a:pt x="3" y="55"/>
                    <a:pt x="8" y="51"/>
                    <a:pt x="11" y="47"/>
                  </a:cubicBezTo>
                  <a:cubicBezTo>
                    <a:pt x="16" y="41"/>
                    <a:pt x="20" y="36"/>
                    <a:pt x="25" y="30"/>
                  </a:cubicBezTo>
                  <a:cubicBezTo>
                    <a:pt x="32" y="21"/>
                    <a:pt x="39" y="12"/>
                    <a:pt x="43" y="1"/>
                  </a:cubicBezTo>
                  <a:cubicBezTo>
                    <a:pt x="44" y="0"/>
                    <a:pt x="43" y="0"/>
                    <a:pt x="42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Freeform 229"/>
            <p:cNvSpPr>
              <a:spLocks/>
            </p:cNvSpPr>
            <p:nvPr/>
          </p:nvSpPr>
          <p:spPr bwMode="auto">
            <a:xfrm>
              <a:off x="8351839" y="2085976"/>
              <a:ext cx="120650" cy="146050"/>
            </a:xfrm>
            <a:custGeom>
              <a:avLst/>
              <a:gdLst>
                <a:gd name="T0" fmla="*/ 53 w 56"/>
                <a:gd name="T1" fmla="*/ 1 h 68"/>
                <a:gd name="T2" fmla="*/ 22 w 56"/>
                <a:gd name="T3" fmla="*/ 34 h 68"/>
                <a:gd name="T4" fmla="*/ 11 w 56"/>
                <a:gd name="T5" fmla="*/ 49 h 68"/>
                <a:gd name="T6" fmla="*/ 1 w 56"/>
                <a:gd name="T7" fmla="*/ 66 h 68"/>
                <a:gd name="T8" fmla="*/ 2 w 56"/>
                <a:gd name="T9" fmla="*/ 67 h 68"/>
                <a:gd name="T10" fmla="*/ 9 w 56"/>
                <a:gd name="T11" fmla="*/ 57 h 68"/>
                <a:gd name="T12" fmla="*/ 22 w 56"/>
                <a:gd name="T13" fmla="*/ 37 h 68"/>
                <a:gd name="T14" fmla="*/ 55 w 56"/>
                <a:gd name="T15" fmla="*/ 2 h 68"/>
                <a:gd name="T16" fmla="*/ 53 w 56"/>
                <a:gd name="T17" fmla="*/ 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68">
                  <a:moveTo>
                    <a:pt x="53" y="1"/>
                  </a:moveTo>
                  <a:cubicBezTo>
                    <a:pt x="42" y="11"/>
                    <a:pt x="32" y="23"/>
                    <a:pt x="22" y="34"/>
                  </a:cubicBezTo>
                  <a:cubicBezTo>
                    <a:pt x="18" y="39"/>
                    <a:pt x="14" y="44"/>
                    <a:pt x="11" y="49"/>
                  </a:cubicBezTo>
                  <a:cubicBezTo>
                    <a:pt x="8" y="54"/>
                    <a:pt x="5" y="61"/>
                    <a:pt x="1" y="66"/>
                  </a:cubicBezTo>
                  <a:cubicBezTo>
                    <a:pt x="0" y="66"/>
                    <a:pt x="1" y="68"/>
                    <a:pt x="2" y="67"/>
                  </a:cubicBezTo>
                  <a:cubicBezTo>
                    <a:pt x="6" y="65"/>
                    <a:pt x="7" y="61"/>
                    <a:pt x="9" y="57"/>
                  </a:cubicBezTo>
                  <a:cubicBezTo>
                    <a:pt x="13" y="50"/>
                    <a:pt x="17" y="43"/>
                    <a:pt x="22" y="37"/>
                  </a:cubicBezTo>
                  <a:cubicBezTo>
                    <a:pt x="32" y="25"/>
                    <a:pt x="44" y="13"/>
                    <a:pt x="55" y="2"/>
                  </a:cubicBezTo>
                  <a:cubicBezTo>
                    <a:pt x="56" y="1"/>
                    <a:pt x="54" y="0"/>
                    <a:pt x="53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Freeform 230"/>
            <p:cNvSpPr>
              <a:spLocks/>
            </p:cNvSpPr>
            <p:nvPr/>
          </p:nvSpPr>
          <p:spPr bwMode="auto">
            <a:xfrm>
              <a:off x="8423276" y="2073276"/>
              <a:ext cx="85725" cy="92075"/>
            </a:xfrm>
            <a:custGeom>
              <a:avLst/>
              <a:gdLst>
                <a:gd name="T0" fmla="*/ 37 w 40"/>
                <a:gd name="T1" fmla="*/ 2 h 43"/>
                <a:gd name="T2" fmla="*/ 30 w 40"/>
                <a:gd name="T3" fmla="*/ 12 h 43"/>
                <a:gd name="T4" fmla="*/ 17 w 40"/>
                <a:gd name="T5" fmla="*/ 25 h 43"/>
                <a:gd name="T6" fmla="*/ 0 w 40"/>
                <a:gd name="T7" fmla="*/ 42 h 43"/>
                <a:gd name="T8" fmla="*/ 1 w 40"/>
                <a:gd name="T9" fmla="*/ 43 h 43"/>
                <a:gd name="T10" fmla="*/ 19 w 40"/>
                <a:gd name="T11" fmla="*/ 27 h 43"/>
                <a:gd name="T12" fmla="*/ 29 w 40"/>
                <a:gd name="T13" fmla="*/ 18 h 43"/>
                <a:gd name="T14" fmla="*/ 39 w 40"/>
                <a:gd name="T15" fmla="*/ 3 h 43"/>
                <a:gd name="T16" fmla="*/ 37 w 40"/>
                <a:gd name="T17" fmla="*/ 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3">
                  <a:moveTo>
                    <a:pt x="37" y="2"/>
                  </a:moveTo>
                  <a:cubicBezTo>
                    <a:pt x="34" y="5"/>
                    <a:pt x="33" y="8"/>
                    <a:pt x="30" y="12"/>
                  </a:cubicBezTo>
                  <a:cubicBezTo>
                    <a:pt x="27" y="18"/>
                    <a:pt x="22" y="21"/>
                    <a:pt x="17" y="25"/>
                  </a:cubicBezTo>
                  <a:cubicBezTo>
                    <a:pt x="11" y="30"/>
                    <a:pt x="8" y="38"/>
                    <a:pt x="0" y="42"/>
                  </a:cubicBezTo>
                  <a:cubicBezTo>
                    <a:pt x="0" y="42"/>
                    <a:pt x="0" y="43"/>
                    <a:pt x="1" y="43"/>
                  </a:cubicBezTo>
                  <a:cubicBezTo>
                    <a:pt x="9" y="41"/>
                    <a:pt x="13" y="32"/>
                    <a:pt x="19" y="27"/>
                  </a:cubicBezTo>
                  <a:cubicBezTo>
                    <a:pt x="22" y="24"/>
                    <a:pt x="26" y="22"/>
                    <a:pt x="29" y="18"/>
                  </a:cubicBezTo>
                  <a:cubicBezTo>
                    <a:pt x="33" y="13"/>
                    <a:pt x="35" y="8"/>
                    <a:pt x="39" y="3"/>
                  </a:cubicBezTo>
                  <a:cubicBezTo>
                    <a:pt x="40" y="2"/>
                    <a:pt x="39" y="0"/>
                    <a:pt x="37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Freeform 231"/>
            <p:cNvSpPr>
              <a:spLocks/>
            </p:cNvSpPr>
            <p:nvPr/>
          </p:nvSpPr>
          <p:spPr bwMode="auto">
            <a:xfrm>
              <a:off x="8469314" y="2116139"/>
              <a:ext cx="33338" cy="28575"/>
            </a:xfrm>
            <a:custGeom>
              <a:avLst/>
              <a:gdLst>
                <a:gd name="T0" fmla="*/ 15 w 15"/>
                <a:gd name="T1" fmla="*/ 6 h 13"/>
                <a:gd name="T2" fmla="*/ 12 w 15"/>
                <a:gd name="T3" fmla="*/ 1 h 13"/>
                <a:gd name="T4" fmla="*/ 7 w 15"/>
                <a:gd name="T5" fmla="*/ 2 h 13"/>
                <a:gd name="T6" fmla="*/ 1 w 15"/>
                <a:gd name="T7" fmla="*/ 7 h 13"/>
                <a:gd name="T8" fmla="*/ 2 w 15"/>
                <a:gd name="T9" fmla="*/ 8 h 13"/>
                <a:gd name="T10" fmla="*/ 11 w 15"/>
                <a:gd name="T11" fmla="*/ 2 h 13"/>
                <a:gd name="T12" fmla="*/ 13 w 15"/>
                <a:gd name="T13" fmla="*/ 12 h 13"/>
                <a:gd name="T14" fmla="*/ 14 w 15"/>
                <a:gd name="T15" fmla="*/ 13 h 13"/>
                <a:gd name="T16" fmla="*/ 15 w 15"/>
                <a:gd name="T17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3">
                  <a:moveTo>
                    <a:pt x="15" y="6"/>
                  </a:moveTo>
                  <a:cubicBezTo>
                    <a:pt x="14" y="4"/>
                    <a:pt x="14" y="1"/>
                    <a:pt x="12" y="1"/>
                  </a:cubicBezTo>
                  <a:cubicBezTo>
                    <a:pt x="10" y="0"/>
                    <a:pt x="8" y="1"/>
                    <a:pt x="7" y="2"/>
                  </a:cubicBezTo>
                  <a:cubicBezTo>
                    <a:pt x="4" y="3"/>
                    <a:pt x="3" y="5"/>
                    <a:pt x="1" y="7"/>
                  </a:cubicBezTo>
                  <a:cubicBezTo>
                    <a:pt x="0" y="8"/>
                    <a:pt x="1" y="9"/>
                    <a:pt x="2" y="8"/>
                  </a:cubicBezTo>
                  <a:cubicBezTo>
                    <a:pt x="4" y="6"/>
                    <a:pt x="8" y="2"/>
                    <a:pt x="11" y="2"/>
                  </a:cubicBezTo>
                  <a:cubicBezTo>
                    <a:pt x="14" y="3"/>
                    <a:pt x="13" y="10"/>
                    <a:pt x="13" y="12"/>
                  </a:cubicBezTo>
                  <a:cubicBezTo>
                    <a:pt x="13" y="13"/>
                    <a:pt x="14" y="13"/>
                    <a:pt x="14" y="13"/>
                  </a:cubicBezTo>
                  <a:cubicBezTo>
                    <a:pt x="15" y="10"/>
                    <a:pt x="15" y="8"/>
                    <a:pt x="15" y="6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Freeform 232"/>
            <p:cNvSpPr>
              <a:spLocks/>
            </p:cNvSpPr>
            <p:nvPr/>
          </p:nvSpPr>
          <p:spPr bwMode="auto">
            <a:xfrm>
              <a:off x="8326439" y="2185989"/>
              <a:ext cx="177800" cy="228600"/>
            </a:xfrm>
            <a:custGeom>
              <a:avLst/>
              <a:gdLst>
                <a:gd name="T0" fmla="*/ 80 w 83"/>
                <a:gd name="T1" fmla="*/ 2 h 107"/>
                <a:gd name="T2" fmla="*/ 53 w 83"/>
                <a:gd name="T3" fmla="*/ 31 h 107"/>
                <a:gd name="T4" fmla="*/ 30 w 83"/>
                <a:gd name="T5" fmla="*/ 60 h 107"/>
                <a:gd name="T6" fmla="*/ 12 w 83"/>
                <a:gd name="T7" fmla="*/ 86 h 107"/>
                <a:gd name="T8" fmla="*/ 5 w 83"/>
                <a:gd name="T9" fmla="*/ 106 h 107"/>
                <a:gd name="T10" fmla="*/ 7 w 83"/>
                <a:gd name="T11" fmla="*/ 105 h 107"/>
                <a:gd name="T12" fmla="*/ 11 w 83"/>
                <a:gd name="T13" fmla="*/ 94 h 107"/>
                <a:gd name="T14" fmla="*/ 15 w 83"/>
                <a:gd name="T15" fmla="*/ 88 h 107"/>
                <a:gd name="T16" fmla="*/ 21 w 83"/>
                <a:gd name="T17" fmla="*/ 75 h 107"/>
                <a:gd name="T18" fmla="*/ 39 w 83"/>
                <a:gd name="T19" fmla="*/ 54 h 107"/>
                <a:gd name="T20" fmla="*/ 82 w 83"/>
                <a:gd name="T21" fmla="*/ 4 h 107"/>
                <a:gd name="T22" fmla="*/ 80 w 83"/>
                <a:gd name="T23" fmla="*/ 2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3" h="107">
                  <a:moveTo>
                    <a:pt x="80" y="2"/>
                  </a:moveTo>
                  <a:cubicBezTo>
                    <a:pt x="71" y="12"/>
                    <a:pt x="62" y="21"/>
                    <a:pt x="53" y="31"/>
                  </a:cubicBezTo>
                  <a:cubicBezTo>
                    <a:pt x="45" y="41"/>
                    <a:pt x="38" y="51"/>
                    <a:pt x="30" y="60"/>
                  </a:cubicBezTo>
                  <a:cubicBezTo>
                    <a:pt x="23" y="68"/>
                    <a:pt x="18" y="76"/>
                    <a:pt x="12" y="86"/>
                  </a:cubicBezTo>
                  <a:cubicBezTo>
                    <a:pt x="8" y="93"/>
                    <a:pt x="0" y="98"/>
                    <a:pt x="5" y="106"/>
                  </a:cubicBezTo>
                  <a:cubicBezTo>
                    <a:pt x="6" y="107"/>
                    <a:pt x="7" y="106"/>
                    <a:pt x="7" y="105"/>
                  </a:cubicBezTo>
                  <a:cubicBezTo>
                    <a:pt x="6" y="103"/>
                    <a:pt x="9" y="97"/>
                    <a:pt x="11" y="94"/>
                  </a:cubicBezTo>
                  <a:cubicBezTo>
                    <a:pt x="12" y="92"/>
                    <a:pt x="13" y="90"/>
                    <a:pt x="15" y="88"/>
                  </a:cubicBezTo>
                  <a:cubicBezTo>
                    <a:pt x="17" y="83"/>
                    <a:pt x="19" y="79"/>
                    <a:pt x="21" y="75"/>
                  </a:cubicBezTo>
                  <a:cubicBezTo>
                    <a:pt x="27" y="67"/>
                    <a:pt x="34" y="61"/>
                    <a:pt x="39" y="54"/>
                  </a:cubicBezTo>
                  <a:cubicBezTo>
                    <a:pt x="53" y="36"/>
                    <a:pt x="67" y="20"/>
                    <a:pt x="82" y="4"/>
                  </a:cubicBezTo>
                  <a:cubicBezTo>
                    <a:pt x="83" y="3"/>
                    <a:pt x="81" y="0"/>
                    <a:pt x="80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Freeform 233"/>
            <p:cNvSpPr>
              <a:spLocks/>
            </p:cNvSpPr>
            <p:nvPr/>
          </p:nvSpPr>
          <p:spPr bwMode="auto">
            <a:xfrm>
              <a:off x="8329614" y="2244726"/>
              <a:ext cx="174625" cy="230188"/>
            </a:xfrm>
            <a:custGeom>
              <a:avLst/>
              <a:gdLst>
                <a:gd name="T0" fmla="*/ 78 w 81"/>
                <a:gd name="T1" fmla="*/ 2 h 107"/>
                <a:gd name="T2" fmla="*/ 0 w 81"/>
                <a:gd name="T3" fmla="*/ 103 h 107"/>
                <a:gd name="T4" fmla="*/ 1 w 81"/>
                <a:gd name="T5" fmla="*/ 106 h 107"/>
                <a:gd name="T6" fmla="*/ 7 w 81"/>
                <a:gd name="T7" fmla="*/ 106 h 107"/>
                <a:gd name="T8" fmla="*/ 6 w 81"/>
                <a:gd name="T9" fmla="*/ 104 h 107"/>
                <a:gd name="T10" fmla="*/ 4 w 81"/>
                <a:gd name="T11" fmla="*/ 103 h 107"/>
                <a:gd name="T12" fmla="*/ 41 w 81"/>
                <a:gd name="T13" fmla="*/ 51 h 107"/>
                <a:gd name="T14" fmla="*/ 80 w 81"/>
                <a:gd name="T15" fmla="*/ 3 h 107"/>
                <a:gd name="T16" fmla="*/ 78 w 81"/>
                <a:gd name="T17" fmla="*/ 2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1" h="107">
                  <a:moveTo>
                    <a:pt x="78" y="2"/>
                  </a:moveTo>
                  <a:cubicBezTo>
                    <a:pt x="54" y="37"/>
                    <a:pt x="19" y="64"/>
                    <a:pt x="0" y="103"/>
                  </a:cubicBezTo>
                  <a:cubicBezTo>
                    <a:pt x="0" y="104"/>
                    <a:pt x="0" y="106"/>
                    <a:pt x="1" y="106"/>
                  </a:cubicBezTo>
                  <a:cubicBezTo>
                    <a:pt x="4" y="106"/>
                    <a:pt x="4" y="107"/>
                    <a:pt x="7" y="106"/>
                  </a:cubicBezTo>
                  <a:cubicBezTo>
                    <a:pt x="8" y="105"/>
                    <a:pt x="7" y="104"/>
                    <a:pt x="6" y="104"/>
                  </a:cubicBezTo>
                  <a:cubicBezTo>
                    <a:pt x="6" y="104"/>
                    <a:pt x="5" y="103"/>
                    <a:pt x="4" y="103"/>
                  </a:cubicBezTo>
                  <a:cubicBezTo>
                    <a:pt x="13" y="85"/>
                    <a:pt x="26" y="65"/>
                    <a:pt x="41" y="51"/>
                  </a:cubicBezTo>
                  <a:cubicBezTo>
                    <a:pt x="56" y="36"/>
                    <a:pt x="68" y="20"/>
                    <a:pt x="80" y="3"/>
                  </a:cubicBezTo>
                  <a:cubicBezTo>
                    <a:pt x="81" y="2"/>
                    <a:pt x="79" y="0"/>
                    <a:pt x="78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" name="Freeform 234"/>
            <p:cNvSpPr>
              <a:spLocks/>
            </p:cNvSpPr>
            <p:nvPr/>
          </p:nvSpPr>
          <p:spPr bwMode="auto">
            <a:xfrm>
              <a:off x="8364539" y="2320926"/>
              <a:ext cx="133350" cy="184150"/>
            </a:xfrm>
            <a:custGeom>
              <a:avLst/>
              <a:gdLst>
                <a:gd name="T0" fmla="*/ 59 w 62"/>
                <a:gd name="T1" fmla="*/ 2 h 86"/>
                <a:gd name="T2" fmla="*/ 25 w 62"/>
                <a:gd name="T3" fmla="*/ 46 h 86"/>
                <a:gd name="T4" fmla="*/ 13 w 62"/>
                <a:gd name="T5" fmla="*/ 64 h 86"/>
                <a:gd name="T6" fmla="*/ 1 w 62"/>
                <a:gd name="T7" fmla="*/ 84 h 86"/>
                <a:gd name="T8" fmla="*/ 4 w 62"/>
                <a:gd name="T9" fmla="*/ 85 h 86"/>
                <a:gd name="T10" fmla="*/ 6 w 62"/>
                <a:gd name="T11" fmla="*/ 83 h 86"/>
                <a:gd name="T12" fmla="*/ 5 w 62"/>
                <a:gd name="T13" fmla="*/ 82 h 86"/>
                <a:gd name="T14" fmla="*/ 16 w 62"/>
                <a:gd name="T15" fmla="*/ 66 h 86"/>
                <a:gd name="T16" fmla="*/ 33 w 62"/>
                <a:gd name="T17" fmla="*/ 41 h 86"/>
                <a:gd name="T18" fmla="*/ 61 w 62"/>
                <a:gd name="T19" fmla="*/ 3 h 86"/>
                <a:gd name="T20" fmla="*/ 59 w 62"/>
                <a:gd name="T21" fmla="*/ 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2" h="86">
                  <a:moveTo>
                    <a:pt x="59" y="2"/>
                  </a:moveTo>
                  <a:cubicBezTo>
                    <a:pt x="51" y="18"/>
                    <a:pt x="37" y="32"/>
                    <a:pt x="25" y="46"/>
                  </a:cubicBezTo>
                  <a:cubicBezTo>
                    <a:pt x="21" y="52"/>
                    <a:pt x="17" y="58"/>
                    <a:pt x="13" y="64"/>
                  </a:cubicBezTo>
                  <a:cubicBezTo>
                    <a:pt x="9" y="71"/>
                    <a:pt x="4" y="76"/>
                    <a:pt x="1" y="84"/>
                  </a:cubicBezTo>
                  <a:cubicBezTo>
                    <a:pt x="0" y="85"/>
                    <a:pt x="3" y="86"/>
                    <a:pt x="4" y="85"/>
                  </a:cubicBezTo>
                  <a:cubicBezTo>
                    <a:pt x="4" y="84"/>
                    <a:pt x="5" y="84"/>
                    <a:pt x="6" y="83"/>
                  </a:cubicBezTo>
                  <a:cubicBezTo>
                    <a:pt x="6" y="83"/>
                    <a:pt x="6" y="82"/>
                    <a:pt x="5" y="82"/>
                  </a:cubicBezTo>
                  <a:cubicBezTo>
                    <a:pt x="9" y="76"/>
                    <a:pt x="13" y="71"/>
                    <a:pt x="16" y="66"/>
                  </a:cubicBezTo>
                  <a:cubicBezTo>
                    <a:pt x="21" y="57"/>
                    <a:pt x="27" y="49"/>
                    <a:pt x="33" y="41"/>
                  </a:cubicBezTo>
                  <a:cubicBezTo>
                    <a:pt x="43" y="29"/>
                    <a:pt x="55" y="17"/>
                    <a:pt x="61" y="3"/>
                  </a:cubicBezTo>
                  <a:cubicBezTo>
                    <a:pt x="62" y="2"/>
                    <a:pt x="60" y="0"/>
                    <a:pt x="59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" name="Freeform 235"/>
            <p:cNvSpPr>
              <a:spLocks/>
            </p:cNvSpPr>
            <p:nvPr/>
          </p:nvSpPr>
          <p:spPr bwMode="auto">
            <a:xfrm>
              <a:off x="8375651" y="2363789"/>
              <a:ext cx="144463" cy="184150"/>
            </a:xfrm>
            <a:custGeom>
              <a:avLst/>
              <a:gdLst>
                <a:gd name="T0" fmla="*/ 65 w 67"/>
                <a:gd name="T1" fmla="*/ 1 h 86"/>
                <a:gd name="T2" fmla="*/ 47 w 67"/>
                <a:gd name="T3" fmla="*/ 25 h 86"/>
                <a:gd name="T4" fmla="*/ 20 w 67"/>
                <a:gd name="T5" fmla="*/ 57 h 86"/>
                <a:gd name="T6" fmla="*/ 7 w 67"/>
                <a:gd name="T7" fmla="*/ 85 h 86"/>
                <a:gd name="T8" fmla="*/ 9 w 67"/>
                <a:gd name="T9" fmla="*/ 83 h 86"/>
                <a:gd name="T10" fmla="*/ 9 w 67"/>
                <a:gd name="T11" fmla="*/ 82 h 86"/>
                <a:gd name="T12" fmla="*/ 8 w 67"/>
                <a:gd name="T13" fmla="*/ 81 h 86"/>
                <a:gd name="T14" fmla="*/ 33 w 67"/>
                <a:gd name="T15" fmla="*/ 47 h 86"/>
                <a:gd name="T16" fmla="*/ 49 w 67"/>
                <a:gd name="T17" fmla="*/ 26 h 86"/>
                <a:gd name="T18" fmla="*/ 66 w 67"/>
                <a:gd name="T19" fmla="*/ 3 h 86"/>
                <a:gd name="T20" fmla="*/ 65 w 67"/>
                <a:gd name="T21" fmla="*/ 1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" h="86">
                  <a:moveTo>
                    <a:pt x="65" y="1"/>
                  </a:moveTo>
                  <a:cubicBezTo>
                    <a:pt x="57" y="7"/>
                    <a:pt x="52" y="17"/>
                    <a:pt x="47" y="25"/>
                  </a:cubicBezTo>
                  <a:cubicBezTo>
                    <a:pt x="39" y="36"/>
                    <a:pt x="29" y="46"/>
                    <a:pt x="20" y="57"/>
                  </a:cubicBezTo>
                  <a:cubicBezTo>
                    <a:pt x="16" y="62"/>
                    <a:pt x="0" y="79"/>
                    <a:pt x="7" y="85"/>
                  </a:cubicBezTo>
                  <a:cubicBezTo>
                    <a:pt x="8" y="86"/>
                    <a:pt x="10" y="85"/>
                    <a:pt x="9" y="83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9" y="82"/>
                    <a:pt x="9" y="82"/>
                    <a:pt x="8" y="81"/>
                  </a:cubicBezTo>
                  <a:cubicBezTo>
                    <a:pt x="8" y="74"/>
                    <a:pt x="31" y="49"/>
                    <a:pt x="33" y="47"/>
                  </a:cubicBezTo>
                  <a:cubicBezTo>
                    <a:pt x="39" y="40"/>
                    <a:pt x="44" y="33"/>
                    <a:pt x="49" y="26"/>
                  </a:cubicBezTo>
                  <a:cubicBezTo>
                    <a:pt x="54" y="19"/>
                    <a:pt x="59" y="9"/>
                    <a:pt x="66" y="3"/>
                  </a:cubicBezTo>
                  <a:cubicBezTo>
                    <a:pt x="67" y="2"/>
                    <a:pt x="66" y="0"/>
                    <a:pt x="65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" name="Freeform 236"/>
            <p:cNvSpPr>
              <a:spLocks/>
            </p:cNvSpPr>
            <p:nvPr/>
          </p:nvSpPr>
          <p:spPr bwMode="auto">
            <a:xfrm>
              <a:off x="8426451" y="2413001"/>
              <a:ext cx="109538" cy="146050"/>
            </a:xfrm>
            <a:custGeom>
              <a:avLst/>
              <a:gdLst>
                <a:gd name="T0" fmla="*/ 48 w 51"/>
                <a:gd name="T1" fmla="*/ 1 h 68"/>
                <a:gd name="T2" fmla="*/ 21 w 51"/>
                <a:gd name="T3" fmla="*/ 35 h 68"/>
                <a:gd name="T4" fmla="*/ 10 w 51"/>
                <a:gd name="T5" fmla="*/ 51 h 68"/>
                <a:gd name="T6" fmla="*/ 1 w 51"/>
                <a:gd name="T7" fmla="*/ 66 h 68"/>
                <a:gd name="T8" fmla="*/ 2 w 51"/>
                <a:gd name="T9" fmla="*/ 67 h 68"/>
                <a:gd name="T10" fmla="*/ 14 w 51"/>
                <a:gd name="T11" fmla="*/ 51 h 68"/>
                <a:gd name="T12" fmla="*/ 22 w 51"/>
                <a:gd name="T13" fmla="*/ 39 h 68"/>
                <a:gd name="T14" fmla="*/ 34 w 51"/>
                <a:gd name="T15" fmla="*/ 23 h 68"/>
                <a:gd name="T16" fmla="*/ 50 w 51"/>
                <a:gd name="T17" fmla="*/ 3 h 68"/>
                <a:gd name="T18" fmla="*/ 48 w 51"/>
                <a:gd name="T19" fmla="*/ 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68">
                  <a:moveTo>
                    <a:pt x="48" y="1"/>
                  </a:moveTo>
                  <a:cubicBezTo>
                    <a:pt x="37" y="10"/>
                    <a:pt x="30" y="24"/>
                    <a:pt x="21" y="35"/>
                  </a:cubicBezTo>
                  <a:cubicBezTo>
                    <a:pt x="17" y="41"/>
                    <a:pt x="14" y="46"/>
                    <a:pt x="10" y="51"/>
                  </a:cubicBezTo>
                  <a:cubicBezTo>
                    <a:pt x="6" y="56"/>
                    <a:pt x="3" y="61"/>
                    <a:pt x="1" y="66"/>
                  </a:cubicBezTo>
                  <a:cubicBezTo>
                    <a:pt x="0" y="67"/>
                    <a:pt x="1" y="68"/>
                    <a:pt x="2" y="67"/>
                  </a:cubicBezTo>
                  <a:cubicBezTo>
                    <a:pt x="7" y="63"/>
                    <a:pt x="9" y="56"/>
                    <a:pt x="14" y="51"/>
                  </a:cubicBezTo>
                  <a:cubicBezTo>
                    <a:pt x="17" y="48"/>
                    <a:pt x="19" y="43"/>
                    <a:pt x="22" y="39"/>
                  </a:cubicBezTo>
                  <a:cubicBezTo>
                    <a:pt x="26" y="33"/>
                    <a:pt x="30" y="29"/>
                    <a:pt x="34" y="23"/>
                  </a:cubicBezTo>
                  <a:cubicBezTo>
                    <a:pt x="39" y="16"/>
                    <a:pt x="43" y="9"/>
                    <a:pt x="50" y="3"/>
                  </a:cubicBezTo>
                  <a:cubicBezTo>
                    <a:pt x="51" y="2"/>
                    <a:pt x="49" y="0"/>
                    <a:pt x="48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" name="Freeform 237"/>
            <p:cNvSpPr>
              <a:spLocks/>
            </p:cNvSpPr>
            <p:nvPr/>
          </p:nvSpPr>
          <p:spPr bwMode="auto">
            <a:xfrm>
              <a:off x="8461376" y="2474914"/>
              <a:ext cx="85725" cy="104775"/>
            </a:xfrm>
            <a:custGeom>
              <a:avLst/>
              <a:gdLst>
                <a:gd name="T0" fmla="*/ 37 w 40"/>
                <a:gd name="T1" fmla="*/ 2 h 49"/>
                <a:gd name="T2" fmla="*/ 13 w 40"/>
                <a:gd name="T3" fmla="*/ 27 h 49"/>
                <a:gd name="T4" fmla="*/ 0 w 40"/>
                <a:gd name="T5" fmla="*/ 47 h 49"/>
                <a:gd name="T6" fmla="*/ 1 w 40"/>
                <a:gd name="T7" fmla="*/ 49 h 49"/>
                <a:gd name="T8" fmla="*/ 3 w 40"/>
                <a:gd name="T9" fmla="*/ 49 h 49"/>
                <a:gd name="T10" fmla="*/ 3 w 40"/>
                <a:gd name="T11" fmla="*/ 47 h 49"/>
                <a:gd name="T12" fmla="*/ 39 w 40"/>
                <a:gd name="T13" fmla="*/ 4 h 49"/>
                <a:gd name="T14" fmla="*/ 37 w 40"/>
                <a:gd name="T15" fmla="*/ 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49">
                  <a:moveTo>
                    <a:pt x="37" y="2"/>
                  </a:moveTo>
                  <a:cubicBezTo>
                    <a:pt x="29" y="10"/>
                    <a:pt x="21" y="19"/>
                    <a:pt x="13" y="27"/>
                  </a:cubicBezTo>
                  <a:cubicBezTo>
                    <a:pt x="8" y="33"/>
                    <a:pt x="2" y="39"/>
                    <a:pt x="0" y="47"/>
                  </a:cubicBezTo>
                  <a:cubicBezTo>
                    <a:pt x="0" y="48"/>
                    <a:pt x="0" y="49"/>
                    <a:pt x="1" y="49"/>
                  </a:cubicBezTo>
                  <a:cubicBezTo>
                    <a:pt x="2" y="49"/>
                    <a:pt x="2" y="49"/>
                    <a:pt x="3" y="49"/>
                  </a:cubicBezTo>
                  <a:cubicBezTo>
                    <a:pt x="4" y="49"/>
                    <a:pt x="4" y="47"/>
                    <a:pt x="3" y="47"/>
                  </a:cubicBezTo>
                  <a:cubicBezTo>
                    <a:pt x="1" y="45"/>
                    <a:pt x="36" y="7"/>
                    <a:pt x="39" y="4"/>
                  </a:cubicBezTo>
                  <a:cubicBezTo>
                    <a:pt x="40" y="2"/>
                    <a:pt x="38" y="0"/>
                    <a:pt x="37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" name="Freeform 238"/>
            <p:cNvSpPr>
              <a:spLocks/>
            </p:cNvSpPr>
            <p:nvPr/>
          </p:nvSpPr>
          <p:spPr bwMode="auto">
            <a:xfrm>
              <a:off x="8491539" y="2481264"/>
              <a:ext cx="95250" cy="109538"/>
            </a:xfrm>
            <a:custGeom>
              <a:avLst/>
              <a:gdLst>
                <a:gd name="T0" fmla="*/ 40 w 44"/>
                <a:gd name="T1" fmla="*/ 2 h 51"/>
                <a:gd name="T2" fmla="*/ 17 w 44"/>
                <a:gd name="T3" fmla="*/ 29 h 51"/>
                <a:gd name="T4" fmla="*/ 1 w 44"/>
                <a:gd name="T5" fmla="*/ 49 h 51"/>
                <a:gd name="T6" fmla="*/ 2 w 44"/>
                <a:gd name="T7" fmla="*/ 51 h 51"/>
                <a:gd name="T8" fmla="*/ 18 w 44"/>
                <a:gd name="T9" fmla="*/ 32 h 51"/>
                <a:gd name="T10" fmla="*/ 42 w 44"/>
                <a:gd name="T11" fmla="*/ 3 h 51"/>
                <a:gd name="T12" fmla="*/ 40 w 44"/>
                <a:gd name="T13" fmla="*/ 2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51">
                  <a:moveTo>
                    <a:pt x="40" y="2"/>
                  </a:moveTo>
                  <a:cubicBezTo>
                    <a:pt x="33" y="11"/>
                    <a:pt x="26" y="21"/>
                    <a:pt x="17" y="29"/>
                  </a:cubicBezTo>
                  <a:cubicBezTo>
                    <a:pt x="12" y="35"/>
                    <a:pt x="8" y="45"/>
                    <a:pt x="1" y="49"/>
                  </a:cubicBezTo>
                  <a:cubicBezTo>
                    <a:pt x="0" y="49"/>
                    <a:pt x="0" y="51"/>
                    <a:pt x="2" y="51"/>
                  </a:cubicBezTo>
                  <a:cubicBezTo>
                    <a:pt x="10" y="48"/>
                    <a:pt x="13" y="38"/>
                    <a:pt x="18" y="32"/>
                  </a:cubicBezTo>
                  <a:cubicBezTo>
                    <a:pt x="27" y="23"/>
                    <a:pt x="35" y="14"/>
                    <a:pt x="42" y="3"/>
                  </a:cubicBezTo>
                  <a:cubicBezTo>
                    <a:pt x="44" y="2"/>
                    <a:pt x="41" y="0"/>
                    <a:pt x="40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" name="Freeform 239"/>
            <p:cNvSpPr>
              <a:spLocks/>
            </p:cNvSpPr>
            <p:nvPr/>
          </p:nvSpPr>
          <p:spPr bwMode="auto">
            <a:xfrm>
              <a:off x="8535989" y="2519364"/>
              <a:ext cx="65088" cy="82550"/>
            </a:xfrm>
            <a:custGeom>
              <a:avLst/>
              <a:gdLst>
                <a:gd name="T0" fmla="*/ 27 w 30"/>
                <a:gd name="T1" fmla="*/ 1 h 38"/>
                <a:gd name="T2" fmla="*/ 8 w 30"/>
                <a:gd name="T3" fmla="*/ 24 h 38"/>
                <a:gd name="T4" fmla="*/ 0 w 30"/>
                <a:gd name="T5" fmla="*/ 37 h 38"/>
                <a:gd name="T6" fmla="*/ 1 w 30"/>
                <a:gd name="T7" fmla="*/ 37 h 38"/>
                <a:gd name="T8" fmla="*/ 29 w 30"/>
                <a:gd name="T9" fmla="*/ 2 h 38"/>
                <a:gd name="T10" fmla="*/ 27 w 30"/>
                <a:gd name="T11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8">
                  <a:moveTo>
                    <a:pt x="27" y="1"/>
                  </a:moveTo>
                  <a:cubicBezTo>
                    <a:pt x="22" y="9"/>
                    <a:pt x="15" y="17"/>
                    <a:pt x="8" y="24"/>
                  </a:cubicBezTo>
                  <a:cubicBezTo>
                    <a:pt x="5" y="28"/>
                    <a:pt x="0" y="32"/>
                    <a:pt x="0" y="37"/>
                  </a:cubicBezTo>
                  <a:cubicBezTo>
                    <a:pt x="0" y="37"/>
                    <a:pt x="1" y="38"/>
                    <a:pt x="1" y="37"/>
                  </a:cubicBezTo>
                  <a:cubicBezTo>
                    <a:pt x="10" y="25"/>
                    <a:pt x="21" y="15"/>
                    <a:pt x="29" y="2"/>
                  </a:cubicBezTo>
                  <a:cubicBezTo>
                    <a:pt x="30" y="1"/>
                    <a:pt x="28" y="0"/>
                    <a:pt x="27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" name="Freeform 240"/>
            <p:cNvSpPr>
              <a:spLocks/>
            </p:cNvSpPr>
            <p:nvPr/>
          </p:nvSpPr>
          <p:spPr bwMode="auto">
            <a:xfrm>
              <a:off x="8583614" y="2516189"/>
              <a:ext cx="65088" cy="73025"/>
            </a:xfrm>
            <a:custGeom>
              <a:avLst/>
              <a:gdLst>
                <a:gd name="T0" fmla="*/ 27 w 30"/>
                <a:gd name="T1" fmla="*/ 1 h 34"/>
                <a:gd name="T2" fmla="*/ 10 w 30"/>
                <a:gd name="T3" fmla="*/ 20 h 34"/>
                <a:gd name="T4" fmla="*/ 0 w 30"/>
                <a:gd name="T5" fmla="*/ 33 h 34"/>
                <a:gd name="T6" fmla="*/ 1 w 30"/>
                <a:gd name="T7" fmla="*/ 34 h 34"/>
                <a:gd name="T8" fmla="*/ 3 w 30"/>
                <a:gd name="T9" fmla="*/ 34 h 34"/>
                <a:gd name="T10" fmla="*/ 3 w 30"/>
                <a:gd name="T11" fmla="*/ 33 h 34"/>
                <a:gd name="T12" fmla="*/ 15 w 30"/>
                <a:gd name="T13" fmla="*/ 19 h 34"/>
                <a:gd name="T14" fmla="*/ 29 w 30"/>
                <a:gd name="T15" fmla="*/ 2 h 34"/>
                <a:gd name="T16" fmla="*/ 27 w 30"/>
                <a:gd name="T17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34">
                  <a:moveTo>
                    <a:pt x="27" y="1"/>
                  </a:moveTo>
                  <a:cubicBezTo>
                    <a:pt x="21" y="6"/>
                    <a:pt x="17" y="14"/>
                    <a:pt x="10" y="20"/>
                  </a:cubicBezTo>
                  <a:cubicBezTo>
                    <a:pt x="6" y="24"/>
                    <a:pt x="0" y="28"/>
                    <a:pt x="0" y="33"/>
                  </a:cubicBezTo>
                  <a:cubicBezTo>
                    <a:pt x="0" y="34"/>
                    <a:pt x="0" y="34"/>
                    <a:pt x="1" y="34"/>
                  </a:cubicBezTo>
                  <a:cubicBezTo>
                    <a:pt x="2" y="34"/>
                    <a:pt x="3" y="34"/>
                    <a:pt x="3" y="34"/>
                  </a:cubicBezTo>
                  <a:cubicBezTo>
                    <a:pt x="4" y="34"/>
                    <a:pt x="4" y="33"/>
                    <a:pt x="3" y="33"/>
                  </a:cubicBezTo>
                  <a:cubicBezTo>
                    <a:pt x="0" y="32"/>
                    <a:pt x="13" y="20"/>
                    <a:pt x="15" y="19"/>
                  </a:cubicBezTo>
                  <a:cubicBezTo>
                    <a:pt x="20" y="13"/>
                    <a:pt x="23" y="7"/>
                    <a:pt x="29" y="2"/>
                  </a:cubicBezTo>
                  <a:cubicBezTo>
                    <a:pt x="30" y="1"/>
                    <a:pt x="29" y="0"/>
                    <a:pt x="27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Freeform 241"/>
            <p:cNvSpPr>
              <a:spLocks/>
            </p:cNvSpPr>
            <p:nvPr/>
          </p:nvSpPr>
          <p:spPr bwMode="auto">
            <a:xfrm>
              <a:off x="8659814" y="2552701"/>
              <a:ext cx="11113" cy="9525"/>
            </a:xfrm>
            <a:custGeom>
              <a:avLst/>
              <a:gdLst>
                <a:gd name="T0" fmla="*/ 3 w 5"/>
                <a:gd name="T1" fmla="*/ 1 h 5"/>
                <a:gd name="T2" fmla="*/ 0 w 5"/>
                <a:gd name="T3" fmla="*/ 4 h 5"/>
                <a:gd name="T4" fmla="*/ 1 w 5"/>
                <a:gd name="T5" fmla="*/ 5 h 5"/>
                <a:gd name="T6" fmla="*/ 4 w 5"/>
                <a:gd name="T7" fmla="*/ 2 h 5"/>
                <a:gd name="T8" fmla="*/ 3 w 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3" y="1"/>
                  </a:moveTo>
                  <a:cubicBezTo>
                    <a:pt x="2" y="2"/>
                    <a:pt x="1" y="3"/>
                    <a:pt x="0" y="4"/>
                  </a:cubicBezTo>
                  <a:cubicBezTo>
                    <a:pt x="0" y="4"/>
                    <a:pt x="1" y="5"/>
                    <a:pt x="1" y="5"/>
                  </a:cubicBezTo>
                  <a:cubicBezTo>
                    <a:pt x="2" y="4"/>
                    <a:pt x="3" y="3"/>
                    <a:pt x="4" y="2"/>
                  </a:cubicBezTo>
                  <a:cubicBezTo>
                    <a:pt x="5" y="2"/>
                    <a:pt x="3" y="0"/>
                    <a:pt x="3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75" name="PA_组合 674"/>
          <p:cNvGrpSpPr/>
          <p:nvPr>
            <p:custDataLst>
              <p:tags r:id="rId10"/>
            </p:custDataLst>
          </p:nvPr>
        </p:nvGrpSpPr>
        <p:grpSpPr>
          <a:xfrm>
            <a:off x="3815081" y="3046414"/>
            <a:ext cx="1047750" cy="744538"/>
            <a:chOff x="3124201" y="3046414"/>
            <a:chExt cx="1047750" cy="744538"/>
          </a:xfrm>
        </p:grpSpPr>
        <p:sp>
          <p:nvSpPr>
            <p:cNvPr id="301" name="Freeform 242"/>
            <p:cNvSpPr>
              <a:spLocks noEditPoints="1"/>
            </p:cNvSpPr>
            <p:nvPr/>
          </p:nvSpPr>
          <p:spPr bwMode="auto">
            <a:xfrm>
              <a:off x="3124201" y="3046414"/>
              <a:ext cx="1047750" cy="744538"/>
            </a:xfrm>
            <a:custGeom>
              <a:avLst/>
              <a:gdLst>
                <a:gd name="T0" fmla="*/ 433 w 487"/>
                <a:gd name="T1" fmla="*/ 65 h 347"/>
                <a:gd name="T2" fmla="*/ 375 w 487"/>
                <a:gd name="T3" fmla="*/ 19 h 347"/>
                <a:gd name="T4" fmla="*/ 326 w 487"/>
                <a:gd name="T5" fmla="*/ 68 h 347"/>
                <a:gd name="T6" fmla="*/ 272 w 487"/>
                <a:gd name="T7" fmla="*/ 88 h 347"/>
                <a:gd name="T8" fmla="*/ 154 w 487"/>
                <a:gd name="T9" fmla="*/ 207 h 347"/>
                <a:gd name="T10" fmla="*/ 266 w 487"/>
                <a:gd name="T11" fmla="*/ 157 h 347"/>
                <a:gd name="T12" fmla="*/ 362 w 487"/>
                <a:gd name="T13" fmla="*/ 213 h 347"/>
                <a:gd name="T14" fmla="*/ 302 w 487"/>
                <a:gd name="T15" fmla="*/ 203 h 347"/>
                <a:gd name="T16" fmla="*/ 298 w 487"/>
                <a:gd name="T17" fmla="*/ 211 h 347"/>
                <a:gd name="T18" fmla="*/ 339 w 487"/>
                <a:gd name="T19" fmla="*/ 250 h 347"/>
                <a:gd name="T20" fmla="*/ 274 w 487"/>
                <a:gd name="T21" fmla="*/ 240 h 347"/>
                <a:gd name="T22" fmla="*/ 336 w 487"/>
                <a:gd name="T23" fmla="*/ 265 h 347"/>
                <a:gd name="T24" fmla="*/ 290 w 487"/>
                <a:gd name="T25" fmla="*/ 274 h 347"/>
                <a:gd name="T26" fmla="*/ 289 w 487"/>
                <a:gd name="T27" fmla="*/ 283 h 347"/>
                <a:gd name="T28" fmla="*/ 294 w 487"/>
                <a:gd name="T29" fmla="*/ 306 h 347"/>
                <a:gd name="T30" fmla="*/ 263 w 487"/>
                <a:gd name="T31" fmla="*/ 283 h 347"/>
                <a:gd name="T32" fmla="*/ 215 w 487"/>
                <a:gd name="T33" fmla="*/ 275 h 347"/>
                <a:gd name="T34" fmla="*/ 182 w 487"/>
                <a:gd name="T35" fmla="*/ 245 h 347"/>
                <a:gd name="T36" fmla="*/ 126 w 487"/>
                <a:gd name="T37" fmla="*/ 255 h 347"/>
                <a:gd name="T38" fmla="*/ 98 w 487"/>
                <a:gd name="T39" fmla="*/ 232 h 347"/>
                <a:gd name="T40" fmla="*/ 133 w 487"/>
                <a:gd name="T41" fmla="*/ 137 h 347"/>
                <a:gd name="T42" fmla="*/ 193 w 487"/>
                <a:gd name="T43" fmla="*/ 112 h 347"/>
                <a:gd name="T44" fmla="*/ 191 w 487"/>
                <a:gd name="T45" fmla="*/ 99 h 347"/>
                <a:gd name="T46" fmla="*/ 152 w 487"/>
                <a:gd name="T47" fmla="*/ 102 h 347"/>
                <a:gd name="T48" fmla="*/ 126 w 487"/>
                <a:gd name="T49" fmla="*/ 68 h 347"/>
                <a:gd name="T50" fmla="*/ 14 w 487"/>
                <a:gd name="T51" fmla="*/ 187 h 347"/>
                <a:gd name="T52" fmla="*/ 59 w 487"/>
                <a:gd name="T53" fmla="*/ 256 h 347"/>
                <a:gd name="T54" fmla="*/ 118 w 487"/>
                <a:gd name="T55" fmla="*/ 263 h 347"/>
                <a:gd name="T56" fmla="*/ 129 w 487"/>
                <a:gd name="T57" fmla="*/ 293 h 347"/>
                <a:gd name="T58" fmla="*/ 160 w 487"/>
                <a:gd name="T59" fmla="*/ 298 h 347"/>
                <a:gd name="T60" fmla="*/ 192 w 487"/>
                <a:gd name="T61" fmla="*/ 320 h 347"/>
                <a:gd name="T62" fmla="*/ 229 w 487"/>
                <a:gd name="T63" fmla="*/ 341 h 347"/>
                <a:gd name="T64" fmla="*/ 294 w 487"/>
                <a:gd name="T65" fmla="*/ 317 h 347"/>
                <a:gd name="T66" fmla="*/ 349 w 487"/>
                <a:gd name="T67" fmla="*/ 277 h 347"/>
                <a:gd name="T68" fmla="*/ 374 w 487"/>
                <a:gd name="T69" fmla="*/ 239 h 347"/>
                <a:gd name="T70" fmla="*/ 431 w 487"/>
                <a:gd name="T71" fmla="*/ 218 h 347"/>
                <a:gd name="T72" fmla="*/ 470 w 487"/>
                <a:gd name="T73" fmla="*/ 135 h 347"/>
                <a:gd name="T74" fmla="*/ 39 w 487"/>
                <a:gd name="T75" fmla="*/ 224 h 347"/>
                <a:gd name="T76" fmla="*/ 84 w 487"/>
                <a:gd name="T77" fmla="*/ 79 h 347"/>
                <a:gd name="T78" fmla="*/ 141 w 487"/>
                <a:gd name="T79" fmla="*/ 93 h 347"/>
                <a:gd name="T80" fmla="*/ 123 w 487"/>
                <a:gd name="T81" fmla="*/ 138 h 347"/>
                <a:gd name="T82" fmla="*/ 138 w 487"/>
                <a:gd name="T83" fmla="*/ 282 h 347"/>
                <a:gd name="T84" fmla="*/ 136 w 487"/>
                <a:gd name="T85" fmla="*/ 254 h 347"/>
                <a:gd name="T86" fmla="*/ 183 w 487"/>
                <a:gd name="T87" fmla="*/ 301 h 347"/>
                <a:gd name="T88" fmla="*/ 203 w 487"/>
                <a:gd name="T89" fmla="*/ 261 h 347"/>
                <a:gd name="T90" fmla="*/ 228 w 487"/>
                <a:gd name="T91" fmla="*/ 309 h 347"/>
                <a:gd name="T92" fmla="*/ 213 w 487"/>
                <a:gd name="T93" fmla="*/ 282 h 347"/>
                <a:gd name="T94" fmla="*/ 231 w 487"/>
                <a:gd name="T95" fmla="*/ 300 h 347"/>
                <a:gd name="T96" fmla="*/ 231 w 487"/>
                <a:gd name="T97" fmla="*/ 325 h 347"/>
                <a:gd name="T98" fmla="*/ 243 w 487"/>
                <a:gd name="T99" fmla="*/ 303 h 347"/>
                <a:gd name="T100" fmla="*/ 260 w 487"/>
                <a:gd name="T101" fmla="*/ 313 h 347"/>
                <a:gd name="T102" fmla="*/ 375 w 487"/>
                <a:gd name="T103" fmla="*/ 197 h 347"/>
                <a:gd name="T104" fmla="*/ 311 w 487"/>
                <a:gd name="T105" fmla="*/ 160 h 347"/>
                <a:gd name="T106" fmla="*/ 201 w 487"/>
                <a:gd name="T107" fmla="*/ 196 h 347"/>
                <a:gd name="T108" fmla="*/ 172 w 487"/>
                <a:gd name="T109" fmla="*/ 194 h 347"/>
                <a:gd name="T110" fmla="*/ 308 w 487"/>
                <a:gd name="T111" fmla="*/ 102 h 347"/>
                <a:gd name="T112" fmla="*/ 339 w 487"/>
                <a:gd name="T113" fmla="*/ 82 h 347"/>
                <a:gd name="T114" fmla="*/ 388 w 487"/>
                <a:gd name="T115" fmla="*/ 163 h 347"/>
                <a:gd name="T116" fmla="*/ 464 w 487"/>
                <a:gd name="T117" fmla="*/ 171 h 347"/>
                <a:gd name="T118" fmla="*/ 421 w 487"/>
                <a:gd name="T119" fmla="*/ 196 h 347"/>
                <a:gd name="T120" fmla="*/ 339 w 487"/>
                <a:gd name="T121" fmla="*/ 71 h 347"/>
                <a:gd name="T122" fmla="*/ 392 w 487"/>
                <a:gd name="T123" fmla="*/ 23 h 347"/>
                <a:gd name="T124" fmla="*/ 428 w 487"/>
                <a:gd name="T125" fmla="*/ 83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87" h="347">
                  <a:moveTo>
                    <a:pt x="470" y="135"/>
                  </a:moveTo>
                  <a:cubicBezTo>
                    <a:pt x="463" y="124"/>
                    <a:pt x="459" y="111"/>
                    <a:pt x="453" y="100"/>
                  </a:cubicBezTo>
                  <a:cubicBezTo>
                    <a:pt x="446" y="88"/>
                    <a:pt x="439" y="77"/>
                    <a:pt x="433" y="65"/>
                  </a:cubicBezTo>
                  <a:cubicBezTo>
                    <a:pt x="429" y="55"/>
                    <a:pt x="425" y="44"/>
                    <a:pt x="421" y="34"/>
                  </a:cubicBezTo>
                  <a:cubicBezTo>
                    <a:pt x="418" y="27"/>
                    <a:pt x="414" y="14"/>
                    <a:pt x="409" y="10"/>
                  </a:cubicBezTo>
                  <a:cubicBezTo>
                    <a:pt x="399" y="0"/>
                    <a:pt x="384" y="15"/>
                    <a:pt x="375" y="19"/>
                  </a:cubicBezTo>
                  <a:cubicBezTo>
                    <a:pt x="365" y="25"/>
                    <a:pt x="355" y="31"/>
                    <a:pt x="346" y="38"/>
                  </a:cubicBezTo>
                  <a:cubicBezTo>
                    <a:pt x="340" y="42"/>
                    <a:pt x="331" y="47"/>
                    <a:pt x="327" y="53"/>
                  </a:cubicBezTo>
                  <a:cubicBezTo>
                    <a:pt x="323" y="58"/>
                    <a:pt x="324" y="63"/>
                    <a:pt x="326" y="68"/>
                  </a:cubicBezTo>
                  <a:cubicBezTo>
                    <a:pt x="328" y="71"/>
                    <a:pt x="329" y="74"/>
                    <a:pt x="331" y="76"/>
                  </a:cubicBezTo>
                  <a:cubicBezTo>
                    <a:pt x="325" y="81"/>
                    <a:pt x="320" y="86"/>
                    <a:pt x="313" y="89"/>
                  </a:cubicBezTo>
                  <a:cubicBezTo>
                    <a:pt x="299" y="93"/>
                    <a:pt x="285" y="90"/>
                    <a:pt x="272" y="88"/>
                  </a:cubicBezTo>
                  <a:cubicBezTo>
                    <a:pt x="254" y="84"/>
                    <a:pt x="239" y="86"/>
                    <a:pt x="225" y="98"/>
                  </a:cubicBezTo>
                  <a:cubicBezTo>
                    <a:pt x="208" y="113"/>
                    <a:pt x="193" y="132"/>
                    <a:pt x="181" y="151"/>
                  </a:cubicBezTo>
                  <a:cubicBezTo>
                    <a:pt x="172" y="165"/>
                    <a:pt x="153" y="190"/>
                    <a:pt x="154" y="207"/>
                  </a:cubicBezTo>
                  <a:cubicBezTo>
                    <a:pt x="156" y="220"/>
                    <a:pt x="169" y="227"/>
                    <a:pt x="181" y="226"/>
                  </a:cubicBezTo>
                  <a:cubicBezTo>
                    <a:pt x="199" y="224"/>
                    <a:pt x="218" y="200"/>
                    <a:pt x="229" y="188"/>
                  </a:cubicBezTo>
                  <a:cubicBezTo>
                    <a:pt x="238" y="176"/>
                    <a:pt x="249" y="158"/>
                    <a:pt x="266" y="157"/>
                  </a:cubicBezTo>
                  <a:cubicBezTo>
                    <a:pt x="279" y="157"/>
                    <a:pt x="290" y="166"/>
                    <a:pt x="301" y="170"/>
                  </a:cubicBezTo>
                  <a:cubicBezTo>
                    <a:pt x="313" y="175"/>
                    <a:pt x="329" y="184"/>
                    <a:pt x="343" y="186"/>
                  </a:cubicBezTo>
                  <a:cubicBezTo>
                    <a:pt x="354" y="192"/>
                    <a:pt x="364" y="197"/>
                    <a:pt x="362" y="213"/>
                  </a:cubicBezTo>
                  <a:cubicBezTo>
                    <a:pt x="362" y="214"/>
                    <a:pt x="362" y="215"/>
                    <a:pt x="361" y="216"/>
                  </a:cubicBezTo>
                  <a:cubicBezTo>
                    <a:pt x="349" y="213"/>
                    <a:pt x="336" y="211"/>
                    <a:pt x="324" y="208"/>
                  </a:cubicBezTo>
                  <a:cubicBezTo>
                    <a:pt x="317" y="206"/>
                    <a:pt x="309" y="205"/>
                    <a:pt x="302" y="203"/>
                  </a:cubicBezTo>
                  <a:cubicBezTo>
                    <a:pt x="297" y="202"/>
                    <a:pt x="286" y="202"/>
                    <a:pt x="282" y="199"/>
                  </a:cubicBezTo>
                  <a:cubicBezTo>
                    <a:pt x="280" y="198"/>
                    <a:pt x="277" y="202"/>
                    <a:pt x="280" y="204"/>
                  </a:cubicBezTo>
                  <a:cubicBezTo>
                    <a:pt x="285" y="208"/>
                    <a:pt x="292" y="209"/>
                    <a:pt x="298" y="211"/>
                  </a:cubicBezTo>
                  <a:cubicBezTo>
                    <a:pt x="306" y="213"/>
                    <a:pt x="314" y="216"/>
                    <a:pt x="321" y="219"/>
                  </a:cubicBezTo>
                  <a:cubicBezTo>
                    <a:pt x="331" y="222"/>
                    <a:pt x="343" y="227"/>
                    <a:pt x="354" y="228"/>
                  </a:cubicBezTo>
                  <a:cubicBezTo>
                    <a:pt x="348" y="235"/>
                    <a:pt x="341" y="242"/>
                    <a:pt x="339" y="250"/>
                  </a:cubicBezTo>
                  <a:cubicBezTo>
                    <a:pt x="339" y="251"/>
                    <a:pt x="338" y="252"/>
                    <a:pt x="338" y="254"/>
                  </a:cubicBezTo>
                  <a:cubicBezTo>
                    <a:pt x="331" y="251"/>
                    <a:pt x="323" y="250"/>
                    <a:pt x="317" y="249"/>
                  </a:cubicBezTo>
                  <a:cubicBezTo>
                    <a:pt x="303" y="245"/>
                    <a:pt x="288" y="242"/>
                    <a:pt x="274" y="240"/>
                  </a:cubicBezTo>
                  <a:cubicBezTo>
                    <a:pt x="273" y="240"/>
                    <a:pt x="272" y="242"/>
                    <a:pt x="273" y="242"/>
                  </a:cubicBezTo>
                  <a:cubicBezTo>
                    <a:pt x="289" y="248"/>
                    <a:pt x="305" y="253"/>
                    <a:pt x="321" y="259"/>
                  </a:cubicBezTo>
                  <a:cubicBezTo>
                    <a:pt x="325" y="260"/>
                    <a:pt x="331" y="263"/>
                    <a:pt x="336" y="265"/>
                  </a:cubicBezTo>
                  <a:cubicBezTo>
                    <a:pt x="335" y="266"/>
                    <a:pt x="335" y="268"/>
                    <a:pt x="334" y="270"/>
                  </a:cubicBezTo>
                  <a:cubicBezTo>
                    <a:pt x="331" y="276"/>
                    <a:pt x="325" y="280"/>
                    <a:pt x="320" y="286"/>
                  </a:cubicBezTo>
                  <a:cubicBezTo>
                    <a:pt x="311" y="280"/>
                    <a:pt x="300" y="278"/>
                    <a:pt x="290" y="274"/>
                  </a:cubicBezTo>
                  <a:cubicBezTo>
                    <a:pt x="279" y="269"/>
                    <a:pt x="268" y="265"/>
                    <a:pt x="257" y="259"/>
                  </a:cubicBezTo>
                  <a:cubicBezTo>
                    <a:pt x="255" y="258"/>
                    <a:pt x="252" y="262"/>
                    <a:pt x="255" y="263"/>
                  </a:cubicBezTo>
                  <a:cubicBezTo>
                    <a:pt x="266" y="271"/>
                    <a:pt x="277" y="278"/>
                    <a:pt x="289" y="283"/>
                  </a:cubicBezTo>
                  <a:cubicBezTo>
                    <a:pt x="296" y="287"/>
                    <a:pt x="305" y="292"/>
                    <a:pt x="314" y="292"/>
                  </a:cubicBezTo>
                  <a:cubicBezTo>
                    <a:pt x="311" y="295"/>
                    <a:pt x="307" y="298"/>
                    <a:pt x="303" y="300"/>
                  </a:cubicBezTo>
                  <a:cubicBezTo>
                    <a:pt x="299" y="302"/>
                    <a:pt x="296" y="303"/>
                    <a:pt x="294" y="306"/>
                  </a:cubicBezTo>
                  <a:cubicBezTo>
                    <a:pt x="289" y="305"/>
                    <a:pt x="284" y="307"/>
                    <a:pt x="280" y="307"/>
                  </a:cubicBezTo>
                  <a:cubicBezTo>
                    <a:pt x="277" y="307"/>
                    <a:pt x="275" y="308"/>
                    <a:pt x="272" y="308"/>
                  </a:cubicBezTo>
                  <a:cubicBezTo>
                    <a:pt x="273" y="298"/>
                    <a:pt x="273" y="286"/>
                    <a:pt x="263" y="283"/>
                  </a:cubicBezTo>
                  <a:cubicBezTo>
                    <a:pt x="258" y="281"/>
                    <a:pt x="251" y="281"/>
                    <a:pt x="245" y="284"/>
                  </a:cubicBezTo>
                  <a:cubicBezTo>
                    <a:pt x="244" y="278"/>
                    <a:pt x="242" y="272"/>
                    <a:pt x="239" y="269"/>
                  </a:cubicBezTo>
                  <a:cubicBezTo>
                    <a:pt x="233" y="263"/>
                    <a:pt x="222" y="268"/>
                    <a:pt x="215" y="275"/>
                  </a:cubicBezTo>
                  <a:cubicBezTo>
                    <a:pt x="216" y="264"/>
                    <a:pt x="212" y="251"/>
                    <a:pt x="200" y="249"/>
                  </a:cubicBezTo>
                  <a:cubicBezTo>
                    <a:pt x="195" y="249"/>
                    <a:pt x="188" y="250"/>
                    <a:pt x="183" y="254"/>
                  </a:cubicBezTo>
                  <a:cubicBezTo>
                    <a:pt x="183" y="251"/>
                    <a:pt x="183" y="248"/>
                    <a:pt x="182" y="245"/>
                  </a:cubicBezTo>
                  <a:cubicBezTo>
                    <a:pt x="176" y="224"/>
                    <a:pt x="160" y="226"/>
                    <a:pt x="143" y="235"/>
                  </a:cubicBezTo>
                  <a:cubicBezTo>
                    <a:pt x="135" y="239"/>
                    <a:pt x="129" y="247"/>
                    <a:pt x="127" y="256"/>
                  </a:cubicBezTo>
                  <a:cubicBezTo>
                    <a:pt x="127" y="255"/>
                    <a:pt x="126" y="255"/>
                    <a:pt x="126" y="255"/>
                  </a:cubicBezTo>
                  <a:cubicBezTo>
                    <a:pt x="126" y="255"/>
                    <a:pt x="126" y="254"/>
                    <a:pt x="125" y="254"/>
                  </a:cubicBezTo>
                  <a:cubicBezTo>
                    <a:pt x="124" y="252"/>
                    <a:pt x="122" y="251"/>
                    <a:pt x="120" y="252"/>
                  </a:cubicBezTo>
                  <a:cubicBezTo>
                    <a:pt x="125" y="249"/>
                    <a:pt x="99" y="234"/>
                    <a:pt x="98" y="232"/>
                  </a:cubicBezTo>
                  <a:cubicBezTo>
                    <a:pt x="93" y="223"/>
                    <a:pt x="104" y="205"/>
                    <a:pt x="108" y="198"/>
                  </a:cubicBezTo>
                  <a:cubicBezTo>
                    <a:pt x="113" y="188"/>
                    <a:pt x="119" y="180"/>
                    <a:pt x="123" y="170"/>
                  </a:cubicBezTo>
                  <a:cubicBezTo>
                    <a:pt x="127" y="159"/>
                    <a:pt x="129" y="148"/>
                    <a:pt x="133" y="137"/>
                  </a:cubicBezTo>
                  <a:cubicBezTo>
                    <a:pt x="136" y="130"/>
                    <a:pt x="141" y="119"/>
                    <a:pt x="149" y="117"/>
                  </a:cubicBezTo>
                  <a:cubicBezTo>
                    <a:pt x="156" y="115"/>
                    <a:pt x="166" y="119"/>
                    <a:pt x="174" y="118"/>
                  </a:cubicBezTo>
                  <a:cubicBezTo>
                    <a:pt x="181" y="117"/>
                    <a:pt x="187" y="115"/>
                    <a:pt x="193" y="112"/>
                  </a:cubicBezTo>
                  <a:cubicBezTo>
                    <a:pt x="204" y="107"/>
                    <a:pt x="214" y="103"/>
                    <a:pt x="224" y="98"/>
                  </a:cubicBezTo>
                  <a:cubicBezTo>
                    <a:pt x="226" y="97"/>
                    <a:pt x="225" y="95"/>
                    <a:pt x="224" y="95"/>
                  </a:cubicBezTo>
                  <a:cubicBezTo>
                    <a:pt x="213" y="90"/>
                    <a:pt x="202" y="93"/>
                    <a:pt x="191" y="99"/>
                  </a:cubicBezTo>
                  <a:cubicBezTo>
                    <a:pt x="186" y="102"/>
                    <a:pt x="184" y="103"/>
                    <a:pt x="178" y="104"/>
                  </a:cubicBezTo>
                  <a:cubicBezTo>
                    <a:pt x="168" y="106"/>
                    <a:pt x="163" y="103"/>
                    <a:pt x="153" y="102"/>
                  </a:cubicBezTo>
                  <a:cubicBezTo>
                    <a:pt x="153" y="102"/>
                    <a:pt x="152" y="102"/>
                    <a:pt x="152" y="102"/>
                  </a:cubicBezTo>
                  <a:cubicBezTo>
                    <a:pt x="153" y="98"/>
                    <a:pt x="155" y="95"/>
                    <a:pt x="155" y="91"/>
                  </a:cubicBezTo>
                  <a:cubicBezTo>
                    <a:pt x="156" y="87"/>
                    <a:pt x="154" y="85"/>
                    <a:pt x="150" y="83"/>
                  </a:cubicBezTo>
                  <a:cubicBezTo>
                    <a:pt x="141" y="79"/>
                    <a:pt x="134" y="73"/>
                    <a:pt x="126" y="68"/>
                  </a:cubicBezTo>
                  <a:cubicBezTo>
                    <a:pt x="119" y="65"/>
                    <a:pt x="107" y="61"/>
                    <a:pt x="99" y="58"/>
                  </a:cubicBezTo>
                  <a:cubicBezTo>
                    <a:pt x="85" y="53"/>
                    <a:pt x="80" y="60"/>
                    <a:pt x="74" y="72"/>
                  </a:cubicBezTo>
                  <a:cubicBezTo>
                    <a:pt x="54" y="110"/>
                    <a:pt x="34" y="148"/>
                    <a:pt x="14" y="187"/>
                  </a:cubicBezTo>
                  <a:cubicBezTo>
                    <a:pt x="8" y="200"/>
                    <a:pt x="0" y="209"/>
                    <a:pt x="13" y="221"/>
                  </a:cubicBezTo>
                  <a:cubicBezTo>
                    <a:pt x="21" y="228"/>
                    <a:pt x="29" y="235"/>
                    <a:pt x="37" y="242"/>
                  </a:cubicBezTo>
                  <a:cubicBezTo>
                    <a:pt x="44" y="247"/>
                    <a:pt x="51" y="254"/>
                    <a:pt x="59" y="256"/>
                  </a:cubicBezTo>
                  <a:cubicBezTo>
                    <a:pt x="69" y="259"/>
                    <a:pt x="74" y="255"/>
                    <a:pt x="78" y="246"/>
                  </a:cubicBezTo>
                  <a:cubicBezTo>
                    <a:pt x="80" y="241"/>
                    <a:pt x="82" y="237"/>
                    <a:pt x="84" y="232"/>
                  </a:cubicBezTo>
                  <a:cubicBezTo>
                    <a:pt x="88" y="246"/>
                    <a:pt x="105" y="255"/>
                    <a:pt x="118" y="263"/>
                  </a:cubicBezTo>
                  <a:cubicBezTo>
                    <a:pt x="120" y="265"/>
                    <a:pt x="123" y="264"/>
                    <a:pt x="125" y="262"/>
                  </a:cubicBezTo>
                  <a:cubicBezTo>
                    <a:pt x="123" y="272"/>
                    <a:pt x="124" y="283"/>
                    <a:pt x="127" y="292"/>
                  </a:cubicBezTo>
                  <a:cubicBezTo>
                    <a:pt x="127" y="293"/>
                    <a:pt x="128" y="293"/>
                    <a:pt x="129" y="293"/>
                  </a:cubicBezTo>
                  <a:cubicBezTo>
                    <a:pt x="131" y="294"/>
                    <a:pt x="131" y="294"/>
                    <a:pt x="131" y="294"/>
                  </a:cubicBezTo>
                  <a:cubicBezTo>
                    <a:pt x="132" y="294"/>
                    <a:pt x="132" y="293"/>
                    <a:pt x="133" y="293"/>
                  </a:cubicBezTo>
                  <a:cubicBezTo>
                    <a:pt x="137" y="300"/>
                    <a:pt x="152" y="301"/>
                    <a:pt x="160" y="298"/>
                  </a:cubicBezTo>
                  <a:cubicBezTo>
                    <a:pt x="160" y="307"/>
                    <a:pt x="171" y="316"/>
                    <a:pt x="179" y="316"/>
                  </a:cubicBezTo>
                  <a:cubicBezTo>
                    <a:pt x="183" y="315"/>
                    <a:pt x="188" y="314"/>
                    <a:pt x="191" y="311"/>
                  </a:cubicBezTo>
                  <a:cubicBezTo>
                    <a:pt x="190" y="314"/>
                    <a:pt x="190" y="317"/>
                    <a:pt x="192" y="320"/>
                  </a:cubicBezTo>
                  <a:cubicBezTo>
                    <a:pt x="196" y="326"/>
                    <a:pt x="205" y="330"/>
                    <a:pt x="212" y="330"/>
                  </a:cubicBezTo>
                  <a:cubicBezTo>
                    <a:pt x="217" y="330"/>
                    <a:pt x="222" y="328"/>
                    <a:pt x="226" y="326"/>
                  </a:cubicBezTo>
                  <a:cubicBezTo>
                    <a:pt x="224" y="332"/>
                    <a:pt x="223" y="337"/>
                    <a:pt x="229" y="341"/>
                  </a:cubicBezTo>
                  <a:cubicBezTo>
                    <a:pt x="233" y="346"/>
                    <a:pt x="241" y="347"/>
                    <a:pt x="247" y="345"/>
                  </a:cubicBezTo>
                  <a:cubicBezTo>
                    <a:pt x="260" y="342"/>
                    <a:pt x="269" y="327"/>
                    <a:pt x="271" y="314"/>
                  </a:cubicBezTo>
                  <a:cubicBezTo>
                    <a:pt x="278" y="317"/>
                    <a:pt x="288" y="318"/>
                    <a:pt x="294" y="317"/>
                  </a:cubicBezTo>
                  <a:cubicBezTo>
                    <a:pt x="296" y="317"/>
                    <a:pt x="297" y="316"/>
                    <a:pt x="298" y="315"/>
                  </a:cubicBezTo>
                  <a:cubicBezTo>
                    <a:pt x="310" y="316"/>
                    <a:pt x="322" y="304"/>
                    <a:pt x="330" y="296"/>
                  </a:cubicBezTo>
                  <a:cubicBezTo>
                    <a:pt x="335" y="290"/>
                    <a:pt x="345" y="285"/>
                    <a:pt x="349" y="277"/>
                  </a:cubicBezTo>
                  <a:cubicBezTo>
                    <a:pt x="354" y="267"/>
                    <a:pt x="350" y="255"/>
                    <a:pt x="357" y="244"/>
                  </a:cubicBezTo>
                  <a:cubicBezTo>
                    <a:pt x="359" y="242"/>
                    <a:pt x="361" y="240"/>
                    <a:pt x="363" y="238"/>
                  </a:cubicBezTo>
                  <a:cubicBezTo>
                    <a:pt x="363" y="243"/>
                    <a:pt x="371" y="243"/>
                    <a:pt x="374" y="239"/>
                  </a:cubicBezTo>
                  <a:cubicBezTo>
                    <a:pt x="383" y="226"/>
                    <a:pt x="402" y="222"/>
                    <a:pt x="414" y="211"/>
                  </a:cubicBezTo>
                  <a:cubicBezTo>
                    <a:pt x="415" y="214"/>
                    <a:pt x="418" y="217"/>
                    <a:pt x="419" y="218"/>
                  </a:cubicBezTo>
                  <a:cubicBezTo>
                    <a:pt x="423" y="221"/>
                    <a:pt x="427" y="220"/>
                    <a:pt x="431" y="218"/>
                  </a:cubicBezTo>
                  <a:cubicBezTo>
                    <a:pt x="440" y="214"/>
                    <a:pt x="447" y="205"/>
                    <a:pt x="454" y="199"/>
                  </a:cubicBezTo>
                  <a:cubicBezTo>
                    <a:pt x="461" y="192"/>
                    <a:pt x="473" y="186"/>
                    <a:pt x="479" y="178"/>
                  </a:cubicBezTo>
                  <a:cubicBezTo>
                    <a:pt x="487" y="165"/>
                    <a:pt x="475" y="147"/>
                    <a:pt x="470" y="135"/>
                  </a:cubicBezTo>
                  <a:moveTo>
                    <a:pt x="89" y="207"/>
                  </a:moveTo>
                  <a:cubicBezTo>
                    <a:pt x="77" y="210"/>
                    <a:pt x="73" y="243"/>
                    <a:pt x="60" y="241"/>
                  </a:cubicBezTo>
                  <a:cubicBezTo>
                    <a:pt x="52" y="240"/>
                    <a:pt x="44" y="229"/>
                    <a:pt x="39" y="224"/>
                  </a:cubicBezTo>
                  <a:cubicBezTo>
                    <a:pt x="34" y="220"/>
                    <a:pt x="22" y="214"/>
                    <a:pt x="20" y="210"/>
                  </a:cubicBezTo>
                  <a:cubicBezTo>
                    <a:pt x="16" y="200"/>
                    <a:pt x="35" y="175"/>
                    <a:pt x="39" y="167"/>
                  </a:cubicBezTo>
                  <a:cubicBezTo>
                    <a:pt x="54" y="138"/>
                    <a:pt x="68" y="108"/>
                    <a:pt x="84" y="79"/>
                  </a:cubicBezTo>
                  <a:cubicBezTo>
                    <a:pt x="88" y="71"/>
                    <a:pt x="90" y="68"/>
                    <a:pt x="100" y="72"/>
                  </a:cubicBezTo>
                  <a:cubicBezTo>
                    <a:pt x="105" y="74"/>
                    <a:pt x="109" y="77"/>
                    <a:pt x="114" y="79"/>
                  </a:cubicBezTo>
                  <a:cubicBezTo>
                    <a:pt x="124" y="82"/>
                    <a:pt x="132" y="88"/>
                    <a:pt x="141" y="93"/>
                  </a:cubicBezTo>
                  <a:cubicBezTo>
                    <a:pt x="138" y="103"/>
                    <a:pt x="131" y="114"/>
                    <a:pt x="126" y="121"/>
                  </a:cubicBezTo>
                  <a:cubicBezTo>
                    <a:pt x="124" y="123"/>
                    <a:pt x="125" y="126"/>
                    <a:pt x="127" y="128"/>
                  </a:cubicBezTo>
                  <a:cubicBezTo>
                    <a:pt x="125" y="131"/>
                    <a:pt x="124" y="135"/>
                    <a:pt x="123" y="138"/>
                  </a:cubicBezTo>
                  <a:cubicBezTo>
                    <a:pt x="117" y="153"/>
                    <a:pt x="112" y="167"/>
                    <a:pt x="103" y="181"/>
                  </a:cubicBezTo>
                  <a:cubicBezTo>
                    <a:pt x="98" y="189"/>
                    <a:pt x="93" y="198"/>
                    <a:pt x="89" y="207"/>
                  </a:cubicBezTo>
                  <a:moveTo>
                    <a:pt x="138" y="282"/>
                  </a:moveTo>
                  <a:cubicBezTo>
                    <a:pt x="137" y="281"/>
                    <a:pt x="135" y="281"/>
                    <a:pt x="134" y="283"/>
                  </a:cubicBezTo>
                  <a:cubicBezTo>
                    <a:pt x="132" y="285"/>
                    <a:pt x="132" y="287"/>
                    <a:pt x="132" y="289"/>
                  </a:cubicBezTo>
                  <a:cubicBezTo>
                    <a:pt x="129" y="287"/>
                    <a:pt x="135" y="257"/>
                    <a:pt x="136" y="254"/>
                  </a:cubicBezTo>
                  <a:cubicBezTo>
                    <a:pt x="141" y="245"/>
                    <a:pt x="164" y="229"/>
                    <a:pt x="171" y="244"/>
                  </a:cubicBezTo>
                  <a:cubicBezTo>
                    <a:pt x="179" y="261"/>
                    <a:pt x="157" y="305"/>
                    <a:pt x="138" y="282"/>
                  </a:cubicBezTo>
                  <a:moveTo>
                    <a:pt x="183" y="301"/>
                  </a:moveTo>
                  <a:cubicBezTo>
                    <a:pt x="172" y="304"/>
                    <a:pt x="174" y="296"/>
                    <a:pt x="170" y="292"/>
                  </a:cubicBezTo>
                  <a:cubicBezTo>
                    <a:pt x="177" y="284"/>
                    <a:pt x="182" y="273"/>
                    <a:pt x="183" y="262"/>
                  </a:cubicBezTo>
                  <a:cubicBezTo>
                    <a:pt x="186" y="255"/>
                    <a:pt x="200" y="255"/>
                    <a:pt x="203" y="261"/>
                  </a:cubicBezTo>
                  <a:cubicBezTo>
                    <a:pt x="206" y="267"/>
                    <a:pt x="203" y="278"/>
                    <a:pt x="200" y="283"/>
                  </a:cubicBezTo>
                  <a:cubicBezTo>
                    <a:pt x="197" y="289"/>
                    <a:pt x="189" y="299"/>
                    <a:pt x="183" y="301"/>
                  </a:cubicBezTo>
                  <a:moveTo>
                    <a:pt x="228" y="309"/>
                  </a:moveTo>
                  <a:cubicBezTo>
                    <a:pt x="226" y="313"/>
                    <a:pt x="222" y="315"/>
                    <a:pt x="218" y="316"/>
                  </a:cubicBezTo>
                  <a:cubicBezTo>
                    <a:pt x="207" y="319"/>
                    <a:pt x="203" y="313"/>
                    <a:pt x="199" y="305"/>
                  </a:cubicBezTo>
                  <a:cubicBezTo>
                    <a:pt x="206" y="298"/>
                    <a:pt x="211" y="289"/>
                    <a:pt x="213" y="282"/>
                  </a:cubicBezTo>
                  <a:cubicBezTo>
                    <a:pt x="216" y="280"/>
                    <a:pt x="223" y="277"/>
                    <a:pt x="225" y="276"/>
                  </a:cubicBezTo>
                  <a:cubicBezTo>
                    <a:pt x="231" y="274"/>
                    <a:pt x="233" y="275"/>
                    <a:pt x="234" y="281"/>
                  </a:cubicBezTo>
                  <a:cubicBezTo>
                    <a:pt x="234" y="288"/>
                    <a:pt x="235" y="295"/>
                    <a:pt x="231" y="300"/>
                  </a:cubicBezTo>
                  <a:cubicBezTo>
                    <a:pt x="229" y="303"/>
                    <a:pt x="229" y="306"/>
                    <a:pt x="228" y="309"/>
                  </a:cubicBezTo>
                  <a:moveTo>
                    <a:pt x="260" y="313"/>
                  </a:moveTo>
                  <a:cubicBezTo>
                    <a:pt x="256" y="324"/>
                    <a:pt x="240" y="343"/>
                    <a:pt x="231" y="325"/>
                  </a:cubicBezTo>
                  <a:cubicBezTo>
                    <a:pt x="231" y="325"/>
                    <a:pt x="230" y="324"/>
                    <a:pt x="230" y="324"/>
                  </a:cubicBezTo>
                  <a:cubicBezTo>
                    <a:pt x="231" y="323"/>
                    <a:pt x="232" y="323"/>
                    <a:pt x="233" y="322"/>
                  </a:cubicBezTo>
                  <a:cubicBezTo>
                    <a:pt x="239" y="317"/>
                    <a:pt x="240" y="309"/>
                    <a:pt x="243" y="303"/>
                  </a:cubicBezTo>
                  <a:cubicBezTo>
                    <a:pt x="245" y="300"/>
                    <a:pt x="246" y="295"/>
                    <a:pt x="246" y="290"/>
                  </a:cubicBezTo>
                  <a:cubicBezTo>
                    <a:pt x="252" y="289"/>
                    <a:pt x="260" y="291"/>
                    <a:pt x="261" y="296"/>
                  </a:cubicBezTo>
                  <a:cubicBezTo>
                    <a:pt x="262" y="301"/>
                    <a:pt x="261" y="308"/>
                    <a:pt x="260" y="313"/>
                  </a:cubicBezTo>
                  <a:moveTo>
                    <a:pt x="392" y="208"/>
                  </a:moveTo>
                  <a:cubicBezTo>
                    <a:pt x="387" y="212"/>
                    <a:pt x="381" y="215"/>
                    <a:pt x="375" y="219"/>
                  </a:cubicBezTo>
                  <a:cubicBezTo>
                    <a:pt x="377" y="211"/>
                    <a:pt x="377" y="202"/>
                    <a:pt x="375" y="197"/>
                  </a:cubicBezTo>
                  <a:cubicBezTo>
                    <a:pt x="371" y="188"/>
                    <a:pt x="365" y="184"/>
                    <a:pt x="359" y="181"/>
                  </a:cubicBezTo>
                  <a:cubicBezTo>
                    <a:pt x="358" y="179"/>
                    <a:pt x="358" y="178"/>
                    <a:pt x="356" y="177"/>
                  </a:cubicBezTo>
                  <a:cubicBezTo>
                    <a:pt x="341" y="171"/>
                    <a:pt x="326" y="166"/>
                    <a:pt x="311" y="160"/>
                  </a:cubicBezTo>
                  <a:cubicBezTo>
                    <a:pt x="294" y="154"/>
                    <a:pt x="279" y="143"/>
                    <a:pt x="261" y="146"/>
                  </a:cubicBezTo>
                  <a:cubicBezTo>
                    <a:pt x="244" y="148"/>
                    <a:pt x="233" y="161"/>
                    <a:pt x="222" y="173"/>
                  </a:cubicBezTo>
                  <a:cubicBezTo>
                    <a:pt x="216" y="181"/>
                    <a:pt x="209" y="189"/>
                    <a:pt x="201" y="196"/>
                  </a:cubicBezTo>
                  <a:cubicBezTo>
                    <a:pt x="198" y="199"/>
                    <a:pt x="194" y="204"/>
                    <a:pt x="190" y="205"/>
                  </a:cubicBezTo>
                  <a:cubicBezTo>
                    <a:pt x="187" y="210"/>
                    <a:pt x="183" y="210"/>
                    <a:pt x="177" y="205"/>
                  </a:cubicBezTo>
                  <a:cubicBezTo>
                    <a:pt x="167" y="205"/>
                    <a:pt x="166" y="201"/>
                    <a:pt x="172" y="194"/>
                  </a:cubicBezTo>
                  <a:cubicBezTo>
                    <a:pt x="181" y="176"/>
                    <a:pt x="192" y="159"/>
                    <a:pt x="204" y="143"/>
                  </a:cubicBezTo>
                  <a:cubicBezTo>
                    <a:pt x="216" y="126"/>
                    <a:pt x="234" y="99"/>
                    <a:pt x="257" y="99"/>
                  </a:cubicBezTo>
                  <a:cubicBezTo>
                    <a:pt x="275" y="99"/>
                    <a:pt x="290" y="106"/>
                    <a:pt x="308" y="102"/>
                  </a:cubicBezTo>
                  <a:cubicBezTo>
                    <a:pt x="313" y="101"/>
                    <a:pt x="318" y="99"/>
                    <a:pt x="323" y="95"/>
                  </a:cubicBezTo>
                  <a:cubicBezTo>
                    <a:pt x="328" y="91"/>
                    <a:pt x="331" y="85"/>
                    <a:pt x="335" y="80"/>
                  </a:cubicBezTo>
                  <a:cubicBezTo>
                    <a:pt x="336" y="82"/>
                    <a:pt x="337" y="82"/>
                    <a:pt x="339" y="82"/>
                  </a:cubicBezTo>
                  <a:cubicBezTo>
                    <a:pt x="346" y="93"/>
                    <a:pt x="356" y="103"/>
                    <a:pt x="362" y="115"/>
                  </a:cubicBezTo>
                  <a:cubicBezTo>
                    <a:pt x="366" y="122"/>
                    <a:pt x="367" y="129"/>
                    <a:pt x="371" y="136"/>
                  </a:cubicBezTo>
                  <a:cubicBezTo>
                    <a:pt x="376" y="146"/>
                    <a:pt x="383" y="154"/>
                    <a:pt x="388" y="163"/>
                  </a:cubicBezTo>
                  <a:cubicBezTo>
                    <a:pt x="391" y="171"/>
                    <a:pt x="394" y="178"/>
                    <a:pt x="399" y="185"/>
                  </a:cubicBezTo>
                  <a:cubicBezTo>
                    <a:pt x="407" y="197"/>
                    <a:pt x="403" y="201"/>
                    <a:pt x="392" y="208"/>
                  </a:cubicBezTo>
                  <a:moveTo>
                    <a:pt x="464" y="171"/>
                  </a:moveTo>
                  <a:cubicBezTo>
                    <a:pt x="461" y="176"/>
                    <a:pt x="427" y="204"/>
                    <a:pt x="426" y="204"/>
                  </a:cubicBezTo>
                  <a:cubicBezTo>
                    <a:pt x="426" y="204"/>
                    <a:pt x="423" y="198"/>
                    <a:pt x="422" y="197"/>
                  </a:cubicBezTo>
                  <a:cubicBezTo>
                    <a:pt x="422" y="197"/>
                    <a:pt x="421" y="197"/>
                    <a:pt x="421" y="196"/>
                  </a:cubicBezTo>
                  <a:cubicBezTo>
                    <a:pt x="420" y="186"/>
                    <a:pt x="410" y="178"/>
                    <a:pt x="405" y="169"/>
                  </a:cubicBezTo>
                  <a:cubicBezTo>
                    <a:pt x="395" y="151"/>
                    <a:pt x="383" y="132"/>
                    <a:pt x="374" y="113"/>
                  </a:cubicBezTo>
                  <a:cubicBezTo>
                    <a:pt x="367" y="96"/>
                    <a:pt x="351" y="84"/>
                    <a:pt x="339" y="71"/>
                  </a:cubicBezTo>
                  <a:cubicBezTo>
                    <a:pt x="339" y="70"/>
                    <a:pt x="339" y="70"/>
                    <a:pt x="338" y="69"/>
                  </a:cubicBezTo>
                  <a:cubicBezTo>
                    <a:pt x="336" y="59"/>
                    <a:pt x="342" y="55"/>
                    <a:pt x="349" y="50"/>
                  </a:cubicBezTo>
                  <a:cubicBezTo>
                    <a:pt x="362" y="39"/>
                    <a:pt x="377" y="32"/>
                    <a:pt x="392" y="23"/>
                  </a:cubicBezTo>
                  <a:cubicBezTo>
                    <a:pt x="395" y="21"/>
                    <a:pt x="399" y="18"/>
                    <a:pt x="401" y="19"/>
                  </a:cubicBezTo>
                  <a:cubicBezTo>
                    <a:pt x="403" y="20"/>
                    <a:pt x="407" y="32"/>
                    <a:pt x="408" y="34"/>
                  </a:cubicBezTo>
                  <a:cubicBezTo>
                    <a:pt x="416" y="50"/>
                    <a:pt x="421" y="67"/>
                    <a:pt x="428" y="83"/>
                  </a:cubicBezTo>
                  <a:cubicBezTo>
                    <a:pt x="436" y="99"/>
                    <a:pt x="445" y="113"/>
                    <a:pt x="451" y="129"/>
                  </a:cubicBezTo>
                  <a:cubicBezTo>
                    <a:pt x="456" y="140"/>
                    <a:pt x="471" y="160"/>
                    <a:pt x="464" y="17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" name="Freeform 243"/>
            <p:cNvSpPr>
              <a:spLocks/>
            </p:cNvSpPr>
            <p:nvPr/>
          </p:nvSpPr>
          <p:spPr bwMode="auto">
            <a:xfrm>
              <a:off x="3349626" y="3332164"/>
              <a:ext cx="68263" cy="233363"/>
            </a:xfrm>
            <a:custGeom>
              <a:avLst/>
              <a:gdLst>
                <a:gd name="T0" fmla="*/ 31 w 32"/>
                <a:gd name="T1" fmla="*/ 0 h 109"/>
                <a:gd name="T2" fmla="*/ 29 w 32"/>
                <a:gd name="T3" fmla="*/ 1 h 109"/>
                <a:gd name="T4" fmla="*/ 28 w 32"/>
                <a:gd name="T5" fmla="*/ 1 h 109"/>
                <a:gd name="T6" fmla="*/ 12 w 32"/>
                <a:gd name="T7" fmla="*/ 64 h 109"/>
                <a:gd name="T8" fmla="*/ 5 w 32"/>
                <a:gd name="T9" fmla="*/ 88 h 109"/>
                <a:gd name="T10" fmla="*/ 1 w 32"/>
                <a:gd name="T11" fmla="*/ 108 h 109"/>
                <a:gd name="T12" fmla="*/ 2 w 32"/>
                <a:gd name="T13" fmla="*/ 109 h 109"/>
                <a:gd name="T14" fmla="*/ 7 w 32"/>
                <a:gd name="T15" fmla="*/ 94 h 109"/>
                <a:gd name="T16" fmla="*/ 13 w 32"/>
                <a:gd name="T17" fmla="*/ 69 h 109"/>
                <a:gd name="T18" fmla="*/ 21 w 32"/>
                <a:gd name="T19" fmla="*/ 37 h 109"/>
                <a:gd name="T20" fmla="*/ 26 w 32"/>
                <a:gd name="T21" fmla="*/ 19 h 109"/>
                <a:gd name="T22" fmla="*/ 31 w 32"/>
                <a:gd name="T23" fmla="*/ 2 h 109"/>
                <a:gd name="T24" fmla="*/ 31 w 32"/>
                <a:gd name="T25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" h="109">
                  <a:moveTo>
                    <a:pt x="31" y="0"/>
                  </a:moveTo>
                  <a:cubicBezTo>
                    <a:pt x="30" y="0"/>
                    <a:pt x="30" y="0"/>
                    <a:pt x="29" y="1"/>
                  </a:cubicBezTo>
                  <a:cubicBezTo>
                    <a:pt x="29" y="1"/>
                    <a:pt x="28" y="1"/>
                    <a:pt x="28" y="1"/>
                  </a:cubicBezTo>
                  <a:cubicBezTo>
                    <a:pt x="23" y="22"/>
                    <a:pt x="18" y="43"/>
                    <a:pt x="12" y="64"/>
                  </a:cubicBezTo>
                  <a:cubicBezTo>
                    <a:pt x="10" y="72"/>
                    <a:pt x="7" y="80"/>
                    <a:pt x="5" y="88"/>
                  </a:cubicBezTo>
                  <a:cubicBezTo>
                    <a:pt x="4" y="94"/>
                    <a:pt x="4" y="102"/>
                    <a:pt x="1" y="108"/>
                  </a:cubicBezTo>
                  <a:cubicBezTo>
                    <a:pt x="0" y="109"/>
                    <a:pt x="1" y="109"/>
                    <a:pt x="2" y="109"/>
                  </a:cubicBezTo>
                  <a:cubicBezTo>
                    <a:pt x="5" y="105"/>
                    <a:pt x="6" y="99"/>
                    <a:pt x="7" y="94"/>
                  </a:cubicBezTo>
                  <a:cubicBezTo>
                    <a:pt x="8" y="85"/>
                    <a:pt x="11" y="77"/>
                    <a:pt x="13" y="69"/>
                  </a:cubicBezTo>
                  <a:cubicBezTo>
                    <a:pt x="16" y="59"/>
                    <a:pt x="18" y="48"/>
                    <a:pt x="21" y="37"/>
                  </a:cubicBezTo>
                  <a:cubicBezTo>
                    <a:pt x="23" y="31"/>
                    <a:pt x="24" y="25"/>
                    <a:pt x="26" y="19"/>
                  </a:cubicBezTo>
                  <a:cubicBezTo>
                    <a:pt x="27" y="16"/>
                    <a:pt x="28" y="3"/>
                    <a:pt x="31" y="2"/>
                  </a:cubicBezTo>
                  <a:cubicBezTo>
                    <a:pt x="32" y="1"/>
                    <a:pt x="32" y="0"/>
                    <a:pt x="31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3" name="Freeform 244"/>
            <p:cNvSpPr>
              <a:spLocks/>
            </p:cNvSpPr>
            <p:nvPr/>
          </p:nvSpPr>
          <p:spPr bwMode="auto">
            <a:xfrm>
              <a:off x="3378201" y="3382964"/>
              <a:ext cx="42863" cy="211138"/>
            </a:xfrm>
            <a:custGeom>
              <a:avLst/>
              <a:gdLst>
                <a:gd name="T0" fmla="*/ 17 w 20"/>
                <a:gd name="T1" fmla="*/ 2 h 98"/>
                <a:gd name="T2" fmla="*/ 2 w 20"/>
                <a:gd name="T3" fmla="*/ 97 h 98"/>
                <a:gd name="T4" fmla="*/ 4 w 20"/>
                <a:gd name="T5" fmla="*/ 97 h 98"/>
                <a:gd name="T6" fmla="*/ 11 w 20"/>
                <a:gd name="T7" fmla="*/ 46 h 98"/>
                <a:gd name="T8" fmla="*/ 20 w 20"/>
                <a:gd name="T9" fmla="*/ 2 h 98"/>
                <a:gd name="T10" fmla="*/ 17 w 20"/>
                <a:gd name="T11" fmla="*/ 2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98">
                  <a:moveTo>
                    <a:pt x="17" y="2"/>
                  </a:moveTo>
                  <a:cubicBezTo>
                    <a:pt x="13" y="34"/>
                    <a:pt x="0" y="64"/>
                    <a:pt x="2" y="97"/>
                  </a:cubicBezTo>
                  <a:cubicBezTo>
                    <a:pt x="2" y="98"/>
                    <a:pt x="4" y="98"/>
                    <a:pt x="4" y="97"/>
                  </a:cubicBezTo>
                  <a:cubicBezTo>
                    <a:pt x="6" y="80"/>
                    <a:pt x="7" y="63"/>
                    <a:pt x="11" y="46"/>
                  </a:cubicBezTo>
                  <a:cubicBezTo>
                    <a:pt x="14" y="32"/>
                    <a:pt x="18" y="17"/>
                    <a:pt x="20" y="2"/>
                  </a:cubicBezTo>
                  <a:cubicBezTo>
                    <a:pt x="20" y="0"/>
                    <a:pt x="17" y="0"/>
                    <a:pt x="17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" name="Freeform 245"/>
            <p:cNvSpPr>
              <a:spLocks/>
            </p:cNvSpPr>
            <p:nvPr/>
          </p:nvSpPr>
          <p:spPr bwMode="auto">
            <a:xfrm>
              <a:off x="3397251" y="3425826"/>
              <a:ext cx="41275" cy="171450"/>
            </a:xfrm>
            <a:custGeom>
              <a:avLst/>
              <a:gdLst>
                <a:gd name="T0" fmla="*/ 16 w 19"/>
                <a:gd name="T1" fmla="*/ 1 h 80"/>
                <a:gd name="T2" fmla="*/ 12 w 19"/>
                <a:gd name="T3" fmla="*/ 17 h 80"/>
                <a:gd name="T4" fmla="*/ 7 w 19"/>
                <a:gd name="T5" fmla="*/ 49 h 80"/>
                <a:gd name="T6" fmla="*/ 9 w 19"/>
                <a:gd name="T7" fmla="*/ 80 h 80"/>
                <a:gd name="T8" fmla="*/ 10 w 19"/>
                <a:gd name="T9" fmla="*/ 79 h 80"/>
                <a:gd name="T10" fmla="*/ 10 w 19"/>
                <a:gd name="T11" fmla="*/ 47 h 80"/>
                <a:gd name="T12" fmla="*/ 15 w 19"/>
                <a:gd name="T13" fmla="*/ 21 h 80"/>
                <a:gd name="T14" fmla="*/ 18 w 19"/>
                <a:gd name="T15" fmla="*/ 3 h 80"/>
                <a:gd name="T16" fmla="*/ 16 w 19"/>
                <a:gd name="T17" fmla="*/ 1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80">
                  <a:moveTo>
                    <a:pt x="16" y="1"/>
                  </a:moveTo>
                  <a:cubicBezTo>
                    <a:pt x="11" y="5"/>
                    <a:pt x="13" y="12"/>
                    <a:pt x="12" y="17"/>
                  </a:cubicBezTo>
                  <a:cubicBezTo>
                    <a:pt x="12" y="28"/>
                    <a:pt x="8" y="38"/>
                    <a:pt x="7" y="49"/>
                  </a:cubicBezTo>
                  <a:cubicBezTo>
                    <a:pt x="5" y="56"/>
                    <a:pt x="0" y="75"/>
                    <a:pt x="9" y="80"/>
                  </a:cubicBezTo>
                  <a:cubicBezTo>
                    <a:pt x="10" y="80"/>
                    <a:pt x="10" y="80"/>
                    <a:pt x="10" y="79"/>
                  </a:cubicBezTo>
                  <a:cubicBezTo>
                    <a:pt x="4" y="70"/>
                    <a:pt x="8" y="57"/>
                    <a:pt x="10" y="47"/>
                  </a:cubicBezTo>
                  <a:cubicBezTo>
                    <a:pt x="12" y="38"/>
                    <a:pt x="14" y="30"/>
                    <a:pt x="15" y="21"/>
                  </a:cubicBezTo>
                  <a:cubicBezTo>
                    <a:pt x="16" y="15"/>
                    <a:pt x="13" y="7"/>
                    <a:pt x="18" y="3"/>
                  </a:cubicBezTo>
                  <a:cubicBezTo>
                    <a:pt x="19" y="2"/>
                    <a:pt x="17" y="0"/>
                    <a:pt x="16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" name="Freeform 246"/>
            <p:cNvSpPr>
              <a:spLocks/>
            </p:cNvSpPr>
            <p:nvPr/>
          </p:nvSpPr>
          <p:spPr bwMode="auto">
            <a:xfrm>
              <a:off x="3429001" y="3463926"/>
              <a:ext cx="25400" cy="103188"/>
            </a:xfrm>
            <a:custGeom>
              <a:avLst/>
              <a:gdLst>
                <a:gd name="T0" fmla="*/ 10 w 12"/>
                <a:gd name="T1" fmla="*/ 1 h 48"/>
                <a:gd name="T2" fmla="*/ 8 w 12"/>
                <a:gd name="T3" fmla="*/ 1 h 48"/>
                <a:gd name="T4" fmla="*/ 1 w 12"/>
                <a:gd name="T5" fmla="*/ 46 h 48"/>
                <a:gd name="T6" fmla="*/ 3 w 12"/>
                <a:gd name="T7" fmla="*/ 46 h 48"/>
                <a:gd name="T8" fmla="*/ 10 w 12"/>
                <a:gd name="T9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48">
                  <a:moveTo>
                    <a:pt x="10" y="1"/>
                  </a:moveTo>
                  <a:cubicBezTo>
                    <a:pt x="10" y="0"/>
                    <a:pt x="8" y="0"/>
                    <a:pt x="8" y="1"/>
                  </a:cubicBezTo>
                  <a:cubicBezTo>
                    <a:pt x="10" y="17"/>
                    <a:pt x="0" y="31"/>
                    <a:pt x="1" y="46"/>
                  </a:cubicBezTo>
                  <a:cubicBezTo>
                    <a:pt x="1" y="48"/>
                    <a:pt x="3" y="48"/>
                    <a:pt x="3" y="46"/>
                  </a:cubicBezTo>
                  <a:cubicBezTo>
                    <a:pt x="4" y="31"/>
                    <a:pt x="12" y="17"/>
                    <a:pt x="10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Freeform 247"/>
            <p:cNvSpPr>
              <a:spLocks/>
            </p:cNvSpPr>
            <p:nvPr/>
          </p:nvSpPr>
          <p:spPr bwMode="auto">
            <a:xfrm>
              <a:off x="3459164" y="3486151"/>
              <a:ext cx="30163" cy="111125"/>
            </a:xfrm>
            <a:custGeom>
              <a:avLst/>
              <a:gdLst>
                <a:gd name="T0" fmla="*/ 5 w 14"/>
                <a:gd name="T1" fmla="*/ 51 h 52"/>
                <a:gd name="T2" fmla="*/ 14 w 14"/>
                <a:gd name="T3" fmla="*/ 2 h 52"/>
                <a:gd name="T4" fmla="*/ 12 w 14"/>
                <a:gd name="T5" fmla="*/ 1 h 52"/>
                <a:gd name="T6" fmla="*/ 4 w 14"/>
                <a:gd name="T7" fmla="*/ 30 h 52"/>
                <a:gd name="T8" fmla="*/ 2 w 14"/>
                <a:gd name="T9" fmla="*/ 51 h 52"/>
                <a:gd name="T10" fmla="*/ 3 w 14"/>
                <a:gd name="T11" fmla="*/ 52 h 52"/>
                <a:gd name="T12" fmla="*/ 5 w 14"/>
                <a:gd name="T13" fmla="*/ 52 h 52"/>
                <a:gd name="T14" fmla="*/ 5 w 14"/>
                <a:gd name="T15" fmla="*/ 5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52">
                  <a:moveTo>
                    <a:pt x="5" y="51"/>
                  </a:moveTo>
                  <a:cubicBezTo>
                    <a:pt x="0" y="48"/>
                    <a:pt x="13" y="7"/>
                    <a:pt x="14" y="2"/>
                  </a:cubicBezTo>
                  <a:cubicBezTo>
                    <a:pt x="14" y="0"/>
                    <a:pt x="12" y="0"/>
                    <a:pt x="12" y="1"/>
                  </a:cubicBezTo>
                  <a:cubicBezTo>
                    <a:pt x="9" y="11"/>
                    <a:pt x="6" y="21"/>
                    <a:pt x="4" y="30"/>
                  </a:cubicBezTo>
                  <a:cubicBezTo>
                    <a:pt x="3" y="38"/>
                    <a:pt x="0" y="44"/>
                    <a:pt x="2" y="51"/>
                  </a:cubicBezTo>
                  <a:cubicBezTo>
                    <a:pt x="2" y="52"/>
                    <a:pt x="3" y="52"/>
                    <a:pt x="3" y="52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6" y="52"/>
                    <a:pt x="6" y="51"/>
                    <a:pt x="5" y="5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" name="Freeform 248"/>
            <p:cNvSpPr>
              <a:spLocks/>
            </p:cNvSpPr>
            <p:nvPr/>
          </p:nvSpPr>
          <p:spPr bwMode="auto">
            <a:xfrm>
              <a:off x="3506789" y="3522664"/>
              <a:ext cx="17463" cy="63500"/>
            </a:xfrm>
            <a:custGeom>
              <a:avLst/>
              <a:gdLst>
                <a:gd name="T0" fmla="*/ 7 w 8"/>
                <a:gd name="T1" fmla="*/ 1 h 30"/>
                <a:gd name="T2" fmla="*/ 5 w 8"/>
                <a:gd name="T3" fmla="*/ 1 h 30"/>
                <a:gd name="T4" fmla="*/ 6 w 8"/>
                <a:gd name="T5" fmla="*/ 3 h 30"/>
                <a:gd name="T6" fmla="*/ 6 w 8"/>
                <a:gd name="T7" fmla="*/ 3 h 30"/>
                <a:gd name="T8" fmla="*/ 0 w 8"/>
                <a:gd name="T9" fmla="*/ 29 h 30"/>
                <a:gd name="T10" fmla="*/ 1 w 8"/>
                <a:gd name="T11" fmla="*/ 29 h 30"/>
                <a:gd name="T12" fmla="*/ 8 w 8"/>
                <a:gd name="T13" fmla="*/ 1 h 30"/>
                <a:gd name="T14" fmla="*/ 7 w 8"/>
                <a:gd name="T15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30">
                  <a:moveTo>
                    <a:pt x="7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12"/>
                    <a:pt x="1" y="20"/>
                    <a:pt x="0" y="29"/>
                  </a:cubicBezTo>
                  <a:cubicBezTo>
                    <a:pt x="0" y="30"/>
                    <a:pt x="1" y="30"/>
                    <a:pt x="1" y="29"/>
                  </a:cubicBezTo>
                  <a:cubicBezTo>
                    <a:pt x="4" y="20"/>
                    <a:pt x="7" y="11"/>
                    <a:pt x="8" y="1"/>
                  </a:cubicBezTo>
                  <a:cubicBezTo>
                    <a:pt x="8" y="1"/>
                    <a:pt x="7" y="0"/>
                    <a:pt x="7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" name="Freeform 249"/>
            <p:cNvSpPr>
              <a:spLocks/>
            </p:cNvSpPr>
            <p:nvPr/>
          </p:nvSpPr>
          <p:spPr bwMode="auto">
            <a:xfrm>
              <a:off x="3556001" y="3506789"/>
              <a:ext cx="30163" cy="144463"/>
            </a:xfrm>
            <a:custGeom>
              <a:avLst/>
              <a:gdLst>
                <a:gd name="T0" fmla="*/ 12 w 14"/>
                <a:gd name="T1" fmla="*/ 1 h 67"/>
                <a:gd name="T2" fmla="*/ 6 w 14"/>
                <a:gd name="T3" fmla="*/ 17 h 67"/>
                <a:gd name="T4" fmla="*/ 4 w 14"/>
                <a:gd name="T5" fmla="*/ 32 h 67"/>
                <a:gd name="T6" fmla="*/ 4 w 14"/>
                <a:gd name="T7" fmla="*/ 67 h 67"/>
                <a:gd name="T8" fmla="*/ 6 w 14"/>
                <a:gd name="T9" fmla="*/ 66 h 67"/>
                <a:gd name="T10" fmla="*/ 4 w 14"/>
                <a:gd name="T11" fmla="*/ 52 h 67"/>
                <a:gd name="T12" fmla="*/ 6 w 14"/>
                <a:gd name="T13" fmla="*/ 34 h 67"/>
                <a:gd name="T14" fmla="*/ 9 w 14"/>
                <a:gd name="T15" fmla="*/ 16 h 67"/>
                <a:gd name="T16" fmla="*/ 13 w 14"/>
                <a:gd name="T17" fmla="*/ 2 h 67"/>
                <a:gd name="T18" fmla="*/ 12 w 14"/>
                <a:gd name="T19" fmla="*/ 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67">
                  <a:moveTo>
                    <a:pt x="12" y="1"/>
                  </a:moveTo>
                  <a:cubicBezTo>
                    <a:pt x="10" y="7"/>
                    <a:pt x="8" y="11"/>
                    <a:pt x="6" y="17"/>
                  </a:cubicBezTo>
                  <a:cubicBezTo>
                    <a:pt x="5" y="22"/>
                    <a:pt x="5" y="27"/>
                    <a:pt x="4" y="32"/>
                  </a:cubicBezTo>
                  <a:cubicBezTo>
                    <a:pt x="3" y="45"/>
                    <a:pt x="0" y="54"/>
                    <a:pt x="4" y="67"/>
                  </a:cubicBezTo>
                  <a:cubicBezTo>
                    <a:pt x="5" y="67"/>
                    <a:pt x="6" y="67"/>
                    <a:pt x="6" y="66"/>
                  </a:cubicBezTo>
                  <a:cubicBezTo>
                    <a:pt x="5" y="62"/>
                    <a:pt x="4" y="57"/>
                    <a:pt x="4" y="52"/>
                  </a:cubicBezTo>
                  <a:cubicBezTo>
                    <a:pt x="4" y="46"/>
                    <a:pt x="5" y="40"/>
                    <a:pt x="6" y="34"/>
                  </a:cubicBezTo>
                  <a:cubicBezTo>
                    <a:pt x="7" y="28"/>
                    <a:pt x="7" y="22"/>
                    <a:pt x="9" y="16"/>
                  </a:cubicBezTo>
                  <a:cubicBezTo>
                    <a:pt x="10" y="11"/>
                    <a:pt x="12" y="7"/>
                    <a:pt x="13" y="2"/>
                  </a:cubicBezTo>
                  <a:cubicBezTo>
                    <a:pt x="14" y="1"/>
                    <a:pt x="12" y="0"/>
                    <a:pt x="12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" name="Freeform 250"/>
            <p:cNvSpPr>
              <a:spLocks/>
            </p:cNvSpPr>
            <p:nvPr/>
          </p:nvSpPr>
          <p:spPr bwMode="auto">
            <a:xfrm>
              <a:off x="3590926" y="3505201"/>
              <a:ext cx="34925" cy="163513"/>
            </a:xfrm>
            <a:custGeom>
              <a:avLst/>
              <a:gdLst>
                <a:gd name="T0" fmla="*/ 6 w 16"/>
                <a:gd name="T1" fmla="*/ 48 h 76"/>
                <a:gd name="T2" fmla="*/ 15 w 16"/>
                <a:gd name="T3" fmla="*/ 3 h 76"/>
                <a:gd name="T4" fmla="*/ 13 w 16"/>
                <a:gd name="T5" fmla="*/ 2 h 76"/>
                <a:gd name="T6" fmla="*/ 2 w 16"/>
                <a:gd name="T7" fmla="*/ 55 h 76"/>
                <a:gd name="T8" fmla="*/ 6 w 16"/>
                <a:gd name="T9" fmla="*/ 76 h 76"/>
                <a:gd name="T10" fmla="*/ 7 w 16"/>
                <a:gd name="T11" fmla="*/ 74 h 76"/>
                <a:gd name="T12" fmla="*/ 6 w 16"/>
                <a:gd name="T13" fmla="*/ 4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76">
                  <a:moveTo>
                    <a:pt x="6" y="48"/>
                  </a:moveTo>
                  <a:cubicBezTo>
                    <a:pt x="9" y="33"/>
                    <a:pt x="13" y="18"/>
                    <a:pt x="15" y="3"/>
                  </a:cubicBezTo>
                  <a:cubicBezTo>
                    <a:pt x="16" y="1"/>
                    <a:pt x="13" y="0"/>
                    <a:pt x="13" y="2"/>
                  </a:cubicBezTo>
                  <a:cubicBezTo>
                    <a:pt x="10" y="20"/>
                    <a:pt x="4" y="37"/>
                    <a:pt x="2" y="55"/>
                  </a:cubicBezTo>
                  <a:cubicBezTo>
                    <a:pt x="2" y="59"/>
                    <a:pt x="0" y="75"/>
                    <a:pt x="6" y="76"/>
                  </a:cubicBezTo>
                  <a:cubicBezTo>
                    <a:pt x="7" y="76"/>
                    <a:pt x="8" y="75"/>
                    <a:pt x="7" y="74"/>
                  </a:cubicBezTo>
                  <a:cubicBezTo>
                    <a:pt x="2" y="71"/>
                    <a:pt x="6" y="53"/>
                    <a:pt x="6" y="48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" name="Freeform 251"/>
            <p:cNvSpPr>
              <a:spLocks/>
            </p:cNvSpPr>
            <p:nvPr/>
          </p:nvSpPr>
          <p:spPr bwMode="auto">
            <a:xfrm>
              <a:off x="3632201" y="3594101"/>
              <a:ext cx="12700" cy="42863"/>
            </a:xfrm>
            <a:custGeom>
              <a:avLst/>
              <a:gdLst>
                <a:gd name="T0" fmla="*/ 4 w 6"/>
                <a:gd name="T1" fmla="*/ 1 h 20"/>
                <a:gd name="T2" fmla="*/ 2 w 6"/>
                <a:gd name="T3" fmla="*/ 19 h 20"/>
                <a:gd name="T4" fmla="*/ 4 w 6"/>
                <a:gd name="T5" fmla="*/ 19 h 20"/>
                <a:gd name="T6" fmla="*/ 6 w 6"/>
                <a:gd name="T7" fmla="*/ 1 h 20"/>
                <a:gd name="T8" fmla="*/ 4 w 6"/>
                <a:gd name="T9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0">
                  <a:moveTo>
                    <a:pt x="4" y="1"/>
                  </a:moveTo>
                  <a:cubicBezTo>
                    <a:pt x="4" y="7"/>
                    <a:pt x="0" y="14"/>
                    <a:pt x="2" y="19"/>
                  </a:cubicBezTo>
                  <a:cubicBezTo>
                    <a:pt x="2" y="20"/>
                    <a:pt x="3" y="20"/>
                    <a:pt x="4" y="19"/>
                  </a:cubicBezTo>
                  <a:cubicBezTo>
                    <a:pt x="4" y="13"/>
                    <a:pt x="5" y="7"/>
                    <a:pt x="6" y="1"/>
                  </a:cubicBezTo>
                  <a:cubicBezTo>
                    <a:pt x="6" y="0"/>
                    <a:pt x="5" y="1"/>
                    <a:pt x="4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" name="Freeform 252"/>
            <p:cNvSpPr>
              <a:spLocks/>
            </p:cNvSpPr>
            <p:nvPr/>
          </p:nvSpPr>
          <p:spPr bwMode="auto">
            <a:xfrm>
              <a:off x="3962401" y="3213101"/>
              <a:ext cx="36513" cy="138113"/>
            </a:xfrm>
            <a:custGeom>
              <a:avLst/>
              <a:gdLst>
                <a:gd name="T0" fmla="*/ 15 w 17"/>
                <a:gd name="T1" fmla="*/ 1 h 64"/>
                <a:gd name="T2" fmla="*/ 12 w 17"/>
                <a:gd name="T3" fmla="*/ 17 h 64"/>
                <a:gd name="T4" fmla="*/ 8 w 17"/>
                <a:gd name="T5" fmla="*/ 34 h 64"/>
                <a:gd name="T6" fmla="*/ 5 w 17"/>
                <a:gd name="T7" fmla="*/ 49 h 64"/>
                <a:gd name="T8" fmla="*/ 1 w 17"/>
                <a:gd name="T9" fmla="*/ 63 h 64"/>
                <a:gd name="T10" fmla="*/ 1 w 17"/>
                <a:gd name="T11" fmla="*/ 64 h 64"/>
                <a:gd name="T12" fmla="*/ 9 w 17"/>
                <a:gd name="T13" fmla="*/ 36 h 64"/>
                <a:gd name="T14" fmla="*/ 14 w 17"/>
                <a:gd name="T15" fmla="*/ 15 h 64"/>
                <a:gd name="T16" fmla="*/ 17 w 17"/>
                <a:gd name="T17" fmla="*/ 1 h 64"/>
                <a:gd name="T18" fmla="*/ 15 w 17"/>
                <a:gd name="T19" fmla="*/ 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64">
                  <a:moveTo>
                    <a:pt x="15" y="1"/>
                  </a:moveTo>
                  <a:cubicBezTo>
                    <a:pt x="15" y="6"/>
                    <a:pt x="13" y="12"/>
                    <a:pt x="12" y="17"/>
                  </a:cubicBezTo>
                  <a:cubicBezTo>
                    <a:pt x="10" y="22"/>
                    <a:pt x="9" y="28"/>
                    <a:pt x="8" y="34"/>
                  </a:cubicBezTo>
                  <a:cubicBezTo>
                    <a:pt x="7" y="39"/>
                    <a:pt x="6" y="44"/>
                    <a:pt x="5" y="49"/>
                  </a:cubicBezTo>
                  <a:cubicBezTo>
                    <a:pt x="4" y="53"/>
                    <a:pt x="4" y="59"/>
                    <a:pt x="1" y="63"/>
                  </a:cubicBezTo>
                  <a:cubicBezTo>
                    <a:pt x="0" y="64"/>
                    <a:pt x="1" y="64"/>
                    <a:pt x="1" y="64"/>
                  </a:cubicBezTo>
                  <a:cubicBezTo>
                    <a:pt x="7" y="58"/>
                    <a:pt x="8" y="44"/>
                    <a:pt x="9" y="36"/>
                  </a:cubicBezTo>
                  <a:cubicBezTo>
                    <a:pt x="10" y="29"/>
                    <a:pt x="12" y="22"/>
                    <a:pt x="14" y="15"/>
                  </a:cubicBezTo>
                  <a:cubicBezTo>
                    <a:pt x="15" y="11"/>
                    <a:pt x="17" y="6"/>
                    <a:pt x="17" y="1"/>
                  </a:cubicBezTo>
                  <a:cubicBezTo>
                    <a:pt x="17" y="0"/>
                    <a:pt x="15" y="0"/>
                    <a:pt x="15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" name="Freeform 253"/>
            <p:cNvSpPr>
              <a:spLocks/>
            </p:cNvSpPr>
            <p:nvPr/>
          </p:nvSpPr>
          <p:spPr bwMode="auto">
            <a:xfrm>
              <a:off x="3984626" y="3211514"/>
              <a:ext cx="49213" cy="177800"/>
            </a:xfrm>
            <a:custGeom>
              <a:avLst/>
              <a:gdLst>
                <a:gd name="T0" fmla="*/ 20 w 23"/>
                <a:gd name="T1" fmla="*/ 1 h 83"/>
                <a:gd name="T2" fmla="*/ 14 w 23"/>
                <a:gd name="T3" fmla="*/ 25 h 83"/>
                <a:gd name="T4" fmla="*/ 8 w 23"/>
                <a:gd name="T5" fmla="*/ 49 h 83"/>
                <a:gd name="T6" fmla="*/ 4 w 23"/>
                <a:gd name="T7" fmla="*/ 66 h 83"/>
                <a:gd name="T8" fmla="*/ 1 w 23"/>
                <a:gd name="T9" fmla="*/ 81 h 83"/>
                <a:gd name="T10" fmla="*/ 1 w 23"/>
                <a:gd name="T11" fmla="*/ 83 h 83"/>
                <a:gd name="T12" fmla="*/ 9 w 23"/>
                <a:gd name="T13" fmla="*/ 57 h 83"/>
                <a:gd name="T14" fmla="*/ 15 w 23"/>
                <a:gd name="T15" fmla="*/ 36 h 83"/>
                <a:gd name="T16" fmla="*/ 18 w 23"/>
                <a:gd name="T17" fmla="*/ 22 h 83"/>
                <a:gd name="T18" fmla="*/ 22 w 23"/>
                <a:gd name="T19" fmla="*/ 3 h 83"/>
                <a:gd name="T20" fmla="*/ 20 w 23"/>
                <a:gd name="T21" fmla="*/ 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" h="83">
                  <a:moveTo>
                    <a:pt x="20" y="1"/>
                  </a:moveTo>
                  <a:cubicBezTo>
                    <a:pt x="15" y="8"/>
                    <a:pt x="16" y="17"/>
                    <a:pt x="14" y="25"/>
                  </a:cubicBezTo>
                  <a:cubicBezTo>
                    <a:pt x="12" y="33"/>
                    <a:pt x="9" y="41"/>
                    <a:pt x="8" y="49"/>
                  </a:cubicBezTo>
                  <a:cubicBezTo>
                    <a:pt x="6" y="55"/>
                    <a:pt x="5" y="61"/>
                    <a:pt x="4" y="66"/>
                  </a:cubicBezTo>
                  <a:cubicBezTo>
                    <a:pt x="4" y="69"/>
                    <a:pt x="3" y="80"/>
                    <a:pt x="1" y="81"/>
                  </a:cubicBezTo>
                  <a:cubicBezTo>
                    <a:pt x="0" y="82"/>
                    <a:pt x="0" y="83"/>
                    <a:pt x="1" y="83"/>
                  </a:cubicBezTo>
                  <a:cubicBezTo>
                    <a:pt x="7" y="81"/>
                    <a:pt x="9" y="62"/>
                    <a:pt x="9" y="57"/>
                  </a:cubicBezTo>
                  <a:cubicBezTo>
                    <a:pt x="11" y="50"/>
                    <a:pt x="13" y="43"/>
                    <a:pt x="15" y="36"/>
                  </a:cubicBezTo>
                  <a:cubicBezTo>
                    <a:pt x="16" y="31"/>
                    <a:pt x="17" y="27"/>
                    <a:pt x="18" y="22"/>
                  </a:cubicBezTo>
                  <a:cubicBezTo>
                    <a:pt x="19" y="15"/>
                    <a:pt x="18" y="9"/>
                    <a:pt x="22" y="3"/>
                  </a:cubicBezTo>
                  <a:cubicBezTo>
                    <a:pt x="23" y="1"/>
                    <a:pt x="21" y="0"/>
                    <a:pt x="20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" name="Freeform 254"/>
            <p:cNvSpPr>
              <a:spLocks/>
            </p:cNvSpPr>
            <p:nvPr/>
          </p:nvSpPr>
          <p:spPr bwMode="auto">
            <a:xfrm>
              <a:off x="3952876" y="3243264"/>
              <a:ext cx="103188" cy="268288"/>
            </a:xfrm>
            <a:custGeom>
              <a:avLst/>
              <a:gdLst>
                <a:gd name="T0" fmla="*/ 36 w 48"/>
                <a:gd name="T1" fmla="*/ 43 h 125"/>
                <a:gd name="T2" fmla="*/ 47 w 48"/>
                <a:gd name="T3" fmla="*/ 2 h 125"/>
                <a:gd name="T4" fmla="*/ 45 w 48"/>
                <a:gd name="T5" fmla="*/ 2 h 125"/>
                <a:gd name="T6" fmla="*/ 32 w 48"/>
                <a:gd name="T7" fmla="*/ 46 h 125"/>
                <a:gd name="T8" fmla="*/ 26 w 48"/>
                <a:gd name="T9" fmla="*/ 69 h 125"/>
                <a:gd name="T10" fmla="*/ 24 w 48"/>
                <a:gd name="T11" fmla="*/ 73 h 125"/>
                <a:gd name="T12" fmla="*/ 15 w 48"/>
                <a:gd name="T13" fmla="*/ 95 h 125"/>
                <a:gd name="T14" fmla="*/ 11 w 48"/>
                <a:gd name="T15" fmla="*/ 106 h 125"/>
                <a:gd name="T16" fmla="*/ 2 w 48"/>
                <a:gd name="T17" fmla="*/ 122 h 125"/>
                <a:gd name="T18" fmla="*/ 0 w 48"/>
                <a:gd name="T19" fmla="*/ 122 h 125"/>
                <a:gd name="T20" fmla="*/ 1 w 48"/>
                <a:gd name="T21" fmla="*/ 124 h 125"/>
                <a:gd name="T22" fmla="*/ 2 w 48"/>
                <a:gd name="T23" fmla="*/ 124 h 125"/>
                <a:gd name="T24" fmla="*/ 17 w 48"/>
                <a:gd name="T25" fmla="*/ 96 h 125"/>
                <a:gd name="T26" fmla="*/ 25 w 48"/>
                <a:gd name="T27" fmla="*/ 77 h 125"/>
                <a:gd name="T28" fmla="*/ 25 w 48"/>
                <a:gd name="T29" fmla="*/ 87 h 125"/>
                <a:gd name="T30" fmla="*/ 27 w 48"/>
                <a:gd name="T31" fmla="*/ 87 h 125"/>
                <a:gd name="T32" fmla="*/ 31 w 48"/>
                <a:gd name="T33" fmla="*/ 65 h 125"/>
                <a:gd name="T34" fmla="*/ 32 w 48"/>
                <a:gd name="T35" fmla="*/ 60 h 125"/>
                <a:gd name="T36" fmla="*/ 36 w 48"/>
                <a:gd name="T37" fmla="*/ 4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8" h="125">
                  <a:moveTo>
                    <a:pt x="36" y="43"/>
                  </a:moveTo>
                  <a:cubicBezTo>
                    <a:pt x="40" y="29"/>
                    <a:pt x="46" y="16"/>
                    <a:pt x="47" y="2"/>
                  </a:cubicBezTo>
                  <a:cubicBezTo>
                    <a:pt x="48" y="0"/>
                    <a:pt x="45" y="0"/>
                    <a:pt x="45" y="2"/>
                  </a:cubicBezTo>
                  <a:cubicBezTo>
                    <a:pt x="43" y="17"/>
                    <a:pt x="36" y="32"/>
                    <a:pt x="32" y="46"/>
                  </a:cubicBezTo>
                  <a:cubicBezTo>
                    <a:pt x="30" y="53"/>
                    <a:pt x="28" y="61"/>
                    <a:pt x="26" y="69"/>
                  </a:cubicBezTo>
                  <a:cubicBezTo>
                    <a:pt x="25" y="70"/>
                    <a:pt x="24" y="72"/>
                    <a:pt x="24" y="73"/>
                  </a:cubicBezTo>
                  <a:cubicBezTo>
                    <a:pt x="21" y="81"/>
                    <a:pt x="18" y="88"/>
                    <a:pt x="15" y="95"/>
                  </a:cubicBezTo>
                  <a:cubicBezTo>
                    <a:pt x="13" y="99"/>
                    <a:pt x="12" y="103"/>
                    <a:pt x="11" y="106"/>
                  </a:cubicBezTo>
                  <a:cubicBezTo>
                    <a:pt x="10" y="108"/>
                    <a:pt x="2" y="124"/>
                    <a:pt x="2" y="122"/>
                  </a:cubicBezTo>
                  <a:cubicBezTo>
                    <a:pt x="1" y="121"/>
                    <a:pt x="0" y="121"/>
                    <a:pt x="0" y="122"/>
                  </a:cubicBezTo>
                  <a:cubicBezTo>
                    <a:pt x="1" y="124"/>
                    <a:pt x="1" y="124"/>
                    <a:pt x="1" y="124"/>
                  </a:cubicBezTo>
                  <a:cubicBezTo>
                    <a:pt x="1" y="124"/>
                    <a:pt x="1" y="125"/>
                    <a:pt x="2" y="124"/>
                  </a:cubicBezTo>
                  <a:cubicBezTo>
                    <a:pt x="12" y="119"/>
                    <a:pt x="13" y="106"/>
                    <a:pt x="17" y="96"/>
                  </a:cubicBezTo>
                  <a:cubicBezTo>
                    <a:pt x="20" y="90"/>
                    <a:pt x="22" y="84"/>
                    <a:pt x="25" y="77"/>
                  </a:cubicBezTo>
                  <a:cubicBezTo>
                    <a:pt x="24" y="81"/>
                    <a:pt x="24" y="84"/>
                    <a:pt x="25" y="87"/>
                  </a:cubicBezTo>
                  <a:cubicBezTo>
                    <a:pt x="25" y="88"/>
                    <a:pt x="27" y="89"/>
                    <a:pt x="27" y="87"/>
                  </a:cubicBezTo>
                  <a:cubicBezTo>
                    <a:pt x="29" y="80"/>
                    <a:pt x="30" y="72"/>
                    <a:pt x="31" y="65"/>
                  </a:cubicBezTo>
                  <a:cubicBezTo>
                    <a:pt x="32" y="63"/>
                    <a:pt x="32" y="62"/>
                    <a:pt x="32" y="60"/>
                  </a:cubicBezTo>
                  <a:cubicBezTo>
                    <a:pt x="33" y="54"/>
                    <a:pt x="35" y="48"/>
                    <a:pt x="36" y="43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4" name="Freeform 255"/>
            <p:cNvSpPr>
              <a:spLocks/>
            </p:cNvSpPr>
            <p:nvPr/>
          </p:nvSpPr>
          <p:spPr bwMode="auto">
            <a:xfrm>
              <a:off x="4008439" y="3260726"/>
              <a:ext cx="66675" cy="200025"/>
            </a:xfrm>
            <a:custGeom>
              <a:avLst/>
              <a:gdLst>
                <a:gd name="T0" fmla="*/ 29 w 31"/>
                <a:gd name="T1" fmla="*/ 1 h 93"/>
                <a:gd name="T2" fmla="*/ 12 w 31"/>
                <a:gd name="T3" fmla="*/ 51 h 93"/>
                <a:gd name="T4" fmla="*/ 1 w 31"/>
                <a:gd name="T5" fmla="*/ 92 h 93"/>
                <a:gd name="T6" fmla="*/ 4 w 31"/>
                <a:gd name="T7" fmla="*/ 92 h 93"/>
                <a:gd name="T8" fmla="*/ 16 w 31"/>
                <a:gd name="T9" fmla="*/ 49 h 93"/>
                <a:gd name="T10" fmla="*/ 31 w 31"/>
                <a:gd name="T11" fmla="*/ 2 h 93"/>
                <a:gd name="T12" fmla="*/ 29 w 31"/>
                <a:gd name="T13" fmla="*/ 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93">
                  <a:moveTo>
                    <a:pt x="29" y="1"/>
                  </a:moveTo>
                  <a:cubicBezTo>
                    <a:pt x="25" y="19"/>
                    <a:pt x="17" y="34"/>
                    <a:pt x="12" y="51"/>
                  </a:cubicBezTo>
                  <a:cubicBezTo>
                    <a:pt x="8" y="63"/>
                    <a:pt x="0" y="79"/>
                    <a:pt x="1" y="92"/>
                  </a:cubicBezTo>
                  <a:cubicBezTo>
                    <a:pt x="2" y="93"/>
                    <a:pt x="3" y="93"/>
                    <a:pt x="4" y="92"/>
                  </a:cubicBezTo>
                  <a:cubicBezTo>
                    <a:pt x="6" y="77"/>
                    <a:pt x="11" y="62"/>
                    <a:pt x="16" y="49"/>
                  </a:cubicBezTo>
                  <a:cubicBezTo>
                    <a:pt x="21" y="33"/>
                    <a:pt x="29" y="18"/>
                    <a:pt x="31" y="2"/>
                  </a:cubicBezTo>
                  <a:cubicBezTo>
                    <a:pt x="31" y="0"/>
                    <a:pt x="29" y="0"/>
                    <a:pt x="29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" name="Freeform 256"/>
            <p:cNvSpPr>
              <a:spLocks/>
            </p:cNvSpPr>
            <p:nvPr/>
          </p:nvSpPr>
          <p:spPr bwMode="auto">
            <a:xfrm>
              <a:off x="4032251" y="3308351"/>
              <a:ext cx="71438" cy="171450"/>
            </a:xfrm>
            <a:custGeom>
              <a:avLst/>
              <a:gdLst>
                <a:gd name="T0" fmla="*/ 30 w 33"/>
                <a:gd name="T1" fmla="*/ 2 h 80"/>
                <a:gd name="T2" fmla="*/ 12 w 33"/>
                <a:gd name="T3" fmla="*/ 50 h 80"/>
                <a:gd name="T4" fmla="*/ 1 w 33"/>
                <a:gd name="T5" fmla="*/ 79 h 80"/>
                <a:gd name="T6" fmla="*/ 2 w 33"/>
                <a:gd name="T7" fmla="*/ 80 h 80"/>
                <a:gd name="T8" fmla="*/ 13 w 33"/>
                <a:gd name="T9" fmla="*/ 58 h 80"/>
                <a:gd name="T10" fmla="*/ 33 w 33"/>
                <a:gd name="T11" fmla="*/ 2 h 80"/>
                <a:gd name="T12" fmla="*/ 30 w 33"/>
                <a:gd name="T13" fmla="*/ 2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80">
                  <a:moveTo>
                    <a:pt x="30" y="2"/>
                  </a:moveTo>
                  <a:cubicBezTo>
                    <a:pt x="24" y="17"/>
                    <a:pt x="18" y="33"/>
                    <a:pt x="12" y="50"/>
                  </a:cubicBezTo>
                  <a:cubicBezTo>
                    <a:pt x="10" y="57"/>
                    <a:pt x="8" y="75"/>
                    <a:pt x="1" y="79"/>
                  </a:cubicBezTo>
                  <a:cubicBezTo>
                    <a:pt x="0" y="79"/>
                    <a:pt x="1" y="80"/>
                    <a:pt x="2" y="80"/>
                  </a:cubicBezTo>
                  <a:cubicBezTo>
                    <a:pt x="10" y="78"/>
                    <a:pt x="11" y="65"/>
                    <a:pt x="13" y="58"/>
                  </a:cubicBezTo>
                  <a:cubicBezTo>
                    <a:pt x="18" y="39"/>
                    <a:pt x="26" y="21"/>
                    <a:pt x="33" y="2"/>
                  </a:cubicBezTo>
                  <a:cubicBezTo>
                    <a:pt x="33" y="1"/>
                    <a:pt x="31" y="0"/>
                    <a:pt x="30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" name="Freeform 257"/>
            <p:cNvSpPr>
              <a:spLocks/>
            </p:cNvSpPr>
            <p:nvPr/>
          </p:nvSpPr>
          <p:spPr bwMode="auto">
            <a:xfrm>
              <a:off x="3911601" y="3362326"/>
              <a:ext cx="73025" cy="155575"/>
            </a:xfrm>
            <a:custGeom>
              <a:avLst/>
              <a:gdLst>
                <a:gd name="T0" fmla="*/ 31 w 34"/>
                <a:gd name="T1" fmla="*/ 1 h 73"/>
                <a:gd name="T2" fmla="*/ 14 w 34"/>
                <a:gd name="T3" fmla="*/ 39 h 73"/>
                <a:gd name="T4" fmla="*/ 8 w 34"/>
                <a:gd name="T5" fmla="*/ 54 h 73"/>
                <a:gd name="T6" fmla="*/ 1 w 34"/>
                <a:gd name="T7" fmla="*/ 70 h 73"/>
                <a:gd name="T8" fmla="*/ 1 w 34"/>
                <a:gd name="T9" fmla="*/ 70 h 73"/>
                <a:gd name="T10" fmla="*/ 3 w 34"/>
                <a:gd name="T11" fmla="*/ 72 h 73"/>
                <a:gd name="T12" fmla="*/ 14 w 34"/>
                <a:gd name="T13" fmla="*/ 47 h 73"/>
                <a:gd name="T14" fmla="*/ 34 w 34"/>
                <a:gd name="T15" fmla="*/ 2 h 73"/>
                <a:gd name="T16" fmla="*/ 31 w 34"/>
                <a:gd name="T17" fmla="*/ 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73">
                  <a:moveTo>
                    <a:pt x="31" y="1"/>
                  </a:moveTo>
                  <a:cubicBezTo>
                    <a:pt x="26" y="14"/>
                    <a:pt x="19" y="26"/>
                    <a:pt x="14" y="39"/>
                  </a:cubicBezTo>
                  <a:cubicBezTo>
                    <a:pt x="12" y="44"/>
                    <a:pt x="10" y="49"/>
                    <a:pt x="8" y="54"/>
                  </a:cubicBezTo>
                  <a:cubicBezTo>
                    <a:pt x="6" y="60"/>
                    <a:pt x="6" y="66"/>
                    <a:pt x="1" y="70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0" y="71"/>
                    <a:pt x="2" y="73"/>
                    <a:pt x="3" y="72"/>
                  </a:cubicBezTo>
                  <a:cubicBezTo>
                    <a:pt x="11" y="67"/>
                    <a:pt x="11" y="55"/>
                    <a:pt x="14" y="47"/>
                  </a:cubicBezTo>
                  <a:cubicBezTo>
                    <a:pt x="20" y="31"/>
                    <a:pt x="28" y="17"/>
                    <a:pt x="34" y="2"/>
                  </a:cubicBezTo>
                  <a:cubicBezTo>
                    <a:pt x="34" y="1"/>
                    <a:pt x="32" y="0"/>
                    <a:pt x="31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7" name="Freeform 258"/>
            <p:cNvSpPr>
              <a:spLocks/>
            </p:cNvSpPr>
            <p:nvPr/>
          </p:nvSpPr>
          <p:spPr bwMode="auto">
            <a:xfrm>
              <a:off x="3913189" y="3425826"/>
              <a:ext cx="17463" cy="23813"/>
            </a:xfrm>
            <a:custGeom>
              <a:avLst/>
              <a:gdLst>
                <a:gd name="T0" fmla="*/ 5 w 8"/>
                <a:gd name="T1" fmla="*/ 2 h 11"/>
                <a:gd name="T2" fmla="*/ 1 w 8"/>
                <a:gd name="T3" fmla="*/ 9 h 11"/>
                <a:gd name="T4" fmla="*/ 2 w 8"/>
                <a:gd name="T5" fmla="*/ 10 h 11"/>
                <a:gd name="T6" fmla="*/ 8 w 8"/>
                <a:gd name="T7" fmla="*/ 2 h 11"/>
                <a:gd name="T8" fmla="*/ 5 w 8"/>
                <a:gd name="T9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1">
                  <a:moveTo>
                    <a:pt x="5" y="2"/>
                  </a:moveTo>
                  <a:cubicBezTo>
                    <a:pt x="5" y="4"/>
                    <a:pt x="3" y="7"/>
                    <a:pt x="1" y="9"/>
                  </a:cubicBezTo>
                  <a:cubicBezTo>
                    <a:pt x="0" y="9"/>
                    <a:pt x="1" y="11"/>
                    <a:pt x="2" y="10"/>
                  </a:cubicBezTo>
                  <a:cubicBezTo>
                    <a:pt x="5" y="8"/>
                    <a:pt x="7" y="6"/>
                    <a:pt x="8" y="2"/>
                  </a:cubicBezTo>
                  <a:cubicBezTo>
                    <a:pt x="8" y="1"/>
                    <a:pt x="6" y="0"/>
                    <a:pt x="5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8" name="Freeform 259"/>
            <p:cNvSpPr>
              <a:spLocks/>
            </p:cNvSpPr>
            <p:nvPr/>
          </p:nvSpPr>
          <p:spPr bwMode="auto">
            <a:xfrm>
              <a:off x="3186114" y="3292476"/>
              <a:ext cx="55563" cy="250825"/>
            </a:xfrm>
            <a:custGeom>
              <a:avLst/>
              <a:gdLst>
                <a:gd name="T0" fmla="*/ 24 w 26"/>
                <a:gd name="T1" fmla="*/ 1 h 117"/>
                <a:gd name="T2" fmla="*/ 19 w 26"/>
                <a:gd name="T3" fmla="*/ 16 h 117"/>
                <a:gd name="T4" fmla="*/ 15 w 26"/>
                <a:gd name="T5" fmla="*/ 32 h 117"/>
                <a:gd name="T6" fmla="*/ 7 w 26"/>
                <a:gd name="T7" fmla="*/ 68 h 117"/>
                <a:gd name="T8" fmla="*/ 3 w 26"/>
                <a:gd name="T9" fmla="*/ 102 h 117"/>
                <a:gd name="T10" fmla="*/ 4 w 26"/>
                <a:gd name="T11" fmla="*/ 117 h 117"/>
                <a:gd name="T12" fmla="*/ 5 w 26"/>
                <a:gd name="T13" fmla="*/ 116 h 117"/>
                <a:gd name="T14" fmla="*/ 7 w 26"/>
                <a:gd name="T15" fmla="*/ 93 h 117"/>
                <a:gd name="T16" fmla="*/ 13 w 26"/>
                <a:gd name="T17" fmla="*/ 57 h 117"/>
                <a:gd name="T18" fmla="*/ 19 w 26"/>
                <a:gd name="T19" fmla="*/ 25 h 117"/>
                <a:gd name="T20" fmla="*/ 24 w 26"/>
                <a:gd name="T21" fmla="*/ 9 h 117"/>
                <a:gd name="T22" fmla="*/ 26 w 26"/>
                <a:gd name="T23" fmla="*/ 1 h 117"/>
                <a:gd name="T24" fmla="*/ 24 w 26"/>
                <a:gd name="T25" fmla="*/ 1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117">
                  <a:moveTo>
                    <a:pt x="24" y="1"/>
                  </a:moveTo>
                  <a:cubicBezTo>
                    <a:pt x="24" y="6"/>
                    <a:pt x="20" y="12"/>
                    <a:pt x="19" y="16"/>
                  </a:cubicBezTo>
                  <a:cubicBezTo>
                    <a:pt x="17" y="21"/>
                    <a:pt x="16" y="27"/>
                    <a:pt x="15" y="32"/>
                  </a:cubicBezTo>
                  <a:cubicBezTo>
                    <a:pt x="13" y="44"/>
                    <a:pt x="10" y="56"/>
                    <a:pt x="7" y="68"/>
                  </a:cubicBezTo>
                  <a:cubicBezTo>
                    <a:pt x="5" y="79"/>
                    <a:pt x="5" y="91"/>
                    <a:pt x="3" y="102"/>
                  </a:cubicBezTo>
                  <a:cubicBezTo>
                    <a:pt x="2" y="108"/>
                    <a:pt x="0" y="112"/>
                    <a:pt x="4" y="117"/>
                  </a:cubicBezTo>
                  <a:cubicBezTo>
                    <a:pt x="5" y="117"/>
                    <a:pt x="6" y="117"/>
                    <a:pt x="5" y="116"/>
                  </a:cubicBezTo>
                  <a:cubicBezTo>
                    <a:pt x="3" y="109"/>
                    <a:pt x="6" y="101"/>
                    <a:pt x="7" y="93"/>
                  </a:cubicBezTo>
                  <a:cubicBezTo>
                    <a:pt x="8" y="81"/>
                    <a:pt x="10" y="69"/>
                    <a:pt x="13" y="57"/>
                  </a:cubicBezTo>
                  <a:cubicBezTo>
                    <a:pt x="15" y="46"/>
                    <a:pt x="17" y="36"/>
                    <a:pt x="19" y="25"/>
                  </a:cubicBezTo>
                  <a:cubicBezTo>
                    <a:pt x="20" y="20"/>
                    <a:pt x="21" y="14"/>
                    <a:pt x="24" y="9"/>
                  </a:cubicBezTo>
                  <a:cubicBezTo>
                    <a:pt x="25" y="6"/>
                    <a:pt x="26" y="5"/>
                    <a:pt x="26" y="1"/>
                  </a:cubicBezTo>
                  <a:cubicBezTo>
                    <a:pt x="26" y="0"/>
                    <a:pt x="24" y="0"/>
                    <a:pt x="24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9" name="Freeform 260"/>
            <p:cNvSpPr>
              <a:spLocks/>
            </p:cNvSpPr>
            <p:nvPr/>
          </p:nvSpPr>
          <p:spPr bwMode="auto">
            <a:xfrm>
              <a:off x="3217864" y="3308351"/>
              <a:ext cx="52388" cy="231775"/>
            </a:xfrm>
            <a:custGeom>
              <a:avLst/>
              <a:gdLst>
                <a:gd name="T0" fmla="*/ 21 w 24"/>
                <a:gd name="T1" fmla="*/ 2 h 108"/>
                <a:gd name="T2" fmla="*/ 10 w 24"/>
                <a:gd name="T3" fmla="*/ 58 h 108"/>
                <a:gd name="T4" fmla="*/ 2 w 24"/>
                <a:gd name="T5" fmla="*/ 107 h 108"/>
                <a:gd name="T6" fmla="*/ 3 w 24"/>
                <a:gd name="T7" fmla="*/ 107 h 108"/>
                <a:gd name="T8" fmla="*/ 14 w 24"/>
                <a:gd name="T9" fmla="*/ 54 h 108"/>
                <a:gd name="T10" fmla="*/ 24 w 24"/>
                <a:gd name="T11" fmla="*/ 2 h 108"/>
                <a:gd name="T12" fmla="*/ 21 w 24"/>
                <a:gd name="T13" fmla="*/ 2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08">
                  <a:moveTo>
                    <a:pt x="21" y="2"/>
                  </a:moveTo>
                  <a:cubicBezTo>
                    <a:pt x="19" y="21"/>
                    <a:pt x="13" y="39"/>
                    <a:pt x="10" y="58"/>
                  </a:cubicBezTo>
                  <a:cubicBezTo>
                    <a:pt x="6" y="74"/>
                    <a:pt x="0" y="91"/>
                    <a:pt x="2" y="107"/>
                  </a:cubicBezTo>
                  <a:cubicBezTo>
                    <a:pt x="2" y="108"/>
                    <a:pt x="3" y="108"/>
                    <a:pt x="3" y="107"/>
                  </a:cubicBezTo>
                  <a:cubicBezTo>
                    <a:pt x="6" y="89"/>
                    <a:pt x="10" y="71"/>
                    <a:pt x="14" y="54"/>
                  </a:cubicBezTo>
                  <a:cubicBezTo>
                    <a:pt x="18" y="37"/>
                    <a:pt x="23" y="20"/>
                    <a:pt x="24" y="2"/>
                  </a:cubicBezTo>
                  <a:cubicBezTo>
                    <a:pt x="24" y="0"/>
                    <a:pt x="21" y="0"/>
                    <a:pt x="21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0" name="Freeform 261"/>
            <p:cNvSpPr>
              <a:spLocks/>
            </p:cNvSpPr>
            <p:nvPr/>
          </p:nvSpPr>
          <p:spPr bwMode="auto">
            <a:xfrm>
              <a:off x="3241676" y="3344864"/>
              <a:ext cx="46038" cy="215900"/>
            </a:xfrm>
            <a:custGeom>
              <a:avLst/>
              <a:gdLst>
                <a:gd name="T0" fmla="*/ 17 w 21"/>
                <a:gd name="T1" fmla="*/ 2 h 101"/>
                <a:gd name="T2" fmla="*/ 4 w 21"/>
                <a:gd name="T3" fmla="*/ 58 h 101"/>
                <a:gd name="T4" fmla="*/ 1 w 21"/>
                <a:gd name="T5" fmla="*/ 82 h 101"/>
                <a:gd name="T6" fmla="*/ 3 w 21"/>
                <a:gd name="T7" fmla="*/ 100 h 101"/>
                <a:gd name="T8" fmla="*/ 4 w 21"/>
                <a:gd name="T9" fmla="*/ 100 h 101"/>
                <a:gd name="T10" fmla="*/ 5 w 21"/>
                <a:gd name="T11" fmla="*/ 73 h 101"/>
                <a:gd name="T12" fmla="*/ 8 w 21"/>
                <a:gd name="T13" fmla="*/ 50 h 101"/>
                <a:gd name="T14" fmla="*/ 20 w 21"/>
                <a:gd name="T15" fmla="*/ 3 h 101"/>
                <a:gd name="T16" fmla="*/ 17 w 21"/>
                <a:gd name="T17" fmla="*/ 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01">
                  <a:moveTo>
                    <a:pt x="17" y="2"/>
                  </a:moveTo>
                  <a:cubicBezTo>
                    <a:pt x="14" y="21"/>
                    <a:pt x="7" y="39"/>
                    <a:pt x="4" y="58"/>
                  </a:cubicBezTo>
                  <a:cubicBezTo>
                    <a:pt x="2" y="66"/>
                    <a:pt x="2" y="74"/>
                    <a:pt x="1" y="82"/>
                  </a:cubicBezTo>
                  <a:cubicBezTo>
                    <a:pt x="0" y="88"/>
                    <a:pt x="0" y="94"/>
                    <a:pt x="3" y="100"/>
                  </a:cubicBezTo>
                  <a:cubicBezTo>
                    <a:pt x="4" y="101"/>
                    <a:pt x="4" y="100"/>
                    <a:pt x="4" y="100"/>
                  </a:cubicBezTo>
                  <a:cubicBezTo>
                    <a:pt x="1" y="91"/>
                    <a:pt x="4" y="82"/>
                    <a:pt x="5" y="73"/>
                  </a:cubicBezTo>
                  <a:cubicBezTo>
                    <a:pt x="6" y="65"/>
                    <a:pt x="7" y="58"/>
                    <a:pt x="8" y="50"/>
                  </a:cubicBezTo>
                  <a:cubicBezTo>
                    <a:pt x="12" y="35"/>
                    <a:pt x="17" y="19"/>
                    <a:pt x="20" y="3"/>
                  </a:cubicBezTo>
                  <a:cubicBezTo>
                    <a:pt x="21" y="1"/>
                    <a:pt x="18" y="0"/>
                    <a:pt x="17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" name="Freeform 262"/>
            <p:cNvSpPr>
              <a:spLocks/>
            </p:cNvSpPr>
            <p:nvPr/>
          </p:nvSpPr>
          <p:spPr bwMode="auto">
            <a:xfrm>
              <a:off x="3287714" y="3387726"/>
              <a:ext cx="42863" cy="179388"/>
            </a:xfrm>
            <a:custGeom>
              <a:avLst/>
              <a:gdLst>
                <a:gd name="T0" fmla="*/ 16 w 20"/>
                <a:gd name="T1" fmla="*/ 2 h 84"/>
                <a:gd name="T2" fmla="*/ 7 w 20"/>
                <a:gd name="T3" fmla="*/ 39 h 84"/>
                <a:gd name="T4" fmla="*/ 2 w 20"/>
                <a:gd name="T5" fmla="*/ 60 h 84"/>
                <a:gd name="T6" fmla="*/ 2 w 20"/>
                <a:gd name="T7" fmla="*/ 82 h 84"/>
                <a:gd name="T8" fmla="*/ 4 w 20"/>
                <a:gd name="T9" fmla="*/ 82 h 84"/>
                <a:gd name="T10" fmla="*/ 5 w 20"/>
                <a:gd name="T11" fmla="*/ 59 h 84"/>
                <a:gd name="T12" fmla="*/ 10 w 20"/>
                <a:gd name="T13" fmla="*/ 40 h 84"/>
                <a:gd name="T14" fmla="*/ 19 w 20"/>
                <a:gd name="T15" fmla="*/ 3 h 84"/>
                <a:gd name="T16" fmla="*/ 16 w 20"/>
                <a:gd name="T17" fmla="*/ 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84">
                  <a:moveTo>
                    <a:pt x="16" y="2"/>
                  </a:moveTo>
                  <a:cubicBezTo>
                    <a:pt x="10" y="13"/>
                    <a:pt x="9" y="27"/>
                    <a:pt x="7" y="39"/>
                  </a:cubicBezTo>
                  <a:cubicBezTo>
                    <a:pt x="6" y="46"/>
                    <a:pt x="3" y="53"/>
                    <a:pt x="2" y="60"/>
                  </a:cubicBezTo>
                  <a:cubicBezTo>
                    <a:pt x="0" y="67"/>
                    <a:pt x="1" y="75"/>
                    <a:pt x="2" y="82"/>
                  </a:cubicBezTo>
                  <a:cubicBezTo>
                    <a:pt x="2" y="84"/>
                    <a:pt x="4" y="84"/>
                    <a:pt x="4" y="82"/>
                  </a:cubicBezTo>
                  <a:cubicBezTo>
                    <a:pt x="4" y="75"/>
                    <a:pt x="4" y="67"/>
                    <a:pt x="5" y="59"/>
                  </a:cubicBezTo>
                  <a:cubicBezTo>
                    <a:pt x="7" y="53"/>
                    <a:pt x="9" y="47"/>
                    <a:pt x="10" y="40"/>
                  </a:cubicBezTo>
                  <a:cubicBezTo>
                    <a:pt x="12" y="28"/>
                    <a:pt x="13" y="14"/>
                    <a:pt x="19" y="3"/>
                  </a:cubicBezTo>
                  <a:cubicBezTo>
                    <a:pt x="20" y="2"/>
                    <a:pt x="17" y="0"/>
                    <a:pt x="16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76" name="PA_组合 675"/>
          <p:cNvGrpSpPr/>
          <p:nvPr>
            <p:custDataLst>
              <p:tags r:id="rId11"/>
            </p:custDataLst>
          </p:nvPr>
        </p:nvGrpSpPr>
        <p:grpSpPr>
          <a:xfrm>
            <a:off x="5121594" y="2968626"/>
            <a:ext cx="819150" cy="1012825"/>
            <a:chOff x="4430714" y="2968626"/>
            <a:chExt cx="819150" cy="1012825"/>
          </a:xfrm>
        </p:grpSpPr>
        <p:sp>
          <p:nvSpPr>
            <p:cNvPr id="322" name="Freeform 263"/>
            <p:cNvSpPr>
              <a:spLocks noEditPoints="1"/>
            </p:cNvSpPr>
            <p:nvPr/>
          </p:nvSpPr>
          <p:spPr bwMode="auto">
            <a:xfrm>
              <a:off x="4430714" y="2968626"/>
              <a:ext cx="819150" cy="1012825"/>
            </a:xfrm>
            <a:custGeom>
              <a:avLst/>
              <a:gdLst>
                <a:gd name="T0" fmla="*/ 349 w 381"/>
                <a:gd name="T1" fmla="*/ 226 h 472"/>
                <a:gd name="T2" fmla="*/ 301 w 381"/>
                <a:gd name="T3" fmla="*/ 10 h 472"/>
                <a:gd name="T4" fmla="*/ 241 w 381"/>
                <a:gd name="T5" fmla="*/ 5 h 472"/>
                <a:gd name="T6" fmla="*/ 109 w 381"/>
                <a:gd name="T7" fmla="*/ 23 h 472"/>
                <a:gd name="T8" fmla="*/ 83 w 381"/>
                <a:gd name="T9" fmla="*/ 29 h 472"/>
                <a:gd name="T10" fmla="*/ 79 w 381"/>
                <a:gd name="T11" fmla="*/ 31 h 472"/>
                <a:gd name="T12" fmla="*/ 86 w 381"/>
                <a:gd name="T13" fmla="*/ 45 h 472"/>
                <a:gd name="T14" fmla="*/ 4 w 381"/>
                <a:gd name="T15" fmla="*/ 79 h 472"/>
                <a:gd name="T16" fmla="*/ 25 w 381"/>
                <a:gd name="T17" fmla="*/ 204 h 472"/>
                <a:gd name="T18" fmla="*/ 72 w 381"/>
                <a:gd name="T19" fmla="*/ 414 h 472"/>
                <a:gd name="T20" fmla="*/ 135 w 381"/>
                <a:gd name="T21" fmla="*/ 465 h 472"/>
                <a:gd name="T22" fmla="*/ 323 w 381"/>
                <a:gd name="T23" fmla="*/ 435 h 472"/>
                <a:gd name="T24" fmla="*/ 274 w 381"/>
                <a:gd name="T25" fmla="*/ 93 h 472"/>
                <a:gd name="T26" fmla="*/ 313 w 381"/>
                <a:gd name="T27" fmla="*/ 306 h 472"/>
                <a:gd name="T28" fmla="*/ 285 w 381"/>
                <a:gd name="T29" fmla="*/ 337 h 472"/>
                <a:gd name="T30" fmla="*/ 213 w 381"/>
                <a:gd name="T31" fmla="*/ 388 h 472"/>
                <a:gd name="T32" fmla="*/ 141 w 381"/>
                <a:gd name="T33" fmla="*/ 394 h 472"/>
                <a:gd name="T34" fmla="*/ 100 w 381"/>
                <a:gd name="T35" fmla="*/ 219 h 472"/>
                <a:gd name="T36" fmla="*/ 87 w 381"/>
                <a:gd name="T37" fmla="*/ 93 h 472"/>
                <a:gd name="T38" fmla="*/ 124 w 381"/>
                <a:gd name="T39" fmla="*/ 80 h 472"/>
                <a:gd name="T40" fmla="*/ 170 w 381"/>
                <a:gd name="T41" fmla="*/ 87 h 472"/>
                <a:gd name="T42" fmla="*/ 217 w 381"/>
                <a:gd name="T43" fmla="*/ 70 h 472"/>
                <a:gd name="T44" fmla="*/ 261 w 381"/>
                <a:gd name="T45" fmla="*/ 58 h 472"/>
                <a:gd name="T46" fmla="*/ 319 w 381"/>
                <a:gd name="T47" fmla="*/ 351 h 472"/>
                <a:gd name="T48" fmla="*/ 313 w 381"/>
                <a:gd name="T49" fmla="*/ 378 h 472"/>
                <a:gd name="T50" fmla="*/ 304 w 381"/>
                <a:gd name="T51" fmla="*/ 383 h 472"/>
                <a:gd name="T52" fmla="*/ 289 w 381"/>
                <a:gd name="T53" fmla="*/ 363 h 472"/>
                <a:gd name="T54" fmla="*/ 219 w 381"/>
                <a:gd name="T55" fmla="*/ 63 h 472"/>
                <a:gd name="T56" fmla="*/ 230 w 381"/>
                <a:gd name="T57" fmla="*/ 59 h 472"/>
                <a:gd name="T58" fmla="*/ 139 w 381"/>
                <a:gd name="T59" fmla="*/ 31 h 472"/>
                <a:gd name="T60" fmla="*/ 230 w 381"/>
                <a:gd name="T61" fmla="*/ 21 h 472"/>
                <a:gd name="T62" fmla="*/ 199 w 381"/>
                <a:gd name="T63" fmla="*/ 69 h 472"/>
                <a:gd name="T64" fmla="*/ 135 w 381"/>
                <a:gd name="T65" fmla="*/ 74 h 472"/>
                <a:gd name="T66" fmla="*/ 100 w 381"/>
                <a:gd name="T67" fmla="*/ 57 h 472"/>
                <a:gd name="T68" fmla="*/ 108 w 381"/>
                <a:gd name="T69" fmla="*/ 76 h 472"/>
                <a:gd name="T70" fmla="*/ 97 w 381"/>
                <a:gd name="T71" fmla="*/ 55 h 472"/>
                <a:gd name="T72" fmla="*/ 354 w 381"/>
                <a:gd name="T73" fmla="*/ 407 h 472"/>
                <a:gd name="T74" fmla="*/ 262 w 381"/>
                <a:gd name="T75" fmla="*/ 432 h 472"/>
                <a:gd name="T76" fmla="*/ 148 w 381"/>
                <a:gd name="T77" fmla="*/ 447 h 472"/>
                <a:gd name="T78" fmla="*/ 91 w 381"/>
                <a:gd name="T79" fmla="*/ 426 h 472"/>
                <a:gd name="T80" fmla="*/ 35 w 381"/>
                <a:gd name="T81" fmla="*/ 178 h 472"/>
                <a:gd name="T82" fmla="*/ 45 w 381"/>
                <a:gd name="T83" fmla="*/ 78 h 472"/>
                <a:gd name="T84" fmla="*/ 88 w 381"/>
                <a:gd name="T85" fmla="*/ 63 h 472"/>
                <a:gd name="T86" fmla="*/ 62 w 381"/>
                <a:gd name="T87" fmla="*/ 93 h 472"/>
                <a:gd name="T88" fmla="*/ 101 w 381"/>
                <a:gd name="T89" fmla="*/ 298 h 472"/>
                <a:gd name="T90" fmla="*/ 138 w 381"/>
                <a:gd name="T91" fmla="*/ 412 h 472"/>
                <a:gd name="T92" fmla="*/ 222 w 381"/>
                <a:gd name="T93" fmla="*/ 401 h 472"/>
                <a:gd name="T94" fmla="*/ 337 w 381"/>
                <a:gd name="T95" fmla="*/ 381 h 472"/>
                <a:gd name="T96" fmla="*/ 317 w 381"/>
                <a:gd name="T97" fmla="*/ 266 h 472"/>
                <a:gd name="T98" fmla="*/ 286 w 381"/>
                <a:gd name="T99" fmla="*/ 81 h 472"/>
                <a:gd name="T100" fmla="*/ 242 w 381"/>
                <a:gd name="T101" fmla="*/ 54 h 472"/>
                <a:gd name="T102" fmla="*/ 284 w 381"/>
                <a:gd name="T103" fmla="*/ 25 h 472"/>
                <a:gd name="T104" fmla="*/ 331 w 381"/>
                <a:gd name="T105" fmla="*/ 203 h 472"/>
                <a:gd name="T106" fmla="*/ 354 w 381"/>
                <a:gd name="T107" fmla="*/ 407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81" h="472">
                  <a:moveTo>
                    <a:pt x="374" y="366"/>
                  </a:moveTo>
                  <a:cubicBezTo>
                    <a:pt x="371" y="341"/>
                    <a:pt x="362" y="317"/>
                    <a:pt x="359" y="292"/>
                  </a:cubicBezTo>
                  <a:cubicBezTo>
                    <a:pt x="356" y="270"/>
                    <a:pt x="351" y="248"/>
                    <a:pt x="349" y="226"/>
                  </a:cubicBezTo>
                  <a:cubicBezTo>
                    <a:pt x="347" y="199"/>
                    <a:pt x="340" y="173"/>
                    <a:pt x="336" y="147"/>
                  </a:cubicBezTo>
                  <a:cubicBezTo>
                    <a:pt x="332" y="117"/>
                    <a:pt x="325" y="88"/>
                    <a:pt x="319" y="59"/>
                  </a:cubicBezTo>
                  <a:cubicBezTo>
                    <a:pt x="316" y="47"/>
                    <a:pt x="315" y="16"/>
                    <a:pt x="301" y="10"/>
                  </a:cubicBezTo>
                  <a:cubicBezTo>
                    <a:pt x="295" y="7"/>
                    <a:pt x="289" y="8"/>
                    <a:pt x="283" y="10"/>
                  </a:cubicBezTo>
                  <a:cubicBezTo>
                    <a:pt x="270" y="15"/>
                    <a:pt x="257" y="19"/>
                    <a:pt x="243" y="20"/>
                  </a:cubicBezTo>
                  <a:cubicBezTo>
                    <a:pt x="242" y="15"/>
                    <a:pt x="242" y="10"/>
                    <a:pt x="241" y="5"/>
                  </a:cubicBezTo>
                  <a:cubicBezTo>
                    <a:pt x="241" y="2"/>
                    <a:pt x="238" y="0"/>
                    <a:pt x="235" y="0"/>
                  </a:cubicBezTo>
                  <a:cubicBezTo>
                    <a:pt x="206" y="1"/>
                    <a:pt x="177" y="12"/>
                    <a:pt x="148" y="17"/>
                  </a:cubicBezTo>
                  <a:cubicBezTo>
                    <a:pt x="135" y="19"/>
                    <a:pt x="122" y="21"/>
                    <a:pt x="109" y="23"/>
                  </a:cubicBezTo>
                  <a:cubicBezTo>
                    <a:pt x="108" y="23"/>
                    <a:pt x="95" y="27"/>
                    <a:pt x="88" y="28"/>
                  </a:cubicBezTo>
                  <a:cubicBezTo>
                    <a:pt x="87" y="28"/>
                    <a:pt x="87" y="28"/>
                    <a:pt x="87" y="28"/>
                  </a:cubicBezTo>
                  <a:cubicBezTo>
                    <a:pt x="86" y="27"/>
                    <a:pt x="84" y="28"/>
                    <a:pt x="83" y="29"/>
                  </a:cubicBezTo>
                  <a:cubicBezTo>
                    <a:pt x="82" y="29"/>
                    <a:pt x="81" y="29"/>
                    <a:pt x="81" y="29"/>
                  </a:cubicBezTo>
                  <a:cubicBezTo>
                    <a:pt x="81" y="29"/>
                    <a:pt x="80" y="29"/>
                    <a:pt x="80" y="29"/>
                  </a:cubicBezTo>
                  <a:cubicBezTo>
                    <a:pt x="79" y="30"/>
                    <a:pt x="79" y="30"/>
                    <a:pt x="79" y="31"/>
                  </a:cubicBezTo>
                  <a:cubicBezTo>
                    <a:pt x="78" y="32"/>
                    <a:pt x="79" y="34"/>
                    <a:pt x="80" y="35"/>
                  </a:cubicBezTo>
                  <a:cubicBezTo>
                    <a:pt x="82" y="35"/>
                    <a:pt x="83" y="35"/>
                    <a:pt x="85" y="36"/>
                  </a:cubicBezTo>
                  <a:cubicBezTo>
                    <a:pt x="86" y="39"/>
                    <a:pt x="86" y="42"/>
                    <a:pt x="86" y="45"/>
                  </a:cubicBezTo>
                  <a:cubicBezTo>
                    <a:pt x="86" y="49"/>
                    <a:pt x="87" y="53"/>
                    <a:pt x="88" y="57"/>
                  </a:cubicBezTo>
                  <a:cubicBezTo>
                    <a:pt x="72" y="55"/>
                    <a:pt x="57" y="64"/>
                    <a:pt x="42" y="67"/>
                  </a:cubicBezTo>
                  <a:cubicBezTo>
                    <a:pt x="31" y="69"/>
                    <a:pt x="11" y="68"/>
                    <a:pt x="4" y="79"/>
                  </a:cubicBezTo>
                  <a:cubicBezTo>
                    <a:pt x="0" y="85"/>
                    <a:pt x="3" y="91"/>
                    <a:pt x="5" y="97"/>
                  </a:cubicBezTo>
                  <a:cubicBezTo>
                    <a:pt x="7" y="107"/>
                    <a:pt x="8" y="116"/>
                    <a:pt x="11" y="125"/>
                  </a:cubicBezTo>
                  <a:cubicBezTo>
                    <a:pt x="18" y="151"/>
                    <a:pt x="22" y="177"/>
                    <a:pt x="25" y="204"/>
                  </a:cubicBezTo>
                  <a:cubicBezTo>
                    <a:pt x="28" y="227"/>
                    <a:pt x="34" y="250"/>
                    <a:pt x="39" y="273"/>
                  </a:cubicBezTo>
                  <a:cubicBezTo>
                    <a:pt x="44" y="298"/>
                    <a:pt x="48" y="323"/>
                    <a:pt x="53" y="347"/>
                  </a:cubicBezTo>
                  <a:cubicBezTo>
                    <a:pt x="59" y="370"/>
                    <a:pt x="66" y="392"/>
                    <a:pt x="72" y="414"/>
                  </a:cubicBezTo>
                  <a:cubicBezTo>
                    <a:pt x="75" y="425"/>
                    <a:pt x="80" y="435"/>
                    <a:pt x="83" y="445"/>
                  </a:cubicBezTo>
                  <a:cubicBezTo>
                    <a:pt x="85" y="453"/>
                    <a:pt x="86" y="459"/>
                    <a:pt x="93" y="464"/>
                  </a:cubicBezTo>
                  <a:cubicBezTo>
                    <a:pt x="103" y="472"/>
                    <a:pt x="123" y="468"/>
                    <a:pt x="135" y="465"/>
                  </a:cubicBezTo>
                  <a:cubicBezTo>
                    <a:pt x="159" y="460"/>
                    <a:pt x="183" y="461"/>
                    <a:pt x="208" y="457"/>
                  </a:cubicBezTo>
                  <a:cubicBezTo>
                    <a:pt x="226" y="454"/>
                    <a:pt x="244" y="454"/>
                    <a:pt x="261" y="449"/>
                  </a:cubicBezTo>
                  <a:cubicBezTo>
                    <a:pt x="281" y="443"/>
                    <a:pt x="303" y="441"/>
                    <a:pt x="323" y="435"/>
                  </a:cubicBezTo>
                  <a:cubicBezTo>
                    <a:pt x="337" y="430"/>
                    <a:pt x="356" y="426"/>
                    <a:pt x="368" y="417"/>
                  </a:cubicBezTo>
                  <a:cubicBezTo>
                    <a:pt x="381" y="407"/>
                    <a:pt x="376" y="380"/>
                    <a:pt x="374" y="366"/>
                  </a:cubicBezTo>
                  <a:moveTo>
                    <a:pt x="274" y="93"/>
                  </a:moveTo>
                  <a:cubicBezTo>
                    <a:pt x="275" y="130"/>
                    <a:pt x="287" y="166"/>
                    <a:pt x="293" y="203"/>
                  </a:cubicBezTo>
                  <a:cubicBezTo>
                    <a:pt x="296" y="220"/>
                    <a:pt x="298" y="237"/>
                    <a:pt x="301" y="254"/>
                  </a:cubicBezTo>
                  <a:cubicBezTo>
                    <a:pt x="304" y="271"/>
                    <a:pt x="310" y="288"/>
                    <a:pt x="313" y="306"/>
                  </a:cubicBezTo>
                  <a:cubicBezTo>
                    <a:pt x="315" y="318"/>
                    <a:pt x="317" y="331"/>
                    <a:pt x="318" y="343"/>
                  </a:cubicBezTo>
                  <a:cubicBezTo>
                    <a:pt x="310" y="338"/>
                    <a:pt x="297" y="331"/>
                    <a:pt x="287" y="334"/>
                  </a:cubicBezTo>
                  <a:cubicBezTo>
                    <a:pt x="286" y="334"/>
                    <a:pt x="285" y="335"/>
                    <a:pt x="285" y="337"/>
                  </a:cubicBezTo>
                  <a:cubicBezTo>
                    <a:pt x="282" y="356"/>
                    <a:pt x="283" y="384"/>
                    <a:pt x="256" y="385"/>
                  </a:cubicBezTo>
                  <a:cubicBezTo>
                    <a:pt x="255" y="385"/>
                    <a:pt x="254" y="386"/>
                    <a:pt x="254" y="387"/>
                  </a:cubicBezTo>
                  <a:cubicBezTo>
                    <a:pt x="240" y="388"/>
                    <a:pt x="227" y="389"/>
                    <a:pt x="213" y="388"/>
                  </a:cubicBezTo>
                  <a:cubicBezTo>
                    <a:pt x="200" y="386"/>
                    <a:pt x="190" y="387"/>
                    <a:pt x="177" y="388"/>
                  </a:cubicBezTo>
                  <a:cubicBezTo>
                    <a:pt x="169" y="389"/>
                    <a:pt x="162" y="390"/>
                    <a:pt x="154" y="390"/>
                  </a:cubicBezTo>
                  <a:cubicBezTo>
                    <a:pt x="149" y="391"/>
                    <a:pt x="145" y="393"/>
                    <a:pt x="141" y="394"/>
                  </a:cubicBezTo>
                  <a:cubicBezTo>
                    <a:pt x="139" y="383"/>
                    <a:pt x="137" y="373"/>
                    <a:pt x="134" y="362"/>
                  </a:cubicBezTo>
                  <a:cubicBezTo>
                    <a:pt x="129" y="345"/>
                    <a:pt x="123" y="329"/>
                    <a:pt x="118" y="312"/>
                  </a:cubicBezTo>
                  <a:cubicBezTo>
                    <a:pt x="110" y="281"/>
                    <a:pt x="106" y="250"/>
                    <a:pt x="100" y="219"/>
                  </a:cubicBezTo>
                  <a:cubicBezTo>
                    <a:pt x="94" y="189"/>
                    <a:pt x="93" y="159"/>
                    <a:pt x="83" y="130"/>
                  </a:cubicBezTo>
                  <a:cubicBezTo>
                    <a:pt x="81" y="122"/>
                    <a:pt x="78" y="113"/>
                    <a:pt x="76" y="105"/>
                  </a:cubicBezTo>
                  <a:cubicBezTo>
                    <a:pt x="73" y="91"/>
                    <a:pt x="78" y="95"/>
                    <a:pt x="87" y="93"/>
                  </a:cubicBezTo>
                  <a:cubicBezTo>
                    <a:pt x="96" y="91"/>
                    <a:pt x="104" y="89"/>
                    <a:pt x="112" y="85"/>
                  </a:cubicBezTo>
                  <a:cubicBezTo>
                    <a:pt x="114" y="85"/>
                    <a:pt x="115" y="85"/>
                    <a:pt x="116" y="84"/>
                  </a:cubicBezTo>
                  <a:cubicBezTo>
                    <a:pt x="119" y="83"/>
                    <a:pt x="122" y="82"/>
                    <a:pt x="124" y="80"/>
                  </a:cubicBezTo>
                  <a:cubicBezTo>
                    <a:pt x="128" y="83"/>
                    <a:pt x="131" y="86"/>
                    <a:pt x="135" y="88"/>
                  </a:cubicBezTo>
                  <a:cubicBezTo>
                    <a:pt x="139" y="90"/>
                    <a:pt x="143" y="91"/>
                    <a:pt x="148" y="91"/>
                  </a:cubicBezTo>
                  <a:cubicBezTo>
                    <a:pt x="155" y="90"/>
                    <a:pt x="163" y="87"/>
                    <a:pt x="170" y="87"/>
                  </a:cubicBezTo>
                  <a:cubicBezTo>
                    <a:pt x="173" y="86"/>
                    <a:pt x="176" y="86"/>
                    <a:pt x="179" y="85"/>
                  </a:cubicBezTo>
                  <a:cubicBezTo>
                    <a:pt x="190" y="83"/>
                    <a:pt x="208" y="84"/>
                    <a:pt x="215" y="74"/>
                  </a:cubicBezTo>
                  <a:cubicBezTo>
                    <a:pt x="216" y="73"/>
                    <a:pt x="217" y="71"/>
                    <a:pt x="217" y="70"/>
                  </a:cubicBezTo>
                  <a:cubicBezTo>
                    <a:pt x="218" y="70"/>
                    <a:pt x="218" y="70"/>
                    <a:pt x="219" y="70"/>
                  </a:cubicBezTo>
                  <a:cubicBezTo>
                    <a:pt x="224" y="67"/>
                    <a:pt x="232" y="69"/>
                    <a:pt x="237" y="68"/>
                  </a:cubicBezTo>
                  <a:cubicBezTo>
                    <a:pt x="245" y="65"/>
                    <a:pt x="253" y="59"/>
                    <a:pt x="261" y="58"/>
                  </a:cubicBezTo>
                  <a:cubicBezTo>
                    <a:pt x="272" y="56"/>
                    <a:pt x="275" y="60"/>
                    <a:pt x="275" y="71"/>
                  </a:cubicBezTo>
                  <a:cubicBezTo>
                    <a:pt x="274" y="78"/>
                    <a:pt x="274" y="86"/>
                    <a:pt x="274" y="93"/>
                  </a:cubicBezTo>
                  <a:moveTo>
                    <a:pt x="319" y="351"/>
                  </a:moveTo>
                  <a:cubicBezTo>
                    <a:pt x="320" y="354"/>
                    <a:pt x="320" y="357"/>
                    <a:pt x="320" y="360"/>
                  </a:cubicBezTo>
                  <a:cubicBezTo>
                    <a:pt x="321" y="363"/>
                    <a:pt x="324" y="372"/>
                    <a:pt x="322" y="375"/>
                  </a:cubicBezTo>
                  <a:cubicBezTo>
                    <a:pt x="322" y="376"/>
                    <a:pt x="318" y="377"/>
                    <a:pt x="313" y="378"/>
                  </a:cubicBezTo>
                  <a:cubicBezTo>
                    <a:pt x="311" y="378"/>
                    <a:pt x="309" y="378"/>
                    <a:pt x="307" y="380"/>
                  </a:cubicBezTo>
                  <a:cubicBezTo>
                    <a:pt x="307" y="381"/>
                    <a:pt x="306" y="381"/>
                    <a:pt x="306" y="381"/>
                  </a:cubicBezTo>
                  <a:cubicBezTo>
                    <a:pt x="305" y="382"/>
                    <a:pt x="304" y="382"/>
                    <a:pt x="304" y="383"/>
                  </a:cubicBezTo>
                  <a:cubicBezTo>
                    <a:pt x="299" y="383"/>
                    <a:pt x="288" y="384"/>
                    <a:pt x="278" y="384"/>
                  </a:cubicBezTo>
                  <a:cubicBezTo>
                    <a:pt x="280" y="383"/>
                    <a:pt x="281" y="382"/>
                    <a:pt x="282" y="380"/>
                  </a:cubicBezTo>
                  <a:cubicBezTo>
                    <a:pt x="285" y="374"/>
                    <a:pt x="288" y="369"/>
                    <a:pt x="289" y="363"/>
                  </a:cubicBezTo>
                  <a:cubicBezTo>
                    <a:pt x="291" y="356"/>
                    <a:pt x="291" y="349"/>
                    <a:pt x="291" y="342"/>
                  </a:cubicBezTo>
                  <a:cubicBezTo>
                    <a:pt x="301" y="344"/>
                    <a:pt x="310" y="357"/>
                    <a:pt x="319" y="351"/>
                  </a:cubicBezTo>
                  <a:moveTo>
                    <a:pt x="219" y="63"/>
                  </a:moveTo>
                  <a:cubicBezTo>
                    <a:pt x="220" y="60"/>
                    <a:pt x="221" y="57"/>
                    <a:pt x="222" y="54"/>
                  </a:cubicBezTo>
                  <a:cubicBezTo>
                    <a:pt x="223" y="47"/>
                    <a:pt x="227" y="40"/>
                    <a:pt x="229" y="32"/>
                  </a:cubicBezTo>
                  <a:cubicBezTo>
                    <a:pt x="229" y="41"/>
                    <a:pt x="228" y="50"/>
                    <a:pt x="230" y="59"/>
                  </a:cubicBezTo>
                  <a:cubicBezTo>
                    <a:pt x="226" y="60"/>
                    <a:pt x="223" y="61"/>
                    <a:pt x="219" y="63"/>
                  </a:cubicBezTo>
                  <a:moveTo>
                    <a:pt x="107" y="34"/>
                  </a:moveTo>
                  <a:cubicBezTo>
                    <a:pt x="118" y="32"/>
                    <a:pt x="129" y="32"/>
                    <a:pt x="139" y="31"/>
                  </a:cubicBezTo>
                  <a:cubicBezTo>
                    <a:pt x="155" y="28"/>
                    <a:pt x="170" y="25"/>
                    <a:pt x="186" y="22"/>
                  </a:cubicBezTo>
                  <a:cubicBezTo>
                    <a:pt x="201" y="19"/>
                    <a:pt x="215" y="14"/>
                    <a:pt x="230" y="13"/>
                  </a:cubicBezTo>
                  <a:cubicBezTo>
                    <a:pt x="230" y="16"/>
                    <a:pt x="230" y="19"/>
                    <a:pt x="230" y="21"/>
                  </a:cubicBezTo>
                  <a:cubicBezTo>
                    <a:pt x="227" y="18"/>
                    <a:pt x="222" y="19"/>
                    <a:pt x="220" y="24"/>
                  </a:cubicBezTo>
                  <a:cubicBezTo>
                    <a:pt x="217" y="30"/>
                    <a:pt x="214" y="35"/>
                    <a:pt x="212" y="42"/>
                  </a:cubicBezTo>
                  <a:cubicBezTo>
                    <a:pt x="209" y="50"/>
                    <a:pt x="208" y="65"/>
                    <a:pt x="199" y="69"/>
                  </a:cubicBezTo>
                  <a:cubicBezTo>
                    <a:pt x="197" y="70"/>
                    <a:pt x="191" y="69"/>
                    <a:pt x="189" y="69"/>
                  </a:cubicBezTo>
                  <a:cubicBezTo>
                    <a:pt x="180" y="71"/>
                    <a:pt x="172" y="73"/>
                    <a:pt x="164" y="74"/>
                  </a:cubicBezTo>
                  <a:cubicBezTo>
                    <a:pt x="153" y="75"/>
                    <a:pt x="146" y="80"/>
                    <a:pt x="135" y="74"/>
                  </a:cubicBezTo>
                  <a:cubicBezTo>
                    <a:pt x="133" y="73"/>
                    <a:pt x="129" y="69"/>
                    <a:pt x="126" y="67"/>
                  </a:cubicBezTo>
                  <a:cubicBezTo>
                    <a:pt x="119" y="61"/>
                    <a:pt x="111" y="54"/>
                    <a:pt x="101" y="53"/>
                  </a:cubicBezTo>
                  <a:cubicBezTo>
                    <a:pt x="99" y="53"/>
                    <a:pt x="98" y="56"/>
                    <a:pt x="100" y="57"/>
                  </a:cubicBezTo>
                  <a:cubicBezTo>
                    <a:pt x="107" y="61"/>
                    <a:pt x="112" y="68"/>
                    <a:pt x="118" y="74"/>
                  </a:cubicBezTo>
                  <a:cubicBezTo>
                    <a:pt x="118" y="74"/>
                    <a:pt x="117" y="74"/>
                    <a:pt x="117" y="74"/>
                  </a:cubicBezTo>
                  <a:cubicBezTo>
                    <a:pt x="114" y="75"/>
                    <a:pt x="111" y="75"/>
                    <a:pt x="108" y="76"/>
                  </a:cubicBezTo>
                  <a:cubicBezTo>
                    <a:pt x="106" y="76"/>
                    <a:pt x="104" y="76"/>
                    <a:pt x="102" y="76"/>
                  </a:cubicBezTo>
                  <a:cubicBezTo>
                    <a:pt x="102" y="74"/>
                    <a:pt x="101" y="72"/>
                    <a:pt x="100" y="70"/>
                  </a:cubicBezTo>
                  <a:cubicBezTo>
                    <a:pt x="99" y="65"/>
                    <a:pt x="98" y="60"/>
                    <a:pt x="97" y="55"/>
                  </a:cubicBezTo>
                  <a:cubicBezTo>
                    <a:pt x="96" y="49"/>
                    <a:pt x="95" y="42"/>
                    <a:pt x="92" y="36"/>
                  </a:cubicBezTo>
                  <a:cubicBezTo>
                    <a:pt x="97" y="35"/>
                    <a:pt x="102" y="34"/>
                    <a:pt x="107" y="34"/>
                  </a:cubicBezTo>
                  <a:moveTo>
                    <a:pt x="354" y="407"/>
                  </a:moveTo>
                  <a:cubicBezTo>
                    <a:pt x="348" y="412"/>
                    <a:pt x="337" y="414"/>
                    <a:pt x="330" y="417"/>
                  </a:cubicBezTo>
                  <a:cubicBezTo>
                    <a:pt x="316" y="422"/>
                    <a:pt x="302" y="427"/>
                    <a:pt x="287" y="429"/>
                  </a:cubicBezTo>
                  <a:cubicBezTo>
                    <a:pt x="279" y="430"/>
                    <a:pt x="271" y="429"/>
                    <a:pt x="262" y="432"/>
                  </a:cubicBezTo>
                  <a:cubicBezTo>
                    <a:pt x="253" y="436"/>
                    <a:pt x="245" y="438"/>
                    <a:pt x="236" y="439"/>
                  </a:cubicBezTo>
                  <a:cubicBezTo>
                    <a:pt x="219" y="441"/>
                    <a:pt x="203" y="443"/>
                    <a:pt x="186" y="446"/>
                  </a:cubicBezTo>
                  <a:cubicBezTo>
                    <a:pt x="173" y="448"/>
                    <a:pt x="161" y="446"/>
                    <a:pt x="148" y="447"/>
                  </a:cubicBezTo>
                  <a:cubicBezTo>
                    <a:pt x="139" y="448"/>
                    <a:pt x="131" y="452"/>
                    <a:pt x="122" y="453"/>
                  </a:cubicBezTo>
                  <a:cubicBezTo>
                    <a:pt x="111" y="453"/>
                    <a:pt x="103" y="455"/>
                    <a:pt x="97" y="444"/>
                  </a:cubicBezTo>
                  <a:cubicBezTo>
                    <a:pt x="95" y="439"/>
                    <a:pt x="93" y="431"/>
                    <a:pt x="91" y="426"/>
                  </a:cubicBezTo>
                  <a:cubicBezTo>
                    <a:pt x="82" y="406"/>
                    <a:pt x="77" y="383"/>
                    <a:pt x="71" y="361"/>
                  </a:cubicBezTo>
                  <a:cubicBezTo>
                    <a:pt x="61" y="324"/>
                    <a:pt x="55" y="285"/>
                    <a:pt x="47" y="248"/>
                  </a:cubicBezTo>
                  <a:cubicBezTo>
                    <a:pt x="42" y="225"/>
                    <a:pt x="38" y="202"/>
                    <a:pt x="35" y="178"/>
                  </a:cubicBezTo>
                  <a:cubicBezTo>
                    <a:pt x="32" y="156"/>
                    <a:pt x="26" y="134"/>
                    <a:pt x="21" y="112"/>
                  </a:cubicBezTo>
                  <a:cubicBezTo>
                    <a:pt x="18" y="102"/>
                    <a:pt x="13" y="88"/>
                    <a:pt x="23" y="82"/>
                  </a:cubicBezTo>
                  <a:cubicBezTo>
                    <a:pt x="29" y="80"/>
                    <a:pt x="39" y="80"/>
                    <a:pt x="45" y="78"/>
                  </a:cubicBezTo>
                  <a:cubicBezTo>
                    <a:pt x="54" y="76"/>
                    <a:pt x="63" y="71"/>
                    <a:pt x="72" y="69"/>
                  </a:cubicBezTo>
                  <a:cubicBezTo>
                    <a:pt x="76" y="67"/>
                    <a:pt x="84" y="64"/>
                    <a:pt x="88" y="63"/>
                  </a:cubicBezTo>
                  <a:cubicBezTo>
                    <a:pt x="88" y="63"/>
                    <a:pt x="88" y="63"/>
                    <a:pt x="88" y="63"/>
                  </a:cubicBezTo>
                  <a:cubicBezTo>
                    <a:pt x="89" y="69"/>
                    <a:pt x="90" y="75"/>
                    <a:pt x="92" y="80"/>
                  </a:cubicBezTo>
                  <a:cubicBezTo>
                    <a:pt x="86" y="80"/>
                    <a:pt x="80" y="80"/>
                    <a:pt x="75" y="81"/>
                  </a:cubicBezTo>
                  <a:cubicBezTo>
                    <a:pt x="68" y="83"/>
                    <a:pt x="63" y="86"/>
                    <a:pt x="62" y="93"/>
                  </a:cubicBezTo>
                  <a:cubicBezTo>
                    <a:pt x="59" y="106"/>
                    <a:pt x="68" y="124"/>
                    <a:pt x="72" y="136"/>
                  </a:cubicBezTo>
                  <a:cubicBezTo>
                    <a:pt x="78" y="156"/>
                    <a:pt x="81" y="176"/>
                    <a:pt x="83" y="197"/>
                  </a:cubicBezTo>
                  <a:cubicBezTo>
                    <a:pt x="86" y="231"/>
                    <a:pt x="94" y="264"/>
                    <a:pt x="101" y="298"/>
                  </a:cubicBezTo>
                  <a:cubicBezTo>
                    <a:pt x="105" y="318"/>
                    <a:pt x="111" y="337"/>
                    <a:pt x="117" y="356"/>
                  </a:cubicBezTo>
                  <a:cubicBezTo>
                    <a:pt x="123" y="373"/>
                    <a:pt x="126" y="389"/>
                    <a:pt x="129" y="407"/>
                  </a:cubicBezTo>
                  <a:cubicBezTo>
                    <a:pt x="130" y="410"/>
                    <a:pt x="134" y="413"/>
                    <a:pt x="138" y="412"/>
                  </a:cubicBezTo>
                  <a:cubicBezTo>
                    <a:pt x="142" y="410"/>
                    <a:pt x="147" y="406"/>
                    <a:pt x="151" y="405"/>
                  </a:cubicBezTo>
                  <a:cubicBezTo>
                    <a:pt x="158" y="403"/>
                    <a:pt x="168" y="403"/>
                    <a:pt x="175" y="402"/>
                  </a:cubicBezTo>
                  <a:cubicBezTo>
                    <a:pt x="191" y="400"/>
                    <a:pt x="206" y="401"/>
                    <a:pt x="222" y="401"/>
                  </a:cubicBezTo>
                  <a:cubicBezTo>
                    <a:pt x="252" y="401"/>
                    <a:pt x="285" y="400"/>
                    <a:pt x="314" y="393"/>
                  </a:cubicBezTo>
                  <a:cubicBezTo>
                    <a:pt x="316" y="393"/>
                    <a:pt x="318" y="392"/>
                    <a:pt x="318" y="390"/>
                  </a:cubicBezTo>
                  <a:cubicBezTo>
                    <a:pt x="326" y="390"/>
                    <a:pt x="334" y="387"/>
                    <a:pt x="337" y="381"/>
                  </a:cubicBezTo>
                  <a:cubicBezTo>
                    <a:pt x="339" y="376"/>
                    <a:pt x="336" y="370"/>
                    <a:pt x="334" y="365"/>
                  </a:cubicBezTo>
                  <a:cubicBezTo>
                    <a:pt x="332" y="355"/>
                    <a:pt x="333" y="345"/>
                    <a:pt x="331" y="335"/>
                  </a:cubicBezTo>
                  <a:cubicBezTo>
                    <a:pt x="328" y="312"/>
                    <a:pt x="325" y="288"/>
                    <a:pt x="317" y="266"/>
                  </a:cubicBezTo>
                  <a:cubicBezTo>
                    <a:pt x="310" y="242"/>
                    <a:pt x="308" y="218"/>
                    <a:pt x="304" y="194"/>
                  </a:cubicBezTo>
                  <a:cubicBezTo>
                    <a:pt x="300" y="170"/>
                    <a:pt x="293" y="146"/>
                    <a:pt x="289" y="121"/>
                  </a:cubicBezTo>
                  <a:cubicBezTo>
                    <a:pt x="288" y="108"/>
                    <a:pt x="286" y="95"/>
                    <a:pt x="286" y="81"/>
                  </a:cubicBezTo>
                  <a:cubicBezTo>
                    <a:pt x="287" y="73"/>
                    <a:pt x="288" y="65"/>
                    <a:pt x="287" y="57"/>
                  </a:cubicBezTo>
                  <a:cubicBezTo>
                    <a:pt x="284" y="45"/>
                    <a:pt x="275" y="42"/>
                    <a:pt x="264" y="44"/>
                  </a:cubicBezTo>
                  <a:cubicBezTo>
                    <a:pt x="256" y="46"/>
                    <a:pt x="249" y="50"/>
                    <a:pt x="242" y="54"/>
                  </a:cubicBezTo>
                  <a:cubicBezTo>
                    <a:pt x="243" y="48"/>
                    <a:pt x="243" y="41"/>
                    <a:pt x="243" y="35"/>
                  </a:cubicBezTo>
                  <a:cubicBezTo>
                    <a:pt x="244" y="35"/>
                    <a:pt x="245" y="34"/>
                    <a:pt x="246" y="34"/>
                  </a:cubicBezTo>
                  <a:cubicBezTo>
                    <a:pt x="259" y="32"/>
                    <a:pt x="271" y="27"/>
                    <a:pt x="284" y="25"/>
                  </a:cubicBezTo>
                  <a:cubicBezTo>
                    <a:pt x="300" y="24"/>
                    <a:pt x="297" y="30"/>
                    <a:pt x="300" y="42"/>
                  </a:cubicBezTo>
                  <a:cubicBezTo>
                    <a:pt x="302" y="54"/>
                    <a:pt x="305" y="65"/>
                    <a:pt x="308" y="76"/>
                  </a:cubicBezTo>
                  <a:cubicBezTo>
                    <a:pt x="317" y="118"/>
                    <a:pt x="322" y="161"/>
                    <a:pt x="331" y="203"/>
                  </a:cubicBezTo>
                  <a:cubicBezTo>
                    <a:pt x="339" y="239"/>
                    <a:pt x="339" y="275"/>
                    <a:pt x="347" y="311"/>
                  </a:cubicBezTo>
                  <a:cubicBezTo>
                    <a:pt x="351" y="331"/>
                    <a:pt x="357" y="349"/>
                    <a:pt x="360" y="369"/>
                  </a:cubicBezTo>
                  <a:cubicBezTo>
                    <a:pt x="361" y="380"/>
                    <a:pt x="365" y="399"/>
                    <a:pt x="354" y="407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" name="Freeform 264"/>
            <p:cNvSpPr>
              <a:spLocks/>
            </p:cNvSpPr>
            <p:nvPr/>
          </p:nvSpPr>
          <p:spPr bwMode="auto">
            <a:xfrm>
              <a:off x="4662489" y="3201989"/>
              <a:ext cx="290513" cy="58738"/>
            </a:xfrm>
            <a:custGeom>
              <a:avLst/>
              <a:gdLst>
                <a:gd name="T0" fmla="*/ 133 w 135"/>
                <a:gd name="T1" fmla="*/ 2 h 27"/>
                <a:gd name="T2" fmla="*/ 104 w 135"/>
                <a:gd name="T3" fmla="*/ 1 h 27"/>
                <a:gd name="T4" fmla="*/ 66 w 135"/>
                <a:gd name="T5" fmla="*/ 11 h 27"/>
                <a:gd name="T6" fmla="*/ 28 w 135"/>
                <a:gd name="T7" fmla="*/ 19 h 27"/>
                <a:gd name="T8" fmla="*/ 0 w 135"/>
                <a:gd name="T9" fmla="*/ 25 h 27"/>
                <a:gd name="T10" fmla="*/ 1 w 135"/>
                <a:gd name="T11" fmla="*/ 27 h 27"/>
                <a:gd name="T12" fmla="*/ 3 w 135"/>
                <a:gd name="T13" fmla="*/ 26 h 27"/>
                <a:gd name="T14" fmla="*/ 3 w 135"/>
                <a:gd name="T15" fmla="*/ 26 h 27"/>
                <a:gd name="T16" fmla="*/ 17 w 135"/>
                <a:gd name="T17" fmla="*/ 23 h 27"/>
                <a:gd name="T18" fmla="*/ 31 w 135"/>
                <a:gd name="T19" fmla="*/ 23 h 27"/>
                <a:gd name="T20" fmla="*/ 64 w 135"/>
                <a:gd name="T21" fmla="*/ 15 h 27"/>
                <a:gd name="T22" fmla="*/ 97 w 135"/>
                <a:gd name="T23" fmla="*/ 7 h 27"/>
                <a:gd name="T24" fmla="*/ 132 w 135"/>
                <a:gd name="T25" fmla="*/ 5 h 27"/>
                <a:gd name="T26" fmla="*/ 133 w 135"/>
                <a:gd name="T27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5" h="27">
                  <a:moveTo>
                    <a:pt x="133" y="2"/>
                  </a:moveTo>
                  <a:cubicBezTo>
                    <a:pt x="123" y="0"/>
                    <a:pt x="113" y="0"/>
                    <a:pt x="104" y="1"/>
                  </a:cubicBezTo>
                  <a:cubicBezTo>
                    <a:pt x="91" y="3"/>
                    <a:pt x="79" y="8"/>
                    <a:pt x="66" y="11"/>
                  </a:cubicBezTo>
                  <a:cubicBezTo>
                    <a:pt x="54" y="13"/>
                    <a:pt x="41" y="18"/>
                    <a:pt x="28" y="19"/>
                  </a:cubicBezTo>
                  <a:cubicBezTo>
                    <a:pt x="19" y="20"/>
                    <a:pt x="9" y="20"/>
                    <a:pt x="0" y="25"/>
                  </a:cubicBezTo>
                  <a:cubicBezTo>
                    <a:pt x="0" y="26"/>
                    <a:pt x="0" y="27"/>
                    <a:pt x="1" y="27"/>
                  </a:cubicBezTo>
                  <a:cubicBezTo>
                    <a:pt x="2" y="27"/>
                    <a:pt x="2" y="27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7" y="26"/>
                    <a:pt x="12" y="24"/>
                    <a:pt x="17" y="23"/>
                  </a:cubicBezTo>
                  <a:cubicBezTo>
                    <a:pt x="22" y="23"/>
                    <a:pt x="27" y="23"/>
                    <a:pt x="31" y="23"/>
                  </a:cubicBezTo>
                  <a:cubicBezTo>
                    <a:pt x="43" y="21"/>
                    <a:pt x="53" y="18"/>
                    <a:pt x="64" y="15"/>
                  </a:cubicBezTo>
                  <a:cubicBezTo>
                    <a:pt x="75" y="13"/>
                    <a:pt x="86" y="10"/>
                    <a:pt x="97" y="7"/>
                  </a:cubicBezTo>
                  <a:cubicBezTo>
                    <a:pt x="109" y="4"/>
                    <a:pt x="120" y="7"/>
                    <a:pt x="132" y="5"/>
                  </a:cubicBezTo>
                  <a:cubicBezTo>
                    <a:pt x="134" y="5"/>
                    <a:pt x="135" y="2"/>
                    <a:pt x="133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" name="Freeform 265"/>
            <p:cNvSpPr>
              <a:spLocks/>
            </p:cNvSpPr>
            <p:nvPr/>
          </p:nvSpPr>
          <p:spPr bwMode="auto">
            <a:xfrm>
              <a:off x="4691064" y="3249614"/>
              <a:ext cx="273050" cy="55563"/>
            </a:xfrm>
            <a:custGeom>
              <a:avLst/>
              <a:gdLst>
                <a:gd name="T0" fmla="*/ 124 w 127"/>
                <a:gd name="T1" fmla="*/ 2 h 26"/>
                <a:gd name="T2" fmla="*/ 62 w 127"/>
                <a:gd name="T3" fmla="*/ 10 h 26"/>
                <a:gd name="T4" fmla="*/ 31 w 127"/>
                <a:gd name="T5" fmla="*/ 15 h 26"/>
                <a:gd name="T6" fmla="*/ 2 w 127"/>
                <a:gd name="T7" fmla="*/ 23 h 26"/>
                <a:gd name="T8" fmla="*/ 2 w 127"/>
                <a:gd name="T9" fmla="*/ 25 h 26"/>
                <a:gd name="T10" fmla="*/ 61 w 127"/>
                <a:gd name="T11" fmla="*/ 15 h 26"/>
                <a:gd name="T12" fmla="*/ 91 w 127"/>
                <a:gd name="T13" fmla="*/ 10 h 26"/>
                <a:gd name="T14" fmla="*/ 125 w 127"/>
                <a:gd name="T15" fmla="*/ 6 h 26"/>
                <a:gd name="T16" fmla="*/ 124 w 127"/>
                <a:gd name="T17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6">
                  <a:moveTo>
                    <a:pt x="124" y="2"/>
                  </a:moveTo>
                  <a:cubicBezTo>
                    <a:pt x="104" y="0"/>
                    <a:pt x="82" y="7"/>
                    <a:pt x="62" y="10"/>
                  </a:cubicBezTo>
                  <a:cubicBezTo>
                    <a:pt x="51" y="12"/>
                    <a:pt x="41" y="13"/>
                    <a:pt x="31" y="15"/>
                  </a:cubicBezTo>
                  <a:cubicBezTo>
                    <a:pt x="21" y="18"/>
                    <a:pt x="11" y="21"/>
                    <a:pt x="2" y="23"/>
                  </a:cubicBezTo>
                  <a:cubicBezTo>
                    <a:pt x="0" y="23"/>
                    <a:pt x="1" y="26"/>
                    <a:pt x="2" y="25"/>
                  </a:cubicBezTo>
                  <a:cubicBezTo>
                    <a:pt x="22" y="22"/>
                    <a:pt x="41" y="18"/>
                    <a:pt x="61" y="15"/>
                  </a:cubicBezTo>
                  <a:cubicBezTo>
                    <a:pt x="71" y="13"/>
                    <a:pt x="81" y="11"/>
                    <a:pt x="91" y="10"/>
                  </a:cubicBezTo>
                  <a:cubicBezTo>
                    <a:pt x="102" y="8"/>
                    <a:pt x="114" y="7"/>
                    <a:pt x="125" y="6"/>
                  </a:cubicBezTo>
                  <a:cubicBezTo>
                    <a:pt x="127" y="5"/>
                    <a:pt x="126" y="3"/>
                    <a:pt x="124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5" name="Freeform 266"/>
            <p:cNvSpPr>
              <a:spLocks/>
            </p:cNvSpPr>
            <p:nvPr/>
          </p:nvSpPr>
          <p:spPr bwMode="auto">
            <a:xfrm>
              <a:off x="4694239" y="3297239"/>
              <a:ext cx="260350" cy="61913"/>
            </a:xfrm>
            <a:custGeom>
              <a:avLst/>
              <a:gdLst>
                <a:gd name="T0" fmla="*/ 118 w 121"/>
                <a:gd name="T1" fmla="*/ 0 h 29"/>
                <a:gd name="T2" fmla="*/ 118 w 121"/>
                <a:gd name="T3" fmla="*/ 0 h 29"/>
                <a:gd name="T4" fmla="*/ 106 w 121"/>
                <a:gd name="T5" fmla="*/ 1 h 29"/>
                <a:gd name="T6" fmla="*/ 89 w 121"/>
                <a:gd name="T7" fmla="*/ 2 h 29"/>
                <a:gd name="T8" fmla="*/ 63 w 121"/>
                <a:gd name="T9" fmla="*/ 8 h 29"/>
                <a:gd name="T10" fmla="*/ 30 w 121"/>
                <a:gd name="T11" fmla="*/ 17 h 29"/>
                <a:gd name="T12" fmla="*/ 2 w 121"/>
                <a:gd name="T13" fmla="*/ 25 h 29"/>
                <a:gd name="T14" fmla="*/ 2 w 121"/>
                <a:gd name="T15" fmla="*/ 29 h 29"/>
                <a:gd name="T16" fmla="*/ 26 w 121"/>
                <a:gd name="T17" fmla="*/ 22 h 29"/>
                <a:gd name="T18" fmla="*/ 57 w 121"/>
                <a:gd name="T19" fmla="*/ 14 h 29"/>
                <a:gd name="T20" fmla="*/ 72 w 121"/>
                <a:gd name="T21" fmla="*/ 11 h 29"/>
                <a:gd name="T22" fmla="*/ 89 w 121"/>
                <a:gd name="T23" fmla="*/ 7 h 29"/>
                <a:gd name="T24" fmla="*/ 119 w 121"/>
                <a:gd name="T25" fmla="*/ 4 h 29"/>
                <a:gd name="T26" fmla="*/ 118 w 121"/>
                <a:gd name="T2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" h="29">
                  <a:moveTo>
                    <a:pt x="118" y="0"/>
                  </a:moveTo>
                  <a:cubicBezTo>
                    <a:pt x="118" y="0"/>
                    <a:pt x="118" y="0"/>
                    <a:pt x="118" y="0"/>
                  </a:cubicBezTo>
                  <a:cubicBezTo>
                    <a:pt x="114" y="0"/>
                    <a:pt x="110" y="1"/>
                    <a:pt x="106" y="1"/>
                  </a:cubicBezTo>
                  <a:cubicBezTo>
                    <a:pt x="100" y="2"/>
                    <a:pt x="95" y="2"/>
                    <a:pt x="89" y="2"/>
                  </a:cubicBezTo>
                  <a:cubicBezTo>
                    <a:pt x="80" y="2"/>
                    <a:pt x="71" y="6"/>
                    <a:pt x="63" y="8"/>
                  </a:cubicBezTo>
                  <a:cubicBezTo>
                    <a:pt x="52" y="10"/>
                    <a:pt x="41" y="14"/>
                    <a:pt x="30" y="17"/>
                  </a:cubicBezTo>
                  <a:cubicBezTo>
                    <a:pt x="21" y="19"/>
                    <a:pt x="12" y="25"/>
                    <a:pt x="2" y="25"/>
                  </a:cubicBezTo>
                  <a:cubicBezTo>
                    <a:pt x="0" y="25"/>
                    <a:pt x="0" y="29"/>
                    <a:pt x="2" y="29"/>
                  </a:cubicBezTo>
                  <a:cubicBezTo>
                    <a:pt x="11" y="29"/>
                    <a:pt x="18" y="25"/>
                    <a:pt x="26" y="22"/>
                  </a:cubicBezTo>
                  <a:cubicBezTo>
                    <a:pt x="36" y="19"/>
                    <a:pt x="47" y="17"/>
                    <a:pt x="57" y="14"/>
                  </a:cubicBezTo>
                  <a:cubicBezTo>
                    <a:pt x="62" y="13"/>
                    <a:pt x="67" y="12"/>
                    <a:pt x="72" y="11"/>
                  </a:cubicBezTo>
                  <a:cubicBezTo>
                    <a:pt x="78" y="9"/>
                    <a:pt x="83" y="7"/>
                    <a:pt x="89" y="7"/>
                  </a:cubicBezTo>
                  <a:cubicBezTo>
                    <a:pt x="99" y="6"/>
                    <a:pt x="108" y="5"/>
                    <a:pt x="119" y="4"/>
                  </a:cubicBezTo>
                  <a:cubicBezTo>
                    <a:pt x="121" y="4"/>
                    <a:pt x="118" y="0"/>
                    <a:pt x="118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6" name="Freeform 267"/>
            <p:cNvSpPr>
              <a:spLocks/>
            </p:cNvSpPr>
            <p:nvPr/>
          </p:nvSpPr>
          <p:spPr bwMode="auto">
            <a:xfrm>
              <a:off x="4703764" y="3321051"/>
              <a:ext cx="295275" cy="84138"/>
            </a:xfrm>
            <a:custGeom>
              <a:avLst/>
              <a:gdLst>
                <a:gd name="T0" fmla="*/ 136 w 137"/>
                <a:gd name="T1" fmla="*/ 5 h 39"/>
                <a:gd name="T2" fmla="*/ 64 w 137"/>
                <a:gd name="T3" fmla="*/ 15 h 39"/>
                <a:gd name="T4" fmla="*/ 27 w 137"/>
                <a:gd name="T5" fmla="*/ 25 h 39"/>
                <a:gd name="T6" fmla="*/ 2 w 137"/>
                <a:gd name="T7" fmla="*/ 35 h 39"/>
                <a:gd name="T8" fmla="*/ 5 w 137"/>
                <a:gd name="T9" fmla="*/ 37 h 39"/>
                <a:gd name="T10" fmla="*/ 34 w 137"/>
                <a:gd name="T11" fmla="*/ 27 h 39"/>
                <a:gd name="T12" fmla="*/ 68 w 137"/>
                <a:gd name="T13" fmla="*/ 18 h 39"/>
                <a:gd name="T14" fmla="*/ 103 w 137"/>
                <a:gd name="T15" fmla="*/ 10 h 39"/>
                <a:gd name="T16" fmla="*/ 136 w 137"/>
                <a:gd name="T17" fmla="*/ 7 h 39"/>
                <a:gd name="T18" fmla="*/ 136 w 137"/>
                <a:gd name="T19" fmla="*/ 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7" h="39">
                  <a:moveTo>
                    <a:pt x="136" y="5"/>
                  </a:moveTo>
                  <a:cubicBezTo>
                    <a:pt x="111" y="0"/>
                    <a:pt x="88" y="9"/>
                    <a:pt x="64" y="15"/>
                  </a:cubicBezTo>
                  <a:cubicBezTo>
                    <a:pt x="52" y="17"/>
                    <a:pt x="40" y="22"/>
                    <a:pt x="27" y="25"/>
                  </a:cubicBezTo>
                  <a:cubicBezTo>
                    <a:pt x="18" y="27"/>
                    <a:pt x="10" y="29"/>
                    <a:pt x="2" y="35"/>
                  </a:cubicBezTo>
                  <a:cubicBezTo>
                    <a:pt x="0" y="36"/>
                    <a:pt x="3" y="39"/>
                    <a:pt x="5" y="37"/>
                  </a:cubicBezTo>
                  <a:cubicBezTo>
                    <a:pt x="13" y="31"/>
                    <a:pt x="24" y="29"/>
                    <a:pt x="34" y="27"/>
                  </a:cubicBezTo>
                  <a:cubicBezTo>
                    <a:pt x="46" y="24"/>
                    <a:pt x="57" y="21"/>
                    <a:pt x="68" y="18"/>
                  </a:cubicBezTo>
                  <a:cubicBezTo>
                    <a:pt x="80" y="16"/>
                    <a:pt x="91" y="12"/>
                    <a:pt x="103" y="10"/>
                  </a:cubicBezTo>
                  <a:cubicBezTo>
                    <a:pt x="114" y="7"/>
                    <a:pt x="125" y="9"/>
                    <a:pt x="136" y="7"/>
                  </a:cubicBezTo>
                  <a:cubicBezTo>
                    <a:pt x="137" y="7"/>
                    <a:pt x="137" y="5"/>
                    <a:pt x="136" y="5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" name="Freeform 268"/>
            <p:cNvSpPr>
              <a:spLocks/>
            </p:cNvSpPr>
            <p:nvPr/>
          </p:nvSpPr>
          <p:spPr bwMode="auto">
            <a:xfrm>
              <a:off x="4679951" y="3384551"/>
              <a:ext cx="320675" cy="69850"/>
            </a:xfrm>
            <a:custGeom>
              <a:avLst/>
              <a:gdLst>
                <a:gd name="T0" fmla="*/ 146 w 149"/>
                <a:gd name="T1" fmla="*/ 2 h 32"/>
                <a:gd name="T2" fmla="*/ 146 w 149"/>
                <a:gd name="T3" fmla="*/ 2 h 32"/>
                <a:gd name="T4" fmla="*/ 76 w 149"/>
                <a:gd name="T5" fmla="*/ 14 h 32"/>
                <a:gd name="T6" fmla="*/ 38 w 149"/>
                <a:gd name="T7" fmla="*/ 22 h 32"/>
                <a:gd name="T8" fmla="*/ 21 w 149"/>
                <a:gd name="T9" fmla="*/ 26 h 32"/>
                <a:gd name="T10" fmla="*/ 2 w 149"/>
                <a:gd name="T11" fmla="*/ 30 h 32"/>
                <a:gd name="T12" fmla="*/ 2 w 149"/>
                <a:gd name="T13" fmla="*/ 32 h 32"/>
                <a:gd name="T14" fmla="*/ 32 w 149"/>
                <a:gd name="T15" fmla="*/ 26 h 32"/>
                <a:gd name="T16" fmla="*/ 70 w 149"/>
                <a:gd name="T17" fmla="*/ 19 h 32"/>
                <a:gd name="T18" fmla="*/ 146 w 149"/>
                <a:gd name="T19" fmla="*/ 5 h 32"/>
                <a:gd name="T20" fmla="*/ 146 w 149"/>
                <a:gd name="T21" fmla="*/ 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9" h="32">
                  <a:moveTo>
                    <a:pt x="146" y="2"/>
                  </a:moveTo>
                  <a:cubicBezTo>
                    <a:pt x="146" y="2"/>
                    <a:pt x="146" y="2"/>
                    <a:pt x="146" y="2"/>
                  </a:cubicBezTo>
                  <a:cubicBezTo>
                    <a:pt x="122" y="0"/>
                    <a:pt x="99" y="9"/>
                    <a:pt x="76" y="14"/>
                  </a:cubicBezTo>
                  <a:cubicBezTo>
                    <a:pt x="64" y="17"/>
                    <a:pt x="51" y="19"/>
                    <a:pt x="38" y="22"/>
                  </a:cubicBezTo>
                  <a:cubicBezTo>
                    <a:pt x="33" y="23"/>
                    <a:pt x="27" y="24"/>
                    <a:pt x="21" y="26"/>
                  </a:cubicBezTo>
                  <a:cubicBezTo>
                    <a:pt x="15" y="27"/>
                    <a:pt x="8" y="30"/>
                    <a:pt x="2" y="30"/>
                  </a:cubicBezTo>
                  <a:cubicBezTo>
                    <a:pt x="0" y="30"/>
                    <a:pt x="0" y="32"/>
                    <a:pt x="2" y="32"/>
                  </a:cubicBezTo>
                  <a:cubicBezTo>
                    <a:pt x="12" y="32"/>
                    <a:pt x="23" y="28"/>
                    <a:pt x="32" y="26"/>
                  </a:cubicBezTo>
                  <a:cubicBezTo>
                    <a:pt x="45" y="24"/>
                    <a:pt x="58" y="21"/>
                    <a:pt x="70" y="19"/>
                  </a:cubicBezTo>
                  <a:cubicBezTo>
                    <a:pt x="96" y="14"/>
                    <a:pt x="120" y="7"/>
                    <a:pt x="146" y="5"/>
                  </a:cubicBezTo>
                  <a:cubicBezTo>
                    <a:pt x="149" y="5"/>
                    <a:pt x="148" y="1"/>
                    <a:pt x="146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8" name="Freeform 269"/>
            <p:cNvSpPr>
              <a:spLocks/>
            </p:cNvSpPr>
            <p:nvPr/>
          </p:nvSpPr>
          <p:spPr bwMode="auto">
            <a:xfrm>
              <a:off x="4730751" y="3419476"/>
              <a:ext cx="284163" cy="85725"/>
            </a:xfrm>
            <a:custGeom>
              <a:avLst/>
              <a:gdLst>
                <a:gd name="T0" fmla="*/ 131 w 132"/>
                <a:gd name="T1" fmla="*/ 4 h 40"/>
                <a:gd name="T2" fmla="*/ 66 w 132"/>
                <a:gd name="T3" fmla="*/ 16 h 40"/>
                <a:gd name="T4" fmla="*/ 2 w 132"/>
                <a:gd name="T5" fmla="*/ 36 h 40"/>
                <a:gd name="T6" fmla="*/ 4 w 132"/>
                <a:gd name="T7" fmla="*/ 39 h 40"/>
                <a:gd name="T8" fmla="*/ 67 w 132"/>
                <a:gd name="T9" fmla="*/ 20 h 40"/>
                <a:gd name="T10" fmla="*/ 99 w 132"/>
                <a:gd name="T11" fmla="*/ 11 h 40"/>
                <a:gd name="T12" fmla="*/ 131 w 132"/>
                <a:gd name="T13" fmla="*/ 6 h 40"/>
                <a:gd name="T14" fmla="*/ 131 w 132"/>
                <a:gd name="T15" fmla="*/ 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" h="40">
                  <a:moveTo>
                    <a:pt x="131" y="4"/>
                  </a:moveTo>
                  <a:cubicBezTo>
                    <a:pt x="109" y="0"/>
                    <a:pt x="87" y="11"/>
                    <a:pt x="66" y="16"/>
                  </a:cubicBezTo>
                  <a:cubicBezTo>
                    <a:pt x="44" y="22"/>
                    <a:pt x="22" y="26"/>
                    <a:pt x="2" y="36"/>
                  </a:cubicBezTo>
                  <a:cubicBezTo>
                    <a:pt x="0" y="37"/>
                    <a:pt x="2" y="40"/>
                    <a:pt x="4" y="39"/>
                  </a:cubicBezTo>
                  <a:cubicBezTo>
                    <a:pt x="24" y="29"/>
                    <a:pt x="46" y="26"/>
                    <a:pt x="67" y="20"/>
                  </a:cubicBezTo>
                  <a:cubicBezTo>
                    <a:pt x="78" y="18"/>
                    <a:pt x="88" y="14"/>
                    <a:pt x="99" y="11"/>
                  </a:cubicBezTo>
                  <a:cubicBezTo>
                    <a:pt x="109" y="8"/>
                    <a:pt x="120" y="8"/>
                    <a:pt x="131" y="6"/>
                  </a:cubicBezTo>
                  <a:cubicBezTo>
                    <a:pt x="132" y="6"/>
                    <a:pt x="132" y="4"/>
                    <a:pt x="131" y="4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" name="Freeform 270"/>
            <p:cNvSpPr>
              <a:spLocks/>
            </p:cNvSpPr>
            <p:nvPr/>
          </p:nvSpPr>
          <p:spPr bwMode="auto">
            <a:xfrm>
              <a:off x="4746626" y="3463926"/>
              <a:ext cx="279400" cy="66675"/>
            </a:xfrm>
            <a:custGeom>
              <a:avLst/>
              <a:gdLst>
                <a:gd name="T0" fmla="*/ 128 w 130"/>
                <a:gd name="T1" fmla="*/ 2 h 31"/>
                <a:gd name="T2" fmla="*/ 101 w 130"/>
                <a:gd name="T3" fmla="*/ 4 h 31"/>
                <a:gd name="T4" fmla="*/ 67 w 130"/>
                <a:gd name="T5" fmla="*/ 12 h 31"/>
                <a:gd name="T6" fmla="*/ 36 w 130"/>
                <a:gd name="T7" fmla="*/ 19 h 31"/>
                <a:gd name="T8" fmla="*/ 19 w 130"/>
                <a:gd name="T9" fmla="*/ 24 h 31"/>
                <a:gd name="T10" fmla="*/ 1 w 130"/>
                <a:gd name="T11" fmla="*/ 28 h 31"/>
                <a:gd name="T12" fmla="*/ 1 w 130"/>
                <a:gd name="T13" fmla="*/ 30 h 31"/>
                <a:gd name="T14" fmla="*/ 27 w 130"/>
                <a:gd name="T15" fmla="*/ 25 h 31"/>
                <a:gd name="T16" fmla="*/ 59 w 130"/>
                <a:gd name="T17" fmla="*/ 17 h 31"/>
                <a:gd name="T18" fmla="*/ 92 w 130"/>
                <a:gd name="T19" fmla="*/ 10 h 31"/>
                <a:gd name="T20" fmla="*/ 124 w 130"/>
                <a:gd name="T21" fmla="*/ 6 h 31"/>
                <a:gd name="T22" fmla="*/ 121 w 130"/>
                <a:gd name="T23" fmla="*/ 8 h 31"/>
                <a:gd name="T24" fmla="*/ 121 w 130"/>
                <a:gd name="T25" fmla="*/ 10 h 31"/>
                <a:gd name="T26" fmla="*/ 129 w 130"/>
                <a:gd name="T27" fmla="*/ 6 h 31"/>
                <a:gd name="T28" fmla="*/ 128 w 130"/>
                <a:gd name="T29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0" h="31">
                  <a:moveTo>
                    <a:pt x="128" y="2"/>
                  </a:moveTo>
                  <a:cubicBezTo>
                    <a:pt x="119" y="0"/>
                    <a:pt x="110" y="3"/>
                    <a:pt x="101" y="4"/>
                  </a:cubicBezTo>
                  <a:cubicBezTo>
                    <a:pt x="90" y="6"/>
                    <a:pt x="79" y="9"/>
                    <a:pt x="67" y="12"/>
                  </a:cubicBezTo>
                  <a:cubicBezTo>
                    <a:pt x="57" y="14"/>
                    <a:pt x="46" y="16"/>
                    <a:pt x="36" y="19"/>
                  </a:cubicBezTo>
                  <a:cubicBezTo>
                    <a:pt x="30" y="21"/>
                    <a:pt x="25" y="23"/>
                    <a:pt x="19" y="24"/>
                  </a:cubicBezTo>
                  <a:cubicBezTo>
                    <a:pt x="13" y="25"/>
                    <a:pt x="7" y="28"/>
                    <a:pt x="1" y="28"/>
                  </a:cubicBezTo>
                  <a:cubicBezTo>
                    <a:pt x="0" y="28"/>
                    <a:pt x="0" y="30"/>
                    <a:pt x="1" y="30"/>
                  </a:cubicBezTo>
                  <a:cubicBezTo>
                    <a:pt x="9" y="31"/>
                    <a:pt x="19" y="27"/>
                    <a:pt x="27" y="25"/>
                  </a:cubicBezTo>
                  <a:cubicBezTo>
                    <a:pt x="38" y="23"/>
                    <a:pt x="48" y="19"/>
                    <a:pt x="59" y="17"/>
                  </a:cubicBezTo>
                  <a:cubicBezTo>
                    <a:pt x="70" y="15"/>
                    <a:pt x="81" y="12"/>
                    <a:pt x="92" y="10"/>
                  </a:cubicBezTo>
                  <a:cubicBezTo>
                    <a:pt x="102" y="8"/>
                    <a:pt x="114" y="5"/>
                    <a:pt x="124" y="6"/>
                  </a:cubicBezTo>
                  <a:cubicBezTo>
                    <a:pt x="123" y="7"/>
                    <a:pt x="122" y="8"/>
                    <a:pt x="121" y="8"/>
                  </a:cubicBezTo>
                  <a:cubicBezTo>
                    <a:pt x="120" y="9"/>
                    <a:pt x="120" y="10"/>
                    <a:pt x="121" y="10"/>
                  </a:cubicBezTo>
                  <a:cubicBezTo>
                    <a:pt x="124" y="9"/>
                    <a:pt x="126" y="7"/>
                    <a:pt x="129" y="6"/>
                  </a:cubicBezTo>
                  <a:cubicBezTo>
                    <a:pt x="130" y="5"/>
                    <a:pt x="130" y="3"/>
                    <a:pt x="128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" name="Freeform 271"/>
            <p:cNvSpPr>
              <a:spLocks/>
            </p:cNvSpPr>
            <p:nvPr/>
          </p:nvSpPr>
          <p:spPr bwMode="auto">
            <a:xfrm>
              <a:off x="4630739" y="3516314"/>
              <a:ext cx="374650" cy="355600"/>
            </a:xfrm>
            <a:custGeom>
              <a:avLst/>
              <a:gdLst>
                <a:gd name="T0" fmla="*/ 172 w 174"/>
                <a:gd name="T1" fmla="*/ 1 h 166"/>
                <a:gd name="T2" fmla="*/ 140 w 174"/>
                <a:gd name="T3" fmla="*/ 7 h 166"/>
                <a:gd name="T4" fmla="*/ 108 w 174"/>
                <a:gd name="T5" fmla="*/ 17 h 166"/>
                <a:gd name="T6" fmla="*/ 76 w 174"/>
                <a:gd name="T7" fmla="*/ 24 h 166"/>
                <a:gd name="T8" fmla="*/ 49 w 174"/>
                <a:gd name="T9" fmla="*/ 34 h 166"/>
                <a:gd name="T10" fmla="*/ 51 w 174"/>
                <a:gd name="T11" fmla="*/ 28 h 166"/>
                <a:gd name="T12" fmla="*/ 49 w 174"/>
                <a:gd name="T13" fmla="*/ 27 h 166"/>
                <a:gd name="T14" fmla="*/ 46 w 174"/>
                <a:gd name="T15" fmla="*/ 35 h 166"/>
                <a:gd name="T16" fmla="*/ 42 w 174"/>
                <a:gd name="T17" fmla="*/ 36 h 166"/>
                <a:gd name="T18" fmla="*/ 43 w 174"/>
                <a:gd name="T19" fmla="*/ 39 h 166"/>
                <a:gd name="T20" fmla="*/ 44 w 174"/>
                <a:gd name="T21" fmla="*/ 38 h 166"/>
                <a:gd name="T22" fmla="*/ 23 w 174"/>
                <a:gd name="T23" fmla="*/ 98 h 166"/>
                <a:gd name="T24" fmla="*/ 8 w 174"/>
                <a:gd name="T25" fmla="*/ 136 h 166"/>
                <a:gd name="T26" fmla="*/ 1 w 174"/>
                <a:gd name="T27" fmla="*/ 165 h 166"/>
                <a:gd name="T28" fmla="*/ 4 w 174"/>
                <a:gd name="T29" fmla="*/ 165 h 166"/>
                <a:gd name="T30" fmla="*/ 15 w 174"/>
                <a:gd name="T31" fmla="*/ 129 h 166"/>
                <a:gd name="T32" fmla="*/ 27 w 174"/>
                <a:gd name="T33" fmla="*/ 97 h 166"/>
                <a:gd name="T34" fmla="*/ 48 w 174"/>
                <a:gd name="T35" fmla="*/ 37 h 166"/>
                <a:gd name="T36" fmla="*/ 76 w 174"/>
                <a:gd name="T37" fmla="*/ 28 h 166"/>
                <a:gd name="T38" fmla="*/ 107 w 174"/>
                <a:gd name="T39" fmla="*/ 21 h 166"/>
                <a:gd name="T40" fmla="*/ 172 w 174"/>
                <a:gd name="T41" fmla="*/ 4 h 166"/>
                <a:gd name="T42" fmla="*/ 172 w 174"/>
                <a:gd name="T43" fmla="*/ 1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74" h="166">
                  <a:moveTo>
                    <a:pt x="172" y="1"/>
                  </a:moveTo>
                  <a:cubicBezTo>
                    <a:pt x="161" y="0"/>
                    <a:pt x="150" y="4"/>
                    <a:pt x="140" y="7"/>
                  </a:cubicBezTo>
                  <a:cubicBezTo>
                    <a:pt x="129" y="11"/>
                    <a:pt x="118" y="14"/>
                    <a:pt x="108" y="17"/>
                  </a:cubicBezTo>
                  <a:cubicBezTo>
                    <a:pt x="97" y="20"/>
                    <a:pt x="86" y="21"/>
                    <a:pt x="76" y="24"/>
                  </a:cubicBezTo>
                  <a:cubicBezTo>
                    <a:pt x="67" y="28"/>
                    <a:pt x="58" y="31"/>
                    <a:pt x="49" y="34"/>
                  </a:cubicBezTo>
                  <a:cubicBezTo>
                    <a:pt x="50" y="32"/>
                    <a:pt x="51" y="30"/>
                    <a:pt x="51" y="28"/>
                  </a:cubicBezTo>
                  <a:cubicBezTo>
                    <a:pt x="52" y="26"/>
                    <a:pt x="49" y="25"/>
                    <a:pt x="49" y="27"/>
                  </a:cubicBezTo>
                  <a:cubicBezTo>
                    <a:pt x="48" y="30"/>
                    <a:pt x="47" y="32"/>
                    <a:pt x="46" y="35"/>
                  </a:cubicBezTo>
                  <a:cubicBezTo>
                    <a:pt x="44" y="35"/>
                    <a:pt x="43" y="36"/>
                    <a:pt x="42" y="36"/>
                  </a:cubicBezTo>
                  <a:cubicBezTo>
                    <a:pt x="40" y="36"/>
                    <a:pt x="41" y="39"/>
                    <a:pt x="43" y="39"/>
                  </a:cubicBezTo>
                  <a:cubicBezTo>
                    <a:pt x="43" y="39"/>
                    <a:pt x="44" y="38"/>
                    <a:pt x="44" y="38"/>
                  </a:cubicBezTo>
                  <a:cubicBezTo>
                    <a:pt x="37" y="58"/>
                    <a:pt x="29" y="78"/>
                    <a:pt x="23" y="98"/>
                  </a:cubicBezTo>
                  <a:cubicBezTo>
                    <a:pt x="19" y="111"/>
                    <a:pt x="13" y="123"/>
                    <a:pt x="8" y="136"/>
                  </a:cubicBezTo>
                  <a:cubicBezTo>
                    <a:pt x="4" y="145"/>
                    <a:pt x="0" y="155"/>
                    <a:pt x="1" y="165"/>
                  </a:cubicBezTo>
                  <a:cubicBezTo>
                    <a:pt x="2" y="166"/>
                    <a:pt x="3" y="166"/>
                    <a:pt x="4" y="165"/>
                  </a:cubicBezTo>
                  <a:cubicBezTo>
                    <a:pt x="6" y="152"/>
                    <a:pt x="10" y="141"/>
                    <a:pt x="15" y="129"/>
                  </a:cubicBezTo>
                  <a:cubicBezTo>
                    <a:pt x="20" y="118"/>
                    <a:pt x="24" y="108"/>
                    <a:pt x="27" y="97"/>
                  </a:cubicBezTo>
                  <a:cubicBezTo>
                    <a:pt x="32" y="77"/>
                    <a:pt x="41" y="57"/>
                    <a:pt x="48" y="37"/>
                  </a:cubicBezTo>
                  <a:cubicBezTo>
                    <a:pt x="58" y="35"/>
                    <a:pt x="67" y="31"/>
                    <a:pt x="76" y="28"/>
                  </a:cubicBezTo>
                  <a:cubicBezTo>
                    <a:pt x="86" y="25"/>
                    <a:pt x="97" y="24"/>
                    <a:pt x="107" y="21"/>
                  </a:cubicBezTo>
                  <a:cubicBezTo>
                    <a:pt x="129" y="15"/>
                    <a:pt x="150" y="8"/>
                    <a:pt x="172" y="4"/>
                  </a:cubicBezTo>
                  <a:cubicBezTo>
                    <a:pt x="174" y="4"/>
                    <a:pt x="174" y="1"/>
                    <a:pt x="172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" name="Freeform 272"/>
            <p:cNvSpPr>
              <a:spLocks/>
            </p:cNvSpPr>
            <p:nvPr/>
          </p:nvSpPr>
          <p:spPr bwMode="auto">
            <a:xfrm>
              <a:off x="4784726" y="3530601"/>
              <a:ext cx="204788" cy="69850"/>
            </a:xfrm>
            <a:custGeom>
              <a:avLst/>
              <a:gdLst>
                <a:gd name="T0" fmla="*/ 93 w 95"/>
                <a:gd name="T1" fmla="*/ 4 h 32"/>
                <a:gd name="T2" fmla="*/ 54 w 95"/>
                <a:gd name="T3" fmla="*/ 14 h 32"/>
                <a:gd name="T4" fmla="*/ 2 w 95"/>
                <a:gd name="T5" fmla="*/ 29 h 32"/>
                <a:gd name="T6" fmla="*/ 3 w 95"/>
                <a:gd name="T7" fmla="*/ 32 h 32"/>
                <a:gd name="T8" fmla="*/ 93 w 95"/>
                <a:gd name="T9" fmla="*/ 7 h 32"/>
                <a:gd name="T10" fmla="*/ 93 w 95"/>
                <a:gd name="T11" fmla="*/ 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" h="32">
                  <a:moveTo>
                    <a:pt x="93" y="4"/>
                  </a:moveTo>
                  <a:cubicBezTo>
                    <a:pt x="81" y="0"/>
                    <a:pt x="66" y="10"/>
                    <a:pt x="54" y="14"/>
                  </a:cubicBezTo>
                  <a:cubicBezTo>
                    <a:pt x="37" y="20"/>
                    <a:pt x="20" y="26"/>
                    <a:pt x="2" y="29"/>
                  </a:cubicBezTo>
                  <a:cubicBezTo>
                    <a:pt x="0" y="29"/>
                    <a:pt x="1" y="32"/>
                    <a:pt x="3" y="32"/>
                  </a:cubicBezTo>
                  <a:cubicBezTo>
                    <a:pt x="34" y="28"/>
                    <a:pt x="63" y="12"/>
                    <a:pt x="93" y="7"/>
                  </a:cubicBezTo>
                  <a:cubicBezTo>
                    <a:pt x="95" y="7"/>
                    <a:pt x="95" y="4"/>
                    <a:pt x="93" y="4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" name="Freeform 273"/>
            <p:cNvSpPr>
              <a:spLocks/>
            </p:cNvSpPr>
            <p:nvPr/>
          </p:nvSpPr>
          <p:spPr bwMode="auto">
            <a:xfrm>
              <a:off x="4684714" y="3663951"/>
              <a:ext cx="260350" cy="279400"/>
            </a:xfrm>
            <a:custGeom>
              <a:avLst/>
              <a:gdLst>
                <a:gd name="T0" fmla="*/ 120 w 121"/>
                <a:gd name="T1" fmla="*/ 0 h 130"/>
                <a:gd name="T2" fmla="*/ 102 w 121"/>
                <a:gd name="T3" fmla="*/ 6 h 130"/>
                <a:gd name="T4" fmla="*/ 97 w 121"/>
                <a:gd name="T5" fmla="*/ 11 h 130"/>
                <a:gd name="T6" fmla="*/ 88 w 121"/>
                <a:gd name="T7" fmla="*/ 11 h 130"/>
                <a:gd name="T8" fmla="*/ 87 w 121"/>
                <a:gd name="T9" fmla="*/ 10 h 130"/>
                <a:gd name="T10" fmla="*/ 82 w 121"/>
                <a:gd name="T11" fmla="*/ 7 h 130"/>
                <a:gd name="T12" fmla="*/ 71 w 121"/>
                <a:gd name="T13" fmla="*/ 14 h 130"/>
                <a:gd name="T14" fmla="*/ 56 w 121"/>
                <a:gd name="T15" fmla="*/ 3 h 130"/>
                <a:gd name="T16" fmla="*/ 54 w 121"/>
                <a:gd name="T17" fmla="*/ 3 h 130"/>
                <a:gd name="T18" fmla="*/ 41 w 121"/>
                <a:gd name="T19" fmla="*/ 14 h 130"/>
                <a:gd name="T20" fmla="*/ 31 w 121"/>
                <a:gd name="T21" fmla="*/ 14 h 130"/>
                <a:gd name="T22" fmla="*/ 33 w 121"/>
                <a:gd name="T23" fmla="*/ 6 h 130"/>
                <a:gd name="T24" fmla="*/ 32 w 121"/>
                <a:gd name="T25" fmla="*/ 6 h 130"/>
                <a:gd name="T26" fmla="*/ 35 w 121"/>
                <a:gd name="T27" fmla="*/ 22 h 130"/>
                <a:gd name="T28" fmla="*/ 41 w 121"/>
                <a:gd name="T29" fmla="*/ 19 h 130"/>
                <a:gd name="T30" fmla="*/ 20 w 121"/>
                <a:gd name="T31" fmla="*/ 74 h 130"/>
                <a:gd name="T32" fmla="*/ 0 w 121"/>
                <a:gd name="T33" fmla="*/ 127 h 130"/>
                <a:gd name="T34" fmla="*/ 4 w 121"/>
                <a:gd name="T35" fmla="*/ 128 h 130"/>
                <a:gd name="T36" fmla="*/ 6 w 121"/>
                <a:gd name="T37" fmla="*/ 124 h 130"/>
                <a:gd name="T38" fmla="*/ 5 w 121"/>
                <a:gd name="T39" fmla="*/ 122 h 130"/>
                <a:gd name="T40" fmla="*/ 24 w 121"/>
                <a:gd name="T41" fmla="*/ 75 h 130"/>
                <a:gd name="T42" fmla="*/ 46 w 121"/>
                <a:gd name="T43" fmla="*/ 15 h 130"/>
                <a:gd name="T44" fmla="*/ 48 w 121"/>
                <a:gd name="T45" fmla="*/ 12 h 130"/>
                <a:gd name="T46" fmla="*/ 56 w 121"/>
                <a:gd name="T47" fmla="*/ 11 h 130"/>
                <a:gd name="T48" fmla="*/ 57 w 121"/>
                <a:gd name="T49" fmla="*/ 17 h 130"/>
                <a:gd name="T50" fmla="*/ 60 w 121"/>
                <a:gd name="T51" fmla="*/ 19 h 130"/>
                <a:gd name="T52" fmla="*/ 41 w 121"/>
                <a:gd name="T53" fmla="*/ 65 h 130"/>
                <a:gd name="T54" fmla="*/ 23 w 121"/>
                <a:gd name="T55" fmla="*/ 114 h 130"/>
                <a:gd name="T56" fmla="*/ 23 w 121"/>
                <a:gd name="T57" fmla="*/ 114 h 130"/>
                <a:gd name="T58" fmla="*/ 26 w 121"/>
                <a:gd name="T59" fmla="*/ 116 h 130"/>
                <a:gd name="T60" fmla="*/ 44 w 121"/>
                <a:gd name="T61" fmla="*/ 69 h 130"/>
                <a:gd name="T62" fmla="*/ 64 w 121"/>
                <a:gd name="T63" fmla="*/ 20 h 130"/>
                <a:gd name="T64" fmla="*/ 69 w 121"/>
                <a:gd name="T65" fmla="*/ 20 h 130"/>
                <a:gd name="T66" fmla="*/ 86 w 121"/>
                <a:gd name="T67" fmla="*/ 15 h 130"/>
                <a:gd name="T68" fmla="*/ 97 w 121"/>
                <a:gd name="T69" fmla="*/ 15 h 130"/>
                <a:gd name="T70" fmla="*/ 104 w 121"/>
                <a:gd name="T71" fmla="*/ 8 h 130"/>
                <a:gd name="T72" fmla="*/ 120 w 121"/>
                <a:gd name="T73" fmla="*/ 2 h 130"/>
                <a:gd name="T74" fmla="*/ 120 w 121"/>
                <a:gd name="T75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1" h="130">
                  <a:moveTo>
                    <a:pt x="120" y="0"/>
                  </a:moveTo>
                  <a:cubicBezTo>
                    <a:pt x="113" y="0"/>
                    <a:pt x="107" y="1"/>
                    <a:pt x="102" y="6"/>
                  </a:cubicBezTo>
                  <a:cubicBezTo>
                    <a:pt x="101" y="7"/>
                    <a:pt x="99" y="10"/>
                    <a:pt x="97" y="11"/>
                  </a:cubicBezTo>
                  <a:cubicBezTo>
                    <a:pt x="94" y="11"/>
                    <a:pt x="91" y="11"/>
                    <a:pt x="88" y="11"/>
                  </a:cubicBezTo>
                  <a:cubicBezTo>
                    <a:pt x="88" y="11"/>
                    <a:pt x="88" y="10"/>
                    <a:pt x="87" y="10"/>
                  </a:cubicBezTo>
                  <a:cubicBezTo>
                    <a:pt x="85" y="9"/>
                    <a:pt x="85" y="7"/>
                    <a:pt x="82" y="7"/>
                  </a:cubicBezTo>
                  <a:cubicBezTo>
                    <a:pt x="77" y="7"/>
                    <a:pt x="75" y="11"/>
                    <a:pt x="71" y="14"/>
                  </a:cubicBezTo>
                  <a:cubicBezTo>
                    <a:pt x="60" y="23"/>
                    <a:pt x="60" y="9"/>
                    <a:pt x="56" y="3"/>
                  </a:cubicBezTo>
                  <a:cubicBezTo>
                    <a:pt x="55" y="3"/>
                    <a:pt x="54" y="2"/>
                    <a:pt x="54" y="3"/>
                  </a:cubicBezTo>
                  <a:cubicBezTo>
                    <a:pt x="48" y="5"/>
                    <a:pt x="46" y="11"/>
                    <a:pt x="41" y="14"/>
                  </a:cubicBezTo>
                  <a:cubicBezTo>
                    <a:pt x="37" y="18"/>
                    <a:pt x="31" y="22"/>
                    <a:pt x="31" y="14"/>
                  </a:cubicBezTo>
                  <a:cubicBezTo>
                    <a:pt x="31" y="11"/>
                    <a:pt x="33" y="8"/>
                    <a:pt x="33" y="6"/>
                  </a:cubicBezTo>
                  <a:cubicBezTo>
                    <a:pt x="33" y="5"/>
                    <a:pt x="32" y="5"/>
                    <a:pt x="32" y="6"/>
                  </a:cubicBezTo>
                  <a:cubicBezTo>
                    <a:pt x="30" y="11"/>
                    <a:pt x="24" y="24"/>
                    <a:pt x="35" y="22"/>
                  </a:cubicBezTo>
                  <a:cubicBezTo>
                    <a:pt x="37" y="22"/>
                    <a:pt x="39" y="21"/>
                    <a:pt x="41" y="19"/>
                  </a:cubicBezTo>
                  <a:cubicBezTo>
                    <a:pt x="33" y="37"/>
                    <a:pt x="27" y="55"/>
                    <a:pt x="20" y="74"/>
                  </a:cubicBezTo>
                  <a:cubicBezTo>
                    <a:pt x="14" y="92"/>
                    <a:pt x="2" y="108"/>
                    <a:pt x="0" y="127"/>
                  </a:cubicBezTo>
                  <a:cubicBezTo>
                    <a:pt x="0" y="130"/>
                    <a:pt x="4" y="130"/>
                    <a:pt x="4" y="128"/>
                  </a:cubicBezTo>
                  <a:cubicBezTo>
                    <a:pt x="5" y="127"/>
                    <a:pt x="5" y="125"/>
                    <a:pt x="6" y="124"/>
                  </a:cubicBezTo>
                  <a:cubicBezTo>
                    <a:pt x="6" y="123"/>
                    <a:pt x="6" y="122"/>
                    <a:pt x="5" y="122"/>
                  </a:cubicBezTo>
                  <a:cubicBezTo>
                    <a:pt x="8" y="106"/>
                    <a:pt x="18" y="91"/>
                    <a:pt x="24" y="75"/>
                  </a:cubicBezTo>
                  <a:cubicBezTo>
                    <a:pt x="31" y="55"/>
                    <a:pt x="37" y="35"/>
                    <a:pt x="46" y="15"/>
                  </a:cubicBezTo>
                  <a:cubicBezTo>
                    <a:pt x="47" y="14"/>
                    <a:pt x="48" y="13"/>
                    <a:pt x="48" y="12"/>
                  </a:cubicBezTo>
                  <a:cubicBezTo>
                    <a:pt x="51" y="10"/>
                    <a:pt x="53" y="6"/>
                    <a:pt x="56" y="11"/>
                  </a:cubicBezTo>
                  <a:cubicBezTo>
                    <a:pt x="57" y="13"/>
                    <a:pt x="56" y="15"/>
                    <a:pt x="57" y="17"/>
                  </a:cubicBezTo>
                  <a:cubicBezTo>
                    <a:pt x="58" y="18"/>
                    <a:pt x="59" y="19"/>
                    <a:pt x="60" y="19"/>
                  </a:cubicBezTo>
                  <a:cubicBezTo>
                    <a:pt x="55" y="35"/>
                    <a:pt x="47" y="49"/>
                    <a:pt x="41" y="65"/>
                  </a:cubicBezTo>
                  <a:cubicBezTo>
                    <a:pt x="35" y="81"/>
                    <a:pt x="31" y="99"/>
                    <a:pt x="23" y="114"/>
                  </a:cubicBezTo>
                  <a:cubicBezTo>
                    <a:pt x="23" y="114"/>
                    <a:pt x="23" y="114"/>
                    <a:pt x="23" y="114"/>
                  </a:cubicBezTo>
                  <a:cubicBezTo>
                    <a:pt x="22" y="116"/>
                    <a:pt x="25" y="118"/>
                    <a:pt x="26" y="116"/>
                  </a:cubicBezTo>
                  <a:cubicBezTo>
                    <a:pt x="35" y="101"/>
                    <a:pt x="38" y="84"/>
                    <a:pt x="44" y="69"/>
                  </a:cubicBezTo>
                  <a:cubicBezTo>
                    <a:pt x="49" y="52"/>
                    <a:pt x="59" y="37"/>
                    <a:pt x="64" y="20"/>
                  </a:cubicBezTo>
                  <a:cubicBezTo>
                    <a:pt x="65" y="20"/>
                    <a:pt x="67" y="20"/>
                    <a:pt x="69" y="20"/>
                  </a:cubicBezTo>
                  <a:cubicBezTo>
                    <a:pt x="76" y="17"/>
                    <a:pt x="76" y="8"/>
                    <a:pt x="86" y="15"/>
                  </a:cubicBezTo>
                  <a:cubicBezTo>
                    <a:pt x="90" y="17"/>
                    <a:pt x="92" y="18"/>
                    <a:pt x="97" y="15"/>
                  </a:cubicBezTo>
                  <a:cubicBezTo>
                    <a:pt x="100" y="13"/>
                    <a:pt x="102" y="10"/>
                    <a:pt x="104" y="8"/>
                  </a:cubicBezTo>
                  <a:cubicBezTo>
                    <a:pt x="110" y="4"/>
                    <a:pt x="114" y="4"/>
                    <a:pt x="120" y="2"/>
                  </a:cubicBezTo>
                  <a:cubicBezTo>
                    <a:pt x="121" y="2"/>
                    <a:pt x="121" y="0"/>
                    <a:pt x="120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" name="Freeform 274"/>
            <p:cNvSpPr>
              <a:spLocks/>
            </p:cNvSpPr>
            <p:nvPr/>
          </p:nvSpPr>
          <p:spPr bwMode="auto">
            <a:xfrm>
              <a:off x="4491039" y="3101976"/>
              <a:ext cx="76200" cy="176213"/>
            </a:xfrm>
            <a:custGeom>
              <a:avLst/>
              <a:gdLst>
                <a:gd name="T0" fmla="*/ 36 w 36"/>
                <a:gd name="T1" fmla="*/ 1 h 82"/>
                <a:gd name="T2" fmla="*/ 35 w 36"/>
                <a:gd name="T3" fmla="*/ 1 h 82"/>
                <a:gd name="T4" fmla="*/ 29 w 36"/>
                <a:gd name="T5" fmla="*/ 12 h 82"/>
                <a:gd name="T6" fmla="*/ 23 w 36"/>
                <a:gd name="T7" fmla="*/ 24 h 82"/>
                <a:gd name="T8" fmla="*/ 11 w 36"/>
                <a:gd name="T9" fmla="*/ 48 h 82"/>
                <a:gd name="T10" fmla="*/ 2 w 36"/>
                <a:gd name="T11" fmla="*/ 81 h 82"/>
                <a:gd name="T12" fmla="*/ 3 w 36"/>
                <a:gd name="T13" fmla="*/ 80 h 82"/>
                <a:gd name="T14" fmla="*/ 20 w 36"/>
                <a:gd name="T15" fmla="*/ 36 h 82"/>
                <a:gd name="T16" fmla="*/ 30 w 36"/>
                <a:gd name="T17" fmla="*/ 13 h 82"/>
                <a:gd name="T18" fmla="*/ 36 w 36"/>
                <a:gd name="T19" fmla="*/ 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82">
                  <a:moveTo>
                    <a:pt x="36" y="1"/>
                  </a:moveTo>
                  <a:cubicBezTo>
                    <a:pt x="35" y="0"/>
                    <a:pt x="35" y="0"/>
                    <a:pt x="35" y="1"/>
                  </a:cubicBezTo>
                  <a:cubicBezTo>
                    <a:pt x="34" y="5"/>
                    <a:pt x="31" y="9"/>
                    <a:pt x="29" y="12"/>
                  </a:cubicBezTo>
                  <a:cubicBezTo>
                    <a:pt x="26" y="16"/>
                    <a:pt x="25" y="20"/>
                    <a:pt x="23" y="24"/>
                  </a:cubicBezTo>
                  <a:cubicBezTo>
                    <a:pt x="19" y="32"/>
                    <a:pt x="15" y="40"/>
                    <a:pt x="11" y="48"/>
                  </a:cubicBezTo>
                  <a:cubicBezTo>
                    <a:pt x="7" y="57"/>
                    <a:pt x="0" y="70"/>
                    <a:pt x="2" y="81"/>
                  </a:cubicBezTo>
                  <a:cubicBezTo>
                    <a:pt x="2" y="82"/>
                    <a:pt x="3" y="81"/>
                    <a:pt x="3" y="80"/>
                  </a:cubicBezTo>
                  <a:cubicBezTo>
                    <a:pt x="4" y="65"/>
                    <a:pt x="14" y="50"/>
                    <a:pt x="20" y="36"/>
                  </a:cubicBezTo>
                  <a:cubicBezTo>
                    <a:pt x="23" y="29"/>
                    <a:pt x="26" y="21"/>
                    <a:pt x="30" y="13"/>
                  </a:cubicBezTo>
                  <a:cubicBezTo>
                    <a:pt x="33" y="9"/>
                    <a:pt x="36" y="6"/>
                    <a:pt x="36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" name="Freeform 275"/>
            <p:cNvSpPr>
              <a:spLocks/>
            </p:cNvSpPr>
            <p:nvPr/>
          </p:nvSpPr>
          <p:spPr bwMode="auto">
            <a:xfrm>
              <a:off x="4481514" y="3119439"/>
              <a:ext cx="120650" cy="227013"/>
            </a:xfrm>
            <a:custGeom>
              <a:avLst/>
              <a:gdLst>
                <a:gd name="T0" fmla="*/ 53 w 56"/>
                <a:gd name="T1" fmla="*/ 2 h 106"/>
                <a:gd name="T2" fmla="*/ 24 w 56"/>
                <a:gd name="T3" fmla="*/ 54 h 106"/>
                <a:gd name="T4" fmla="*/ 1 w 56"/>
                <a:gd name="T5" fmla="*/ 105 h 106"/>
                <a:gd name="T6" fmla="*/ 2 w 56"/>
                <a:gd name="T7" fmla="*/ 105 h 106"/>
                <a:gd name="T8" fmla="*/ 14 w 56"/>
                <a:gd name="T9" fmla="*/ 80 h 106"/>
                <a:gd name="T10" fmla="*/ 27 w 56"/>
                <a:gd name="T11" fmla="*/ 54 h 106"/>
                <a:gd name="T12" fmla="*/ 55 w 56"/>
                <a:gd name="T13" fmla="*/ 3 h 106"/>
                <a:gd name="T14" fmla="*/ 53 w 56"/>
                <a:gd name="T15" fmla="*/ 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6" h="106">
                  <a:moveTo>
                    <a:pt x="53" y="2"/>
                  </a:moveTo>
                  <a:cubicBezTo>
                    <a:pt x="41" y="18"/>
                    <a:pt x="33" y="36"/>
                    <a:pt x="24" y="54"/>
                  </a:cubicBezTo>
                  <a:cubicBezTo>
                    <a:pt x="15" y="70"/>
                    <a:pt x="6" y="87"/>
                    <a:pt x="1" y="105"/>
                  </a:cubicBezTo>
                  <a:cubicBezTo>
                    <a:pt x="0" y="106"/>
                    <a:pt x="2" y="106"/>
                    <a:pt x="2" y="105"/>
                  </a:cubicBezTo>
                  <a:cubicBezTo>
                    <a:pt x="7" y="97"/>
                    <a:pt x="10" y="88"/>
                    <a:pt x="14" y="80"/>
                  </a:cubicBezTo>
                  <a:cubicBezTo>
                    <a:pt x="18" y="71"/>
                    <a:pt x="23" y="62"/>
                    <a:pt x="27" y="54"/>
                  </a:cubicBezTo>
                  <a:cubicBezTo>
                    <a:pt x="36" y="37"/>
                    <a:pt x="44" y="19"/>
                    <a:pt x="55" y="3"/>
                  </a:cubicBezTo>
                  <a:cubicBezTo>
                    <a:pt x="56" y="2"/>
                    <a:pt x="54" y="0"/>
                    <a:pt x="53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5" name="Freeform 276"/>
            <p:cNvSpPr>
              <a:spLocks/>
            </p:cNvSpPr>
            <p:nvPr/>
          </p:nvSpPr>
          <p:spPr bwMode="auto">
            <a:xfrm>
              <a:off x="4516439" y="3168651"/>
              <a:ext cx="96838" cy="220663"/>
            </a:xfrm>
            <a:custGeom>
              <a:avLst/>
              <a:gdLst>
                <a:gd name="T0" fmla="*/ 42 w 45"/>
                <a:gd name="T1" fmla="*/ 1 h 103"/>
                <a:gd name="T2" fmla="*/ 20 w 45"/>
                <a:gd name="T3" fmla="*/ 54 h 103"/>
                <a:gd name="T4" fmla="*/ 8 w 45"/>
                <a:gd name="T5" fmla="*/ 80 h 103"/>
                <a:gd name="T6" fmla="*/ 0 w 45"/>
                <a:gd name="T7" fmla="*/ 102 h 103"/>
                <a:gd name="T8" fmla="*/ 1 w 45"/>
                <a:gd name="T9" fmla="*/ 102 h 103"/>
                <a:gd name="T10" fmla="*/ 13 w 45"/>
                <a:gd name="T11" fmla="*/ 76 h 103"/>
                <a:gd name="T12" fmla="*/ 24 w 45"/>
                <a:gd name="T13" fmla="*/ 52 h 103"/>
                <a:gd name="T14" fmla="*/ 44 w 45"/>
                <a:gd name="T15" fmla="*/ 3 h 103"/>
                <a:gd name="T16" fmla="*/ 42 w 45"/>
                <a:gd name="T17" fmla="*/ 1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103">
                  <a:moveTo>
                    <a:pt x="42" y="1"/>
                  </a:moveTo>
                  <a:cubicBezTo>
                    <a:pt x="34" y="18"/>
                    <a:pt x="28" y="37"/>
                    <a:pt x="20" y="54"/>
                  </a:cubicBezTo>
                  <a:cubicBezTo>
                    <a:pt x="16" y="62"/>
                    <a:pt x="12" y="71"/>
                    <a:pt x="8" y="80"/>
                  </a:cubicBezTo>
                  <a:cubicBezTo>
                    <a:pt x="5" y="87"/>
                    <a:pt x="1" y="94"/>
                    <a:pt x="0" y="102"/>
                  </a:cubicBezTo>
                  <a:cubicBezTo>
                    <a:pt x="0" y="103"/>
                    <a:pt x="1" y="103"/>
                    <a:pt x="1" y="102"/>
                  </a:cubicBezTo>
                  <a:cubicBezTo>
                    <a:pt x="4" y="93"/>
                    <a:pt x="9" y="85"/>
                    <a:pt x="13" y="76"/>
                  </a:cubicBezTo>
                  <a:cubicBezTo>
                    <a:pt x="17" y="68"/>
                    <a:pt x="20" y="60"/>
                    <a:pt x="24" y="52"/>
                  </a:cubicBezTo>
                  <a:cubicBezTo>
                    <a:pt x="31" y="36"/>
                    <a:pt x="37" y="19"/>
                    <a:pt x="44" y="3"/>
                  </a:cubicBezTo>
                  <a:cubicBezTo>
                    <a:pt x="45" y="1"/>
                    <a:pt x="43" y="0"/>
                    <a:pt x="42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6" name="Freeform 277"/>
            <p:cNvSpPr>
              <a:spLocks/>
            </p:cNvSpPr>
            <p:nvPr/>
          </p:nvSpPr>
          <p:spPr bwMode="auto">
            <a:xfrm>
              <a:off x="4541839" y="3200401"/>
              <a:ext cx="103188" cy="254000"/>
            </a:xfrm>
            <a:custGeom>
              <a:avLst/>
              <a:gdLst>
                <a:gd name="T0" fmla="*/ 45 w 48"/>
                <a:gd name="T1" fmla="*/ 2 h 118"/>
                <a:gd name="T2" fmla="*/ 31 w 48"/>
                <a:gd name="T3" fmla="*/ 35 h 118"/>
                <a:gd name="T4" fmla="*/ 19 w 48"/>
                <a:gd name="T5" fmla="*/ 64 h 118"/>
                <a:gd name="T6" fmla="*/ 0 w 48"/>
                <a:gd name="T7" fmla="*/ 117 h 118"/>
                <a:gd name="T8" fmla="*/ 2 w 48"/>
                <a:gd name="T9" fmla="*/ 117 h 118"/>
                <a:gd name="T10" fmla="*/ 24 w 48"/>
                <a:gd name="T11" fmla="*/ 61 h 118"/>
                <a:gd name="T12" fmla="*/ 47 w 48"/>
                <a:gd name="T13" fmla="*/ 2 h 118"/>
                <a:gd name="T14" fmla="*/ 45 w 48"/>
                <a:gd name="T15" fmla="*/ 2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118">
                  <a:moveTo>
                    <a:pt x="45" y="2"/>
                  </a:moveTo>
                  <a:cubicBezTo>
                    <a:pt x="41" y="13"/>
                    <a:pt x="35" y="24"/>
                    <a:pt x="31" y="35"/>
                  </a:cubicBezTo>
                  <a:cubicBezTo>
                    <a:pt x="26" y="44"/>
                    <a:pt x="23" y="54"/>
                    <a:pt x="19" y="64"/>
                  </a:cubicBezTo>
                  <a:cubicBezTo>
                    <a:pt x="11" y="81"/>
                    <a:pt x="2" y="98"/>
                    <a:pt x="0" y="117"/>
                  </a:cubicBezTo>
                  <a:cubicBezTo>
                    <a:pt x="0" y="118"/>
                    <a:pt x="2" y="118"/>
                    <a:pt x="2" y="117"/>
                  </a:cubicBezTo>
                  <a:cubicBezTo>
                    <a:pt x="6" y="97"/>
                    <a:pt x="16" y="79"/>
                    <a:pt x="24" y="61"/>
                  </a:cubicBezTo>
                  <a:cubicBezTo>
                    <a:pt x="32" y="41"/>
                    <a:pt x="40" y="22"/>
                    <a:pt x="47" y="2"/>
                  </a:cubicBezTo>
                  <a:cubicBezTo>
                    <a:pt x="48" y="1"/>
                    <a:pt x="45" y="0"/>
                    <a:pt x="45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7" name="Freeform 278"/>
            <p:cNvSpPr>
              <a:spLocks/>
            </p:cNvSpPr>
            <p:nvPr/>
          </p:nvSpPr>
          <p:spPr bwMode="auto">
            <a:xfrm>
              <a:off x="4548189" y="3265489"/>
              <a:ext cx="101600" cy="263525"/>
            </a:xfrm>
            <a:custGeom>
              <a:avLst/>
              <a:gdLst>
                <a:gd name="T0" fmla="*/ 44 w 47"/>
                <a:gd name="T1" fmla="*/ 2 h 123"/>
                <a:gd name="T2" fmla="*/ 33 w 47"/>
                <a:gd name="T3" fmla="*/ 34 h 123"/>
                <a:gd name="T4" fmla="*/ 20 w 47"/>
                <a:gd name="T5" fmla="*/ 67 h 123"/>
                <a:gd name="T6" fmla="*/ 9 w 47"/>
                <a:gd name="T7" fmla="*/ 93 h 123"/>
                <a:gd name="T8" fmla="*/ 4 w 47"/>
                <a:gd name="T9" fmla="*/ 108 h 123"/>
                <a:gd name="T10" fmla="*/ 0 w 47"/>
                <a:gd name="T11" fmla="*/ 122 h 123"/>
                <a:gd name="T12" fmla="*/ 1 w 47"/>
                <a:gd name="T13" fmla="*/ 122 h 123"/>
                <a:gd name="T14" fmla="*/ 7 w 47"/>
                <a:gd name="T15" fmla="*/ 109 h 123"/>
                <a:gd name="T16" fmla="*/ 12 w 47"/>
                <a:gd name="T17" fmla="*/ 94 h 123"/>
                <a:gd name="T18" fmla="*/ 26 w 47"/>
                <a:gd name="T19" fmla="*/ 59 h 123"/>
                <a:gd name="T20" fmla="*/ 37 w 47"/>
                <a:gd name="T21" fmla="*/ 31 h 123"/>
                <a:gd name="T22" fmla="*/ 47 w 47"/>
                <a:gd name="T23" fmla="*/ 2 h 123"/>
                <a:gd name="T24" fmla="*/ 44 w 47"/>
                <a:gd name="T25" fmla="*/ 2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" h="123">
                  <a:moveTo>
                    <a:pt x="44" y="2"/>
                  </a:moveTo>
                  <a:cubicBezTo>
                    <a:pt x="43" y="14"/>
                    <a:pt x="37" y="24"/>
                    <a:pt x="33" y="34"/>
                  </a:cubicBezTo>
                  <a:cubicBezTo>
                    <a:pt x="29" y="45"/>
                    <a:pt x="25" y="56"/>
                    <a:pt x="20" y="67"/>
                  </a:cubicBezTo>
                  <a:cubicBezTo>
                    <a:pt x="16" y="75"/>
                    <a:pt x="13" y="84"/>
                    <a:pt x="9" y="93"/>
                  </a:cubicBezTo>
                  <a:cubicBezTo>
                    <a:pt x="7" y="98"/>
                    <a:pt x="6" y="103"/>
                    <a:pt x="4" y="108"/>
                  </a:cubicBezTo>
                  <a:cubicBezTo>
                    <a:pt x="3" y="113"/>
                    <a:pt x="1" y="117"/>
                    <a:pt x="0" y="122"/>
                  </a:cubicBezTo>
                  <a:cubicBezTo>
                    <a:pt x="0" y="123"/>
                    <a:pt x="1" y="123"/>
                    <a:pt x="1" y="122"/>
                  </a:cubicBezTo>
                  <a:cubicBezTo>
                    <a:pt x="3" y="118"/>
                    <a:pt x="5" y="114"/>
                    <a:pt x="7" y="109"/>
                  </a:cubicBezTo>
                  <a:cubicBezTo>
                    <a:pt x="8" y="104"/>
                    <a:pt x="10" y="99"/>
                    <a:pt x="12" y="94"/>
                  </a:cubicBezTo>
                  <a:cubicBezTo>
                    <a:pt x="16" y="82"/>
                    <a:pt x="21" y="70"/>
                    <a:pt x="26" y="59"/>
                  </a:cubicBezTo>
                  <a:cubicBezTo>
                    <a:pt x="30" y="49"/>
                    <a:pt x="34" y="40"/>
                    <a:pt x="37" y="31"/>
                  </a:cubicBezTo>
                  <a:cubicBezTo>
                    <a:pt x="41" y="21"/>
                    <a:pt x="46" y="12"/>
                    <a:pt x="47" y="2"/>
                  </a:cubicBezTo>
                  <a:cubicBezTo>
                    <a:pt x="47" y="0"/>
                    <a:pt x="44" y="0"/>
                    <a:pt x="44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" name="Freeform 279"/>
            <p:cNvSpPr>
              <a:spLocks/>
            </p:cNvSpPr>
            <p:nvPr/>
          </p:nvSpPr>
          <p:spPr bwMode="auto">
            <a:xfrm>
              <a:off x="4557714" y="3302001"/>
              <a:ext cx="127000" cy="301625"/>
            </a:xfrm>
            <a:custGeom>
              <a:avLst/>
              <a:gdLst>
                <a:gd name="T0" fmla="*/ 55 w 59"/>
                <a:gd name="T1" fmla="*/ 2 h 141"/>
                <a:gd name="T2" fmla="*/ 42 w 59"/>
                <a:gd name="T3" fmla="*/ 40 h 141"/>
                <a:gd name="T4" fmla="*/ 35 w 59"/>
                <a:gd name="T5" fmla="*/ 60 h 141"/>
                <a:gd name="T6" fmla="*/ 26 w 59"/>
                <a:gd name="T7" fmla="*/ 76 h 141"/>
                <a:gd name="T8" fmla="*/ 14 w 59"/>
                <a:gd name="T9" fmla="*/ 110 h 141"/>
                <a:gd name="T10" fmla="*/ 1 w 59"/>
                <a:gd name="T11" fmla="*/ 140 h 141"/>
                <a:gd name="T12" fmla="*/ 3 w 59"/>
                <a:gd name="T13" fmla="*/ 140 h 141"/>
                <a:gd name="T14" fmla="*/ 18 w 59"/>
                <a:gd name="T15" fmla="*/ 108 h 141"/>
                <a:gd name="T16" fmla="*/ 33 w 59"/>
                <a:gd name="T17" fmla="*/ 71 h 141"/>
                <a:gd name="T18" fmla="*/ 45 w 59"/>
                <a:gd name="T19" fmla="*/ 41 h 141"/>
                <a:gd name="T20" fmla="*/ 58 w 59"/>
                <a:gd name="T21" fmla="*/ 3 h 141"/>
                <a:gd name="T22" fmla="*/ 55 w 59"/>
                <a:gd name="T23" fmla="*/ 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9" h="141">
                  <a:moveTo>
                    <a:pt x="55" y="2"/>
                  </a:moveTo>
                  <a:cubicBezTo>
                    <a:pt x="51" y="15"/>
                    <a:pt x="46" y="28"/>
                    <a:pt x="42" y="40"/>
                  </a:cubicBezTo>
                  <a:cubicBezTo>
                    <a:pt x="40" y="47"/>
                    <a:pt x="38" y="54"/>
                    <a:pt x="35" y="60"/>
                  </a:cubicBezTo>
                  <a:cubicBezTo>
                    <a:pt x="33" y="65"/>
                    <a:pt x="29" y="71"/>
                    <a:pt x="26" y="76"/>
                  </a:cubicBezTo>
                  <a:cubicBezTo>
                    <a:pt x="21" y="87"/>
                    <a:pt x="18" y="98"/>
                    <a:pt x="14" y="110"/>
                  </a:cubicBezTo>
                  <a:cubicBezTo>
                    <a:pt x="10" y="120"/>
                    <a:pt x="2" y="129"/>
                    <a:pt x="1" y="140"/>
                  </a:cubicBezTo>
                  <a:cubicBezTo>
                    <a:pt x="0" y="141"/>
                    <a:pt x="2" y="141"/>
                    <a:pt x="3" y="140"/>
                  </a:cubicBezTo>
                  <a:cubicBezTo>
                    <a:pt x="6" y="129"/>
                    <a:pt x="14" y="119"/>
                    <a:pt x="18" y="108"/>
                  </a:cubicBezTo>
                  <a:cubicBezTo>
                    <a:pt x="22" y="95"/>
                    <a:pt x="26" y="83"/>
                    <a:pt x="33" y="71"/>
                  </a:cubicBezTo>
                  <a:cubicBezTo>
                    <a:pt x="38" y="61"/>
                    <a:pt x="41" y="52"/>
                    <a:pt x="45" y="41"/>
                  </a:cubicBezTo>
                  <a:cubicBezTo>
                    <a:pt x="49" y="28"/>
                    <a:pt x="54" y="16"/>
                    <a:pt x="58" y="3"/>
                  </a:cubicBezTo>
                  <a:cubicBezTo>
                    <a:pt x="59" y="1"/>
                    <a:pt x="56" y="0"/>
                    <a:pt x="55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" name="Freeform 280"/>
            <p:cNvSpPr>
              <a:spLocks/>
            </p:cNvSpPr>
            <p:nvPr/>
          </p:nvSpPr>
          <p:spPr bwMode="auto">
            <a:xfrm>
              <a:off x="4573589" y="3387726"/>
              <a:ext cx="119063" cy="269875"/>
            </a:xfrm>
            <a:custGeom>
              <a:avLst/>
              <a:gdLst>
                <a:gd name="T0" fmla="*/ 52 w 55"/>
                <a:gd name="T1" fmla="*/ 2 h 126"/>
                <a:gd name="T2" fmla="*/ 36 w 55"/>
                <a:gd name="T3" fmla="*/ 35 h 126"/>
                <a:gd name="T4" fmla="*/ 24 w 55"/>
                <a:gd name="T5" fmla="*/ 65 h 126"/>
                <a:gd name="T6" fmla="*/ 11 w 55"/>
                <a:gd name="T7" fmla="*/ 96 h 126"/>
                <a:gd name="T8" fmla="*/ 5 w 55"/>
                <a:gd name="T9" fmla="*/ 112 h 126"/>
                <a:gd name="T10" fmla="*/ 0 w 55"/>
                <a:gd name="T11" fmla="*/ 125 h 126"/>
                <a:gd name="T12" fmla="*/ 2 w 55"/>
                <a:gd name="T13" fmla="*/ 125 h 126"/>
                <a:gd name="T14" fmla="*/ 13 w 55"/>
                <a:gd name="T15" fmla="*/ 100 h 126"/>
                <a:gd name="T16" fmla="*/ 26 w 55"/>
                <a:gd name="T17" fmla="*/ 67 h 126"/>
                <a:gd name="T18" fmla="*/ 40 w 55"/>
                <a:gd name="T19" fmla="*/ 33 h 126"/>
                <a:gd name="T20" fmla="*/ 55 w 55"/>
                <a:gd name="T21" fmla="*/ 3 h 126"/>
                <a:gd name="T22" fmla="*/ 52 w 55"/>
                <a:gd name="T23" fmla="*/ 2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" h="126">
                  <a:moveTo>
                    <a:pt x="52" y="2"/>
                  </a:moveTo>
                  <a:cubicBezTo>
                    <a:pt x="48" y="13"/>
                    <a:pt x="42" y="24"/>
                    <a:pt x="36" y="35"/>
                  </a:cubicBezTo>
                  <a:cubicBezTo>
                    <a:pt x="32" y="44"/>
                    <a:pt x="28" y="55"/>
                    <a:pt x="24" y="65"/>
                  </a:cubicBezTo>
                  <a:cubicBezTo>
                    <a:pt x="20" y="75"/>
                    <a:pt x="15" y="85"/>
                    <a:pt x="11" y="96"/>
                  </a:cubicBezTo>
                  <a:cubicBezTo>
                    <a:pt x="9" y="101"/>
                    <a:pt x="7" y="107"/>
                    <a:pt x="5" y="112"/>
                  </a:cubicBezTo>
                  <a:cubicBezTo>
                    <a:pt x="4" y="116"/>
                    <a:pt x="1" y="120"/>
                    <a:pt x="0" y="125"/>
                  </a:cubicBezTo>
                  <a:cubicBezTo>
                    <a:pt x="0" y="125"/>
                    <a:pt x="1" y="126"/>
                    <a:pt x="2" y="125"/>
                  </a:cubicBezTo>
                  <a:cubicBezTo>
                    <a:pt x="7" y="117"/>
                    <a:pt x="10" y="109"/>
                    <a:pt x="13" y="100"/>
                  </a:cubicBezTo>
                  <a:cubicBezTo>
                    <a:pt x="17" y="89"/>
                    <a:pt x="22" y="78"/>
                    <a:pt x="26" y="67"/>
                  </a:cubicBezTo>
                  <a:cubicBezTo>
                    <a:pt x="31" y="56"/>
                    <a:pt x="35" y="44"/>
                    <a:pt x="40" y="33"/>
                  </a:cubicBezTo>
                  <a:cubicBezTo>
                    <a:pt x="45" y="23"/>
                    <a:pt x="51" y="13"/>
                    <a:pt x="55" y="3"/>
                  </a:cubicBezTo>
                  <a:cubicBezTo>
                    <a:pt x="55" y="1"/>
                    <a:pt x="53" y="0"/>
                    <a:pt x="52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0" name="Freeform 281"/>
            <p:cNvSpPr>
              <a:spLocks/>
            </p:cNvSpPr>
            <p:nvPr/>
          </p:nvSpPr>
          <p:spPr bwMode="auto">
            <a:xfrm>
              <a:off x="4579939" y="3460751"/>
              <a:ext cx="112713" cy="298450"/>
            </a:xfrm>
            <a:custGeom>
              <a:avLst/>
              <a:gdLst>
                <a:gd name="T0" fmla="*/ 52 w 52"/>
                <a:gd name="T1" fmla="*/ 1 h 139"/>
                <a:gd name="T2" fmla="*/ 49 w 52"/>
                <a:gd name="T3" fmla="*/ 1 h 139"/>
                <a:gd name="T4" fmla="*/ 41 w 52"/>
                <a:gd name="T5" fmla="*/ 30 h 139"/>
                <a:gd name="T6" fmla="*/ 27 w 52"/>
                <a:gd name="T7" fmla="*/ 60 h 139"/>
                <a:gd name="T8" fmla="*/ 14 w 52"/>
                <a:gd name="T9" fmla="*/ 98 h 139"/>
                <a:gd name="T10" fmla="*/ 6 w 52"/>
                <a:gd name="T11" fmla="*/ 121 h 139"/>
                <a:gd name="T12" fmla="*/ 0 w 52"/>
                <a:gd name="T13" fmla="*/ 138 h 139"/>
                <a:gd name="T14" fmla="*/ 1 w 52"/>
                <a:gd name="T15" fmla="*/ 139 h 139"/>
                <a:gd name="T16" fmla="*/ 10 w 52"/>
                <a:gd name="T17" fmla="*/ 118 h 139"/>
                <a:gd name="T18" fmla="*/ 18 w 52"/>
                <a:gd name="T19" fmla="*/ 96 h 139"/>
                <a:gd name="T20" fmla="*/ 35 w 52"/>
                <a:gd name="T21" fmla="*/ 51 h 139"/>
                <a:gd name="T22" fmla="*/ 45 w 52"/>
                <a:gd name="T23" fmla="*/ 26 h 139"/>
                <a:gd name="T24" fmla="*/ 52 w 52"/>
                <a:gd name="T25" fmla="*/ 1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139">
                  <a:moveTo>
                    <a:pt x="52" y="1"/>
                  </a:moveTo>
                  <a:cubicBezTo>
                    <a:pt x="51" y="0"/>
                    <a:pt x="49" y="0"/>
                    <a:pt x="49" y="1"/>
                  </a:cubicBezTo>
                  <a:cubicBezTo>
                    <a:pt x="50" y="11"/>
                    <a:pt x="44" y="22"/>
                    <a:pt x="41" y="30"/>
                  </a:cubicBezTo>
                  <a:cubicBezTo>
                    <a:pt x="36" y="40"/>
                    <a:pt x="32" y="50"/>
                    <a:pt x="27" y="60"/>
                  </a:cubicBezTo>
                  <a:cubicBezTo>
                    <a:pt x="22" y="72"/>
                    <a:pt x="18" y="85"/>
                    <a:pt x="14" y="98"/>
                  </a:cubicBezTo>
                  <a:cubicBezTo>
                    <a:pt x="11" y="106"/>
                    <a:pt x="8" y="113"/>
                    <a:pt x="6" y="121"/>
                  </a:cubicBezTo>
                  <a:cubicBezTo>
                    <a:pt x="4" y="127"/>
                    <a:pt x="0" y="132"/>
                    <a:pt x="0" y="138"/>
                  </a:cubicBezTo>
                  <a:cubicBezTo>
                    <a:pt x="0" y="139"/>
                    <a:pt x="1" y="139"/>
                    <a:pt x="1" y="139"/>
                  </a:cubicBezTo>
                  <a:cubicBezTo>
                    <a:pt x="4" y="132"/>
                    <a:pt x="8" y="125"/>
                    <a:pt x="10" y="118"/>
                  </a:cubicBezTo>
                  <a:cubicBezTo>
                    <a:pt x="12" y="111"/>
                    <a:pt x="15" y="103"/>
                    <a:pt x="18" y="96"/>
                  </a:cubicBezTo>
                  <a:cubicBezTo>
                    <a:pt x="23" y="80"/>
                    <a:pt x="28" y="65"/>
                    <a:pt x="35" y="51"/>
                  </a:cubicBezTo>
                  <a:cubicBezTo>
                    <a:pt x="38" y="42"/>
                    <a:pt x="42" y="34"/>
                    <a:pt x="45" y="26"/>
                  </a:cubicBezTo>
                  <a:cubicBezTo>
                    <a:pt x="48" y="18"/>
                    <a:pt x="52" y="9"/>
                    <a:pt x="52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1" name="Freeform 282"/>
            <p:cNvSpPr>
              <a:spLocks/>
            </p:cNvSpPr>
            <p:nvPr/>
          </p:nvSpPr>
          <p:spPr bwMode="auto">
            <a:xfrm>
              <a:off x="4597401" y="3475039"/>
              <a:ext cx="136525" cy="354013"/>
            </a:xfrm>
            <a:custGeom>
              <a:avLst/>
              <a:gdLst>
                <a:gd name="T0" fmla="*/ 61 w 63"/>
                <a:gd name="T1" fmla="*/ 1 h 165"/>
                <a:gd name="T2" fmla="*/ 59 w 63"/>
                <a:gd name="T3" fmla="*/ 2 h 165"/>
                <a:gd name="T4" fmla="*/ 48 w 63"/>
                <a:gd name="T5" fmla="*/ 33 h 165"/>
                <a:gd name="T6" fmla="*/ 41 w 63"/>
                <a:gd name="T7" fmla="*/ 49 h 165"/>
                <a:gd name="T8" fmla="*/ 26 w 63"/>
                <a:gd name="T9" fmla="*/ 92 h 165"/>
                <a:gd name="T10" fmla="*/ 10 w 63"/>
                <a:gd name="T11" fmla="*/ 128 h 165"/>
                <a:gd name="T12" fmla="*/ 1 w 63"/>
                <a:gd name="T13" fmla="*/ 163 h 165"/>
                <a:gd name="T14" fmla="*/ 4 w 63"/>
                <a:gd name="T15" fmla="*/ 164 h 165"/>
                <a:gd name="T16" fmla="*/ 6 w 63"/>
                <a:gd name="T17" fmla="*/ 162 h 165"/>
                <a:gd name="T18" fmla="*/ 5 w 63"/>
                <a:gd name="T19" fmla="*/ 160 h 165"/>
                <a:gd name="T20" fmla="*/ 4 w 63"/>
                <a:gd name="T21" fmla="*/ 160 h 165"/>
                <a:gd name="T22" fmla="*/ 19 w 63"/>
                <a:gd name="T23" fmla="*/ 118 h 165"/>
                <a:gd name="T24" fmla="*/ 34 w 63"/>
                <a:gd name="T25" fmla="*/ 81 h 165"/>
                <a:gd name="T26" fmla="*/ 48 w 63"/>
                <a:gd name="T27" fmla="*/ 41 h 165"/>
                <a:gd name="T28" fmla="*/ 58 w 63"/>
                <a:gd name="T29" fmla="*/ 17 h 165"/>
                <a:gd name="T30" fmla="*/ 61 w 63"/>
                <a:gd name="T31" fmla="*/ 1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3" h="165">
                  <a:moveTo>
                    <a:pt x="61" y="1"/>
                  </a:moveTo>
                  <a:cubicBezTo>
                    <a:pt x="61" y="0"/>
                    <a:pt x="59" y="0"/>
                    <a:pt x="59" y="2"/>
                  </a:cubicBezTo>
                  <a:cubicBezTo>
                    <a:pt x="61" y="10"/>
                    <a:pt x="51" y="25"/>
                    <a:pt x="48" y="33"/>
                  </a:cubicBezTo>
                  <a:cubicBezTo>
                    <a:pt x="46" y="38"/>
                    <a:pt x="44" y="44"/>
                    <a:pt x="41" y="49"/>
                  </a:cubicBezTo>
                  <a:cubicBezTo>
                    <a:pt x="36" y="63"/>
                    <a:pt x="32" y="78"/>
                    <a:pt x="26" y="92"/>
                  </a:cubicBezTo>
                  <a:cubicBezTo>
                    <a:pt x="21" y="104"/>
                    <a:pt x="15" y="116"/>
                    <a:pt x="10" y="128"/>
                  </a:cubicBezTo>
                  <a:cubicBezTo>
                    <a:pt x="6" y="139"/>
                    <a:pt x="0" y="152"/>
                    <a:pt x="1" y="163"/>
                  </a:cubicBezTo>
                  <a:cubicBezTo>
                    <a:pt x="1" y="165"/>
                    <a:pt x="3" y="165"/>
                    <a:pt x="4" y="164"/>
                  </a:cubicBezTo>
                  <a:cubicBezTo>
                    <a:pt x="4" y="163"/>
                    <a:pt x="5" y="163"/>
                    <a:pt x="6" y="162"/>
                  </a:cubicBezTo>
                  <a:cubicBezTo>
                    <a:pt x="7" y="162"/>
                    <a:pt x="6" y="160"/>
                    <a:pt x="5" y="160"/>
                  </a:cubicBezTo>
                  <a:cubicBezTo>
                    <a:pt x="5" y="160"/>
                    <a:pt x="5" y="160"/>
                    <a:pt x="4" y="160"/>
                  </a:cubicBezTo>
                  <a:cubicBezTo>
                    <a:pt x="6" y="146"/>
                    <a:pt x="13" y="131"/>
                    <a:pt x="19" y="118"/>
                  </a:cubicBezTo>
                  <a:cubicBezTo>
                    <a:pt x="25" y="106"/>
                    <a:pt x="30" y="94"/>
                    <a:pt x="34" y="81"/>
                  </a:cubicBezTo>
                  <a:cubicBezTo>
                    <a:pt x="39" y="68"/>
                    <a:pt x="43" y="54"/>
                    <a:pt x="48" y="41"/>
                  </a:cubicBezTo>
                  <a:cubicBezTo>
                    <a:pt x="51" y="33"/>
                    <a:pt x="54" y="25"/>
                    <a:pt x="58" y="17"/>
                  </a:cubicBezTo>
                  <a:cubicBezTo>
                    <a:pt x="61" y="11"/>
                    <a:pt x="63" y="8"/>
                    <a:pt x="61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2" name="Freeform 283"/>
            <p:cNvSpPr>
              <a:spLocks/>
            </p:cNvSpPr>
            <p:nvPr/>
          </p:nvSpPr>
          <p:spPr bwMode="auto">
            <a:xfrm>
              <a:off x="4656139" y="3640139"/>
              <a:ext cx="107950" cy="261938"/>
            </a:xfrm>
            <a:custGeom>
              <a:avLst/>
              <a:gdLst>
                <a:gd name="T0" fmla="*/ 47 w 50"/>
                <a:gd name="T1" fmla="*/ 1 h 122"/>
                <a:gd name="T2" fmla="*/ 20 w 50"/>
                <a:gd name="T3" fmla="*/ 64 h 122"/>
                <a:gd name="T4" fmla="*/ 9 w 50"/>
                <a:gd name="T5" fmla="*/ 93 h 122"/>
                <a:gd name="T6" fmla="*/ 1 w 50"/>
                <a:gd name="T7" fmla="*/ 119 h 122"/>
                <a:gd name="T8" fmla="*/ 5 w 50"/>
                <a:gd name="T9" fmla="*/ 118 h 122"/>
                <a:gd name="T10" fmla="*/ 5 w 50"/>
                <a:gd name="T11" fmla="*/ 118 h 122"/>
                <a:gd name="T12" fmla="*/ 14 w 50"/>
                <a:gd name="T13" fmla="*/ 89 h 122"/>
                <a:gd name="T14" fmla="*/ 25 w 50"/>
                <a:gd name="T15" fmla="*/ 62 h 122"/>
                <a:gd name="T16" fmla="*/ 49 w 50"/>
                <a:gd name="T17" fmla="*/ 2 h 122"/>
                <a:gd name="T18" fmla="*/ 47 w 50"/>
                <a:gd name="T19" fmla="*/ 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122">
                  <a:moveTo>
                    <a:pt x="47" y="1"/>
                  </a:moveTo>
                  <a:cubicBezTo>
                    <a:pt x="38" y="22"/>
                    <a:pt x="29" y="43"/>
                    <a:pt x="20" y="64"/>
                  </a:cubicBezTo>
                  <a:cubicBezTo>
                    <a:pt x="16" y="74"/>
                    <a:pt x="13" y="83"/>
                    <a:pt x="9" y="93"/>
                  </a:cubicBezTo>
                  <a:cubicBezTo>
                    <a:pt x="6" y="102"/>
                    <a:pt x="0" y="110"/>
                    <a:pt x="1" y="119"/>
                  </a:cubicBezTo>
                  <a:cubicBezTo>
                    <a:pt x="2" y="122"/>
                    <a:pt x="5" y="122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5" y="110"/>
                    <a:pt x="11" y="99"/>
                    <a:pt x="14" y="89"/>
                  </a:cubicBezTo>
                  <a:cubicBezTo>
                    <a:pt x="18" y="80"/>
                    <a:pt x="21" y="71"/>
                    <a:pt x="25" y="62"/>
                  </a:cubicBezTo>
                  <a:cubicBezTo>
                    <a:pt x="32" y="41"/>
                    <a:pt x="42" y="22"/>
                    <a:pt x="49" y="2"/>
                  </a:cubicBezTo>
                  <a:cubicBezTo>
                    <a:pt x="50" y="1"/>
                    <a:pt x="48" y="0"/>
                    <a:pt x="47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3" name="Freeform 284"/>
            <p:cNvSpPr>
              <a:spLocks/>
            </p:cNvSpPr>
            <p:nvPr/>
          </p:nvSpPr>
          <p:spPr bwMode="auto">
            <a:xfrm>
              <a:off x="4778376" y="3719514"/>
              <a:ext cx="85725" cy="185738"/>
            </a:xfrm>
            <a:custGeom>
              <a:avLst/>
              <a:gdLst>
                <a:gd name="T0" fmla="*/ 37 w 40"/>
                <a:gd name="T1" fmla="*/ 2 h 86"/>
                <a:gd name="T2" fmla="*/ 18 w 40"/>
                <a:gd name="T3" fmla="*/ 47 h 86"/>
                <a:gd name="T4" fmla="*/ 9 w 40"/>
                <a:gd name="T5" fmla="*/ 64 h 86"/>
                <a:gd name="T6" fmla="*/ 0 w 40"/>
                <a:gd name="T7" fmla="*/ 84 h 86"/>
                <a:gd name="T8" fmla="*/ 1 w 40"/>
                <a:gd name="T9" fmla="*/ 86 h 86"/>
                <a:gd name="T10" fmla="*/ 3 w 40"/>
                <a:gd name="T11" fmla="*/ 86 h 86"/>
                <a:gd name="T12" fmla="*/ 4 w 40"/>
                <a:gd name="T13" fmla="*/ 84 h 86"/>
                <a:gd name="T14" fmla="*/ 24 w 40"/>
                <a:gd name="T15" fmla="*/ 44 h 86"/>
                <a:gd name="T16" fmla="*/ 40 w 40"/>
                <a:gd name="T17" fmla="*/ 3 h 86"/>
                <a:gd name="T18" fmla="*/ 37 w 40"/>
                <a:gd name="T19" fmla="*/ 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86">
                  <a:moveTo>
                    <a:pt x="37" y="2"/>
                  </a:moveTo>
                  <a:cubicBezTo>
                    <a:pt x="33" y="18"/>
                    <a:pt x="26" y="33"/>
                    <a:pt x="18" y="47"/>
                  </a:cubicBezTo>
                  <a:cubicBezTo>
                    <a:pt x="15" y="53"/>
                    <a:pt x="12" y="58"/>
                    <a:pt x="9" y="64"/>
                  </a:cubicBezTo>
                  <a:cubicBezTo>
                    <a:pt x="6" y="70"/>
                    <a:pt x="2" y="77"/>
                    <a:pt x="0" y="84"/>
                  </a:cubicBezTo>
                  <a:cubicBezTo>
                    <a:pt x="0" y="85"/>
                    <a:pt x="0" y="86"/>
                    <a:pt x="1" y="86"/>
                  </a:cubicBezTo>
                  <a:cubicBezTo>
                    <a:pt x="2" y="86"/>
                    <a:pt x="3" y="86"/>
                    <a:pt x="3" y="86"/>
                  </a:cubicBezTo>
                  <a:cubicBezTo>
                    <a:pt x="4" y="86"/>
                    <a:pt x="5" y="84"/>
                    <a:pt x="4" y="84"/>
                  </a:cubicBezTo>
                  <a:cubicBezTo>
                    <a:pt x="2" y="83"/>
                    <a:pt x="22" y="47"/>
                    <a:pt x="24" y="44"/>
                  </a:cubicBezTo>
                  <a:cubicBezTo>
                    <a:pt x="31" y="31"/>
                    <a:pt x="36" y="17"/>
                    <a:pt x="40" y="3"/>
                  </a:cubicBezTo>
                  <a:cubicBezTo>
                    <a:pt x="40" y="1"/>
                    <a:pt x="37" y="0"/>
                    <a:pt x="37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4" name="Freeform 285"/>
            <p:cNvSpPr>
              <a:spLocks/>
            </p:cNvSpPr>
            <p:nvPr/>
          </p:nvSpPr>
          <p:spPr bwMode="auto">
            <a:xfrm>
              <a:off x="4819651" y="3705226"/>
              <a:ext cx="92075" cy="206375"/>
            </a:xfrm>
            <a:custGeom>
              <a:avLst/>
              <a:gdLst>
                <a:gd name="T0" fmla="*/ 40 w 43"/>
                <a:gd name="T1" fmla="*/ 2 h 96"/>
                <a:gd name="T2" fmla="*/ 34 w 43"/>
                <a:gd name="T3" fmla="*/ 16 h 96"/>
                <a:gd name="T4" fmla="*/ 28 w 43"/>
                <a:gd name="T5" fmla="*/ 29 h 96"/>
                <a:gd name="T6" fmla="*/ 18 w 43"/>
                <a:gd name="T7" fmla="*/ 54 h 96"/>
                <a:gd name="T8" fmla="*/ 7 w 43"/>
                <a:gd name="T9" fmla="*/ 76 h 96"/>
                <a:gd name="T10" fmla="*/ 0 w 43"/>
                <a:gd name="T11" fmla="*/ 93 h 96"/>
                <a:gd name="T12" fmla="*/ 3 w 43"/>
                <a:gd name="T13" fmla="*/ 94 h 96"/>
                <a:gd name="T14" fmla="*/ 5 w 43"/>
                <a:gd name="T15" fmla="*/ 90 h 96"/>
                <a:gd name="T16" fmla="*/ 5 w 43"/>
                <a:gd name="T17" fmla="*/ 89 h 96"/>
                <a:gd name="T18" fmla="*/ 14 w 43"/>
                <a:gd name="T19" fmla="*/ 70 h 96"/>
                <a:gd name="T20" fmla="*/ 24 w 43"/>
                <a:gd name="T21" fmla="*/ 47 h 96"/>
                <a:gd name="T22" fmla="*/ 37 w 43"/>
                <a:gd name="T23" fmla="*/ 18 h 96"/>
                <a:gd name="T24" fmla="*/ 43 w 43"/>
                <a:gd name="T25" fmla="*/ 2 h 96"/>
                <a:gd name="T26" fmla="*/ 40 w 43"/>
                <a:gd name="T27" fmla="*/ 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3" h="96">
                  <a:moveTo>
                    <a:pt x="40" y="2"/>
                  </a:moveTo>
                  <a:cubicBezTo>
                    <a:pt x="40" y="5"/>
                    <a:pt x="35" y="13"/>
                    <a:pt x="34" y="16"/>
                  </a:cubicBezTo>
                  <a:cubicBezTo>
                    <a:pt x="32" y="21"/>
                    <a:pt x="30" y="25"/>
                    <a:pt x="28" y="29"/>
                  </a:cubicBezTo>
                  <a:cubicBezTo>
                    <a:pt x="25" y="37"/>
                    <a:pt x="21" y="46"/>
                    <a:pt x="18" y="54"/>
                  </a:cubicBezTo>
                  <a:cubicBezTo>
                    <a:pt x="14" y="62"/>
                    <a:pt x="11" y="69"/>
                    <a:pt x="7" y="76"/>
                  </a:cubicBezTo>
                  <a:cubicBezTo>
                    <a:pt x="3" y="82"/>
                    <a:pt x="1" y="87"/>
                    <a:pt x="0" y="93"/>
                  </a:cubicBezTo>
                  <a:cubicBezTo>
                    <a:pt x="0" y="95"/>
                    <a:pt x="3" y="96"/>
                    <a:pt x="3" y="94"/>
                  </a:cubicBezTo>
                  <a:cubicBezTo>
                    <a:pt x="4" y="92"/>
                    <a:pt x="4" y="91"/>
                    <a:pt x="5" y="90"/>
                  </a:cubicBezTo>
                  <a:cubicBezTo>
                    <a:pt x="5" y="89"/>
                    <a:pt x="5" y="89"/>
                    <a:pt x="5" y="89"/>
                  </a:cubicBezTo>
                  <a:cubicBezTo>
                    <a:pt x="7" y="82"/>
                    <a:pt x="11" y="77"/>
                    <a:pt x="14" y="70"/>
                  </a:cubicBezTo>
                  <a:cubicBezTo>
                    <a:pt x="18" y="63"/>
                    <a:pt x="21" y="55"/>
                    <a:pt x="24" y="47"/>
                  </a:cubicBezTo>
                  <a:cubicBezTo>
                    <a:pt x="28" y="37"/>
                    <a:pt x="32" y="27"/>
                    <a:pt x="37" y="18"/>
                  </a:cubicBezTo>
                  <a:cubicBezTo>
                    <a:pt x="39" y="12"/>
                    <a:pt x="43" y="8"/>
                    <a:pt x="43" y="2"/>
                  </a:cubicBezTo>
                  <a:cubicBezTo>
                    <a:pt x="43" y="0"/>
                    <a:pt x="40" y="0"/>
                    <a:pt x="40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5" name="Freeform 286"/>
            <p:cNvSpPr>
              <a:spLocks/>
            </p:cNvSpPr>
            <p:nvPr/>
          </p:nvSpPr>
          <p:spPr bwMode="auto">
            <a:xfrm>
              <a:off x="4848226" y="3756026"/>
              <a:ext cx="73025" cy="149225"/>
            </a:xfrm>
            <a:custGeom>
              <a:avLst/>
              <a:gdLst>
                <a:gd name="T0" fmla="*/ 30 w 34"/>
                <a:gd name="T1" fmla="*/ 2 h 69"/>
                <a:gd name="T2" fmla="*/ 10 w 34"/>
                <a:gd name="T3" fmla="*/ 46 h 69"/>
                <a:gd name="T4" fmla="*/ 0 w 34"/>
                <a:gd name="T5" fmla="*/ 68 h 69"/>
                <a:gd name="T6" fmla="*/ 2 w 34"/>
                <a:gd name="T7" fmla="*/ 69 h 69"/>
                <a:gd name="T8" fmla="*/ 7 w 34"/>
                <a:gd name="T9" fmla="*/ 66 h 69"/>
                <a:gd name="T10" fmla="*/ 6 w 34"/>
                <a:gd name="T11" fmla="*/ 65 h 69"/>
                <a:gd name="T12" fmla="*/ 7 w 34"/>
                <a:gd name="T13" fmla="*/ 59 h 69"/>
                <a:gd name="T14" fmla="*/ 10 w 34"/>
                <a:gd name="T15" fmla="*/ 53 h 69"/>
                <a:gd name="T16" fmla="*/ 18 w 34"/>
                <a:gd name="T17" fmla="*/ 38 h 69"/>
                <a:gd name="T18" fmla="*/ 33 w 34"/>
                <a:gd name="T19" fmla="*/ 3 h 69"/>
                <a:gd name="T20" fmla="*/ 30 w 34"/>
                <a:gd name="T21" fmla="*/ 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" h="69">
                  <a:moveTo>
                    <a:pt x="30" y="2"/>
                  </a:moveTo>
                  <a:cubicBezTo>
                    <a:pt x="24" y="17"/>
                    <a:pt x="18" y="32"/>
                    <a:pt x="10" y="46"/>
                  </a:cubicBezTo>
                  <a:cubicBezTo>
                    <a:pt x="7" y="53"/>
                    <a:pt x="1" y="60"/>
                    <a:pt x="0" y="68"/>
                  </a:cubicBezTo>
                  <a:cubicBezTo>
                    <a:pt x="0" y="69"/>
                    <a:pt x="1" y="69"/>
                    <a:pt x="2" y="69"/>
                  </a:cubicBezTo>
                  <a:cubicBezTo>
                    <a:pt x="5" y="69"/>
                    <a:pt x="6" y="68"/>
                    <a:pt x="7" y="66"/>
                  </a:cubicBezTo>
                  <a:cubicBezTo>
                    <a:pt x="8" y="65"/>
                    <a:pt x="7" y="64"/>
                    <a:pt x="6" y="65"/>
                  </a:cubicBezTo>
                  <a:cubicBezTo>
                    <a:pt x="2" y="68"/>
                    <a:pt x="6" y="60"/>
                    <a:pt x="7" y="59"/>
                  </a:cubicBezTo>
                  <a:cubicBezTo>
                    <a:pt x="8" y="57"/>
                    <a:pt x="9" y="55"/>
                    <a:pt x="10" y="53"/>
                  </a:cubicBezTo>
                  <a:cubicBezTo>
                    <a:pt x="13" y="48"/>
                    <a:pt x="15" y="43"/>
                    <a:pt x="18" y="38"/>
                  </a:cubicBezTo>
                  <a:cubicBezTo>
                    <a:pt x="23" y="27"/>
                    <a:pt x="28" y="15"/>
                    <a:pt x="33" y="3"/>
                  </a:cubicBezTo>
                  <a:cubicBezTo>
                    <a:pt x="34" y="1"/>
                    <a:pt x="31" y="0"/>
                    <a:pt x="30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6" name="Freeform 287"/>
            <p:cNvSpPr>
              <a:spLocks/>
            </p:cNvSpPr>
            <p:nvPr/>
          </p:nvSpPr>
          <p:spPr bwMode="auto">
            <a:xfrm>
              <a:off x="4911726" y="3790951"/>
              <a:ext cx="28575" cy="84138"/>
            </a:xfrm>
            <a:custGeom>
              <a:avLst/>
              <a:gdLst>
                <a:gd name="T0" fmla="*/ 12 w 13"/>
                <a:gd name="T1" fmla="*/ 2 h 39"/>
                <a:gd name="T2" fmla="*/ 10 w 13"/>
                <a:gd name="T3" fmla="*/ 1 h 39"/>
                <a:gd name="T4" fmla="*/ 8 w 13"/>
                <a:gd name="T5" fmla="*/ 3 h 39"/>
                <a:gd name="T6" fmla="*/ 5 w 13"/>
                <a:gd name="T7" fmla="*/ 18 h 39"/>
                <a:gd name="T8" fmla="*/ 3 w 13"/>
                <a:gd name="T9" fmla="*/ 26 h 39"/>
                <a:gd name="T10" fmla="*/ 0 w 13"/>
                <a:gd name="T11" fmla="*/ 36 h 39"/>
                <a:gd name="T12" fmla="*/ 2 w 13"/>
                <a:gd name="T13" fmla="*/ 38 h 39"/>
                <a:gd name="T14" fmla="*/ 6 w 13"/>
                <a:gd name="T15" fmla="*/ 27 h 39"/>
                <a:gd name="T16" fmla="*/ 13 w 13"/>
                <a:gd name="T17" fmla="*/ 4 h 39"/>
                <a:gd name="T18" fmla="*/ 12 w 13"/>
                <a:gd name="T19" fmla="*/ 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39">
                  <a:moveTo>
                    <a:pt x="12" y="2"/>
                  </a:moveTo>
                  <a:cubicBezTo>
                    <a:pt x="11" y="2"/>
                    <a:pt x="10" y="1"/>
                    <a:pt x="10" y="1"/>
                  </a:cubicBezTo>
                  <a:cubicBezTo>
                    <a:pt x="8" y="0"/>
                    <a:pt x="7" y="2"/>
                    <a:pt x="8" y="3"/>
                  </a:cubicBezTo>
                  <a:cubicBezTo>
                    <a:pt x="12" y="6"/>
                    <a:pt x="6" y="14"/>
                    <a:pt x="5" y="18"/>
                  </a:cubicBezTo>
                  <a:cubicBezTo>
                    <a:pt x="4" y="21"/>
                    <a:pt x="3" y="24"/>
                    <a:pt x="3" y="26"/>
                  </a:cubicBezTo>
                  <a:cubicBezTo>
                    <a:pt x="2" y="30"/>
                    <a:pt x="3" y="33"/>
                    <a:pt x="0" y="36"/>
                  </a:cubicBezTo>
                  <a:cubicBezTo>
                    <a:pt x="0" y="37"/>
                    <a:pt x="1" y="39"/>
                    <a:pt x="2" y="38"/>
                  </a:cubicBezTo>
                  <a:cubicBezTo>
                    <a:pt x="6" y="35"/>
                    <a:pt x="5" y="31"/>
                    <a:pt x="6" y="27"/>
                  </a:cubicBezTo>
                  <a:cubicBezTo>
                    <a:pt x="7" y="19"/>
                    <a:pt x="12" y="12"/>
                    <a:pt x="13" y="4"/>
                  </a:cubicBezTo>
                  <a:cubicBezTo>
                    <a:pt x="13" y="3"/>
                    <a:pt x="13" y="3"/>
                    <a:pt x="12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77" name="PA_组合 676"/>
          <p:cNvGrpSpPr/>
          <p:nvPr>
            <p:custDataLst>
              <p:tags r:id="rId12"/>
            </p:custDataLst>
          </p:nvPr>
        </p:nvGrpSpPr>
        <p:grpSpPr>
          <a:xfrm>
            <a:off x="6315394" y="2947989"/>
            <a:ext cx="942975" cy="1068388"/>
            <a:chOff x="5624514" y="2947989"/>
            <a:chExt cx="942975" cy="1068388"/>
          </a:xfrm>
        </p:grpSpPr>
        <p:sp>
          <p:nvSpPr>
            <p:cNvPr id="347" name="Freeform 288"/>
            <p:cNvSpPr>
              <a:spLocks noEditPoints="1"/>
            </p:cNvSpPr>
            <p:nvPr/>
          </p:nvSpPr>
          <p:spPr bwMode="auto">
            <a:xfrm>
              <a:off x="5624514" y="2947989"/>
              <a:ext cx="942975" cy="1068388"/>
            </a:xfrm>
            <a:custGeom>
              <a:avLst/>
              <a:gdLst>
                <a:gd name="T0" fmla="*/ 371 w 438"/>
                <a:gd name="T1" fmla="*/ 56 h 498"/>
                <a:gd name="T2" fmla="*/ 312 w 438"/>
                <a:gd name="T3" fmla="*/ 1 h 498"/>
                <a:gd name="T4" fmla="*/ 244 w 438"/>
                <a:gd name="T5" fmla="*/ 15 h 498"/>
                <a:gd name="T6" fmla="*/ 186 w 438"/>
                <a:gd name="T7" fmla="*/ 48 h 498"/>
                <a:gd name="T8" fmla="*/ 104 w 438"/>
                <a:gd name="T9" fmla="*/ 11 h 498"/>
                <a:gd name="T10" fmla="*/ 51 w 438"/>
                <a:gd name="T11" fmla="*/ 45 h 498"/>
                <a:gd name="T12" fmla="*/ 29 w 438"/>
                <a:gd name="T13" fmla="*/ 142 h 498"/>
                <a:gd name="T14" fmla="*/ 70 w 438"/>
                <a:gd name="T15" fmla="*/ 141 h 498"/>
                <a:gd name="T16" fmla="*/ 79 w 438"/>
                <a:gd name="T17" fmla="*/ 212 h 498"/>
                <a:gd name="T18" fmla="*/ 94 w 438"/>
                <a:gd name="T19" fmla="*/ 268 h 498"/>
                <a:gd name="T20" fmla="*/ 119 w 438"/>
                <a:gd name="T21" fmla="*/ 315 h 498"/>
                <a:gd name="T22" fmla="*/ 88 w 438"/>
                <a:gd name="T23" fmla="*/ 351 h 498"/>
                <a:gd name="T24" fmla="*/ 144 w 438"/>
                <a:gd name="T25" fmla="*/ 405 h 498"/>
                <a:gd name="T26" fmla="*/ 175 w 438"/>
                <a:gd name="T27" fmla="*/ 447 h 498"/>
                <a:gd name="T28" fmla="*/ 270 w 438"/>
                <a:gd name="T29" fmla="*/ 454 h 498"/>
                <a:gd name="T30" fmla="*/ 257 w 438"/>
                <a:gd name="T31" fmla="*/ 411 h 498"/>
                <a:gd name="T32" fmla="*/ 349 w 438"/>
                <a:gd name="T33" fmla="*/ 399 h 498"/>
                <a:gd name="T34" fmla="*/ 300 w 438"/>
                <a:gd name="T35" fmla="*/ 276 h 498"/>
                <a:gd name="T36" fmla="*/ 359 w 438"/>
                <a:gd name="T37" fmla="*/ 265 h 498"/>
                <a:gd name="T38" fmla="*/ 361 w 438"/>
                <a:gd name="T39" fmla="*/ 192 h 498"/>
                <a:gd name="T40" fmla="*/ 394 w 438"/>
                <a:gd name="T41" fmla="*/ 143 h 498"/>
                <a:gd name="T42" fmla="*/ 286 w 438"/>
                <a:gd name="T43" fmla="*/ 271 h 498"/>
                <a:gd name="T44" fmla="*/ 336 w 438"/>
                <a:gd name="T45" fmla="*/ 390 h 498"/>
                <a:gd name="T46" fmla="*/ 244 w 438"/>
                <a:gd name="T47" fmla="*/ 406 h 498"/>
                <a:gd name="T48" fmla="*/ 254 w 438"/>
                <a:gd name="T49" fmla="*/ 443 h 498"/>
                <a:gd name="T50" fmla="*/ 210 w 438"/>
                <a:gd name="T51" fmla="*/ 409 h 498"/>
                <a:gd name="T52" fmla="*/ 134 w 438"/>
                <a:gd name="T53" fmla="*/ 391 h 498"/>
                <a:gd name="T54" fmla="*/ 99 w 438"/>
                <a:gd name="T55" fmla="*/ 321 h 498"/>
                <a:gd name="T56" fmla="*/ 160 w 438"/>
                <a:gd name="T57" fmla="*/ 273 h 498"/>
                <a:gd name="T58" fmla="*/ 96 w 438"/>
                <a:gd name="T59" fmla="*/ 250 h 498"/>
                <a:gd name="T60" fmla="*/ 110 w 438"/>
                <a:gd name="T61" fmla="*/ 206 h 498"/>
                <a:gd name="T62" fmla="*/ 177 w 438"/>
                <a:gd name="T63" fmla="*/ 189 h 498"/>
                <a:gd name="T64" fmla="*/ 246 w 438"/>
                <a:gd name="T65" fmla="*/ 134 h 498"/>
                <a:gd name="T66" fmla="*/ 251 w 438"/>
                <a:gd name="T67" fmla="*/ 191 h 498"/>
                <a:gd name="T68" fmla="*/ 348 w 438"/>
                <a:gd name="T69" fmla="*/ 195 h 498"/>
                <a:gd name="T70" fmla="*/ 286 w 438"/>
                <a:gd name="T71" fmla="*/ 271 h 498"/>
                <a:gd name="T72" fmla="*/ 371 w 438"/>
                <a:gd name="T73" fmla="*/ 132 h 498"/>
                <a:gd name="T74" fmla="*/ 353 w 438"/>
                <a:gd name="T75" fmla="*/ 168 h 498"/>
                <a:gd name="T76" fmla="*/ 290 w 438"/>
                <a:gd name="T77" fmla="*/ 176 h 498"/>
                <a:gd name="T78" fmla="*/ 255 w 438"/>
                <a:gd name="T79" fmla="*/ 124 h 498"/>
                <a:gd name="T80" fmla="*/ 168 w 438"/>
                <a:gd name="T81" fmla="*/ 190 h 498"/>
                <a:gd name="T82" fmla="*/ 78 w 438"/>
                <a:gd name="T83" fmla="*/ 189 h 498"/>
                <a:gd name="T84" fmla="*/ 80 w 438"/>
                <a:gd name="T85" fmla="*/ 135 h 498"/>
                <a:gd name="T86" fmla="*/ 72 w 438"/>
                <a:gd name="T87" fmla="*/ 122 h 498"/>
                <a:gd name="T88" fmla="*/ 19 w 438"/>
                <a:gd name="T89" fmla="*/ 114 h 498"/>
                <a:gd name="T90" fmla="*/ 64 w 438"/>
                <a:gd name="T91" fmla="*/ 70 h 498"/>
                <a:gd name="T92" fmla="*/ 74 w 438"/>
                <a:gd name="T93" fmla="*/ 25 h 498"/>
                <a:gd name="T94" fmla="*/ 172 w 438"/>
                <a:gd name="T95" fmla="*/ 22 h 498"/>
                <a:gd name="T96" fmla="*/ 260 w 438"/>
                <a:gd name="T97" fmla="*/ 19 h 498"/>
                <a:gd name="T98" fmla="*/ 347 w 438"/>
                <a:gd name="T99" fmla="*/ 17 h 498"/>
                <a:gd name="T100" fmla="*/ 358 w 438"/>
                <a:gd name="T101" fmla="*/ 76 h 498"/>
                <a:gd name="T102" fmla="*/ 417 w 438"/>
                <a:gd name="T103" fmla="*/ 109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38" h="498">
                  <a:moveTo>
                    <a:pt x="408" y="51"/>
                  </a:moveTo>
                  <a:cubicBezTo>
                    <a:pt x="399" y="47"/>
                    <a:pt x="389" y="46"/>
                    <a:pt x="380" y="49"/>
                  </a:cubicBezTo>
                  <a:cubicBezTo>
                    <a:pt x="376" y="51"/>
                    <a:pt x="373" y="53"/>
                    <a:pt x="371" y="56"/>
                  </a:cubicBezTo>
                  <a:cubicBezTo>
                    <a:pt x="372" y="40"/>
                    <a:pt x="377" y="25"/>
                    <a:pt x="374" y="9"/>
                  </a:cubicBezTo>
                  <a:cubicBezTo>
                    <a:pt x="373" y="7"/>
                    <a:pt x="371" y="4"/>
                    <a:pt x="369" y="4"/>
                  </a:cubicBezTo>
                  <a:cubicBezTo>
                    <a:pt x="350" y="1"/>
                    <a:pt x="331" y="0"/>
                    <a:pt x="312" y="1"/>
                  </a:cubicBezTo>
                  <a:cubicBezTo>
                    <a:pt x="302" y="1"/>
                    <a:pt x="293" y="2"/>
                    <a:pt x="284" y="4"/>
                  </a:cubicBezTo>
                  <a:cubicBezTo>
                    <a:pt x="272" y="5"/>
                    <a:pt x="261" y="5"/>
                    <a:pt x="249" y="6"/>
                  </a:cubicBezTo>
                  <a:cubicBezTo>
                    <a:pt x="246" y="7"/>
                    <a:pt x="243" y="12"/>
                    <a:pt x="244" y="15"/>
                  </a:cubicBezTo>
                  <a:cubicBezTo>
                    <a:pt x="248" y="25"/>
                    <a:pt x="250" y="36"/>
                    <a:pt x="248" y="46"/>
                  </a:cubicBezTo>
                  <a:cubicBezTo>
                    <a:pt x="245" y="64"/>
                    <a:pt x="230" y="66"/>
                    <a:pt x="215" y="66"/>
                  </a:cubicBezTo>
                  <a:cubicBezTo>
                    <a:pt x="200" y="67"/>
                    <a:pt x="193" y="64"/>
                    <a:pt x="186" y="48"/>
                  </a:cubicBezTo>
                  <a:cubicBezTo>
                    <a:pt x="183" y="41"/>
                    <a:pt x="180" y="31"/>
                    <a:pt x="179" y="22"/>
                  </a:cubicBezTo>
                  <a:cubicBezTo>
                    <a:pt x="182" y="17"/>
                    <a:pt x="177" y="14"/>
                    <a:pt x="172" y="12"/>
                  </a:cubicBezTo>
                  <a:cubicBezTo>
                    <a:pt x="151" y="6"/>
                    <a:pt x="125" y="12"/>
                    <a:pt x="104" y="11"/>
                  </a:cubicBezTo>
                  <a:cubicBezTo>
                    <a:pt x="92" y="10"/>
                    <a:pt x="77" y="3"/>
                    <a:pt x="66" y="10"/>
                  </a:cubicBezTo>
                  <a:cubicBezTo>
                    <a:pt x="56" y="18"/>
                    <a:pt x="59" y="35"/>
                    <a:pt x="60" y="50"/>
                  </a:cubicBezTo>
                  <a:cubicBezTo>
                    <a:pt x="58" y="48"/>
                    <a:pt x="55" y="46"/>
                    <a:pt x="51" y="45"/>
                  </a:cubicBezTo>
                  <a:cubicBezTo>
                    <a:pt x="42" y="43"/>
                    <a:pt x="31" y="46"/>
                    <a:pt x="23" y="51"/>
                  </a:cubicBezTo>
                  <a:cubicBezTo>
                    <a:pt x="8" y="61"/>
                    <a:pt x="0" y="81"/>
                    <a:pt x="0" y="99"/>
                  </a:cubicBezTo>
                  <a:cubicBezTo>
                    <a:pt x="0" y="117"/>
                    <a:pt x="12" y="134"/>
                    <a:pt x="29" y="142"/>
                  </a:cubicBezTo>
                  <a:cubicBezTo>
                    <a:pt x="36" y="146"/>
                    <a:pt x="44" y="147"/>
                    <a:pt x="51" y="146"/>
                  </a:cubicBezTo>
                  <a:cubicBezTo>
                    <a:pt x="58" y="145"/>
                    <a:pt x="64" y="141"/>
                    <a:pt x="70" y="138"/>
                  </a:cubicBezTo>
                  <a:cubicBezTo>
                    <a:pt x="70" y="139"/>
                    <a:pt x="70" y="140"/>
                    <a:pt x="70" y="141"/>
                  </a:cubicBezTo>
                  <a:cubicBezTo>
                    <a:pt x="70" y="151"/>
                    <a:pt x="69" y="160"/>
                    <a:pt x="67" y="170"/>
                  </a:cubicBezTo>
                  <a:cubicBezTo>
                    <a:pt x="65" y="180"/>
                    <a:pt x="62" y="197"/>
                    <a:pt x="69" y="206"/>
                  </a:cubicBezTo>
                  <a:cubicBezTo>
                    <a:pt x="72" y="209"/>
                    <a:pt x="75" y="211"/>
                    <a:pt x="79" y="212"/>
                  </a:cubicBezTo>
                  <a:cubicBezTo>
                    <a:pt x="79" y="212"/>
                    <a:pt x="80" y="212"/>
                    <a:pt x="81" y="211"/>
                  </a:cubicBezTo>
                  <a:cubicBezTo>
                    <a:pt x="81" y="228"/>
                    <a:pt x="82" y="246"/>
                    <a:pt x="83" y="262"/>
                  </a:cubicBezTo>
                  <a:cubicBezTo>
                    <a:pt x="84" y="267"/>
                    <a:pt x="89" y="270"/>
                    <a:pt x="94" y="268"/>
                  </a:cubicBezTo>
                  <a:cubicBezTo>
                    <a:pt x="107" y="261"/>
                    <a:pt x="113" y="256"/>
                    <a:pt x="129" y="260"/>
                  </a:cubicBezTo>
                  <a:cubicBezTo>
                    <a:pt x="144" y="263"/>
                    <a:pt x="146" y="267"/>
                    <a:pt x="145" y="284"/>
                  </a:cubicBezTo>
                  <a:cubicBezTo>
                    <a:pt x="145" y="301"/>
                    <a:pt x="140" y="323"/>
                    <a:pt x="119" y="315"/>
                  </a:cubicBezTo>
                  <a:cubicBezTo>
                    <a:pt x="109" y="312"/>
                    <a:pt x="104" y="306"/>
                    <a:pt x="94" y="305"/>
                  </a:cubicBezTo>
                  <a:cubicBezTo>
                    <a:pt x="90" y="305"/>
                    <a:pt x="88" y="308"/>
                    <a:pt x="87" y="311"/>
                  </a:cubicBezTo>
                  <a:cubicBezTo>
                    <a:pt x="82" y="323"/>
                    <a:pt x="88" y="338"/>
                    <a:pt x="88" y="351"/>
                  </a:cubicBezTo>
                  <a:cubicBezTo>
                    <a:pt x="88" y="366"/>
                    <a:pt x="90" y="381"/>
                    <a:pt x="96" y="395"/>
                  </a:cubicBezTo>
                  <a:cubicBezTo>
                    <a:pt x="97" y="397"/>
                    <a:pt x="99" y="397"/>
                    <a:pt x="101" y="397"/>
                  </a:cubicBezTo>
                  <a:cubicBezTo>
                    <a:pt x="114" y="402"/>
                    <a:pt x="130" y="402"/>
                    <a:pt x="144" y="405"/>
                  </a:cubicBezTo>
                  <a:cubicBezTo>
                    <a:pt x="154" y="407"/>
                    <a:pt x="162" y="407"/>
                    <a:pt x="172" y="406"/>
                  </a:cubicBezTo>
                  <a:cubicBezTo>
                    <a:pt x="177" y="405"/>
                    <a:pt x="187" y="403"/>
                    <a:pt x="194" y="404"/>
                  </a:cubicBezTo>
                  <a:cubicBezTo>
                    <a:pt x="183" y="415"/>
                    <a:pt x="175" y="430"/>
                    <a:pt x="175" y="447"/>
                  </a:cubicBezTo>
                  <a:cubicBezTo>
                    <a:pt x="174" y="467"/>
                    <a:pt x="196" y="483"/>
                    <a:pt x="211" y="490"/>
                  </a:cubicBezTo>
                  <a:cubicBezTo>
                    <a:pt x="230" y="498"/>
                    <a:pt x="250" y="495"/>
                    <a:pt x="263" y="479"/>
                  </a:cubicBezTo>
                  <a:cubicBezTo>
                    <a:pt x="268" y="472"/>
                    <a:pt x="270" y="463"/>
                    <a:pt x="270" y="454"/>
                  </a:cubicBezTo>
                  <a:cubicBezTo>
                    <a:pt x="270" y="447"/>
                    <a:pt x="269" y="440"/>
                    <a:pt x="266" y="433"/>
                  </a:cubicBezTo>
                  <a:cubicBezTo>
                    <a:pt x="264" y="426"/>
                    <a:pt x="258" y="420"/>
                    <a:pt x="257" y="412"/>
                  </a:cubicBezTo>
                  <a:cubicBezTo>
                    <a:pt x="257" y="412"/>
                    <a:pt x="257" y="412"/>
                    <a:pt x="257" y="411"/>
                  </a:cubicBezTo>
                  <a:cubicBezTo>
                    <a:pt x="266" y="410"/>
                    <a:pt x="281" y="412"/>
                    <a:pt x="289" y="411"/>
                  </a:cubicBezTo>
                  <a:cubicBezTo>
                    <a:pt x="307" y="409"/>
                    <a:pt x="324" y="406"/>
                    <a:pt x="342" y="404"/>
                  </a:cubicBezTo>
                  <a:cubicBezTo>
                    <a:pt x="345" y="404"/>
                    <a:pt x="348" y="402"/>
                    <a:pt x="349" y="399"/>
                  </a:cubicBezTo>
                  <a:cubicBezTo>
                    <a:pt x="354" y="374"/>
                    <a:pt x="347" y="352"/>
                    <a:pt x="347" y="327"/>
                  </a:cubicBezTo>
                  <a:cubicBezTo>
                    <a:pt x="348" y="319"/>
                    <a:pt x="337" y="318"/>
                    <a:pt x="334" y="324"/>
                  </a:cubicBezTo>
                  <a:cubicBezTo>
                    <a:pt x="307" y="322"/>
                    <a:pt x="298" y="300"/>
                    <a:pt x="300" y="276"/>
                  </a:cubicBezTo>
                  <a:cubicBezTo>
                    <a:pt x="301" y="263"/>
                    <a:pt x="307" y="255"/>
                    <a:pt x="322" y="258"/>
                  </a:cubicBezTo>
                  <a:cubicBezTo>
                    <a:pt x="331" y="259"/>
                    <a:pt x="342" y="263"/>
                    <a:pt x="350" y="268"/>
                  </a:cubicBezTo>
                  <a:cubicBezTo>
                    <a:pt x="353" y="270"/>
                    <a:pt x="357" y="268"/>
                    <a:pt x="359" y="265"/>
                  </a:cubicBezTo>
                  <a:cubicBezTo>
                    <a:pt x="364" y="258"/>
                    <a:pt x="363" y="250"/>
                    <a:pt x="363" y="241"/>
                  </a:cubicBezTo>
                  <a:cubicBezTo>
                    <a:pt x="362" y="226"/>
                    <a:pt x="362" y="210"/>
                    <a:pt x="362" y="195"/>
                  </a:cubicBezTo>
                  <a:cubicBezTo>
                    <a:pt x="362" y="194"/>
                    <a:pt x="362" y="193"/>
                    <a:pt x="361" y="192"/>
                  </a:cubicBezTo>
                  <a:cubicBezTo>
                    <a:pt x="364" y="191"/>
                    <a:pt x="366" y="189"/>
                    <a:pt x="367" y="187"/>
                  </a:cubicBezTo>
                  <a:cubicBezTo>
                    <a:pt x="370" y="173"/>
                    <a:pt x="368" y="158"/>
                    <a:pt x="365" y="144"/>
                  </a:cubicBezTo>
                  <a:cubicBezTo>
                    <a:pt x="373" y="148"/>
                    <a:pt x="387" y="145"/>
                    <a:pt x="394" y="143"/>
                  </a:cubicBezTo>
                  <a:cubicBezTo>
                    <a:pt x="415" y="139"/>
                    <a:pt x="428" y="127"/>
                    <a:pt x="433" y="105"/>
                  </a:cubicBezTo>
                  <a:cubicBezTo>
                    <a:pt x="438" y="84"/>
                    <a:pt x="427" y="61"/>
                    <a:pt x="408" y="51"/>
                  </a:cubicBezTo>
                  <a:moveTo>
                    <a:pt x="286" y="271"/>
                  </a:moveTo>
                  <a:cubicBezTo>
                    <a:pt x="284" y="289"/>
                    <a:pt x="284" y="306"/>
                    <a:pt x="296" y="320"/>
                  </a:cubicBezTo>
                  <a:cubicBezTo>
                    <a:pt x="305" y="330"/>
                    <a:pt x="319" y="339"/>
                    <a:pt x="332" y="334"/>
                  </a:cubicBezTo>
                  <a:cubicBezTo>
                    <a:pt x="333" y="353"/>
                    <a:pt x="338" y="372"/>
                    <a:pt x="336" y="390"/>
                  </a:cubicBezTo>
                  <a:cubicBezTo>
                    <a:pt x="330" y="390"/>
                    <a:pt x="325" y="390"/>
                    <a:pt x="319" y="392"/>
                  </a:cubicBezTo>
                  <a:cubicBezTo>
                    <a:pt x="307" y="394"/>
                    <a:pt x="295" y="398"/>
                    <a:pt x="283" y="398"/>
                  </a:cubicBezTo>
                  <a:cubicBezTo>
                    <a:pt x="271" y="399"/>
                    <a:pt x="254" y="397"/>
                    <a:pt x="244" y="406"/>
                  </a:cubicBezTo>
                  <a:cubicBezTo>
                    <a:pt x="243" y="407"/>
                    <a:pt x="243" y="409"/>
                    <a:pt x="243" y="410"/>
                  </a:cubicBezTo>
                  <a:cubicBezTo>
                    <a:pt x="243" y="411"/>
                    <a:pt x="243" y="411"/>
                    <a:pt x="243" y="412"/>
                  </a:cubicBezTo>
                  <a:cubicBezTo>
                    <a:pt x="243" y="424"/>
                    <a:pt x="251" y="432"/>
                    <a:pt x="254" y="443"/>
                  </a:cubicBezTo>
                  <a:cubicBezTo>
                    <a:pt x="259" y="465"/>
                    <a:pt x="245" y="486"/>
                    <a:pt x="221" y="478"/>
                  </a:cubicBezTo>
                  <a:cubicBezTo>
                    <a:pt x="208" y="474"/>
                    <a:pt x="190" y="461"/>
                    <a:pt x="190" y="445"/>
                  </a:cubicBezTo>
                  <a:cubicBezTo>
                    <a:pt x="191" y="431"/>
                    <a:pt x="199" y="417"/>
                    <a:pt x="210" y="409"/>
                  </a:cubicBezTo>
                  <a:cubicBezTo>
                    <a:pt x="215" y="406"/>
                    <a:pt x="215" y="402"/>
                    <a:pt x="212" y="398"/>
                  </a:cubicBezTo>
                  <a:cubicBezTo>
                    <a:pt x="199" y="382"/>
                    <a:pt x="175" y="393"/>
                    <a:pt x="159" y="394"/>
                  </a:cubicBezTo>
                  <a:cubicBezTo>
                    <a:pt x="151" y="394"/>
                    <a:pt x="143" y="392"/>
                    <a:pt x="134" y="391"/>
                  </a:cubicBezTo>
                  <a:cubicBezTo>
                    <a:pt x="125" y="391"/>
                    <a:pt x="115" y="391"/>
                    <a:pt x="105" y="391"/>
                  </a:cubicBezTo>
                  <a:cubicBezTo>
                    <a:pt x="108" y="379"/>
                    <a:pt x="103" y="367"/>
                    <a:pt x="102" y="355"/>
                  </a:cubicBezTo>
                  <a:cubicBezTo>
                    <a:pt x="102" y="346"/>
                    <a:pt x="99" y="331"/>
                    <a:pt x="99" y="321"/>
                  </a:cubicBezTo>
                  <a:cubicBezTo>
                    <a:pt x="108" y="324"/>
                    <a:pt x="116" y="331"/>
                    <a:pt x="126" y="332"/>
                  </a:cubicBezTo>
                  <a:cubicBezTo>
                    <a:pt x="133" y="332"/>
                    <a:pt x="139" y="330"/>
                    <a:pt x="145" y="325"/>
                  </a:cubicBezTo>
                  <a:cubicBezTo>
                    <a:pt x="161" y="312"/>
                    <a:pt x="161" y="292"/>
                    <a:pt x="160" y="273"/>
                  </a:cubicBezTo>
                  <a:cubicBezTo>
                    <a:pt x="159" y="257"/>
                    <a:pt x="152" y="252"/>
                    <a:pt x="137" y="247"/>
                  </a:cubicBezTo>
                  <a:cubicBezTo>
                    <a:pt x="129" y="245"/>
                    <a:pt x="121" y="242"/>
                    <a:pt x="113" y="243"/>
                  </a:cubicBezTo>
                  <a:cubicBezTo>
                    <a:pt x="106" y="244"/>
                    <a:pt x="101" y="247"/>
                    <a:pt x="96" y="250"/>
                  </a:cubicBezTo>
                  <a:cubicBezTo>
                    <a:pt x="95" y="243"/>
                    <a:pt x="95" y="236"/>
                    <a:pt x="94" y="230"/>
                  </a:cubicBezTo>
                  <a:cubicBezTo>
                    <a:pt x="93" y="223"/>
                    <a:pt x="92" y="216"/>
                    <a:pt x="90" y="209"/>
                  </a:cubicBezTo>
                  <a:cubicBezTo>
                    <a:pt x="97" y="208"/>
                    <a:pt x="103" y="207"/>
                    <a:pt x="110" y="206"/>
                  </a:cubicBezTo>
                  <a:cubicBezTo>
                    <a:pt x="125" y="204"/>
                    <a:pt x="137" y="202"/>
                    <a:pt x="152" y="203"/>
                  </a:cubicBezTo>
                  <a:cubicBezTo>
                    <a:pt x="162" y="205"/>
                    <a:pt x="169" y="206"/>
                    <a:pt x="178" y="200"/>
                  </a:cubicBezTo>
                  <a:cubicBezTo>
                    <a:pt x="182" y="197"/>
                    <a:pt x="181" y="190"/>
                    <a:pt x="177" y="189"/>
                  </a:cubicBezTo>
                  <a:cubicBezTo>
                    <a:pt x="173" y="161"/>
                    <a:pt x="183" y="129"/>
                    <a:pt x="217" y="126"/>
                  </a:cubicBezTo>
                  <a:cubicBezTo>
                    <a:pt x="222" y="126"/>
                    <a:pt x="229" y="125"/>
                    <a:pt x="233" y="126"/>
                  </a:cubicBezTo>
                  <a:cubicBezTo>
                    <a:pt x="246" y="134"/>
                    <a:pt x="246" y="134"/>
                    <a:pt x="246" y="134"/>
                  </a:cubicBezTo>
                  <a:cubicBezTo>
                    <a:pt x="246" y="136"/>
                    <a:pt x="246" y="137"/>
                    <a:pt x="246" y="139"/>
                  </a:cubicBezTo>
                  <a:cubicBezTo>
                    <a:pt x="253" y="154"/>
                    <a:pt x="250" y="168"/>
                    <a:pt x="246" y="183"/>
                  </a:cubicBezTo>
                  <a:cubicBezTo>
                    <a:pt x="245" y="186"/>
                    <a:pt x="247" y="190"/>
                    <a:pt x="251" y="191"/>
                  </a:cubicBezTo>
                  <a:cubicBezTo>
                    <a:pt x="268" y="195"/>
                    <a:pt x="286" y="190"/>
                    <a:pt x="304" y="192"/>
                  </a:cubicBezTo>
                  <a:cubicBezTo>
                    <a:pt x="318" y="193"/>
                    <a:pt x="333" y="194"/>
                    <a:pt x="348" y="193"/>
                  </a:cubicBezTo>
                  <a:cubicBezTo>
                    <a:pt x="348" y="194"/>
                    <a:pt x="348" y="194"/>
                    <a:pt x="348" y="195"/>
                  </a:cubicBezTo>
                  <a:cubicBezTo>
                    <a:pt x="348" y="208"/>
                    <a:pt x="347" y="221"/>
                    <a:pt x="348" y="234"/>
                  </a:cubicBezTo>
                  <a:cubicBezTo>
                    <a:pt x="348" y="239"/>
                    <a:pt x="349" y="245"/>
                    <a:pt x="349" y="251"/>
                  </a:cubicBezTo>
                  <a:cubicBezTo>
                    <a:pt x="324" y="239"/>
                    <a:pt x="289" y="237"/>
                    <a:pt x="286" y="271"/>
                  </a:cubicBezTo>
                  <a:moveTo>
                    <a:pt x="417" y="109"/>
                  </a:moveTo>
                  <a:cubicBezTo>
                    <a:pt x="412" y="120"/>
                    <a:pt x="406" y="126"/>
                    <a:pt x="394" y="129"/>
                  </a:cubicBezTo>
                  <a:cubicBezTo>
                    <a:pt x="391" y="129"/>
                    <a:pt x="372" y="134"/>
                    <a:pt x="371" y="132"/>
                  </a:cubicBezTo>
                  <a:cubicBezTo>
                    <a:pt x="367" y="126"/>
                    <a:pt x="359" y="129"/>
                    <a:pt x="358" y="134"/>
                  </a:cubicBezTo>
                  <a:cubicBezTo>
                    <a:pt x="355" y="134"/>
                    <a:pt x="352" y="135"/>
                    <a:pt x="351" y="138"/>
                  </a:cubicBezTo>
                  <a:cubicBezTo>
                    <a:pt x="350" y="149"/>
                    <a:pt x="354" y="158"/>
                    <a:pt x="353" y="168"/>
                  </a:cubicBezTo>
                  <a:cubicBezTo>
                    <a:pt x="352" y="178"/>
                    <a:pt x="350" y="178"/>
                    <a:pt x="341" y="179"/>
                  </a:cubicBezTo>
                  <a:cubicBezTo>
                    <a:pt x="334" y="180"/>
                    <a:pt x="326" y="178"/>
                    <a:pt x="319" y="178"/>
                  </a:cubicBezTo>
                  <a:cubicBezTo>
                    <a:pt x="309" y="178"/>
                    <a:pt x="300" y="175"/>
                    <a:pt x="290" y="176"/>
                  </a:cubicBezTo>
                  <a:cubicBezTo>
                    <a:pt x="280" y="177"/>
                    <a:pt x="271" y="179"/>
                    <a:pt x="261" y="179"/>
                  </a:cubicBezTo>
                  <a:cubicBezTo>
                    <a:pt x="264" y="171"/>
                    <a:pt x="265" y="164"/>
                    <a:pt x="264" y="156"/>
                  </a:cubicBezTo>
                  <a:cubicBezTo>
                    <a:pt x="262" y="147"/>
                    <a:pt x="261" y="132"/>
                    <a:pt x="255" y="124"/>
                  </a:cubicBezTo>
                  <a:cubicBezTo>
                    <a:pt x="246" y="110"/>
                    <a:pt x="221" y="112"/>
                    <a:pt x="207" y="115"/>
                  </a:cubicBezTo>
                  <a:cubicBezTo>
                    <a:pt x="188" y="119"/>
                    <a:pt x="172" y="135"/>
                    <a:pt x="167" y="154"/>
                  </a:cubicBezTo>
                  <a:cubicBezTo>
                    <a:pt x="164" y="164"/>
                    <a:pt x="162" y="181"/>
                    <a:pt x="168" y="190"/>
                  </a:cubicBezTo>
                  <a:cubicBezTo>
                    <a:pt x="153" y="190"/>
                    <a:pt x="137" y="187"/>
                    <a:pt x="122" y="190"/>
                  </a:cubicBezTo>
                  <a:cubicBezTo>
                    <a:pt x="110" y="192"/>
                    <a:pt x="99" y="192"/>
                    <a:pt x="88" y="194"/>
                  </a:cubicBezTo>
                  <a:cubicBezTo>
                    <a:pt x="81" y="195"/>
                    <a:pt x="80" y="199"/>
                    <a:pt x="78" y="189"/>
                  </a:cubicBezTo>
                  <a:cubicBezTo>
                    <a:pt x="77" y="178"/>
                    <a:pt x="81" y="166"/>
                    <a:pt x="81" y="155"/>
                  </a:cubicBezTo>
                  <a:cubicBezTo>
                    <a:pt x="81" y="149"/>
                    <a:pt x="81" y="141"/>
                    <a:pt x="80" y="135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89" y="134"/>
                    <a:pt x="89" y="120"/>
                    <a:pt x="80" y="120"/>
                  </a:cubicBezTo>
                  <a:cubicBezTo>
                    <a:pt x="77" y="121"/>
                    <a:pt x="74" y="121"/>
                    <a:pt x="72" y="122"/>
                  </a:cubicBezTo>
                  <a:cubicBezTo>
                    <a:pt x="72" y="123"/>
                    <a:pt x="71" y="123"/>
                    <a:pt x="71" y="123"/>
                  </a:cubicBezTo>
                  <a:cubicBezTo>
                    <a:pt x="68" y="124"/>
                    <a:pt x="66" y="126"/>
                    <a:pt x="63" y="127"/>
                  </a:cubicBezTo>
                  <a:cubicBezTo>
                    <a:pt x="46" y="136"/>
                    <a:pt x="28" y="131"/>
                    <a:pt x="19" y="114"/>
                  </a:cubicBezTo>
                  <a:cubicBezTo>
                    <a:pt x="12" y="102"/>
                    <a:pt x="14" y="84"/>
                    <a:pt x="22" y="73"/>
                  </a:cubicBezTo>
                  <a:cubicBezTo>
                    <a:pt x="30" y="61"/>
                    <a:pt x="43" y="57"/>
                    <a:pt x="56" y="64"/>
                  </a:cubicBezTo>
                  <a:cubicBezTo>
                    <a:pt x="58" y="66"/>
                    <a:pt x="61" y="68"/>
                    <a:pt x="64" y="70"/>
                  </a:cubicBezTo>
                  <a:cubicBezTo>
                    <a:pt x="67" y="72"/>
                    <a:pt x="74" y="70"/>
                    <a:pt x="74" y="66"/>
                  </a:cubicBezTo>
                  <a:cubicBezTo>
                    <a:pt x="75" y="59"/>
                    <a:pt x="75" y="54"/>
                    <a:pt x="75" y="47"/>
                  </a:cubicBezTo>
                  <a:cubicBezTo>
                    <a:pt x="75" y="43"/>
                    <a:pt x="72" y="29"/>
                    <a:pt x="74" y="25"/>
                  </a:cubicBezTo>
                  <a:cubicBezTo>
                    <a:pt x="79" y="17"/>
                    <a:pt x="94" y="23"/>
                    <a:pt x="102" y="24"/>
                  </a:cubicBezTo>
                  <a:cubicBezTo>
                    <a:pt x="117" y="26"/>
                    <a:pt x="133" y="24"/>
                    <a:pt x="148" y="24"/>
                  </a:cubicBezTo>
                  <a:cubicBezTo>
                    <a:pt x="150" y="24"/>
                    <a:pt x="164" y="22"/>
                    <a:pt x="172" y="22"/>
                  </a:cubicBezTo>
                  <a:cubicBezTo>
                    <a:pt x="172" y="36"/>
                    <a:pt x="175" y="57"/>
                    <a:pt x="182" y="67"/>
                  </a:cubicBezTo>
                  <a:cubicBezTo>
                    <a:pt x="191" y="79"/>
                    <a:pt x="207" y="79"/>
                    <a:pt x="220" y="79"/>
                  </a:cubicBezTo>
                  <a:cubicBezTo>
                    <a:pt x="257" y="78"/>
                    <a:pt x="267" y="49"/>
                    <a:pt x="260" y="19"/>
                  </a:cubicBezTo>
                  <a:cubicBezTo>
                    <a:pt x="265" y="19"/>
                    <a:pt x="270" y="19"/>
                    <a:pt x="276" y="19"/>
                  </a:cubicBezTo>
                  <a:cubicBezTo>
                    <a:pt x="285" y="18"/>
                    <a:pt x="294" y="15"/>
                    <a:pt x="303" y="15"/>
                  </a:cubicBezTo>
                  <a:cubicBezTo>
                    <a:pt x="318" y="14"/>
                    <a:pt x="332" y="15"/>
                    <a:pt x="347" y="17"/>
                  </a:cubicBezTo>
                  <a:cubicBezTo>
                    <a:pt x="353" y="17"/>
                    <a:pt x="358" y="15"/>
                    <a:pt x="361" y="20"/>
                  </a:cubicBezTo>
                  <a:cubicBezTo>
                    <a:pt x="365" y="25"/>
                    <a:pt x="359" y="38"/>
                    <a:pt x="358" y="44"/>
                  </a:cubicBezTo>
                  <a:cubicBezTo>
                    <a:pt x="356" y="55"/>
                    <a:pt x="356" y="66"/>
                    <a:pt x="358" y="76"/>
                  </a:cubicBezTo>
                  <a:cubicBezTo>
                    <a:pt x="360" y="82"/>
                    <a:pt x="367" y="83"/>
                    <a:pt x="370" y="80"/>
                  </a:cubicBezTo>
                  <a:cubicBezTo>
                    <a:pt x="380" y="71"/>
                    <a:pt x="381" y="58"/>
                    <a:pt x="398" y="62"/>
                  </a:cubicBezTo>
                  <a:cubicBezTo>
                    <a:pt x="418" y="67"/>
                    <a:pt x="424" y="92"/>
                    <a:pt x="417" y="109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" name="Freeform 289"/>
            <p:cNvSpPr>
              <a:spLocks/>
            </p:cNvSpPr>
            <p:nvPr/>
          </p:nvSpPr>
          <p:spPr bwMode="auto">
            <a:xfrm>
              <a:off x="5757864" y="2986089"/>
              <a:ext cx="79375" cy="134938"/>
            </a:xfrm>
            <a:custGeom>
              <a:avLst/>
              <a:gdLst>
                <a:gd name="T0" fmla="*/ 35 w 37"/>
                <a:gd name="T1" fmla="*/ 2 h 63"/>
                <a:gd name="T2" fmla="*/ 14 w 37"/>
                <a:gd name="T3" fmla="*/ 33 h 63"/>
                <a:gd name="T4" fmla="*/ 0 w 37"/>
                <a:gd name="T5" fmla="*/ 62 h 63"/>
                <a:gd name="T6" fmla="*/ 1 w 37"/>
                <a:gd name="T7" fmla="*/ 62 h 63"/>
                <a:gd name="T8" fmla="*/ 37 w 37"/>
                <a:gd name="T9" fmla="*/ 3 h 63"/>
                <a:gd name="T10" fmla="*/ 35 w 37"/>
                <a:gd name="T11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63">
                  <a:moveTo>
                    <a:pt x="35" y="2"/>
                  </a:moveTo>
                  <a:cubicBezTo>
                    <a:pt x="28" y="12"/>
                    <a:pt x="21" y="23"/>
                    <a:pt x="14" y="33"/>
                  </a:cubicBezTo>
                  <a:cubicBezTo>
                    <a:pt x="9" y="42"/>
                    <a:pt x="2" y="51"/>
                    <a:pt x="0" y="62"/>
                  </a:cubicBezTo>
                  <a:cubicBezTo>
                    <a:pt x="0" y="63"/>
                    <a:pt x="1" y="63"/>
                    <a:pt x="1" y="62"/>
                  </a:cubicBezTo>
                  <a:cubicBezTo>
                    <a:pt x="12" y="42"/>
                    <a:pt x="25" y="23"/>
                    <a:pt x="37" y="3"/>
                  </a:cubicBezTo>
                  <a:cubicBezTo>
                    <a:pt x="37" y="1"/>
                    <a:pt x="35" y="0"/>
                    <a:pt x="35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" name="Freeform 290"/>
            <p:cNvSpPr>
              <a:spLocks/>
            </p:cNvSpPr>
            <p:nvPr/>
          </p:nvSpPr>
          <p:spPr bwMode="auto">
            <a:xfrm>
              <a:off x="5768976" y="3000376"/>
              <a:ext cx="92075" cy="142875"/>
            </a:xfrm>
            <a:custGeom>
              <a:avLst/>
              <a:gdLst>
                <a:gd name="T0" fmla="*/ 39 w 43"/>
                <a:gd name="T1" fmla="*/ 2 h 66"/>
                <a:gd name="T2" fmla="*/ 16 w 43"/>
                <a:gd name="T3" fmla="*/ 38 h 66"/>
                <a:gd name="T4" fmla="*/ 4 w 43"/>
                <a:gd name="T5" fmla="*/ 56 h 66"/>
                <a:gd name="T6" fmla="*/ 0 w 43"/>
                <a:gd name="T7" fmla="*/ 65 h 66"/>
                <a:gd name="T8" fmla="*/ 1 w 43"/>
                <a:gd name="T9" fmla="*/ 65 h 66"/>
                <a:gd name="T10" fmla="*/ 11 w 43"/>
                <a:gd name="T11" fmla="*/ 51 h 66"/>
                <a:gd name="T12" fmla="*/ 21 w 43"/>
                <a:gd name="T13" fmla="*/ 35 h 66"/>
                <a:gd name="T14" fmla="*/ 42 w 43"/>
                <a:gd name="T15" fmla="*/ 3 h 66"/>
                <a:gd name="T16" fmla="*/ 39 w 43"/>
                <a:gd name="T17" fmla="*/ 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66">
                  <a:moveTo>
                    <a:pt x="39" y="2"/>
                  </a:moveTo>
                  <a:cubicBezTo>
                    <a:pt x="33" y="15"/>
                    <a:pt x="24" y="25"/>
                    <a:pt x="16" y="38"/>
                  </a:cubicBezTo>
                  <a:cubicBezTo>
                    <a:pt x="12" y="44"/>
                    <a:pt x="9" y="50"/>
                    <a:pt x="4" y="56"/>
                  </a:cubicBezTo>
                  <a:cubicBezTo>
                    <a:pt x="2" y="59"/>
                    <a:pt x="0" y="61"/>
                    <a:pt x="0" y="65"/>
                  </a:cubicBezTo>
                  <a:cubicBezTo>
                    <a:pt x="0" y="66"/>
                    <a:pt x="1" y="66"/>
                    <a:pt x="1" y="65"/>
                  </a:cubicBezTo>
                  <a:cubicBezTo>
                    <a:pt x="3" y="60"/>
                    <a:pt x="8" y="56"/>
                    <a:pt x="11" y="51"/>
                  </a:cubicBezTo>
                  <a:cubicBezTo>
                    <a:pt x="15" y="46"/>
                    <a:pt x="17" y="40"/>
                    <a:pt x="21" y="35"/>
                  </a:cubicBezTo>
                  <a:cubicBezTo>
                    <a:pt x="28" y="25"/>
                    <a:pt x="36" y="15"/>
                    <a:pt x="42" y="3"/>
                  </a:cubicBezTo>
                  <a:cubicBezTo>
                    <a:pt x="43" y="2"/>
                    <a:pt x="40" y="0"/>
                    <a:pt x="39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0" name="Freeform 291"/>
            <p:cNvSpPr>
              <a:spLocks/>
            </p:cNvSpPr>
            <p:nvPr/>
          </p:nvSpPr>
          <p:spPr bwMode="auto">
            <a:xfrm>
              <a:off x="5773739" y="3043239"/>
              <a:ext cx="103188" cy="136525"/>
            </a:xfrm>
            <a:custGeom>
              <a:avLst/>
              <a:gdLst>
                <a:gd name="T0" fmla="*/ 45 w 48"/>
                <a:gd name="T1" fmla="*/ 2 h 63"/>
                <a:gd name="T2" fmla="*/ 12 w 48"/>
                <a:gd name="T3" fmla="*/ 45 h 63"/>
                <a:gd name="T4" fmla="*/ 8 w 48"/>
                <a:gd name="T5" fmla="*/ 63 h 63"/>
                <a:gd name="T6" fmla="*/ 9 w 48"/>
                <a:gd name="T7" fmla="*/ 62 h 63"/>
                <a:gd name="T8" fmla="*/ 19 w 48"/>
                <a:gd name="T9" fmla="*/ 39 h 63"/>
                <a:gd name="T10" fmla="*/ 47 w 48"/>
                <a:gd name="T11" fmla="*/ 3 h 63"/>
                <a:gd name="T12" fmla="*/ 45 w 48"/>
                <a:gd name="T13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63">
                  <a:moveTo>
                    <a:pt x="45" y="2"/>
                  </a:moveTo>
                  <a:cubicBezTo>
                    <a:pt x="35" y="17"/>
                    <a:pt x="22" y="29"/>
                    <a:pt x="12" y="45"/>
                  </a:cubicBezTo>
                  <a:cubicBezTo>
                    <a:pt x="10" y="48"/>
                    <a:pt x="0" y="62"/>
                    <a:pt x="8" y="63"/>
                  </a:cubicBezTo>
                  <a:cubicBezTo>
                    <a:pt x="9" y="63"/>
                    <a:pt x="9" y="62"/>
                    <a:pt x="9" y="62"/>
                  </a:cubicBezTo>
                  <a:cubicBezTo>
                    <a:pt x="4" y="60"/>
                    <a:pt x="17" y="42"/>
                    <a:pt x="19" y="39"/>
                  </a:cubicBezTo>
                  <a:cubicBezTo>
                    <a:pt x="27" y="26"/>
                    <a:pt x="39" y="16"/>
                    <a:pt x="47" y="3"/>
                  </a:cubicBezTo>
                  <a:cubicBezTo>
                    <a:pt x="48" y="2"/>
                    <a:pt x="46" y="0"/>
                    <a:pt x="45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1" name="Freeform 292"/>
            <p:cNvSpPr>
              <a:spLocks/>
            </p:cNvSpPr>
            <p:nvPr/>
          </p:nvSpPr>
          <p:spPr bwMode="auto">
            <a:xfrm>
              <a:off x="5827714" y="3073401"/>
              <a:ext cx="58738" cy="82550"/>
            </a:xfrm>
            <a:custGeom>
              <a:avLst/>
              <a:gdLst>
                <a:gd name="T0" fmla="*/ 25 w 28"/>
                <a:gd name="T1" fmla="*/ 1 h 38"/>
                <a:gd name="T2" fmla="*/ 10 w 28"/>
                <a:gd name="T3" fmla="*/ 21 h 38"/>
                <a:gd name="T4" fmla="*/ 0 w 28"/>
                <a:gd name="T5" fmla="*/ 36 h 38"/>
                <a:gd name="T6" fmla="*/ 2 w 28"/>
                <a:gd name="T7" fmla="*/ 36 h 38"/>
                <a:gd name="T8" fmla="*/ 19 w 28"/>
                <a:gd name="T9" fmla="*/ 16 h 38"/>
                <a:gd name="T10" fmla="*/ 27 w 28"/>
                <a:gd name="T11" fmla="*/ 1 h 38"/>
                <a:gd name="T12" fmla="*/ 25 w 28"/>
                <a:gd name="T13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38">
                  <a:moveTo>
                    <a:pt x="25" y="1"/>
                  </a:moveTo>
                  <a:cubicBezTo>
                    <a:pt x="25" y="9"/>
                    <a:pt x="15" y="16"/>
                    <a:pt x="10" y="21"/>
                  </a:cubicBezTo>
                  <a:cubicBezTo>
                    <a:pt x="6" y="25"/>
                    <a:pt x="0" y="30"/>
                    <a:pt x="0" y="36"/>
                  </a:cubicBezTo>
                  <a:cubicBezTo>
                    <a:pt x="0" y="37"/>
                    <a:pt x="2" y="38"/>
                    <a:pt x="2" y="36"/>
                  </a:cubicBezTo>
                  <a:cubicBezTo>
                    <a:pt x="4" y="29"/>
                    <a:pt x="13" y="22"/>
                    <a:pt x="19" y="16"/>
                  </a:cubicBezTo>
                  <a:cubicBezTo>
                    <a:pt x="22" y="13"/>
                    <a:pt x="28" y="7"/>
                    <a:pt x="27" y="1"/>
                  </a:cubicBezTo>
                  <a:cubicBezTo>
                    <a:pt x="27" y="0"/>
                    <a:pt x="25" y="0"/>
                    <a:pt x="25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2" name="Freeform 293"/>
            <p:cNvSpPr>
              <a:spLocks/>
            </p:cNvSpPr>
            <p:nvPr/>
          </p:nvSpPr>
          <p:spPr bwMode="auto">
            <a:xfrm>
              <a:off x="5783264" y="3132139"/>
              <a:ext cx="103188" cy="139700"/>
            </a:xfrm>
            <a:custGeom>
              <a:avLst/>
              <a:gdLst>
                <a:gd name="T0" fmla="*/ 45 w 48"/>
                <a:gd name="T1" fmla="*/ 1 h 65"/>
                <a:gd name="T2" fmla="*/ 35 w 48"/>
                <a:gd name="T3" fmla="*/ 17 h 65"/>
                <a:gd name="T4" fmla="*/ 21 w 48"/>
                <a:gd name="T5" fmla="*/ 34 h 65"/>
                <a:gd name="T6" fmla="*/ 0 w 48"/>
                <a:gd name="T7" fmla="*/ 64 h 65"/>
                <a:gd name="T8" fmla="*/ 2 w 48"/>
                <a:gd name="T9" fmla="*/ 65 h 65"/>
                <a:gd name="T10" fmla="*/ 25 w 48"/>
                <a:gd name="T11" fmla="*/ 33 h 65"/>
                <a:gd name="T12" fmla="*/ 47 w 48"/>
                <a:gd name="T13" fmla="*/ 2 h 65"/>
                <a:gd name="T14" fmla="*/ 45 w 48"/>
                <a:gd name="T15" fmla="*/ 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65">
                  <a:moveTo>
                    <a:pt x="45" y="1"/>
                  </a:moveTo>
                  <a:cubicBezTo>
                    <a:pt x="41" y="6"/>
                    <a:pt x="39" y="12"/>
                    <a:pt x="35" y="17"/>
                  </a:cubicBezTo>
                  <a:cubicBezTo>
                    <a:pt x="31" y="23"/>
                    <a:pt x="25" y="28"/>
                    <a:pt x="21" y="34"/>
                  </a:cubicBezTo>
                  <a:cubicBezTo>
                    <a:pt x="13" y="43"/>
                    <a:pt x="8" y="54"/>
                    <a:pt x="0" y="64"/>
                  </a:cubicBezTo>
                  <a:cubicBezTo>
                    <a:pt x="0" y="64"/>
                    <a:pt x="1" y="65"/>
                    <a:pt x="2" y="65"/>
                  </a:cubicBezTo>
                  <a:cubicBezTo>
                    <a:pt x="11" y="55"/>
                    <a:pt x="17" y="43"/>
                    <a:pt x="25" y="33"/>
                  </a:cubicBezTo>
                  <a:cubicBezTo>
                    <a:pt x="34" y="23"/>
                    <a:pt x="40" y="13"/>
                    <a:pt x="47" y="2"/>
                  </a:cubicBezTo>
                  <a:cubicBezTo>
                    <a:pt x="48" y="1"/>
                    <a:pt x="46" y="0"/>
                    <a:pt x="45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3" name="Freeform 294"/>
            <p:cNvSpPr>
              <a:spLocks/>
            </p:cNvSpPr>
            <p:nvPr/>
          </p:nvSpPr>
          <p:spPr bwMode="auto">
            <a:xfrm>
              <a:off x="5794376" y="3163889"/>
              <a:ext cx="112713" cy="157163"/>
            </a:xfrm>
            <a:custGeom>
              <a:avLst/>
              <a:gdLst>
                <a:gd name="T0" fmla="*/ 50 w 52"/>
                <a:gd name="T1" fmla="*/ 1 h 73"/>
                <a:gd name="T2" fmla="*/ 25 w 52"/>
                <a:gd name="T3" fmla="*/ 37 h 73"/>
                <a:gd name="T4" fmla="*/ 0 w 52"/>
                <a:gd name="T5" fmla="*/ 71 h 73"/>
                <a:gd name="T6" fmla="*/ 2 w 52"/>
                <a:gd name="T7" fmla="*/ 72 h 73"/>
                <a:gd name="T8" fmla="*/ 26 w 52"/>
                <a:gd name="T9" fmla="*/ 39 h 73"/>
                <a:gd name="T10" fmla="*/ 52 w 52"/>
                <a:gd name="T11" fmla="*/ 2 h 73"/>
                <a:gd name="T12" fmla="*/ 50 w 52"/>
                <a:gd name="T13" fmla="*/ 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73">
                  <a:moveTo>
                    <a:pt x="50" y="1"/>
                  </a:moveTo>
                  <a:cubicBezTo>
                    <a:pt x="42" y="13"/>
                    <a:pt x="32" y="24"/>
                    <a:pt x="25" y="37"/>
                  </a:cubicBezTo>
                  <a:cubicBezTo>
                    <a:pt x="18" y="49"/>
                    <a:pt x="9" y="60"/>
                    <a:pt x="0" y="71"/>
                  </a:cubicBezTo>
                  <a:cubicBezTo>
                    <a:pt x="0" y="72"/>
                    <a:pt x="1" y="73"/>
                    <a:pt x="2" y="72"/>
                  </a:cubicBezTo>
                  <a:cubicBezTo>
                    <a:pt x="12" y="64"/>
                    <a:pt x="20" y="50"/>
                    <a:pt x="26" y="39"/>
                  </a:cubicBezTo>
                  <a:cubicBezTo>
                    <a:pt x="33" y="26"/>
                    <a:pt x="43" y="14"/>
                    <a:pt x="52" y="2"/>
                  </a:cubicBezTo>
                  <a:cubicBezTo>
                    <a:pt x="52" y="1"/>
                    <a:pt x="51" y="0"/>
                    <a:pt x="50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4" name="Freeform 295"/>
            <p:cNvSpPr>
              <a:spLocks/>
            </p:cNvSpPr>
            <p:nvPr/>
          </p:nvSpPr>
          <p:spPr bwMode="auto">
            <a:xfrm>
              <a:off x="5827714" y="3230564"/>
              <a:ext cx="82550" cy="127000"/>
            </a:xfrm>
            <a:custGeom>
              <a:avLst/>
              <a:gdLst>
                <a:gd name="T0" fmla="*/ 38 w 39"/>
                <a:gd name="T1" fmla="*/ 0 h 59"/>
                <a:gd name="T2" fmla="*/ 15 w 39"/>
                <a:gd name="T3" fmla="*/ 33 h 59"/>
                <a:gd name="T4" fmla="*/ 0 w 39"/>
                <a:gd name="T5" fmla="*/ 58 h 59"/>
                <a:gd name="T6" fmla="*/ 2 w 39"/>
                <a:gd name="T7" fmla="*/ 58 h 59"/>
                <a:gd name="T8" fmla="*/ 7 w 39"/>
                <a:gd name="T9" fmla="*/ 50 h 59"/>
                <a:gd name="T10" fmla="*/ 20 w 39"/>
                <a:gd name="T11" fmla="*/ 31 h 59"/>
                <a:gd name="T12" fmla="*/ 39 w 39"/>
                <a:gd name="T13" fmla="*/ 1 h 59"/>
                <a:gd name="T14" fmla="*/ 38 w 39"/>
                <a:gd name="T15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59">
                  <a:moveTo>
                    <a:pt x="38" y="0"/>
                  </a:moveTo>
                  <a:cubicBezTo>
                    <a:pt x="32" y="12"/>
                    <a:pt x="24" y="22"/>
                    <a:pt x="15" y="33"/>
                  </a:cubicBezTo>
                  <a:cubicBezTo>
                    <a:pt x="9" y="41"/>
                    <a:pt x="6" y="50"/>
                    <a:pt x="0" y="58"/>
                  </a:cubicBezTo>
                  <a:cubicBezTo>
                    <a:pt x="0" y="58"/>
                    <a:pt x="1" y="59"/>
                    <a:pt x="2" y="58"/>
                  </a:cubicBezTo>
                  <a:cubicBezTo>
                    <a:pt x="4" y="56"/>
                    <a:pt x="5" y="53"/>
                    <a:pt x="7" y="50"/>
                  </a:cubicBezTo>
                  <a:cubicBezTo>
                    <a:pt x="11" y="43"/>
                    <a:pt x="15" y="37"/>
                    <a:pt x="20" y="31"/>
                  </a:cubicBezTo>
                  <a:cubicBezTo>
                    <a:pt x="28" y="21"/>
                    <a:pt x="34" y="12"/>
                    <a:pt x="39" y="1"/>
                  </a:cubicBezTo>
                  <a:cubicBezTo>
                    <a:pt x="39" y="0"/>
                    <a:pt x="38" y="0"/>
                    <a:pt x="38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5" name="Freeform 296"/>
            <p:cNvSpPr>
              <a:spLocks/>
            </p:cNvSpPr>
            <p:nvPr/>
          </p:nvSpPr>
          <p:spPr bwMode="auto">
            <a:xfrm>
              <a:off x="5665789" y="3082926"/>
              <a:ext cx="80963" cy="109538"/>
            </a:xfrm>
            <a:custGeom>
              <a:avLst/>
              <a:gdLst>
                <a:gd name="T0" fmla="*/ 35 w 38"/>
                <a:gd name="T1" fmla="*/ 1 h 51"/>
                <a:gd name="T2" fmla="*/ 19 w 38"/>
                <a:gd name="T3" fmla="*/ 24 h 51"/>
                <a:gd name="T4" fmla="*/ 1 w 38"/>
                <a:gd name="T5" fmla="*/ 49 h 51"/>
                <a:gd name="T6" fmla="*/ 2 w 38"/>
                <a:gd name="T7" fmla="*/ 50 h 51"/>
                <a:gd name="T8" fmla="*/ 17 w 38"/>
                <a:gd name="T9" fmla="*/ 30 h 51"/>
                <a:gd name="T10" fmla="*/ 27 w 38"/>
                <a:gd name="T11" fmla="*/ 18 h 51"/>
                <a:gd name="T12" fmla="*/ 37 w 38"/>
                <a:gd name="T13" fmla="*/ 3 h 51"/>
                <a:gd name="T14" fmla="*/ 35 w 38"/>
                <a:gd name="T15" fmla="*/ 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51">
                  <a:moveTo>
                    <a:pt x="35" y="1"/>
                  </a:moveTo>
                  <a:cubicBezTo>
                    <a:pt x="29" y="7"/>
                    <a:pt x="24" y="16"/>
                    <a:pt x="19" y="24"/>
                  </a:cubicBezTo>
                  <a:cubicBezTo>
                    <a:pt x="12" y="32"/>
                    <a:pt x="8" y="41"/>
                    <a:pt x="1" y="49"/>
                  </a:cubicBezTo>
                  <a:cubicBezTo>
                    <a:pt x="0" y="50"/>
                    <a:pt x="1" y="51"/>
                    <a:pt x="2" y="50"/>
                  </a:cubicBezTo>
                  <a:cubicBezTo>
                    <a:pt x="8" y="45"/>
                    <a:pt x="13" y="37"/>
                    <a:pt x="17" y="30"/>
                  </a:cubicBezTo>
                  <a:cubicBezTo>
                    <a:pt x="20" y="26"/>
                    <a:pt x="23" y="22"/>
                    <a:pt x="27" y="18"/>
                  </a:cubicBezTo>
                  <a:cubicBezTo>
                    <a:pt x="30" y="13"/>
                    <a:pt x="32" y="7"/>
                    <a:pt x="37" y="3"/>
                  </a:cubicBezTo>
                  <a:cubicBezTo>
                    <a:pt x="38" y="2"/>
                    <a:pt x="36" y="0"/>
                    <a:pt x="35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6" name="Freeform 297"/>
            <p:cNvSpPr>
              <a:spLocks/>
            </p:cNvSpPr>
            <p:nvPr/>
          </p:nvSpPr>
          <p:spPr bwMode="auto">
            <a:xfrm>
              <a:off x="5683251" y="3086101"/>
              <a:ext cx="114300" cy="138113"/>
            </a:xfrm>
            <a:custGeom>
              <a:avLst/>
              <a:gdLst>
                <a:gd name="T0" fmla="*/ 50 w 53"/>
                <a:gd name="T1" fmla="*/ 2 h 64"/>
                <a:gd name="T2" fmla="*/ 0 w 53"/>
                <a:gd name="T3" fmla="*/ 62 h 64"/>
                <a:gd name="T4" fmla="*/ 1 w 53"/>
                <a:gd name="T5" fmla="*/ 63 h 64"/>
                <a:gd name="T6" fmla="*/ 25 w 53"/>
                <a:gd name="T7" fmla="*/ 35 h 64"/>
                <a:gd name="T8" fmla="*/ 52 w 53"/>
                <a:gd name="T9" fmla="*/ 4 h 64"/>
                <a:gd name="T10" fmla="*/ 50 w 53"/>
                <a:gd name="T11" fmla="*/ 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64">
                  <a:moveTo>
                    <a:pt x="50" y="2"/>
                  </a:moveTo>
                  <a:cubicBezTo>
                    <a:pt x="32" y="21"/>
                    <a:pt x="16" y="42"/>
                    <a:pt x="0" y="62"/>
                  </a:cubicBezTo>
                  <a:cubicBezTo>
                    <a:pt x="0" y="63"/>
                    <a:pt x="0" y="64"/>
                    <a:pt x="1" y="63"/>
                  </a:cubicBezTo>
                  <a:cubicBezTo>
                    <a:pt x="10" y="55"/>
                    <a:pt x="17" y="44"/>
                    <a:pt x="25" y="35"/>
                  </a:cubicBezTo>
                  <a:cubicBezTo>
                    <a:pt x="33" y="24"/>
                    <a:pt x="42" y="14"/>
                    <a:pt x="52" y="4"/>
                  </a:cubicBezTo>
                  <a:cubicBezTo>
                    <a:pt x="53" y="2"/>
                    <a:pt x="51" y="0"/>
                    <a:pt x="50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7" name="Freeform 298"/>
            <p:cNvSpPr>
              <a:spLocks/>
            </p:cNvSpPr>
            <p:nvPr/>
          </p:nvSpPr>
          <p:spPr bwMode="auto">
            <a:xfrm>
              <a:off x="5719764" y="3089276"/>
              <a:ext cx="107950" cy="139700"/>
            </a:xfrm>
            <a:custGeom>
              <a:avLst/>
              <a:gdLst>
                <a:gd name="T0" fmla="*/ 48 w 50"/>
                <a:gd name="T1" fmla="*/ 1 h 65"/>
                <a:gd name="T2" fmla="*/ 19 w 50"/>
                <a:gd name="T3" fmla="*/ 37 h 65"/>
                <a:gd name="T4" fmla="*/ 0 w 50"/>
                <a:gd name="T5" fmla="*/ 64 h 65"/>
                <a:gd name="T6" fmla="*/ 2 w 50"/>
                <a:gd name="T7" fmla="*/ 64 h 65"/>
                <a:gd name="T8" fmla="*/ 15 w 50"/>
                <a:gd name="T9" fmla="*/ 46 h 65"/>
                <a:gd name="T10" fmla="*/ 28 w 50"/>
                <a:gd name="T11" fmla="*/ 31 h 65"/>
                <a:gd name="T12" fmla="*/ 49 w 50"/>
                <a:gd name="T13" fmla="*/ 2 h 65"/>
                <a:gd name="T14" fmla="*/ 48 w 50"/>
                <a:gd name="T15" fmla="*/ 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65">
                  <a:moveTo>
                    <a:pt x="48" y="1"/>
                  </a:moveTo>
                  <a:cubicBezTo>
                    <a:pt x="41" y="15"/>
                    <a:pt x="29" y="25"/>
                    <a:pt x="19" y="37"/>
                  </a:cubicBezTo>
                  <a:cubicBezTo>
                    <a:pt x="14" y="44"/>
                    <a:pt x="2" y="54"/>
                    <a:pt x="0" y="64"/>
                  </a:cubicBezTo>
                  <a:cubicBezTo>
                    <a:pt x="0" y="65"/>
                    <a:pt x="2" y="65"/>
                    <a:pt x="2" y="64"/>
                  </a:cubicBezTo>
                  <a:cubicBezTo>
                    <a:pt x="3" y="58"/>
                    <a:pt x="11" y="51"/>
                    <a:pt x="15" y="46"/>
                  </a:cubicBezTo>
                  <a:cubicBezTo>
                    <a:pt x="19" y="41"/>
                    <a:pt x="23" y="36"/>
                    <a:pt x="28" y="31"/>
                  </a:cubicBezTo>
                  <a:cubicBezTo>
                    <a:pt x="36" y="22"/>
                    <a:pt x="44" y="13"/>
                    <a:pt x="49" y="2"/>
                  </a:cubicBezTo>
                  <a:cubicBezTo>
                    <a:pt x="50" y="1"/>
                    <a:pt x="48" y="0"/>
                    <a:pt x="48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" name="Freeform 299"/>
            <p:cNvSpPr>
              <a:spLocks/>
            </p:cNvSpPr>
            <p:nvPr/>
          </p:nvSpPr>
          <p:spPr bwMode="auto">
            <a:xfrm>
              <a:off x="5756276" y="3168651"/>
              <a:ext cx="71438" cy="112713"/>
            </a:xfrm>
            <a:custGeom>
              <a:avLst/>
              <a:gdLst>
                <a:gd name="T0" fmla="*/ 31 w 33"/>
                <a:gd name="T1" fmla="*/ 1 h 53"/>
                <a:gd name="T2" fmla="*/ 12 w 33"/>
                <a:gd name="T3" fmla="*/ 31 h 53"/>
                <a:gd name="T4" fmla="*/ 1 w 33"/>
                <a:gd name="T5" fmla="*/ 52 h 53"/>
                <a:gd name="T6" fmla="*/ 2 w 33"/>
                <a:gd name="T7" fmla="*/ 52 h 53"/>
                <a:gd name="T8" fmla="*/ 17 w 33"/>
                <a:gd name="T9" fmla="*/ 26 h 53"/>
                <a:gd name="T10" fmla="*/ 33 w 33"/>
                <a:gd name="T11" fmla="*/ 3 h 53"/>
                <a:gd name="T12" fmla="*/ 31 w 33"/>
                <a:gd name="T13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53">
                  <a:moveTo>
                    <a:pt x="31" y="1"/>
                  </a:moveTo>
                  <a:cubicBezTo>
                    <a:pt x="24" y="11"/>
                    <a:pt x="18" y="21"/>
                    <a:pt x="12" y="31"/>
                  </a:cubicBezTo>
                  <a:cubicBezTo>
                    <a:pt x="8" y="37"/>
                    <a:pt x="0" y="44"/>
                    <a:pt x="1" y="52"/>
                  </a:cubicBezTo>
                  <a:cubicBezTo>
                    <a:pt x="1" y="53"/>
                    <a:pt x="2" y="53"/>
                    <a:pt x="2" y="52"/>
                  </a:cubicBezTo>
                  <a:cubicBezTo>
                    <a:pt x="3" y="43"/>
                    <a:pt x="13" y="33"/>
                    <a:pt x="17" y="26"/>
                  </a:cubicBezTo>
                  <a:cubicBezTo>
                    <a:pt x="22" y="18"/>
                    <a:pt x="27" y="10"/>
                    <a:pt x="33" y="3"/>
                  </a:cubicBezTo>
                  <a:cubicBezTo>
                    <a:pt x="33" y="1"/>
                    <a:pt x="31" y="0"/>
                    <a:pt x="31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9" name="Freeform 300"/>
            <p:cNvSpPr>
              <a:spLocks/>
            </p:cNvSpPr>
            <p:nvPr/>
          </p:nvSpPr>
          <p:spPr bwMode="auto">
            <a:xfrm>
              <a:off x="5861051" y="3228976"/>
              <a:ext cx="69850" cy="125413"/>
            </a:xfrm>
            <a:custGeom>
              <a:avLst/>
              <a:gdLst>
                <a:gd name="T0" fmla="*/ 29 w 32"/>
                <a:gd name="T1" fmla="*/ 1 h 59"/>
                <a:gd name="T2" fmla="*/ 14 w 32"/>
                <a:gd name="T3" fmla="*/ 28 h 59"/>
                <a:gd name="T4" fmla="*/ 0 w 32"/>
                <a:gd name="T5" fmla="*/ 59 h 59"/>
                <a:gd name="T6" fmla="*/ 0 w 32"/>
                <a:gd name="T7" fmla="*/ 59 h 59"/>
                <a:gd name="T8" fmla="*/ 15 w 32"/>
                <a:gd name="T9" fmla="*/ 31 h 59"/>
                <a:gd name="T10" fmla="*/ 31 w 32"/>
                <a:gd name="T11" fmla="*/ 2 h 59"/>
                <a:gd name="T12" fmla="*/ 29 w 32"/>
                <a:gd name="T13" fmla="*/ 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59">
                  <a:moveTo>
                    <a:pt x="29" y="1"/>
                  </a:moveTo>
                  <a:cubicBezTo>
                    <a:pt x="22" y="9"/>
                    <a:pt x="19" y="19"/>
                    <a:pt x="14" y="28"/>
                  </a:cubicBezTo>
                  <a:cubicBezTo>
                    <a:pt x="9" y="38"/>
                    <a:pt x="4" y="48"/>
                    <a:pt x="0" y="5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6" y="50"/>
                    <a:pt x="10" y="40"/>
                    <a:pt x="15" y="31"/>
                  </a:cubicBezTo>
                  <a:cubicBezTo>
                    <a:pt x="20" y="21"/>
                    <a:pt x="24" y="11"/>
                    <a:pt x="31" y="2"/>
                  </a:cubicBezTo>
                  <a:cubicBezTo>
                    <a:pt x="32" y="1"/>
                    <a:pt x="30" y="0"/>
                    <a:pt x="29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0" name="Freeform 301"/>
            <p:cNvSpPr>
              <a:spLocks/>
            </p:cNvSpPr>
            <p:nvPr/>
          </p:nvSpPr>
          <p:spPr bwMode="auto">
            <a:xfrm>
              <a:off x="5895976" y="3200401"/>
              <a:ext cx="98425" cy="161925"/>
            </a:xfrm>
            <a:custGeom>
              <a:avLst/>
              <a:gdLst>
                <a:gd name="T0" fmla="*/ 43 w 46"/>
                <a:gd name="T1" fmla="*/ 1 h 75"/>
                <a:gd name="T2" fmla="*/ 14 w 46"/>
                <a:gd name="T3" fmla="*/ 46 h 75"/>
                <a:gd name="T4" fmla="*/ 1 w 46"/>
                <a:gd name="T5" fmla="*/ 74 h 75"/>
                <a:gd name="T6" fmla="*/ 2 w 46"/>
                <a:gd name="T7" fmla="*/ 74 h 75"/>
                <a:gd name="T8" fmla="*/ 10 w 46"/>
                <a:gd name="T9" fmla="*/ 57 h 75"/>
                <a:gd name="T10" fmla="*/ 21 w 46"/>
                <a:gd name="T11" fmla="*/ 41 h 75"/>
                <a:gd name="T12" fmla="*/ 45 w 46"/>
                <a:gd name="T13" fmla="*/ 3 h 75"/>
                <a:gd name="T14" fmla="*/ 43 w 46"/>
                <a:gd name="T15" fmla="*/ 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75">
                  <a:moveTo>
                    <a:pt x="43" y="1"/>
                  </a:moveTo>
                  <a:cubicBezTo>
                    <a:pt x="33" y="16"/>
                    <a:pt x="24" y="31"/>
                    <a:pt x="14" y="46"/>
                  </a:cubicBezTo>
                  <a:cubicBezTo>
                    <a:pt x="9" y="54"/>
                    <a:pt x="0" y="64"/>
                    <a:pt x="1" y="74"/>
                  </a:cubicBezTo>
                  <a:cubicBezTo>
                    <a:pt x="1" y="75"/>
                    <a:pt x="2" y="75"/>
                    <a:pt x="2" y="74"/>
                  </a:cubicBezTo>
                  <a:cubicBezTo>
                    <a:pt x="2" y="68"/>
                    <a:pt x="6" y="62"/>
                    <a:pt x="10" y="57"/>
                  </a:cubicBezTo>
                  <a:cubicBezTo>
                    <a:pt x="14" y="52"/>
                    <a:pt x="17" y="46"/>
                    <a:pt x="21" y="41"/>
                  </a:cubicBezTo>
                  <a:cubicBezTo>
                    <a:pt x="29" y="28"/>
                    <a:pt x="37" y="15"/>
                    <a:pt x="45" y="3"/>
                  </a:cubicBezTo>
                  <a:cubicBezTo>
                    <a:pt x="46" y="1"/>
                    <a:pt x="44" y="0"/>
                    <a:pt x="43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1" name="Freeform 302"/>
            <p:cNvSpPr>
              <a:spLocks/>
            </p:cNvSpPr>
            <p:nvPr/>
          </p:nvSpPr>
          <p:spPr bwMode="auto">
            <a:xfrm>
              <a:off x="6121401" y="3175001"/>
              <a:ext cx="49213" cy="63500"/>
            </a:xfrm>
            <a:custGeom>
              <a:avLst/>
              <a:gdLst>
                <a:gd name="T0" fmla="*/ 20 w 23"/>
                <a:gd name="T1" fmla="*/ 1 h 30"/>
                <a:gd name="T2" fmla="*/ 6 w 23"/>
                <a:gd name="T3" fmla="*/ 16 h 30"/>
                <a:gd name="T4" fmla="*/ 1 w 23"/>
                <a:gd name="T5" fmla="*/ 29 h 30"/>
                <a:gd name="T6" fmla="*/ 2 w 23"/>
                <a:gd name="T7" fmla="*/ 29 h 30"/>
                <a:gd name="T8" fmla="*/ 12 w 23"/>
                <a:gd name="T9" fmla="*/ 14 h 30"/>
                <a:gd name="T10" fmla="*/ 23 w 23"/>
                <a:gd name="T11" fmla="*/ 2 h 30"/>
                <a:gd name="T12" fmla="*/ 20 w 23"/>
                <a:gd name="T13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30">
                  <a:moveTo>
                    <a:pt x="20" y="1"/>
                  </a:moveTo>
                  <a:cubicBezTo>
                    <a:pt x="17" y="7"/>
                    <a:pt x="11" y="11"/>
                    <a:pt x="6" y="16"/>
                  </a:cubicBezTo>
                  <a:cubicBezTo>
                    <a:pt x="4" y="20"/>
                    <a:pt x="0" y="25"/>
                    <a:pt x="1" y="29"/>
                  </a:cubicBezTo>
                  <a:cubicBezTo>
                    <a:pt x="1" y="30"/>
                    <a:pt x="2" y="30"/>
                    <a:pt x="2" y="29"/>
                  </a:cubicBezTo>
                  <a:cubicBezTo>
                    <a:pt x="5" y="23"/>
                    <a:pt x="7" y="19"/>
                    <a:pt x="12" y="14"/>
                  </a:cubicBezTo>
                  <a:cubicBezTo>
                    <a:pt x="15" y="10"/>
                    <a:pt x="20" y="7"/>
                    <a:pt x="23" y="2"/>
                  </a:cubicBezTo>
                  <a:cubicBezTo>
                    <a:pt x="23" y="1"/>
                    <a:pt x="21" y="0"/>
                    <a:pt x="20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2" name="Freeform 303"/>
            <p:cNvSpPr>
              <a:spLocks/>
            </p:cNvSpPr>
            <p:nvPr/>
          </p:nvSpPr>
          <p:spPr bwMode="auto">
            <a:xfrm>
              <a:off x="6140451" y="3157539"/>
              <a:ext cx="101600" cy="120650"/>
            </a:xfrm>
            <a:custGeom>
              <a:avLst/>
              <a:gdLst>
                <a:gd name="T0" fmla="*/ 44 w 47"/>
                <a:gd name="T1" fmla="*/ 1 h 56"/>
                <a:gd name="T2" fmla="*/ 15 w 47"/>
                <a:gd name="T3" fmla="*/ 33 h 56"/>
                <a:gd name="T4" fmla="*/ 2 w 47"/>
                <a:gd name="T5" fmla="*/ 55 h 56"/>
                <a:gd name="T6" fmla="*/ 3 w 47"/>
                <a:gd name="T7" fmla="*/ 54 h 56"/>
                <a:gd name="T8" fmla="*/ 24 w 47"/>
                <a:gd name="T9" fmla="*/ 26 h 56"/>
                <a:gd name="T10" fmla="*/ 46 w 47"/>
                <a:gd name="T11" fmla="*/ 3 h 56"/>
                <a:gd name="T12" fmla="*/ 44 w 47"/>
                <a:gd name="T13" fmla="*/ 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56">
                  <a:moveTo>
                    <a:pt x="44" y="1"/>
                  </a:moveTo>
                  <a:cubicBezTo>
                    <a:pt x="33" y="11"/>
                    <a:pt x="25" y="22"/>
                    <a:pt x="15" y="33"/>
                  </a:cubicBezTo>
                  <a:cubicBezTo>
                    <a:pt x="9" y="39"/>
                    <a:pt x="0" y="45"/>
                    <a:pt x="2" y="55"/>
                  </a:cubicBezTo>
                  <a:cubicBezTo>
                    <a:pt x="2" y="56"/>
                    <a:pt x="3" y="55"/>
                    <a:pt x="3" y="54"/>
                  </a:cubicBezTo>
                  <a:cubicBezTo>
                    <a:pt x="5" y="43"/>
                    <a:pt x="17" y="34"/>
                    <a:pt x="24" y="26"/>
                  </a:cubicBezTo>
                  <a:cubicBezTo>
                    <a:pt x="31" y="18"/>
                    <a:pt x="38" y="10"/>
                    <a:pt x="46" y="3"/>
                  </a:cubicBezTo>
                  <a:cubicBezTo>
                    <a:pt x="47" y="2"/>
                    <a:pt x="45" y="0"/>
                    <a:pt x="44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3" name="Freeform 304"/>
            <p:cNvSpPr>
              <a:spLocks/>
            </p:cNvSpPr>
            <p:nvPr/>
          </p:nvSpPr>
          <p:spPr bwMode="auto">
            <a:xfrm>
              <a:off x="6169026" y="3175001"/>
              <a:ext cx="98425" cy="117475"/>
            </a:xfrm>
            <a:custGeom>
              <a:avLst/>
              <a:gdLst>
                <a:gd name="T0" fmla="*/ 44 w 46"/>
                <a:gd name="T1" fmla="*/ 1 h 55"/>
                <a:gd name="T2" fmla="*/ 20 w 46"/>
                <a:gd name="T3" fmla="*/ 28 h 55"/>
                <a:gd name="T4" fmla="*/ 4 w 46"/>
                <a:gd name="T5" fmla="*/ 54 h 55"/>
                <a:gd name="T6" fmla="*/ 5 w 46"/>
                <a:gd name="T7" fmla="*/ 54 h 55"/>
                <a:gd name="T8" fmla="*/ 22 w 46"/>
                <a:gd name="T9" fmla="*/ 29 h 55"/>
                <a:gd name="T10" fmla="*/ 45 w 46"/>
                <a:gd name="T11" fmla="*/ 2 h 55"/>
                <a:gd name="T12" fmla="*/ 44 w 46"/>
                <a:gd name="T13" fmla="*/ 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55">
                  <a:moveTo>
                    <a:pt x="44" y="1"/>
                  </a:moveTo>
                  <a:cubicBezTo>
                    <a:pt x="33" y="6"/>
                    <a:pt x="27" y="18"/>
                    <a:pt x="20" y="28"/>
                  </a:cubicBezTo>
                  <a:cubicBezTo>
                    <a:pt x="14" y="36"/>
                    <a:pt x="0" y="44"/>
                    <a:pt x="4" y="54"/>
                  </a:cubicBezTo>
                  <a:cubicBezTo>
                    <a:pt x="4" y="55"/>
                    <a:pt x="5" y="55"/>
                    <a:pt x="5" y="54"/>
                  </a:cubicBezTo>
                  <a:cubicBezTo>
                    <a:pt x="7" y="43"/>
                    <a:pt x="17" y="37"/>
                    <a:pt x="22" y="29"/>
                  </a:cubicBezTo>
                  <a:cubicBezTo>
                    <a:pt x="29" y="19"/>
                    <a:pt x="34" y="9"/>
                    <a:pt x="45" y="2"/>
                  </a:cubicBezTo>
                  <a:cubicBezTo>
                    <a:pt x="46" y="2"/>
                    <a:pt x="45" y="0"/>
                    <a:pt x="44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4" name="Freeform 305"/>
            <p:cNvSpPr>
              <a:spLocks/>
            </p:cNvSpPr>
            <p:nvPr/>
          </p:nvSpPr>
          <p:spPr bwMode="auto">
            <a:xfrm>
              <a:off x="6181726" y="3206751"/>
              <a:ext cx="93663" cy="114300"/>
            </a:xfrm>
            <a:custGeom>
              <a:avLst/>
              <a:gdLst>
                <a:gd name="T0" fmla="*/ 40 w 43"/>
                <a:gd name="T1" fmla="*/ 1 h 53"/>
                <a:gd name="T2" fmla="*/ 15 w 43"/>
                <a:gd name="T3" fmla="*/ 31 h 53"/>
                <a:gd name="T4" fmla="*/ 0 w 43"/>
                <a:gd name="T5" fmla="*/ 51 h 53"/>
                <a:gd name="T6" fmla="*/ 2 w 43"/>
                <a:gd name="T7" fmla="*/ 52 h 53"/>
                <a:gd name="T8" fmla="*/ 23 w 43"/>
                <a:gd name="T9" fmla="*/ 26 h 53"/>
                <a:gd name="T10" fmla="*/ 42 w 43"/>
                <a:gd name="T11" fmla="*/ 2 h 53"/>
                <a:gd name="T12" fmla="*/ 40 w 43"/>
                <a:gd name="T13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53">
                  <a:moveTo>
                    <a:pt x="40" y="1"/>
                  </a:moveTo>
                  <a:cubicBezTo>
                    <a:pt x="33" y="12"/>
                    <a:pt x="24" y="22"/>
                    <a:pt x="15" y="31"/>
                  </a:cubicBezTo>
                  <a:cubicBezTo>
                    <a:pt x="9" y="37"/>
                    <a:pt x="1" y="42"/>
                    <a:pt x="0" y="51"/>
                  </a:cubicBezTo>
                  <a:cubicBezTo>
                    <a:pt x="0" y="52"/>
                    <a:pt x="1" y="53"/>
                    <a:pt x="2" y="52"/>
                  </a:cubicBezTo>
                  <a:cubicBezTo>
                    <a:pt x="6" y="41"/>
                    <a:pt x="15" y="34"/>
                    <a:pt x="23" y="26"/>
                  </a:cubicBezTo>
                  <a:cubicBezTo>
                    <a:pt x="30" y="18"/>
                    <a:pt x="36" y="11"/>
                    <a:pt x="42" y="2"/>
                  </a:cubicBezTo>
                  <a:cubicBezTo>
                    <a:pt x="43" y="1"/>
                    <a:pt x="41" y="0"/>
                    <a:pt x="40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5" name="Freeform 306"/>
            <p:cNvSpPr>
              <a:spLocks/>
            </p:cNvSpPr>
            <p:nvPr/>
          </p:nvSpPr>
          <p:spPr bwMode="auto">
            <a:xfrm>
              <a:off x="6221414" y="3255964"/>
              <a:ext cx="73025" cy="79375"/>
            </a:xfrm>
            <a:custGeom>
              <a:avLst/>
              <a:gdLst>
                <a:gd name="T0" fmla="*/ 32 w 34"/>
                <a:gd name="T1" fmla="*/ 1 h 37"/>
                <a:gd name="T2" fmla="*/ 15 w 34"/>
                <a:gd name="T3" fmla="*/ 20 h 37"/>
                <a:gd name="T4" fmla="*/ 0 w 34"/>
                <a:gd name="T5" fmla="*/ 36 h 37"/>
                <a:gd name="T6" fmla="*/ 1 w 34"/>
                <a:gd name="T7" fmla="*/ 36 h 37"/>
                <a:gd name="T8" fmla="*/ 18 w 34"/>
                <a:gd name="T9" fmla="*/ 20 h 37"/>
                <a:gd name="T10" fmla="*/ 34 w 34"/>
                <a:gd name="T11" fmla="*/ 1 h 37"/>
                <a:gd name="T12" fmla="*/ 32 w 34"/>
                <a:gd name="T13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7">
                  <a:moveTo>
                    <a:pt x="32" y="1"/>
                  </a:moveTo>
                  <a:cubicBezTo>
                    <a:pt x="27" y="8"/>
                    <a:pt x="21" y="14"/>
                    <a:pt x="15" y="20"/>
                  </a:cubicBezTo>
                  <a:cubicBezTo>
                    <a:pt x="10" y="25"/>
                    <a:pt x="4" y="30"/>
                    <a:pt x="0" y="36"/>
                  </a:cubicBezTo>
                  <a:cubicBezTo>
                    <a:pt x="0" y="36"/>
                    <a:pt x="0" y="37"/>
                    <a:pt x="1" y="36"/>
                  </a:cubicBezTo>
                  <a:cubicBezTo>
                    <a:pt x="7" y="32"/>
                    <a:pt x="13" y="25"/>
                    <a:pt x="18" y="20"/>
                  </a:cubicBezTo>
                  <a:cubicBezTo>
                    <a:pt x="24" y="14"/>
                    <a:pt x="29" y="8"/>
                    <a:pt x="34" y="1"/>
                  </a:cubicBezTo>
                  <a:cubicBezTo>
                    <a:pt x="34" y="0"/>
                    <a:pt x="33" y="0"/>
                    <a:pt x="32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6" name="Freeform 307"/>
            <p:cNvSpPr>
              <a:spLocks/>
            </p:cNvSpPr>
            <p:nvPr/>
          </p:nvSpPr>
          <p:spPr bwMode="auto">
            <a:xfrm>
              <a:off x="5822951" y="3362326"/>
              <a:ext cx="80963" cy="112713"/>
            </a:xfrm>
            <a:custGeom>
              <a:avLst/>
              <a:gdLst>
                <a:gd name="T0" fmla="*/ 35 w 38"/>
                <a:gd name="T1" fmla="*/ 1 h 53"/>
                <a:gd name="T2" fmla="*/ 27 w 38"/>
                <a:gd name="T3" fmla="*/ 13 h 53"/>
                <a:gd name="T4" fmla="*/ 15 w 38"/>
                <a:gd name="T5" fmla="*/ 27 h 53"/>
                <a:gd name="T6" fmla="*/ 0 w 38"/>
                <a:gd name="T7" fmla="*/ 52 h 53"/>
                <a:gd name="T8" fmla="*/ 1 w 38"/>
                <a:gd name="T9" fmla="*/ 52 h 53"/>
                <a:gd name="T10" fmla="*/ 20 w 38"/>
                <a:gd name="T11" fmla="*/ 26 h 53"/>
                <a:gd name="T12" fmla="*/ 27 w 38"/>
                <a:gd name="T13" fmla="*/ 17 h 53"/>
                <a:gd name="T14" fmla="*/ 37 w 38"/>
                <a:gd name="T15" fmla="*/ 3 h 53"/>
                <a:gd name="T16" fmla="*/ 35 w 38"/>
                <a:gd name="T17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53">
                  <a:moveTo>
                    <a:pt x="35" y="1"/>
                  </a:moveTo>
                  <a:cubicBezTo>
                    <a:pt x="31" y="5"/>
                    <a:pt x="29" y="9"/>
                    <a:pt x="27" y="13"/>
                  </a:cubicBezTo>
                  <a:cubicBezTo>
                    <a:pt x="24" y="18"/>
                    <a:pt x="19" y="22"/>
                    <a:pt x="15" y="27"/>
                  </a:cubicBezTo>
                  <a:cubicBezTo>
                    <a:pt x="10" y="35"/>
                    <a:pt x="2" y="42"/>
                    <a:pt x="0" y="52"/>
                  </a:cubicBezTo>
                  <a:cubicBezTo>
                    <a:pt x="0" y="52"/>
                    <a:pt x="1" y="53"/>
                    <a:pt x="1" y="52"/>
                  </a:cubicBezTo>
                  <a:cubicBezTo>
                    <a:pt x="3" y="42"/>
                    <a:pt x="13" y="34"/>
                    <a:pt x="20" y="26"/>
                  </a:cubicBezTo>
                  <a:cubicBezTo>
                    <a:pt x="22" y="23"/>
                    <a:pt x="25" y="20"/>
                    <a:pt x="27" y="17"/>
                  </a:cubicBezTo>
                  <a:cubicBezTo>
                    <a:pt x="31" y="13"/>
                    <a:pt x="33" y="7"/>
                    <a:pt x="37" y="3"/>
                  </a:cubicBezTo>
                  <a:cubicBezTo>
                    <a:pt x="38" y="2"/>
                    <a:pt x="36" y="0"/>
                    <a:pt x="35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7" name="Freeform 308"/>
            <p:cNvSpPr>
              <a:spLocks/>
            </p:cNvSpPr>
            <p:nvPr/>
          </p:nvSpPr>
          <p:spPr bwMode="auto">
            <a:xfrm>
              <a:off x="5842001" y="3376614"/>
              <a:ext cx="95250" cy="120650"/>
            </a:xfrm>
            <a:custGeom>
              <a:avLst/>
              <a:gdLst>
                <a:gd name="T0" fmla="*/ 41 w 44"/>
                <a:gd name="T1" fmla="*/ 1 h 56"/>
                <a:gd name="T2" fmla="*/ 20 w 44"/>
                <a:gd name="T3" fmla="*/ 28 h 56"/>
                <a:gd name="T4" fmla="*/ 1 w 44"/>
                <a:gd name="T5" fmla="*/ 55 h 56"/>
                <a:gd name="T6" fmla="*/ 2 w 44"/>
                <a:gd name="T7" fmla="*/ 55 h 56"/>
                <a:gd name="T8" fmla="*/ 21 w 44"/>
                <a:gd name="T9" fmla="*/ 32 h 56"/>
                <a:gd name="T10" fmla="*/ 43 w 44"/>
                <a:gd name="T11" fmla="*/ 3 h 56"/>
                <a:gd name="T12" fmla="*/ 41 w 44"/>
                <a:gd name="T13" fmla="*/ 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56">
                  <a:moveTo>
                    <a:pt x="41" y="1"/>
                  </a:moveTo>
                  <a:cubicBezTo>
                    <a:pt x="34" y="10"/>
                    <a:pt x="26" y="19"/>
                    <a:pt x="20" y="28"/>
                  </a:cubicBezTo>
                  <a:cubicBezTo>
                    <a:pt x="13" y="37"/>
                    <a:pt x="8" y="46"/>
                    <a:pt x="1" y="55"/>
                  </a:cubicBezTo>
                  <a:cubicBezTo>
                    <a:pt x="0" y="55"/>
                    <a:pt x="2" y="56"/>
                    <a:pt x="2" y="55"/>
                  </a:cubicBezTo>
                  <a:cubicBezTo>
                    <a:pt x="10" y="49"/>
                    <a:pt x="15" y="40"/>
                    <a:pt x="21" y="32"/>
                  </a:cubicBezTo>
                  <a:cubicBezTo>
                    <a:pt x="28" y="22"/>
                    <a:pt x="35" y="13"/>
                    <a:pt x="43" y="3"/>
                  </a:cubicBezTo>
                  <a:cubicBezTo>
                    <a:pt x="44" y="2"/>
                    <a:pt x="42" y="0"/>
                    <a:pt x="41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" name="Freeform 309"/>
            <p:cNvSpPr>
              <a:spLocks/>
            </p:cNvSpPr>
            <p:nvPr/>
          </p:nvSpPr>
          <p:spPr bwMode="auto">
            <a:xfrm>
              <a:off x="5870576" y="3390901"/>
              <a:ext cx="98425" cy="127000"/>
            </a:xfrm>
            <a:custGeom>
              <a:avLst/>
              <a:gdLst>
                <a:gd name="T0" fmla="*/ 42 w 46"/>
                <a:gd name="T1" fmla="*/ 2 h 59"/>
                <a:gd name="T2" fmla="*/ 19 w 46"/>
                <a:gd name="T3" fmla="*/ 31 h 59"/>
                <a:gd name="T4" fmla="*/ 0 w 46"/>
                <a:gd name="T5" fmla="*/ 58 h 59"/>
                <a:gd name="T6" fmla="*/ 2 w 46"/>
                <a:gd name="T7" fmla="*/ 58 h 59"/>
                <a:gd name="T8" fmla="*/ 21 w 46"/>
                <a:gd name="T9" fmla="*/ 34 h 59"/>
                <a:gd name="T10" fmla="*/ 45 w 46"/>
                <a:gd name="T11" fmla="*/ 4 h 59"/>
                <a:gd name="T12" fmla="*/ 42 w 46"/>
                <a:gd name="T13" fmla="*/ 2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59">
                  <a:moveTo>
                    <a:pt x="42" y="2"/>
                  </a:moveTo>
                  <a:cubicBezTo>
                    <a:pt x="34" y="11"/>
                    <a:pt x="26" y="21"/>
                    <a:pt x="19" y="31"/>
                  </a:cubicBezTo>
                  <a:cubicBezTo>
                    <a:pt x="13" y="39"/>
                    <a:pt x="2" y="48"/>
                    <a:pt x="0" y="58"/>
                  </a:cubicBezTo>
                  <a:cubicBezTo>
                    <a:pt x="0" y="59"/>
                    <a:pt x="1" y="59"/>
                    <a:pt x="2" y="58"/>
                  </a:cubicBezTo>
                  <a:cubicBezTo>
                    <a:pt x="8" y="50"/>
                    <a:pt x="14" y="42"/>
                    <a:pt x="21" y="34"/>
                  </a:cubicBezTo>
                  <a:cubicBezTo>
                    <a:pt x="28" y="24"/>
                    <a:pt x="36" y="13"/>
                    <a:pt x="45" y="4"/>
                  </a:cubicBezTo>
                  <a:cubicBezTo>
                    <a:pt x="46" y="3"/>
                    <a:pt x="44" y="0"/>
                    <a:pt x="42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" name="Freeform 310"/>
            <p:cNvSpPr>
              <a:spLocks/>
            </p:cNvSpPr>
            <p:nvPr/>
          </p:nvSpPr>
          <p:spPr bwMode="auto">
            <a:xfrm>
              <a:off x="5924551" y="3444876"/>
              <a:ext cx="36513" cy="61913"/>
            </a:xfrm>
            <a:custGeom>
              <a:avLst/>
              <a:gdLst>
                <a:gd name="T0" fmla="*/ 17 w 17"/>
                <a:gd name="T1" fmla="*/ 0 h 29"/>
                <a:gd name="T2" fmla="*/ 16 w 17"/>
                <a:gd name="T3" fmla="*/ 0 h 29"/>
                <a:gd name="T4" fmla="*/ 16 w 17"/>
                <a:gd name="T5" fmla="*/ 1 h 29"/>
                <a:gd name="T6" fmla="*/ 13 w 17"/>
                <a:gd name="T7" fmla="*/ 7 h 29"/>
                <a:gd name="T8" fmla="*/ 7 w 17"/>
                <a:gd name="T9" fmla="*/ 15 h 29"/>
                <a:gd name="T10" fmla="*/ 0 w 17"/>
                <a:gd name="T11" fmla="*/ 28 h 29"/>
                <a:gd name="T12" fmla="*/ 2 w 17"/>
                <a:gd name="T13" fmla="*/ 28 h 29"/>
                <a:gd name="T14" fmla="*/ 10 w 17"/>
                <a:gd name="T15" fmla="*/ 13 h 29"/>
                <a:gd name="T16" fmla="*/ 15 w 17"/>
                <a:gd name="T17" fmla="*/ 4 h 29"/>
                <a:gd name="T18" fmla="*/ 17 w 17"/>
                <a:gd name="T19" fmla="*/ 0 h 29"/>
                <a:gd name="T20" fmla="*/ 17 w 17"/>
                <a:gd name="T2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29">
                  <a:moveTo>
                    <a:pt x="17" y="0"/>
                  </a:moveTo>
                  <a:cubicBezTo>
                    <a:pt x="16" y="0"/>
                    <a:pt x="17" y="0"/>
                    <a:pt x="16" y="0"/>
                  </a:cubicBezTo>
                  <a:cubicBezTo>
                    <a:pt x="16" y="0"/>
                    <a:pt x="16" y="1"/>
                    <a:pt x="16" y="1"/>
                  </a:cubicBezTo>
                  <a:cubicBezTo>
                    <a:pt x="15" y="1"/>
                    <a:pt x="13" y="5"/>
                    <a:pt x="13" y="7"/>
                  </a:cubicBezTo>
                  <a:cubicBezTo>
                    <a:pt x="11" y="10"/>
                    <a:pt x="9" y="12"/>
                    <a:pt x="7" y="15"/>
                  </a:cubicBezTo>
                  <a:cubicBezTo>
                    <a:pt x="4" y="19"/>
                    <a:pt x="1" y="23"/>
                    <a:pt x="0" y="28"/>
                  </a:cubicBezTo>
                  <a:cubicBezTo>
                    <a:pt x="0" y="29"/>
                    <a:pt x="2" y="29"/>
                    <a:pt x="2" y="28"/>
                  </a:cubicBezTo>
                  <a:cubicBezTo>
                    <a:pt x="3" y="23"/>
                    <a:pt x="7" y="18"/>
                    <a:pt x="10" y="13"/>
                  </a:cubicBezTo>
                  <a:cubicBezTo>
                    <a:pt x="12" y="10"/>
                    <a:pt x="13" y="7"/>
                    <a:pt x="15" y="4"/>
                  </a:cubicBezTo>
                  <a:cubicBezTo>
                    <a:pt x="16" y="3"/>
                    <a:pt x="17" y="1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0" name="Freeform 311"/>
            <p:cNvSpPr>
              <a:spLocks/>
            </p:cNvSpPr>
            <p:nvPr/>
          </p:nvSpPr>
          <p:spPr bwMode="auto">
            <a:xfrm>
              <a:off x="5988051" y="3475039"/>
              <a:ext cx="9525" cy="11113"/>
            </a:xfrm>
            <a:custGeom>
              <a:avLst/>
              <a:gdLst>
                <a:gd name="T0" fmla="*/ 4 w 4"/>
                <a:gd name="T1" fmla="*/ 4 h 5"/>
                <a:gd name="T2" fmla="*/ 1 w 4"/>
                <a:gd name="T3" fmla="*/ 1 h 5"/>
                <a:gd name="T4" fmla="*/ 1 w 4"/>
                <a:gd name="T5" fmla="*/ 2 h 5"/>
                <a:gd name="T6" fmla="*/ 3 w 4"/>
                <a:gd name="T7" fmla="*/ 4 h 5"/>
                <a:gd name="T8" fmla="*/ 4 w 4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4" y="4"/>
                  </a:moveTo>
                  <a:cubicBezTo>
                    <a:pt x="3" y="3"/>
                    <a:pt x="2" y="2"/>
                    <a:pt x="1" y="1"/>
                  </a:cubicBezTo>
                  <a:cubicBezTo>
                    <a:pt x="1" y="0"/>
                    <a:pt x="0" y="1"/>
                    <a:pt x="1" y="2"/>
                  </a:cubicBezTo>
                  <a:cubicBezTo>
                    <a:pt x="1" y="3"/>
                    <a:pt x="2" y="4"/>
                    <a:pt x="3" y="4"/>
                  </a:cubicBezTo>
                  <a:cubicBezTo>
                    <a:pt x="4" y="5"/>
                    <a:pt x="4" y="4"/>
                    <a:pt x="4" y="4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1" name="Freeform 312"/>
            <p:cNvSpPr>
              <a:spLocks/>
            </p:cNvSpPr>
            <p:nvPr/>
          </p:nvSpPr>
          <p:spPr bwMode="auto">
            <a:xfrm>
              <a:off x="5827714" y="3602039"/>
              <a:ext cx="74613" cy="146050"/>
            </a:xfrm>
            <a:custGeom>
              <a:avLst/>
              <a:gdLst>
                <a:gd name="T0" fmla="*/ 32 w 35"/>
                <a:gd name="T1" fmla="*/ 2 h 68"/>
                <a:gd name="T2" fmla="*/ 14 w 35"/>
                <a:gd name="T3" fmla="*/ 37 h 68"/>
                <a:gd name="T4" fmla="*/ 1 w 35"/>
                <a:gd name="T5" fmla="*/ 67 h 68"/>
                <a:gd name="T6" fmla="*/ 2 w 35"/>
                <a:gd name="T7" fmla="*/ 67 h 68"/>
                <a:gd name="T8" fmla="*/ 35 w 35"/>
                <a:gd name="T9" fmla="*/ 3 h 68"/>
                <a:gd name="T10" fmla="*/ 32 w 35"/>
                <a:gd name="T11" fmla="*/ 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68">
                  <a:moveTo>
                    <a:pt x="32" y="2"/>
                  </a:moveTo>
                  <a:cubicBezTo>
                    <a:pt x="28" y="14"/>
                    <a:pt x="20" y="25"/>
                    <a:pt x="14" y="37"/>
                  </a:cubicBezTo>
                  <a:cubicBezTo>
                    <a:pt x="8" y="46"/>
                    <a:pt x="1" y="56"/>
                    <a:pt x="1" y="67"/>
                  </a:cubicBezTo>
                  <a:cubicBezTo>
                    <a:pt x="0" y="68"/>
                    <a:pt x="1" y="68"/>
                    <a:pt x="2" y="67"/>
                  </a:cubicBezTo>
                  <a:cubicBezTo>
                    <a:pt x="9" y="44"/>
                    <a:pt x="26" y="26"/>
                    <a:pt x="35" y="3"/>
                  </a:cubicBezTo>
                  <a:cubicBezTo>
                    <a:pt x="35" y="1"/>
                    <a:pt x="33" y="0"/>
                    <a:pt x="32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2" name="Freeform 313"/>
            <p:cNvSpPr>
              <a:spLocks/>
            </p:cNvSpPr>
            <p:nvPr/>
          </p:nvSpPr>
          <p:spPr bwMode="auto">
            <a:xfrm>
              <a:off x="5853114" y="3608389"/>
              <a:ext cx="103188" cy="182563"/>
            </a:xfrm>
            <a:custGeom>
              <a:avLst/>
              <a:gdLst>
                <a:gd name="T0" fmla="*/ 46 w 48"/>
                <a:gd name="T1" fmla="*/ 1 h 85"/>
                <a:gd name="T2" fmla="*/ 31 w 48"/>
                <a:gd name="T3" fmla="*/ 25 h 85"/>
                <a:gd name="T4" fmla="*/ 13 w 48"/>
                <a:gd name="T5" fmla="*/ 55 h 85"/>
                <a:gd name="T6" fmla="*/ 8 w 48"/>
                <a:gd name="T7" fmla="*/ 66 h 85"/>
                <a:gd name="T8" fmla="*/ 1 w 48"/>
                <a:gd name="T9" fmla="*/ 79 h 85"/>
                <a:gd name="T10" fmla="*/ 4 w 48"/>
                <a:gd name="T11" fmla="*/ 85 h 85"/>
                <a:gd name="T12" fmla="*/ 4 w 48"/>
                <a:gd name="T13" fmla="*/ 84 h 85"/>
                <a:gd name="T14" fmla="*/ 47 w 48"/>
                <a:gd name="T15" fmla="*/ 3 h 85"/>
                <a:gd name="T16" fmla="*/ 46 w 48"/>
                <a:gd name="T17" fmla="*/ 1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85">
                  <a:moveTo>
                    <a:pt x="46" y="1"/>
                  </a:moveTo>
                  <a:cubicBezTo>
                    <a:pt x="40" y="8"/>
                    <a:pt x="36" y="17"/>
                    <a:pt x="31" y="25"/>
                  </a:cubicBezTo>
                  <a:cubicBezTo>
                    <a:pt x="26" y="35"/>
                    <a:pt x="20" y="45"/>
                    <a:pt x="13" y="55"/>
                  </a:cubicBezTo>
                  <a:cubicBezTo>
                    <a:pt x="11" y="58"/>
                    <a:pt x="10" y="62"/>
                    <a:pt x="8" y="66"/>
                  </a:cubicBezTo>
                  <a:cubicBezTo>
                    <a:pt x="6" y="70"/>
                    <a:pt x="3" y="75"/>
                    <a:pt x="1" y="79"/>
                  </a:cubicBezTo>
                  <a:cubicBezTo>
                    <a:pt x="0" y="83"/>
                    <a:pt x="0" y="84"/>
                    <a:pt x="4" y="85"/>
                  </a:cubicBezTo>
                  <a:cubicBezTo>
                    <a:pt x="5" y="85"/>
                    <a:pt x="5" y="84"/>
                    <a:pt x="4" y="84"/>
                  </a:cubicBezTo>
                  <a:cubicBezTo>
                    <a:pt x="1" y="82"/>
                    <a:pt x="42" y="9"/>
                    <a:pt x="47" y="3"/>
                  </a:cubicBezTo>
                  <a:cubicBezTo>
                    <a:pt x="48" y="2"/>
                    <a:pt x="47" y="0"/>
                    <a:pt x="46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3" name="Freeform 314"/>
            <p:cNvSpPr>
              <a:spLocks/>
            </p:cNvSpPr>
            <p:nvPr/>
          </p:nvSpPr>
          <p:spPr bwMode="auto">
            <a:xfrm>
              <a:off x="5902326" y="3673476"/>
              <a:ext cx="80963" cy="106363"/>
            </a:xfrm>
            <a:custGeom>
              <a:avLst/>
              <a:gdLst>
                <a:gd name="T0" fmla="*/ 35 w 38"/>
                <a:gd name="T1" fmla="*/ 1 h 50"/>
                <a:gd name="T2" fmla="*/ 18 w 38"/>
                <a:gd name="T3" fmla="*/ 23 h 50"/>
                <a:gd name="T4" fmla="*/ 10 w 38"/>
                <a:gd name="T5" fmla="*/ 35 h 50"/>
                <a:gd name="T6" fmla="*/ 1 w 38"/>
                <a:gd name="T7" fmla="*/ 49 h 50"/>
                <a:gd name="T8" fmla="*/ 1 w 38"/>
                <a:gd name="T9" fmla="*/ 50 h 50"/>
                <a:gd name="T10" fmla="*/ 15 w 38"/>
                <a:gd name="T11" fmla="*/ 33 h 50"/>
                <a:gd name="T12" fmla="*/ 37 w 38"/>
                <a:gd name="T13" fmla="*/ 3 h 50"/>
                <a:gd name="T14" fmla="*/ 35 w 38"/>
                <a:gd name="T15" fmla="*/ 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50">
                  <a:moveTo>
                    <a:pt x="35" y="1"/>
                  </a:moveTo>
                  <a:cubicBezTo>
                    <a:pt x="28" y="7"/>
                    <a:pt x="23" y="15"/>
                    <a:pt x="18" y="23"/>
                  </a:cubicBezTo>
                  <a:cubicBezTo>
                    <a:pt x="15" y="27"/>
                    <a:pt x="13" y="31"/>
                    <a:pt x="10" y="35"/>
                  </a:cubicBezTo>
                  <a:cubicBezTo>
                    <a:pt x="7" y="39"/>
                    <a:pt x="5" y="46"/>
                    <a:pt x="1" y="49"/>
                  </a:cubicBezTo>
                  <a:cubicBezTo>
                    <a:pt x="0" y="49"/>
                    <a:pt x="0" y="50"/>
                    <a:pt x="1" y="50"/>
                  </a:cubicBezTo>
                  <a:cubicBezTo>
                    <a:pt x="8" y="48"/>
                    <a:pt x="11" y="38"/>
                    <a:pt x="15" y="33"/>
                  </a:cubicBezTo>
                  <a:cubicBezTo>
                    <a:pt x="22" y="22"/>
                    <a:pt x="27" y="11"/>
                    <a:pt x="37" y="3"/>
                  </a:cubicBezTo>
                  <a:cubicBezTo>
                    <a:pt x="38" y="2"/>
                    <a:pt x="36" y="0"/>
                    <a:pt x="35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4" name="Freeform 315"/>
            <p:cNvSpPr>
              <a:spLocks/>
            </p:cNvSpPr>
            <p:nvPr/>
          </p:nvSpPr>
          <p:spPr bwMode="auto">
            <a:xfrm>
              <a:off x="5924551" y="3657601"/>
              <a:ext cx="100013" cy="157163"/>
            </a:xfrm>
            <a:custGeom>
              <a:avLst/>
              <a:gdLst>
                <a:gd name="T0" fmla="*/ 45 w 47"/>
                <a:gd name="T1" fmla="*/ 1 h 73"/>
                <a:gd name="T2" fmla="*/ 21 w 47"/>
                <a:gd name="T3" fmla="*/ 42 h 73"/>
                <a:gd name="T4" fmla="*/ 11 w 47"/>
                <a:gd name="T5" fmla="*/ 56 h 73"/>
                <a:gd name="T6" fmla="*/ 0 w 47"/>
                <a:gd name="T7" fmla="*/ 71 h 73"/>
                <a:gd name="T8" fmla="*/ 2 w 47"/>
                <a:gd name="T9" fmla="*/ 72 h 73"/>
                <a:gd name="T10" fmla="*/ 25 w 47"/>
                <a:gd name="T11" fmla="*/ 40 h 73"/>
                <a:gd name="T12" fmla="*/ 47 w 47"/>
                <a:gd name="T13" fmla="*/ 2 h 73"/>
                <a:gd name="T14" fmla="*/ 45 w 47"/>
                <a:gd name="T15" fmla="*/ 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73">
                  <a:moveTo>
                    <a:pt x="45" y="1"/>
                  </a:moveTo>
                  <a:cubicBezTo>
                    <a:pt x="37" y="14"/>
                    <a:pt x="31" y="29"/>
                    <a:pt x="21" y="42"/>
                  </a:cubicBezTo>
                  <a:cubicBezTo>
                    <a:pt x="17" y="46"/>
                    <a:pt x="14" y="51"/>
                    <a:pt x="11" y="56"/>
                  </a:cubicBezTo>
                  <a:cubicBezTo>
                    <a:pt x="7" y="61"/>
                    <a:pt x="2" y="65"/>
                    <a:pt x="0" y="71"/>
                  </a:cubicBezTo>
                  <a:cubicBezTo>
                    <a:pt x="0" y="72"/>
                    <a:pt x="1" y="73"/>
                    <a:pt x="2" y="72"/>
                  </a:cubicBezTo>
                  <a:cubicBezTo>
                    <a:pt x="10" y="61"/>
                    <a:pt x="18" y="51"/>
                    <a:pt x="25" y="40"/>
                  </a:cubicBezTo>
                  <a:cubicBezTo>
                    <a:pt x="34" y="28"/>
                    <a:pt x="39" y="14"/>
                    <a:pt x="47" y="2"/>
                  </a:cubicBezTo>
                  <a:cubicBezTo>
                    <a:pt x="47" y="1"/>
                    <a:pt x="46" y="0"/>
                    <a:pt x="45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5" name="Freeform 316"/>
            <p:cNvSpPr>
              <a:spLocks/>
            </p:cNvSpPr>
            <p:nvPr/>
          </p:nvSpPr>
          <p:spPr bwMode="auto">
            <a:xfrm>
              <a:off x="5973764" y="3719514"/>
              <a:ext cx="63500" cy="82550"/>
            </a:xfrm>
            <a:custGeom>
              <a:avLst/>
              <a:gdLst>
                <a:gd name="T0" fmla="*/ 27 w 30"/>
                <a:gd name="T1" fmla="*/ 1 h 38"/>
                <a:gd name="T2" fmla="*/ 14 w 30"/>
                <a:gd name="T3" fmla="*/ 17 h 38"/>
                <a:gd name="T4" fmla="*/ 7 w 30"/>
                <a:gd name="T5" fmla="*/ 29 h 38"/>
                <a:gd name="T6" fmla="*/ 0 w 30"/>
                <a:gd name="T7" fmla="*/ 37 h 38"/>
                <a:gd name="T8" fmla="*/ 1 w 30"/>
                <a:gd name="T9" fmla="*/ 38 h 38"/>
                <a:gd name="T10" fmla="*/ 14 w 30"/>
                <a:gd name="T11" fmla="*/ 23 h 38"/>
                <a:gd name="T12" fmla="*/ 19 w 30"/>
                <a:gd name="T13" fmla="*/ 13 h 38"/>
                <a:gd name="T14" fmla="*/ 29 w 30"/>
                <a:gd name="T15" fmla="*/ 3 h 38"/>
                <a:gd name="T16" fmla="*/ 27 w 30"/>
                <a:gd name="T17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38">
                  <a:moveTo>
                    <a:pt x="27" y="1"/>
                  </a:moveTo>
                  <a:cubicBezTo>
                    <a:pt x="22" y="6"/>
                    <a:pt x="17" y="11"/>
                    <a:pt x="14" y="17"/>
                  </a:cubicBezTo>
                  <a:cubicBezTo>
                    <a:pt x="12" y="22"/>
                    <a:pt x="10" y="25"/>
                    <a:pt x="7" y="29"/>
                  </a:cubicBezTo>
                  <a:cubicBezTo>
                    <a:pt x="4" y="31"/>
                    <a:pt x="2" y="34"/>
                    <a:pt x="0" y="37"/>
                  </a:cubicBezTo>
                  <a:cubicBezTo>
                    <a:pt x="0" y="38"/>
                    <a:pt x="0" y="38"/>
                    <a:pt x="1" y="38"/>
                  </a:cubicBezTo>
                  <a:cubicBezTo>
                    <a:pt x="6" y="34"/>
                    <a:pt x="11" y="29"/>
                    <a:pt x="14" y="23"/>
                  </a:cubicBezTo>
                  <a:cubicBezTo>
                    <a:pt x="16" y="19"/>
                    <a:pt x="17" y="16"/>
                    <a:pt x="19" y="13"/>
                  </a:cubicBezTo>
                  <a:cubicBezTo>
                    <a:pt x="22" y="9"/>
                    <a:pt x="26" y="6"/>
                    <a:pt x="29" y="3"/>
                  </a:cubicBezTo>
                  <a:cubicBezTo>
                    <a:pt x="30" y="2"/>
                    <a:pt x="28" y="0"/>
                    <a:pt x="27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6" name="Freeform 317"/>
            <p:cNvSpPr>
              <a:spLocks/>
            </p:cNvSpPr>
            <p:nvPr/>
          </p:nvSpPr>
          <p:spPr bwMode="auto">
            <a:xfrm>
              <a:off x="6018214" y="3709989"/>
              <a:ext cx="55563" cy="76200"/>
            </a:xfrm>
            <a:custGeom>
              <a:avLst/>
              <a:gdLst>
                <a:gd name="T0" fmla="*/ 24 w 26"/>
                <a:gd name="T1" fmla="*/ 1 h 36"/>
                <a:gd name="T2" fmla="*/ 10 w 26"/>
                <a:gd name="T3" fmla="*/ 21 h 36"/>
                <a:gd name="T4" fmla="*/ 1 w 26"/>
                <a:gd name="T5" fmla="*/ 35 h 36"/>
                <a:gd name="T6" fmla="*/ 3 w 26"/>
                <a:gd name="T7" fmla="*/ 35 h 36"/>
                <a:gd name="T8" fmla="*/ 13 w 26"/>
                <a:gd name="T9" fmla="*/ 21 h 36"/>
                <a:gd name="T10" fmla="*/ 25 w 26"/>
                <a:gd name="T11" fmla="*/ 3 h 36"/>
                <a:gd name="T12" fmla="*/ 24 w 26"/>
                <a:gd name="T13" fmla="*/ 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36">
                  <a:moveTo>
                    <a:pt x="24" y="1"/>
                  </a:moveTo>
                  <a:cubicBezTo>
                    <a:pt x="17" y="7"/>
                    <a:pt x="14" y="14"/>
                    <a:pt x="10" y="21"/>
                  </a:cubicBezTo>
                  <a:cubicBezTo>
                    <a:pt x="7" y="25"/>
                    <a:pt x="0" y="30"/>
                    <a:pt x="1" y="35"/>
                  </a:cubicBezTo>
                  <a:cubicBezTo>
                    <a:pt x="1" y="36"/>
                    <a:pt x="2" y="36"/>
                    <a:pt x="3" y="35"/>
                  </a:cubicBezTo>
                  <a:cubicBezTo>
                    <a:pt x="5" y="30"/>
                    <a:pt x="10" y="26"/>
                    <a:pt x="13" y="21"/>
                  </a:cubicBezTo>
                  <a:cubicBezTo>
                    <a:pt x="16" y="15"/>
                    <a:pt x="20" y="8"/>
                    <a:pt x="25" y="3"/>
                  </a:cubicBezTo>
                  <a:cubicBezTo>
                    <a:pt x="26" y="2"/>
                    <a:pt x="25" y="0"/>
                    <a:pt x="24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7" name="Freeform 318"/>
            <p:cNvSpPr>
              <a:spLocks/>
            </p:cNvSpPr>
            <p:nvPr/>
          </p:nvSpPr>
          <p:spPr bwMode="auto">
            <a:xfrm>
              <a:off x="6040439" y="3713164"/>
              <a:ext cx="63500" cy="98425"/>
            </a:xfrm>
            <a:custGeom>
              <a:avLst/>
              <a:gdLst>
                <a:gd name="T0" fmla="*/ 29 w 30"/>
                <a:gd name="T1" fmla="*/ 0 h 46"/>
                <a:gd name="T2" fmla="*/ 9 w 30"/>
                <a:gd name="T3" fmla="*/ 29 h 46"/>
                <a:gd name="T4" fmla="*/ 2 w 30"/>
                <a:gd name="T5" fmla="*/ 45 h 46"/>
                <a:gd name="T6" fmla="*/ 2 w 30"/>
                <a:gd name="T7" fmla="*/ 45 h 46"/>
                <a:gd name="T8" fmla="*/ 16 w 30"/>
                <a:gd name="T9" fmla="*/ 24 h 46"/>
                <a:gd name="T10" fmla="*/ 30 w 30"/>
                <a:gd name="T11" fmla="*/ 0 h 46"/>
                <a:gd name="T12" fmla="*/ 29 w 30"/>
                <a:gd name="T13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46">
                  <a:moveTo>
                    <a:pt x="29" y="0"/>
                  </a:moveTo>
                  <a:cubicBezTo>
                    <a:pt x="23" y="10"/>
                    <a:pt x="16" y="19"/>
                    <a:pt x="9" y="29"/>
                  </a:cubicBezTo>
                  <a:cubicBezTo>
                    <a:pt x="6" y="34"/>
                    <a:pt x="0" y="39"/>
                    <a:pt x="2" y="45"/>
                  </a:cubicBezTo>
                  <a:cubicBezTo>
                    <a:pt x="2" y="46"/>
                    <a:pt x="2" y="46"/>
                    <a:pt x="2" y="45"/>
                  </a:cubicBezTo>
                  <a:cubicBezTo>
                    <a:pt x="3" y="38"/>
                    <a:pt x="12" y="29"/>
                    <a:pt x="16" y="24"/>
                  </a:cubicBezTo>
                  <a:cubicBezTo>
                    <a:pt x="21" y="16"/>
                    <a:pt x="27" y="9"/>
                    <a:pt x="30" y="0"/>
                  </a:cubicBezTo>
                  <a:cubicBezTo>
                    <a:pt x="30" y="0"/>
                    <a:pt x="29" y="0"/>
                    <a:pt x="29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8" name="Freeform 319"/>
            <p:cNvSpPr>
              <a:spLocks/>
            </p:cNvSpPr>
            <p:nvPr/>
          </p:nvSpPr>
          <p:spPr bwMode="auto">
            <a:xfrm>
              <a:off x="6030914" y="3797301"/>
              <a:ext cx="73025" cy="107950"/>
            </a:xfrm>
            <a:custGeom>
              <a:avLst/>
              <a:gdLst>
                <a:gd name="T0" fmla="*/ 32 w 34"/>
                <a:gd name="T1" fmla="*/ 1 h 50"/>
                <a:gd name="T2" fmla="*/ 30 w 34"/>
                <a:gd name="T3" fmla="*/ 3 h 50"/>
                <a:gd name="T4" fmla="*/ 30 w 34"/>
                <a:gd name="T5" fmla="*/ 4 h 50"/>
                <a:gd name="T6" fmla="*/ 23 w 34"/>
                <a:gd name="T7" fmla="*/ 13 h 50"/>
                <a:gd name="T8" fmla="*/ 16 w 34"/>
                <a:gd name="T9" fmla="*/ 27 h 50"/>
                <a:gd name="T10" fmla="*/ 0 w 34"/>
                <a:gd name="T11" fmla="*/ 49 h 50"/>
                <a:gd name="T12" fmla="*/ 1 w 34"/>
                <a:gd name="T13" fmla="*/ 49 h 50"/>
                <a:gd name="T14" fmla="*/ 19 w 34"/>
                <a:gd name="T15" fmla="*/ 27 h 50"/>
                <a:gd name="T16" fmla="*/ 25 w 34"/>
                <a:gd name="T17" fmla="*/ 14 h 50"/>
                <a:gd name="T18" fmla="*/ 33 w 34"/>
                <a:gd name="T19" fmla="*/ 3 h 50"/>
                <a:gd name="T20" fmla="*/ 32 w 34"/>
                <a:gd name="T21" fmla="*/ 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" h="50">
                  <a:moveTo>
                    <a:pt x="32" y="1"/>
                  </a:moveTo>
                  <a:cubicBezTo>
                    <a:pt x="31" y="2"/>
                    <a:pt x="31" y="3"/>
                    <a:pt x="30" y="3"/>
                  </a:cubicBezTo>
                  <a:cubicBezTo>
                    <a:pt x="30" y="3"/>
                    <a:pt x="30" y="3"/>
                    <a:pt x="30" y="4"/>
                  </a:cubicBezTo>
                  <a:cubicBezTo>
                    <a:pt x="28" y="7"/>
                    <a:pt x="25" y="9"/>
                    <a:pt x="23" y="13"/>
                  </a:cubicBezTo>
                  <a:cubicBezTo>
                    <a:pt x="20" y="17"/>
                    <a:pt x="19" y="22"/>
                    <a:pt x="16" y="27"/>
                  </a:cubicBezTo>
                  <a:cubicBezTo>
                    <a:pt x="11" y="34"/>
                    <a:pt x="3" y="40"/>
                    <a:pt x="0" y="49"/>
                  </a:cubicBezTo>
                  <a:cubicBezTo>
                    <a:pt x="0" y="49"/>
                    <a:pt x="1" y="50"/>
                    <a:pt x="1" y="49"/>
                  </a:cubicBezTo>
                  <a:cubicBezTo>
                    <a:pt x="6" y="41"/>
                    <a:pt x="14" y="35"/>
                    <a:pt x="19" y="27"/>
                  </a:cubicBezTo>
                  <a:cubicBezTo>
                    <a:pt x="22" y="23"/>
                    <a:pt x="23" y="18"/>
                    <a:pt x="25" y="14"/>
                  </a:cubicBezTo>
                  <a:cubicBezTo>
                    <a:pt x="27" y="10"/>
                    <a:pt x="31" y="7"/>
                    <a:pt x="33" y="3"/>
                  </a:cubicBezTo>
                  <a:cubicBezTo>
                    <a:pt x="34" y="2"/>
                    <a:pt x="33" y="0"/>
                    <a:pt x="32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" name="Freeform 320"/>
            <p:cNvSpPr>
              <a:spLocks/>
            </p:cNvSpPr>
            <p:nvPr/>
          </p:nvSpPr>
          <p:spPr bwMode="auto">
            <a:xfrm>
              <a:off x="6046789" y="3833814"/>
              <a:ext cx="71438" cy="96838"/>
            </a:xfrm>
            <a:custGeom>
              <a:avLst/>
              <a:gdLst>
                <a:gd name="T0" fmla="*/ 31 w 33"/>
                <a:gd name="T1" fmla="*/ 1 h 45"/>
                <a:gd name="T2" fmla="*/ 9 w 33"/>
                <a:gd name="T3" fmla="*/ 28 h 45"/>
                <a:gd name="T4" fmla="*/ 0 w 33"/>
                <a:gd name="T5" fmla="*/ 43 h 45"/>
                <a:gd name="T6" fmla="*/ 2 w 33"/>
                <a:gd name="T7" fmla="*/ 44 h 45"/>
                <a:gd name="T8" fmla="*/ 4 w 33"/>
                <a:gd name="T9" fmla="*/ 42 h 45"/>
                <a:gd name="T10" fmla="*/ 4 w 33"/>
                <a:gd name="T11" fmla="*/ 41 h 45"/>
                <a:gd name="T12" fmla="*/ 3 w 33"/>
                <a:gd name="T13" fmla="*/ 41 h 45"/>
                <a:gd name="T14" fmla="*/ 15 w 33"/>
                <a:gd name="T15" fmla="*/ 24 h 45"/>
                <a:gd name="T16" fmla="*/ 32 w 33"/>
                <a:gd name="T17" fmla="*/ 3 h 45"/>
                <a:gd name="T18" fmla="*/ 31 w 33"/>
                <a:gd name="T19" fmla="*/ 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45">
                  <a:moveTo>
                    <a:pt x="31" y="1"/>
                  </a:moveTo>
                  <a:cubicBezTo>
                    <a:pt x="23" y="10"/>
                    <a:pt x="16" y="20"/>
                    <a:pt x="9" y="28"/>
                  </a:cubicBezTo>
                  <a:cubicBezTo>
                    <a:pt x="5" y="33"/>
                    <a:pt x="0" y="37"/>
                    <a:pt x="0" y="43"/>
                  </a:cubicBezTo>
                  <a:cubicBezTo>
                    <a:pt x="0" y="44"/>
                    <a:pt x="1" y="45"/>
                    <a:pt x="2" y="44"/>
                  </a:cubicBezTo>
                  <a:cubicBezTo>
                    <a:pt x="3" y="43"/>
                    <a:pt x="3" y="43"/>
                    <a:pt x="4" y="42"/>
                  </a:cubicBezTo>
                  <a:cubicBezTo>
                    <a:pt x="5" y="42"/>
                    <a:pt x="5" y="41"/>
                    <a:pt x="4" y="41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5" y="35"/>
                    <a:pt x="11" y="29"/>
                    <a:pt x="15" y="24"/>
                  </a:cubicBezTo>
                  <a:cubicBezTo>
                    <a:pt x="21" y="17"/>
                    <a:pt x="26" y="10"/>
                    <a:pt x="32" y="3"/>
                  </a:cubicBezTo>
                  <a:cubicBezTo>
                    <a:pt x="33" y="1"/>
                    <a:pt x="32" y="0"/>
                    <a:pt x="31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" name="Freeform 321"/>
            <p:cNvSpPr>
              <a:spLocks/>
            </p:cNvSpPr>
            <p:nvPr/>
          </p:nvSpPr>
          <p:spPr bwMode="auto">
            <a:xfrm>
              <a:off x="6064251" y="3883026"/>
              <a:ext cx="50800" cy="68263"/>
            </a:xfrm>
            <a:custGeom>
              <a:avLst/>
              <a:gdLst>
                <a:gd name="T0" fmla="*/ 23 w 24"/>
                <a:gd name="T1" fmla="*/ 1 h 32"/>
                <a:gd name="T2" fmla="*/ 9 w 24"/>
                <a:gd name="T3" fmla="*/ 17 h 32"/>
                <a:gd name="T4" fmla="*/ 1 w 24"/>
                <a:gd name="T5" fmla="*/ 31 h 32"/>
                <a:gd name="T6" fmla="*/ 1 w 24"/>
                <a:gd name="T7" fmla="*/ 31 h 32"/>
                <a:gd name="T8" fmla="*/ 15 w 24"/>
                <a:gd name="T9" fmla="*/ 14 h 32"/>
                <a:gd name="T10" fmla="*/ 24 w 24"/>
                <a:gd name="T11" fmla="*/ 1 h 32"/>
                <a:gd name="T12" fmla="*/ 23 w 24"/>
                <a:gd name="T13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32">
                  <a:moveTo>
                    <a:pt x="23" y="1"/>
                  </a:moveTo>
                  <a:cubicBezTo>
                    <a:pt x="21" y="8"/>
                    <a:pt x="14" y="12"/>
                    <a:pt x="9" y="17"/>
                  </a:cubicBezTo>
                  <a:cubicBezTo>
                    <a:pt x="6" y="21"/>
                    <a:pt x="2" y="26"/>
                    <a:pt x="1" y="31"/>
                  </a:cubicBezTo>
                  <a:cubicBezTo>
                    <a:pt x="0" y="32"/>
                    <a:pt x="1" y="32"/>
                    <a:pt x="1" y="31"/>
                  </a:cubicBezTo>
                  <a:cubicBezTo>
                    <a:pt x="5" y="25"/>
                    <a:pt x="10" y="19"/>
                    <a:pt x="15" y="14"/>
                  </a:cubicBezTo>
                  <a:cubicBezTo>
                    <a:pt x="19" y="11"/>
                    <a:pt x="23" y="7"/>
                    <a:pt x="24" y="1"/>
                  </a:cubicBezTo>
                  <a:cubicBezTo>
                    <a:pt x="24" y="1"/>
                    <a:pt x="23" y="0"/>
                    <a:pt x="23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78" name="PA_组合 677"/>
          <p:cNvGrpSpPr/>
          <p:nvPr>
            <p:custDataLst>
              <p:tags r:id="rId13"/>
            </p:custDataLst>
          </p:nvPr>
        </p:nvGrpSpPr>
        <p:grpSpPr>
          <a:xfrm>
            <a:off x="7563169" y="3011489"/>
            <a:ext cx="898525" cy="915988"/>
            <a:chOff x="6872289" y="3011489"/>
            <a:chExt cx="898525" cy="915988"/>
          </a:xfrm>
        </p:grpSpPr>
        <p:sp>
          <p:nvSpPr>
            <p:cNvPr id="381" name="Freeform 322"/>
            <p:cNvSpPr>
              <a:spLocks noEditPoints="1"/>
            </p:cNvSpPr>
            <p:nvPr/>
          </p:nvSpPr>
          <p:spPr bwMode="auto">
            <a:xfrm>
              <a:off x="6872289" y="3011489"/>
              <a:ext cx="898525" cy="915988"/>
            </a:xfrm>
            <a:custGeom>
              <a:avLst/>
              <a:gdLst>
                <a:gd name="T0" fmla="*/ 299 w 417"/>
                <a:gd name="T1" fmla="*/ 4 h 427"/>
                <a:gd name="T2" fmla="*/ 258 w 417"/>
                <a:gd name="T3" fmla="*/ 61 h 427"/>
                <a:gd name="T4" fmla="*/ 251 w 417"/>
                <a:gd name="T5" fmla="*/ 54 h 427"/>
                <a:gd name="T6" fmla="*/ 244 w 417"/>
                <a:gd name="T7" fmla="*/ 45 h 427"/>
                <a:gd name="T8" fmla="*/ 238 w 417"/>
                <a:gd name="T9" fmla="*/ 43 h 427"/>
                <a:gd name="T10" fmla="*/ 236 w 417"/>
                <a:gd name="T11" fmla="*/ 42 h 427"/>
                <a:gd name="T12" fmla="*/ 135 w 417"/>
                <a:gd name="T13" fmla="*/ 48 h 427"/>
                <a:gd name="T14" fmla="*/ 9 w 417"/>
                <a:gd name="T15" fmla="*/ 192 h 427"/>
                <a:gd name="T16" fmla="*/ 154 w 417"/>
                <a:gd name="T17" fmla="*/ 423 h 427"/>
                <a:gd name="T18" fmla="*/ 293 w 417"/>
                <a:gd name="T19" fmla="*/ 383 h 427"/>
                <a:gd name="T20" fmla="*/ 352 w 417"/>
                <a:gd name="T21" fmla="*/ 325 h 427"/>
                <a:gd name="T22" fmla="*/ 383 w 417"/>
                <a:gd name="T23" fmla="*/ 252 h 427"/>
                <a:gd name="T24" fmla="*/ 401 w 417"/>
                <a:gd name="T25" fmla="*/ 146 h 427"/>
                <a:gd name="T26" fmla="*/ 413 w 417"/>
                <a:gd name="T27" fmla="*/ 82 h 427"/>
                <a:gd name="T28" fmla="*/ 245 w 417"/>
                <a:gd name="T29" fmla="*/ 63 h 427"/>
                <a:gd name="T30" fmla="*/ 251 w 417"/>
                <a:gd name="T31" fmla="*/ 76 h 427"/>
                <a:gd name="T32" fmla="*/ 200 w 417"/>
                <a:gd name="T33" fmla="*/ 188 h 427"/>
                <a:gd name="T34" fmla="*/ 206 w 417"/>
                <a:gd name="T35" fmla="*/ 212 h 427"/>
                <a:gd name="T36" fmla="*/ 175 w 417"/>
                <a:gd name="T37" fmla="*/ 229 h 427"/>
                <a:gd name="T38" fmla="*/ 185 w 417"/>
                <a:gd name="T39" fmla="*/ 195 h 427"/>
                <a:gd name="T40" fmla="*/ 231 w 417"/>
                <a:gd name="T41" fmla="*/ 82 h 427"/>
                <a:gd name="T42" fmla="*/ 245 w 417"/>
                <a:gd name="T43" fmla="*/ 63 h 427"/>
                <a:gd name="T44" fmla="*/ 361 w 417"/>
                <a:gd name="T45" fmla="*/ 275 h 427"/>
                <a:gd name="T46" fmla="*/ 340 w 417"/>
                <a:gd name="T47" fmla="*/ 315 h 427"/>
                <a:gd name="T48" fmla="*/ 179 w 417"/>
                <a:gd name="T49" fmla="*/ 410 h 427"/>
                <a:gd name="T50" fmla="*/ 94 w 417"/>
                <a:gd name="T51" fmla="*/ 388 h 427"/>
                <a:gd name="T52" fmla="*/ 20 w 417"/>
                <a:gd name="T53" fmla="*/ 218 h 427"/>
                <a:gd name="T54" fmla="*/ 132 w 417"/>
                <a:gd name="T55" fmla="*/ 64 h 427"/>
                <a:gd name="T56" fmla="*/ 237 w 417"/>
                <a:gd name="T57" fmla="*/ 48 h 427"/>
                <a:gd name="T58" fmla="*/ 214 w 417"/>
                <a:gd name="T59" fmla="*/ 94 h 427"/>
                <a:gd name="T60" fmla="*/ 165 w 417"/>
                <a:gd name="T61" fmla="*/ 217 h 427"/>
                <a:gd name="T62" fmla="*/ 205 w 417"/>
                <a:gd name="T63" fmla="*/ 228 h 427"/>
                <a:gd name="T64" fmla="*/ 319 w 417"/>
                <a:gd name="T65" fmla="*/ 160 h 427"/>
                <a:gd name="T66" fmla="*/ 357 w 417"/>
                <a:gd name="T67" fmla="*/ 143 h 427"/>
                <a:gd name="T68" fmla="*/ 370 w 417"/>
                <a:gd name="T69" fmla="*/ 184 h 427"/>
                <a:gd name="T70" fmla="*/ 391 w 417"/>
                <a:gd name="T71" fmla="*/ 117 h 427"/>
                <a:gd name="T72" fmla="*/ 368 w 417"/>
                <a:gd name="T73" fmla="*/ 138 h 427"/>
                <a:gd name="T74" fmla="*/ 357 w 417"/>
                <a:gd name="T75" fmla="*/ 132 h 427"/>
                <a:gd name="T76" fmla="*/ 287 w 417"/>
                <a:gd name="T77" fmla="*/ 162 h 427"/>
                <a:gd name="T78" fmla="*/ 221 w 417"/>
                <a:gd name="T79" fmla="*/ 202 h 427"/>
                <a:gd name="T80" fmla="*/ 219 w 417"/>
                <a:gd name="T81" fmla="*/ 199 h 427"/>
                <a:gd name="T82" fmla="*/ 207 w 417"/>
                <a:gd name="T83" fmla="*/ 186 h 427"/>
                <a:gd name="T84" fmla="*/ 252 w 417"/>
                <a:gd name="T85" fmla="*/ 95 h 427"/>
                <a:gd name="T86" fmla="*/ 260 w 417"/>
                <a:gd name="T87" fmla="*/ 78 h 427"/>
                <a:gd name="T88" fmla="*/ 287 w 417"/>
                <a:gd name="T89" fmla="*/ 30 h 427"/>
                <a:gd name="T90" fmla="*/ 395 w 417"/>
                <a:gd name="T91" fmla="*/ 60 h 427"/>
                <a:gd name="T92" fmla="*/ 348 w 417"/>
                <a:gd name="T93" fmla="*/ 86 h 427"/>
                <a:gd name="T94" fmla="*/ 227 w 417"/>
                <a:gd name="T95" fmla="*/ 178 h 427"/>
                <a:gd name="T96" fmla="*/ 265 w 417"/>
                <a:gd name="T97" fmla="*/ 159 h 427"/>
                <a:gd name="T98" fmla="*/ 397 w 417"/>
                <a:gd name="T99" fmla="*/ 65 h 427"/>
                <a:gd name="T100" fmla="*/ 391 w 417"/>
                <a:gd name="T101" fmla="*/ 117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17" h="427">
                  <a:moveTo>
                    <a:pt x="355" y="8"/>
                  </a:moveTo>
                  <a:cubicBezTo>
                    <a:pt x="338" y="3"/>
                    <a:pt x="317" y="0"/>
                    <a:pt x="299" y="4"/>
                  </a:cubicBezTo>
                  <a:cubicBezTo>
                    <a:pt x="278" y="8"/>
                    <a:pt x="277" y="22"/>
                    <a:pt x="269" y="39"/>
                  </a:cubicBezTo>
                  <a:cubicBezTo>
                    <a:pt x="265" y="47"/>
                    <a:pt x="262" y="54"/>
                    <a:pt x="258" y="61"/>
                  </a:cubicBezTo>
                  <a:cubicBezTo>
                    <a:pt x="258" y="61"/>
                    <a:pt x="258" y="61"/>
                    <a:pt x="258" y="61"/>
                  </a:cubicBezTo>
                  <a:cubicBezTo>
                    <a:pt x="257" y="58"/>
                    <a:pt x="254" y="56"/>
                    <a:pt x="251" y="54"/>
                  </a:cubicBezTo>
                  <a:cubicBezTo>
                    <a:pt x="249" y="52"/>
                    <a:pt x="245" y="50"/>
                    <a:pt x="244" y="47"/>
                  </a:cubicBezTo>
                  <a:cubicBezTo>
                    <a:pt x="244" y="46"/>
                    <a:pt x="244" y="46"/>
                    <a:pt x="244" y="45"/>
                  </a:cubicBezTo>
                  <a:cubicBezTo>
                    <a:pt x="244" y="44"/>
                    <a:pt x="244" y="43"/>
                    <a:pt x="244" y="43"/>
                  </a:cubicBezTo>
                  <a:cubicBezTo>
                    <a:pt x="243" y="39"/>
                    <a:pt x="239" y="39"/>
                    <a:pt x="238" y="43"/>
                  </a:cubicBezTo>
                  <a:cubicBezTo>
                    <a:pt x="238" y="43"/>
                    <a:pt x="238" y="43"/>
                    <a:pt x="238" y="43"/>
                  </a:cubicBezTo>
                  <a:cubicBezTo>
                    <a:pt x="238" y="42"/>
                    <a:pt x="237" y="42"/>
                    <a:pt x="236" y="42"/>
                  </a:cubicBezTo>
                  <a:cubicBezTo>
                    <a:pt x="218" y="42"/>
                    <a:pt x="202" y="36"/>
                    <a:pt x="183" y="37"/>
                  </a:cubicBezTo>
                  <a:cubicBezTo>
                    <a:pt x="167" y="39"/>
                    <a:pt x="150" y="42"/>
                    <a:pt x="135" y="48"/>
                  </a:cubicBezTo>
                  <a:cubicBezTo>
                    <a:pt x="104" y="59"/>
                    <a:pt x="77" y="83"/>
                    <a:pt x="56" y="107"/>
                  </a:cubicBezTo>
                  <a:cubicBezTo>
                    <a:pt x="35" y="131"/>
                    <a:pt x="16" y="160"/>
                    <a:pt x="9" y="192"/>
                  </a:cubicBezTo>
                  <a:cubicBezTo>
                    <a:pt x="0" y="228"/>
                    <a:pt x="4" y="265"/>
                    <a:pt x="11" y="300"/>
                  </a:cubicBezTo>
                  <a:cubicBezTo>
                    <a:pt x="25" y="368"/>
                    <a:pt x="87" y="414"/>
                    <a:pt x="154" y="423"/>
                  </a:cubicBezTo>
                  <a:cubicBezTo>
                    <a:pt x="182" y="427"/>
                    <a:pt x="216" y="421"/>
                    <a:pt x="242" y="408"/>
                  </a:cubicBezTo>
                  <a:cubicBezTo>
                    <a:pt x="259" y="400"/>
                    <a:pt x="277" y="393"/>
                    <a:pt x="293" y="383"/>
                  </a:cubicBezTo>
                  <a:cubicBezTo>
                    <a:pt x="309" y="374"/>
                    <a:pt x="322" y="360"/>
                    <a:pt x="334" y="346"/>
                  </a:cubicBezTo>
                  <a:cubicBezTo>
                    <a:pt x="340" y="340"/>
                    <a:pt x="348" y="333"/>
                    <a:pt x="352" y="325"/>
                  </a:cubicBezTo>
                  <a:cubicBezTo>
                    <a:pt x="357" y="318"/>
                    <a:pt x="359" y="308"/>
                    <a:pt x="364" y="300"/>
                  </a:cubicBezTo>
                  <a:cubicBezTo>
                    <a:pt x="372" y="285"/>
                    <a:pt x="380" y="270"/>
                    <a:pt x="383" y="252"/>
                  </a:cubicBezTo>
                  <a:cubicBezTo>
                    <a:pt x="386" y="225"/>
                    <a:pt x="387" y="196"/>
                    <a:pt x="380" y="169"/>
                  </a:cubicBezTo>
                  <a:cubicBezTo>
                    <a:pt x="392" y="167"/>
                    <a:pt x="398" y="159"/>
                    <a:pt x="401" y="146"/>
                  </a:cubicBezTo>
                  <a:cubicBezTo>
                    <a:pt x="403" y="135"/>
                    <a:pt x="404" y="123"/>
                    <a:pt x="406" y="112"/>
                  </a:cubicBezTo>
                  <a:cubicBezTo>
                    <a:pt x="408" y="102"/>
                    <a:pt x="411" y="92"/>
                    <a:pt x="413" y="82"/>
                  </a:cubicBezTo>
                  <a:cubicBezTo>
                    <a:pt x="417" y="50"/>
                    <a:pt x="384" y="17"/>
                    <a:pt x="355" y="8"/>
                  </a:cubicBezTo>
                  <a:moveTo>
                    <a:pt x="245" y="63"/>
                  </a:moveTo>
                  <a:cubicBezTo>
                    <a:pt x="247" y="66"/>
                    <a:pt x="249" y="68"/>
                    <a:pt x="250" y="71"/>
                  </a:cubicBezTo>
                  <a:cubicBezTo>
                    <a:pt x="250" y="73"/>
                    <a:pt x="251" y="75"/>
                    <a:pt x="251" y="76"/>
                  </a:cubicBezTo>
                  <a:cubicBezTo>
                    <a:pt x="236" y="108"/>
                    <a:pt x="222" y="140"/>
                    <a:pt x="207" y="171"/>
                  </a:cubicBezTo>
                  <a:cubicBezTo>
                    <a:pt x="203" y="176"/>
                    <a:pt x="199" y="182"/>
                    <a:pt x="200" y="188"/>
                  </a:cubicBezTo>
                  <a:cubicBezTo>
                    <a:pt x="202" y="196"/>
                    <a:pt x="205" y="204"/>
                    <a:pt x="211" y="209"/>
                  </a:cubicBezTo>
                  <a:cubicBezTo>
                    <a:pt x="210" y="210"/>
                    <a:pt x="208" y="211"/>
                    <a:pt x="206" y="212"/>
                  </a:cubicBezTo>
                  <a:cubicBezTo>
                    <a:pt x="197" y="217"/>
                    <a:pt x="187" y="221"/>
                    <a:pt x="178" y="227"/>
                  </a:cubicBezTo>
                  <a:cubicBezTo>
                    <a:pt x="178" y="227"/>
                    <a:pt x="176" y="228"/>
                    <a:pt x="175" y="229"/>
                  </a:cubicBezTo>
                  <a:cubicBezTo>
                    <a:pt x="175" y="227"/>
                    <a:pt x="176" y="225"/>
                    <a:pt x="176" y="223"/>
                  </a:cubicBezTo>
                  <a:cubicBezTo>
                    <a:pt x="179" y="214"/>
                    <a:pt x="183" y="205"/>
                    <a:pt x="185" y="195"/>
                  </a:cubicBezTo>
                  <a:cubicBezTo>
                    <a:pt x="191" y="175"/>
                    <a:pt x="200" y="156"/>
                    <a:pt x="208" y="137"/>
                  </a:cubicBezTo>
                  <a:cubicBezTo>
                    <a:pt x="215" y="118"/>
                    <a:pt x="223" y="100"/>
                    <a:pt x="231" y="82"/>
                  </a:cubicBezTo>
                  <a:cubicBezTo>
                    <a:pt x="233" y="75"/>
                    <a:pt x="238" y="66"/>
                    <a:pt x="241" y="58"/>
                  </a:cubicBezTo>
                  <a:cubicBezTo>
                    <a:pt x="243" y="60"/>
                    <a:pt x="244" y="61"/>
                    <a:pt x="245" y="63"/>
                  </a:cubicBezTo>
                  <a:moveTo>
                    <a:pt x="369" y="228"/>
                  </a:moveTo>
                  <a:cubicBezTo>
                    <a:pt x="367" y="244"/>
                    <a:pt x="367" y="260"/>
                    <a:pt x="361" y="275"/>
                  </a:cubicBezTo>
                  <a:cubicBezTo>
                    <a:pt x="358" y="283"/>
                    <a:pt x="353" y="288"/>
                    <a:pt x="349" y="295"/>
                  </a:cubicBezTo>
                  <a:cubicBezTo>
                    <a:pt x="345" y="301"/>
                    <a:pt x="344" y="309"/>
                    <a:pt x="340" y="315"/>
                  </a:cubicBezTo>
                  <a:cubicBezTo>
                    <a:pt x="323" y="345"/>
                    <a:pt x="291" y="369"/>
                    <a:pt x="260" y="382"/>
                  </a:cubicBezTo>
                  <a:cubicBezTo>
                    <a:pt x="234" y="393"/>
                    <a:pt x="208" y="407"/>
                    <a:pt x="179" y="410"/>
                  </a:cubicBezTo>
                  <a:cubicBezTo>
                    <a:pt x="166" y="411"/>
                    <a:pt x="149" y="409"/>
                    <a:pt x="135" y="405"/>
                  </a:cubicBezTo>
                  <a:cubicBezTo>
                    <a:pt x="123" y="402"/>
                    <a:pt x="105" y="395"/>
                    <a:pt x="94" y="388"/>
                  </a:cubicBezTo>
                  <a:cubicBezTo>
                    <a:pt x="66" y="370"/>
                    <a:pt x="40" y="349"/>
                    <a:pt x="29" y="316"/>
                  </a:cubicBezTo>
                  <a:cubicBezTo>
                    <a:pt x="19" y="283"/>
                    <a:pt x="18" y="251"/>
                    <a:pt x="20" y="218"/>
                  </a:cubicBezTo>
                  <a:cubicBezTo>
                    <a:pt x="22" y="183"/>
                    <a:pt x="37" y="158"/>
                    <a:pt x="55" y="129"/>
                  </a:cubicBezTo>
                  <a:cubicBezTo>
                    <a:pt x="73" y="102"/>
                    <a:pt x="103" y="78"/>
                    <a:pt x="132" y="64"/>
                  </a:cubicBezTo>
                  <a:cubicBezTo>
                    <a:pt x="165" y="47"/>
                    <a:pt x="201" y="51"/>
                    <a:pt x="236" y="48"/>
                  </a:cubicBezTo>
                  <a:cubicBezTo>
                    <a:pt x="236" y="48"/>
                    <a:pt x="237" y="48"/>
                    <a:pt x="237" y="48"/>
                  </a:cubicBezTo>
                  <a:cubicBezTo>
                    <a:pt x="234" y="54"/>
                    <a:pt x="230" y="60"/>
                    <a:pt x="227" y="65"/>
                  </a:cubicBezTo>
                  <a:cubicBezTo>
                    <a:pt x="223" y="75"/>
                    <a:pt x="218" y="85"/>
                    <a:pt x="214" y="94"/>
                  </a:cubicBezTo>
                  <a:cubicBezTo>
                    <a:pt x="204" y="116"/>
                    <a:pt x="196" y="138"/>
                    <a:pt x="186" y="160"/>
                  </a:cubicBezTo>
                  <a:cubicBezTo>
                    <a:pt x="178" y="179"/>
                    <a:pt x="172" y="198"/>
                    <a:pt x="165" y="217"/>
                  </a:cubicBezTo>
                  <a:cubicBezTo>
                    <a:pt x="162" y="226"/>
                    <a:pt x="154" y="240"/>
                    <a:pt x="166" y="244"/>
                  </a:cubicBezTo>
                  <a:cubicBezTo>
                    <a:pt x="177" y="248"/>
                    <a:pt x="197" y="233"/>
                    <a:pt x="205" y="228"/>
                  </a:cubicBezTo>
                  <a:cubicBezTo>
                    <a:pt x="226" y="216"/>
                    <a:pt x="245" y="202"/>
                    <a:pt x="267" y="191"/>
                  </a:cubicBezTo>
                  <a:cubicBezTo>
                    <a:pt x="285" y="181"/>
                    <a:pt x="301" y="170"/>
                    <a:pt x="319" y="160"/>
                  </a:cubicBezTo>
                  <a:cubicBezTo>
                    <a:pt x="326" y="156"/>
                    <a:pt x="333" y="152"/>
                    <a:pt x="339" y="147"/>
                  </a:cubicBezTo>
                  <a:cubicBezTo>
                    <a:pt x="347" y="142"/>
                    <a:pt x="349" y="144"/>
                    <a:pt x="357" y="143"/>
                  </a:cubicBezTo>
                  <a:cubicBezTo>
                    <a:pt x="358" y="143"/>
                    <a:pt x="358" y="142"/>
                    <a:pt x="359" y="142"/>
                  </a:cubicBezTo>
                  <a:cubicBezTo>
                    <a:pt x="362" y="156"/>
                    <a:pt x="368" y="170"/>
                    <a:pt x="370" y="184"/>
                  </a:cubicBezTo>
                  <a:cubicBezTo>
                    <a:pt x="371" y="199"/>
                    <a:pt x="371" y="213"/>
                    <a:pt x="369" y="228"/>
                  </a:cubicBezTo>
                  <a:moveTo>
                    <a:pt x="391" y="117"/>
                  </a:moveTo>
                  <a:cubicBezTo>
                    <a:pt x="389" y="131"/>
                    <a:pt x="390" y="149"/>
                    <a:pt x="377" y="159"/>
                  </a:cubicBezTo>
                  <a:cubicBezTo>
                    <a:pt x="375" y="151"/>
                    <a:pt x="372" y="144"/>
                    <a:pt x="368" y="138"/>
                  </a:cubicBezTo>
                  <a:cubicBezTo>
                    <a:pt x="366" y="135"/>
                    <a:pt x="363" y="135"/>
                    <a:pt x="361" y="136"/>
                  </a:cubicBezTo>
                  <a:cubicBezTo>
                    <a:pt x="360" y="134"/>
                    <a:pt x="359" y="133"/>
                    <a:pt x="357" y="132"/>
                  </a:cubicBezTo>
                  <a:cubicBezTo>
                    <a:pt x="345" y="129"/>
                    <a:pt x="342" y="128"/>
                    <a:pt x="332" y="136"/>
                  </a:cubicBezTo>
                  <a:cubicBezTo>
                    <a:pt x="318" y="147"/>
                    <a:pt x="301" y="152"/>
                    <a:pt x="287" y="162"/>
                  </a:cubicBezTo>
                  <a:cubicBezTo>
                    <a:pt x="269" y="175"/>
                    <a:pt x="250" y="185"/>
                    <a:pt x="231" y="196"/>
                  </a:cubicBezTo>
                  <a:cubicBezTo>
                    <a:pt x="228" y="198"/>
                    <a:pt x="225" y="200"/>
                    <a:pt x="221" y="202"/>
                  </a:cubicBezTo>
                  <a:cubicBezTo>
                    <a:pt x="221" y="201"/>
                    <a:pt x="221" y="200"/>
                    <a:pt x="220" y="200"/>
                  </a:cubicBezTo>
                  <a:cubicBezTo>
                    <a:pt x="219" y="199"/>
                    <a:pt x="219" y="199"/>
                    <a:pt x="219" y="199"/>
                  </a:cubicBezTo>
                  <a:cubicBezTo>
                    <a:pt x="219" y="199"/>
                    <a:pt x="219" y="199"/>
                    <a:pt x="219" y="199"/>
                  </a:cubicBezTo>
                  <a:cubicBezTo>
                    <a:pt x="215" y="195"/>
                    <a:pt x="208" y="190"/>
                    <a:pt x="207" y="186"/>
                  </a:cubicBezTo>
                  <a:cubicBezTo>
                    <a:pt x="207" y="183"/>
                    <a:pt x="208" y="181"/>
                    <a:pt x="209" y="178"/>
                  </a:cubicBezTo>
                  <a:cubicBezTo>
                    <a:pt x="228" y="155"/>
                    <a:pt x="239" y="122"/>
                    <a:pt x="252" y="95"/>
                  </a:cubicBezTo>
                  <a:cubicBezTo>
                    <a:pt x="254" y="89"/>
                    <a:pt x="257" y="84"/>
                    <a:pt x="260" y="78"/>
                  </a:cubicBezTo>
                  <a:cubicBezTo>
                    <a:pt x="260" y="78"/>
                    <a:pt x="260" y="78"/>
                    <a:pt x="260" y="78"/>
                  </a:cubicBezTo>
                  <a:cubicBezTo>
                    <a:pt x="265" y="68"/>
                    <a:pt x="271" y="58"/>
                    <a:pt x="277" y="48"/>
                  </a:cubicBezTo>
                  <a:cubicBezTo>
                    <a:pt x="280" y="42"/>
                    <a:pt x="283" y="35"/>
                    <a:pt x="287" y="30"/>
                  </a:cubicBezTo>
                  <a:cubicBezTo>
                    <a:pt x="297" y="16"/>
                    <a:pt x="302" y="16"/>
                    <a:pt x="317" y="16"/>
                  </a:cubicBezTo>
                  <a:cubicBezTo>
                    <a:pt x="347" y="16"/>
                    <a:pt x="383" y="31"/>
                    <a:pt x="395" y="60"/>
                  </a:cubicBezTo>
                  <a:cubicBezTo>
                    <a:pt x="395" y="60"/>
                    <a:pt x="395" y="60"/>
                    <a:pt x="395" y="60"/>
                  </a:cubicBezTo>
                  <a:cubicBezTo>
                    <a:pt x="380" y="71"/>
                    <a:pt x="364" y="78"/>
                    <a:pt x="348" y="86"/>
                  </a:cubicBezTo>
                  <a:cubicBezTo>
                    <a:pt x="333" y="94"/>
                    <a:pt x="320" y="106"/>
                    <a:pt x="307" y="116"/>
                  </a:cubicBezTo>
                  <a:cubicBezTo>
                    <a:pt x="280" y="137"/>
                    <a:pt x="253" y="157"/>
                    <a:pt x="227" y="178"/>
                  </a:cubicBezTo>
                  <a:cubicBezTo>
                    <a:pt x="225" y="180"/>
                    <a:pt x="227" y="182"/>
                    <a:pt x="229" y="182"/>
                  </a:cubicBezTo>
                  <a:cubicBezTo>
                    <a:pt x="242" y="179"/>
                    <a:pt x="254" y="168"/>
                    <a:pt x="265" y="159"/>
                  </a:cubicBezTo>
                  <a:cubicBezTo>
                    <a:pt x="279" y="148"/>
                    <a:pt x="296" y="139"/>
                    <a:pt x="310" y="127"/>
                  </a:cubicBezTo>
                  <a:cubicBezTo>
                    <a:pt x="337" y="104"/>
                    <a:pt x="369" y="88"/>
                    <a:pt x="397" y="65"/>
                  </a:cubicBezTo>
                  <a:cubicBezTo>
                    <a:pt x="397" y="66"/>
                    <a:pt x="397" y="66"/>
                    <a:pt x="397" y="67"/>
                  </a:cubicBezTo>
                  <a:cubicBezTo>
                    <a:pt x="401" y="83"/>
                    <a:pt x="394" y="101"/>
                    <a:pt x="391" y="117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2" name="Freeform 323"/>
            <p:cNvSpPr>
              <a:spLocks/>
            </p:cNvSpPr>
            <p:nvPr/>
          </p:nvSpPr>
          <p:spPr bwMode="auto">
            <a:xfrm>
              <a:off x="6908801" y="3406776"/>
              <a:ext cx="693738" cy="385763"/>
            </a:xfrm>
            <a:custGeom>
              <a:avLst/>
              <a:gdLst>
                <a:gd name="T0" fmla="*/ 317 w 322"/>
                <a:gd name="T1" fmla="*/ 54 h 180"/>
                <a:gd name="T2" fmla="*/ 288 w 322"/>
                <a:gd name="T3" fmla="*/ 96 h 180"/>
                <a:gd name="T4" fmla="*/ 253 w 322"/>
                <a:gd name="T5" fmla="*/ 133 h 180"/>
                <a:gd name="T6" fmla="*/ 201 w 322"/>
                <a:gd name="T7" fmla="*/ 154 h 180"/>
                <a:gd name="T8" fmla="*/ 137 w 322"/>
                <a:gd name="T9" fmla="*/ 163 h 180"/>
                <a:gd name="T10" fmla="*/ 31 w 322"/>
                <a:gd name="T11" fmla="*/ 115 h 180"/>
                <a:gd name="T12" fmla="*/ 20 w 322"/>
                <a:gd name="T13" fmla="*/ 1 h 180"/>
                <a:gd name="T14" fmla="*/ 19 w 322"/>
                <a:gd name="T15" fmla="*/ 1 h 180"/>
                <a:gd name="T16" fmla="*/ 23 w 322"/>
                <a:gd name="T17" fmla="*/ 119 h 180"/>
                <a:gd name="T18" fmla="*/ 62 w 322"/>
                <a:gd name="T19" fmla="*/ 154 h 180"/>
                <a:gd name="T20" fmla="*/ 92 w 322"/>
                <a:gd name="T21" fmla="*/ 168 h 180"/>
                <a:gd name="T22" fmla="*/ 130 w 322"/>
                <a:gd name="T23" fmla="*/ 175 h 180"/>
                <a:gd name="T24" fmla="*/ 190 w 322"/>
                <a:gd name="T25" fmla="*/ 169 h 180"/>
                <a:gd name="T26" fmla="*/ 223 w 322"/>
                <a:gd name="T27" fmla="*/ 160 h 180"/>
                <a:gd name="T28" fmla="*/ 249 w 322"/>
                <a:gd name="T29" fmla="*/ 146 h 180"/>
                <a:gd name="T30" fmla="*/ 290 w 322"/>
                <a:gd name="T31" fmla="*/ 109 h 180"/>
                <a:gd name="T32" fmla="*/ 306 w 322"/>
                <a:gd name="T33" fmla="*/ 87 h 180"/>
                <a:gd name="T34" fmla="*/ 321 w 322"/>
                <a:gd name="T35" fmla="*/ 57 h 180"/>
                <a:gd name="T36" fmla="*/ 317 w 322"/>
                <a:gd name="T37" fmla="*/ 5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22" h="180">
                  <a:moveTo>
                    <a:pt x="317" y="54"/>
                  </a:moveTo>
                  <a:cubicBezTo>
                    <a:pt x="306" y="67"/>
                    <a:pt x="298" y="82"/>
                    <a:pt x="288" y="96"/>
                  </a:cubicBezTo>
                  <a:cubicBezTo>
                    <a:pt x="279" y="107"/>
                    <a:pt x="265" y="125"/>
                    <a:pt x="253" y="133"/>
                  </a:cubicBezTo>
                  <a:cubicBezTo>
                    <a:pt x="237" y="142"/>
                    <a:pt x="219" y="151"/>
                    <a:pt x="201" y="154"/>
                  </a:cubicBezTo>
                  <a:cubicBezTo>
                    <a:pt x="181" y="157"/>
                    <a:pt x="156" y="167"/>
                    <a:pt x="137" y="163"/>
                  </a:cubicBezTo>
                  <a:cubicBezTo>
                    <a:pt x="98" y="154"/>
                    <a:pt x="56" y="150"/>
                    <a:pt x="31" y="115"/>
                  </a:cubicBezTo>
                  <a:cubicBezTo>
                    <a:pt x="7" y="80"/>
                    <a:pt x="19" y="40"/>
                    <a:pt x="20" y="1"/>
                  </a:cubicBezTo>
                  <a:cubicBezTo>
                    <a:pt x="20" y="0"/>
                    <a:pt x="19" y="0"/>
                    <a:pt x="19" y="1"/>
                  </a:cubicBezTo>
                  <a:cubicBezTo>
                    <a:pt x="16" y="40"/>
                    <a:pt x="0" y="84"/>
                    <a:pt x="23" y="119"/>
                  </a:cubicBezTo>
                  <a:cubicBezTo>
                    <a:pt x="34" y="136"/>
                    <a:pt x="43" y="146"/>
                    <a:pt x="62" y="154"/>
                  </a:cubicBezTo>
                  <a:cubicBezTo>
                    <a:pt x="72" y="159"/>
                    <a:pt x="81" y="165"/>
                    <a:pt x="92" y="168"/>
                  </a:cubicBezTo>
                  <a:cubicBezTo>
                    <a:pt x="105" y="171"/>
                    <a:pt x="118" y="172"/>
                    <a:pt x="130" y="175"/>
                  </a:cubicBezTo>
                  <a:cubicBezTo>
                    <a:pt x="150" y="180"/>
                    <a:pt x="170" y="174"/>
                    <a:pt x="190" y="169"/>
                  </a:cubicBezTo>
                  <a:cubicBezTo>
                    <a:pt x="201" y="166"/>
                    <a:pt x="213" y="164"/>
                    <a:pt x="223" y="160"/>
                  </a:cubicBezTo>
                  <a:cubicBezTo>
                    <a:pt x="232" y="156"/>
                    <a:pt x="241" y="150"/>
                    <a:pt x="249" y="146"/>
                  </a:cubicBezTo>
                  <a:cubicBezTo>
                    <a:pt x="267" y="137"/>
                    <a:pt x="277" y="124"/>
                    <a:pt x="290" y="109"/>
                  </a:cubicBezTo>
                  <a:cubicBezTo>
                    <a:pt x="295" y="102"/>
                    <a:pt x="301" y="94"/>
                    <a:pt x="306" y="87"/>
                  </a:cubicBezTo>
                  <a:cubicBezTo>
                    <a:pt x="313" y="78"/>
                    <a:pt x="315" y="67"/>
                    <a:pt x="321" y="57"/>
                  </a:cubicBezTo>
                  <a:cubicBezTo>
                    <a:pt x="322" y="55"/>
                    <a:pt x="319" y="52"/>
                    <a:pt x="317" y="54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3" name="Freeform 324"/>
            <p:cNvSpPr>
              <a:spLocks/>
            </p:cNvSpPr>
            <p:nvPr/>
          </p:nvSpPr>
          <p:spPr bwMode="auto">
            <a:xfrm>
              <a:off x="7372351" y="3121026"/>
              <a:ext cx="22225" cy="207963"/>
            </a:xfrm>
            <a:custGeom>
              <a:avLst/>
              <a:gdLst>
                <a:gd name="T0" fmla="*/ 8 w 10"/>
                <a:gd name="T1" fmla="*/ 2 h 97"/>
                <a:gd name="T2" fmla="*/ 3 w 10"/>
                <a:gd name="T3" fmla="*/ 52 h 97"/>
                <a:gd name="T4" fmla="*/ 1 w 10"/>
                <a:gd name="T5" fmla="*/ 77 h 97"/>
                <a:gd name="T6" fmla="*/ 1 w 10"/>
                <a:gd name="T7" fmla="*/ 97 h 97"/>
                <a:gd name="T8" fmla="*/ 2 w 10"/>
                <a:gd name="T9" fmla="*/ 97 h 97"/>
                <a:gd name="T10" fmla="*/ 5 w 10"/>
                <a:gd name="T11" fmla="*/ 52 h 97"/>
                <a:gd name="T12" fmla="*/ 10 w 10"/>
                <a:gd name="T13" fmla="*/ 2 h 97"/>
                <a:gd name="T14" fmla="*/ 8 w 10"/>
                <a:gd name="T15" fmla="*/ 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97">
                  <a:moveTo>
                    <a:pt x="8" y="2"/>
                  </a:moveTo>
                  <a:cubicBezTo>
                    <a:pt x="7" y="18"/>
                    <a:pt x="4" y="35"/>
                    <a:pt x="3" y="52"/>
                  </a:cubicBezTo>
                  <a:cubicBezTo>
                    <a:pt x="2" y="60"/>
                    <a:pt x="2" y="69"/>
                    <a:pt x="1" y="77"/>
                  </a:cubicBezTo>
                  <a:cubicBezTo>
                    <a:pt x="0" y="84"/>
                    <a:pt x="0" y="90"/>
                    <a:pt x="1" y="97"/>
                  </a:cubicBezTo>
                  <a:cubicBezTo>
                    <a:pt x="1" y="97"/>
                    <a:pt x="2" y="97"/>
                    <a:pt x="2" y="97"/>
                  </a:cubicBezTo>
                  <a:cubicBezTo>
                    <a:pt x="4" y="82"/>
                    <a:pt x="4" y="67"/>
                    <a:pt x="5" y="52"/>
                  </a:cubicBezTo>
                  <a:cubicBezTo>
                    <a:pt x="7" y="35"/>
                    <a:pt x="10" y="18"/>
                    <a:pt x="10" y="2"/>
                  </a:cubicBezTo>
                  <a:cubicBezTo>
                    <a:pt x="10" y="0"/>
                    <a:pt x="8" y="0"/>
                    <a:pt x="8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4" name="Freeform 325"/>
            <p:cNvSpPr>
              <a:spLocks/>
            </p:cNvSpPr>
            <p:nvPr/>
          </p:nvSpPr>
          <p:spPr bwMode="auto">
            <a:xfrm>
              <a:off x="7335839" y="3140076"/>
              <a:ext cx="42863" cy="249238"/>
            </a:xfrm>
            <a:custGeom>
              <a:avLst/>
              <a:gdLst>
                <a:gd name="T0" fmla="*/ 17 w 20"/>
                <a:gd name="T1" fmla="*/ 3 h 116"/>
                <a:gd name="T2" fmla="*/ 8 w 20"/>
                <a:gd name="T3" fmla="*/ 67 h 116"/>
                <a:gd name="T4" fmla="*/ 6 w 20"/>
                <a:gd name="T5" fmla="*/ 94 h 116"/>
                <a:gd name="T6" fmla="*/ 0 w 20"/>
                <a:gd name="T7" fmla="*/ 115 h 116"/>
                <a:gd name="T8" fmla="*/ 2 w 20"/>
                <a:gd name="T9" fmla="*/ 115 h 116"/>
                <a:gd name="T10" fmla="*/ 9 w 20"/>
                <a:gd name="T11" fmla="*/ 93 h 116"/>
                <a:gd name="T12" fmla="*/ 11 w 20"/>
                <a:gd name="T13" fmla="*/ 64 h 116"/>
                <a:gd name="T14" fmla="*/ 20 w 20"/>
                <a:gd name="T15" fmla="*/ 3 h 116"/>
                <a:gd name="T16" fmla="*/ 17 w 20"/>
                <a:gd name="T17" fmla="*/ 3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16">
                  <a:moveTo>
                    <a:pt x="17" y="3"/>
                  </a:moveTo>
                  <a:cubicBezTo>
                    <a:pt x="14" y="24"/>
                    <a:pt x="11" y="45"/>
                    <a:pt x="8" y="67"/>
                  </a:cubicBezTo>
                  <a:cubicBezTo>
                    <a:pt x="7" y="76"/>
                    <a:pt x="7" y="85"/>
                    <a:pt x="6" y="94"/>
                  </a:cubicBezTo>
                  <a:cubicBezTo>
                    <a:pt x="5" y="101"/>
                    <a:pt x="1" y="108"/>
                    <a:pt x="0" y="115"/>
                  </a:cubicBezTo>
                  <a:cubicBezTo>
                    <a:pt x="0" y="116"/>
                    <a:pt x="1" y="116"/>
                    <a:pt x="2" y="115"/>
                  </a:cubicBezTo>
                  <a:cubicBezTo>
                    <a:pt x="4" y="107"/>
                    <a:pt x="7" y="101"/>
                    <a:pt x="9" y="93"/>
                  </a:cubicBezTo>
                  <a:cubicBezTo>
                    <a:pt x="10" y="83"/>
                    <a:pt x="10" y="74"/>
                    <a:pt x="11" y="64"/>
                  </a:cubicBezTo>
                  <a:cubicBezTo>
                    <a:pt x="14" y="44"/>
                    <a:pt x="17" y="23"/>
                    <a:pt x="20" y="3"/>
                  </a:cubicBezTo>
                  <a:cubicBezTo>
                    <a:pt x="20" y="1"/>
                    <a:pt x="17" y="0"/>
                    <a:pt x="17" y="3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5" name="Freeform 326"/>
            <p:cNvSpPr>
              <a:spLocks/>
            </p:cNvSpPr>
            <p:nvPr/>
          </p:nvSpPr>
          <p:spPr bwMode="auto">
            <a:xfrm>
              <a:off x="7310439" y="3206751"/>
              <a:ext cx="39688" cy="225425"/>
            </a:xfrm>
            <a:custGeom>
              <a:avLst/>
              <a:gdLst>
                <a:gd name="T0" fmla="*/ 17 w 19"/>
                <a:gd name="T1" fmla="*/ 2 h 105"/>
                <a:gd name="T2" fmla="*/ 13 w 19"/>
                <a:gd name="T3" fmla="*/ 27 h 105"/>
                <a:gd name="T4" fmla="*/ 11 w 19"/>
                <a:gd name="T5" fmla="*/ 53 h 105"/>
                <a:gd name="T6" fmla="*/ 0 w 19"/>
                <a:gd name="T7" fmla="*/ 104 h 105"/>
                <a:gd name="T8" fmla="*/ 1 w 19"/>
                <a:gd name="T9" fmla="*/ 104 h 105"/>
                <a:gd name="T10" fmla="*/ 8 w 19"/>
                <a:gd name="T11" fmla="*/ 81 h 105"/>
                <a:gd name="T12" fmla="*/ 13 w 19"/>
                <a:gd name="T13" fmla="*/ 57 h 105"/>
                <a:gd name="T14" fmla="*/ 15 w 19"/>
                <a:gd name="T15" fmla="*/ 30 h 105"/>
                <a:gd name="T16" fmla="*/ 19 w 19"/>
                <a:gd name="T17" fmla="*/ 2 h 105"/>
                <a:gd name="T18" fmla="*/ 17 w 19"/>
                <a:gd name="T19" fmla="*/ 2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" h="105">
                  <a:moveTo>
                    <a:pt x="17" y="2"/>
                  </a:moveTo>
                  <a:cubicBezTo>
                    <a:pt x="16" y="10"/>
                    <a:pt x="14" y="18"/>
                    <a:pt x="13" y="27"/>
                  </a:cubicBezTo>
                  <a:cubicBezTo>
                    <a:pt x="12" y="36"/>
                    <a:pt x="12" y="45"/>
                    <a:pt x="11" y="53"/>
                  </a:cubicBezTo>
                  <a:cubicBezTo>
                    <a:pt x="9" y="70"/>
                    <a:pt x="4" y="87"/>
                    <a:pt x="0" y="104"/>
                  </a:cubicBezTo>
                  <a:cubicBezTo>
                    <a:pt x="0" y="104"/>
                    <a:pt x="1" y="105"/>
                    <a:pt x="1" y="104"/>
                  </a:cubicBezTo>
                  <a:cubicBezTo>
                    <a:pt x="5" y="97"/>
                    <a:pt x="7" y="89"/>
                    <a:pt x="8" y="81"/>
                  </a:cubicBezTo>
                  <a:cubicBezTo>
                    <a:pt x="10" y="73"/>
                    <a:pt x="12" y="65"/>
                    <a:pt x="13" y="57"/>
                  </a:cubicBezTo>
                  <a:cubicBezTo>
                    <a:pt x="14" y="48"/>
                    <a:pt x="14" y="39"/>
                    <a:pt x="15" y="30"/>
                  </a:cubicBezTo>
                  <a:cubicBezTo>
                    <a:pt x="16" y="21"/>
                    <a:pt x="18" y="11"/>
                    <a:pt x="19" y="2"/>
                  </a:cubicBezTo>
                  <a:cubicBezTo>
                    <a:pt x="19" y="0"/>
                    <a:pt x="17" y="0"/>
                    <a:pt x="17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6" name="Freeform 327"/>
            <p:cNvSpPr>
              <a:spLocks/>
            </p:cNvSpPr>
            <p:nvPr/>
          </p:nvSpPr>
          <p:spPr bwMode="auto">
            <a:xfrm>
              <a:off x="7288214" y="3281364"/>
              <a:ext cx="39688" cy="161925"/>
            </a:xfrm>
            <a:custGeom>
              <a:avLst/>
              <a:gdLst>
                <a:gd name="T0" fmla="*/ 17 w 18"/>
                <a:gd name="T1" fmla="*/ 1 h 75"/>
                <a:gd name="T2" fmla="*/ 14 w 18"/>
                <a:gd name="T3" fmla="*/ 1 h 75"/>
                <a:gd name="T4" fmla="*/ 8 w 18"/>
                <a:gd name="T5" fmla="*/ 34 h 75"/>
                <a:gd name="T6" fmla="*/ 5 w 18"/>
                <a:gd name="T7" fmla="*/ 54 h 75"/>
                <a:gd name="T8" fmla="*/ 0 w 18"/>
                <a:gd name="T9" fmla="*/ 73 h 75"/>
                <a:gd name="T10" fmla="*/ 1 w 18"/>
                <a:gd name="T11" fmla="*/ 74 h 75"/>
                <a:gd name="T12" fmla="*/ 3 w 18"/>
                <a:gd name="T13" fmla="*/ 74 h 75"/>
                <a:gd name="T14" fmla="*/ 3 w 18"/>
                <a:gd name="T15" fmla="*/ 74 h 75"/>
                <a:gd name="T16" fmla="*/ 11 w 18"/>
                <a:gd name="T17" fmla="*/ 32 h 75"/>
                <a:gd name="T18" fmla="*/ 17 w 18"/>
                <a:gd name="T19" fmla="*/ 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75">
                  <a:moveTo>
                    <a:pt x="17" y="1"/>
                  </a:moveTo>
                  <a:cubicBezTo>
                    <a:pt x="17" y="0"/>
                    <a:pt x="14" y="0"/>
                    <a:pt x="14" y="1"/>
                  </a:cubicBezTo>
                  <a:cubicBezTo>
                    <a:pt x="15" y="12"/>
                    <a:pt x="10" y="24"/>
                    <a:pt x="8" y="34"/>
                  </a:cubicBezTo>
                  <a:cubicBezTo>
                    <a:pt x="7" y="41"/>
                    <a:pt x="6" y="47"/>
                    <a:pt x="5" y="54"/>
                  </a:cubicBezTo>
                  <a:cubicBezTo>
                    <a:pt x="4" y="57"/>
                    <a:pt x="3" y="73"/>
                    <a:pt x="0" y="73"/>
                  </a:cubicBezTo>
                  <a:cubicBezTo>
                    <a:pt x="0" y="74"/>
                    <a:pt x="0" y="75"/>
                    <a:pt x="1" y="74"/>
                  </a:cubicBezTo>
                  <a:cubicBezTo>
                    <a:pt x="3" y="74"/>
                    <a:pt x="3" y="74"/>
                    <a:pt x="3" y="74"/>
                  </a:cubicBezTo>
                  <a:cubicBezTo>
                    <a:pt x="3" y="74"/>
                    <a:pt x="3" y="74"/>
                    <a:pt x="3" y="74"/>
                  </a:cubicBezTo>
                  <a:cubicBezTo>
                    <a:pt x="8" y="60"/>
                    <a:pt x="9" y="45"/>
                    <a:pt x="11" y="32"/>
                  </a:cubicBezTo>
                  <a:cubicBezTo>
                    <a:pt x="13" y="22"/>
                    <a:pt x="18" y="12"/>
                    <a:pt x="17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7" name="Freeform 328"/>
            <p:cNvSpPr>
              <a:spLocks/>
            </p:cNvSpPr>
            <p:nvPr/>
          </p:nvSpPr>
          <p:spPr bwMode="auto">
            <a:xfrm>
              <a:off x="7256464" y="3376614"/>
              <a:ext cx="31750" cy="134938"/>
            </a:xfrm>
            <a:custGeom>
              <a:avLst/>
              <a:gdLst>
                <a:gd name="T0" fmla="*/ 12 w 15"/>
                <a:gd name="T1" fmla="*/ 2 h 63"/>
                <a:gd name="T2" fmla="*/ 3 w 15"/>
                <a:gd name="T3" fmla="*/ 62 h 63"/>
                <a:gd name="T4" fmla="*/ 4 w 15"/>
                <a:gd name="T5" fmla="*/ 62 h 63"/>
                <a:gd name="T6" fmla="*/ 15 w 15"/>
                <a:gd name="T7" fmla="*/ 3 h 63"/>
                <a:gd name="T8" fmla="*/ 12 w 15"/>
                <a:gd name="T9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63">
                  <a:moveTo>
                    <a:pt x="12" y="2"/>
                  </a:moveTo>
                  <a:cubicBezTo>
                    <a:pt x="8" y="21"/>
                    <a:pt x="0" y="43"/>
                    <a:pt x="3" y="62"/>
                  </a:cubicBezTo>
                  <a:cubicBezTo>
                    <a:pt x="3" y="63"/>
                    <a:pt x="4" y="63"/>
                    <a:pt x="4" y="62"/>
                  </a:cubicBezTo>
                  <a:cubicBezTo>
                    <a:pt x="4" y="42"/>
                    <a:pt x="11" y="23"/>
                    <a:pt x="15" y="3"/>
                  </a:cubicBezTo>
                  <a:cubicBezTo>
                    <a:pt x="15" y="1"/>
                    <a:pt x="12" y="0"/>
                    <a:pt x="12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8" name="Freeform 329"/>
            <p:cNvSpPr>
              <a:spLocks/>
            </p:cNvSpPr>
            <p:nvPr/>
          </p:nvSpPr>
          <p:spPr bwMode="auto">
            <a:xfrm>
              <a:off x="7386639" y="3289301"/>
              <a:ext cx="71438" cy="130175"/>
            </a:xfrm>
            <a:custGeom>
              <a:avLst/>
              <a:gdLst>
                <a:gd name="T0" fmla="*/ 31 w 33"/>
                <a:gd name="T1" fmla="*/ 0 h 61"/>
                <a:gd name="T2" fmla="*/ 27 w 33"/>
                <a:gd name="T3" fmla="*/ 9 h 61"/>
                <a:gd name="T4" fmla="*/ 17 w 33"/>
                <a:gd name="T5" fmla="*/ 26 h 61"/>
                <a:gd name="T6" fmla="*/ 1 w 33"/>
                <a:gd name="T7" fmla="*/ 57 h 61"/>
                <a:gd name="T8" fmla="*/ 3 w 33"/>
                <a:gd name="T9" fmla="*/ 59 h 61"/>
                <a:gd name="T10" fmla="*/ 17 w 33"/>
                <a:gd name="T11" fmla="*/ 34 h 61"/>
                <a:gd name="T12" fmla="*/ 26 w 33"/>
                <a:gd name="T13" fmla="*/ 18 h 61"/>
                <a:gd name="T14" fmla="*/ 33 w 33"/>
                <a:gd name="T15" fmla="*/ 1 h 61"/>
                <a:gd name="T16" fmla="*/ 31 w 33"/>
                <a:gd name="T17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61">
                  <a:moveTo>
                    <a:pt x="31" y="0"/>
                  </a:moveTo>
                  <a:cubicBezTo>
                    <a:pt x="28" y="3"/>
                    <a:pt x="28" y="6"/>
                    <a:pt x="27" y="9"/>
                  </a:cubicBezTo>
                  <a:cubicBezTo>
                    <a:pt x="24" y="15"/>
                    <a:pt x="20" y="20"/>
                    <a:pt x="17" y="26"/>
                  </a:cubicBezTo>
                  <a:cubicBezTo>
                    <a:pt x="12" y="37"/>
                    <a:pt x="10" y="49"/>
                    <a:pt x="1" y="57"/>
                  </a:cubicBezTo>
                  <a:cubicBezTo>
                    <a:pt x="0" y="59"/>
                    <a:pt x="2" y="61"/>
                    <a:pt x="3" y="59"/>
                  </a:cubicBezTo>
                  <a:cubicBezTo>
                    <a:pt x="10" y="53"/>
                    <a:pt x="14" y="43"/>
                    <a:pt x="17" y="34"/>
                  </a:cubicBezTo>
                  <a:cubicBezTo>
                    <a:pt x="19" y="28"/>
                    <a:pt x="23" y="23"/>
                    <a:pt x="26" y="18"/>
                  </a:cubicBezTo>
                  <a:cubicBezTo>
                    <a:pt x="29" y="12"/>
                    <a:pt x="30" y="6"/>
                    <a:pt x="33" y="1"/>
                  </a:cubicBezTo>
                  <a:cubicBezTo>
                    <a:pt x="33" y="1"/>
                    <a:pt x="32" y="0"/>
                    <a:pt x="31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" name="Freeform 330"/>
            <p:cNvSpPr>
              <a:spLocks/>
            </p:cNvSpPr>
            <p:nvPr/>
          </p:nvSpPr>
          <p:spPr bwMode="auto">
            <a:xfrm>
              <a:off x="7431089" y="3303589"/>
              <a:ext cx="49213" cy="114300"/>
            </a:xfrm>
            <a:custGeom>
              <a:avLst/>
              <a:gdLst>
                <a:gd name="T0" fmla="*/ 21 w 23"/>
                <a:gd name="T1" fmla="*/ 1 h 53"/>
                <a:gd name="T2" fmla="*/ 10 w 23"/>
                <a:gd name="T3" fmla="*/ 27 h 53"/>
                <a:gd name="T4" fmla="*/ 0 w 23"/>
                <a:gd name="T5" fmla="*/ 51 h 53"/>
                <a:gd name="T6" fmla="*/ 4 w 23"/>
                <a:gd name="T7" fmla="*/ 51 h 53"/>
                <a:gd name="T8" fmla="*/ 10 w 23"/>
                <a:gd name="T9" fmla="*/ 36 h 53"/>
                <a:gd name="T10" fmla="*/ 16 w 23"/>
                <a:gd name="T11" fmla="*/ 21 h 53"/>
                <a:gd name="T12" fmla="*/ 23 w 23"/>
                <a:gd name="T13" fmla="*/ 1 h 53"/>
                <a:gd name="T14" fmla="*/ 21 w 23"/>
                <a:gd name="T15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53">
                  <a:moveTo>
                    <a:pt x="21" y="1"/>
                  </a:moveTo>
                  <a:cubicBezTo>
                    <a:pt x="19" y="10"/>
                    <a:pt x="13" y="18"/>
                    <a:pt x="10" y="27"/>
                  </a:cubicBezTo>
                  <a:cubicBezTo>
                    <a:pt x="7" y="35"/>
                    <a:pt x="1" y="43"/>
                    <a:pt x="0" y="51"/>
                  </a:cubicBezTo>
                  <a:cubicBezTo>
                    <a:pt x="0" y="53"/>
                    <a:pt x="3" y="53"/>
                    <a:pt x="4" y="51"/>
                  </a:cubicBezTo>
                  <a:cubicBezTo>
                    <a:pt x="4" y="46"/>
                    <a:pt x="8" y="41"/>
                    <a:pt x="10" y="36"/>
                  </a:cubicBezTo>
                  <a:cubicBezTo>
                    <a:pt x="12" y="31"/>
                    <a:pt x="14" y="26"/>
                    <a:pt x="16" y="21"/>
                  </a:cubicBezTo>
                  <a:cubicBezTo>
                    <a:pt x="19" y="14"/>
                    <a:pt x="22" y="9"/>
                    <a:pt x="23" y="1"/>
                  </a:cubicBezTo>
                  <a:cubicBezTo>
                    <a:pt x="23" y="0"/>
                    <a:pt x="21" y="0"/>
                    <a:pt x="21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0" name="Freeform 331"/>
            <p:cNvSpPr>
              <a:spLocks/>
            </p:cNvSpPr>
            <p:nvPr/>
          </p:nvSpPr>
          <p:spPr bwMode="auto">
            <a:xfrm>
              <a:off x="7470776" y="3271839"/>
              <a:ext cx="63500" cy="139700"/>
            </a:xfrm>
            <a:custGeom>
              <a:avLst/>
              <a:gdLst>
                <a:gd name="T0" fmla="*/ 27 w 29"/>
                <a:gd name="T1" fmla="*/ 1 h 65"/>
                <a:gd name="T2" fmla="*/ 21 w 29"/>
                <a:gd name="T3" fmla="*/ 16 h 65"/>
                <a:gd name="T4" fmla="*/ 14 w 29"/>
                <a:gd name="T5" fmla="*/ 32 h 65"/>
                <a:gd name="T6" fmla="*/ 8 w 29"/>
                <a:gd name="T7" fmla="*/ 44 h 65"/>
                <a:gd name="T8" fmla="*/ 0 w 29"/>
                <a:gd name="T9" fmla="*/ 64 h 65"/>
                <a:gd name="T10" fmla="*/ 1 w 29"/>
                <a:gd name="T11" fmla="*/ 64 h 65"/>
                <a:gd name="T12" fmla="*/ 9 w 29"/>
                <a:gd name="T13" fmla="*/ 45 h 65"/>
                <a:gd name="T14" fmla="*/ 17 w 29"/>
                <a:gd name="T15" fmla="*/ 32 h 65"/>
                <a:gd name="T16" fmla="*/ 24 w 29"/>
                <a:gd name="T17" fmla="*/ 15 h 65"/>
                <a:gd name="T18" fmla="*/ 29 w 29"/>
                <a:gd name="T19" fmla="*/ 2 h 65"/>
                <a:gd name="T20" fmla="*/ 27 w 29"/>
                <a:gd name="T21" fmla="*/ 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" h="65">
                  <a:moveTo>
                    <a:pt x="27" y="1"/>
                  </a:moveTo>
                  <a:cubicBezTo>
                    <a:pt x="26" y="6"/>
                    <a:pt x="23" y="11"/>
                    <a:pt x="21" y="16"/>
                  </a:cubicBezTo>
                  <a:cubicBezTo>
                    <a:pt x="18" y="21"/>
                    <a:pt x="17" y="26"/>
                    <a:pt x="14" y="32"/>
                  </a:cubicBezTo>
                  <a:cubicBezTo>
                    <a:pt x="12" y="36"/>
                    <a:pt x="9" y="40"/>
                    <a:pt x="8" y="44"/>
                  </a:cubicBezTo>
                  <a:cubicBezTo>
                    <a:pt x="5" y="51"/>
                    <a:pt x="3" y="57"/>
                    <a:pt x="0" y="64"/>
                  </a:cubicBezTo>
                  <a:cubicBezTo>
                    <a:pt x="0" y="64"/>
                    <a:pt x="1" y="65"/>
                    <a:pt x="1" y="64"/>
                  </a:cubicBezTo>
                  <a:cubicBezTo>
                    <a:pt x="4" y="58"/>
                    <a:pt x="6" y="51"/>
                    <a:pt x="9" y="45"/>
                  </a:cubicBezTo>
                  <a:cubicBezTo>
                    <a:pt x="12" y="40"/>
                    <a:pt x="15" y="36"/>
                    <a:pt x="17" y="32"/>
                  </a:cubicBezTo>
                  <a:cubicBezTo>
                    <a:pt x="20" y="26"/>
                    <a:pt x="21" y="20"/>
                    <a:pt x="24" y="15"/>
                  </a:cubicBezTo>
                  <a:cubicBezTo>
                    <a:pt x="26" y="10"/>
                    <a:pt x="28" y="7"/>
                    <a:pt x="29" y="2"/>
                  </a:cubicBezTo>
                  <a:cubicBezTo>
                    <a:pt x="29" y="1"/>
                    <a:pt x="27" y="0"/>
                    <a:pt x="27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1" name="Freeform 332"/>
            <p:cNvSpPr>
              <a:spLocks/>
            </p:cNvSpPr>
            <p:nvPr/>
          </p:nvSpPr>
          <p:spPr bwMode="auto">
            <a:xfrm>
              <a:off x="7521576" y="3244851"/>
              <a:ext cx="55563" cy="127000"/>
            </a:xfrm>
            <a:custGeom>
              <a:avLst/>
              <a:gdLst>
                <a:gd name="T0" fmla="*/ 24 w 26"/>
                <a:gd name="T1" fmla="*/ 1 h 59"/>
                <a:gd name="T2" fmla="*/ 13 w 26"/>
                <a:gd name="T3" fmla="*/ 27 h 59"/>
                <a:gd name="T4" fmla="*/ 1 w 26"/>
                <a:gd name="T5" fmla="*/ 55 h 59"/>
                <a:gd name="T6" fmla="*/ 4 w 26"/>
                <a:gd name="T7" fmla="*/ 57 h 59"/>
                <a:gd name="T8" fmla="*/ 18 w 26"/>
                <a:gd name="T9" fmla="*/ 25 h 59"/>
                <a:gd name="T10" fmla="*/ 26 w 26"/>
                <a:gd name="T11" fmla="*/ 1 h 59"/>
                <a:gd name="T12" fmla="*/ 24 w 26"/>
                <a:gd name="T13" fmla="*/ 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59">
                  <a:moveTo>
                    <a:pt x="24" y="1"/>
                  </a:moveTo>
                  <a:cubicBezTo>
                    <a:pt x="22" y="10"/>
                    <a:pt x="17" y="19"/>
                    <a:pt x="13" y="27"/>
                  </a:cubicBezTo>
                  <a:cubicBezTo>
                    <a:pt x="8" y="37"/>
                    <a:pt x="5" y="46"/>
                    <a:pt x="1" y="55"/>
                  </a:cubicBezTo>
                  <a:cubicBezTo>
                    <a:pt x="0" y="57"/>
                    <a:pt x="3" y="59"/>
                    <a:pt x="4" y="57"/>
                  </a:cubicBezTo>
                  <a:cubicBezTo>
                    <a:pt x="9" y="46"/>
                    <a:pt x="12" y="36"/>
                    <a:pt x="18" y="25"/>
                  </a:cubicBezTo>
                  <a:cubicBezTo>
                    <a:pt x="21" y="17"/>
                    <a:pt x="25" y="10"/>
                    <a:pt x="26" y="1"/>
                  </a:cubicBezTo>
                  <a:cubicBezTo>
                    <a:pt x="26" y="0"/>
                    <a:pt x="24" y="0"/>
                    <a:pt x="24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2" name="Freeform 333"/>
            <p:cNvSpPr>
              <a:spLocks/>
            </p:cNvSpPr>
            <p:nvPr/>
          </p:nvSpPr>
          <p:spPr bwMode="auto">
            <a:xfrm>
              <a:off x="7577139" y="3222626"/>
              <a:ext cx="53975" cy="125413"/>
            </a:xfrm>
            <a:custGeom>
              <a:avLst/>
              <a:gdLst>
                <a:gd name="T0" fmla="*/ 23 w 25"/>
                <a:gd name="T1" fmla="*/ 2 h 59"/>
                <a:gd name="T2" fmla="*/ 16 w 25"/>
                <a:gd name="T3" fmla="*/ 16 h 59"/>
                <a:gd name="T4" fmla="*/ 12 w 25"/>
                <a:gd name="T5" fmla="*/ 27 h 59"/>
                <a:gd name="T6" fmla="*/ 0 w 25"/>
                <a:gd name="T7" fmla="*/ 56 h 59"/>
                <a:gd name="T8" fmla="*/ 3 w 25"/>
                <a:gd name="T9" fmla="*/ 58 h 59"/>
                <a:gd name="T10" fmla="*/ 14 w 25"/>
                <a:gd name="T11" fmla="*/ 32 h 59"/>
                <a:gd name="T12" fmla="*/ 19 w 25"/>
                <a:gd name="T13" fmla="*/ 16 h 59"/>
                <a:gd name="T14" fmla="*/ 25 w 25"/>
                <a:gd name="T15" fmla="*/ 2 h 59"/>
                <a:gd name="T16" fmla="*/ 23 w 25"/>
                <a:gd name="T17" fmla="*/ 2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59">
                  <a:moveTo>
                    <a:pt x="23" y="2"/>
                  </a:moveTo>
                  <a:cubicBezTo>
                    <a:pt x="21" y="7"/>
                    <a:pt x="18" y="11"/>
                    <a:pt x="16" y="16"/>
                  </a:cubicBezTo>
                  <a:cubicBezTo>
                    <a:pt x="14" y="19"/>
                    <a:pt x="13" y="23"/>
                    <a:pt x="12" y="27"/>
                  </a:cubicBezTo>
                  <a:cubicBezTo>
                    <a:pt x="9" y="37"/>
                    <a:pt x="4" y="47"/>
                    <a:pt x="0" y="56"/>
                  </a:cubicBezTo>
                  <a:cubicBezTo>
                    <a:pt x="0" y="58"/>
                    <a:pt x="2" y="59"/>
                    <a:pt x="3" y="58"/>
                  </a:cubicBezTo>
                  <a:cubicBezTo>
                    <a:pt x="7" y="49"/>
                    <a:pt x="11" y="41"/>
                    <a:pt x="14" y="32"/>
                  </a:cubicBezTo>
                  <a:cubicBezTo>
                    <a:pt x="16" y="26"/>
                    <a:pt x="17" y="21"/>
                    <a:pt x="19" y="16"/>
                  </a:cubicBezTo>
                  <a:cubicBezTo>
                    <a:pt x="21" y="11"/>
                    <a:pt x="24" y="7"/>
                    <a:pt x="25" y="2"/>
                  </a:cubicBezTo>
                  <a:cubicBezTo>
                    <a:pt x="25" y="1"/>
                    <a:pt x="23" y="0"/>
                    <a:pt x="23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3" name="Freeform 334"/>
            <p:cNvSpPr>
              <a:spLocks/>
            </p:cNvSpPr>
            <p:nvPr/>
          </p:nvSpPr>
          <p:spPr bwMode="auto">
            <a:xfrm>
              <a:off x="7620001" y="3186114"/>
              <a:ext cx="55563" cy="146050"/>
            </a:xfrm>
            <a:custGeom>
              <a:avLst/>
              <a:gdLst>
                <a:gd name="T0" fmla="*/ 11 w 26"/>
                <a:gd name="T1" fmla="*/ 43 h 68"/>
                <a:gd name="T2" fmla="*/ 19 w 26"/>
                <a:gd name="T3" fmla="*/ 18 h 68"/>
                <a:gd name="T4" fmla="*/ 25 w 26"/>
                <a:gd name="T5" fmla="*/ 2 h 68"/>
                <a:gd name="T6" fmla="*/ 23 w 26"/>
                <a:gd name="T7" fmla="*/ 2 h 68"/>
                <a:gd name="T8" fmla="*/ 16 w 26"/>
                <a:gd name="T9" fmla="*/ 17 h 68"/>
                <a:gd name="T10" fmla="*/ 9 w 26"/>
                <a:gd name="T11" fmla="*/ 38 h 68"/>
                <a:gd name="T12" fmla="*/ 3 w 26"/>
                <a:gd name="T13" fmla="*/ 67 h 68"/>
                <a:gd name="T14" fmla="*/ 5 w 26"/>
                <a:gd name="T15" fmla="*/ 68 h 68"/>
                <a:gd name="T16" fmla="*/ 17 w 26"/>
                <a:gd name="T17" fmla="*/ 49 h 68"/>
                <a:gd name="T18" fmla="*/ 16 w 26"/>
                <a:gd name="T19" fmla="*/ 49 h 68"/>
                <a:gd name="T20" fmla="*/ 9 w 26"/>
                <a:gd name="T21" fmla="*/ 61 h 68"/>
                <a:gd name="T22" fmla="*/ 7 w 26"/>
                <a:gd name="T23" fmla="*/ 54 h 68"/>
                <a:gd name="T24" fmla="*/ 11 w 26"/>
                <a:gd name="T25" fmla="*/ 43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68">
                  <a:moveTo>
                    <a:pt x="11" y="43"/>
                  </a:moveTo>
                  <a:cubicBezTo>
                    <a:pt x="13" y="35"/>
                    <a:pt x="16" y="26"/>
                    <a:pt x="19" y="18"/>
                  </a:cubicBezTo>
                  <a:cubicBezTo>
                    <a:pt x="21" y="13"/>
                    <a:pt x="26" y="7"/>
                    <a:pt x="25" y="2"/>
                  </a:cubicBezTo>
                  <a:cubicBezTo>
                    <a:pt x="25" y="0"/>
                    <a:pt x="23" y="0"/>
                    <a:pt x="23" y="2"/>
                  </a:cubicBezTo>
                  <a:cubicBezTo>
                    <a:pt x="23" y="7"/>
                    <a:pt x="18" y="12"/>
                    <a:pt x="16" y="17"/>
                  </a:cubicBezTo>
                  <a:cubicBezTo>
                    <a:pt x="13" y="24"/>
                    <a:pt x="11" y="31"/>
                    <a:pt x="9" y="38"/>
                  </a:cubicBezTo>
                  <a:cubicBezTo>
                    <a:pt x="6" y="46"/>
                    <a:pt x="0" y="58"/>
                    <a:pt x="3" y="67"/>
                  </a:cubicBezTo>
                  <a:cubicBezTo>
                    <a:pt x="3" y="68"/>
                    <a:pt x="4" y="68"/>
                    <a:pt x="5" y="68"/>
                  </a:cubicBezTo>
                  <a:cubicBezTo>
                    <a:pt x="12" y="66"/>
                    <a:pt x="13" y="54"/>
                    <a:pt x="17" y="49"/>
                  </a:cubicBezTo>
                  <a:cubicBezTo>
                    <a:pt x="17" y="49"/>
                    <a:pt x="16" y="48"/>
                    <a:pt x="16" y="49"/>
                  </a:cubicBezTo>
                  <a:cubicBezTo>
                    <a:pt x="13" y="52"/>
                    <a:pt x="12" y="58"/>
                    <a:pt x="9" y="61"/>
                  </a:cubicBezTo>
                  <a:cubicBezTo>
                    <a:pt x="4" y="66"/>
                    <a:pt x="6" y="58"/>
                    <a:pt x="7" y="54"/>
                  </a:cubicBezTo>
                  <a:cubicBezTo>
                    <a:pt x="8" y="51"/>
                    <a:pt x="9" y="47"/>
                    <a:pt x="11" y="43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4" name="Freeform 335"/>
            <p:cNvSpPr>
              <a:spLocks/>
            </p:cNvSpPr>
            <p:nvPr/>
          </p:nvSpPr>
          <p:spPr bwMode="auto">
            <a:xfrm>
              <a:off x="7650164" y="3155951"/>
              <a:ext cx="71438" cy="158750"/>
            </a:xfrm>
            <a:custGeom>
              <a:avLst/>
              <a:gdLst>
                <a:gd name="T0" fmla="*/ 28 w 33"/>
                <a:gd name="T1" fmla="*/ 3 h 74"/>
                <a:gd name="T2" fmla="*/ 8 w 33"/>
                <a:gd name="T3" fmla="*/ 56 h 74"/>
                <a:gd name="T4" fmla="*/ 6 w 33"/>
                <a:gd name="T5" fmla="*/ 74 h 74"/>
                <a:gd name="T6" fmla="*/ 8 w 33"/>
                <a:gd name="T7" fmla="*/ 73 h 74"/>
                <a:gd name="T8" fmla="*/ 8 w 33"/>
                <a:gd name="T9" fmla="*/ 70 h 74"/>
                <a:gd name="T10" fmla="*/ 7 w 33"/>
                <a:gd name="T11" fmla="*/ 70 h 74"/>
                <a:gd name="T12" fmla="*/ 11 w 33"/>
                <a:gd name="T13" fmla="*/ 59 h 74"/>
                <a:gd name="T14" fmla="*/ 15 w 33"/>
                <a:gd name="T15" fmla="*/ 48 h 74"/>
                <a:gd name="T16" fmla="*/ 32 w 33"/>
                <a:gd name="T17" fmla="*/ 4 h 74"/>
                <a:gd name="T18" fmla="*/ 28 w 33"/>
                <a:gd name="T19" fmla="*/ 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74">
                  <a:moveTo>
                    <a:pt x="28" y="3"/>
                  </a:moveTo>
                  <a:cubicBezTo>
                    <a:pt x="21" y="20"/>
                    <a:pt x="15" y="39"/>
                    <a:pt x="8" y="56"/>
                  </a:cubicBezTo>
                  <a:cubicBezTo>
                    <a:pt x="7" y="60"/>
                    <a:pt x="0" y="72"/>
                    <a:pt x="6" y="74"/>
                  </a:cubicBezTo>
                  <a:cubicBezTo>
                    <a:pt x="7" y="74"/>
                    <a:pt x="8" y="74"/>
                    <a:pt x="8" y="73"/>
                  </a:cubicBezTo>
                  <a:cubicBezTo>
                    <a:pt x="8" y="72"/>
                    <a:pt x="8" y="71"/>
                    <a:pt x="8" y="70"/>
                  </a:cubicBezTo>
                  <a:cubicBezTo>
                    <a:pt x="8" y="70"/>
                    <a:pt x="7" y="70"/>
                    <a:pt x="7" y="70"/>
                  </a:cubicBezTo>
                  <a:cubicBezTo>
                    <a:pt x="8" y="69"/>
                    <a:pt x="9" y="62"/>
                    <a:pt x="11" y="59"/>
                  </a:cubicBezTo>
                  <a:cubicBezTo>
                    <a:pt x="12" y="55"/>
                    <a:pt x="14" y="51"/>
                    <a:pt x="15" y="48"/>
                  </a:cubicBezTo>
                  <a:cubicBezTo>
                    <a:pt x="20" y="33"/>
                    <a:pt x="26" y="18"/>
                    <a:pt x="32" y="4"/>
                  </a:cubicBezTo>
                  <a:cubicBezTo>
                    <a:pt x="33" y="1"/>
                    <a:pt x="29" y="0"/>
                    <a:pt x="28" y="3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5" name="Freeform 336"/>
            <p:cNvSpPr>
              <a:spLocks/>
            </p:cNvSpPr>
            <p:nvPr/>
          </p:nvSpPr>
          <p:spPr bwMode="auto">
            <a:xfrm>
              <a:off x="7712076" y="3201989"/>
              <a:ext cx="15875" cy="26988"/>
            </a:xfrm>
            <a:custGeom>
              <a:avLst/>
              <a:gdLst>
                <a:gd name="T0" fmla="*/ 5 w 7"/>
                <a:gd name="T1" fmla="*/ 1 h 12"/>
                <a:gd name="T2" fmla="*/ 0 w 7"/>
                <a:gd name="T3" fmla="*/ 10 h 12"/>
                <a:gd name="T4" fmla="*/ 1 w 7"/>
                <a:gd name="T5" fmla="*/ 12 h 12"/>
                <a:gd name="T6" fmla="*/ 7 w 7"/>
                <a:gd name="T7" fmla="*/ 1 h 12"/>
                <a:gd name="T8" fmla="*/ 5 w 7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2">
                  <a:moveTo>
                    <a:pt x="5" y="1"/>
                  </a:moveTo>
                  <a:cubicBezTo>
                    <a:pt x="4" y="4"/>
                    <a:pt x="3" y="8"/>
                    <a:pt x="0" y="10"/>
                  </a:cubicBezTo>
                  <a:cubicBezTo>
                    <a:pt x="0" y="11"/>
                    <a:pt x="1" y="12"/>
                    <a:pt x="1" y="12"/>
                  </a:cubicBezTo>
                  <a:cubicBezTo>
                    <a:pt x="4" y="9"/>
                    <a:pt x="5" y="5"/>
                    <a:pt x="7" y="1"/>
                  </a:cubicBezTo>
                  <a:cubicBezTo>
                    <a:pt x="7" y="0"/>
                    <a:pt x="5" y="0"/>
                    <a:pt x="5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6" name="Freeform 337"/>
            <p:cNvSpPr>
              <a:spLocks/>
            </p:cNvSpPr>
            <p:nvPr/>
          </p:nvSpPr>
          <p:spPr bwMode="auto">
            <a:xfrm>
              <a:off x="6916739" y="3425826"/>
              <a:ext cx="20638" cy="293688"/>
            </a:xfrm>
            <a:custGeom>
              <a:avLst/>
              <a:gdLst>
                <a:gd name="T0" fmla="*/ 9 w 10"/>
                <a:gd name="T1" fmla="*/ 134 h 137"/>
                <a:gd name="T2" fmla="*/ 5 w 10"/>
                <a:gd name="T3" fmla="*/ 109 h 137"/>
                <a:gd name="T4" fmla="*/ 5 w 10"/>
                <a:gd name="T5" fmla="*/ 73 h 137"/>
                <a:gd name="T6" fmla="*/ 10 w 10"/>
                <a:gd name="T7" fmla="*/ 2 h 137"/>
                <a:gd name="T8" fmla="*/ 8 w 10"/>
                <a:gd name="T9" fmla="*/ 2 h 137"/>
                <a:gd name="T10" fmla="*/ 2 w 10"/>
                <a:gd name="T11" fmla="*/ 80 h 137"/>
                <a:gd name="T12" fmla="*/ 2 w 10"/>
                <a:gd name="T13" fmla="*/ 118 h 137"/>
                <a:gd name="T14" fmla="*/ 5 w 10"/>
                <a:gd name="T15" fmla="*/ 137 h 137"/>
                <a:gd name="T16" fmla="*/ 6 w 10"/>
                <a:gd name="T17" fmla="*/ 137 h 137"/>
                <a:gd name="T18" fmla="*/ 9 w 10"/>
                <a:gd name="T19" fmla="*/ 135 h 137"/>
                <a:gd name="T20" fmla="*/ 9 w 10"/>
                <a:gd name="T21" fmla="*/ 134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137">
                  <a:moveTo>
                    <a:pt x="9" y="134"/>
                  </a:moveTo>
                  <a:cubicBezTo>
                    <a:pt x="2" y="136"/>
                    <a:pt x="5" y="113"/>
                    <a:pt x="5" y="109"/>
                  </a:cubicBezTo>
                  <a:cubicBezTo>
                    <a:pt x="5" y="97"/>
                    <a:pt x="5" y="85"/>
                    <a:pt x="5" y="73"/>
                  </a:cubicBezTo>
                  <a:cubicBezTo>
                    <a:pt x="4" y="49"/>
                    <a:pt x="10" y="26"/>
                    <a:pt x="10" y="2"/>
                  </a:cubicBezTo>
                  <a:cubicBezTo>
                    <a:pt x="10" y="0"/>
                    <a:pt x="8" y="0"/>
                    <a:pt x="8" y="2"/>
                  </a:cubicBezTo>
                  <a:cubicBezTo>
                    <a:pt x="7" y="28"/>
                    <a:pt x="2" y="54"/>
                    <a:pt x="2" y="80"/>
                  </a:cubicBezTo>
                  <a:cubicBezTo>
                    <a:pt x="3" y="92"/>
                    <a:pt x="3" y="105"/>
                    <a:pt x="2" y="118"/>
                  </a:cubicBezTo>
                  <a:cubicBezTo>
                    <a:pt x="2" y="124"/>
                    <a:pt x="0" y="132"/>
                    <a:pt x="5" y="137"/>
                  </a:cubicBezTo>
                  <a:cubicBezTo>
                    <a:pt x="5" y="137"/>
                    <a:pt x="6" y="137"/>
                    <a:pt x="6" y="137"/>
                  </a:cubicBezTo>
                  <a:cubicBezTo>
                    <a:pt x="7" y="136"/>
                    <a:pt x="8" y="135"/>
                    <a:pt x="9" y="135"/>
                  </a:cubicBezTo>
                  <a:cubicBezTo>
                    <a:pt x="9" y="134"/>
                    <a:pt x="9" y="134"/>
                    <a:pt x="9" y="134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7" name="Freeform 338"/>
            <p:cNvSpPr>
              <a:spLocks/>
            </p:cNvSpPr>
            <p:nvPr/>
          </p:nvSpPr>
          <p:spPr bwMode="auto">
            <a:xfrm>
              <a:off x="6956426" y="3517901"/>
              <a:ext cx="17463" cy="257175"/>
            </a:xfrm>
            <a:custGeom>
              <a:avLst/>
              <a:gdLst>
                <a:gd name="T0" fmla="*/ 3 w 8"/>
                <a:gd name="T1" fmla="*/ 63 h 120"/>
                <a:gd name="T2" fmla="*/ 4 w 8"/>
                <a:gd name="T3" fmla="*/ 1 h 120"/>
                <a:gd name="T4" fmla="*/ 1 w 8"/>
                <a:gd name="T5" fmla="*/ 1 h 120"/>
                <a:gd name="T6" fmla="*/ 0 w 8"/>
                <a:gd name="T7" fmla="*/ 69 h 120"/>
                <a:gd name="T8" fmla="*/ 2 w 8"/>
                <a:gd name="T9" fmla="*/ 97 h 120"/>
                <a:gd name="T10" fmla="*/ 7 w 8"/>
                <a:gd name="T11" fmla="*/ 119 h 120"/>
                <a:gd name="T12" fmla="*/ 8 w 8"/>
                <a:gd name="T13" fmla="*/ 119 h 120"/>
                <a:gd name="T14" fmla="*/ 3 w 8"/>
                <a:gd name="T15" fmla="*/ 63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120">
                  <a:moveTo>
                    <a:pt x="3" y="63"/>
                  </a:moveTo>
                  <a:cubicBezTo>
                    <a:pt x="3" y="43"/>
                    <a:pt x="4" y="22"/>
                    <a:pt x="4" y="1"/>
                  </a:cubicBezTo>
                  <a:cubicBezTo>
                    <a:pt x="4" y="0"/>
                    <a:pt x="1" y="0"/>
                    <a:pt x="1" y="1"/>
                  </a:cubicBezTo>
                  <a:cubicBezTo>
                    <a:pt x="0" y="24"/>
                    <a:pt x="0" y="46"/>
                    <a:pt x="0" y="69"/>
                  </a:cubicBezTo>
                  <a:cubicBezTo>
                    <a:pt x="0" y="78"/>
                    <a:pt x="1" y="87"/>
                    <a:pt x="2" y="97"/>
                  </a:cubicBezTo>
                  <a:cubicBezTo>
                    <a:pt x="3" y="104"/>
                    <a:pt x="2" y="113"/>
                    <a:pt x="7" y="119"/>
                  </a:cubicBezTo>
                  <a:cubicBezTo>
                    <a:pt x="7" y="120"/>
                    <a:pt x="8" y="119"/>
                    <a:pt x="8" y="119"/>
                  </a:cubicBezTo>
                  <a:cubicBezTo>
                    <a:pt x="4" y="101"/>
                    <a:pt x="3" y="81"/>
                    <a:pt x="3" y="63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8" name="Freeform 339"/>
            <p:cNvSpPr>
              <a:spLocks/>
            </p:cNvSpPr>
            <p:nvPr/>
          </p:nvSpPr>
          <p:spPr bwMode="auto">
            <a:xfrm>
              <a:off x="6996114" y="3630614"/>
              <a:ext cx="17463" cy="192088"/>
            </a:xfrm>
            <a:custGeom>
              <a:avLst/>
              <a:gdLst>
                <a:gd name="T0" fmla="*/ 5 w 8"/>
                <a:gd name="T1" fmla="*/ 76 h 90"/>
                <a:gd name="T2" fmla="*/ 5 w 8"/>
                <a:gd name="T3" fmla="*/ 53 h 90"/>
                <a:gd name="T4" fmla="*/ 3 w 8"/>
                <a:gd name="T5" fmla="*/ 2 h 90"/>
                <a:gd name="T6" fmla="*/ 0 w 8"/>
                <a:gd name="T7" fmla="*/ 2 h 90"/>
                <a:gd name="T8" fmla="*/ 2 w 8"/>
                <a:gd name="T9" fmla="*/ 53 h 90"/>
                <a:gd name="T10" fmla="*/ 2 w 8"/>
                <a:gd name="T11" fmla="*/ 76 h 90"/>
                <a:gd name="T12" fmla="*/ 6 w 8"/>
                <a:gd name="T13" fmla="*/ 89 h 90"/>
                <a:gd name="T14" fmla="*/ 7 w 8"/>
                <a:gd name="T15" fmla="*/ 89 h 90"/>
                <a:gd name="T16" fmla="*/ 5 w 8"/>
                <a:gd name="T17" fmla="*/ 76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90">
                  <a:moveTo>
                    <a:pt x="5" y="76"/>
                  </a:moveTo>
                  <a:cubicBezTo>
                    <a:pt x="5" y="68"/>
                    <a:pt x="5" y="61"/>
                    <a:pt x="5" y="53"/>
                  </a:cubicBezTo>
                  <a:cubicBezTo>
                    <a:pt x="4" y="36"/>
                    <a:pt x="3" y="19"/>
                    <a:pt x="3" y="2"/>
                  </a:cubicBezTo>
                  <a:cubicBezTo>
                    <a:pt x="3" y="0"/>
                    <a:pt x="0" y="0"/>
                    <a:pt x="0" y="2"/>
                  </a:cubicBezTo>
                  <a:cubicBezTo>
                    <a:pt x="0" y="19"/>
                    <a:pt x="2" y="36"/>
                    <a:pt x="2" y="53"/>
                  </a:cubicBezTo>
                  <a:cubicBezTo>
                    <a:pt x="3" y="61"/>
                    <a:pt x="2" y="68"/>
                    <a:pt x="2" y="76"/>
                  </a:cubicBezTo>
                  <a:cubicBezTo>
                    <a:pt x="2" y="81"/>
                    <a:pt x="5" y="84"/>
                    <a:pt x="6" y="89"/>
                  </a:cubicBezTo>
                  <a:cubicBezTo>
                    <a:pt x="6" y="90"/>
                    <a:pt x="7" y="90"/>
                    <a:pt x="7" y="89"/>
                  </a:cubicBezTo>
                  <a:cubicBezTo>
                    <a:pt x="8" y="85"/>
                    <a:pt x="5" y="80"/>
                    <a:pt x="5" y="76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9" name="Freeform 340"/>
            <p:cNvSpPr>
              <a:spLocks/>
            </p:cNvSpPr>
            <p:nvPr/>
          </p:nvSpPr>
          <p:spPr bwMode="auto">
            <a:xfrm>
              <a:off x="7043739" y="3694114"/>
              <a:ext cx="15875" cy="146050"/>
            </a:xfrm>
            <a:custGeom>
              <a:avLst/>
              <a:gdLst>
                <a:gd name="T0" fmla="*/ 3 w 8"/>
                <a:gd name="T1" fmla="*/ 1 h 68"/>
                <a:gd name="T2" fmla="*/ 1 w 8"/>
                <a:gd name="T3" fmla="*/ 2 h 68"/>
                <a:gd name="T4" fmla="*/ 3 w 8"/>
                <a:gd name="T5" fmla="*/ 43 h 68"/>
                <a:gd name="T6" fmla="*/ 7 w 8"/>
                <a:gd name="T7" fmla="*/ 67 h 68"/>
                <a:gd name="T8" fmla="*/ 8 w 8"/>
                <a:gd name="T9" fmla="*/ 67 h 68"/>
                <a:gd name="T10" fmla="*/ 3 w 8"/>
                <a:gd name="T11" fmla="*/ 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68">
                  <a:moveTo>
                    <a:pt x="3" y="1"/>
                  </a:moveTo>
                  <a:cubicBezTo>
                    <a:pt x="3" y="0"/>
                    <a:pt x="0" y="0"/>
                    <a:pt x="1" y="2"/>
                  </a:cubicBezTo>
                  <a:cubicBezTo>
                    <a:pt x="4" y="16"/>
                    <a:pt x="3" y="29"/>
                    <a:pt x="3" y="43"/>
                  </a:cubicBezTo>
                  <a:cubicBezTo>
                    <a:pt x="3" y="51"/>
                    <a:pt x="2" y="60"/>
                    <a:pt x="7" y="67"/>
                  </a:cubicBezTo>
                  <a:cubicBezTo>
                    <a:pt x="7" y="68"/>
                    <a:pt x="8" y="67"/>
                    <a:pt x="8" y="67"/>
                  </a:cubicBezTo>
                  <a:cubicBezTo>
                    <a:pt x="3" y="45"/>
                    <a:pt x="8" y="23"/>
                    <a:pt x="3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0" name="Freeform 341"/>
            <p:cNvSpPr>
              <a:spLocks/>
            </p:cNvSpPr>
            <p:nvPr/>
          </p:nvSpPr>
          <p:spPr bwMode="auto">
            <a:xfrm>
              <a:off x="7086601" y="3689351"/>
              <a:ext cx="20638" cy="173038"/>
            </a:xfrm>
            <a:custGeom>
              <a:avLst/>
              <a:gdLst>
                <a:gd name="T0" fmla="*/ 7 w 10"/>
                <a:gd name="T1" fmla="*/ 30 h 80"/>
                <a:gd name="T2" fmla="*/ 7 w 10"/>
                <a:gd name="T3" fmla="*/ 7 h 80"/>
                <a:gd name="T4" fmla="*/ 3 w 10"/>
                <a:gd name="T5" fmla="*/ 0 h 80"/>
                <a:gd name="T6" fmla="*/ 2 w 10"/>
                <a:gd name="T7" fmla="*/ 2 h 80"/>
                <a:gd name="T8" fmla="*/ 4 w 10"/>
                <a:gd name="T9" fmla="*/ 23 h 80"/>
                <a:gd name="T10" fmla="*/ 6 w 10"/>
                <a:gd name="T11" fmla="*/ 42 h 80"/>
                <a:gd name="T12" fmla="*/ 7 w 10"/>
                <a:gd name="T13" fmla="*/ 79 h 80"/>
                <a:gd name="T14" fmla="*/ 8 w 10"/>
                <a:gd name="T15" fmla="*/ 79 h 80"/>
                <a:gd name="T16" fmla="*/ 7 w 10"/>
                <a:gd name="T17" fmla="*/ 3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80">
                  <a:moveTo>
                    <a:pt x="7" y="30"/>
                  </a:moveTo>
                  <a:cubicBezTo>
                    <a:pt x="6" y="22"/>
                    <a:pt x="7" y="15"/>
                    <a:pt x="7" y="7"/>
                  </a:cubicBezTo>
                  <a:cubicBezTo>
                    <a:pt x="6" y="4"/>
                    <a:pt x="6" y="2"/>
                    <a:pt x="3" y="0"/>
                  </a:cubicBezTo>
                  <a:cubicBezTo>
                    <a:pt x="1" y="0"/>
                    <a:pt x="0" y="2"/>
                    <a:pt x="2" y="2"/>
                  </a:cubicBezTo>
                  <a:cubicBezTo>
                    <a:pt x="5" y="5"/>
                    <a:pt x="4" y="19"/>
                    <a:pt x="4" y="23"/>
                  </a:cubicBezTo>
                  <a:cubicBezTo>
                    <a:pt x="4" y="29"/>
                    <a:pt x="5" y="35"/>
                    <a:pt x="6" y="42"/>
                  </a:cubicBezTo>
                  <a:cubicBezTo>
                    <a:pt x="6" y="54"/>
                    <a:pt x="4" y="67"/>
                    <a:pt x="7" y="79"/>
                  </a:cubicBezTo>
                  <a:cubicBezTo>
                    <a:pt x="7" y="80"/>
                    <a:pt x="8" y="80"/>
                    <a:pt x="8" y="79"/>
                  </a:cubicBezTo>
                  <a:cubicBezTo>
                    <a:pt x="10" y="63"/>
                    <a:pt x="9" y="46"/>
                    <a:pt x="7" y="3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1" name="Freeform 342"/>
            <p:cNvSpPr>
              <a:spLocks/>
            </p:cNvSpPr>
            <p:nvPr/>
          </p:nvSpPr>
          <p:spPr bwMode="auto">
            <a:xfrm>
              <a:off x="7140576" y="3725864"/>
              <a:ext cx="19050" cy="173038"/>
            </a:xfrm>
            <a:custGeom>
              <a:avLst/>
              <a:gdLst>
                <a:gd name="T0" fmla="*/ 6 w 9"/>
                <a:gd name="T1" fmla="*/ 40 h 80"/>
                <a:gd name="T2" fmla="*/ 3 w 9"/>
                <a:gd name="T3" fmla="*/ 1 h 80"/>
                <a:gd name="T4" fmla="*/ 1 w 9"/>
                <a:gd name="T5" fmla="*/ 2 h 80"/>
                <a:gd name="T6" fmla="*/ 3 w 9"/>
                <a:gd name="T7" fmla="*/ 42 h 80"/>
                <a:gd name="T8" fmla="*/ 2 w 9"/>
                <a:gd name="T9" fmla="*/ 79 h 80"/>
                <a:gd name="T10" fmla="*/ 3 w 9"/>
                <a:gd name="T11" fmla="*/ 80 h 80"/>
                <a:gd name="T12" fmla="*/ 6 w 9"/>
                <a:gd name="T13" fmla="*/ 4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80">
                  <a:moveTo>
                    <a:pt x="6" y="40"/>
                  </a:moveTo>
                  <a:cubicBezTo>
                    <a:pt x="6" y="27"/>
                    <a:pt x="8" y="13"/>
                    <a:pt x="3" y="1"/>
                  </a:cubicBezTo>
                  <a:cubicBezTo>
                    <a:pt x="3" y="0"/>
                    <a:pt x="0" y="1"/>
                    <a:pt x="1" y="2"/>
                  </a:cubicBezTo>
                  <a:cubicBezTo>
                    <a:pt x="6" y="14"/>
                    <a:pt x="3" y="30"/>
                    <a:pt x="3" y="42"/>
                  </a:cubicBezTo>
                  <a:cubicBezTo>
                    <a:pt x="3" y="54"/>
                    <a:pt x="5" y="67"/>
                    <a:pt x="2" y="79"/>
                  </a:cubicBezTo>
                  <a:cubicBezTo>
                    <a:pt x="1" y="80"/>
                    <a:pt x="2" y="80"/>
                    <a:pt x="3" y="80"/>
                  </a:cubicBezTo>
                  <a:cubicBezTo>
                    <a:pt x="9" y="69"/>
                    <a:pt x="6" y="52"/>
                    <a:pt x="6" y="4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2" name="Freeform 343"/>
            <p:cNvSpPr>
              <a:spLocks/>
            </p:cNvSpPr>
            <p:nvPr/>
          </p:nvSpPr>
          <p:spPr bwMode="auto">
            <a:xfrm>
              <a:off x="7178676" y="3725864"/>
              <a:ext cx="22225" cy="182563"/>
            </a:xfrm>
            <a:custGeom>
              <a:avLst/>
              <a:gdLst>
                <a:gd name="T0" fmla="*/ 5 w 10"/>
                <a:gd name="T1" fmla="*/ 2 h 85"/>
                <a:gd name="T2" fmla="*/ 3 w 10"/>
                <a:gd name="T3" fmla="*/ 2 h 85"/>
                <a:gd name="T4" fmla="*/ 4 w 10"/>
                <a:gd name="T5" fmla="*/ 46 h 85"/>
                <a:gd name="T6" fmla="*/ 3 w 10"/>
                <a:gd name="T7" fmla="*/ 66 h 85"/>
                <a:gd name="T8" fmla="*/ 0 w 10"/>
                <a:gd name="T9" fmla="*/ 83 h 85"/>
                <a:gd name="T10" fmla="*/ 0 w 10"/>
                <a:gd name="T11" fmla="*/ 83 h 85"/>
                <a:gd name="T12" fmla="*/ 3 w 10"/>
                <a:gd name="T13" fmla="*/ 83 h 85"/>
                <a:gd name="T14" fmla="*/ 5 w 10"/>
                <a:gd name="T15" fmla="*/ 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85">
                  <a:moveTo>
                    <a:pt x="5" y="2"/>
                  </a:moveTo>
                  <a:cubicBezTo>
                    <a:pt x="5" y="0"/>
                    <a:pt x="3" y="1"/>
                    <a:pt x="3" y="2"/>
                  </a:cubicBezTo>
                  <a:cubicBezTo>
                    <a:pt x="6" y="17"/>
                    <a:pt x="5" y="31"/>
                    <a:pt x="4" y="46"/>
                  </a:cubicBezTo>
                  <a:cubicBezTo>
                    <a:pt x="3" y="52"/>
                    <a:pt x="3" y="59"/>
                    <a:pt x="3" y="66"/>
                  </a:cubicBezTo>
                  <a:cubicBezTo>
                    <a:pt x="2" y="72"/>
                    <a:pt x="0" y="77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5"/>
                    <a:pt x="3" y="85"/>
                    <a:pt x="3" y="83"/>
                  </a:cubicBezTo>
                  <a:cubicBezTo>
                    <a:pt x="5" y="57"/>
                    <a:pt x="10" y="28"/>
                    <a:pt x="5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3" name="Freeform 344"/>
            <p:cNvSpPr>
              <a:spLocks/>
            </p:cNvSpPr>
            <p:nvPr/>
          </p:nvSpPr>
          <p:spPr bwMode="auto">
            <a:xfrm>
              <a:off x="7223126" y="3725864"/>
              <a:ext cx="33338" cy="161925"/>
            </a:xfrm>
            <a:custGeom>
              <a:avLst/>
              <a:gdLst>
                <a:gd name="T0" fmla="*/ 12 w 15"/>
                <a:gd name="T1" fmla="*/ 2 h 75"/>
                <a:gd name="T2" fmla="*/ 9 w 15"/>
                <a:gd name="T3" fmla="*/ 2 h 75"/>
                <a:gd name="T4" fmla="*/ 8 w 15"/>
                <a:gd name="T5" fmla="*/ 42 h 75"/>
                <a:gd name="T6" fmla="*/ 5 w 15"/>
                <a:gd name="T7" fmla="*/ 58 h 75"/>
                <a:gd name="T8" fmla="*/ 0 w 15"/>
                <a:gd name="T9" fmla="*/ 74 h 75"/>
                <a:gd name="T10" fmla="*/ 1 w 15"/>
                <a:gd name="T11" fmla="*/ 75 h 75"/>
                <a:gd name="T12" fmla="*/ 3 w 15"/>
                <a:gd name="T13" fmla="*/ 75 h 75"/>
                <a:gd name="T14" fmla="*/ 4 w 15"/>
                <a:gd name="T15" fmla="*/ 74 h 75"/>
                <a:gd name="T16" fmla="*/ 12 w 15"/>
                <a:gd name="T17" fmla="*/ 34 h 75"/>
                <a:gd name="T18" fmla="*/ 12 w 15"/>
                <a:gd name="T19" fmla="*/ 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75">
                  <a:moveTo>
                    <a:pt x="12" y="2"/>
                  </a:moveTo>
                  <a:cubicBezTo>
                    <a:pt x="11" y="0"/>
                    <a:pt x="9" y="1"/>
                    <a:pt x="9" y="2"/>
                  </a:cubicBezTo>
                  <a:cubicBezTo>
                    <a:pt x="13" y="16"/>
                    <a:pt x="11" y="28"/>
                    <a:pt x="8" y="42"/>
                  </a:cubicBezTo>
                  <a:cubicBezTo>
                    <a:pt x="7" y="47"/>
                    <a:pt x="6" y="53"/>
                    <a:pt x="5" y="58"/>
                  </a:cubicBezTo>
                  <a:cubicBezTo>
                    <a:pt x="4" y="60"/>
                    <a:pt x="3" y="73"/>
                    <a:pt x="0" y="74"/>
                  </a:cubicBezTo>
                  <a:cubicBezTo>
                    <a:pt x="0" y="74"/>
                    <a:pt x="0" y="75"/>
                    <a:pt x="1" y="75"/>
                  </a:cubicBezTo>
                  <a:cubicBezTo>
                    <a:pt x="1" y="75"/>
                    <a:pt x="2" y="75"/>
                    <a:pt x="3" y="75"/>
                  </a:cubicBezTo>
                  <a:cubicBezTo>
                    <a:pt x="3" y="75"/>
                    <a:pt x="3" y="75"/>
                    <a:pt x="4" y="74"/>
                  </a:cubicBezTo>
                  <a:cubicBezTo>
                    <a:pt x="7" y="61"/>
                    <a:pt x="9" y="48"/>
                    <a:pt x="12" y="34"/>
                  </a:cubicBezTo>
                  <a:cubicBezTo>
                    <a:pt x="14" y="23"/>
                    <a:pt x="15" y="12"/>
                    <a:pt x="12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4" name="Freeform 345"/>
            <p:cNvSpPr>
              <a:spLocks/>
            </p:cNvSpPr>
            <p:nvPr/>
          </p:nvSpPr>
          <p:spPr bwMode="auto">
            <a:xfrm>
              <a:off x="7270751" y="3694114"/>
              <a:ext cx="26988" cy="204788"/>
            </a:xfrm>
            <a:custGeom>
              <a:avLst/>
              <a:gdLst>
                <a:gd name="T0" fmla="*/ 10 w 12"/>
                <a:gd name="T1" fmla="*/ 2 h 95"/>
                <a:gd name="T2" fmla="*/ 7 w 12"/>
                <a:gd name="T3" fmla="*/ 48 h 95"/>
                <a:gd name="T4" fmla="*/ 0 w 12"/>
                <a:gd name="T5" fmla="*/ 93 h 95"/>
                <a:gd name="T6" fmla="*/ 0 w 12"/>
                <a:gd name="T7" fmla="*/ 93 h 95"/>
                <a:gd name="T8" fmla="*/ 2 w 12"/>
                <a:gd name="T9" fmla="*/ 93 h 95"/>
                <a:gd name="T10" fmla="*/ 9 w 12"/>
                <a:gd name="T11" fmla="*/ 48 h 95"/>
                <a:gd name="T12" fmla="*/ 12 w 12"/>
                <a:gd name="T13" fmla="*/ 2 h 95"/>
                <a:gd name="T14" fmla="*/ 10 w 12"/>
                <a:gd name="T15" fmla="*/ 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95">
                  <a:moveTo>
                    <a:pt x="10" y="2"/>
                  </a:moveTo>
                  <a:cubicBezTo>
                    <a:pt x="9" y="17"/>
                    <a:pt x="8" y="33"/>
                    <a:pt x="7" y="48"/>
                  </a:cubicBezTo>
                  <a:cubicBezTo>
                    <a:pt x="5" y="63"/>
                    <a:pt x="0" y="78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5"/>
                    <a:pt x="2" y="95"/>
                    <a:pt x="2" y="93"/>
                  </a:cubicBezTo>
                  <a:cubicBezTo>
                    <a:pt x="3" y="78"/>
                    <a:pt x="8" y="63"/>
                    <a:pt x="9" y="48"/>
                  </a:cubicBezTo>
                  <a:cubicBezTo>
                    <a:pt x="11" y="33"/>
                    <a:pt x="11" y="17"/>
                    <a:pt x="12" y="2"/>
                  </a:cubicBezTo>
                  <a:cubicBezTo>
                    <a:pt x="12" y="0"/>
                    <a:pt x="10" y="0"/>
                    <a:pt x="10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5" name="Freeform 346"/>
            <p:cNvSpPr>
              <a:spLocks/>
            </p:cNvSpPr>
            <p:nvPr/>
          </p:nvSpPr>
          <p:spPr bwMode="auto">
            <a:xfrm>
              <a:off x="7307264" y="3695701"/>
              <a:ext cx="34925" cy="187325"/>
            </a:xfrm>
            <a:custGeom>
              <a:avLst/>
              <a:gdLst>
                <a:gd name="T0" fmla="*/ 15 w 16"/>
                <a:gd name="T1" fmla="*/ 1 h 87"/>
                <a:gd name="T2" fmla="*/ 13 w 16"/>
                <a:gd name="T3" fmla="*/ 1 h 87"/>
                <a:gd name="T4" fmla="*/ 9 w 16"/>
                <a:gd name="T5" fmla="*/ 47 h 87"/>
                <a:gd name="T6" fmla="*/ 4 w 16"/>
                <a:gd name="T7" fmla="*/ 70 h 87"/>
                <a:gd name="T8" fmla="*/ 1 w 16"/>
                <a:gd name="T9" fmla="*/ 86 h 87"/>
                <a:gd name="T10" fmla="*/ 2 w 16"/>
                <a:gd name="T11" fmla="*/ 87 h 87"/>
                <a:gd name="T12" fmla="*/ 4 w 16"/>
                <a:gd name="T13" fmla="*/ 86 h 87"/>
                <a:gd name="T14" fmla="*/ 5 w 16"/>
                <a:gd name="T15" fmla="*/ 85 h 87"/>
                <a:gd name="T16" fmla="*/ 5 w 16"/>
                <a:gd name="T17" fmla="*/ 83 h 87"/>
                <a:gd name="T18" fmla="*/ 3 w 16"/>
                <a:gd name="T19" fmla="*/ 83 h 87"/>
                <a:gd name="T20" fmla="*/ 11 w 16"/>
                <a:gd name="T21" fmla="*/ 46 h 87"/>
                <a:gd name="T22" fmla="*/ 15 w 16"/>
                <a:gd name="T23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87">
                  <a:moveTo>
                    <a:pt x="15" y="1"/>
                  </a:moveTo>
                  <a:cubicBezTo>
                    <a:pt x="15" y="0"/>
                    <a:pt x="13" y="0"/>
                    <a:pt x="13" y="1"/>
                  </a:cubicBezTo>
                  <a:cubicBezTo>
                    <a:pt x="14" y="16"/>
                    <a:pt x="10" y="32"/>
                    <a:pt x="9" y="47"/>
                  </a:cubicBezTo>
                  <a:cubicBezTo>
                    <a:pt x="8" y="55"/>
                    <a:pt x="6" y="62"/>
                    <a:pt x="4" y="70"/>
                  </a:cubicBezTo>
                  <a:cubicBezTo>
                    <a:pt x="2" y="75"/>
                    <a:pt x="0" y="80"/>
                    <a:pt x="1" y="86"/>
                  </a:cubicBezTo>
                  <a:cubicBezTo>
                    <a:pt x="1" y="86"/>
                    <a:pt x="2" y="87"/>
                    <a:pt x="2" y="87"/>
                  </a:cubicBezTo>
                  <a:cubicBezTo>
                    <a:pt x="4" y="86"/>
                    <a:pt x="4" y="86"/>
                    <a:pt x="4" y="86"/>
                  </a:cubicBezTo>
                  <a:cubicBezTo>
                    <a:pt x="4" y="86"/>
                    <a:pt x="4" y="86"/>
                    <a:pt x="5" y="85"/>
                  </a:cubicBezTo>
                  <a:cubicBezTo>
                    <a:pt x="5" y="85"/>
                    <a:pt x="5" y="84"/>
                    <a:pt x="5" y="83"/>
                  </a:cubicBezTo>
                  <a:cubicBezTo>
                    <a:pt x="5" y="83"/>
                    <a:pt x="4" y="82"/>
                    <a:pt x="3" y="83"/>
                  </a:cubicBezTo>
                  <a:cubicBezTo>
                    <a:pt x="7" y="71"/>
                    <a:pt x="10" y="59"/>
                    <a:pt x="11" y="46"/>
                  </a:cubicBezTo>
                  <a:cubicBezTo>
                    <a:pt x="12" y="31"/>
                    <a:pt x="16" y="16"/>
                    <a:pt x="15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6" name="Freeform 347"/>
            <p:cNvSpPr>
              <a:spLocks/>
            </p:cNvSpPr>
            <p:nvPr/>
          </p:nvSpPr>
          <p:spPr bwMode="auto">
            <a:xfrm>
              <a:off x="7361239" y="3657601"/>
              <a:ext cx="39688" cy="207963"/>
            </a:xfrm>
            <a:custGeom>
              <a:avLst/>
              <a:gdLst>
                <a:gd name="T0" fmla="*/ 15 w 18"/>
                <a:gd name="T1" fmla="*/ 1 h 97"/>
                <a:gd name="T2" fmla="*/ 11 w 18"/>
                <a:gd name="T3" fmla="*/ 52 h 97"/>
                <a:gd name="T4" fmla="*/ 0 w 18"/>
                <a:gd name="T5" fmla="*/ 95 h 97"/>
                <a:gd name="T6" fmla="*/ 2 w 18"/>
                <a:gd name="T7" fmla="*/ 96 h 97"/>
                <a:gd name="T8" fmla="*/ 13 w 18"/>
                <a:gd name="T9" fmla="*/ 52 h 97"/>
                <a:gd name="T10" fmla="*/ 18 w 18"/>
                <a:gd name="T11" fmla="*/ 1 h 97"/>
                <a:gd name="T12" fmla="*/ 15 w 18"/>
                <a:gd name="T13" fmla="*/ 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97">
                  <a:moveTo>
                    <a:pt x="15" y="1"/>
                  </a:moveTo>
                  <a:cubicBezTo>
                    <a:pt x="16" y="18"/>
                    <a:pt x="14" y="36"/>
                    <a:pt x="11" y="52"/>
                  </a:cubicBezTo>
                  <a:cubicBezTo>
                    <a:pt x="8" y="67"/>
                    <a:pt x="5" y="81"/>
                    <a:pt x="0" y="95"/>
                  </a:cubicBezTo>
                  <a:cubicBezTo>
                    <a:pt x="0" y="96"/>
                    <a:pt x="2" y="97"/>
                    <a:pt x="2" y="96"/>
                  </a:cubicBezTo>
                  <a:cubicBezTo>
                    <a:pt x="10" y="83"/>
                    <a:pt x="11" y="66"/>
                    <a:pt x="13" y="52"/>
                  </a:cubicBezTo>
                  <a:cubicBezTo>
                    <a:pt x="16" y="35"/>
                    <a:pt x="18" y="18"/>
                    <a:pt x="18" y="1"/>
                  </a:cubicBezTo>
                  <a:cubicBezTo>
                    <a:pt x="18" y="0"/>
                    <a:pt x="15" y="0"/>
                    <a:pt x="15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7" name="Freeform 348"/>
            <p:cNvSpPr>
              <a:spLocks/>
            </p:cNvSpPr>
            <p:nvPr/>
          </p:nvSpPr>
          <p:spPr bwMode="auto">
            <a:xfrm>
              <a:off x="7400926" y="3608389"/>
              <a:ext cx="49213" cy="236538"/>
            </a:xfrm>
            <a:custGeom>
              <a:avLst/>
              <a:gdLst>
                <a:gd name="T0" fmla="*/ 22 w 23"/>
                <a:gd name="T1" fmla="*/ 2 h 110"/>
                <a:gd name="T2" fmla="*/ 20 w 23"/>
                <a:gd name="T3" fmla="*/ 2 h 110"/>
                <a:gd name="T4" fmla="*/ 18 w 23"/>
                <a:gd name="T5" fmla="*/ 25 h 110"/>
                <a:gd name="T6" fmla="*/ 14 w 23"/>
                <a:gd name="T7" fmla="*/ 57 h 110"/>
                <a:gd name="T8" fmla="*/ 9 w 23"/>
                <a:gd name="T9" fmla="*/ 82 h 110"/>
                <a:gd name="T10" fmla="*/ 1 w 23"/>
                <a:gd name="T11" fmla="*/ 106 h 110"/>
                <a:gd name="T12" fmla="*/ 0 w 23"/>
                <a:gd name="T13" fmla="*/ 107 h 110"/>
                <a:gd name="T14" fmla="*/ 0 w 23"/>
                <a:gd name="T15" fmla="*/ 108 h 110"/>
                <a:gd name="T16" fmla="*/ 1 w 23"/>
                <a:gd name="T17" fmla="*/ 109 h 110"/>
                <a:gd name="T18" fmla="*/ 9 w 23"/>
                <a:gd name="T19" fmla="*/ 91 h 110"/>
                <a:gd name="T20" fmla="*/ 16 w 23"/>
                <a:gd name="T21" fmla="*/ 60 h 110"/>
                <a:gd name="T22" fmla="*/ 20 w 23"/>
                <a:gd name="T23" fmla="*/ 27 h 110"/>
                <a:gd name="T24" fmla="*/ 22 w 23"/>
                <a:gd name="T25" fmla="*/ 2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" h="110">
                  <a:moveTo>
                    <a:pt x="22" y="2"/>
                  </a:moveTo>
                  <a:cubicBezTo>
                    <a:pt x="22" y="0"/>
                    <a:pt x="20" y="1"/>
                    <a:pt x="20" y="2"/>
                  </a:cubicBezTo>
                  <a:cubicBezTo>
                    <a:pt x="21" y="10"/>
                    <a:pt x="19" y="18"/>
                    <a:pt x="18" y="25"/>
                  </a:cubicBezTo>
                  <a:cubicBezTo>
                    <a:pt x="17" y="36"/>
                    <a:pt x="16" y="46"/>
                    <a:pt x="14" y="57"/>
                  </a:cubicBezTo>
                  <a:cubicBezTo>
                    <a:pt x="13" y="65"/>
                    <a:pt x="12" y="74"/>
                    <a:pt x="9" y="82"/>
                  </a:cubicBezTo>
                  <a:cubicBezTo>
                    <a:pt x="6" y="89"/>
                    <a:pt x="5" y="99"/>
                    <a:pt x="1" y="106"/>
                  </a:cubicBezTo>
                  <a:cubicBezTo>
                    <a:pt x="1" y="106"/>
                    <a:pt x="0" y="106"/>
                    <a:pt x="0" y="107"/>
                  </a:cubicBezTo>
                  <a:cubicBezTo>
                    <a:pt x="0" y="107"/>
                    <a:pt x="0" y="108"/>
                    <a:pt x="0" y="108"/>
                  </a:cubicBezTo>
                  <a:cubicBezTo>
                    <a:pt x="0" y="109"/>
                    <a:pt x="1" y="110"/>
                    <a:pt x="1" y="109"/>
                  </a:cubicBezTo>
                  <a:cubicBezTo>
                    <a:pt x="7" y="105"/>
                    <a:pt x="7" y="97"/>
                    <a:pt x="9" y="91"/>
                  </a:cubicBezTo>
                  <a:cubicBezTo>
                    <a:pt x="12" y="81"/>
                    <a:pt x="14" y="71"/>
                    <a:pt x="16" y="60"/>
                  </a:cubicBezTo>
                  <a:cubicBezTo>
                    <a:pt x="18" y="49"/>
                    <a:pt x="19" y="38"/>
                    <a:pt x="20" y="27"/>
                  </a:cubicBezTo>
                  <a:cubicBezTo>
                    <a:pt x="21" y="19"/>
                    <a:pt x="23" y="10"/>
                    <a:pt x="22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8" name="Freeform 349"/>
            <p:cNvSpPr>
              <a:spLocks/>
            </p:cNvSpPr>
            <p:nvPr/>
          </p:nvSpPr>
          <p:spPr bwMode="auto">
            <a:xfrm>
              <a:off x="7439026" y="3559176"/>
              <a:ext cx="66675" cy="280988"/>
            </a:xfrm>
            <a:custGeom>
              <a:avLst/>
              <a:gdLst>
                <a:gd name="T0" fmla="*/ 26 w 31"/>
                <a:gd name="T1" fmla="*/ 1 h 131"/>
                <a:gd name="T2" fmla="*/ 25 w 31"/>
                <a:gd name="T3" fmla="*/ 3 h 131"/>
                <a:gd name="T4" fmla="*/ 24 w 31"/>
                <a:gd name="T5" fmla="*/ 28 h 131"/>
                <a:gd name="T6" fmla="*/ 19 w 31"/>
                <a:gd name="T7" fmla="*/ 53 h 131"/>
                <a:gd name="T8" fmla="*/ 10 w 31"/>
                <a:gd name="T9" fmla="*/ 91 h 131"/>
                <a:gd name="T10" fmla="*/ 5 w 31"/>
                <a:gd name="T11" fmla="*/ 110 h 131"/>
                <a:gd name="T12" fmla="*/ 2 w 31"/>
                <a:gd name="T13" fmla="*/ 128 h 131"/>
                <a:gd name="T14" fmla="*/ 4 w 31"/>
                <a:gd name="T15" fmla="*/ 130 h 131"/>
                <a:gd name="T16" fmla="*/ 7 w 31"/>
                <a:gd name="T17" fmla="*/ 119 h 131"/>
                <a:gd name="T18" fmla="*/ 13 w 31"/>
                <a:gd name="T19" fmla="*/ 95 h 131"/>
                <a:gd name="T20" fmla="*/ 23 w 31"/>
                <a:gd name="T21" fmla="*/ 47 h 131"/>
                <a:gd name="T22" fmla="*/ 28 w 31"/>
                <a:gd name="T23" fmla="*/ 20 h 131"/>
                <a:gd name="T24" fmla="*/ 26 w 31"/>
                <a:gd name="T25" fmla="*/ 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131">
                  <a:moveTo>
                    <a:pt x="26" y="1"/>
                  </a:moveTo>
                  <a:cubicBezTo>
                    <a:pt x="25" y="0"/>
                    <a:pt x="23" y="2"/>
                    <a:pt x="25" y="3"/>
                  </a:cubicBezTo>
                  <a:cubicBezTo>
                    <a:pt x="30" y="8"/>
                    <a:pt x="25" y="22"/>
                    <a:pt x="24" y="28"/>
                  </a:cubicBezTo>
                  <a:cubicBezTo>
                    <a:pt x="22" y="36"/>
                    <a:pt x="20" y="45"/>
                    <a:pt x="19" y="53"/>
                  </a:cubicBezTo>
                  <a:cubicBezTo>
                    <a:pt x="16" y="66"/>
                    <a:pt x="13" y="78"/>
                    <a:pt x="10" y="91"/>
                  </a:cubicBezTo>
                  <a:cubicBezTo>
                    <a:pt x="8" y="97"/>
                    <a:pt x="6" y="103"/>
                    <a:pt x="5" y="110"/>
                  </a:cubicBezTo>
                  <a:cubicBezTo>
                    <a:pt x="4" y="115"/>
                    <a:pt x="5" y="124"/>
                    <a:pt x="2" y="128"/>
                  </a:cubicBezTo>
                  <a:cubicBezTo>
                    <a:pt x="0" y="129"/>
                    <a:pt x="2" y="131"/>
                    <a:pt x="4" y="130"/>
                  </a:cubicBezTo>
                  <a:cubicBezTo>
                    <a:pt x="8" y="127"/>
                    <a:pt x="7" y="124"/>
                    <a:pt x="7" y="119"/>
                  </a:cubicBezTo>
                  <a:cubicBezTo>
                    <a:pt x="8" y="111"/>
                    <a:pt x="10" y="103"/>
                    <a:pt x="13" y="95"/>
                  </a:cubicBezTo>
                  <a:cubicBezTo>
                    <a:pt x="17" y="79"/>
                    <a:pt x="20" y="63"/>
                    <a:pt x="23" y="47"/>
                  </a:cubicBezTo>
                  <a:cubicBezTo>
                    <a:pt x="24" y="38"/>
                    <a:pt x="27" y="29"/>
                    <a:pt x="28" y="20"/>
                  </a:cubicBezTo>
                  <a:cubicBezTo>
                    <a:pt x="29" y="14"/>
                    <a:pt x="31" y="6"/>
                    <a:pt x="26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" name="Freeform 350"/>
            <p:cNvSpPr>
              <a:spLocks/>
            </p:cNvSpPr>
            <p:nvPr/>
          </p:nvSpPr>
          <p:spPr bwMode="auto">
            <a:xfrm>
              <a:off x="7488239" y="3549651"/>
              <a:ext cx="55563" cy="258763"/>
            </a:xfrm>
            <a:custGeom>
              <a:avLst/>
              <a:gdLst>
                <a:gd name="T0" fmla="*/ 24 w 26"/>
                <a:gd name="T1" fmla="*/ 1 h 120"/>
                <a:gd name="T2" fmla="*/ 13 w 26"/>
                <a:gd name="T3" fmla="*/ 70 h 120"/>
                <a:gd name="T4" fmla="*/ 7 w 26"/>
                <a:gd name="T5" fmla="*/ 98 h 120"/>
                <a:gd name="T6" fmla="*/ 2 w 26"/>
                <a:gd name="T7" fmla="*/ 119 h 120"/>
                <a:gd name="T8" fmla="*/ 3 w 26"/>
                <a:gd name="T9" fmla="*/ 119 h 120"/>
                <a:gd name="T10" fmla="*/ 12 w 26"/>
                <a:gd name="T11" fmla="*/ 93 h 120"/>
                <a:gd name="T12" fmla="*/ 18 w 26"/>
                <a:gd name="T13" fmla="*/ 64 h 120"/>
                <a:gd name="T14" fmla="*/ 26 w 26"/>
                <a:gd name="T15" fmla="*/ 1 h 120"/>
                <a:gd name="T16" fmla="*/ 24 w 26"/>
                <a:gd name="T17" fmla="*/ 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120">
                  <a:moveTo>
                    <a:pt x="24" y="1"/>
                  </a:moveTo>
                  <a:cubicBezTo>
                    <a:pt x="22" y="25"/>
                    <a:pt x="20" y="47"/>
                    <a:pt x="13" y="70"/>
                  </a:cubicBezTo>
                  <a:cubicBezTo>
                    <a:pt x="10" y="79"/>
                    <a:pt x="10" y="89"/>
                    <a:pt x="7" y="98"/>
                  </a:cubicBezTo>
                  <a:cubicBezTo>
                    <a:pt x="5" y="105"/>
                    <a:pt x="0" y="112"/>
                    <a:pt x="2" y="119"/>
                  </a:cubicBezTo>
                  <a:cubicBezTo>
                    <a:pt x="2" y="120"/>
                    <a:pt x="3" y="120"/>
                    <a:pt x="3" y="119"/>
                  </a:cubicBezTo>
                  <a:cubicBezTo>
                    <a:pt x="5" y="110"/>
                    <a:pt x="9" y="102"/>
                    <a:pt x="12" y="93"/>
                  </a:cubicBezTo>
                  <a:cubicBezTo>
                    <a:pt x="14" y="83"/>
                    <a:pt x="15" y="74"/>
                    <a:pt x="18" y="64"/>
                  </a:cubicBezTo>
                  <a:cubicBezTo>
                    <a:pt x="24" y="44"/>
                    <a:pt x="25" y="22"/>
                    <a:pt x="26" y="1"/>
                  </a:cubicBezTo>
                  <a:cubicBezTo>
                    <a:pt x="26" y="0"/>
                    <a:pt x="24" y="0"/>
                    <a:pt x="24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" name="Freeform 351"/>
            <p:cNvSpPr>
              <a:spLocks/>
            </p:cNvSpPr>
            <p:nvPr/>
          </p:nvSpPr>
          <p:spPr bwMode="auto">
            <a:xfrm>
              <a:off x="7542214" y="3479801"/>
              <a:ext cx="52388" cy="285750"/>
            </a:xfrm>
            <a:custGeom>
              <a:avLst/>
              <a:gdLst>
                <a:gd name="T0" fmla="*/ 21 w 24"/>
                <a:gd name="T1" fmla="*/ 2 h 133"/>
                <a:gd name="T2" fmla="*/ 14 w 24"/>
                <a:gd name="T3" fmla="*/ 72 h 133"/>
                <a:gd name="T4" fmla="*/ 8 w 24"/>
                <a:gd name="T5" fmla="*/ 102 h 133"/>
                <a:gd name="T6" fmla="*/ 1 w 24"/>
                <a:gd name="T7" fmla="*/ 131 h 133"/>
                <a:gd name="T8" fmla="*/ 4 w 24"/>
                <a:gd name="T9" fmla="*/ 131 h 133"/>
                <a:gd name="T10" fmla="*/ 4 w 24"/>
                <a:gd name="T11" fmla="*/ 131 h 133"/>
                <a:gd name="T12" fmla="*/ 12 w 24"/>
                <a:gd name="T13" fmla="*/ 98 h 133"/>
                <a:gd name="T14" fmla="*/ 18 w 24"/>
                <a:gd name="T15" fmla="*/ 66 h 133"/>
                <a:gd name="T16" fmla="*/ 24 w 24"/>
                <a:gd name="T17" fmla="*/ 2 h 133"/>
                <a:gd name="T18" fmla="*/ 21 w 24"/>
                <a:gd name="T19" fmla="*/ 2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133">
                  <a:moveTo>
                    <a:pt x="21" y="2"/>
                  </a:moveTo>
                  <a:cubicBezTo>
                    <a:pt x="20" y="25"/>
                    <a:pt x="18" y="49"/>
                    <a:pt x="14" y="72"/>
                  </a:cubicBezTo>
                  <a:cubicBezTo>
                    <a:pt x="12" y="82"/>
                    <a:pt x="10" y="92"/>
                    <a:pt x="8" y="102"/>
                  </a:cubicBezTo>
                  <a:cubicBezTo>
                    <a:pt x="5" y="112"/>
                    <a:pt x="0" y="121"/>
                    <a:pt x="1" y="131"/>
                  </a:cubicBezTo>
                  <a:cubicBezTo>
                    <a:pt x="1" y="133"/>
                    <a:pt x="4" y="133"/>
                    <a:pt x="4" y="131"/>
                  </a:cubicBezTo>
                  <a:cubicBezTo>
                    <a:pt x="4" y="131"/>
                    <a:pt x="4" y="131"/>
                    <a:pt x="4" y="131"/>
                  </a:cubicBezTo>
                  <a:cubicBezTo>
                    <a:pt x="4" y="120"/>
                    <a:pt x="10" y="109"/>
                    <a:pt x="12" y="98"/>
                  </a:cubicBezTo>
                  <a:cubicBezTo>
                    <a:pt x="15" y="87"/>
                    <a:pt x="17" y="77"/>
                    <a:pt x="18" y="66"/>
                  </a:cubicBezTo>
                  <a:cubicBezTo>
                    <a:pt x="22" y="45"/>
                    <a:pt x="23" y="23"/>
                    <a:pt x="24" y="2"/>
                  </a:cubicBezTo>
                  <a:cubicBezTo>
                    <a:pt x="24" y="0"/>
                    <a:pt x="21" y="0"/>
                    <a:pt x="21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" name="Freeform 352"/>
            <p:cNvSpPr>
              <a:spLocks/>
            </p:cNvSpPr>
            <p:nvPr/>
          </p:nvSpPr>
          <p:spPr bwMode="auto">
            <a:xfrm>
              <a:off x="7583489" y="3475039"/>
              <a:ext cx="60325" cy="219075"/>
            </a:xfrm>
            <a:custGeom>
              <a:avLst/>
              <a:gdLst>
                <a:gd name="T0" fmla="*/ 24 w 28"/>
                <a:gd name="T1" fmla="*/ 1 h 102"/>
                <a:gd name="T2" fmla="*/ 12 w 28"/>
                <a:gd name="T3" fmla="*/ 59 h 102"/>
                <a:gd name="T4" fmla="*/ 7 w 28"/>
                <a:gd name="T5" fmla="*/ 83 h 102"/>
                <a:gd name="T6" fmla="*/ 3 w 28"/>
                <a:gd name="T7" fmla="*/ 102 h 102"/>
                <a:gd name="T8" fmla="*/ 4 w 28"/>
                <a:gd name="T9" fmla="*/ 102 h 102"/>
                <a:gd name="T10" fmla="*/ 10 w 28"/>
                <a:gd name="T11" fmla="*/ 83 h 102"/>
                <a:gd name="T12" fmla="*/ 17 w 28"/>
                <a:gd name="T13" fmla="*/ 54 h 102"/>
                <a:gd name="T14" fmla="*/ 27 w 28"/>
                <a:gd name="T15" fmla="*/ 1 h 102"/>
                <a:gd name="T16" fmla="*/ 24 w 28"/>
                <a:gd name="T17" fmla="*/ 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102">
                  <a:moveTo>
                    <a:pt x="24" y="1"/>
                  </a:moveTo>
                  <a:cubicBezTo>
                    <a:pt x="22" y="21"/>
                    <a:pt x="17" y="40"/>
                    <a:pt x="12" y="59"/>
                  </a:cubicBezTo>
                  <a:cubicBezTo>
                    <a:pt x="10" y="67"/>
                    <a:pt x="8" y="75"/>
                    <a:pt x="7" y="83"/>
                  </a:cubicBezTo>
                  <a:cubicBezTo>
                    <a:pt x="5" y="89"/>
                    <a:pt x="0" y="95"/>
                    <a:pt x="3" y="102"/>
                  </a:cubicBezTo>
                  <a:cubicBezTo>
                    <a:pt x="3" y="102"/>
                    <a:pt x="4" y="102"/>
                    <a:pt x="4" y="102"/>
                  </a:cubicBezTo>
                  <a:cubicBezTo>
                    <a:pt x="6" y="95"/>
                    <a:pt x="9" y="89"/>
                    <a:pt x="10" y="83"/>
                  </a:cubicBezTo>
                  <a:cubicBezTo>
                    <a:pt x="12" y="73"/>
                    <a:pt x="14" y="64"/>
                    <a:pt x="17" y="54"/>
                  </a:cubicBezTo>
                  <a:cubicBezTo>
                    <a:pt x="22" y="37"/>
                    <a:pt x="25" y="19"/>
                    <a:pt x="27" y="1"/>
                  </a:cubicBezTo>
                  <a:cubicBezTo>
                    <a:pt x="28" y="0"/>
                    <a:pt x="25" y="0"/>
                    <a:pt x="24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2" name="Freeform 353"/>
            <p:cNvSpPr>
              <a:spLocks/>
            </p:cNvSpPr>
            <p:nvPr/>
          </p:nvSpPr>
          <p:spPr bwMode="auto">
            <a:xfrm>
              <a:off x="7650164" y="3462339"/>
              <a:ext cx="19050" cy="134938"/>
            </a:xfrm>
            <a:custGeom>
              <a:avLst/>
              <a:gdLst>
                <a:gd name="T0" fmla="*/ 6 w 9"/>
                <a:gd name="T1" fmla="*/ 2 h 63"/>
                <a:gd name="T2" fmla="*/ 2 w 9"/>
                <a:gd name="T3" fmla="*/ 62 h 63"/>
                <a:gd name="T4" fmla="*/ 3 w 9"/>
                <a:gd name="T5" fmla="*/ 62 h 63"/>
                <a:gd name="T6" fmla="*/ 9 w 9"/>
                <a:gd name="T7" fmla="*/ 2 h 63"/>
                <a:gd name="T8" fmla="*/ 6 w 9"/>
                <a:gd name="T9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63">
                  <a:moveTo>
                    <a:pt x="6" y="2"/>
                  </a:moveTo>
                  <a:cubicBezTo>
                    <a:pt x="4" y="22"/>
                    <a:pt x="0" y="43"/>
                    <a:pt x="2" y="62"/>
                  </a:cubicBezTo>
                  <a:cubicBezTo>
                    <a:pt x="2" y="63"/>
                    <a:pt x="3" y="63"/>
                    <a:pt x="3" y="62"/>
                  </a:cubicBezTo>
                  <a:cubicBezTo>
                    <a:pt x="6" y="43"/>
                    <a:pt x="7" y="22"/>
                    <a:pt x="9" y="2"/>
                  </a:cubicBezTo>
                  <a:cubicBezTo>
                    <a:pt x="9" y="0"/>
                    <a:pt x="6" y="0"/>
                    <a:pt x="6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79" name="PA_组合 678"/>
          <p:cNvGrpSpPr/>
          <p:nvPr>
            <p:custDataLst>
              <p:tags r:id="rId14"/>
            </p:custDataLst>
          </p:nvPr>
        </p:nvGrpSpPr>
        <p:grpSpPr>
          <a:xfrm>
            <a:off x="8756969" y="3116264"/>
            <a:ext cx="1000125" cy="758825"/>
            <a:chOff x="8066089" y="3116264"/>
            <a:chExt cx="1000125" cy="758825"/>
          </a:xfrm>
        </p:grpSpPr>
        <p:sp>
          <p:nvSpPr>
            <p:cNvPr id="413" name="Freeform 354"/>
            <p:cNvSpPr>
              <a:spLocks noEditPoints="1"/>
            </p:cNvSpPr>
            <p:nvPr/>
          </p:nvSpPr>
          <p:spPr bwMode="auto">
            <a:xfrm>
              <a:off x="8066089" y="3116264"/>
              <a:ext cx="723900" cy="758825"/>
            </a:xfrm>
            <a:custGeom>
              <a:avLst/>
              <a:gdLst>
                <a:gd name="T0" fmla="*/ 327 w 337"/>
                <a:gd name="T1" fmla="*/ 88 h 353"/>
                <a:gd name="T2" fmla="*/ 314 w 337"/>
                <a:gd name="T3" fmla="*/ 12 h 353"/>
                <a:gd name="T4" fmla="*/ 222 w 337"/>
                <a:gd name="T5" fmla="*/ 5 h 353"/>
                <a:gd name="T6" fmla="*/ 25 w 337"/>
                <a:gd name="T7" fmla="*/ 22 h 353"/>
                <a:gd name="T8" fmla="*/ 1 w 337"/>
                <a:gd name="T9" fmla="*/ 111 h 353"/>
                <a:gd name="T10" fmla="*/ 5 w 337"/>
                <a:gd name="T11" fmla="*/ 206 h 353"/>
                <a:gd name="T12" fmla="*/ 34 w 337"/>
                <a:gd name="T13" fmla="*/ 270 h 353"/>
                <a:gd name="T14" fmla="*/ 133 w 337"/>
                <a:gd name="T15" fmla="*/ 287 h 353"/>
                <a:gd name="T16" fmla="*/ 81 w 337"/>
                <a:gd name="T17" fmla="*/ 311 h 353"/>
                <a:gd name="T18" fmla="*/ 98 w 337"/>
                <a:gd name="T19" fmla="*/ 348 h 353"/>
                <a:gd name="T20" fmla="*/ 220 w 337"/>
                <a:gd name="T21" fmla="*/ 349 h 353"/>
                <a:gd name="T22" fmla="*/ 260 w 337"/>
                <a:gd name="T23" fmla="*/ 305 h 353"/>
                <a:gd name="T24" fmla="*/ 221 w 337"/>
                <a:gd name="T25" fmla="*/ 301 h 353"/>
                <a:gd name="T26" fmla="*/ 216 w 337"/>
                <a:gd name="T27" fmla="*/ 286 h 353"/>
                <a:gd name="T28" fmla="*/ 262 w 337"/>
                <a:gd name="T29" fmla="*/ 283 h 353"/>
                <a:gd name="T30" fmla="*/ 321 w 337"/>
                <a:gd name="T31" fmla="*/ 251 h 353"/>
                <a:gd name="T32" fmla="*/ 204 w 337"/>
                <a:gd name="T33" fmla="*/ 301 h 353"/>
                <a:gd name="T34" fmla="*/ 179 w 337"/>
                <a:gd name="T35" fmla="*/ 303 h 353"/>
                <a:gd name="T36" fmla="*/ 155 w 337"/>
                <a:gd name="T37" fmla="*/ 308 h 353"/>
                <a:gd name="T38" fmla="*/ 143 w 337"/>
                <a:gd name="T39" fmla="*/ 302 h 353"/>
                <a:gd name="T40" fmla="*/ 142 w 337"/>
                <a:gd name="T41" fmla="*/ 287 h 353"/>
                <a:gd name="T42" fmla="*/ 204 w 337"/>
                <a:gd name="T43" fmla="*/ 301 h 353"/>
                <a:gd name="T44" fmla="*/ 250 w 337"/>
                <a:gd name="T45" fmla="*/ 320 h 353"/>
                <a:gd name="T46" fmla="*/ 211 w 337"/>
                <a:gd name="T47" fmla="*/ 338 h 353"/>
                <a:gd name="T48" fmla="*/ 104 w 337"/>
                <a:gd name="T49" fmla="*/ 338 h 353"/>
                <a:gd name="T50" fmla="*/ 126 w 337"/>
                <a:gd name="T51" fmla="*/ 318 h 353"/>
                <a:gd name="T52" fmla="*/ 152 w 337"/>
                <a:gd name="T53" fmla="*/ 319 h 353"/>
                <a:gd name="T54" fmla="*/ 157 w 337"/>
                <a:gd name="T55" fmla="*/ 319 h 353"/>
                <a:gd name="T56" fmla="*/ 189 w 337"/>
                <a:gd name="T57" fmla="*/ 318 h 353"/>
                <a:gd name="T58" fmla="*/ 211 w 337"/>
                <a:gd name="T59" fmla="*/ 314 h 353"/>
                <a:gd name="T60" fmla="*/ 313 w 337"/>
                <a:gd name="T61" fmla="*/ 223 h 353"/>
                <a:gd name="T62" fmla="*/ 227 w 337"/>
                <a:gd name="T63" fmla="*/ 271 h 353"/>
                <a:gd name="T64" fmla="*/ 116 w 337"/>
                <a:gd name="T65" fmla="*/ 271 h 353"/>
                <a:gd name="T66" fmla="*/ 36 w 337"/>
                <a:gd name="T67" fmla="*/ 255 h 353"/>
                <a:gd name="T68" fmla="*/ 18 w 337"/>
                <a:gd name="T69" fmla="*/ 175 h 353"/>
                <a:gd name="T70" fmla="*/ 18 w 337"/>
                <a:gd name="T71" fmla="*/ 72 h 353"/>
                <a:gd name="T72" fmla="*/ 42 w 337"/>
                <a:gd name="T73" fmla="*/ 32 h 353"/>
                <a:gd name="T74" fmla="*/ 161 w 337"/>
                <a:gd name="T75" fmla="*/ 20 h 353"/>
                <a:gd name="T76" fmla="*/ 190 w 337"/>
                <a:gd name="T77" fmla="*/ 19 h 353"/>
                <a:gd name="T78" fmla="*/ 297 w 337"/>
                <a:gd name="T79" fmla="*/ 20 h 353"/>
                <a:gd name="T80" fmla="*/ 312 w 337"/>
                <a:gd name="T81" fmla="*/ 111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7" h="353">
                  <a:moveTo>
                    <a:pt x="328" y="125"/>
                  </a:moveTo>
                  <a:cubicBezTo>
                    <a:pt x="327" y="112"/>
                    <a:pt x="328" y="100"/>
                    <a:pt x="327" y="88"/>
                  </a:cubicBezTo>
                  <a:cubicBezTo>
                    <a:pt x="327" y="77"/>
                    <a:pt x="325" y="67"/>
                    <a:pt x="325" y="56"/>
                  </a:cubicBezTo>
                  <a:cubicBezTo>
                    <a:pt x="325" y="42"/>
                    <a:pt x="324" y="22"/>
                    <a:pt x="314" y="12"/>
                  </a:cubicBezTo>
                  <a:cubicBezTo>
                    <a:pt x="302" y="0"/>
                    <a:pt x="275" y="1"/>
                    <a:pt x="260" y="1"/>
                  </a:cubicBezTo>
                  <a:cubicBezTo>
                    <a:pt x="246" y="2"/>
                    <a:pt x="234" y="3"/>
                    <a:pt x="222" y="5"/>
                  </a:cubicBezTo>
                  <a:cubicBezTo>
                    <a:pt x="197" y="5"/>
                    <a:pt x="172" y="6"/>
                    <a:pt x="148" y="9"/>
                  </a:cubicBezTo>
                  <a:cubicBezTo>
                    <a:pt x="107" y="14"/>
                    <a:pt x="65" y="9"/>
                    <a:pt x="25" y="22"/>
                  </a:cubicBezTo>
                  <a:cubicBezTo>
                    <a:pt x="11" y="26"/>
                    <a:pt x="9" y="35"/>
                    <a:pt x="7" y="48"/>
                  </a:cubicBezTo>
                  <a:cubicBezTo>
                    <a:pt x="5" y="69"/>
                    <a:pt x="1" y="90"/>
                    <a:pt x="1" y="111"/>
                  </a:cubicBezTo>
                  <a:cubicBezTo>
                    <a:pt x="0" y="132"/>
                    <a:pt x="2" y="155"/>
                    <a:pt x="4" y="175"/>
                  </a:cubicBezTo>
                  <a:cubicBezTo>
                    <a:pt x="5" y="186"/>
                    <a:pt x="5" y="196"/>
                    <a:pt x="5" y="206"/>
                  </a:cubicBezTo>
                  <a:cubicBezTo>
                    <a:pt x="6" y="217"/>
                    <a:pt x="10" y="227"/>
                    <a:pt x="13" y="238"/>
                  </a:cubicBezTo>
                  <a:cubicBezTo>
                    <a:pt x="17" y="253"/>
                    <a:pt x="19" y="263"/>
                    <a:pt x="34" y="270"/>
                  </a:cubicBezTo>
                  <a:cubicBezTo>
                    <a:pt x="51" y="279"/>
                    <a:pt x="74" y="281"/>
                    <a:pt x="93" y="283"/>
                  </a:cubicBezTo>
                  <a:cubicBezTo>
                    <a:pt x="106" y="285"/>
                    <a:pt x="119" y="286"/>
                    <a:pt x="133" y="287"/>
                  </a:cubicBezTo>
                  <a:cubicBezTo>
                    <a:pt x="133" y="294"/>
                    <a:pt x="131" y="301"/>
                    <a:pt x="132" y="308"/>
                  </a:cubicBezTo>
                  <a:cubicBezTo>
                    <a:pt x="115" y="307"/>
                    <a:pt x="98" y="307"/>
                    <a:pt x="81" y="311"/>
                  </a:cubicBezTo>
                  <a:cubicBezTo>
                    <a:pt x="79" y="312"/>
                    <a:pt x="78" y="314"/>
                    <a:pt x="77" y="316"/>
                  </a:cubicBezTo>
                  <a:cubicBezTo>
                    <a:pt x="77" y="332"/>
                    <a:pt x="81" y="344"/>
                    <a:pt x="98" y="348"/>
                  </a:cubicBezTo>
                  <a:cubicBezTo>
                    <a:pt x="123" y="353"/>
                    <a:pt x="154" y="349"/>
                    <a:pt x="180" y="349"/>
                  </a:cubicBezTo>
                  <a:cubicBezTo>
                    <a:pt x="193" y="349"/>
                    <a:pt x="207" y="350"/>
                    <a:pt x="220" y="349"/>
                  </a:cubicBezTo>
                  <a:cubicBezTo>
                    <a:pt x="228" y="348"/>
                    <a:pt x="242" y="348"/>
                    <a:pt x="250" y="345"/>
                  </a:cubicBezTo>
                  <a:cubicBezTo>
                    <a:pt x="264" y="338"/>
                    <a:pt x="262" y="317"/>
                    <a:pt x="260" y="305"/>
                  </a:cubicBezTo>
                  <a:cubicBezTo>
                    <a:pt x="260" y="303"/>
                    <a:pt x="258" y="301"/>
                    <a:pt x="256" y="301"/>
                  </a:cubicBezTo>
                  <a:cubicBezTo>
                    <a:pt x="244" y="298"/>
                    <a:pt x="233" y="300"/>
                    <a:pt x="221" y="301"/>
                  </a:cubicBezTo>
                  <a:cubicBezTo>
                    <a:pt x="220" y="301"/>
                    <a:pt x="218" y="302"/>
                    <a:pt x="216" y="302"/>
                  </a:cubicBezTo>
                  <a:cubicBezTo>
                    <a:pt x="217" y="296"/>
                    <a:pt x="216" y="291"/>
                    <a:pt x="216" y="286"/>
                  </a:cubicBezTo>
                  <a:cubicBezTo>
                    <a:pt x="222" y="286"/>
                    <a:pt x="227" y="286"/>
                    <a:pt x="233" y="286"/>
                  </a:cubicBezTo>
                  <a:cubicBezTo>
                    <a:pt x="243" y="286"/>
                    <a:pt x="253" y="284"/>
                    <a:pt x="262" y="283"/>
                  </a:cubicBezTo>
                  <a:cubicBezTo>
                    <a:pt x="271" y="283"/>
                    <a:pt x="280" y="285"/>
                    <a:pt x="289" y="283"/>
                  </a:cubicBezTo>
                  <a:cubicBezTo>
                    <a:pt x="305" y="279"/>
                    <a:pt x="315" y="266"/>
                    <a:pt x="321" y="251"/>
                  </a:cubicBezTo>
                  <a:cubicBezTo>
                    <a:pt x="337" y="212"/>
                    <a:pt x="334" y="166"/>
                    <a:pt x="328" y="125"/>
                  </a:cubicBezTo>
                  <a:moveTo>
                    <a:pt x="204" y="301"/>
                  </a:moveTo>
                  <a:cubicBezTo>
                    <a:pt x="204" y="301"/>
                    <a:pt x="203" y="301"/>
                    <a:pt x="203" y="302"/>
                  </a:cubicBezTo>
                  <a:cubicBezTo>
                    <a:pt x="195" y="301"/>
                    <a:pt x="187" y="301"/>
                    <a:pt x="179" y="303"/>
                  </a:cubicBezTo>
                  <a:cubicBezTo>
                    <a:pt x="177" y="303"/>
                    <a:pt x="176" y="305"/>
                    <a:pt x="177" y="307"/>
                  </a:cubicBezTo>
                  <a:cubicBezTo>
                    <a:pt x="170" y="307"/>
                    <a:pt x="163" y="307"/>
                    <a:pt x="155" y="308"/>
                  </a:cubicBezTo>
                  <a:cubicBezTo>
                    <a:pt x="153" y="308"/>
                    <a:pt x="150" y="308"/>
                    <a:pt x="148" y="308"/>
                  </a:cubicBezTo>
                  <a:cubicBezTo>
                    <a:pt x="143" y="308"/>
                    <a:pt x="142" y="306"/>
                    <a:pt x="143" y="302"/>
                  </a:cubicBezTo>
                  <a:cubicBezTo>
                    <a:pt x="142" y="298"/>
                    <a:pt x="143" y="292"/>
                    <a:pt x="142" y="288"/>
                  </a:cubicBezTo>
                  <a:cubicBezTo>
                    <a:pt x="142" y="288"/>
                    <a:pt x="142" y="287"/>
                    <a:pt x="142" y="287"/>
                  </a:cubicBezTo>
                  <a:cubicBezTo>
                    <a:pt x="163" y="287"/>
                    <a:pt x="184" y="287"/>
                    <a:pt x="204" y="286"/>
                  </a:cubicBezTo>
                  <a:cubicBezTo>
                    <a:pt x="205" y="291"/>
                    <a:pt x="205" y="298"/>
                    <a:pt x="204" y="301"/>
                  </a:cubicBezTo>
                  <a:moveTo>
                    <a:pt x="238" y="311"/>
                  </a:moveTo>
                  <a:cubicBezTo>
                    <a:pt x="246" y="311"/>
                    <a:pt x="249" y="312"/>
                    <a:pt x="250" y="320"/>
                  </a:cubicBezTo>
                  <a:cubicBezTo>
                    <a:pt x="251" y="328"/>
                    <a:pt x="247" y="333"/>
                    <a:pt x="240" y="335"/>
                  </a:cubicBezTo>
                  <a:cubicBezTo>
                    <a:pt x="233" y="337"/>
                    <a:pt x="218" y="338"/>
                    <a:pt x="211" y="338"/>
                  </a:cubicBezTo>
                  <a:cubicBezTo>
                    <a:pt x="185" y="338"/>
                    <a:pt x="159" y="338"/>
                    <a:pt x="133" y="338"/>
                  </a:cubicBezTo>
                  <a:cubicBezTo>
                    <a:pt x="124" y="338"/>
                    <a:pt x="113" y="339"/>
                    <a:pt x="104" y="338"/>
                  </a:cubicBezTo>
                  <a:cubicBezTo>
                    <a:pt x="94" y="337"/>
                    <a:pt x="89" y="330"/>
                    <a:pt x="88" y="320"/>
                  </a:cubicBezTo>
                  <a:cubicBezTo>
                    <a:pt x="101" y="318"/>
                    <a:pt x="113" y="319"/>
                    <a:pt x="126" y="318"/>
                  </a:cubicBezTo>
                  <a:cubicBezTo>
                    <a:pt x="130" y="318"/>
                    <a:pt x="133" y="318"/>
                    <a:pt x="137" y="317"/>
                  </a:cubicBezTo>
                  <a:cubicBezTo>
                    <a:pt x="141" y="319"/>
                    <a:pt x="147" y="320"/>
                    <a:pt x="152" y="319"/>
                  </a:cubicBezTo>
                  <a:cubicBezTo>
                    <a:pt x="153" y="320"/>
                    <a:pt x="153" y="320"/>
                    <a:pt x="154" y="320"/>
                  </a:cubicBezTo>
                  <a:cubicBezTo>
                    <a:pt x="155" y="321"/>
                    <a:pt x="156" y="320"/>
                    <a:pt x="157" y="319"/>
                  </a:cubicBezTo>
                  <a:cubicBezTo>
                    <a:pt x="157" y="319"/>
                    <a:pt x="158" y="319"/>
                    <a:pt x="158" y="319"/>
                  </a:cubicBezTo>
                  <a:cubicBezTo>
                    <a:pt x="168" y="319"/>
                    <a:pt x="179" y="319"/>
                    <a:pt x="189" y="318"/>
                  </a:cubicBezTo>
                  <a:cubicBezTo>
                    <a:pt x="195" y="318"/>
                    <a:pt x="203" y="318"/>
                    <a:pt x="209" y="315"/>
                  </a:cubicBezTo>
                  <a:cubicBezTo>
                    <a:pt x="209" y="315"/>
                    <a:pt x="210" y="315"/>
                    <a:pt x="211" y="314"/>
                  </a:cubicBezTo>
                  <a:cubicBezTo>
                    <a:pt x="220" y="313"/>
                    <a:pt x="229" y="310"/>
                    <a:pt x="238" y="311"/>
                  </a:cubicBezTo>
                  <a:moveTo>
                    <a:pt x="313" y="223"/>
                  </a:moveTo>
                  <a:cubicBezTo>
                    <a:pt x="309" y="244"/>
                    <a:pt x="303" y="267"/>
                    <a:pt x="277" y="269"/>
                  </a:cubicBezTo>
                  <a:cubicBezTo>
                    <a:pt x="261" y="270"/>
                    <a:pt x="244" y="271"/>
                    <a:pt x="227" y="271"/>
                  </a:cubicBezTo>
                  <a:cubicBezTo>
                    <a:pt x="211" y="271"/>
                    <a:pt x="195" y="274"/>
                    <a:pt x="180" y="274"/>
                  </a:cubicBezTo>
                  <a:cubicBezTo>
                    <a:pt x="159" y="273"/>
                    <a:pt x="137" y="272"/>
                    <a:pt x="116" y="271"/>
                  </a:cubicBezTo>
                  <a:cubicBezTo>
                    <a:pt x="98" y="270"/>
                    <a:pt x="79" y="267"/>
                    <a:pt x="61" y="263"/>
                  </a:cubicBezTo>
                  <a:cubicBezTo>
                    <a:pt x="53" y="262"/>
                    <a:pt x="43" y="260"/>
                    <a:pt x="36" y="255"/>
                  </a:cubicBezTo>
                  <a:cubicBezTo>
                    <a:pt x="28" y="249"/>
                    <a:pt x="26" y="235"/>
                    <a:pt x="23" y="225"/>
                  </a:cubicBezTo>
                  <a:cubicBezTo>
                    <a:pt x="18" y="209"/>
                    <a:pt x="20" y="192"/>
                    <a:pt x="18" y="175"/>
                  </a:cubicBezTo>
                  <a:cubicBezTo>
                    <a:pt x="16" y="157"/>
                    <a:pt x="15" y="138"/>
                    <a:pt x="14" y="120"/>
                  </a:cubicBezTo>
                  <a:cubicBezTo>
                    <a:pt x="14" y="105"/>
                    <a:pt x="15" y="87"/>
                    <a:pt x="18" y="72"/>
                  </a:cubicBezTo>
                  <a:cubicBezTo>
                    <a:pt x="19" y="64"/>
                    <a:pt x="19" y="54"/>
                    <a:pt x="21" y="46"/>
                  </a:cubicBezTo>
                  <a:cubicBezTo>
                    <a:pt x="25" y="34"/>
                    <a:pt x="32" y="34"/>
                    <a:pt x="42" y="32"/>
                  </a:cubicBezTo>
                  <a:cubicBezTo>
                    <a:pt x="62" y="27"/>
                    <a:pt x="83" y="24"/>
                    <a:pt x="103" y="25"/>
                  </a:cubicBezTo>
                  <a:cubicBezTo>
                    <a:pt x="123" y="25"/>
                    <a:pt x="142" y="22"/>
                    <a:pt x="161" y="20"/>
                  </a:cubicBezTo>
                  <a:cubicBezTo>
                    <a:pt x="170" y="19"/>
                    <a:pt x="178" y="18"/>
                    <a:pt x="187" y="17"/>
                  </a:cubicBezTo>
                  <a:cubicBezTo>
                    <a:pt x="187" y="18"/>
                    <a:pt x="188" y="19"/>
                    <a:pt x="190" y="19"/>
                  </a:cubicBezTo>
                  <a:cubicBezTo>
                    <a:pt x="206" y="19"/>
                    <a:pt x="221" y="16"/>
                    <a:pt x="237" y="15"/>
                  </a:cubicBezTo>
                  <a:cubicBezTo>
                    <a:pt x="255" y="15"/>
                    <a:pt x="280" y="12"/>
                    <a:pt x="297" y="20"/>
                  </a:cubicBezTo>
                  <a:cubicBezTo>
                    <a:pt x="314" y="27"/>
                    <a:pt x="310" y="51"/>
                    <a:pt x="310" y="65"/>
                  </a:cubicBezTo>
                  <a:cubicBezTo>
                    <a:pt x="310" y="80"/>
                    <a:pt x="312" y="95"/>
                    <a:pt x="312" y="111"/>
                  </a:cubicBezTo>
                  <a:cubicBezTo>
                    <a:pt x="313" y="149"/>
                    <a:pt x="322" y="185"/>
                    <a:pt x="313" y="223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" name="Freeform 355"/>
            <p:cNvSpPr>
              <a:spLocks noEditPoints="1"/>
            </p:cNvSpPr>
            <p:nvPr/>
          </p:nvSpPr>
          <p:spPr bwMode="auto">
            <a:xfrm>
              <a:off x="8810626" y="3143251"/>
              <a:ext cx="255588" cy="714375"/>
            </a:xfrm>
            <a:custGeom>
              <a:avLst/>
              <a:gdLst>
                <a:gd name="T0" fmla="*/ 115 w 119"/>
                <a:gd name="T1" fmla="*/ 148 h 333"/>
                <a:gd name="T2" fmla="*/ 115 w 119"/>
                <a:gd name="T3" fmla="*/ 29 h 333"/>
                <a:gd name="T4" fmla="*/ 113 w 119"/>
                <a:gd name="T5" fmla="*/ 7 h 333"/>
                <a:gd name="T6" fmla="*/ 86 w 119"/>
                <a:gd name="T7" fmla="*/ 2 h 333"/>
                <a:gd name="T8" fmla="*/ 55 w 119"/>
                <a:gd name="T9" fmla="*/ 4 h 333"/>
                <a:gd name="T10" fmla="*/ 10 w 119"/>
                <a:gd name="T11" fmla="*/ 8 h 333"/>
                <a:gd name="T12" fmla="*/ 3 w 119"/>
                <a:gd name="T13" fmla="*/ 27 h 333"/>
                <a:gd name="T14" fmla="*/ 8 w 119"/>
                <a:gd name="T15" fmla="*/ 77 h 333"/>
                <a:gd name="T16" fmla="*/ 9 w 119"/>
                <a:gd name="T17" fmla="*/ 128 h 333"/>
                <a:gd name="T18" fmla="*/ 8 w 119"/>
                <a:gd name="T19" fmla="*/ 196 h 333"/>
                <a:gd name="T20" fmla="*/ 9 w 119"/>
                <a:gd name="T21" fmla="*/ 267 h 333"/>
                <a:gd name="T22" fmla="*/ 8 w 119"/>
                <a:gd name="T23" fmla="*/ 276 h 333"/>
                <a:gd name="T24" fmla="*/ 6 w 119"/>
                <a:gd name="T25" fmla="*/ 279 h 333"/>
                <a:gd name="T26" fmla="*/ 6 w 119"/>
                <a:gd name="T27" fmla="*/ 308 h 333"/>
                <a:gd name="T28" fmla="*/ 7 w 119"/>
                <a:gd name="T29" fmla="*/ 328 h 333"/>
                <a:gd name="T30" fmla="*/ 35 w 119"/>
                <a:gd name="T31" fmla="*/ 331 h 333"/>
                <a:gd name="T32" fmla="*/ 92 w 119"/>
                <a:gd name="T33" fmla="*/ 325 h 333"/>
                <a:gd name="T34" fmla="*/ 115 w 119"/>
                <a:gd name="T35" fmla="*/ 268 h 333"/>
                <a:gd name="T36" fmla="*/ 115 w 119"/>
                <a:gd name="T37" fmla="*/ 148 h 333"/>
                <a:gd name="T38" fmla="*/ 29 w 119"/>
                <a:gd name="T39" fmla="*/ 317 h 333"/>
                <a:gd name="T40" fmla="*/ 16 w 119"/>
                <a:gd name="T41" fmla="*/ 318 h 333"/>
                <a:gd name="T42" fmla="*/ 17 w 119"/>
                <a:gd name="T43" fmla="*/ 306 h 333"/>
                <a:gd name="T44" fmla="*/ 17 w 119"/>
                <a:gd name="T45" fmla="*/ 301 h 333"/>
                <a:gd name="T46" fmla="*/ 19 w 119"/>
                <a:gd name="T47" fmla="*/ 285 h 333"/>
                <a:gd name="T48" fmla="*/ 19 w 119"/>
                <a:gd name="T49" fmla="*/ 235 h 333"/>
                <a:gd name="T50" fmla="*/ 20 w 119"/>
                <a:gd name="T51" fmla="*/ 136 h 333"/>
                <a:gd name="T52" fmla="*/ 21 w 119"/>
                <a:gd name="T53" fmla="*/ 105 h 333"/>
                <a:gd name="T54" fmla="*/ 19 w 119"/>
                <a:gd name="T55" fmla="*/ 63 h 333"/>
                <a:gd name="T56" fmla="*/ 15 w 119"/>
                <a:gd name="T57" fmla="*/ 29 h 333"/>
                <a:gd name="T58" fmla="*/ 19 w 119"/>
                <a:gd name="T59" fmla="*/ 18 h 333"/>
                <a:gd name="T60" fmla="*/ 43 w 119"/>
                <a:gd name="T61" fmla="*/ 18 h 333"/>
                <a:gd name="T62" fmla="*/ 60 w 119"/>
                <a:gd name="T63" fmla="*/ 15 h 333"/>
                <a:gd name="T64" fmla="*/ 59 w 119"/>
                <a:gd name="T65" fmla="*/ 93 h 333"/>
                <a:gd name="T66" fmla="*/ 56 w 119"/>
                <a:gd name="T67" fmla="*/ 168 h 333"/>
                <a:gd name="T68" fmla="*/ 54 w 119"/>
                <a:gd name="T69" fmla="*/ 241 h 333"/>
                <a:gd name="T70" fmla="*/ 54 w 119"/>
                <a:gd name="T71" fmla="*/ 314 h 333"/>
                <a:gd name="T72" fmla="*/ 54 w 119"/>
                <a:gd name="T73" fmla="*/ 314 h 333"/>
                <a:gd name="T74" fmla="*/ 54 w 119"/>
                <a:gd name="T75" fmla="*/ 314 h 333"/>
                <a:gd name="T76" fmla="*/ 49 w 119"/>
                <a:gd name="T77" fmla="*/ 314 h 333"/>
                <a:gd name="T78" fmla="*/ 29 w 119"/>
                <a:gd name="T79" fmla="*/ 317 h 333"/>
                <a:gd name="T80" fmla="*/ 102 w 119"/>
                <a:gd name="T81" fmla="*/ 52 h 333"/>
                <a:gd name="T82" fmla="*/ 102 w 119"/>
                <a:gd name="T83" fmla="*/ 105 h 333"/>
                <a:gd name="T84" fmla="*/ 102 w 119"/>
                <a:gd name="T85" fmla="*/ 203 h 333"/>
                <a:gd name="T86" fmla="*/ 101 w 119"/>
                <a:gd name="T87" fmla="*/ 289 h 333"/>
                <a:gd name="T88" fmla="*/ 99 w 119"/>
                <a:gd name="T89" fmla="*/ 304 h 333"/>
                <a:gd name="T90" fmla="*/ 77 w 119"/>
                <a:gd name="T91" fmla="*/ 313 h 333"/>
                <a:gd name="T92" fmla="*/ 59 w 119"/>
                <a:gd name="T93" fmla="*/ 314 h 333"/>
                <a:gd name="T94" fmla="*/ 59 w 119"/>
                <a:gd name="T95" fmla="*/ 314 h 333"/>
                <a:gd name="T96" fmla="*/ 63 w 119"/>
                <a:gd name="T97" fmla="*/ 274 h 333"/>
                <a:gd name="T98" fmla="*/ 64 w 119"/>
                <a:gd name="T99" fmla="*/ 241 h 333"/>
                <a:gd name="T100" fmla="*/ 66 w 119"/>
                <a:gd name="T101" fmla="*/ 168 h 333"/>
                <a:gd name="T102" fmla="*/ 67 w 119"/>
                <a:gd name="T103" fmla="*/ 14 h 333"/>
                <a:gd name="T104" fmla="*/ 103 w 119"/>
                <a:gd name="T105" fmla="*/ 18 h 333"/>
                <a:gd name="T106" fmla="*/ 103 w 119"/>
                <a:gd name="T107" fmla="*/ 32 h 333"/>
                <a:gd name="T108" fmla="*/ 102 w 119"/>
                <a:gd name="T109" fmla="*/ 52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19" h="333">
                  <a:moveTo>
                    <a:pt x="115" y="148"/>
                  </a:moveTo>
                  <a:cubicBezTo>
                    <a:pt x="115" y="109"/>
                    <a:pt x="113" y="68"/>
                    <a:pt x="115" y="29"/>
                  </a:cubicBezTo>
                  <a:cubicBezTo>
                    <a:pt x="115" y="22"/>
                    <a:pt x="118" y="13"/>
                    <a:pt x="113" y="7"/>
                  </a:cubicBezTo>
                  <a:cubicBezTo>
                    <a:pt x="107" y="0"/>
                    <a:pt x="94" y="2"/>
                    <a:pt x="86" y="2"/>
                  </a:cubicBezTo>
                  <a:cubicBezTo>
                    <a:pt x="76" y="2"/>
                    <a:pt x="66" y="3"/>
                    <a:pt x="55" y="4"/>
                  </a:cubicBezTo>
                  <a:cubicBezTo>
                    <a:pt x="41" y="6"/>
                    <a:pt x="23" y="2"/>
                    <a:pt x="10" y="8"/>
                  </a:cubicBezTo>
                  <a:cubicBezTo>
                    <a:pt x="2" y="12"/>
                    <a:pt x="2" y="18"/>
                    <a:pt x="3" y="27"/>
                  </a:cubicBezTo>
                  <a:cubicBezTo>
                    <a:pt x="5" y="43"/>
                    <a:pt x="8" y="61"/>
                    <a:pt x="8" y="77"/>
                  </a:cubicBezTo>
                  <a:cubicBezTo>
                    <a:pt x="7" y="94"/>
                    <a:pt x="11" y="111"/>
                    <a:pt x="9" y="128"/>
                  </a:cubicBezTo>
                  <a:cubicBezTo>
                    <a:pt x="6" y="150"/>
                    <a:pt x="8" y="174"/>
                    <a:pt x="8" y="196"/>
                  </a:cubicBezTo>
                  <a:cubicBezTo>
                    <a:pt x="8" y="220"/>
                    <a:pt x="8" y="244"/>
                    <a:pt x="9" y="267"/>
                  </a:cubicBezTo>
                  <a:cubicBezTo>
                    <a:pt x="9" y="270"/>
                    <a:pt x="8" y="273"/>
                    <a:pt x="8" y="276"/>
                  </a:cubicBezTo>
                  <a:cubicBezTo>
                    <a:pt x="7" y="277"/>
                    <a:pt x="6" y="277"/>
                    <a:pt x="6" y="279"/>
                  </a:cubicBezTo>
                  <a:cubicBezTo>
                    <a:pt x="5" y="289"/>
                    <a:pt x="7" y="298"/>
                    <a:pt x="6" y="308"/>
                  </a:cubicBezTo>
                  <a:cubicBezTo>
                    <a:pt x="5" y="315"/>
                    <a:pt x="0" y="323"/>
                    <a:pt x="7" y="328"/>
                  </a:cubicBezTo>
                  <a:cubicBezTo>
                    <a:pt x="13" y="333"/>
                    <a:pt x="28" y="331"/>
                    <a:pt x="35" y="331"/>
                  </a:cubicBezTo>
                  <a:cubicBezTo>
                    <a:pt x="54" y="329"/>
                    <a:pt x="74" y="329"/>
                    <a:pt x="92" y="325"/>
                  </a:cubicBezTo>
                  <a:cubicBezTo>
                    <a:pt x="119" y="317"/>
                    <a:pt x="115" y="291"/>
                    <a:pt x="115" y="268"/>
                  </a:cubicBezTo>
                  <a:cubicBezTo>
                    <a:pt x="115" y="228"/>
                    <a:pt x="115" y="188"/>
                    <a:pt x="115" y="148"/>
                  </a:cubicBezTo>
                  <a:moveTo>
                    <a:pt x="29" y="317"/>
                  </a:moveTo>
                  <a:cubicBezTo>
                    <a:pt x="28" y="317"/>
                    <a:pt x="18" y="316"/>
                    <a:pt x="16" y="318"/>
                  </a:cubicBezTo>
                  <a:cubicBezTo>
                    <a:pt x="16" y="314"/>
                    <a:pt x="17" y="307"/>
                    <a:pt x="17" y="306"/>
                  </a:cubicBezTo>
                  <a:cubicBezTo>
                    <a:pt x="17" y="304"/>
                    <a:pt x="17" y="303"/>
                    <a:pt x="17" y="301"/>
                  </a:cubicBezTo>
                  <a:cubicBezTo>
                    <a:pt x="18" y="296"/>
                    <a:pt x="18" y="291"/>
                    <a:pt x="19" y="285"/>
                  </a:cubicBezTo>
                  <a:cubicBezTo>
                    <a:pt x="19" y="269"/>
                    <a:pt x="19" y="252"/>
                    <a:pt x="19" y="235"/>
                  </a:cubicBezTo>
                  <a:cubicBezTo>
                    <a:pt x="20" y="202"/>
                    <a:pt x="18" y="169"/>
                    <a:pt x="20" y="136"/>
                  </a:cubicBezTo>
                  <a:cubicBezTo>
                    <a:pt x="20" y="125"/>
                    <a:pt x="23" y="116"/>
                    <a:pt x="21" y="105"/>
                  </a:cubicBezTo>
                  <a:cubicBezTo>
                    <a:pt x="19" y="90"/>
                    <a:pt x="21" y="77"/>
                    <a:pt x="19" y="63"/>
                  </a:cubicBezTo>
                  <a:cubicBezTo>
                    <a:pt x="18" y="51"/>
                    <a:pt x="18" y="40"/>
                    <a:pt x="15" y="29"/>
                  </a:cubicBezTo>
                  <a:cubicBezTo>
                    <a:pt x="14" y="20"/>
                    <a:pt x="12" y="21"/>
                    <a:pt x="19" y="18"/>
                  </a:cubicBezTo>
                  <a:cubicBezTo>
                    <a:pt x="26" y="15"/>
                    <a:pt x="35" y="18"/>
                    <a:pt x="43" y="18"/>
                  </a:cubicBezTo>
                  <a:cubicBezTo>
                    <a:pt x="46" y="18"/>
                    <a:pt x="53" y="16"/>
                    <a:pt x="60" y="15"/>
                  </a:cubicBezTo>
                  <a:cubicBezTo>
                    <a:pt x="58" y="41"/>
                    <a:pt x="60" y="67"/>
                    <a:pt x="59" y="93"/>
                  </a:cubicBezTo>
                  <a:cubicBezTo>
                    <a:pt x="59" y="118"/>
                    <a:pt x="56" y="143"/>
                    <a:pt x="56" y="168"/>
                  </a:cubicBezTo>
                  <a:cubicBezTo>
                    <a:pt x="56" y="192"/>
                    <a:pt x="54" y="216"/>
                    <a:pt x="54" y="241"/>
                  </a:cubicBezTo>
                  <a:cubicBezTo>
                    <a:pt x="54" y="264"/>
                    <a:pt x="46" y="291"/>
                    <a:pt x="54" y="314"/>
                  </a:cubicBezTo>
                  <a:cubicBezTo>
                    <a:pt x="54" y="314"/>
                    <a:pt x="54" y="314"/>
                    <a:pt x="54" y="314"/>
                  </a:cubicBezTo>
                  <a:cubicBezTo>
                    <a:pt x="54" y="314"/>
                    <a:pt x="54" y="314"/>
                    <a:pt x="54" y="314"/>
                  </a:cubicBezTo>
                  <a:cubicBezTo>
                    <a:pt x="52" y="314"/>
                    <a:pt x="51" y="314"/>
                    <a:pt x="49" y="314"/>
                  </a:cubicBezTo>
                  <a:cubicBezTo>
                    <a:pt x="42" y="315"/>
                    <a:pt x="36" y="317"/>
                    <a:pt x="29" y="317"/>
                  </a:cubicBezTo>
                  <a:moveTo>
                    <a:pt x="102" y="52"/>
                  </a:moveTo>
                  <a:cubicBezTo>
                    <a:pt x="102" y="70"/>
                    <a:pt x="102" y="87"/>
                    <a:pt x="102" y="105"/>
                  </a:cubicBezTo>
                  <a:cubicBezTo>
                    <a:pt x="102" y="203"/>
                    <a:pt x="102" y="203"/>
                    <a:pt x="102" y="203"/>
                  </a:cubicBezTo>
                  <a:cubicBezTo>
                    <a:pt x="102" y="231"/>
                    <a:pt x="105" y="262"/>
                    <a:pt x="101" y="289"/>
                  </a:cubicBezTo>
                  <a:cubicBezTo>
                    <a:pt x="100" y="293"/>
                    <a:pt x="101" y="302"/>
                    <a:pt x="99" y="304"/>
                  </a:cubicBezTo>
                  <a:cubicBezTo>
                    <a:pt x="96" y="312"/>
                    <a:pt x="84" y="312"/>
                    <a:pt x="77" y="313"/>
                  </a:cubicBezTo>
                  <a:cubicBezTo>
                    <a:pt x="71" y="314"/>
                    <a:pt x="65" y="314"/>
                    <a:pt x="59" y="314"/>
                  </a:cubicBezTo>
                  <a:cubicBezTo>
                    <a:pt x="59" y="314"/>
                    <a:pt x="59" y="314"/>
                    <a:pt x="59" y="314"/>
                  </a:cubicBezTo>
                  <a:cubicBezTo>
                    <a:pt x="63" y="301"/>
                    <a:pt x="61" y="288"/>
                    <a:pt x="63" y="274"/>
                  </a:cubicBezTo>
                  <a:cubicBezTo>
                    <a:pt x="64" y="263"/>
                    <a:pt x="64" y="252"/>
                    <a:pt x="64" y="241"/>
                  </a:cubicBezTo>
                  <a:cubicBezTo>
                    <a:pt x="64" y="216"/>
                    <a:pt x="66" y="192"/>
                    <a:pt x="66" y="168"/>
                  </a:cubicBezTo>
                  <a:cubicBezTo>
                    <a:pt x="66" y="117"/>
                    <a:pt x="71" y="66"/>
                    <a:pt x="67" y="14"/>
                  </a:cubicBezTo>
                  <a:cubicBezTo>
                    <a:pt x="82" y="12"/>
                    <a:pt x="100" y="11"/>
                    <a:pt x="103" y="18"/>
                  </a:cubicBezTo>
                  <a:cubicBezTo>
                    <a:pt x="105" y="21"/>
                    <a:pt x="103" y="29"/>
                    <a:pt x="103" y="32"/>
                  </a:cubicBezTo>
                  <a:cubicBezTo>
                    <a:pt x="102" y="39"/>
                    <a:pt x="103" y="46"/>
                    <a:pt x="102" y="5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5" name="Freeform 356"/>
            <p:cNvSpPr>
              <a:spLocks noEditPoints="1"/>
            </p:cNvSpPr>
            <p:nvPr/>
          </p:nvSpPr>
          <p:spPr bwMode="auto">
            <a:xfrm>
              <a:off x="8969376" y="3390901"/>
              <a:ext cx="52388" cy="47625"/>
            </a:xfrm>
            <a:custGeom>
              <a:avLst/>
              <a:gdLst>
                <a:gd name="T0" fmla="*/ 19 w 24"/>
                <a:gd name="T1" fmla="*/ 4 h 22"/>
                <a:gd name="T2" fmla="*/ 10 w 24"/>
                <a:gd name="T3" fmla="*/ 1 h 22"/>
                <a:gd name="T4" fmla="*/ 9 w 24"/>
                <a:gd name="T5" fmla="*/ 0 h 22"/>
                <a:gd name="T6" fmla="*/ 8 w 24"/>
                <a:gd name="T7" fmla="*/ 1 h 22"/>
                <a:gd name="T8" fmla="*/ 4 w 24"/>
                <a:gd name="T9" fmla="*/ 4 h 22"/>
                <a:gd name="T10" fmla="*/ 3 w 24"/>
                <a:gd name="T11" fmla="*/ 4 h 22"/>
                <a:gd name="T12" fmla="*/ 3 w 24"/>
                <a:gd name="T13" fmla="*/ 5 h 22"/>
                <a:gd name="T14" fmla="*/ 0 w 24"/>
                <a:gd name="T15" fmla="*/ 13 h 22"/>
                <a:gd name="T16" fmla="*/ 12 w 24"/>
                <a:gd name="T17" fmla="*/ 20 h 22"/>
                <a:gd name="T18" fmla="*/ 19 w 24"/>
                <a:gd name="T19" fmla="*/ 4 h 22"/>
                <a:gd name="T20" fmla="*/ 10 w 24"/>
                <a:gd name="T21" fmla="*/ 14 h 22"/>
                <a:gd name="T22" fmla="*/ 4 w 24"/>
                <a:gd name="T23" fmla="*/ 10 h 22"/>
                <a:gd name="T24" fmla="*/ 4 w 24"/>
                <a:gd name="T25" fmla="*/ 8 h 22"/>
                <a:gd name="T26" fmla="*/ 11 w 24"/>
                <a:gd name="T27" fmla="*/ 10 h 22"/>
                <a:gd name="T28" fmla="*/ 13 w 24"/>
                <a:gd name="T29" fmla="*/ 11 h 22"/>
                <a:gd name="T30" fmla="*/ 10 w 24"/>
                <a:gd name="T31" fmla="*/ 1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22">
                  <a:moveTo>
                    <a:pt x="19" y="4"/>
                  </a:moveTo>
                  <a:cubicBezTo>
                    <a:pt x="17" y="2"/>
                    <a:pt x="14" y="1"/>
                    <a:pt x="10" y="1"/>
                  </a:cubicBezTo>
                  <a:cubicBezTo>
                    <a:pt x="10" y="0"/>
                    <a:pt x="10" y="0"/>
                    <a:pt x="9" y="0"/>
                  </a:cubicBezTo>
                  <a:cubicBezTo>
                    <a:pt x="9" y="0"/>
                    <a:pt x="8" y="1"/>
                    <a:pt x="8" y="1"/>
                  </a:cubicBezTo>
                  <a:cubicBezTo>
                    <a:pt x="6" y="1"/>
                    <a:pt x="4" y="2"/>
                    <a:pt x="4" y="4"/>
                  </a:cubicBezTo>
                  <a:cubicBezTo>
                    <a:pt x="4" y="4"/>
                    <a:pt x="3" y="4"/>
                    <a:pt x="3" y="4"/>
                  </a:cubicBezTo>
                  <a:cubicBezTo>
                    <a:pt x="3" y="4"/>
                    <a:pt x="3" y="5"/>
                    <a:pt x="3" y="5"/>
                  </a:cubicBezTo>
                  <a:cubicBezTo>
                    <a:pt x="1" y="7"/>
                    <a:pt x="0" y="10"/>
                    <a:pt x="0" y="13"/>
                  </a:cubicBezTo>
                  <a:cubicBezTo>
                    <a:pt x="1" y="19"/>
                    <a:pt x="7" y="22"/>
                    <a:pt x="12" y="20"/>
                  </a:cubicBezTo>
                  <a:cubicBezTo>
                    <a:pt x="19" y="18"/>
                    <a:pt x="24" y="10"/>
                    <a:pt x="19" y="4"/>
                  </a:cubicBezTo>
                  <a:moveTo>
                    <a:pt x="10" y="14"/>
                  </a:moveTo>
                  <a:cubicBezTo>
                    <a:pt x="7" y="15"/>
                    <a:pt x="4" y="13"/>
                    <a:pt x="4" y="10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6" y="10"/>
                    <a:pt x="9" y="10"/>
                    <a:pt x="11" y="10"/>
                  </a:cubicBezTo>
                  <a:cubicBezTo>
                    <a:pt x="12" y="10"/>
                    <a:pt x="13" y="10"/>
                    <a:pt x="13" y="11"/>
                  </a:cubicBezTo>
                  <a:cubicBezTo>
                    <a:pt x="13" y="12"/>
                    <a:pt x="10" y="14"/>
                    <a:pt x="10" y="14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6" name="Freeform 357"/>
            <p:cNvSpPr>
              <a:spLocks noEditPoints="1"/>
            </p:cNvSpPr>
            <p:nvPr/>
          </p:nvSpPr>
          <p:spPr bwMode="auto">
            <a:xfrm>
              <a:off x="8139114" y="3179764"/>
              <a:ext cx="584200" cy="488950"/>
            </a:xfrm>
            <a:custGeom>
              <a:avLst/>
              <a:gdLst>
                <a:gd name="T0" fmla="*/ 267 w 272"/>
                <a:gd name="T1" fmla="*/ 58 h 228"/>
                <a:gd name="T2" fmla="*/ 257 w 272"/>
                <a:gd name="T3" fmla="*/ 12 h 228"/>
                <a:gd name="T4" fmla="*/ 212 w 272"/>
                <a:gd name="T5" fmla="*/ 3 h 228"/>
                <a:gd name="T6" fmla="*/ 178 w 272"/>
                <a:gd name="T7" fmla="*/ 1 h 228"/>
                <a:gd name="T8" fmla="*/ 147 w 272"/>
                <a:gd name="T9" fmla="*/ 4 h 228"/>
                <a:gd name="T10" fmla="*/ 116 w 272"/>
                <a:gd name="T11" fmla="*/ 9 h 228"/>
                <a:gd name="T12" fmla="*/ 79 w 272"/>
                <a:gd name="T13" fmla="*/ 11 h 228"/>
                <a:gd name="T14" fmla="*/ 5 w 272"/>
                <a:gd name="T15" fmla="*/ 34 h 228"/>
                <a:gd name="T16" fmla="*/ 3 w 272"/>
                <a:gd name="T17" fmla="*/ 78 h 228"/>
                <a:gd name="T18" fmla="*/ 3 w 272"/>
                <a:gd name="T19" fmla="*/ 143 h 228"/>
                <a:gd name="T20" fmla="*/ 8 w 272"/>
                <a:gd name="T21" fmla="*/ 200 h 228"/>
                <a:gd name="T22" fmla="*/ 21 w 272"/>
                <a:gd name="T23" fmla="*/ 219 h 228"/>
                <a:gd name="T24" fmla="*/ 63 w 272"/>
                <a:gd name="T25" fmla="*/ 224 h 228"/>
                <a:gd name="T26" fmla="*/ 118 w 272"/>
                <a:gd name="T27" fmla="*/ 225 h 228"/>
                <a:gd name="T28" fmla="*/ 145 w 272"/>
                <a:gd name="T29" fmla="*/ 228 h 228"/>
                <a:gd name="T30" fmla="*/ 173 w 272"/>
                <a:gd name="T31" fmla="*/ 225 h 228"/>
                <a:gd name="T32" fmla="*/ 235 w 272"/>
                <a:gd name="T33" fmla="*/ 218 h 228"/>
                <a:gd name="T34" fmla="*/ 267 w 272"/>
                <a:gd name="T35" fmla="*/ 167 h 228"/>
                <a:gd name="T36" fmla="*/ 267 w 272"/>
                <a:gd name="T37" fmla="*/ 58 h 228"/>
                <a:gd name="T38" fmla="*/ 255 w 272"/>
                <a:gd name="T39" fmla="*/ 156 h 228"/>
                <a:gd name="T40" fmla="*/ 252 w 272"/>
                <a:gd name="T41" fmla="*/ 187 h 228"/>
                <a:gd name="T42" fmla="*/ 213 w 272"/>
                <a:gd name="T43" fmla="*/ 209 h 228"/>
                <a:gd name="T44" fmla="*/ 166 w 272"/>
                <a:gd name="T45" fmla="*/ 214 h 228"/>
                <a:gd name="T46" fmla="*/ 141 w 272"/>
                <a:gd name="T47" fmla="*/ 215 h 228"/>
                <a:gd name="T48" fmla="*/ 121 w 272"/>
                <a:gd name="T49" fmla="*/ 213 h 228"/>
                <a:gd name="T50" fmla="*/ 40 w 272"/>
                <a:gd name="T51" fmla="*/ 211 h 228"/>
                <a:gd name="T52" fmla="*/ 19 w 272"/>
                <a:gd name="T53" fmla="*/ 197 h 228"/>
                <a:gd name="T54" fmla="*/ 17 w 272"/>
                <a:gd name="T55" fmla="*/ 177 h 228"/>
                <a:gd name="T56" fmla="*/ 14 w 272"/>
                <a:gd name="T57" fmla="*/ 127 h 228"/>
                <a:gd name="T58" fmla="*/ 14 w 272"/>
                <a:gd name="T59" fmla="*/ 81 h 228"/>
                <a:gd name="T60" fmla="*/ 17 w 272"/>
                <a:gd name="T61" fmla="*/ 35 h 228"/>
                <a:gd name="T62" fmla="*/ 73 w 272"/>
                <a:gd name="T63" fmla="*/ 22 h 228"/>
                <a:gd name="T64" fmla="*/ 110 w 272"/>
                <a:gd name="T65" fmla="*/ 20 h 228"/>
                <a:gd name="T66" fmla="*/ 116 w 272"/>
                <a:gd name="T67" fmla="*/ 21 h 228"/>
                <a:gd name="T68" fmla="*/ 118 w 272"/>
                <a:gd name="T69" fmla="*/ 20 h 228"/>
                <a:gd name="T70" fmla="*/ 153 w 272"/>
                <a:gd name="T71" fmla="*/ 18 h 228"/>
                <a:gd name="T72" fmla="*/ 171 w 272"/>
                <a:gd name="T73" fmla="*/ 14 h 228"/>
                <a:gd name="T74" fmla="*/ 198 w 272"/>
                <a:gd name="T75" fmla="*/ 14 h 228"/>
                <a:gd name="T76" fmla="*/ 222 w 272"/>
                <a:gd name="T77" fmla="*/ 16 h 228"/>
                <a:gd name="T78" fmla="*/ 241 w 272"/>
                <a:gd name="T79" fmla="*/ 18 h 228"/>
                <a:gd name="T80" fmla="*/ 255 w 272"/>
                <a:gd name="T81" fmla="*/ 59 h 228"/>
                <a:gd name="T82" fmla="*/ 255 w 272"/>
                <a:gd name="T83" fmla="*/ 156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72" h="228">
                  <a:moveTo>
                    <a:pt x="267" y="58"/>
                  </a:moveTo>
                  <a:cubicBezTo>
                    <a:pt x="265" y="44"/>
                    <a:pt x="269" y="22"/>
                    <a:pt x="257" y="12"/>
                  </a:cubicBezTo>
                  <a:cubicBezTo>
                    <a:pt x="247" y="2"/>
                    <a:pt x="225" y="4"/>
                    <a:pt x="212" y="3"/>
                  </a:cubicBezTo>
                  <a:cubicBezTo>
                    <a:pt x="200" y="2"/>
                    <a:pt x="189" y="0"/>
                    <a:pt x="178" y="1"/>
                  </a:cubicBezTo>
                  <a:cubicBezTo>
                    <a:pt x="167" y="1"/>
                    <a:pt x="157" y="3"/>
                    <a:pt x="147" y="4"/>
                  </a:cubicBezTo>
                  <a:cubicBezTo>
                    <a:pt x="136" y="4"/>
                    <a:pt x="125" y="4"/>
                    <a:pt x="116" y="9"/>
                  </a:cubicBezTo>
                  <a:cubicBezTo>
                    <a:pt x="104" y="10"/>
                    <a:pt x="91" y="10"/>
                    <a:pt x="79" y="11"/>
                  </a:cubicBezTo>
                  <a:cubicBezTo>
                    <a:pt x="57" y="13"/>
                    <a:pt x="15" y="9"/>
                    <a:pt x="5" y="34"/>
                  </a:cubicBezTo>
                  <a:cubicBezTo>
                    <a:pt x="0" y="47"/>
                    <a:pt x="3" y="64"/>
                    <a:pt x="3" y="78"/>
                  </a:cubicBezTo>
                  <a:cubicBezTo>
                    <a:pt x="3" y="100"/>
                    <a:pt x="3" y="122"/>
                    <a:pt x="3" y="143"/>
                  </a:cubicBezTo>
                  <a:cubicBezTo>
                    <a:pt x="3" y="162"/>
                    <a:pt x="6" y="181"/>
                    <a:pt x="8" y="200"/>
                  </a:cubicBezTo>
                  <a:cubicBezTo>
                    <a:pt x="9" y="209"/>
                    <a:pt x="12" y="215"/>
                    <a:pt x="21" y="219"/>
                  </a:cubicBezTo>
                  <a:cubicBezTo>
                    <a:pt x="33" y="225"/>
                    <a:pt x="50" y="223"/>
                    <a:pt x="63" y="224"/>
                  </a:cubicBezTo>
                  <a:cubicBezTo>
                    <a:pt x="81" y="226"/>
                    <a:pt x="100" y="225"/>
                    <a:pt x="118" y="225"/>
                  </a:cubicBezTo>
                  <a:cubicBezTo>
                    <a:pt x="128" y="225"/>
                    <a:pt x="136" y="227"/>
                    <a:pt x="145" y="228"/>
                  </a:cubicBezTo>
                  <a:cubicBezTo>
                    <a:pt x="155" y="228"/>
                    <a:pt x="164" y="226"/>
                    <a:pt x="173" y="225"/>
                  </a:cubicBezTo>
                  <a:cubicBezTo>
                    <a:pt x="194" y="224"/>
                    <a:pt x="214" y="221"/>
                    <a:pt x="235" y="218"/>
                  </a:cubicBezTo>
                  <a:cubicBezTo>
                    <a:pt x="262" y="214"/>
                    <a:pt x="265" y="190"/>
                    <a:pt x="267" y="167"/>
                  </a:cubicBezTo>
                  <a:cubicBezTo>
                    <a:pt x="269" y="130"/>
                    <a:pt x="272" y="94"/>
                    <a:pt x="267" y="58"/>
                  </a:cubicBezTo>
                  <a:moveTo>
                    <a:pt x="255" y="156"/>
                  </a:moveTo>
                  <a:cubicBezTo>
                    <a:pt x="254" y="167"/>
                    <a:pt x="255" y="177"/>
                    <a:pt x="252" y="187"/>
                  </a:cubicBezTo>
                  <a:cubicBezTo>
                    <a:pt x="248" y="207"/>
                    <a:pt x="229" y="205"/>
                    <a:pt x="213" y="209"/>
                  </a:cubicBezTo>
                  <a:cubicBezTo>
                    <a:pt x="197" y="212"/>
                    <a:pt x="182" y="213"/>
                    <a:pt x="166" y="214"/>
                  </a:cubicBezTo>
                  <a:cubicBezTo>
                    <a:pt x="158" y="214"/>
                    <a:pt x="149" y="216"/>
                    <a:pt x="141" y="215"/>
                  </a:cubicBezTo>
                  <a:cubicBezTo>
                    <a:pt x="134" y="215"/>
                    <a:pt x="128" y="213"/>
                    <a:pt x="121" y="213"/>
                  </a:cubicBezTo>
                  <a:cubicBezTo>
                    <a:pt x="94" y="214"/>
                    <a:pt x="67" y="213"/>
                    <a:pt x="40" y="211"/>
                  </a:cubicBezTo>
                  <a:cubicBezTo>
                    <a:pt x="29" y="211"/>
                    <a:pt x="23" y="209"/>
                    <a:pt x="19" y="197"/>
                  </a:cubicBezTo>
                  <a:cubicBezTo>
                    <a:pt x="17" y="192"/>
                    <a:pt x="18" y="183"/>
                    <a:pt x="17" y="177"/>
                  </a:cubicBezTo>
                  <a:cubicBezTo>
                    <a:pt x="15" y="160"/>
                    <a:pt x="14" y="144"/>
                    <a:pt x="14" y="127"/>
                  </a:cubicBezTo>
                  <a:cubicBezTo>
                    <a:pt x="14" y="112"/>
                    <a:pt x="14" y="97"/>
                    <a:pt x="14" y="81"/>
                  </a:cubicBezTo>
                  <a:cubicBezTo>
                    <a:pt x="14" y="70"/>
                    <a:pt x="10" y="46"/>
                    <a:pt x="17" y="35"/>
                  </a:cubicBezTo>
                  <a:cubicBezTo>
                    <a:pt x="26" y="22"/>
                    <a:pt x="59" y="23"/>
                    <a:pt x="73" y="22"/>
                  </a:cubicBezTo>
                  <a:cubicBezTo>
                    <a:pt x="86" y="21"/>
                    <a:pt x="97" y="20"/>
                    <a:pt x="110" y="20"/>
                  </a:cubicBezTo>
                  <a:cubicBezTo>
                    <a:pt x="111" y="21"/>
                    <a:pt x="114" y="22"/>
                    <a:pt x="116" y="21"/>
                  </a:cubicBezTo>
                  <a:cubicBezTo>
                    <a:pt x="117" y="20"/>
                    <a:pt x="117" y="20"/>
                    <a:pt x="118" y="20"/>
                  </a:cubicBezTo>
                  <a:cubicBezTo>
                    <a:pt x="130" y="19"/>
                    <a:pt x="141" y="16"/>
                    <a:pt x="153" y="18"/>
                  </a:cubicBezTo>
                  <a:cubicBezTo>
                    <a:pt x="160" y="19"/>
                    <a:pt x="165" y="18"/>
                    <a:pt x="171" y="14"/>
                  </a:cubicBezTo>
                  <a:cubicBezTo>
                    <a:pt x="180" y="13"/>
                    <a:pt x="189" y="13"/>
                    <a:pt x="198" y="14"/>
                  </a:cubicBezTo>
                  <a:cubicBezTo>
                    <a:pt x="206" y="14"/>
                    <a:pt x="214" y="15"/>
                    <a:pt x="222" y="16"/>
                  </a:cubicBezTo>
                  <a:cubicBezTo>
                    <a:pt x="226" y="17"/>
                    <a:pt x="237" y="16"/>
                    <a:pt x="241" y="18"/>
                  </a:cubicBezTo>
                  <a:cubicBezTo>
                    <a:pt x="256" y="26"/>
                    <a:pt x="253" y="45"/>
                    <a:pt x="255" y="59"/>
                  </a:cubicBezTo>
                  <a:cubicBezTo>
                    <a:pt x="259" y="91"/>
                    <a:pt x="259" y="124"/>
                    <a:pt x="255" y="156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7" name="Freeform 358"/>
            <p:cNvSpPr>
              <a:spLocks/>
            </p:cNvSpPr>
            <p:nvPr/>
          </p:nvSpPr>
          <p:spPr bwMode="auto">
            <a:xfrm>
              <a:off x="8085139" y="3159126"/>
              <a:ext cx="117475" cy="219075"/>
            </a:xfrm>
            <a:custGeom>
              <a:avLst/>
              <a:gdLst>
                <a:gd name="T0" fmla="*/ 53 w 55"/>
                <a:gd name="T1" fmla="*/ 1 h 102"/>
                <a:gd name="T2" fmla="*/ 46 w 55"/>
                <a:gd name="T3" fmla="*/ 13 h 102"/>
                <a:gd name="T4" fmla="*/ 35 w 55"/>
                <a:gd name="T5" fmla="*/ 28 h 102"/>
                <a:gd name="T6" fmla="*/ 21 w 55"/>
                <a:gd name="T7" fmla="*/ 53 h 102"/>
                <a:gd name="T8" fmla="*/ 0 w 55"/>
                <a:gd name="T9" fmla="*/ 101 h 102"/>
                <a:gd name="T10" fmla="*/ 2 w 55"/>
                <a:gd name="T11" fmla="*/ 101 h 102"/>
                <a:gd name="T12" fmla="*/ 26 w 55"/>
                <a:gd name="T13" fmla="*/ 51 h 102"/>
                <a:gd name="T14" fmla="*/ 40 w 55"/>
                <a:gd name="T15" fmla="*/ 24 h 102"/>
                <a:gd name="T16" fmla="*/ 54 w 55"/>
                <a:gd name="T17" fmla="*/ 1 h 102"/>
                <a:gd name="T18" fmla="*/ 53 w 55"/>
                <a:gd name="T19" fmla="*/ 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102">
                  <a:moveTo>
                    <a:pt x="53" y="1"/>
                  </a:moveTo>
                  <a:cubicBezTo>
                    <a:pt x="50" y="4"/>
                    <a:pt x="49" y="9"/>
                    <a:pt x="46" y="13"/>
                  </a:cubicBezTo>
                  <a:cubicBezTo>
                    <a:pt x="43" y="18"/>
                    <a:pt x="38" y="23"/>
                    <a:pt x="35" y="28"/>
                  </a:cubicBezTo>
                  <a:cubicBezTo>
                    <a:pt x="29" y="36"/>
                    <a:pt x="27" y="45"/>
                    <a:pt x="21" y="53"/>
                  </a:cubicBezTo>
                  <a:cubicBezTo>
                    <a:pt x="12" y="67"/>
                    <a:pt x="2" y="85"/>
                    <a:pt x="0" y="101"/>
                  </a:cubicBezTo>
                  <a:cubicBezTo>
                    <a:pt x="0" y="102"/>
                    <a:pt x="1" y="102"/>
                    <a:pt x="2" y="101"/>
                  </a:cubicBezTo>
                  <a:cubicBezTo>
                    <a:pt x="6" y="83"/>
                    <a:pt x="16" y="66"/>
                    <a:pt x="26" y="51"/>
                  </a:cubicBezTo>
                  <a:cubicBezTo>
                    <a:pt x="31" y="42"/>
                    <a:pt x="34" y="33"/>
                    <a:pt x="40" y="24"/>
                  </a:cubicBezTo>
                  <a:cubicBezTo>
                    <a:pt x="46" y="17"/>
                    <a:pt x="49" y="9"/>
                    <a:pt x="54" y="1"/>
                  </a:cubicBezTo>
                  <a:cubicBezTo>
                    <a:pt x="55" y="1"/>
                    <a:pt x="53" y="0"/>
                    <a:pt x="53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8" name="Freeform 359"/>
            <p:cNvSpPr>
              <a:spLocks/>
            </p:cNvSpPr>
            <p:nvPr/>
          </p:nvSpPr>
          <p:spPr bwMode="auto">
            <a:xfrm>
              <a:off x="8096251" y="3194051"/>
              <a:ext cx="130175" cy="231775"/>
            </a:xfrm>
            <a:custGeom>
              <a:avLst/>
              <a:gdLst>
                <a:gd name="T0" fmla="*/ 57 w 61"/>
                <a:gd name="T1" fmla="*/ 2 h 108"/>
                <a:gd name="T2" fmla="*/ 43 w 61"/>
                <a:gd name="T3" fmla="*/ 25 h 108"/>
                <a:gd name="T4" fmla="*/ 28 w 61"/>
                <a:gd name="T5" fmla="*/ 53 h 108"/>
                <a:gd name="T6" fmla="*/ 11 w 61"/>
                <a:gd name="T7" fmla="*/ 83 h 108"/>
                <a:gd name="T8" fmla="*/ 0 w 61"/>
                <a:gd name="T9" fmla="*/ 107 h 108"/>
                <a:gd name="T10" fmla="*/ 2 w 61"/>
                <a:gd name="T11" fmla="*/ 108 h 108"/>
                <a:gd name="T12" fmla="*/ 29 w 61"/>
                <a:gd name="T13" fmla="*/ 59 h 108"/>
                <a:gd name="T14" fmla="*/ 44 w 61"/>
                <a:gd name="T15" fmla="*/ 29 h 108"/>
                <a:gd name="T16" fmla="*/ 59 w 61"/>
                <a:gd name="T17" fmla="*/ 4 h 108"/>
                <a:gd name="T18" fmla="*/ 57 w 61"/>
                <a:gd name="T19" fmla="*/ 2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108">
                  <a:moveTo>
                    <a:pt x="57" y="2"/>
                  </a:moveTo>
                  <a:cubicBezTo>
                    <a:pt x="52" y="8"/>
                    <a:pt x="48" y="17"/>
                    <a:pt x="43" y="25"/>
                  </a:cubicBezTo>
                  <a:cubicBezTo>
                    <a:pt x="37" y="34"/>
                    <a:pt x="32" y="43"/>
                    <a:pt x="28" y="53"/>
                  </a:cubicBezTo>
                  <a:cubicBezTo>
                    <a:pt x="23" y="64"/>
                    <a:pt x="17" y="73"/>
                    <a:pt x="11" y="83"/>
                  </a:cubicBezTo>
                  <a:cubicBezTo>
                    <a:pt x="7" y="91"/>
                    <a:pt x="1" y="98"/>
                    <a:pt x="0" y="107"/>
                  </a:cubicBezTo>
                  <a:cubicBezTo>
                    <a:pt x="0" y="108"/>
                    <a:pt x="2" y="108"/>
                    <a:pt x="2" y="108"/>
                  </a:cubicBezTo>
                  <a:cubicBezTo>
                    <a:pt x="6" y="90"/>
                    <a:pt x="22" y="75"/>
                    <a:pt x="29" y="59"/>
                  </a:cubicBezTo>
                  <a:cubicBezTo>
                    <a:pt x="33" y="48"/>
                    <a:pt x="38" y="39"/>
                    <a:pt x="44" y="29"/>
                  </a:cubicBezTo>
                  <a:cubicBezTo>
                    <a:pt x="49" y="21"/>
                    <a:pt x="53" y="11"/>
                    <a:pt x="59" y="4"/>
                  </a:cubicBezTo>
                  <a:cubicBezTo>
                    <a:pt x="61" y="2"/>
                    <a:pt x="59" y="0"/>
                    <a:pt x="57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9" name="Freeform 360"/>
            <p:cNvSpPr>
              <a:spLocks/>
            </p:cNvSpPr>
            <p:nvPr/>
          </p:nvSpPr>
          <p:spPr bwMode="auto">
            <a:xfrm>
              <a:off x="8104189" y="3211514"/>
              <a:ext cx="149225" cy="292100"/>
            </a:xfrm>
            <a:custGeom>
              <a:avLst/>
              <a:gdLst>
                <a:gd name="T0" fmla="*/ 66 w 69"/>
                <a:gd name="T1" fmla="*/ 1 h 136"/>
                <a:gd name="T2" fmla="*/ 59 w 69"/>
                <a:gd name="T3" fmla="*/ 16 h 136"/>
                <a:gd name="T4" fmla="*/ 50 w 69"/>
                <a:gd name="T5" fmla="*/ 35 h 136"/>
                <a:gd name="T6" fmla="*/ 41 w 69"/>
                <a:gd name="T7" fmla="*/ 53 h 136"/>
                <a:gd name="T8" fmla="*/ 28 w 69"/>
                <a:gd name="T9" fmla="*/ 72 h 136"/>
                <a:gd name="T10" fmla="*/ 9 w 69"/>
                <a:gd name="T11" fmla="*/ 111 h 136"/>
                <a:gd name="T12" fmla="*/ 1 w 69"/>
                <a:gd name="T13" fmla="*/ 135 h 136"/>
                <a:gd name="T14" fmla="*/ 3 w 69"/>
                <a:gd name="T15" fmla="*/ 134 h 136"/>
                <a:gd name="T16" fmla="*/ 13 w 69"/>
                <a:gd name="T17" fmla="*/ 108 h 136"/>
                <a:gd name="T18" fmla="*/ 35 w 69"/>
                <a:gd name="T19" fmla="*/ 67 h 136"/>
                <a:gd name="T20" fmla="*/ 54 w 69"/>
                <a:gd name="T21" fmla="*/ 34 h 136"/>
                <a:gd name="T22" fmla="*/ 68 w 69"/>
                <a:gd name="T23" fmla="*/ 3 h 136"/>
                <a:gd name="T24" fmla="*/ 66 w 69"/>
                <a:gd name="T25" fmla="*/ 1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" h="136">
                  <a:moveTo>
                    <a:pt x="66" y="1"/>
                  </a:moveTo>
                  <a:cubicBezTo>
                    <a:pt x="63" y="6"/>
                    <a:pt x="61" y="11"/>
                    <a:pt x="59" y="16"/>
                  </a:cubicBezTo>
                  <a:cubicBezTo>
                    <a:pt x="57" y="23"/>
                    <a:pt x="53" y="29"/>
                    <a:pt x="50" y="35"/>
                  </a:cubicBezTo>
                  <a:cubicBezTo>
                    <a:pt x="46" y="41"/>
                    <a:pt x="44" y="47"/>
                    <a:pt x="41" y="53"/>
                  </a:cubicBezTo>
                  <a:cubicBezTo>
                    <a:pt x="37" y="60"/>
                    <a:pt x="32" y="66"/>
                    <a:pt x="28" y="72"/>
                  </a:cubicBezTo>
                  <a:cubicBezTo>
                    <a:pt x="19" y="84"/>
                    <a:pt x="15" y="98"/>
                    <a:pt x="9" y="111"/>
                  </a:cubicBezTo>
                  <a:cubicBezTo>
                    <a:pt x="5" y="118"/>
                    <a:pt x="0" y="126"/>
                    <a:pt x="1" y="135"/>
                  </a:cubicBezTo>
                  <a:cubicBezTo>
                    <a:pt x="1" y="136"/>
                    <a:pt x="3" y="136"/>
                    <a:pt x="3" y="134"/>
                  </a:cubicBezTo>
                  <a:cubicBezTo>
                    <a:pt x="3" y="125"/>
                    <a:pt x="10" y="116"/>
                    <a:pt x="13" y="108"/>
                  </a:cubicBezTo>
                  <a:cubicBezTo>
                    <a:pt x="20" y="94"/>
                    <a:pt x="25" y="80"/>
                    <a:pt x="35" y="67"/>
                  </a:cubicBezTo>
                  <a:cubicBezTo>
                    <a:pt x="42" y="57"/>
                    <a:pt x="47" y="45"/>
                    <a:pt x="54" y="34"/>
                  </a:cubicBezTo>
                  <a:cubicBezTo>
                    <a:pt x="60" y="24"/>
                    <a:pt x="61" y="12"/>
                    <a:pt x="68" y="3"/>
                  </a:cubicBezTo>
                  <a:cubicBezTo>
                    <a:pt x="69" y="1"/>
                    <a:pt x="67" y="0"/>
                    <a:pt x="66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0" name="Freeform 361"/>
            <p:cNvSpPr>
              <a:spLocks/>
            </p:cNvSpPr>
            <p:nvPr/>
          </p:nvSpPr>
          <p:spPr bwMode="auto">
            <a:xfrm>
              <a:off x="8115301" y="3303589"/>
              <a:ext cx="127000" cy="250825"/>
            </a:xfrm>
            <a:custGeom>
              <a:avLst/>
              <a:gdLst>
                <a:gd name="T0" fmla="*/ 56 w 59"/>
                <a:gd name="T1" fmla="*/ 1 h 117"/>
                <a:gd name="T2" fmla="*/ 47 w 59"/>
                <a:gd name="T3" fmla="*/ 20 h 117"/>
                <a:gd name="T4" fmla="*/ 39 w 59"/>
                <a:gd name="T5" fmla="*/ 33 h 117"/>
                <a:gd name="T6" fmla="*/ 33 w 59"/>
                <a:gd name="T7" fmla="*/ 49 h 117"/>
                <a:gd name="T8" fmla="*/ 25 w 59"/>
                <a:gd name="T9" fmla="*/ 65 h 117"/>
                <a:gd name="T10" fmla="*/ 10 w 59"/>
                <a:gd name="T11" fmla="*/ 94 h 117"/>
                <a:gd name="T12" fmla="*/ 1 w 59"/>
                <a:gd name="T13" fmla="*/ 115 h 117"/>
                <a:gd name="T14" fmla="*/ 3 w 59"/>
                <a:gd name="T15" fmla="*/ 116 h 117"/>
                <a:gd name="T16" fmla="*/ 5 w 59"/>
                <a:gd name="T17" fmla="*/ 115 h 117"/>
                <a:gd name="T18" fmla="*/ 4 w 59"/>
                <a:gd name="T19" fmla="*/ 113 h 117"/>
                <a:gd name="T20" fmla="*/ 3 w 59"/>
                <a:gd name="T21" fmla="*/ 113 h 117"/>
                <a:gd name="T22" fmla="*/ 16 w 59"/>
                <a:gd name="T23" fmla="*/ 89 h 117"/>
                <a:gd name="T24" fmla="*/ 31 w 59"/>
                <a:gd name="T25" fmla="*/ 59 h 117"/>
                <a:gd name="T26" fmla="*/ 43 w 59"/>
                <a:gd name="T27" fmla="*/ 31 h 117"/>
                <a:gd name="T28" fmla="*/ 58 w 59"/>
                <a:gd name="T29" fmla="*/ 2 h 117"/>
                <a:gd name="T30" fmla="*/ 56 w 59"/>
                <a:gd name="T31" fmla="*/ 1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9" h="117">
                  <a:moveTo>
                    <a:pt x="56" y="1"/>
                  </a:moveTo>
                  <a:cubicBezTo>
                    <a:pt x="53" y="8"/>
                    <a:pt x="50" y="14"/>
                    <a:pt x="47" y="20"/>
                  </a:cubicBezTo>
                  <a:cubicBezTo>
                    <a:pt x="44" y="25"/>
                    <a:pt x="41" y="29"/>
                    <a:pt x="39" y="33"/>
                  </a:cubicBezTo>
                  <a:cubicBezTo>
                    <a:pt x="36" y="38"/>
                    <a:pt x="35" y="44"/>
                    <a:pt x="33" y="49"/>
                  </a:cubicBezTo>
                  <a:cubicBezTo>
                    <a:pt x="31" y="54"/>
                    <a:pt x="28" y="60"/>
                    <a:pt x="25" y="65"/>
                  </a:cubicBezTo>
                  <a:cubicBezTo>
                    <a:pt x="20" y="75"/>
                    <a:pt x="16" y="85"/>
                    <a:pt x="10" y="94"/>
                  </a:cubicBezTo>
                  <a:cubicBezTo>
                    <a:pt x="6" y="101"/>
                    <a:pt x="0" y="107"/>
                    <a:pt x="1" y="115"/>
                  </a:cubicBezTo>
                  <a:cubicBezTo>
                    <a:pt x="1" y="117"/>
                    <a:pt x="2" y="117"/>
                    <a:pt x="3" y="116"/>
                  </a:cubicBezTo>
                  <a:cubicBezTo>
                    <a:pt x="3" y="116"/>
                    <a:pt x="4" y="115"/>
                    <a:pt x="5" y="115"/>
                  </a:cubicBezTo>
                  <a:cubicBezTo>
                    <a:pt x="5" y="114"/>
                    <a:pt x="5" y="113"/>
                    <a:pt x="4" y="113"/>
                  </a:cubicBezTo>
                  <a:cubicBezTo>
                    <a:pt x="4" y="113"/>
                    <a:pt x="4" y="113"/>
                    <a:pt x="3" y="113"/>
                  </a:cubicBezTo>
                  <a:cubicBezTo>
                    <a:pt x="6" y="104"/>
                    <a:pt x="12" y="97"/>
                    <a:pt x="16" y="89"/>
                  </a:cubicBezTo>
                  <a:cubicBezTo>
                    <a:pt x="22" y="79"/>
                    <a:pt x="26" y="69"/>
                    <a:pt x="31" y="59"/>
                  </a:cubicBezTo>
                  <a:cubicBezTo>
                    <a:pt x="35" y="50"/>
                    <a:pt x="38" y="39"/>
                    <a:pt x="43" y="31"/>
                  </a:cubicBezTo>
                  <a:cubicBezTo>
                    <a:pt x="49" y="21"/>
                    <a:pt x="54" y="12"/>
                    <a:pt x="58" y="2"/>
                  </a:cubicBezTo>
                  <a:cubicBezTo>
                    <a:pt x="59" y="0"/>
                    <a:pt x="56" y="0"/>
                    <a:pt x="56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1" name="Freeform 362"/>
            <p:cNvSpPr>
              <a:spLocks/>
            </p:cNvSpPr>
            <p:nvPr/>
          </p:nvSpPr>
          <p:spPr bwMode="auto">
            <a:xfrm>
              <a:off x="8116889" y="3357564"/>
              <a:ext cx="150813" cy="282575"/>
            </a:xfrm>
            <a:custGeom>
              <a:avLst/>
              <a:gdLst>
                <a:gd name="T0" fmla="*/ 67 w 70"/>
                <a:gd name="T1" fmla="*/ 1 h 132"/>
                <a:gd name="T2" fmla="*/ 30 w 70"/>
                <a:gd name="T3" fmla="*/ 71 h 132"/>
                <a:gd name="T4" fmla="*/ 13 w 70"/>
                <a:gd name="T5" fmla="*/ 104 h 132"/>
                <a:gd name="T6" fmla="*/ 0 w 70"/>
                <a:gd name="T7" fmla="*/ 131 h 132"/>
                <a:gd name="T8" fmla="*/ 2 w 70"/>
                <a:gd name="T9" fmla="*/ 132 h 132"/>
                <a:gd name="T10" fmla="*/ 19 w 70"/>
                <a:gd name="T11" fmla="*/ 99 h 132"/>
                <a:gd name="T12" fmla="*/ 36 w 70"/>
                <a:gd name="T13" fmla="*/ 65 h 132"/>
                <a:gd name="T14" fmla="*/ 69 w 70"/>
                <a:gd name="T15" fmla="*/ 2 h 132"/>
                <a:gd name="T16" fmla="*/ 67 w 70"/>
                <a:gd name="T17" fmla="*/ 1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132">
                  <a:moveTo>
                    <a:pt x="67" y="1"/>
                  </a:moveTo>
                  <a:cubicBezTo>
                    <a:pt x="58" y="26"/>
                    <a:pt x="42" y="48"/>
                    <a:pt x="30" y="71"/>
                  </a:cubicBezTo>
                  <a:cubicBezTo>
                    <a:pt x="24" y="82"/>
                    <a:pt x="19" y="93"/>
                    <a:pt x="13" y="104"/>
                  </a:cubicBezTo>
                  <a:cubicBezTo>
                    <a:pt x="8" y="112"/>
                    <a:pt x="1" y="122"/>
                    <a:pt x="0" y="131"/>
                  </a:cubicBezTo>
                  <a:cubicBezTo>
                    <a:pt x="0" y="132"/>
                    <a:pt x="1" y="132"/>
                    <a:pt x="2" y="132"/>
                  </a:cubicBezTo>
                  <a:cubicBezTo>
                    <a:pt x="6" y="120"/>
                    <a:pt x="13" y="109"/>
                    <a:pt x="19" y="99"/>
                  </a:cubicBezTo>
                  <a:cubicBezTo>
                    <a:pt x="25" y="88"/>
                    <a:pt x="30" y="76"/>
                    <a:pt x="36" y="65"/>
                  </a:cubicBezTo>
                  <a:cubicBezTo>
                    <a:pt x="47" y="44"/>
                    <a:pt x="61" y="25"/>
                    <a:pt x="69" y="2"/>
                  </a:cubicBezTo>
                  <a:cubicBezTo>
                    <a:pt x="70" y="0"/>
                    <a:pt x="68" y="0"/>
                    <a:pt x="67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2" name="Freeform 363"/>
            <p:cNvSpPr>
              <a:spLocks/>
            </p:cNvSpPr>
            <p:nvPr/>
          </p:nvSpPr>
          <p:spPr bwMode="auto">
            <a:xfrm>
              <a:off x="8145464" y="3425826"/>
              <a:ext cx="114300" cy="225425"/>
            </a:xfrm>
            <a:custGeom>
              <a:avLst/>
              <a:gdLst>
                <a:gd name="T0" fmla="*/ 49 w 53"/>
                <a:gd name="T1" fmla="*/ 2 h 105"/>
                <a:gd name="T2" fmla="*/ 38 w 53"/>
                <a:gd name="T3" fmla="*/ 32 h 105"/>
                <a:gd name="T4" fmla="*/ 21 w 53"/>
                <a:gd name="T5" fmla="*/ 60 h 105"/>
                <a:gd name="T6" fmla="*/ 10 w 53"/>
                <a:gd name="T7" fmla="*/ 85 h 105"/>
                <a:gd name="T8" fmla="*/ 0 w 53"/>
                <a:gd name="T9" fmla="*/ 104 h 105"/>
                <a:gd name="T10" fmla="*/ 1 w 53"/>
                <a:gd name="T11" fmla="*/ 105 h 105"/>
                <a:gd name="T12" fmla="*/ 14 w 53"/>
                <a:gd name="T13" fmla="*/ 84 h 105"/>
                <a:gd name="T14" fmla="*/ 27 w 53"/>
                <a:gd name="T15" fmla="*/ 56 h 105"/>
                <a:gd name="T16" fmla="*/ 52 w 53"/>
                <a:gd name="T17" fmla="*/ 2 h 105"/>
                <a:gd name="T18" fmla="*/ 49 w 53"/>
                <a:gd name="T19" fmla="*/ 2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105">
                  <a:moveTo>
                    <a:pt x="49" y="2"/>
                  </a:moveTo>
                  <a:cubicBezTo>
                    <a:pt x="45" y="12"/>
                    <a:pt x="42" y="22"/>
                    <a:pt x="38" y="32"/>
                  </a:cubicBezTo>
                  <a:cubicBezTo>
                    <a:pt x="33" y="42"/>
                    <a:pt x="27" y="50"/>
                    <a:pt x="21" y="60"/>
                  </a:cubicBezTo>
                  <a:cubicBezTo>
                    <a:pt x="16" y="68"/>
                    <a:pt x="14" y="77"/>
                    <a:pt x="10" y="85"/>
                  </a:cubicBezTo>
                  <a:cubicBezTo>
                    <a:pt x="7" y="92"/>
                    <a:pt x="0" y="97"/>
                    <a:pt x="0" y="104"/>
                  </a:cubicBezTo>
                  <a:cubicBezTo>
                    <a:pt x="0" y="105"/>
                    <a:pt x="1" y="105"/>
                    <a:pt x="1" y="105"/>
                  </a:cubicBezTo>
                  <a:cubicBezTo>
                    <a:pt x="5" y="97"/>
                    <a:pt x="10" y="91"/>
                    <a:pt x="14" y="84"/>
                  </a:cubicBezTo>
                  <a:cubicBezTo>
                    <a:pt x="18" y="74"/>
                    <a:pt x="21" y="65"/>
                    <a:pt x="27" y="56"/>
                  </a:cubicBezTo>
                  <a:cubicBezTo>
                    <a:pt x="39" y="40"/>
                    <a:pt x="45" y="21"/>
                    <a:pt x="52" y="2"/>
                  </a:cubicBezTo>
                  <a:cubicBezTo>
                    <a:pt x="53" y="1"/>
                    <a:pt x="50" y="0"/>
                    <a:pt x="49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3" name="Freeform 364"/>
            <p:cNvSpPr>
              <a:spLocks/>
            </p:cNvSpPr>
            <p:nvPr/>
          </p:nvSpPr>
          <p:spPr bwMode="auto">
            <a:xfrm>
              <a:off x="8175626" y="3473451"/>
              <a:ext cx="109538" cy="209550"/>
            </a:xfrm>
            <a:custGeom>
              <a:avLst/>
              <a:gdLst>
                <a:gd name="T0" fmla="*/ 48 w 51"/>
                <a:gd name="T1" fmla="*/ 2 h 98"/>
                <a:gd name="T2" fmla="*/ 21 w 51"/>
                <a:gd name="T3" fmla="*/ 54 h 98"/>
                <a:gd name="T4" fmla="*/ 0 w 51"/>
                <a:gd name="T5" fmla="*/ 96 h 98"/>
                <a:gd name="T6" fmla="*/ 3 w 51"/>
                <a:gd name="T7" fmla="*/ 97 h 98"/>
                <a:gd name="T8" fmla="*/ 4 w 51"/>
                <a:gd name="T9" fmla="*/ 96 h 98"/>
                <a:gd name="T10" fmla="*/ 4 w 51"/>
                <a:gd name="T11" fmla="*/ 94 h 98"/>
                <a:gd name="T12" fmla="*/ 3 w 51"/>
                <a:gd name="T13" fmla="*/ 94 h 98"/>
                <a:gd name="T14" fmla="*/ 26 w 51"/>
                <a:gd name="T15" fmla="*/ 49 h 98"/>
                <a:gd name="T16" fmla="*/ 50 w 51"/>
                <a:gd name="T17" fmla="*/ 3 h 98"/>
                <a:gd name="T18" fmla="*/ 48 w 51"/>
                <a:gd name="T19" fmla="*/ 2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98">
                  <a:moveTo>
                    <a:pt x="48" y="2"/>
                  </a:moveTo>
                  <a:cubicBezTo>
                    <a:pt x="36" y="18"/>
                    <a:pt x="30" y="36"/>
                    <a:pt x="21" y="54"/>
                  </a:cubicBezTo>
                  <a:cubicBezTo>
                    <a:pt x="14" y="67"/>
                    <a:pt x="1" y="80"/>
                    <a:pt x="0" y="96"/>
                  </a:cubicBezTo>
                  <a:cubicBezTo>
                    <a:pt x="0" y="98"/>
                    <a:pt x="2" y="98"/>
                    <a:pt x="3" y="97"/>
                  </a:cubicBezTo>
                  <a:cubicBezTo>
                    <a:pt x="3" y="97"/>
                    <a:pt x="4" y="96"/>
                    <a:pt x="4" y="96"/>
                  </a:cubicBezTo>
                  <a:cubicBezTo>
                    <a:pt x="5" y="95"/>
                    <a:pt x="5" y="94"/>
                    <a:pt x="4" y="94"/>
                  </a:cubicBezTo>
                  <a:cubicBezTo>
                    <a:pt x="4" y="94"/>
                    <a:pt x="3" y="94"/>
                    <a:pt x="3" y="94"/>
                  </a:cubicBezTo>
                  <a:cubicBezTo>
                    <a:pt x="6" y="78"/>
                    <a:pt x="19" y="64"/>
                    <a:pt x="26" y="49"/>
                  </a:cubicBezTo>
                  <a:cubicBezTo>
                    <a:pt x="34" y="34"/>
                    <a:pt x="40" y="18"/>
                    <a:pt x="50" y="3"/>
                  </a:cubicBezTo>
                  <a:cubicBezTo>
                    <a:pt x="51" y="2"/>
                    <a:pt x="49" y="0"/>
                    <a:pt x="48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4" name="Freeform 365"/>
            <p:cNvSpPr>
              <a:spLocks/>
            </p:cNvSpPr>
            <p:nvPr/>
          </p:nvSpPr>
          <p:spPr bwMode="auto">
            <a:xfrm>
              <a:off x="8207376" y="3549651"/>
              <a:ext cx="79375" cy="138113"/>
            </a:xfrm>
            <a:custGeom>
              <a:avLst/>
              <a:gdLst>
                <a:gd name="T0" fmla="*/ 36 w 37"/>
                <a:gd name="T1" fmla="*/ 1 h 64"/>
                <a:gd name="T2" fmla="*/ 17 w 37"/>
                <a:gd name="T3" fmla="*/ 32 h 64"/>
                <a:gd name="T4" fmla="*/ 10 w 37"/>
                <a:gd name="T5" fmla="*/ 45 h 64"/>
                <a:gd name="T6" fmla="*/ 2 w 37"/>
                <a:gd name="T7" fmla="*/ 61 h 64"/>
                <a:gd name="T8" fmla="*/ 1 w 37"/>
                <a:gd name="T9" fmla="*/ 61 h 64"/>
                <a:gd name="T10" fmla="*/ 0 w 37"/>
                <a:gd name="T11" fmla="*/ 63 h 64"/>
                <a:gd name="T12" fmla="*/ 2 w 37"/>
                <a:gd name="T13" fmla="*/ 63 h 64"/>
                <a:gd name="T14" fmla="*/ 37 w 37"/>
                <a:gd name="T15" fmla="*/ 2 h 64"/>
                <a:gd name="T16" fmla="*/ 36 w 37"/>
                <a:gd name="T17" fmla="*/ 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64">
                  <a:moveTo>
                    <a:pt x="36" y="1"/>
                  </a:moveTo>
                  <a:cubicBezTo>
                    <a:pt x="29" y="11"/>
                    <a:pt x="23" y="21"/>
                    <a:pt x="17" y="32"/>
                  </a:cubicBezTo>
                  <a:cubicBezTo>
                    <a:pt x="15" y="36"/>
                    <a:pt x="12" y="41"/>
                    <a:pt x="10" y="45"/>
                  </a:cubicBezTo>
                  <a:cubicBezTo>
                    <a:pt x="7" y="50"/>
                    <a:pt x="2" y="57"/>
                    <a:pt x="2" y="61"/>
                  </a:cubicBezTo>
                  <a:cubicBezTo>
                    <a:pt x="2" y="61"/>
                    <a:pt x="1" y="60"/>
                    <a:pt x="1" y="61"/>
                  </a:cubicBezTo>
                  <a:cubicBezTo>
                    <a:pt x="1" y="62"/>
                    <a:pt x="1" y="62"/>
                    <a:pt x="0" y="63"/>
                  </a:cubicBezTo>
                  <a:cubicBezTo>
                    <a:pt x="0" y="64"/>
                    <a:pt x="2" y="64"/>
                    <a:pt x="2" y="63"/>
                  </a:cubicBezTo>
                  <a:cubicBezTo>
                    <a:pt x="15" y="44"/>
                    <a:pt x="24" y="22"/>
                    <a:pt x="37" y="2"/>
                  </a:cubicBezTo>
                  <a:cubicBezTo>
                    <a:pt x="37" y="1"/>
                    <a:pt x="36" y="0"/>
                    <a:pt x="36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5" name="Freeform 366"/>
            <p:cNvSpPr>
              <a:spLocks/>
            </p:cNvSpPr>
            <p:nvPr/>
          </p:nvSpPr>
          <p:spPr bwMode="auto">
            <a:xfrm>
              <a:off x="8239126" y="3543301"/>
              <a:ext cx="88900" cy="150813"/>
            </a:xfrm>
            <a:custGeom>
              <a:avLst/>
              <a:gdLst>
                <a:gd name="T0" fmla="*/ 38 w 41"/>
                <a:gd name="T1" fmla="*/ 2 h 70"/>
                <a:gd name="T2" fmla="*/ 17 w 41"/>
                <a:gd name="T3" fmla="*/ 36 h 70"/>
                <a:gd name="T4" fmla="*/ 1 w 41"/>
                <a:gd name="T5" fmla="*/ 68 h 70"/>
                <a:gd name="T6" fmla="*/ 2 w 41"/>
                <a:gd name="T7" fmla="*/ 70 h 70"/>
                <a:gd name="T8" fmla="*/ 4 w 41"/>
                <a:gd name="T9" fmla="*/ 70 h 70"/>
                <a:gd name="T10" fmla="*/ 4 w 41"/>
                <a:gd name="T11" fmla="*/ 69 h 70"/>
                <a:gd name="T12" fmla="*/ 22 w 41"/>
                <a:gd name="T13" fmla="*/ 34 h 70"/>
                <a:gd name="T14" fmla="*/ 40 w 41"/>
                <a:gd name="T15" fmla="*/ 2 h 70"/>
                <a:gd name="T16" fmla="*/ 38 w 41"/>
                <a:gd name="T17" fmla="*/ 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70">
                  <a:moveTo>
                    <a:pt x="38" y="2"/>
                  </a:moveTo>
                  <a:cubicBezTo>
                    <a:pt x="33" y="15"/>
                    <a:pt x="25" y="25"/>
                    <a:pt x="17" y="36"/>
                  </a:cubicBezTo>
                  <a:cubicBezTo>
                    <a:pt x="10" y="46"/>
                    <a:pt x="4" y="57"/>
                    <a:pt x="1" y="68"/>
                  </a:cubicBezTo>
                  <a:cubicBezTo>
                    <a:pt x="0" y="69"/>
                    <a:pt x="1" y="70"/>
                    <a:pt x="2" y="70"/>
                  </a:cubicBezTo>
                  <a:cubicBezTo>
                    <a:pt x="2" y="70"/>
                    <a:pt x="3" y="70"/>
                    <a:pt x="4" y="70"/>
                  </a:cubicBezTo>
                  <a:cubicBezTo>
                    <a:pt x="5" y="70"/>
                    <a:pt x="5" y="69"/>
                    <a:pt x="4" y="69"/>
                  </a:cubicBezTo>
                  <a:cubicBezTo>
                    <a:pt x="1" y="67"/>
                    <a:pt x="20" y="37"/>
                    <a:pt x="22" y="34"/>
                  </a:cubicBezTo>
                  <a:cubicBezTo>
                    <a:pt x="29" y="24"/>
                    <a:pt x="36" y="14"/>
                    <a:pt x="40" y="2"/>
                  </a:cubicBezTo>
                  <a:cubicBezTo>
                    <a:pt x="41" y="1"/>
                    <a:pt x="38" y="0"/>
                    <a:pt x="38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6" name="Freeform 367"/>
            <p:cNvSpPr>
              <a:spLocks/>
            </p:cNvSpPr>
            <p:nvPr/>
          </p:nvSpPr>
          <p:spPr bwMode="auto">
            <a:xfrm>
              <a:off x="8275639" y="3582989"/>
              <a:ext cx="66675" cy="122238"/>
            </a:xfrm>
            <a:custGeom>
              <a:avLst/>
              <a:gdLst>
                <a:gd name="T0" fmla="*/ 28 w 31"/>
                <a:gd name="T1" fmla="*/ 1 h 57"/>
                <a:gd name="T2" fmla="*/ 11 w 31"/>
                <a:gd name="T3" fmla="*/ 35 h 57"/>
                <a:gd name="T4" fmla="*/ 1 w 31"/>
                <a:gd name="T5" fmla="*/ 56 h 57"/>
                <a:gd name="T6" fmla="*/ 2 w 31"/>
                <a:gd name="T7" fmla="*/ 56 h 57"/>
                <a:gd name="T8" fmla="*/ 16 w 31"/>
                <a:gd name="T9" fmla="*/ 32 h 57"/>
                <a:gd name="T10" fmla="*/ 30 w 31"/>
                <a:gd name="T11" fmla="*/ 2 h 57"/>
                <a:gd name="T12" fmla="*/ 28 w 31"/>
                <a:gd name="T13" fmla="*/ 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57">
                  <a:moveTo>
                    <a:pt x="28" y="1"/>
                  </a:moveTo>
                  <a:cubicBezTo>
                    <a:pt x="23" y="12"/>
                    <a:pt x="17" y="24"/>
                    <a:pt x="11" y="35"/>
                  </a:cubicBezTo>
                  <a:cubicBezTo>
                    <a:pt x="7" y="42"/>
                    <a:pt x="0" y="48"/>
                    <a:pt x="1" y="56"/>
                  </a:cubicBezTo>
                  <a:cubicBezTo>
                    <a:pt x="1" y="57"/>
                    <a:pt x="2" y="57"/>
                    <a:pt x="2" y="56"/>
                  </a:cubicBezTo>
                  <a:cubicBezTo>
                    <a:pt x="4" y="48"/>
                    <a:pt x="12" y="40"/>
                    <a:pt x="16" y="32"/>
                  </a:cubicBezTo>
                  <a:cubicBezTo>
                    <a:pt x="21" y="22"/>
                    <a:pt x="26" y="12"/>
                    <a:pt x="30" y="2"/>
                  </a:cubicBezTo>
                  <a:cubicBezTo>
                    <a:pt x="31" y="1"/>
                    <a:pt x="29" y="0"/>
                    <a:pt x="28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7" name="Freeform 368"/>
            <p:cNvSpPr>
              <a:spLocks/>
            </p:cNvSpPr>
            <p:nvPr/>
          </p:nvSpPr>
          <p:spPr bwMode="auto">
            <a:xfrm>
              <a:off x="8302626" y="3590926"/>
              <a:ext cx="68263" cy="114300"/>
            </a:xfrm>
            <a:custGeom>
              <a:avLst/>
              <a:gdLst>
                <a:gd name="T0" fmla="*/ 29 w 32"/>
                <a:gd name="T1" fmla="*/ 2 h 53"/>
                <a:gd name="T2" fmla="*/ 10 w 32"/>
                <a:gd name="T3" fmla="*/ 33 h 53"/>
                <a:gd name="T4" fmla="*/ 2 w 32"/>
                <a:gd name="T5" fmla="*/ 53 h 53"/>
                <a:gd name="T6" fmla="*/ 3 w 32"/>
                <a:gd name="T7" fmla="*/ 53 h 53"/>
                <a:gd name="T8" fmla="*/ 16 w 32"/>
                <a:gd name="T9" fmla="*/ 29 h 53"/>
                <a:gd name="T10" fmla="*/ 31 w 32"/>
                <a:gd name="T11" fmla="*/ 3 h 53"/>
                <a:gd name="T12" fmla="*/ 29 w 32"/>
                <a:gd name="T13" fmla="*/ 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53">
                  <a:moveTo>
                    <a:pt x="29" y="2"/>
                  </a:moveTo>
                  <a:cubicBezTo>
                    <a:pt x="22" y="12"/>
                    <a:pt x="16" y="23"/>
                    <a:pt x="10" y="33"/>
                  </a:cubicBezTo>
                  <a:cubicBezTo>
                    <a:pt x="6" y="39"/>
                    <a:pt x="0" y="45"/>
                    <a:pt x="2" y="53"/>
                  </a:cubicBezTo>
                  <a:cubicBezTo>
                    <a:pt x="2" y="53"/>
                    <a:pt x="3" y="53"/>
                    <a:pt x="3" y="53"/>
                  </a:cubicBezTo>
                  <a:cubicBezTo>
                    <a:pt x="5" y="44"/>
                    <a:pt x="12" y="36"/>
                    <a:pt x="16" y="29"/>
                  </a:cubicBezTo>
                  <a:cubicBezTo>
                    <a:pt x="21" y="20"/>
                    <a:pt x="26" y="12"/>
                    <a:pt x="31" y="3"/>
                  </a:cubicBezTo>
                  <a:cubicBezTo>
                    <a:pt x="32" y="2"/>
                    <a:pt x="30" y="0"/>
                    <a:pt x="29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8" name="Freeform 369"/>
            <p:cNvSpPr>
              <a:spLocks/>
            </p:cNvSpPr>
            <p:nvPr/>
          </p:nvSpPr>
          <p:spPr bwMode="auto">
            <a:xfrm>
              <a:off x="8315326" y="3622676"/>
              <a:ext cx="66675" cy="96838"/>
            </a:xfrm>
            <a:custGeom>
              <a:avLst/>
              <a:gdLst>
                <a:gd name="T0" fmla="*/ 28 w 31"/>
                <a:gd name="T1" fmla="*/ 2 h 45"/>
                <a:gd name="T2" fmla="*/ 5 w 31"/>
                <a:gd name="T3" fmla="*/ 37 h 45"/>
                <a:gd name="T4" fmla="*/ 6 w 31"/>
                <a:gd name="T5" fmla="*/ 45 h 45"/>
                <a:gd name="T6" fmla="*/ 7 w 31"/>
                <a:gd name="T7" fmla="*/ 44 h 45"/>
                <a:gd name="T8" fmla="*/ 16 w 31"/>
                <a:gd name="T9" fmla="*/ 25 h 45"/>
                <a:gd name="T10" fmla="*/ 30 w 31"/>
                <a:gd name="T11" fmla="*/ 3 h 45"/>
                <a:gd name="T12" fmla="*/ 28 w 31"/>
                <a:gd name="T13" fmla="*/ 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5">
                  <a:moveTo>
                    <a:pt x="28" y="2"/>
                  </a:moveTo>
                  <a:cubicBezTo>
                    <a:pt x="20" y="13"/>
                    <a:pt x="13" y="25"/>
                    <a:pt x="5" y="37"/>
                  </a:cubicBezTo>
                  <a:cubicBezTo>
                    <a:pt x="3" y="40"/>
                    <a:pt x="0" y="45"/>
                    <a:pt x="6" y="45"/>
                  </a:cubicBezTo>
                  <a:cubicBezTo>
                    <a:pt x="7" y="45"/>
                    <a:pt x="7" y="44"/>
                    <a:pt x="7" y="44"/>
                  </a:cubicBezTo>
                  <a:cubicBezTo>
                    <a:pt x="3" y="43"/>
                    <a:pt x="15" y="26"/>
                    <a:pt x="16" y="25"/>
                  </a:cubicBezTo>
                  <a:cubicBezTo>
                    <a:pt x="21" y="18"/>
                    <a:pt x="25" y="10"/>
                    <a:pt x="30" y="3"/>
                  </a:cubicBezTo>
                  <a:cubicBezTo>
                    <a:pt x="31" y="2"/>
                    <a:pt x="29" y="0"/>
                    <a:pt x="28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9" name="Freeform 370"/>
            <p:cNvSpPr>
              <a:spLocks/>
            </p:cNvSpPr>
            <p:nvPr/>
          </p:nvSpPr>
          <p:spPr bwMode="auto">
            <a:xfrm>
              <a:off x="8356601" y="3644901"/>
              <a:ext cx="50800" cy="103188"/>
            </a:xfrm>
            <a:custGeom>
              <a:avLst/>
              <a:gdLst>
                <a:gd name="T0" fmla="*/ 21 w 24"/>
                <a:gd name="T1" fmla="*/ 2 h 48"/>
                <a:gd name="T2" fmla="*/ 0 w 24"/>
                <a:gd name="T3" fmla="*/ 47 h 48"/>
                <a:gd name="T4" fmla="*/ 0 w 24"/>
                <a:gd name="T5" fmla="*/ 47 h 48"/>
                <a:gd name="T6" fmla="*/ 23 w 24"/>
                <a:gd name="T7" fmla="*/ 3 h 48"/>
                <a:gd name="T8" fmla="*/ 21 w 24"/>
                <a:gd name="T9" fmla="*/ 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8">
                  <a:moveTo>
                    <a:pt x="21" y="2"/>
                  </a:moveTo>
                  <a:cubicBezTo>
                    <a:pt x="12" y="16"/>
                    <a:pt x="1" y="30"/>
                    <a:pt x="0" y="47"/>
                  </a:cubicBezTo>
                  <a:cubicBezTo>
                    <a:pt x="0" y="48"/>
                    <a:pt x="0" y="48"/>
                    <a:pt x="0" y="47"/>
                  </a:cubicBezTo>
                  <a:cubicBezTo>
                    <a:pt x="5" y="31"/>
                    <a:pt x="14" y="17"/>
                    <a:pt x="23" y="3"/>
                  </a:cubicBezTo>
                  <a:cubicBezTo>
                    <a:pt x="24" y="2"/>
                    <a:pt x="22" y="0"/>
                    <a:pt x="21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0" name="Freeform 371"/>
            <p:cNvSpPr>
              <a:spLocks/>
            </p:cNvSpPr>
            <p:nvPr/>
          </p:nvSpPr>
          <p:spPr bwMode="auto">
            <a:xfrm>
              <a:off x="8342314" y="3698876"/>
              <a:ext cx="84138" cy="120650"/>
            </a:xfrm>
            <a:custGeom>
              <a:avLst/>
              <a:gdLst>
                <a:gd name="T0" fmla="*/ 38 w 39"/>
                <a:gd name="T1" fmla="*/ 0 h 56"/>
                <a:gd name="T2" fmla="*/ 29 w 39"/>
                <a:gd name="T3" fmla="*/ 9 h 56"/>
                <a:gd name="T4" fmla="*/ 20 w 39"/>
                <a:gd name="T5" fmla="*/ 25 h 56"/>
                <a:gd name="T6" fmla="*/ 0 w 39"/>
                <a:gd name="T7" fmla="*/ 54 h 56"/>
                <a:gd name="T8" fmla="*/ 2 w 39"/>
                <a:gd name="T9" fmla="*/ 56 h 56"/>
                <a:gd name="T10" fmla="*/ 3 w 39"/>
                <a:gd name="T11" fmla="*/ 55 h 56"/>
                <a:gd name="T12" fmla="*/ 4 w 39"/>
                <a:gd name="T13" fmla="*/ 54 h 56"/>
                <a:gd name="T14" fmla="*/ 4 w 39"/>
                <a:gd name="T15" fmla="*/ 52 h 56"/>
                <a:gd name="T16" fmla="*/ 4 w 39"/>
                <a:gd name="T17" fmla="*/ 52 h 56"/>
                <a:gd name="T18" fmla="*/ 22 w 39"/>
                <a:gd name="T19" fmla="*/ 27 h 56"/>
                <a:gd name="T20" fmla="*/ 31 w 39"/>
                <a:gd name="T21" fmla="*/ 13 h 56"/>
                <a:gd name="T22" fmla="*/ 38 w 39"/>
                <a:gd name="T23" fmla="*/ 4 h 56"/>
                <a:gd name="T24" fmla="*/ 38 w 39"/>
                <a:gd name="T25" fmla="*/ 2 h 56"/>
                <a:gd name="T26" fmla="*/ 39 w 39"/>
                <a:gd name="T27" fmla="*/ 2 h 56"/>
                <a:gd name="T28" fmla="*/ 39 w 39"/>
                <a:gd name="T29" fmla="*/ 1 h 56"/>
                <a:gd name="T30" fmla="*/ 38 w 39"/>
                <a:gd name="T31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9" h="56">
                  <a:moveTo>
                    <a:pt x="38" y="0"/>
                  </a:moveTo>
                  <a:cubicBezTo>
                    <a:pt x="35" y="4"/>
                    <a:pt x="32" y="5"/>
                    <a:pt x="29" y="9"/>
                  </a:cubicBezTo>
                  <a:cubicBezTo>
                    <a:pt x="26" y="15"/>
                    <a:pt x="23" y="20"/>
                    <a:pt x="20" y="25"/>
                  </a:cubicBezTo>
                  <a:cubicBezTo>
                    <a:pt x="13" y="35"/>
                    <a:pt x="4" y="43"/>
                    <a:pt x="0" y="54"/>
                  </a:cubicBezTo>
                  <a:cubicBezTo>
                    <a:pt x="0" y="55"/>
                    <a:pt x="1" y="56"/>
                    <a:pt x="2" y="56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4" y="55"/>
                    <a:pt x="4" y="55"/>
                    <a:pt x="4" y="54"/>
                  </a:cubicBezTo>
                  <a:cubicBezTo>
                    <a:pt x="4" y="54"/>
                    <a:pt x="4" y="53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9" y="43"/>
                    <a:pt x="17" y="36"/>
                    <a:pt x="22" y="27"/>
                  </a:cubicBezTo>
                  <a:cubicBezTo>
                    <a:pt x="25" y="23"/>
                    <a:pt x="28" y="18"/>
                    <a:pt x="31" y="13"/>
                  </a:cubicBezTo>
                  <a:cubicBezTo>
                    <a:pt x="33" y="9"/>
                    <a:pt x="33" y="7"/>
                    <a:pt x="38" y="4"/>
                  </a:cubicBezTo>
                  <a:cubicBezTo>
                    <a:pt x="38" y="3"/>
                    <a:pt x="38" y="3"/>
                    <a:pt x="38" y="2"/>
                  </a:cubicBezTo>
                  <a:cubicBezTo>
                    <a:pt x="38" y="3"/>
                    <a:pt x="39" y="3"/>
                    <a:pt x="39" y="2"/>
                  </a:cubicBezTo>
                  <a:cubicBezTo>
                    <a:pt x="39" y="2"/>
                    <a:pt x="39" y="1"/>
                    <a:pt x="39" y="1"/>
                  </a:cubicBezTo>
                  <a:cubicBezTo>
                    <a:pt x="39" y="0"/>
                    <a:pt x="39" y="0"/>
                    <a:pt x="38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1" name="Freeform 372"/>
            <p:cNvSpPr>
              <a:spLocks/>
            </p:cNvSpPr>
            <p:nvPr/>
          </p:nvSpPr>
          <p:spPr bwMode="auto">
            <a:xfrm>
              <a:off x="8372476" y="3698876"/>
              <a:ext cx="77788" cy="112713"/>
            </a:xfrm>
            <a:custGeom>
              <a:avLst/>
              <a:gdLst>
                <a:gd name="T0" fmla="*/ 33 w 36"/>
                <a:gd name="T1" fmla="*/ 2 h 53"/>
                <a:gd name="T2" fmla="*/ 24 w 36"/>
                <a:gd name="T3" fmla="*/ 14 h 53"/>
                <a:gd name="T4" fmla="*/ 12 w 36"/>
                <a:gd name="T5" fmla="*/ 32 h 53"/>
                <a:gd name="T6" fmla="*/ 1 w 36"/>
                <a:gd name="T7" fmla="*/ 53 h 53"/>
                <a:gd name="T8" fmla="*/ 3 w 36"/>
                <a:gd name="T9" fmla="*/ 53 h 53"/>
                <a:gd name="T10" fmla="*/ 17 w 36"/>
                <a:gd name="T11" fmla="*/ 30 h 53"/>
                <a:gd name="T12" fmla="*/ 36 w 36"/>
                <a:gd name="T13" fmla="*/ 3 h 53"/>
                <a:gd name="T14" fmla="*/ 33 w 36"/>
                <a:gd name="T15" fmla="*/ 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53">
                  <a:moveTo>
                    <a:pt x="33" y="2"/>
                  </a:moveTo>
                  <a:cubicBezTo>
                    <a:pt x="31" y="6"/>
                    <a:pt x="27" y="10"/>
                    <a:pt x="24" y="14"/>
                  </a:cubicBezTo>
                  <a:cubicBezTo>
                    <a:pt x="19" y="20"/>
                    <a:pt x="16" y="26"/>
                    <a:pt x="12" y="32"/>
                  </a:cubicBezTo>
                  <a:cubicBezTo>
                    <a:pt x="8" y="37"/>
                    <a:pt x="0" y="46"/>
                    <a:pt x="1" y="53"/>
                  </a:cubicBezTo>
                  <a:cubicBezTo>
                    <a:pt x="1" y="53"/>
                    <a:pt x="2" y="53"/>
                    <a:pt x="3" y="53"/>
                  </a:cubicBezTo>
                  <a:cubicBezTo>
                    <a:pt x="7" y="45"/>
                    <a:pt x="12" y="37"/>
                    <a:pt x="17" y="30"/>
                  </a:cubicBezTo>
                  <a:cubicBezTo>
                    <a:pt x="23" y="21"/>
                    <a:pt x="31" y="13"/>
                    <a:pt x="36" y="3"/>
                  </a:cubicBezTo>
                  <a:cubicBezTo>
                    <a:pt x="36" y="1"/>
                    <a:pt x="34" y="0"/>
                    <a:pt x="33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2" name="Freeform 373"/>
            <p:cNvSpPr>
              <a:spLocks/>
            </p:cNvSpPr>
            <p:nvPr/>
          </p:nvSpPr>
          <p:spPr bwMode="auto">
            <a:xfrm>
              <a:off x="8393114" y="3802064"/>
              <a:ext cx="14288" cy="31750"/>
            </a:xfrm>
            <a:custGeom>
              <a:avLst/>
              <a:gdLst>
                <a:gd name="T0" fmla="*/ 4 w 7"/>
                <a:gd name="T1" fmla="*/ 1 h 15"/>
                <a:gd name="T2" fmla="*/ 0 w 7"/>
                <a:gd name="T3" fmla="*/ 14 h 15"/>
                <a:gd name="T4" fmla="*/ 1 w 7"/>
                <a:gd name="T5" fmla="*/ 14 h 15"/>
                <a:gd name="T6" fmla="*/ 6 w 7"/>
                <a:gd name="T7" fmla="*/ 2 h 15"/>
                <a:gd name="T8" fmla="*/ 4 w 7"/>
                <a:gd name="T9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5">
                  <a:moveTo>
                    <a:pt x="4" y="1"/>
                  </a:moveTo>
                  <a:cubicBezTo>
                    <a:pt x="2" y="5"/>
                    <a:pt x="0" y="10"/>
                    <a:pt x="0" y="14"/>
                  </a:cubicBezTo>
                  <a:cubicBezTo>
                    <a:pt x="0" y="15"/>
                    <a:pt x="1" y="15"/>
                    <a:pt x="1" y="14"/>
                  </a:cubicBezTo>
                  <a:cubicBezTo>
                    <a:pt x="2" y="10"/>
                    <a:pt x="4" y="6"/>
                    <a:pt x="6" y="2"/>
                  </a:cubicBezTo>
                  <a:cubicBezTo>
                    <a:pt x="7" y="1"/>
                    <a:pt x="5" y="0"/>
                    <a:pt x="4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3" name="Freeform 374"/>
            <p:cNvSpPr>
              <a:spLocks/>
            </p:cNvSpPr>
            <p:nvPr/>
          </p:nvSpPr>
          <p:spPr bwMode="auto">
            <a:xfrm>
              <a:off x="8842376" y="3121026"/>
              <a:ext cx="85725" cy="146050"/>
            </a:xfrm>
            <a:custGeom>
              <a:avLst/>
              <a:gdLst>
                <a:gd name="T0" fmla="*/ 38 w 40"/>
                <a:gd name="T1" fmla="*/ 2 h 68"/>
                <a:gd name="T2" fmla="*/ 29 w 40"/>
                <a:gd name="T3" fmla="*/ 18 h 68"/>
                <a:gd name="T4" fmla="*/ 17 w 40"/>
                <a:gd name="T5" fmla="*/ 34 h 68"/>
                <a:gd name="T6" fmla="*/ 9 w 40"/>
                <a:gd name="T7" fmla="*/ 49 h 68"/>
                <a:gd name="T8" fmla="*/ 1 w 40"/>
                <a:gd name="T9" fmla="*/ 66 h 68"/>
                <a:gd name="T10" fmla="*/ 1 w 40"/>
                <a:gd name="T11" fmla="*/ 67 h 68"/>
                <a:gd name="T12" fmla="*/ 8 w 40"/>
                <a:gd name="T13" fmla="*/ 61 h 68"/>
                <a:gd name="T14" fmla="*/ 19 w 40"/>
                <a:gd name="T15" fmla="*/ 37 h 68"/>
                <a:gd name="T16" fmla="*/ 34 w 40"/>
                <a:gd name="T17" fmla="*/ 14 h 68"/>
                <a:gd name="T18" fmla="*/ 40 w 40"/>
                <a:gd name="T19" fmla="*/ 2 h 68"/>
                <a:gd name="T20" fmla="*/ 38 w 40"/>
                <a:gd name="T21" fmla="*/ 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68">
                  <a:moveTo>
                    <a:pt x="38" y="2"/>
                  </a:moveTo>
                  <a:cubicBezTo>
                    <a:pt x="38" y="8"/>
                    <a:pt x="32" y="12"/>
                    <a:pt x="29" y="18"/>
                  </a:cubicBezTo>
                  <a:cubicBezTo>
                    <a:pt x="25" y="23"/>
                    <a:pt x="21" y="29"/>
                    <a:pt x="17" y="34"/>
                  </a:cubicBezTo>
                  <a:cubicBezTo>
                    <a:pt x="14" y="39"/>
                    <a:pt x="11" y="44"/>
                    <a:pt x="9" y="49"/>
                  </a:cubicBezTo>
                  <a:cubicBezTo>
                    <a:pt x="6" y="54"/>
                    <a:pt x="6" y="63"/>
                    <a:pt x="1" y="66"/>
                  </a:cubicBezTo>
                  <a:cubicBezTo>
                    <a:pt x="0" y="66"/>
                    <a:pt x="0" y="68"/>
                    <a:pt x="1" y="67"/>
                  </a:cubicBezTo>
                  <a:cubicBezTo>
                    <a:pt x="5" y="67"/>
                    <a:pt x="6" y="64"/>
                    <a:pt x="8" y="61"/>
                  </a:cubicBezTo>
                  <a:cubicBezTo>
                    <a:pt x="11" y="53"/>
                    <a:pt x="13" y="45"/>
                    <a:pt x="19" y="37"/>
                  </a:cubicBezTo>
                  <a:cubicBezTo>
                    <a:pt x="24" y="30"/>
                    <a:pt x="28" y="22"/>
                    <a:pt x="34" y="14"/>
                  </a:cubicBezTo>
                  <a:cubicBezTo>
                    <a:pt x="37" y="10"/>
                    <a:pt x="40" y="7"/>
                    <a:pt x="40" y="2"/>
                  </a:cubicBezTo>
                  <a:cubicBezTo>
                    <a:pt x="40" y="0"/>
                    <a:pt x="38" y="0"/>
                    <a:pt x="38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4" name="Freeform 375"/>
            <p:cNvSpPr>
              <a:spLocks/>
            </p:cNvSpPr>
            <p:nvPr/>
          </p:nvSpPr>
          <p:spPr bwMode="auto">
            <a:xfrm>
              <a:off x="8848726" y="3179764"/>
              <a:ext cx="103188" cy="138113"/>
            </a:xfrm>
            <a:custGeom>
              <a:avLst/>
              <a:gdLst>
                <a:gd name="T0" fmla="*/ 45 w 48"/>
                <a:gd name="T1" fmla="*/ 1 h 65"/>
                <a:gd name="T2" fmla="*/ 34 w 48"/>
                <a:gd name="T3" fmla="*/ 16 h 65"/>
                <a:gd name="T4" fmla="*/ 19 w 48"/>
                <a:gd name="T5" fmla="*/ 33 h 65"/>
                <a:gd name="T6" fmla="*/ 0 w 48"/>
                <a:gd name="T7" fmla="*/ 64 h 65"/>
                <a:gd name="T8" fmla="*/ 1 w 48"/>
                <a:gd name="T9" fmla="*/ 65 h 65"/>
                <a:gd name="T10" fmla="*/ 10 w 48"/>
                <a:gd name="T11" fmla="*/ 51 h 65"/>
                <a:gd name="T12" fmla="*/ 22 w 48"/>
                <a:gd name="T13" fmla="*/ 34 h 65"/>
                <a:gd name="T14" fmla="*/ 33 w 48"/>
                <a:gd name="T15" fmla="*/ 22 h 65"/>
                <a:gd name="T16" fmla="*/ 47 w 48"/>
                <a:gd name="T17" fmla="*/ 3 h 65"/>
                <a:gd name="T18" fmla="*/ 45 w 48"/>
                <a:gd name="T19" fmla="*/ 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65">
                  <a:moveTo>
                    <a:pt x="45" y="1"/>
                  </a:moveTo>
                  <a:cubicBezTo>
                    <a:pt x="40" y="6"/>
                    <a:pt x="37" y="10"/>
                    <a:pt x="34" y="16"/>
                  </a:cubicBezTo>
                  <a:cubicBezTo>
                    <a:pt x="30" y="22"/>
                    <a:pt x="25" y="27"/>
                    <a:pt x="19" y="33"/>
                  </a:cubicBezTo>
                  <a:cubicBezTo>
                    <a:pt x="11" y="42"/>
                    <a:pt x="6" y="53"/>
                    <a:pt x="0" y="64"/>
                  </a:cubicBezTo>
                  <a:cubicBezTo>
                    <a:pt x="0" y="65"/>
                    <a:pt x="1" y="65"/>
                    <a:pt x="1" y="65"/>
                  </a:cubicBezTo>
                  <a:cubicBezTo>
                    <a:pt x="5" y="61"/>
                    <a:pt x="7" y="56"/>
                    <a:pt x="10" y="51"/>
                  </a:cubicBezTo>
                  <a:cubicBezTo>
                    <a:pt x="13" y="45"/>
                    <a:pt x="18" y="39"/>
                    <a:pt x="22" y="34"/>
                  </a:cubicBezTo>
                  <a:cubicBezTo>
                    <a:pt x="26" y="30"/>
                    <a:pt x="30" y="26"/>
                    <a:pt x="33" y="22"/>
                  </a:cubicBezTo>
                  <a:cubicBezTo>
                    <a:pt x="38" y="15"/>
                    <a:pt x="41" y="9"/>
                    <a:pt x="47" y="3"/>
                  </a:cubicBezTo>
                  <a:cubicBezTo>
                    <a:pt x="48" y="2"/>
                    <a:pt x="46" y="0"/>
                    <a:pt x="45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5" name="Freeform 376"/>
            <p:cNvSpPr>
              <a:spLocks/>
            </p:cNvSpPr>
            <p:nvPr/>
          </p:nvSpPr>
          <p:spPr bwMode="auto">
            <a:xfrm>
              <a:off x="8842376" y="3222626"/>
              <a:ext cx="114300" cy="160338"/>
            </a:xfrm>
            <a:custGeom>
              <a:avLst/>
              <a:gdLst>
                <a:gd name="T0" fmla="*/ 50 w 53"/>
                <a:gd name="T1" fmla="*/ 1 h 75"/>
                <a:gd name="T2" fmla="*/ 19 w 53"/>
                <a:gd name="T3" fmla="*/ 42 h 75"/>
                <a:gd name="T4" fmla="*/ 7 w 53"/>
                <a:gd name="T5" fmla="*/ 59 h 75"/>
                <a:gd name="T6" fmla="*/ 1 w 53"/>
                <a:gd name="T7" fmla="*/ 67 h 75"/>
                <a:gd name="T8" fmla="*/ 0 w 53"/>
                <a:gd name="T9" fmla="*/ 70 h 75"/>
                <a:gd name="T10" fmla="*/ 0 w 53"/>
                <a:gd name="T11" fmla="*/ 71 h 75"/>
                <a:gd name="T12" fmla="*/ 2 w 53"/>
                <a:gd name="T13" fmla="*/ 72 h 75"/>
                <a:gd name="T14" fmla="*/ 1 w 53"/>
                <a:gd name="T15" fmla="*/ 72 h 75"/>
                <a:gd name="T16" fmla="*/ 0 w 53"/>
                <a:gd name="T17" fmla="*/ 73 h 75"/>
                <a:gd name="T18" fmla="*/ 2 w 53"/>
                <a:gd name="T19" fmla="*/ 74 h 75"/>
                <a:gd name="T20" fmla="*/ 12 w 53"/>
                <a:gd name="T21" fmla="*/ 56 h 75"/>
                <a:gd name="T22" fmla="*/ 26 w 53"/>
                <a:gd name="T23" fmla="*/ 38 h 75"/>
                <a:gd name="T24" fmla="*/ 52 w 53"/>
                <a:gd name="T25" fmla="*/ 3 h 75"/>
                <a:gd name="T26" fmla="*/ 50 w 53"/>
                <a:gd name="T27" fmla="*/ 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3" h="75">
                  <a:moveTo>
                    <a:pt x="50" y="1"/>
                  </a:moveTo>
                  <a:cubicBezTo>
                    <a:pt x="38" y="13"/>
                    <a:pt x="31" y="29"/>
                    <a:pt x="19" y="42"/>
                  </a:cubicBezTo>
                  <a:cubicBezTo>
                    <a:pt x="15" y="47"/>
                    <a:pt x="11" y="53"/>
                    <a:pt x="7" y="59"/>
                  </a:cubicBezTo>
                  <a:cubicBezTo>
                    <a:pt x="5" y="61"/>
                    <a:pt x="3" y="64"/>
                    <a:pt x="1" y="67"/>
                  </a:cubicBezTo>
                  <a:cubicBezTo>
                    <a:pt x="1" y="68"/>
                    <a:pt x="1" y="69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0"/>
                    <a:pt x="1" y="67"/>
                    <a:pt x="2" y="72"/>
                  </a:cubicBezTo>
                  <a:cubicBezTo>
                    <a:pt x="2" y="71"/>
                    <a:pt x="1" y="71"/>
                    <a:pt x="1" y="72"/>
                  </a:cubicBezTo>
                  <a:cubicBezTo>
                    <a:pt x="1" y="72"/>
                    <a:pt x="0" y="73"/>
                    <a:pt x="0" y="73"/>
                  </a:cubicBezTo>
                  <a:cubicBezTo>
                    <a:pt x="0" y="74"/>
                    <a:pt x="2" y="75"/>
                    <a:pt x="2" y="74"/>
                  </a:cubicBezTo>
                  <a:cubicBezTo>
                    <a:pt x="3" y="67"/>
                    <a:pt x="8" y="62"/>
                    <a:pt x="12" y="56"/>
                  </a:cubicBezTo>
                  <a:cubicBezTo>
                    <a:pt x="16" y="50"/>
                    <a:pt x="21" y="44"/>
                    <a:pt x="26" y="38"/>
                  </a:cubicBezTo>
                  <a:cubicBezTo>
                    <a:pt x="35" y="26"/>
                    <a:pt x="42" y="13"/>
                    <a:pt x="52" y="3"/>
                  </a:cubicBezTo>
                  <a:cubicBezTo>
                    <a:pt x="53" y="2"/>
                    <a:pt x="51" y="0"/>
                    <a:pt x="50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6" name="Freeform 377"/>
            <p:cNvSpPr>
              <a:spLocks/>
            </p:cNvSpPr>
            <p:nvPr/>
          </p:nvSpPr>
          <p:spPr bwMode="auto">
            <a:xfrm>
              <a:off x="8842376" y="3375026"/>
              <a:ext cx="0" cy="1588"/>
            </a:xfrm>
            <a:custGeom>
              <a:avLst/>
              <a:gdLst>
                <a:gd name="T0" fmla="*/ 0 h 1"/>
                <a:gd name="T1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7" name="Freeform 378"/>
            <p:cNvSpPr>
              <a:spLocks/>
            </p:cNvSpPr>
            <p:nvPr/>
          </p:nvSpPr>
          <p:spPr bwMode="auto">
            <a:xfrm>
              <a:off x="8853489" y="3243264"/>
              <a:ext cx="123825" cy="161925"/>
            </a:xfrm>
            <a:custGeom>
              <a:avLst/>
              <a:gdLst>
                <a:gd name="T0" fmla="*/ 55 w 58"/>
                <a:gd name="T1" fmla="*/ 1 h 75"/>
                <a:gd name="T2" fmla="*/ 28 w 58"/>
                <a:gd name="T3" fmla="*/ 38 h 75"/>
                <a:gd name="T4" fmla="*/ 1 w 58"/>
                <a:gd name="T5" fmla="*/ 74 h 75"/>
                <a:gd name="T6" fmla="*/ 2 w 58"/>
                <a:gd name="T7" fmla="*/ 75 h 75"/>
                <a:gd name="T8" fmla="*/ 17 w 58"/>
                <a:gd name="T9" fmla="*/ 57 h 75"/>
                <a:gd name="T10" fmla="*/ 30 w 58"/>
                <a:gd name="T11" fmla="*/ 40 h 75"/>
                <a:gd name="T12" fmla="*/ 57 w 58"/>
                <a:gd name="T13" fmla="*/ 3 h 75"/>
                <a:gd name="T14" fmla="*/ 55 w 58"/>
                <a:gd name="T15" fmla="*/ 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75">
                  <a:moveTo>
                    <a:pt x="55" y="1"/>
                  </a:moveTo>
                  <a:cubicBezTo>
                    <a:pt x="49" y="15"/>
                    <a:pt x="37" y="25"/>
                    <a:pt x="28" y="38"/>
                  </a:cubicBezTo>
                  <a:cubicBezTo>
                    <a:pt x="19" y="50"/>
                    <a:pt x="9" y="61"/>
                    <a:pt x="1" y="74"/>
                  </a:cubicBezTo>
                  <a:cubicBezTo>
                    <a:pt x="0" y="75"/>
                    <a:pt x="1" y="75"/>
                    <a:pt x="2" y="75"/>
                  </a:cubicBezTo>
                  <a:cubicBezTo>
                    <a:pt x="8" y="70"/>
                    <a:pt x="12" y="62"/>
                    <a:pt x="17" y="57"/>
                  </a:cubicBezTo>
                  <a:cubicBezTo>
                    <a:pt x="22" y="52"/>
                    <a:pt x="26" y="46"/>
                    <a:pt x="30" y="40"/>
                  </a:cubicBezTo>
                  <a:cubicBezTo>
                    <a:pt x="39" y="27"/>
                    <a:pt x="51" y="17"/>
                    <a:pt x="57" y="3"/>
                  </a:cubicBezTo>
                  <a:cubicBezTo>
                    <a:pt x="58" y="1"/>
                    <a:pt x="56" y="0"/>
                    <a:pt x="55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8" name="Freeform 379"/>
            <p:cNvSpPr>
              <a:spLocks/>
            </p:cNvSpPr>
            <p:nvPr/>
          </p:nvSpPr>
          <p:spPr bwMode="auto">
            <a:xfrm>
              <a:off x="8842376" y="3286126"/>
              <a:ext cx="131763" cy="214313"/>
            </a:xfrm>
            <a:custGeom>
              <a:avLst/>
              <a:gdLst>
                <a:gd name="T0" fmla="*/ 60 w 61"/>
                <a:gd name="T1" fmla="*/ 3 h 100"/>
                <a:gd name="T2" fmla="*/ 58 w 61"/>
                <a:gd name="T3" fmla="*/ 1 h 100"/>
                <a:gd name="T4" fmla="*/ 29 w 61"/>
                <a:gd name="T5" fmla="*/ 42 h 100"/>
                <a:gd name="T6" fmla="*/ 10 w 61"/>
                <a:gd name="T7" fmla="*/ 82 h 100"/>
                <a:gd name="T8" fmla="*/ 12 w 61"/>
                <a:gd name="T9" fmla="*/ 83 h 100"/>
                <a:gd name="T10" fmla="*/ 14 w 61"/>
                <a:gd name="T11" fmla="*/ 83 h 100"/>
                <a:gd name="T12" fmla="*/ 12 w 61"/>
                <a:gd name="T13" fmla="*/ 85 h 100"/>
                <a:gd name="T14" fmla="*/ 1 w 61"/>
                <a:gd name="T15" fmla="*/ 99 h 100"/>
                <a:gd name="T16" fmla="*/ 1 w 61"/>
                <a:gd name="T17" fmla="*/ 100 h 100"/>
                <a:gd name="T18" fmla="*/ 10 w 61"/>
                <a:gd name="T19" fmla="*/ 91 h 100"/>
                <a:gd name="T20" fmla="*/ 25 w 61"/>
                <a:gd name="T21" fmla="*/ 71 h 100"/>
                <a:gd name="T22" fmla="*/ 40 w 61"/>
                <a:gd name="T23" fmla="*/ 46 h 100"/>
                <a:gd name="T24" fmla="*/ 50 w 61"/>
                <a:gd name="T25" fmla="*/ 27 h 100"/>
                <a:gd name="T26" fmla="*/ 47 w 61"/>
                <a:gd name="T27" fmla="*/ 27 h 100"/>
                <a:gd name="T28" fmla="*/ 38 w 61"/>
                <a:gd name="T29" fmla="*/ 44 h 100"/>
                <a:gd name="T30" fmla="*/ 25 w 61"/>
                <a:gd name="T31" fmla="*/ 65 h 100"/>
                <a:gd name="T32" fmla="*/ 14 w 61"/>
                <a:gd name="T33" fmla="*/ 81 h 100"/>
                <a:gd name="T34" fmla="*/ 14 w 61"/>
                <a:gd name="T35" fmla="*/ 81 h 100"/>
                <a:gd name="T36" fmla="*/ 35 w 61"/>
                <a:gd name="T37" fmla="*/ 39 h 100"/>
                <a:gd name="T38" fmla="*/ 60 w 61"/>
                <a:gd name="T39" fmla="*/ 3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1" h="100">
                  <a:moveTo>
                    <a:pt x="60" y="3"/>
                  </a:moveTo>
                  <a:cubicBezTo>
                    <a:pt x="61" y="2"/>
                    <a:pt x="59" y="0"/>
                    <a:pt x="58" y="1"/>
                  </a:cubicBezTo>
                  <a:cubicBezTo>
                    <a:pt x="47" y="14"/>
                    <a:pt x="39" y="28"/>
                    <a:pt x="29" y="42"/>
                  </a:cubicBezTo>
                  <a:cubicBezTo>
                    <a:pt x="21" y="52"/>
                    <a:pt x="6" y="67"/>
                    <a:pt x="10" y="82"/>
                  </a:cubicBezTo>
                  <a:cubicBezTo>
                    <a:pt x="11" y="82"/>
                    <a:pt x="11" y="83"/>
                    <a:pt x="12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3" y="83"/>
                    <a:pt x="13" y="84"/>
                    <a:pt x="12" y="85"/>
                  </a:cubicBezTo>
                  <a:cubicBezTo>
                    <a:pt x="9" y="89"/>
                    <a:pt x="6" y="97"/>
                    <a:pt x="1" y="99"/>
                  </a:cubicBezTo>
                  <a:cubicBezTo>
                    <a:pt x="0" y="99"/>
                    <a:pt x="1" y="100"/>
                    <a:pt x="1" y="100"/>
                  </a:cubicBezTo>
                  <a:cubicBezTo>
                    <a:pt x="6" y="99"/>
                    <a:pt x="8" y="95"/>
                    <a:pt x="10" y="91"/>
                  </a:cubicBezTo>
                  <a:cubicBezTo>
                    <a:pt x="15" y="85"/>
                    <a:pt x="20" y="78"/>
                    <a:pt x="25" y="71"/>
                  </a:cubicBezTo>
                  <a:cubicBezTo>
                    <a:pt x="30" y="63"/>
                    <a:pt x="35" y="54"/>
                    <a:pt x="40" y="46"/>
                  </a:cubicBezTo>
                  <a:cubicBezTo>
                    <a:pt x="44" y="40"/>
                    <a:pt x="48" y="34"/>
                    <a:pt x="50" y="27"/>
                  </a:cubicBezTo>
                  <a:cubicBezTo>
                    <a:pt x="51" y="26"/>
                    <a:pt x="48" y="25"/>
                    <a:pt x="47" y="27"/>
                  </a:cubicBezTo>
                  <a:cubicBezTo>
                    <a:pt x="45" y="33"/>
                    <a:pt x="42" y="38"/>
                    <a:pt x="38" y="44"/>
                  </a:cubicBezTo>
                  <a:cubicBezTo>
                    <a:pt x="34" y="51"/>
                    <a:pt x="29" y="58"/>
                    <a:pt x="25" y="65"/>
                  </a:cubicBezTo>
                  <a:cubicBezTo>
                    <a:pt x="21" y="70"/>
                    <a:pt x="18" y="76"/>
                    <a:pt x="14" y="81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5" y="77"/>
                    <a:pt x="32" y="44"/>
                    <a:pt x="35" y="39"/>
                  </a:cubicBezTo>
                  <a:cubicBezTo>
                    <a:pt x="43" y="27"/>
                    <a:pt x="50" y="14"/>
                    <a:pt x="60" y="3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9" name="Freeform 380"/>
            <p:cNvSpPr>
              <a:spLocks/>
            </p:cNvSpPr>
            <p:nvPr/>
          </p:nvSpPr>
          <p:spPr bwMode="auto">
            <a:xfrm>
              <a:off x="8842376" y="3441701"/>
              <a:ext cx="163513" cy="184150"/>
            </a:xfrm>
            <a:custGeom>
              <a:avLst/>
              <a:gdLst>
                <a:gd name="T0" fmla="*/ 75 w 76"/>
                <a:gd name="T1" fmla="*/ 34 h 86"/>
                <a:gd name="T2" fmla="*/ 53 w 76"/>
                <a:gd name="T3" fmla="*/ 33 h 86"/>
                <a:gd name="T4" fmla="*/ 39 w 76"/>
                <a:gd name="T5" fmla="*/ 36 h 86"/>
                <a:gd name="T6" fmla="*/ 35 w 76"/>
                <a:gd name="T7" fmla="*/ 37 h 86"/>
                <a:gd name="T8" fmla="*/ 45 w 76"/>
                <a:gd name="T9" fmla="*/ 21 h 86"/>
                <a:gd name="T10" fmla="*/ 52 w 76"/>
                <a:gd name="T11" fmla="*/ 21 h 86"/>
                <a:gd name="T12" fmla="*/ 74 w 76"/>
                <a:gd name="T13" fmla="*/ 19 h 86"/>
                <a:gd name="T14" fmla="*/ 74 w 76"/>
                <a:gd name="T15" fmla="*/ 16 h 86"/>
                <a:gd name="T16" fmla="*/ 47 w 76"/>
                <a:gd name="T17" fmla="*/ 16 h 86"/>
                <a:gd name="T18" fmla="*/ 34 w 76"/>
                <a:gd name="T19" fmla="*/ 19 h 86"/>
                <a:gd name="T20" fmla="*/ 43 w 76"/>
                <a:gd name="T21" fmla="*/ 3 h 86"/>
                <a:gd name="T22" fmla="*/ 40 w 76"/>
                <a:gd name="T23" fmla="*/ 2 h 86"/>
                <a:gd name="T24" fmla="*/ 30 w 76"/>
                <a:gd name="T25" fmla="*/ 21 h 86"/>
                <a:gd name="T26" fmla="*/ 24 w 76"/>
                <a:gd name="T27" fmla="*/ 22 h 86"/>
                <a:gd name="T28" fmla="*/ 23 w 76"/>
                <a:gd name="T29" fmla="*/ 22 h 86"/>
                <a:gd name="T30" fmla="*/ 23 w 76"/>
                <a:gd name="T31" fmla="*/ 24 h 86"/>
                <a:gd name="T32" fmla="*/ 24 w 76"/>
                <a:gd name="T33" fmla="*/ 25 h 86"/>
                <a:gd name="T34" fmla="*/ 27 w 76"/>
                <a:gd name="T35" fmla="*/ 24 h 86"/>
                <a:gd name="T36" fmla="*/ 17 w 76"/>
                <a:gd name="T37" fmla="*/ 39 h 86"/>
                <a:gd name="T38" fmla="*/ 3 w 76"/>
                <a:gd name="T39" fmla="*/ 65 h 86"/>
                <a:gd name="T40" fmla="*/ 4 w 76"/>
                <a:gd name="T41" fmla="*/ 65 h 86"/>
                <a:gd name="T42" fmla="*/ 32 w 76"/>
                <a:gd name="T43" fmla="*/ 23 h 86"/>
                <a:gd name="T44" fmla="*/ 41 w 76"/>
                <a:gd name="T45" fmla="*/ 22 h 86"/>
                <a:gd name="T46" fmla="*/ 30 w 76"/>
                <a:gd name="T47" fmla="*/ 38 h 86"/>
                <a:gd name="T48" fmla="*/ 28 w 76"/>
                <a:gd name="T49" fmla="*/ 39 h 86"/>
                <a:gd name="T50" fmla="*/ 26 w 76"/>
                <a:gd name="T51" fmla="*/ 38 h 86"/>
                <a:gd name="T52" fmla="*/ 21 w 76"/>
                <a:gd name="T53" fmla="*/ 41 h 86"/>
                <a:gd name="T54" fmla="*/ 22 w 76"/>
                <a:gd name="T55" fmla="*/ 45 h 86"/>
                <a:gd name="T56" fmla="*/ 27 w 76"/>
                <a:gd name="T57" fmla="*/ 44 h 86"/>
                <a:gd name="T58" fmla="*/ 21 w 76"/>
                <a:gd name="T59" fmla="*/ 53 h 86"/>
                <a:gd name="T60" fmla="*/ 11 w 76"/>
                <a:gd name="T61" fmla="*/ 68 h 86"/>
                <a:gd name="T62" fmla="*/ 0 w 76"/>
                <a:gd name="T63" fmla="*/ 83 h 86"/>
                <a:gd name="T64" fmla="*/ 3 w 76"/>
                <a:gd name="T65" fmla="*/ 85 h 86"/>
                <a:gd name="T66" fmla="*/ 24 w 76"/>
                <a:gd name="T67" fmla="*/ 54 h 86"/>
                <a:gd name="T68" fmla="*/ 31 w 76"/>
                <a:gd name="T69" fmla="*/ 43 h 86"/>
                <a:gd name="T70" fmla="*/ 46 w 76"/>
                <a:gd name="T71" fmla="*/ 40 h 86"/>
                <a:gd name="T72" fmla="*/ 56 w 76"/>
                <a:gd name="T73" fmla="*/ 38 h 86"/>
                <a:gd name="T74" fmla="*/ 71 w 76"/>
                <a:gd name="T75" fmla="*/ 37 h 86"/>
                <a:gd name="T76" fmla="*/ 71 w 76"/>
                <a:gd name="T77" fmla="*/ 38 h 86"/>
                <a:gd name="T78" fmla="*/ 73 w 76"/>
                <a:gd name="T79" fmla="*/ 39 h 86"/>
                <a:gd name="T80" fmla="*/ 75 w 76"/>
                <a:gd name="T81" fmla="*/ 38 h 86"/>
                <a:gd name="T82" fmla="*/ 75 w 76"/>
                <a:gd name="T83" fmla="*/ 37 h 86"/>
                <a:gd name="T84" fmla="*/ 75 w 76"/>
                <a:gd name="T85" fmla="*/ 3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6" h="86">
                  <a:moveTo>
                    <a:pt x="75" y="34"/>
                  </a:moveTo>
                  <a:cubicBezTo>
                    <a:pt x="68" y="30"/>
                    <a:pt x="60" y="31"/>
                    <a:pt x="53" y="33"/>
                  </a:cubicBezTo>
                  <a:cubicBezTo>
                    <a:pt x="48" y="34"/>
                    <a:pt x="44" y="35"/>
                    <a:pt x="39" y="36"/>
                  </a:cubicBezTo>
                  <a:cubicBezTo>
                    <a:pt x="38" y="36"/>
                    <a:pt x="36" y="37"/>
                    <a:pt x="35" y="37"/>
                  </a:cubicBezTo>
                  <a:cubicBezTo>
                    <a:pt x="38" y="32"/>
                    <a:pt x="42" y="27"/>
                    <a:pt x="45" y="21"/>
                  </a:cubicBezTo>
                  <a:cubicBezTo>
                    <a:pt x="47" y="21"/>
                    <a:pt x="49" y="21"/>
                    <a:pt x="52" y="21"/>
                  </a:cubicBezTo>
                  <a:cubicBezTo>
                    <a:pt x="59" y="20"/>
                    <a:pt x="67" y="21"/>
                    <a:pt x="74" y="19"/>
                  </a:cubicBezTo>
                  <a:cubicBezTo>
                    <a:pt x="75" y="18"/>
                    <a:pt x="75" y="16"/>
                    <a:pt x="74" y="16"/>
                  </a:cubicBezTo>
                  <a:cubicBezTo>
                    <a:pt x="65" y="14"/>
                    <a:pt x="56" y="15"/>
                    <a:pt x="47" y="16"/>
                  </a:cubicBezTo>
                  <a:cubicBezTo>
                    <a:pt x="46" y="16"/>
                    <a:pt x="40" y="18"/>
                    <a:pt x="34" y="19"/>
                  </a:cubicBezTo>
                  <a:cubicBezTo>
                    <a:pt x="37" y="14"/>
                    <a:pt x="40" y="9"/>
                    <a:pt x="43" y="3"/>
                  </a:cubicBezTo>
                  <a:cubicBezTo>
                    <a:pt x="44" y="1"/>
                    <a:pt x="40" y="0"/>
                    <a:pt x="40" y="2"/>
                  </a:cubicBezTo>
                  <a:cubicBezTo>
                    <a:pt x="37" y="8"/>
                    <a:pt x="33" y="15"/>
                    <a:pt x="30" y="21"/>
                  </a:cubicBezTo>
                  <a:cubicBezTo>
                    <a:pt x="27" y="21"/>
                    <a:pt x="24" y="22"/>
                    <a:pt x="24" y="22"/>
                  </a:cubicBezTo>
                  <a:cubicBezTo>
                    <a:pt x="24" y="22"/>
                    <a:pt x="23" y="22"/>
                    <a:pt x="23" y="22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3" y="25"/>
                    <a:pt x="24" y="25"/>
                    <a:pt x="24" y="25"/>
                  </a:cubicBezTo>
                  <a:cubicBezTo>
                    <a:pt x="25" y="25"/>
                    <a:pt x="26" y="24"/>
                    <a:pt x="27" y="24"/>
                  </a:cubicBezTo>
                  <a:cubicBezTo>
                    <a:pt x="24" y="29"/>
                    <a:pt x="21" y="34"/>
                    <a:pt x="17" y="39"/>
                  </a:cubicBezTo>
                  <a:cubicBezTo>
                    <a:pt x="12" y="46"/>
                    <a:pt x="2" y="56"/>
                    <a:pt x="3" y="65"/>
                  </a:cubicBezTo>
                  <a:cubicBezTo>
                    <a:pt x="3" y="66"/>
                    <a:pt x="4" y="66"/>
                    <a:pt x="4" y="65"/>
                  </a:cubicBezTo>
                  <a:cubicBezTo>
                    <a:pt x="12" y="51"/>
                    <a:pt x="23" y="37"/>
                    <a:pt x="32" y="23"/>
                  </a:cubicBezTo>
                  <a:cubicBezTo>
                    <a:pt x="35" y="23"/>
                    <a:pt x="38" y="22"/>
                    <a:pt x="41" y="22"/>
                  </a:cubicBezTo>
                  <a:cubicBezTo>
                    <a:pt x="38" y="28"/>
                    <a:pt x="34" y="33"/>
                    <a:pt x="30" y="38"/>
                  </a:cubicBezTo>
                  <a:cubicBezTo>
                    <a:pt x="30" y="39"/>
                    <a:pt x="29" y="39"/>
                    <a:pt x="28" y="39"/>
                  </a:cubicBezTo>
                  <a:cubicBezTo>
                    <a:pt x="28" y="38"/>
                    <a:pt x="27" y="37"/>
                    <a:pt x="26" y="38"/>
                  </a:cubicBezTo>
                  <a:cubicBezTo>
                    <a:pt x="23" y="39"/>
                    <a:pt x="23" y="39"/>
                    <a:pt x="21" y="41"/>
                  </a:cubicBezTo>
                  <a:cubicBezTo>
                    <a:pt x="19" y="42"/>
                    <a:pt x="20" y="45"/>
                    <a:pt x="22" y="45"/>
                  </a:cubicBezTo>
                  <a:cubicBezTo>
                    <a:pt x="24" y="45"/>
                    <a:pt x="25" y="44"/>
                    <a:pt x="27" y="44"/>
                  </a:cubicBezTo>
                  <a:cubicBezTo>
                    <a:pt x="25" y="47"/>
                    <a:pt x="23" y="50"/>
                    <a:pt x="21" y="53"/>
                  </a:cubicBezTo>
                  <a:cubicBezTo>
                    <a:pt x="18" y="58"/>
                    <a:pt x="15" y="63"/>
                    <a:pt x="11" y="68"/>
                  </a:cubicBezTo>
                  <a:cubicBezTo>
                    <a:pt x="8" y="73"/>
                    <a:pt x="3" y="78"/>
                    <a:pt x="0" y="83"/>
                  </a:cubicBezTo>
                  <a:cubicBezTo>
                    <a:pt x="0" y="85"/>
                    <a:pt x="2" y="86"/>
                    <a:pt x="3" y="85"/>
                  </a:cubicBezTo>
                  <a:cubicBezTo>
                    <a:pt x="10" y="74"/>
                    <a:pt x="18" y="65"/>
                    <a:pt x="24" y="54"/>
                  </a:cubicBezTo>
                  <a:cubicBezTo>
                    <a:pt x="26" y="50"/>
                    <a:pt x="28" y="47"/>
                    <a:pt x="31" y="43"/>
                  </a:cubicBezTo>
                  <a:cubicBezTo>
                    <a:pt x="36" y="42"/>
                    <a:pt x="41" y="41"/>
                    <a:pt x="46" y="40"/>
                  </a:cubicBezTo>
                  <a:cubicBezTo>
                    <a:pt x="49" y="39"/>
                    <a:pt x="52" y="38"/>
                    <a:pt x="56" y="38"/>
                  </a:cubicBezTo>
                  <a:cubicBezTo>
                    <a:pt x="59" y="37"/>
                    <a:pt x="68" y="38"/>
                    <a:pt x="71" y="37"/>
                  </a:cubicBezTo>
                  <a:cubicBezTo>
                    <a:pt x="70" y="37"/>
                    <a:pt x="70" y="38"/>
                    <a:pt x="71" y="38"/>
                  </a:cubicBezTo>
                  <a:cubicBezTo>
                    <a:pt x="72" y="38"/>
                    <a:pt x="72" y="39"/>
                    <a:pt x="73" y="39"/>
                  </a:cubicBezTo>
                  <a:cubicBezTo>
                    <a:pt x="73" y="39"/>
                    <a:pt x="74" y="39"/>
                    <a:pt x="75" y="38"/>
                  </a:cubicBezTo>
                  <a:cubicBezTo>
                    <a:pt x="75" y="38"/>
                    <a:pt x="75" y="37"/>
                    <a:pt x="75" y="37"/>
                  </a:cubicBezTo>
                  <a:cubicBezTo>
                    <a:pt x="76" y="36"/>
                    <a:pt x="76" y="34"/>
                    <a:pt x="75" y="34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0" name="Freeform 381"/>
            <p:cNvSpPr>
              <a:spLocks/>
            </p:cNvSpPr>
            <p:nvPr/>
          </p:nvSpPr>
          <p:spPr bwMode="auto">
            <a:xfrm>
              <a:off x="8848726" y="3535364"/>
              <a:ext cx="146050" cy="138113"/>
            </a:xfrm>
            <a:custGeom>
              <a:avLst/>
              <a:gdLst>
                <a:gd name="T0" fmla="*/ 66 w 68"/>
                <a:gd name="T1" fmla="*/ 9 h 64"/>
                <a:gd name="T2" fmla="*/ 48 w 68"/>
                <a:gd name="T3" fmla="*/ 8 h 64"/>
                <a:gd name="T4" fmla="*/ 35 w 68"/>
                <a:gd name="T5" fmla="*/ 11 h 64"/>
                <a:gd name="T6" fmla="*/ 40 w 68"/>
                <a:gd name="T7" fmla="*/ 4 h 64"/>
                <a:gd name="T8" fmla="*/ 37 w 68"/>
                <a:gd name="T9" fmla="*/ 2 h 64"/>
                <a:gd name="T10" fmla="*/ 31 w 68"/>
                <a:gd name="T11" fmla="*/ 13 h 64"/>
                <a:gd name="T12" fmla="*/ 23 w 68"/>
                <a:gd name="T13" fmla="*/ 14 h 64"/>
                <a:gd name="T14" fmla="*/ 23 w 68"/>
                <a:gd name="T15" fmla="*/ 18 h 64"/>
                <a:gd name="T16" fmla="*/ 27 w 68"/>
                <a:gd name="T17" fmla="*/ 18 h 64"/>
                <a:gd name="T18" fmla="*/ 11 w 68"/>
                <a:gd name="T19" fmla="*/ 43 h 64"/>
                <a:gd name="T20" fmla="*/ 3 w 68"/>
                <a:gd name="T21" fmla="*/ 64 h 64"/>
                <a:gd name="T22" fmla="*/ 4 w 68"/>
                <a:gd name="T23" fmla="*/ 63 h 64"/>
                <a:gd name="T24" fmla="*/ 18 w 68"/>
                <a:gd name="T25" fmla="*/ 38 h 64"/>
                <a:gd name="T26" fmla="*/ 32 w 68"/>
                <a:gd name="T27" fmla="*/ 16 h 64"/>
                <a:gd name="T28" fmla="*/ 42 w 68"/>
                <a:gd name="T29" fmla="*/ 14 h 64"/>
                <a:gd name="T30" fmla="*/ 65 w 68"/>
                <a:gd name="T31" fmla="*/ 14 h 64"/>
                <a:gd name="T32" fmla="*/ 67 w 68"/>
                <a:gd name="T33" fmla="*/ 14 h 64"/>
                <a:gd name="T34" fmla="*/ 67 w 68"/>
                <a:gd name="T35" fmla="*/ 12 h 64"/>
                <a:gd name="T36" fmla="*/ 66 w 68"/>
                <a:gd name="T37" fmla="*/ 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8" h="64">
                  <a:moveTo>
                    <a:pt x="66" y="9"/>
                  </a:moveTo>
                  <a:cubicBezTo>
                    <a:pt x="59" y="7"/>
                    <a:pt x="55" y="6"/>
                    <a:pt x="48" y="8"/>
                  </a:cubicBezTo>
                  <a:cubicBezTo>
                    <a:pt x="44" y="9"/>
                    <a:pt x="40" y="10"/>
                    <a:pt x="35" y="11"/>
                  </a:cubicBezTo>
                  <a:cubicBezTo>
                    <a:pt x="37" y="9"/>
                    <a:pt x="38" y="7"/>
                    <a:pt x="40" y="4"/>
                  </a:cubicBezTo>
                  <a:cubicBezTo>
                    <a:pt x="41" y="2"/>
                    <a:pt x="38" y="0"/>
                    <a:pt x="37" y="2"/>
                  </a:cubicBezTo>
                  <a:cubicBezTo>
                    <a:pt x="35" y="6"/>
                    <a:pt x="33" y="9"/>
                    <a:pt x="31" y="13"/>
                  </a:cubicBezTo>
                  <a:cubicBezTo>
                    <a:pt x="28" y="13"/>
                    <a:pt x="26" y="14"/>
                    <a:pt x="23" y="14"/>
                  </a:cubicBezTo>
                  <a:cubicBezTo>
                    <a:pt x="20" y="14"/>
                    <a:pt x="20" y="18"/>
                    <a:pt x="23" y="18"/>
                  </a:cubicBezTo>
                  <a:cubicBezTo>
                    <a:pt x="25" y="18"/>
                    <a:pt x="26" y="18"/>
                    <a:pt x="27" y="18"/>
                  </a:cubicBezTo>
                  <a:cubicBezTo>
                    <a:pt x="22" y="26"/>
                    <a:pt x="16" y="35"/>
                    <a:pt x="11" y="43"/>
                  </a:cubicBezTo>
                  <a:cubicBezTo>
                    <a:pt x="8" y="49"/>
                    <a:pt x="0" y="57"/>
                    <a:pt x="3" y="64"/>
                  </a:cubicBezTo>
                  <a:cubicBezTo>
                    <a:pt x="3" y="64"/>
                    <a:pt x="4" y="64"/>
                    <a:pt x="4" y="63"/>
                  </a:cubicBezTo>
                  <a:cubicBezTo>
                    <a:pt x="5" y="55"/>
                    <a:pt x="14" y="45"/>
                    <a:pt x="18" y="38"/>
                  </a:cubicBezTo>
                  <a:cubicBezTo>
                    <a:pt x="22" y="31"/>
                    <a:pt x="27" y="24"/>
                    <a:pt x="32" y="16"/>
                  </a:cubicBezTo>
                  <a:cubicBezTo>
                    <a:pt x="35" y="16"/>
                    <a:pt x="39" y="14"/>
                    <a:pt x="42" y="14"/>
                  </a:cubicBezTo>
                  <a:cubicBezTo>
                    <a:pt x="48" y="13"/>
                    <a:pt x="61" y="9"/>
                    <a:pt x="65" y="14"/>
                  </a:cubicBezTo>
                  <a:cubicBezTo>
                    <a:pt x="65" y="15"/>
                    <a:pt x="67" y="15"/>
                    <a:pt x="67" y="14"/>
                  </a:cubicBezTo>
                  <a:cubicBezTo>
                    <a:pt x="67" y="13"/>
                    <a:pt x="67" y="13"/>
                    <a:pt x="67" y="12"/>
                  </a:cubicBezTo>
                  <a:cubicBezTo>
                    <a:pt x="68" y="11"/>
                    <a:pt x="67" y="10"/>
                    <a:pt x="66" y="9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1" name="Freeform 382"/>
            <p:cNvSpPr>
              <a:spLocks/>
            </p:cNvSpPr>
            <p:nvPr/>
          </p:nvSpPr>
          <p:spPr bwMode="auto">
            <a:xfrm>
              <a:off x="8858251" y="3589339"/>
              <a:ext cx="119063" cy="122238"/>
            </a:xfrm>
            <a:custGeom>
              <a:avLst/>
              <a:gdLst>
                <a:gd name="T0" fmla="*/ 54 w 56"/>
                <a:gd name="T1" fmla="*/ 0 h 57"/>
                <a:gd name="T2" fmla="*/ 43 w 56"/>
                <a:gd name="T3" fmla="*/ 4 h 57"/>
                <a:gd name="T4" fmla="*/ 37 w 56"/>
                <a:gd name="T5" fmla="*/ 6 h 57"/>
                <a:gd name="T6" fmla="*/ 38 w 56"/>
                <a:gd name="T7" fmla="*/ 4 h 57"/>
                <a:gd name="T8" fmla="*/ 36 w 56"/>
                <a:gd name="T9" fmla="*/ 2 h 57"/>
                <a:gd name="T10" fmla="*/ 33 w 56"/>
                <a:gd name="T11" fmla="*/ 6 h 57"/>
                <a:gd name="T12" fmla="*/ 27 w 56"/>
                <a:gd name="T13" fmla="*/ 6 h 57"/>
                <a:gd name="T14" fmla="*/ 27 w 56"/>
                <a:gd name="T15" fmla="*/ 10 h 57"/>
                <a:gd name="T16" fmla="*/ 30 w 56"/>
                <a:gd name="T17" fmla="*/ 10 h 57"/>
                <a:gd name="T18" fmla="*/ 13 w 56"/>
                <a:gd name="T19" fmla="*/ 34 h 57"/>
                <a:gd name="T20" fmla="*/ 2 w 56"/>
                <a:gd name="T21" fmla="*/ 48 h 57"/>
                <a:gd name="T22" fmla="*/ 1 w 56"/>
                <a:gd name="T23" fmla="*/ 56 h 57"/>
                <a:gd name="T24" fmla="*/ 2 w 56"/>
                <a:gd name="T25" fmla="*/ 56 h 57"/>
                <a:gd name="T26" fmla="*/ 18 w 56"/>
                <a:gd name="T27" fmla="*/ 33 h 57"/>
                <a:gd name="T28" fmla="*/ 34 w 56"/>
                <a:gd name="T29" fmla="*/ 10 h 57"/>
                <a:gd name="T30" fmla="*/ 43 w 56"/>
                <a:gd name="T31" fmla="*/ 8 h 57"/>
                <a:gd name="T32" fmla="*/ 55 w 56"/>
                <a:gd name="T33" fmla="*/ 2 h 57"/>
                <a:gd name="T34" fmla="*/ 54 w 56"/>
                <a:gd name="T35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57">
                  <a:moveTo>
                    <a:pt x="54" y="0"/>
                  </a:moveTo>
                  <a:cubicBezTo>
                    <a:pt x="50" y="1"/>
                    <a:pt x="47" y="3"/>
                    <a:pt x="43" y="4"/>
                  </a:cubicBezTo>
                  <a:cubicBezTo>
                    <a:pt x="41" y="5"/>
                    <a:pt x="39" y="5"/>
                    <a:pt x="37" y="6"/>
                  </a:cubicBezTo>
                  <a:cubicBezTo>
                    <a:pt x="37" y="5"/>
                    <a:pt x="37" y="5"/>
                    <a:pt x="38" y="4"/>
                  </a:cubicBezTo>
                  <a:cubicBezTo>
                    <a:pt x="39" y="3"/>
                    <a:pt x="37" y="1"/>
                    <a:pt x="36" y="2"/>
                  </a:cubicBezTo>
                  <a:cubicBezTo>
                    <a:pt x="35" y="4"/>
                    <a:pt x="34" y="5"/>
                    <a:pt x="33" y="6"/>
                  </a:cubicBezTo>
                  <a:cubicBezTo>
                    <a:pt x="31" y="6"/>
                    <a:pt x="29" y="6"/>
                    <a:pt x="27" y="6"/>
                  </a:cubicBezTo>
                  <a:cubicBezTo>
                    <a:pt x="24" y="6"/>
                    <a:pt x="24" y="10"/>
                    <a:pt x="27" y="10"/>
                  </a:cubicBezTo>
                  <a:cubicBezTo>
                    <a:pt x="28" y="10"/>
                    <a:pt x="29" y="10"/>
                    <a:pt x="30" y="10"/>
                  </a:cubicBezTo>
                  <a:cubicBezTo>
                    <a:pt x="24" y="18"/>
                    <a:pt x="19" y="26"/>
                    <a:pt x="13" y="34"/>
                  </a:cubicBezTo>
                  <a:cubicBezTo>
                    <a:pt x="10" y="39"/>
                    <a:pt x="5" y="43"/>
                    <a:pt x="2" y="48"/>
                  </a:cubicBezTo>
                  <a:cubicBezTo>
                    <a:pt x="0" y="51"/>
                    <a:pt x="0" y="53"/>
                    <a:pt x="1" y="56"/>
                  </a:cubicBezTo>
                  <a:cubicBezTo>
                    <a:pt x="1" y="57"/>
                    <a:pt x="2" y="57"/>
                    <a:pt x="2" y="56"/>
                  </a:cubicBezTo>
                  <a:cubicBezTo>
                    <a:pt x="4" y="48"/>
                    <a:pt x="13" y="40"/>
                    <a:pt x="18" y="33"/>
                  </a:cubicBezTo>
                  <a:cubicBezTo>
                    <a:pt x="23" y="25"/>
                    <a:pt x="28" y="18"/>
                    <a:pt x="34" y="10"/>
                  </a:cubicBezTo>
                  <a:cubicBezTo>
                    <a:pt x="37" y="10"/>
                    <a:pt x="40" y="9"/>
                    <a:pt x="43" y="8"/>
                  </a:cubicBezTo>
                  <a:cubicBezTo>
                    <a:pt x="48" y="7"/>
                    <a:pt x="51" y="4"/>
                    <a:pt x="55" y="2"/>
                  </a:cubicBezTo>
                  <a:cubicBezTo>
                    <a:pt x="56" y="1"/>
                    <a:pt x="55" y="0"/>
                    <a:pt x="54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2" name="Freeform 383"/>
            <p:cNvSpPr>
              <a:spLocks/>
            </p:cNvSpPr>
            <p:nvPr/>
          </p:nvSpPr>
          <p:spPr bwMode="auto">
            <a:xfrm>
              <a:off x="8864601" y="3627439"/>
              <a:ext cx="87313" cy="150813"/>
            </a:xfrm>
            <a:custGeom>
              <a:avLst/>
              <a:gdLst>
                <a:gd name="T0" fmla="*/ 40 w 41"/>
                <a:gd name="T1" fmla="*/ 4 h 70"/>
                <a:gd name="T2" fmla="*/ 37 w 41"/>
                <a:gd name="T3" fmla="*/ 2 h 70"/>
                <a:gd name="T4" fmla="*/ 0 w 41"/>
                <a:gd name="T5" fmla="*/ 57 h 70"/>
                <a:gd name="T6" fmla="*/ 1 w 41"/>
                <a:gd name="T7" fmla="*/ 59 h 70"/>
                <a:gd name="T8" fmla="*/ 8 w 41"/>
                <a:gd name="T9" fmla="*/ 57 h 70"/>
                <a:gd name="T10" fmla="*/ 12 w 41"/>
                <a:gd name="T11" fmla="*/ 53 h 70"/>
                <a:gd name="T12" fmla="*/ 19 w 41"/>
                <a:gd name="T13" fmla="*/ 51 h 70"/>
                <a:gd name="T14" fmla="*/ 7 w 41"/>
                <a:gd name="T15" fmla="*/ 68 h 70"/>
                <a:gd name="T16" fmla="*/ 10 w 41"/>
                <a:gd name="T17" fmla="*/ 68 h 70"/>
                <a:gd name="T18" fmla="*/ 22 w 41"/>
                <a:gd name="T19" fmla="*/ 48 h 70"/>
                <a:gd name="T20" fmla="*/ 21 w 41"/>
                <a:gd name="T21" fmla="*/ 47 h 70"/>
                <a:gd name="T22" fmla="*/ 12 w 41"/>
                <a:gd name="T23" fmla="*/ 53 h 70"/>
                <a:gd name="T24" fmla="*/ 5 w 41"/>
                <a:gd name="T25" fmla="*/ 54 h 70"/>
                <a:gd name="T26" fmla="*/ 11 w 41"/>
                <a:gd name="T27" fmla="*/ 45 h 70"/>
                <a:gd name="T28" fmla="*/ 40 w 41"/>
                <a:gd name="T29" fmla="*/ 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1" h="70">
                  <a:moveTo>
                    <a:pt x="40" y="4"/>
                  </a:moveTo>
                  <a:cubicBezTo>
                    <a:pt x="41" y="2"/>
                    <a:pt x="39" y="0"/>
                    <a:pt x="37" y="2"/>
                  </a:cubicBezTo>
                  <a:cubicBezTo>
                    <a:pt x="22" y="18"/>
                    <a:pt x="10" y="36"/>
                    <a:pt x="0" y="57"/>
                  </a:cubicBezTo>
                  <a:cubicBezTo>
                    <a:pt x="0" y="57"/>
                    <a:pt x="0" y="58"/>
                    <a:pt x="1" y="59"/>
                  </a:cubicBezTo>
                  <a:cubicBezTo>
                    <a:pt x="4" y="59"/>
                    <a:pt x="6" y="59"/>
                    <a:pt x="8" y="57"/>
                  </a:cubicBezTo>
                  <a:cubicBezTo>
                    <a:pt x="10" y="56"/>
                    <a:pt x="11" y="55"/>
                    <a:pt x="12" y="53"/>
                  </a:cubicBezTo>
                  <a:cubicBezTo>
                    <a:pt x="14" y="52"/>
                    <a:pt x="21" y="46"/>
                    <a:pt x="19" y="51"/>
                  </a:cubicBezTo>
                  <a:cubicBezTo>
                    <a:pt x="16" y="58"/>
                    <a:pt x="6" y="59"/>
                    <a:pt x="7" y="68"/>
                  </a:cubicBezTo>
                  <a:cubicBezTo>
                    <a:pt x="8" y="70"/>
                    <a:pt x="10" y="69"/>
                    <a:pt x="10" y="68"/>
                  </a:cubicBezTo>
                  <a:cubicBezTo>
                    <a:pt x="11" y="60"/>
                    <a:pt x="23" y="56"/>
                    <a:pt x="22" y="48"/>
                  </a:cubicBezTo>
                  <a:cubicBezTo>
                    <a:pt x="22" y="47"/>
                    <a:pt x="21" y="47"/>
                    <a:pt x="21" y="47"/>
                  </a:cubicBezTo>
                  <a:cubicBezTo>
                    <a:pt x="17" y="48"/>
                    <a:pt x="15" y="50"/>
                    <a:pt x="12" y="53"/>
                  </a:cubicBezTo>
                  <a:cubicBezTo>
                    <a:pt x="10" y="54"/>
                    <a:pt x="6" y="59"/>
                    <a:pt x="5" y="54"/>
                  </a:cubicBezTo>
                  <a:cubicBezTo>
                    <a:pt x="5" y="52"/>
                    <a:pt x="10" y="46"/>
                    <a:pt x="11" y="45"/>
                  </a:cubicBezTo>
                  <a:cubicBezTo>
                    <a:pt x="18" y="29"/>
                    <a:pt x="28" y="17"/>
                    <a:pt x="40" y="4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84" name="PA_组合 683"/>
          <p:cNvGrpSpPr/>
          <p:nvPr>
            <p:custDataLst>
              <p:tags r:id="rId15"/>
            </p:custDataLst>
          </p:nvPr>
        </p:nvGrpSpPr>
        <p:grpSpPr>
          <a:xfrm>
            <a:off x="4018281" y="4108451"/>
            <a:ext cx="620713" cy="933450"/>
            <a:chOff x="3327401" y="4108451"/>
            <a:chExt cx="620713" cy="933450"/>
          </a:xfrm>
        </p:grpSpPr>
        <p:sp>
          <p:nvSpPr>
            <p:cNvPr id="443" name="Freeform 384"/>
            <p:cNvSpPr>
              <a:spLocks noEditPoints="1"/>
            </p:cNvSpPr>
            <p:nvPr/>
          </p:nvSpPr>
          <p:spPr bwMode="auto">
            <a:xfrm>
              <a:off x="3327401" y="4108451"/>
              <a:ext cx="620713" cy="933450"/>
            </a:xfrm>
            <a:custGeom>
              <a:avLst/>
              <a:gdLst>
                <a:gd name="T0" fmla="*/ 269 w 288"/>
                <a:gd name="T1" fmla="*/ 376 h 435"/>
                <a:gd name="T2" fmla="*/ 270 w 288"/>
                <a:gd name="T3" fmla="*/ 345 h 435"/>
                <a:gd name="T4" fmla="*/ 244 w 288"/>
                <a:gd name="T5" fmla="*/ 271 h 435"/>
                <a:gd name="T6" fmla="*/ 166 w 288"/>
                <a:gd name="T7" fmla="*/ 79 h 435"/>
                <a:gd name="T8" fmla="*/ 92 w 288"/>
                <a:gd name="T9" fmla="*/ 2 h 435"/>
                <a:gd name="T10" fmla="*/ 51 w 288"/>
                <a:gd name="T11" fmla="*/ 16 h 435"/>
                <a:gd name="T12" fmla="*/ 24 w 288"/>
                <a:gd name="T13" fmla="*/ 114 h 435"/>
                <a:gd name="T14" fmla="*/ 50 w 288"/>
                <a:gd name="T15" fmla="*/ 235 h 435"/>
                <a:gd name="T16" fmla="*/ 61 w 288"/>
                <a:gd name="T17" fmla="*/ 258 h 435"/>
                <a:gd name="T18" fmla="*/ 61 w 288"/>
                <a:gd name="T19" fmla="*/ 273 h 435"/>
                <a:gd name="T20" fmla="*/ 97 w 288"/>
                <a:gd name="T21" fmla="*/ 252 h 435"/>
                <a:gd name="T22" fmla="*/ 75 w 288"/>
                <a:gd name="T23" fmla="*/ 250 h 435"/>
                <a:gd name="T24" fmla="*/ 31 w 288"/>
                <a:gd name="T25" fmla="*/ 187 h 435"/>
                <a:gd name="T26" fmla="*/ 26 w 288"/>
                <a:gd name="T27" fmla="*/ 122 h 435"/>
                <a:gd name="T28" fmla="*/ 54 w 288"/>
                <a:gd name="T29" fmla="*/ 195 h 435"/>
                <a:gd name="T30" fmla="*/ 91 w 288"/>
                <a:gd name="T31" fmla="*/ 231 h 435"/>
                <a:gd name="T32" fmla="*/ 133 w 288"/>
                <a:gd name="T33" fmla="*/ 318 h 435"/>
                <a:gd name="T34" fmla="*/ 178 w 288"/>
                <a:gd name="T35" fmla="*/ 347 h 435"/>
                <a:gd name="T36" fmla="*/ 207 w 288"/>
                <a:gd name="T37" fmla="*/ 392 h 435"/>
                <a:gd name="T38" fmla="*/ 263 w 288"/>
                <a:gd name="T39" fmla="*/ 408 h 435"/>
                <a:gd name="T40" fmla="*/ 168 w 288"/>
                <a:gd name="T41" fmla="*/ 422 h 435"/>
                <a:gd name="T42" fmla="*/ 98 w 288"/>
                <a:gd name="T43" fmla="*/ 424 h 435"/>
                <a:gd name="T44" fmla="*/ 47 w 288"/>
                <a:gd name="T45" fmla="*/ 427 h 435"/>
                <a:gd name="T46" fmla="*/ 79 w 288"/>
                <a:gd name="T47" fmla="*/ 434 h 435"/>
                <a:gd name="T48" fmla="*/ 133 w 288"/>
                <a:gd name="T49" fmla="*/ 425 h 435"/>
                <a:gd name="T50" fmla="*/ 219 w 288"/>
                <a:gd name="T51" fmla="*/ 428 h 435"/>
                <a:gd name="T52" fmla="*/ 271 w 288"/>
                <a:gd name="T53" fmla="*/ 417 h 435"/>
                <a:gd name="T54" fmla="*/ 287 w 288"/>
                <a:gd name="T55" fmla="*/ 418 h 435"/>
                <a:gd name="T56" fmla="*/ 91 w 288"/>
                <a:gd name="T57" fmla="*/ 268 h 435"/>
                <a:gd name="T58" fmla="*/ 80 w 288"/>
                <a:gd name="T59" fmla="*/ 273 h 435"/>
                <a:gd name="T60" fmla="*/ 78 w 288"/>
                <a:gd name="T61" fmla="*/ 261 h 435"/>
                <a:gd name="T62" fmla="*/ 84 w 288"/>
                <a:gd name="T63" fmla="*/ 218 h 435"/>
                <a:gd name="T64" fmla="*/ 44 w 288"/>
                <a:gd name="T65" fmla="*/ 138 h 435"/>
                <a:gd name="T66" fmla="*/ 36 w 288"/>
                <a:gd name="T67" fmla="*/ 113 h 435"/>
                <a:gd name="T68" fmla="*/ 84 w 288"/>
                <a:gd name="T69" fmla="*/ 16 h 435"/>
                <a:gd name="T70" fmla="*/ 90 w 288"/>
                <a:gd name="T71" fmla="*/ 15 h 435"/>
                <a:gd name="T72" fmla="*/ 159 w 288"/>
                <a:gd name="T73" fmla="*/ 95 h 435"/>
                <a:gd name="T74" fmla="*/ 178 w 288"/>
                <a:gd name="T75" fmla="*/ 165 h 435"/>
                <a:gd name="T76" fmla="*/ 131 w 288"/>
                <a:gd name="T77" fmla="*/ 197 h 435"/>
                <a:gd name="T78" fmla="*/ 84 w 288"/>
                <a:gd name="T79" fmla="*/ 218 h 435"/>
                <a:gd name="T80" fmla="*/ 144 w 288"/>
                <a:gd name="T81" fmla="*/ 309 h 435"/>
                <a:gd name="T82" fmla="*/ 102 w 288"/>
                <a:gd name="T83" fmla="*/ 232 h 435"/>
                <a:gd name="T84" fmla="*/ 109 w 288"/>
                <a:gd name="T85" fmla="*/ 223 h 435"/>
                <a:gd name="T86" fmla="*/ 184 w 288"/>
                <a:gd name="T87" fmla="*/ 183 h 435"/>
                <a:gd name="T88" fmla="*/ 231 w 288"/>
                <a:gd name="T89" fmla="*/ 280 h 435"/>
                <a:gd name="T90" fmla="*/ 185 w 288"/>
                <a:gd name="T91" fmla="*/ 328 h 435"/>
                <a:gd name="T92" fmla="*/ 258 w 288"/>
                <a:gd name="T93" fmla="*/ 366 h 435"/>
                <a:gd name="T94" fmla="*/ 229 w 288"/>
                <a:gd name="T95" fmla="*/ 373 h 435"/>
                <a:gd name="T96" fmla="*/ 198 w 288"/>
                <a:gd name="T97" fmla="*/ 358 h 435"/>
                <a:gd name="T98" fmla="*/ 198 w 288"/>
                <a:gd name="T99" fmla="*/ 336 h 435"/>
                <a:gd name="T100" fmla="*/ 219 w 288"/>
                <a:gd name="T101" fmla="*/ 339 h 435"/>
                <a:gd name="T102" fmla="*/ 225 w 288"/>
                <a:gd name="T103" fmla="*/ 350 h 435"/>
                <a:gd name="T104" fmla="*/ 232 w 288"/>
                <a:gd name="T105" fmla="*/ 365 h 435"/>
                <a:gd name="T106" fmla="*/ 236 w 288"/>
                <a:gd name="T107" fmla="*/ 345 h 435"/>
                <a:gd name="T108" fmla="*/ 226 w 288"/>
                <a:gd name="T109" fmla="*/ 334 h 435"/>
                <a:gd name="T110" fmla="*/ 232 w 288"/>
                <a:gd name="T111" fmla="*/ 313 h 435"/>
                <a:gd name="T112" fmla="*/ 261 w 288"/>
                <a:gd name="T113" fmla="*/ 354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88" h="435">
                  <a:moveTo>
                    <a:pt x="273" y="394"/>
                  </a:moveTo>
                  <a:cubicBezTo>
                    <a:pt x="270" y="389"/>
                    <a:pt x="268" y="382"/>
                    <a:pt x="269" y="376"/>
                  </a:cubicBezTo>
                  <a:cubicBezTo>
                    <a:pt x="269" y="369"/>
                    <a:pt x="273" y="369"/>
                    <a:pt x="275" y="363"/>
                  </a:cubicBezTo>
                  <a:cubicBezTo>
                    <a:pt x="278" y="355"/>
                    <a:pt x="274" y="351"/>
                    <a:pt x="270" y="345"/>
                  </a:cubicBezTo>
                  <a:cubicBezTo>
                    <a:pt x="259" y="333"/>
                    <a:pt x="249" y="319"/>
                    <a:pt x="241" y="305"/>
                  </a:cubicBezTo>
                  <a:cubicBezTo>
                    <a:pt x="250" y="296"/>
                    <a:pt x="247" y="282"/>
                    <a:pt x="244" y="271"/>
                  </a:cubicBezTo>
                  <a:cubicBezTo>
                    <a:pt x="233" y="234"/>
                    <a:pt x="212" y="203"/>
                    <a:pt x="193" y="170"/>
                  </a:cubicBezTo>
                  <a:cubicBezTo>
                    <a:pt x="203" y="143"/>
                    <a:pt x="179" y="100"/>
                    <a:pt x="166" y="79"/>
                  </a:cubicBezTo>
                  <a:cubicBezTo>
                    <a:pt x="153" y="56"/>
                    <a:pt x="141" y="31"/>
                    <a:pt x="120" y="15"/>
                  </a:cubicBezTo>
                  <a:cubicBezTo>
                    <a:pt x="112" y="9"/>
                    <a:pt x="102" y="3"/>
                    <a:pt x="92" y="2"/>
                  </a:cubicBezTo>
                  <a:cubicBezTo>
                    <a:pt x="78" y="0"/>
                    <a:pt x="66" y="9"/>
                    <a:pt x="53" y="13"/>
                  </a:cubicBezTo>
                  <a:cubicBezTo>
                    <a:pt x="52" y="14"/>
                    <a:pt x="51" y="15"/>
                    <a:pt x="51" y="16"/>
                  </a:cubicBezTo>
                  <a:cubicBezTo>
                    <a:pt x="28" y="27"/>
                    <a:pt x="13" y="53"/>
                    <a:pt x="17" y="82"/>
                  </a:cubicBezTo>
                  <a:cubicBezTo>
                    <a:pt x="18" y="93"/>
                    <a:pt x="20" y="103"/>
                    <a:pt x="24" y="114"/>
                  </a:cubicBezTo>
                  <a:cubicBezTo>
                    <a:pt x="0" y="124"/>
                    <a:pt x="6" y="154"/>
                    <a:pt x="15" y="175"/>
                  </a:cubicBezTo>
                  <a:cubicBezTo>
                    <a:pt x="25" y="197"/>
                    <a:pt x="37" y="215"/>
                    <a:pt x="50" y="235"/>
                  </a:cubicBezTo>
                  <a:cubicBezTo>
                    <a:pt x="53" y="239"/>
                    <a:pt x="58" y="245"/>
                    <a:pt x="60" y="250"/>
                  </a:cubicBezTo>
                  <a:cubicBezTo>
                    <a:pt x="61" y="253"/>
                    <a:pt x="61" y="255"/>
                    <a:pt x="61" y="258"/>
                  </a:cubicBezTo>
                  <a:cubicBezTo>
                    <a:pt x="61" y="258"/>
                    <a:pt x="61" y="259"/>
                    <a:pt x="61" y="259"/>
                  </a:cubicBezTo>
                  <a:cubicBezTo>
                    <a:pt x="61" y="263"/>
                    <a:pt x="60" y="268"/>
                    <a:pt x="61" y="273"/>
                  </a:cubicBezTo>
                  <a:cubicBezTo>
                    <a:pt x="64" y="295"/>
                    <a:pt x="94" y="303"/>
                    <a:pt x="101" y="279"/>
                  </a:cubicBezTo>
                  <a:cubicBezTo>
                    <a:pt x="103" y="271"/>
                    <a:pt x="104" y="258"/>
                    <a:pt x="97" y="252"/>
                  </a:cubicBezTo>
                  <a:cubicBezTo>
                    <a:pt x="90" y="245"/>
                    <a:pt x="82" y="247"/>
                    <a:pt x="75" y="250"/>
                  </a:cubicBezTo>
                  <a:cubicBezTo>
                    <a:pt x="75" y="250"/>
                    <a:pt x="75" y="250"/>
                    <a:pt x="75" y="250"/>
                  </a:cubicBezTo>
                  <a:cubicBezTo>
                    <a:pt x="73" y="245"/>
                    <a:pt x="68" y="241"/>
                    <a:pt x="65" y="237"/>
                  </a:cubicBezTo>
                  <a:cubicBezTo>
                    <a:pt x="52" y="222"/>
                    <a:pt x="40" y="206"/>
                    <a:pt x="31" y="187"/>
                  </a:cubicBezTo>
                  <a:cubicBezTo>
                    <a:pt x="26" y="177"/>
                    <a:pt x="17" y="163"/>
                    <a:pt x="16" y="152"/>
                  </a:cubicBezTo>
                  <a:cubicBezTo>
                    <a:pt x="14" y="141"/>
                    <a:pt x="17" y="129"/>
                    <a:pt x="26" y="122"/>
                  </a:cubicBezTo>
                  <a:cubicBezTo>
                    <a:pt x="30" y="135"/>
                    <a:pt x="35" y="148"/>
                    <a:pt x="39" y="161"/>
                  </a:cubicBezTo>
                  <a:cubicBezTo>
                    <a:pt x="42" y="174"/>
                    <a:pt x="47" y="184"/>
                    <a:pt x="54" y="195"/>
                  </a:cubicBezTo>
                  <a:cubicBezTo>
                    <a:pt x="60" y="205"/>
                    <a:pt x="64" y="218"/>
                    <a:pt x="71" y="226"/>
                  </a:cubicBezTo>
                  <a:cubicBezTo>
                    <a:pt x="77" y="233"/>
                    <a:pt x="84" y="233"/>
                    <a:pt x="91" y="231"/>
                  </a:cubicBezTo>
                  <a:cubicBezTo>
                    <a:pt x="98" y="243"/>
                    <a:pt x="101" y="260"/>
                    <a:pt x="108" y="272"/>
                  </a:cubicBezTo>
                  <a:cubicBezTo>
                    <a:pt x="117" y="287"/>
                    <a:pt x="125" y="303"/>
                    <a:pt x="133" y="318"/>
                  </a:cubicBezTo>
                  <a:cubicBezTo>
                    <a:pt x="139" y="329"/>
                    <a:pt x="146" y="348"/>
                    <a:pt x="160" y="350"/>
                  </a:cubicBezTo>
                  <a:cubicBezTo>
                    <a:pt x="165" y="350"/>
                    <a:pt x="171" y="349"/>
                    <a:pt x="178" y="347"/>
                  </a:cubicBezTo>
                  <a:cubicBezTo>
                    <a:pt x="183" y="354"/>
                    <a:pt x="187" y="362"/>
                    <a:pt x="191" y="370"/>
                  </a:cubicBezTo>
                  <a:cubicBezTo>
                    <a:pt x="195" y="377"/>
                    <a:pt x="199" y="390"/>
                    <a:pt x="207" y="392"/>
                  </a:cubicBezTo>
                  <a:cubicBezTo>
                    <a:pt x="221" y="396"/>
                    <a:pt x="230" y="381"/>
                    <a:pt x="245" y="389"/>
                  </a:cubicBezTo>
                  <a:cubicBezTo>
                    <a:pt x="253" y="393"/>
                    <a:pt x="258" y="401"/>
                    <a:pt x="263" y="408"/>
                  </a:cubicBezTo>
                  <a:cubicBezTo>
                    <a:pt x="255" y="407"/>
                    <a:pt x="247" y="408"/>
                    <a:pt x="239" y="410"/>
                  </a:cubicBezTo>
                  <a:cubicBezTo>
                    <a:pt x="215" y="416"/>
                    <a:pt x="193" y="426"/>
                    <a:pt x="168" y="422"/>
                  </a:cubicBezTo>
                  <a:cubicBezTo>
                    <a:pt x="148" y="420"/>
                    <a:pt x="135" y="414"/>
                    <a:pt x="115" y="420"/>
                  </a:cubicBezTo>
                  <a:cubicBezTo>
                    <a:pt x="110" y="421"/>
                    <a:pt x="104" y="423"/>
                    <a:pt x="98" y="424"/>
                  </a:cubicBezTo>
                  <a:cubicBezTo>
                    <a:pt x="88" y="427"/>
                    <a:pt x="84" y="425"/>
                    <a:pt x="74" y="424"/>
                  </a:cubicBezTo>
                  <a:cubicBezTo>
                    <a:pt x="65" y="424"/>
                    <a:pt x="56" y="427"/>
                    <a:pt x="47" y="427"/>
                  </a:cubicBezTo>
                  <a:cubicBezTo>
                    <a:pt x="42" y="428"/>
                    <a:pt x="42" y="434"/>
                    <a:pt x="47" y="434"/>
                  </a:cubicBezTo>
                  <a:cubicBezTo>
                    <a:pt x="58" y="435"/>
                    <a:pt x="68" y="433"/>
                    <a:pt x="79" y="434"/>
                  </a:cubicBezTo>
                  <a:cubicBezTo>
                    <a:pt x="87" y="435"/>
                    <a:pt x="93" y="435"/>
                    <a:pt x="101" y="433"/>
                  </a:cubicBezTo>
                  <a:cubicBezTo>
                    <a:pt x="111" y="430"/>
                    <a:pt x="122" y="425"/>
                    <a:pt x="133" y="425"/>
                  </a:cubicBezTo>
                  <a:cubicBezTo>
                    <a:pt x="144" y="425"/>
                    <a:pt x="156" y="430"/>
                    <a:pt x="167" y="432"/>
                  </a:cubicBezTo>
                  <a:cubicBezTo>
                    <a:pt x="184" y="435"/>
                    <a:pt x="202" y="432"/>
                    <a:pt x="219" y="428"/>
                  </a:cubicBezTo>
                  <a:cubicBezTo>
                    <a:pt x="228" y="425"/>
                    <a:pt x="236" y="421"/>
                    <a:pt x="244" y="419"/>
                  </a:cubicBezTo>
                  <a:cubicBezTo>
                    <a:pt x="253" y="417"/>
                    <a:pt x="262" y="417"/>
                    <a:pt x="271" y="417"/>
                  </a:cubicBezTo>
                  <a:cubicBezTo>
                    <a:pt x="273" y="419"/>
                    <a:pt x="275" y="421"/>
                    <a:pt x="276" y="422"/>
                  </a:cubicBezTo>
                  <a:cubicBezTo>
                    <a:pt x="280" y="425"/>
                    <a:pt x="288" y="424"/>
                    <a:pt x="287" y="418"/>
                  </a:cubicBezTo>
                  <a:cubicBezTo>
                    <a:pt x="286" y="407"/>
                    <a:pt x="279" y="402"/>
                    <a:pt x="273" y="394"/>
                  </a:cubicBezTo>
                  <a:moveTo>
                    <a:pt x="91" y="268"/>
                  </a:moveTo>
                  <a:cubicBezTo>
                    <a:pt x="90" y="270"/>
                    <a:pt x="90" y="272"/>
                    <a:pt x="90" y="274"/>
                  </a:cubicBezTo>
                  <a:cubicBezTo>
                    <a:pt x="89" y="282"/>
                    <a:pt x="86" y="282"/>
                    <a:pt x="80" y="273"/>
                  </a:cubicBezTo>
                  <a:cubicBezTo>
                    <a:pt x="72" y="266"/>
                    <a:pt x="74" y="266"/>
                    <a:pt x="75" y="261"/>
                  </a:cubicBezTo>
                  <a:cubicBezTo>
                    <a:pt x="76" y="261"/>
                    <a:pt x="77" y="261"/>
                    <a:pt x="78" y="261"/>
                  </a:cubicBezTo>
                  <a:cubicBezTo>
                    <a:pt x="86" y="260"/>
                    <a:pt x="89" y="258"/>
                    <a:pt x="91" y="268"/>
                  </a:cubicBezTo>
                  <a:moveTo>
                    <a:pt x="84" y="218"/>
                  </a:moveTo>
                  <a:cubicBezTo>
                    <a:pt x="82" y="218"/>
                    <a:pt x="79" y="211"/>
                    <a:pt x="78" y="210"/>
                  </a:cubicBezTo>
                  <a:cubicBezTo>
                    <a:pt x="64" y="187"/>
                    <a:pt x="52" y="164"/>
                    <a:pt x="44" y="138"/>
                  </a:cubicBezTo>
                  <a:cubicBezTo>
                    <a:pt x="42" y="130"/>
                    <a:pt x="39" y="121"/>
                    <a:pt x="36" y="113"/>
                  </a:cubicBezTo>
                  <a:cubicBezTo>
                    <a:pt x="36" y="113"/>
                    <a:pt x="36" y="113"/>
                    <a:pt x="36" y="113"/>
                  </a:cubicBezTo>
                  <a:cubicBezTo>
                    <a:pt x="30" y="96"/>
                    <a:pt x="24" y="79"/>
                    <a:pt x="28" y="61"/>
                  </a:cubicBezTo>
                  <a:cubicBezTo>
                    <a:pt x="33" y="32"/>
                    <a:pt x="56" y="20"/>
                    <a:pt x="84" y="16"/>
                  </a:cubicBezTo>
                  <a:cubicBezTo>
                    <a:pt x="85" y="16"/>
                    <a:pt x="86" y="16"/>
                    <a:pt x="86" y="15"/>
                  </a:cubicBezTo>
                  <a:cubicBezTo>
                    <a:pt x="88" y="15"/>
                    <a:pt x="89" y="15"/>
                    <a:pt x="90" y="15"/>
                  </a:cubicBezTo>
                  <a:cubicBezTo>
                    <a:pt x="102" y="18"/>
                    <a:pt x="113" y="27"/>
                    <a:pt x="120" y="35"/>
                  </a:cubicBezTo>
                  <a:cubicBezTo>
                    <a:pt x="137" y="52"/>
                    <a:pt x="147" y="74"/>
                    <a:pt x="159" y="95"/>
                  </a:cubicBezTo>
                  <a:cubicBezTo>
                    <a:pt x="169" y="112"/>
                    <a:pt x="180" y="138"/>
                    <a:pt x="180" y="158"/>
                  </a:cubicBezTo>
                  <a:cubicBezTo>
                    <a:pt x="180" y="161"/>
                    <a:pt x="179" y="163"/>
                    <a:pt x="178" y="165"/>
                  </a:cubicBezTo>
                  <a:cubicBezTo>
                    <a:pt x="178" y="166"/>
                    <a:pt x="177" y="167"/>
                    <a:pt x="177" y="168"/>
                  </a:cubicBezTo>
                  <a:cubicBezTo>
                    <a:pt x="168" y="181"/>
                    <a:pt x="143" y="191"/>
                    <a:pt x="131" y="197"/>
                  </a:cubicBezTo>
                  <a:cubicBezTo>
                    <a:pt x="120" y="202"/>
                    <a:pt x="109" y="207"/>
                    <a:pt x="99" y="212"/>
                  </a:cubicBezTo>
                  <a:cubicBezTo>
                    <a:pt x="97" y="212"/>
                    <a:pt x="85" y="218"/>
                    <a:pt x="84" y="218"/>
                  </a:cubicBezTo>
                  <a:moveTo>
                    <a:pt x="164" y="336"/>
                  </a:moveTo>
                  <a:cubicBezTo>
                    <a:pt x="155" y="335"/>
                    <a:pt x="147" y="316"/>
                    <a:pt x="144" y="309"/>
                  </a:cubicBezTo>
                  <a:cubicBezTo>
                    <a:pt x="139" y="298"/>
                    <a:pt x="131" y="287"/>
                    <a:pt x="125" y="275"/>
                  </a:cubicBezTo>
                  <a:cubicBezTo>
                    <a:pt x="117" y="261"/>
                    <a:pt x="110" y="246"/>
                    <a:pt x="102" y="232"/>
                  </a:cubicBezTo>
                  <a:cubicBezTo>
                    <a:pt x="101" y="231"/>
                    <a:pt x="100" y="229"/>
                    <a:pt x="99" y="228"/>
                  </a:cubicBezTo>
                  <a:cubicBezTo>
                    <a:pt x="102" y="226"/>
                    <a:pt x="106" y="224"/>
                    <a:pt x="109" y="223"/>
                  </a:cubicBezTo>
                  <a:cubicBezTo>
                    <a:pt x="133" y="212"/>
                    <a:pt x="158" y="201"/>
                    <a:pt x="180" y="186"/>
                  </a:cubicBezTo>
                  <a:cubicBezTo>
                    <a:pt x="181" y="185"/>
                    <a:pt x="182" y="184"/>
                    <a:pt x="184" y="183"/>
                  </a:cubicBezTo>
                  <a:cubicBezTo>
                    <a:pt x="199" y="208"/>
                    <a:pt x="216" y="232"/>
                    <a:pt x="225" y="260"/>
                  </a:cubicBezTo>
                  <a:cubicBezTo>
                    <a:pt x="227" y="266"/>
                    <a:pt x="231" y="273"/>
                    <a:pt x="231" y="280"/>
                  </a:cubicBezTo>
                  <a:cubicBezTo>
                    <a:pt x="233" y="291"/>
                    <a:pt x="230" y="295"/>
                    <a:pt x="223" y="300"/>
                  </a:cubicBezTo>
                  <a:cubicBezTo>
                    <a:pt x="211" y="309"/>
                    <a:pt x="198" y="321"/>
                    <a:pt x="185" y="328"/>
                  </a:cubicBezTo>
                  <a:cubicBezTo>
                    <a:pt x="181" y="330"/>
                    <a:pt x="168" y="336"/>
                    <a:pt x="164" y="336"/>
                  </a:cubicBezTo>
                  <a:moveTo>
                    <a:pt x="258" y="366"/>
                  </a:moveTo>
                  <a:cubicBezTo>
                    <a:pt x="256" y="371"/>
                    <a:pt x="256" y="376"/>
                    <a:pt x="256" y="382"/>
                  </a:cubicBezTo>
                  <a:cubicBezTo>
                    <a:pt x="249" y="376"/>
                    <a:pt x="241" y="371"/>
                    <a:pt x="229" y="373"/>
                  </a:cubicBezTo>
                  <a:cubicBezTo>
                    <a:pt x="226" y="374"/>
                    <a:pt x="213" y="380"/>
                    <a:pt x="211" y="379"/>
                  </a:cubicBezTo>
                  <a:cubicBezTo>
                    <a:pt x="207" y="378"/>
                    <a:pt x="200" y="362"/>
                    <a:pt x="198" y="358"/>
                  </a:cubicBezTo>
                  <a:cubicBezTo>
                    <a:pt x="195" y="352"/>
                    <a:pt x="191" y="347"/>
                    <a:pt x="187" y="343"/>
                  </a:cubicBezTo>
                  <a:cubicBezTo>
                    <a:pt x="191" y="340"/>
                    <a:pt x="195" y="338"/>
                    <a:pt x="198" y="336"/>
                  </a:cubicBezTo>
                  <a:cubicBezTo>
                    <a:pt x="202" y="333"/>
                    <a:pt x="207" y="330"/>
                    <a:pt x="211" y="327"/>
                  </a:cubicBezTo>
                  <a:cubicBezTo>
                    <a:pt x="215" y="330"/>
                    <a:pt x="216" y="335"/>
                    <a:pt x="219" y="339"/>
                  </a:cubicBezTo>
                  <a:cubicBezTo>
                    <a:pt x="221" y="342"/>
                    <a:pt x="224" y="346"/>
                    <a:pt x="226" y="350"/>
                  </a:cubicBezTo>
                  <a:cubicBezTo>
                    <a:pt x="226" y="350"/>
                    <a:pt x="225" y="350"/>
                    <a:pt x="225" y="350"/>
                  </a:cubicBezTo>
                  <a:cubicBezTo>
                    <a:pt x="224" y="354"/>
                    <a:pt x="224" y="357"/>
                    <a:pt x="225" y="360"/>
                  </a:cubicBezTo>
                  <a:cubicBezTo>
                    <a:pt x="225" y="363"/>
                    <a:pt x="229" y="365"/>
                    <a:pt x="232" y="365"/>
                  </a:cubicBezTo>
                  <a:cubicBezTo>
                    <a:pt x="242" y="366"/>
                    <a:pt x="252" y="351"/>
                    <a:pt x="241" y="344"/>
                  </a:cubicBezTo>
                  <a:cubicBezTo>
                    <a:pt x="239" y="343"/>
                    <a:pt x="237" y="344"/>
                    <a:pt x="236" y="345"/>
                  </a:cubicBezTo>
                  <a:cubicBezTo>
                    <a:pt x="235" y="345"/>
                    <a:pt x="235" y="346"/>
                    <a:pt x="235" y="346"/>
                  </a:cubicBezTo>
                  <a:cubicBezTo>
                    <a:pt x="233" y="342"/>
                    <a:pt x="229" y="338"/>
                    <a:pt x="226" y="334"/>
                  </a:cubicBezTo>
                  <a:cubicBezTo>
                    <a:pt x="223" y="330"/>
                    <a:pt x="221" y="326"/>
                    <a:pt x="217" y="323"/>
                  </a:cubicBezTo>
                  <a:cubicBezTo>
                    <a:pt x="222" y="320"/>
                    <a:pt x="227" y="316"/>
                    <a:pt x="232" y="313"/>
                  </a:cubicBezTo>
                  <a:cubicBezTo>
                    <a:pt x="236" y="321"/>
                    <a:pt x="242" y="329"/>
                    <a:pt x="247" y="336"/>
                  </a:cubicBezTo>
                  <a:cubicBezTo>
                    <a:pt x="250" y="341"/>
                    <a:pt x="260" y="349"/>
                    <a:pt x="261" y="354"/>
                  </a:cubicBezTo>
                  <a:cubicBezTo>
                    <a:pt x="264" y="363"/>
                    <a:pt x="259" y="360"/>
                    <a:pt x="258" y="366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4" name="Freeform 385"/>
            <p:cNvSpPr>
              <a:spLocks/>
            </p:cNvSpPr>
            <p:nvPr/>
          </p:nvSpPr>
          <p:spPr bwMode="auto">
            <a:xfrm>
              <a:off x="3392489" y="4124326"/>
              <a:ext cx="60325" cy="257175"/>
            </a:xfrm>
            <a:custGeom>
              <a:avLst/>
              <a:gdLst>
                <a:gd name="T0" fmla="*/ 28 w 28"/>
                <a:gd name="T1" fmla="*/ 2 h 120"/>
                <a:gd name="T2" fmla="*/ 25 w 28"/>
                <a:gd name="T3" fmla="*/ 2 h 120"/>
                <a:gd name="T4" fmla="*/ 19 w 28"/>
                <a:gd name="T5" fmla="*/ 27 h 120"/>
                <a:gd name="T6" fmla="*/ 10 w 28"/>
                <a:gd name="T7" fmla="*/ 59 h 120"/>
                <a:gd name="T8" fmla="*/ 1 w 28"/>
                <a:gd name="T9" fmla="*/ 119 h 120"/>
                <a:gd name="T10" fmla="*/ 2 w 28"/>
                <a:gd name="T11" fmla="*/ 119 h 120"/>
                <a:gd name="T12" fmla="*/ 14 w 28"/>
                <a:gd name="T13" fmla="*/ 53 h 120"/>
                <a:gd name="T14" fmla="*/ 22 w 28"/>
                <a:gd name="T15" fmla="*/ 22 h 120"/>
                <a:gd name="T16" fmla="*/ 28 w 28"/>
                <a:gd name="T17" fmla="*/ 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120">
                  <a:moveTo>
                    <a:pt x="28" y="2"/>
                  </a:moveTo>
                  <a:cubicBezTo>
                    <a:pt x="27" y="0"/>
                    <a:pt x="25" y="0"/>
                    <a:pt x="25" y="2"/>
                  </a:cubicBezTo>
                  <a:cubicBezTo>
                    <a:pt x="26" y="10"/>
                    <a:pt x="21" y="19"/>
                    <a:pt x="19" y="27"/>
                  </a:cubicBezTo>
                  <a:cubicBezTo>
                    <a:pt x="16" y="38"/>
                    <a:pt x="13" y="48"/>
                    <a:pt x="10" y="59"/>
                  </a:cubicBezTo>
                  <a:cubicBezTo>
                    <a:pt x="5" y="78"/>
                    <a:pt x="0" y="99"/>
                    <a:pt x="1" y="119"/>
                  </a:cubicBezTo>
                  <a:cubicBezTo>
                    <a:pt x="1" y="120"/>
                    <a:pt x="2" y="120"/>
                    <a:pt x="2" y="119"/>
                  </a:cubicBezTo>
                  <a:cubicBezTo>
                    <a:pt x="4" y="97"/>
                    <a:pt x="8" y="74"/>
                    <a:pt x="14" y="53"/>
                  </a:cubicBezTo>
                  <a:cubicBezTo>
                    <a:pt x="17" y="43"/>
                    <a:pt x="19" y="33"/>
                    <a:pt x="22" y="22"/>
                  </a:cubicBezTo>
                  <a:cubicBezTo>
                    <a:pt x="24" y="15"/>
                    <a:pt x="28" y="9"/>
                    <a:pt x="28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5" name="Freeform 386"/>
            <p:cNvSpPr>
              <a:spLocks/>
            </p:cNvSpPr>
            <p:nvPr/>
          </p:nvSpPr>
          <p:spPr bwMode="auto">
            <a:xfrm>
              <a:off x="3429001" y="4181476"/>
              <a:ext cx="46038" cy="242888"/>
            </a:xfrm>
            <a:custGeom>
              <a:avLst/>
              <a:gdLst>
                <a:gd name="T0" fmla="*/ 18 w 21"/>
                <a:gd name="T1" fmla="*/ 2 h 113"/>
                <a:gd name="T2" fmla="*/ 3 w 21"/>
                <a:gd name="T3" fmla="*/ 79 h 113"/>
                <a:gd name="T4" fmla="*/ 2 w 21"/>
                <a:gd name="T5" fmla="*/ 96 h 113"/>
                <a:gd name="T6" fmla="*/ 0 w 21"/>
                <a:gd name="T7" fmla="*/ 105 h 113"/>
                <a:gd name="T8" fmla="*/ 5 w 21"/>
                <a:gd name="T9" fmla="*/ 113 h 113"/>
                <a:gd name="T10" fmla="*/ 5 w 21"/>
                <a:gd name="T11" fmla="*/ 112 h 113"/>
                <a:gd name="T12" fmla="*/ 6 w 21"/>
                <a:gd name="T13" fmla="*/ 95 h 113"/>
                <a:gd name="T14" fmla="*/ 7 w 21"/>
                <a:gd name="T15" fmla="*/ 66 h 113"/>
                <a:gd name="T16" fmla="*/ 21 w 21"/>
                <a:gd name="T17" fmla="*/ 2 h 113"/>
                <a:gd name="T18" fmla="*/ 18 w 21"/>
                <a:gd name="T19" fmla="*/ 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113">
                  <a:moveTo>
                    <a:pt x="18" y="2"/>
                  </a:moveTo>
                  <a:cubicBezTo>
                    <a:pt x="11" y="26"/>
                    <a:pt x="4" y="54"/>
                    <a:pt x="3" y="79"/>
                  </a:cubicBezTo>
                  <a:cubicBezTo>
                    <a:pt x="3" y="85"/>
                    <a:pt x="4" y="90"/>
                    <a:pt x="2" y="96"/>
                  </a:cubicBezTo>
                  <a:cubicBezTo>
                    <a:pt x="2" y="99"/>
                    <a:pt x="1" y="102"/>
                    <a:pt x="0" y="105"/>
                  </a:cubicBezTo>
                  <a:cubicBezTo>
                    <a:pt x="0" y="109"/>
                    <a:pt x="0" y="112"/>
                    <a:pt x="5" y="113"/>
                  </a:cubicBezTo>
                  <a:cubicBezTo>
                    <a:pt x="5" y="113"/>
                    <a:pt x="5" y="112"/>
                    <a:pt x="5" y="112"/>
                  </a:cubicBezTo>
                  <a:cubicBezTo>
                    <a:pt x="0" y="109"/>
                    <a:pt x="5" y="99"/>
                    <a:pt x="6" y="95"/>
                  </a:cubicBezTo>
                  <a:cubicBezTo>
                    <a:pt x="8" y="85"/>
                    <a:pt x="6" y="76"/>
                    <a:pt x="7" y="66"/>
                  </a:cubicBezTo>
                  <a:cubicBezTo>
                    <a:pt x="11" y="45"/>
                    <a:pt x="15" y="23"/>
                    <a:pt x="21" y="2"/>
                  </a:cubicBezTo>
                  <a:cubicBezTo>
                    <a:pt x="21" y="1"/>
                    <a:pt x="19" y="0"/>
                    <a:pt x="18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6" name="Freeform 387"/>
            <p:cNvSpPr>
              <a:spLocks/>
            </p:cNvSpPr>
            <p:nvPr/>
          </p:nvSpPr>
          <p:spPr bwMode="auto">
            <a:xfrm>
              <a:off x="3440114" y="4198939"/>
              <a:ext cx="55563" cy="285750"/>
            </a:xfrm>
            <a:custGeom>
              <a:avLst/>
              <a:gdLst>
                <a:gd name="T0" fmla="*/ 23 w 26"/>
                <a:gd name="T1" fmla="*/ 1 h 133"/>
                <a:gd name="T2" fmla="*/ 16 w 26"/>
                <a:gd name="T3" fmla="*/ 35 h 133"/>
                <a:gd name="T4" fmla="*/ 8 w 26"/>
                <a:gd name="T5" fmla="*/ 74 h 133"/>
                <a:gd name="T6" fmla="*/ 6 w 26"/>
                <a:gd name="T7" fmla="*/ 109 h 133"/>
                <a:gd name="T8" fmla="*/ 6 w 26"/>
                <a:gd name="T9" fmla="*/ 132 h 133"/>
                <a:gd name="T10" fmla="*/ 8 w 26"/>
                <a:gd name="T11" fmla="*/ 131 h 133"/>
                <a:gd name="T12" fmla="*/ 8 w 26"/>
                <a:gd name="T13" fmla="*/ 113 h 133"/>
                <a:gd name="T14" fmla="*/ 8 w 26"/>
                <a:gd name="T15" fmla="*/ 101 h 133"/>
                <a:gd name="T16" fmla="*/ 13 w 26"/>
                <a:gd name="T17" fmla="*/ 66 h 133"/>
                <a:gd name="T18" fmla="*/ 19 w 26"/>
                <a:gd name="T19" fmla="*/ 36 h 133"/>
                <a:gd name="T20" fmla="*/ 26 w 26"/>
                <a:gd name="T21" fmla="*/ 2 h 133"/>
                <a:gd name="T22" fmla="*/ 23 w 26"/>
                <a:gd name="T23" fmla="*/ 1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133">
                  <a:moveTo>
                    <a:pt x="23" y="1"/>
                  </a:moveTo>
                  <a:cubicBezTo>
                    <a:pt x="18" y="11"/>
                    <a:pt x="18" y="24"/>
                    <a:pt x="16" y="35"/>
                  </a:cubicBezTo>
                  <a:cubicBezTo>
                    <a:pt x="14" y="48"/>
                    <a:pt x="11" y="61"/>
                    <a:pt x="8" y="74"/>
                  </a:cubicBezTo>
                  <a:cubicBezTo>
                    <a:pt x="6" y="86"/>
                    <a:pt x="6" y="97"/>
                    <a:pt x="6" y="109"/>
                  </a:cubicBezTo>
                  <a:cubicBezTo>
                    <a:pt x="5" y="117"/>
                    <a:pt x="0" y="126"/>
                    <a:pt x="6" y="132"/>
                  </a:cubicBezTo>
                  <a:cubicBezTo>
                    <a:pt x="7" y="133"/>
                    <a:pt x="8" y="132"/>
                    <a:pt x="8" y="131"/>
                  </a:cubicBezTo>
                  <a:cubicBezTo>
                    <a:pt x="4" y="126"/>
                    <a:pt x="8" y="119"/>
                    <a:pt x="8" y="113"/>
                  </a:cubicBezTo>
                  <a:cubicBezTo>
                    <a:pt x="9" y="109"/>
                    <a:pt x="9" y="105"/>
                    <a:pt x="8" y="101"/>
                  </a:cubicBezTo>
                  <a:cubicBezTo>
                    <a:pt x="8" y="89"/>
                    <a:pt x="10" y="78"/>
                    <a:pt x="13" y="66"/>
                  </a:cubicBezTo>
                  <a:cubicBezTo>
                    <a:pt x="15" y="56"/>
                    <a:pt x="17" y="46"/>
                    <a:pt x="19" y="36"/>
                  </a:cubicBezTo>
                  <a:cubicBezTo>
                    <a:pt x="20" y="26"/>
                    <a:pt x="20" y="11"/>
                    <a:pt x="26" y="2"/>
                  </a:cubicBezTo>
                  <a:cubicBezTo>
                    <a:pt x="26" y="1"/>
                    <a:pt x="24" y="0"/>
                    <a:pt x="23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7" name="Freeform 388"/>
            <p:cNvSpPr>
              <a:spLocks/>
            </p:cNvSpPr>
            <p:nvPr/>
          </p:nvSpPr>
          <p:spPr bwMode="auto">
            <a:xfrm>
              <a:off x="3476626" y="4268789"/>
              <a:ext cx="41275" cy="258763"/>
            </a:xfrm>
            <a:custGeom>
              <a:avLst/>
              <a:gdLst>
                <a:gd name="T0" fmla="*/ 16 w 19"/>
                <a:gd name="T1" fmla="*/ 1 h 120"/>
                <a:gd name="T2" fmla="*/ 1 w 19"/>
                <a:gd name="T3" fmla="*/ 119 h 120"/>
                <a:gd name="T4" fmla="*/ 4 w 19"/>
                <a:gd name="T5" fmla="*/ 119 h 120"/>
                <a:gd name="T6" fmla="*/ 10 w 19"/>
                <a:gd name="T7" fmla="*/ 56 h 120"/>
                <a:gd name="T8" fmla="*/ 19 w 19"/>
                <a:gd name="T9" fmla="*/ 1 h 120"/>
                <a:gd name="T10" fmla="*/ 16 w 19"/>
                <a:gd name="T11" fmla="*/ 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20">
                  <a:moveTo>
                    <a:pt x="16" y="1"/>
                  </a:moveTo>
                  <a:cubicBezTo>
                    <a:pt x="13" y="41"/>
                    <a:pt x="0" y="78"/>
                    <a:pt x="1" y="119"/>
                  </a:cubicBezTo>
                  <a:cubicBezTo>
                    <a:pt x="1" y="120"/>
                    <a:pt x="4" y="120"/>
                    <a:pt x="4" y="119"/>
                  </a:cubicBezTo>
                  <a:cubicBezTo>
                    <a:pt x="5" y="97"/>
                    <a:pt x="6" y="77"/>
                    <a:pt x="10" y="56"/>
                  </a:cubicBezTo>
                  <a:cubicBezTo>
                    <a:pt x="13" y="38"/>
                    <a:pt x="17" y="20"/>
                    <a:pt x="19" y="1"/>
                  </a:cubicBezTo>
                  <a:cubicBezTo>
                    <a:pt x="19" y="0"/>
                    <a:pt x="16" y="0"/>
                    <a:pt x="16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8" name="Freeform 389"/>
            <p:cNvSpPr>
              <a:spLocks/>
            </p:cNvSpPr>
            <p:nvPr/>
          </p:nvSpPr>
          <p:spPr bwMode="auto">
            <a:xfrm>
              <a:off x="3506789" y="4313239"/>
              <a:ext cx="36513" cy="257175"/>
            </a:xfrm>
            <a:custGeom>
              <a:avLst/>
              <a:gdLst>
                <a:gd name="T0" fmla="*/ 15 w 17"/>
                <a:gd name="T1" fmla="*/ 1 h 120"/>
                <a:gd name="T2" fmla="*/ 10 w 17"/>
                <a:gd name="T3" fmla="*/ 31 h 120"/>
                <a:gd name="T4" fmla="*/ 8 w 17"/>
                <a:gd name="T5" fmla="*/ 60 h 120"/>
                <a:gd name="T6" fmla="*/ 3 w 17"/>
                <a:gd name="T7" fmla="*/ 118 h 120"/>
                <a:gd name="T8" fmla="*/ 4 w 17"/>
                <a:gd name="T9" fmla="*/ 119 h 120"/>
                <a:gd name="T10" fmla="*/ 7 w 17"/>
                <a:gd name="T11" fmla="*/ 93 h 120"/>
                <a:gd name="T12" fmla="*/ 10 w 17"/>
                <a:gd name="T13" fmla="*/ 62 h 120"/>
                <a:gd name="T14" fmla="*/ 12 w 17"/>
                <a:gd name="T15" fmla="*/ 32 h 120"/>
                <a:gd name="T16" fmla="*/ 17 w 17"/>
                <a:gd name="T17" fmla="*/ 1 h 120"/>
                <a:gd name="T18" fmla="*/ 15 w 17"/>
                <a:gd name="T19" fmla="*/ 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20">
                  <a:moveTo>
                    <a:pt x="15" y="1"/>
                  </a:moveTo>
                  <a:cubicBezTo>
                    <a:pt x="15" y="11"/>
                    <a:pt x="11" y="22"/>
                    <a:pt x="10" y="31"/>
                  </a:cubicBezTo>
                  <a:cubicBezTo>
                    <a:pt x="9" y="41"/>
                    <a:pt x="8" y="51"/>
                    <a:pt x="8" y="60"/>
                  </a:cubicBezTo>
                  <a:cubicBezTo>
                    <a:pt x="6" y="80"/>
                    <a:pt x="0" y="99"/>
                    <a:pt x="3" y="118"/>
                  </a:cubicBezTo>
                  <a:cubicBezTo>
                    <a:pt x="3" y="119"/>
                    <a:pt x="4" y="120"/>
                    <a:pt x="4" y="119"/>
                  </a:cubicBezTo>
                  <a:cubicBezTo>
                    <a:pt x="5" y="110"/>
                    <a:pt x="6" y="101"/>
                    <a:pt x="7" y="93"/>
                  </a:cubicBezTo>
                  <a:cubicBezTo>
                    <a:pt x="7" y="83"/>
                    <a:pt x="10" y="72"/>
                    <a:pt x="10" y="62"/>
                  </a:cubicBezTo>
                  <a:cubicBezTo>
                    <a:pt x="11" y="52"/>
                    <a:pt x="11" y="42"/>
                    <a:pt x="12" y="32"/>
                  </a:cubicBezTo>
                  <a:cubicBezTo>
                    <a:pt x="14" y="22"/>
                    <a:pt x="17" y="11"/>
                    <a:pt x="17" y="1"/>
                  </a:cubicBezTo>
                  <a:cubicBezTo>
                    <a:pt x="17" y="0"/>
                    <a:pt x="15" y="0"/>
                    <a:pt x="15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9" name="Freeform 390"/>
            <p:cNvSpPr>
              <a:spLocks/>
            </p:cNvSpPr>
            <p:nvPr/>
          </p:nvSpPr>
          <p:spPr bwMode="auto">
            <a:xfrm>
              <a:off x="3535364" y="4398964"/>
              <a:ext cx="25400" cy="201613"/>
            </a:xfrm>
            <a:custGeom>
              <a:avLst/>
              <a:gdLst>
                <a:gd name="T0" fmla="*/ 12 w 12"/>
                <a:gd name="T1" fmla="*/ 1 h 94"/>
                <a:gd name="T2" fmla="*/ 9 w 12"/>
                <a:gd name="T3" fmla="*/ 1 h 94"/>
                <a:gd name="T4" fmla="*/ 4 w 12"/>
                <a:gd name="T5" fmla="*/ 53 h 94"/>
                <a:gd name="T6" fmla="*/ 2 w 12"/>
                <a:gd name="T7" fmla="*/ 76 h 94"/>
                <a:gd name="T8" fmla="*/ 0 w 12"/>
                <a:gd name="T9" fmla="*/ 93 h 94"/>
                <a:gd name="T10" fmla="*/ 0 w 12"/>
                <a:gd name="T11" fmla="*/ 94 h 94"/>
                <a:gd name="T12" fmla="*/ 4 w 12"/>
                <a:gd name="T13" fmla="*/ 89 h 94"/>
                <a:gd name="T14" fmla="*/ 4 w 12"/>
                <a:gd name="T15" fmla="*/ 82 h 94"/>
                <a:gd name="T16" fmla="*/ 6 w 12"/>
                <a:gd name="T17" fmla="*/ 67 h 94"/>
                <a:gd name="T18" fmla="*/ 9 w 12"/>
                <a:gd name="T19" fmla="*/ 32 h 94"/>
                <a:gd name="T20" fmla="*/ 12 w 12"/>
                <a:gd name="T21" fmla="*/ 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" h="94">
                  <a:moveTo>
                    <a:pt x="12" y="1"/>
                  </a:moveTo>
                  <a:cubicBezTo>
                    <a:pt x="12" y="0"/>
                    <a:pt x="9" y="0"/>
                    <a:pt x="9" y="1"/>
                  </a:cubicBezTo>
                  <a:cubicBezTo>
                    <a:pt x="10" y="19"/>
                    <a:pt x="5" y="35"/>
                    <a:pt x="4" y="53"/>
                  </a:cubicBezTo>
                  <a:cubicBezTo>
                    <a:pt x="4" y="61"/>
                    <a:pt x="3" y="68"/>
                    <a:pt x="2" y="76"/>
                  </a:cubicBezTo>
                  <a:cubicBezTo>
                    <a:pt x="1" y="80"/>
                    <a:pt x="4" y="91"/>
                    <a:pt x="0" y="93"/>
                  </a:cubicBezTo>
                  <a:cubicBezTo>
                    <a:pt x="0" y="93"/>
                    <a:pt x="0" y="94"/>
                    <a:pt x="0" y="94"/>
                  </a:cubicBezTo>
                  <a:cubicBezTo>
                    <a:pt x="3" y="94"/>
                    <a:pt x="4" y="92"/>
                    <a:pt x="4" y="89"/>
                  </a:cubicBezTo>
                  <a:cubicBezTo>
                    <a:pt x="5" y="87"/>
                    <a:pt x="4" y="84"/>
                    <a:pt x="4" y="82"/>
                  </a:cubicBezTo>
                  <a:cubicBezTo>
                    <a:pt x="4" y="77"/>
                    <a:pt x="6" y="72"/>
                    <a:pt x="6" y="67"/>
                  </a:cubicBezTo>
                  <a:cubicBezTo>
                    <a:pt x="8" y="55"/>
                    <a:pt x="8" y="44"/>
                    <a:pt x="9" y="32"/>
                  </a:cubicBezTo>
                  <a:cubicBezTo>
                    <a:pt x="11" y="22"/>
                    <a:pt x="12" y="12"/>
                    <a:pt x="12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0" name="Freeform 391"/>
            <p:cNvSpPr>
              <a:spLocks/>
            </p:cNvSpPr>
            <p:nvPr/>
          </p:nvSpPr>
          <p:spPr bwMode="auto">
            <a:xfrm>
              <a:off x="3562351" y="4508501"/>
              <a:ext cx="19050" cy="166688"/>
            </a:xfrm>
            <a:custGeom>
              <a:avLst/>
              <a:gdLst>
                <a:gd name="T0" fmla="*/ 6 w 9"/>
                <a:gd name="T1" fmla="*/ 2 h 78"/>
                <a:gd name="T2" fmla="*/ 1 w 9"/>
                <a:gd name="T3" fmla="*/ 42 h 78"/>
                <a:gd name="T4" fmla="*/ 2 w 9"/>
                <a:gd name="T5" fmla="*/ 78 h 78"/>
                <a:gd name="T6" fmla="*/ 3 w 9"/>
                <a:gd name="T7" fmla="*/ 78 h 78"/>
                <a:gd name="T8" fmla="*/ 5 w 9"/>
                <a:gd name="T9" fmla="*/ 39 h 78"/>
                <a:gd name="T10" fmla="*/ 9 w 9"/>
                <a:gd name="T11" fmla="*/ 3 h 78"/>
                <a:gd name="T12" fmla="*/ 6 w 9"/>
                <a:gd name="T13" fmla="*/ 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78">
                  <a:moveTo>
                    <a:pt x="6" y="2"/>
                  </a:moveTo>
                  <a:cubicBezTo>
                    <a:pt x="3" y="15"/>
                    <a:pt x="3" y="29"/>
                    <a:pt x="1" y="42"/>
                  </a:cubicBezTo>
                  <a:cubicBezTo>
                    <a:pt x="0" y="53"/>
                    <a:pt x="0" y="66"/>
                    <a:pt x="2" y="78"/>
                  </a:cubicBezTo>
                  <a:cubicBezTo>
                    <a:pt x="2" y="78"/>
                    <a:pt x="3" y="78"/>
                    <a:pt x="3" y="78"/>
                  </a:cubicBezTo>
                  <a:cubicBezTo>
                    <a:pt x="5" y="65"/>
                    <a:pt x="3" y="52"/>
                    <a:pt x="5" y="39"/>
                  </a:cubicBezTo>
                  <a:cubicBezTo>
                    <a:pt x="7" y="27"/>
                    <a:pt x="6" y="15"/>
                    <a:pt x="9" y="3"/>
                  </a:cubicBezTo>
                  <a:cubicBezTo>
                    <a:pt x="9" y="1"/>
                    <a:pt x="6" y="0"/>
                    <a:pt x="6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1" name="Freeform 392"/>
            <p:cNvSpPr>
              <a:spLocks/>
            </p:cNvSpPr>
            <p:nvPr/>
          </p:nvSpPr>
          <p:spPr bwMode="auto">
            <a:xfrm>
              <a:off x="3598864" y="4503739"/>
              <a:ext cx="26988" cy="184150"/>
            </a:xfrm>
            <a:custGeom>
              <a:avLst/>
              <a:gdLst>
                <a:gd name="T0" fmla="*/ 6 w 12"/>
                <a:gd name="T1" fmla="*/ 1 h 86"/>
                <a:gd name="T2" fmla="*/ 5 w 12"/>
                <a:gd name="T3" fmla="*/ 3 h 86"/>
                <a:gd name="T4" fmla="*/ 6 w 12"/>
                <a:gd name="T5" fmla="*/ 22 h 86"/>
                <a:gd name="T6" fmla="*/ 3 w 12"/>
                <a:gd name="T7" fmla="*/ 43 h 86"/>
                <a:gd name="T8" fmla="*/ 2 w 12"/>
                <a:gd name="T9" fmla="*/ 84 h 86"/>
                <a:gd name="T10" fmla="*/ 4 w 12"/>
                <a:gd name="T11" fmla="*/ 84 h 86"/>
                <a:gd name="T12" fmla="*/ 4 w 12"/>
                <a:gd name="T13" fmla="*/ 57 h 86"/>
                <a:gd name="T14" fmla="*/ 7 w 12"/>
                <a:gd name="T15" fmla="*/ 28 h 86"/>
                <a:gd name="T16" fmla="*/ 6 w 12"/>
                <a:gd name="T17" fmla="*/ 1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86">
                  <a:moveTo>
                    <a:pt x="6" y="1"/>
                  </a:moveTo>
                  <a:cubicBezTo>
                    <a:pt x="5" y="0"/>
                    <a:pt x="4" y="2"/>
                    <a:pt x="5" y="3"/>
                  </a:cubicBezTo>
                  <a:cubicBezTo>
                    <a:pt x="9" y="8"/>
                    <a:pt x="7" y="16"/>
                    <a:pt x="6" y="22"/>
                  </a:cubicBezTo>
                  <a:cubicBezTo>
                    <a:pt x="5" y="29"/>
                    <a:pt x="4" y="36"/>
                    <a:pt x="3" y="43"/>
                  </a:cubicBezTo>
                  <a:cubicBezTo>
                    <a:pt x="1" y="56"/>
                    <a:pt x="0" y="71"/>
                    <a:pt x="2" y="84"/>
                  </a:cubicBezTo>
                  <a:cubicBezTo>
                    <a:pt x="2" y="86"/>
                    <a:pt x="4" y="86"/>
                    <a:pt x="4" y="84"/>
                  </a:cubicBezTo>
                  <a:cubicBezTo>
                    <a:pt x="5" y="75"/>
                    <a:pt x="4" y="66"/>
                    <a:pt x="4" y="57"/>
                  </a:cubicBezTo>
                  <a:cubicBezTo>
                    <a:pt x="4" y="47"/>
                    <a:pt x="6" y="38"/>
                    <a:pt x="7" y="28"/>
                  </a:cubicBezTo>
                  <a:cubicBezTo>
                    <a:pt x="8" y="20"/>
                    <a:pt x="12" y="8"/>
                    <a:pt x="6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2" name="Freeform 393"/>
            <p:cNvSpPr>
              <a:spLocks/>
            </p:cNvSpPr>
            <p:nvPr/>
          </p:nvSpPr>
          <p:spPr bwMode="auto">
            <a:xfrm>
              <a:off x="3621089" y="4594226"/>
              <a:ext cx="20638" cy="195263"/>
            </a:xfrm>
            <a:custGeom>
              <a:avLst/>
              <a:gdLst>
                <a:gd name="T0" fmla="*/ 9 w 10"/>
                <a:gd name="T1" fmla="*/ 3 h 91"/>
                <a:gd name="T2" fmla="*/ 6 w 10"/>
                <a:gd name="T3" fmla="*/ 2 h 91"/>
                <a:gd name="T4" fmla="*/ 2 w 10"/>
                <a:gd name="T5" fmla="*/ 43 h 91"/>
                <a:gd name="T6" fmla="*/ 2 w 10"/>
                <a:gd name="T7" fmla="*/ 90 h 91"/>
                <a:gd name="T8" fmla="*/ 4 w 10"/>
                <a:gd name="T9" fmla="*/ 90 h 91"/>
                <a:gd name="T10" fmla="*/ 5 w 10"/>
                <a:gd name="T11" fmla="*/ 47 h 91"/>
                <a:gd name="T12" fmla="*/ 9 w 10"/>
                <a:gd name="T13" fmla="*/ 3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91">
                  <a:moveTo>
                    <a:pt x="9" y="3"/>
                  </a:moveTo>
                  <a:cubicBezTo>
                    <a:pt x="10" y="1"/>
                    <a:pt x="7" y="0"/>
                    <a:pt x="6" y="2"/>
                  </a:cubicBezTo>
                  <a:cubicBezTo>
                    <a:pt x="3" y="15"/>
                    <a:pt x="2" y="30"/>
                    <a:pt x="2" y="43"/>
                  </a:cubicBezTo>
                  <a:cubicBezTo>
                    <a:pt x="1" y="58"/>
                    <a:pt x="0" y="75"/>
                    <a:pt x="2" y="90"/>
                  </a:cubicBezTo>
                  <a:cubicBezTo>
                    <a:pt x="2" y="91"/>
                    <a:pt x="4" y="91"/>
                    <a:pt x="4" y="90"/>
                  </a:cubicBezTo>
                  <a:cubicBezTo>
                    <a:pt x="6" y="76"/>
                    <a:pt x="4" y="61"/>
                    <a:pt x="5" y="47"/>
                  </a:cubicBezTo>
                  <a:cubicBezTo>
                    <a:pt x="5" y="33"/>
                    <a:pt x="6" y="16"/>
                    <a:pt x="9" y="3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3" name="Freeform 394"/>
            <p:cNvSpPr>
              <a:spLocks/>
            </p:cNvSpPr>
            <p:nvPr/>
          </p:nvSpPr>
          <p:spPr bwMode="auto">
            <a:xfrm>
              <a:off x="3648076" y="4584701"/>
              <a:ext cx="23813" cy="207963"/>
            </a:xfrm>
            <a:custGeom>
              <a:avLst/>
              <a:gdLst>
                <a:gd name="T0" fmla="*/ 11 w 11"/>
                <a:gd name="T1" fmla="*/ 1 h 97"/>
                <a:gd name="T2" fmla="*/ 9 w 11"/>
                <a:gd name="T3" fmla="*/ 1 h 97"/>
                <a:gd name="T4" fmla="*/ 4 w 11"/>
                <a:gd name="T5" fmla="*/ 97 h 97"/>
                <a:gd name="T6" fmla="*/ 6 w 11"/>
                <a:gd name="T7" fmla="*/ 97 h 97"/>
                <a:gd name="T8" fmla="*/ 7 w 11"/>
                <a:gd name="T9" fmla="*/ 51 h 97"/>
                <a:gd name="T10" fmla="*/ 11 w 11"/>
                <a:gd name="T11" fmla="*/ 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97">
                  <a:moveTo>
                    <a:pt x="11" y="1"/>
                  </a:moveTo>
                  <a:cubicBezTo>
                    <a:pt x="11" y="0"/>
                    <a:pt x="9" y="0"/>
                    <a:pt x="9" y="1"/>
                  </a:cubicBezTo>
                  <a:cubicBezTo>
                    <a:pt x="7" y="33"/>
                    <a:pt x="0" y="65"/>
                    <a:pt x="4" y="97"/>
                  </a:cubicBezTo>
                  <a:cubicBezTo>
                    <a:pt x="4" y="97"/>
                    <a:pt x="6" y="97"/>
                    <a:pt x="6" y="97"/>
                  </a:cubicBezTo>
                  <a:cubicBezTo>
                    <a:pt x="8" y="82"/>
                    <a:pt x="6" y="66"/>
                    <a:pt x="7" y="51"/>
                  </a:cubicBezTo>
                  <a:cubicBezTo>
                    <a:pt x="8" y="34"/>
                    <a:pt x="11" y="18"/>
                    <a:pt x="11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4" name="Freeform 395"/>
            <p:cNvSpPr>
              <a:spLocks/>
            </p:cNvSpPr>
            <p:nvPr/>
          </p:nvSpPr>
          <p:spPr bwMode="auto">
            <a:xfrm>
              <a:off x="3676651" y="4664076"/>
              <a:ext cx="23813" cy="168275"/>
            </a:xfrm>
            <a:custGeom>
              <a:avLst/>
              <a:gdLst>
                <a:gd name="T0" fmla="*/ 6 w 11"/>
                <a:gd name="T1" fmla="*/ 74 h 78"/>
                <a:gd name="T2" fmla="*/ 5 w 11"/>
                <a:gd name="T3" fmla="*/ 68 h 78"/>
                <a:gd name="T4" fmla="*/ 6 w 11"/>
                <a:gd name="T5" fmla="*/ 60 h 78"/>
                <a:gd name="T6" fmla="*/ 6 w 11"/>
                <a:gd name="T7" fmla="*/ 43 h 78"/>
                <a:gd name="T8" fmla="*/ 11 w 11"/>
                <a:gd name="T9" fmla="*/ 2 h 78"/>
                <a:gd name="T10" fmla="*/ 8 w 11"/>
                <a:gd name="T11" fmla="*/ 2 h 78"/>
                <a:gd name="T12" fmla="*/ 3 w 11"/>
                <a:gd name="T13" fmla="*/ 48 h 78"/>
                <a:gd name="T14" fmla="*/ 4 w 11"/>
                <a:gd name="T15" fmla="*/ 77 h 78"/>
                <a:gd name="T16" fmla="*/ 5 w 11"/>
                <a:gd name="T17" fmla="*/ 78 h 78"/>
                <a:gd name="T18" fmla="*/ 7 w 11"/>
                <a:gd name="T19" fmla="*/ 77 h 78"/>
                <a:gd name="T20" fmla="*/ 8 w 11"/>
                <a:gd name="T21" fmla="*/ 76 h 78"/>
                <a:gd name="T22" fmla="*/ 8 w 11"/>
                <a:gd name="T23" fmla="*/ 74 h 78"/>
                <a:gd name="T24" fmla="*/ 6 w 11"/>
                <a:gd name="T25" fmla="*/ 7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78">
                  <a:moveTo>
                    <a:pt x="6" y="74"/>
                  </a:moveTo>
                  <a:cubicBezTo>
                    <a:pt x="6" y="75"/>
                    <a:pt x="5" y="68"/>
                    <a:pt x="5" y="68"/>
                  </a:cubicBezTo>
                  <a:cubicBezTo>
                    <a:pt x="5" y="65"/>
                    <a:pt x="5" y="63"/>
                    <a:pt x="6" y="60"/>
                  </a:cubicBezTo>
                  <a:cubicBezTo>
                    <a:pt x="6" y="54"/>
                    <a:pt x="6" y="49"/>
                    <a:pt x="6" y="43"/>
                  </a:cubicBezTo>
                  <a:cubicBezTo>
                    <a:pt x="8" y="29"/>
                    <a:pt x="10" y="16"/>
                    <a:pt x="11" y="2"/>
                  </a:cubicBezTo>
                  <a:cubicBezTo>
                    <a:pt x="11" y="0"/>
                    <a:pt x="8" y="0"/>
                    <a:pt x="8" y="2"/>
                  </a:cubicBezTo>
                  <a:cubicBezTo>
                    <a:pt x="7" y="17"/>
                    <a:pt x="4" y="33"/>
                    <a:pt x="3" y="48"/>
                  </a:cubicBezTo>
                  <a:cubicBezTo>
                    <a:pt x="3" y="57"/>
                    <a:pt x="0" y="69"/>
                    <a:pt x="4" y="77"/>
                  </a:cubicBezTo>
                  <a:cubicBezTo>
                    <a:pt x="4" y="78"/>
                    <a:pt x="5" y="78"/>
                    <a:pt x="5" y="78"/>
                  </a:cubicBezTo>
                  <a:cubicBezTo>
                    <a:pt x="6" y="78"/>
                    <a:pt x="6" y="78"/>
                    <a:pt x="7" y="77"/>
                  </a:cubicBezTo>
                  <a:cubicBezTo>
                    <a:pt x="7" y="77"/>
                    <a:pt x="8" y="77"/>
                    <a:pt x="8" y="76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7" y="73"/>
                    <a:pt x="6" y="74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5" name="Freeform 396"/>
            <p:cNvSpPr>
              <a:spLocks/>
            </p:cNvSpPr>
            <p:nvPr/>
          </p:nvSpPr>
          <p:spPr bwMode="auto">
            <a:xfrm>
              <a:off x="3725864" y="4735514"/>
              <a:ext cx="17463" cy="49213"/>
            </a:xfrm>
            <a:custGeom>
              <a:avLst/>
              <a:gdLst>
                <a:gd name="T0" fmla="*/ 5 w 8"/>
                <a:gd name="T1" fmla="*/ 1 h 23"/>
                <a:gd name="T2" fmla="*/ 0 w 8"/>
                <a:gd name="T3" fmla="*/ 21 h 23"/>
                <a:gd name="T4" fmla="*/ 2 w 8"/>
                <a:gd name="T5" fmla="*/ 22 h 23"/>
                <a:gd name="T6" fmla="*/ 8 w 8"/>
                <a:gd name="T7" fmla="*/ 2 h 23"/>
                <a:gd name="T8" fmla="*/ 5 w 8"/>
                <a:gd name="T9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3">
                  <a:moveTo>
                    <a:pt x="5" y="1"/>
                  </a:moveTo>
                  <a:cubicBezTo>
                    <a:pt x="4" y="8"/>
                    <a:pt x="1" y="14"/>
                    <a:pt x="0" y="21"/>
                  </a:cubicBezTo>
                  <a:cubicBezTo>
                    <a:pt x="0" y="22"/>
                    <a:pt x="2" y="23"/>
                    <a:pt x="2" y="22"/>
                  </a:cubicBezTo>
                  <a:cubicBezTo>
                    <a:pt x="5" y="15"/>
                    <a:pt x="6" y="8"/>
                    <a:pt x="8" y="2"/>
                  </a:cubicBezTo>
                  <a:cubicBezTo>
                    <a:pt x="8" y="0"/>
                    <a:pt x="6" y="0"/>
                    <a:pt x="5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83" name="PA_组合 682"/>
          <p:cNvGrpSpPr/>
          <p:nvPr>
            <p:custDataLst>
              <p:tags r:id="rId16"/>
            </p:custDataLst>
          </p:nvPr>
        </p:nvGrpSpPr>
        <p:grpSpPr>
          <a:xfrm>
            <a:off x="5080319" y="4073526"/>
            <a:ext cx="895350" cy="1041400"/>
            <a:chOff x="4389439" y="4073526"/>
            <a:chExt cx="895350" cy="1041400"/>
          </a:xfrm>
        </p:grpSpPr>
        <p:sp>
          <p:nvSpPr>
            <p:cNvPr id="456" name="Freeform 397"/>
            <p:cNvSpPr>
              <a:spLocks noEditPoints="1"/>
            </p:cNvSpPr>
            <p:nvPr/>
          </p:nvSpPr>
          <p:spPr bwMode="auto">
            <a:xfrm>
              <a:off x="4389439" y="4073526"/>
              <a:ext cx="895350" cy="1041400"/>
            </a:xfrm>
            <a:custGeom>
              <a:avLst/>
              <a:gdLst>
                <a:gd name="T0" fmla="*/ 403 w 416"/>
                <a:gd name="T1" fmla="*/ 115 h 485"/>
                <a:gd name="T2" fmla="*/ 394 w 416"/>
                <a:gd name="T3" fmla="*/ 59 h 485"/>
                <a:gd name="T4" fmla="*/ 394 w 416"/>
                <a:gd name="T5" fmla="*/ 52 h 485"/>
                <a:gd name="T6" fmla="*/ 410 w 416"/>
                <a:gd name="T7" fmla="*/ 22 h 485"/>
                <a:gd name="T8" fmla="*/ 383 w 416"/>
                <a:gd name="T9" fmla="*/ 2 h 485"/>
                <a:gd name="T10" fmla="*/ 277 w 416"/>
                <a:gd name="T11" fmla="*/ 6 h 485"/>
                <a:gd name="T12" fmla="*/ 172 w 416"/>
                <a:gd name="T13" fmla="*/ 11 h 485"/>
                <a:gd name="T14" fmla="*/ 101 w 416"/>
                <a:gd name="T15" fmla="*/ 8 h 485"/>
                <a:gd name="T16" fmla="*/ 29 w 416"/>
                <a:gd name="T17" fmla="*/ 13 h 485"/>
                <a:gd name="T18" fmla="*/ 3 w 416"/>
                <a:gd name="T19" fmla="*/ 47 h 485"/>
                <a:gd name="T20" fmla="*/ 20 w 416"/>
                <a:gd name="T21" fmla="*/ 137 h 485"/>
                <a:gd name="T22" fmla="*/ 40 w 416"/>
                <a:gd name="T23" fmla="*/ 323 h 485"/>
                <a:gd name="T24" fmla="*/ 132 w 416"/>
                <a:gd name="T25" fmla="*/ 334 h 485"/>
                <a:gd name="T26" fmla="*/ 200 w 416"/>
                <a:gd name="T27" fmla="*/ 330 h 485"/>
                <a:gd name="T28" fmla="*/ 199 w 416"/>
                <a:gd name="T29" fmla="*/ 391 h 485"/>
                <a:gd name="T30" fmla="*/ 175 w 416"/>
                <a:gd name="T31" fmla="*/ 405 h 485"/>
                <a:gd name="T32" fmla="*/ 122 w 416"/>
                <a:gd name="T33" fmla="*/ 465 h 485"/>
                <a:gd name="T34" fmla="*/ 201 w 416"/>
                <a:gd name="T35" fmla="*/ 428 h 485"/>
                <a:gd name="T36" fmla="*/ 214 w 416"/>
                <a:gd name="T37" fmla="*/ 481 h 485"/>
                <a:gd name="T38" fmla="*/ 247 w 416"/>
                <a:gd name="T39" fmla="*/ 428 h 485"/>
                <a:gd name="T40" fmla="*/ 301 w 416"/>
                <a:gd name="T41" fmla="*/ 469 h 485"/>
                <a:gd name="T42" fmla="*/ 317 w 416"/>
                <a:gd name="T43" fmla="*/ 421 h 485"/>
                <a:gd name="T44" fmla="*/ 245 w 416"/>
                <a:gd name="T45" fmla="*/ 383 h 485"/>
                <a:gd name="T46" fmla="*/ 267 w 416"/>
                <a:gd name="T47" fmla="*/ 405 h 485"/>
                <a:gd name="T48" fmla="*/ 314 w 416"/>
                <a:gd name="T49" fmla="*/ 436 h 485"/>
                <a:gd name="T50" fmla="*/ 302 w 416"/>
                <a:gd name="T51" fmla="*/ 453 h 485"/>
                <a:gd name="T52" fmla="*/ 250 w 416"/>
                <a:gd name="T53" fmla="*/ 415 h 485"/>
                <a:gd name="T54" fmla="*/ 237 w 416"/>
                <a:gd name="T55" fmla="*/ 326 h 485"/>
                <a:gd name="T56" fmla="*/ 375 w 416"/>
                <a:gd name="T57" fmla="*/ 319 h 485"/>
                <a:gd name="T58" fmla="*/ 413 w 416"/>
                <a:gd name="T59" fmla="*/ 285 h 485"/>
                <a:gd name="T60" fmla="*/ 409 w 416"/>
                <a:gd name="T61" fmla="*/ 178 h 485"/>
                <a:gd name="T62" fmla="*/ 22 w 416"/>
                <a:gd name="T63" fmla="*/ 29 h 485"/>
                <a:gd name="T64" fmla="*/ 88 w 416"/>
                <a:gd name="T65" fmla="*/ 24 h 485"/>
                <a:gd name="T66" fmla="*/ 284 w 416"/>
                <a:gd name="T67" fmla="*/ 18 h 485"/>
                <a:gd name="T68" fmla="*/ 397 w 416"/>
                <a:gd name="T69" fmla="*/ 21 h 485"/>
                <a:gd name="T70" fmla="*/ 378 w 416"/>
                <a:gd name="T71" fmla="*/ 39 h 485"/>
                <a:gd name="T72" fmla="*/ 260 w 416"/>
                <a:gd name="T73" fmla="*/ 41 h 485"/>
                <a:gd name="T74" fmla="*/ 37 w 416"/>
                <a:gd name="T75" fmla="*/ 45 h 485"/>
                <a:gd name="T76" fmla="*/ 15 w 416"/>
                <a:gd name="T77" fmla="*/ 35 h 485"/>
                <a:gd name="T78" fmla="*/ 198 w 416"/>
                <a:gd name="T79" fmla="*/ 417 h 485"/>
                <a:gd name="T80" fmla="*/ 150 w 416"/>
                <a:gd name="T81" fmla="*/ 460 h 485"/>
                <a:gd name="T82" fmla="*/ 162 w 416"/>
                <a:gd name="T83" fmla="*/ 431 h 485"/>
                <a:gd name="T84" fmla="*/ 200 w 416"/>
                <a:gd name="T85" fmla="*/ 397 h 485"/>
                <a:gd name="T86" fmla="*/ 200 w 416"/>
                <a:gd name="T87" fmla="*/ 416 h 485"/>
                <a:gd name="T88" fmla="*/ 216 w 416"/>
                <a:gd name="T89" fmla="*/ 467 h 485"/>
                <a:gd name="T90" fmla="*/ 207 w 416"/>
                <a:gd name="T91" fmla="*/ 329 h 485"/>
                <a:gd name="T92" fmla="*/ 226 w 416"/>
                <a:gd name="T93" fmla="*/ 331 h 485"/>
                <a:gd name="T94" fmla="*/ 235 w 416"/>
                <a:gd name="T95" fmla="*/ 443 h 485"/>
                <a:gd name="T96" fmla="*/ 398 w 416"/>
                <a:gd name="T97" fmla="*/ 290 h 485"/>
                <a:gd name="T98" fmla="*/ 365 w 416"/>
                <a:gd name="T99" fmla="*/ 305 h 485"/>
                <a:gd name="T100" fmla="*/ 293 w 416"/>
                <a:gd name="T101" fmla="*/ 310 h 485"/>
                <a:gd name="T102" fmla="*/ 209 w 416"/>
                <a:gd name="T103" fmla="*/ 313 h 485"/>
                <a:gd name="T104" fmla="*/ 77 w 416"/>
                <a:gd name="T105" fmla="*/ 322 h 485"/>
                <a:gd name="T106" fmla="*/ 50 w 416"/>
                <a:gd name="T107" fmla="*/ 308 h 485"/>
                <a:gd name="T108" fmla="*/ 31 w 416"/>
                <a:gd name="T109" fmla="*/ 136 h 485"/>
                <a:gd name="T110" fmla="*/ 34 w 416"/>
                <a:gd name="T111" fmla="*/ 55 h 485"/>
                <a:gd name="T112" fmla="*/ 139 w 416"/>
                <a:gd name="T113" fmla="*/ 55 h 485"/>
                <a:gd name="T114" fmla="*/ 244 w 416"/>
                <a:gd name="T115" fmla="*/ 54 h 485"/>
                <a:gd name="T116" fmla="*/ 353 w 416"/>
                <a:gd name="T117" fmla="*/ 51 h 485"/>
                <a:gd name="T118" fmla="*/ 383 w 416"/>
                <a:gd name="T119" fmla="*/ 58 h 485"/>
                <a:gd name="T120" fmla="*/ 384 w 416"/>
                <a:gd name="T121" fmla="*/ 67 h 485"/>
                <a:gd name="T122" fmla="*/ 391 w 416"/>
                <a:gd name="T123" fmla="*/ 158 h 485"/>
                <a:gd name="T124" fmla="*/ 401 w 416"/>
                <a:gd name="T125" fmla="*/ 241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16" h="485">
                  <a:moveTo>
                    <a:pt x="409" y="178"/>
                  </a:moveTo>
                  <a:cubicBezTo>
                    <a:pt x="404" y="159"/>
                    <a:pt x="403" y="135"/>
                    <a:pt x="403" y="115"/>
                  </a:cubicBezTo>
                  <a:cubicBezTo>
                    <a:pt x="404" y="98"/>
                    <a:pt x="404" y="78"/>
                    <a:pt x="398" y="63"/>
                  </a:cubicBezTo>
                  <a:cubicBezTo>
                    <a:pt x="397" y="61"/>
                    <a:pt x="396" y="59"/>
                    <a:pt x="394" y="59"/>
                  </a:cubicBezTo>
                  <a:cubicBezTo>
                    <a:pt x="394" y="59"/>
                    <a:pt x="394" y="59"/>
                    <a:pt x="394" y="58"/>
                  </a:cubicBezTo>
                  <a:cubicBezTo>
                    <a:pt x="394" y="57"/>
                    <a:pt x="394" y="55"/>
                    <a:pt x="394" y="52"/>
                  </a:cubicBezTo>
                  <a:cubicBezTo>
                    <a:pt x="404" y="51"/>
                    <a:pt x="412" y="47"/>
                    <a:pt x="413" y="37"/>
                  </a:cubicBezTo>
                  <a:cubicBezTo>
                    <a:pt x="413" y="32"/>
                    <a:pt x="411" y="27"/>
                    <a:pt x="410" y="22"/>
                  </a:cubicBezTo>
                  <a:cubicBezTo>
                    <a:pt x="409" y="18"/>
                    <a:pt x="411" y="15"/>
                    <a:pt x="409" y="11"/>
                  </a:cubicBezTo>
                  <a:cubicBezTo>
                    <a:pt x="404" y="4"/>
                    <a:pt x="390" y="3"/>
                    <a:pt x="383" y="2"/>
                  </a:cubicBezTo>
                  <a:cubicBezTo>
                    <a:pt x="367" y="0"/>
                    <a:pt x="353" y="6"/>
                    <a:pt x="337" y="6"/>
                  </a:cubicBezTo>
                  <a:cubicBezTo>
                    <a:pt x="317" y="7"/>
                    <a:pt x="297" y="6"/>
                    <a:pt x="277" y="6"/>
                  </a:cubicBezTo>
                  <a:cubicBezTo>
                    <a:pt x="259" y="5"/>
                    <a:pt x="241" y="5"/>
                    <a:pt x="223" y="6"/>
                  </a:cubicBezTo>
                  <a:cubicBezTo>
                    <a:pt x="206" y="8"/>
                    <a:pt x="189" y="11"/>
                    <a:pt x="172" y="11"/>
                  </a:cubicBezTo>
                  <a:cubicBezTo>
                    <a:pt x="155" y="11"/>
                    <a:pt x="138" y="13"/>
                    <a:pt x="121" y="11"/>
                  </a:cubicBezTo>
                  <a:cubicBezTo>
                    <a:pt x="114" y="10"/>
                    <a:pt x="108" y="8"/>
                    <a:pt x="101" y="8"/>
                  </a:cubicBezTo>
                  <a:cubicBezTo>
                    <a:pt x="93" y="9"/>
                    <a:pt x="85" y="11"/>
                    <a:pt x="76" y="11"/>
                  </a:cubicBezTo>
                  <a:cubicBezTo>
                    <a:pt x="61" y="11"/>
                    <a:pt x="45" y="11"/>
                    <a:pt x="29" y="13"/>
                  </a:cubicBezTo>
                  <a:cubicBezTo>
                    <a:pt x="22" y="14"/>
                    <a:pt x="10" y="14"/>
                    <a:pt x="5" y="20"/>
                  </a:cubicBezTo>
                  <a:cubicBezTo>
                    <a:pt x="0" y="26"/>
                    <a:pt x="0" y="40"/>
                    <a:pt x="3" y="47"/>
                  </a:cubicBezTo>
                  <a:cubicBezTo>
                    <a:pt x="7" y="53"/>
                    <a:pt x="12" y="55"/>
                    <a:pt x="19" y="56"/>
                  </a:cubicBezTo>
                  <a:cubicBezTo>
                    <a:pt x="20" y="83"/>
                    <a:pt x="18" y="110"/>
                    <a:pt x="20" y="137"/>
                  </a:cubicBezTo>
                  <a:cubicBezTo>
                    <a:pt x="23" y="169"/>
                    <a:pt x="24" y="201"/>
                    <a:pt x="27" y="233"/>
                  </a:cubicBezTo>
                  <a:cubicBezTo>
                    <a:pt x="29" y="263"/>
                    <a:pt x="30" y="294"/>
                    <a:pt x="40" y="323"/>
                  </a:cubicBezTo>
                  <a:cubicBezTo>
                    <a:pt x="46" y="343"/>
                    <a:pt x="69" y="337"/>
                    <a:pt x="86" y="336"/>
                  </a:cubicBezTo>
                  <a:cubicBezTo>
                    <a:pt x="101" y="336"/>
                    <a:pt x="117" y="335"/>
                    <a:pt x="132" y="334"/>
                  </a:cubicBezTo>
                  <a:cubicBezTo>
                    <a:pt x="151" y="333"/>
                    <a:pt x="171" y="333"/>
                    <a:pt x="190" y="331"/>
                  </a:cubicBezTo>
                  <a:cubicBezTo>
                    <a:pt x="193" y="331"/>
                    <a:pt x="197" y="330"/>
                    <a:pt x="200" y="330"/>
                  </a:cubicBezTo>
                  <a:cubicBezTo>
                    <a:pt x="199" y="349"/>
                    <a:pt x="200" y="370"/>
                    <a:pt x="200" y="390"/>
                  </a:cubicBezTo>
                  <a:cubicBezTo>
                    <a:pt x="200" y="390"/>
                    <a:pt x="199" y="390"/>
                    <a:pt x="199" y="391"/>
                  </a:cubicBezTo>
                  <a:cubicBezTo>
                    <a:pt x="199" y="390"/>
                    <a:pt x="190" y="395"/>
                    <a:pt x="191" y="394"/>
                  </a:cubicBezTo>
                  <a:cubicBezTo>
                    <a:pt x="186" y="397"/>
                    <a:pt x="181" y="402"/>
                    <a:pt x="175" y="405"/>
                  </a:cubicBezTo>
                  <a:cubicBezTo>
                    <a:pt x="166" y="412"/>
                    <a:pt x="159" y="419"/>
                    <a:pt x="151" y="427"/>
                  </a:cubicBezTo>
                  <a:cubicBezTo>
                    <a:pt x="140" y="438"/>
                    <a:pt x="114" y="446"/>
                    <a:pt x="122" y="465"/>
                  </a:cubicBezTo>
                  <a:cubicBezTo>
                    <a:pt x="127" y="478"/>
                    <a:pt x="137" y="485"/>
                    <a:pt x="149" y="476"/>
                  </a:cubicBezTo>
                  <a:cubicBezTo>
                    <a:pt x="168" y="463"/>
                    <a:pt x="181" y="440"/>
                    <a:pt x="201" y="428"/>
                  </a:cubicBezTo>
                  <a:cubicBezTo>
                    <a:pt x="202" y="444"/>
                    <a:pt x="204" y="460"/>
                    <a:pt x="205" y="476"/>
                  </a:cubicBezTo>
                  <a:cubicBezTo>
                    <a:pt x="206" y="481"/>
                    <a:pt x="210" y="483"/>
                    <a:pt x="214" y="481"/>
                  </a:cubicBezTo>
                  <a:cubicBezTo>
                    <a:pt x="224" y="476"/>
                    <a:pt x="236" y="470"/>
                    <a:pt x="243" y="461"/>
                  </a:cubicBezTo>
                  <a:cubicBezTo>
                    <a:pt x="249" y="453"/>
                    <a:pt x="248" y="439"/>
                    <a:pt x="247" y="428"/>
                  </a:cubicBezTo>
                  <a:cubicBezTo>
                    <a:pt x="254" y="433"/>
                    <a:pt x="261" y="436"/>
                    <a:pt x="268" y="441"/>
                  </a:cubicBezTo>
                  <a:cubicBezTo>
                    <a:pt x="280" y="449"/>
                    <a:pt x="289" y="461"/>
                    <a:pt x="301" y="469"/>
                  </a:cubicBezTo>
                  <a:cubicBezTo>
                    <a:pt x="304" y="471"/>
                    <a:pt x="308" y="469"/>
                    <a:pt x="310" y="467"/>
                  </a:cubicBezTo>
                  <a:cubicBezTo>
                    <a:pt x="316" y="452"/>
                    <a:pt x="338" y="433"/>
                    <a:pt x="317" y="421"/>
                  </a:cubicBezTo>
                  <a:cubicBezTo>
                    <a:pt x="305" y="414"/>
                    <a:pt x="294" y="408"/>
                    <a:pt x="281" y="402"/>
                  </a:cubicBezTo>
                  <a:cubicBezTo>
                    <a:pt x="269" y="395"/>
                    <a:pt x="259" y="387"/>
                    <a:pt x="245" y="383"/>
                  </a:cubicBezTo>
                  <a:cubicBezTo>
                    <a:pt x="243" y="383"/>
                    <a:pt x="242" y="385"/>
                    <a:pt x="243" y="386"/>
                  </a:cubicBezTo>
                  <a:cubicBezTo>
                    <a:pt x="251" y="393"/>
                    <a:pt x="259" y="399"/>
                    <a:pt x="267" y="405"/>
                  </a:cubicBezTo>
                  <a:cubicBezTo>
                    <a:pt x="275" y="411"/>
                    <a:pt x="285" y="414"/>
                    <a:pt x="294" y="420"/>
                  </a:cubicBezTo>
                  <a:cubicBezTo>
                    <a:pt x="297" y="422"/>
                    <a:pt x="314" y="431"/>
                    <a:pt x="314" y="436"/>
                  </a:cubicBezTo>
                  <a:cubicBezTo>
                    <a:pt x="313" y="439"/>
                    <a:pt x="307" y="445"/>
                    <a:pt x="305" y="448"/>
                  </a:cubicBezTo>
                  <a:cubicBezTo>
                    <a:pt x="303" y="450"/>
                    <a:pt x="302" y="452"/>
                    <a:pt x="302" y="453"/>
                  </a:cubicBezTo>
                  <a:cubicBezTo>
                    <a:pt x="294" y="447"/>
                    <a:pt x="287" y="439"/>
                    <a:pt x="279" y="433"/>
                  </a:cubicBezTo>
                  <a:cubicBezTo>
                    <a:pt x="270" y="426"/>
                    <a:pt x="260" y="422"/>
                    <a:pt x="250" y="415"/>
                  </a:cubicBezTo>
                  <a:cubicBezTo>
                    <a:pt x="251" y="412"/>
                    <a:pt x="249" y="410"/>
                    <a:pt x="245" y="410"/>
                  </a:cubicBezTo>
                  <a:cubicBezTo>
                    <a:pt x="242" y="382"/>
                    <a:pt x="236" y="354"/>
                    <a:pt x="237" y="326"/>
                  </a:cubicBezTo>
                  <a:cubicBezTo>
                    <a:pt x="252" y="327"/>
                    <a:pt x="267" y="328"/>
                    <a:pt x="282" y="326"/>
                  </a:cubicBezTo>
                  <a:cubicBezTo>
                    <a:pt x="313" y="322"/>
                    <a:pt x="344" y="319"/>
                    <a:pt x="375" y="319"/>
                  </a:cubicBezTo>
                  <a:cubicBezTo>
                    <a:pt x="383" y="319"/>
                    <a:pt x="395" y="322"/>
                    <a:pt x="402" y="317"/>
                  </a:cubicBezTo>
                  <a:cubicBezTo>
                    <a:pt x="410" y="310"/>
                    <a:pt x="412" y="294"/>
                    <a:pt x="413" y="285"/>
                  </a:cubicBezTo>
                  <a:cubicBezTo>
                    <a:pt x="415" y="267"/>
                    <a:pt x="416" y="248"/>
                    <a:pt x="416" y="229"/>
                  </a:cubicBezTo>
                  <a:cubicBezTo>
                    <a:pt x="416" y="210"/>
                    <a:pt x="413" y="196"/>
                    <a:pt x="409" y="178"/>
                  </a:cubicBezTo>
                  <a:moveTo>
                    <a:pt x="15" y="35"/>
                  </a:moveTo>
                  <a:cubicBezTo>
                    <a:pt x="14" y="27"/>
                    <a:pt x="17" y="31"/>
                    <a:pt x="22" y="29"/>
                  </a:cubicBezTo>
                  <a:cubicBezTo>
                    <a:pt x="31" y="26"/>
                    <a:pt x="41" y="26"/>
                    <a:pt x="50" y="25"/>
                  </a:cubicBezTo>
                  <a:cubicBezTo>
                    <a:pt x="63" y="23"/>
                    <a:pt x="75" y="25"/>
                    <a:pt x="88" y="24"/>
                  </a:cubicBezTo>
                  <a:cubicBezTo>
                    <a:pt x="100" y="23"/>
                    <a:pt x="112" y="24"/>
                    <a:pt x="124" y="24"/>
                  </a:cubicBezTo>
                  <a:cubicBezTo>
                    <a:pt x="178" y="24"/>
                    <a:pt x="230" y="17"/>
                    <a:pt x="284" y="18"/>
                  </a:cubicBezTo>
                  <a:cubicBezTo>
                    <a:pt x="310" y="18"/>
                    <a:pt x="337" y="21"/>
                    <a:pt x="363" y="16"/>
                  </a:cubicBezTo>
                  <a:cubicBezTo>
                    <a:pt x="372" y="14"/>
                    <a:pt x="392" y="10"/>
                    <a:pt x="397" y="21"/>
                  </a:cubicBezTo>
                  <a:cubicBezTo>
                    <a:pt x="397" y="21"/>
                    <a:pt x="397" y="28"/>
                    <a:pt x="397" y="29"/>
                  </a:cubicBezTo>
                  <a:cubicBezTo>
                    <a:pt x="395" y="39"/>
                    <a:pt x="387" y="39"/>
                    <a:pt x="378" y="39"/>
                  </a:cubicBezTo>
                  <a:cubicBezTo>
                    <a:pt x="351" y="38"/>
                    <a:pt x="324" y="38"/>
                    <a:pt x="297" y="38"/>
                  </a:cubicBezTo>
                  <a:cubicBezTo>
                    <a:pt x="285" y="38"/>
                    <a:pt x="273" y="41"/>
                    <a:pt x="260" y="41"/>
                  </a:cubicBezTo>
                  <a:cubicBezTo>
                    <a:pt x="248" y="41"/>
                    <a:pt x="236" y="40"/>
                    <a:pt x="224" y="42"/>
                  </a:cubicBezTo>
                  <a:cubicBezTo>
                    <a:pt x="162" y="48"/>
                    <a:pt x="99" y="42"/>
                    <a:pt x="37" y="45"/>
                  </a:cubicBezTo>
                  <a:cubicBezTo>
                    <a:pt x="36" y="45"/>
                    <a:pt x="35" y="44"/>
                    <a:pt x="34" y="44"/>
                  </a:cubicBezTo>
                  <a:cubicBezTo>
                    <a:pt x="28" y="44"/>
                    <a:pt x="16" y="43"/>
                    <a:pt x="15" y="35"/>
                  </a:cubicBezTo>
                  <a:moveTo>
                    <a:pt x="200" y="416"/>
                  </a:moveTo>
                  <a:cubicBezTo>
                    <a:pt x="200" y="416"/>
                    <a:pt x="199" y="417"/>
                    <a:pt x="198" y="417"/>
                  </a:cubicBezTo>
                  <a:cubicBezTo>
                    <a:pt x="184" y="424"/>
                    <a:pt x="176" y="435"/>
                    <a:pt x="166" y="445"/>
                  </a:cubicBezTo>
                  <a:cubicBezTo>
                    <a:pt x="160" y="450"/>
                    <a:pt x="155" y="455"/>
                    <a:pt x="150" y="460"/>
                  </a:cubicBezTo>
                  <a:cubicBezTo>
                    <a:pt x="145" y="465"/>
                    <a:pt x="131" y="472"/>
                    <a:pt x="131" y="459"/>
                  </a:cubicBezTo>
                  <a:cubicBezTo>
                    <a:pt x="131" y="451"/>
                    <a:pt x="156" y="438"/>
                    <a:pt x="162" y="431"/>
                  </a:cubicBezTo>
                  <a:cubicBezTo>
                    <a:pt x="169" y="423"/>
                    <a:pt x="176" y="417"/>
                    <a:pt x="185" y="410"/>
                  </a:cubicBezTo>
                  <a:cubicBezTo>
                    <a:pt x="190" y="406"/>
                    <a:pt x="195" y="401"/>
                    <a:pt x="200" y="397"/>
                  </a:cubicBezTo>
                  <a:cubicBezTo>
                    <a:pt x="200" y="401"/>
                    <a:pt x="200" y="405"/>
                    <a:pt x="200" y="409"/>
                  </a:cubicBezTo>
                  <a:cubicBezTo>
                    <a:pt x="200" y="411"/>
                    <a:pt x="200" y="414"/>
                    <a:pt x="200" y="416"/>
                  </a:cubicBezTo>
                  <a:moveTo>
                    <a:pt x="235" y="443"/>
                  </a:moveTo>
                  <a:cubicBezTo>
                    <a:pt x="233" y="455"/>
                    <a:pt x="225" y="461"/>
                    <a:pt x="216" y="467"/>
                  </a:cubicBezTo>
                  <a:cubicBezTo>
                    <a:pt x="214" y="446"/>
                    <a:pt x="211" y="426"/>
                    <a:pt x="211" y="405"/>
                  </a:cubicBezTo>
                  <a:cubicBezTo>
                    <a:pt x="212" y="380"/>
                    <a:pt x="212" y="354"/>
                    <a:pt x="207" y="329"/>
                  </a:cubicBezTo>
                  <a:cubicBezTo>
                    <a:pt x="213" y="328"/>
                    <a:pt x="218" y="327"/>
                    <a:pt x="224" y="327"/>
                  </a:cubicBezTo>
                  <a:cubicBezTo>
                    <a:pt x="224" y="328"/>
                    <a:pt x="225" y="330"/>
                    <a:pt x="226" y="331"/>
                  </a:cubicBezTo>
                  <a:cubicBezTo>
                    <a:pt x="226" y="356"/>
                    <a:pt x="231" y="382"/>
                    <a:pt x="233" y="407"/>
                  </a:cubicBezTo>
                  <a:cubicBezTo>
                    <a:pt x="234" y="419"/>
                    <a:pt x="237" y="431"/>
                    <a:pt x="235" y="443"/>
                  </a:cubicBezTo>
                  <a:moveTo>
                    <a:pt x="401" y="241"/>
                  </a:moveTo>
                  <a:cubicBezTo>
                    <a:pt x="401" y="257"/>
                    <a:pt x="401" y="275"/>
                    <a:pt x="398" y="290"/>
                  </a:cubicBezTo>
                  <a:cubicBezTo>
                    <a:pt x="397" y="296"/>
                    <a:pt x="396" y="303"/>
                    <a:pt x="391" y="305"/>
                  </a:cubicBezTo>
                  <a:cubicBezTo>
                    <a:pt x="385" y="307"/>
                    <a:pt x="371" y="305"/>
                    <a:pt x="365" y="305"/>
                  </a:cubicBezTo>
                  <a:cubicBezTo>
                    <a:pt x="355" y="305"/>
                    <a:pt x="344" y="307"/>
                    <a:pt x="334" y="307"/>
                  </a:cubicBezTo>
                  <a:cubicBezTo>
                    <a:pt x="320" y="307"/>
                    <a:pt x="307" y="309"/>
                    <a:pt x="293" y="310"/>
                  </a:cubicBezTo>
                  <a:cubicBezTo>
                    <a:pt x="279" y="312"/>
                    <a:pt x="266" y="313"/>
                    <a:pt x="252" y="313"/>
                  </a:cubicBezTo>
                  <a:cubicBezTo>
                    <a:pt x="238" y="312"/>
                    <a:pt x="223" y="311"/>
                    <a:pt x="209" y="313"/>
                  </a:cubicBezTo>
                  <a:cubicBezTo>
                    <a:pt x="179" y="318"/>
                    <a:pt x="149" y="320"/>
                    <a:pt x="119" y="320"/>
                  </a:cubicBezTo>
                  <a:cubicBezTo>
                    <a:pt x="105" y="320"/>
                    <a:pt x="91" y="322"/>
                    <a:pt x="77" y="322"/>
                  </a:cubicBezTo>
                  <a:cubicBezTo>
                    <a:pt x="72" y="323"/>
                    <a:pt x="62" y="326"/>
                    <a:pt x="57" y="323"/>
                  </a:cubicBezTo>
                  <a:cubicBezTo>
                    <a:pt x="51" y="321"/>
                    <a:pt x="51" y="315"/>
                    <a:pt x="50" y="308"/>
                  </a:cubicBezTo>
                  <a:cubicBezTo>
                    <a:pt x="43" y="282"/>
                    <a:pt x="43" y="256"/>
                    <a:pt x="39" y="230"/>
                  </a:cubicBezTo>
                  <a:cubicBezTo>
                    <a:pt x="35" y="199"/>
                    <a:pt x="34" y="167"/>
                    <a:pt x="31" y="136"/>
                  </a:cubicBezTo>
                  <a:cubicBezTo>
                    <a:pt x="28" y="108"/>
                    <a:pt x="29" y="82"/>
                    <a:pt x="22" y="56"/>
                  </a:cubicBezTo>
                  <a:cubicBezTo>
                    <a:pt x="26" y="56"/>
                    <a:pt x="30" y="55"/>
                    <a:pt x="34" y="55"/>
                  </a:cubicBezTo>
                  <a:cubicBezTo>
                    <a:pt x="35" y="55"/>
                    <a:pt x="36" y="55"/>
                    <a:pt x="37" y="54"/>
                  </a:cubicBezTo>
                  <a:cubicBezTo>
                    <a:pt x="71" y="56"/>
                    <a:pt x="105" y="54"/>
                    <a:pt x="139" y="55"/>
                  </a:cubicBezTo>
                  <a:cubicBezTo>
                    <a:pt x="156" y="55"/>
                    <a:pt x="174" y="56"/>
                    <a:pt x="192" y="56"/>
                  </a:cubicBezTo>
                  <a:cubicBezTo>
                    <a:pt x="209" y="56"/>
                    <a:pt x="227" y="53"/>
                    <a:pt x="244" y="54"/>
                  </a:cubicBezTo>
                  <a:cubicBezTo>
                    <a:pt x="261" y="54"/>
                    <a:pt x="277" y="52"/>
                    <a:pt x="294" y="51"/>
                  </a:cubicBezTo>
                  <a:cubicBezTo>
                    <a:pt x="314" y="50"/>
                    <a:pt x="334" y="51"/>
                    <a:pt x="353" y="51"/>
                  </a:cubicBezTo>
                  <a:cubicBezTo>
                    <a:pt x="359" y="51"/>
                    <a:pt x="371" y="53"/>
                    <a:pt x="382" y="53"/>
                  </a:cubicBezTo>
                  <a:cubicBezTo>
                    <a:pt x="382" y="55"/>
                    <a:pt x="382" y="57"/>
                    <a:pt x="383" y="58"/>
                  </a:cubicBezTo>
                  <a:cubicBezTo>
                    <a:pt x="383" y="60"/>
                    <a:pt x="383" y="62"/>
                    <a:pt x="383" y="64"/>
                  </a:cubicBezTo>
                  <a:cubicBezTo>
                    <a:pt x="383" y="65"/>
                    <a:pt x="383" y="66"/>
                    <a:pt x="384" y="67"/>
                  </a:cubicBezTo>
                  <a:cubicBezTo>
                    <a:pt x="388" y="79"/>
                    <a:pt x="388" y="99"/>
                    <a:pt x="388" y="112"/>
                  </a:cubicBezTo>
                  <a:cubicBezTo>
                    <a:pt x="388" y="127"/>
                    <a:pt x="390" y="142"/>
                    <a:pt x="391" y="158"/>
                  </a:cubicBezTo>
                  <a:cubicBezTo>
                    <a:pt x="391" y="170"/>
                    <a:pt x="394" y="181"/>
                    <a:pt x="398" y="194"/>
                  </a:cubicBezTo>
                  <a:cubicBezTo>
                    <a:pt x="402" y="209"/>
                    <a:pt x="401" y="225"/>
                    <a:pt x="401" y="24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7" name="Freeform 398"/>
            <p:cNvSpPr>
              <a:spLocks/>
            </p:cNvSpPr>
            <p:nvPr/>
          </p:nvSpPr>
          <p:spPr bwMode="auto">
            <a:xfrm>
              <a:off x="4541839" y="4291014"/>
              <a:ext cx="592138" cy="376238"/>
            </a:xfrm>
            <a:custGeom>
              <a:avLst/>
              <a:gdLst>
                <a:gd name="T0" fmla="*/ 259 w 275"/>
                <a:gd name="T1" fmla="*/ 6 h 175"/>
                <a:gd name="T2" fmla="*/ 256 w 275"/>
                <a:gd name="T3" fmla="*/ 10 h 175"/>
                <a:gd name="T4" fmla="*/ 192 w 275"/>
                <a:gd name="T5" fmla="*/ 89 h 175"/>
                <a:gd name="T6" fmla="*/ 184 w 275"/>
                <a:gd name="T7" fmla="*/ 98 h 175"/>
                <a:gd name="T8" fmla="*/ 169 w 275"/>
                <a:gd name="T9" fmla="*/ 91 h 175"/>
                <a:gd name="T10" fmla="*/ 149 w 275"/>
                <a:gd name="T11" fmla="*/ 81 h 175"/>
                <a:gd name="T12" fmla="*/ 100 w 275"/>
                <a:gd name="T13" fmla="*/ 63 h 175"/>
                <a:gd name="T14" fmla="*/ 80 w 275"/>
                <a:gd name="T15" fmla="*/ 63 h 175"/>
                <a:gd name="T16" fmla="*/ 73 w 275"/>
                <a:gd name="T17" fmla="*/ 76 h 175"/>
                <a:gd name="T18" fmla="*/ 51 w 275"/>
                <a:gd name="T19" fmla="*/ 99 h 175"/>
                <a:gd name="T20" fmla="*/ 2 w 275"/>
                <a:gd name="T21" fmla="*/ 168 h 175"/>
                <a:gd name="T22" fmla="*/ 7 w 275"/>
                <a:gd name="T23" fmla="*/ 172 h 175"/>
                <a:gd name="T24" fmla="*/ 7 w 275"/>
                <a:gd name="T25" fmla="*/ 172 h 175"/>
                <a:gd name="T26" fmla="*/ 31 w 275"/>
                <a:gd name="T27" fmla="*/ 145 h 175"/>
                <a:gd name="T28" fmla="*/ 64 w 275"/>
                <a:gd name="T29" fmla="*/ 103 h 175"/>
                <a:gd name="T30" fmla="*/ 81 w 275"/>
                <a:gd name="T31" fmla="*/ 86 h 175"/>
                <a:gd name="T32" fmla="*/ 93 w 275"/>
                <a:gd name="T33" fmla="*/ 74 h 175"/>
                <a:gd name="T34" fmla="*/ 108 w 275"/>
                <a:gd name="T35" fmla="*/ 81 h 175"/>
                <a:gd name="T36" fmla="*/ 142 w 275"/>
                <a:gd name="T37" fmla="*/ 93 h 175"/>
                <a:gd name="T38" fmla="*/ 180 w 275"/>
                <a:gd name="T39" fmla="*/ 111 h 175"/>
                <a:gd name="T40" fmla="*/ 201 w 275"/>
                <a:gd name="T41" fmla="*/ 101 h 175"/>
                <a:gd name="T42" fmla="*/ 270 w 275"/>
                <a:gd name="T43" fmla="*/ 15 h 175"/>
                <a:gd name="T44" fmla="*/ 259 w 275"/>
                <a:gd name="T45" fmla="*/ 6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75" h="175">
                  <a:moveTo>
                    <a:pt x="259" y="6"/>
                  </a:moveTo>
                  <a:cubicBezTo>
                    <a:pt x="258" y="8"/>
                    <a:pt x="257" y="9"/>
                    <a:pt x="256" y="10"/>
                  </a:cubicBezTo>
                  <a:cubicBezTo>
                    <a:pt x="234" y="36"/>
                    <a:pt x="214" y="64"/>
                    <a:pt x="192" y="89"/>
                  </a:cubicBezTo>
                  <a:cubicBezTo>
                    <a:pt x="190" y="91"/>
                    <a:pt x="186" y="97"/>
                    <a:pt x="184" y="98"/>
                  </a:cubicBezTo>
                  <a:cubicBezTo>
                    <a:pt x="180" y="98"/>
                    <a:pt x="172" y="92"/>
                    <a:pt x="169" y="91"/>
                  </a:cubicBezTo>
                  <a:cubicBezTo>
                    <a:pt x="163" y="87"/>
                    <a:pt x="156" y="84"/>
                    <a:pt x="149" y="81"/>
                  </a:cubicBezTo>
                  <a:cubicBezTo>
                    <a:pt x="133" y="73"/>
                    <a:pt x="116" y="71"/>
                    <a:pt x="100" y="63"/>
                  </a:cubicBezTo>
                  <a:cubicBezTo>
                    <a:pt x="93" y="60"/>
                    <a:pt x="86" y="57"/>
                    <a:pt x="80" y="63"/>
                  </a:cubicBezTo>
                  <a:cubicBezTo>
                    <a:pt x="76" y="67"/>
                    <a:pt x="75" y="72"/>
                    <a:pt x="73" y="76"/>
                  </a:cubicBezTo>
                  <a:cubicBezTo>
                    <a:pt x="67" y="85"/>
                    <a:pt x="58" y="91"/>
                    <a:pt x="51" y="99"/>
                  </a:cubicBezTo>
                  <a:cubicBezTo>
                    <a:pt x="32" y="118"/>
                    <a:pt x="14" y="144"/>
                    <a:pt x="2" y="168"/>
                  </a:cubicBezTo>
                  <a:cubicBezTo>
                    <a:pt x="0" y="172"/>
                    <a:pt x="5" y="175"/>
                    <a:pt x="7" y="172"/>
                  </a:cubicBezTo>
                  <a:cubicBezTo>
                    <a:pt x="7" y="172"/>
                    <a:pt x="7" y="172"/>
                    <a:pt x="7" y="172"/>
                  </a:cubicBezTo>
                  <a:cubicBezTo>
                    <a:pt x="15" y="163"/>
                    <a:pt x="24" y="155"/>
                    <a:pt x="31" y="145"/>
                  </a:cubicBezTo>
                  <a:cubicBezTo>
                    <a:pt x="42" y="131"/>
                    <a:pt x="51" y="116"/>
                    <a:pt x="64" y="103"/>
                  </a:cubicBezTo>
                  <a:cubicBezTo>
                    <a:pt x="70" y="98"/>
                    <a:pt x="77" y="93"/>
                    <a:pt x="81" y="86"/>
                  </a:cubicBezTo>
                  <a:cubicBezTo>
                    <a:pt x="85" y="80"/>
                    <a:pt x="85" y="74"/>
                    <a:pt x="93" y="74"/>
                  </a:cubicBezTo>
                  <a:cubicBezTo>
                    <a:pt x="97" y="74"/>
                    <a:pt x="104" y="80"/>
                    <a:pt x="108" y="81"/>
                  </a:cubicBezTo>
                  <a:cubicBezTo>
                    <a:pt x="119" y="85"/>
                    <a:pt x="131" y="87"/>
                    <a:pt x="142" y="93"/>
                  </a:cubicBezTo>
                  <a:cubicBezTo>
                    <a:pt x="153" y="99"/>
                    <a:pt x="167" y="109"/>
                    <a:pt x="180" y="111"/>
                  </a:cubicBezTo>
                  <a:cubicBezTo>
                    <a:pt x="191" y="113"/>
                    <a:pt x="195" y="108"/>
                    <a:pt x="201" y="101"/>
                  </a:cubicBezTo>
                  <a:cubicBezTo>
                    <a:pt x="224" y="72"/>
                    <a:pt x="248" y="44"/>
                    <a:pt x="270" y="15"/>
                  </a:cubicBezTo>
                  <a:cubicBezTo>
                    <a:pt x="275" y="8"/>
                    <a:pt x="264" y="0"/>
                    <a:pt x="259" y="6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8" name="Freeform 399"/>
            <p:cNvSpPr>
              <a:spLocks/>
            </p:cNvSpPr>
            <p:nvPr/>
          </p:nvSpPr>
          <p:spPr bwMode="auto">
            <a:xfrm>
              <a:off x="4464051" y="4127501"/>
              <a:ext cx="76200" cy="188913"/>
            </a:xfrm>
            <a:custGeom>
              <a:avLst/>
              <a:gdLst>
                <a:gd name="T0" fmla="*/ 32 w 35"/>
                <a:gd name="T1" fmla="*/ 2 h 88"/>
                <a:gd name="T2" fmla="*/ 23 w 35"/>
                <a:gd name="T3" fmla="*/ 26 h 88"/>
                <a:gd name="T4" fmla="*/ 14 w 35"/>
                <a:gd name="T5" fmla="*/ 44 h 88"/>
                <a:gd name="T6" fmla="*/ 5 w 35"/>
                <a:gd name="T7" fmla="*/ 69 h 88"/>
                <a:gd name="T8" fmla="*/ 0 w 35"/>
                <a:gd name="T9" fmla="*/ 87 h 88"/>
                <a:gd name="T10" fmla="*/ 2 w 35"/>
                <a:gd name="T11" fmla="*/ 87 h 88"/>
                <a:gd name="T12" fmla="*/ 10 w 35"/>
                <a:gd name="T13" fmla="*/ 63 h 88"/>
                <a:gd name="T14" fmla="*/ 20 w 35"/>
                <a:gd name="T15" fmla="*/ 37 h 88"/>
                <a:gd name="T16" fmla="*/ 35 w 35"/>
                <a:gd name="T17" fmla="*/ 2 h 88"/>
                <a:gd name="T18" fmla="*/ 32 w 35"/>
                <a:gd name="T19" fmla="*/ 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88">
                  <a:moveTo>
                    <a:pt x="32" y="2"/>
                  </a:moveTo>
                  <a:cubicBezTo>
                    <a:pt x="31" y="10"/>
                    <a:pt x="26" y="19"/>
                    <a:pt x="23" y="26"/>
                  </a:cubicBezTo>
                  <a:cubicBezTo>
                    <a:pt x="20" y="32"/>
                    <a:pt x="16" y="38"/>
                    <a:pt x="14" y="44"/>
                  </a:cubicBezTo>
                  <a:cubicBezTo>
                    <a:pt x="11" y="53"/>
                    <a:pt x="8" y="61"/>
                    <a:pt x="5" y="69"/>
                  </a:cubicBezTo>
                  <a:cubicBezTo>
                    <a:pt x="2" y="75"/>
                    <a:pt x="0" y="81"/>
                    <a:pt x="0" y="87"/>
                  </a:cubicBezTo>
                  <a:cubicBezTo>
                    <a:pt x="1" y="88"/>
                    <a:pt x="2" y="88"/>
                    <a:pt x="2" y="87"/>
                  </a:cubicBezTo>
                  <a:cubicBezTo>
                    <a:pt x="3" y="79"/>
                    <a:pt x="7" y="71"/>
                    <a:pt x="10" y="63"/>
                  </a:cubicBezTo>
                  <a:cubicBezTo>
                    <a:pt x="13" y="55"/>
                    <a:pt x="16" y="45"/>
                    <a:pt x="20" y="37"/>
                  </a:cubicBezTo>
                  <a:cubicBezTo>
                    <a:pt x="25" y="26"/>
                    <a:pt x="33" y="14"/>
                    <a:pt x="35" y="2"/>
                  </a:cubicBezTo>
                  <a:cubicBezTo>
                    <a:pt x="35" y="0"/>
                    <a:pt x="32" y="1"/>
                    <a:pt x="32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9" name="Freeform 400"/>
            <p:cNvSpPr>
              <a:spLocks/>
            </p:cNvSpPr>
            <p:nvPr/>
          </p:nvSpPr>
          <p:spPr bwMode="auto">
            <a:xfrm>
              <a:off x="4470401" y="4187826"/>
              <a:ext cx="96838" cy="211138"/>
            </a:xfrm>
            <a:custGeom>
              <a:avLst/>
              <a:gdLst>
                <a:gd name="T0" fmla="*/ 42 w 45"/>
                <a:gd name="T1" fmla="*/ 1 h 98"/>
                <a:gd name="T2" fmla="*/ 18 w 45"/>
                <a:gd name="T3" fmla="*/ 50 h 98"/>
                <a:gd name="T4" fmla="*/ 8 w 45"/>
                <a:gd name="T5" fmla="*/ 72 h 98"/>
                <a:gd name="T6" fmla="*/ 0 w 45"/>
                <a:gd name="T7" fmla="*/ 96 h 98"/>
                <a:gd name="T8" fmla="*/ 1 w 45"/>
                <a:gd name="T9" fmla="*/ 97 h 98"/>
                <a:gd name="T10" fmla="*/ 7 w 45"/>
                <a:gd name="T11" fmla="*/ 82 h 98"/>
                <a:gd name="T12" fmla="*/ 19 w 45"/>
                <a:gd name="T13" fmla="*/ 53 h 98"/>
                <a:gd name="T14" fmla="*/ 44 w 45"/>
                <a:gd name="T15" fmla="*/ 2 h 98"/>
                <a:gd name="T16" fmla="*/ 42 w 45"/>
                <a:gd name="T17" fmla="*/ 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98">
                  <a:moveTo>
                    <a:pt x="42" y="1"/>
                  </a:moveTo>
                  <a:cubicBezTo>
                    <a:pt x="35" y="18"/>
                    <a:pt x="25" y="33"/>
                    <a:pt x="18" y="50"/>
                  </a:cubicBezTo>
                  <a:cubicBezTo>
                    <a:pt x="14" y="57"/>
                    <a:pt x="11" y="65"/>
                    <a:pt x="8" y="72"/>
                  </a:cubicBezTo>
                  <a:cubicBezTo>
                    <a:pt x="5" y="80"/>
                    <a:pt x="5" y="90"/>
                    <a:pt x="0" y="96"/>
                  </a:cubicBezTo>
                  <a:cubicBezTo>
                    <a:pt x="0" y="97"/>
                    <a:pt x="0" y="98"/>
                    <a:pt x="1" y="97"/>
                  </a:cubicBezTo>
                  <a:cubicBezTo>
                    <a:pt x="5" y="93"/>
                    <a:pt x="6" y="88"/>
                    <a:pt x="7" y="82"/>
                  </a:cubicBezTo>
                  <a:cubicBezTo>
                    <a:pt x="10" y="72"/>
                    <a:pt x="15" y="63"/>
                    <a:pt x="19" y="53"/>
                  </a:cubicBezTo>
                  <a:cubicBezTo>
                    <a:pt x="27" y="36"/>
                    <a:pt x="37" y="20"/>
                    <a:pt x="44" y="2"/>
                  </a:cubicBezTo>
                  <a:cubicBezTo>
                    <a:pt x="45" y="1"/>
                    <a:pt x="42" y="0"/>
                    <a:pt x="42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0" name="Freeform 401"/>
            <p:cNvSpPr>
              <a:spLocks noEditPoints="1"/>
            </p:cNvSpPr>
            <p:nvPr/>
          </p:nvSpPr>
          <p:spPr bwMode="auto">
            <a:xfrm>
              <a:off x="4470401" y="4225926"/>
              <a:ext cx="269875" cy="536575"/>
            </a:xfrm>
            <a:custGeom>
              <a:avLst/>
              <a:gdLst>
                <a:gd name="T0" fmla="*/ 99 w 125"/>
                <a:gd name="T1" fmla="*/ 202 h 250"/>
                <a:gd name="T2" fmla="*/ 95 w 125"/>
                <a:gd name="T3" fmla="*/ 205 h 250"/>
                <a:gd name="T4" fmla="*/ 91 w 125"/>
                <a:gd name="T5" fmla="*/ 176 h 250"/>
                <a:gd name="T6" fmla="*/ 102 w 125"/>
                <a:gd name="T7" fmla="*/ 143 h 250"/>
                <a:gd name="T8" fmla="*/ 91 w 125"/>
                <a:gd name="T9" fmla="*/ 149 h 250"/>
                <a:gd name="T10" fmla="*/ 90 w 125"/>
                <a:gd name="T11" fmla="*/ 32 h 250"/>
                <a:gd name="T12" fmla="*/ 82 w 125"/>
                <a:gd name="T13" fmla="*/ 1 h 250"/>
                <a:gd name="T14" fmla="*/ 84 w 125"/>
                <a:gd name="T15" fmla="*/ 6 h 250"/>
                <a:gd name="T16" fmla="*/ 85 w 125"/>
                <a:gd name="T17" fmla="*/ 50 h 250"/>
                <a:gd name="T18" fmla="*/ 85 w 125"/>
                <a:gd name="T19" fmla="*/ 135 h 250"/>
                <a:gd name="T20" fmla="*/ 62 w 125"/>
                <a:gd name="T21" fmla="*/ 175 h 250"/>
                <a:gd name="T22" fmla="*/ 65 w 125"/>
                <a:gd name="T23" fmla="*/ 111 h 250"/>
                <a:gd name="T24" fmla="*/ 58 w 125"/>
                <a:gd name="T25" fmla="*/ 123 h 250"/>
                <a:gd name="T26" fmla="*/ 69 w 125"/>
                <a:gd name="T27" fmla="*/ 51 h 250"/>
                <a:gd name="T28" fmla="*/ 54 w 125"/>
                <a:gd name="T29" fmla="*/ 81 h 250"/>
                <a:gd name="T30" fmla="*/ 53 w 125"/>
                <a:gd name="T31" fmla="*/ 40 h 250"/>
                <a:gd name="T32" fmla="*/ 57 w 125"/>
                <a:gd name="T33" fmla="*/ 25 h 250"/>
                <a:gd name="T34" fmla="*/ 52 w 125"/>
                <a:gd name="T35" fmla="*/ 16 h 250"/>
                <a:gd name="T36" fmla="*/ 48 w 125"/>
                <a:gd name="T37" fmla="*/ 42 h 250"/>
                <a:gd name="T38" fmla="*/ 8 w 125"/>
                <a:gd name="T39" fmla="*/ 123 h 250"/>
                <a:gd name="T40" fmla="*/ 2 w 125"/>
                <a:gd name="T41" fmla="*/ 151 h 250"/>
                <a:gd name="T42" fmla="*/ 27 w 125"/>
                <a:gd name="T43" fmla="*/ 90 h 250"/>
                <a:gd name="T44" fmla="*/ 49 w 125"/>
                <a:gd name="T45" fmla="*/ 72 h 250"/>
                <a:gd name="T46" fmla="*/ 33 w 125"/>
                <a:gd name="T47" fmla="*/ 130 h 250"/>
                <a:gd name="T48" fmla="*/ 9 w 125"/>
                <a:gd name="T49" fmla="*/ 196 h 250"/>
                <a:gd name="T50" fmla="*/ 22 w 125"/>
                <a:gd name="T51" fmla="*/ 165 h 250"/>
                <a:gd name="T52" fmla="*/ 51 w 125"/>
                <a:gd name="T53" fmla="*/ 94 h 250"/>
                <a:gd name="T54" fmla="*/ 53 w 125"/>
                <a:gd name="T55" fmla="*/ 134 h 250"/>
                <a:gd name="T56" fmla="*/ 31 w 125"/>
                <a:gd name="T57" fmla="*/ 189 h 250"/>
                <a:gd name="T58" fmla="*/ 23 w 125"/>
                <a:gd name="T59" fmla="*/ 227 h 250"/>
                <a:gd name="T60" fmla="*/ 41 w 125"/>
                <a:gd name="T61" fmla="*/ 172 h 250"/>
                <a:gd name="T62" fmla="*/ 57 w 125"/>
                <a:gd name="T63" fmla="*/ 182 h 250"/>
                <a:gd name="T64" fmla="*/ 48 w 125"/>
                <a:gd name="T65" fmla="*/ 214 h 250"/>
                <a:gd name="T66" fmla="*/ 42 w 125"/>
                <a:gd name="T67" fmla="*/ 236 h 250"/>
                <a:gd name="T68" fmla="*/ 60 w 125"/>
                <a:gd name="T69" fmla="*/ 208 h 250"/>
                <a:gd name="T70" fmla="*/ 57 w 125"/>
                <a:gd name="T71" fmla="*/ 246 h 250"/>
                <a:gd name="T72" fmla="*/ 66 w 125"/>
                <a:gd name="T73" fmla="*/ 225 h 250"/>
                <a:gd name="T74" fmla="*/ 68 w 125"/>
                <a:gd name="T75" fmla="*/ 221 h 250"/>
                <a:gd name="T76" fmla="*/ 85 w 125"/>
                <a:gd name="T77" fmla="*/ 188 h 250"/>
                <a:gd name="T78" fmla="*/ 95 w 125"/>
                <a:gd name="T79" fmla="*/ 210 h 250"/>
                <a:gd name="T80" fmla="*/ 86 w 125"/>
                <a:gd name="T81" fmla="*/ 227 h 250"/>
                <a:gd name="T82" fmla="*/ 82 w 125"/>
                <a:gd name="T83" fmla="*/ 249 h 250"/>
                <a:gd name="T84" fmla="*/ 84 w 125"/>
                <a:gd name="T85" fmla="*/ 247 h 250"/>
                <a:gd name="T86" fmla="*/ 91 w 125"/>
                <a:gd name="T87" fmla="*/ 227 h 250"/>
                <a:gd name="T88" fmla="*/ 124 w 125"/>
                <a:gd name="T89" fmla="*/ 151 h 250"/>
                <a:gd name="T90" fmla="*/ 85 w 125"/>
                <a:gd name="T91" fmla="*/ 164 h 250"/>
                <a:gd name="T92" fmla="*/ 75 w 125"/>
                <a:gd name="T93" fmla="*/ 201 h 250"/>
                <a:gd name="T94" fmla="*/ 64 w 125"/>
                <a:gd name="T95" fmla="*/ 199 h 250"/>
                <a:gd name="T96" fmla="*/ 85 w 125"/>
                <a:gd name="T97" fmla="*/ 143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5" h="250">
                  <a:moveTo>
                    <a:pt x="122" y="151"/>
                  </a:moveTo>
                  <a:cubicBezTo>
                    <a:pt x="115" y="168"/>
                    <a:pt x="107" y="185"/>
                    <a:pt x="99" y="202"/>
                  </a:cubicBezTo>
                  <a:cubicBezTo>
                    <a:pt x="98" y="202"/>
                    <a:pt x="98" y="202"/>
                    <a:pt x="97" y="203"/>
                  </a:cubicBezTo>
                  <a:cubicBezTo>
                    <a:pt x="96" y="203"/>
                    <a:pt x="96" y="204"/>
                    <a:pt x="95" y="205"/>
                  </a:cubicBezTo>
                  <a:cubicBezTo>
                    <a:pt x="92" y="197"/>
                    <a:pt x="91" y="186"/>
                    <a:pt x="91" y="178"/>
                  </a:cubicBezTo>
                  <a:cubicBezTo>
                    <a:pt x="91" y="177"/>
                    <a:pt x="91" y="176"/>
                    <a:pt x="91" y="176"/>
                  </a:cubicBezTo>
                  <a:cubicBezTo>
                    <a:pt x="96" y="165"/>
                    <a:pt x="100" y="155"/>
                    <a:pt x="104" y="144"/>
                  </a:cubicBezTo>
                  <a:cubicBezTo>
                    <a:pt x="105" y="142"/>
                    <a:pt x="102" y="142"/>
                    <a:pt x="102" y="143"/>
                  </a:cubicBezTo>
                  <a:cubicBezTo>
                    <a:pt x="98" y="152"/>
                    <a:pt x="95" y="161"/>
                    <a:pt x="91" y="169"/>
                  </a:cubicBezTo>
                  <a:cubicBezTo>
                    <a:pt x="91" y="163"/>
                    <a:pt x="91" y="156"/>
                    <a:pt x="91" y="149"/>
                  </a:cubicBezTo>
                  <a:cubicBezTo>
                    <a:pt x="91" y="130"/>
                    <a:pt x="91" y="110"/>
                    <a:pt x="91" y="91"/>
                  </a:cubicBezTo>
                  <a:cubicBezTo>
                    <a:pt x="91" y="71"/>
                    <a:pt x="90" y="52"/>
                    <a:pt x="90" y="32"/>
                  </a:cubicBezTo>
                  <a:cubicBezTo>
                    <a:pt x="90" y="22"/>
                    <a:pt x="92" y="9"/>
                    <a:pt x="85" y="1"/>
                  </a:cubicBezTo>
                  <a:cubicBezTo>
                    <a:pt x="84" y="0"/>
                    <a:pt x="82" y="0"/>
                    <a:pt x="82" y="1"/>
                  </a:cubicBezTo>
                  <a:cubicBezTo>
                    <a:pt x="81" y="4"/>
                    <a:pt x="81" y="4"/>
                    <a:pt x="82" y="6"/>
                  </a:cubicBezTo>
                  <a:cubicBezTo>
                    <a:pt x="82" y="7"/>
                    <a:pt x="84" y="7"/>
                    <a:pt x="84" y="6"/>
                  </a:cubicBezTo>
                  <a:cubicBezTo>
                    <a:pt x="86" y="12"/>
                    <a:pt x="86" y="19"/>
                    <a:pt x="86" y="25"/>
                  </a:cubicBezTo>
                  <a:cubicBezTo>
                    <a:pt x="86" y="34"/>
                    <a:pt x="86" y="42"/>
                    <a:pt x="85" y="50"/>
                  </a:cubicBezTo>
                  <a:cubicBezTo>
                    <a:pt x="85" y="69"/>
                    <a:pt x="85" y="88"/>
                    <a:pt x="85" y="107"/>
                  </a:cubicBezTo>
                  <a:cubicBezTo>
                    <a:pt x="85" y="117"/>
                    <a:pt x="85" y="126"/>
                    <a:pt x="85" y="135"/>
                  </a:cubicBezTo>
                  <a:cubicBezTo>
                    <a:pt x="78" y="151"/>
                    <a:pt x="69" y="166"/>
                    <a:pt x="62" y="182"/>
                  </a:cubicBezTo>
                  <a:cubicBezTo>
                    <a:pt x="62" y="179"/>
                    <a:pt x="62" y="177"/>
                    <a:pt x="62" y="175"/>
                  </a:cubicBezTo>
                  <a:cubicBezTo>
                    <a:pt x="60" y="160"/>
                    <a:pt x="59" y="146"/>
                    <a:pt x="58" y="131"/>
                  </a:cubicBezTo>
                  <a:cubicBezTo>
                    <a:pt x="61" y="125"/>
                    <a:pt x="63" y="118"/>
                    <a:pt x="65" y="111"/>
                  </a:cubicBezTo>
                  <a:cubicBezTo>
                    <a:pt x="65" y="109"/>
                    <a:pt x="62" y="109"/>
                    <a:pt x="61" y="111"/>
                  </a:cubicBezTo>
                  <a:cubicBezTo>
                    <a:pt x="60" y="115"/>
                    <a:pt x="59" y="119"/>
                    <a:pt x="58" y="123"/>
                  </a:cubicBezTo>
                  <a:cubicBezTo>
                    <a:pt x="57" y="110"/>
                    <a:pt x="56" y="97"/>
                    <a:pt x="55" y="85"/>
                  </a:cubicBezTo>
                  <a:cubicBezTo>
                    <a:pt x="59" y="74"/>
                    <a:pt x="64" y="62"/>
                    <a:pt x="69" y="51"/>
                  </a:cubicBezTo>
                  <a:cubicBezTo>
                    <a:pt x="69" y="51"/>
                    <a:pt x="68" y="50"/>
                    <a:pt x="68" y="51"/>
                  </a:cubicBezTo>
                  <a:cubicBezTo>
                    <a:pt x="63" y="61"/>
                    <a:pt x="59" y="71"/>
                    <a:pt x="54" y="81"/>
                  </a:cubicBezTo>
                  <a:cubicBezTo>
                    <a:pt x="54" y="77"/>
                    <a:pt x="54" y="73"/>
                    <a:pt x="53" y="68"/>
                  </a:cubicBezTo>
                  <a:cubicBezTo>
                    <a:pt x="53" y="59"/>
                    <a:pt x="53" y="50"/>
                    <a:pt x="53" y="40"/>
                  </a:cubicBezTo>
                  <a:cubicBezTo>
                    <a:pt x="55" y="36"/>
                    <a:pt x="57" y="31"/>
                    <a:pt x="60" y="27"/>
                  </a:cubicBezTo>
                  <a:cubicBezTo>
                    <a:pt x="61" y="25"/>
                    <a:pt x="58" y="23"/>
                    <a:pt x="57" y="25"/>
                  </a:cubicBezTo>
                  <a:cubicBezTo>
                    <a:pt x="55" y="28"/>
                    <a:pt x="54" y="30"/>
                    <a:pt x="53" y="33"/>
                  </a:cubicBezTo>
                  <a:cubicBezTo>
                    <a:pt x="53" y="27"/>
                    <a:pt x="52" y="22"/>
                    <a:pt x="52" y="16"/>
                  </a:cubicBezTo>
                  <a:cubicBezTo>
                    <a:pt x="52" y="14"/>
                    <a:pt x="49" y="14"/>
                    <a:pt x="49" y="16"/>
                  </a:cubicBezTo>
                  <a:cubicBezTo>
                    <a:pt x="48" y="25"/>
                    <a:pt x="48" y="33"/>
                    <a:pt x="48" y="42"/>
                  </a:cubicBezTo>
                  <a:cubicBezTo>
                    <a:pt x="39" y="59"/>
                    <a:pt x="30" y="76"/>
                    <a:pt x="21" y="93"/>
                  </a:cubicBezTo>
                  <a:cubicBezTo>
                    <a:pt x="17" y="103"/>
                    <a:pt x="12" y="113"/>
                    <a:pt x="8" y="123"/>
                  </a:cubicBezTo>
                  <a:cubicBezTo>
                    <a:pt x="5" y="132"/>
                    <a:pt x="0" y="142"/>
                    <a:pt x="0" y="151"/>
                  </a:cubicBezTo>
                  <a:cubicBezTo>
                    <a:pt x="0" y="152"/>
                    <a:pt x="1" y="152"/>
                    <a:pt x="2" y="151"/>
                  </a:cubicBezTo>
                  <a:cubicBezTo>
                    <a:pt x="4" y="142"/>
                    <a:pt x="9" y="133"/>
                    <a:pt x="12" y="124"/>
                  </a:cubicBezTo>
                  <a:cubicBezTo>
                    <a:pt x="16" y="112"/>
                    <a:pt x="21" y="101"/>
                    <a:pt x="27" y="90"/>
                  </a:cubicBezTo>
                  <a:cubicBezTo>
                    <a:pt x="34" y="76"/>
                    <a:pt x="41" y="63"/>
                    <a:pt x="48" y="49"/>
                  </a:cubicBezTo>
                  <a:cubicBezTo>
                    <a:pt x="48" y="57"/>
                    <a:pt x="48" y="64"/>
                    <a:pt x="49" y="72"/>
                  </a:cubicBezTo>
                  <a:cubicBezTo>
                    <a:pt x="49" y="78"/>
                    <a:pt x="50" y="84"/>
                    <a:pt x="50" y="90"/>
                  </a:cubicBezTo>
                  <a:cubicBezTo>
                    <a:pt x="45" y="103"/>
                    <a:pt x="39" y="116"/>
                    <a:pt x="33" y="130"/>
                  </a:cubicBezTo>
                  <a:cubicBezTo>
                    <a:pt x="28" y="141"/>
                    <a:pt x="23" y="153"/>
                    <a:pt x="19" y="164"/>
                  </a:cubicBezTo>
                  <a:cubicBezTo>
                    <a:pt x="15" y="174"/>
                    <a:pt x="9" y="185"/>
                    <a:pt x="9" y="196"/>
                  </a:cubicBezTo>
                  <a:cubicBezTo>
                    <a:pt x="10" y="197"/>
                    <a:pt x="11" y="198"/>
                    <a:pt x="12" y="196"/>
                  </a:cubicBezTo>
                  <a:cubicBezTo>
                    <a:pt x="13" y="186"/>
                    <a:pt x="18" y="175"/>
                    <a:pt x="22" y="165"/>
                  </a:cubicBezTo>
                  <a:cubicBezTo>
                    <a:pt x="27" y="152"/>
                    <a:pt x="32" y="140"/>
                    <a:pt x="37" y="127"/>
                  </a:cubicBezTo>
                  <a:cubicBezTo>
                    <a:pt x="42" y="116"/>
                    <a:pt x="46" y="105"/>
                    <a:pt x="51" y="94"/>
                  </a:cubicBezTo>
                  <a:cubicBezTo>
                    <a:pt x="52" y="106"/>
                    <a:pt x="53" y="117"/>
                    <a:pt x="53" y="128"/>
                  </a:cubicBezTo>
                  <a:cubicBezTo>
                    <a:pt x="53" y="130"/>
                    <a:pt x="53" y="132"/>
                    <a:pt x="53" y="134"/>
                  </a:cubicBezTo>
                  <a:cubicBezTo>
                    <a:pt x="51" y="140"/>
                    <a:pt x="49" y="145"/>
                    <a:pt x="46" y="151"/>
                  </a:cubicBezTo>
                  <a:cubicBezTo>
                    <a:pt x="40" y="163"/>
                    <a:pt x="36" y="176"/>
                    <a:pt x="31" y="189"/>
                  </a:cubicBezTo>
                  <a:cubicBezTo>
                    <a:pt x="27" y="198"/>
                    <a:pt x="24" y="209"/>
                    <a:pt x="20" y="218"/>
                  </a:cubicBezTo>
                  <a:cubicBezTo>
                    <a:pt x="19" y="222"/>
                    <a:pt x="18" y="227"/>
                    <a:pt x="23" y="227"/>
                  </a:cubicBezTo>
                  <a:cubicBezTo>
                    <a:pt x="24" y="227"/>
                    <a:pt x="24" y="225"/>
                    <a:pt x="23" y="225"/>
                  </a:cubicBezTo>
                  <a:cubicBezTo>
                    <a:pt x="20" y="224"/>
                    <a:pt x="39" y="176"/>
                    <a:pt x="41" y="172"/>
                  </a:cubicBezTo>
                  <a:cubicBezTo>
                    <a:pt x="45" y="162"/>
                    <a:pt x="49" y="152"/>
                    <a:pt x="54" y="141"/>
                  </a:cubicBezTo>
                  <a:cubicBezTo>
                    <a:pt x="55" y="155"/>
                    <a:pt x="56" y="169"/>
                    <a:pt x="57" y="182"/>
                  </a:cubicBezTo>
                  <a:cubicBezTo>
                    <a:pt x="58" y="185"/>
                    <a:pt x="58" y="188"/>
                    <a:pt x="58" y="190"/>
                  </a:cubicBezTo>
                  <a:cubicBezTo>
                    <a:pt x="55" y="198"/>
                    <a:pt x="52" y="206"/>
                    <a:pt x="48" y="214"/>
                  </a:cubicBezTo>
                  <a:cubicBezTo>
                    <a:pt x="45" y="221"/>
                    <a:pt x="40" y="228"/>
                    <a:pt x="39" y="236"/>
                  </a:cubicBezTo>
                  <a:cubicBezTo>
                    <a:pt x="39" y="237"/>
                    <a:pt x="41" y="237"/>
                    <a:pt x="42" y="236"/>
                  </a:cubicBezTo>
                  <a:cubicBezTo>
                    <a:pt x="47" y="223"/>
                    <a:pt x="53" y="210"/>
                    <a:pt x="59" y="197"/>
                  </a:cubicBezTo>
                  <a:cubicBezTo>
                    <a:pt x="60" y="201"/>
                    <a:pt x="60" y="204"/>
                    <a:pt x="60" y="208"/>
                  </a:cubicBezTo>
                  <a:cubicBezTo>
                    <a:pt x="61" y="213"/>
                    <a:pt x="61" y="218"/>
                    <a:pt x="63" y="222"/>
                  </a:cubicBezTo>
                  <a:cubicBezTo>
                    <a:pt x="59" y="230"/>
                    <a:pt x="56" y="238"/>
                    <a:pt x="57" y="246"/>
                  </a:cubicBezTo>
                  <a:cubicBezTo>
                    <a:pt x="57" y="247"/>
                    <a:pt x="59" y="248"/>
                    <a:pt x="59" y="246"/>
                  </a:cubicBezTo>
                  <a:cubicBezTo>
                    <a:pt x="60" y="239"/>
                    <a:pt x="63" y="231"/>
                    <a:pt x="66" y="225"/>
                  </a:cubicBezTo>
                  <a:cubicBezTo>
                    <a:pt x="67" y="224"/>
                    <a:pt x="68" y="224"/>
                    <a:pt x="68" y="223"/>
                  </a:cubicBezTo>
                  <a:cubicBezTo>
                    <a:pt x="68" y="222"/>
                    <a:pt x="68" y="221"/>
                    <a:pt x="68" y="221"/>
                  </a:cubicBezTo>
                  <a:cubicBezTo>
                    <a:pt x="72" y="212"/>
                    <a:pt x="77" y="204"/>
                    <a:pt x="82" y="195"/>
                  </a:cubicBezTo>
                  <a:cubicBezTo>
                    <a:pt x="83" y="193"/>
                    <a:pt x="84" y="190"/>
                    <a:pt x="85" y="188"/>
                  </a:cubicBezTo>
                  <a:cubicBezTo>
                    <a:pt x="86" y="196"/>
                    <a:pt x="88" y="204"/>
                    <a:pt x="92" y="209"/>
                  </a:cubicBezTo>
                  <a:cubicBezTo>
                    <a:pt x="93" y="211"/>
                    <a:pt x="94" y="211"/>
                    <a:pt x="95" y="210"/>
                  </a:cubicBezTo>
                  <a:cubicBezTo>
                    <a:pt x="95" y="210"/>
                    <a:pt x="95" y="210"/>
                    <a:pt x="95" y="210"/>
                  </a:cubicBezTo>
                  <a:cubicBezTo>
                    <a:pt x="92" y="216"/>
                    <a:pt x="89" y="222"/>
                    <a:pt x="86" y="227"/>
                  </a:cubicBezTo>
                  <a:cubicBezTo>
                    <a:pt x="83" y="234"/>
                    <a:pt x="82" y="240"/>
                    <a:pt x="80" y="248"/>
                  </a:cubicBezTo>
                  <a:cubicBezTo>
                    <a:pt x="80" y="249"/>
                    <a:pt x="81" y="249"/>
                    <a:pt x="82" y="249"/>
                  </a:cubicBezTo>
                  <a:cubicBezTo>
                    <a:pt x="82" y="249"/>
                    <a:pt x="83" y="250"/>
                    <a:pt x="83" y="250"/>
                  </a:cubicBezTo>
                  <a:cubicBezTo>
                    <a:pt x="84" y="250"/>
                    <a:pt x="85" y="248"/>
                    <a:pt x="84" y="247"/>
                  </a:cubicBezTo>
                  <a:cubicBezTo>
                    <a:pt x="84" y="247"/>
                    <a:pt x="85" y="239"/>
                    <a:pt x="85" y="239"/>
                  </a:cubicBezTo>
                  <a:cubicBezTo>
                    <a:pt x="86" y="235"/>
                    <a:pt x="89" y="231"/>
                    <a:pt x="91" y="227"/>
                  </a:cubicBezTo>
                  <a:cubicBezTo>
                    <a:pt x="95" y="219"/>
                    <a:pt x="99" y="210"/>
                    <a:pt x="103" y="202"/>
                  </a:cubicBezTo>
                  <a:cubicBezTo>
                    <a:pt x="111" y="185"/>
                    <a:pt x="118" y="168"/>
                    <a:pt x="124" y="151"/>
                  </a:cubicBezTo>
                  <a:cubicBezTo>
                    <a:pt x="125" y="150"/>
                    <a:pt x="122" y="149"/>
                    <a:pt x="122" y="151"/>
                  </a:cubicBezTo>
                  <a:moveTo>
                    <a:pt x="85" y="164"/>
                  </a:moveTo>
                  <a:cubicBezTo>
                    <a:pt x="85" y="169"/>
                    <a:pt x="85" y="175"/>
                    <a:pt x="85" y="182"/>
                  </a:cubicBezTo>
                  <a:cubicBezTo>
                    <a:pt x="82" y="188"/>
                    <a:pt x="79" y="195"/>
                    <a:pt x="75" y="201"/>
                  </a:cubicBezTo>
                  <a:cubicBezTo>
                    <a:pt x="73" y="206"/>
                    <a:pt x="69" y="211"/>
                    <a:pt x="66" y="217"/>
                  </a:cubicBezTo>
                  <a:cubicBezTo>
                    <a:pt x="65" y="211"/>
                    <a:pt x="65" y="204"/>
                    <a:pt x="64" y="199"/>
                  </a:cubicBezTo>
                  <a:cubicBezTo>
                    <a:pt x="64" y="195"/>
                    <a:pt x="63" y="192"/>
                    <a:pt x="63" y="189"/>
                  </a:cubicBezTo>
                  <a:cubicBezTo>
                    <a:pt x="70" y="174"/>
                    <a:pt x="78" y="159"/>
                    <a:pt x="85" y="143"/>
                  </a:cubicBezTo>
                  <a:cubicBezTo>
                    <a:pt x="85" y="150"/>
                    <a:pt x="85" y="157"/>
                    <a:pt x="85" y="164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1" name="Freeform 402"/>
            <p:cNvSpPr>
              <a:spLocks/>
            </p:cNvSpPr>
            <p:nvPr/>
          </p:nvSpPr>
          <p:spPr bwMode="auto">
            <a:xfrm>
              <a:off x="4699001" y="4219576"/>
              <a:ext cx="95250" cy="533400"/>
            </a:xfrm>
            <a:custGeom>
              <a:avLst/>
              <a:gdLst>
                <a:gd name="T0" fmla="*/ 41 w 44"/>
                <a:gd name="T1" fmla="*/ 156 h 248"/>
                <a:gd name="T2" fmla="*/ 25 w 44"/>
                <a:gd name="T3" fmla="*/ 192 h 248"/>
                <a:gd name="T4" fmla="*/ 25 w 44"/>
                <a:gd name="T5" fmla="*/ 173 h 248"/>
                <a:gd name="T6" fmla="*/ 27 w 44"/>
                <a:gd name="T7" fmla="*/ 117 h 248"/>
                <a:gd name="T8" fmla="*/ 29 w 44"/>
                <a:gd name="T9" fmla="*/ 2 h 248"/>
                <a:gd name="T10" fmla="*/ 26 w 44"/>
                <a:gd name="T11" fmla="*/ 1 h 248"/>
                <a:gd name="T12" fmla="*/ 23 w 44"/>
                <a:gd name="T13" fmla="*/ 9 h 248"/>
                <a:gd name="T14" fmla="*/ 25 w 44"/>
                <a:gd name="T15" fmla="*/ 10 h 248"/>
                <a:gd name="T16" fmla="*/ 24 w 44"/>
                <a:gd name="T17" fmla="*/ 67 h 248"/>
                <a:gd name="T18" fmla="*/ 21 w 44"/>
                <a:gd name="T19" fmla="*/ 133 h 248"/>
                <a:gd name="T20" fmla="*/ 19 w 44"/>
                <a:gd name="T21" fmla="*/ 188 h 248"/>
                <a:gd name="T22" fmla="*/ 20 w 44"/>
                <a:gd name="T23" fmla="*/ 200 h 248"/>
                <a:gd name="T24" fmla="*/ 15 w 44"/>
                <a:gd name="T25" fmla="*/ 211 h 248"/>
                <a:gd name="T26" fmla="*/ 5 w 44"/>
                <a:gd name="T27" fmla="*/ 233 h 248"/>
                <a:gd name="T28" fmla="*/ 1 w 44"/>
                <a:gd name="T29" fmla="*/ 247 h 248"/>
                <a:gd name="T30" fmla="*/ 3 w 44"/>
                <a:gd name="T31" fmla="*/ 246 h 248"/>
                <a:gd name="T32" fmla="*/ 12 w 44"/>
                <a:gd name="T33" fmla="*/ 225 h 248"/>
                <a:gd name="T34" fmla="*/ 22 w 44"/>
                <a:gd name="T35" fmla="*/ 205 h 248"/>
                <a:gd name="T36" fmla="*/ 28 w 44"/>
                <a:gd name="T37" fmla="*/ 211 h 248"/>
                <a:gd name="T38" fmla="*/ 31 w 44"/>
                <a:gd name="T39" fmla="*/ 209 h 248"/>
                <a:gd name="T40" fmla="*/ 32 w 44"/>
                <a:gd name="T41" fmla="*/ 205 h 248"/>
                <a:gd name="T42" fmla="*/ 32 w 44"/>
                <a:gd name="T43" fmla="*/ 203 h 248"/>
                <a:gd name="T44" fmla="*/ 28 w 44"/>
                <a:gd name="T45" fmla="*/ 205 h 248"/>
                <a:gd name="T46" fmla="*/ 25 w 44"/>
                <a:gd name="T47" fmla="*/ 197 h 248"/>
                <a:gd name="T48" fmla="*/ 43 w 44"/>
                <a:gd name="T49" fmla="*/ 157 h 248"/>
                <a:gd name="T50" fmla="*/ 41 w 44"/>
                <a:gd name="T51" fmla="*/ 156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4" h="248">
                  <a:moveTo>
                    <a:pt x="41" y="156"/>
                  </a:moveTo>
                  <a:cubicBezTo>
                    <a:pt x="36" y="168"/>
                    <a:pt x="30" y="180"/>
                    <a:pt x="25" y="192"/>
                  </a:cubicBezTo>
                  <a:cubicBezTo>
                    <a:pt x="24" y="184"/>
                    <a:pt x="25" y="177"/>
                    <a:pt x="25" y="173"/>
                  </a:cubicBezTo>
                  <a:cubicBezTo>
                    <a:pt x="25" y="154"/>
                    <a:pt x="27" y="136"/>
                    <a:pt x="27" y="117"/>
                  </a:cubicBezTo>
                  <a:cubicBezTo>
                    <a:pt x="29" y="79"/>
                    <a:pt x="30" y="41"/>
                    <a:pt x="29" y="2"/>
                  </a:cubicBezTo>
                  <a:cubicBezTo>
                    <a:pt x="29" y="0"/>
                    <a:pt x="27" y="0"/>
                    <a:pt x="26" y="1"/>
                  </a:cubicBezTo>
                  <a:cubicBezTo>
                    <a:pt x="24" y="4"/>
                    <a:pt x="23" y="6"/>
                    <a:pt x="23" y="9"/>
                  </a:cubicBezTo>
                  <a:cubicBezTo>
                    <a:pt x="23" y="10"/>
                    <a:pt x="24" y="10"/>
                    <a:pt x="25" y="10"/>
                  </a:cubicBezTo>
                  <a:cubicBezTo>
                    <a:pt x="23" y="29"/>
                    <a:pt x="25" y="48"/>
                    <a:pt x="24" y="67"/>
                  </a:cubicBezTo>
                  <a:cubicBezTo>
                    <a:pt x="23" y="89"/>
                    <a:pt x="22" y="111"/>
                    <a:pt x="21" y="133"/>
                  </a:cubicBezTo>
                  <a:cubicBezTo>
                    <a:pt x="20" y="152"/>
                    <a:pt x="18" y="170"/>
                    <a:pt x="19" y="188"/>
                  </a:cubicBezTo>
                  <a:cubicBezTo>
                    <a:pt x="19" y="191"/>
                    <a:pt x="19" y="196"/>
                    <a:pt x="20" y="200"/>
                  </a:cubicBezTo>
                  <a:cubicBezTo>
                    <a:pt x="19" y="204"/>
                    <a:pt x="17" y="208"/>
                    <a:pt x="15" y="211"/>
                  </a:cubicBezTo>
                  <a:cubicBezTo>
                    <a:pt x="12" y="218"/>
                    <a:pt x="9" y="226"/>
                    <a:pt x="5" y="233"/>
                  </a:cubicBezTo>
                  <a:cubicBezTo>
                    <a:pt x="2" y="237"/>
                    <a:pt x="0" y="242"/>
                    <a:pt x="1" y="247"/>
                  </a:cubicBezTo>
                  <a:cubicBezTo>
                    <a:pt x="1" y="248"/>
                    <a:pt x="3" y="248"/>
                    <a:pt x="3" y="246"/>
                  </a:cubicBezTo>
                  <a:cubicBezTo>
                    <a:pt x="4" y="239"/>
                    <a:pt x="9" y="232"/>
                    <a:pt x="12" y="225"/>
                  </a:cubicBezTo>
                  <a:cubicBezTo>
                    <a:pt x="15" y="218"/>
                    <a:pt x="18" y="211"/>
                    <a:pt x="22" y="205"/>
                  </a:cubicBezTo>
                  <a:cubicBezTo>
                    <a:pt x="23" y="208"/>
                    <a:pt x="25" y="210"/>
                    <a:pt x="28" y="211"/>
                  </a:cubicBezTo>
                  <a:cubicBezTo>
                    <a:pt x="30" y="211"/>
                    <a:pt x="31" y="210"/>
                    <a:pt x="31" y="209"/>
                  </a:cubicBezTo>
                  <a:cubicBezTo>
                    <a:pt x="31" y="207"/>
                    <a:pt x="31" y="206"/>
                    <a:pt x="32" y="205"/>
                  </a:cubicBezTo>
                  <a:cubicBezTo>
                    <a:pt x="34" y="205"/>
                    <a:pt x="34" y="202"/>
                    <a:pt x="32" y="203"/>
                  </a:cubicBezTo>
                  <a:cubicBezTo>
                    <a:pt x="30" y="203"/>
                    <a:pt x="29" y="203"/>
                    <a:pt x="28" y="205"/>
                  </a:cubicBezTo>
                  <a:cubicBezTo>
                    <a:pt x="27" y="203"/>
                    <a:pt x="26" y="200"/>
                    <a:pt x="25" y="197"/>
                  </a:cubicBezTo>
                  <a:cubicBezTo>
                    <a:pt x="32" y="184"/>
                    <a:pt x="38" y="171"/>
                    <a:pt x="43" y="157"/>
                  </a:cubicBezTo>
                  <a:cubicBezTo>
                    <a:pt x="44" y="155"/>
                    <a:pt x="41" y="155"/>
                    <a:pt x="41" y="156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2" name="Freeform 403"/>
            <p:cNvSpPr>
              <a:spLocks/>
            </p:cNvSpPr>
            <p:nvPr/>
          </p:nvSpPr>
          <p:spPr bwMode="auto">
            <a:xfrm>
              <a:off x="4735514" y="4230689"/>
              <a:ext cx="155575" cy="528638"/>
            </a:xfrm>
            <a:custGeom>
              <a:avLst/>
              <a:gdLst>
                <a:gd name="T0" fmla="*/ 69 w 72"/>
                <a:gd name="T1" fmla="*/ 158 h 246"/>
                <a:gd name="T2" fmla="*/ 66 w 72"/>
                <a:gd name="T3" fmla="*/ 166 h 246"/>
                <a:gd name="T4" fmla="*/ 58 w 72"/>
                <a:gd name="T5" fmla="*/ 182 h 246"/>
                <a:gd name="T6" fmla="*/ 53 w 72"/>
                <a:gd name="T7" fmla="*/ 190 h 246"/>
                <a:gd name="T8" fmla="*/ 51 w 72"/>
                <a:gd name="T9" fmla="*/ 152 h 246"/>
                <a:gd name="T10" fmla="*/ 53 w 72"/>
                <a:gd name="T11" fmla="*/ 98 h 246"/>
                <a:gd name="T12" fmla="*/ 55 w 72"/>
                <a:gd name="T13" fmla="*/ 45 h 246"/>
                <a:gd name="T14" fmla="*/ 55 w 72"/>
                <a:gd name="T15" fmla="*/ 21 h 246"/>
                <a:gd name="T16" fmla="*/ 52 w 72"/>
                <a:gd name="T17" fmla="*/ 2 h 246"/>
                <a:gd name="T18" fmla="*/ 48 w 72"/>
                <a:gd name="T19" fmla="*/ 3 h 246"/>
                <a:gd name="T20" fmla="*/ 48 w 72"/>
                <a:gd name="T21" fmla="*/ 3 h 246"/>
                <a:gd name="T22" fmla="*/ 50 w 72"/>
                <a:gd name="T23" fmla="*/ 10 h 246"/>
                <a:gd name="T24" fmla="*/ 50 w 72"/>
                <a:gd name="T25" fmla="*/ 24 h 246"/>
                <a:gd name="T26" fmla="*/ 50 w 72"/>
                <a:gd name="T27" fmla="*/ 47 h 246"/>
                <a:gd name="T28" fmla="*/ 47 w 72"/>
                <a:gd name="T29" fmla="*/ 101 h 246"/>
                <a:gd name="T30" fmla="*/ 45 w 72"/>
                <a:gd name="T31" fmla="*/ 153 h 246"/>
                <a:gd name="T32" fmla="*/ 44 w 72"/>
                <a:gd name="T33" fmla="*/ 163 h 246"/>
                <a:gd name="T34" fmla="*/ 44 w 72"/>
                <a:gd name="T35" fmla="*/ 163 h 246"/>
                <a:gd name="T36" fmla="*/ 17 w 72"/>
                <a:gd name="T37" fmla="*/ 210 h 246"/>
                <a:gd name="T38" fmla="*/ 6 w 72"/>
                <a:gd name="T39" fmla="*/ 232 h 246"/>
                <a:gd name="T40" fmla="*/ 2 w 72"/>
                <a:gd name="T41" fmla="*/ 244 h 246"/>
                <a:gd name="T42" fmla="*/ 3 w 72"/>
                <a:gd name="T43" fmla="*/ 244 h 246"/>
                <a:gd name="T44" fmla="*/ 12 w 72"/>
                <a:gd name="T45" fmla="*/ 227 h 246"/>
                <a:gd name="T46" fmla="*/ 23 w 72"/>
                <a:gd name="T47" fmla="*/ 206 h 246"/>
                <a:gd name="T48" fmla="*/ 44 w 72"/>
                <a:gd name="T49" fmla="*/ 168 h 246"/>
                <a:gd name="T50" fmla="*/ 49 w 72"/>
                <a:gd name="T51" fmla="*/ 198 h 246"/>
                <a:gd name="T52" fmla="*/ 43 w 72"/>
                <a:gd name="T53" fmla="*/ 207 h 246"/>
                <a:gd name="T54" fmla="*/ 35 w 72"/>
                <a:gd name="T55" fmla="*/ 227 h 246"/>
                <a:gd name="T56" fmla="*/ 31 w 72"/>
                <a:gd name="T57" fmla="*/ 244 h 246"/>
                <a:gd name="T58" fmla="*/ 34 w 72"/>
                <a:gd name="T59" fmla="*/ 244 h 246"/>
                <a:gd name="T60" fmla="*/ 49 w 72"/>
                <a:gd name="T61" fmla="*/ 204 h 246"/>
                <a:gd name="T62" fmla="*/ 50 w 72"/>
                <a:gd name="T63" fmla="*/ 202 h 246"/>
                <a:gd name="T64" fmla="*/ 51 w 72"/>
                <a:gd name="T65" fmla="*/ 204 h 246"/>
                <a:gd name="T66" fmla="*/ 54 w 72"/>
                <a:gd name="T67" fmla="*/ 205 h 246"/>
                <a:gd name="T68" fmla="*/ 56 w 72"/>
                <a:gd name="T69" fmla="*/ 203 h 246"/>
                <a:gd name="T70" fmla="*/ 55 w 72"/>
                <a:gd name="T71" fmla="*/ 200 h 246"/>
                <a:gd name="T72" fmla="*/ 54 w 72"/>
                <a:gd name="T73" fmla="*/ 196 h 246"/>
                <a:gd name="T74" fmla="*/ 62 w 72"/>
                <a:gd name="T75" fmla="*/ 183 h 246"/>
                <a:gd name="T76" fmla="*/ 67 w 72"/>
                <a:gd name="T77" fmla="*/ 172 h 246"/>
                <a:gd name="T78" fmla="*/ 71 w 72"/>
                <a:gd name="T79" fmla="*/ 160 h 246"/>
                <a:gd name="T80" fmla="*/ 69 w 72"/>
                <a:gd name="T81" fmla="*/ 158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2" h="246">
                  <a:moveTo>
                    <a:pt x="69" y="158"/>
                  </a:moveTo>
                  <a:cubicBezTo>
                    <a:pt x="67" y="161"/>
                    <a:pt x="67" y="163"/>
                    <a:pt x="66" y="166"/>
                  </a:cubicBezTo>
                  <a:cubicBezTo>
                    <a:pt x="64" y="172"/>
                    <a:pt x="61" y="177"/>
                    <a:pt x="58" y="182"/>
                  </a:cubicBezTo>
                  <a:cubicBezTo>
                    <a:pt x="57" y="185"/>
                    <a:pt x="55" y="188"/>
                    <a:pt x="53" y="190"/>
                  </a:cubicBezTo>
                  <a:cubicBezTo>
                    <a:pt x="52" y="178"/>
                    <a:pt x="50" y="165"/>
                    <a:pt x="51" y="152"/>
                  </a:cubicBezTo>
                  <a:cubicBezTo>
                    <a:pt x="52" y="134"/>
                    <a:pt x="52" y="116"/>
                    <a:pt x="53" y="98"/>
                  </a:cubicBezTo>
                  <a:cubicBezTo>
                    <a:pt x="54" y="80"/>
                    <a:pt x="55" y="63"/>
                    <a:pt x="55" y="45"/>
                  </a:cubicBezTo>
                  <a:cubicBezTo>
                    <a:pt x="55" y="37"/>
                    <a:pt x="55" y="29"/>
                    <a:pt x="55" y="21"/>
                  </a:cubicBezTo>
                  <a:cubicBezTo>
                    <a:pt x="55" y="14"/>
                    <a:pt x="53" y="9"/>
                    <a:pt x="52" y="2"/>
                  </a:cubicBezTo>
                  <a:cubicBezTo>
                    <a:pt x="51" y="0"/>
                    <a:pt x="48" y="3"/>
                    <a:pt x="48" y="3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48" y="7"/>
                    <a:pt x="49" y="8"/>
                    <a:pt x="50" y="10"/>
                  </a:cubicBezTo>
                  <a:cubicBezTo>
                    <a:pt x="51" y="15"/>
                    <a:pt x="51" y="19"/>
                    <a:pt x="50" y="24"/>
                  </a:cubicBezTo>
                  <a:cubicBezTo>
                    <a:pt x="50" y="31"/>
                    <a:pt x="50" y="39"/>
                    <a:pt x="50" y="47"/>
                  </a:cubicBezTo>
                  <a:cubicBezTo>
                    <a:pt x="49" y="65"/>
                    <a:pt x="48" y="83"/>
                    <a:pt x="47" y="101"/>
                  </a:cubicBezTo>
                  <a:cubicBezTo>
                    <a:pt x="47" y="119"/>
                    <a:pt x="46" y="136"/>
                    <a:pt x="45" y="153"/>
                  </a:cubicBezTo>
                  <a:cubicBezTo>
                    <a:pt x="45" y="156"/>
                    <a:pt x="44" y="159"/>
                    <a:pt x="44" y="163"/>
                  </a:cubicBezTo>
                  <a:cubicBezTo>
                    <a:pt x="44" y="163"/>
                    <a:pt x="44" y="163"/>
                    <a:pt x="44" y="163"/>
                  </a:cubicBezTo>
                  <a:cubicBezTo>
                    <a:pt x="36" y="180"/>
                    <a:pt x="26" y="194"/>
                    <a:pt x="17" y="210"/>
                  </a:cubicBezTo>
                  <a:cubicBezTo>
                    <a:pt x="13" y="217"/>
                    <a:pt x="10" y="225"/>
                    <a:pt x="6" y="232"/>
                  </a:cubicBezTo>
                  <a:cubicBezTo>
                    <a:pt x="4" y="236"/>
                    <a:pt x="0" y="239"/>
                    <a:pt x="2" y="244"/>
                  </a:cubicBezTo>
                  <a:cubicBezTo>
                    <a:pt x="2" y="245"/>
                    <a:pt x="3" y="245"/>
                    <a:pt x="3" y="244"/>
                  </a:cubicBezTo>
                  <a:cubicBezTo>
                    <a:pt x="4" y="239"/>
                    <a:pt x="10" y="232"/>
                    <a:pt x="12" y="227"/>
                  </a:cubicBezTo>
                  <a:cubicBezTo>
                    <a:pt x="15" y="220"/>
                    <a:pt x="19" y="213"/>
                    <a:pt x="23" y="206"/>
                  </a:cubicBezTo>
                  <a:cubicBezTo>
                    <a:pt x="30" y="194"/>
                    <a:pt x="38" y="181"/>
                    <a:pt x="44" y="168"/>
                  </a:cubicBezTo>
                  <a:cubicBezTo>
                    <a:pt x="45" y="178"/>
                    <a:pt x="46" y="189"/>
                    <a:pt x="49" y="198"/>
                  </a:cubicBezTo>
                  <a:cubicBezTo>
                    <a:pt x="47" y="201"/>
                    <a:pt x="45" y="204"/>
                    <a:pt x="43" y="207"/>
                  </a:cubicBezTo>
                  <a:cubicBezTo>
                    <a:pt x="39" y="213"/>
                    <a:pt x="38" y="220"/>
                    <a:pt x="35" y="227"/>
                  </a:cubicBezTo>
                  <a:cubicBezTo>
                    <a:pt x="33" y="232"/>
                    <a:pt x="29" y="239"/>
                    <a:pt x="31" y="244"/>
                  </a:cubicBezTo>
                  <a:cubicBezTo>
                    <a:pt x="32" y="245"/>
                    <a:pt x="33" y="246"/>
                    <a:pt x="34" y="244"/>
                  </a:cubicBezTo>
                  <a:cubicBezTo>
                    <a:pt x="36" y="231"/>
                    <a:pt x="42" y="215"/>
                    <a:pt x="49" y="204"/>
                  </a:cubicBezTo>
                  <a:cubicBezTo>
                    <a:pt x="49" y="203"/>
                    <a:pt x="50" y="203"/>
                    <a:pt x="50" y="202"/>
                  </a:cubicBezTo>
                  <a:cubicBezTo>
                    <a:pt x="50" y="202"/>
                    <a:pt x="51" y="203"/>
                    <a:pt x="51" y="204"/>
                  </a:cubicBezTo>
                  <a:cubicBezTo>
                    <a:pt x="51" y="205"/>
                    <a:pt x="53" y="206"/>
                    <a:pt x="54" y="205"/>
                  </a:cubicBezTo>
                  <a:cubicBezTo>
                    <a:pt x="55" y="204"/>
                    <a:pt x="56" y="203"/>
                    <a:pt x="56" y="203"/>
                  </a:cubicBezTo>
                  <a:cubicBezTo>
                    <a:pt x="57" y="201"/>
                    <a:pt x="56" y="200"/>
                    <a:pt x="55" y="200"/>
                  </a:cubicBezTo>
                  <a:cubicBezTo>
                    <a:pt x="55" y="198"/>
                    <a:pt x="54" y="197"/>
                    <a:pt x="54" y="196"/>
                  </a:cubicBezTo>
                  <a:cubicBezTo>
                    <a:pt x="57" y="192"/>
                    <a:pt x="60" y="187"/>
                    <a:pt x="62" y="183"/>
                  </a:cubicBezTo>
                  <a:cubicBezTo>
                    <a:pt x="64" y="179"/>
                    <a:pt x="66" y="176"/>
                    <a:pt x="67" y="172"/>
                  </a:cubicBezTo>
                  <a:cubicBezTo>
                    <a:pt x="69" y="169"/>
                    <a:pt x="69" y="163"/>
                    <a:pt x="71" y="160"/>
                  </a:cubicBezTo>
                  <a:cubicBezTo>
                    <a:pt x="72" y="158"/>
                    <a:pt x="70" y="156"/>
                    <a:pt x="69" y="158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3" name="Freeform 404"/>
            <p:cNvSpPr>
              <a:spLocks/>
            </p:cNvSpPr>
            <p:nvPr/>
          </p:nvSpPr>
          <p:spPr bwMode="auto">
            <a:xfrm>
              <a:off x="4802189" y="4211639"/>
              <a:ext cx="185738" cy="620713"/>
            </a:xfrm>
            <a:custGeom>
              <a:avLst/>
              <a:gdLst>
                <a:gd name="T0" fmla="*/ 83 w 86"/>
                <a:gd name="T1" fmla="*/ 170 h 289"/>
                <a:gd name="T2" fmla="*/ 66 w 86"/>
                <a:gd name="T3" fmla="*/ 195 h 289"/>
                <a:gd name="T4" fmla="*/ 63 w 86"/>
                <a:gd name="T5" fmla="*/ 171 h 289"/>
                <a:gd name="T6" fmla="*/ 64 w 86"/>
                <a:gd name="T7" fmla="*/ 117 h 289"/>
                <a:gd name="T8" fmla="*/ 64 w 86"/>
                <a:gd name="T9" fmla="*/ 3 h 289"/>
                <a:gd name="T10" fmla="*/ 59 w 86"/>
                <a:gd name="T11" fmla="*/ 3 h 289"/>
                <a:gd name="T12" fmla="*/ 59 w 86"/>
                <a:gd name="T13" fmla="*/ 119 h 289"/>
                <a:gd name="T14" fmla="*/ 57 w 86"/>
                <a:gd name="T15" fmla="*/ 171 h 289"/>
                <a:gd name="T16" fmla="*/ 58 w 86"/>
                <a:gd name="T17" fmla="*/ 174 h 289"/>
                <a:gd name="T18" fmla="*/ 20 w 86"/>
                <a:gd name="T19" fmla="*/ 241 h 289"/>
                <a:gd name="T20" fmla="*/ 20 w 86"/>
                <a:gd name="T21" fmla="*/ 243 h 289"/>
                <a:gd name="T22" fmla="*/ 10 w 86"/>
                <a:gd name="T23" fmla="*/ 261 h 289"/>
                <a:gd name="T24" fmla="*/ 1 w 86"/>
                <a:gd name="T25" fmla="*/ 288 h 289"/>
                <a:gd name="T26" fmla="*/ 2 w 86"/>
                <a:gd name="T27" fmla="*/ 288 h 289"/>
                <a:gd name="T28" fmla="*/ 16 w 86"/>
                <a:gd name="T29" fmla="*/ 255 h 289"/>
                <a:gd name="T30" fmla="*/ 22 w 86"/>
                <a:gd name="T31" fmla="*/ 243 h 289"/>
                <a:gd name="T32" fmla="*/ 22 w 86"/>
                <a:gd name="T33" fmla="*/ 243 h 289"/>
                <a:gd name="T34" fmla="*/ 24 w 86"/>
                <a:gd name="T35" fmla="*/ 241 h 289"/>
                <a:gd name="T36" fmla="*/ 24 w 86"/>
                <a:gd name="T37" fmla="*/ 240 h 289"/>
                <a:gd name="T38" fmla="*/ 58 w 86"/>
                <a:gd name="T39" fmla="*/ 179 h 289"/>
                <a:gd name="T40" fmla="*/ 61 w 86"/>
                <a:gd name="T41" fmla="*/ 203 h 289"/>
                <a:gd name="T42" fmla="*/ 57 w 86"/>
                <a:gd name="T43" fmla="*/ 211 h 289"/>
                <a:gd name="T44" fmla="*/ 35 w 86"/>
                <a:gd name="T45" fmla="*/ 250 h 289"/>
                <a:gd name="T46" fmla="*/ 37 w 86"/>
                <a:gd name="T47" fmla="*/ 251 h 289"/>
                <a:gd name="T48" fmla="*/ 48 w 86"/>
                <a:gd name="T49" fmla="*/ 232 h 289"/>
                <a:gd name="T50" fmla="*/ 60 w 86"/>
                <a:gd name="T51" fmla="*/ 211 h 289"/>
                <a:gd name="T52" fmla="*/ 62 w 86"/>
                <a:gd name="T53" fmla="*/ 208 h 289"/>
                <a:gd name="T54" fmla="*/ 65 w 86"/>
                <a:gd name="T55" fmla="*/ 216 h 289"/>
                <a:gd name="T56" fmla="*/ 68 w 86"/>
                <a:gd name="T57" fmla="*/ 215 h 289"/>
                <a:gd name="T58" fmla="*/ 67 w 86"/>
                <a:gd name="T59" fmla="*/ 199 h 289"/>
                <a:gd name="T60" fmla="*/ 85 w 86"/>
                <a:gd name="T61" fmla="*/ 171 h 289"/>
                <a:gd name="T62" fmla="*/ 83 w 86"/>
                <a:gd name="T63" fmla="*/ 17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6" h="289">
                  <a:moveTo>
                    <a:pt x="83" y="170"/>
                  </a:moveTo>
                  <a:cubicBezTo>
                    <a:pt x="77" y="178"/>
                    <a:pt x="71" y="186"/>
                    <a:pt x="66" y="195"/>
                  </a:cubicBezTo>
                  <a:cubicBezTo>
                    <a:pt x="65" y="187"/>
                    <a:pt x="63" y="179"/>
                    <a:pt x="63" y="171"/>
                  </a:cubicBezTo>
                  <a:cubicBezTo>
                    <a:pt x="63" y="153"/>
                    <a:pt x="64" y="135"/>
                    <a:pt x="64" y="117"/>
                  </a:cubicBezTo>
                  <a:cubicBezTo>
                    <a:pt x="64" y="79"/>
                    <a:pt x="64" y="41"/>
                    <a:pt x="64" y="3"/>
                  </a:cubicBezTo>
                  <a:cubicBezTo>
                    <a:pt x="64" y="0"/>
                    <a:pt x="59" y="0"/>
                    <a:pt x="59" y="3"/>
                  </a:cubicBezTo>
                  <a:cubicBezTo>
                    <a:pt x="59" y="42"/>
                    <a:pt x="59" y="80"/>
                    <a:pt x="59" y="119"/>
                  </a:cubicBezTo>
                  <a:cubicBezTo>
                    <a:pt x="59" y="137"/>
                    <a:pt x="57" y="154"/>
                    <a:pt x="57" y="171"/>
                  </a:cubicBezTo>
                  <a:cubicBezTo>
                    <a:pt x="57" y="172"/>
                    <a:pt x="58" y="173"/>
                    <a:pt x="58" y="174"/>
                  </a:cubicBezTo>
                  <a:cubicBezTo>
                    <a:pt x="44" y="195"/>
                    <a:pt x="32" y="219"/>
                    <a:pt x="20" y="241"/>
                  </a:cubicBezTo>
                  <a:cubicBezTo>
                    <a:pt x="19" y="242"/>
                    <a:pt x="20" y="243"/>
                    <a:pt x="20" y="243"/>
                  </a:cubicBezTo>
                  <a:cubicBezTo>
                    <a:pt x="17" y="249"/>
                    <a:pt x="13" y="255"/>
                    <a:pt x="10" y="261"/>
                  </a:cubicBezTo>
                  <a:cubicBezTo>
                    <a:pt x="6" y="269"/>
                    <a:pt x="0" y="279"/>
                    <a:pt x="1" y="288"/>
                  </a:cubicBezTo>
                  <a:cubicBezTo>
                    <a:pt x="1" y="289"/>
                    <a:pt x="2" y="289"/>
                    <a:pt x="2" y="288"/>
                  </a:cubicBezTo>
                  <a:cubicBezTo>
                    <a:pt x="3" y="277"/>
                    <a:pt x="11" y="265"/>
                    <a:pt x="16" y="255"/>
                  </a:cubicBezTo>
                  <a:cubicBezTo>
                    <a:pt x="18" y="251"/>
                    <a:pt x="20" y="247"/>
                    <a:pt x="22" y="243"/>
                  </a:cubicBezTo>
                  <a:cubicBezTo>
                    <a:pt x="22" y="243"/>
                    <a:pt x="22" y="243"/>
                    <a:pt x="22" y="243"/>
                  </a:cubicBezTo>
                  <a:cubicBezTo>
                    <a:pt x="23" y="242"/>
                    <a:pt x="24" y="242"/>
                    <a:pt x="24" y="241"/>
                  </a:cubicBezTo>
                  <a:cubicBezTo>
                    <a:pt x="25" y="241"/>
                    <a:pt x="25" y="240"/>
                    <a:pt x="24" y="240"/>
                  </a:cubicBezTo>
                  <a:cubicBezTo>
                    <a:pt x="36" y="220"/>
                    <a:pt x="46" y="199"/>
                    <a:pt x="58" y="179"/>
                  </a:cubicBezTo>
                  <a:cubicBezTo>
                    <a:pt x="58" y="187"/>
                    <a:pt x="59" y="195"/>
                    <a:pt x="61" y="203"/>
                  </a:cubicBezTo>
                  <a:cubicBezTo>
                    <a:pt x="59" y="206"/>
                    <a:pt x="58" y="208"/>
                    <a:pt x="57" y="211"/>
                  </a:cubicBezTo>
                  <a:cubicBezTo>
                    <a:pt x="50" y="224"/>
                    <a:pt x="40" y="236"/>
                    <a:pt x="35" y="250"/>
                  </a:cubicBezTo>
                  <a:cubicBezTo>
                    <a:pt x="35" y="251"/>
                    <a:pt x="37" y="252"/>
                    <a:pt x="37" y="251"/>
                  </a:cubicBezTo>
                  <a:cubicBezTo>
                    <a:pt x="42" y="245"/>
                    <a:pt x="45" y="238"/>
                    <a:pt x="48" y="232"/>
                  </a:cubicBezTo>
                  <a:cubicBezTo>
                    <a:pt x="53" y="225"/>
                    <a:pt x="56" y="218"/>
                    <a:pt x="60" y="211"/>
                  </a:cubicBezTo>
                  <a:cubicBezTo>
                    <a:pt x="61" y="210"/>
                    <a:pt x="61" y="209"/>
                    <a:pt x="62" y="208"/>
                  </a:cubicBezTo>
                  <a:cubicBezTo>
                    <a:pt x="63" y="211"/>
                    <a:pt x="64" y="213"/>
                    <a:pt x="65" y="216"/>
                  </a:cubicBezTo>
                  <a:cubicBezTo>
                    <a:pt x="65" y="218"/>
                    <a:pt x="68" y="218"/>
                    <a:pt x="68" y="215"/>
                  </a:cubicBezTo>
                  <a:cubicBezTo>
                    <a:pt x="68" y="210"/>
                    <a:pt x="67" y="205"/>
                    <a:pt x="67" y="199"/>
                  </a:cubicBezTo>
                  <a:cubicBezTo>
                    <a:pt x="72" y="190"/>
                    <a:pt x="78" y="180"/>
                    <a:pt x="85" y="171"/>
                  </a:cubicBezTo>
                  <a:cubicBezTo>
                    <a:pt x="86" y="170"/>
                    <a:pt x="84" y="168"/>
                    <a:pt x="83" y="17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4" name="Freeform 405"/>
            <p:cNvSpPr>
              <a:spLocks/>
            </p:cNvSpPr>
            <p:nvPr/>
          </p:nvSpPr>
          <p:spPr bwMode="auto">
            <a:xfrm>
              <a:off x="4914901" y="4259264"/>
              <a:ext cx="122238" cy="493713"/>
            </a:xfrm>
            <a:custGeom>
              <a:avLst/>
              <a:gdLst>
                <a:gd name="T0" fmla="*/ 54 w 57"/>
                <a:gd name="T1" fmla="*/ 175 h 230"/>
                <a:gd name="T2" fmla="*/ 53 w 57"/>
                <a:gd name="T3" fmla="*/ 175 h 230"/>
                <a:gd name="T4" fmla="*/ 50 w 57"/>
                <a:gd name="T5" fmla="*/ 150 h 230"/>
                <a:gd name="T6" fmla="*/ 56 w 57"/>
                <a:gd name="T7" fmla="*/ 142 h 230"/>
                <a:gd name="T8" fmla="*/ 53 w 57"/>
                <a:gd name="T9" fmla="*/ 140 h 230"/>
                <a:gd name="T10" fmla="*/ 50 w 57"/>
                <a:gd name="T11" fmla="*/ 144 h 230"/>
                <a:gd name="T12" fmla="*/ 50 w 57"/>
                <a:gd name="T13" fmla="*/ 98 h 230"/>
                <a:gd name="T14" fmla="*/ 49 w 57"/>
                <a:gd name="T15" fmla="*/ 2 h 230"/>
                <a:gd name="T16" fmla="*/ 45 w 57"/>
                <a:gd name="T17" fmla="*/ 2 h 230"/>
                <a:gd name="T18" fmla="*/ 44 w 57"/>
                <a:gd name="T19" fmla="*/ 109 h 230"/>
                <a:gd name="T20" fmla="*/ 44 w 57"/>
                <a:gd name="T21" fmla="*/ 153 h 230"/>
                <a:gd name="T22" fmla="*/ 25 w 57"/>
                <a:gd name="T23" fmla="*/ 185 h 230"/>
                <a:gd name="T24" fmla="*/ 12 w 57"/>
                <a:gd name="T25" fmla="*/ 206 h 230"/>
                <a:gd name="T26" fmla="*/ 1 w 57"/>
                <a:gd name="T27" fmla="*/ 228 h 230"/>
                <a:gd name="T28" fmla="*/ 3 w 57"/>
                <a:gd name="T29" fmla="*/ 229 h 230"/>
                <a:gd name="T30" fmla="*/ 13 w 57"/>
                <a:gd name="T31" fmla="*/ 212 h 230"/>
                <a:gd name="T32" fmla="*/ 26 w 57"/>
                <a:gd name="T33" fmla="*/ 190 h 230"/>
                <a:gd name="T34" fmla="*/ 44 w 57"/>
                <a:gd name="T35" fmla="*/ 159 h 230"/>
                <a:gd name="T36" fmla="*/ 51 w 57"/>
                <a:gd name="T37" fmla="*/ 179 h 230"/>
                <a:gd name="T38" fmla="*/ 54 w 57"/>
                <a:gd name="T39" fmla="*/ 179 h 230"/>
                <a:gd name="T40" fmla="*/ 56 w 57"/>
                <a:gd name="T41" fmla="*/ 177 h 230"/>
                <a:gd name="T42" fmla="*/ 54 w 57"/>
                <a:gd name="T43" fmla="*/ 175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7" h="230">
                  <a:moveTo>
                    <a:pt x="54" y="175"/>
                  </a:moveTo>
                  <a:cubicBezTo>
                    <a:pt x="54" y="175"/>
                    <a:pt x="53" y="175"/>
                    <a:pt x="53" y="175"/>
                  </a:cubicBezTo>
                  <a:cubicBezTo>
                    <a:pt x="50" y="167"/>
                    <a:pt x="50" y="159"/>
                    <a:pt x="50" y="150"/>
                  </a:cubicBezTo>
                  <a:cubicBezTo>
                    <a:pt x="52" y="147"/>
                    <a:pt x="54" y="145"/>
                    <a:pt x="56" y="142"/>
                  </a:cubicBezTo>
                  <a:cubicBezTo>
                    <a:pt x="57" y="140"/>
                    <a:pt x="54" y="138"/>
                    <a:pt x="53" y="140"/>
                  </a:cubicBezTo>
                  <a:cubicBezTo>
                    <a:pt x="52" y="141"/>
                    <a:pt x="51" y="143"/>
                    <a:pt x="50" y="144"/>
                  </a:cubicBezTo>
                  <a:cubicBezTo>
                    <a:pt x="50" y="129"/>
                    <a:pt x="50" y="114"/>
                    <a:pt x="50" y="98"/>
                  </a:cubicBezTo>
                  <a:cubicBezTo>
                    <a:pt x="50" y="66"/>
                    <a:pt x="51" y="34"/>
                    <a:pt x="49" y="2"/>
                  </a:cubicBezTo>
                  <a:cubicBezTo>
                    <a:pt x="48" y="0"/>
                    <a:pt x="45" y="0"/>
                    <a:pt x="45" y="2"/>
                  </a:cubicBezTo>
                  <a:cubicBezTo>
                    <a:pt x="42" y="37"/>
                    <a:pt x="44" y="74"/>
                    <a:pt x="44" y="109"/>
                  </a:cubicBezTo>
                  <a:cubicBezTo>
                    <a:pt x="44" y="124"/>
                    <a:pt x="44" y="139"/>
                    <a:pt x="44" y="153"/>
                  </a:cubicBezTo>
                  <a:cubicBezTo>
                    <a:pt x="37" y="163"/>
                    <a:pt x="31" y="174"/>
                    <a:pt x="25" y="185"/>
                  </a:cubicBezTo>
                  <a:cubicBezTo>
                    <a:pt x="21" y="192"/>
                    <a:pt x="15" y="199"/>
                    <a:pt x="12" y="206"/>
                  </a:cubicBezTo>
                  <a:cubicBezTo>
                    <a:pt x="8" y="214"/>
                    <a:pt x="5" y="221"/>
                    <a:pt x="1" y="228"/>
                  </a:cubicBezTo>
                  <a:cubicBezTo>
                    <a:pt x="0" y="229"/>
                    <a:pt x="2" y="230"/>
                    <a:pt x="3" y="229"/>
                  </a:cubicBezTo>
                  <a:cubicBezTo>
                    <a:pt x="8" y="225"/>
                    <a:pt x="10" y="218"/>
                    <a:pt x="13" y="212"/>
                  </a:cubicBezTo>
                  <a:cubicBezTo>
                    <a:pt x="17" y="204"/>
                    <a:pt x="22" y="197"/>
                    <a:pt x="26" y="190"/>
                  </a:cubicBezTo>
                  <a:cubicBezTo>
                    <a:pt x="32" y="180"/>
                    <a:pt x="38" y="169"/>
                    <a:pt x="44" y="159"/>
                  </a:cubicBezTo>
                  <a:cubicBezTo>
                    <a:pt x="44" y="167"/>
                    <a:pt x="45" y="175"/>
                    <a:pt x="51" y="179"/>
                  </a:cubicBezTo>
                  <a:cubicBezTo>
                    <a:pt x="52" y="180"/>
                    <a:pt x="53" y="180"/>
                    <a:pt x="54" y="179"/>
                  </a:cubicBezTo>
                  <a:cubicBezTo>
                    <a:pt x="55" y="178"/>
                    <a:pt x="55" y="178"/>
                    <a:pt x="56" y="177"/>
                  </a:cubicBezTo>
                  <a:cubicBezTo>
                    <a:pt x="57" y="176"/>
                    <a:pt x="55" y="174"/>
                    <a:pt x="54" y="175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407"/>
            <p:cNvSpPr>
              <a:spLocks/>
            </p:cNvSpPr>
            <p:nvPr/>
          </p:nvSpPr>
          <p:spPr bwMode="auto">
            <a:xfrm>
              <a:off x="5045076" y="4219576"/>
              <a:ext cx="58738" cy="484188"/>
            </a:xfrm>
            <a:custGeom>
              <a:avLst/>
              <a:gdLst>
                <a:gd name="T0" fmla="*/ 25 w 27"/>
                <a:gd name="T1" fmla="*/ 87 h 225"/>
                <a:gd name="T2" fmla="*/ 26 w 27"/>
                <a:gd name="T3" fmla="*/ 33 h 225"/>
                <a:gd name="T4" fmla="*/ 20 w 27"/>
                <a:gd name="T5" fmla="*/ 1 h 225"/>
                <a:gd name="T6" fmla="*/ 17 w 27"/>
                <a:gd name="T7" fmla="*/ 2 h 225"/>
                <a:gd name="T8" fmla="*/ 17 w 27"/>
                <a:gd name="T9" fmla="*/ 4 h 225"/>
                <a:gd name="T10" fmla="*/ 19 w 27"/>
                <a:gd name="T11" fmla="*/ 6 h 225"/>
                <a:gd name="T12" fmla="*/ 21 w 27"/>
                <a:gd name="T13" fmla="*/ 26 h 225"/>
                <a:gd name="T14" fmla="*/ 21 w 27"/>
                <a:gd name="T15" fmla="*/ 54 h 225"/>
                <a:gd name="T16" fmla="*/ 18 w 27"/>
                <a:gd name="T17" fmla="*/ 106 h 225"/>
                <a:gd name="T18" fmla="*/ 15 w 27"/>
                <a:gd name="T19" fmla="*/ 159 h 225"/>
                <a:gd name="T20" fmla="*/ 18 w 27"/>
                <a:gd name="T21" fmla="*/ 185 h 225"/>
                <a:gd name="T22" fmla="*/ 18 w 27"/>
                <a:gd name="T23" fmla="*/ 186 h 225"/>
                <a:gd name="T24" fmla="*/ 0 w 27"/>
                <a:gd name="T25" fmla="*/ 224 h 225"/>
                <a:gd name="T26" fmla="*/ 2 w 27"/>
                <a:gd name="T27" fmla="*/ 224 h 225"/>
                <a:gd name="T28" fmla="*/ 18 w 27"/>
                <a:gd name="T29" fmla="*/ 191 h 225"/>
                <a:gd name="T30" fmla="*/ 22 w 27"/>
                <a:gd name="T31" fmla="*/ 201 h 225"/>
                <a:gd name="T32" fmla="*/ 25 w 27"/>
                <a:gd name="T33" fmla="*/ 198 h 225"/>
                <a:gd name="T34" fmla="*/ 23 w 27"/>
                <a:gd name="T35" fmla="*/ 178 h 225"/>
                <a:gd name="T36" fmla="*/ 24 w 27"/>
                <a:gd name="T37" fmla="*/ 177 h 225"/>
                <a:gd name="T38" fmla="*/ 23 w 27"/>
                <a:gd name="T39" fmla="*/ 176 h 225"/>
                <a:gd name="T40" fmla="*/ 23 w 27"/>
                <a:gd name="T41" fmla="*/ 172 h 225"/>
                <a:gd name="T42" fmla="*/ 22 w 27"/>
                <a:gd name="T43" fmla="*/ 141 h 225"/>
                <a:gd name="T44" fmla="*/ 25 w 27"/>
                <a:gd name="T45" fmla="*/ 87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7" h="225">
                  <a:moveTo>
                    <a:pt x="25" y="87"/>
                  </a:moveTo>
                  <a:cubicBezTo>
                    <a:pt x="26" y="69"/>
                    <a:pt x="26" y="51"/>
                    <a:pt x="26" y="33"/>
                  </a:cubicBezTo>
                  <a:cubicBezTo>
                    <a:pt x="26" y="24"/>
                    <a:pt x="27" y="8"/>
                    <a:pt x="20" y="1"/>
                  </a:cubicBezTo>
                  <a:cubicBezTo>
                    <a:pt x="19" y="0"/>
                    <a:pt x="18" y="1"/>
                    <a:pt x="17" y="2"/>
                  </a:cubicBezTo>
                  <a:cubicBezTo>
                    <a:pt x="17" y="2"/>
                    <a:pt x="17" y="3"/>
                    <a:pt x="17" y="4"/>
                  </a:cubicBezTo>
                  <a:cubicBezTo>
                    <a:pt x="16" y="5"/>
                    <a:pt x="18" y="6"/>
                    <a:pt x="19" y="6"/>
                  </a:cubicBezTo>
                  <a:cubicBezTo>
                    <a:pt x="22" y="11"/>
                    <a:pt x="21" y="21"/>
                    <a:pt x="21" y="26"/>
                  </a:cubicBezTo>
                  <a:cubicBezTo>
                    <a:pt x="21" y="35"/>
                    <a:pt x="21" y="44"/>
                    <a:pt x="21" y="54"/>
                  </a:cubicBezTo>
                  <a:cubicBezTo>
                    <a:pt x="20" y="71"/>
                    <a:pt x="18" y="89"/>
                    <a:pt x="18" y="106"/>
                  </a:cubicBezTo>
                  <a:cubicBezTo>
                    <a:pt x="18" y="124"/>
                    <a:pt x="14" y="142"/>
                    <a:pt x="15" y="159"/>
                  </a:cubicBezTo>
                  <a:cubicBezTo>
                    <a:pt x="16" y="168"/>
                    <a:pt x="18" y="176"/>
                    <a:pt x="18" y="185"/>
                  </a:cubicBezTo>
                  <a:cubicBezTo>
                    <a:pt x="18" y="186"/>
                    <a:pt x="18" y="186"/>
                    <a:pt x="18" y="186"/>
                  </a:cubicBezTo>
                  <a:cubicBezTo>
                    <a:pt x="12" y="199"/>
                    <a:pt x="5" y="211"/>
                    <a:pt x="0" y="224"/>
                  </a:cubicBezTo>
                  <a:cubicBezTo>
                    <a:pt x="0" y="225"/>
                    <a:pt x="1" y="225"/>
                    <a:pt x="2" y="224"/>
                  </a:cubicBezTo>
                  <a:cubicBezTo>
                    <a:pt x="7" y="214"/>
                    <a:pt x="13" y="203"/>
                    <a:pt x="18" y="191"/>
                  </a:cubicBezTo>
                  <a:cubicBezTo>
                    <a:pt x="19" y="195"/>
                    <a:pt x="19" y="197"/>
                    <a:pt x="22" y="201"/>
                  </a:cubicBezTo>
                  <a:cubicBezTo>
                    <a:pt x="23" y="203"/>
                    <a:pt x="26" y="200"/>
                    <a:pt x="25" y="198"/>
                  </a:cubicBezTo>
                  <a:cubicBezTo>
                    <a:pt x="22" y="192"/>
                    <a:pt x="23" y="185"/>
                    <a:pt x="23" y="178"/>
                  </a:cubicBezTo>
                  <a:cubicBezTo>
                    <a:pt x="24" y="177"/>
                    <a:pt x="24" y="177"/>
                    <a:pt x="24" y="177"/>
                  </a:cubicBezTo>
                  <a:cubicBezTo>
                    <a:pt x="24" y="176"/>
                    <a:pt x="24" y="176"/>
                    <a:pt x="23" y="176"/>
                  </a:cubicBezTo>
                  <a:cubicBezTo>
                    <a:pt x="23" y="175"/>
                    <a:pt x="23" y="173"/>
                    <a:pt x="23" y="172"/>
                  </a:cubicBezTo>
                  <a:cubicBezTo>
                    <a:pt x="21" y="161"/>
                    <a:pt x="21" y="152"/>
                    <a:pt x="22" y="141"/>
                  </a:cubicBezTo>
                  <a:cubicBezTo>
                    <a:pt x="23" y="123"/>
                    <a:pt x="23" y="105"/>
                    <a:pt x="25" y="87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408"/>
            <p:cNvSpPr>
              <a:spLocks/>
            </p:cNvSpPr>
            <p:nvPr/>
          </p:nvSpPr>
          <p:spPr bwMode="auto">
            <a:xfrm>
              <a:off x="4451351" y="4210051"/>
              <a:ext cx="127000" cy="306388"/>
            </a:xfrm>
            <a:custGeom>
              <a:avLst/>
              <a:gdLst>
                <a:gd name="T0" fmla="*/ 56 w 59"/>
                <a:gd name="T1" fmla="*/ 2 h 143"/>
                <a:gd name="T2" fmla="*/ 42 w 59"/>
                <a:gd name="T3" fmla="*/ 41 h 143"/>
                <a:gd name="T4" fmla="*/ 24 w 59"/>
                <a:gd name="T5" fmla="*/ 78 h 143"/>
                <a:gd name="T6" fmla="*/ 9 w 59"/>
                <a:gd name="T7" fmla="*/ 111 h 143"/>
                <a:gd name="T8" fmla="*/ 1 w 59"/>
                <a:gd name="T9" fmla="*/ 142 h 143"/>
                <a:gd name="T10" fmla="*/ 3 w 59"/>
                <a:gd name="T11" fmla="*/ 142 h 143"/>
                <a:gd name="T12" fmla="*/ 14 w 59"/>
                <a:gd name="T13" fmla="*/ 107 h 143"/>
                <a:gd name="T14" fmla="*/ 32 w 59"/>
                <a:gd name="T15" fmla="*/ 68 h 143"/>
                <a:gd name="T16" fmla="*/ 49 w 59"/>
                <a:gd name="T17" fmla="*/ 33 h 143"/>
                <a:gd name="T18" fmla="*/ 58 w 59"/>
                <a:gd name="T19" fmla="*/ 2 h 143"/>
                <a:gd name="T20" fmla="*/ 56 w 59"/>
                <a:gd name="T21" fmla="*/ 2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" h="143">
                  <a:moveTo>
                    <a:pt x="56" y="2"/>
                  </a:moveTo>
                  <a:cubicBezTo>
                    <a:pt x="57" y="16"/>
                    <a:pt x="48" y="29"/>
                    <a:pt x="42" y="41"/>
                  </a:cubicBezTo>
                  <a:cubicBezTo>
                    <a:pt x="35" y="53"/>
                    <a:pt x="30" y="65"/>
                    <a:pt x="24" y="78"/>
                  </a:cubicBezTo>
                  <a:cubicBezTo>
                    <a:pt x="19" y="89"/>
                    <a:pt x="14" y="100"/>
                    <a:pt x="9" y="111"/>
                  </a:cubicBezTo>
                  <a:cubicBezTo>
                    <a:pt x="6" y="120"/>
                    <a:pt x="0" y="131"/>
                    <a:pt x="1" y="142"/>
                  </a:cubicBezTo>
                  <a:cubicBezTo>
                    <a:pt x="1" y="142"/>
                    <a:pt x="3" y="143"/>
                    <a:pt x="3" y="142"/>
                  </a:cubicBezTo>
                  <a:cubicBezTo>
                    <a:pt x="4" y="130"/>
                    <a:pt x="10" y="118"/>
                    <a:pt x="14" y="107"/>
                  </a:cubicBezTo>
                  <a:cubicBezTo>
                    <a:pt x="19" y="94"/>
                    <a:pt x="26" y="81"/>
                    <a:pt x="32" y="68"/>
                  </a:cubicBezTo>
                  <a:cubicBezTo>
                    <a:pt x="38" y="56"/>
                    <a:pt x="43" y="44"/>
                    <a:pt x="49" y="33"/>
                  </a:cubicBezTo>
                  <a:cubicBezTo>
                    <a:pt x="54" y="24"/>
                    <a:pt x="59" y="12"/>
                    <a:pt x="58" y="2"/>
                  </a:cubicBezTo>
                  <a:cubicBezTo>
                    <a:pt x="58" y="0"/>
                    <a:pt x="56" y="0"/>
                    <a:pt x="56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409"/>
            <p:cNvSpPr>
              <a:spLocks/>
            </p:cNvSpPr>
            <p:nvPr/>
          </p:nvSpPr>
          <p:spPr bwMode="auto">
            <a:xfrm>
              <a:off x="4970463" y="4572001"/>
              <a:ext cx="109538" cy="193675"/>
            </a:xfrm>
            <a:custGeom>
              <a:avLst/>
              <a:gdLst>
                <a:gd name="T0" fmla="*/ 47 w 51"/>
                <a:gd name="T1" fmla="*/ 2 h 90"/>
                <a:gd name="T2" fmla="*/ 15 w 51"/>
                <a:gd name="T3" fmla="*/ 59 h 90"/>
                <a:gd name="T4" fmla="*/ 4 w 51"/>
                <a:gd name="T5" fmla="*/ 90 h 90"/>
                <a:gd name="T6" fmla="*/ 6 w 51"/>
                <a:gd name="T7" fmla="*/ 90 h 90"/>
                <a:gd name="T8" fmla="*/ 9 w 51"/>
                <a:gd name="T9" fmla="*/ 85 h 90"/>
                <a:gd name="T10" fmla="*/ 8 w 51"/>
                <a:gd name="T11" fmla="*/ 85 h 90"/>
                <a:gd name="T12" fmla="*/ 8 w 51"/>
                <a:gd name="T13" fmla="*/ 80 h 90"/>
                <a:gd name="T14" fmla="*/ 12 w 51"/>
                <a:gd name="T15" fmla="*/ 71 h 90"/>
                <a:gd name="T16" fmla="*/ 25 w 51"/>
                <a:gd name="T17" fmla="*/ 50 h 90"/>
                <a:gd name="T18" fmla="*/ 50 w 51"/>
                <a:gd name="T19" fmla="*/ 3 h 90"/>
                <a:gd name="T20" fmla="*/ 47 w 51"/>
                <a:gd name="T21" fmla="*/ 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90">
                  <a:moveTo>
                    <a:pt x="47" y="2"/>
                  </a:moveTo>
                  <a:cubicBezTo>
                    <a:pt x="39" y="22"/>
                    <a:pt x="26" y="40"/>
                    <a:pt x="15" y="59"/>
                  </a:cubicBezTo>
                  <a:cubicBezTo>
                    <a:pt x="11" y="66"/>
                    <a:pt x="0" y="81"/>
                    <a:pt x="4" y="90"/>
                  </a:cubicBezTo>
                  <a:cubicBezTo>
                    <a:pt x="4" y="90"/>
                    <a:pt x="5" y="90"/>
                    <a:pt x="6" y="90"/>
                  </a:cubicBezTo>
                  <a:cubicBezTo>
                    <a:pt x="8" y="87"/>
                    <a:pt x="7" y="88"/>
                    <a:pt x="9" y="85"/>
                  </a:cubicBezTo>
                  <a:cubicBezTo>
                    <a:pt x="9" y="85"/>
                    <a:pt x="8" y="84"/>
                    <a:pt x="8" y="85"/>
                  </a:cubicBezTo>
                  <a:cubicBezTo>
                    <a:pt x="5" y="89"/>
                    <a:pt x="7" y="83"/>
                    <a:pt x="8" y="80"/>
                  </a:cubicBezTo>
                  <a:cubicBezTo>
                    <a:pt x="9" y="77"/>
                    <a:pt x="11" y="74"/>
                    <a:pt x="12" y="71"/>
                  </a:cubicBezTo>
                  <a:cubicBezTo>
                    <a:pt x="16" y="63"/>
                    <a:pt x="20" y="57"/>
                    <a:pt x="25" y="50"/>
                  </a:cubicBezTo>
                  <a:cubicBezTo>
                    <a:pt x="34" y="35"/>
                    <a:pt x="43" y="20"/>
                    <a:pt x="50" y="3"/>
                  </a:cubicBezTo>
                  <a:cubicBezTo>
                    <a:pt x="51" y="1"/>
                    <a:pt x="48" y="0"/>
                    <a:pt x="47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410"/>
            <p:cNvSpPr>
              <a:spLocks/>
            </p:cNvSpPr>
            <p:nvPr/>
          </p:nvSpPr>
          <p:spPr bwMode="auto">
            <a:xfrm>
              <a:off x="4849813" y="4783138"/>
              <a:ext cx="23813" cy="39688"/>
            </a:xfrm>
            <a:custGeom>
              <a:avLst/>
              <a:gdLst>
                <a:gd name="T0" fmla="*/ 8 w 11"/>
                <a:gd name="T1" fmla="*/ 2 h 19"/>
                <a:gd name="T2" fmla="*/ 5 w 11"/>
                <a:gd name="T3" fmla="*/ 10 h 19"/>
                <a:gd name="T4" fmla="*/ 1 w 11"/>
                <a:gd name="T5" fmla="*/ 16 h 19"/>
                <a:gd name="T6" fmla="*/ 3 w 11"/>
                <a:gd name="T7" fmla="*/ 18 h 19"/>
                <a:gd name="T8" fmla="*/ 11 w 11"/>
                <a:gd name="T9" fmla="*/ 2 h 19"/>
                <a:gd name="T10" fmla="*/ 8 w 11"/>
                <a:gd name="T11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9">
                  <a:moveTo>
                    <a:pt x="8" y="2"/>
                  </a:moveTo>
                  <a:cubicBezTo>
                    <a:pt x="7" y="4"/>
                    <a:pt x="6" y="7"/>
                    <a:pt x="5" y="10"/>
                  </a:cubicBezTo>
                  <a:cubicBezTo>
                    <a:pt x="4" y="12"/>
                    <a:pt x="2" y="14"/>
                    <a:pt x="1" y="16"/>
                  </a:cubicBezTo>
                  <a:cubicBezTo>
                    <a:pt x="0" y="17"/>
                    <a:pt x="2" y="19"/>
                    <a:pt x="3" y="18"/>
                  </a:cubicBezTo>
                  <a:cubicBezTo>
                    <a:pt x="7" y="15"/>
                    <a:pt x="9" y="7"/>
                    <a:pt x="11" y="2"/>
                  </a:cubicBezTo>
                  <a:cubicBezTo>
                    <a:pt x="11" y="1"/>
                    <a:pt x="9" y="0"/>
                    <a:pt x="8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3" name="PA_任意多边形 415"/>
          <p:cNvSpPr>
            <a:spLocks noEditPoints="1"/>
          </p:cNvSpPr>
          <p:nvPr>
            <p:custDataLst>
              <p:tags r:id="rId17"/>
            </p:custDataLst>
          </p:nvPr>
        </p:nvSpPr>
        <p:spPr bwMode="auto">
          <a:xfrm>
            <a:off x="6847206" y="4205288"/>
            <a:ext cx="409575" cy="449263"/>
          </a:xfrm>
          <a:custGeom>
            <a:avLst/>
            <a:gdLst>
              <a:gd name="T0" fmla="*/ 169 w 190"/>
              <a:gd name="T1" fmla="*/ 3 h 209"/>
              <a:gd name="T2" fmla="*/ 152 w 190"/>
              <a:gd name="T3" fmla="*/ 6 h 209"/>
              <a:gd name="T4" fmla="*/ 121 w 190"/>
              <a:gd name="T5" fmla="*/ 40 h 209"/>
              <a:gd name="T6" fmla="*/ 74 w 190"/>
              <a:gd name="T7" fmla="*/ 23 h 209"/>
              <a:gd name="T8" fmla="*/ 21 w 190"/>
              <a:gd name="T9" fmla="*/ 56 h 209"/>
              <a:gd name="T10" fmla="*/ 4 w 190"/>
              <a:gd name="T11" fmla="*/ 127 h 209"/>
              <a:gd name="T12" fmla="*/ 33 w 190"/>
              <a:gd name="T13" fmla="*/ 180 h 209"/>
              <a:gd name="T14" fmla="*/ 151 w 190"/>
              <a:gd name="T15" fmla="*/ 163 h 209"/>
              <a:gd name="T16" fmla="*/ 163 w 190"/>
              <a:gd name="T17" fmla="*/ 136 h 209"/>
              <a:gd name="T18" fmla="*/ 160 w 190"/>
              <a:gd name="T19" fmla="*/ 96 h 209"/>
              <a:gd name="T20" fmla="*/ 163 w 190"/>
              <a:gd name="T21" fmla="*/ 65 h 209"/>
              <a:gd name="T22" fmla="*/ 183 w 190"/>
              <a:gd name="T23" fmla="*/ 43 h 209"/>
              <a:gd name="T24" fmla="*/ 169 w 190"/>
              <a:gd name="T25" fmla="*/ 3 h 209"/>
              <a:gd name="T26" fmla="*/ 144 w 190"/>
              <a:gd name="T27" fmla="*/ 67 h 209"/>
              <a:gd name="T28" fmla="*/ 143 w 190"/>
              <a:gd name="T29" fmla="*/ 82 h 209"/>
              <a:gd name="T30" fmla="*/ 150 w 190"/>
              <a:gd name="T31" fmla="*/ 121 h 209"/>
              <a:gd name="T32" fmla="*/ 108 w 190"/>
              <a:gd name="T33" fmla="*/ 182 h 209"/>
              <a:gd name="T34" fmla="*/ 42 w 190"/>
              <a:gd name="T35" fmla="*/ 170 h 209"/>
              <a:gd name="T36" fmla="*/ 15 w 190"/>
              <a:gd name="T37" fmla="*/ 98 h 209"/>
              <a:gd name="T38" fmla="*/ 59 w 190"/>
              <a:gd name="T39" fmla="*/ 40 h 209"/>
              <a:gd name="T40" fmla="*/ 117 w 190"/>
              <a:gd name="T41" fmla="*/ 45 h 209"/>
              <a:gd name="T42" fmla="*/ 126 w 190"/>
              <a:gd name="T43" fmla="*/ 49 h 209"/>
              <a:gd name="T44" fmla="*/ 126 w 190"/>
              <a:gd name="T45" fmla="*/ 48 h 209"/>
              <a:gd name="T46" fmla="*/ 129 w 190"/>
              <a:gd name="T47" fmla="*/ 49 h 209"/>
              <a:gd name="T48" fmla="*/ 129 w 190"/>
              <a:gd name="T49" fmla="*/ 48 h 209"/>
              <a:gd name="T50" fmla="*/ 128 w 190"/>
              <a:gd name="T51" fmla="*/ 46 h 209"/>
              <a:gd name="T52" fmla="*/ 152 w 190"/>
              <a:gd name="T53" fmla="*/ 20 h 209"/>
              <a:gd name="T54" fmla="*/ 171 w 190"/>
              <a:gd name="T55" fmla="*/ 22 h 209"/>
              <a:gd name="T56" fmla="*/ 144 w 190"/>
              <a:gd name="T57" fmla="*/ 67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90" h="209">
                <a:moveTo>
                  <a:pt x="169" y="3"/>
                </a:moveTo>
                <a:cubicBezTo>
                  <a:pt x="162" y="0"/>
                  <a:pt x="157" y="2"/>
                  <a:pt x="152" y="6"/>
                </a:cubicBezTo>
                <a:cubicBezTo>
                  <a:pt x="140" y="15"/>
                  <a:pt x="130" y="28"/>
                  <a:pt x="121" y="40"/>
                </a:cubicBezTo>
                <a:cubicBezTo>
                  <a:pt x="108" y="29"/>
                  <a:pt x="90" y="21"/>
                  <a:pt x="74" y="23"/>
                </a:cubicBezTo>
                <a:cubicBezTo>
                  <a:pt x="56" y="24"/>
                  <a:pt x="32" y="40"/>
                  <a:pt x="21" y="56"/>
                </a:cubicBezTo>
                <a:cubicBezTo>
                  <a:pt x="6" y="79"/>
                  <a:pt x="0" y="100"/>
                  <a:pt x="4" y="127"/>
                </a:cubicBezTo>
                <a:cubicBezTo>
                  <a:pt x="7" y="147"/>
                  <a:pt x="16" y="168"/>
                  <a:pt x="33" y="180"/>
                </a:cubicBezTo>
                <a:cubicBezTo>
                  <a:pt x="72" y="209"/>
                  <a:pt x="124" y="205"/>
                  <a:pt x="151" y="163"/>
                </a:cubicBezTo>
                <a:cubicBezTo>
                  <a:pt x="156" y="155"/>
                  <a:pt x="162" y="146"/>
                  <a:pt x="163" y="136"/>
                </a:cubicBezTo>
                <a:cubicBezTo>
                  <a:pt x="164" y="123"/>
                  <a:pt x="163" y="109"/>
                  <a:pt x="160" y="96"/>
                </a:cubicBezTo>
                <a:cubicBezTo>
                  <a:pt x="158" y="84"/>
                  <a:pt x="153" y="75"/>
                  <a:pt x="163" y="65"/>
                </a:cubicBezTo>
                <a:cubicBezTo>
                  <a:pt x="170" y="59"/>
                  <a:pt x="179" y="52"/>
                  <a:pt x="183" y="43"/>
                </a:cubicBezTo>
                <a:cubicBezTo>
                  <a:pt x="190" y="29"/>
                  <a:pt x="182" y="10"/>
                  <a:pt x="169" y="3"/>
                </a:cubicBezTo>
                <a:moveTo>
                  <a:pt x="144" y="67"/>
                </a:moveTo>
                <a:cubicBezTo>
                  <a:pt x="141" y="73"/>
                  <a:pt x="141" y="75"/>
                  <a:pt x="143" y="82"/>
                </a:cubicBezTo>
                <a:cubicBezTo>
                  <a:pt x="147" y="95"/>
                  <a:pt x="149" y="108"/>
                  <a:pt x="150" y="121"/>
                </a:cubicBezTo>
                <a:cubicBezTo>
                  <a:pt x="150" y="146"/>
                  <a:pt x="132" y="175"/>
                  <a:pt x="108" y="182"/>
                </a:cubicBezTo>
                <a:cubicBezTo>
                  <a:pt x="85" y="189"/>
                  <a:pt x="60" y="184"/>
                  <a:pt x="42" y="170"/>
                </a:cubicBezTo>
                <a:cubicBezTo>
                  <a:pt x="21" y="154"/>
                  <a:pt x="13" y="124"/>
                  <a:pt x="15" y="98"/>
                </a:cubicBezTo>
                <a:cubicBezTo>
                  <a:pt x="17" y="75"/>
                  <a:pt x="38" y="49"/>
                  <a:pt x="59" y="40"/>
                </a:cubicBezTo>
                <a:cubicBezTo>
                  <a:pt x="79" y="31"/>
                  <a:pt x="98" y="37"/>
                  <a:pt x="117" y="45"/>
                </a:cubicBezTo>
                <a:cubicBezTo>
                  <a:pt x="117" y="49"/>
                  <a:pt x="122" y="53"/>
                  <a:pt x="126" y="49"/>
                </a:cubicBezTo>
                <a:cubicBezTo>
                  <a:pt x="126" y="49"/>
                  <a:pt x="126" y="49"/>
                  <a:pt x="126" y="48"/>
                </a:cubicBezTo>
                <a:cubicBezTo>
                  <a:pt x="127" y="49"/>
                  <a:pt x="128" y="49"/>
                  <a:pt x="129" y="49"/>
                </a:cubicBezTo>
                <a:cubicBezTo>
                  <a:pt x="130" y="50"/>
                  <a:pt x="130" y="49"/>
                  <a:pt x="129" y="48"/>
                </a:cubicBezTo>
                <a:cubicBezTo>
                  <a:pt x="129" y="47"/>
                  <a:pt x="129" y="47"/>
                  <a:pt x="128" y="46"/>
                </a:cubicBezTo>
                <a:cubicBezTo>
                  <a:pt x="137" y="38"/>
                  <a:pt x="144" y="28"/>
                  <a:pt x="152" y="20"/>
                </a:cubicBezTo>
                <a:cubicBezTo>
                  <a:pt x="160" y="13"/>
                  <a:pt x="166" y="12"/>
                  <a:pt x="171" y="22"/>
                </a:cubicBezTo>
                <a:cubicBezTo>
                  <a:pt x="183" y="43"/>
                  <a:pt x="154" y="52"/>
                  <a:pt x="144" y="67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82" name="PA_组合 681"/>
          <p:cNvGrpSpPr/>
          <p:nvPr>
            <p:custDataLst>
              <p:tags r:id="rId18"/>
            </p:custDataLst>
          </p:nvPr>
        </p:nvGrpSpPr>
        <p:grpSpPr>
          <a:xfrm>
            <a:off x="6310631" y="4210051"/>
            <a:ext cx="844550" cy="835025"/>
            <a:chOff x="5619751" y="4210051"/>
            <a:chExt cx="844550" cy="835025"/>
          </a:xfrm>
        </p:grpSpPr>
        <p:sp>
          <p:nvSpPr>
            <p:cNvPr id="69" name="Freeform 411"/>
            <p:cNvSpPr>
              <a:spLocks noEditPoints="1"/>
            </p:cNvSpPr>
            <p:nvPr/>
          </p:nvSpPr>
          <p:spPr bwMode="auto">
            <a:xfrm>
              <a:off x="5619751" y="4210051"/>
              <a:ext cx="550863" cy="835025"/>
            </a:xfrm>
            <a:custGeom>
              <a:avLst/>
              <a:gdLst>
                <a:gd name="T0" fmla="*/ 249 w 256"/>
                <a:gd name="T1" fmla="*/ 267 h 389"/>
                <a:gd name="T2" fmla="*/ 233 w 256"/>
                <a:gd name="T3" fmla="*/ 133 h 389"/>
                <a:gd name="T4" fmla="*/ 223 w 256"/>
                <a:gd name="T5" fmla="*/ 69 h 389"/>
                <a:gd name="T6" fmla="*/ 218 w 256"/>
                <a:gd name="T7" fmla="*/ 32 h 389"/>
                <a:gd name="T8" fmla="*/ 217 w 256"/>
                <a:gd name="T9" fmla="*/ 13 h 389"/>
                <a:gd name="T10" fmla="*/ 187 w 256"/>
                <a:gd name="T11" fmla="*/ 5 h 389"/>
                <a:gd name="T12" fmla="*/ 161 w 256"/>
                <a:gd name="T13" fmla="*/ 9 h 389"/>
                <a:gd name="T14" fmla="*/ 157 w 256"/>
                <a:gd name="T15" fmla="*/ 10 h 389"/>
                <a:gd name="T16" fmla="*/ 139 w 256"/>
                <a:gd name="T17" fmla="*/ 12 h 389"/>
                <a:gd name="T18" fmla="*/ 78 w 256"/>
                <a:gd name="T19" fmla="*/ 19 h 389"/>
                <a:gd name="T20" fmla="*/ 4 w 256"/>
                <a:gd name="T21" fmla="*/ 50 h 389"/>
                <a:gd name="T22" fmla="*/ 42 w 256"/>
                <a:gd name="T23" fmla="*/ 340 h 389"/>
                <a:gd name="T24" fmla="*/ 52 w 256"/>
                <a:gd name="T25" fmla="*/ 382 h 389"/>
                <a:gd name="T26" fmla="*/ 94 w 256"/>
                <a:gd name="T27" fmla="*/ 382 h 389"/>
                <a:gd name="T28" fmla="*/ 135 w 256"/>
                <a:gd name="T29" fmla="*/ 376 h 389"/>
                <a:gd name="T30" fmla="*/ 163 w 256"/>
                <a:gd name="T31" fmla="*/ 374 h 389"/>
                <a:gd name="T32" fmla="*/ 191 w 256"/>
                <a:gd name="T33" fmla="*/ 369 h 389"/>
                <a:gd name="T34" fmla="*/ 232 w 256"/>
                <a:gd name="T35" fmla="*/ 366 h 389"/>
                <a:gd name="T36" fmla="*/ 252 w 256"/>
                <a:gd name="T37" fmla="*/ 345 h 389"/>
                <a:gd name="T38" fmla="*/ 249 w 256"/>
                <a:gd name="T39" fmla="*/ 267 h 389"/>
                <a:gd name="T40" fmla="*/ 238 w 256"/>
                <a:gd name="T41" fmla="*/ 336 h 389"/>
                <a:gd name="T42" fmla="*/ 189 w 256"/>
                <a:gd name="T43" fmla="*/ 355 h 389"/>
                <a:gd name="T44" fmla="*/ 165 w 256"/>
                <a:gd name="T45" fmla="*/ 359 h 389"/>
                <a:gd name="T46" fmla="*/ 127 w 256"/>
                <a:gd name="T47" fmla="*/ 361 h 389"/>
                <a:gd name="T48" fmla="*/ 79 w 256"/>
                <a:gd name="T49" fmla="*/ 369 h 389"/>
                <a:gd name="T50" fmla="*/ 60 w 256"/>
                <a:gd name="T51" fmla="*/ 363 h 389"/>
                <a:gd name="T52" fmla="*/ 56 w 256"/>
                <a:gd name="T53" fmla="*/ 331 h 389"/>
                <a:gd name="T54" fmla="*/ 35 w 256"/>
                <a:gd name="T55" fmla="*/ 219 h 389"/>
                <a:gd name="T56" fmla="*/ 18 w 256"/>
                <a:gd name="T57" fmla="*/ 104 h 389"/>
                <a:gd name="T58" fmla="*/ 17 w 256"/>
                <a:gd name="T59" fmla="*/ 67 h 389"/>
                <a:gd name="T60" fmla="*/ 28 w 256"/>
                <a:gd name="T61" fmla="*/ 38 h 389"/>
                <a:gd name="T62" fmla="*/ 84 w 256"/>
                <a:gd name="T63" fmla="*/ 30 h 389"/>
                <a:gd name="T64" fmla="*/ 127 w 256"/>
                <a:gd name="T65" fmla="*/ 24 h 389"/>
                <a:gd name="T66" fmla="*/ 128 w 256"/>
                <a:gd name="T67" fmla="*/ 24 h 389"/>
                <a:gd name="T68" fmla="*/ 168 w 256"/>
                <a:gd name="T69" fmla="*/ 19 h 389"/>
                <a:gd name="T70" fmla="*/ 185 w 256"/>
                <a:gd name="T71" fmla="*/ 19 h 389"/>
                <a:gd name="T72" fmla="*/ 198 w 256"/>
                <a:gd name="T73" fmla="*/ 17 h 389"/>
                <a:gd name="T74" fmla="*/ 204 w 256"/>
                <a:gd name="T75" fmla="*/ 37 h 389"/>
                <a:gd name="T76" fmla="*/ 208 w 256"/>
                <a:gd name="T77" fmla="*/ 69 h 389"/>
                <a:gd name="T78" fmla="*/ 213 w 256"/>
                <a:gd name="T79" fmla="*/ 109 h 389"/>
                <a:gd name="T80" fmla="*/ 221 w 256"/>
                <a:gd name="T81" fmla="*/ 157 h 389"/>
                <a:gd name="T82" fmla="*/ 231 w 256"/>
                <a:gd name="T83" fmla="*/ 218 h 389"/>
                <a:gd name="T84" fmla="*/ 235 w 256"/>
                <a:gd name="T85" fmla="*/ 270 h 389"/>
                <a:gd name="T86" fmla="*/ 238 w 256"/>
                <a:gd name="T87" fmla="*/ 336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56" h="389">
                  <a:moveTo>
                    <a:pt x="249" y="267"/>
                  </a:moveTo>
                  <a:cubicBezTo>
                    <a:pt x="245" y="222"/>
                    <a:pt x="238" y="178"/>
                    <a:pt x="233" y="133"/>
                  </a:cubicBezTo>
                  <a:cubicBezTo>
                    <a:pt x="231" y="112"/>
                    <a:pt x="226" y="90"/>
                    <a:pt x="223" y="69"/>
                  </a:cubicBezTo>
                  <a:cubicBezTo>
                    <a:pt x="221" y="57"/>
                    <a:pt x="218" y="44"/>
                    <a:pt x="218" y="32"/>
                  </a:cubicBezTo>
                  <a:cubicBezTo>
                    <a:pt x="217" y="26"/>
                    <a:pt x="219" y="19"/>
                    <a:pt x="217" y="13"/>
                  </a:cubicBezTo>
                  <a:cubicBezTo>
                    <a:pt x="211" y="0"/>
                    <a:pt x="198" y="2"/>
                    <a:pt x="187" y="5"/>
                  </a:cubicBezTo>
                  <a:cubicBezTo>
                    <a:pt x="178" y="8"/>
                    <a:pt x="170" y="7"/>
                    <a:pt x="161" y="9"/>
                  </a:cubicBezTo>
                  <a:cubicBezTo>
                    <a:pt x="160" y="9"/>
                    <a:pt x="158" y="10"/>
                    <a:pt x="157" y="10"/>
                  </a:cubicBezTo>
                  <a:cubicBezTo>
                    <a:pt x="151" y="11"/>
                    <a:pt x="145" y="12"/>
                    <a:pt x="139" y="12"/>
                  </a:cubicBezTo>
                  <a:cubicBezTo>
                    <a:pt x="118" y="13"/>
                    <a:pt x="99" y="16"/>
                    <a:pt x="78" y="19"/>
                  </a:cubicBezTo>
                  <a:cubicBezTo>
                    <a:pt x="53" y="24"/>
                    <a:pt x="6" y="14"/>
                    <a:pt x="4" y="50"/>
                  </a:cubicBezTo>
                  <a:cubicBezTo>
                    <a:pt x="0" y="148"/>
                    <a:pt x="33" y="243"/>
                    <a:pt x="42" y="340"/>
                  </a:cubicBezTo>
                  <a:cubicBezTo>
                    <a:pt x="43" y="351"/>
                    <a:pt x="43" y="374"/>
                    <a:pt x="52" y="382"/>
                  </a:cubicBezTo>
                  <a:cubicBezTo>
                    <a:pt x="62" y="389"/>
                    <a:pt x="83" y="384"/>
                    <a:pt x="94" y="382"/>
                  </a:cubicBezTo>
                  <a:cubicBezTo>
                    <a:pt x="107" y="379"/>
                    <a:pt x="121" y="376"/>
                    <a:pt x="135" y="376"/>
                  </a:cubicBezTo>
                  <a:cubicBezTo>
                    <a:pt x="144" y="376"/>
                    <a:pt x="153" y="376"/>
                    <a:pt x="163" y="374"/>
                  </a:cubicBezTo>
                  <a:cubicBezTo>
                    <a:pt x="172" y="372"/>
                    <a:pt x="181" y="370"/>
                    <a:pt x="191" y="369"/>
                  </a:cubicBezTo>
                  <a:cubicBezTo>
                    <a:pt x="204" y="367"/>
                    <a:pt x="218" y="370"/>
                    <a:pt x="232" y="366"/>
                  </a:cubicBezTo>
                  <a:cubicBezTo>
                    <a:pt x="243" y="363"/>
                    <a:pt x="251" y="357"/>
                    <a:pt x="252" y="345"/>
                  </a:cubicBezTo>
                  <a:cubicBezTo>
                    <a:pt x="256" y="320"/>
                    <a:pt x="252" y="292"/>
                    <a:pt x="249" y="267"/>
                  </a:cubicBezTo>
                  <a:moveTo>
                    <a:pt x="238" y="336"/>
                  </a:moveTo>
                  <a:cubicBezTo>
                    <a:pt x="234" y="361"/>
                    <a:pt x="207" y="352"/>
                    <a:pt x="189" y="355"/>
                  </a:cubicBezTo>
                  <a:cubicBezTo>
                    <a:pt x="181" y="356"/>
                    <a:pt x="173" y="357"/>
                    <a:pt x="165" y="359"/>
                  </a:cubicBezTo>
                  <a:cubicBezTo>
                    <a:pt x="152" y="361"/>
                    <a:pt x="140" y="360"/>
                    <a:pt x="127" y="361"/>
                  </a:cubicBezTo>
                  <a:cubicBezTo>
                    <a:pt x="111" y="363"/>
                    <a:pt x="95" y="367"/>
                    <a:pt x="79" y="369"/>
                  </a:cubicBezTo>
                  <a:cubicBezTo>
                    <a:pt x="70" y="370"/>
                    <a:pt x="66" y="373"/>
                    <a:pt x="60" y="363"/>
                  </a:cubicBezTo>
                  <a:cubicBezTo>
                    <a:pt x="56" y="355"/>
                    <a:pt x="57" y="341"/>
                    <a:pt x="56" y="331"/>
                  </a:cubicBezTo>
                  <a:cubicBezTo>
                    <a:pt x="52" y="293"/>
                    <a:pt x="42" y="256"/>
                    <a:pt x="35" y="219"/>
                  </a:cubicBezTo>
                  <a:cubicBezTo>
                    <a:pt x="28" y="181"/>
                    <a:pt x="22" y="142"/>
                    <a:pt x="18" y="104"/>
                  </a:cubicBezTo>
                  <a:cubicBezTo>
                    <a:pt x="17" y="92"/>
                    <a:pt x="17" y="79"/>
                    <a:pt x="17" y="67"/>
                  </a:cubicBezTo>
                  <a:cubicBezTo>
                    <a:pt x="17" y="53"/>
                    <a:pt x="14" y="43"/>
                    <a:pt x="28" y="38"/>
                  </a:cubicBezTo>
                  <a:cubicBezTo>
                    <a:pt x="45" y="31"/>
                    <a:pt x="66" y="34"/>
                    <a:pt x="84" y="30"/>
                  </a:cubicBezTo>
                  <a:cubicBezTo>
                    <a:pt x="98" y="27"/>
                    <a:pt x="113" y="26"/>
                    <a:pt x="127" y="24"/>
                  </a:cubicBezTo>
                  <a:cubicBezTo>
                    <a:pt x="127" y="24"/>
                    <a:pt x="128" y="24"/>
                    <a:pt x="128" y="24"/>
                  </a:cubicBezTo>
                  <a:cubicBezTo>
                    <a:pt x="142" y="26"/>
                    <a:pt x="154" y="19"/>
                    <a:pt x="168" y="19"/>
                  </a:cubicBezTo>
                  <a:cubicBezTo>
                    <a:pt x="174" y="19"/>
                    <a:pt x="179" y="20"/>
                    <a:pt x="185" y="19"/>
                  </a:cubicBezTo>
                  <a:cubicBezTo>
                    <a:pt x="185" y="19"/>
                    <a:pt x="198" y="16"/>
                    <a:pt x="198" y="17"/>
                  </a:cubicBezTo>
                  <a:cubicBezTo>
                    <a:pt x="206" y="20"/>
                    <a:pt x="203" y="31"/>
                    <a:pt x="204" y="37"/>
                  </a:cubicBezTo>
                  <a:cubicBezTo>
                    <a:pt x="205" y="48"/>
                    <a:pt x="207" y="58"/>
                    <a:pt x="208" y="69"/>
                  </a:cubicBezTo>
                  <a:cubicBezTo>
                    <a:pt x="210" y="82"/>
                    <a:pt x="211" y="96"/>
                    <a:pt x="213" y="109"/>
                  </a:cubicBezTo>
                  <a:cubicBezTo>
                    <a:pt x="217" y="125"/>
                    <a:pt x="219" y="141"/>
                    <a:pt x="221" y="157"/>
                  </a:cubicBezTo>
                  <a:cubicBezTo>
                    <a:pt x="224" y="178"/>
                    <a:pt x="229" y="198"/>
                    <a:pt x="231" y="218"/>
                  </a:cubicBezTo>
                  <a:cubicBezTo>
                    <a:pt x="233" y="235"/>
                    <a:pt x="234" y="253"/>
                    <a:pt x="235" y="270"/>
                  </a:cubicBezTo>
                  <a:cubicBezTo>
                    <a:pt x="237" y="291"/>
                    <a:pt x="242" y="315"/>
                    <a:pt x="238" y="336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412"/>
            <p:cNvSpPr>
              <a:spLocks noEditPoints="1"/>
            </p:cNvSpPr>
            <p:nvPr/>
          </p:nvSpPr>
          <p:spPr bwMode="auto">
            <a:xfrm>
              <a:off x="5684838" y="4273551"/>
              <a:ext cx="382588" cy="638175"/>
            </a:xfrm>
            <a:custGeom>
              <a:avLst/>
              <a:gdLst>
                <a:gd name="T0" fmla="*/ 176 w 178"/>
                <a:gd name="T1" fmla="*/ 172 h 297"/>
                <a:gd name="T2" fmla="*/ 174 w 178"/>
                <a:gd name="T3" fmla="*/ 92 h 297"/>
                <a:gd name="T4" fmla="*/ 167 w 178"/>
                <a:gd name="T5" fmla="*/ 28 h 297"/>
                <a:gd name="T6" fmla="*/ 149 w 178"/>
                <a:gd name="T7" fmla="*/ 0 h 297"/>
                <a:gd name="T8" fmla="*/ 112 w 178"/>
                <a:gd name="T9" fmla="*/ 5 h 297"/>
                <a:gd name="T10" fmla="*/ 88 w 178"/>
                <a:gd name="T11" fmla="*/ 9 h 297"/>
                <a:gd name="T12" fmla="*/ 29 w 178"/>
                <a:gd name="T13" fmla="*/ 18 h 297"/>
                <a:gd name="T14" fmla="*/ 5 w 178"/>
                <a:gd name="T15" fmla="*/ 30 h 297"/>
                <a:gd name="T16" fmla="*/ 7 w 178"/>
                <a:gd name="T17" fmla="*/ 68 h 297"/>
                <a:gd name="T18" fmla="*/ 21 w 178"/>
                <a:gd name="T19" fmla="*/ 178 h 297"/>
                <a:gd name="T20" fmla="*/ 30 w 178"/>
                <a:gd name="T21" fmla="*/ 238 h 297"/>
                <a:gd name="T22" fmla="*/ 40 w 178"/>
                <a:gd name="T23" fmla="*/ 290 h 297"/>
                <a:gd name="T24" fmla="*/ 44 w 178"/>
                <a:gd name="T25" fmla="*/ 294 h 297"/>
                <a:gd name="T26" fmla="*/ 99 w 178"/>
                <a:gd name="T27" fmla="*/ 288 h 297"/>
                <a:gd name="T28" fmla="*/ 131 w 178"/>
                <a:gd name="T29" fmla="*/ 282 h 297"/>
                <a:gd name="T30" fmla="*/ 160 w 178"/>
                <a:gd name="T31" fmla="*/ 278 h 297"/>
                <a:gd name="T32" fmla="*/ 176 w 178"/>
                <a:gd name="T33" fmla="*/ 248 h 297"/>
                <a:gd name="T34" fmla="*/ 176 w 178"/>
                <a:gd name="T35" fmla="*/ 172 h 297"/>
                <a:gd name="T36" fmla="*/ 163 w 178"/>
                <a:gd name="T37" fmla="*/ 259 h 297"/>
                <a:gd name="T38" fmla="*/ 116 w 178"/>
                <a:gd name="T39" fmla="*/ 270 h 297"/>
                <a:gd name="T40" fmla="*/ 93 w 178"/>
                <a:gd name="T41" fmla="*/ 277 h 297"/>
                <a:gd name="T42" fmla="*/ 69 w 178"/>
                <a:gd name="T43" fmla="*/ 281 h 297"/>
                <a:gd name="T44" fmla="*/ 57 w 178"/>
                <a:gd name="T45" fmla="*/ 283 h 297"/>
                <a:gd name="T46" fmla="*/ 45 w 178"/>
                <a:gd name="T47" fmla="*/ 262 h 297"/>
                <a:gd name="T48" fmla="*/ 38 w 178"/>
                <a:gd name="T49" fmla="*/ 216 h 297"/>
                <a:gd name="T50" fmla="*/ 23 w 178"/>
                <a:gd name="T51" fmla="*/ 120 h 297"/>
                <a:gd name="T52" fmla="*/ 16 w 178"/>
                <a:gd name="T53" fmla="*/ 71 h 297"/>
                <a:gd name="T54" fmla="*/ 13 w 178"/>
                <a:gd name="T55" fmla="*/ 48 h 297"/>
                <a:gd name="T56" fmla="*/ 37 w 178"/>
                <a:gd name="T57" fmla="*/ 27 h 297"/>
                <a:gd name="T58" fmla="*/ 98 w 178"/>
                <a:gd name="T59" fmla="*/ 16 h 297"/>
                <a:gd name="T60" fmla="*/ 102 w 178"/>
                <a:gd name="T61" fmla="*/ 17 h 297"/>
                <a:gd name="T62" fmla="*/ 154 w 178"/>
                <a:gd name="T63" fmla="*/ 20 h 297"/>
                <a:gd name="T64" fmla="*/ 157 w 178"/>
                <a:gd name="T65" fmla="*/ 54 h 297"/>
                <a:gd name="T66" fmla="*/ 163 w 178"/>
                <a:gd name="T67" fmla="*/ 85 h 297"/>
                <a:gd name="T68" fmla="*/ 162 w 178"/>
                <a:gd name="T69" fmla="*/ 110 h 297"/>
                <a:gd name="T70" fmla="*/ 164 w 178"/>
                <a:gd name="T71" fmla="*/ 158 h 297"/>
                <a:gd name="T72" fmla="*/ 165 w 178"/>
                <a:gd name="T73" fmla="*/ 214 h 297"/>
                <a:gd name="T74" fmla="*/ 163 w 178"/>
                <a:gd name="T75" fmla="*/ 259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78" h="297">
                  <a:moveTo>
                    <a:pt x="176" y="172"/>
                  </a:moveTo>
                  <a:cubicBezTo>
                    <a:pt x="175" y="145"/>
                    <a:pt x="175" y="118"/>
                    <a:pt x="174" y="92"/>
                  </a:cubicBezTo>
                  <a:cubicBezTo>
                    <a:pt x="174" y="70"/>
                    <a:pt x="170" y="49"/>
                    <a:pt x="167" y="28"/>
                  </a:cubicBezTo>
                  <a:cubicBezTo>
                    <a:pt x="165" y="14"/>
                    <a:pt x="166" y="1"/>
                    <a:pt x="149" y="0"/>
                  </a:cubicBezTo>
                  <a:cubicBezTo>
                    <a:pt x="137" y="0"/>
                    <a:pt x="124" y="1"/>
                    <a:pt x="112" y="5"/>
                  </a:cubicBezTo>
                  <a:cubicBezTo>
                    <a:pt x="104" y="6"/>
                    <a:pt x="96" y="8"/>
                    <a:pt x="88" y="9"/>
                  </a:cubicBezTo>
                  <a:cubicBezTo>
                    <a:pt x="68" y="13"/>
                    <a:pt x="49" y="15"/>
                    <a:pt x="29" y="18"/>
                  </a:cubicBezTo>
                  <a:cubicBezTo>
                    <a:pt x="20" y="20"/>
                    <a:pt x="9" y="20"/>
                    <a:pt x="5" y="30"/>
                  </a:cubicBezTo>
                  <a:cubicBezTo>
                    <a:pt x="0" y="40"/>
                    <a:pt x="5" y="58"/>
                    <a:pt x="7" y="68"/>
                  </a:cubicBezTo>
                  <a:cubicBezTo>
                    <a:pt x="11" y="105"/>
                    <a:pt x="17" y="142"/>
                    <a:pt x="21" y="178"/>
                  </a:cubicBezTo>
                  <a:cubicBezTo>
                    <a:pt x="23" y="198"/>
                    <a:pt x="29" y="218"/>
                    <a:pt x="30" y="238"/>
                  </a:cubicBezTo>
                  <a:cubicBezTo>
                    <a:pt x="31" y="256"/>
                    <a:pt x="37" y="273"/>
                    <a:pt x="40" y="290"/>
                  </a:cubicBezTo>
                  <a:cubicBezTo>
                    <a:pt x="41" y="292"/>
                    <a:pt x="43" y="294"/>
                    <a:pt x="44" y="294"/>
                  </a:cubicBezTo>
                  <a:cubicBezTo>
                    <a:pt x="61" y="297"/>
                    <a:pt x="83" y="292"/>
                    <a:pt x="99" y="288"/>
                  </a:cubicBezTo>
                  <a:cubicBezTo>
                    <a:pt x="111" y="285"/>
                    <a:pt x="119" y="283"/>
                    <a:pt x="131" y="282"/>
                  </a:cubicBezTo>
                  <a:cubicBezTo>
                    <a:pt x="140" y="282"/>
                    <a:pt x="151" y="281"/>
                    <a:pt x="160" y="278"/>
                  </a:cubicBezTo>
                  <a:cubicBezTo>
                    <a:pt x="173" y="273"/>
                    <a:pt x="176" y="261"/>
                    <a:pt x="176" y="248"/>
                  </a:cubicBezTo>
                  <a:cubicBezTo>
                    <a:pt x="178" y="223"/>
                    <a:pt x="177" y="197"/>
                    <a:pt x="176" y="172"/>
                  </a:cubicBezTo>
                  <a:moveTo>
                    <a:pt x="163" y="259"/>
                  </a:moveTo>
                  <a:cubicBezTo>
                    <a:pt x="156" y="275"/>
                    <a:pt x="130" y="269"/>
                    <a:pt x="116" y="270"/>
                  </a:cubicBezTo>
                  <a:cubicBezTo>
                    <a:pt x="108" y="271"/>
                    <a:pt x="101" y="275"/>
                    <a:pt x="93" y="277"/>
                  </a:cubicBezTo>
                  <a:cubicBezTo>
                    <a:pt x="85" y="279"/>
                    <a:pt x="77" y="280"/>
                    <a:pt x="69" y="281"/>
                  </a:cubicBezTo>
                  <a:cubicBezTo>
                    <a:pt x="66" y="281"/>
                    <a:pt x="59" y="283"/>
                    <a:pt x="57" y="283"/>
                  </a:cubicBezTo>
                  <a:cubicBezTo>
                    <a:pt x="47" y="281"/>
                    <a:pt x="48" y="271"/>
                    <a:pt x="45" y="262"/>
                  </a:cubicBezTo>
                  <a:cubicBezTo>
                    <a:pt x="41" y="248"/>
                    <a:pt x="40" y="232"/>
                    <a:pt x="38" y="216"/>
                  </a:cubicBezTo>
                  <a:cubicBezTo>
                    <a:pt x="31" y="185"/>
                    <a:pt x="28" y="152"/>
                    <a:pt x="23" y="120"/>
                  </a:cubicBezTo>
                  <a:cubicBezTo>
                    <a:pt x="21" y="104"/>
                    <a:pt x="18" y="88"/>
                    <a:pt x="16" y="71"/>
                  </a:cubicBezTo>
                  <a:cubicBezTo>
                    <a:pt x="15" y="64"/>
                    <a:pt x="13" y="55"/>
                    <a:pt x="13" y="48"/>
                  </a:cubicBezTo>
                  <a:cubicBezTo>
                    <a:pt x="14" y="26"/>
                    <a:pt x="20" y="29"/>
                    <a:pt x="37" y="27"/>
                  </a:cubicBezTo>
                  <a:cubicBezTo>
                    <a:pt x="58" y="24"/>
                    <a:pt x="78" y="20"/>
                    <a:pt x="98" y="16"/>
                  </a:cubicBezTo>
                  <a:cubicBezTo>
                    <a:pt x="99" y="17"/>
                    <a:pt x="101" y="17"/>
                    <a:pt x="102" y="17"/>
                  </a:cubicBezTo>
                  <a:cubicBezTo>
                    <a:pt x="113" y="11"/>
                    <a:pt x="147" y="6"/>
                    <a:pt x="154" y="20"/>
                  </a:cubicBezTo>
                  <a:cubicBezTo>
                    <a:pt x="159" y="29"/>
                    <a:pt x="156" y="44"/>
                    <a:pt x="157" y="54"/>
                  </a:cubicBezTo>
                  <a:cubicBezTo>
                    <a:pt x="158" y="65"/>
                    <a:pt x="162" y="75"/>
                    <a:pt x="163" y="85"/>
                  </a:cubicBezTo>
                  <a:cubicBezTo>
                    <a:pt x="163" y="94"/>
                    <a:pt x="162" y="102"/>
                    <a:pt x="162" y="110"/>
                  </a:cubicBezTo>
                  <a:cubicBezTo>
                    <a:pt x="162" y="126"/>
                    <a:pt x="162" y="142"/>
                    <a:pt x="164" y="158"/>
                  </a:cubicBezTo>
                  <a:cubicBezTo>
                    <a:pt x="165" y="177"/>
                    <a:pt x="165" y="195"/>
                    <a:pt x="165" y="214"/>
                  </a:cubicBezTo>
                  <a:cubicBezTo>
                    <a:pt x="165" y="226"/>
                    <a:pt x="169" y="247"/>
                    <a:pt x="163" y="259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413"/>
            <p:cNvSpPr>
              <a:spLocks noEditPoints="1"/>
            </p:cNvSpPr>
            <p:nvPr/>
          </p:nvSpPr>
          <p:spPr bwMode="auto">
            <a:xfrm>
              <a:off x="5900738" y="4889501"/>
              <a:ext cx="68263" cy="85725"/>
            </a:xfrm>
            <a:custGeom>
              <a:avLst/>
              <a:gdLst>
                <a:gd name="T0" fmla="*/ 27 w 32"/>
                <a:gd name="T1" fmla="*/ 10 h 40"/>
                <a:gd name="T2" fmla="*/ 21 w 32"/>
                <a:gd name="T3" fmla="*/ 4 h 40"/>
                <a:gd name="T4" fmla="*/ 14 w 32"/>
                <a:gd name="T5" fmla="*/ 1 h 40"/>
                <a:gd name="T6" fmla="*/ 11 w 32"/>
                <a:gd name="T7" fmla="*/ 2 h 40"/>
                <a:gd name="T8" fmla="*/ 12 w 32"/>
                <a:gd name="T9" fmla="*/ 4 h 40"/>
                <a:gd name="T10" fmla="*/ 3 w 32"/>
                <a:gd name="T11" fmla="*/ 12 h 40"/>
                <a:gd name="T12" fmla="*/ 7 w 32"/>
                <a:gd name="T13" fmla="*/ 34 h 40"/>
                <a:gd name="T14" fmla="*/ 31 w 32"/>
                <a:gd name="T15" fmla="*/ 24 h 40"/>
                <a:gd name="T16" fmla="*/ 27 w 32"/>
                <a:gd name="T17" fmla="*/ 10 h 40"/>
                <a:gd name="T18" fmla="*/ 17 w 32"/>
                <a:gd name="T19" fmla="*/ 27 h 40"/>
                <a:gd name="T20" fmla="*/ 9 w 32"/>
                <a:gd name="T21" fmla="*/ 21 h 40"/>
                <a:gd name="T22" fmla="*/ 16 w 32"/>
                <a:gd name="T23" fmla="*/ 12 h 40"/>
                <a:gd name="T24" fmla="*/ 17 w 32"/>
                <a:gd name="T25" fmla="*/ 12 h 40"/>
                <a:gd name="T26" fmla="*/ 17 w 32"/>
                <a:gd name="T27" fmla="*/ 2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40">
                  <a:moveTo>
                    <a:pt x="27" y="10"/>
                  </a:moveTo>
                  <a:cubicBezTo>
                    <a:pt x="26" y="8"/>
                    <a:pt x="24" y="6"/>
                    <a:pt x="21" y="4"/>
                  </a:cubicBezTo>
                  <a:cubicBezTo>
                    <a:pt x="19" y="3"/>
                    <a:pt x="16" y="3"/>
                    <a:pt x="14" y="1"/>
                  </a:cubicBezTo>
                  <a:cubicBezTo>
                    <a:pt x="13" y="0"/>
                    <a:pt x="12" y="1"/>
                    <a:pt x="11" y="2"/>
                  </a:cubicBezTo>
                  <a:cubicBezTo>
                    <a:pt x="11" y="3"/>
                    <a:pt x="11" y="3"/>
                    <a:pt x="12" y="4"/>
                  </a:cubicBezTo>
                  <a:cubicBezTo>
                    <a:pt x="8" y="5"/>
                    <a:pt x="5" y="8"/>
                    <a:pt x="3" y="12"/>
                  </a:cubicBezTo>
                  <a:cubicBezTo>
                    <a:pt x="0" y="19"/>
                    <a:pt x="0" y="30"/>
                    <a:pt x="7" y="34"/>
                  </a:cubicBezTo>
                  <a:cubicBezTo>
                    <a:pt x="15" y="40"/>
                    <a:pt x="28" y="33"/>
                    <a:pt x="31" y="24"/>
                  </a:cubicBezTo>
                  <a:cubicBezTo>
                    <a:pt x="32" y="19"/>
                    <a:pt x="30" y="14"/>
                    <a:pt x="27" y="10"/>
                  </a:cubicBezTo>
                  <a:moveTo>
                    <a:pt x="17" y="27"/>
                  </a:moveTo>
                  <a:cubicBezTo>
                    <a:pt x="11" y="29"/>
                    <a:pt x="9" y="26"/>
                    <a:pt x="9" y="21"/>
                  </a:cubicBezTo>
                  <a:cubicBezTo>
                    <a:pt x="9" y="18"/>
                    <a:pt x="12" y="7"/>
                    <a:pt x="16" y="12"/>
                  </a:cubicBezTo>
                  <a:cubicBezTo>
                    <a:pt x="16" y="12"/>
                    <a:pt x="17" y="12"/>
                    <a:pt x="17" y="12"/>
                  </a:cubicBezTo>
                  <a:cubicBezTo>
                    <a:pt x="22" y="18"/>
                    <a:pt x="26" y="23"/>
                    <a:pt x="17" y="27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414"/>
            <p:cNvSpPr>
              <a:spLocks noEditPoints="1"/>
            </p:cNvSpPr>
            <p:nvPr/>
          </p:nvSpPr>
          <p:spPr bwMode="auto">
            <a:xfrm>
              <a:off x="5770563" y="4421188"/>
              <a:ext cx="200025" cy="338138"/>
            </a:xfrm>
            <a:custGeom>
              <a:avLst/>
              <a:gdLst>
                <a:gd name="T0" fmla="*/ 82 w 93"/>
                <a:gd name="T1" fmla="*/ 127 h 157"/>
                <a:gd name="T2" fmla="*/ 26 w 93"/>
                <a:gd name="T3" fmla="*/ 120 h 157"/>
                <a:gd name="T4" fmla="*/ 16 w 93"/>
                <a:gd name="T5" fmla="*/ 86 h 157"/>
                <a:gd name="T6" fmla="*/ 20 w 93"/>
                <a:gd name="T7" fmla="*/ 58 h 157"/>
                <a:gd name="T8" fmla="*/ 62 w 93"/>
                <a:gd name="T9" fmla="*/ 33 h 157"/>
                <a:gd name="T10" fmla="*/ 76 w 93"/>
                <a:gd name="T11" fmla="*/ 51 h 157"/>
                <a:gd name="T12" fmla="*/ 79 w 93"/>
                <a:gd name="T13" fmla="*/ 68 h 157"/>
                <a:gd name="T14" fmla="*/ 74 w 93"/>
                <a:gd name="T15" fmla="*/ 78 h 157"/>
                <a:gd name="T16" fmla="*/ 70 w 93"/>
                <a:gd name="T17" fmla="*/ 78 h 157"/>
                <a:gd name="T18" fmla="*/ 70 w 93"/>
                <a:gd name="T19" fmla="*/ 73 h 157"/>
                <a:gd name="T20" fmla="*/ 61 w 93"/>
                <a:gd name="T21" fmla="*/ 67 h 157"/>
                <a:gd name="T22" fmla="*/ 55 w 93"/>
                <a:gd name="T23" fmla="*/ 62 h 157"/>
                <a:gd name="T24" fmla="*/ 27 w 93"/>
                <a:gd name="T25" fmla="*/ 82 h 157"/>
                <a:gd name="T26" fmla="*/ 55 w 93"/>
                <a:gd name="T27" fmla="*/ 108 h 157"/>
                <a:gd name="T28" fmla="*/ 68 w 93"/>
                <a:gd name="T29" fmla="*/ 96 h 157"/>
                <a:gd name="T30" fmla="*/ 74 w 93"/>
                <a:gd name="T31" fmla="*/ 98 h 157"/>
                <a:gd name="T32" fmla="*/ 93 w 93"/>
                <a:gd name="T33" fmla="*/ 68 h 157"/>
                <a:gd name="T34" fmla="*/ 33 w 93"/>
                <a:gd name="T35" fmla="*/ 24 h 157"/>
                <a:gd name="T36" fmla="*/ 11 w 93"/>
                <a:gd name="T37" fmla="*/ 117 h 157"/>
                <a:gd name="T38" fmla="*/ 86 w 93"/>
                <a:gd name="T39" fmla="*/ 132 h 157"/>
                <a:gd name="T40" fmla="*/ 82 w 93"/>
                <a:gd name="T41" fmla="*/ 127 h 157"/>
                <a:gd name="T42" fmla="*/ 56 w 93"/>
                <a:gd name="T43" fmla="*/ 92 h 157"/>
                <a:gd name="T44" fmla="*/ 40 w 93"/>
                <a:gd name="T45" fmla="*/ 81 h 157"/>
                <a:gd name="T46" fmla="*/ 53 w 93"/>
                <a:gd name="T47" fmla="*/ 71 h 157"/>
                <a:gd name="T48" fmla="*/ 56 w 93"/>
                <a:gd name="T49" fmla="*/ 72 h 157"/>
                <a:gd name="T50" fmla="*/ 56 w 93"/>
                <a:gd name="T51" fmla="*/ 73 h 157"/>
                <a:gd name="T52" fmla="*/ 56 w 93"/>
                <a:gd name="T53" fmla="*/ 92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93" h="157">
                  <a:moveTo>
                    <a:pt x="82" y="127"/>
                  </a:moveTo>
                  <a:cubicBezTo>
                    <a:pt x="65" y="133"/>
                    <a:pt x="39" y="136"/>
                    <a:pt x="26" y="120"/>
                  </a:cubicBezTo>
                  <a:cubicBezTo>
                    <a:pt x="20" y="112"/>
                    <a:pt x="18" y="95"/>
                    <a:pt x="16" y="86"/>
                  </a:cubicBezTo>
                  <a:cubicBezTo>
                    <a:pt x="14" y="75"/>
                    <a:pt x="16" y="68"/>
                    <a:pt x="20" y="58"/>
                  </a:cubicBezTo>
                  <a:cubicBezTo>
                    <a:pt x="27" y="43"/>
                    <a:pt x="45" y="22"/>
                    <a:pt x="62" y="33"/>
                  </a:cubicBezTo>
                  <a:cubicBezTo>
                    <a:pt x="69" y="37"/>
                    <a:pt x="74" y="44"/>
                    <a:pt x="76" y="51"/>
                  </a:cubicBezTo>
                  <a:cubicBezTo>
                    <a:pt x="78" y="56"/>
                    <a:pt x="79" y="62"/>
                    <a:pt x="79" y="68"/>
                  </a:cubicBezTo>
                  <a:cubicBezTo>
                    <a:pt x="82" y="76"/>
                    <a:pt x="80" y="79"/>
                    <a:pt x="74" y="78"/>
                  </a:cubicBezTo>
                  <a:cubicBezTo>
                    <a:pt x="72" y="79"/>
                    <a:pt x="71" y="79"/>
                    <a:pt x="70" y="78"/>
                  </a:cubicBezTo>
                  <a:cubicBezTo>
                    <a:pt x="70" y="76"/>
                    <a:pt x="70" y="75"/>
                    <a:pt x="70" y="73"/>
                  </a:cubicBezTo>
                  <a:cubicBezTo>
                    <a:pt x="69" y="69"/>
                    <a:pt x="65" y="66"/>
                    <a:pt x="61" y="67"/>
                  </a:cubicBezTo>
                  <a:cubicBezTo>
                    <a:pt x="60" y="65"/>
                    <a:pt x="57" y="63"/>
                    <a:pt x="55" y="62"/>
                  </a:cubicBezTo>
                  <a:cubicBezTo>
                    <a:pt x="41" y="55"/>
                    <a:pt x="28" y="68"/>
                    <a:pt x="27" y="82"/>
                  </a:cubicBezTo>
                  <a:cubicBezTo>
                    <a:pt x="26" y="96"/>
                    <a:pt x="40" y="110"/>
                    <a:pt x="55" y="108"/>
                  </a:cubicBezTo>
                  <a:cubicBezTo>
                    <a:pt x="63" y="107"/>
                    <a:pt x="66" y="102"/>
                    <a:pt x="68" y="96"/>
                  </a:cubicBezTo>
                  <a:cubicBezTo>
                    <a:pt x="70" y="97"/>
                    <a:pt x="72" y="98"/>
                    <a:pt x="74" y="98"/>
                  </a:cubicBezTo>
                  <a:cubicBezTo>
                    <a:pt x="89" y="97"/>
                    <a:pt x="93" y="79"/>
                    <a:pt x="93" y="68"/>
                  </a:cubicBezTo>
                  <a:cubicBezTo>
                    <a:pt x="93" y="36"/>
                    <a:pt x="64" y="0"/>
                    <a:pt x="33" y="24"/>
                  </a:cubicBezTo>
                  <a:cubicBezTo>
                    <a:pt x="3" y="47"/>
                    <a:pt x="0" y="82"/>
                    <a:pt x="11" y="117"/>
                  </a:cubicBezTo>
                  <a:cubicBezTo>
                    <a:pt x="20" y="146"/>
                    <a:pt x="67" y="157"/>
                    <a:pt x="86" y="132"/>
                  </a:cubicBezTo>
                  <a:cubicBezTo>
                    <a:pt x="88" y="129"/>
                    <a:pt x="85" y="126"/>
                    <a:pt x="82" y="127"/>
                  </a:cubicBezTo>
                  <a:moveTo>
                    <a:pt x="56" y="92"/>
                  </a:moveTo>
                  <a:cubicBezTo>
                    <a:pt x="51" y="97"/>
                    <a:pt x="39" y="88"/>
                    <a:pt x="40" y="81"/>
                  </a:cubicBezTo>
                  <a:cubicBezTo>
                    <a:pt x="43" y="72"/>
                    <a:pt x="48" y="69"/>
                    <a:pt x="53" y="71"/>
                  </a:cubicBezTo>
                  <a:cubicBezTo>
                    <a:pt x="55" y="71"/>
                    <a:pt x="56" y="71"/>
                    <a:pt x="56" y="72"/>
                  </a:cubicBezTo>
                  <a:cubicBezTo>
                    <a:pt x="56" y="72"/>
                    <a:pt x="56" y="73"/>
                    <a:pt x="56" y="73"/>
                  </a:cubicBezTo>
                  <a:cubicBezTo>
                    <a:pt x="57" y="77"/>
                    <a:pt x="59" y="89"/>
                    <a:pt x="56" y="9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416"/>
            <p:cNvSpPr>
              <a:spLocks noEditPoints="1"/>
            </p:cNvSpPr>
            <p:nvPr/>
          </p:nvSpPr>
          <p:spPr bwMode="auto">
            <a:xfrm>
              <a:off x="6191251" y="4289426"/>
              <a:ext cx="273050" cy="298450"/>
            </a:xfrm>
            <a:custGeom>
              <a:avLst/>
              <a:gdLst>
                <a:gd name="T0" fmla="*/ 118 w 127"/>
                <a:gd name="T1" fmla="*/ 59 h 139"/>
                <a:gd name="T2" fmla="*/ 65 w 127"/>
                <a:gd name="T3" fmla="*/ 20 h 139"/>
                <a:gd name="T4" fmla="*/ 42 w 127"/>
                <a:gd name="T5" fmla="*/ 20 h 139"/>
                <a:gd name="T6" fmla="*/ 13 w 127"/>
                <a:gd name="T7" fmla="*/ 53 h 139"/>
                <a:gd name="T8" fmla="*/ 67 w 127"/>
                <a:gd name="T9" fmla="*/ 133 h 139"/>
                <a:gd name="T10" fmla="*/ 118 w 127"/>
                <a:gd name="T11" fmla="*/ 59 h 139"/>
                <a:gd name="T12" fmla="*/ 104 w 127"/>
                <a:gd name="T13" fmla="*/ 100 h 139"/>
                <a:gd name="T14" fmla="*/ 62 w 127"/>
                <a:gd name="T15" fmla="*/ 122 h 139"/>
                <a:gd name="T16" fmla="*/ 19 w 127"/>
                <a:gd name="T17" fmla="*/ 62 h 139"/>
                <a:gd name="T18" fmla="*/ 42 w 127"/>
                <a:gd name="T19" fmla="*/ 28 h 139"/>
                <a:gd name="T20" fmla="*/ 78 w 127"/>
                <a:gd name="T21" fmla="*/ 31 h 139"/>
                <a:gd name="T22" fmla="*/ 79 w 127"/>
                <a:gd name="T23" fmla="*/ 29 h 139"/>
                <a:gd name="T24" fmla="*/ 70 w 127"/>
                <a:gd name="T25" fmla="*/ 23 h 139"/>
                <a:gd name="T26" fmla="*/ 92 w 127"/>
                <a:gd name="T27" fmla="*/ 29 h 139"/>
                <a:gd name="T28" fmla="*/ 107 w 127"/>
                <a:gd name="T29" fmla="*/ 53 h 139"/>
                <a:gd name="T30" fmla="*/ 104 w 127"/>
                <a:gd name="T31" fmla="*/ 10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" h="139">
                  <a:moveTo>
                    <a:pt x="118" y="59"/>
                  </a:moveTo>
                  <a:cubicBezTo>
                    <a:pt x="112" y="36"/>
                    <a:pt x="92" y="0"/>
                    <a:pt x="65" y="20"/>
                  </a:cubicBezTo>
                  <a:cubicBezTo>
                    <a:pt x="59" y="17"/>
                    <a:pt x="51" y="17"/>
                    <a:pt x="42" y="20"/>
                  </a:cubicBezTo>
                  <a:cubicBezTo>
                    <a:pt x="28" y="25"/>
                    <a:pt x="18" y="40"/>
                    <a:pt x="13" y="53"/>
                  </a:cubicBezTo>
                  <a:cubicBezTo>
                    <a:pt x="0" y="90"/>
                    <a:pt x="31" y="128"/>
                    <a:pt x="67" y="133"/>
                  </a:cubicBezTo>
                  <a:cubicBezTo>
                    <a:pt x="105" y="139"/>
                    <a:pt x="127" y="90"/>
                    <a:pt x="118" y="59"/>
                  </a:cubicBezTo>
                  <a:moveTo>
                    <a:pt x="104" y="100"/>
                  </a:moveTo>
                  <a:cubicBezTo>
                    <a:pt x="96" y="118"/>
                    <a:pt x="82" y="128"/>
                    <a:pt x="62" y="122"/>
                  </a:cubicBezTo>
                  <a:cubicBezTo>
                    <a:pt x="37" y="115"/>
                    <a:pt x="16" y="89"/>
                    <a:pt x="19" y="62"/>
                  </a:cubicBezTo>
                  <a:cubicBezTo>
                    <a:pt x="21" y="50"/>
                    <a:pt x="31" y="34"/>
                    <a:pt x="42" y="28"/>
                  </a:cubicBezTo>
                  <a:cubicBezTo>
                    <a:pt x="55" y="22"/>
                    <a:pt x="66" y="28"/>
                    <a:pt x="78" y="31"/>
                  </a:cubicBezTo>
                  <a:cubicBezTo>
                    <a:pt x="78" y="31"/>
                    <a:pt x="79" y="30"/>
                    <a:pt x="79" y="29"/>
                  </a:cubicBezTo>
                  <a:cubicBezTo>
                    <a:pt x="76" y="26"/>
                    <a:pt x="73" y="24"/>
                    <a:pt x="70" y="23"/>
                  </a:cubicBezTo>
                  <a:cubicBezTo>
                    <a:pt x="78" y="21"/>
                    <a:pt x="87" y="23"/>
                    <a:pt x="92" y="29"/>
                  </a:cubicBezTo>
                  <a:cubicBezTo>
                    <a:pt x="98" y="35"/>
                    <a:pt x="104" y="45"/>
                    <a:pt x="107" y="53"/>
                  </a:cubicBezTo>
                  <a:cubicBezTo>
                    <a:pt x="114" y="69"/>
                    <a:pt x="111" y="85"/>
                    <a:pt x="104" y="10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417"/>
            <p:cNvSpPr>
              <a:spLocks/>
            </p:cNvSpPr>
            <p:nvPr/>
          </p:nvSpPr>
          <p:spPr bwMode="auto">
            <a:xfrm>
              <a:off x="5643563" y="4298951"/>
              <a:ext cx="77788" cy="139700"/>
            </a:xfrm>
            <a:custGeom>
              <a:avLst/>
              <a:gdLst>
                <a:gd name="T0" fmla="*/ 34 w 36"/>
                <a:gd name="T1" fmla="*/ 1 h 65"/>
                <a:gd name="T2" fmla="*/ 17 w 36"/>
                <a:gd name="T3" fmla="*/ 29 h 65"/>
                <a:gd name="T4" fmla="*/ 0 w 36"/>
                <a:gd name="T5" fmla="*/ 62 h 65"/>
                <a:gd name="T6" fmla="*/ 0 w 36"/>
                <a:gd name="T7" fmla="*/ 63 h 65"/>
                <a:gd name="T8" fmla="*/ 2 w 36"/>
                <a:gd name="T9" fmla="*/ 65 h 65"/>
                <a:gd name="T10" fmla="*/ 3 w 36"/>
                <a:gd name="T11" fmla="*/ 64 h 65"/>
                <a:gd name="T12" fmla="*/ 7 w 36"/>
                <a:gd name="T13" fmla="*/ 51 h 65"/>
                <a:gd name="T14" fmla="*/ 17 w 36"/>
                <a:gd name="T15" fmla="*/ 33 h 65"/>
                <a:gd name="T16" fmla="*/ 35 w 36"/>
                <a:gd name="T17" fmla="*/ 3 h 65"/>
                <a:gd name="T18" fmla="*/ 34 w 36"/>
                <a:gd name="T19" fmla="*/ 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65">
                  <a:moveTo>
                    <a:pt x="34" y="1"/>
                  </a:moveTo>
                  <a:cubicBezTo>
                    <a:pt x="27" y="10"/>
                    <a:pt x="22" y="20"/>
                    <a:pt x="17" y="29"/>
                  </a:cubicBezTo>
                  <a:cubicBezTo>
                    <a:pt x="10" y="40"/>
                    <a:pt x="6" y="51"/>
                    <a:pt x="0" y="62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1" y="64"/>
                    <a:pt x="1" y="64"/>
                    <a:pt x="2" y="65"/>
                  </a:cubicBezTo>
                  <a:cubicBezTo>
                    <a:pt x="2" y="65"/>
                    <a:pt x="3" y="65"/>
                    <a:pt x="3" y="64"/>
                  </a:cubicBezTo>
                  <a:cubicBezTo>
                    <a:pt x="1" y="62"/>
                    <a:pt x="6" y="53"/>
                    <a:pt x="7" y="51"/>
                  </a:cubicBezTo>
                  <a:cubicBezTo>
                    <a:pt x="10" y="45"/>
                    <a:pt x="13" y="39"/>
                    <a:pt x="17" y="33"/>
                  </a:cubicBezTo>
                  <a:cubicBezTo>
                    <a:pt x="23" y="23"/>
                    <a:pt x="28" y="12"/>
                    <a:pt x="35" y="3"/>
                  </a:cubicBezTo>
                  <a:cubicBezTo>
                    <a:pt x="36" y="2"/>
                    <a:pt x="35" y="0"/>
                    <a:pt x="34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418"/>
            <p:cNvSpPr>
              <a:spLocks/>
            </p:cNvSpPr>
            <p:nvPr/>
          </p:nvSpPr>
          <p:spPr bwMode="auto">
            <a:xfrm>
              <a:off x="5662613" y="4278313"/>
              <a:ext cx="130175" cy="200025"/>
            </a:xfrm>
            <a:custGeom>
              <a:avLst/>
              <a:gdLst>
                <a:gd name="T0" fmla="*/ 57 w 60"/>
                <a:gd name="T1" fmla="*/ 2 h 93"/>
                <a:gd name="T2" fmla="*/ 42 w 60"/>
                <a:gd name="T3" fmla="*/ 25 h 93"/>
                <a:gd name="T4" fmla="*/ 28 w 60"/>
                <a:gd name="T5" fmla="*/ 47 h 93"/>
                <a:gd name="T6" fmla="*/ 14 w 60"/>
                <a:gd name="T7" fmla="*/ 68 h 93"/>
                <a:gd name="T8" fmla="*/ 0 w 60"/>
                <a:gd name="T9" fmla="*/ 92 h 93"/>
                <a:gd name="T10" fmla="*/ 1 w 60"/>
                <a:gd name="T11" fmla="*/ 93 h 93"/>
                <a:gd name="T12" fmla="*/ 15 w 60"/>
                <a:gd name="T13" fmla="*/ 72 h 93"/>
                <a:gd name="T14" fmla="*/ 31 w 60"/>
                <a:gd name="T15" fmla="*/ 47 h 93"/>
                <a:gd name="T16" fmla="*/ 46 w 60"/>
                <a:gd name="T17" fmla="*/ 24 h 93"/>
                <a:gd name="T18" fmla="*/ 59 w 60"/>
                <a:gd name="T19" fmla="*/ 2 h 93"/>
                <a:gd name="T20" fmla="*/ 57 w 60"/>
                <a:gd name="T21" fmla="*/ 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93">
                  <a:moveTo>
                    <a:pt x="57" y="2"/>
                  </a:moveTo>
                  <a:cubicBezTo>
                    <a:pt x="53" y="10"/>
                    <a:pt x="48" y="17"/>
                    <a:pt x="42" y="25"/>
                  </a:cubicBezTo>
                  <a:cubicBezTo>
                    <a:pt x="37" y="32"/>
                    <a:pt x="33" y="39"/>
                    <a:pt x="28" y="47"/>
                  </a:cubicBezTo>
                  <a:cubicBezTo>
                    <a:pt x="23" y="54"/>
                    <a:pt x="19" y="61"/>
                    <a:pt x="14" y="68"/>
                  </a:cubicBezTo>
                  <a:cubicBezTo>
                    <a:pt x="9" y="76"/>
                    <a:pt x="5" y="84"/>
                    <a:pt x="0" y="92"/>
                  </a:cubicBezTo>
                  <a:cubicBezTo>
                    <a:pt x="0" y="92"/>
                    <a:pt x="1" y="93"/>
                    <a:pt x="1" y="93"/>
                  </a:cubicBezTo>
                  <a:cubicBezTo>
                    <a:pt x="7" y="87"/>
                    <a:pt x="11" y="79"/>
                    <a:pt x="15" y="72"/>
                  </a:cubicBezTo>
                  <a:cubicBezTo>
                    <a:pt x="21" y="64"/>
                    <a:pt x="26" y="55"/>
                    <a:pt x="31" y="47"/>
                  </a:cubicBezTo>
                  <a:cubicBezTo>
                    <a:pt x="36" y="39"/>
                    <a:pt x="41" y="31"/>
                    <a:pt x="46" y="24"/>
                  </a:cubicBezTo>
                  <a:cubicBezTo>
                    <a:pt x="51" y="17"/>
                    <a:pt x="56" y="10"/>
                    <a:pt x="59" y="2"/>
                  </a:cubicBezTo>
                  <a:cubicBezTo>
                    <a:pt x="60" y="1"/>
                    <a:pt x="57" y="0"/>
                    <a:pt x="57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419"/>
            <p:cNvSpPr>
              <a:spLocks/>
            </p:cNvSpPr>
            <p:nvPr/>
          </p:nvSpPr>
          <p:spPr bwMode="auto">
            <a:xfrm>
              <a:off x="5653088" y="4310063"/>
              <a:ext cx="150813" cy="242888"/>
            </a:xfrm>
            <a:custGeom>
              <a:avLst/>
              <a:gdLst>
                <a:gd name="T0" fmla="*/ 67 w 70"/>
                <a:gd name="T1" fmla="*/ 1 h 113"/>
                <a:gd name="T2" fmla="*/ 31 w 70"/>
                <a:gd name="T3" fmla="*/ 57 h 113"/>
                <a:gd name="T4" fmla="*/ 0 w 70"/>
                <a:gd name="T5" fmla="*/ 112 h 113"/>
                <a:gd name="T6" fmla="*/ 1 w 70"/>
                <a:gd name="T7" fmla="*/ 113 h 113"/>
                <a:gd name="T8" fmla="*/ 16 w 70"/>
                <a:gd name="T9" fmla="*/ 89 h 113"/>
                <a:gd name="T10" fmla="*/ 33 w 70"/>
                <a:gd name="T11" fmla="*/ 60 h 113"/>
                <a:gd name="T12" fmla="*/ 69 w 70"/>
                <a:gd name="T13" fmla="*/ 3 h 113"/>
                <a:gd name="T14" fmla="*/ 67 w 70"/>
                <a:gd name="T15" fmla="*/ 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" h="113">
                  <a:moveTo>
                    <a:pt x="67" y="1"/>
                  </a:moveTo>
                  <a:cubicBezTo>
                    <a:pt x="56" y="21"/>
                    <a:pt x="43" y="39"/>
                    <a:pt x="31" y="57"/>
                  </a:cubicBezTo>
                  <a:cubicBezTo>
                    <a:pt x="20" y="75"/>
                    <a:pt x="11" y="94"/>
                    <a:pt x="0" y="112"/>
                  </a:cubicBezTo>
                  <a:cubicBezTo>
                    <a:pt x="0" y="112"/>
                    <a:pt x="1" y="113"/>
                    <a:pt x="1" y="113"/>
                  </a:cubicBezTo>
                  <a:cubicBezTo>
                    <a:pt x="8" y="106"/>
                    <a:pt x="12" y="97"/>
                    <a:pt x="16" y="89"/>
                  </a:cubicBezTo>
                  <a:cubicBezTo>
                    <a:pt x="22" y="79"/>
                    <a:pt x="27" y="70"/>
                    <a:pt x="33" y="60"/>
                  </a:cubicBezTo>
                  <a:cubicBezTo>
                    <a:pt x="45" y="41"/>
                    <a:pt x="58" y="22"/>
                    <a:pt x="69" y="3"/>
                  </a:cubicBezTo>
                  <a:cubicBezTo>
                    <a:pt x="70" y="1"/>
                    <a:pt x="68" y="0"/>
                    <a:pt x="67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420"/>
            <p:cNvSpPr>
              <a:spLocks/>
            </p:cNvSpPr>
            <p:nvPr/>
          </p:nvSpPr>
          <p:spPr bwMode="auto">
            <a:xfrm>
              <a:off x="5678488" y="4321176"/>
              <a:ext cx="146050" cy="280988"/>
            </a:xfrm>
            <a:custGeom>
              <a:avLst/>
              <a:gdLst>
                <a:gd name="T0" fmla="*/ 65 w 68"/>
                <a:gd name="T1" fmla="*/ 2 h 131"/>
                <a:gd name="T2" fmla="*/ 29 w 68"/>
                <a:gd name="T3" fmla="*/ 79 h 131"/>
                <a:gd name="T4" fmla="*/ 10 w 68"/>
                <a:gd name="T5" fmla="*/ 111 h 131"/>
                <a:gd name="T6" fmla="*/ 3 w 68"/>
                <a:gd name="T7" fmla="*/ 130 h 131"/>
                <a:gd name="T8" fmla="*/ 4 w 68"/>
                <a:gd name="T9" fmla="*/ 129 h 131"/>
                <a:gd name="T10" fmla="*/ 18 w 68"/>
                <a:gd name="T11" fmla="*/ 105 h 131"/>
                <a:gd name="T12" fmla="*/ 37 w 68"/>
                <a:gd name="T13" fmla="*/ 70 h 131"/>
                <a:gd name="T14" fmla="*/ 67 w 68"/>
                <a:gd name="T15" fmla="*/ 2 h 131"/>
                <a:gd name="T16" fmla="*/ 65 w 68"/>
                <a:gd name="T17" fmla="*/ 2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131">
                  <a:moveTo>
                    <a:pt x="65" y="2"/>
                  </a:moveTo>
                  <a:cubicBezTo>
                    <a:pt x="57" y="29"/>
                    <a:pt x="42" y="55"/>
                    <a:pt x="29" y="79"/>
                  </a:cubicBezTo>
                  <a:cubicBezTo>
                    <a:pt x="22" y="90"/>
                    <a:pt x="17" y="101"/>
                    <a:pt x="10" y="111"/>
                  </a:cubicBezTo>
                  <a:cubicBezTo>
                    <a:pt x="7" y="116"/>
                    <a:pt x="0" y="123"/>
                    <a:pt x="3" y="130"/>
                  </a:cubicBezTo>
                  <a:cubicBezTo>
                    <a:pt x="3" y="131"/>
                    <a:pt x="4" y="130"/>
                    <a:pt x="4" y="129"/>
                  </a:cubicBezTo>
                  <a:cubicBezTo>
                    <a:pt x="5" y="121"/>
                    <a:pt x="14" y="113"/>
                    <a:pt x="18" y="105"/>
                  </a:cubicBezTo>
                  <a:cubicBezTo>
                    <a:pt x="24" y="93"/>
                    <a:pt x="31" y="82"/>
                    <a:pt x="37" y="70"/>
                  </a:cubicBezTo>
                  <a:cubicBezTo>
                    <a:pt x="49" y="48"/>
                    <a:pt x="61" y="26"/>
                    <a:pt x="67" y="2"/>
                  </a:cubicBezTo>
                  <a:cubicBezTo>
                    <a:pt x="68" y="1"/>
                    <a:pt x="65" y="0"/>
                    <a:pt x="65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421"/>
            <p:cNvSpPr>
              <a:spLocks/>
            </p:cNvSpPr>
            <p:nvPr/>
          </p:nvSpPr>
          <p:spPr bwMode="auto">
            <a:xfrm>
              <a:off x="5700713" y="4375151"/>
              <a:ext cx="146050" cy="269875"/>
            </a:xfrm>
            <a:custGeom>
              <a:avLst/>
              <a:gdLst>
                <a:gd name="T0" fmla="*/ 65 w 68"/>
                <a:gd name="T1" fmla="*/ 1 h 126"/>
                <a:gd name="T2" fmla="*/ 50 w 68"/>
                <a:gd name="T3" fmla="*/ 27 h 126"/>
                <a:gd name="T4" fmla="*/ 32 w 68"/>
                <a:gd name="T5" fmla="*/ 58 h 126"/>
                <a:gd name="T6" fmla="*/ 16 w 68"/>
                <a:gd name="T7" fmla="*/ 91 h 126"/>
                <a:gd name="T8" fmla="*/ 0 w 68"/>
                <a:gd name="T9" fmla="*/ 124 h 126"/>
                <a:gd name="T10" fmla="*/ 2 w 68"/>
                <a:gd name="T11" fmla="*/ 125 h 126"/>
                <a:gd name="T12" fmla="*/ 34 w 68"/>
                <a:gd name="T13" fmla="*/ 61 h 126"/>
                <a:gd name="T14" fmla="*/ 51 w 68"/>
                <a:gd name="T15" fmla="*/ 32 h 126"/>
                <a:gd name="T16" fmla="*/ 67 w 68"/>
                <a:gd name="T17" fmla="*/ 3 h 126"/>
                <a:gd name="T18" fmla="*/ 65 w 68"/>
                <a:gd name="T19" fmla="*/ 1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8" h="126">
                  <a:moveTo>
                    <a:pt x="65" y="1"/>
                  </a:moveTo>
                  <a:cubicBezTo>
                    <a:pt x="58" y="8"/>
                    <a:pt x="54" y="18"/>
                    <a:pt x="50" y="27"/>
                  </a:cubicBezTo>
                  <a:cubicBezTo>
                    <a:pt x="45" y="38"/>
                    <a:pt x="38" y="47"/>
                    <a:pt x="32" y="58"/>
                  </a:cubicBezTo>
                  <a:cubicBezTo>
                    <a:pt x="26" y="69"/>
                    <a:pt x="22" y="80"/>
                    <a:pt x="16" y="91"/>
                  </a:cubicBezTo>
                  <a:cubicBezTo>
                    <a:pt x="11" y="102"/>
                    <a:pt x="4" y="113"/>
                    <a:pt x="0" y="124"/>
                  </a:cubicBezTo>
                  <a:cubicBezTo>
                    <a:pt x="0" y="125"/>
                    <a:pt x="1" y="126"/>
                    <a:pt x="2" y="125"/>
                  </a:cubicBezTo>
                  <a:cubicBezTo>
                    <a:pt x="15" y="105"/>
                    <a:pt x="23" y="82"/>
                    <a:pt x="34" y="61"/>
                  </a:cubicBezTo>
                  <a:cubicBezTo>
                    <a:pt x="39" y="51"/>
                    <a:pt x="46" y="42"/>
                    <a:pt x="51" y="32"/>
                  </a:cubicBezTo>
                  <a:cubicBezTo>
                    <a:pt x="56" y="22"/>
                    <a:pt x="59" y="11"/>
                    <a:pt x="67" y="3"/>
                  </a:cubicBezTo>
                  <a:cubicBezTo>
                    <a:pt x="68" y="2"/>
                    <a:pt x="66" y="0"/>
                    <a:pt x="65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422"/>
            <p:cNvSpPr>
              <a:spLocks/>
            </p:cNvSpPr>
            <p:nvPr/>
          </p:nvSpPr>
          <p:spPr bwMode="auto">
            <a:xfrm>
              <a:off x="5721351" y="4445001"/>
              <a:ext cx="134938" cy="258763"/>
            </a:xfrm>
            <a:custGeom>
              <a:avLst/>
              <a:gdLst>
                <a:gd name="T0" fmla="*/ 60 w 63"/>
                <a:gd name="T1" fmla="*/ 1 h 120"/>
                <a:gd name="T2" fmla="*/ 43 w 63"/>
                <a:gd name="T3" fmla="*/ 34 h 120"/>
                <a:gd name="T4" fmla="*/ 24 w 63"/>
                <a:gd name="T5" fmla="*/ 66 h 120"/>
                <a:gd name="T6" fmla="*/ 10 w 63"/>
                <a:gd name="T7" fmla="*/ 96 h 120"/>
                <a:gd name="T8" fmla="*/ 0 w 63"/>
                <a:gd name="T9" fmla="*/ 119 h 120"/>
                <a:gd name="T10" fmla="*/ 2 w 63"/>
                <a:gd name="T11" fmla="*/ 119 h 120"/>
                <a:gd name="T12" fmla="*/ 15 w 63"/>
                <a:gd name="T13" fmla="*/ 92 h 120"/>
                <a:gd name="T14" fmla="*/ 21 w 63"/>
                <a:gd name="T15" fmla="*/ 78 h 120"/>
                <a:gd name="T16" fmla="*/ 31 w 63"/>
                <a:gd name="T17" fmla="*/ 61 h 120"/>
                <a:gd name="T18" fmla="*/ 49 w 63"/>
                <a:gd name="T19" fmla="*/ 29 h 120"/>
                <a:gd name="T20" fmla="*/ 62 w 63"/>
                <a:gd name="T21" fmla="*/ 2 h 120"/>
                <a:gd name="T22" fmla="*/ 60 w 63"/>
                <a:gd name="T23" fmla="*/ 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3" h="120">
                  <a:moveTo>
                    <a:pt x="60" y="1"/>
                  </a:moveTo>
                  <a:cubicBezTo>
                    <a:pt x="57" y="13"/>
                    <a:pt x="49" y="24"/>
                    <a:pt x="43" y="34"/>
                  </a:cubicBezTo>
                  <a:cubicBezTo>
                    <a:pt x="37" y="45"/>
                    <a:pt x="31" y="55"/>
                    <a:pt x="24" y="66"/>
                  </a:cubicBezTo>
                  <a:cubicBezTo>
                    <a:pt x="18" y="75"/>
                    <a:pt x="15" y="86"/>
                    <a:pt x="10" y="96"/>
                  </a:cubicBezTo>
                  <a:cubicBezTo>
                    <a:pt x="6" y="103"/>
                    <a:pt x="0" y="111"/>
                    <a:pt x="0" y="119"/>
                  </a:cubicBezTo>
                  <a:cubicBezTo>
                    <a:pt x="0" y="120"/>
                    <a:pt x="2" y="120"/>
                    <a:pt x="2" y="119"/>
                  </a:cubicBezTo>
                  <a:cubicBezTo>
                    <a:pt x="6" y="110"/>
                    <a:pt x="11" y="101"/>
                    <a:pt x="15" y="92"/>
                  </a:cubicBezTo>
                  <a:cubicBezTo>
                    <a:pt x="17" y="87"/>
                    <a:pt x="19" y="83"/>
                    <a:pt x="21" y="78"/>
                  </a:cubicBezTo>
                  <a:cubicBezTo>
                    <a:pt x="23" y="72"/>
                    <a:pt x="27" y="66"/>
                    <a:pt x="31" y="61"/>
                  </a:cubicBezTo>
                  <a:cubicBezTo>
                    <a:pt x="38" y="51"/>
                    <a:pt x="43" y="40"/>
                    <a:pt x="49" y="29"/>
                  </a:cubicBezTo>
                  <a:cubicBezTo>
                    <a:pt x="54" y="20"/>
                    <a:pt x="60" y="12"/>
                    <a:pt x="62" y="2"/>
                  </a:cubicBezTo>
                  <a:cubicBezTo>
                    <a:pt x="63" y="0"/>
                    <a:pt x="60" y="0"/>
                    <a:pt x="60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423"/>
            <p:cNvSpPr>
              <a:spLocks/>
            </p:cNvSpPr>
            <p:nvPr/>
          </p:nvSpPr>
          <p:spPr bwMode="auto">
            <a:xfrm>
              <a:off x="5740401" y="4492626"/>
              <a:ext cx="131763" cy="274638"/>
            </a:xfrm>
            <a:custGeom>
              <a:avLst/>
              <a:gdLst>
                <a:gd name="T0" fmla="*/ 58 w 61"/>
                <a:gd name="T1" fmla="*/ 2 h 128"/>
                <a:gd name="T2" fmla="*/ 26 w 61"/>
                <a:gd name="T3" fmla="*/ 69 h 128"/>
                <a:gd name="T4" fmla="*/ 10 w 61"/>
                <a:gd name="T5" fmla="*/ 100 h 128"/>
                <a:gd name="T6" fmla="*/ 4 w 61"/>
                <a:gd name="T7" fmla="*/ 116 h 128"/>
                <a:gd name="T8" fmla="*/ 0 w 61"/>
                <a:gd name="T9" fmla="*/ 126 h 128"/>
                <a:gd name="T10" fmla="*/ 3 w 61"/>
                <a:gd name="T11" fmla="*/ 127 h 128"/>
                <a:gd name="T12" fmla="*/ 5 w 61"/>
                <a:gd name="T13" fmla="*/ 125 h 128"/>
                <a:gd name="T14" fmla="*/ 4 w 61"/>
                <a:gd name="T15" fmla="*/ 123 h 128"/>
                <a:gd name="T16" fmla="*/ 4 w 61"/>
                <a:gd name="T17" fmla="*/ 123 h 128"/>
                <a:gd name="T18" fmla="*/ 10 w 61"/>
                <a:gd name="T19" fmla="*/ 111 h 128"/>
                <a:gd name="T20" fmla="*/ 16 w 61"/>
                <a:gd name="T21" fmla="*/ 95 h 128"/>
                <a:gd name="T22" fmla="*/ 33 w 61"/>
                <a:gd name="T23" fmla="*/ 63 h 128"/>
                <a:gd name="T24" fmla="*/ 61 w 61"/>
                <a:gd name="T25" fmla="*/ 2 h 128"/>
                <a:gd name="T26" fmla="*/ 58 w 61"/>
                <a:gd name="T27" fmla="*/ 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1" h="128">
                  <a:moveTo>
                    <a:pt x="58" y="2"/>
                  </a:moveTo>
                  <a:cubicBezTo>
                    <a:pt x="51" y="25"/>
                    <a:pt x="38" y="48"/>
                    <a:pt x="26" y="69"/>
                  </a:cubicBezTo>
                  <a:cubicBezTo>
                    <a:pt x="21" y="79"/>
                    <a:pt x="14" y="89"/>
                    <a:pt x="10" y="100"/>
                  </a:cubicBezTo>
                  <a:cubicBezTo>
                    <a:pt x="9" y="105"/>
                    <a:pt x="7" y="110"/>
                    <a:pt x="4" y="116"/>
                  </a:cubicBezTo>
                  <a:cubicBezTo>
                    <a:pt x="2" y="119"/>
                    <a:pt x="1" y="122"/>
                    <a:pt x="0" y="126"/>
                  </a:cubicBezTo>
                  <a:cubicBezTo>
                    <a:pt x="0" y="127"/>
                    <a:pt x="2" y="128"/>
                    <a:pt x="3" y="127"/>
                  </a:cubicBezTo>
                  <a:cubicBezTo>
                    <a:pt x="4" y="126"/>
                    <a:pt x="4" y="126"/>
                    <a:pt x="5" y="125"/>
                  </a:cubicBezTo>
                  <a:cubicBezTo>
                    <a:pt x="6" y="125"/>
                    <a:pt x="5" y="123"/>
                    <a:pt x="4" y="123"/>
                  </a:cubicBezTo>
                  <a:cubicBezTo>
                    <a:pt x="4" y="123"/>
                    <a:pt x="4" y="123"/>
                    <a:pt x="4" y="123"/>
                  </a:cubicBezTo>
                  <a:cubicBezTo>
                    <a:pt x="6" y="119"/>
                    <a:pt x="8" y="116"/>
                    <a:pt x="10" y="111"/>
                  </a:cubicBezTo>
                  <a:cubicBezTo>
                    <a:pt x="13" y="106"/>
                    <a:pt x="14" y="101"/>
                    <a:pt x="16" y="95"/>
                  </a:cubicBezTo>
                  <a:cubicBezTo>
                    <a:pt x="21" y="84"/>
                    <a:pt x="28" y="74"/>
                    <a:pt x="33" y="63"/>
                  </a:cubicBezTo>
                  <a:cubicBezTo>
                    <a:pt x="43" y="44"/>
                    <a:pt x="55" y="24"/>
                    <a:pt x="61" y="2"/>
                  </a:cubicBezTo>
                  <a:cubicBezTo>
                    <a:pt x="61" y="1"/>
                    <a:pt x="59" y="0"/>
                    <a:pt x="58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424"/>
            <p:cNvSpPr>
              <a:spLocks/>
            </p:cNvSpPr>
            <p:nvPr/>
          </p:nvSpPr>
          <p:spPr bwMode="auto">
            <a:xfrm>
              <a:off x="5751513" y="4573588"/>
              <a:ext cx="120650" cy="242888"/>
            </a:xfrm>
            <a:custGeom>
              <a:avLst/>
              <a:gdLst>
                <a:gd name="T0" fmla="*/ 53 w 56"/>
                <a:gd name="T1" fmla="*/ 1 h 113"/>
                <a:gd name="T2" fmla="*/ 40 w 56"/>
                <a:gd name="T3" fmla="*/ 33 h 113"/>
                <a:gd name="T4" fmla="*/ 26 w 56"/>
                <a:gd name="T5" fmla="*/ 60 h 113"/>
                <a:gd name="T6" fmla="*/ 1 w 56"/>
                <a:gd name="T7" fmla="*/ 111 h 113"/>
                <a:gd name="T8" fmla="*/ 3 w 56"/>
                <a:gd name="T9" fmla="*/ 112 h 113"/>
                <a:gd name="T10" fmla="*/ 16 w 56"/>
                <a:gd name="T11" fmla="*/ 90 h 113"/>
                <a:gd name="T12" fmla="*/ 31 w 56"/>
                <a:gd name="T13" fmla="*/ 57 h 113"/>
                <a:gd name="T14" fmla="*/ 47 w 56"/>
                <a:gd name="T15" fmla="*/ 27 h 113"/>
                <a:gd name="T16" fmla="*/ 56 w 56"/>
                <a:gd name="T17" fmla="*/ 1 h 113"/>
                <a:gd name="T18" fmla="*/ 53 w 56"/>
                <a:gd name="T19" fmla="*/ 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113">
                  <a:moveTo>
                    <a:pt x="53" y="1"/>
                  </a:moveTo>
                  <a:cubicBezTo>
                    <a:pt x="52" y="13"/>
                    <a:pt x="45" y="23"/>
                    <a:pt x="40" y="33"/>
                  </a:cubicBezTo>
                  <a:cubicBezTo>
                    <a:pt x="34" y="42"/>
                    <a:pt x="30" y="51"/>
                    <a:pt x="26" y="60"/>
                  </a:cubicBezTo>
                  <a:cubicBezTo>
                    <a:pt x="18" y="77"/>
                    <a:pt x="11" y="96"/>
                    <a:pt x="1" y="111"/>
                  </a:cubicBezTo>
                  <a:cubicBezTo>
                    <a:pt x="0" y="112"/>
                    <a:pt x="2" y="113"/>
                    <a:pt x="3" y="112"/>
                  </a:cubicBezTo>
                  <a:cubicBezTo>
                    <a:pt x="9" y="106"/>
                    <a:pt x="12" y="98"/>
                    <a:pt x="16" y="90"/>
                  </a:cubicBezTo>
                  <a:cubicBezTo>
                    <a:pt x="20" y="79"/>
                    <a:pt x="25" y="68"/>
                    <a:pt x="31" y="57"/>
                  </a:cubicBezTo>
                  <a:cubicBezTo>
                    <a:pt x="36" y="47"/>
                    <a:pt x="41" y="37"/>
                    <a:pt x="47" y="27"/>
                  </a:cubicBezTo>
                  <a:cubicBezTo>
                    <a:pt x="51" y="19"/>
                    <a:pt x="55" y="11"/>
                    <a:pt x="56" y="1"/>
                  </a:cubicBezTo>
                  <a:cubicBezTo>
                    <a:pt x="56" y="0"/>
                    <a:pt x="53" y="0"/>
                    <a:pt x="53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425"/>
            <p:cNvSpPr>
              <a:spLocks/>
            </p:cNvSpPr>
            <p:nvPr/>
          </p:nvSpPr>
          <p:spPr bwMode="auto">
            <a:xfrm>
              <a:off x="5734051" y="4683126"/>
              <a:ext cx="114300" cy="228600"/>
            </a:xfrm>
            <a:custGeom>
              <a:avLst/>
              <a:gdLst>
                <a:gd name="T0" fmla="*/ 48 w 53"/>
                <a:gd name="T1" fmla="*/ 2 h 106"/>
                <a:gd name="T2" fmla="*/ 20 w 53"/>
                <a:gd name="T3" fmla="*/ 63 h 106"/>
                <a:gd name="T4" fmla="*/ 7 w 53"/>
                <a:gd name="T5" fmla="*/ 88 h 106"/>
                <a:gd name="T6" fmla="*/ 2 w 53"/>
                <a:gd name="T7" fmla="*/ 106 h 106"/>
                <a:gd name="T8" fmla="*/ 3 w 53"/>
                <a:gd name="T9" fmla="*/ 106 h 106"/>
                <a:gd name="T10" fmla="*/ 15 w 53"/>
                <a:gd name="T11" fmla="*/ 82 h 106"/>
                <a:gd name="T12" fmla="*/ 27 w 53"/>
                <a:gd name="T13" fmla="*/ 57 h 106"/>
                <a:gd name="T14" fmla="*/ 52 w 53"/>
                <a:gd name="T15" fmla="*/ 3 h 106"/>
                <a:gd name="T16" fmla="*/ 48 w 53"/>
                <a:gd name="T17" fmla="*/ 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106">
                  <a:moveTo>
                    <a:pt x="48" y="2"/>
                  </a:moveTo>
                  <a:cubicBezTo>
                    <a:pt x="40" y="23"/>
                    <a:pt x="29" y="43"/>
                    <a:pt x="20" y="63"/>
                  </a:cubicBezTo>
                  <a:cubicBezTo>
                    <a:pt x="16" y="72"/>
                    <a:pt x="12" y="80"/>
                    <a:pt x="7" y="88"/>
                  </a:cubicBezTo>
                  <a:cubicBezTo>
                    <a:pt x="4" y="93"/>
                    <a:pt x="0" y="99"/>
                    <a:pt x="2" y="106"/>
                  </a:cubicBezTo>
                  <a:cubicBezTo>
                    <a:pt x="2" y="106"/>
                    <a:pt x="3" y="106"/>
                    <a:pt x="3" y="106"/>
                  </a:cubicBezTo>
                  <a:cubicBezTo>
                    <a:pt x="6" y="97"/>
                    <a:pt x="11" y="90"/>
                    <a:pt x="15" y="82"/>
                  </a:cubicBezTo>
                  <a:cubicBezTo>
                    <a:pt x="20" y="74"/>
                    <a:pt x="23" y="65"/>
                    <a:pt x="27" y="57"/>
                  </a:cubicBezTo>
                  <a:cubicBezTo>
                    <a:pt x="36" y="39"/>
                    <a:pt x="44" y="22"/>
                    <a:pt x="52" y="3"/>
                  </a:cubicBezTo>
                  <a:cubicBezTo>
                    <a:pt x="53" y="1"/>
                    <a:pt x="49" y="0"/>
                    <a:pt x="48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426"/>
            <p:cNvSpPr>
              <a:spLocks/>
            </p:cNvSpPr>
            <p:nvPr/>
          </p:nvSpPr>
          <p:spPr bwMode="auto">
            <a:xfrm>
              <a:off x="5764213" y="4729163"/>
              <a:ext cx="103188" cy="203200"/>
            </a:xfrm>
            <a:custGeom>
              <a:avLst/>
              <a:gdLst>
                <a:gd name="T0" fmla="*/ 45 w 48"/>
                <a:gd name="T1" fmla="*/ 1 h 95"/>
                <a:gd name="T2" fmla="*/ 22 w 48"/>
                <a:gd name="T3" fmla="*/ 49 h 95"/>
                <a:gd name="T4" fmla="*/ 0 w 48"/>
                <a:gd name="T5" fmla="*/ 94 h 95"/>
                <a:gd name="T6" fmla="*/ 2 w 48"/>
                <a:gd name="T7" fmla="*/ 95 h 95"/>
                <a:gd name="T8" fmla="*/ 25 w 48"/>
                <a:gd name="T9" fmla="*/ 49 h 95"/>
                <a:gd name="T10" fmla="*/ 47 w 48"/>
                <a:gd name="T11" fmla="*/ 3 h 95"/>
                <a:gd name="T12" fmla="*/ 45 w 48"/>
                <a:gd name="T13" fmla="*/ 1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95">
                  <a:moveTo>
                    <a:pt x="45" y="1"/>
                  </a:moveTo>
                  <a:cubicBezTo>
                    <a:pt x="37" y="17"/>
                    <a:pt x="30" y="33"/>
                    <a:pt x="22" y="49"/>
                  </a:cubicBezTo>
                  <a:cubicBezTo>
                    <a:pt x="15" y="64"/>
                    <a:pt x="5" y="79"/>
                    <a:pt x="0" y="94"/>
                  </a:cubicBezTo>
                  <a:cubicBezTo>
                    <a:pt x="0" y="95"/>
                    <a:pt x="1" y="95"/>
                    <a:pt x="2" y="95"/>
                  </a:cubicBezTo>
                  <a:cubicBezTo>
                    <a:pt x="12" y="82"/>
                    <a:pt x="18" y="64"/>
                    <a:pt x="25" y="49"/>
                  </a:cubicBezTo>
                  <a:cubicBezTo>
                    <a:pt x="33" y="34"/>
                    <a:pt x="40" y="18"/>
                    <a:pt x="47" y="3"/>
                  </a:cubicBezTo>
                  <a:cubicBezTo>
                    <a:pt x="48" y="1"/>
                    <a:pt x="46" y="0"/>
                    <a:pt x="45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427"/>
            <p:cNvSpPr>
              <a:spLocks/>
            </p:cNvSpPr>
            <p:nvPr/>
          </p:nvSpPr>
          <p:spPr bwMode="auto">
            <a:xfrm>
              <a:off x="5775326" y="4814888"/>
              <a:ext cx="85725" cy="166688"/>
            </a:xfrm>
            <a:custGeom>
              <a:avLst/>
              <a:gdLst>
                <a:gd name="T0" fmla="*/ 37 w 40"/>
                <a:gd name="T1" fmla="*/ 1 h 78"/>
                <a:gd name="T2" fmla="*/ 13 w 40"/>
                <a:gd name="T3" fmla="*/ 51 h 78"/>
                <a:gd name="T4" fmla="*/ 8 w 40"/>
                <a:gd name="T5" fmla="*/ 77 h 78"/>
                <a:gd name="T6" fmla="*/ 9 w 40"/>
                <a:gd name="T7" fmla="*/ 77 h 78"/>
                <a:gd name="T8" fmla="*/ 14 w 40"/>
                <a:gd name="T9" fmla="*/ 56 h 78"/>
                <a:gd name="T10" fmla="*/ 22 w 40"/>
                <a:gd name="T11" fmla="*/ 38 h 78"/>
                <a:gd name="T12" fmla="*/ 40 w 40"/>
                <a:gd name="T13" fmla="*/ 3 h 78"/>
                <a:gd name="T14" fmla="*/ 37 w 40"/>
                <a:gd name="T15" fmla="*/ 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78">
                  <a:moveTo>
                    <a:pt x="37" y="1"/>
                  </a:moveTo>
                  <a:cubicBezTo>
                    <a:pt x="30" y="18"/>
                    <a:pt x="21" y="35"/>
                    <a:pt x="13" y="51"/>
                  </a:cubicBezTo>
                  <a:cubicBezTo>
                    <a:pt x="10" y="59"/>
                    <a:pt x="0" y="71"/>
                    <a:pt x="8" y="77"/>
                  </a:cubicBezTo>
                  <a:cubicBezTo>
                    <a:pt x="9" y="78"/>
                    <a:pt x="10" y="77"/>
                    <a:pt x="9" y="77"/>
                  </a:cubicBezTo>
                  <a:cubicBezTo>
                    <a:pt x="5" y="70"/>
                    <a:pt x="11" y="62"/>
                    <a:pt x="14" y="56"/>
                  </a:cubicBezTo>
                  <a:cubicBezTo>
                    <a:pt x="17" y="50"/>
                    <a:pt x="19" y="44"/>
                    <a:pt x="22" y="38"/>
                  </a:cubicBezTo>
                  <a:cubicBezTo>
                    <a:pt x="28" y="26"/>
                    <a:pt x="34" y="15"/>
                    <a:pt x="40" y="3"/>
                  </a:cubicBezTo>
                  <a:cubicBezTo>
                    <a:pt x="40" y="1"/>
                    <a:pt x="38" y="0"/>
                    <a:pt x="37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428"/>
            <p:cNvSpPr>
              <a:spLocks/>
            </p:cNvSpPr>
            <p:nvPr/>
          </p:nvSpPr>
          <p:spPr bwMode="auto">
            <a:xfrm>
              <a:off x="6234113" y="4340226"/>
              <a:ext cx="49213" cy="84138"/>
            </a:xfrm>
            <a:custGeom>
              <a:avLst/>
              <a:gdLst>
                <a:gd name="T0" fmla="*/ 23 w 23"/>
                <a:gd name="T1" fmla="*/ 0 h 39"/>
                <a:gd name="T2" fmla="*/ 8 w 23"/>
                <a:gd name="T3" fmla="*/ 20 h 39"/>
                <a:gd name="T4" fmla="*/ 0 w 23"/>
                <a:gd name="T5" fmla="*/ 38 h 39"/>
                <a:gd name="T6" fmla="*/ 1 w 23"/>
                <a:gd name="T7" fmla="*/ 38 h 39"/>
                <a:gd name="T8" fmla="*/ 23 w 23"/>
                <a:gd name="T9" fmla="*/ 1 h 39"/>
                <a:gd name="T10" fmla="*/ 23 w 23"/>
                <a:gd name="T1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39">
                  <a:moveTo>
                    <a:pt x="23" y="0"/>
                  </a:moveTo>
                  <a:cubicBezTo>
                    <a:pt x="17" y="6"/>
                    <a:pt x="13" y="13"/>
                    <a:pt x="8" y="20"/>
                  </a:cubicBezTo>
                  <a:cubicBezTo>
                    <a:pt x="4" y="25"/>
                    <a:pt x="0" y="31"/>
                    <a:pt x="0" y="38"/>
                  </a:cubicBezTo>
                  <a:cubicBezTo>
                    <a:pt x="0" y="39"/>
                    <a:pt x="1" y="39"/>
                    <a:pt x="1" y="38"/>
                  </a:cubicBezTo>
                  <a:cubicBezTo>
                    <a:pt x="5" y="25"/>
                    <a:pt x="14" y="12"/>
                    <a:pt x="23" y="1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429"/>
            <p:cNvSpPr>
              <a:spLocks/>
            </p:cNvSpPr>
            <p:nvPr/>
          </p:nvSpPr>
          <p:spPr bwMode="auto">
            <a:xfrm>
              <a:off x="6227763" y="4321176"/>
              <a:ext cx="103188" cy="146050"/>
            </a:xfrm>
            <a:custGeom>
              <a:avLst/>
              <a:gdLst>
                <a:gd name="T0" fmla="*/ 45 w 48"/>
                <a:gd name="T1" fmla="*/ 1 h 68"/>
                <a:gd name="T2" fmla="*/ 21 w 48"/>
                <a:gd name="T3" fmla="*/ 34 h 68"/>
                <a:gd name="T4" fmla="*/ 0 w 48"/>
                <a:gd name="T5" fmla="*/ 67 h 68"/>
                <a:gd name="T6" fmla="*/ 1 w 48"/>
                <a:gd name="T7" fmla="*/ 68 h 68"/>
                <a:gd name="T8" fmla="*/ 10 w 48"/>
                <a:gd name="T9" fmla="*/ 54 h 68"/>
                <a:gd name="T10" fmla="*/ 21 w 48"/>
                <a:gd name="T11" fmla="*/ 38 h 68"/>
                <a:gd name="T12" fmla="*/ 47 w 48"/>
                <a:gd name="T13" fmla="*/ 3 h 68"/>
                <a:gd name="T14" fmla="*/ 45 w 48"/>
                <a:gd name="T15" fmla="*/ 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68">
                  <a:moveTo>
                    <a:pt x="45" y="1"/>
                  </a:moveTo>
                  <a:cubicBezTo>
                    <a:pt x="35" y="11"/>
                    <a:pt x="29" y="23"/>
                    <a:pt x="21" y="34"/>
                  </a:cubicBezTo>
                  <a:cubicBezTo>
                    <a:pt x="14" y="44"/>
                    <a:pt x="3" y="55"/>
                    <a:pt x="0" y="67"/>
                  </a:cubicBezTo>
                  <a:cubicBezTo>
                    <a:pt x="0" y="68"/>
                    <a:pt x="1" y="68"/>
                    <a:pt x="1" y="68"/>
                  </a:cubicBezTo>
                  <a:cubicBezTo>
                    <a:pt x="5" y="63"/>
                    <a:pt x="7" y="58"/>
                    <a:pt x="10" y="54"/>
                  </a:cubicBezTo>
                  <a:cubicBezTo>
                    <a:pt x="14" y="48"/>
                    <a:pt x="18" y="43"/>
                    <a:pt x="21" y="38"/>
                  </a:cubicBezTo>
                  <a:cubicBezTo>
                    <a:pt x="30" y="26"/>
                    <a:pt x="37" y="13"/>
                    <a:pt x="47" y="3"/>
                  </a:cubicBezTo>
                  <a:cubicBezTo>
                    <a:pt x="48" y="2"/>
                    <a:pt x="46" y="0"/>
                    <a:pt x="45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430"/>
            <p:cNvSpPr>
              <a:spLocks/>
            </p:cNvSpPr>
            <p:nvPr/>
          </p:nvSpPr>
          <p:spPr bwMode="auto">
            <a:xfrm>
              <a:off x="6237288" y="4327526"/>
              <a:ext cx="112713" cy="150813"/>
            </a:xfrm>
            <a:custGeom>
              <a:avLst/>
              <a:gdLst>
                <a:gd name="T0" fmla="*/ 50 w 52"/>
                <a:gd name="T1" fmla="*/ 1 h 70"/>
                <a:gd name="T2" fmla="*/ 25 w 52"/>
                <a:gd name="T3" fmla="*/ 38 h 70"/>
                <a:gd name="T4" fmla="*/ 0 w 52"/>
                <a:gd name="T5" fmla="*/ 69 h 70"/>
                <a:gd name="T6" fmla="*/ 1 w 52"/>
                <a:gd name="T7" fmla="*/ 70 h 70"/>
                <a:gd name="T8" fmla="*/ 14 w 52"/>
                <a:gd name="T9" fmla="*/ 57 h 70"/>
                <a:gd name="T10" fmla="*/ 31 w 52"/>
                <a:gd name="T11" fmla="*/ 35 h 70"/>
                <a:gd name="T12" fmla="*/ 52 w 52"/>
                <a:gd name="T13" fmla="*/ 2 h 70"/>
                <a:gd name="T14" fmla="*/ 50 w 52"/>
                <a:gd name="T15" fmla="*/ 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70">
                  <a:moveTo>
                    <a:pt x="50" y="1"/>
                  </a:moveTo>
                  <a:cubicBezTo>
                    <a:pt x="47" y="15"/>
                    <a:pt x="33" y="28"/>
                    <a:pt x="25" y="38"/>
                  </a:cubicBezTo>
                  <a:cubicBezTo>
                    <a:pt x="16" y="48"/>
                    <a:pt x="7" y="58"/>
                    <a:pt x="0" y="69"/>
                  </a:cubicBezTo>
                  <a:cubicBezTo>
                    <a:pt x="0" y="69"/>
                    <a:pt x="1" y="70"/>
                    <a:pt x="1" y="70"/>
                  </a:cubicBezTo>
                  <a:cubicBezTo>
                    <a:pt x="7" y="67"/>
                    <a:pt x="10" y="62"/>
                    <a:pt x="14" y="57"/>
                  </a:cubicBezTo>
                  <a:cubicBezTo>
                    <a:pt x="19" y="50"/>
                    <a:pt x="25" y="42"/>
                    <a:pt x="31" y="35"/>
                  </a:cubicBezTo>
                  <a:cubicBezTo>
                    <a:pt x="39" y="26"/>
                    <a:pt x="50" y="14"/>
                    <a:pt x="52" y="2"/>
                  </a:cubicBezTo>
                  <a:cubicBezTo>
                    <a:pt x="52" y="0"/>
                    <a:pt x="50" y="0"/>
                    <a:pt x="50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431"/>
            <p:cNvSpPr>
              <a:spLocks/>
            </p:cNvSpPr>
            <p:nvPr/>
          </p:nvSpPr>
          <p:spPr bwMode="auto">
            <a:xfrm>
              <a:off x="6242051" y="4303713"/>
              <a:ext cx="142875" cy="207963"/>
            </a:xfrm>
            <a:custGeom>
              <a:avLst/>
              <a:gdLst>
                <a:gd name="T0" fmla="*/ 63 w 66"/>
                <a:gd name="T1" fmla="*/ 2 h 97"/>
                <a:gd name="T2" fmla="*/ 52 w 66"/>
                <a:gd name="T3" fmla="*/ 20 h 97"/>
                <a:gd name="T4" fmla="*/ 33 w 66"/>
                <a:gd name="T5" fmla="*/ 47 h 97"/>
                <a:gd name="T6" fmla="*/ 12 w 66"/>
                <a:gd name="T7" fmla="*/ 76 h 97"/>
                <a:gd name="T8" fmla="*/ 0 w 66"/>
                <a:gd name="T9" fmla="*/ 95 h 97"/>
                <a:gd name="T10" fmla="*/ 3 w 66"/>
                <a:gd name="T11" fmla="*/ 95 h 97"/>
                <a:gd name="T12" fmla="*/ 11 w 66"/>
                <a:gd name="T13" fmla="*/ 84 h 97"/>
                <a:gd name="T14" fmla="*/ 18 w 66"/>
                <a:gd name="T15" fmla="*/ 74 h 97"/>
                <a:gd name="T16" fmla="*/ 37 w 66"/>
                <a:gd name="T17" fmla="*/ 47 h 97"/>
                <a:gd name="T18" fmla="*/ 54 w 66"/>
                <a:gd name="T19" fmla="*/ 23 h 97"/>
                <a:gd name="T20" fmla="*/ 65 w 66"/>
                <a:gd name="T21" fmla="*/ 4 h 97"/>
                <a:gd name="T22" fmla="*/ 63 w 66"/>
                <a:gd name="T23" fmla="*/ 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6" h="97">
                  <a:moveTo>
                    <a:pt x="63" y="2"/>
                  </a:moveTo>
                  <a:cubicBezTo>
                    <a:pt x="58" y="7"/>
                    <a:pt x="56" y="14"/>
                    <a:pt x="52" y="20"/>
                  </a:cubicBezTo>
                  <a:cubicBezTo>
                    <a:pt x="47" y="30"/>
                    <a:pt x="39" y="38"/>
                    <a:pt x="33" y="47"/>
                  </a:cubicBezTo>
                  <a:cubicBezTo>
                    <a:pt x="27" y="57"/>
                    <a:pt x="19" y="66"/>
                    <a:pt x="12" y="76"/>
                  </a:cubicBezTo>
                  <a:cubicBezTo>
                    <a:pt x="9" y="82"/>
                    <a:pt x="0" y="88"/>
                    <a:pt x="0" y="95"/>
                  </a:cubicBezTo>
                  <a:cubicBezTo>
                    <a:pt x="0" y="96"/>
                    <a:pt x="2" y="97"/>
                    <a:pt x="3" y="95"/>
                  </a:cubicBezTo>
                  <a:cubicBezTo>
                    <a:pt x="4" y="90"/>
                    <a:pt x="8" y="88"/>
                    <a:pt x="11" y="84"/>
                  </a:cubicBezTo>
                  <a:cubicBezTo>
                    <a:pt x="14" y="81"/>
                    <a:pt x="16" y="77"/>
                    <a:pt x="18" y="74"/>
                  </a:cubicBezTo>
                  <a:cubicBezTo>
                    <a:pt x="24" y="65"/>
                    <a:pt x="31" y="56"/>
                    <a:pt x="37" y="47"/>
                  </a:cubicBezTo>
                  <a:cubicBezTo>
                    <a:pt x="42" y="39"/>
                    <a:pt x="49" y="32"/>
                    <a:pt x="54" y="23"/>
                  </a:cubicBezTo>
                  <a:cubicBezTo>
                    <a:pt x="58" y="17"/>
                    <a:pt x="60" y="9"/>
                    <a:pt x="65" y="4"/>
                  </a:cubicBezTo>
                  <a:cubicBezTo>
                    <a:pt x="66" y="2"/>
                    <a:pt x="64" y="0"/>
                    <a:pt x="63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432"/>
            <p:cNvSpPr>
              <a:spLocks/>
            </p:cNvSpPr>
            <p:nvPr/>
          </p:nvSpPr>
          <p:spPr bwMode="auto">
            <a:xfrm>
              <a:off x="6257926" y="4346576"/>
              <a:ext cx="144463" cy="190500"/>
            </a:xfrm>
            <a:custGeom>
              <a:avLst/>
              <a:gdLst>
                <a:gd name="T0" fmla="*/ 66 w 67"/>
                <a:gd name="T1" fmla="*/ 2 h 89"/>
                <a:gd name="T2" fmla="*/ 56 w 67"/>
                <a:gd name="T3" fmla="*/ 10 h 89"/>
                <a:gd name="T4" fmla="*/ 38 w 67"/>
                <a:gd name="T5" fmla="*/ 36 h 89"/>
                <a:gd name="T6" fmla="*/ 23 w 67"/>
                <a:gd name="T7" fmla="*/ 57 h 89"/>
                <a:gd name="T8" fmla="*/ 4 w 67"/>
                <a:gd name="T9" fmla="*/ 79 h 89"/>
                <a:gd name="T10" fmla="*/ 30 w 67"/>
                <a:gd name="T11" fmla="*/ 43 h 89"/>
                <a:gd name="T12" fmla="*/ 53 w 67"/>
                <a:gd name="T13" fmla="*/ 3 h 89"/>
                <a:gd name="T14" fmla="*/ 51 w 67"/>
                <a:gd name="T15" fmla="*/ 2 h 89"/>
                <a:gd name="T16" fmla="*/ 22 w 67"/>
                <a:gd name="T17" fmla="*/ 48 h 89"/>
                <a:gd name="T18" fmla="*/ 0 w 67"/>
                <a:gd name="T19" fmla="*/ 82 h 89"/>
                <a:gd name="T20" fmla="*/ 2 w 67"/>
                <a:gd name="T21" fmla="*/ 83 h 89"/>
                <a:gd name="T22" fmla="*/ 28 w 67"/>
                <a:gd name="T23" fmla="*/ 51 h 89"/>
                <a:gd name="T24" fmla="*/ 57 w 67"/>
                <a:gd name="T25" fmla="*/ 10 h 89"/>
                <a:gd name="T26" fmla="*/ 62 w 67"/>
                <a:gd name="T27" fmla="*/ 5 h 89"/>
                <a:gd name="T28" fmla="*/ 62 w 67"/>
                <a:gd name="T29" fmla="*/ 8 h 89"/>
                <a:gd name="T30" fmla="*/ 55 w 67"/>
                <a:gd name="T31" fmla="*/ 20 h 89"/>
                <a:gd name="T32" fmla="*/ 37 w 67"/>
                <a:gd name="T33" fmla="*/ 45 h 89"/>
                <a:gd name="T34" fmla="*/ 22 w 67"/>
                <a:gd name="T35" fmla="*/ 67 h 89"/>
                <a:gd name="T36" fmla="*/ 15 w 67"/>
                <a:gd name="T37" fmla="*/ 76 h 89"/>
                <a:gd name="T38" fmla="*/ 10 w 67"/>
                <a:gd name="T39" fmla="*/ 84 h 89"/>
                <a:gd name="T40" fmla="*/ 9 w 67"/>
                <a:gd name="T41" fmla="*/ 85 h 89"/>
                <a:gd name="T42" fmla="*/ 9 w 67"/>
                <a:gd name="T43" fmla="*/ 86 h 89"/>
                <a:gd name="T44" fmla="*/ 11 w 67"/>
                <a:gd name="T45" fmla="*/ 88 h 89"/>
                <a:gd name="T46" fmla="*/ 14 w 67"/>
                <a:gd name="T47" fmla="*/ 84 h 89"/>
                <a:gd name="T48" fmla="*/ 22 w 67"/>
                <a:gd name="T49" fmla="*/ 71 h 89"/>
                <a:gd name="T50" fmla="*/ 36 w 67"/>
                <a:gd name="T51" fmla="*/ 51 h 89"/>
                <a:gd name="T52" fmla="*/ 67 w 67"/>
                <a:gd name="T53" fmla="*/ 3 h 89"/>
                <a:gd name="T54" fmla="*/ 66 w 67"/>
                <a:gd name="T55" fmla="*/ 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7" h="89">
                  <a:moveTo>
                    <a:pt x="66" y="2"/>
                  </a:moveTo>
                  <a:cubicBezTo>
                    <a:pt x="61" y="4"/>
                    <a:pt x="59" y="6"/>
                    <a:pt x="56" y="10"/>
                  </a:cubicBezTo>
                  <a:cubicBezTo>
                    <a:pt x="51" y="19"/>
                    <a:pt x="45" y="27"/>
                    <a:pt x="38" y="36"/>
                  </a:cubicBezTo>
                  <a:cubicBezTo>
                    <a:pt x="33" y="42"/>
                    <a:pt x="28" y="50"/>
                    <a:pt x="23" y="57"/>
                  </a:cubicBezTo>
                  <a:cubicBezTo>
                    <a:pt x="18" y="64"/>
                    <a:pt x="12" y="75"/>
                    <a:pt x="4" y="79"/>
                  </a:cubicBezTo>
                  <a:cubicBezTo>
                    <a:pt x="8" y="65"/>
                    <a:pt x="22" y="53"/>
                    <a:pt x="30" y="43"/>
                  </a:cubicBezTo>
                  <a:cubicBezTo>
                    <a:pt x="39" y="31"/>
                    <a:pt x="47" y="17"/>
                    <a:pt x="53" y="3"/>
                  </a:cubicBezTo>
                  <a:cubicBezTo>
                    <a:pt x="54" y="2"/>
                    <a:pt x="51" y="0"/>
                    <a:pt x="51" y="2"/>
                  </a:cubicBezTo>
                  <a:cubicBezTo>
                    <a:pt x="43" y="18"/>
                    <a:pt x="34" y="34"/>
                    <a:pt x="22" y="48"/>
                  </a:cubicBezTo>
                  <a:cubicBezTo>
                    <a:pt x="13" y="57"/>
                    <a:pt x="2" y="69"/>
                    <a:pt x="0" y="82"/>
                  </a:cubicBezTo>
                  <a:cubicBezTo>
                    <a:pt x="0" y="83"/>
                    <a:pt x="2" y="83"/>
                    <a:pt x="2" y="83"/>
                  </a:cubicBezTo>
                  <a:cubicBezTo>
                    <a:pt x="14" y="76"/>
                    <a:pt x="21" y="62"/>
                    <a:pt x="28" y="51"/>
                  </a:cubicBezTo>
                  <a:cubicBezTo>
                    <a:pt x="38" y="37"/>
                    <a:pt x="48" y="23"/>
                    <a:pt x="57" y="10"/>
                  </a:cubicBezTo>
                  <a:cubicBezTo>
                    <a:pt x="58" y="8"/>
                    <a:pt x="60" y="5"/>
                    <a:pt x="62" y="5"/>
                  </a:cubicBezTo>
                  <a:cubicBezTo>
                    <a:pt x="65" y="5"/>
                    <a:pt x="62" y="7"/>
                    <a:pt x="62" y="8"/>
                  </a:cubicBezTo>
                  <a:cubicBezTo>
                    <a:pt x="60" y="12"/>
                    <a:pt x="57" y="16"/>
                    <a:pt x="55" y="20"/>
                  </a:cubicBezTo>
                  <a:cubicBezTo>
                    <a:pt x="49" y="29"/>
                    <a:pt x="43" y="37"/>
                    <a:pt x="37" y="45"/>
                  </a:cubicBezTo>
                  <a:cubicBezTo>
                    <a:pt x="32" y="52"/>
                    <a:pt x="27" y="60"/>
                    <a:pt x="22" y="67"/>
                  </a:cubicBezTo>
                  <a:cubicBezTo>
                    <a:pt x="20" y="70"/>
                    <a:pt x="17" y="72"/>
                    <a:pt x="15" y="76"/>
                  </a:cubicBezTo>
                  <a:cubicBezTo>
                    <a:pt x="13" y="78"/>
                    <a:pt x="12" y="82"/>
                    <a:pt x="10" y="84"/>
                  </a:cubicBezTo>
                  <a:cubicBezTo>
                    <a:pt x="10" y="84"/>
                    <a:pt x="9" y="84"/>
                    <a:pt x="9" y="85"/>
                  </a:cubicBezTo>
                  <a:cubicBezTo>
                    <a:pt x="9" y="85"/>
                    <a:pt x="9" y="86"/>
                    <a:pt x="9" y="86"/>
                  </a:cubicBezTo>
                  <a:cubicBezTo>
                    <a:pt x="8" y="87"/>
                    <a:pt x="9" y="89"/>
                    <a:pt x="11" y="88"/>
                  </a:cubicBezTo>
                  <a:cubicBezTo>
                    <a:pt x="12" y="86"/>
                    <a:pt x="13" y="85"/>
                    <a:pt x="14" y="84"/>
                  </a:cubicBezTo>
                  <a:cubicBezTo>
                    <a:pt x="16" y="79"/>
                    <a:pt x="18" y="75"/>
                    <a:pt x="22" y="71"/>
                  </a:cubicBezTo>
                  <a:cubicBezTo>
                    <a:pt x="27" y="65"/>
                    <a:pt x="31" y="58"/>
                    <a:pt x="36" y="51"/>
                  </a:cubicBezTo>
                  <a:cubicBezTo>
                    <a:pt x="47" y="35"/>
                    <a:pt x="58" y="20"/>
                    <a:pt x="67" y="3"/>
                  </a:cubicBezTo>
                  <a:cubicBezTo>
                    <a:pt x="67" y="3"/>
                    <a:pt x="66" y="2"/>
                    <a:pt x="66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433"/>
            <p:cNvSpPr>
              <a:spLocks/>
            </p:cNvSpPr>
            <p:nvPr/>
          </p:nvSpPr>
          <p:spPr bwMode="auto">
            <a:xfrm>
              <a:off x="6296026" y="4357688"/>
              <a:ext cx="122238" cy="184150"/>
            </a:xfrm>
            <a:custGeom>
              <a:avLst/>
              <a:gdLst>
                <a:gd name="T0" fmla="*/ 52 w 57"/>
                <a:gd name="T1" fmla="*/ 2 h 86"/>
                <a:gd name="T2" fmla="*/ 23 w 57"/>
                <a:gd name="T3" fmla="*/ 46 h 86"/>
                <a:gd name="T4" fmla="*/ 11 w 57"/>
                <a:gd name="T5" fmla="*/ 68 h 86"/>
                <a:gd name="T6" fmla="*/ 5 w 57"/>
                <a:gd name="T7" fmla="*/ 74 h 86"/>
                <a:gd name="T8" fmla="*/ 1 w 57"/>
                <a:gd name="T9" fmla="*/ 84 h 86"/>
                <a:gd name="T10" fmla="*/ 2 w 57"/>
                <a:gd name="T11" fmla="*/ 86 h 86"/>
                <a:gd name="T12" fmla="*/ 11 w 57"/>
                <a:gd name="T13" fmla="*/ 72 h 86"/>
                <a:gd name="T14" fmla="*/ 24 w 57"/>
                <a:gd name="T15" fmla="*/ 52 h 86"/>
                <a:gd name="T16" fmla="*/ 55 w 57"/>
                <a:gd name="T17" fmla="*/ 3 h 86"/>
                <a:gd name="T18" fmla="*/ 52 w 57"/>
                <a:gd name="T19" fmla="*/ 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86">
                  <a:moveTo>
                    <a:pt x="52" y="2"/>
                  </a:moveTo>
                  <a:cubicBezTo>
                    <a:pt x="43" y="16"/>
                    <a:pt x="32" y="31"/>
                    <a:pt x="23" y="46"/>
                  </a:cubicBezTo>
                  <a:cubicBezTo>
                    <a:pt x="19" y="53"/>
                    <a:pt x="16" y="61"/>
                    <a:pt x="11" y="68"/>
                  </a:cubicBezTo>
                  <a:cubicBezTo>
                    <a:pt x="9" y="70"/>
                    <a:pt x="7" y="72"/>
                    <a:pt x="5" y="74"/>
                  </a:cubicBezTo>
                  <a:cubicBezTo>
                    <a:pt x="3" y="78"/>
                    <a:pt x="4" y="81"/>
                    <a:pt x="1" y="84"/>
                  </a:cubicBezTo>
                  <a:cubicBezTo>
                    <a:pt x="0" y="85"/>
                    <a:pt x="1" y="86"/>
                    <a:pt x="2" y="86"/>
                  </a:cubicBezTo>
                  <a:cubicBezTo>
                    <a:pt x="7" y="82"/>
                    <a:pt x="7" y="77"/>
                    <a:pt x="11" y="72"/>
                  </a:cubicBezTo>
                  <a:cubicBezTo>
                    <a:pt x="16" y="66"/>
                    <a:pt x="20" y="59"/>
                    <a:pt x="24" y="52"/>
                  </a:cubicBezTo>
                  <a:cubicBezTo>
                    <a:pt x="33" y="35"/>
                    <a:pt x="45" y="19"/>
                    <a:pt x="55" y="3"/>
                  </a:cubicBezTo>
                  <a:cubicBezTo>
                    <a:pt x="57" y="2"/>
                    <a:pt x="54" y="0"/>
                    <a:pt x="52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434"/>
            <p:cNvSpPr>
              <a:spLocks/>
            </p:cNvSpPr>
            <p:nvPr/>
          </p:nvSpPr>
          <p:spPr bwMode="auto">
            <a:xfrm>
              <a:off x="6307138" y="4389438"/>
              <a:ext cx="114300" cy="165100"/>
            </a:xfrm>
            <a:custGeom>
              <a:avLst/>
              <a:gdLst>
                <a:gd name="T0" fmla="*/ 50 w 53"/>
                <a:gd name="T1" fmla="*/ 12 h 77"/>
                <a:gd name="T2" fmla="*/ 12 w 53"/>
                <a:gd name="T3" fmla="*/ 62 h 77"/>
                <a:gd name="T4" fmla="*/ 12 w 53"/>
                <a:gd name="T5" fmla="*/ 61 h 77"/>
                <a:gd name="T6" fmla="*/ 25 w 53"/>
                <a:gd name="T7" fmla="*/ 42 h 77"/>
                <a:gd name="T8" fmla="*/ 50 w 53"/>
                <a:gd name="T9" fmla="*/ 3 h 77"/>
                <a:gd name="T10" fmla="*/ 48 w 53"/>
                <a:gd name="T11" fmla="*/ 2 h 77"/>
                <a:gd name="T12" fmla="*/ 0 w 53"/>
                <a:gd name="T13" fmla="*/ 74 h 77"/>
                <a:gd name="T14" fmla="*/ 2 w 53"/>
                <a:gd name="T15" fmla="*/ 76 h 77"/>
                <a:gd name="T16" fmla="*/ 7 w 53"/>
                <a:gd name="T17" fmla="*/ 71 h 77"/>
                <a:gd name="T18" fmla="*/ 8 w 53"/>
                <a:gd name="T19" fmla="*/ 70 h 77"/>
                <a:gd name="T20" fmla="*/ 8 w 53"/>
                <a:gd name="T21" fmla="*/ 70 h 77"/>
                <a:gd name="T22" fmla="*/ 27 w 53"/>
                <a:gd name="T23" fmla="*/ 46 h 77"/>
                <a:gd name="T24" fmla="*/ 52 w 53"/>
                <a:gd name="T25" fmla="*/ 13 h 77"/>
                <a:gd name="T26" fmla="*/ 50 w 53"/>
                <a:gd name="T27" fmla="*/ 1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3" h="77">
                  <a:moveTo>
                    <a:pt x="50" y="12"/>
                  </a:moveTo>
                  <a:cubicBezTo>
                    <a:pt x="37" y="28"/>
                    <a:pt x="25" y="46"/>
                    <a:pt x="12" y="62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6" y="54"/>
                    <a:pt x="21" y="48"/>
                    <a:pt x="25" y="42"/>
                  </a:cubicBezTo>
                  <a:cubicBezTo>
                    <a:pt x="34" y="30"/>
                    <a:pt x="43" y="17"/>
                    <a:pt x="50" y="3"/>
                  </a:cubicBezTo>
                  <a:cubicBezTo>
                    <a:pt x="51" y="2"/>
                    <a:pt x="48" y="0"/>
                    <a:pt x="48" y="2"/>
                  </a:cubicBezTo>
                  <a:cubicBezTo>
                    <a:pt x="34" y="27"/>
                    <a:pt x="15" y="50"/>
                    <a:pt x="0" y="74"/>
                  </a:cubicBezTo>
                  <a:cubicBezTo>
                    <a:pt x="0" y="76"/>
                    <a:pt x="1" y="77"/>
                    <a:pt x="2" y="76"/>
                  </a:cubicBezTo>
                  <a:cubicBezTo>
                    <a:pt x="4" y="74"/>
                    <a:pt x="5" y="72"/>
                    <a:pt x="7" y="71"/>
                  </a:cubicBezTo>
                  <a:cubicBezTo>
                    <a:pt x="7" y="71"/>
                    <a:pt x="8" y="71"/>
                    <a:pt x="8" y="70"/>
                  </a:cubicBezTo>
                  <a:cubicBezTo>
                    <a:pt x="8" y="70"/>
                    <a:pt x="8" y="70"/>
                    <a:pt x="8" y="70"/>
                  </a:cubicBezTo>
                  <a:cubicBezTo>
                    <a:pt x="15" y="63"/>
                    <a:pt x="21" y="54"/>
                    <a:pt x="27" y="46"/>
                  </a:cubicBezTo>
                  <a:cubicBezTo>
                    <a:pt x="35" y="35"/>
                    <a:pt x="43" y="24"/>
                    <a:pt x="52" y="13"/>
                  </a:cubicBezTo>
                  <a:cubicBezTo>
                    <a:pt x="53" y="12"/>
                    <a:pt x="52" y="10"/>
                    <a:pt x="50" y="1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435"/>
            <p:cNvSpPr>
              <a:spLocks/>
            </p:cNvSpPr>
            <p:nvPr/>
          </p:nvSpPr>
          <p:spPr bwMode="auto">
            <a:xfrm>
              <a:off x="6342063" y="4424363"/>
              <a:ext cx="90488" cy="111125"/>
            </a:xfrm>
            <a:custGeom>
              <a:avLst/>
              <a:gdLst>
                <a:gd name="T0" fmla="*/ 14 w 42"/>
                <a:gd name="T1" fmla="*/ 37 h 52"/>
                <a:gd name="T2" fmla="*/ 41 w 42"/>
                <a:gd name="T3" fmla="*/ 2 h 52"/>
                <a:gd name="T4" fmla="*/ 40 w 42"/>
                <a:gd name="T5" fmla="*/ 0 h 52"/>
                <a:gd name="T6" fmla="*/ 38 w 42"/>
                <a:gd name="T7" fmla="*/ 0 h 52"/>
                <a:gd name="T8" fmla="*/ 37 w 42"/>
                <a:gd name="T9" fmla="*/ 3 h 52"/>
                <a:gd name="T10" fmla="*/ 17 w 42"/>
                <a:gd name="T11" fmla="*/ 29 h 52"/>
                <a:gd name="T12" fmla="*/ 1 w 42"/>
                <a:gd name="T13" fmla="*/ 51 h 52"/>
                <a:gd name="T14" fmla="*/ 2 w 42"/>
                <a:gd name="T15" fmla="*/ 52 h 52"/>
                <a:gd name="T16" fmla="*/ 24 w 42"/>
                <a:gd name="T17" fmla="*/ 34 h 52"/>
                <a:gd name="T18" fmla="*/ 21 w 42"/>
                <a:gd name="T19" fmla="*/ 39 h 52"/>
                <a:gd name="T20" fmla="*/ 17 w 42"/>
                <a:gd name="T21" fmla="*/ 46 h 52"/>
                <a:gd name="T22" fmla="*/ 19 w 42"/>
                <a:gd name="T23" fmla="*/ 47 h 52"/>
                <a:gd name="T24" fmla="*/ 29 w 42"/>
                <a:gd name="T25" fmla="*/ 30 h 52"/>
                <a:gd name="T26" fmla="*/ 27 w 42"/>
                <a:gd name="T27" fmla="*/ 29 h 52"/>
                <a:gd name="T28" fmla="*/ 7 w 42"/>
                <a:gd name="T29" fmla="*/ 47 h 52"/>
                <a:gd name="T30" fmla="*/ 7 w 42"/>
                <a:gd name="T31" fmla="*/ 45 h 52"/>
                <a:gd name="T32" fmla="*/ 14 w 42"/>
                <a:gd name="T33" fmla="*/ 3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" h="52">
                  <a:moveTo>
                    <a:pt x="14" y="37"/>
                  </a:moveTo>
                  <a:cubicBezTo>
                    <a:pt x="24" y="27"/>
                    <a:pt x="33" y="15"/>
                    <a:pt x="41" y="2"/>
                  </a:cubicBezTo>
                  <a:cubicBezTo>
                    <a:pt x="42" y="1"/>
                    <a:pt x="41" y="0"/>
                    <a:pt x="40" y="0"/>
                  </a:cubicBezTo>
                  <a:cubicBezTo>
                    <a:pt x="39" y="0"/>
                    <a:pt x="39" y="0"/>
                    <a:pt x="38" y="0"/>
                  </a:cubicBezTo>
                  <a:cubicBezTo>
                    <a:pt x="36" y="0"/>
                    <a:pt x="36" y="2"/>
                    <a:pt x="37" y="3"/>
                  </a:cubicBezTo>
                  <a:cubicBezTo>
                    <a:pt x="31" y="12"/>
                    <a:pt x="24" y="21"/>
                    <a:pt x="17" y="29"/>
                  </a:cubicBezTo>
                  <a:cubicBezTo>
                    <a:pt x="11" y="36"/>
                    <a:pt x="5" y="43"/>
                    <a:pt x="1" y="51"/>
                  </a:cubicBezTo>
                  <a:cubicBezTo>
                    <a:pt x="0" y="52"/>
                    <a:pt x="1" y="52"/>
                    <a:pt x="2" y="52"/>
                  </a:cubicBezTo>
                  <a:cubicBezTo>
                    <a:pt x="9" y="46"/>
                    <a:pt x="16" y="39"/>
                    <a:pt x="24" y="34"/>
                  </a:cubicBezTo>
                  <a:cubicBezTo>
                    <a:pt x="23" y="36"/>
                    <a:pt x="22" y="37"/>
                    <a:pt x="21" y="39"/>
                  </a:cubicBezTo>
                  <a:cubicBezTo>
                    <a:pt x="19" y="41"/>
                    <a:pt x="18" y="43"/>
                    <a:pt x="17" y="46"/>
                  </a:cubicBezTo>
                  <a:cubicBezTo>
                    <a:pt x="16" y="47"/>
                    <a:pt x="18" y="48"/>
                    <a:pt x="19" y="47"/>
                  </a:cubicBezTo>
                  <a:cubicBezTo>
                    <a:pt x="22" y="41"/>
                    <a:pt x="27" y="36"/>
                    <a:pt x="29" y="30"/>
                  </a:cubicBezTo>
                  <a:cubicBezTo>
                    <a:pt x="29" y="29"/>
                    <a:pt x="28" y="29"/>
                    <a:pt x="27" y="29"/>
                  </a:cubicBezTo>
                  <a:cubicBezTo>
                    <a:pt x="21" y="36"/>
                    <a:pt x="14" y="41"/>
                    <a:pt x="7" y="47"/>
                  </a:cubicBezTo>
                  <a:cubicBezTo>
                    <a:pt x="0" y="52"/>
                    <a:pt x="5" y="47"/>
                    <a:pt x="7" y="45"/>
                  </a:cubicBezTo>
                  <a:cubicBezTo>
                    <a:pt x="9" y="43"/>
                    <a:pt x="12" y="40"/>
                    <a:pt x="14" y="37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81" name="PA_组合 680"/>
          <p:cNvGrpSpPr/>
          <p:nvPr>
            <p:custDataLst>
              <p:tags r:id="rId19"/>
            </p:custDataLst>
          </p:nvPr>
        </p:nvGrpSpPr>
        <p:grpSpPr>
          <a:xfrm>
            <a:off x="7544118" y="4152901"/>
            <a:ext cx="931863" cy="954088"/>
            <a:chOff x="6853238" y="4152901"/>
            <a:chExt cx="931863" cy="954088"/>
          </a:xfrm>
        </p:grpSpPr>
        <p:sp>
          <p:nvSpPr>
            <p:cNvPr id="94" name="Freeform 436"/>
            <p:cNvSpPr>
              <a:spLocks noEditPoints="1"/>
            </p:cNvSpPr>
            <p:nvPr/>
          </p:nvSpPr>
          <p:spPr bwMode="auto">
            <a:xfrm>
              <a:off x="7131051" y="4152901"/>
              <a:ext cx="300038" cy="454025"/>
            </a:xfrm>
            <a:custGeom>
              <a:avLst/>
              <a:gdLst>
                <a:gd name="T0" fmla="*/ 127 w 139"/>
                <a:gd name="T1" fmla="*/ 126 h 211"/>
                <a:gd name="T2" fmla="*/ 107 w 139"/>
                <a:gd name="T3" fmla="*/ 91 h 211"/>
                <a:gd name="T4" fmla="*/ 112 w 139"/>
                <a:gd name="T5" fmla="*/ 85 h 211"/>
                <a:gd name="T6" fmla="*/ 99 w 139"/>
                <a:gd name="T7" fmla="*/ 22 h 211"/>
                <a:gd name="T8" fmla="*/ 94 w 139"/>
                <a:gd name="T9" fmla="*/ 13 h 211"/>
                <a:gd name="T10" fmla="*/ 82 w 139"/>
                <a:gd name="T11" fmla="*/ 6 h 211"/>
                <a:gd name="T12" fmla="*/ 45 w 139"/>
                <a:gd name="T13" fmla="*/ 12 h 211"/>
                <a:gd name="T14" fmla="*/ 33 w 139"/>
                <a:gd name="T15" fmla="*/ 89 h 211"/>
                <a:gd name="T16" fmla="*/ 42 w 139"/>
                <a:gd name="T17" fmla="*/ 96 h 211"/>
                <a:gd name="T18" fmla="*/ 26 w 139"/>
                <a:gd name="T19" fmla="*/ 113 h 211"/>
                <a:gd name="T20" fmla="*/ 5 w 139"/>
                <a:gd name="T21" fmla="*/ 165 h 211"/>
                <a:gd name="T22" fmla="*/ 9 w 139"/>
                <a:gd name="T23" fmla="*/ 203 h 211"/>
                <a:gd name="T24" fmla="*/ 51 w 139"/>
                <a:gd name="T25" fmla="*/ 207 h 211"/>
                <a:gd name="T26" fmla="*/ 112 w 139"/>
                <a:gd name="T27" fmla="*/ 204 h 211"/>
                <a:gd name="T28" fmla="*/ 138 w 139"/>
                <a:gd name="T29" fmla="*/ 182 h 211"/>
                <a:gd name="T30" fmla="*/ 127 w 139"/>
                <a:gd name="T31" fmla="*/ 126 h 211"/>
                <a:gd name="T32" fmla="*/ 41 w 139"/>
                <a:gd name="T33" fmla="*/ 32 h 211"/>
                <a:gd name="T34" fmla="*/ 82 w 139"/>
                <a:gd name="T35" fmla="*/ 14 h 211"/>
                <a:gd name="T36" fmla="*/ 88 w 139"/>
                <a:gd name="T37" fmla="*/ 21 h 211"/>
                <a:gd name="T38" fmla="*/ 89 w 139"/>
                <a:gd name="T39" fmla="*/ 22 h 211"/>
                <a:gd name="T40" fmla="*/ 90 w 139"/>
                <a:gd name="T41" fmla="*/ 30 h 211"/>
                <a:gd name="T42" fmla="*/ 95 w 139"/>
                <a:gd name="T43" fmla="*/ 35 h 211"/>
                <a:gd name="T44" fmla="*/ 96 w 139"/>
                <a:gd name="T45" fmla="*/ 36 h 211"/>
                <a:gd name="T46" fmla="*/ 97 w 139"/>
                <a:gd name="T47" fmla="*/ 37 h 211"/>
                <a:gd name="T48" fmla="*/ 104 w 139"/>
                <a:gd name="T49" fmla="*/ 72 h 211"/>
                <a:gd name="T50" fmla="*/ 80 w 139"/>
                <a:gd name="T51" fmla="*/ 88 h 211"/>
                <a:gd name="T52" fmla="*/ 49 w 139"/>
                <a:gd name="T53" fmla="*/ 85 h 211"/>
                <a:gd name="T54" fmla="*/ 41 w 139"/>
                <a:gd name="T55" fmla="*/ 32 h 211"/>
                <a:gd name="T56" fmla="*/ 124 w 139"/>
                <a:gd name="T57" fmla="*/ 182 h 211"/>
                <a:gd name="T58" fmla="*/ 106 w 139"/>
                <a:gd name="T59" fmla="*/ 191 h 211"/>
                <a:gd name="T60" fmla="*/ 63 w 139"/>
                <a:gd name="T61" fmla="*/ 193 h 211"/>
                <a:gd name="T62" fmla="*/ 28 w 139"/>
                <a:gd name="T63" fmla="*/ 193 h 211"/>
                <a:gd name="T64" fmla="*/ 18 w 139"/>
                <a:gd name="T65" fmla="*/ 161 h 211"/>
                <a:gd name="T66" fmla="*/ 32 w 139"/>
                <a:gd name="T67" fmla="*/ 129 h 211"/>
                <a:gd name="T68" fmla="*/ 50 w 139"/>
                <a:gd name="T69" fmla="*/ 100 h 211"/>
                <a:gd name="T70" fmla="*/ 72 w 139"/>
                <a:gd name="T71" fmla="*/ 105 h 211"/>
                <a:gd name="T72" fmla="*/ 94 w 139"/>
                <a:gd name="T73" fmla="*/ 98 h 211"/>
                <a:gd name="T74" fmla="*/ 95 w 139"/>
                <a:gd name="T75" fmla="*/ 98 h 211"/>
                <a:gd name="T76" fmla="*/ 110 w 139"/>
                <a:gd name="T77" fmla="*/ 125 h 211"/>
                <a:gd name="T78" fmla="*/ 123 w 139"/>
                <a:gd name="T79" fmla="*/ 162 h 211"/>
                <a:gd name="T80" fmla="*/ 124 w 139"/>
                <a:gd name="T81" fmla="*/ 182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9" h="211">
                  <a:moveTo>
                    <a:pt x="127" y="126"/>
                  </a:moveTo>
                  <a:cubicBezTo>
                    <a:pt x="121" y="114"/>
                    <a:pt x="116" y="101"/>
                    <a:pt x="107" y="91"/>
                  </a:cubicBezTo>
                  <a:cubicBezTo>
                    <a:pt x="109" y="89"/>
                    <a:pt x="110" y="87"/>
                    <a:pt x="112" y="85"/>
                  </a:cubicBezTo>
                  <a:cubicBezTo>
                    <a:pt x="124" y="68"/>
                    <a:pt x="118" y="32"/>
                    <a:pt x="99" y="22"/>
                  </a:cubicBezTo>
                  <a:cubicBezTo>
                    <a:pt x="98" y="19"/>
                    <a:pt x="96" y="15"/>
                    <a:pt x="94" y="13"/>
                  </a:cubicBezTo>
                  <a:cubicBezTo>
                    <a:pt x="92" y="9"/>
                    <a:pt x="86" y="5"/>
                    <a:pt x="82" y="6"/>
                  </a:cubicBezTo>
                  <a:cubicBezTo>
                    <a:pt x="69" y="0"/>
                    <a:pt x="56" y="4"/>
                    <a:pt x="45" y="12"/>
                  </a:cubicBezTo>
                  <a:cubicBezTo>
                    <a:pt x="23" y="28"/>
                    <a:pt x="10" y="69"/>
                    <a:pt x="33" y="89"/>
                  </a:cubicBezTo>
                  <a:cubicBezTo>
                    <a:pt x="36" y="92"/>
                    <a:pt x="39" y="94"/>
                    <a:pt x="42" y="96"/>
                  </a:cubicBezTo>
                  <a:cubicBezTo>
                    <a:pt x="36" y="100"/>
                    <a:pt x="30" y="107"/>
                    <a:pt x="26" y="113"/>
                  </a:cubicBezTo>
                  <a:cubicBezTo>
                    <a:pt x="17" y="128"/>
                    <a:pt x="7" y="147"/>
                    <a:pt x="5" y="165"/>
                  </a:cubicBezTo>
                  <a:cubicBezTo>
                    <a:pt x="4" y="176"/>
                    <a:pt x="0" y="195"/>
                    <a:pt x="9" y="203"/>
                  </a:cubicBezTo>
                  <a:cubicBezTo>
                    <a:pt x="18" y="211"/>
                    <a:pt x="40" y="207"/>
                    <a:pt x="51" y="207"/>
                  </a:cubicBezTo>
                  <a:cubicBezTo>
                    <a:pt x="71" y="207"/>
                    <a:pt x="92" y="207"/>
                    <a:pt x="112" y="204"/>
                  </a:cubicBezTo>
                  <a:cubicBezTo>
                    <a:pt x="127" y="202"/>
                    <a:pt x="137" y="197"/>
                    <a:pt x="138" y="182"/>
                  </a:cubicBezTo>
                  <a:cubicBezTo>
                    <a:pt x="139" y="164"/>
                    <a:pt x="134" y="142"/>
                    <a:pt x="127" y="126"/>
                  </a:cubicBezTo>
                  <a:moveTo>
                    <a:pt x="41" y="32"/>
                  </a:moveTo>
                  <a:cubicBezTo>
                    <a:pt x="48" y="22"/>
                    <a:pt x="67" y="11"/>
                    <a:pt x="82" y="14"/>
                  </a:cubicBezTo>
                  <a:cubicBezTo>
                    <a:pt x="84" y="16"/>
                    <a:pt x="86" y="19"/>
                    <a:pt x="88" y="21"/>
                  </a:cubicBezTo>
                  <a:cubicBezTo>
                    <a:pt x="89" y="21"/>
                    <a:pt x="89" y="22"/>
                    <a:pt x="89" y="22"/>
                  </a:cubicBezTo>
                  <a:cubicBezTo>
                    <a:pt x="88" y="24"/>
                    <a:pt x="88" y="28"/>
                    <a:pt x="90" y="30"/>
                  </a:cubicBezTo>
                  <a:cubicBezTo>
                    <a:pt x="92" y="31"/>
                    <a:pt x="94" y="33"/>
                    <a:pt x="95" y="35"/>
                  </a:cubicBezTo>
                  <a:cubicBezTo>
                    <a:pt x="96" y="35"/>
                    <a:pt x="96" y="36"/>
                    <a:pt x="96" y="36"/>
                  </a:cubicBezTo>
                  <a:cubicBezTo>
                    <a:pt x="96" y="37"/>
                    <a:pt x="97" y="37"/>
                    <a:pt x="97" y="37"/>
                  </a:cubicBezTo>
                  <a:cubicBezTo>
                    <a:pt x="104" y="47"/>
                    <a:pt x="107" y="62"/>
                    <a:pt x="104" y="72"/>
                  </a:cubicBezTo>
                  <a:cubicBezTo>
                    <a:pt x="100" y="82"/>
                    <a:pt x="90" y="86"/>
                    <a:pt x="80" y="88"/>
                  </a:cubicBezTo>
                  <a:cubicBezTo>
                    <a:pt x="67" y="92"/>
                    <a:pt x="61" y="91"/>
                    <a:pt x="49" y="85"/>
                  </a:cubicBezTo>
                  <a:cubicBezTo>
                    <a:pt x="31" y="74"/>
                    <a:pt x="29" y="48"/>
                    <a:pt x="41" y="32"/>
                  </a:cubicBezTo>
                  <a:moveTo>
                    <a:pt x="124" y="182"/>
                  </a:moveTo>
                  <a:cubicBezTo>
                    <a:pt x="121" y="190"/>
                    <a:pt x="113" y="190"/>
                    <a:pt x="106" y="191"/>
                  </a:cubicBezTo>
                  <a:cubicBezTo>
                    <a:pt x="92" y="192"/>
                    <a:pt x="77" y="193"/>
                    <a:pt x="63" y="193"/>
                  </a:cubicBezTo>
                  <a:cubicBezTo>
                    <a:pt x="52" y="193"/>
                    <a:pt x="39" y="195"/>
                    <a:pt x="28" y="193"/>
                  </a:cubicBezTo>
                  <a:cubicBezTo>
                    <a:pt x="14" y="192"/>
                    <a:pt x="16" y="173"/>
                    <a:pt x="18" y="161"/>
                  </a:cubicBezTo>
                  <a:cubicBezTo>
                    <a:pt x="21" y="149"/>
                    <a:pt x="27" y="139"/>
                    <a:pt x="32" y="129"/>
                  </a:cubicBezTo>
                  <a:cubicBezTo>
                    <a:pt x="36" y="118"/>
                    <a:pt x="42" y="109"/>
                    <a:pt x="50" y="100"/>
                  </a:cubicBezTo>
                  <a:cubicBezTo>
                    <a:pt x="57" y="104"/>
                    <a:pt x="64" y="106"/>
                    <a:pt x="72" y="105"/>
                  </a:cubicBezTo>
                  <a:cubicBezTo>
                    <a:pt x="79" y="104"/>
                    <a:pt x="87" y="101"/>
                    <a:pt x="94" y="98"/>
                  </a:cubicBezTo>
                  <a:cubicBezTo>
                    <a:pt x="94" y="98"/>
                    <a:pt x="95" y="98"/>
                    <a:pt x="95" y="98"/>
                  </a:cubicBezTo>
                  <a:cubicBezTo>
                    <a:pt x="101" y="107"/>
                    <a:pt x="105" y="116"/>
                    <a:pt x="110" y="125"/>
                  </a:cubicBezTo>
                  <a:cubicBezTo>
                    <a:pt x="116" y="137"/>
                    <a:pt x="121" y="149"/>
                    <a:pt x="123" y="162"/>
                  </a:cubicBezTo>
                  <a:cubicBezTo>
                    <a:pt x="123" y="164"/>
                    <a:pt x="125" y="179"/>
                    <a:pt x="124" y="18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437"/>
            <p:cNvSpPr>
              <a:spLocks noEditPoints="1"/>
            </p:cNvSpPr>
            <p:nvPr/>
          </p:nvSpPr>
          <p:spPr bwMode="auto">
            <a:xfrm>
              <a:off x="6853238" y="4654551"/>
              <a:ext cx="300038" cy="452438"/>
            </a:xfrm>
            <a:custGeom>
              <a:avLst/>
              <a:gdLst>
                <a:gd name="T0" fmla="*/ 127 w 139"/>
                <a:gd name="T1" fmla="*/ 126 h 211"/>
                <a:gd name="T2" fmla="*/ 107 w 139"/>
                <a:gd name="T3" fmla="*/ 91 h 211"/>
                <a:gd name="T4" fmla="*/ 112 w 139"/>
                <a:gd name="T5" fmla="*/ 85 h 211"/>
                <a:gd name="T6" fmla="*/ 99 w 139"/>
                <a:gd name="T7" fmla="*/ 22 h 211"/>
                <a:gd name="T8" fmla="*/ 94 w 139"/>
                <a:gd name="T9" fmla="*/ 13 h 211"/>
                <a:gd name="T10" fmla="*/ 82 w 139"/>
                <a:gd name="T11" fmla="*/ 7 h 211"/>
                <a:gd name="T12" fmla="*/ 45 w 139"/>
                <a:gd name="T13" fmla="*/ 13 h 211"/>
                <a:gd name="T14" fmla="*/ 33 w 139"/>
                <a:gd name="T15" fmla="*/ 90 h 211"/>
                <a:gd name="T16" fmla="*/ 42 w 139"/>
                <a:gd name="T17" fmla="*/ 96 h 211"/>
                <a:gd name="T18" fmla="*/ 26 w 139"/>
                <a:gd name="T19" fmla="*/ 113 h 211"/>
                <a:gd name="T20" fmla="*/ 5 w 139"/>
                <a:gd name="T21" fmla="*/ 166 h 211"/>
                <a:gd name="T22" fmla="*/ 9 w 139"/>
                <a:gd name="T23" fmla="*/ 203 h 211"/>
                <a:gd name="T24" fmla="*/ 51 w 139"/>
                <a:gd name="T25" fmla="*/ 207 h 211"/>
                <a:gd name="T26" fmla="*/ 112 w 139"/>
                <a:gd name="T27" fmla="*/ 204 h 211"/>
                <a:gd name="T28" fmla="*/ 138 w 139"/>
                <a:gd name="T29" fmla="*/ 182 h 211"/>
                <a:gd name="T30" fmla="*/ 127 w 139"/>
                <a:gd name="T31" fmla="*/ 126 h 211"/>
                <a:gd name="T32" fmla="*/ 41 w 139"/>
                <a:gd name="T33" fmla="*/ 32 h 211"/>
                <a:gd name="T34" fmla="*/ 82 w 139"/>
                <a:gd name="T35" fmla="*/ 14 h 211"/>
                <a:gd name="T36" fmla="*/ 88 w 139"/>
                <a:gd name="T37" fmla="*/ 21 h 211"/>
                <a:gd name="T38" fmla="*/ 89 w 139"/>
                <a:gd name="T39" fmla="*/ 22 h 211"/>
                <a:gd name="T40" fmla="*/ 90 w 139"/>
                <a:gd name="T41" fmla="*/ 30 h 211"/>
                <a:gd name="T42" fmla="*/ 95 w 139"/>
                <a:gd name="T43" fmla="*/ 35 h 211"/>
                <a:gd name="T44" fmla="*/ 96 w 139"/>
                <a:gd name="T45" fmla="*/ 37 h 211"/>
                <a:gd name="T46" fmla="*/ 97 w 139"/>
                <a:gd name="T47" fmla="*/ 37 h 211"/>
                <a:gd name="T48" fmla="*/ 104 w 139"/>
                <a:gd name="T49" fmla="*/ 72 h 211"/>
                <a:gd name="T50" fmla="*/ 80 w 139"/>
                <a:gd name="T51" fmla="*/ 89 h 211"/>
                <a:gd name="T52" fmla="*/ 49 w 139"/>
                <a:gd name="T53" fmla="*/ 85 h 211"/>
                <a:gd name="T54" fmla="*/ 41 w 139"/>
                <a:gd name="T55" fmla="*/ 32 h 211"/>
                <a:gd name="T56" fmla="*/ 124 w 139"/>
                <a:gd name="T57" fmla="*/ 182 h 211"/>
                <a:gd name="T58" fmla="*/ 106 w 139"/>
                <a:gd name="T59" fmla="*/ 191 h 211"/>
                <a:gd name="T60" fmla="*/ 63 w 139"/>
                <a:gd name="T61" fmla="*/ 193 h 211"/>
                <a:gd name="T62" fmla="*/ 28 w 139"/>
                <a:gd name="T63" fmla="*/ 194 h 211"/>
                <a:gd name="T64" fmla="*/ 18 w 139"/>
                <a:gd name="T65" fmla="*/ 161 h 211"/>
                <a:gd name="T66" fmla="*/ 32 w 139"/>
                <a:gd name="T67" fmla="*/ 129 h 211"/>
                <a:gd name="T68" fmla="*/ 50 w 139"/>
                <a:gd name="T69" fmla="*/ 101 h 211"/>
                <a:gd name="T70" fmla="*/ 72 w 139"/>
                <a:gd name="T71" fmla="*/ 105 h 211"/>
                <a:gd name="T72" fmla="*/ 94 w 139"/>
                <a:gd name="T73" fmla="*/ 98 h 211"/>
                <a:gd name="T74" fmla="*/ 95 w 139"/>
                <a:gd name="T75" fmla="*/ 99 h 211"/>
                <a:gd name="T76" fmla="*/ 110 w 139"/>
                <a:gd name="T77" fmla="*/ 125 h 211"/>
                <a:gd name="T78" fmla="*/ 123 w 139"/>
                <a:gd name="T79" fmla="*/ 163 h 211"/>
                <a:gd name="T80" fmla="*/ 124 w 139"/>
                <a:gd name="T81" fmla="*/ 182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9" h="211">
                  <a:moveTo>
                    <a:pt x="127" y="126"/>
                  </a:moveTo>
                  <a:cubicBezTo>
                    <a:pt x="121" y="114"/>
                    <a:pt x="116" y="101"/>
                    <a:pt x="107" y="91"/>
                  </a:cubicBezTo>
                  <a:cubicBezTo>
                    <a:pt x="109" y="89"/>
                    <a:pt x="110" y="87"/>
                    <a:pt x="112" y="85"/>
                  </a:cubicBezTo>
                  <a:cubicBezTo>
                    <a:pt x="124" y="68"/>
                    <a:pt x="118" y="33"/>
                    <a:pt x="99" y="22"/>
                  </a:cubicBezTo>
                  <a:cubicBezTo>
                    <a:pt x="98" y="19"/>
                    <a:pt x="96" y="16"/>
                    <a:pt x="94" y="13"/>
                  </a:cubicBezTo>
                  <a:cubicBezTo>
                    <a:pt x="92" y="10"/>
                    <a:pt x="86" y="6"/>
                    <a:pt x="82" y="7"/>
                  </a:cubicBezTo>
                  <a:cubicBezTo>
                    <a:pt x="69" y="0"/>
                    <a:pt x="56" y="4"/>
                    <a:pt x="45" y="13"/>
                  </a:cubicBezTo>
                  <a:cubicBezTo>
                    <a:pt x="23" y="28"/>
                    <a:pt x="10" y="69"/>
                    <a:pt x="33" y="90"/>
                  </a:cubicBezTo>
                  <a:cubicBezTo>
                    <a:pt x="36" y="92"/>
                    <a:pt x="39" y="94"/>
                    <a:pt x="42" y="96"/>
                  </a:cubicBezTo>
                  <a:cubicBezTo>
                    <a:pt x="35" y="100"/>
                    <a:pt x="30" y="107"/>
                    <a:pt x="26" y="113"/>
                  </a:cubicBezTo>
                  <a:cubicBezTo>
                    <a:pt x="17" y="128"/>
                    <a:pt x="7" y="148"/>
                    <a:pt x="5" y="166"/>
                  </a:cubicBezTo>
                  <a:cubicBezTo>
                    <a:pt x="4" y="176"/>
                    <a:pt x="0" y="195"/>
                    <a:pt x="9" y="203"/>
                  </a:cubicBezTo>
                  <a:cubicBezTo>
                    <a:pt x="18" y="211"/>
                    <a:pt x="40" y="207"/>
                    <a:pt x="51" y="207"/>
                  </a:cubicBezTo>
                  <a:cubicBezTo>
                    <a:pt x="71" y="207"/>
                    <a:pt x="92" y="207"/>
                    <a:pt x="112" y="204"/>
                  </a:cubicBezTo>
                  <a:cubicBezTo>
                    <a:pt x="127" y="202"/>
                    <a:pt x="137" y="198"/>
                    <a:pt x="138" y="182"/>
                  </a:cubicBezTo>
                  <a:cubicBezTo>
                    <a:pt x="139" y="164"/>
                    <a:pt x="134" y="143"/>
                    <a:pt x="127" y="126"/>
                  </a:cubicBezTo>
                  <a:moveTo>
                    <a:pt x="41" y="32"/>
                  </a:moveTo>
                  <a:cubicBezTo>
                    <a:pt x="48" y="22"/>
                    <a:pt x="67" y="11"/>
                    <a:pt x="82" y="14"/>
                  </a:cubicBezTo>
                  <a:cubicBezTo>
                    <a:pt x="84" y="16"/>
                    <a:pt x="86" y="19"/>
                    <a:pt x="88" y="21"/>
                  </a:cubicBezTo>
                  <a:cubicBezTo>
                    <a:pt x="88" y="22"/>
                    <a:pt x="89" y="22"/>
                    <a:pt x="89" y="22"/>
                  </a:cubicBezTo>
                  <a:cubicBezTo>
                    <a:pt x="88" y="25"/>
                    <a:pt x="88" y="28"/>
                    <a:pt x="90" y="30"/>
                  </a:cubicBezTo>
                  <a:cubicBezTo>
                    <a:pt x="92" y="31"/>
                    <a:pt x="94" y="33"/>
                    <a:pt x="95" y="35"/>
                  </a:cubicBezTo>
                  <a:cubicBezTo>
                    <a:pt x="96" y="35"/>
                    <a:pt x="96" y="36"/>
                    <a:pt x="96" y="37"/>
                  </a:cubicBezTo>
                  <a:cubicBezTo>
                    <a:pt x="96" y="37"/>
                    <a:pt x="97" y="37"/>
                    <a:pt x="97" y="37"/>
                  </a:cubicBezTo>
                  <a:cubicBezTo>
                    <a:pt x="104" y="47"/>
                    <a:pt x="107" y="62"/>
                    <a:pt x="104" y="72"/>
                  </a:cubicBezTo>
                  <a:cubicBezTo>
                    <a:pt x="100" y="82"/>
                    <a:pt x="90" y="86"/>
                    <a:pt x="80" y="89"/>
                  </a:cubicBezTo>
                  <a:cubicBezTo>
                    <a:pt x="67" y="93"/>
                    <a:pt x="61" y="91"/>
                    <a:pt x="49" y="85"/>
                  </a:cubicBezTo>
                  <a:cubicBezTo>
                    <a:pt x="30" y="74"/>
                    <a:pt x="29" y="48"/>
                    <a:pt x="41" y="32"/>
                  </a:cubicBezTo>
                  <a:moveTo>
                    <a:pt x="124" y="182"/>
                  </a:moveTo>
                  <a:cubicBezTo>
                    <a:pt x="121" y="191"/>
                    <a:pt x="113" y="190"/>
                    <a:pt x="106" y="191"/>
                  </a:cubicBezTo>
                  <a:cubicBezTo>
                    <a:pt x="92" y="192"/>
                    <a:pt x="77" y="193"/>
                    <a:pt x="63" y="193"/>
                  </a:cubicBezTo>
                  <a:cubicBezTo>
                    <a:pt x="52" y="194"/>
                    <a:pt x="39" y="195"/>
                    <a:pt x="28" y="194"/>
                  </a:cubicBezTo>
                  <a:cubicBezTo>
                    <a:pt x="14" y="192"/>
                    <a:pt x="16" y="173"/>
                    <a:pt x="18" y="161"/>
                  </a:cubicBezTo>
                  <a:cubicBezTo>
                    <a:pt x="21" y="150"/>
                    <a:pt x="27" y="140"/>
                    <a:pt x="32" y="129"/>
                  </a:cubicBezTo>
                  <a:cubicBezTo>
                    <a:pt x="36" y="118"/>
                    <a:pt x="41" y="109"/>
                    <a:pt x="50" y="101"/>
                  </a:cubicBezTo>
                  <a:cubicBezTo>
                    <a:pt x="57" y="104"/>
                    <a:pt x="64" y="106"/>
                    <a:pt x="72" y="105"/>
                  </a:cubicBezTo>
                  <a:cubicBezTo>
                    <a:pt x="79" y="104"/>
                    <a:pt x="87" y="102"/>
                    <a:pt x="94" y="98"/>
                  </a:cubicBezTo>
                  <a:cubicBezTo>
                    <a:pt x="94" y="99"/>
                    <a:pt x="95" y="99"/>
                    <a:pt x="95" y="99"/>
                  </a:cubicBezTo>
                  <a:cubicBezTo>
                    <a:pt x="101" y="107"/>
                    <a:pt x="105" y="116"/>
                    <a:pt x="110" y="125"/>
                  </a:cubicBezTo>
                  <a:cubicBezTo>
                    <a:pt x="116" y="137"/>
                    <a:pt x="121" y="150"/>
                    <a:pt x="123" y="163"/>
                  </a:cubicBezTo>
                  <a:cubicBezTo>
                    <a:pt x="123" y="164"/>
                    <a:pt x="125" y="179"/>
                    <a:pt x="124" y="18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438"/>
            <p:cNvSpPr>
              <a:spLocks noEditPoints="1"/>
            </p:cNvSpPr>
            <p:nvPr/>
          </p:nvSpPr>
          <p:spPr bwMode="auto">
            <a:xfrm>
              <a:off x="7486651" y="4638676"/>
              <a:ext cx="298450" cy="452438"/>
            </a:xfrm>
            <a:custGeom>
              <a:avLst/>
              <a:gdLst>
                <a:gd name="T0" fmla="*/ 127 w 139"/>
                <a:gd name="T1" fmla="*/ 126 h 211"/>
                <a:gd name="T2" fmla="*/ 106 w 139"/>
                <a:gd name="T3" fmla="*/ 90 h 211"/>
                <a:gd name="T4" fmla="*/ 112 w 139"/>
                <a:gd name="T5" fmla="*/ 85 h 211"/>
                <a:gd name="T6" fmla="*/ 99 w 139"/>
                <a:gd name="T7" fmla="*/ 22 h 211"/>
                <a:gd name="T8" fmla="*/ 94 w 139"/>
                <a:gd name="T9" fmla="*/ 12 h 211"/>
                <a:gd name="T10" fmla="*/ 82 w 139"/>
                <a:gd name="T11" fmla="*/ 6 h 211"/>
                <a:gd name="T12" fmla="*/ 45 w 139"/>
                <a:gd name="T13" fmla="*/ 12 h 211"/>
                <a:gd name="T14" fmla="*/ 33 w 139"/>
                <a:gd name="T15" fmla="*/ 89 h 211"/>
                <a:gd name="T16" fmla="*/ 42 w 139"/>
                <a:gd name="T17" fmla="*/ 96 h 211"/>
                <a:gd name="T18" fmla="*/ 26 w 139"/>
                <a:gd name="T19" fmla="*/ 112 h 211"/>
                <a:gd name="T20" fmla="*/ 4 w 139"/>
                <a:gd name="T21" fmla="*/ 165 h 211"/>
                <a:gd name="T22" fmla="*/ 9 w 139"/>
                <a:gd name="T23" fmla="*/ 203 h 211"/>
                <a:gd name="T24" fmla="*/ 51 w 139"/>
                <a:gd name="T25" fmla="*/ 207 h 211"/>
                <a:gd name="T26" fmla="*/ 112 w 139"/>
                <a:gd name="T27" fmla="*/ 204 h 211"/>
                <a:gd name="T28" fmla="*/ 138 w 139"/>
                <a:gd name="T29" fmla="*/ 182 h 211"/>
                <a:gd name="T30" fmla="*/ 127 w 139"/>
                <a:gd name="T31" fmla="*/ 126 h 211"/>
                <a:gd name="T32" fmla="*/ 41 w 139"/>
                <a:gd name="T33" fmla="*/ 31 h 211"/>
                <a:gd name="T34" fmla="*/ 81 w 139"/>
                <a:gd name="T35" fmla="*/ 14 h 211"/>
                <a:gd name="T36" fmla="*/ 88 w 139"/>
                <a:gd name="T37" fmla="*/ 21 h 211"/>
                <a:gd name="T38" fmla="*/ 89 w 139"/>
                <a:gd name="T39" fmla="*/ 22 h 211"/>
                <a:gd name="T40" fmla="*/ 90 w 139"/>
                <a:gd name="T41" fmla="*/ 30 h 211"/>
                <a:gd name="T42" fmla="*/ 95 w 139"/>
                <a:gd name="T43" fmla="*/ 34 h 211"/>
                <a:gd name="T44" fmla="*/ 96 w 139"/>
                <a:gd name="T45" fmla="*/ 36 h 211"/>
                <a:gd name="T46" fmla="*/ 97 w 139"/>
                <a:gd name="T47" fmla="*/ 37 h 211"/>
                <a:gd name="T48" fmla="*/ 104 w 139"/>
                <a:gd name="T49" fmla="*/ 72 h 211"/>
                <a:gd name="T50" fmla="*/ 80 w 139"/>
                <a:gd name="T51" fmla="*/ 88 h 211"/>
                <a:gd name="T52" fmla="*/ 49 w 139"/>
                <a:gd name="T53" fmla="*/ 84 h 211"/>
                <a:gd name="T54" fmla="*/ 41 w 139"/>
                <a:gd name="T55" fmla="*/ 31 h 211"/>
                <a:gd name="T56" fmla="*/ 124 w 139"/>
                <a:gd name="T57" fmla="*/ 182 h 211"/>
                <a:gd name="T58" fmla="*/ 105 w 139"/>
                <a:gd name="T59" fmla="*/ 191 h 211"/>
                <a:gd name="T60" fmla="*/ 63 w 139"/>
                <a:gd name="T61" fmla="*/ 193 h 211"/>
                <a:gd name="T62" fmla="*/ 28 w 139"/>
                <a:gd name="T63" fmla="*/ 193 h 211"/>
                <a:gd name="T64" fmla="*/ 18 w 139"/>
                <a:gd name="T65" fmla="*/ 161 h 211"/>
                <a:gd name="T66" fmla="*/ 32 w 139"/>
                <a:gd name="T67" fmla="*/ 129 h 211"/>
                <a:gd name="T68" fmla="*/ 49 w 139"/>
                <a:gd name="T69" fmla="*/ 100 h 211"/>
                <a:gd name="T70" fmla="*/ 72 w 139"/>
                <a:gd name="T71" fmla="*/ 104 h 211"/>
                <a:gd name="T72" fmla="*/ 94 w 139"/>
                <a:gd name="T73" fmla="*/ 98 h 211"/>
                <a:gd name="T74" fmla="*/ 95 w 139"/>
                <a:gd name="T75" fmla="*/ 98 h 211"/>
                <a:gd name="T76" fmla="*/ 110 w 139"/>
                <a:gd name="T77" fmla="*/ 125 h 211"/>
                <a:gd name="T78" fmla="*/ 122 w 139"/>
                <a:gd name="T79" fmla="*/ 162 h 211"/>
                <a:gd name="T80" fmla="*/ 124 w 139"/>
                <a:gd name="T81" fmla="*/ 182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9" h="211">
                  <a:moveTo>
                    <a:pt x="127" y="126"/>
                  </a:moveTo>
                  <a:cubicBezTo>
                    <a:pt x="121" y="114"/>
                    <a:pt x="115" y="101"/>
                    <a:pt x="106" y="90"/>
                  </a:cubicBezTo>
                  <a:cubicBezTo>
                    <a:pt x="108" y="89"/>
                    <a:pt x="110" y="87"/>
                    <a:pt x="112" y="85"/>
                  </a:cubicBezTo>
                  <a:cubicBezTo>
                    <a:pt x="124" y="68"/>
                    <a:pt x="118" y="32"/>
                    <a:pt x="99" y="22"/>
                  </a:cubicBezTo>
                  <a:cubicBezTo>
                    <a:pt x="98" y="18"/>
                    <a:pt x="96" y="15"/>
                    <a:pt x="94" y="12"/>
                  </a:cubicBezTo>
                  <a:cubicBezTo>
                    <a:pt x="91" y="9"/>
                    <a:pt x="86" y="5"/>
                    <a:pt x="82" y="6"/>
                  </a:cubicBezTo>
                  <a:cubicBezTo>
                    <a:pt x="69" y="0"/>
                    <a:pt x="56" y="4"/>
                    <a:pt x="45" y="12"/>
                  </a:cubicBezTo>
                  <a:cubicBezTo>
                    <a:pt x="22" y="28"/>
                    <a:pt x="9" y="69"/>
                    <a:pt x="33" y="89"/>
                  </a:cubicBezTo>
                  <a:cubicBezTo>
                    <a:pt x="36" y="91"/>
                    <a:pt x="39" y="94"/>
                    <a:pt x="42" y="96"/>
                  </a:cubicBezTo>
                  <a:cubicBezTo>
                    <a:pt x="35" y="99"/>
                    <a:pt x="30" y="106"/>
                    <a:pt x="26" y="112"/>
                  </a:cubicBezTo>
                  <a:cubicBezTo>
                    <a:pt x="17" y="127"/>
                    <a:pt x="6" y="147"/>
                    <a:pt x="4" y="165"/>
                  </a:cubicBezTo>
                  <a:cubicBezTo>
                    <a:pt x="3" y="176"/>
                    <a:pt x="0" y="195"/>
                    <a:pt x="9" y="203"/>
                  </a:cubicBezTo>
                  <a:cubicBezTo>
                    <a:pt x="18" y="211"/>
                    <a:pt x="40" y="207"/>
                    <a:pt x="51" y="207"/>
                  </a:cubicBezTo>
                  <a:cubicBezTo>
                    <a:pt x="71" y="207"/>
                    <a:pt x="92" y="206"/>
                    <a:pt x="112" y="204"/>
                  </a:cubicBezTo>
                  <a:cubicBezTo>
                    <a:pt x="126" y="202"/>
                    <a:pt x="137" y="197"/>
                    <a:pt x="138" y="182"/>
                  </a:cubicBezTo>
                  <a:cubicBezTo>
                    <a:pt x="139" y="164"/>
                    <a:pt x="134" y="142"/>
                    <a:pt x="127" y="126"/>
                  </a:cubicBezTo>
                  <a:moveTo>
                    <a:pt x="41" y="31"/>
                  </a:moveTo>
                  <a:cubicBezTo>
                    <a:pt x="48" y="22"/>
                    <a:pt x="67" y="11"/>
                    <a:pt x="81" y="14"/>
                  </a:cubicBezTo>
                  <a:cubicBezTo>
                    <a:pt x="84" y="16"/>
                    <a:pt x="86" y="19"/>
                    <a:pt x="88" y="21"/>
                  </a:cubicBezTo>
                  <a:cubicBezTo>
                    <a:pt x="88" y="21"/>
                    <a:pt x="88" y="21"/>
                    <a:pt x="89" y="22"/>
                  </a:cubicBezTo>
                  <a:cubicBezTo>
                    <a:pt x="87" y="24"/>
                    <a:pt x="87" y="28"/>
                    <a:pt x="90" y="30"/>
                  </a:cubicBezTo>
                  <a:cubicBezTo>
                    <a:pt x="92" y="31"/>
                    <a:pt x="94" y="32"/>
                    <a:pt x="95" y="34"/>
                  </a:cubicBezTo>
                  <a:cubicBezTo>
                    <a:pt x="95" y="35"/>
                    <a:pt x="96" y="36"/>
                    <a:pt x="96" y="36"/>
                  </a:cubicBezTo>
                  <a:cubicBezTo>
                    <a:pt x="96" y="37"/>
                    <a:pt x="97" y="37"/>
                    <a:pt x="97" y="37"/>
                  </a:cubicBezTo>
                  <a:cubicBezTo>
                    <a:pt x="104" y="47"/>
                    <a:pt x="107" y="62"/>
                    <a:pt x="104" y="72"/>
                  </a:cubicBezTo>
                  <a:cubicBezTo>
                    <a:pt x="100" y="82"/>
                    <a:pt x="90" y="85"/>
                    <a:pt x="80" y="88"/>
                  </a:cubicBezTo>
                  <a:cubicBezTo>
                    <a:pt x="67" y="92"/>
                    <a:pt x="61" y="91"/>
                    <a:pt x="49" y="84"/>
                  </a:cubicBezTo>
                  <a:cubicBezTo>
                    <a:pt x="30" y="74"/>
                    <a:pt x="28" y="48"/>
                    <a:pt x="41" y="31"/>
                  </a:cubicBezTo>
                  <a:moveTo>
                    <a:pt x="124" y="182"/>
                  </a:moveTo>
                  <a:cubicBezTo>
                    <a:pt x="121" y="190"/>
                    <a:pt x="112" y="190"/>
                    <a:pt x="105" y="191"/>
                  </a:cubicBezTo>
                  <a:cubicBezTo>
                    <a:pt x="91" y="192"/>
                    <a:pt x="77" y="193"/>
                    <a:pt x="63" y="193"/>
                  </a:cubicBezTo>
                  <a:cubicBezTo>
                    <a:pt x="52" y="193"/>
                    <a:pt x="39" y="195"/>
                    <a:pt x="28" y="193"/>
                  </a:cubicBezTo>
                  <a:cubicBezTo>
                    <a:pt x="13" y="191"/>
                    <a:pt x="16" y="173"/>
                    <a:pt x="18" y="161"/>
                  </a:cubicBezTo>
                  <a:cubicBezTo>
                    <a:pt x="20" y="149"/>
                    <a:pt x="27" y="139"/>
                    <a:pt x="32" y="129"/>
                  </a:cubicBezTo>
                  <a:cubicBezTo>
                    <a:pt x="36" y="118"/>
                    <a:pt x="41" y="108"/>
                    <a:pt x="49" y="100"/>
                  </a:cubicBezTo>
                  <a:cubicBezTo>
                    <a:pt x="56" y="104"/>
                    <a:pt x="64" y="106"/>
                    <a:pt x="72" y="104"/>
                  </a:cubicBezTo>
                  <a:cubicBezTo>
                    <a:pt x="78" y="103"/>
                    <a:pt x="86" y="101"/>
                    <a:pt x="94" y="98"/>
                  </a:cubicBezTo>
                  <a:cubicBezTo>
                    <a:pt x="94" y="98"/>
                    <a:pt x="94" y="98"/>
                    <a:pt x="95" y="98"/>
                  </a:cubicBezTo>
                  <a:cubicBezTo>
                    <a:pt x="101" y="107"/>
                    <a:pt x="104" y="116"/>
                    <a:pt x="110" y="125"/>
                  </a:cubicBezTo>
                  <a:cubicBezTo>
                    <a:pt x="116" y="136"/>
                    <a:pt x="120" y="149"/>
                    <a:pt x="122" y="162"/>
                  </a:cubicBezTo>
                  <a:cubicBezTo>
                    <a:pt x="123" y="164"/>
                    <a:pt x="125" y="179"/>
                    <a:pt x="124" y="18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439"/>
            <p:cNvSpPr>
              <a:spLocks/>
            </p:cNvSpPr>
            <p:nvPr/>
          </p:nvSpPr>
          <p:spPr bwMode="auto">
            <a:xfrm>
              <a:off x="6919913" y="4298951"/>
              <a:ext cx="200025" cy="277813"/>
            </a:xfrm>
            <a:custGeom>
              <a:avLst/>
              <a:gdLst>
                <a:gd name="T0" fmla="*/ 90 w 93"/>
                <a:gd name="T1" fmla="*/ 9 h 129"/>
                <a:gd name="T2" fmla="*/ 72 w 93"/>
                <a:gd name="T3" fmla="*/ 2 h 129"/>
                <a:gd name="T4" fmla="*/ 58 w 93"/>
                <a:gd name="T5" fmla="*/ 5 h 129"/>
                <a:gd name="T6" fmla="*/ 44 w 93"/>
                <a:gd name="T7" fmla="*/ 12 h 129"/>
                <a:gd name="T8" fmla="*/ 44 w 93"/>
                <a:gd name="T9" fmla="*/ 17 h 129"/>
                <a:gd name="T10" fmla="*/ 59 w 93"/>
                <a:gd name="T11" fmla="*/ 15 h 129"/>
                <a:gd name="T12" fmla="*/ 70 w 93"/>
                <a:gd name="T13" fmla="*/ 15 h 129"/>
                <a:gd name="T14" fmla="*/ 15 w 93"/>
                <a:gd name="T15" fmla="*/ 106 h 129"/>
                <a:gd name="T16" fmla="*/ 11 w 93"/>
                <a:gd name="T17" fmla="*/ 93 h 129"/>
                <a:gd name="T18" fmla="*/ 6 w 93"/>
                <a:gd name="T19" fmla="*/ 76 h 129"/>
                <a:gd name="T20" fmla="*/ 1 w 93"/>
                <a:gd name="T21" fmla="*/ 76 h 129"/>
                <a:gd name="T22" fmla="*/ 1 w 93"/>
                <a:gd name="T23" fmla="*/ 99 h 129"/>
                <a:gd name="T24" fmla="*/ 8 w 93"/>
                <a:gd name="T25" fmla="*/ 118 h 129"/>
                <a:gd name="T26" fmla="*/ 45 w 93"/>
                <a:gd name="T27" fmla="*/ 125 h 129"/>
                <a:gd name="T28" fmla="*/ 45 w 93"/>
                <a:gd name="T29" fmla="*/ 114 h 129"/>
                <a:gd name="T30" fmla="*/ 22 w 93"/>
                <a:gd name="T31" fmla="*/ 111 h 129"/>
                <a:gd name="T32" fmla="*/ 71 w 93"/>
                <a:gd name="T33" fmla="*/ 31 h 129"/>
                <a:gd name="T34" fmla="*/ 70 w 93"/>
                <a:gd name="T35" fmla="*/ 33 h 129"/>
                <a:gd name="T36" fmla="*/ 70 w 93"/>
                <a:gd name="T37" fmla="*/ 36 h 129"/>
                <a:gd name="T38" fmla="*/ 69 w 93"/>
                <a:gd name="T39" fmla="*/ 36 h 129"/>
                <a:gd name="T40" fmla="*/ 69 w 93"/>
                <a:gd name="T41" fmla="*/ 37 h 129"/>
                <a:gd name="T42" fmla="*/ 70 w 93"/>
                <a:gd name="T43" fmla="*/ 43 h 129"/>
                <a:gd name="T44" fmla="*/ 85 w 93"/>
                <a:gd name="T45" fmla="*/ 31 h 129"/>
                <a:gd name="T46" fmla="*/ 90 w 93"/>
                <a:gd name="T47" fmla="*/ 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3" h="129">
                  <a:moveTo>
                    <a:pt x="90" y="9"/>
                  </a:moveTo>
                  <a:cubicBezTo>
                    <a:pt x="87" y="2"/>
                    <a:pt x="79" y="0"/>
                    <a:pt x="72" y="2"/>
                  </a:cubicBezTo>
                  <a:cubicBezTo>
                    <a:pt x="67" y="3"/>
                    <a:pt x="62" y="3"/>
                    <a:pt x="58" y="5"/>
                  </a:cubicBezTo>
                  <a:cubicBezTo>
                    <a:pt x="53" y="7"/>
                    <a:pt x="49" y="11"/>
                    <a:pt x="44" y="12"/>
                  </a:cubicBezTo>
                  <a:cubicBezTo>
                    <a:pt x="42" y="12"/>
                    <a:pt x="41" y="16"/>
                    <a:pt x="44" y="17"/>
                  </a:cubicBezTo>
                  <a:cubicBezTo>
                    <a:pt x="49" y="19"/>
                    <a:pt x="54" y="16"/>
                    <a:pt x="59" y="15"/>
                  </a:cubicBezTo>
                  <a:cubicBezTo>
                    <a:pt x="63" y="14"/>
                    <a:pt x="66" y="15"/>
                    <a:pt x="70" y="15"/>
                  </a:cubicBezTo>
                  <a:cubicBezTo>
                    <a:pt x="43" y="32"/>
                    <a:pt x="14" y="72"/>
                    <a:pt x="15" y="106"/>
                  </a:cubicBezTo>
                  <a:cubicBezTo>
                    <a:pt x="13" y="102"/>
                    <a:pt x="12" y="98"/>
                    <a:pt x="11" y="93"/>
                  </a:cubicBezTo>
                  <a:cubicBezTo>
                    <a:pt x="10" y="87"/>
                    <a:pt x="8" y="82"/>
                    <a:pt x="6" y="76"/>
                  </a:cubicBezTo>
                  <a:cubicBezTo>
                    <a:pt x="5" y="74"/>
                    <a:pt x="2" y="74"/>
                    <a:pt x="1" y="76"/>
                  </a:cubicBezTo>
                  <a:cubicBezTo>
                    <a:pt x="0" y="84"/>
                    <a:pt x="1" y="91"/>
                    <a:pt x="1" y="99"/>
                  </a:cubicBezTo>
                  <a:cubicBezTo>
                    <a:pt x="1" y="106"/>
                    <a:pt x="3" y="112"/>
                    <a:pt x="8" y="118"/>
                  </a:cubicBezTo>
                  <a:cubicBezTo>
                    <a:pt x="18" y="128"/>
                    <a:pt x="33" y="129"/>
                    <a:pt x="45" y="125"/>
                  </a:cubicBezTo>
                  <a:cubicBezTo>
                    <a:pt x="51" y="124"/>
                    <a:pt x="51" y="115"/>
                    <a:pt x="45" y="114"/>
                  </a:cubicBezTo>
                  <a:cubicBezTo>
                    <a:pt x="38" y="112"/>
                    <a:pt x="29" y="113"/>
                    <a:pt x="22" y="111"/>
                  </a:cubicBezTo>
                  <a:cubicBezTo>
                    <a:pt x="31" y="79"/>
                    <a:pt x="46" y="53"/>
                    <a:pt x="71" y="31"/>
                  </a:cubicBezTo>
                  <a:cubicBezTo>
                    <a:pt x="70" y="32"/>
                    <a:pt x="70" y="32"/>
                    <a:pt x="70" y="33"/>
                  </a:cubicBezTo>
                  <a:cubicBezTo>
                    <a:pt x="70" y="34"/>
                    <a:pt x="70" y="35"/>
                    <a:pt x="70" y="36"/>
                  </a:cubicBezTo>
                  <a:cubicBezTo>
                    <a:pt x="69" y="36"/>
                    <a:pt x="70" y="36"/>
                    <a:pt x="69" y="36"/>
                  </a:cubicBezTo>
                  <a:cubicBezTo>
                    <a:pt x="69" y="37"/>
                    <a:pt x="69" y="37"/>
                    <a:pt x="69" y="37"/>
                  </a:cubicBezTo>
                  <a:cubicBezTo>
                    <a:pt x="67" y="39"/>
                    <a:pt x="68" y="42"/>
                    <a:pt x="70" y="43"/>
                  </a:cubicBezTo>
                  <a:cubicBezTo>
                    <a:pt x="78" y="45"/>
                    <a:pt x="83" y="38"/>
                    <a:pt x="85" y="31"/>
                  </a:cubicBezTo>
                  <a:cubicBezTo>
                    <a:pt x="87" y="23"/>
                    <a:pt x="93" y="18"/>
                    <a:pt x="90" y="9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440"/>
            <p:cNvSpPr>
              <a:spLocks/>
            </p:cNvSpPr>
            <p:nvPr/>
          </p:nvSpPr>
          <p:spPr bwMode="auto">
            <a:xfrm>
              <a:off x="7170738" y="4797426"/>
              <a:ext cx="311150" cy="131763"/>
            </a:xfrm>
            <a:custGeom>
              <a:avLst/>
              <a:gdLst>
                <a:gd name="T0" fmla="*/ 132 w 145"/>
                <a:gd name="T1" fmla="*/ 11 h 61"/>
                <a:gd name="T2" fmla="*/ 97 w 145"/>
                <a:gd name="T3" fmla="*/ 2 h 61"/>
                <a:gd name="T4" fmla="*/ 97 w 145"/>
                <a:gd name="T5" fmla="*/ 8 h 61"/>
                <a:gd name="T6" fmla="*/ 112 w 145"/>
                <a:gd name="T7" fmla="*/ 13 h 61"/>
                <a:gd name="T8" fmla="*/ 122 w 145"/>
                <a:gd name="T9" fmla="*/ 21 h 61"/>
                <a:gd name="T10" fmla="*/ 121 w 145"/>
                <a:gd name="T11" fmla="*/ 25 h 61"/>
                <a:gd name="T12" fmla="*/ 109 w 145"/>
                <a:gd name="T13" fmla="*/ 25 h 61"/>
                <a:gd name="T14" fmla="*/ 79 w 145"/>
                <a:gd name="T15" fmla="*/ 31 h 61"/>
                <a:gd name="T16" fmla="*/ 21 w 145"/>
                <a:gd name="T17" fmla="*/ 28 h 61"/>
                <a:gd name="T18" fmla="*/ 35 w 145"/>
                <a:gd name="T19" fmla="*/ 15 h 61"/>
                <a:gd name="T20" fmla="*/ 38 w 145"/>
                <a:gd name="T21" fmla="*/ 13 h 61"/>
                <a:gd name="T22" fmla="*/ 38 w 145"/>
                <a:gd name="T23" fmla="*/ 11 h 61"/>
                <a:gd name="T24" fmla="*/ 35 w 145"/>
                <a:gd name="T25" fmla="*/ 7 h 61"/>
                <a:gd name="T26" fmla="*/ 2 w 145"/>
                <a:gd name="T27" fmla="*/ 33 h 61"/>
                <a:gd name="T28" fmla="*/ 7 w 145"/>
                <a:gd name="T29" fmla="*/ 50 h 61"/>
                <a:gd name="T30" fmla="*/ 15 w 145"/>
                <a:gd name="T31" fmla="*/ 56 h 61"/>
                <a:gd name="T32" fmla="*/ 24 w 145"/>
                <a:gd name="T33" fmla="*/ 58 h 61"/>
                <a:gd name="T34" fmla="*/ 32 w 145"/>
                <a:gd name="T35" fmla="*/ 56 h 61"/>
                <a:gd name="T36" fmla="*/ 33 w 145"/>
                <a:gd name="T37" fmla="*/ 54 h 61"/>
                <a:gd name="T38" fmla="*/ 29 w 145"/>
                <a:gd name="T39" fmla="*/ 47 h 61"/>
                <a:gd name="T40" fmla="*/ 17 w 145"/>
                <a:gd name="T41" fmla="*/ 42 h 61"/>
                <a:gd name="T42" fmla="*/ 17 w 145"/>
                <a:gd name="T43" fmla="*/ 32 h 61"/>
                <a:gd name="T44" fmla="*/ 18 w 145"/>
                <a:gd name="T45" fmla="*/ 33 h 61"/>
                <a:gd name="T46" fmla="*/ 18 w 145"/>
                <a:gd name="T47" fmla="*/ 34 h 61"/>
                <a:gd name="T48" fmla="*/ 19 w 145"/>
                <a:gd name="T49" fmla="*/ 34 h 61"/>
                <a:gd name="T50" fmla="*/ 69 w 145"/>
                <a:gd name="T51" fmla="*/ 44 h 61"/>
                <a:gd name="T52" fmla="*/ 110 w 145"/>
                <a:gd name="T53" fmla="*/ 40 h 61"/>
                <a:gd name="T54" fmla="*/ 108 w 145"/>
                <a:gd name="T55" fmla="*/ 45 h 61"/>
                <a:gd name="T56" fmla="*/ 123 w 145"/>
                <a:gd name="T57" fmla="*/ 49 h 61"/>
                <a:gd name="T58" fmla="*/ 132 w 145"/>
                <a:gd name="T59" fmla="*/ 1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5" h="61">
                  <a:moveTo>
                    <a:pt x="132" y="11"/>
                  </a:moveTo>
                  <a:cubicBezTo>
                    <a:pt x="124" y="2"/>
                    <a:pt x="108" y="0"/>
                    <a:pt x="97" y="2"/>
                  </a:cubicBezTo>
                  <a:cubicBezTo>
                    <a:pt x="94" y="2"/>
                    <a:pt x="94" y="8"/>
                    <a:pt x="97" y="8"/>
                  </a:cubicBezTo>
                  <a:cubicBezTo>
                    <a:pt x="102" y="9"/>
                    <a:pt x="107" y="10"/>
                    <a:pt x="112" y="13"/>
                  </a:cubicBezTo>
                  <a:cubicBezTo>
                    <a:pt x="115" y="14"/>
                    <a:pt x="121" y="17"/>
                    <a:pt x="122" y="21"/>
                  </a:cubicBezTo>
                  <a:cubicBezTo>
                    <a:pt x="122" y="22"/>
                    <a:pt x="122" y="23"/>
                    <a:pt x="121" y="25"/>
                  </a:cubicBezTo>
                  <a:cubicBezTo>
                    <a:pt x="117" y="23"/>
                    <a:pt x="115" y="23"/>
                    <a:pt x="109" y="25"/>
                  </a:cubicBezTo>
                  <a:cubicBezTo>
                    <a:pt x="99" y="27"/>
                    <a:pt x="90" y="31"/>
                    <a:pt x="79" y="31"/>
                  </a:cubicBezTo>
                  <a:cubicBezTo>
                    <a:pt x="60" y="31"/>
                    <a:pt x="39" y="34"/>
                    <a:pt x="21" y="28"/>
                  </a:cubicBezTo>
                  <a:cubicBezTo>
                    <a:pt x="25" y="23"/>
                    <a:pt x="30" y="19"/>
                    <a:pt x="35" y="15"/>
                  </a:cubicBezTo>
                  <a:cubicBezTo>
                    <a:pt x="36" y="15"/>
                    <a:pt x="37" y="14"/>
                    <a:pt x="38" y="13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9" y="9"/>
                    <a:pt x="37" y="7"/>
                    <a:pt x="35" y="7"/>
                  </a:cubicBezTo>
                  <a:cubicBezTo>
                    <a:pt x="23" y="6"/>
                    <a:pt x="5" y="22"/>
                    <a:pt x="2" y="33"/>
                  </a:cubicBezTo>
                  <a:cubicBezTo>
                    <a:pt x="0" y="40"/>
                    <a:pt x="2" y="46"/>
                    <a:pt x="7" y="50"/>
                  </a:cubicBezTo>
                  <a:cubicBezTo>
                    <a:pt x="9" y="53"/>
                    <a:pt x="12" y="55"/>
                    <a:pt x="15" y="56"/>
                  </a:cubicBezTo>
                  <a:cubicBezTo>
                    <a:pt x="17" y="57"/>
                    <a:pt x="25" y="59"/>
                    <a:pt x="24" y="58"/>
                  </a:cubicBezTo>
                  <a:cubicBezTo>
                    <a:pt x="27" y="61"/>
                    <a:pt x="31" y="59"/>
                    <a:pt x="32" y="56"/>
                  </a:cubicBezTo>
                  <a:cubicBezTo>
                    <a:pt x="32" y="56"/>
                    <a:pt x="32" y="55"/>
                    <a:pt x="33" y="54"/>
                  </a:cubicBezTo>
                  <a:cubicBezTo>
                    <a:pt x="34" y="51"/>
                    <a:pt x="31" y="48"/>
                    <a:pt x="29" y="47"/>
                  </a:cubicBezTo>
                  <a:cubicBezTo>
                    <a:pt x="25" y="46"/>
                    <a:pt x="20" y="44"/>
                    <a:pt x="17" y="42"/>
                  </a:cubicBezTo>
                  <a:cubicBezTo>
                    <a:pt x="14" y="38"/>
                    <a:pt x="15" y="35"/>
                    <a:pt x="17" y="32"/>
                  </a:cubicBezTo>
                  <a:cubicBezTo>
                    <a:pt x="17" y="33"/>
                    <a:pt x="17" y="33"/>
                    <a:pt x="18" y="33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8" y="34"/>
                    <a:pt x="18" y="34"/>
                    <a:pt x="19" y="34"/>
                  </a:cubicBezTo>
                  <a:cubicBezTo>
                    <a:pt x="30" y="47"/>
                    <a:pt x="53" y="44"/>
                    <a:pt x="69" y="44"/>
                  </a:cubicBezTo>
                  <a:cubicBezTo>
                    <a:pt x="82" y="44"/>
                    <a:pt x="97" y="45"/>
                    <a:pt x="110" y="40"/>
                  </a:cubicBezTo>
                  <a:cubicBezTo>
                    <a:pt x="109" y="42"/>
                    <a:pt x="109" y="44"/>
                    <a:pt x="108" y="45"/>
                  </a:cubicBezTo>
                  <a:cubicBezTo>
                    <a:pt x="106" y="55"/>
                    <a:pt x="119" y="58"/>
                    <a:pt x="123" y="49"/>
                  </a:cubicBezTo>
                  <a:cubicBezTo>
                    <a:pt x="127" y="37"/>
                    <a:pt x="145" y="25"/>
                    <a:pt x="132" y="1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441"/>
            <p:cNvSpPr>
              <a:spLocks/>
            </p:cNvSpPr>
            <p:nvPr/>
          </p:nvSpPr>
          <p:spPr bwMode="auto">
            <a:xfrm>
              <a:off x="7434263" y="4305301"/>
              <a:ext cx="233363" cy="225425"/>
            </a:xfrm>
            <a:custGeom>
              <a:avLst/>
              <a:gdLst>
                <a:gd name="T0" fmla="*/ 107 w 108"/>
                <a:gd name="T1" fmla="*/ 71 h 105"/>
                <a:gd name="T2" fmla="*/ 93 w 108"/>
                <a:gd name="T3" fmla="*/ 69 h 105"/>
                <a:gd name="T4" fmla="*/ 91 w 108"/>
                <a:gd name="T5" fmla="*/ 78 h 105"/>
                <a:gd name="T6" fmla="*/ 89 w 108"/>
                <a:gd name="T7" fmla="*/ 70 h 105"/>
                <a:gd name="T8" fmla="*/ 84 w 108"/>
                <a:gd name="T9" fmla="*/ 56 h 105"/>
                <a:gd name="T10" fmla="*/ 73 w 108"/>
                <a:gd name="T11" fmla="*/ 40 h 105"/>
                <a:gd name="T12" fmla="*/ 24 w 108"/>
                <a:gd name="T13" fmla="*/ 22 h 105"/>
                <a:gd name="T14" fmla="*/ 23 w 108"/>
                <a:gd name="T15" fmla="*/ 21 h 105"/>
                <a:gd name="T16" fmla="*/ 19 w 108"/>
                <a:gd name="T17" fmla="*/ 20 h 105"/>
                <a:gd name="T18" fmla="*/ 20 w 108"/>
                <a:gd name="T19" fmla="*/ 18 h 105"/>
                <a:gd name="T20" fmla="*/ 30 w 108"/>
                <a:gd name="T21" fmla="*/ 15 h 105"/>
                <a:gd name="T22" fmla="*/ 42 w 108"/>
                <a:gd name="T23" fmla="*/ 13 h 105"/>
                <a:gd name="T24" fmla="*/ 42 w 108"/>
                <a:gd name="T25" fmla="*/ 6 h 105"/>
                <a:gd name="T26" fmla="*/ 7 w 108"/>
                <a:gd name="T27" fmla="*/ 12 h 105"/>
                <a:gd name="T28" fmla="*/ 21 w 108"/>
                <a:gd name="T29" fmla="*/ 48 h 105"/>
                <a:gd name="T30" fmla="*/ 26 w 108"/>
                <a:gd name="T31" fmla="*/ 43 h 105"/>
                <a:gd name="T32" fmla="*/ 20 w 108"/>
                <a:gd name="T33" fmla="*/ 32 h 105"/>
                <a:gd name="T34" fmla="*/ 65 w 108"/>
                <a:gd name="T35" fmla="*/ 51 h 105"/>
                <a:gd name="T36" fmla="*/ 80 w 108"/>
                <a:gd name="T37" fmla="*/ 89 h 105"/>
                <a:gd name="T38" fmla="*/ 62 w 108"/>
                <a:gd name="T39" fmla="*/ 80 h 105"/>
                <a:gd name="T40" fmla="*/ 56 w 108"/>
                <a:gd name="T41" fmla="*/ 82 h 105"/>
                <a:gd name="T42" fmla="*/ 64 w 108"/>
                <a:gd name="T43" fmla="*/ 95 h 105"/>
                <a:gd name="T44" fmla="*/ 86 w 108"/>
                <a:gd name="T45" fmla="*/ 103 h 105"/>
                <a:gd name="T46" fmla="*/ 107 w 108"/>
                <a:gd name="T47" fmla="*/ 7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8" h="105">
                  <a:moveTo>
                    <a:pt x="107" y="71"/>
                  </a:moveTo>
                  <a:cubicBezTo>
                    <a:pt x="106" y="63"/>
                    <a:pt x="94" y="60"/>
                    <a:pt x="93" y="69"/>
                  </a:cubicBezTo>
                  <a:cubicBezTo>
                    <a:pt x="92" y="71"/>
                    <a:pt x="92" y="75"/>
                    <a:pt x="91" y="78"/>
                  </a:cubicBezTo>
                  <a:cubicBezTo>
                    <a:pt x="90" y="75"/>
                    <a:pt x="90" y="73"/>
                    <a:pt x="89" y="70"/>
                  </a:cubicBezTo>
                  <a:cubicBezTo>
                    <a:pt x="88" y="65"/>
                    <a:pt x="86" y="61"/>
                    <a:pt x="84" y="56"/>
                  </a:cubicBezTo>
                  <a:cubicBezTo>
                    <a:pt x="81" y="49"/>
                    <a:pt x="78" y="45"/>
                    <a:pt x="73" y="40"/>
                  </a:cubicBezTo>
                  <a:cubicBezTo>
                    <a:pt x="60" y="26"/>
                    <a:pt x="40" y="29"/>
                    <a:pt x="24" y="22"/>
                  </a:cubicBezTo>
                  <a:cubicBezTo>
                    <a:pt x="24" y="22"/>
                    <a:pt x="23" y="21"/>
                    <a:pt x="23" y="21"/>
                  </a:cubicBezTo>
                  <a:cubicBezTo>
                    <a:pt x="22" y="21"/>
                    <a:pt x="20" y="20"/>
                    <a:pt x="19" y="20"/>
                  </a:cubicBezTo>
                  <a:cubicBezTo>
                    <a:pt x="19" y="19"/>
                    <a:pt x="20" y="19"/>
                    <a:pt x="20" y="18"/>
                  </a:cubicBezTo>
                  <a:cubicBezTo>
                    <a:pt x="22" y="15"/>
                    <a:pt x="27" y="15"/>
                    <a:pt x="30" y="15"/>
                  </a:cubicBezTo>
                  <a:cubicBezTo>
                    <a:pt x="34" y="15"/>
                    <a:pt x="38" y="14"/>
                    <a:pt x="42" y="13"/>
                  </a:cubicBezTo>
                  <a:cubicBezTo>
                    <a:pt x="44" y="11"/>
                    <a:pt x="44" y="7"/>
                    <a:pt x="42" y="6"/>
                  </a:cubicBezTo>
                  <a:cubicBezTo>
                    <a:pt x="30" y="0"/>
                    <a:pt x="14" y="0"/>
                    <a:pt x="7" y="12"/>
                  </a:cubicBezTo>
                  <a:cubicBezTo>
                    <a:pt x="0" y="25"/>
                    <a:pt x="6" y="45"/>
                    <a:pt x="21" y="48"/>
                  </a:cubicBezTo>
                  <a:cubicBezTo>
                    <a:pt x="24" y="49"/>
                    <a:pt x="27" y="46"/>
                    <a:pt x="26" y="43"/>
                  </a:cubicBezTo>
                  <a:cubicBezTo>
                    <a:pt x="25" y="38"/>
                    <a:pt x="22" y="36"/>
                    <a:pt x="20" y="32"/>
                  </a:cubicBezTo>
                  <a:cubicBezTo>
                    <a:pt x="34" y="41"/>
                    <a:pt x="54" y="38"/>
                    <a:pt x="65" y="51"/>
                  </a:cubicBezTo>
                  <a:cubicBezTo>
                    <a:pt x="74" y="62"/>
                    <a:pt x="72" y="78"/>
                    <a:pt x="80" y="89"/>
                  </a:cubicBezTo>
                  <a:cubicBezTo>
                    <a:pt x="73" y="90"/>
                    <a:pt x="65" y="85"/>
                    <a:pt x="62" y="80"/>
                  </a:cubicBezTo>
                  <a:cubicBezTo>
                    <a:pt x="61" y="76"/>
                    <a:pt x="56" y="79"/>
                    <a:pt x="56" y="82"/>
                  </a:cubicBezTo>
                  <a:cubicBezTo>
                    <a:pt x="55" y="87"/>
                    <a:pt x="60" y="92"/>
                    <a:pt x="64" y="95"/>
                  </a:cubicBezTo>
                  <a:cubicBezTo>
                    <a:pt x="70" y="101"/>
                    <a:pt x="77" y="105"/>
                    <a:pt x="86" y="103"/>
                  </a:cubicBezTo>
                  <a:cubicBezTo>
                    <a:pt x="100" y="101"/>
                    <a:pt x="108" y="85"/>
                    <a:pt x="107" y="7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442"/>
            <p:cNvSpPr>
              <a:spLocks/>
            </p:cNvSpPr>
            <p:nvPr/>
          </p:nvSpPr>
          <p:spPr bwMode="auto">
            <a:xfrm>
              <a:off x="7196138" y="4194176"/>
              <a:ext cx="61913" cy="68263"/>
            </a:xfrm>
            <a:custGeom>
              <a:avLst/>
              <a:gdLst>
                <a:gd name="T0" fmla="*/ 28 w 29"/>
                <a:gd name="T1" fmla="*/ 0 h 32"/>
                <a:gd name="T2" fmla="*/ 14 w 29"/>
                <a:gd name="T3" fmla="*/ 11 h 32"/>
                <a:gd name="T4" fmla="*/ 0 w 29"/>
                <a:gd name="T5" fmla="*/ 31 h 32"/>
                <a:gd name="T6" fmla="*/ 1 w 29"/>
                <a:gd name="T7" fmla="*/ 32 h 32"/>
                <a:gd name="T8" fmla="*/ 15 w 29"/>
                <a:gd name="T9" fmla="*/ 14 h 32"/>
                <a:gd name="T10" fmla="*/ 28 w 29"/>
                <a:gd name="T11" fmla="*/ 2 h 32"/>
                <a:gd name="T12" fmla="*/ 28 w 29"/>
                <a:gd name="T1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32">
                  <a:moveTo>
                    <a:pt x="28" y="0"/>
                  </a:moveTo>
                  <a:cubicBezTo>
                    <a:pt x="22" y="0"/>
                    <a:pt x="18" y="7"/>
                    <a:pt x="14" y="11"/>
                  </a:cubicBezTo>
                  <a:cubicBezTo>
                    <a:pt x="9" y="18"/>
                    <a:pt x="2" y="23"/>
                    <a:pt x="0" y="31"/>
                  </a:cubicBezTo>
                  <a:cubicBezTo>
                    <a:pt x="0" y="32"/>
                    <a:pt x="1" y="32"/>
                    <a:pt x="1" y="32"/>
                  </a:cubicBezTo>
                  <a:cubicBezTo>
                    <a:pt x="5" y="25"/>
                    <a:pt x="10" y="20"/>
                    <a:pt x="15" y="14"/>
                  </a:cubicBezTo>
                  <a:cubicBezTo>
                    <a:pt x="18" y="11"/>
                    <a:pt x="23" y="3"/>
                    <a:pt x="28" y="2"/>
                  </a:cubicBezTo>
                  <a:cubicBezTo>
                    <a:pt x="29" y="2"/>
                    <a:pt x="29" y="0"/>
                    <a:pt x="28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443"/>
            <p:cNvSpPr>
              <a:spLocks/>
            </p:cNvSpPr>
            <p:nvPr/>
          </p:nvSpPr>
          <p:spPr bwMode="auto">
            <a:xfrm>
              <a:off x="7172326" y="4198938"/>
              <a:ext cx="104775" cy="117475"/>
            </a:xfrm>
            <a:custGeom>
              <a:avLst/>
              <a:gdLst>
                <a:gd name="T0" fmla="*/ 46 w 49"/>
                <a:gd name="T1" fmla="*/ 1 h 55"/>
                <a:gd name="T2" fmla="*/ 14 w 49"/>
                <a:gd name="T3" fmla="*/ 34 h 55"/>
                <a:gd name="T4" fmla="*/ 1 w 49"/>
                <a:gd name="T5" fmla="*/ 54 h 55"/>
                <a:gd name="T6" fmla="*/ 2 w 49"/>
                <a:gd name="T7" fmla="*/ 55 h 55"/>
                <a:gd name="T8" fmla="*/ 47 w 49"/>
                <a:gd name="T9" fmla="*/ 3 h 55"/>
                <a:gd name="T10" fmla="*/ 46 w 49"/>
                <a:gd name="T11" fmla="*/ 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55">
                  <a:moveTo>
                    <a:pt x="46" y="1"/>
                  </a:moveTo>
                  <a:cubicBezTo>
                    <a:pt x="36" y="12"/>
                    <a:pt x="25" y="23"/>
                    <a:pt x="14" y="34"/>
                  </a:cubicBezTo>
                  <a:cubicBezTo>
                    <a:pt x="10" y="39"/>
                    <a:pt x="0" y="47"/>
                    <a:pt x="1" y="54"/>
                  </a:cubicBezTo>
                  <a:cubicBezTo>
                    <a:pt x="1" y="55"/>
                    <a:pt x="2" y="55"/>
                    <a:pt x="2" y="55"/>
                  </a:cubicBezTo>
                  <a:cubicBezTo>
                    <a:pt x="14" y="35"/>
                    <a:pt x="33" y="20"/>
                    <a:pt x="47" y="3"/>
                  </a:cubicBezTo>
                  <a:cubicBezTo>
                    <a:pt x="49" y="1"/>
                    <a:pt x="47" y="0"/>
                    <a:pt x="46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444"/>
            <p:cNvSpPr>
              <a:spLocks/>
            </p:cNvSpPr>
            <p:nvPr/>
          </p:nvSpPr>
          <p:spPr bwMode="auto">
            <a:xfrm>
              <a:off x="7178676" y="4241801"/>
              <a:ext cx="88900" cy="96838"/>
            </a:xfrm>
            <a:custGeom>
              <a:avLst/>
              <a:gdLst>
                <a:gd name="T0" fmla="*/ 38 w 41"/>
                <a:gd name="T1" fmla="*/ 1 h 45"/>
                <a:gd name="T2" fmla="*/ 0 w 41"/>
                <a:gd name="T3" fmla="*/ 44 h 45"/>
                <a:gd name="T4" fmla="*/ 2 w 41"/>
                <a:gd name="T5" fmla="*/ 45 h 45"/>
                <a:gd name="T6" fmla="*/ 40 w 41"/>
                <a:gd name="T7" fmla="*/ 3 h 45"/>
                <a:gd name="T8" fmla="*/ 38 w 41"/>
                <a:gd name="T9" fmla="*/ 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5">
                  <a:moveTo>
                    <a:pt x="38" y="1"/>
                  </a:moveTo>
                  <a:cubicBezTo>
                    <a:pt x="23" y="12"/>
                    <a:pt x="12" y="29"/>
                    <a:pt x="0" y="44"/>
                  </a:cubicBezTo>
                  <a:cubicBezTo>
                    <a:pt x="0" y="44"/>
                    <a:pt x="1" y="45"/>
                    <a:pt x="2" y="45"/>
                  </a:cubicBezTo>
                  <a:cubicBezTo>
                    <a:pt x="17" y="33"/>
                    <a:pt x="25" y="15"/>
                    <a:pt x="40" y="3"/>
                  </a:cubicBezTo>
                  <a:cubicBezTo>
                    <a:pt x="41" y="1"/>
                    <a:pt x="39" y="0"/>
                    <a:pt x="38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445"/>
            <p:cNvSpPr>
              <a:spLocks/>
            </p:cNvSpPr>
            <p:nvPr/>
          </p:nvSpPr>
          <p:spPr bwMode="auto">
            <a:xfrm>
              <a:off x="7221538" y="4262438"/>
              <a:ext cx="53975" cy="71438"/>
            </a:xfrm>
            <a:custGeom>
              <a:avLst/>
              <a:gdLst>
                <a:gd name="T0" fmla="*/ 23 w 25"/>
                <a:gd name="T1" fmla="*/ 1 h 33"/>
                <a:gd name="T2" fmla="*/ 11 w 25"/>
                <a:gd name="T3" fmla="*/ 17 h 33"/>
                <a:gd name="T4" fmla="*/ 0 w 25"/>
                <a:gd name="T5" fmla="*/ 31 h 33"/>
                <a:gd name="T6" fmla="*/ 2 w 25"/>
                <a:gd name="T7" fmla="*/ 32 h 33"/>
                <a:gd name="T8" fmla="*/ 12 w 25"/>
                <a:gd name="T9" fmla="*/ 19 h 33"/>
                <a:gd name="T10" fmla="*/ 24 w 25"/>
                <a:gd name="T11" fmla="*/ 2 h 33"/>
                <a:gd name="T12" fmla="*/ 23 w 25"/>
                <a:gd name="T13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33">
                  <a:moveTo>
                    <a:pt x="23" y="1"/>
                  </a:moveTo>
                  <a:cubicBezTo>
                    <a:pt x="18" y="6"/>
                    <a:pt x="15" y="12"/>
                    <a:pt x="11" y="17"/>
                  </a:cubicBezTo>
                  <a:cubicBezTo>
                    <a:pt x="7" y="22"/>
                    <a:pt x="3" y="26"/>
                    <a:pt x="0" y="31"/>
                  </a:cubicBezTo>
                  <a:cubicBezTo>
                    <a:pt x="0" y="32"/>
                    <a:pt x="1" y="33"/>
                    <a:pt x="2" y="32"/>
                  </a:cubicBezTo>
                  <a:cubicBezTo>
                    <a:pt x="5" y="27"/>
                    <a:pt x="9" y="23"/>
                    <a:pt x="12" y="19"/>
                  </a:cubicBezTo>
                  <a:cubicBezTo>
                    <a:pt x="16" y="13"/>
                    <a:pt x="20" y="8"/>
                    <a:pt x="24" y="2"/>
                  </a:cubicBezTo>
                  <a:cubicBezTo>
                    <a:pt x="25" y="1"/>
                    <a:pt x="24" y="0"/>
                    <a:pt x="23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446"/>
            <p:cNvSpPr>
              <a:spLocks/>
            </p:cNvSpPr>
            <p:nvPr/>
          </p:nvSpPr>
          <p:spPr bwMode="auto">
            <a:xfrm>
              <a:off x="7215188" y="4298951"/>
              <a:ext cx="61913" cy="66675"/>
            </a:xfrm>
            <a:custGeom>
              <a:avLst/>
              <a:gdLst>
                <a:gd name="T0" fmla="*/ 26 w 29"/>
                <a:gd name="T1" fmla="*/ 1 h 31"/>
                <a:gd name="T2" fmla="*/ 1 w 29"/>
                <a:gd name="T3" fmla="*/ 29 h 31"/>
                <a:gd name="T4" fmla="*/ 2 w 29"/>
                <a:gd name="T5" fmla="*/ 30 h 31"/>
                <a:gd name="T6" fmla="*/ 27 w 29"/>
                <a:gd name="T7" fmla="*/ 3 h 31"/>
                <a:gd name="T8" fmla="*/ 26 w 29"/>
                <a:gd name="T9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31">
                  <a:moveTo>
                    <a:pt x="26" y="1"/>
                  </a:moveTo>
                  <a:cubicBezTo>
                    <a:pt x="17" y="10"/>
                    <a:pt x="9" y="19"/>
                    <a:pt x="1" y="29"/>
                  </a:cubicBezTo>
                  <a:cubicBezTo>
                    <a:pt x="0" y="30"/>
                    <a:pt x="1" y="31"/>
                    <a:pt x="2" y="30"/>
                  </a:cubicBezTo>
                  <a:cubicBezTo>
                    <a:pt x="12" y="22"/>
                    <a:pt x="19" y="12"/>
                    <a:pt x="27" y="3"/>
                  </a:cubicBezTo>
                  <a:cubicBezTo>
                    <a:pt x="29" y="2"/>
                    <a:pt x="27" y="0"/>
                    <a:pt x="26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447"/>
            <p:cNvSpPr>
              <a:spLocks/>
            </p:cNvSpPr>
            <p:nvPr/>
          </p:nvSpPr>
          <p:spPr bwMode="auto">
            <a:xfrm>
              <a:off x="7204076" y="4325938"/>
              <a:ext cx="84138" cy="87313"/>
            </a:xfrm>
            <a:custGeom>
              <a:avLst/>
              <a:gdLst>
                <a:gd name="T0" fmla="*/ 39 w 39"/>
                <a:gd name="T1" fmla="*/ 0 h 41"/>
                <a:gd name="T2" fmla="*/ 19 w 39"/>
                <a:gd name="T3" fmla="*/ 21 h 41"/>
                <a:gd name="T4" fmla="*/ 1 w 39"/>
                <a:gd name="T5" fmla="*/ 40 h 41"/>
                <a:gd name="T6" fmla="*/ 2 w 39"/>
                <a:gd name="T7" fmla="*/ 41 h 41"/>
                <a:gd name="T8" fmla="*/ 39 w 39"/>
                <a:gd name="T9" fmla="*/ 0 h 41"/>
                <a:gd name="T10" fmla="*/ 39 w 39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41">
                  <a:moveTo>
                    <a:pt x="39" y="0"/>
                  </a:moveTo>
                  <a:cubicBezTo>
                    <a:pt x="33" y="7"/>
                    <a:pt x="26" y="14"/>
                    <a:pt x="19" y="21"/>
                  </a:cubicBezTo>
                  <a:cubicBezTo>
                    <a:pt x="13" y="27"/>
                    <a:pt x="6" y="33"/>
                    <a:pt x="1" y="40"/>
                  </a:cubicBezTo>
                  <a:cubicBezTo>
                    <a:pt x="0" y="40"/>
                    <a:pt x="1" y="41"/>
                    <a:pt x="2" y="41"/>
                  </a:cubicBezTo>
                  <a:cubicBezTo>
                    <a:pt x="16" y="30"/>
                    <a:pt x="29" y="14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448"/>
            <p:cNvSpPr>
              <a:spLocks/>
            </p:cNvSpPr>
            <p:nvPr/>
          </p:nvSpPr>
          <p:spPr bwMode="auto">
            <a:xfrm>
              <a:off x="7172326" y="4375151"/>
              <a:ext cx="104775" cy="80963"/>
            </a:xfrm>
            <a:custGeom>
              <a:avLst/>
              <a:gdLst>
                <a:gd name="T0" fmla="*/ 46 w 49"/>
                <a:gd name="T1" fmla="*/ 1 h 38"/>
                <a:gd name="T2" fmla="*/ 1 w 49"/>
                <a:gd name="T3" fmla="*/ 36 h 38"/>
                <a:gd name="T4" fmla="*/ 2 w 49"/>
                <a:gd name="T5" fmla="*/ 38 h 38"/>
                <a:gd name="T6" fmla="*/ 21 w 49"/>
                <a:gd name="T7" fmla="*/ 25 h 38"/>
                <a:gd name="T8" fmla="*/ 47 w 49"/>
                <a:gd name="T9" fmla="*/ 3 h 38"/>
                <a:gd name="T10" fmla="*/ 46 w 49"/>
                <a:gd name="T11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38">
                  <a:moveTo>
                    <a:pt x="46" y="1"/>
                  </a:moveTo>
                  <a:cubicBezTo>
                    <a:pt x="30" y="11"/>
                    <a:pt x="18" y="26"/>
                    <a:pt x="1" y="36"/>
                  </a:cubicBezTo>
                  <a:cubicBezTo>
                    <a:pt x="0" y="37"/>
                    <a:pt x="1" y="38"/>
                    <a:pt x="2" y="38"/>
                  </a:cubicBezTo>
                  <a:cubicBezTo>
                    <a:pt x="9" y="35"/>
                    <a:pt x="15" y="30"/>
                    <a:pt x="21" y="25"/>
                  </a:cubicBezTo>
                  <a:cubicBezTo>
                    <a:pt x="29" y="17"/>
                    <a:pt x="37" y="9"/>
                    <a:pt x="47" y="3"/>
                  </a:cubicBezTo>
                  <a:cubicBezTo>
                    <a:pt x="49" y="2"/>
                    <a:pt x="47" y="0"/>
                    <a:pt x="46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449"/>
            <p:cNvSpPr>
              <a:spLocks/>
            </p:cNvSpPr>
            <p:nvPr/>
          </p:nvSpPr>
          <p:spPr bwMode="auto">
            <a:xfrm>
              <a:off x="7154863" y="4400551"/>
              <a:ext cx="133350" cy="136525"/>
            </a:xfrm>
            <a:custGeom>
              <a:avLst/>
              <a:gdLst>
                <a:gd name="T0" fmla="*/ 59 w 62"/>
                <a:gd name="T1" fmla="*/ 2 h 64"/>
                <a:gd name="T2" fmla="*/ 28 w 62"/>
                <a:gd name="T3" fmla="*/ 32 h 64"/>
                <a:gd name="T4" fmla="*/ 1 w 62"/>
                <a:gd name="T5" fmla="*/ 62 h 64"/>
                <a:gd name="T6" fmla="*/ 3 w 62"/>
                <a:gd name="T7" fmla="*/ 63 h 64"/>
                <a:gd name="T8" fmla="*/ 32 w 62"/>
                <a:gd name="T9" fmla="*/ 33 h 64"/>
                <a:gd name="T10" fmla="*/ 61 w 62"/>
                <a:gd name="T11" fmla="*/ 4 h 64"/>
                <a:gd name="T12" fmla="*/ 59 w 62"/>
                <a:gd name="T13" fmla="*/ 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64">
                  <a:moveTo>
                    <a:pt x="59" y="2"/>
                  </a:moveTo>
                  <a:cubicBezTo>
                    <a:pt x="48" y="11"/>
                    <a:pt x="38" y="21"/>
                    <a:pt x="28" y="32"/>
                  </a:cubicBezTo>
                  <a:cubicBezTo>
                    <a:pt x="19" y="42"/>
                    <a:pt x="9" y="51"/>
                    <a:pt x="1" y="62"/>
                  </a:cubicBezTo>
                  <a:cubicBezTo>
                    <a:pt x="0" y="63"/>
                    <a:pt x="2" y="64"/>
                    <a:pt x="3" y="63"/>
                  </a:cubicBezTo>
                  <a:cubicBezTo>
                    <a:pt x="14" y="55"/>
                    <a:pt x="22" y="43"/>
                    <a:pt x="32" y="33"/>
                  </a:cubicBezTo>
                  <a:cubicBezTo>
                    <a:pt x="41" y="23"/>
                    <a:pt x="51" y="13"/>
                    <a:pt x="61" y="4"/>
                  </a:cubicBezTo>
                  <a:cubicBezTo>
                    <a:pt x="62" y="2"/>
                    <a:pt x="60" y="0"/>
                    <a:pt x="59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450"/>
            <p:cNvSpPr>
              <a:spLocks/>
            </p:cNvSpPr>
            <p:nvPr/>
          </p:nvSpPr>
          <p:spPr bwMode="auto">
            <a:xfrm>
              <a:off x="7153276" y="4406901"/>
              <a:ext cx="157163" cy="166688"/>
            </a:xfrm>
            <a:custGeom>
              <a:avLst/>
              <a:gdLst>
                <a:gd name="T0" fmla="*/ 70 w 73"/>
                <a:gd name="T1" fmla="*/ 1 h 78"/>
                <a:gd name="T2" fmla="*/ 32 w 73"/>
                <a:gd name="T3" fmla="*/ 44 h 78"/>
                <a:gd name="T4" fmla="*/ 13 w 73"/>
                <a:gd name="T5" fmla="*/ 61 h 78"/>
                <a:gd name="T6" fmla="*/ 0 w 73"/>
                <a:gd name="T7" fmla="*/ 77 h 78"/>
                <a:gd name="T8" fmla="*/ 1 w 73"/>
                <a:gd name="T9" fmla="*/ 77 h 78"/>
                <a:gd name="T10" fmla="*/ 18 w 73"/>
                <a:gd name="T11" fmla="*/ 60 h 78"/>
                <a:gd name="T12" fmla="*/ 37 w 73"/>
                <a:gd name="T13" fmla="*/ 42 h 78"/>
                <a:gd name="T14" fmla="*/ 72 w 73"/>
                <a:gd name="T15" fmla="*/ 3 h 78"/>
                <a:gd name="T16" fmla="*/ 70 w 73"/>
                <a:gd name="T17" fmla="*/ 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3" h="78">
                  <a:moveTo>
                    <a:pt x="70" y="1"/>
                  </a:moveTo>
                  <a:cubicBezTo>
                    <a:pt x="58" y="16"/>
                    <a:pt x="46" y="31"/>
                    <a:pt x="32" y="44"/>
                  </a:cubicBezTo>
                  <a:cubicBezTo>
                    <a:pt x="26" y="50"/>
                    <a:pt x="20" y="55"/>
                    <a:pt x="13" y="61"/>
                  </a:cubicBezTo>
                  <a:cubicBezTo>
                    <a:pt x="8" y="66"/>
                    <a:pt x="4" y="70"/>
                    <a:pt x="0" y="77"/>
                  </a:cubicBezTo>
                  <a:cubicBezTo>
                    <a:pt x="0" y="77"/>
                    <a:pt x="1" y="78"/>
                    <a:pt x="1" y="77"/>
                  </a:cubicBezTo>
                  <a:cubicBezTo>
                    <a:pt x="7" y="72"/>
                    <a:pt x="11" y="65"/>
                    <a:pt x="18" y="60"/>
                  </a:cubicBezTo>
                  <a:cubicBezTo>
                    <a:pt x="25" y="55"/>
                    <a:pt x="31" y="49"/>
                    <a:pt x="37" y="42"/>
                  </a:cubicBezTo>
                  <a:cubicBezTo>
                    <a:pt x="50" y="30"/>
                    <a:pt x="61" y="16"/>
                    <a:pt x="72" y="3"/>
                  </a:cubicBezTo>
                  <a:cubicBezTo>
                    <a:pt x="73" y="1"/>
                    <a:pt x="70" y="0"/>
                    <a:pt x="70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451"/>
            <p:cNvSpPr>
              <a:spLocks/>
            </p:cNvSpPr>
            <p:nvPr/>
          </p:nvSpPr>
          <p:spPr bwMode="auto">
            <a:xfrm>
              <a:off x="7183438" y="4475163"/>
              <a:ext cx="115888" cy="115888"/>
            </a:xfrm>
            <a:custGeom>
              <a:avLst/>
              <a:gdLst>
                <a:gd name="T0" fmla="*/ 51 w 54"/>
                <a:gd name="T1" fmla="*/ 1 h 54"/>
                <a:gd name="T2" fmla="*/ 1 w 54"/>
                <a:gd name="T3" fmla="*/ 52 h 54"/>
                <a:gd name="T4" fmla="*/ 2 w 54"/>
                <a:gd name="T5" fmla="*/ 53 h 54"/>
                <a:gd name="T6" fmla="*/ 23 w 54"/>
                <a:gd name="T7" fmla="*/ 31 h 54"/>
                <a:gd name="T8" fmla="*/ 52 w 54"/>
                <a:gd name="T9" fmla="*/ 4 h 54"/>
                <a:gd name="T10" fmla="*/ 51 w 54"/>
                <a:gd name="T11" fmla="*/ 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54">
                  <a:moveTo>
                    <a:pt x="51" y="1"/>
                  </a:moveTo>
                  <a:cubicBezTo>
                    <a:pt x="32" y="15"/>
                    <a:pt x="14" y="33"/>
                    <a:pt x="1" y="52"/>
                  </a:cubicBezTo>
                  <a:cubicBezTo>
                    <a:pt x="0" y="53"/>
                    <a:pt x="1" y="54"/>
                    <a:pt x="2" y="53"/>
                  </a:cubicBezTo>
                  <a:cubicBezTo>
                    <a:pt x="11" y="49"/>
                    <a:pt x="16" y="38"/>
                    <a:pt x="23" y="31"/>
                  </a:cubicBezTo>
                  <a:cubicBezTo>
                    <a:pt x="32" y="22"/>
                    <a:pt x="42" y="12"/>
                    <a:pt x="52" y="4"/>
                  </a:cubicBezTo>
                  <a:cubicBezTo>
                    <a:pt x="54" y="3"/>
                    <a:pt x="52" y="0"/>
                    <a:pt x="51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452"/>
            <p:cNvSpPr>
              <a:spLocks/>
            </p:cNvSpPr>
            <p:nvPr/>
          </p:nvSpPr>
          <p:spPr bwMode="auto">
            <a:xfrm>
              <a:off x="7232651" y="4471988"/>
              <a:ext cx="98425" cy="98425"/>
            </a:xfrm>
            <a:custGeom>
              <a:avLst/>
              <a:gdLst>
                <a:gd name="T0" fmla="*/ 43 w 46"/>
                <a:gd name="T1" fmla="*/ 1 h 46"/>
                <a:gd name="T2" fmla="*/ 0 w 46"/>
                <a:gd name="T3" fmla="*/ 44 h 46"/>
                <a:gd name="T4" fmla="*/ 2 w 46"/>
                <a:gd name="T5" fmla="*/ 45 h 46"/>
                <a:gd name="T6" fmla="*/ 45 w 46"/>
                <a:gd name="T7" fmla="*/ 3 h 46"/>
                <a:gd name="T8" fmla="*/ 43 w 46"/>
                <a:gd name="T9" fmla="*/ 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6">
                  <a:moveTo>
                    <a:pt x="43" y="1"/>
                  </a:moveTo>
                  <a:cubicBezTo>
                    <a:pt x="28" y="15"/>
                    <a:pt x="13" y="28"/>
                    <a:pt x="0" y="44"/>
                  </a:cubicBezTo>
                  <a:cubicBezTo>
                    <a:pt x="0" y="45"/>
                    <a:pt x="1" y="46"/>
                    <a:pt x="2" y="45"/>
                  </a:cubicBezTo>
                  <a:cubicBezTo>
                    <a:pt x="17" y="33"/>
                    <a:pt x="31" y="17"/>
                    <a:pt x="45" y="3"/>
                  </a:cubicBezTo>
                  <a:cubicBezTo>
                    <a:pt x="46" y="2"/>
                    <a:pt x="44" y="0"/>
                    <a:pt x="43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453"/>
            <p:cNvSpPr>
              <a:spLocks/>
            </p:cNvSpPr>
            <p:nvPr/>
          </p:nvSpPr>
          <p:spPr bwMode="auto">
            <a:xfrm>
              <a:off x="6908801" y="4703763"/>
              <a:ext cx="60325" cy="68263"/>
            </a:xfrm>
            <a:custGeom>
              <a:avLst/>
              <a:gdLst>
                <a:gd name="T0" fmla="*/ 25 w 28"/>
                <a:gd name="T1" fmla="*/ 1 h 32"/>
                <a:gd name="T2" fmla="*/ 9 w 28"/>
                <a:gd name="T3" fmla="*/ 16 h 32"/>
                <a:gd name="T4" fmla="*/ 0 w 28"/>
                <a:gd name="T5" fmla="*/ 31 h 32"/>
                <a:gd name="T6" fmla="*/ 2 w 28"/>
                <a:gd name="T7" fmla="*/ 32 h 32"/>
                <a:gd name="T8" fmla="*/ 14 w 28"/>
                <a:gd name="T9" fmla="*/ 15 h 32"/>
                <a:gd name="T10" fmla="*/ 27 w 28"/>
                <a:gd name="T11" fmla="*/ 2 h 32"/>
                <a:gd name="T12" fmla="*/ 25 w 28"/>
                <a:gd name="T13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32">
                  <a:moveTo>
                    <a:pt x="25" y="1"/>
                  </a:moveTo>
                  <a:cubicBezTo>
                    <a:pt x="20" y="6"/>
                    <a:pt x="14" y="11"/>
                    <a:pt x="9" y="16"/>
                  </a:cubicBezTo>
                  <a:cubicBezTo>
                    <a:pt x="6" y="21"/>
                    <a:pt x="1" y="26"/>
                    <a:pt x="0" y="31"/>
                  </a:cubicBezTo>
                  <a:cubicBezTo>
                    <a:pt x="0" y="32"/>
                    <a:pt x="1" y="32"/>
                    <a:pt x="2" y="32"/>
                  </a:cubicBezTo>
                  <a:cubicBezTo>
                    <a:pt x="6" y="26"/>
                    <a:pt x="9" y="21"/>
                    <a:pt x="14" y="15"/>
                  </a:cubicBezTo>
                  <a:cubicBezTo>
                    <a:pt x="18" y="11"/>
                    <a:pt x="23" y="7"/>
                    <a:pt x="27" y="2"/>
                  </a:cubicBezTo>
                  <a:cubicBezTo>
                    <a:pt x="28" y="1"/>
                    <a:pt x="26" y="0"/>
                    <a:pt x="25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454"/>
            <p:cNvSpPr>
              <a:spLocks/>
            </p:cNvSpPr>
            <p:nvPr/>
          </p:nvSpPr>
          <p:spPr bwMode="auto">
            <a:xfrm>
              <a:off x="6913563" y="4692651"/>
              <a:ext cx="103188" cy="106363"/>
            </a:xfrm>
            <a:custGeom>
              <a:avLst/>
              <a:gdLst>
                <a:gd name="T0" fmla="*/ 46 w 48"/>
                <a:gd name="T1" fmla="*/ 1 h 50"/>
                <a:gd name="T2" fmla="*/ 15 w 48"/>
                <a:gd name="T3" fmla="*/ 29 h 50"/>
                <a:gd name="T4" fmla="*/ 4 w 48"/>
                <a:gd name="T5" fmla="*/ 41 h 50"/>
                <a:gd name="T6" fmla="*/ 0 w 48"/>
                <a:gd name="T7" fmla="*/ 48 h 50"/>
                <a:gd name="T8" fmla="*/ 2 w 48"/>
                <a:gd name="T9" fmla="*/ 50 h 50"/>
                <a:gd name="T10" fmla="*/ 4 w 48"/>
                <a:gd name="T11" fmla="*/ 50 h 50"/>
                <a:gd name="T12" fmla="*/ 5 w 48"/>
                <a:gd name="T13" fmla="*/ 48 h 50"/>
                <a:gd name="T14" fmla="*/ 22 w 48"/>
                <a:gd name="T15" fmla="*/ 25 h 50"/>
                <a:gd name="T16" fmla="*/ 47 w 48"/>
                <a:gd name="T17" fmla="*/ 2 h 50"/>
                <a:gd name="T18" fmla="*/ 46 w 48"/>
                <a:gd name="T19" fmla="*/ 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50">
                  <a:moveTo>
                    <a:pt x="46" y="1"/>
                  </a:moveTo>
                  <a:cubicBezTo>
                    <a:pt x="36" y="10"/>
                    <a:pt x="24" y="19"/>
                    <a:pt x="15" y="29"/>
                  </a:cubicBezTo>
                  <a:cubicBezTo>
                    <a:pt x="11" y="33"/>
                    <a:pt x="8" y="37"/>
                    <a:pt x="4" y="41"/>
                  </a:cubicBezTo>
                  <a:cubicBezTo>
                    <a:pt x="2" y="43"/>
                    <a:pt x="0" y="45"/>
                    <a:pt x="0" y="48"/>
                  </a:cubicBezTo>
                  <a:cubicBezTo>
                    <a:pt x="0" y="49"/>
                    <a:pt x="1" y="50"/>
                    <a:pt x="2" y="50"/>
                  </a:cubicBezTo>
                  <a:cubicBezTo>
                    <a:pt x="3" y="50"/>
                    <a:pt x="3" y="50"/>
                    <a:pt x="4" y="50"/>
                  </a:cubicBezTo>
                  <a:cubicBezTo>
                    <a:pt x="5" y="50"/>
                    <a:pt x="5" y="49"/>
                    <a:pt x="5" y="48"/>
                  </a:cubicBezTo>
                  <a:cubicBezTo>
                    <a:pt x="3" y="47"/>
                    <a:pt x="22" y="26"/>
                    <a:pt x="22" y="25"/>
                  </a:cubicBezTo>
                  <a:cubicBezTo>
                    <a:pt x="30" y="17"/>
                    <a:pt x="40" y="10"/>
                    <a:pt x="47" y="2"/>
                  </a:cubicBezTo>
                  <a:cubicBezTo>
                    <a:pt x="48" y="1"/>
                    <a:pt x="47" y="0"/>
                    <a:pt x="46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455"/>
            <p:cNvSpPr>
              <a:spLocks/>
            </p:cNvSpPr>
            <p:nvPr/>
          </p:nvSpPr>
          <p:spPr bwMode="auto">
            <a:xfrm>
              <a:off x="6916738" y="4718051"/>
              <a:ext cx="100013" cy="117475"/>
            </a:xfrm>
            <a:custGeom>
              <a:avLst/>
              <a:gdLst>
                <a:gd name="T0" fmla="*/ 45 w 47"/>
                <a:gd name="T1" fmla="*/ 1 h 55"/>
                <a:gd name="T2" fmla="*/ 20 w 47"/>
                <a:gd name="T3" fmla="*/ 29 h 55"/>
                <a:gd name="T4" fmla="*/ 0 w 47"/>
                <a:gd name="T5" fmla="*/ 51 h 55"/>
                <a:gd name="T6" fmla="*/ 1 w 47"/>
                <a:gd name="T7" fmla="*/ 53 h 55"/>
                <a:gd name="T8" fmla="*/ 20 w 47"/>
                <a:gd name="T9" fmla="*/ 34 h 55"/>
                <a:gd name="T10" fmla="*/ 47 w 47"/>
                <a:gd name="T11" fmla="*/ 2 h 55"/>
                <a:gd name="T12" fmla="*/ 45 w 47"/>
                <a:gd name="T13" fmla="*/ 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55">
                  <a:moveTo>
                    <a:pt x="45" y="1"/>
                  </a:moveTo>
                  <a:cubicBezTo>
                    <a:pt x="39" y="13"/>
                    <a:pt x="28" y="19"/>
                    <a:pt x="20" y="29"/>
                  </a:cubicBezTo>
                  <a:cubicBezTo>
                    <a:pt x="13" y="37"/>
                    <a:pt x="10" y="46"/>
                    <a:pt x="0" y="51"/>
                  </a:cubicBezTo>
                  <a:cubicBezTo>
                    <a:pt x="0" y="52"/>
                    <a:pt x="0" y="52"/>
                    <a:pt x="1" y="53"/>
                  </a:cubicBezTo>
                  <a:cubicBezTo>
                    <a:pt x="8" y="55"/>
                    <a:pt x="17" y="39"/>
                    <a:pt x="20" y="34"/>
                  </a:cubicBezTo>
                  <a:cubicBezTo>
                    <a:pt x="27" y="23"/>
                    <a:pt x="43" y="16"/>
                    <a:pt x="47" y="2"/>
                  </a:cubicBezTo>
                  <a:cubicBezTo>
                    <a:pt x="47" y="1"/>
                    <a:pt x="45" y="0"/>
                    <a:pt x="45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456"/>
            <p:cNvSpPr>
              <a:spLocks/>
            </p:cNvSpPr>
            <p:nvPr/>
          </p:nvSpPr>
          <p:spPr bwMode="auto">
            <a:xfrm>
              <a:off x="6924676" y="4740276"/>
              <a:ext cx="104775" cy="112713"/>
            </a:xfrm>
            <a:custGeom>
              <a:avLst/>
              <a:gdLst>
                <a:gd name="T0" fmla="*/ 46 w 49"/>
                <a:gd name="T1" fmla="*/ 1 h 53"/>
                <a:gd name="T2" fmla="*/ 19 w 49"/>
                <a:gd name="T3" fmla="*/ 28 h 53"/>
                <a:gd name="T4" fmla="*/ 1 w 49"/>
                <a:gd name="T5" fmla="*/ 51 h 53"/>
                <a:gd name="T6" fmla="*/ 2 w 49"/>
                <a:gd name="T7" fmla="*/ 53 h 53"/>
                <a:gd name="T8" fmla="*/ 12 w 49"/>
                <a:gd name="T9" fmla="*/ 41 h 53"/>
                <a:gd name="T10" fmla="*/ 23 w 49"/>
                <a:gd name="T11" fmla="*/ 29 h 53"/>
                <a:gd name="T12" fmla="*/ 48 w 49"/>
                <a:gd name="T13" fmla="*/ 3 h 53"/>
                <a:gd name="T14" fmla="*/ 46 w 49"/>
                <a:gd name="T15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53">
                  <a:moveTo>
                    <a:pt x="46" y="1"/>
                  </a:moveTo>
                  <a:cubicBezTo>
                    <a:pt x="37" y="10"/>
                    <a:pt x="28" y="19"/>
                    <a:pt x="19" y="28"/>
                  </a:cubicBezTo>
                  <a:cubicBezTo>
                    <a:pt x="13" y="36"/>
                    <a:pt x="5" y="42"/>
                    <a:pt x="1" y="51"/>
                  </a:cubicBezTo>
                  <a:cubicBezTo>
                    <a:pt x="0" y="52"/>
                    <a:pt x="2" y="53"/>
                    <a:pt x="2" y="53"/>
                  </a:cubicBezTo>
                  <a:cubicBezTo>
                    <a:pt x="6" y="49"/>
                    <a:pt x="8" y="45"/>
                    <a:pt x="12" y="41"/>
                  </a:cubicBezTo>
                  <a:cubicBezTo>
                    <a:pt x="16" y="38"/>
                    <a:pt x="19" y="33"/>
                    <a:pt x="23" y="29"/>
                  </a:cubicBezTo>
                  <a:cubicBezTo>
                    <a:pt x="31" y="20"/>
                    <a:pt x="40" y="12"/>
                    <a:pt x="48" y="3"/>
                  </a:cubicBezTo>
                  <a:cubicBezTo>
                    <a:pt x="49" y="2"/>
                    <a:pt x="47" y="0"/>
                    <a:pt x="46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457"/>
            <p:cNvSpPr>
              <a:spLocks/>
            </p:cNvSpPr>
            <p:nvPr/>
          </p:nvSpPr>
          <p:spPr bwMode="auto">
            <a:xfrm>
              <a:off x="6877051" y="4845051"/>
              <a:ext cx="115888" cy="115888"/>
            </a:xfrm>
            <a:custGeom>
              <a:avLst/>
              <a:gdLst>
                <a:gd name="T0" fmla="*/ 53 w 54"/>
                <a:gd name="T1" fmla="*/ 0 h 54"/>
                <a:gd name="T2" fmla="*/ 26 w 54"/>
                <a:gd name="T3" fmla="*/ 26 h 54"/>
                <a:gd name="T4" fmla="*/ 1 w 54"/>
                <a:gd name="T5" fmla="*/ 52 h 54"/>
                <a:gd name="T6" fmla="*/ 2 w 54"/>
                <a:gd name="T7" fmla="*/ 53 h 54"/>
                <a:gd name="T8" fmla="*/ 28 w 54"/>
                <a:gd name="T9" fmla="*/ 27 h 54"/>
                <a:gd name="T10" fmla="*/ 54 w 54"/>
                <a:gd name="T11" fmla="*/ 1 h 54"/>
                <a:gd name="T12" fmla="*/ 53 w 54"/>
                <a:gd name="T1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54">
                  <a:moveTo>
                    <a:pt x="53" y="0"/>
                  </a:moveTo>
                  <a:cubicBezTo>
                    <a:pt x="44" y="8"/>
                    <a:pt x="35" y="16"/>
                    <a:pt x="26" y="26"/>
                  </a:cubicBezTo>
                  <a:cubicBezTo>
                    <a:pt x="18" y="35"/>
                    <a:pt x="8" y="43"/>
                    <a:pt x="1" y="52"/>
                  </a:cubicBezTo>
                  <a:cubicBezTo>
                    <a:pt x="0" y="53"/>
                    <a:pt x="1" y="54"/>
                    <a:pt x="2" y="53"/>
                  </a:cubicBezTo>
                  <a:cubicBezTo>
                    <a:pt x="12" y="46"/>
                    <a:pt x="20" y="37"/>
                    <a:pt x="28" y="27"/>
                  </a:cubicBezTo>
                  <a:cubicBezTo>
                    <a:pt x="36" y="18"/>
                    <a:pt x="45" y="10"/>
                    <a:pt x="54" y="1"/>
                  </a:cubicBezTo>
                  <a:cubicBezTo>
                    <a:pt x="54" y="0"/>
                    <a:pt x="54" y="0"/>
                    <a:pt x="53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458"/>
            <p:cNvSpPr>
              <a:spLocks/>
            </p:cNvSpPr>
            <p:nvPr/>
          </p:nvSpPr>
          <p:spPr bwMode="auto">
            <a:xfrm>
              <a:off x="6888163" y="4843463"/>
              <a:ext cx="133350" cy="161925"/>
            </a:xfrm>
            <a:custGeom>
              <a:avLst/>
              <a:gdLst>
                <a:gd name="T0" fmla="*/ 60 w 62"/>
                <a:gd name="T1" fmla="*/ 1 h 76"/>
                <a:gd name="T2" fmla="*/ 46 w 62"/>
                <a:gd name="T3" fmla="*/ 22 h 76"/>
                <a:gd name="T4" fmla="*/ 32 w 62"/>
                <a:gd name="T5" fmla="*/ 37 h 76"/>
                <a:gd name="T6" fmla="*/ 0 w 62"/>
                <a:gd name="T7" fmla="*/ 73 h 76"/>
                <a:gd name="T8" fmla="*/ 2 w 62"/>
                <a:gd name="T9" fmla="*/ 75 h 76"/>
                <a:gd name="T10" fmla="*/ 20 w 62"/>
                <a:gd name="T11" fmla="*/ 54 h 76"/>
                <a:gd name="T12" fmla="*/ 38 w 62"/>
                <a:gd name="T13" fmla="*/ 35 h 76"/>
                <a:gd name="T14" fmla="*/ 62 w 62"/>
                <a:gd name="T15" fmla="*/ 2 h 76"/>
                <a:gd name="T16" fmla="*/ 60 w 62"/>
                <a:gd name="T17" fmla="*/ 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76">
                  <a:moveTo>
                    <a:pt x="60" y="1"/>
                  </a:moveTo>
                  <a:cubicBezTo>
                    <a:pt x="58" y="10"/>
                    <a:pt x="52" y="16"/>
                    <a:pt x="46" y="22"/>
                  </a:cubicBezTo>
                  <a:cubicBezTo>
                    <a:pt x="42" y="27"/>
                    <a:pt x="37" y="33"/>
                    <a:pt x="32" y="37"/>
                  </a:cubicBezTo>
                  <a:cubicBezTo>
                    <a:pt x="21" y="49"/>
                    <a:pt x="10" y="60"/>
                    <a:pt x="0" y="73"/>
                  </a:cubicBezTo>
                  <a:cubicBezTo>
                    <a:pt x="0" y="74"/>
                    <a:pt x="1" y="76"/>
                    <a:pt x="2" y="75"/>
                  </a:cubicBezTo>
                  <a:cubicBezTo>
                    <a:pt x="8" y="68"/>
                    <a:pt x="14" y="61"/>
                    <a:pt x="20" y="54"/>
                  </a:cubicBezTo>
                  <a:cubicBezTo>
                    <a:pt x="25" y="47"/>
                    <a:pt x="32" y="42"/>
                    <a:pt x="38" y="35"/>
                  </a:cubicBezTo>
                  <a:cubicBezTo>
                    <a:pt x="46" y="26"/>
                    <a:pt x="60" y="15"/>
                    <a:pt x="62" y="2"/>
                  </a:cubicBezTo>
                  <a:cubicBezTo>
                    <a:pt x="62" y="1"/>
                    <a:pt x="61" y="0"/>
                    <a:pt x="60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459"/>
            <p:cNvSpPr>
              <a:spLocks/>
            </p:cNvSpPr>
            <p:nvPr/>
          </p:nvSpPr>
          <p:spPr bwMode="auto">
            <a:xfrm>
              <a:off x="6888163" y="4900613"/>
              <a:ext cx="125413" cy="134938"/>
            </a:xfrm>
            <a:custGeom>
              <a:avLst/>
              <a:gdLst>
                <a:gd name="T0" fmla="*/ 55 w 58"/>
                <a:gd name="T1" fmla="*/ 1 h 63"/>
                <a:gd name="T2" fmla="*/ 18 w 58"/>
                <a:gd name="T3" fmla="*/ 40 h 63"/>
                <a:gd name="T4" fmla="*/ 4 w 58"/>
                <a:gd name="T5" fmla="*/ 55 h 63"/>
                <a:gd name="T6" fmla="*/ 0 w 58"/>
                <a:gd name="T7" fmla="*/ 62 h 63"/>
                <a:gd name="T8" fmla="*/ 2 w 58"/>
                <a:gd name="T9" fmla="*/ 62 h 63"/>
                <a:gd name="T10" fmla="*/ 11 w 58"/>
                <a:gd name="T11" fmla="*/ 54 h 63"/>
                <a:gd name="T12" fmla="*/ 25 w 58"/>
                <a:gd name="T13" fmla="*/ 37 h 63"/>
                <a:gd name="T14" fmla="*/ 57 w 58"/>
                <a:gd name="T15" fmla="*/ 3 h 63"/>
                <a:gd name="T16" fmla="*/ 55 w 58"/>
                <a:gd name="T17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63">
                  <a:moveTo>
                    <a:pt x="55" y="1"/>
                  </a:moveTo>
                  <a:cubicBezTo>
                    <a:pt x="43" y="14"/>
                    <a:pt x="30" y="27"/>
                    <a:pt x="18" y="40"/>
                  </a:cubicBezTo>
                  <a:cubicBezTo>
                    <a:pt x="14" y="45"/>
                    <a:pt x="10" y="51"/>
                    <a:pt x="4" y="55"/>
                  </a:cubicBezTo>
                  <a:cubicBezTo>
                    <a:pt x="2" y="57"/>
                    <a:pt x="0" y="58"/>
                    <a:pt x="0" y="62"/>
                  </a:cubicBezTo>
                  <a:cubicBezTo>
                    <a:pt x="0" y="63"/>
                    <a:pt x="2" y="63"/>
                    <a:pt x="2" y="62"/>
                  </a:cubicBezTo>
                  <a:cubicBezTo>
                    <a:pt x="3" y="59"/>
                    <a:pt x="9" y="56"/>
                    <a:pt x="11" y="54"/>
                  </a:cubicBezTo>
                  <a:cubicBezTo>
                    <a:pt x="15" y="48"/>
                    <a:pt x="20" y="42"/>
                    <a:pt x="25" y="37"/>
                  </a:cubicBezTo>
                  <a:cubicBezTo>
                    <a:pt x="36" y="25"/>
                    <a:pt x="46" y="14"/>
                    <a:pt x="57" y="3"/>
                  </a:cubicBezTo>
                  <a:cubicBezTo>
                    <a:pt x="58" y="2"/>
                    <a:pt x="56" y="0"/>
                    <a:pt x="55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460"/>
            <p:cNvSpPr>
              <a:spLocks/>
            </p:cNvSpPr>
            <p:nvPr/>
          </p:nvSpPr>
          <p:spPr bwMode="auto">
            <a:xfrm>
              <a:off x="6894513" y="4932363"/>
              <a:ext cx="128588" cy="122238"/>
            </a:xfrm>
            <a:custGeom>
              <a:avLst/>
              <a:gdLst>
                <a:gd name="T0" fmla="*/ 57 w 60"/>
                <a:gd name="T1" fmla="*/ 1 h 57"/>
                <a:gd name="T2" fmla="*/ 28 w 60"/>
                <a:gd name="T3" fmla="*/ 29 h 57"/>
                <a:gd name="T4" fmla="*/ 0 w 60"/>
                <a:gd name="T5" fmla="*/ 56 h 57"/>
                <a:gd name="T6" fmla="*/ 1 w 60"/>
                <a:gd name="T7" fmla="*/ 57 h 57"/>
                <a:gd name="T8" fmla="*/ 27 w 60"/>
                <a:gd name="T9" fmla="*/ 33 h 57"/>
                <a:gd name="T10" fmla="*/ 59 w 60"/>
                <a:gd name="T11" fmla="*/ 3 h 57"/>
                <a:gd name="T12" fmla="*/ 57 w 60"/>
                <a:gd name="T13" fmla="*/ 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57">
                  <a:moveTo>
                    <a:pt x="57" y="1"/>
                  </a:moveTo>
                  <a:cubicBezTo>
                    <a:pt x="48" y="11"/>
                    <a:pt x="38" y="20"/>
                    <a:pt x="28" y="29"/>
                  </a:cubicBezTo>
                  <a:cubicBezTo>
                    <a:pt x="18" y="37"/>
                    <a:pt x="12" y="50"/>
                    <a:pt x="0" y="56"/>
                  </a:cubicBezTo>
                  <a:cubicBezTo>
                    <a:pt x="0" y="57"/>
                    <a:pt x="0" y="57"/>
                    <a:pt x="1" y="57"/>
                  </a:cubicBezTo>
                  <a:cubicBezTo>
                    <a:pt x="13" y="54"/>
                    <a:pt x="18" y="42"/>
                    <a:pt x="27" y="33"/>
                  </a:cubicBezTo>
                  <a:cubicBezTo>
                    <a:pt x="37" y="23"/>
                    <a:pt x="49" y="14"/>
                    <a:pt x="59" y="3"/>
                  </a:cubicBezTo>
                  <a:cubicBezTo>
                    <a:pt x="60" y="2"/>
                    <a:pt x="58" y="0"/>
                    <a:pt x="57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461"/>
            <p:cNvSpPr>
              <a:spLocks/>
            </p:cNvSpPr>
            <p:nvPr/>
          </p:nvSpPr>
          <p:spPr bwMode="auto">
            <a:xfrm>
              <a:off x="6908801" y="4948238"/>
              <a:ext cx="120650" cy="123825"/>
            </a:xfrm>
            <a:custGeom>
              <a:avLst/>
              <a:gdLst>
                <a:gd name="T0" fmla="*/ 53 w 56"/>
                <a:gd name="T1" fmla="*/ 1 h 58"/>
                <a:gd name="T2" fmla="*/ 1 w 56"/>
                <a:gd name="T3" fmla="*/ 57 h 58"/>
                <a:gd name="T4" fmla="*/ 2 w 56"/>
                <a:gd name="T5" fmla="*/ 58 h 58"/>
                <a:gd name="T6" fmla="*/ 15 w 56"/>
                <a:gd name="T7" fmla="*/ 43 h 58"/>
                <a:gd name="T8" fmla="*/ 28 w 56"/>
                <a:gd name="T9" fmla="*/ 30 h 58"/>
                <a:gd name="T10" fmla="*/ 55 w 56"/>
                <a:gd name="T11" fmla="*/ 3 h 58"/>
                <a:gd name="T12" fmla="*/ 53 w 56"/>
                <a:gd name="T13" fmla="*/ 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58">
                  <a:moveTo>
                    <a:pt x="53" y="1"/>
                  </a:moveTo>
                  <a:cubicBezTo>
                    <a:pt x="36" y="21"/>
                    <a:pt x="14" y="35"/>
                    <a:pt x="1" y="57"/>
                  </a:cubicBezTo>
                  <a:cubicBezTo>
                    <a:pt x="0" y="58"/>
                    <a:pt x="1" y="58"/>
                    <a:pt x="2" y="58"/>
                  </a:cubicBezTo>
                  <a:cubicBezTo>
                    <a:pt x="7" y="54"/>
                    <a:pt x="11" y="48"/>
                    <a:pt x="15" y="43"/>
                  </a:cubicBezTo>
                  <a:cubicBezTo>
                    <a:pt x="19" y="39"/>
                    <a:pt x="24" y="35"/>
                    <a:pt x="28" y="30"/>
                  </a:cubicBezTo>
                  <a:cubicBezTo>
                    <a:pt x="37" y="22"/>
                    <a:pt x="47" y="13"/>
                    <a:pt x="55" y="3"/>
                  </a:cubicBezTo>
                  <a:cubicBezTo>
                    <a:pt x="56" y="2"/>
                    <a:pt x="54" y="0"/>
                    <a:pt x="53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462"/>
            <p:cNvSpPr>
              <a:spLocks/>
            </p:cNvSpPr>
            <p:nvPr/>
          </p:nvSpPr>
          <p:spPr bwMode="auto">
            <a:xfrm>
              <a:off x="6948488" y="4992688"/>
              <a:ext cx="79375" cy="68263"/>
            </a:xfrm>
            <a:custGeom>
              <a:avLst/>
              <a:gdLst>
                <a:gd name="T0" fmla="*/ 35 w 37"/>
                <a:gd name="T1" fmla="*/ 1 h 32"/>
                <a:gd name="T2" fmla="*/ 0 w 37"/>
                <a:gd name="T3" fmla="*/ 31 h 32"/>
                <a:gd name="T4" fmla="*/ 1 w 37"/>
                <a:gd name="T5" fmla="*/ 32 h 32"/>
                <a:gd name="T6" fmla="*/ 21 w 37"/>
                <a:gd name="T7" fmla="*/ 16 h 32"/>
                <a:gd name="T8" fmla="*/ 37 w 37"/>
                <a:gd name="T9" fmla="*/ 2 h 32"/>
                <a:gd name="T10" fmla="*/ 35 w 37"/>
                <a:gd name="T1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32">
                  <a:moveTo>
                    <a:pt x="35" y="1"/>
                  </a:moveTo>
                  <a:cubicBezTo>
                    <a:pt x="26" y="13"/>
                    <a:pt x="10" y="19"/>
                    <a:pt x="0" y="31"/>
                  </a:cubicBezTo>
                  <a:cubicBezTo>
                    <a:pt x="0" y="31"/>
                    <a:pt x="0" y="32"/>
                    <a:pt x="1" y="32"/>
                  </a:cubicBezTo>
                  <a:cubicBezTo>
                    <a:pt x="9" y="28"/>
                    <a:pt x="14" y="21"/>
                    <a:pt x="21" y="16"/>
                  </a:cubicBezTo>
                  <a:cubicBezTo>
                    <a:pt x="27" y="12"/>
                    <a:pt x="33" y="8"/>
                    <a:pt x="37" y="2"/>
                  </a:cubicBezTo>
                  <a:cubicBezTo>
                    <a:pt x="37" y="1"/>
                    <a:pt x="36" y="0"/>
                    <a:pt x="35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463"/>
            <p:cNvSpPr>
              <a:spLocks/>
            </p:cNvSpPr>
            <p:nvPr/>
          </p:nvSpPr>
          <p:spPr bwMode="auto">
            <a:xfrm>
              <a:off x="6989763" y="5022851"/>
              <a:ext cx="50800" cy="58738"/>
            </a:xfrm>
            <a:custGeom>
              <a:avLst/>
              <a:gdLst>
                <a:gd name="T0" fmla="*/ 23 w 24"/>
                <a:gd name="T1" fmla="*/ 2 h 27"/>
                <a:gd name="T2" fmla="*/ 20 w 24"/>
                <a:gd name="T3" fmla="*/ 3 h 27"/>
                <a:gd name="T4" fmla="*/ 12 w 24"/>
                <a:gd name="T5" fmla="*/ 15 h 27"/>
                <a:gd name="T6" fmla="*/ 1 w 24"/>
                <a:gd name="T7" fmla="*/ 24 h 27"/>
                <a:gd name="T8" fmla="*/ 3 w 24"/>
                <a:gd name="T9" fmla="*/ 26 h 27"/>
                <a:gd name="T10" fmla="*/ 17 w 24"/>
                <a:gd name="T11" fmla="*/ 14 h 27"/>
                <a:gd name="T12" fmla="*/ 23 w 24"/>
                <a:gd name="T13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7">
                  <a:moveTo>
                    <a:pt x="23" y="2"/>
                  </a:moveTo>
                  <a:cubicBezTo>
                    <a:pt x="23" y="0"/>
                    <a:pt x="20" y="1"/>
                    <a:pt x="20" y="3"/>
                  </a:cubicBezTo>
                  <a:cubicBezTo>
                    <a:pt x="21" y="7"/>
                    <a:pt x="15" y="12"/>
                    <a:pt x="12" y="15"/>
                  </a:cubicBezTo>
                  <a:cubicBezTo>
                    <a:pt x="8" y="18"/>
                    <a:pt x="4" y="20"/>
                    <a:pt x="1" y="24"/>
                  </a:cubicBezTo>
                  <a:cubicBezTo>
                    <a:pt x="0" y="25"/>
                    <a:pt x="1" y="27"/>
                    <a:pt x="3" y="26"/>
                  </a:cubicBezTo>
                  <a:cubicBezTo>
                    <a:pt x="7" y="22"/>
                    <a:pt x="12" y="18"/>
                    <a:pt x="17" y="14"/>
                  </a:cubicBezTo>
                  <a:cubicBezTo>
                    <a:pt x="20" y="11"/>
                    <a:pt x="24" y="7"/>
                    <a:pt x="23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464"/>
            <p:cNvSpPr>
              <a:spLocks/>
            </p:cNvSpPr>
            <p:nvPr/>
          </p:nvSpPr>
          <p:spPr bwMode="auto">
            <a:xfrm>
              <a:off x="7551738" y="4676776"/>
              <a:ext cx="61913" cy="85725"/>
            </a:xfrm>
            <a:custGeom>
              <a:avLst/>
              <a:gdLst>
                <a:gd name="T0" fmla="*/ 27 w 29"/>
                <a:gd name="T1" fmla="*/ 0 h 40"/>
                <a:gd name="T2" fmla="*/ 11 w 29"/>
                <a:gd name="T3" fmla="*/ 20 h 40"/>
                <a:gd name="T4" fmla="*/ 4 w 29"/>
                <a:gd name="T5" fmla="*/ 32 h 40"/>
                <a:gd name="T6" fmla="*/ 0 w 29"/>
                <a:gd name="T7" fmla="*/ 38 h 40"/>
                <a:gd name="T8" fmla="*/ 1 w 29"/>
                <a:gd name="T9" fmla="*/ 39 h 40"/>
                <a:gd name="T10" fmla="*/ 8 w 29"/>
                <a:gd name="T11" fmla="*/ 32 h 40"/>
                <a:gd name="T12" fmla="*/ 12 w 29"/>
                <a:gd name="T13" fmla="*/ 23 h 40"/>
                <a:gd name="T14" fmla="*/ 29 w 29"/>
                <a:gd name="T15" fmla="*/ 2 h 40"/>
                <a:gd name="T16" fmla="*/ 27 w 29"/>
                <a:gd name="T1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40">
                  <a:moveTo>
                    <a:pt x="27" y="0"/>
                  </a:moveTo>
                  <a:cubicBezTo>
                    <a:pt x="22" y="7"/>
                    <a:pt x="16" y="13"/>
                    <a:pt x="11" y="20"/>
                  </a:cubicBezTo>
                  <a:cubicBezTo>
                    <a:pt x="9" y="24"/>
                    <a:pt x="7" y="28"/>
                    <a:pt x="4" y="32"/>
                  </a:cubicBezTo>
                  <a:cubicBezTo>
                    <a:pt x="2" y="34"/>
                    <a:pt x="0" y="35"/>
                    <a:pt x="0" y="38"/>
                  </a:cubicBezTo>
                  <a:cubicBezTo>
                    <a:pt x="0" y="39"/>
                    <a:pt x="1" y="40"/>
                    <a:pt x="1" y="39"/>
                  </a:cubicBezTo>
                  <a:cubicBezTo>
                    <a:pt x="3" y="36"/>
                    <a:pt x="6" y="35"/>
                    <a:pt x="8" y="32"/>
                  </a:cubicBezTo>
                  <a:cubicBezTo>
                    <a:pt x="10" y="29"/>
                    <a:pt x="11" y="26"/>
                    <a:pt x="12" y="23"/>
                  </a:cubicBezTo>
                  <a:cubicBezTo>
                    <a:pt x="16" y="16"/>
                    <a:pt x="23" y="8"/>
                    <a:pt x="29" y="2"/>
                  </a:cubicBezTo>
                  <a:cubicBezTo>
                    <a:pt x="29" y="1"/>
                    <a:pt x="28" y="0"/>
                    <a:pt x="27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465"/>
            <p:cNvSpPr>
              <a:spLocks/>
            </p:cNvSpPr>
            <p:nvPr/>
          </p:nvSpPr>
          <p:spPr bwMode="auto">
            <a:xfrm>
              <a:off x="7551738" y="4692651"/>
              <a:ext cx="96838" cy="96838"/>
            </a:xfrm>
            <a:custGeom>
              <a:avLst/>
              <a:gdLst>
                <a:gd name="T0" fmla="*/ 42 w 45"/>
                <a:gd name="T1" fmla="*/ 1 h 45"/>
                <a:gd name="T2" fmla="*/ 16 w 45"/>
                <a:gd name="T3" fmla="*/ 27 h 45"/>
                <a:gd name="T4" fmla="*/ 0 w 45"/>
                <a:gd name="T5" fmla="*/ 44 h 45"/>
                <a:gd name="T6" fmla="*/ 1 w 45"/>
                <a:gd name="T7" fmla="*/ 44 h 45"/>
                <a:gd name="T8" fmla="*/ 20 w 45"/>
                <a:gd name="T9" fmla="*/ 26 h 45"/>
                <a:gd name="T10" fmla="*/ 44 w 45"/>
                <a:gd name="T11" fmla="*/ 2 h 45"/>
                <a:gd name="T12" fmla="*/ 42 w 45"/>
                <a:gd name="T13" fmla="*/ 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45">
                  <a:moveTo>
                    <a:pt x="42" y="1"/>
                  </a:moveTo>
                  <a:cubicBezTo>
                    <a:pt x="33" y="9"/>
                    <a:pt x="25" y="19"/>
                    <a:pt x="16" y="27"/>
                  </a:cubicBezTo>
                  <a:cubicBezTo>
                    <a:pt x="10" y="32"/>
                    <a:pt x="1" y="36"/>
                    <a:pt x="0" y="44"/>
                  </a:cubicBezTo>
                  <a:cubicBezTo>
                    <a:pt x="0" y="45"/>
                    <a:pt x="1" y="45"/>
                    <a:pt x="1" y="44"/>
                  </a:cubicBezTo>
                  <a:cubicBezTo>
                    <a:pt x="6" y="37"/>
                    <a:pt x="13" y="32"/>
                    <a:pt x="20" y="26"/>
                  </a:cubicBezTo>
                  <a:cubicBezTo>
                    <a:pt x="28" y="19"/>
                    <a:pt x="36" y="10"/>
                    <a:pt x="44" y="2"/>
                  </a:cubicBezTo>
                  <a:cubicBezTo>
                    <a:pt x="45" y="1"/>
                    <a:pt x="43" y="0"/>
                    <a:pt x="42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466"/>
            <p:cNvSpPr>
              <a:spLocks/>
            </p:cNvSpPr>
            <p:nvPr/>
          </p:nvSpPr>
          <p:spPr bwMode="auto">
            <a:xfrm>
              <a:off x="7566026" y="4716463"/>
              <a:ext cx="77788" cy="79375"/>
            </a:xfrm>
            <a:custGeom>
              <a:avLst/>
              <a:gdLst>
                <a:gd name="T0" fmla="*/ 36 w 36"/>
                <a:gd name="T1" fmla="*/ 0 h 37"/>
                <a:gd name="T2" fmla="*/ 20 w 36"/>
                <a:gd name="T3" fmla="*/ 15 h 37"/>
                <a:gd name="T4" fmla="*/ 9 w 36"/>
                <a:gd name="T5" fmla="*/ 26 h 37"/>
                <a:gd name="T6" fmla="*/ 1 w 36"/>
                <a:gd name="T7" fmla="*/ 35 h 37"/>
                <a:gd name="T8" fmla="*/ 1 w 36"/>
                <a:gd name="T9" fmla="*/ 36 h 37"/>
                <a:gd name="T10" fmla="*/ 7 w 36"/>
                <a:gd name="T11" fmla="*/ 32 h 37"/>
                <a:gd name="T12" fmla="*/ 13 w 36"/>
                <a:gd name="T13" fmla="*/ 25 h 37"/>
                <a:gd name="T14" fmla="*/ 21 w 36"/>
                <a:gd name="T15" fmla="*/ 16 h 37"/>
                <a:gd name="T16" fmla="*/ 36 w 36"/>
                <a:gd name="T17" fmla="*/ 0 h 37"/>
                <a:gd name="T18" fmla="*/ 36 w 36"/>
                <a:gd name="T1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37">
                  <a:moveTo>
                    <a:pt x="36" y="0"/>
                  </a:moveTo>
                  <a:cubicBezTo>
                    <a:pt x="35" y="6"/>
                    <a:pt x="24" y="12"/>
                    <a:pt x="20" y="15"/>
                  </a:cubicBezTo>
                  <a:cubicBezTo>
                    <a:pt x="16" y="19"/>
                    <a:pt x="13" y="22"/>
                    <a:pt x="9" y="26"/>
                  </a:cubicBezTo>
                  <a:cubicBezTo>
                    <a:pt x="6" y="29"/>
                    <a:pt x="5" y="34"/>
                    <a:pt x="1" y="35"/>
                  </a:cubicBezTo>
                  <a:cubicBezTo>
                    <a:pt x="0" y="35"/>
                    <a:pt x="0" y="36"/>
                    <a:pt x="1" y="36"/>
                  </a:cubicBezTo>
                  <a:cubicBezTo>
                    <a:pt x="4" y="37"/>
                    <a:pt x="6" y="35"/>
                    <a:pt x="7" y="32"/>
                  </a:cubicBezTo>
                  <a:cubicBezTo>
                    <a:pt x="9" y="29"/>
                    <a:pt x="11" y="27"/>
                    <a:pt x="13" y="25"/>
                  </a:cubicBezTo>
                  <a:cubicBezTo>
                    <a:pt x="16" y="22"/>
                    <a:pt x="18" y="19"/>
                    <a:pt x="21" y="16"/>
                  </a:cubicBezTo>
                  <a:cubicBezTo>
                    <a:pt x="25" y="12"/>
                    <a:pt x="36" y="7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467"/>
            <p:cNvSpPr>
              <a:spLocks/>
            </p:cNvSpPr>
            <p:nvPr/>
          </p:nvSpPr>
          <p:spPr bwMode="auto">
            <a:xfrm>
              <a:off x="7570788" y="4756151"/>
              <a:ext cx="66675" cy="58738"/>
            </a:xfrm>
            <a:custGeom>
              <a:avLst/>
              <a:gdLst>
                <a:gd name="T0" fmla="*/ 28 w 31"/>
                <a:gd name="T1" fmla="*/ 1 h 27"/>
                <a:gd name="T2" fmla="*/ 15 w 31"/>
                <a:gd name="T3" fmla="*/ 14 h 27"/>
                <a:gd name="T4" fmla="*/ 1 w 31"/>
                <a:gd name="T5" fmla="*/ 26 h 27"/>
                <a:gd name="T6" fmla="*/ 1 w 31"/>
                <a:gd name="T7" fmla="*/ 27 h 27"/>
                <a:gd name="T8" fmla="*/ 13 w 31"/>
                <a:gd name="T9" fmla="*/ 18 h 27"/>
                <a:gd name="T10" fmla="*/ 30 w 31"/>
                <a:gd name="T11" fmla="*/ 2 h 27"/>
                <a:gd name="T12" fmla="*/ 28 w 31"/>
                <a:gd name="T13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27">
                  <a:moveTo>
                    <a:pt x="28" y="1"/>
                  </a:moveTo>
                  <a:cubicBezTo>
                    <a:pt x="24" y="5"/>
                    <a:pt x="19" y="9"/>
                    <a:pt x="15" y="14"/>
                  </a:cubicBezTo>
                  <a:cubicBezTo>
                    <a:pt x="11" y="18"/>
                    <a:pt x="7" y="25"/>
                    <a:pt x="1" y="26"/>
                  </a:cubicBezTo>
                  <a:cubicBezTo>
                    <a:pt x="0" y="26"/>
                    <a:pt x="1" y="27"/>
                    <a:pt x="1" y="27"/>
                  </a:cubicBezTo>
                  <a:cubicBezTo>
                    <a:pt x="7" y="27"/>
                    <a:pt x="10" y="22"/>
                    <a:pt x="13" y="18"/>
                  </a:cubicBezTo>
                  <a:cubicBezTo>
                    <a:pt x="18" y="13"/>
                    <a:pt x="24" y="7"/>
                    <a:pt x="30" y="2"/>
                  </a:cubicBezTo>
                  <a:cubicBezTo>
                    <a:pt x="31" y="1"/>
                    <a:pt x="29" y="0"/>
                    <a:pt x="28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468"/>
            <p:cNvSpPr>
              <a:spLocks/>
            </p:cNvSpPr>
            <p:nvPr/>
          </p:nvSpPr>
          <p:spPr bwMode="auto">
            <a:xfrm>
              <a:off x="7591426" y="4792663"/>
              <a:ext cx="46038" cy="50800"/>
            </a:xfrm>
            <a:custGeom>
              <a:avLst/>
              <a:gdLst>
                <a:gd name="T0" fmla="*/ 18 w 21"/>
                <a:gd name="T1" fmla="*/ 1 h 23"/>
                <a:gd name="T2" fmla="*/ 10 w 21"/>
                <a:gd name="T3" fmla="*/ 11 h 23"/>
                <a:gd name="T4" fmla="*/ 1 w 21"/>
                <a:gd name="T5" fmla="*/ 21 h 23"/>
                <a:gd name="T6" fmla="*/ 2 w 21"/>
                <a:gd name="T7" fmla="*/ 23 h 23"/>
                <a:gd name="T8" fmla="*/ 20 w 21"/>
                <a:gd name="T9" fmla="*/ 3 h 23"/>
                <a:gd name="T10" fmla="*/ 18 w 21"/>
                <a:gd name="T11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3">
                  <a:moveTo>
                    <a:pt x="18" y="1"/>
                  </a:moveTo>
                  <a:cubicBezTo>
                    <a:pt x="15" y="4"/>
                    <a:pt x="12" y="8"/>
                    <a:pt x="10" y="11"/>
                  </a:cubicBezTo>
                  <a:cubicBezTo>
                    <a:pt x="7" y="15"/>
                    <a:pt x="4" y="18"/>
                    <a:pt x="1" y="21"/>
                  </a:cubicBezTo>
                  <a:cubicBezTo>
                    <a:pt x="0" y="22"/>
                    <a:pt x="1" y="23"/>
                    <a:pt x="2" y="23"/>
                  </a:cubicBezTo>
                  <a:cubicBezTo>
                    <a:pt x="9" y="18"/>
                    <a:pt x="14" y="9"/>
                    <a:pt x="20" y="3"/>
                  </a:cubicBezTo>
                  <a:cubicBezTo>
                    <a:pt x="21" y="2"/>
                    <a:pt x="19" y="0"/>
                    <a:pt x="18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469"/>
            <p:cNvSpPr>
              <a:spLocks/>
            </p:cNvSpPr>
            <p:nvPr/>
          </p:nvSpPr>
          <p:spPr bwMode="auto">
            <a:xfrm>
              <a:off x="7543801" y="4829176"/>
              <a:ext cx="93663" cy="100013"/>
            </a:xfrm>
            <a:custGeom>
              <a:avLst/>
              <a:gdLst>
                <a:gd name="T0" fmla="*/ 40 w 43"/>
                <a:gd name="T1" fmla="*/ 2 h 46"/>
                <a:gd name="T2" fmla="*/ 21 w 43"/>
                <a:gd name="T3" fmla="*/ 23 h 46"/>
                <a:gd name="T4" fmla="*/ 0 w 43"/>
                <a:gd name="T5" fmla="*/ 44 h 46"/>
                <a:gd name="T6" fmla="*/ 1 w 43"/>
                <a:gd name="T7" fmla="*/ 46 h 46"/>
                <a:gd name="T8" fmla="*/ 42 w 43"/>
                <a:gd name="T9" fmla="*/ 3 h 46"/>
                <a:gd name="T10" fmla="*/ 40 w 43"/>
                <a:gd name="T11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46">
                  <a:moveTo>
                    <a:pt x="40" y="2"/>
                  </a:moveTo>
                  <a:cubicBezTo>
                    <a:pt x="34" y="9"/>
                    <a:pt x="28" y="16"/>
                    <a:pt x="21" y="23"/>
                  </a:cubicBezTo>
                  <a:cubicBezTo>
                    <a:pt x="14" y="30"/>
                    <a:pt x="7" y="37"/>
                    <a:pt x="0" y="44"/>
                  </a:cubicBezTo>
                  <a:cubicBezTo>
                    <a:pt x="0" y="45"/>
                    <a:pt x="1" y="46"/>
                    <a:pt x="1" y="46"/>
                  </a:cubicBezTo>
                  <a:cubicBezTo>
                    <a:pt x="17" y="34"/>
                    <a:pt x="30" y="18"/>
                    <a:pt x="42" y="3"/>
                  </a:cubicBezTo>
                  <a:cubicBezTo>
                    <a:pt x="43" y="2"/>
                    <a:pt x="41" y="0"/>
                    <a:pt x="40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470"/>
            <p:cNvSpPr>
              <a:spLocks/>
            </p:cNvSpPr>
            <p:nvPr/>
          </p:nvSpPr>
          <p:spPr bwMode="auto">
            <a:xfrm>
              <a:off x="7512051" y="4857751"/>
              <a:ext cx="136525" cy="134938"/>
            </a:xfrm>
            <a:custGeom>
              <a:avLst/>
              <a:gdLst>
                <a:gd name="T0" fmla="*/ 60 w 63"/>
                <a:gd name="T1" fmla="*/ 1 h 63"/>
                <a:gd name="T2" fmla="*/ 28 w 63"/>
                <a:gd name="T3" fmla="*/ 30 h 63"/>
                <a:gd name="T4" fmla="*/ 0 w 63"/>
                <a:gd name="T5" fmla="*/ 61 h 63"/>
                <a:gd name="T6" fmla="*/ 2 w 63"/>
                <a:gd name="T7" fmla="*/ 62 h 63"/>
                <a:gd name="T8" fmla="*/ 30 w 63"/>
                <a:gd name="T9" fmla="*/ 32 h 63"/>
                <a:gd name="T10" fmla="*/ 62 w 63"/>
                <a:gd name="T11" fmla="*/ 3 h 63"/>
                <a:gd name="T12" fmla="*/ 60 w 63"/>
                <a:gd name="T13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63">
                  <a:moveTo>
                    <a:pt x="60" y="1"/>
                  </a:moveTo>
                  <a:cubicBezTo>
                    <a:pt x="50" y="11"/>
                    <a:pt x="39" y="20"/>
                    <a:pt x="28" y="30"/>
                  </a:cubicBezTo>
                  <a:cubicBezTo>
                    <a:pt x="18" y="40"/>
                    <a:pt x="9" y="50"/>
                    <a:pt x="0" y="61"/>
                  </a:cubicBezTo>
                  <a:cubicBezTo>
                    <a:pt x="0" y="62"/>
                    <a:pt x="1" y="63"/>
                    <a:pt x="2" y="62"/>
                  </a:cubicBezTo>
                  <a:cubicBezTo>
                    <a:pt x="12" y="53"/>
                    <a:pt x="20" y="42"/>
                    <a:pt x="30" y="32"/>
                  </a:cubicBezTo>
                  <a:cubicBezTo>
                    <a:pt x="41" y="22"/>
                    <a:pt x="52" y="13"/>
                    <a:pt x="62" y="3"/>
                  </a:cubicBezTo>
                  <a:cubicBezTo>
                    <a:pt x="63" y="2"/>
                    <a:pt x="61" y="0"/>
                    <a:pt x="60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471"/>
            <p:cNvSpPr>
              <a:spLocks/>
            </p:cNvSpPr>
            <p:nvPr/>
          </p:nvSpPr>
          <p:spPr bwMode="auto">
            <a:xfrm>
              <a:off x="7523163" y="4895851"/>
              <a:ext cx="125413" cy="125413"/>
            </a:xfrm>
            <a:custGeom>
              <a:avLst/>
              <a:gdLst>
                <a:gd name="T0" fmla="*/ 57 w 58"/>
                <a:gd name="T1" fmla="*/ 1 h 58"/>
                <a:gd name="T2" fmla="*/ 55 w 58"/>
                <a:gd name="T3" fmla="*/ 1 h 58"/>
                <a:gd name="T4" fmla="*/ 33 w 58"/>
                <a:gd name="T5" fmla="*/ 22 h 58"/>
                <a:gd name="T6" fmla="*/ 17 w 58"/>
                <a:gd name="T7" fmla="*/ 36 h 58"/>
                <a:gd name="T8" fmla="*/ 0 w 58"/>
                <a:gd name="T9" fmla="*/ 56 h 58"/>
                <a:gd name="T10" fmla="*/ 2 w 58"/>
                <a:gd name="T11" fmla="*/ 57 h 58"/>
                <a:gd name="T12" fmla="*/ 22 w 58"/>
                <a:gd name="T13" fmla="*/ 35 h 58"/>
                <a:gd name="T14" fmla="*/ 39 w 58"/>
                <a:gd name="T15" fmla="*/ 21 h 58"/>
                <a:gd name="T16" fmla="*/ 57 w 58"/>
                <a:gd name="T17" fmla="*/ 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58">
                  <a:moveTo>
                    <a:pt x="57" y="1"/>
                  </a:moveTo>
                  <a:cubicBezTo>
                    <a:pt x="57" y="0"/>
                    <a:pt x="55" y="0"/>
                    <a:pt x="55" y="1"/>
                  </a:cubicBezTo>
                  <a:cubicBezTo>
                    <a:pt x="56" y="9"/>
                    <a:pt x="38" y="18"/>
                    <a:pt x="33" y="22"/>
                  </a:cubicBezTo>
                  <a:cubicBezTo>
                    <a:pt x="28" y="27"/>
                    <a:pt x="22" y="31"/>
                    <a:pt x="17" y="36"/>
                  </a:cubicBezTo>
                  <a:cubicBezTo>
                    <a:pt x="11" y="42"/>
                    <a:pt x="6" y="49"/>
                    <a:pt x="0" y="56"/>
                  </a:cubicBezTo>
                  <a:cubicBezTo>
                    <a:pt x="0" y="57"/>
                    <a:pt x="1" y="58"/>
                    <a:pt x="2" y="57"/>
                  </a:cubicBezTo>
                  <a:cubicBezTo>
                    <a:pt x="9" y="50"/>
                    <a:pt x="15" y="42"/>
                    <a:pt x="22" y="35"/>
                  </a:cubicBezTo>
                  <a:cubicBezTo>
                    <a:pt x="28" y="30"/>
                    <a:pt x="34" y="25"/>
                    <a:pt x="39" y="21"/>
                  </a:cubicBezTo>
                  <a:cubicBezTo>
                    <a:pt x="45" y="17"/>
                    <a:pt x="58" y="9"/>
                    <a:pt x="57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472"/>
            <p:cNvSpPr>
              <a:spLocks/>
            </p:cNvSpPr>
            <p:nvPr/>
          </p:nvSpPr>
          <p:spPr bwMode="auto">
            <a:xfrm>
              <a:off x="7516813" y="4929188"/>
              <a:ext cx="146050" cy="128588"/>
            </a:xfrm>
            <a:custGeom>
              <a:avLst/>
              <a:gdLst>
                <a:gd name="T0" fmla="*/ 66 w 68"/>
                <a:gd name="T1" fmla="*/ 1 h 60"/>
                <a:gd name="T2" fmla="*/ 28 w 68"/>
                <a:gd name="T3" fmla="*/ 31 h 60"/>
                <a:gd name="T4" fmla="*/ 11 w 68"/>
                <a:gd name="T5" fmla="*/ 47 h 60"/>
                <a:gd name="T6" fmla="*/ 1 w 68"/>
                <a:gd name="T7" fmla="*/ 59 h 60"/>
                <a:gd name="T8" fmla="*/ 2 w 68"/>
                <a:gd name="T9" fmla="*/ 59 h 60"/>
                <a:gd name="T10" fmla="*/ 16 w 68"/>
                <a:gd name="T11" fmla="*/ 46 h 60"/>
                <a:gd name="T12" fmla="*/ 31 w 68"/>
                <a:gd name="T13" fmla="*/ 32 h 60"/>
                <a:gd name="T14" fmla="*/ 67 w 68"/>
                <a:gd name="T15" fmla="*/ 2 h 60"/>
                <a:gd name="T16" fmla="*/ 66 w 68"/>
                <a:gd name="T17" fmla="*/ 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60">
                  <a:moveTo>
                    <a:pt x="66" y="1"/>
                  </a:moveTo>
                  <a:cubicBezTo>
                    <a:pt x="53" y="10"/>
                    <a:pt x="39" y="20"/>
                    <a:pt x="28" y="31"/>
                  </a:cubicBezTo>
                  <a:cubicBezTo>
                    <a:pt x="22" y="36"/>
                    <a:pt x="17" y="42"/>
                    <a:pt x="11" y="47"/>
                  </a:cubicBezTo>
                  <a:cubicBezTo>
                    <a:pt x="6" y="50"/>
                    <a:pt x="2" y="53"/>
                    <a:pt x="1" y="59"/>
                  </a:cubicBezTo>
                  <a:cubicBezTo>
                    <a:pt x="0" y="60"/>
                    <a:pt x="2" y="60"/>
                    <a:pt x="2" y="59"/>
                  </a:cubicBezTo>
                  <a:cubicBezTo>
                    <a:pt x="6" y="54"/>
                    <a:pt x="11" y="50"/>
                    <a:pt x="16" y="46"/>
                  </a:cubicBezTo>
                  <a:cubicBezTo>
                    <a:pt x="21" y="41"/>
                    <a:pt x="26" y="36"/>
                    <a:pt x="31" y="32"/>
                  </a:cubicBezTo>
                  <a:cubicBezTo>
                    <a:pt x="42" y="21"/>
                    <a:pt x="54" y="11"/>
                    <a:pt x="67" y="2"/>
                  </a:cubicBezTo>
                  <a:cubicBezTo>
                    <a:pt x="68" y="1"/>
                    <a:pt x="67" y="0"/>
                    <a:pt x="66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473"/>
            <p:cNvSpPr>
              <a:spLocks/>
            </p:cNvSpPr>
            <p:nvPr/>
          </p:nvSpPr>
          <p:spPr bwMode="auto">
            <a:xfrm>
              <a:off x="7554913" y="4965701"/>
              <a:ext cx="103188" cy="92075"/>
            </a:xfrm>
            <a:custGeom>
              <a:avLst/>
              <a:gdLst>
                <a:gd name="T0" fmla="*/ 45 w 48"/>
                <a:gd name="T1" fmla="*/ 1 h 43"/>
                <a:gd name="T2" fmla="*/ 1 w 48"/>
                <a:gd name="T3" fmla="*/ 41 h 43"/>
                <a:gd name="T4" fmla="*/ 1 w 48"/>
                <a:gd name="T5" fmla="*/ 42 h 43"/>
                <a:gd name="T6" fmla="*/ 47 w 48"/>
                <a:gd name="T7" fmla="*/ 3 h 43"/>
                <a:gd name="T8" fmla="*/ 45 w 48"/>
                <a:gd name="T9" fmla="*/ 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3">
                  <a:moveTo>
                    <a:pt x="45" y="1"/>
                  </a:moveTo>
                  <a:cubicBezTo>
                    <a:pt x="30" y="14"/>
                    <a:pt x="14" y="26"/>
                    <a:pt x="1" y="41"/>
                  </a:cubicBezTo>
                  <a:cubicBezTo>
                    <a:pt x="0" y="42"/>
                    <a:pt x="1" y="43"/>
                    <a:pt x="1" y="42"/>
                  </a:cubicBezTo>
                  <a:cubicBezTo>
                    <a:pt x="17" y="30"/>
                    <a:pt x="32" y="16"/>
                    <a:pt x="47" y="3"/>
                  </a:cubicBezTo>
                  <a:cubicBezTo>
                    <a:pt x="48" y="2"/>
                    <a:pt x="46" y="0"/>
                    <a:pt x="45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474"/>
            <p:cNvSpPr>
              <a:spLocks/>
            </p:cNvSpPr>
            <p:nvPr/>
          </p:nvSpPr>
          <p:spPr bwMode="auto">
            <a:xfrm>
              <a:off x="7597776" y="5018088"/>
              <a:ext cx="53975" cy="53975"/>
            </a:xfrm>
            <a:custGeom>
              <a:avLst/>
              <a:gdLst>
                <a:gd name="T0" fmla="*/ 23 w 25"/>
                <a:gd name="T1" fmla="*/ 1 h 25"/>
                <a:gd name="T2" fmla="*/ 0 w 25"/>
                <a:gd name="T3" fmla="*/ 24 h 25"/>
                <a:gd name="T4" fmla="*/ 1 w 25"/>
                <a:gd name="T5" fmla="*/ 25 h 25"/>
                <a:gd name="T6" fmla="*/ 24 w 25"/>
                <a:gd name="T7" fmla="*/ 2 h 25"/>
                <a:gd name="T8" fmla="*/ 23 w 25"/>
                <a:gd name="T9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5">
                  <a:moveTo>
                    <a:pt x="23" y="1"/>
                  </a:moveTo>
                  <a:cubicBezTo>
                    <a:pt x="18" y="11"/>
                    <a:pt x="7" y="16"/>
                    <a:pt x="0" y="24"/>
                  </a:cubicBezTo>
                  <a:cubicBezTo>
                    <a:pt x="0" y="24"/>
                    <a:pt x="1" y="25"/>
                    <a:pt x="1" y="25"/>
                  </a:cubicBezTo>
                  <a:cubicBezTo>
                    <a:pt x="10" y="19"/>
                    <a:pt x="20" y="12"/>
                    <a:pt x="24" y="2"/>
                  </a:cubicBezTo>
                  <a:cubicBezTo>
                    <a:pt x="25" y="1"/>
                    <a:pt x="23" y="0"/>
                    <a:pt x="23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80" name="PA_组合 679"/>
          <p:cNvGrpSpPr/>
          <p:nvPr>
            <p:custDataLst>
              <p:tags r:id="rId20"/>
            </p:custDataLst>
          </p:nvPr>
        </p:nvGrpSpPr>
        <p:grpSpPr>
          <a:xfrm>
            <a:off x="8769668" y="4084638"/>
            <a:ext cx="955675" cy="1009651"/>
            <a:chOff x="8078788" y="4084638"/>
            <a:chExt cx="955675" cy="1009651"/>
          </a:xfrm>
        </p:grpSpPr>
        <p:sp>
          <p:nvSpPr>
            <p:cNvPr id="133" name="Freeform 475"/>
            <p:cNvSpPr>
              <a:spLocks noEditPoints="1"/>
            </p:cNvSpPr>
            <p:nvPr/>
          </p:nvSpPr>
          <p:spPr bwMode="auto">
            <a:xfrm>
              <a:off x="8078788" y="4302126"/>
              <a:ext cx="955675" cy="792163"/>
            </a:xfrm>
            <a:custGeom>
              <a:avLst/>
              <a:gdLst>
                <a:gd name="T0" fmla="*/ 436 w 444"/>
                <a:gd name="T1" fmla="*/ 188 h 369"/>
                <a:gd name="T2" fmla="*/ 433 w 444"/>
                <a:gd name="T3" fmla="*/ 79 h 369"/>
                <a:gd name="T4" fmla="*/ 350 w 444"/>
                <a:gd name="T5" fmla="*/ 136 h 369"/>
                <a:gd name="T6" fmla="*/ 332 w 444"/>
                <a:gd name="T7" fmla="*/ 156 h 369"/>
                <a:gd name="T8" fmla="*/ 331 w 444"/>
                <a:gd name="T9" fmla="*/ 107 h 369"/>
                <a:gd name="T10" fmla="*/ 323 w 444"/>
                <a:gd name="T11" fmla="*/ 62 h 369"/>
                <a:gd name="T12" fmla="*/ 298 w 444"/>
                <a:gd name="T13" fmla="*/ 80 h 369"/>
                <a:gd name="T14" fmla="*/ 246 w 444"/>
                <a:gd name="T15" fmla="*/ 141 h 369"/>
                <a:gd name="T16" fmla="*/ 223 w 444"/>
                <a:gd name="T17" fmla="*/ 103 h 369"/>
                <a:gd name="T18" fmla="*/ 211 w 444"/>
                <a:gd name="T19" fmla="*/ 61 h 369"/>
                <a:gd name="T20" fmla="*/ 156 w 444"/>
                <a:gd name="T21" fmla="*/ 117 h 369"/>
                <a:gd name="T22" fmla="*/ 106 w 444"/>
                <a:gd name="T23" fmla="*/ 171 h 369"/>
                <a:gd name="T24" fmla="*/ 107 w 444"/>
                <a:gd name="T25" fmla="*/ 117 h 369"/>
                <a:gd name="T26" fmla="*/ 93 w 444"/>
                <a:gd name="T27" fmla="*/ 4 h 369"/>
                <a:gd name="T28" fmla="*/ 87 w 444"/>
                <a:gd name="T29" fmla="*/ 2 h 369"/>
                <a:gd name="T30" fmla="*/ 18 w 444"/>
                <a:gd name="T31" fmla="*/ 3 h 369"/>
                <a:gd name="T32" fmla="*/ 20 w 444"/>
                <a:gd name="T33" fmla="*/ 238 h 369"/>
                <a:gd name="T34" fmla="*/ 51 w 444"/>
                <a:gd name="T35" fmla="*/ 365 h 369"/>
                <a:gd name="T36" fmla="*/ 134 w 444"/>
                <a:gd name="T37" fmla="*/ 365 h 369"/>
                <a:gd name="T38" fmla="*/ 283 w 444"/>
                <a:gd name="T39" fmla="*/ 360 h 369"/>
                <a:gd name="T40" fmla="*/ 427 w 444"/>
                <a:gd name="T41" fmla="*/ 346 h 369"/>
                <a:gd name="T42" fmla="*/ 442 w 444"/>
                <a:gd name="T43" fmla="*/ 269 h 369"/>
                <a:gd name="T44" fmla="*/ 276 w 444"/>
                <a:gd name="T45" fmla="*/ 345 h 369"/>
                <a:gd name="T46" fmla="*/ 119 w 444"/>
                <a:gd name="T47" fmla="*/ 351 h 369"/>
                <a:gd name="T48" fmla="*/ 67 w 444"/>
                <a:gd name="T49" fmla="*/ 351 h 369"/>
                <a:gd name="T50" fmla="*/ 44 w 444"/>
                <a:gd name="T51" fmla="*/ 315 h 369"/>
                <a:gd name="T52" fmla="*/ 27 w 444"/>
                <a:gd name="T53" fmla="*/ 120 h 369"/>
                <a:gd name="T54" fmla="*/ 24 w 444"/>
                <a:gd name="T55" fmla="*/ 44 h 369"/>
                <a:gd name="T56" fmla="*/ 33 w 444"/>
                <a:gd name="T57" fmla="*/ 14 h 369"/>
                <a:gd name="T58" fmla="*/ 58 w 444"/>
                <a:gd name="T59" fmla="*/ 12 h 369"/>
                <a:gd name="T60" fmla="*/ 90 w 444"/>
                <a:gd name="T61" fmla="*/ 20 h 369"/>
                <a:gd name="T62" fmla="*/ 92 w 444"/>
                <a:gd name="T63" fmla="*/ 86 h 369"/>
                <a:gd name="T64" fmla="*/ 94 w 444"/>
                <a:gd name="T65" fmla="*/ 189 h 369"/>
                <a:gd name="T66" fmla="*/ 127 w 444"/>
                <a:gd name="T67" fmla="*/ 169 h 369"/>
                <a:gd name="T68" fmla="*/ 193 w 444"/>
                <a:gd name="T69" fmla="*/ 103 h 369"/>
                <a:gd name="T70" fmla="*/ 207 w 444"/>
                <a:gd name="T71" fmla="*/ 117 h 369"/>
                <a:gd name="T72" fmla="*/ 219 w 444"/>
                <a:gd name="T73" fmla="*/ 183 h 369"/>
                <a:gd name="T74" fmla="*/ 271 w 444"/>
                <a:gd name="T75" fmla="*/ 134 h 369"/>
                <a:gd name="T76" fmla="*/ 316 w 444"/>
                <a:gd name="T77" fmla="*/ 78 h 369"/>
                <a:gd name="T78" fmla="*/ 317 w 444"/>
                <a:gd name="T79" fmla="*/ 137 h 369"/>
                <a:gd name="T80" fmla="*/ 363 w 444"/>
                <a:gd name="T81" fmla="*/ 144 h 369"/>
                <a:gd name="T82" fmla="*/ 418 w 444"/>
                <a:gd name="T83" fmla="*/ 83 h 369"/>
                <a:gd name="T84" fmla="*/ 420 w 444"/>
                <a:gd name="T85" fmla="*/ 117 h 369"/>
                <a:gd name="T86" fmla="*/ 426 w 444"/>
                <a:gd name="T87" fmla="*/ 266 h 369"/>
                <a:gd name="T88" fmla="*/ 329 w 444"/>
                <a:gd name="T89" fmla="*/ 341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44" h="369">
                  <a:moveTo>
                    <a:pt x="442" y="269"/>
                  </a:moveTo>
                  <a:cubicBezTo>
                    <a:pt x="440" y="242"/>
                    <a:pt x="436" y="216"/>
                    <a:pt x="436" y="188"/>
                  </a:cubicBezTo>
                  <a:cubicBezTo>
                    <a:pt x="437" y="162"/>
                    <a:pt x="434" y="137"/>
                    <a:pt x="434" y="111"/>
                  </a:cubicBezTo>
                  <a:cubicBezTo>
                    <a:pt x="434" y="99"/>
                    <a:pt x="431" y="90"/>
                    <a:pt x="433" y="79"/>
                  </a:cubicBezTo>
                  <a:cubicBezTo>
                    <a:pt x="434" y="74"/>
                    <a:pt x="435" y="69"/>
                    <a:pt x="432" y="65"/>
                  </a:cubicBezTo>
                  <a:cubicBezTo>
                    <a:pt x="415" y="44"/>
                    <a:pt x="358" y="124"/>
                    <a:pt x="350" y="136"/>
                  </a:cubicBezTo>
                  <a:cubicBezTo>
                    <a:pt x="347" y="142"/>
                    <a:pt x="342" y="149"/>
                    <a:pt x="336" y="153"/>
                  </a:cubicBezTo>
                  <a:cubicBezTo>
                    <a:pt x="335" y="154"/>
                    <a:pt x="333" y="155"/>
                    <a:pt x="332" y="156"/>
                  </a:cubicBezTo>
                  <a:cubicBezTo>
                    <a:pt x="331" y="152"/>
                    <a:pt x="331" y="148"/>
                    <a:pt x="331" y="144"/>
                  </a:cubicBezTo>
                  <a:cubicBezTo>
                    <a:pt x="331" y="132"/>
                    <a:pt x="333" y="119"/>
                    <a:pt x="331" y="107"/>
                  </a:cubicBezTo>
                  <a:cubicBezTo>
                    <a:pt x="330" y="97"/>
                    <a:pt x="330" y="89"/>
                    <a:pt x="329" y="79"/>
                  </a:cubicBezTo>
                  <a:cubicBezTo>
                    <a:pt x="329" y="72"/>
                    <a:pt x="329" y="66"/>
                    <a:pt x="323" y="62"/>
                  </a:cubicBezTo>
                  <a:cubicBezTo>
                    <a:pt x="321" y="60"/>
                    <a:pt x="318" y="59"/>
                    <a:pt x="315" y="61"/>
                  </a:cubicBezTo>
                  <a:cubicBezTo>
                    <a:pt x="307" y="65"/>
                    <a:pt x="303" y="73"/>
                    <a:pt x="298" y="80"/>
                  </a:cubicBezTo>
                  <a:cubicBezTo>
                    <a:pt x="289" y="91"/>
                    <a:pt x="281" y="102"/>
                    <a:pt x="272" y="113"/>
                  </a:cubicBezTo>
                  <a:cubicBezTo>
                    <a:pt x="263" y="123"/>
                    <a:pt x="255" y="132"/>
                    <a:pt x="246" y="141"/>
                  </a:cubicBezTo>
                  <a:cubicBezTo>
                    <a:pt x="241" y="146"/>
                    <a:pt x="232" y="157"/>
                    <a:pt x="224" y="164"/>
                  </a:cubicBezTo>
                  <a:cubicBezTo>
                    <a:pt x="222" y="143"/>
                    <a:pt x="221" y="123"/>
                    <a:pt x="223" y="103"/>
                  </a:cubicBezTo>
                  <a:cubicBezTo>
                    <a:pt x="224" y="91"/>
                    <a:pt x="229" y="71"/>
                    <a:pt x="219" y="62"/>
                  </a:cubicBezTo>
                  <a:cubicBezTo>
                    <a:pt x="217" y="60"/>
                    <a:pt x="214" y="59"/>
                    <a:pt x="211" y="61"/>
                  </a:cubicBezTo>
                  <a:cubicBezTo>
                    <a:pt x="202" y="67"/>
                    <a:pt x="197" y="77"/>
                    <a:pt x="190" y="85"/>
                  </a:cubicBezTo>
                  <a:cubicBezTo>
                    <a:pt x="180" y="97"/>
                    <a:pt x="168" y="107"/>
                    <a:pt x="156" y="117"/>
                  </a:cubicBezTo>
                  <a:cubicBezTo>
                    <a:pt x="145" y="127"/>
                    <a:pt x="135" y="139"/>
                    <a:pt x="125" y="150"/>
                  </a:cubicBezTo>
                  <a:cubicBezTo>
                    <a:pt x="119" y="155"/>
                    <a:pt x="113" y="165"/>
                    <a:pt x="106" y="171"/>
                  </a:cubicBezTo>
                  <a:cubicBezTo>
                    <a:pt x="106" y="167"/>
                    <a:pt x="107" y="162"/>
                    <a:pt x="107" y="158"/>
                  </a:cubicBezTo>
                  <a:cubicBezTo>
                    <a:pt x="108" y="145"/>
                    <a:pt x="107" y="131"/>
                    <a:pt x="107" y="117"/>
                  </a:cubicBezTo>
                  <a:cubicBezTo>
                    <a:pt x="107" y="93"/>
                    <a:pt x="105" y="69"/>
                    <a:pt x="104" y="44"/>
                  </a:cubicBezTo>
                  <a:cubicBezTo>
                    <a:pt x="103" y="33"/>
                    <a:pt x="106" y="10"/>
                    <a:pt x="93" y="4"/>
                  </a:cubicBezTo>
                  <a:cubicBezTo>
                    <a:pt x="92" y="4"/>
                    <a:pt x="90" y="3"/>
                    <a:pt x="89" y="3"/>
                  </a:cubicBezTo>
                  <a:cubicBezTo>
                    <a:pt x="89" y="2"/>
                    <a:pt x="88" y="2"/>
                    <a:pt x="87" y="2"/>
                  </a:cubicBezTo>
                  <a:cubicBezTo>
                    <a:pt x="74" y="2"/>
                    <a:pt x="62" y="3"/>
                    <a:pt x="49" y="3"/>
                  </a:cubicBezTo>
                  <a:cubicBezTo>
                    <a:pt x="40" y="4"/>
                    <a:pt x="28" y="0"/>
                    <a:pt x="18" y="3"/>
                  </a:cubicBezTo>
                  <a:cubicBezTo>
                    <a:pt x="0" y="8"/>
                    <a:pt x="11" y="37"/>
                    <a:pt x="11" y="50"/>
                  </a:cubicBezTo>
                  <a:cubicBezTo>
                    <a:pt x="11" y="113"/>
                    <a:pt x="14" y="176"/>
                    <a:pt x="20" y="238"/>
                  </a:cubicBezTo>
                  <a:cubicBezTo>
                    <a:pt x="23" y="263"/>
                    <a:pt x="24" y="289"/>
                    <a:pt x="29" y="314"/>
                  </a:cubicBezTo>
                  <a:cubicBezTo>
                    <a:pt x="32" y="330"/>
                    <a:pt x="32" y="359"/>
                    <a:pt x="51" y="365"/>
                  </a:cubicBezTo>
                  <a:cubicBezTo>
                    <a:pt x="63" y="368"/>
                    <a:pt x="78" y="366"/>
                    <a:pt x="89" y="368"/>
                  </a:cubicBezTo>
                  <a:cubicBezTo>
                    <a:pt x="104" y="369"/>
                    <a:pt x="120" y="366"/>
                    <a:pt x="134" y="365"/>
                  </a:cubicBezTo>
                  <a:cubicBezTo>
                    <a:pt x="167" y="362"/>
                    <a:pt x="199" y="364"/>
                    <a:pt x="231" y="361"/>
                  </a:cubicBezTo>
                  <a:cubicBezTo>
                    <a:pt x="248" y="360"/>
                    <a:pt x="265" y="362"/>
                    <a:pt x="283" y="360"/>
                  </a:cubicBezTo>
                  <a:cubicBezTo>
                    <a:pt x="300" y="358"/>
                    <a:pt x="317" y="357"/>
                    <a:pt x="335" y="356"/>
                  </a:cubicBezTo>
                  <a:cubicBezTo>
                    <a:pt x="366" y="354"/>
                    <a:pt x="397" y="351"/>
                    <a:pt x="427" y="346"/>
                  </a:cubicBezTo>
                  <a:cubicBezTo>
                    <a:pt x="432" y="347"/>
                    <a:pt x="437" y="344"/>
                    <a:pt x="437" y="338"/>
                  </a:cubicBezTo>
                  <a:cubicBezTo>
                    <a:pt x="438" y="315"/>
                    <a:pt x="444" y="293"/>
                    <a:pt x="442" y="269"/>
                  </a:cubicBezTo>
                  <a:moveTo>
                    <a:pt x="329" y="341"/>
                  </a:moveTo>
                  <a:cubicBezTo>
                    <a:pt x="311" y="342"/>
                    <a:pt x="294" y="344"/>
                    <a:pt x="276" y="345"/>
                  </a:cubicBezTo>
                  <a:cubicBezTo>
                    <a:pt x="259" y="347"/>
                    <a:pt x="242" y="346"/>
                    <a:pt x="224" y="347"/>
                  </a:cubicBezTo>
                  <a:cubicBezTo>
                    <a:pt x="189" y="350"/>
                    <a:pt x="154" y="347"/>
                    <a:pt x="119" y="351"/>
                  </a:cubicBezTo>
                  <a:cubicBezTo>
                    <a:pt x="108" y="352"/>
                    <a:pt x="98" y="353"/>
                    <a:pt x="87" y="352"/>
                  </a:cubicBezTo>
                  <a:cubicBezTo>
                    <a:pt x="80" y="351"/>
                    <a:pt x="74" y="351"/>
                    <a:pt x="67" y="351"/>
                  </a:cubicBezTo>
                  <a:cubicBezTo>
                    <a:pt x="55" y="350"/>
                    <a:pt x="52" y="349"/>
                    <a:pt x="48" y="336"/>
                  </a:cubicBezTo>
                  <a:cubicBezTo>
                    <a:pt x="46" y="330"/>
                    <a:pt x="46" y="322"/>
                    <a:pt x="44" y="315"/>
                  </a:cubicBezTo>
                  <a:cubicBezTo>
                    <a:pt x="38" y="286"/>
                    <a:pt x="36" y="255"/>
                    <a:pt x="34" y="225"/>
                  </a:cubicBezTo>
                  <a:cubicBezTo>
                    <a:pt x="30" y="190"/>
                    <a:pt x="28" y="155"/>
                    <a:pt x="27" y="120"/>
                  </a:cubicBezTo>
                  <a:cubicBezTo>
                    <a:pt x="26" y="104"/>
                    <a:pt x="24" y="88"/>
                    <a:pt x="24" y="71"/>
                  </a:cubicBezTo>
                  <a:cubicBezTo>
                    <a:pt x="24" y="62"/>
                    <a:pt x="24" y="53"/>
                    <a:pt x="24" y="44"/>
                  </a:cubicBezTo>
                  <a:cubicBezTo>
                    <a:pt x="23" y="37"/>
                    <a:pt x="20" y="29"/>
                    <a:pt x="21" y="23"/>
                  </a:cubicBezTo>
                  <a:cubicBezTo>
                    <a:pt x="22" y="14"/>
                    <a:pt x="24" y="14"/>
                    <a:pt x="33" y="14"/>
                  </a:cubicBezTo>
                  <a:cubicBezTo>
                    <a:pt x="40" y="14"/>
                    <a:pt x="48" y="14"/>
                    <a:pt x="55" y="13"/>
                  </a:cubicBezTo>
                  <a:cubicBezTo>
                    <a:pt x="56" y="12"/>
                    <a:pt x="57" y="12"/>
                    <a:pt x="58" y="12"/>
                  </a:cubicBezTo>
                  <a:cubicBezTo>
                    <a:pt x="58" y="12"/>
                    <a:pt x="59" y="12"/>
                    <a:pt x="59" y="12"/>
                  </a:cubicBezTo>
                  <a:cubicBezTo>
                    <a:pt x="69" y="13"/>
                    <a:pt x="85" y="9"/>
                    <a:pt x="90" y="20"/>
                  </a:cubicBezTo>
                  <a:cubicBezTo>
                    <a:pt x="94" y="29"/>
                    <a:pt x="90" y="44"/>
                    <a:pt x="91" y="54"/>
                  </a:cubicBezTo>
                  <a:cubicBezTo>
                    <a:pt x="92" y="65"/>
                    <a:pt x="93" y="75"/>
                    <a:pt x="92" y="86"/>
                  </a:cubicBezTo>
                  <a:cubicBezTo>
                    <a:pt x="92" y="109"/>
                    <a:pt x="93" y="132"/>
                    <a:pt x="92" y="155"/>
                  </a:cubicBezTo>
                  <a:cubicBezTo>
                    <a:pt x="92" y="166"/>
                    <a:pt x="88" y="179"/>
                    <a:pt x="94" y="189"/>
                  </a:cubicBezTo>
                  <a:cubicBezTo>
                    <a:pt x="96" y="193"/>
                    <a:pt x="101" y="194"/>
                    <a:pt x="104" y="192"/>
                  </a:cubicBezTo>
                  <a:cubicBezTo>
                    <a:pt x="114" y="187"/>
                    <a:pt x="120" y="177"/>
                    <a:pt x="127" y="169"/>
                  </a:cubicBezTo>
                  <a:cubicBezTo>
                    <a:pt x="137" y="159"/>
                    <a:pt x="147" y="148"/>
                    <a:pt x="156" y="137"/>
                  </a:cubicBezTo>
                  <a:cubicBezTo>
                    <a:pt x="167" y="125"/>
                    <a:pt x="181" y="115"/>
                    <a:pt x="193" y="103"/>
                  </a:cubicBezTo>
                  <a:cubicBezTo>
                    <a:pt x="199" y="97"/>
                    <a:pt x="205" y="85"/>
                    <a:pt x="212" y="78"/>
                  </a:cubicBezTo>
                  <a:cubicBezTo>
                    <a:pt x="213" y="89"/>
                    <a:pt x="208" y="112"/>
                    <a:pt x="207" y="117"/>
                  </a:cubicBezTo>
                  <a:cubicBezTo>
                    <a:pt x="206" y="137"/>
                    <a:pt x="208" y="156"/>
                    <a:pt x="210" y="176"/>
                  </a:cubicBezTo>
                  <a:cubicBezTo>
                    <a:pt x="210" y="181"/>
                    <a:pt x="214" y="184"/>
                    <a:pt x="219" y="183"/>
                  </a:cubicBezTo>
                  <a:cubicBezTo>
                    <a:pt x="228" y="181"/>
                    <a:pt x="236" y="171"/>
                    <a:pt x="242" y="165"/>
                  </a:cubicBezTo>
                  <a:cubicBezTo>
                    <a:pt x="253" y="156"/>
                    <a:pt x="262" y="145"/>
                    <a:pt x="271" y="134"/>
                  </a:cubicBezTo>
                  <a:cubicBezTo>
                    <a:pt x="280" y="124"/>
                    <a:pt x="289" y="114"/>
                    <a:pt x="297" y="104"/>
                  </a:cubicBezTo>
                  <a:cubicBezTo>
                    <a:pt x="303" y="96"/>
                    <a:pt x="309" y="85"/>
                    <a:pt x="316" y="78"/>
                  </a:cubicBezTo>
                  <a:cubicBezTo>
                    <a:pt x="317" y="84"/>
                    <a:pt x="315" y="94"/>
                    <a:pt x="316" y="98"/>
                  </a:cubicBezTo>
                  <a:cubicBezTo>
                    <a:pt x="317" y="111"/>
                    <a:pt x="317" y="124"/>
                    <a:pt x="317" y="137"/>
                  </a:cubicBezTo>
                  <a:cubicBezTo>
                    <a:pt x="316" y="147"/>
                    <a:pt x="313" y="171"/>
                    <a:pt x="329" y="172"/>
                  </a:cubicBezTo>
                  <a:cubicBezTo>
                    <a:pt x="343" y="173"/>
                    <a:pt x="357" y="153"/>
                    <a:pt x="363" y="144"/>
                  </a:cubicBezTo>
                  <a:cubicBezTo>
                    <a:pt x="377" y="121"/>
                    <a:pt x="395" y="101"/>
                    <a:pt x="415" y="84"/>
                  </a:cubicBezTo>
                  <a:cubicBezTo>
                    <a:pt x="416" y="83"/>
                    <a:pt x="417" y="83"/>
                    <a:pt x="418" y="83"/>
                  </a:cubicBezTo>
                  <a:cubicBezTo>
                    <a:pt x="418" y="84"/>
                    <a:pt x="418" y="85"/>
                    <a:pt x="418" y="86"/>
                  </a:cubicBezTo>
                  <a:cubicBezTo>
                    <a:pt x="417" y="96"/>
                    <a:pt x="420" y="107"/>
                    <a:pt x="420" y="117"/>
                  </a:cubicBezTo>
                  <a:cubicBezTo>
                    <a:pt x="421" y="143"/>
                    <a:pt x="422" y="169"/>
                    <a:pt x="422" y="195"/>
                  </a:cubicBezTo>
                  <a:cubicBezTo>
                    <a:pt x="421" y="219"/>
                    <a:pt x="423" y="242"/>
                    <a:pt x="426" y="266"/>
                  </a:cubicBezTo>
                  <a:cubicBezTo>
                    <a:pt x="429" y="288"/>
                    <a:pt x="424" y="310"/>
                    <a:pt x="422" y="331"/>
                  </a:cubicBezTo>
                  <a:cubicBezTo>
                    <a:pt x="391" y="337"/>
                    <a:pt x="360" y="339"/>
                    <a:pt x="329" y="34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476"/>
            <p:cNvSpPr>
              <a:spLocks noEditPoints="1"/>
            </p:cNvSpPr>
            <p:nvPr/>
          </p:nvSpPr>
          <p:spPr bwMode="auto">
            <a:xfrm>
              <a:off x="8293101" y="4826001"/>
              <a:ext cx="130175" cy="142875"/>
            </a:xfrm>
            <a:custGeom>
              <a:avLst/>
              <a:gdLst>
                <a:gd name="T0" fmla="*/ 59 w 60"/>
                <a:gd name="T1" fmla="*/ 37 h 67"/>
                <a:gd name="T2" fmla="*/ 52 w 60"/>
                <a:gd name="T3" fmla="*/ 14 h 67"/>
                <a:gd name="T4" fmla="*/ 40 w 60"/>
                <a:gd name="T5" fmla="*/ 10 h 67"/>
                <a:gd name="T6" fmla="*/ 9 w 60"/>
                <a:gd name="T7" fmla="*/ 22 h 67"/>
                <a:gd name="T8" fmla="*/ 26 w 60"/>
                <a:gd name="T9" fmla="*/ 66 h 67"/>
                <a:gd name="T10" fmla="*/ 59 w 60"/>
                <a:gd name="T11" fmla="*/ 37 h 67"/>
                <a:gd name="T12" fmla="*/ 41 w 60"/>
                <a:gd name="T13" fmla="*/ 51 h 67"/>
                <a:gd name="T14" fmla="*/ 26 w 60"/>
                <a:gd name="T15" fmla="*/ 54 h 67"/>
                <a:gd name="T16" fmla="*/ 20 w 60"/>
                <a:gd name="T17" fmla="*/ 39 h 67"/>
                <a:gd name="T18" fmla="*/ 19 w 60"/>
                <a:gd name="T19" fmla="*/ 23 h 67"/>
                <a:gd name="T20" fmla="*/ 19 w 60"/>
                <a:gd name="T21" fmla="*/ 13 h 67"/>
                <a:gd name="T22" fmla="*/ 26 w 60"/>
                <a:gd name="T23" fmla="*/ 12 h 67"/>
                <a:gd name="T24" fmla="*/ 27 w 60"/>
                <a:gd name="T25" fmla="*/ 12 h 67"/>
                <a:gd name="T26" fmla="*/ 26 w 60"/>
                <a:gd name="T27" fmla="*/ 16 h 67"/>
                <a:gd name="T28" fmla="*/ 40 w 60"/>
                <a:gd name="T29" fmla="*/ 21 h 67"/>
                <a:gd name="T30" fmla="*/ 46 w 60"/>
                <a:gd name="T31" fmla="*/ 33 h 67"/>
                <a:gd name="T32" fmla="*/ 41 w 60"/>
                <a:gd name="T33" fmla="*/ 5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0" h="67">
                  <a:moveTo>
                    <a:pt x="59" y="37"/>
                  </a:moveTo>
                  <a:cubicBezTo>
                    <a:pt x="58" y="30"/>
                    <a:pt x="57" y="19"/>
                    <a:pt x="52" y="14"/>
                  </a:cubicBezTo>
                  <a:cubicBezTo>
                    <a:pt x="48" y="11"/>
                    <a:pt x="44" y="10"/>
                    <a:pt x="40" y="10"/>
                  </a:cubicBezTo>
                  <a:cubicBezTo>
                    <a:pt x="26" y="6"/>
                    <a:pt x="5" y="0"/>
                    <a:pt x="9" y="22"/>
                  </a:cubicBezTo>
                  <a:cubicBezTo>
                    <a:pt x="12" y="39"/>
                    <a:pt x="0" y="65"/>
                    <a:pt x="26" y="66"/>
                  </a:cubicBezTo>
                  <a:cubicBezTo>
                    <a:pt x="45" y="67"/>
                    <a:pt x="60" y="58"/>
                    <a:pt x="59" y="37"/>
                  </a:cubicBezTo>
                  <a:moveTo>
                    <a:pt x="41" y="51"/>
                  </a:moveTo>
                  <a:cubicBezTo>
                    <a:pt x="37" y="54"/>
                    <a:pt x="30" y="55"/>
                    <a:pt x="26" y="54"/>
                  </a:cubicBezTo>
                  <a:cubicBezTo>
                    <a:pt x="18" y="52"/>
                    <a:pt x="20" y="45"/>
                    <a:pt x="20" y="39"/>
                  </a:cubicBezTo>
                  <a:cubicBezTo>
                    <a:pt x="20" y="34"/>
                    <a:pt x="20" y="28"/>
                    <a:pt x="19" y="23"/>
                  </a:cubicBezTo>
                  <a:cubicBezTo>
                    <a:pt x="18" y="20"/>
                    <a:pt x="16" y="16"/>
                    <a:pt x="19" y="13"/>
                  </a:cubicBezTo>
                  <a:cubicBezTo>
                    <a:pt x="20" y="12"/>
                    <a:pt x="25" y="12"/>
                    <a:pt x="26" y="12"/>
                  </a:cubicBezTo>
                  <a:cubicBezTo>
                    <a:pt x="26" y="12"/>
                    <a:pt x="26" y="12"/>
                    <a:pt x="27" y="12"/>
                  </a:cubicBezTo>
                  <a:cubicBezTo>
                    <a:pt x="25" y="13"/>
                    <a:pt x="24" y="16"/>
                    <a:pt x="26" y="16"/>
                  </a:cubicBezTo>
                  <a:cubicBezTo>
                    <a:pt x="31" y="17"/>
                    <a:pt x="37" y="19"/>
                    <a:pt x="40" y="21"/>
                  </a:cubicBezTo>
                  <a:cubicBezTo>
                    <a:pt x="45" y="24"/>
                    <a:pt x="45" y="29"/>
                    <a:pt x="46" y="33"/>
                  </a:cubicBezTo>
                  <a:cubicBezTo>
                    <a:pt x="46" y="40"/>
                    <a:pt x="47" y="47"/>
                    <a:pt x="41" y="5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477"/>
            <p:cNvSpPr>
              <a:spLocks noEditPoints="1"/>
            </p:cNvSpPr>
            <p:nvPr/>
          </p:nvSpPr>
          <p:spPr bwMode="auto">
            <a:xfrm>
              <a:off x="8456613" y="4840288"/>
              <a:ext cx="120650" cy="120650"/>
            </a:xfrm>
            <a:custGeom>
              <a:avLst/>
              <a:gdLst>
                <a:gd name="T0" fmla="*/ 52 w 56"/>
                <a:gd name="T1" fmla="*/ 10 h 56"/>
                <a:gd name="T2" fmla="*/ 44 w 56"/>
                <a:gd name="T3" fmla="*/ 1 h 56"/>
                <a:gd name="T4" fmla="*/ 37 w 56"/>
                <a:gd name="T5" fmla="*/ 1 h 56"/>
                <a:gd name="T6" fmla="*/ 34 w 56"/>
                <a:gd name="T7" fmla="*/ 1 h 56"/>
                <a:gd name="T8" fmla="*/ 34 w 56"/>
                <a:gd name="T9" fmla="*/ 2 h 56"/>
                <a:gd name="T10" fmla="*/ 33 w 56"/>
                <a:gd name="T11" fmla="*/ 2 h 56"/>
                <a:gd name="T12" fmla="*/ 12 w 56"/>
                <a:gd name="T13" fmla="*/ 3 h 56"/>
                <a:gd name="T14" fmla="*/ 1 w 56"/>
                <a:gd name="T15" fmla="*/ 13 h 56"/>
                <a:gd name="T16" fmla="*/ 4 w 56"/>
                <a:gd name="T17" fmla="*/ 39 h 56"/>
                <a:gd name="T18" fmla="*/ 19 w 56"/>
                <a:gd name="T19" fmla="*/ 54 h 56"/>
                <a:gd name="T20" fmla="*/ 54 w 56"/>
                <a:gd name="T21" fmla="*/ 32 h 56"/>
                <a:gd name="T22" fmla="*/ 52 w 56"/>
                <a:gd name="T23" fmla="*/ 10 h 56"/>
                <a:gd name="T24" fmla="*/ 41 w 56"/>
                <a:gd name="T25" fmla="*/ 29 h 56"/>
                <a:gd name="T26" fmla="*/ 19 w 56"/>
                <a:gd name="T27" fmla="*/ 41 h 56"/>
                <a:gd name="T28" fmla="*/ 12 w 56"/>
                <a:gd name="T29" fmla="*/ 25 h 56"/>
                <a:gd name="T30" fmla="*/ 11 w 56"/>
                <a:gd name="T31" fmla="*/ 13 h 56"/>
                <a:gd name="T32" fmla="*/ 22 w 56"/>
                <a:gd name="T33" fmla="*/ 11 h 56"/>
                <a:gd name="T34" fmla="*/ 34 w 56"/>
                <a:gd name="T35" fmla="*/ 7 h 56"/>
                <a:gd name="T36" fmla="*/ 35 w 56"/>
                <a:gd name="T37" fmla="*/ 8 h 56"/>
                <a:gd name="T38" fmla="*/ 41 w 56"/>
                <a:gd name="T39" fmla="*/ 2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6" h="56">
                  <a:moveTo>
                    <a:pt x="52" y="10"/>
                  </a:moveTo>
                  <a:cubicBezTo>
                    <a:pt x="50" y="7"/>
                    <a:pt x="47" y="3"/>
                    <a:pt x="44" y="1"/>
                  </a:cubicBezTo>
                  <a:cubicBezTo>
                    <a:pt x="42" y="0"/>
                    <a:pt x="37" y="1"/>
                    <a:pt x="37" y="1"/>
                  </a:cubicBezTo>
                  <a:cubicBezTo>
                    <a:pt x="36" y="0"/>
                    <a:pt x="35" y="0"/>
                    <a:pt x="34" y="1"/>
                  </a:cubicBezTo>
                  <a:cubicBezTo>
                    <a:pt x="34" y="1"/>
                    <a:pt x="34" y="1"/>
                    <a:pt x="34" y="2"/>
                  </a:cubicBezTo>
                  <a:cubicBezTo>
                    <a:pt x="34" y="2"/>
                    <a:pt x="33" y="2"/>
                    <a:pt x="33" y="2"/>
                  </a:cubicBezTo>
                  <a:cubicBezTo>
                    <a:pt x="26" y="1"/>
                    <a:pt x="19" y="2"/>
                    <a:pt x="12" y="3"/>
                  </a:cubicBezTo>
                  <a:cubicBezTo>
                    <a:pt x="6" y="4"/>
                    <a:pt x="1" y="7"/>
                    <a:pt x="1" y="13"/>
                  </a:cubicBezTo>
                  <a:cubicBezTo>
                    <a:pt x="0" y="21"/>
                    <a:pt x="2" y="31"/>
                    <a:pt x="4" y="39"/>
                  </a:cubicBezTo>
                  <a:cubicBezTo>
                    <a:pt x="5" y="47"/>
                    <a:pt x="11" y="53"/>
                    <a:pt x="19" y="54"/>
                  </a:cubicBezTo>
                  <a:cubicBezTo>
                    <a:pt x="35" y="56"/>
                    <a:pt x="49" y="48"/>
                    <a:pt x="54" y="32"/>
                  </a:cubicBezTo>
                  <a:cubicBezTo>
                    <a:pt x="56" y="25"/>
                    <a:pt x="56" y="16"/>
                    <a:pt x="52" y="10"/>
                  </a:cubicBezTo>
                  <a:moveTo>
                    <a:pt x="41" y="29"/>
                  </a:moveTo>
                  <a:cubicBezTo>
                    <a:pt x="39" y="37"/>
                    <a:pt x="29" y="44"/>
                    <a:pt x="19" y="41"/>
                  </a:cubicBezTo>
                  <a:cubicBezTo>
                    <a:pt x="14" y="38"/>
                    <a:pt x="14" y="30"/>
                    <a:pt x="12" y="25"/>
                  </a:cubicBezTo>
                  <a:cubicBezTo>
                    <a:pt x="12" y="21"/>
                    <a:pt x="9" y="16"/>
                    <a:pt x="11" y="13"/>
                  </a:cubicBezTo>
                  <a:cubicBezTo>
                    <a:pt x="14" y="11"/>
                    <a:pt x="19" y="11"/>
                    <a:pt x="22" y="11"/>
                  </a:cubicBezTo>
                  <a:cubicBezTo>
                    <a:pt x="26" y="10"/>
                    <a:pt x="30" y="9"/>
                    <a:pt x="34" y="7"/>
                  </a:cubicBezTo>
                  <a:cubicBezTo>
                    <a:pt x="34" y="8"/>
                    <a:pt x="34" y="8"/>
                    <a:pt x="35" y="8"/>
                  </a:cubicBezTo>
                  <a:cubicBezTo>
                    <a:pt x="41" y="13"/>
                    <a:pt x="44" y="21"/>
                    <a:pt x="41" y="29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478"/>
            <p:cNvSpPr>
              <a:spLocks noEditPoints="1"/>
            </p:cNvSpPr>
            <p:nvPr/>
          </p:nvSpPr>
          <p:spPr bwMode="auto">
            <a:xfrm>
              <a:off x="8623301" y="4840288"/>
              <a:ext cx="138113" cy="120650"/>
            </a:xfrm>
            <a:custGeom>
              <a:avLst/>
              <a:gdLst>
                <a:gd name="T0" fmla="*/ 58 w 64"/>
                <a:gd name="T1" fmla="*/ 8 h 56"/>
                <a:gd name="T2" fmla="*/ 44 w 64"/>
                <a:gd name="T3" fmla="*/ 5 h 56"/>
                <a:gd name="T4" fmla="*/ 41 w 64"/>
                <a:gd name="T5" fmla="*/ 2 h 56"/>
                <a:gd name="T6" fmla="*/ 19 w 64"/>
                <a:gd name="T7" fmla="*/ 0 h 56"/>
                <a:gd name="T8" fmla="*/ 4 w 64"/>
                <a:gd name="T9" fmla="*/ 5 h 56"/>
                <a:gd name="T10" fmla="*/ 3 w 64"/>
                <a:gd name="T11" fmla="*/ 31 h 56"/>
                <a:gd name="T12" fmla="*/ 15 w 64"/>
                <a:gd name="T13" fmla="*/ 52 h 56"/>
                <a:gd name="T14" fmla="*/ 42 w 64"/>
                <a:gd name="T15" fmla="*/ 53 h 56"/>
                <a:gd name="T16" fmla="*/ 58 w 64"/>
                <a:gd name="T17" fmla="*/ 30 h 56"/>
                <a:gd name="T18" fmla="*/ 58 w 64"/>
                <a:gd name="T19" fmla="*/ 8 h 56"/>
                <a:gd name="T20" fmla="*/ 42 w 64"/>
                <a:gd name="T21" fmla="*/ 32 h 56"/>
                <a:gd name="T22" fmla="*/ 30 w 64"/>
                <a:gd name="T23" fmla="*/ 41 h 56"/>
                <a:gd name="T24" fmla="*/ 15 w 64"/>
                <a:gd name="T25" fmla="*/ 32 h 56"/>
                <a:gd name="T26" fmla="*/ 14 w 64"/>
                <a:gd name="T27" fmla="*/ 19 h 56"/>
                <a:gd name="T28" fmla="*/ 18 w 64"/>
                <a:gd name="T29" fmla="*/ 8 h 56"/>
                <a:gd name="T30" fmla="*/ 35 w 64"/>
                <a:gd name="T31" fmla="*/ 8 h 56"/>
                <a:gd name="T32" fmla="*/ 36 w 64"/>
                <a:gd name="T33" fmla="*/ 12 h 56"/>
                <a:gd name="T34" fmla="*/ 49 w 64"/>
                <a:gd name="T35" fmla="*/ 18 h 56"/>
                <a:gd name="T36" fmla="*/ 42 w 64"/>
                <a:gd name="T37" fmla="*/ 3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4" h="56">
                  <a:moveTo>
                    <a:pt x="58" y="8"/>
                  </a:moveTo>
                  <a:cubicBezTo>
                    <a:pt x="54" y="4"/>
                    <a:pt x="49" y="4"/>
                    <a:pt x="44" y="5"/>
                  </a:cubicBezTo>
                  <a:cubicBezTo>
                    <a:pt x="44" y="4"/>
                    <a:pt x="43" y="2"/>
                    <a:pt x="41" y="2"/>
                  </a:cubicBezTo>
                  <a:cubicBezTo>
                    <a:pt x="34" y="2"/>
                    <a:pt x="26" y="0"/>
                    <a:pt x="19" y="0"/>
                  </a:cubicBezTo>
                  <a:cubicBezTo>
                    <a:pt x="14" y="0"/>
                    <a:pt x="7" y="0"/>
                    <a:pt x="4" y="5"/>
                  </a:cubicBezTo>
                  <a:cubicBezTo>
                    <a:pt x="0" y="11"/>
                    <a:pt x="3" y="24"/>
                    <a:pt x="3" y="31"/>
                  </a:cubicBezTo>
                  <a:cubicBezTo>
                    <a:pt x="3" y="40"/>
                    <a:pt x="6" y="48"/>
                    <a:pt x="15" y="52"/>
                  </a:cubicBezTo>
                  <a:cubicBezTo>
                    <a:pt x="23" y="56"/>
                    <a:pt x="34" y="56"/>
                    <a:pt x="42" y="53"/>
                  </a:cubicBezTo>
                  <a:cubicBezTo>
                    <a:pt x="51" y="49"/>
                    <a:pt x="54" y="39"/>
                    <a:pt x="58" y="30"/>
                  </a:cubicBezTo>
                  <a:cubicBezTo>
                    <a:pt x="61" y="24"/>
                    <a:pt x="64" y="14"/>
                    <a:pt x="58" y="8"/>
                  </a:cubicBezTo>
                  <a:moveTo>
                    <a:pt x="42" y="32"/>
                  </a:moveTo>
                  <a:cubicBezTo>
                    <a:pt x="39" y="39"/>
                    <a:pt x="37" y="41"/>
                    <a:pt x="30" y="41"/>
                  </a:cubicBezTo>
                  <a:cubicBezTo>
                    <a:pt x="22" y="41"/>
                    <a:pt x="17" y="40"/>
                    <a:pt x="15" y="32"/>
                  </a:cubicBezTo>
                  <a:cubicBezTo>
                    <a:pt x="14" y="28"/>
                    <a:pt x="15" y="23"/>
                    <a:pt x="14" y="19"/>
                  </a:cubicBezTo>
                  <a:cubicBezTo>
                    <a:pt x="14" y="13"/>
                    <a:pt x="11" y="10"/>
                    <a:pt x="18" y="8"/>
                  </a:cubicBezTo>
                  <a:cubicBezTo>
                    <a:pt x="24" y="7"/>
                    <a:pt x="30" y="8"/>
                    <a:pt x="35" y="8"/>
                  </a:cubicBezTo>
                  <a:cubicBezTo>
                    <a:pt x="34" y="9"/>
                    <a:pt x="33" y="12"/>
                    <a:pt x="36" y="12"/>
                  </a:cubicBezTo>
                  <a:cubicBezTo>
                    <a:pt x="39" y="13"/>
                    <a:pt x="49" y="14"/>
                    <a:pt x="49" y="18"/>
                  </a:cubicBezTo>
                  <a:cubicBezTo>
                    <a:pt x="50" y="22"/>
                    <a:pt x="44" y="29"/>
                    <a:pt x="42" y="3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479"/>
            <p:cNvSpPr>
              <a:spLocks noEditPoints="1"/>
            </p:cNvSpPr>
            <p:nvPr/>
          </p:nvSpPr>
          <p:spPr bwMode="auto">
            <a:xfrm>
              <a:off x="8805863" y="4822826"/>
              <a:ext cx="98425" cy="131763"/>
            </a:xfrm>
            <a:custGeom>
              <a:avLst/>
              <a:gdLst>
                <a:gd name="T0" fmla="*/ 46 w 46"/>
                <a:gd name="T1" fmla="*/ 32 h 61"/>
                <a:gd name="T2" fmla="*/ 44 w 46"/>
                <a:gd name="T3" fmla="*/ 23 h 61"/>
                <a:gd name="T4" fmla="*/ 42 w 46"/>
                <a:gd name="T5" fmla="*/ 9 h 61"/>
                <a:gd name="T6" fmla="*/ 36 w 46"/>
                <a:gd name="T7" fmla="*/ 4 h 61"/>
                <a:gd name="T8" fmla="*/ 29 w 46"/>
                <a:gd name="T9" fmla="*/ 7 h 61"/>
                <a:gd name="T10" fmla="*/ 2 w 46"/>
                <a:gd name="T11" fmla="*/ 12 h 61"/>
                <a:gd name="T12" fmla="*/ 2 w 46"/>
                <a:gd name="T13" fmla="*/ 31 h 61"/>
                <a:gd name="T14" fmla="*/ 6 w 46"/>
                <a:gd name="T15" fmla="*/ 48 h 61"/>
                <a:gd name="T16" fmla="*/ 40 w 46"/>
                <a:gd name="T17" fmla="*/ 51 h 61"/>
                <a:gd name="T18" fmla="*/ 46 w 46"/>
                <a:gd name="T19" fmla="*/ 32 h 61"/>
                <a:gd name="T20" fmla="*/ 33 w 46"/>
                <a:gd name="T21" fmla="*/ 36 h 61"/>
                <a:gd name="T22" fmla="*/ 24 w 46"/>
                <a:gd name="T23" fmla="*/ 44 h 61"/>
                <a:gd name="T24" fmla="*/ 15 w 46"/>
                <a:gd name="T25" fmla="*/ 38 h 61"/>
                <a:gd name="T26" fmla="*/ 10 w 46"/>
                <a:gd name="T27" fmla="*/ 17 h 61"/>
                <a:gd name="T28" fmla="*/ 23 w 46"/>
                <a:gd name="T29" fmla="*/ 12 h 61"/>
                <a:gd name="T30" fmla="*/ 27 w 46"/>
                <a:gd name="T31" fmla="*/ 13 h 61"/>
                <a:gd name="T32" fmla="*/ 27 w 46"/>
                <a:gd name="T33" fmla="*/ 13 h 61"/>
                <a:gd name="T34" fmla="*/ 30 w 46"/>
                <a:gd name="T35" fmla="*/ 14 h 61"/>
                <a:gd name="T36" fmla="*/ 31 w 46"/>
                <a:gd name="T37" fmla="*/ 24 h 61"/>
                <a:gd name="T38" fmla="*/ 33 w 46"/>
                <a:gd name="T39" fmla="*/ 3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6" h="61">
                  <a:moveTo>
                    <a:pt x="46" y="32"/>
                  </a:moveTo>
                  <a:cubicBezTo>
                    <a:pt x="45" y="29"/>
                    <a:pt x="45" y="26"/>
                    <a:pt x="44" y="23"/>
                  </a:cubicBezTo>
                  <a:cubicBezTo>
                    <a:pt x="43" y="18"/>
                    <a:pt x="43" y="14"/>
                    <a:pt x="42" y="9"/>
                  </a:cubicBezTo>
                  <a:cubicBezTo>
                    <a:pt x="42" y="7"/>
                    <a:pt x="39" y="4"/>
                    <a:pt x="36" y="4"/>
                  </a:cubicBezTo>
                  <a:cubicBezTo>
                    <a:pt x="33" y="5"/>
                    <a:pt x="31" y="6"/>
                    <a:pt x="29" y="7"/>
                  </a:cubicBezTo>
                  <a:cubicBezTo>
                    <a:pt x="19" y="3"/>
                    <a:pt x="5" y="0"/>
                    <a:pt x="2" y="12"/>
                  </a:cubicBezTo>
                  <a:cubicBezTo>
                    <a:pt x="0" y="18"/>
                    <a:pt x="1" y="25"/>
                    <a:pt x="2" y="31"/>
                  </a:cubicBezTo>
                  <a:cubicBezTo>
                    <a:pt x="3" y="36"/>
                    <a:pt x="3" y="43"/>
                    <a:pt x="6" y="48"/>
                  </a:cubicBezTo>
                  <a:cubicBezTo>
                    <a:pt x="12" y="61"/>
                    <a:pt x="31" y="59"/>
                    <a:pt x="40" y="51"/>
                  </a:cubicBezTo>
                  <a:cubicBezTo>
                    <a:pt x="45" y="46"/>
                    <a:pt x="46" y="39"/>
                    <a:pt x="46" y="32"/>
                  </a:cubicBezTo>
                  <a:moveTo>
                    <a:pt x="33" y="36"/>
                  </a:moveTo>
                  <a:cubicBezTo>
                    <a:pt x="32" y="42"/>
                    <a:pt x="29" y="43"/>
                    <a:pt x="24" y="44"/>
                  </a:cubicBezTo>
                  <a:cubicBezTo>
                    <a:pt x="18" y="45"/>
                    <a:pt x="17" y="44"/>
                    <a:pt x="15" y="38"/>
                  </a:cubicBezTo>
                  <a:cubicBezTo>
                    <a:pt x="14" y="31"/>
                    <a:pt x="9" y="24"/>
                    <a:pt x="10" y="17"/>
                  </a:cubicBezTo>
                  <a:cubicBezTo>
                    <a:pt x="11" y="9"/>
                    <a:pt x="18" y="12"/>
                    <a:pt x="23" y="12"/>
                  </a:cubicBezTo>
                  <a:cubicBezTo>
                    <a:pt x="25" y="13"/>
                    <a:pt x="26" y="13"/>
                    <a:pt x="27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8" y="13"/>
                    <a:pt x="29" y="14"/>
                    <a:pt x="30" y="14"/>
                  </a:cubicBezTo>
                  <a:cubicBezTo>
                    <a:pt x="30" y="18"/>
                    <a:pt x="31" y="21"/>
                    <a:pt x="31" y="24"/>
                  </a:cubicBezTo>
                  <a:cubicBezTo>
                    <a:pt x="32" y="28"/>
                    <a:pt x="33" y="32"/>
                    <a:pt x="33" y="36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480"/>
            <p:cNvSpPr>
              <a:spLocks/>
            </p:cNvSpPr>
            <p:nvPr/>
          </p:nvSpPr>
          <p:spPr bwMode="auto">
            <a:xfrm>
              <a:off x="8148638" y="4084638"/>
              <a:ext cx="514350" cy="217488"/>
            </a:xfrm>
            <a:custGeom>
              <a:avLst/>
              <a:gdLst>
                <a:gd name="T0" fmla="*/ 237 w 239"/>
                <a:gd name="T1" fmla="*/ 10 h 101"/>
                <a:gd name="T2" fmla="*/ 173 w 239"/>
                <a:gd name="T3" fmla="*/ 8 h 101"/>
                <a:gd name="T4" fmla="*/ 89 w 239"/>
                <a:gd name="T5" fmla="*/ 48 h 101"/>
                <a:gd name="T6" fmla="*/ 26 w 239"/>
                <a:gd name="T7" fmla="*/ 56 h 101"/>
                <a:gd name="T8" fmla="*/ 1 w 239"/>
                <a:gd name="T9" fmla="*/ 97 h 101"/>
                <a:gd name="T10" fmla="*/ 7 w 239"/>
                <a:gd name="T11" fmla="*/ 97 h 101"/>
                <a:gd name="T12" fmla="*/ 27 w 239"/>
                <a:gd name="T13" fmla="*/ 66 h 101"/>
                <a:gd name="T14" fmla="*/ 65 w 239"/>
                <a:gd name="T15" fmla="*/ 55 h 101"/>
                <a:gd name="T16" fmla="*/ 114 w 239"/>
                <a:gd name="T17" fmla="*/ 51 h 101"/>
                <a:gd name="T18" fmla="*/ 166 w 239"/>
                <a:gd name="T19" fmla="*/ 22 h 101"/>
                <a:gd name="T20" fmla="*/ 206 w 239"/>
                <a:gd name="T21" fmla="*/ 12 h 101"/>
                <a:gd name="T22" fmla="*/ 234 w 239"/>
                <a:gd name="T23" fmla="*/ 16 h 101"/>
                <a:gd name="T24" fmla="*/ 239 w 239"/>
                <a:gd name="T25" fmla="*/ 15 h 101"/>
                <a:gd name="T26" fmla="*/ 239 w 239"/>
                <a:gd name="T27" fmla="*/ 13 h 101"/>
                <a:gd name="T28" fmla="*/ 237 w 239"/>
                <a:gd name="T29" fmla="*/ 1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9" h="101">
                  <a:moveTo>
                    <a:pt x="237" y="10"/>
                  </a:moveTo>
                  <a:cubicBezTo>
                    <a:pt x="217" y="3"/>
                    <a:pt x="193" y="0"/>
                    <a:pt x="173" y="8"/>
                  </a:cubicBezTo>
                  <a:cubicBezTo>
                    <a:pt x="145" y="19"/>
                    <a:pt x="120" y="47"/>
                    <a:pt x="89" y="48"/>
                  </a:cubicBezTo>
                  <a:cubicBezTo>
                    <a:pt x="68" y="49"/>
                    <a:pt x="45" y="42"/>
                    <a:pt x="26" y="56"/>
                  </a:cubicBezTo>
                  <a:cubicBezTo>
                    <a:pt x="13" y="66"/>
                    <a:pt x="0" y="81"/>
                    <a:pt x="1" y="97"/>
                  </a:cubicBezTo>
                  <a:cubicBezTo>
                    <a:pt x="1" y="101"/>
                    <a:pt x="7" y="101"/>
                    <a:pt x="7" y="97"/>
                  </a:cubicBezTo>
                  <a:cubicBezTo>
                    <a:pt x="8" y="87"/>
                    <a:pt x="19" y="73"/>
                    <a:pt x="27" y="66"/>
                  </a:cubicBezTo>
                  <a:cubicBezTo>
                    <a:pt x="38" y="56"/>
                    <a:pt x="51" y="55"/>
                    <a:pt x="65" y="55"/>
                  </a:cubicBezTo>
                  <a:cubicBezTo>
                    <a:pt x="83" y="56"/>
                    <a:pt x="98" y="58"/>
                    <a:pt x="114" y="51"/>
                  </a:cubicBezTo>
                  <a:cubicBezTo>
                    <a:pt x="132" y="43"/>
                    <a:pt x="148" y="30"/>
                    <a:pt x="166" y="22"/>
                  </a:cubicBezTo>
                  <a:cubicBezTo>
                    <a:pt x="179" y="15"/>
                    <a:pt x="191" y="11"/>
                    <a:pt x="206" y="12"/>
                  </a:cubicBezTo>
                  <a:cubicBezTo>
                    <a:pt x="208" y="12"/>
                    <a:pt x="233" y="13"/>
                    <a:pt x="234" y="16"/>
                  </a:cubicBezTo>
                  <a:cubicBezTo>
                    <a:pt x="235" y="19"/>
                    <a:pt x="239" y="17"/>
                    <a:pt x="239" y="15"/>
                  </a:cubicBezTo>
                  <a:cubicBezTo>
                    <a:pt x="239" y="14"/>
                    <a:pt x="239" y="13"/>
                    <a:pt x="239" y="13"/>
                  </a:cubicBezTo>
                  <a:cubicBezTo>
                    <a:pt x="239" y="11"/>
                    <a:pt x="238" y="10"/>
                    <a:pt x="237" y="1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481"/>
            <p:cNvSpPr>
              <a:spLocks/>
            </p:cNvSpPr>
            <p:nvPr/>
          </p:nvSpPr>
          <p:spPr bwMode="auto">
            <a:xfrm>
              <a:off x="8242301" y="4248151"/>
              <a:ext cx="488950" cy="80963"/>
            </a:xfrm>
            <a:custGeom>
              <a:avLst/>
              <a:gdLst>
                <a:gd name="T0" fmla="*/ 226 w 227"/>
                <a:gd name="T1" fmla="*/ 27 h 38"/>
                <a:gd name="T2" fmla="*/ 213 w 227"/>
                <a:gd name="T3" fmla="*/ 19 h 38"/>
                <a:gd name="T4" fmla="*/ 183 w 227"/>
                <a:gd name="T5" fmla="*/ 8 h 38"/>
                <a:gd name="T6" fmla="*/ 119 w 227"/>
                <a:gd name="T7" fmla="*/ 19 h 38"/>
                <a:gd name="T8" fmla="*/ 69 w 227"/>
                <a:gd name="T9" fmla="*/ 18 h 38"/>
                <a:gd name="T10" fmla="*/ 46 w 227"/>
                <a:gd name="T11" fmla="*/ 5 h 38"/>
                <a:gd name="T12" fmla="*/ 2 w 227"/>
                <a:gd name="T13" fmla="*/ 12 h 38"/>
                <a:gd name="T14" fmla="*/ 5 w 227"/>
                <a:gd name="T15" fmla="*/ 16 h 38"/>
                <a:gd name="T16" fmla="*/ 40 w 227"/>
                <a:gd name="T17" fmla="*/ 10 h 38"/>
                <a:gd name="T18" fmla="*/ 64 w 227"/>
                <a:gd name="T19" fmla="*/ 26 h 38"/>
                <a:gd name="T20" fmla="*/ 109 w 227"/>
                <a:gd name="T21" fmla="*/ 33 h 38"/>
                <a:gd name="T22" fmla="*/ 178 w 227"/>
                <a:gd name="T23" fmla="*/ 18 h 38"/>
                <a:gd name="T24" fmla="*/ 223 w 227"/>
                <a:gd name="T25" fmla="*/ 31 h 38"/>
                <a:gd name="T26" fmla="*/ 226 w 227"/>
                <a:gd name="T27" fmla="*/ 2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7" h="38">
                  <a:moveTo>
                    <a:pt x="226" y="27"/>
                  </a:moveTo>
                  <a:cubicBezTo>
                    <a:pt x="223" y="22"/>
                    <a:pt x="219" y="21"/>
                    <a:pt x="213" y="19"/>
                  </a:cubicBezTo>
                  <a:cubicBezTo>
                    <a:pt x="203" y="16"/>
                    <a:pt x="193" y="11"/>
                    <a:pt x="183" y="8"/>
                  </a:cubicBezTo>
                  <a:cubicBezTo>
                    <a:pt x="161" y="2"/>
                    <a:pt x="140" y="11"/>
                    <a:pt x="119" y="19"/>
                  </a:cubicBezTo>
                  <a:cubicBezTo>
                    <a:pt x="101" y="25"/>
                    <a:pt x="87" y="28"/>
                    <a:pt x="69" y="18"/>
                  </a:cubicBezTo>
                  <a:cubicBezTo>
                    <a:pt x="61" y="14"/>
                    <a:pt x="54" y="8"/>
                    <a:pt x="46" y="5"/>
                  </a:cubicBezTo>
                  <a:cubicBezTo>
                    <a:pt x="31" y="0"/>
                    <a:pt x="14" y="2"/>
                    <a:pt x="2" y="12"/>
                  </a:cubicBezTo>
                  <a:cubicBezTo>
                    <a:pt x="0" y="14"/>
                    <a:pt x="3" y="17"/>
                    <a:pt x="5" y="16"/>
                  </a:cubicBezTo>
                  <a:cubicBezTo>
                    <a:pt x="15" y="9"/>
                    <a:pt x="28" y="6"/>
                    <a:pt x="40" y="10"/>
                  </a:cubicBezTo>
                  <a:cubicBezTo>
                    <a:pt x="49" y="13"/>
                    <a:pt x="56" y="21"/>
                    <a:pt x="64" y="26"/>
                  </a:cubicBezTo>
                  <a:cubicBezTo>
                    <a:pt x="78" y="36"/>
                    <a:pt x="93" y="38"/>
                    <a:pt x="109" y="33"/>
                  </a:cubicBezTo>
                  <a:cubicBezTo>
                    <a:pt x="131" y="27"/>
                    <a:pt x="155" y="13"/>
                    <a:pt x="178" y="18"/>
                  </a:cubicBezTo>
                  <a:cubicBezTo>
                    <a:pt x="193" y="21"/>
                    <a:pt x="207" y="28"/>
                    <a:pt x="223" y="31"/>
                  </a:cubicBezTo>
                  <a:cubicBezTo>
                    <a:pt x="225" y="32"/>
                    <a:pt x="227" y="29"/>
                    <a:pt x="226" y="27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482"/>
            <p:cNvSpPr>
              <a:spLocks/>
            </p:cNvSpPr>
            <p:nvPr/>
          </p:nvSpPr>
          <p:spPr bwMode="auto">
            <a:xfrm>
              <a:off x="8118476" y="4302126"/>
              <a:ext cx="80963" cy="93663"/>
            </a:xfrm>
            <a:custGeom>
              <a:avLst/>
              <a:gdLst>
                <a:gd name="T0" fmla="*/ 35 w 37"/>
                <a:gd name="T1" fmla="*/ 0 h 44"/>
                <a:gd name="T2" fmla="*/ 26 w 37"/>
                <a:gd name="T3" fmla="*/ 11 h 44"/>
                <a:gd name="T4" fmla="*/ 20 w 37"/>
                <a:gd name="T5" fmla="*/ 24 h 44"/>
                <a:gd name="T6" fmla="*/ 0 w 37"/>
                <a:gd name="T7" fmla="*/ 43 h 44"/>
                <a:gd name="T8" fmla="*/ 1 w 37"/>
                <a:gd name="T9" fmla="*/ 44 h 44"/>
                <a:gd name="T10" fmla="*/ 17 w 37"/>
                <a:gd name="T11" fmla="*/ 32 h 44"/>
                <a:gd name="T12" fmla="*/ 24 w 37"/>
                <a:gd name="T13" fmla="*/ 21 h 44"/>
                <a:gd name="T14" fmla="*/ 29 w 37"/>
                <a:gd name="T15" fmla="*/ 10 h 44"/>
                <a:gd name="T16" fmla="*/ 36 w 37"/>
                <a:gd name="T17" fmla="*/ 2 h 44"/>
                <a:gd name="T18" fmla="*/ 35 w 37"/>
                <a:gd name="T1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44">
                  <a:moveTo>
                    <a:pt x="35" y="0"/>
                  </a:moveTo>
                  <a:cubicBezTo>
                    <a:pt x="32" y="4"/>
                    <a:pt x="28" y="7"/>
                    <a:pt x="26" y="11"/>
                  </a:cubicBezTo>
                  <a:cubicBezTo>
                    <a:pt x="23" y="15"/>
                    <a:pt x="22" y="20"/>
                    <a:pt x="20" y="24"/>
                  </a:cubicBezTo>
                  <a:cubicBezTo>
                    <a:pt x="16" y="30"/>
                    <a:pt x="8" y="41"/>
                    <a:pt x="0" y="43"/>
                  </a:cubicBezTo>
                  <a:cubicBezTo>
                    <a:pt x="0" y="43"/>
                    <a:pt x="0" y="44"/>
                    <a:pt x="1" y="44"/>
                  </a:cubicBezTo>
                  <a:cubicBezTo>
                    <a:pt x="8" y="44"/>
                    <a:pt x="13" y="37"/>
                    <a:pt x="17" y="32"/>
                  </a:cubicBezTo>
                  <a:cubicBezTo>
                    <a:pt x="20" y="28"/>
                    <a:pt x="22" y="25"/>
                    <a:pt x="24" y="21"/>
                  </a:cubicBezTo>
                  <a:cubicBezTo>
                    <a:pt x="25" y="17"/>
                    <a:pt x="26" y="14"/>
                    <a:pt x="29" y="10"/>
                  </a:cubicBezTo>
                  <a:cubicBezTo>
                    <a:pt x="31" y="7"/>
                    <a:pt x="34" y="4"/>
                    <a:pt x="36" y="2"/>
                  </a:cubicBezTo>
                  <a:cubicBezTo>
                    <a:pt x="37" y="1"/>
                    <a:pt x="36" y="0"/>
                    <a:pt x="35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483"/>
            <p:cNvSpPr>
              <a:spLocks/>
            </p:cNvSpPr>
            <p:nvPr/>
          </p:nvSpPr>
          <p:spPr bwMode="auto">
            <a:xfrm>
              <a:off x="8118476" y="4327526"/>
              <a:ext cx="107950" cy="133350"/>
            </a:xfrm>
            <a:custGeom>
              <a:avLst/>
              <a:gdLst>
                <a:gd name="T0" fmla="*/ 47 w 50"/>
                <a:gd name="T1" fmla="*/ 1 h 62"/>
                <a:gd name="T2" fmla="*/ 18 w 50"/>
                <a:gd name="T3" fmla="*/ 38 h 62"/>
                <a:gd name="T4" fmla="*/ 0 w 50"/>
                <a:gd name="T5" fmla="*/ 62 h 62"/>
                <a:gd name="T6" fmla="*/ 1 w 50"/>
                <a:gd name="T7" fmla="*/ 62 h 62"/>
                <a:gd name="T8" fmla="*/ 27 w 50"/>
                <a:gd name="T9" fmla="*/ 31 h 62"/>
                <a:gd name="T10" fmla="*/ 49 w 50"/>
                <a:gd name="T11" fmla="*/ 2 h 62"/>
                <a:gd name="T12" fmla="*/ 47 w 50"/>
                <a:gd name="T13" fmla="*/ 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62">
                  <a:moveTo>
                    <a:pt x="47" y="1"/>
                  </a:moveTo>
                  <a:cubicBezTo>
                    <a:pt x="38" y="14"/>
                    <a:pt x="29" y="26"/>
                    <a:pt x="18" y="38"/>
                  </a:cubicBezTo>
                  <a:cubicBezTo>
                    <a:pt x="11" y="44"/>
                    <a:pt x="1" y="51"/>
                    <a:pt x="0" y="62"/>
                  </a:cubicBezTo>
                  <a:cubicBezTo>
                    <a:pt x="0" y="62"/>
                    <a:pt x="1" y="62"/>
                    <a:pt x="1" y="62"/>
                  </a:cubicBezTo>
                  <a:cubicBezTo>
                    <a:pt x="6" y="49"/>
                    <a:pt x="19" y="41"/>
                    <a:pt x="27" y="31"/>
                  </a:cubicBezTo>
                  <a:cubicBezTo>
                    <a:pt x="35" y="22"/>
                    <a:pt x="43" y="12"/>
                    <a:pt x="49" y="2"/>
                  </a:cubicBezTo>
                  <a:cubicBezTo>
                    <a:pt x="50" y="1"/>
                    <a:pt x="48" y="0"/>
                    <a:pt x="47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484"/>
            <p:cNvSpPr>
              <a:spLocks/>
            </p:cNvSpPr>
            <p:nvPr/>
          </p:nvSpPr>
          <p:spPr bwMode="auto">
            <a:xfrm>
              <a:off x="8102601" y="4381501"/>
              <a:ext cx="112713" cy="117475"/>
            </a:xfrm>
            <a:custGeom>
              <a:avLst/>
              <a:gdLst>
                <a:gd name="T0" fmla="*/ 50 w 53"/>
                <a:gd name="T1" fmla="*/ 1 h 55"/>
                <a:gd name="T2" fmla="*/ 26 w 53"/>
                <a:gd name="T3" fmla="*/ 27 h 55"/>
                <a:gd name="T4" fmla="*/ 1 w 53"/>
                <a:gd name="T5" fmla="*/ 54 h 55"/>
                <a:gd name="T6" fmla="*/ 2 w 53"/>
                <a:gd name="T7" fmla="*/ 54 h 55"/>
                <a:gd name="T8" fmla="*/ 52 w 53"/>
                <a:gd name="T9" fmla="*/ 2 h 55"/>
                <a:gd name="T10" fmla="*/ 50 w 53"/>
                <a:gd name="T11" fmla="*/ 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55">
                  <a:moveTo>
                    <a:pt x="50" y="1"/>
                  </a:moveTo>
                  <a:cubicBezTo>
                    <a:pt x="42" y="9"/>
                    <a:pt x="35" y="19"/>
                    <a:pt x="26" y="27"/>
                  </a:cubicBezTo>
                  <a:cubicBezTo>
                    <a:pt x="18" y="36"/>
                    <a:pt x="8" y="44"/>
                    <a:pt x="1" y="54"/>
                  </a:cubicBezTo>
                  <a:cubicBezTo>
                    <a:pt x="0" y="54"/>
                    <a:pt x="1" y="55"/>
                    <a:pt x="2" y="54"/>
                  </a:cubicBezTo>
                  <a:cubicBezTo>
                    <a:pt x="20" y="39"/>
                    <a:pt x="35" y="19"/>
                    <a:pt x="52" y="2"/>
                  </a:cubicBezTo>
                  <a:cubicBezTo>
                    <a:pt x="53" y="1"/>
                    <a:pt x="51" y="0"/>
                    <a:pt x="50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485"/>
            <p:cNvSpPr>
              <a:spLocks/>
            </p:cNvSpPr>
            <p:nvPr/>
          </p:nvSpPr>
          <p:spPr bwMode="auto">
            <a:xfrm>
              <a:off x="8112126" y="4392613"/>
              <a:ext cx="133350" cy="160338"/>
            </a:xfrm>
            <a:custGeom>
              <a:avLst/>
              <a:gdLst>
                <a:gd name="T0" fmla="*/ 60 w 62"/>
                <a:gd name="T1" fmla="*/ 1 h 75"/>
                <a:gd name="T2" fmla="*/ 33 w 62"/>
                <a:gd name="T3" fmla="*/ 35 h 75"/>
                <a:gd name="T4" fmla="*/ 0 w 62"/>
                <a:gd name="T5" fmla="*/ 73 h 75"/>
                <a:gd name="T6" fmla="*/ 2 w 62"/>
                <a:gd name="T7" fmla="*/ 75 h 75"/>
                <a:gd name="T8" fmla="*/ 36 w 62"/>
                <a:gd name="T9" fmla="*/ 35 h 75"/>
                <a:gd name="T10" fmla="*/ 62 w 62"/>
                <a:gd name="T11" fmla="*/ 2 h 75"/>
                <a:gd name="T12" fmla="*/ 60 w 62"/>
                <a:gd name="T13" fmla="*/ 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75">
                  <a:moveTo>
                    <a:pt x="60" y="1"/>
                  </a:moveTo>
                  <a:cubicBezTo>
                    <a:pt x="54" y="15"/>
                    <a:pt x="42" y="24"/>
                    <a:pt x="33" y="35"/>
                  </a:cubicBezTo>
                  <a:cubicBezTo>
                    <a:pt x="22" y="48"/>
                    <a:pt x="11" y="60"/>
                    <a:pt x="0" y="73"/>
                  </a:cubicBezTo>
                  <a:cubicBezTo>
                    <a:pt x="0" y="74"/>
                    <a:pt x="1" y="75"/>
                    <a:pt x="2" y="75"/>
                  </a:cubicBezTo>
                  <a:cubicBezTo>
                    <a:pt x="15" y="63"/>
                    <a:pt x="25" y="48"/>
                    <a:pt x="36" y="35"/>
                  </a:cubicBezTo>
                  <a:cubicBezTo>
                    <a:pt x="45" y="24"/>
                    <a:pt x="56" y="15"/>
                    <a:pt x="62" y="2"/>
                  </a:cubicBezTo>
                  <a:cubicBezTo>
                    <a:pt x="62" y="1"/>
                    <a:pt x="61" y="0"/>
                    <a:pt x="60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486"/>
            <p:cNvSpPr>
              <a:spLocks/>
            </p:cNvSpPr>
            <p:nvPr/>
          </p:nvSpPr>
          <p:spPr bwMode="auto">
            <a:xfrm>
              <a:off x="8108951" y="4456113"/>
              <a:ext cx="115888" cy="134938"/>
            </a:xfrm>
            <a:custGeom>
              <a:avLst/>
              <a:gdLst>
                <a:gd name="T0" fmla="*/ 52 w 54"/>
                <a:gd name="T1" fmla="*/ 2 h 63"/>
                <a:gd name="T2" fmla="*/ 43 w 54"/>
                <a:gd name="T3" fmla="*/ 14 h 63"/>
                <a:gd name="T4" fmla="*/ 32 w 54"/>
                <a:gd name="T5" fmla="*/ 26 h 63"/>
                <a:gd name="T6" fmla="*/ 0 w 54"/>
                <a:gd name="T7" fmla="*/ 61 h 63"/>
                <a:gd name="T8" fmla="*/ 1 w 54"/>
                <a:gd name="T9" fmla="*/ 62 h 63"/>
                <a:gd name="T10" fmla="*/ 37 w 54"/>
                <a:gd name="T11" fmla="*/ 24 h 63"/>
                <a:gd name="T12" fmla="*/ 50 w 54"/>
                <a:gd name="T13" fmla="*/ 9 h 63"/>
                <a:gd name="T14" fmla="*/ 54 w 54"/>
                <a:gd name="T15" fmla="*/ 2 h 63"/>
                <a:gd name="T16" fmla="*/ 52 w 54"/>
                <a:gd name="T17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63">
                  <a:moveTo>
                    <a:pt x="52" y="2"/>
                  </a:moveTo>
                  <a:cubicBezTo>
                    <a:pt x="52" y="5"/>
                    <a:pt x="45" y="12"/>
                    <a:pt x="43" y="14"/>
                  </a:cubicBezTo>
                  <a:cubicBezTo>
                    <a:pt x="39" y="18"/>
                    <a:pt x="35" y="22"/>
                    <a:pt x="32" y="26"/>
                  </a:cubicBezTo>
                  <a:cubicBezTo>
                    <a:pt x="21" y="38"/>
                    <a:pt x="10" y="48"/>
                    <a:pt x="0" y="61"/>
                  </a:cubicBezTo>
                  <a:cubicBezTo>
                    <a:pt x="0" y="62"/>
                    <a:pt x="1" y="63"/>
                    <a:pt x="1" y="62"/>
                  </a:cubicBezTo>
                  <a:cubicBezTo>
                    <a:pt x="13" y="50"/>
                    <a:pt x="25" y="36"/>
                    <a:pt x="37" y="24"/>
                  </a:cubicBezTo>
                  <a:cubicBezTo>
                    <a:pt x="41" y="19"/>
                    <a:pt x="46" y="14"/>
                    <a:pt x="50" y="9"/>
                  </a:cubicBezTo>
                  <a:cubicBezTo>
                    <a:pt x="51" y="7"/>
                    <a:pt x="54" y="4"/>
                    <a:pt x="54" y="2"/>
                  </a:cubicBezTo>
                  <a:cubicBezTo>
                    <a:pt x="54" y="0"/>
                    <a:pt x="52" y="0"/>
                    <a:pt x="52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487"/>
            <p:cNvSpPr>
              <a:spLocks/>
            </p:cNvSpPr>
            <p:nvPr/>
          </p:nvSpPr>
          <p:spPr bwMode="auto">
            <a:xfrm>
              <a:off x="8116888" y="4486276"/>
              <a:ext cx="109538" cy="144463"/>
            </a:xfrm>
            <a:custGeom>
              <a:avLst/>
              <a:gdLst>
                <a:gd name="T0" fmla="*/ 48 w 51"/>
                <a:gd name="T1" fmla="*/ 2 h 67"/>
                <a:gd name="T2" fmla="*/ 30 w 51"/>
                <a:gd name="T3" fmla="*/ 28 h 67"/>
                <a:gd name="T4" fmla="*/ 1 w 51"/>
                <a:gd name="T5" fmla="*/ 64 h 67"/>
                <a:gd name="T6" fmla="*/ 2 w 51"/>
                <a:gd name="T7" fmla="*/ 66 h 67"/>
                <a:gd name="T8" fmla="*/ 28 w 51"/>
                <a:gd name="T9" fmla="*/ 35 h 67"/>
                <a:gd name="T10" fmla="*/ 50 w 51"/>
                <a:gd name="T11" fmla="*/ 3 h 67"/>
                <a:gd name="T12" fmla="*/ 48 w 51"/>
                <a:gd name="T13" fmla="*/ 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67">
                  <a:moveTo>
                    <a:pt x="48" y="2"/>
                  </a:moveTo>
                  <a:cubicBezTo>
                    <a:pt x="40" y="9"/>
                    <a:pt x="36" y="19"/>
                    <a:pt x="30" y="28"/>
                  </a:cubicBezTo>
                  <a:cubicBezTo>
                    <a:pt x="21" y="40"/>
                    <a:pt x="11" y="52"/>
                    <a:pt x="1" y="64"/>
                  </a:cubicBezTo>
                  <a:cubicBezTo>
                    <a:pt x="0" y="65"/>
                    <a:pt x="1" y="67"/>
                    <a:pt x="2" y="66"/>
                  </a:cubicBezTo>
                  <a:cubicBezTo>
                    <a:pt x="12" y="57"/>
                    <a:pt x="20" y="45"/>
                    <a:pt x="28" y="35"/>
                  </a:cubicBezTo>
                  <a:cubicBezTo>
                    <a:pt x="36" y="25"/>
                    <a:pt x="41" y="12"/>
                    <a:pt x="50" y="3"/>
                  </a:cubicBezTo>
                  <a:cubicBezTo>
                    <a:pt x="51" y="2"/>
                    <a:pt x="49" y="0"/>
                    <a:pt x="48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488"/>
            <p:cNvSpPr>
              <a:spLocks/>
            </p:cNvSpPr>
            <p:nvPr/>
          </p:nvSpPr>
          <p:spPr bwMode="auto">
            <a:xfrm>
              <a:off x="8128001" y="4537076"/>
              <a:ext cx="92075" cy="133350"/>
            </a:xfrm>
            <a:custGeom>
              <a:avLst/>
              <a:gdLst>
                <a:gd name="T0" fmla="*/ 41 w 43"/>
                <a:gd name="T1" fmla="*/ 1 h 62"/>
                <a:gd name="T2" fmla="*/ 19 w 43"/>
                <a:gd name="T3" fmla="*/ 35 h 62"/>
                <a:gd name="T4" fmla="*/ 1 w 43"/>
                <a:gd name="T5" fmla="*/ 61 h 62"/>
                <a:gd name="T6" fmla="*/ 2 w 43"/>
                <a:gd name="T7" fmla="*/ 61 h 62"/>
                <a:gd name="T8" fmla="*/ 22 w 43"/>
                <a:gd name="T9" fmla="*/ 35 h 62"/>
                <a:gd name="T10" fmla="*/ 42 w 43"/>
                <a:gd name="T11" fmla="*/ 1 h 62"/>
                <a:gd name="T12" fmla="*/ 41 w 43"/>
                <a:gd name="T13" fmla="*/ 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62">
                  <a:moveTo>
                    <a:pt x="41" y="1"/>
                  </a:moveTo>
                  <a:cubicBezTo>
                    <a:pt x="33" y="12"/>
                    <a:pt x="27" y="24"/>
                    <a:pt x="19" y="35"/>
                  </a:cubicBezTo>
                  <a:cubicBezTo>
                    <a:pt x="14" y="43"/>
                    <a:pt x="3" y="51"/>
                    <a:pt x="1" y="61"/>
                  </a:cubicBezTo>
                  <a:cubicBezTo>
                    <a:pt x="0" y="62"/>
                    <a:pt x="2" y="62"/>
                    <a:pt x="2" y="61"/>
                  </a:cubicBezTo>
                  <a:cubicBezTo>
                    <a:pt x="9" y="52"/>
                    <a:pt x="16" y="45"/>
                    <a:pt x="22" y="35"/>
                  </a:cubicBezTo>
                  <a:cubicBezTo>
                    <a:pt x="30" y="24"/>
                    <a:pt x="35" y="12"/>
                    <a:pt x="42" y="1"/>
                  </a:cubicBezTo>
                  <a:cubicBezTo>
                    <a:pt x="43" y="1"/>
                    <a:pt x="41" y="0"/>
                    <a:pt x="41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489"/>
            <p:cNvSpPr>
              <a:spLocks/>
            </p:cNvSpPr>
            <p:nvPr/>
          </p:nvSpPr>
          <p:spPr bwMode="auto">
            <a:xfrm>
              <a:off x="8134351" y="4595813"/>
              <a:ext cx="92075" cy="122238"/>
            </a:xfrm>
            <a:custGeom>
              <a:avLst/>
              <a:gdLst>
                <a:gd name="T0" fmla="*/ 40 w 43"/>
                <a:gd name="T1" fmla="*/ 1 h 57"/>
                <a:gd name="T2" fmla="*/ 17 w 43"/>
                <a:gd name="T3" fmla="*/ 33 h 57"/>
                <a:gd name="T4" fmla="*/ 9 w 43"/>
                <a:gd name="T5" fmla="*/ 44 h 57"/>
                <a:gd name="T6" fmla="*/ 1 w 43"/>
                <a:gd name="T7" fmla="*/ 56 h 57"/>
                <a:gd name="T8" fmla="*/ 1 w 43"/>
                <a:gd name="T9" fmla="*/ 57 h 57"/>
                <a:gd name="T10" fmla="*/ 16 w 43"/>
                <a:gd name="T11" fmla="*/ 38 h 57"/>
                <a:gd name="T12" fmla="*/ 42 w 43"/>
                <a:gd name="T13" fmla="*/ 2 h 57"/>
                <a:gd name="T14" fmla="*/ 40 w 43"/>
                <a:gd name="T15" fmla="*/ 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57">
                  <a:moveTo>
                    <a:pt x="40" y="1"/>
                  </a:moveTo>
                  <a:cubicBezTo>
                    <a:pt x="34" y="13"/>
                    <a:pt x="25" y="23"/>
                    <a:pt x="17" y="33"/>
                  </a:cubicBezTo>
                  <a:cubicBezTo>
                    <a:pt x="14" y="36"/>
                    <a:pt x="11" y="40"/>
                    <a:pt x="9" y="44"/>
                  </a:cubicBezTo>
                  <a:cubicBezTo>
                    <a:pt x="7" y="48"/>
                    <a:pt x="6" y="53"/>
                    <a:pt x="1" y="56"/>
                  </a:cubicBezTo>
                  <a:cubicBezTo>
                    <a:pt x="0" y="56"/>
                    <a:pt x="0" y="57"/>
                    <a:pt x="1" y="57"/>
                  </a:cubicBezTo>
                  <a:cubicBezTo>
                    <a:pt x="10" y="56"/>
                    <a:pt x="12" y="44"/>
                    <a:pt x="16" y="38"/>
                  </a:cubicBezTo>
                  <a:cubicBezTo>
                    <a:pt x="25" y="26"/>
                    <a:pt x="35" y="16"/>
                    <a:pt x="42" y="2"/>
                  </a:cubicBezTo>
                  <a:cubicBezTo>
                    <a:pt x="43" y="1"/>
                    <a:pt x="41" y="0"/>
                    <a:pt x="40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490"/>
            <p:cNvSpPr>
              <a:spLocks/>
            </p:cNvSpPr>
            <p:nvPr/>
          </p:nvSpPr>
          <p:spPr bwMode="auto">
            <a:xfrm>
              <a:off x="8140701" y="4625976"/>
              <a:ext cx="103188" cy="123825"/>
            </a:xfrm>
            <a:custGeom>
              <a:avLst/>
              <a:gdLst>
                <a:gd name="T0" fmla="*/ 45 w 48"/>
                <a:gd name="T1" fmla="*/ 1 h 58"/>
                <a:gd name="T2" fmla="*/ 22 w 48"/>
                <a:gd name="T3" fmla="*/ 31 h 58"/>
                <a:gd name="T4" fmla="*/ 0 w 48"/>
                <a:gd name="T5" fmla="*/ 57 h 58"/>
                <a:gd name="T6" fmla="*/ 1 w 48"/>
                <a:gd name="T7" fmla="*/ 58 h 58"/>
                <a:gd name="T8" fmla="*/ 47 w 48"/>
                <a:gd name="T9" fmla="*/ 3 h 58"/>
                <a:gd name="T10" fmla="*/ 45 w 48"/>
                <a:gd name="T11" fmla="*/ 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" h="58">
                  <a:moveTo>
                    <a:pt x="45" y="1"/>
                  </a:moveTo>
                  <a:cubicBezTo>
                    <a:pt x="37" y="11"/>
                    <a:pt x="29" y="21"/>
                    <a:pt x="22" y="31"/>
                  </a:cubicBezTo>
                  <a:cubicBezTo>
                    <a:pt x="15" y="40"/>
                    <a:pt x="7" y="48"/>
                    <a:pt x="0" y="57"/>
                  </a:cubicBezTo>
                  <a:cubicBezTo>
                    <a:pt x="0" y="58"/>
                    <a:pt x="1" y="58"/>
                    <a:pt x="1" y="58"/>
                  </a:cubicBezTo>
                  <a:cubicBezTo>
                    <a:pt x="19" y="44"/>
                    <a:pt x="33" y="21"/>
                    <a:pt x="47" y="3"/>
                  </a:cubicBezTo>
                  <a:cubicBezTo>
                    <a:pt x="48" y="2"/>
                    <a:pt x="46" y="0"/>
                    <a:pt x="45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491"/>
            <p:cNvSpPr>
              <a:spLocks/>
            </p:cNvSpPr>
            <p:nvPr/>
          </p:nvSpPr>
          <p:spPr bwMode="auto">
            <a:xfrm>
              <a:off x="8151813" y="4670426"/>
              <a:ext cx="96838" cy="139700"/>
            </a:xfrm>
            <a:custGeom>
              <a:avLst/>
              <a:gdLst>
                <a:gd name="T0" fmla="*/ 42 w 45"/>
                <a:gd name="T1" fmla="*/ 1 h 65"/>
                <a:gd name="T2" fmla="*/ 22 w 45"/>
                <a:gd name="T3" fmla="*/ 34 h 65"/>
                <a:gd name="T4" fmla="*/ 12 w 45"/>
                <a:gd name="T5" fmla="*/ 50 h 65"/>
                <a:gd name="T6" fmla="*/ 0 w 45"/>
                <a:gd name="T7" fmla="*/ 63 h 65"/>
                <a:gd name="T8" fmla="*/ 1 w 45"/>
                <a:gd name="T9" fmla="*/ 64 h 65"/>
                <a:gd name="T10" fmla="*/ 10 w 45"/>
                <a:gd name="T11" fmla="*/ 57 h 65"/>
                <a:gd name="T12" fmla="*/ 20 w 45"/>
                <a:gd name="T13" fmla="*/ 43 h 65"/>
                <a:gd name="T14" fmla="*/ 44 w 45"/>
                <a:gd name="T15" fmla="*/ 2 h 65"/>
                <a:gd name="T16" fmla="*/ 42 w 45"/>
                <a:gd name="T17" fmla="*/ 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65">
                  <a:moveTo>
                    <a:pt x="42" y="1"/>
                  </a:moveTo>
                  <a:cubicBezTo>
                    <a:pt x="36" y="12"/>
                    <a:pt x="29" y="23"/>
                    <a:pt x="22" y="34"/>
                  </a:cubicBezTo>
                  <a:cubicBezTo>
                    <a:pt x="19" y="39"/>
                    <a:pt x="16" y="45"/>
                    <a:pt x="12" y="50"/>
                  </a:cubicBezTo>
                  <a:cubicBezTo>
                    <a:pt x="9" y="54"/>
                    <a:pt x="4" y="61"/>
                    <a:pt x="0" y="63"/>
                  </a:cubicBezTo>
                  <a:cubicBezTo>
                    <a:pt x="0" y="64"/>
                    <a:pt x="0" y="65"/>
                    <a:pt x="1" y="64"/>
                  </a:cubicBezTo>
                  <a:cubicBezTo>
                    <a:pt x="5" y="63"/>
                    <a:pt x="7" y="60"/>
                    <a:pt x="10" y="57"/>
                  </a:cubicBezTo>
                  <a:cubicBezTo>
                    <a:pt x="14" y="52"/>
                    <a:pt x="17" y="48"/>
                    <a:pt x="20" y="43"/>
                  </a:cubicBezTo>
                  <a:cubicBezTo>
                    <a:pt x="28" y="29"/>
                    <a:pt x="36" y="16"/>
                    <a:pt x="44" y="2"/>
                  </a:cubicBezTo>
                  <a:cubicBezTo>
                    <a:pt x="45" y="1"/>
                    <a:pt x="43" y="0"/>
                    <a:pt x="42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492"/>
            <p:cNvSpPr>
              <a:spLocks/>
            </p:cNvSpPr>
            <p:nvPr/>
          </p:nvSpPr>
          <p:spPr bwMode="auto">
            <a:xfrm>
              <a:off x="8166101" y="4722813"/>
              <a:ext cx="93663" cy="127000"/>
            </a:xfrm>
            <a:custGeom>
              <a:avLst/>
              <a:gdLst>
                <a:gd name="T0" fmla="*/ 40 w 43"/>
                <a:gd name="T1" fmla="*/ 2 h 59"/>
                <a:gd name="T2" fmla="*/ 21 w 43"/>
                <a:gd name="T3" fmla="*/ 30 h 59"/>
                <a:gd name="T4" fmla="*/ 1 w 43"/>
                <a:gd name="T5" fmla="*/ 57 h 59"/>
                <a:gd name="T6" fmla="*/ 2 w 43"/>
                <a:gd name="T7" fmla="*/ 58 h 59"/>
                <a:gd name="T8" fmla="*/ 22 w 43"/>
                <a:gd name="T9" fmla="*/ 34 h 59"/>
                <a:gd name="T10" fmla="*/ 42 w 43"/>
                <a:gd name="T11" fmla="*/ 3 h 59"/>
                <a:gd name="T12" fmla="*/ 40 w 43"/>
                <a:gd name="T13" fmla="*/ 2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59">
                  <a:moveTo>
                    <a:pt x="40" y="2"/>
                  </a:moveTo>
                  <a:cubicBezTo>
                    <a:pt x="33" y="11"/>
                    <a:pt x="28" y="21"/>
                    <a:pt x="21" y="30"/>
                  </a:cubicBezTo>
                  <a:cubicBezTo>
                    <a:pt x="14" y="39"/>
                    <a:pt x="8" y="49"/>
                    <a:pt x="1" y="57"/>
                  </a:cubicBezTo>
                  <a:cubicBezTo>
                    <a:pt x="0" y="57"/>
                    <a:pt x="1" y="59"/>
                    <a:pt x="2" y="58"/>
                  </a:cubicBezTo>
                  <a:cubicBezTo>
                    <a:pt x="10" y="52"/>
                    <a:pt x="15" y="41"/>
                    <a:pt x="22" y="34"/>
                  </a:cubicBezTo>
                  <a:cubicBezTo>
                    <a:pt x="29" y="24"/>
                    <a:pt x="34" y="13"/>
                    <a:pt x="42" y="3"/>
                  </a:cubicBezTo>
                  <a:cubicBezTo>
                    <a:pt x="43" y="2"/>
                    <a:pt x="41" y="0"/>
                    <a:pt x="40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493"/>
            <p:cNvSpPr>
              <a:spLocks/>
            </p:cNvSpPr>
            <p:nvPr/>
          </p:nvSpPr>
          <p:spPr bwMode="auto">
            <a:xfrm>
              <a:off x="8170863" y="4760913"/>
              <a:ext cx="85725" cy="125413"/>
            </a:xfrm>
            <a:custGeom>
              <a:avLst/>
              <a:gdLst>
                <a:gd name="T0" fmla="*/ 38 w 40"/>
                <a:gd name="T1" fmla="*/ 2 h 58"/>
                <a:gd name="T2" fmla="*/ 28 w 40"/>
                <a:gd name="T3" fmla="*/ 17 h 58"/>
                <a:gd name="T4" fmla="*/ 16 w 40"/>
                <a:gd name="T5" fmla="*/ 34 h 58"/>
                <a:gd name="T6" fmla="*/ 7 w 40"/>
                <a:gd name="T7" fmla="*/ 44 h 58"/>
                <a:gd name="T8" fmla="*/ 1 w 40"/>
                <a:gd name="T9" fmla="*/ 56 h 58"/>
                <a:gd name="T10" fmla="*/ 2 w 40"/>
                <a:gd name="T11" fmla="*/ 58 h 58"/>
                <a:gd name="T12" fmla="*/ 12 w 40"/>
                <a:gd name="T13" fmla="*/ 43 h 58"/>
                <a:gd name="T14" fmla="*/ 22 w 40"/>
                <a:gd name="T15" fmla="*/ 30 h 58"/>
                <a:gd name="T16" fmla="*/ 34 w 40"/>
                <a:gd name="T17" fmla="*/ 13 h 58"/>
                <a:gd name="T18" fmla="*/ 40 w 40"/>
                <a:gd name="T19" fmla="*/ 2 h 58"/>
                <a:gd name="T20" fmla="*/ 38 w 40"/>
                <a:gd name="T21" fmla="*/ 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58">
                  <a:moveTo>
                    <a:pt x="38" y="2"/>
                  </a:moveTo>
                  <a:cubicBezTo>
                    <a:pt x="38" y="6"/>
                    <a:pt x="31" y="14"/>
                    <a:pt x="28" y="17"/>
                  </a:cubicBezTo>
                  <a:cubicBezTo>
                    <a:pt x="24" y="23"/>
                    <a:pt x="20" y="28"/>
                    <a:pt x="16" y="34"/>
                  </a:cubicBezTo>
                  <a:cubicBezTo>
                    <a:pt x="13" y="37"/>
                    <a:pt x="10" y="40"/>
                    <a:pt x="7" y="44"/>
                  </a:cubicBezTo>
                  <a:cubicBezTo>
                    <a:pt x="4" y="48"/>
                    <a:pt x="3" y="52"/>
                    <a:pt x="1" y="56"/>
                  </a:cubicBezTo>
                  <a:cubicBezTo>
                    <a:pt x="0" y="57"/>
                    <a:pt x="2" y="58"/>
                    <a:pt x="2" y="58"/>
                  </a:cubicBezTo>
                  <a:cubicBezTo>
                    <a:pt x="6" y="53"/>
                    <a:pt x="8" y="48"/>
                    <a:pt x="12" y="43"/>
                  </a:cubicBezTo>
                  <a:cubicBezTo>
                    <a:pt x="16" y="39"/>
                    <a:pt x="19" y="35"/>
                    <a:pt x="22" y="30"/>
                  </a:cubicBezTo>
                  <a:cubicBezTo>
                    <a:pt x="27" y="25"/>
                    <a:pt x="30" y="18"/>
                    <a:pt x="34" y="13"/>
                  </a:cubicBezTo>
                  <a:cubicBezTo>
                    <a:pt x="38" y="9"/>
                    <a:pt x="40" y="7"/>
                    <a:pt x="40" y="2"/>
                  </a:cubicBezTo>
                  <a:cubicBezTo>
                    <a:pt x="40" y="0"/>
                    <a:pt x="38" y="0"/>
                    <a:pt x="38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494"/>
            <p:cNvSpPr>
              <a:spLocks/>
            </p:cNvSpPr>
            <p:nvPr/>
          </p:nvSpPr>
          <p:spPr bwMode="auto">
            <a:xfrm>
              <a:off x="8177213" y="4797426"/>
              <a:ext cx="96838" cy="131763"/>
            </a:xfrm>
            <a:custGeom>
              <a:avLst/>
              <a:gdLst>
                <a:gd name="T0" fmla="*/ 43 w 45"/>
                <a:gd name="T1" fmla="*/ 2 h 61"/>
                <a:gd name="T2" fmla="*/ 21 w 45"/>
                <a:gd name="T3" fmla="*/ 30 h 61"/>
                <a:gd name="T4" fmla="*/ 8 w 45"/>
                <a:gd name="T5" fmla="*/ 48 h 61"/>
                <a:gd name="T6" fmla="*/ 0 w 45"/>
                <a:gd name="T7" fmla="*/ 60 h 61"/>
                <a:gd name="T8" fmla="*/ 2 w 45"/>
                <a:gd name="T9" fmla="*/ 60 h 61"/>
                <a:gd name="T10" fmla="*/ 24 w 45"/>
                <a:gd name="T11" fmla="*/ 30 h 61"/>
                <a:gd name="T12" fmla="*/ 45 w 45"/>
                <a:gd name="T13" fmla="*/ 3 h 61"/>
                <a:gd name="T14" fmla="*/ 43 w 45"/>
                <a:gd name="T15" fmla="*/ 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61">
                  <a:moveTo>
                    <a:pt x="43" y="2"/>
                  </a:moveTo>
                  <a:cubicBezTo>
                    <a:pt x="38" y="12"/>
                    <a:pt x="28" y="20"/>
                    <a:pt x="21" y="30"/>
                  </a:cubicBezTo>
                  <a:cubicBezTo>
                    <a:pt x="17" y="36"/>
                    <a:pt x="12" y="42"/>
                    <a:pt x="8" y="48"/>
                  </a:cubicBezTo>
                  <a:cubicBezTo>
                    <a:pt x="4" y="51"/>
                    <a:pt x="2" y="55"/>
                    <a:pt x="0" y="60"/>
                  </a:cubicBezTo>
                  <a:cubicBezTo>
                    <a:pt x="0" y="61"/>
                    <a:pt x="1" y="61"/>
                    <a:pt x="2" y="60"/>
                  </a:cubicBezTo>
                  <a:cubicBezTo>
                    <a:pt x="8" y="50"/>
                    <a:pt x="17" y="40"/>
                    <a:pt x="24" y="30"/>
                  </a:cubicBezTo>
                  <a:cubicBezTo>
                    <a:pt x="31" y="21"/>
                    <a:pt x="40" y="13"/>
                    <a:pt x="45" y="3"/>
                  </a:cubicBezTo>
                  <a:cubicBezTo>
                    <a:pt x="45" y="2"/>
                    <a:pt x="43" y="0"/>
                    <a:pt x="43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495"/>
            <p:cNvSpPr>
              <a:spLocks/>
            </p:cNvSpPr>
            <p:nvPr/>
          </p:nvSpPr>
          <p:spPr bwMode="auto">
            <a:xfrm>
              <a:off x="8170863" y="4851401"/>
              <a:ext cx="98425" cy="114300"/>
            </a:xfrm>
            <a:custGeom>
              <a:avLst/>
              <a:gdLst>
                <a:gd name="T0" fmla="*/ 43 w 46"/>
                <a:gd name="T1" fmla="*/ 2 h 53"/>
                <a:gd name="T2" fmla="*/ 14 w 46"/>
                <a:gd name="T3" fmla="*/ 34 h 53"/>
                <a:gd name="T4" fmla="*/ 4 w 46"/>
                <a:gd name="T5" fmla="*/ 53 h 53"/>
                <a:gd name="T6" fmla="*/ 5 w 46"/>
                <a:gd name="T7" fmla="*/ 53 h 53"/>
                <a:gd name="T8" fmla="*/ 10 w 46"/>
                <a:gd name="T9" fmla="*/ 48 h 53"/>
                <a:gd name="T10" fmla="*/ 9 w 46"/>
                <a:gd name="T11" fmla="*/ 47 h 53"/>
                <a:gd name="T12" fmla="*/ 10 w 46"/>
                <a:gd name="T13" fmla="*/ 45 h 53"/>
                <a:gd name="T14" fmla="*/ 12 w 46"/>
                <a:gd name="T15" fmla="*/ 42 h 53"/>
                <a:gd name="T16" fmla="*/ 23 w 46"/>
                <a:gd name="T17" fmla="*/ 28 h 53"/>
                <a:gd name="T18" fmla="*/ 45 w 46"/>
                <a:gd name="T19" fmla="*/ 3 h 53"/>
                <a:gd name="T20" fmla="*/ 43 w 46"/>
                <a:gd name="T21" fmla="*/ 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53">
                  <a:moveTo>
                    <a:pt x="43" y="2"/>
                  </a:moveTo>
                  <a:cubicBezTo>
                    <a:pt x="33" y="12"/>
                    <a:pt x="23" y="22"/>
                    <a:pt x="14" y="34"/>
                  </a:cubicBezTo>
                  <a:cubicBezTo>
                    <a:pt x="11" y="38"/>
                    <a:pt x="0" y="47"/>
                    <a:pt x="4" y="53"/>
                  </a:cubicBezTo>
                  <a:cubicBezTo>
                    <a:pt x="4" y="53"/>
                    <a:pt x="5" y="53"/>
                    <a:pt x="5" y="53"/>
                  </a:cubicBezTo>
                  <a:cubicBezTo>
                    <a:pt x="7" y="51"/>
                    <a:pt x="8" y="50"/>
                    <a:pt x="10" y="48"/>
                  </a:cubicBezTo>
                  <a:cubicBezTo>
                    <a:pt x="10" y="47"/>
                    <a:pt x="9" y="47"/>
                    <a:pt x="9" y="47"/>
                  </a:cubicBezTo>
                  <a:cubicBezTo>
                    <a:pt x="5" y="52"/>
                    <a:pt x="9" y="46"/>
                    <a:pt x="10" y="45"/>
                  </a:cubicBezTo>
                  <a:cubicBezTo>
                    <a:pt x="10" y="44"/>
                    <a:pt x="11" y="43"/>
                    <a:pt x="12" y="42"/>
                  </a:cubicBezTo>
                  <a:cubicBezTo>
                    <a:pt x="15" y="37"/>
                    <a:pt x="19" y="32"/>
                    <a:pt x="23" y="28"/>
                  </a:cubicBezTo>
                  <a:cubicBezTo>
                    <a:pt x="30" y="19"/>
                    <a:pt x="38" y="12"/>
                    <a:pt x="45" y="3"/>
                  </a:cubicBezTo>
                  <a:cubicBezTo>
                    <a:pt x="46" y="2"/>
                    <a:pt x="44" y="0"/>
                    <a:pt x="43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496"/>
            <p:cNvSpPr>
              <a:spLocks/>
            </p:cNvSpPr>
            <p:nvPr/>
          </p:nvSpPr>
          <p:spPr bwMode="auto">
            <a:xfrm>
              <a:off x="8183563" y="4845051"/>
              <a:ext cx="128588" cy="153988"/>
            </a:xfrm>
            <a:custGeom>
              <a:avLst/>
              <a:gdLst>
                <a:gd name="T0" fmla="*/ 57 w 60"/>
                <a:gd name="T1" fmla="*/ 2 h 72"/>
                <a:gd name="T2" fmla="*/ 24 w 60"/>
                <a:gd name="T3" fmla="*/ 39 h 72"/>
                <a:gd name="T4" fmla="*/ 9 w 60"/>
                <a:gd name="T5" fmla="*/ 57 h 72"/>
                <a:gd name="T6" fmla="*/ 0 w 60"/>
                <a:gd name="T7" fmla="*/ 70 h 72"/>
                <a:gd name="T8" fmla="*/ 1 w 60"/>
                <a:gd name="T9" fmla="*/ 71 h 72"/>
                <a:gd name="T10" fmla="*/ 59 w 60"/>
                <a:gd name="T11" fmla="*/ 4 h 72"/>
                <a:gd name="T12" fmla="*/ 57 w 60"/>
                <a:gd name="T13" fmla="*/ 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72">
                  <a:moveTo>
                    <a:pt x="57" y="2"/>
                  </a:moveTo>
                  <a:cubicBezTo>
                    <a:pt x="47" y="15"/>
                    <a:pt x="35" y="27"/>
                    <a:pt x="24" y="39"/>
                  </a:cubicBezTo>
                  <a:cubicBezTo>
                    <a:pt x="19" y="45"/>
                    <a:pt x="14" y="51"/>
                    <a:pt x="9" y="57"/>
                  </a:cubicBezTo>
                  <a:cubicBezTo>
                    <a:pt x="6" y="61"/>
                    <a:pt x="1" y="65"/>
                    <a:pt x="0" y="70"/>
                  </a:cubicBezTo>
                  <a:cubicBezTo>
                    <a:pt x="0" y="71"/>
                    <a:pt x="1" y="72"/>
                    <a:pt x="1" y="71"/>
                  </a:cubicBezTo>
                  <a:cubicBezTo>
                    <a:pt x="20" y="48"/>
                    <a:pt x="41" y="27"/>
                    <a:pt x="59" y="4"/>
                  </a:cubicBezTo>
                  <a:cubicBezTo>
                    <a:pt x="60" y="2"/>
                    <a:pt x="58" y="0"/>
                    <a:pt x="57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497"/>
            <p:cNvSpPr>
              <a:spLocks/>
            </p:cNvSpPr>
            <p:nvPr/>
          </p:nvSpPr>
          <p:spPr bwMode="auto">
            <a:xfrm>
              <a:off x="8194676" y="4908551"/>
              <a:ext cx="95250" cy="138113"/>
            </a:xfrm>
            <a:custGeom>
              <a:avLst/>
              <a:gdLst>
                <a:gd name="T0" fmla="*/ 42 w 44"/>
                <a:gd name="T1" fmla="*/ 1 h 64"/>
                <a:gd name="T2" fmla="*/ 30 w 44"/>
                <a:gd name="T3" fmla="*/ 9 h 64"/>
                <a:gd name="T4" fmla="*/ 31 w 44"/>
                <a:gd name="T5" fmla="*/ 11 h 64"/>
                <a:gd name="T6" fmla="*/ 38 w 44"/>
                <a:gd name="T7" fmla="*/ 6 h 64"/>
                <a:gd name="T8" fmla="*/ 14 w 44"/>
                <a:gd name="T9" fmla="*/ 39 h 64"/>
                <a:gd name="T10" fmla="*/ 3 w 44"/>
                <a:gd name="T11" fmla="*/ 52 h 64"/>
                <a:gd name="T12" fmla="*/ 0 w 44"/>
                <a:gd name="T13" fmla="*/ 60 h 64"/>
                <a:gd name="T14" fmla="*/ 1 w 44"/>
                <a:gd name="T15" fmla="*/ 61 h 64"/>
                <a:gd name="T16" fmla="*/ 5 w 44"/>
                <a:gd name="T17" fmla="*/ 60 h 64"/>
                <a:gd name="T18" fmla="*/ 8 w 44"/>
                <a:gd name="T19" fmla="*/ 57 h 64"/>
                <a:gd name="T20" fmla="*/ 5 w 44"/>
                <a:gd name="T21" fmla="*/ 62 h 64"/>
                <a:gd name="T22" fmla="*/ 6 w 44"/>
                <a:gd name="T23" fmla="*/ 63 h 64"/>
                <a:gd name="T24" fmla="*/ 11 w 44"/>
                <a:gd name="T25" fmla="*/ 54 h 64"/>
                <a:gd name="T26" fmla="*/ 10 w 44"/>
                <a:gd name="T27" fmla="*/ 53 h 64"/>
                <a:gd name="T28" fmla="*/ 4 w 44"/>
                <a:gd name="T29" fmla="*/ 57 h 64"/>
                <a:gd name="T30" fmla="*/ 7 w 44"/>
                <a:gd name="T31" fmla="*/ 52 h 64"/>
                <a:gd name="T32" fmla="*/ 20 w 44"/>
                <a:gd name="T33" fmla="*/ 36 h 64"/>
                <a:gd name="T34" fmla="*/ 43 w 44"/>
                <a:gd name="T35" fmla="*/ 3 h 64"/>
                <a:gd name="T36" fmla="*/ 42 w 44"/>
                <a:gd name="T37" fmla="*/ 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4" h="64">
                  <a:moveTo>
                    <a:pt x="42" y="1"/>
                  </a:moveTo>
                  <a:cubicBezTo>
                    <a:pt x="37" y="3"/>
                    <a:pt x="33" y="6"/>
                    <a:pt x="30" y="9"/>
                  </a:cubicBezTo>
                  <a:cubicBezTo>
                    <a:pt x="29" y="11"/>
                    <a:pt x="30" y="12"/>
                    <a:pt x="31" y="11"/>
                  </a:cubicBezTo>
                  <a:cubicBezTo>
                    <a:pt x="34" y="9"/>
                    <a:pt x="36" y="7"/>
                    <a:pt x="38" y="6"/>
                  </a:cubicBezTo>
                  <a:cubicBezTo>
                    <a:pt x="30" y="17"/>
                    <a:pt x="22" y="28"/>
                    <a:pt x="14" y="39"/>
                  </a:cubicBezTo>
                  <a:cubicBezTo>
                    <a:pt x="10" y="43"/>
                    <a:pt x="7" y="48"/>
                    <a:pt x="3" y="52"/>
                  </a:cubicBezTo>
                  <a:cubicBezTo>
                    <a:pt x="2" y="55"/>
                    <a:pt x="0" y="57"/>
                    <a:pt x="0" y="60"/>
                  </a:cubicBezTo>
                  <a:cubicBezTo>
                    <a:pt x="0" y="61"/>
                    <a:pt x="0" y="61"/>
                    <a:pt x="1" y="61"/>
                  </a:cubicBezTo>
                  <a:cubicBezTo>
                    <a:pt x="3" y="61"/>
                    <a:pt x="3" y="61"/>
                    <a:pt x="5" y="60"/>
                  </a:cubicBezTo>
                  <a:cubicBezTo>
                    <a:pt x="5" y="60"/>
                    <a:pt x="8" y="57"/>
                    <a:pt x="8" y="57"/>
                  </a:cubicBezTo>
                  <a:cubicBezTo>
                    <a:pt x="8" y="57"/>
                    <a:pt x="5" y="62"/>
                    <a:pt x="5" y="62"/>
                  </a:cubicBezTo>
                  <a:cubicBezTo>
                    <a:pt x="4" y="63"/>
                    <a:pt x="6" y="64"/>
                    <a:pt x="6" y="63"/>
                  </a:cubicBezTo>
                  <a:cubicBezTo>
                    <a:pt x="9" y="61"/>
                    <a:pt x="11" y="58"/>
                    <a:pt x="11" y="54"/>
                  </a:cubicBezTo>
                  <a:cubicBezTo>
                    <a:pt x="11" y="53"/>
                    <a:pt x="10" y="52"/>
                    <a:pt x="10" y="53"/>
                  </a:cubicBezTo>
                  <a:cubicBezTo>
                    <a:pt x="8" y="54"/>
                    <a:pt x="6" y="58"/>
                    <a:pt x="4" y="57"/>
                  </a:cubicBezTo>
                  <a:cubicBezTo>
                    <a:pt x="0" y="57"/>
                    <a:pt x="6" y="53"/>
                    <a:pt x="7" y="52"/>
                  </a:cubicBezTo>
                  <a:cubicBezTo>
                    <a:pt x="11" y="46"/>
                    <a:pt x="16" y="41"/>
                    <a:pt x="20" y="36"/>
                  </a:cubicBezTo>
                  <a:cubicBezTo>
                    <a:pt x="28" y="25"/>
                    <a:pt x="36" y="14"/>
                    <a:pt x="43" y="3"/>
                  </a:cubicBezTo>
                  <a:cubicBezTo>
                    <a:pt x="44" y="2"/>
                    <a:pt x="43" y="0"/>
                    <a:pt x="42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498"/>
            <p:cNvSpPr>
              <a:spLocks/>
            </p:cNvSpPr>
            <p:nvPr/>
          </p:nvSpPr>
          <p:spPr bwMode="auto">
            <a:xfrm>
              <a:off x="8339138" y="4492626"/>
              <a:ext cx="193675" cy="157163"/>
            </a:xfrm>
            <a:custGeom>
              <a:avLst/>
              <a:gdLst>
                <a:gd name="T0" fmla="*/ 88 w 90"/>
                <a:gd name="T1" fmla="*/ 1 h 73"/>
                <a:gd name="T2" fmla="*/ 63 w 90"/>
                <a:gd name="T3" fmla="*/ 21 h 73"/>
                <a:gd name="T4" fmla="*/ 44 w 90"/>
                <a:gd name="T5" fmla="*/ 36 h 73"/>
                <a:gd name="T6" fmla="*/ 20 w 90"/>
                <a:gd name="T7" fmla="*/ 56 h 73"/>
                <a:gd name="T8" fmla="*/ 1 w 90"/>
                <a:gd name="T9" fmla="*/ 71 h 73"/>
                <a:gd name="T10" fmla="*/ 1 w 90"/>
                <a:gd name="T11" fmla="*/ 73 h 73"/>
                <a:gd name="T12" fmla="*/ 45 w 90"/>
                <a:gd name="T13" fmla="*/ 39 h 73"/>
                <a:gd name="T14" fmla="*/ 67 w 90"/>
                <a:gd name="T15" fmla="*/ 22 h 73"/>
                <a:gd name="T16" fmla="*/ 89 w 90"/>
                <a:gd name="T17" fmla="*/ 3 h 73"/>
                <a:gd name="T18" fmla="*/ 88 w 90"/>
                <a:gd name="T19" fmla="*/ 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0" h="73">
                  <a:moveTo>
                    <a:pt x="88" y="1"/>
                  </a:moveTo>
                  <a:cubicBezTo>
                    <a:pt x="80" y="9"/>
                    <a:pt x="72" y="16"/>
                    <a:pt x="63" y="21"/>
                  </a:cubicBezTo>
                  <a:cubicBezTo>
                    <a:pt x="56" y="25"/>
                    <a:pt x="50" y="30"/>
                    <a:pt x="44" y="36"/>
                  </a:cubicBezTo>
                  <a:cubicBezTo>
                    <a:pt x="36" y="43"/>
                    <a:pt x="28" y="50"/>
                    <a:pt x="20" y="56"/>
                  </a:cubicBezTo>
                  <a:cubicBezTo>
                    <a:pt x="13" y="61"/>
                    <a:pt x="6" y="65"/>
                    <a:pt x="1" y="71"/>
                  </a:cubicBezTo>
                  <a:cubicBezTo>
                    <a:pt x="0" y="72"/>
                    <a:pt x="1" y="73"/>
                    <a:pt x="1" y="73"/>
                  </a:cubicBezTo>
                  <a:cubicBezTo>
                    <a:pt x="16" y="61"/>
                    <a:pt x="31" y="51"/>
                    <a:pt x="45" y="39"/>
                  </a:cubicBezTo>
                  <a:cubicBezTo>
                    <a:pt x="52" y="33"/>
                    <a:pt x="59" y="27"/>
                    <a:pt x="67" y="22"/>
                  </a:cubicBezTo>
                  <a:cubicBezTo>
                    <a:pt x="75" y="16"/>
                    <a:pt x="83" y="10"/>
                    <a:pt x="89" y="3"/>
                  </a:cubicBezTo>
                  <a:cubicBezTo>
                    <a:pt x="90" y="2"/>
                    <a:pt x="89" y="0"/>
                    <a:pt x="88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499"/>
            <p:cNvSpPr>
              <a:spLocks/>
            </p:cNvSpPr>
            <p:nvPr/>
          </p:nvSpPr>
          <p:spPr bwMode="auto">
            <a:xfrm>
              <a:off x="8320088" y="4567238"/>
              <a:ext cx="165100" cy="125413"/>
            </a:xfrm>
            <a:custGeom>
              <a:avLst/>
              <a:gdLst>
                <a:gd name="T0" fmla="*/ 74 w 77"/>
                <a:gd name="T1" fmla="*/ 1 h 58"/>
                <a:gd name="T2" fmla="*/ 53 w 77"/>
                <a:gd name="T3" fmla="*/ 13 h 58"/>
                <a:gd name="T4" fmla="*/ 34 w 77"/>
                <a:gd name="T5" fmla="*/ 27 h 58"/>
                <a:gd name="T6" fmla="*/ 15 w 77"/>
                <a:gd name="T7" fmla="*/ 40 h 58"/>
                <a:gd name="T8" fmla="*/ 1 w 77"/>
                <a:gd name="T9" fmla="*/ 55 h 58"/>
                <a:gd name="T10" fmla="*/ 3 w 77"/>
                <a:gd name="T11" fmla="*/ 57 h 58"/>
                <a:gd name="T12" fmla="*/ 5 w 77"/>
                <a:gd name="T13" fmla="*/ 55 h 58"/>
                <a:gd name="T14" fmla="*/ 6 w 77"/>
                <a:gd name="T15" fmla="*/ 55 h 58"/>
                <a:gd name="T16" fmla="*/ 21 w 77"/>
                <a:gd name="T17" fmla="*/ 40 h 58"/>
                <a:gd name="T18" fmla="*/ 38 w 77"/>
                <a:gd name="T19" fmla="*/ 28 h 58"/>
                <a:gd name="T20" fmla="*/ 55 w 77"/>
                <a:gd name="T21" fmla="*/ 15 h 58"/>
                <a:gd name="T22" fmla="*/ 76 w 77"/>
                <a:gd name="T23" fmla="*/ 3 h 58"/>
                <a:gd name="T24" fmla="*/ 74 w 77"/>
                <a:gd name="T25" fmla="*/ 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7" h="58">
                  <a:moveTo>
                    <a:pt x="74" y="1"/>
                  </a:moveTo>
                  <a:cubicBezTo>
                    <a:pt x="68" y="5"/>
                    <a:pt x="60" y="8"/>
                    <a:pt x="53" y="13"/>
                  </a:cubicBezTo>
                  <a:cubicBezTo>
                    <a:pt x="47" y="17"/>
                    <a:pt x="41" y="23"/>
                    <a:pt x="34" y="27"/>
                  </a:cubicBezTo>
                  <a:cubicBezTo>
                    <a:pt x="28" y="32"/>
                    <a:pt x="21" y="36"/>
                    <a:pt x="15" y="40"/>
                  </a:cubicBezTo>
                  <a:cubicBezTo>
                    <a:pt x="10" y="45"/>
                    <a:pt x="6" y="50"/>
                    <a:pt x="1" y="55"/>
                  </a:cubicBezTo>
                  <a:cubicBezTo>
                    <a:pt x="0" y="56"/>
                    <a:pt x="2" y="58"/>
                    <a:pt x="3" y="57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6" y="55"/>
                    <a:pt x="6" y="55"/>
                    <a:pt x="6" y="55"/>
                  </a:cubicBezTo>
                  <a:cubicBezTo>
                    <a:pt x="11" y="49"/>
                    <a:pt x="15" y="44"/>
                    <a:pt x="21" y="40"/>
                  </a:cubicBezTo>
                  <a:cubicBezTo>
                    <a:pt x="27" y="36"/>
                    <a:pt x="32" y="32"/>
                    <a:pt x="38" y="28"/>
                  </a:cubicBezTo>
                  <a:cubicBezTo>
                    <a:pt x="44" y="24"/>
                    <a:pt x="49" y="19"/>
                    <a:pt x="55" y="15"/>
                  </a:cubicBezTo>
                  <a:cubicBezTo>
                    <a:pt x="61" y="11"/>
                    <a:pt x="69" y="8"/>
                    <a:pt x="76" y="3"/>
                  </a:cubicBezTo>
                  <a:cubicBezTo>
                    <a:pt x="77" y="2"/>
                    <a:pt x="76" y="0"/>
                    <a:pt x="74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500"/>
            <p:cNvSpPr>
              <a:spLocks/>
            </p:cNvSpPr>
            <p:nvPr/>
          </p:nvSpPr>
          <p:spPr bwMode="auto">
            <a:xfrm>
              <a:off x="8334376" y="4638676"/>
              <a:ext cx="103188" cy="117475"/>
            </a:xfrm>
            <a:custGeom>
              <a:avLst/>
              <a:gdLst>
                <a:gd name="T0" fmla="*/ 44 w 48"/>
                <a:gd name="T1" fmla="*/ 1 h 55"/>
                <a:gd name="T2" fmla="*/ 3 w 48"/>
                <a:gd name="T3" fmla="*/ 41 h 55"/>
                <a:gd name="T4" fmla="*/ 4 w 48"/>
                <a:gd name="T5" fmla="*/ 42 h 55"/>
                <a:gd name="T6" fmla="*/ 16 w 48"/>
                <a:gd name="T7" fmla="*/ 36 h 55"/>
                <a:gd name="T8" fmla="*/ 17 w 48"/>
                <a:gd name="T9" fmla="*/ 35 h 55"/>
                <a:gd name="T10" fmla="*/ 16 w 48"/>
                <a:gd name="T11" fmla="*/ 37 h 55"/>
                <a:gd name="T12" fmla="*/ 12 w 48"/>
                <a:gd name="T13" fmla="*/ 43 h 55"/>
                <a:gd name="T14" fmla="*/ 0 w 48"/>
                <a:gd name="T15" fmla="*/ 54 h 55"/>
                <a:gd name="T16" fmla="*/ 1 w 48"/>
                <a:gd name="T17" fmla="*/ 54 h 55"/>
                <a:gd name="T18" fmla="*/ 12 w 48"/>
                <a:gd name="T19" fmla="*/ 47 h 55"/>
                <a:gd name="T20" fmla="*/ 20 w 48"/>
                <a:gd name="T21" fmla="*/ 34 h 55"/>
                <a:gd name="T22" fmla="*/ 19 w 48"/>
                <a:gd name="T23" fmla="*/ 33 h 55"/>
                <a:gd name="T24" fmla="*/ 9 w 48"/>
                <a:gd name="T25" fmla="*/ 39 h 55"/>
                <a:gd name="T26" fmla="*/ 10 w 48"/>
                <a:gd name="T27" fmla="*/ 33 h 55"/>
                <a:gd name="T28" fmla="*/ 20 w 48"/>
                <a:gd name="T29" fmla="*/ 25 h 55"/>
                <a:gd name="T30" fmla="*/ 47 w 48"/>
                <a:gd name="T31" fmla="*/ 2 h 55"/>
                <a:gd name="T32" fmla="*/ 44 w 48"/>
                <a:gd name="T33" fmla="*/ 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8" h="55">
                  <a:moveTo>
                    <a:pt x="44" y="1"/>
                  </a:moveTo>
                  <a:cubicBezTo>
                    <a:pt x="34" y="16"/>
                    <a:pt x="9" y="22"/>
                    <a:pt x="3" y="41"/>
                  </a:cubicBezTo>
                  <a:cubicBezTo>
                    <a:pt x="3" y="41"/>
                    <a:pt x="3" y="42"/>
                    <a:pt x="4" y="42"/>
                  </a:cubicBezTo>
                  <a:cubicBezTo>
                    <a:pt x="9" y="43"/>
                    <a:pt x="12" y="36"/>
                    <a:pt x="16" y="36"/>
                  </a:cubicBezTo>
                  <a:cubicBezTo>
                    <a:pt x="16" y="36"/>
                    <a:pt x="17" y="36"/>
                    <a:pt x="17" y="35"/>
                  </a:cubicBezTo>
                  <a:cubicBezTo>
                    <a:pt x="17" y="36"/>
                    <a:pt x="16" y="36"/>
                    <a:pt x="16" y="37"/>
                  </a:cubicBezTo>
                  <a:cubicBezTo>
                    <a:pt x="15" y="39"/>
                    <a:pt x="14" y="41"/>
                    <a:pt x="12" y="43"/>
                  </a:cubicBezTo>
                  <a:cubicBezTo>
                    <a:pt x="9" y="47"/>
                    <a:pt x="4" y="50"/>
                    <a:pt x="0" y="54"/>
                  </a:cubicBezTo>
                  <a:cubicBezTo>
                    <a:pt x="0" y="54"/>
                    <a:pt x="0" y="55"/>
                    <a:pt x="1" y="54"/>
                  </a:cubicBezTo>
                  <a:cubicBezTo>
                    <a:pt x="4" y="52"/>
                    <a:pt x="9" y="50"/>
                    <a:pt x="12" y="47"/>
                  </a:cubicBezTo>
                  <a:cubicBezTo>
                    <a:pt x="16" y="43"/>
                    <a:pt x="17" y="38"/>
                    <a:pt x="20" y="34"/>
                  </a:cubicBezTo>
                  <a:cubicBezTo>
                    <a:pt x="21" y="34"/>
                    <a:pt x="20" y="33"/>
                    <a:pt x="19" y="33"/>
                  </a:cubicBezTo>
                  <a:cubicBezTo>
                    <a:pt x="15" y="34"/>
                    <a:pt x="13" y="37"/>
                    <a:pt x="9" y="39"/>
                  </a:cubicBezTo>
                  <a:cubicBezTo>
                    <a:pt x="3" y="41"/>
                    <a:pt x="8" y="36"/>
                    <a:pt x="10" y="33"/>
                  </a:cubicBezTo>
                  <a:cubicBezTo>
                    <a:pt x="13" y="30"/>
                    <a:pt x="17" y="27"/>
                    <a:pt x="20" y="25"/>
                  </a:cubicBezTo>
                  <a:cubicBezTo>
                    <a:pt x="30" y="18"/>
                    <a:pt x="40" y="12"/>
                    <a:pt x="47" y="2"/>
                  </a:cubicBezTo>
                  <a:cubicBezTo>
                    <a:pt x="48" y="1"/>
                    <a:pt x="45" y="0"/>
                    <a:pt x="44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501"/>
            <p:cNvSpPr>
              <a:spLocks/>
            </p:cNvSpPr>
            <p:nvPr/>
          </p:nvSpPr>
          <p:spPr bwMode="auto">
            <a:xfrm>
              <a:off x="8218488" y="4918076"/>
              <a:ext cx="138113" cy="149225"/>
            </a:xfrm>
            <a:custGeom>
              <a:avLst/>
              <a:gdLst>
                <a:gd name="T0" fmla="*/ 61 w 64"/>
                <a:gd name="T1" fmla="*/ 1 h 70"/>
                <a:gd name="T2" fmla="*/ 22 w 64"/>
                <a:gd name="T3" fmla="*/ 42 h 70"/>
                <a:gd name="T4" fmla="*/ 8 w 64"/>
                <a:gd name="T5" fmla="*/ 57 h 70"/>
                <a:gd name="T6" fmla="*/ 1 w 64"/>
                <a:gd name="T7" fmla="*/ 68 h 70"/>
                <a:gd name="T8" fmla="*/ 2 w 64"/>
                <a:gd name="T9" fmla="*/ 70 h 70"/>
                <a:gd name="T10" fmla="*/ 7 w 64"/>
                <a:gd name="T11" fmla="*/ 69 h 70"/>
                <a:gd name="T12" fmla="*/ 7 w 64"/>
                <a:gd name="T13" fmla="*/ 68 h 70"/>
                <a:gd name="T14" fmla="*/ 14 w 64"/>
                <a:gd name="T15" fmla="*/ 55 h 70"/>
                <a:gd name="T16" fmla="*/ 29 w 64"/>
                <a:gd name="T17" fmla="*/ 38 h 70"/>
                <a:gd name="T18" fmla="*/ 63 w 64"/>
                <a:gd name="T19" fmla="*/ 2 h 70"/>
                <a:gd name="T20" fmla="*/ 61 w 64"/>
                <a:gd name="T21" fmla="*/ 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" h="70">
                  <a:moveTo>
                    <a:pt x="61" y="1"/>
                  </a:moveTo>
                  <a:cubicBezTo>
                    <a:pt x="49" y="15"/>
                    <a:pt x="36" y="29"/>
                    <a:pt x="22" y="42"/>
                  </a:cubicBezTo>
                  <a:cubicBezTo>
                    <a:pt x="17" y="47"/>
                    <a:pt x="12" y="52"/>
                    <a:pt x="8" y="57"/>
                  </a:cubicBezTo>
                  <a:cubicBezTo>
                    <a:pt x="5" y="60"/>
                    <a:pt x="1" y="64"/>
                    <a:pt x="1" y="68"/>
                  </a:cubicBezTo>
                  <a:cubicBezTo>
                    <a:pt x="1" y="69"/>
                    <a:pt x="2" y="70"/>
                    <a:pt x="2" y="70"/>
                  </a:cubicBezTo>
                  <a:cubicBezTo>
                    <a:pt x="5" y="70"/>
                    <a:pt x="4" y="70"/>
                    <a:pt x="7" y="69"/>
                  </a:cubicBezTo>
                  <a:cubicBezTo>
                    <a:pt x="8" y="69"/>
                    <a:pt x="8" y="68"/>
                    <a:pt x="7" y="68"/>
                  </a:cubicBezTo>
                  <a:cubicBezTo>
                    <a:pt x="0" y="68"/>
                    <a:pt x="12" y="57"/>
                    <a:pt x="14" y="55"/>
                  </a:cubicBezTo>
                  <a:cubicBezTo>
                    <a:pt x="19" y="49"/>
                    <a:pt x="24" y="44"/>
                    <a:pt x="29" y="38"/>
                  </a:cubicBezTo>
                  <a:cubicBezTo>
                    <a:pt x="41" y="27"/>
                    <a:pt x="52" y="15"/>
                    <a:pt x="63" y="2"/>
                  </a:cubicBezTo>
                  <a:cubicBezTo>
                    <a:pt x="64" y="1"/>
                    <a:pt x="62" y="0"/>
                    <a:pt x="61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502"/>
            <p:cNvSpPr>
              <a:spLocks/>
            </p:cNvSpPr>
            <p:nvPr/>
          </p:nvSpPr>
          <p:spPr bwMode="auto">
            <a:xfrm>
              <a:off x="8256588" y="4887913"/>
              <a:ext cx="166688" cy="190500"/>
            </a:xfrm>
            <a:custGeom>
              <a:avLst/>
              <a:gdLst>
                <a:gd name="T0" fmla="*/ 74 w 77"/>
                <a:gd name="T1" fmla="*/ 1 h 89"/>
                <a:gd name="T2" fmla="*/ 71 w 77"/>
                <a:gd name="T3" fmla="*/ 5 h 89"/>
                <a:gd name="T4" fmla="*/ 71 w 77"/>
                <a:gd name="T5" fmla="*/ 6 h 89"/>
                <a:gd name="T6" fmla="*/ 54 w 77"/>
                <a:gd name="T7" fmla="*/ 23 h 89"/>
                <a:gd name="T8" fmla="*/ 30 w 77"/>
                <a:gd name="T9" fmla="*/ 50 h 89"/>
                <a:gd name="T10" fmla="*/ 8 w 77"/>
                <a:gd name="T11" fmla="*/ 72 h 89"/>
                <a:gd name="T12" fmla="*/ 1 w 77"/>
                <a:gd name="T13" fmla="*/ 88 h 89"/>
                <a:gd name="T14" fmla="*/ 2 w 77"/>
                <a:gd name="T15" fmla="*/ 88 h 89"/>
                <a:gd name="T16" fmla="*/ 39 w 77"/>
                <a:gd name="T17" fmla="*/ 45 h 89"/>
                <a:gd name="T18" fmla="*/ 60 w 77"/>
                <a:gd name="T19" fmla="*/ 21 h 89"/>
                <a:gd name="T20" fmla="*/ 76 w 77"/>
                <a:gd name="T21" fmla="*/ 2 h 89"/>
                <a:gd name="T22" fmla="*/ 74 w 77"/>
                <a:gd name="T23" fmla="*/ 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7" h="89">
                  <a:moveTo>
                    <a:pt x="74" y="1"/>
                  </a:moveTo>
                  <a:cubicBezTo>
                    <a:pt x="73" y="2"/>
                    <a:pt x="72" y="3"/>
                    <a:pt x="71" y="5"/>
                  </a:cubicBezTo>
                  <a:cubicBezTo>
                    <a:pt x="70" y="5"/>
                    <a:pt x="70" y="6"/>
                    <a:pt x="71" y="6"/>
                  </a:cubicBezTo>
                  <a:cubicBezTo>
                    <a:pt x="66" y="12"/>
                    <a:pt x="59" y="17"/>
                    <a:pt x="54" y="23"/>
                  </a:cubicBezTo>
                  <a:cubicBezTo>
                    <a:pt x="46" y="33"/>
                    <a:pt x="38" y="42"/>
                    <a:pt x="30" y="50"/>
                  </a:cubicBezTo>
                  <a:cubicBezTo>
                    <a:pt x="23" y="58"/>
                    <a:pt x="15" y="65"/>
                    <a:pt x="8" y="72"/>
                  </a:cubicBezTo>
                  <a:cubicBezTo>
                    <a:pt x="5" y="76"/>
                    <a:pt x="0" y="82"/>
                    <a:pt x="1" y="88"/>
                  </a:cubicBezTo>
                  <a:cubicBezTo>
                    <a:pt x="1" y="89"/>
                    <a:pt x="2" y="89"/>
                    <a:pt x="2" y="88"/>
                  </a:cubicBezTo>
                  <a:cubicBezTo>
                    <a:pt x="11" y="71"/>
                    <a:pt x="27" y="59"/>
                    <a:pt x="39" y="45"/>
                  </a:cubicBezTo>
                  <a:cubicBezTo>
                    <a:pt x="46" y="37"/>
                    <a:pt x="53" y="29"/>
                    <a:pt x="60" y="21"/>
                  </a:cubicBezTo>
                  <a:cubicBezTo>
                    <a:pt x="66" y="15"/>
                    <a:pt x="72" y="10"/>
                    <a:pt x="76" y="2"/>
                  </a:cubicBezTo>
                  <a:cubicBezTo>
                    <a:pt x="77" y="1"/>
                    <a:pt x="75" y="0"/>
                    <a:pt x="74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503"/>
            <p:cNvSpPr>
              <a:spLocks/>
            </p:cNvSpPr>
            <p:nvPr/>
          </p:nvSpPr>
          <p:spPr bwMode="auto">
            <a:xfrm>
              <a:off x="8321676" y="4878388"/>
              <a:ext cx="177800" cy="196850"/>
            </a:xfrm>
            <a:custGeom>
              <a:avLst/>
              <a:gdLst>
                <a:gd name="T0" fmla="*/ 81 w 83"/>
                <a:gd name="T1" fmla="*/ 1 h 91"/>
                <a:gd name="T2" fmla="*/ 1 w 83"/>
                <a:gd name="T3" fmla="*/ 89 h 91"/>
                <a:gd name="T4" fmla="*/ 2 w 83"/>
                <a:gd name="T5" fmla="*/ 90 h 91"/>
                <a:gd name="T6" fmla="*/ 43 w 83"/>
                <a:gd name="T7" fmla="*/ 46 h 91"/>
                <a:gd name="T8" fmla="*/ 82 w 83"/>
                <a:gd name="T9" fmla="*/ 2 h 91"/>
                <a:gd name="T10" fmla="*/ 81 w 83"/>
                <a:gd name="T11" fmla="*/ 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" h="91">
                  <a:moveTo>
                    <a:pt x="81" y="1"/>
                  </a:moveTo>
                  <a:cubicBezTo>
                    <a:pt x="56" y="32"/>
                    <a:pt x="24" y="57"/>
                    <a:pt x="1" y="89"/>
                  </a:cubicBezTo>
                  <a:cubicBezTo>
                    <a:pt x="0" y="90"/>
                    <a:pt x="1" y="91"/>
                    <a:pt x="2" y="90"/>
                  </a:cubicBezTo>
                  <a:cubicBezTo>
                    <a:pt x="18" y="78"/>
                    <a:pt x="30" y="60"/>
                    <a:pt x="43" y="46"/>
                  </a:cubicBezTo>
                  <a:cubicBezTo>
                    <a:pt x="57" y="32"/>
                    <a:pt x="71" y="18"/>
                    <a:pt x="82" y="2"/>
                  </a:cubicBezTo>
                  <a:cubicBezTo>
                    <a:pt x="83" y="1"/>
                    <a:pt x="81" y="0"/>
                    <a:pt x="81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504"/>
            <p:cNvSpPr>
              <a:spLocks/>
            </p:cNvSpPr>
            <p:nvPr/>
          </p:nvSpPr>
          <p:spPr bwMode="auto">
            <a:xfrm>
              <a:off x="8382001" y="4906963"/>
              <a:ext cx="150813" cy="150813"/>
            </a:xfrm>
            <a:custGeom>
              <a:avLst/>
              <a:gdLst>
                <a:gd name="T0" fmla="*/ 68 w 70"/>
                <a:gd name="T1" fmla="*/ 1 h 70"/>
                <a:gd name="T2" fmla="*/ 32 w 70"/>
                <a:gd name="T3" fmla="*/ 37 h 70"/>
                <a:gd name="T4" fmla="*/ 15 w 70"/>
                <a:gd name="T5" fmla="*/ 53 h 70"/>
                <a:gd name="T6" fmla="*/ 7 w 70"/>
                <a:gd name="T7" fmla="*/ 61 h 70"/>
                <a:gd name="T8" fmla="*/ 1 w 70"/>
                <a:gd name="T9" fmla="*/ 68 h 70"/>
                <a:gd name="T10" fmla="*/ 1 w 70"/>
                <a:gd name="T11" fmla="*/ 70 h 70"/>
                <a:gd name="T12" fmla="*/ 10 w 70"/>
                <a:gd name="T13" fmla="*/ 63 h 70"/>
                <a:gd name="T14" fmla="*/ 29 w 70"/>
                <a:gd name="T15" fmla="*/ 44 h 70"/>
                <a:gd name="T16" fmla="*/ 69 w 70"/>
                <a:gd name="T17" fmla="*/ 2 h 70"/>
                <a:gd name="T18" fmla="*/ 68 w 70"/>
                <a:gd name="T19" fmla="*/ 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70">
                  <a:moveTo>
                    <a:pt x="68" y="1"/>
                  </a:moveTo>
                  <a:cubicBezTo>
                    <a:pt x="56" y="13"/>
                    <a:pt x="46" y="26"/>
                    <a:pt x="32" y="37"/>
                  </a:cubicBezTo>
                  <a:cubicBezTo>
                    <a:pt x="27" y="42"/>
                    <a:pt x="21" y="47"/>
                    <a:pt x="15" y="53"/>
                  </a:cubicBezTo>
                  <a:cubicBezTo>
                    <a:pt x="13" y="55"/>
                    <a:pt x="10" y="58"/>
                    <a:pt x="7" y="61"/>
                  </a:cubicBezTo>
                  <a:cubicBezTo>
                    <a:pt x="5" y="63"/>
                    <a:pt x="4" y="67"/>
                    <a:pt x="1" y="68"/>
                  </a:cubicBezTo>
                  <a:cubicBezTo>
                    <a:pt x="0" y="68"/>
                    <a:pt x="0" y="70"/>
                    <a:pt x="1" y="70"/>
                  </a:cubicBezTo>
                  <a:cubicBezTo>
                    <a:pt x="6" y="69"/>
                    <a:pt x="7" y="66"/>
                    <a:pt x="10" y="63"/>
                  </a:cubicBezTo>
                  <a:cubicBezTo>
                    <a:pt x="15" y="56"/>
                    <a:pt x="23" y="50"/>
                    <a:pt x="29" y="44"/>
                  </a:cubicBezTo>
                  <a:cubicBezTo>
                    <a:pt x="44" y="31"/>
                    <a:pt x="57" y="17"/>
                    <a:pt x="69" y="2"/>
                  </a:cubicBezTo>
                  <a:cubicBezTo>
                    <a:pt x="70" y="1"/>
                    <a:pt x="69" y="0"/>
                    <a:pt x="68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505"/>
            <p:cNvSpPr>
              <a:spLocks/>
            </p:cNvSpPr>
            <p:nvPr/>
          </p:nvSpPr>
          <p:spPr bwMode="auto">
            <a:xfrm>
              <a:off x="8429626" y="4914901"/>
              <a:ext cx="144463" cy="138113"/>
            </a:xfrm>
            <a:custGeom>
              <a:avLst/>
              <a:gdLst>
                <a:gd name="T0" fmla="*/ 63 w 67"/>
                <a:gd name="T1" fmla="*/ 1 h 64"/>
                <a:gd name="T2" fmla="*/ 47 w 67"/>
                <a:gd name="T3" fmla="*/ 16 h 64"/>
                <a:gd name="T4" fmla="*/ 31 w 67"/>
                <a:gd name="T5" fmla="*/ 28 h 64"/>
                <a:gd name="T6" fmla="*/ 17 w 67"/>
                <a:gd name="T7" fmla="*/ 45 h 64"/>
                <a:gd name="T8" fmla="*/ 1 w 67"/>
                <a:gd name="T9" fmla="*/ 62 h 64"/>
                <a:gd name="T10" fmla="*/ 2 w 67"/>
                <a:gd name="T11" fmla="*/ 63 h 64"/>
                <a:gd name="T12" fmla="*/ 32 w 67"/>
                <a:gd name="T13" fmla="*/ 32 h 64"/>
                <a:gd name="T14" fmla="*/ 48 w 67"/>
                <a:gd name="T15" fmla="*/ 20 h 64"/>
                <a:gd name="T16" fmla="*/ 65 w 67"/>
                <a:gd name="T17" fmla="*/ 3 h 64"/>
                <a:gd name="T18" fmla="*/ 63 w 67"/>
                <a:gd name="T19" fmla="*/ 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7" h="64">
                  <a:moveTo>
                    <a:pt x="63" y="1"/>
                  </a:moveTo>
                  <a:cubicBezTo>
                    <a:pt x="58" y="6"/>
                    <a:pt x="53" y="12"/>
                    <a:pt x="47" y="16"/>
                  </a:cubicBezTo>
                  <a:cubicBezTo>
                    <a:pt x="42" y="21"/>
                    <a:pt x="36" y="24"/>
                    <a:pt x="31" y="28"/>
                  </a:cubicBezTo>
                  <a:cubicBezTo>
                    <a:pt x="26" y="33"/>
                    <a:pt x="21" y="39"/>
                    <a:pt x="17" y="45"/>
                  </a:cubicBezTo>
                  <a:cubicBezTo>
                    <a:pt x="12" y="50"/>
                    <a:pt x="6" y="56"/>
                    <a:pt x="1" y="62"/>
                  </a:cubicBezTo>
                  <a:cubicBezTo>
                    <a:pt x="0" y="62"/>
                    <a:pt x="1" y="64"/>
                    <a:pt x="2" y="63"/>
                  </a:cubicBezTo>
                  <a:cubicBezTo>
                    <a:pt x="14" y="55"/>
                    <a:pt x="22" y="41"/>
                    <a:pt x="32" y="32"/>
                  </a:cubicBezTo>
                  <a:cubicBezTo>
                    <a:pt x="37" y="27"/>
                    <a:pt x="43" y="24"/>
                    <a:pt x="48" y="20"/>
                  </a:cubicBezTo>
                  <a:cubicBezTo>
                    <a:pt x="54" y="15"/>
                    <a:pt x="60" y="9"/>
                    <a:pt x="65" y="3"/>
                  </a:cubicBezTo>
                  <a:cubicBezTo>
                    <a:pt x="67" y="2"/>
                    <a:pt x="64" y="0"/>
                    <a:pt x="63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506"/>
            <p:cNvSpPr>
              <a:spLocks/>
            </p:cNvSpPr>
            <p:nvPr/>
          </p:nvSpPr>
          <p:spPr bwMode="auto">
            <a:xfrm>
              <a:off x="8478838" y="4926013"/>
              <a:ext cx="117475" cy="115888"/>
            </a:xfrm>
            <a:custGeom>
              <a:avLst/>
              <a:gdLst>
                <a:gd name="T0" fmla="*/ 53 w 55"/>
                <a:gd name="T1" fmla="*/ 1 h 54"/>
                <a:gd name="T2" fmla="*/ 27 w 55"/>
                <a:gd name="T3" fmla="*/ 26 h 54"/>
                <a:gd name="T4" fmla="*/ 0 w 55"/>
                <a:gd name="T5" fmla="*/ 52 h 54"/>
                <a:gd name="T6" fmla="*/ 2 w 55"/>
                <a:gd name="T7" fmla="*/ 53 h 54"/>
                <a:gd name="T8" fmla="*/ 27 w 55"/>
                <a:gd name="T9" fmla="*/ 29 h 54"/>
                <a:gd name="T10" fmla="*/ 37 w 55"/>
                <a:gd name="T11" fmla="*/ 18 h 54"/>
                <a:gd name="T12" fmla="*/ 54 w 55"/>
                <a:gd name="T13" fmla="*/ 4 h 54"/>
                <a:gd name="T14" fmla="*/ 53 w 55"/>
                <a:gd name="T15" fmla="*/ 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" h="54">
                  <a:moveTo>
                    <a:pt x="53" y="1"/>
                  </a:moveTo>
                  <a:cubicBezTo>
                    <a:pt x="43" y="9"/>
                    <a:pt x="35" y="17"/>
                    <a:pt x="27" y="26"/>
                  </a:cubicBezTo>
                  <a:cubicBezTo>
                    <a:pt x="18" y="35"/>
                    <a:pt x="8" y="42"/>
                    <a:pt x="0" y="52"/>
                  </a:cubicBezTo>
                  <a:cubicBezTo>
                    <a:pt x="0" y="53"/>
                    <a:pt x="1" y="54"/>
                    <a:pt x="2" y="53"/>
                  </a:cubicBezTo>
                  <a:cubicBezTo>
                    <a:pt x="10" y="45"/>
                    <a:pt x="19" y="37"/>
                    <a:pt x="27" y="29"/>
                  </a:cubicBezTo>
                  <a:cubicBezTo>
                    <a:pt x="31" y="26"/>
                    <a:pt x="34" y="22"/>
                    <a:pt x="37" y="18"/>
                  </a:cubicBezTo>
                  <a:cubicBezTo>
                    <a:pt x="42" y="13"/>
                    <a:pt x="48" y="8"/>
                    <a:pt x="54" y="4"/>
                  </a:cubicBezTo>
                  <a:cubicBezTo>
                    <a:pt x="55" y="2"/>
                    <a:pt x="54" y="0"/>
                    <a:pt x="53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507"/>
            <p:cNvSpPr>
              <a:spLocks/>
            </p:cNvSpPr>
            <p:nvPr/>
          </p:nvSpPr>
          <p:spPr bwMode="auto">
            <a:xfrm>
              <a:off x="8521701" y="4892676"/>
              <a:ext cx="169863" cy="165100"/>
            </a:xfrm>
            <a:custGeom>
              <a:avLst/>
              <a:gdLst>
                <a:gd name="T0" fmla="*/ 78 w 79"/>
                <a:gd name="T1" fmla="*/ 1 h 77"/>
                <a:gd name="T2" fmla="*/ 67 w 79"/>
                <a:gd name="T3" fmla="*/ 11 h 77"/>
                <a:gd name="T4" fmla="*/ 56 w 79"/>
                <a:gd name="T5" fmla="*/ 22 h 77"/>
                <a:gd name="T6" fmla="*/ 35 w 79"/>
                <a:gd name="T7" fmla="*/ 41 h 77"/>
                <a:gd name="T8" fmla="*/ 0 w 79"/>
                <a:gd name="T9" fmla="*/ 75 h 77"/>
                <a:gd name="T10" fmla="*/ 1 w 79"/>
                <a:gd name="T11" fmla="*/ 77 h 77"/>
                <a:gd name="T12" fmla="*/ 19 w 79"/>
                <a:gd name="T13" fmla="*/ 59 h 77"/>
                <a:gd name="T14" fmla="*/ 39 w 79"/>
                <a:gd name="T15" fmla="*/ 41 h 77"/>
                <a:gd name="T16" fmla="*/ 60 w 79"/>
                <a:gd name="T17" fmla="*/ 21 h 77"/>
                <a:gd name="T18" fmla="*/ 79 w 79"/>
                <a:gd name="T19" fmla="*/ 1 h 77"/>
                <a:gd name="T20" fmla="*/ 78 w 79"/>
                <a:gd name="T21" fmla="*/ 1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9" h="77">
                  <a:moveTo>
                    <a:pt x="78" y="1"/>
                  </a:moveTo>
                  <a:cubicBezTo>
                    <a:pt x="76" y="5"/>
                    <a:pt x="71" y="8"/>
                    <a:pt x="67" y="11"/>
                  </a:cubicBezTo>
                  <a:cubicBezTo>
                    <a:pt x="63" y="15"/>
                    <a:pt x="60" y="18"/>
                    <a:pt x="56" y="22"/>
                  </a:cubicBezTo>
                  <a:cubicBezTo>
                    <a:pt x="49" y="29"/>
                    <a:pt x="41" y="35"/>
                    <a:pt x="35" y="41"/>
                  </a:cubicBezTo>
                  <a:cubicBezTo>
                    <a:pt x="23" y="53"/>
                    <a:pt x="10" y="62"/>
                    <a:pt x="0" y="75"/>
                  </a:cubicBezTo>
                  <a:cubicBezTo>
                    <a:pt x="0" y="76"/>
                    <a:pt x="1" y="77"/>
                    <a:pt x="1" y="77"/>
                  </a:cubicBezTo>
                  <a:cubicBezTo>
                    <a:pt x="8" y="72"/>
                    <a:pt x="13" y="65"/>
                    <a:pt x="19" y="59"/>
                  </a:cubicBezTo>
                  <a:cubicBezTo>
                    <a:pt x="25" y="53"/>
                    <a:pt x="32" y="48"/>
                    <a:pt x="39" y="41"/>
                  </a:cubicBezTo>
                  <a:cubicBezTo>
                    <a:pt x="45" y="34"/>
                    <a:pt x="53" y="28"/>
                    <a:pt x="60" y="21"/>
                  </a:cubicBezTo>
                  <a:cubicBezTo>
                    <a:pt x="66" y="15"/>
                    <a:pt x="76" y="9"/>
                    <a:pt x="79" y="1"/>
                  </a:cubicBezTo>
                  <a:cubicBezTo>
                    <a:pt x="79" y="0"/>
                    <a:pt x="78" y="0"/>
                    <a:pt x="78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508"/>
            <p:cNvSpPr>
              <a:spLocks/>
            </p:cNvSpPr>
            <p:nvPr/>
          </p:nvSpPr>
          <p:spPr bwMode="auto">
            <a:xfrm>
              <a:off x="8596313" y="4889501"/>
              <a:ext cx="144463" cy="146050"/>
            </a:xfrm>
            <a:custGeom>
              <a:avLst/>
              <a:gdLst>
                <a:gd name="T0" fmla="*/ 65 w 67"/>
                <a:gd name="T1" fmla="*/ 1 h 68"/>
                <a:gd name="T2" fmla="*/ 26 w 67"/>
                <a:gd name="T3" fmla="*/ 40 h 68"/>
                <a:gd name="T4" fmla="*/ 0 w 67"/>
                <a:gd name="T5" fmla="*/ 67 h 68"/>
                <a:gd name="T6" fmla="*/ 2 w 67"/>
                <a:gd name="T7" fmla="*/ 67 h 68"/>
                <a:gd name="T8" fmla="*/ 20 w 67"/>
                <a:gd name="T9" fmla="*/ 48 h 68"/>
                <a:gd name="T10" fmla="*/ 35 w 67"/>
                <a:gd name="T11" fmla="*/ 35 h 68"/>
                <a:gd name="T12" fmla="*/ 67 w 67"/>
                <a:gd name="T13" fmla="*/ 2 h 68"/>
                <a:gd name="T14" fmla="*/ 65 w 67"/>
                <a:gd name="T15" fmla="*/ 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68">
                  <a:moveTo>
                    <a:pt x="65" y="1"/>
                  </a:moveTo>
                  <a:cubicBezTo>
                    <a:pt x="55" y="16"/>
                    <a:pt x="39" y="28"/>
                    <a:pt x="26" y="40"/>
                  </a:cubicBezTo>
                  <a:cubicBezTo>
                    <a:pt x="17" y="48"/>
                    <a:pt x="1" y="53"/>
                    <a:pt x="0" y="67"/>
                  </a:cubicBezTo>
                  <a:cubicBezTo>
                    <a:pt x="0" y="68"/>
                    <a:pt x="2" y="68"/>
                    <a:pt x="2" y="67"/>
                  </a:cubicBezTo>
                  <a:cubicBezTo>
                    <a:pt x="5" y="58"/>
                    <a:pt x="12" y="54"/>
                    <a:pt x="20" y="48"/>
                  </a:cubicBezTo>
                  <a:cubicBezTo>
                    <a:pt x="25" y="44"/>
                    <a:pt x="30" y="40"/>
                    <a:pt x="35" y="35"/>
                  </a:cubicBezTo>
                  <a:cubicBezTo>
                    <a:pt x="46" y="24"/>
                    <a:pt x="59" y="16"/>
                    <a:pt x="67" y="2"/>
                  </a:cubicBezTo>
                  <a:cubicBezTo>
                    <a:pt x="67" y="1"/>
                    <a:pt x="66" y="0"/>
                    <a:pt x="65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509"/>
            <p:cNvSpPr>
              <a:spLocks/>
            </p:cNvSpPr>
            <p:nvPr/>
          </p:nvSpPr>
          <p:spPr bwMode="auto">
            <a:xfrm>
              <a:off x="8640763" y="4887913"/>
              <a:ext cx="190500" cy="142875"/>
            </a:xfrm>
            <a:custGeom>
              <a:avLst/>
              <a:gdLst>
                <a:gd name="T0" fmla="*/ 88 w 89"/>
                <a:gd name="T1" fmla="*/ 0 h 67"/>
                <a:gd name="T2" fmla="*/ 40 w 89"/>
                <a:gd name="T3" fmla="*/ 34 h 67"/>
                <a:gd name="T4" fmla="*/ 19 w 89"/>
                <a:gd name="T5" fmla="*/ 50 h 67"/>
                <a:gd name="T6" fmla="*/ 1 w 89"/>
                <a:gd name="T7" fmla="*/ 64 h 67"/>
                <a:gd name="T8" fmla="*/ 2 w 89"/>
                <a:gd name="T9" fmla="*/ 66 h 67"/>
                <a:gd name="T10" fmla="*/ 3 w 89"/>
                <a:gd name="T11" fmla="*/ 67 h 67"/>
                <a:gd name="T12" fmla="*/ 4 w 89"/>
                <a:gd name="T13" fmla="*/ 65 h 67"/>
                <a:gd name="T14" fmla="*/ 23 w 89"/>
                <a:gd name="T15" fmla="*/ 51 h 67"/>
                <a:gd name="T16" fmla="*/ 45 w 89"/>
                <a:gd name="T17" fmla="*/ 33 h 67"/>
                <a:gd name="T18" fmla="*/ 89 w 89"/>
                <a:gd name="T19" fmla="*/ 1 h 67"/>
                <a:gd name="T20" fmla="*/ 88 w 89"/>
                <a:gd name="T2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9" h="67">
                  <a:moveTo>
                    <a:pt x="88" y="0"/>
                  </a:moveTo>
                  <a:cubicBezTo>
                    <a:pt x="72" y="11"/>
                    <a:pt x="56" y="22"/>
                    <a:pt x="40" y="34"/>
                  </a:cubicBezTo>
                  <a:cubicBezTo>
                    <a:pt x="33" y="39"/>
                    <a:pt x="26" y="45"/>
                    <a:pt x="19" y="50"/>
                  </a:cubicBezTo>
                  <a:cubicBezTo>
                    <a:pt x="12" y="54"/>
                    <a:pt x="6" y="58"/>
                    <a:pt x="1" y="64"/>
                  </a:cubicBezTo>
                  <a:cubicBezTo>
                    <a:pt x="0" y="65"/>
                    <a:pt x="0" y="66"/>
                    <a:pt x="2" y="66"/>
                  </a:cubicBezTo>
                  <a:cubicBezTo>
                    <a:pt x="2" y="67"/>
                    <a:pt x="3" y="67"/>
                    <a:pt x="3" y="67"/>
                  </a:cubicBezTo>
                  <a:cubicBezTo>
                    <a:pt x="5" y="67"/>
                    <a:pt x="5" y="65"/>
                    <a:pt x="4" y="65"/>
                  </a:cubicBezTo>
                  <a:cubicBezTo>
                    <a:pt x="10" y="59"/>
                    <a:pt x="17" y="55"/>
                    <a:pt x="23" y="51"/>
                  </a:cubicBezTo>
                  <a:cubicBezTo>
                    <a:pt x="30" y="45"/>
                    <a:pt x="38" y="39"/>
                    <a:pt x="45" y="33"/>
                  </a:cubicBezTo>
                  <a:cubicBezTo>
                    <a:pt x="60" y="22"/>
                    <a:pt x="75" y="12"/>
                    <a:pt x="89" y="1"/>
                  </a:cubicBezTo>
                  <a:cubicBezTo>
                    <a:pt x="89" y="0"/>
                    <a:pt x="89" y="0"/>
                    <a:pt x="88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510"/>
            <p:cNvSpPr>
              <a:spLocks/>
            </p:cNvSpPr>
            <p:nvPr/>
          </p:nvSpPr>
          <p:spPr bwMode="auto">
            <a:xfrm>
              <a:off x="8686801" y="4911726"/>
              <a:ext cx="157163" cy="134938"/>
            </a:xfrm>
            <a:custGeom>
              <a:avLst/>
              <a:gdLst>
                <a:gd name="T0" fmla="*/ 70 w 73"/>
                <a:gd name="T1" fmla="*/ 1 h 63"/>
                <a:gd name="T2" fmla="*/ 35 w 73"/>
                <a:gd name="T3" fmla="*/ 32 h 63"/>
                <a:gd name="T4" fmla="*/ 17 w 73"/>
                <a:gd name="T5" fmla="*/ 46 h 63"/>
                <a:gd name="T6" fmla="*/ 1 w 73"/>
                <a:gd name="T7" fmla="*/ 61 h 63"/>
                <a:gd name="T8" fmla="*/ 2 w 73"/>
                <a:gd name="T9" fmla="*/ 63 h 63"/>
                <a:gd name="T10" fmla="*/ 17 w 73"/>
                <a:gd name="T11" fmla="*/ 51 h 63"/>
                <a:gd name="T12" fmla="*/ 36 w 73"/>
                <a:gd name="T13" fmla="*/ 35 h 63"/>
                <a:gd name="T14" fmla="*/ 72 w 73"/>
                <a:gd name="T15" fmla="*/ 3 h 63"/>
                <a:gd name="T16" fmla="*/ 70 w 73"/>
                <a:gd name="T17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3" h="63">
                  <a:moveTo>
                    <a:pt x="70" y="1"/>
                  </a:moveTo>
                  <a:cubicBezTo>
                    <a:pt x="59" y="12"/>
                    <a:pt x="48" y="22"/>
                    <a:pt x="35" y="32"/>
                  </a:cubicBezTo>
                  <a:cubicBezTo>
                    <a:pt x="29" y="36"/>
                    <a:pt x="23" y="41"/>
                    <a:pt x="17" y="46"/>
                  </a:cubicBezTo>
                  <a:cubicBezTo>
                    <a:pt x="12" y="51"/>
                    <a:pt x="5" y="55"/>
                    <a:pt x="1" y="61"/>
                  </a:cubicBezTo>
                  <a:cubicBezTo>
                    <a:pt x="0" y="62"/>
                    <a:pt x="1" y="63"/>
                    <a:pt x="2" y="63"/>
                  </a:cubicBezTo>
                  <a:cubicBezTo>
                    <a:pt x="8" y="60"/>
                    <a:pt x="13" y="56"/>
                    <a:pt x="17" y="51"/>
                  </a:cubicBezTo>
                  <a:cubicBezTo>
                    <a:pt x="23" y="45"/>
                    <a:pt x="30" y="40"/>
                    <a:pt x="36" y="35"/>
                  </a:cubicBezTo>
                  <a:cubicBezTo>
                    <a:pt x="49" y="25"/>
                    <a:pt x="61" y="14"/>
                    <a:pt x="72" y="3"/>
                  </a:cubicBezTo>
                  <a:cubicBezTo>
                    <a:pt x="73" y="2"/>
                    <a:pt x="72" y="0"/>
                    <a:pt x="70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511"/>
            <p:cNvSpPr>
              <a:spLocks/>
            </p:cNvSpPr>
            <p:nvPr/>
          </p:nvSpPr>
          <p:spPr bwMode="auto">
            <a:xfrm>
              <a:off x="8747126" y="4926013"/>
              <a:ext cx="131763" cy="98425"/>
            </a:xfrm>
            <a:custGeom>
              <a:avLst/>
              <a:gdLst>
                <a:gd name="T0" fmla="*/ 58 w 61"/>
                <a:gd name="T1" fmla="*/ 1 h 46"/>
                <a:gd name="T2" fmla="*/ 31 w 61"/>
                <a:gd name="T3" fmla="*/ 20 h 46"/>
                <a:gd name="T4" fmla="*/ 1 w 61"/>
                <a:gd name="T5" fmla="*/ 42 h 46"/>
                <a:gd name="T6" fmla="*/ 0 w 61"/>
                <a:gd name="T7" fmla="*/ 43 h 46"/>
                <a:gd name="T8" fmla="*/ 0 w 61"/>
                <a:gd name="T9" fmla="*/ 45 h 46"/>
                <a:gd name="T10" fmla="*/ 2 w 61"/>
                <a:gd name="T11" fmla="*/ 45 h 46"/>
                <a:gd name="T12" fmla="*/ 12 w 61"/>
                <a:gd name="T13" fmla="*/ 40 h 46"/>
                <a:gd name="T14" fmla="*/ 25 w 61"/>
                <a:gd name="T15" fmla="*/ 30 h 46"/>
                <a:gd name="T16" fmla="*/ 59 w 61"/>
                <a:gd name="T17" fmla="*/ 4 h 46"/>
                <a:gd name="T18" fmla="*/ 58 w 61"/>
                <a:gd name="T19" fmla="*/ 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46">
                  <a:moveTo>
                    <a:pt x="58" y="1"/>
                  </a:moveTo>
                  <a:cubicBezTo>
                    <a:pt x="48" y="7"/>
                    <a:pt x="39" y="13"/>
                    <a:pt x="31" y="20"/>
                  </a:cubicBezTo>
                  <a:cubicBezTo>
                    <a:pt x="22" y="29"/>
                    <a:pt x="13" y="39"/>
                    <a:pt x="1" y="42"/>
                  </a:cubicBezTo>
                  <a:cubicBezTo>
                    <a:pt x="0" y="42"/>
                    <a:pt x="0" y="42"/>
                    <a:pt x="0" y="43"/>
                  </a:cubicBezTo>
                  <a:cubicBezTo>
                    <a:pt x="0" y="43"/>
                    <a:pt x="0" y="44"/>
                    <a:pt x="0" y="45"/>
                  </a:cubicBezTo>
                  <a:cubicBezTo>
                    <a:pt x="0" y="46"/>
                    <a:pt x="2" y="46"/>
                    <a:pt x="2" y="45"/>
                  </a:cubicBezTo>
                  <a:cubicBezTo>
                    <a:pt x="3" y="43"/>
                    <a:pt x="11" y="41"/>
                    <a:pt x="12" y="40"/>
                  </a:cubicBezTo>
                  <a:cubicBezTo>
                    <a:pt x="17" y="37"/>
                    <a:pt x="21" y="34"/>
                    <a:pt x="25" y="30"/>
                  </a:cubicBezTo>
                  <a:cubicBezTo>
                    <a:pt x="36" y="20"/>
                    <a:pt x="47" y="12"/>
                    <a:pt x="59" y="4"/>
                  </a:cubicBezTo>
                  <a:cubicBezTo>
                    <a:pt x="61" y="3"/>
                    <a:pt x="59" y="0"/>
                    <a:pt x="58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512"/>
            <p:cNvSpPr>
              <a:spLocks/>
            </p:cNvSpPr>
            <p:nvPr/>
          </p:nvSpPr>
          <p:spPr bwMode="auto">
            <a:xfrm>
              <a:off x="8807451" y="4913313"/>
              <a:ext cx="138113" cy="101600"/>
            </a:xfrm>
            <a:custGeom>
              <a:avLst/>
              <a:gdLst>
                <a:gd name="T0" fmla="*/ 62 w 64"/>
                <a:gd name="T1" fmla="*/ 0 h 47"/>
                <a:gd name="T2" fmla="*/ 25 w 64"/>
                <a:gd name="T3" fmla="*/ 25 h 47"/>
                <a:gd name="T4" fmla="*/ 11 w 64"/>
                <a:gd name="T5" fmla="*/ 36 h 47"/>
                <a:gd name="T6" fmla="*/ 0 w 64"/>
                <a:gd name="T7" fmla="*/ 45 h 47"/>
                <a:gd name="T8" fmla="*/ 1 w 64"/>
                <a:gd name="T9" fmla="*/ 46 h 47"/>
                <a:gd name="T10" fmla="*/ 3 w 64"/>
                <a:gd name="T11" fmla="*/ 47 h 47"/>
                <a:gd name="T12" fmla="*/ 3 w 64"/>
                <a:gd name="T13" fmla="*/ 45 h 47"/>
                <a:gd name="T14" fmla="*/ 12 w 64"/>
                <a:gd name="T15" fmla="*/ 38 h 47"/>
                <a:gd name="T16" fmla="*/ 30 w 64"/>
                <a:gd name="T17" fmla="*/ 24 h 47"/>
                <a:gd name="T18" fmla="*/ 63 w 64"/>
                <a:gd name="T19" fmla="*/ 2 h 47"/>
                <a:gd name="T20" fmla="*/ 62 w 64"/>
                <a:gd name="T21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" h="47">
                  <a:moveTo>
                    <a:pt x="62" y="0"/>
                  </a:moveTo>
                  <a:cubicBezTo>
                    <a:pt x="50" y="9"/>
                    <a:pt x="37" y="16"/>
                    <a:pt x="25" y="25"/>
                  </a:cubicBezTo>
                  <a:cubicBezTo>
                    <a:pt x="20" y="28"/>
                    <a:pt x="15" y="32"/>
                    <a:pt x="11" y="36"/>
                  </a:cubicBezTo>
                  <a:cubicBezTo>
                    <a:pt x="7" y="39"/>
                    <a:pt x="3" y="41"/>
                    <a:pt x="0" y="45"/>
                  </a:cubicBezTo>
                  <a:cubicBezTo>
                    <a:pt x="0" y="46"/>
                    <a:pt x="0" y="46"/>
                    <a:pt x="1" y="46"/>
                  </a:cubicBezTo>
                  <a:cubicBezTo>
                    <a:pt x="2" y="46"/>
                    <a:pt x="2" y="47"/>
                    <a:pt x="3" y="47"/>
                  </a:cubicBezTo>
                  <a:cubicBezTo>
                    <a:pt x="4" y="47"/>
                    <a:pt x="4" y="46"/>
                    <a:pt x="3" y="45"/>
                  </a:cubicBezTo>
                  <a:cubicBezTo>
                    <a:pt x="4" y="46"/>
                    <a:pt x="12" y="39"/>
                    <a:pt x="12" y="38"/>
                  </a:cubicBezTo>
                  <a:cubicBezTo>
                    <a:pt x="18" y="33"/>
                    <a:pt x="23" y="28"/>
                    <a:pt x="30" y="24"/>
                  </a:cubicBezTo>
                  <a:cubicBezTo>
                    <a:pt x="41" y="16"/>
                    <a:pt x="53" y="10"/>
                    <a:pt x="63" y="2"/>
                  </a:cubicBezTo>
                  <a:cubicBezTo>
                    <a:pt x="64" y="1"/>
                    <a:pt x="63" y="0"/>
                    <a:pt x="62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513"/>
            <p:cNvSpPr>
              <a:spLocks/>
            </p:cNvSpPr>
            <p:nvPr/>
          </p:nvSpPr>
          <p:spPr bwMode="auto">
            <a:xfrm>
              <a:off x="8897938" y="4972051"/>
              <a:ext cx="15875" cy="9525"/>
            </a:xfrm>
            <a:custGeom>
              <a:avLst/>
              <a:gdLst>
                <a:gd name="T0" fmla="*/ 5 w 7"/>
                <a:gd name="T1" fmla="*/ 1 h 5"/>
                <a:gd name="T2" fmla="*/ 1 w 7"/>
                <a:gd name="T3" fmla="*/ 3 h 5"/>
                <a:gd name="T4" fmla="*/ 1 w 7"/>
                <a:gd name="T5" fmla="*/ 5 h 5"/>
                <a:gd name="T6" fmla="*/ 6 w 7"/>
                <a:gd name="T7" fmla="*/ 2 h 5"/>
                <a:gd name="T8" fmla="*/ 5 w 7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5" y="1"/>
                  </a:moveTo>
                  <a:cubicBezTo>
                    <a:pt x="4" y="2"/>
                    <a:pt x="3" y="3"/>
                    <a:pt x="1" y="3"/>
                  </a:cubicBezTo>
                  <a:cubicBezTo>
                    <a:pt x="0" y="3"/>
                    <a:pt x="0" y="4"/>
                    <a:pt x="1" y="5"/>
                  </a:cubicBezTo>
                  <a:cubicBezTo>
                    <a:pt x="3" y="5"/>
                    <a:pt x="5" y="4"/>
                    <a:pt x="6" y="2"/>
                  </a:cubicBezTo>
                  <a:cubicBezTo>
                    <a:pt x="7" y="1"/>
                    <a:pt x="6" y="0"/>
                    <a:pt x="5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85" name="PA_组合 684"/>
          <p:cNvGrpSpPr/>
          <p:nvPr>
            <p:custDataLst>
              <p:tags r:id="rId21"/>
            </p:custDataLst>
          </p:nvPr>
        </p:nvGrpSpPr>
        <p:grpSpPr>
          <a:xfrm>
            <a:off x="3911918" y="5289551"/>
            <a:ext cx="847725" cy="987425"/>
            <a:chOff x="3221038" y="5289551"/>
            <a:chExt cx="847725" cy="987425"/>
          </a:xfrm>
        </p:grpSpPr>
        <p:sp>
          <p:nvSpPr>
            <p:cNvPr id="172" name="Freeform 514"/>
            <p:cNvSpPr>
              <a:spLocks noEditPoints="1"/>
            </p:cNvSpPr>
            <p:nvPr/>
          </p:nvSpPr>
          <p:spPr bwMode="auto">
            <a:xfrm>
              <a:off x="3221038" y="5289551"/>
              <a:ext cx="847725" cy="987425"/>
            </a:xfrm>
            <a:custGeom>
              <a:avLst/>
              <a:gdLst>
                <a:gd name="T0" fmla="*/ 391 w 394"/>
                <a:gd name="T1" fmla="*/ 106 h 460"/>
                <a:gd name="T2" fmla="*/ 352 w 394"/>
                <a:gd name="T3" fmla="*/ 117 h 460"/>
                <a:gd name="T4" fmla="*/ 328 w 394"/>
                <a:gd name="T5" fmla="*/ 165 h 460"/>
                <a:gd name="T6" fmla="*/ 326 w 394"/>
                <a:gd name="T7" fmla="*/ 72 h 460"/>
                <a:gd name="T8" fmla="*/ 307 w 394"/>
                <a:gd name="T9" fmla="*/ 2 h 460"/>
                <a:gd name="T10" fmla="*/ 236 w 394"/>
                <a:gd name="T11" fmla="*/ 11 h 460"/>
                <a:gd name="T12" fmla="*/ 18 w 394"/>
                <a:gd name="T13" fmla="*/ 36 h 460"/>
                <a:gd name="T14" fmla="*/ 12 w 394"/>
                <a:gd name="T15" fmla="*/ 82 h 460"/>
                <a:gd name="T16" fmla="*/ 23 w 394"/>
                <a:gd name="T17" fmla="*/ 155 h 460"/>
                <a:gd name="T18" fmla="*/ 39 w 394"/>
                <a:gd name="T19" fmla="*/ 269 h 460"/>
                <a:gd name="T20" fmla="*/ 47 w 394"/>
                <a:gd name="T21" fmla="*/ 349 h 460"/>
                <a:gd name="T22" fmla="*/ 85 w 394"/>
                <a:gd name="T23" fmla="*/ 460 h 460"/>
                <a:gd name="T24" fmla="*/ 154 w 394"/>
                <a:gd name="T25" fmla="*/ 455 h 460"/>
                <a:gd name="T26" fmla="*/ 233 w 394"/>
                <a:gd name="T27" fmla="*/ 449 h 460"/>
                <a:gd name="T28" fmla="*/ 359 w 394"/>
                <a:gd name="T29" fmla="*/ 412 h 460"/>
                <a:gd name="T30" fmla="*/ 356 w 394"/>
                <a:gd name="T31" fmla="*/ 342 h 460"/>
                <a:gd name="T32" fmla="*/ 347 w 394"/>
                <a:gd name="T33" fmla="*/ 259 h 460"/>
                <a:gd name="T34" fmla="*/ 340 w 394"/>
                <a:gd name="T35" fmla="*/ 254 h 460"/>
                <a:gd name="T36" fmla="*/ 350 w 394"/>
                <a:gd name="T37" fmla="*/ 226 h 460"/>
                <a:gd name="T38" fmla="*/ 337 w 394"/>
                <a:gd name="T39" fmla="*/ 267 h 460"/>
                <a:gd name="T40" fmla="*/ 339 w 394"/>
                <a:gd name="T41" fmla="*/ 326 h 460"/>
                <a:gd name="T42" fmla="*/ 336 w 394"/>
                <a:gd name="T43" fmla="*/ 417 h 460"/>
                <a:gd name="T44" fmla="*/ 250 w 394"/>
                <a:gd name="T45" fmla="*/ 432 h 460"/>
                <a:gd name="T46" fmla="*/ 117 w 394"/>
                <a:gd name="T47" fmla="*/ 441 h 460"/>
                <a:gd name="T48" fmla="*/ 72 w 394"/>
                <a:gd name="T49" fmla="*/ 422 h 460"/>
                <a:gd name="T50" fmla="*/ 55 w 394"/>
                <a:gd name="T51" fmla="*/ 315 h 460"/>
                <a:gd name="T52" fmla="*/ 45 w 394"/>
                <a:gd name="T53" fmla="*/ 224 h 460"/>
                <a:gd name="T54" fmla="*/ 22 w 394"/>
                <a:gd name="T55" fmla="*/ 72 h 460"/>
                <a:gd name="T56" fmla="*/ 35 w 394"/>
                <a:gd name="T57" fmla="*/ 49 h 460"/>
                <a:gd name="T58" fmla="*/ 124 w 394"/>
                <a:gd name="T59" fmla="*/ 36 h 460"/>
                <a:gd name="T60" fmla="*/ 258 w 394"/>
                <a:gd name="T61" fmla="*/ 20 h 460"/>
                <a:gd name="T62" fmla="*/ 308 w 394"/>
                <a:gd name="T63" fmla="*/ 41 h 460"/>
                <a:gd name="T64" fmla="*/ 320 w 394"/>
                <a:gd name="T65" fmla="*/ 185 h 460"/>
                <a:gd name="T66" fmla="*/ 289 w 394"/>
                <a:gd name="T67" fmla="*/ 255 h 460"/>
                <a:gd name="T68" fmla="*/ 280 w 394"/>
                <a:gd name="T69" fmla="*/ 279 h 460"/>
                <a:gd name="T70" fmla="*/ 274 w 394"/>
                <a:gd name="T71" fmla="*/ 313 h 460"/>
                <a:gd name="T72" fmla="*/ 276 w 394"/>
                <a:gd name="T73" fmla="*/ 348 h 460"/>
                <a:gd name="T74" fmla="*/ 313 w 394"/>
                <a:gd name="T75" fmla="*/ 312 h 460"/>
                <a:gd name="T76" fmla="*/ 291 w 394"/>
                <a:gd name="T77" fmla="*/ 323 h 460"/>
                <a:gd name="T78" fmla="*/ 283 w 394"/>
                <a:gd name="T79" fmla="*/ 288 h 460"/>
                <a:gd name="T80" fmla="*/ 323 w 394"/>
                <a:gd name="T81" fmla="*/ 295 h 460"/>
                <a:gd name="T82" fmla="*/ 337 w 394"/>
                <a:gd name="T83" fmla="*/ 267 h 460"/>
                <a:gd name="T84" fmla="*/ 315 w 394"/>
                <a:gd name="T85" fmla="*/ 283 h 460"/>
                <a:gd name="T86" fmla="*/ 305 w 394"/>
                <a:gd name="T87" fmla="*/ 293 h 460"/>
                <a:gd name="T88" fmla="*/ 321 w 394"/>
                <a:gd name="T89" fmla="*/ 204 h 460"/>
                <a:gd name="T90" fmla="*/ 327 w 394"/>
                <a:gd name="T91" fmla="*/ 188 h 460"/>
                <a:gd name="T92" fmla="*/ 356 w 394"/>
                <a:gd name="T93" fmla="*/ 123 h 460"/>
                <a:gd name="T94" fmla="*/ 363 w 394"/>
                <a:gd name="T95" fmla="*/ 158 h 460"/>
                <a:gd name="T96" fmla="*/ 327 w 394"/>
                <a:gd name="T97" fmla="*/ 255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94" h="460">
                  <a:moveTo>
                    <a:pt x="374" y="163"/>
                  </a:moveTo>
                  <a:cubicBezTo>
                    <a:pt x="383" y="145"/>
                    <a:pt x="394" y="128"/>
                    <a:pt x="391" y="106"/>
                  </a:cubicBezTo>
                  <a:cubicBezTo>
                    <a:pt x="391" y="103"/>
                    <a:pt x="390" y="101"/>
                    <a:pt x="387" y="100"/>
                  </a:cubicBezTo>
                  <a:cubicBezTo>
                    <a:pt x="368" y="96"/>
                    <a:pt x="357" y="99"/>
                    <a:pt x="352" y="117"/>
                  </a:cubicBezTo>
                  <a:cubicBezTo>
                    <a:pt x="343" y="129"/>
                    <a:pt x="337" y="145"/>
                    <a:pt x="331" y="158"/>
                  </a:cubicBezTo>
                  <a:cubicBezTo>
                    <a:pt x="330" y="160"/>
                    <a:pt x="329" y="162"/>
                    <a:pt x="328" y="165"/>
                  </a:cubicBezTo>
                  <a:cubicBezTo>
                    <a:pt x="328" y="145"/>
                    <a:pt x="326" y="126"/>
                    <a:pt x="327" y="106"/>
                  </a:cubicBezTo>
                  <a:cubicBezTo>
                    <a:pt x="327" y="94"/>
                    <a:pt x="328" y="83"/>
                    <a:pt x="326" y="72"/>
                  </a:cubicBezTo>
                  <a:cubicBezTo>
                    <a:pt x="323" y="59"/>
                    <a:pt x="320" y="45"/>
                    <a:pt x="320" y="31"/>
                  </a:cubicBezTo>
                  <a:cubicBezTo>
                    <a:pt x="319" y="20"/>
                    <a:pt x="322" y="5"/>
                    <a:pt x="307" y="2"/>
                  </a:cubicBezTo>
                  <a:cubicBezTo>
                    <a:pt x="298" y="0"/>
                    <a:pt x="284" y="3"/>
                    <a:pt x="275" y="4"/>
                  </a:cubicBezTo>
                  <a:cubicBezTo>
                    <a:pt x="262" y="5"/>
                    <a:pt x="249" y="9"/>
                    <a:pt x="236" y="11"/>
                  </a:cubicBezTo>
                  <a:cubicBezTo>
                    <a:pt x="185" y="19"/>
                    <a:pt x="133" y="20"/>
                    <a:pt x="82" y="28"/>
                  </a:cubicBezTo>
                  <a:cubicBezTo>
                    <a:pt x="61" y="32"/>
                    <a:pt x="39" y="36"/>
                    <a:pt x="18" y="36"/>
                  </a:cubicBezTo>
                  <a:cubicBezTo>
                    <a:pt x="4" y="37"/>
                    <a:pt x="0" y="45"/>
                    <a:pt x="4" y="57"/>
                  </a:cubicBezTo>
                  <a:cubicBezTo>
                    <a:pt x="7" y="66"/>
                    <a:pt x="10" y="72"/>
                    <a:pt x="12" y="82"/>
                  </a:cubicBezTo>
                  <a:cubicBezTo>
                    <a:pt x="13" y="94"/>
                    <a:pt x="14" y="107"/>
                    <a:pt x="16" y="119"/>
                  </a:cubicBezTo>
                  <a:cubicBezTo>
                    <a:pt x="17" y="131"/>
                    <a:pt x="20" y="143"/>
                    <a:pt x="23" y="155"/>
                  </a:cubicBezTo>
                  <a:cubicBezTo>
                    <a:pt x="26" y="171"/>
                    <a:pt x="26" y="187"/>
                    <a:pt x="29" y="203"/>
                  </a:cubicBezTo>
                  <a:cubicBezTo>
                    <a:pt x="33" y="224"/>
                    <a:pt x="36" y="247"/>
                    <a:pt x="39" y="269"/>
                  </a:cubicBezTo>
                  <a:cubicBezTo>
                    <a:pt x="41" y="282"/>
                    <a:pt x="42" y="295"/>
                    <a:pt x="42" y="309"/>
                  </a:cubicBezTo>
                  <a:cubicBezTo>
                    <a:pt x="42" y="322"/>
                    <a:pt x="45" y="335"/>
                    <a:pt x="47" y="349"/>
                  </a:cubicBezTo>
                  <a:cubicBezTo>
                    <a:pt x="51" y="375"/>
                    <a:pt x="52" y="400"/>
                    <a:pt x="58" y="426"/>
                  </a:cubicBezTo>
                  <a:cubicBezTo>
                    <a:pt x="62" y="443"/>
                    <a:pt x="64" y="460"/>
                    <a:pt x="85" y="460"/>
                  </a:cubicBezTo>
                  <a:cubicBezTo>
                    <a:pt x="93" y="460"/>
                    <a:pt x="101" y="458"/>
                    <a:pt x="110" y="456"/>
                  </a:cubicBezTo>
                  <a:cubicBezTo>
                    <a:pt x="125" y="454"/>
                    <a:pt x="139" y="455"/>
                    <a:pt x="154" y="455"/>
                  </a:cubicBezTo>
                  <a:cubicBezTo>
                    <a:pt x="166" y="455"/>
                    <a:pt x="177" y="453"/>
                    <a:pt x="188" y="452"/>
                  </a:cubicBezTo>
                  <a:cubicBezTo>
                    <a:pt x="203" y="450"/>
                    <a:pt x="218" y="451"/>
                    <a:pt x="233" y="449"/>
                  </a:cubicBezTo>
                  <a:cubicBezTo>
                    <a:pt x="260" y="446"/>
                    <a:pt x="289" y="444"/>
                    <a:pt x="315" y="438"/>
                  </a:cubicBezTo>
                  <a:cubicBezTo>
                    <a:pt x="332" y="434"/>
                    <a:pt x="354" y="431"/>
                    <a:pt x="359" y="412"/>
                  </a:cubicBezTo>
                  <a:cubicBezTo>
                    <a:pt x="361" y="402"/>
                    <a:pt x="360" y="391"/>
                    <a:pt x="359" y="380"/>
                  </a:cubicBezTo>
                  <a:cubicBezTo>
                    <a:pt x="358" y="368"/>
                    <a:pt x="358" y="355"/>
                    <a:pt x="356" y="342"/>
                  </a:cubicBezTo>
                  <a:cubicBezTo>
                    <a:pt x="353" y="326"/>
                    <a:pt x="353" y="312"/>
                    <a:pt x="352" y="295"/>
                  </a:cubicBezTo>
                  <a:cubicBezTo>
                    <a:pt x="352" y="282"/>
                    <a:pt x="350" y="272"/>
                    <a:pt x="347" y="259"/>
                  </a:cubicBezTo>
                  <a:cubicBezTo>
                    <a:pt x="346" y="257"/>
                    <a:pt x="344" y="255"/>
                    <a:pt x="342" y="255"/>
                  </a:cubicBezTo>
                  <a:cubicBezTo>
                    <a:pt x="341" y="254"/>
                    <a:pt x="341" y="254"/>
                    <a:pt x="340" y="254"/>
                  </a:cubicBezTo>
                  <a:cubicBezTo>
                    <a:pt x="340" y="254"/>
                    <a:pt x="340" y="254"/>
                    <a:pt x="340" y="254"/>
                  </a:cubicBezTo>
                  <a:cubicBezTo>
                    <a:pt x="343" y="245"/>
                    <a:pt x="347" y="236"/>
                    <a:pt x="350" y="226"/>
                  </a:cubicBezTo>
                  <a:cubicBezTo>
                    <a:pt x="357" y="205"/>
                    <a:pt x="364" y="184"/>
                    <a:pt x="374" y="163"/>
                  </a:cubicBezTo>
                  <a:moveTo>
                    <a:pt x="337" y="267"/>
                  </a:moveTo>
                  <a:cubicBezTo>
                    <a:pt x="337" y="267"/>
                    <a:pt x="339" y="292"/>
                    <a:pt x="339" y="295"/>
                  </a:cubicBezTo>
                  <a:cubicBezTo>
                    <a:pt x="339" y="306"/>
                    <a:pt x="338" y="316"/>
                    <a:pt x="339" y="326"/>
                  </a:cubicBezTo>
                  <a:cubicBezTo>
                    <a:pt x="341" y="347"/>
                    <a:pt x="345" y="366"/>
                    <a:pt x="346" y="387"/>
                  </a:cubicBezTo>
                  <a:cubicBezTo>
                    <a:pt x="347" y="400"/>
                    <a:pt x="348" y="410"/>
                    <a:pt x="336" y="417"/>
                  </a:cubicBezTo>
                  <a:cubicBezTo>
                    <a:pt x="330" y="420"/>
                    <a:pt x="322" y="422"/>
                    <a:pt x="315" y="424"/>
                  </a:cubicBezTo>
                  <a:cubicBezTo>
                    <a:pt x="293" y="429"/>
                    <a:pt x="272" y="429"/>
                    <a:pt x="250" y="432"/>
                  </a:cubicBezTo>
                  <a:cubicBezTo>
                    <a:pt x="230" y="435"/>
                    <a:pt x="211" y="435"/>
                    <a:pt x="191" y="438"/>
                  </a:cubicBezTo>
                  <a:cubicBezTo>
                    <a:pt x="166" y="441"/>
                    <a:pt x="142" y="439"/>
                    <a:pt x="117" y="441"/>
                  </a:cubicBezTo>
                  <a:cubicBezTo>
                    <a:pt x="108" y="442"/>
                    <a:pt x="98" y="447"/>
                    <a:pt x="89" y="446"/>
                  </a:cubicBezTo>
                  <a:cubicBezTo>
                    <a:pt x="75" y="445"/>
                    <a:pt x="75" y="434"/>
                    <a:pt x="72" y="422"/>
                  </a:cubicBezTo>
                  <a:cubicBezTo>
                    <a:pt x="66" y="399"/>
                    <a:pt x="64" y="376"/>
                    <a:pt x="61" y="352"/>
                  </a:cubicBezTo>
                  <a:cubicBezTo>
                    <a:pt x="59" y="340"/>
                    <a:pt x="56" y="327"/>
                    <a:pt x="55" y="315"/>
                  </a:cubicBezTo>
                  <a:cubicBezTo>
                    <a:pt x="55" y="305"/>
                    <a:pt x="56" y="295"/>
                    <a:pt x="55" y="285"/>
                  </a:cubicBezTo>
                  <a:cubicBezTo>
                    <a:pt x="53" y="265"/>
                    <a:pt x="46" y="245"/>
                    <a:pt x="45" y="224"/>
                  </a:cubicBezTo>
                  <a:cubicBezTo>
                    <a:pt x="42" y="181"/>
                    <a:pt x="30" y="137"/>
                    <a:pt x="25" y="94"/>
                  </a:cubicBezTo>
                  <a:cubicBezTo>
                    <a:pt x="24" y="86"/>
                    <a:pt x="24" y="79"/>
                    <a:pt x="22" y="72"/>
                  </a:cubicBezTo>
                  <a:cubicBezTo>
                    <a:pt x="21" y="67"/>
                    <a:pt x="15" y="58"/>
                    <a:pt x="16" y="54"/>
                  </a:cubicBezTo>
                  <a:cubicBezTo>
                    <a:pt x="18" y="46"/>
                    <a:pt x="28" y="50"/>
                    <a:pt x="35" y="49"/>
                  </a:cubicBezTo>
                  <a:cubicBezTo>
                    <a:pt x="45" y="48"/>
                    <a:pt x="55" y="45"/>
                    <a:pt x="66" y="44"/>
                  </a:cubicBezTo>
                  <a:cubicBezTo>
                    <a:pt x="85" y="41"/>
                    <a:pt x="104" y="38"/>
                    <a:pt x="124" y="36"/>
                  </a:cubicBezTo>
                  <a:cubicBezTo>
                    <a:pt x="145" y="33"/>
                    <a:pt x="166" y="34"/>
                    <a:pt x="188" y="32"/>
                  </a:cubicBezTo>
                  <a:cubicBezTo>
                    <a:pt x="211" y="29"/>
                    <a:pt x="235" y="24"/>
                    <a:pt x="258" y="20"/>
                  </a:cubicBezTo>
                  <a:cubicBezTo>
                    <a:pt x="269" y="18"/>
                    <a:pt x="282" y="15"/>
                    <a:pt x="294" y="16"/>
                  </a:cubicBezTo>
                  <a:cubicBezTo>
                    <a:pt x="313" y="16"/>
                    <a:pt x="306" y="28"/>
                    <a:pt x="308" y="41"/>
                  </a:cubicBezTo>
                  <a:cubicBezTo>
                    <a:pt x="310" y="64"/>
                    <a:pt x="314" y="85"/>
                    <a:pt x="314" y="109"/>
                  </a:cubicBezTo>
                  <a:cubicBezTo>
                    <a:pt x="314" y="134"/>
                    <a:pt x="317" y="160"/>
                    <a:pt x="320" y="185"/>
                  </a:cubicBezTo>
                  <a:cubicBezTo>
                    <a:pt x="315" y="196"/>
                    <a:pt x="310" y="208"/>
                    <a:pt x="304" y="220"/>
                  </a:cubicBezTo>
                  <a:cubicBezTo>
                    <a:pt x="298" y="231"/>
                    <a:pt x="294" y="243"/>
                    <a:pt x="289" y="255"/>
                  </a:cubicBezTo>
                  <a:cubicBezTo>
                    <a:pt x="286" y="261"/>
                    <a:pt x="281" y="268"/>
                    <a:pt x="280" y="276"/>
                  </a:cubicBezTo>
                  <a:cubicBezTo>
                    <a:pt x="280" y="277"/>
                    <a:pt x="280" y="278"/>
                    <a:pt x="280" y="279"/>
                  </a:cubicBezTo>
                  <a:cubicBezTo>
                    <a:pt x="280" y="279"/>
                    <a:pt x="279" y="279"/>
                    <a:pt x="279" y="280"/>
                  </a:cubicBezTo>
                  <a:cubicBezTo>
                    <a:pt x="276" y="291"/>
                    <a:pt x="275" y="302"/>
                    <a:pt x="274" y="313"/>
                  </a:cubicBezTo>
                  <a:cubicBezTo>
                    <a:pt x="272" y="324"/>
                    <a:pt x="270" y="333"/>
                    <a:pt x="272" y="344"/>
                  </a:cubicBezTo>
                  <a:cubicBezTo>
                    <a:pt x="272" y="346"/>
                    <a:pt x="274" y="348"/>
                    <a:pt x="276" y="348"/>
                  </a:cubicBezTo>
                  <a:cubicBezTo>
                    <a:pt x="286" y="347"/>
                    <a:pt x="290" y="338"/>
                    <a:pt x="296" y="332"/>
                  </a:cubicBezTo>
                  <a:cubicBezTo>
                    <a:pt x="303" y="327"/>
                    <a:pt x="315" y="322"/>
                    <a:pt x="313" y="312"/>
                  </a:cubicBezTo>
                  <a:cubicBezTo>
                    <a:pt x="312" y="309"/>
                    <a:pt x="308" y="308"/>
                    <a:pt x="306" y="309"/>
                  </a:cubicBezTo>
                  <a:cubicBezTo>
                    <a:pt x="301" y="313"/>
                    <a:pt x="296" y="318"/>
                    <a:pt x="291" y="323"/>
                  </a:cubicBezTo>
                  <a:cubicBezTo>
                    <a:pt x="288" y="325"/>
                    <a:pt x="284" y="332"/>
                    <a:pt x="280" y="336"/>
                  </a:cubicBezTo>
                  <a:cubicBezTo>
                    <a:pt x="279" y="320"/>
                    <a:pt x="284" y="304"/>
                    <a:pt x="283" y="288"/>
                  </a:cubicBezTo>
                  <a:cubicBezTo>
                    <a:pt x="288" y="296"/>
                    <a:pt x="296" y="302"/>
                    <a:pt x="303" y="306"/>
                  </a:cubicBezTo>
                  <a:cubicBezTo>
                    <a:pt x="314" y="312"/>
                    <a:pt x="319" y="304"/>
                    <a:pt x="323" y="295"/>
                  </a:cubicBezTo>
                  <a:cubicBezTo>
                    <a:pt x="327" y="286"/>
                    <a:pt x="331" y="276"/>
                    <a:pt x="335" y="266"/>
                  </a:cubicBezTo>
                  <a:cubicBezTo>
                    <a:pt x="335" y="267"/>
                    <a:pt x="336" y="267"/>
                    <a:pt x="337" y="267"/>
                  </a:cubicBezTo>
                  <a:moveTo>
                    <a:pt x="327" y="255"/>
                  </a:moveTo>
                  <a:cubicBezTo>
                    <a:pt x="324" y="265"/>
                    <a:pt x="319" y="274"/>
                    <a:pt x="315" y="283"/>
                  </a:cubicBezTo>
                  <a:cubicBezTo>
                    <a:pt x="314" y="285"/>
                    <a:pt x="314" y="289"/>
                    <a:pt x="312" y="291"/>
                  </a:cubicBezTo>
                  <a:cubicBezTo>
                    <a:pt x="308" y="296"/>
                    <a:pt x="310" y="295"/>
                    <a:pt x="305" y="293"/>
                  </a:cubicBezTo>
                  <a:cubicBezTo>
                    <a:pt x="285" y="285"/>
                    <a:pt x="295" y="267"/>
                    <a:pt x="301" y="254"/>
                  </a:cubicBezTo>
                  <a:cubicBezTo>
                    <a:pt x="308" y="238"/>
                    <a:pt x="315" y="221"/>
                    <a:pt x="321" y="204"/>
                  </a:cubicBezTo>
                  <a:cubicBezTo>
                    <a:pt x="322" y="200"/>
                    <a:pt x="324" y="195"/>
                    <a:pt x="326" y="190"/>
                  </a:cubicBezTo>
                  <a:cubicBezTo>
                    <a:pt x="326" y="190"/>
                    <a:pt x="327" y="189"/>
                    <a:pt x="327" y="188"/>
                  </a:cubicBezTo>
                  <a:cubicBezTo>
                    <a:pt x="327" y="188"/>
                    <a:pt x="327" y="188"/>
                    <a:pt x="327" y="187"/>
                  </a:cubicBezTo>
                  <a:cubicBezTo>
                    <a:pt x="335" y="166"/>
                    <a:pt x="346" y="144"/>
                    <a:pt x="356" y="123"/>
                  </a:cubicBezTo>
                  <a:cubicBezTo>
                    <a:pt x="364" y="116"/>
                    <a:pt x="367" y="110"/>
                    <a:pt x="380" y="111"/>
                  </a:cubicBezTo>
                  <a:cubicBezTo>
                    <a:pt x="380" y="129"/>
                    <a:pt x="371" y="142"/>
                    <a:pt x="363" y="158"/>
                  </a:cubicBezTo>
                  <a:cubicBezTo>
                    <a:pt x="357" y="171"/>
                    <a:pt x="351" y="185"/>
                    <a:pt x="346" y="198"/>
                  </a:cubicBezTo>
                  <a:cubicBezTo>
                    <a:pt x="340" y="217"/>
                    <a:pt x="335" y="237"/>
                    <a:pt x="327" y="255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515"/>
            <p:cNvSpPr>
              <a:spLocks/>
            </p:cNvSpPr>
            <p:nvPr/>
          </p:nvSpPr>
          <p:spPr bwMode="auto">
            <a:xfrm>
              <a:off x="3397251" y="5418138"/>
              <a:ext cx="101600" cy="165100"/>
            </a:xfrm>
            <a:custGeom>
              <a:avLst/>
              <a:gdLst>
                <a:gd name="T0" fmla="*/ 45 w 47"/>
                <a:gd name="T1" fmla="*/ 3 h 77"/>
                <a:gd name="T2" fmla="*/ 18 w 47"/>
                <a:gd name="T3" fmla="*/ 4 h 77"/>
                <a:gd name="T4" fmla="*/ 2 w 47"/>
                <a:gd name="T5" fmla="*/ 12 h 77"/>
                <a:gd name="T6" fmla="*/ 5 w 47"/>
                <a:gd name="T7" fmla="*/ 15 h 77"/>
                <a:gd name="T8" fmla="*/ 23 w 47"/>
                <a:gd name="T9" fmla="*/ 12 h 77"/>
                <a:gd name="T10" fmla="*/ 31 w 47"/>
                <a:gd name="T11" fmla="*/ 43 h 77"/>
                <a:gd name="T12" fmla="*/ 6 w 47"/>
                <a:gd name="T13" fmla="*/ 60 h 77"/>
                <a:gd name="T14" fmla="*/ 4 w 47"/>
                <a:gd name="T15" fmla="*/ 65 h 77"/>
                <a:gd name="T16" fmla="*/ 38 w 47"/>
                <a:gd name="T17" fmla="*/ 56 h 77"/>
                <a:gd name="T18" fmla="*/ 31 w 47"/>
                <a:gd name="T19" fmla="*/ 12 h 77"/>
                <a:gd name="T20" fmla="*/ 45 w 47"/>
                <a:gd name="T21" fmla="*/ 8 h 77"/>
                <a:gd name="T22" fmla="*/ 45 w 47"/>
                <a:gd name="T23" fmla="*/ 3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7" h="77">
                  <a:moveTo>
                    <a:pt x="45" y="3"/>
                  </a:moveTo>
                  <a:cubicBezTo>
                    <a:pt x="37" y="0"/>
                    <a:pt x="27" y="3"/>
                    <a:pt x="18" y="4"/>
                  </a:cubicBezTo>
                  <a:cubicBezTo>
                    <a:pt x="12" y="5"/>
                    <a:pt x="7" y="8"/>
                    <a:pt x="2" y="12"/>
                  </a:cubicBezTo>
                  <a:cubicBezTo>
                    <a:pt x="0" y="13"/>
                    <a:pt x="3" y="16"/>
                    <a:pt x="5" y="15"/>
                  </a:cubicBezTo>
                  <a:cubicBezTo>
                    <a:pt x="11" y="11"/>
                    <a:pt x="16" y="12"/>
                    <a:pt x="23" y="12"/>
                  </a:cubicBezTo>
                  <a:cubicBezTo>
                    <a:pt x="26" y="22"/>
                    <a:pt x="32" y="32"/>
                    <a:pt x="31" y="43"/>
                  </a:cubicBezTo>
                  <a:cubicBezTo>
                    <a:pt x="29" y="57"/>
                    <a:pt x="18" y="59"/>
                    <a:pt x="6" y="60"/>
                  </a:cubicBezTo>
                  <a:cubicBezTo>
                    <a:pt x="4" y="60"/>
                    <a:pt x="2" y="63"/>
                    <a:pt x="4" y="65"/>
                  </a:cubicBezTo>
                  <a:cubicBezTo>
                    <a:pt x="14" y="77"/>
                    <a:pt x="32" y="66"/>
                    <a:pt x="38" y="56"/>
                  </a:cubicBezTo>
                  <a:cubicBezTo>
                    <a:pt x="46" y="41"/>
                    <a:pt x="39" y="25"/>
                    <a:pt x="31" y="12"/>
                  </a:cubicBezTo>
                  <a:cubicBezTo>
                    <a:pt x="36" y="11"/>
                    <a:pt x="41" y="10"/>
                    <a:pt x="45" y="8"/>
                  </a:cubicBezTo>
                  <a:cubicBezTo>
                    <a:pt x="47" y="7"/>
                    <a:pt x="47" y="4"/>
                    <a:pt x="45" y="3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516"/>
            <p:cNvSpPr>
              <a:spLocks noEditPoints="1"/>
            </p:cNvSpPr>
            <p:nvPr/>
          </p:nvSpPr>
          <p:spPr bwMode="auto">
            <a:xfrm>
              <a:off x="3500438" y="5429251"/>
              <a:ext cx="107950" cy="122238"/>
            </a:xfrm>
            <a:custGeom>
              <a:avLst/>
              <a:gdLst>
                <a:gd name="T0" fmla="*/ 35 w 50"/>
                <a:gd name="T1" fmla="*/ 7 h 57"/>
                <a:gd name="T2" fmla="*/ 19 w 50"/>
                <a:gd name="T3" fmla="*/ 2 h 57"/>
                <a:gd name="T4" fmla="*/ 5 w 50"/>
                <a:gd name="T5" fmla="*/ 15 h 57"/>
                <a:gd name="T6" fmla="*/ 5 w 50"/>
                <a:gd name="T7" fmla="*/ 17 h 57"/>
                <a:gd name="T8" fmla="*/ 0 w 50"/>
                <a:gd name="T9" fmla="*/ 31 h 57"/>
                <a:gd name="T10" fmla="*/ 8 w 50"/>
                <a:gd name="T11" fmla="*/ 49 h 57"/>
                <a:gd name="T12" fmla="*/ 42 w 50"/>
                <a:gd name="T13" fmla="*/ 44 h 57"/>
                <a:gd name="T14" fmla="*/ 35 w 50"/>
                <a:gd name="T15" fmla="*/ 7 h 57"/>
                <a:gd name="T16" fmla="*/ 36 w 50"/>
                <a:gd name="T17" fmla="*/ 37 h 57"/>
                <a:gd name="T18" fmla="*/ 14 w 50"/>
                <a:gd name="T19" fmla="*/ 42 h 57"/>
                <a:gd name="T20" fmla="*/ 10 w 50"/>
                <a:gd name="T21" fmla="*/ 18 h 57"/>
                <a:gd name="T22" fmla="*/ 17 w 50"/>
                <a:gd name="T23" fmla="*/ 14 h 57"/>
                <a:gd name="T24" fmla="*/ 28 w 50"/>
                <a:gd name="T25" fmla="*/ 14 h 57"/>
                <a:gd name="T26" fmla="*/ 36 w 50"/>
                <a:gd name="T27" fmla="*/ 3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" h="57">
                  <a:moveTo>
                    <a:pt x="35" y="7"/>
                  </a:moveTo>
                  <a:cubicBezTo>
                    <a:pt x="30" y="3"/>
                    <a:pt x="25" y="0"/>
                    <a:pt x="19" y="2"/>
                  </a:cubicBezTo>
                  <a:cubicBezTo>
                    <a:pt x="13" y="4"/>
                    <a:pt x="7" y="9"/>
                    <a:pt x="5" y="15"/>
                  </a:cubicBezTo>
                  <a:cubicBezTo>
                    <a:pt x="5" y="15"/>
                    <a:pt x="5" y="16"/>
                    <a:pt x="5" y="17"/>
                  </a:cubicBezTo>
                  <a:cubicBezTo>
                    <a:pt x="2" y="21"/>
                    <a:pt x="0" y="25"/>
                    <a:pt x="0" y="31"/>
                  </a:cubicBezTo>
                  <a:cubicBezTo>
                    <a:pt x="0" y="37"/>
                    <a:pt x="3" y="44"/>
                    <a:pt x="8" y="49"/>
                  </a:cubicBezTo>
                  <a:cubicBezTo>
                    <a:pt x="18" y="57"/>
                    <a:pt x="36" y="54"/>
                    <a:pt x="42" y="44"/>
                  </a:cubicBezTo>
                  <a:cubicBezTo>
                    <a:pt x="50" y="31"/>
                    <a:pt x="44" y="17"/>
                    <a:pt x="35" y="7"/>
                  </a:cubicBezTo>
                  <a:moveTo>
                    <a:pt x="36" y="37"/>
                  </a:moveTo>
                  <a:cubicBezTo>
                    <a:pt x="33" y="44"/>
                    <a:pt x="21" y="47"/>
                    <a:pt x="14" y="42"/>
                  </a:cubicBezTo>
                  <a:cubicBezTo>
                    <a:pt x="6" y="36"/>
                    <a:pt x="7" y="26"/>
                    <a:pt x="10" y="18"/>
                  </a:cubicBezTo>
                  <a:cubicBezTo>
                    <a:pt x="13" y="17"/>
                    <a:pt x="15" y="16"/>
                    <a:pt x="17" y="14"/>
                  </a:cubicBezTo>
                  <a:cubicBezTo>
                    <a:pt x="22" y="11"/>
                    <a:pt x="23" y="10"/>
                    <a:pt x="28" y="14"/>
                  </a:cubicBezTo>
                  <a:cubicBezTo>
                    <a:pt x="34" y="19"/>
                    <a:pt x="39" y="29"/>
                    <a:pt x="36" y="37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517"/>
            <p:cNvSpPr>
              <a:spLocks noEditPoints="1"/>
            </p:cNvSpPr>
            <p:nvPr/>
          </p:nvSpPr>
          <p:spPr bwMode="auto">
            <a:xfrm>
              <a:off x="3608388" y="5392738"/>
              <a:ext cx="100013" cy="160338"/>
            </a:xfrm>
            <a:custGeom>
              <a:avLst/>
              <a:gdLst>
                <a:gd name="T0" fmla="*/ 41 w 47"/>
                <a:gd name="T1" fmla="*/ 41 h 75"/>
                <a:gd name="T2" fmla="*/ 25 w 47"/>
                <a:gd name="T3" fmla="*/ 36 h 75"/>
                <a:gd name="T4" fmla="*/ 34 w 47"/>
                <a:gd name="T5" fmla="*/ 23 h 75"/>
                <a:gd name="T6" fmla="*/ 28 w 47"/>
                <a:gd name="T7" fmla="*/ 8 h 75"/>
                <a:gd name="T8" fmla="*/ 5 w 47"/>
                <a:gd name="T9" fmla="*/ 14 h 75"/>
                <a:gd name="T10" fmla="*/ 5 w 47"/>
                <a:gd name="T11" fmla="*/ 14 h 75"/>
                <a:gd name="T12" fmla="*/ 2 w 47"/>
                <a:gd name="T13" fmla="*/ 16 h 75"/>
                <a:gd name="T14" fmla="*/ 2 w 47"/>
                <a:gd name="T15" fmla="*/ 17 h 75"/>
                <a:gd name="T16" fmla="*/ 0 w 47"/>
                <a:gd name="T17" fmla="*/ 20 h 75"/>
                <a:gd name="T18" fmla="*/ 1 w 47"/>
                <a:gd name="T19" fmla="*/ 21 h 75"/>
                <a:gd name="T20" fmla="*/ 3 w 47"/>
                <a:gd name="T21" fmla="*/ 20 h 75"/>
                <a:gd name="T22" fmla="*/ 3 w 47"/>
                <a:gd name="T23" fmla="*/ 28 h 75"/>
                <a:gd name="T24" fmla="*/ 4 w 47"/>
                <a:gd name="T25" fmla="*/ 41 h 75"/>
                <a:gd name="T26" fmla="*/ 9 w 47"/>
                <a:gd name="T27" fmla="*/ 66 h 75"/>
                <a:gd name="T28" fmla="*/ 19 w 47"/>
                <a:gd name="T29" fmla="*/ 75 h 75"/>
                <a:gd name="T30" fmla="*/ 41 w 47"/>
                <a:gd name="T31" fmla="*/ 64 h 75"/>
                <a:gd name="T32" fmla="*/ 41 w 47"/>
                <a:gd name="T33" fmla="*/ 41 h 75"/>
                <a:gd name="T34" fmla="*/ 7 w 47"/>
                <a:gd name="T35" fmla="*/ 16 h 75"/>
                <a:gd name="T36" fmla="*/ 13 w 47"/>
                <a:gd name="T37" fmla="*/ 12 h 75"/>
                <a:gd name="T38" fmla="*/ 25 w 47"/>
                <a:gd name="T39" fmla="*/ 22 h 75"/>
                <a:gd name="T40" fmla="*/ 14 w 47"/>
                <a:gd name="T41" fmla="*/ 37 h 75"/>
                <a:gd name="T42" fmla="*/ 7 w 47"/>
                <a:gd name="T43" fmla="*/ 16 h 75"/>
                <a:gd name="T44" fmla="*/ 7 w 47"/>
                <a:gd name="T45" fmla="*/ 16 h 75"/>
                <a:gd name="T46" fmla="*/ 33 w 47"/>
                <a:gd name="T47" fmla="*/ 58 h 75"/>
                <a:gd name="T48" fmla="*/ 23 w 47"/>
                <a:gd name="T49" fmla="*/ 63 h 75"/>
                <a:gd name="T50" fmla="*/ 18 w 47"/>
                <a:gd name="T51" fmla="*/ 65 h 75"/>
                <a:gd name="T52" fmla="*/ 17 w 47"/>
                <a:gd name="T53" fmla="*/ 46 h 75"/>
                <a:gd name="T54" fmla="*/ 17 w 47"/>
                <a:gd name="T55" fmla="*/ 46 h 75"/>
                <a:gd name="T56" fmla="*/ 33 w 47"/>
                <a:gd name="T57" fmla="*/ 5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7" h="75">
                  <a:moveTo>
                    <a:pt x="41" y="41"/>
                  </a:moveTo>
                  <a:cubicBezTo>
                    <a:pt x="37" y="37"/>
                    <a:pt x="31" y="36"/>
                    <a:pt x="25" y="36"/>
                  </a:cubicBezTo>
                  <a:cubicBezTo>
                    <a:pt x="29" y="32"/>
                    <a:pt x="33" y="29"/>
                    <a:pt x="34" y="23"/>
                  </a:cubicBezTo>
                  <a:cubicBezTo>
                    <a:pt x="36" y="17"/>
                    <a:pt x="32" y="12"/>
                    <a:pt x="28" y="8"/>
                  </a:cubicBezTo>
                  <a:cubicBezTo>
                    <a:pt x="17" y="0"/>
                    <a:pt x="11" y="7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3" y="13"/>
                    <a:pt x="1" y="14"/>
                    <a:pt x="2" y="16"/>
                  </a:cubicBezTo>
                  <a:cubicBezTo>
                    <a:pt x="2" y="16"/>
                    <a:pt x="2" y="17"/>
                    <a:pt x="2" y="17"/>
                  </a:cubicBezTo>
                  <a:cubicBezTo>
                    <a:pt x="2" y="18"/>
                    <a:pt x="1" y="19"/>
                    <a:pt x="0" y="20"/>
                  </a:cubicBezTo>
                  <a:cubicBezTo>
                    <a:pt x="0" y="20"/>
                    <a:pt x="1" y="22"/>
                    <a:pt x="1" y="21"/>
                  </a:cubicBezTo>
                  <a:cubicBezTo>
                    <a:pt x="2" y="21"/>
                    <a:pt x="2" y="20"/>
                    <a:pt x="3" y="20"/>
                  </a:cubicBezTo>
                  <a:cubicBezTo>
                    <a:pt x="3" y="22"/>
                    <a:pt x="3" y="25"/>
                    <a:pt x="3" y="28"/>
                  </a:cubicBezTo>
                  <a:cubicBezTo>
                    <a:pt x="3" y="32"/>
                    <a:pt x="3" y="37"/>
                    <a:pt x="4" y="41"/>
                  </a:cubicBezTo>
                  <a:cubicBezTo>
                    <a:pt x="6" y="49"/>
                    <a:pt x="6" y="58"/>
                    <a:pt x="9" y="66"/>
                  </a:cubicBezTo>
                  <a:cubicBezTo>
                    <a:pt x="8" y="72"/>
                    <a:pt x="12" y="75"/>
                    <a:pt x="19" y="75"/>
                  </a:cubicBezTo>
                  <a:cubicBezTo>
                    <a:pt x="26" y="74"/>
                    <a:pt x="36" y="71"/>
                    <a:pt x="41" y="64"/>
                  </a:cubicBezTo>
                  <a:cubicBezTo>
                    <a:pt x="45" y="57"/>
                    <a:pt x="47" y="47"/>
                    <a:pt x="41" y="41"/>
                  </a:cubicBezTo>
                  <a:moveTo>
                    <a:pt x="7" y="16"/>
                  </a:moveTo>
                  <a:cubicBezTo>
                    <a:pt x="9" y="15"/>
                    <a:pt x="11" y="12"/>
                    <a:pt x="13" y="12"/>
                  </a:cubicBezTo>
                  <a:cubicBezTo>
                    <a:pt x="19" y="11"/>
                    <a:pt x="25" y="16"/>
                    <a:pt x="25" y="22"/>
                  </a:cubicBezTo>
                  <a:cubicBezTo>
                    <a:pt x="24" y="28"/>
                    <a:pt x="17" y="32"/>
                    <a:pt x="14" y="37"/>
                  </a:cubicBezTo>
                  <a:cubicBezTo>
                    <a:pt x="11" y="31"/>
                    <a:pt x="11" y="22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moveTo>
                    <a:pt x="33" y="58"/>
                  </a:moveTo>
                  <a:cubicBezTo>
                    <a:pt x="30" y="61"/>
                    <a:pt x="27" y="62"/>
                    <a:pt x="23" y="63"/>
                  </a:cubicBezTo>
                  <a:cubicBezTo>
                    <a:pt x="23" y="63"/>
                    <a:pt x="20" y="64"/>
                    <a:pt x="18" y="65"/>
                  </a:cubicBezTo>
                  <a:cubicBezTo>
                    <a:pt x="19" y="59"/>
                    <a:pt x="18" y="52"/>
                    <a:pt x="17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25" y="44"/>
                    <a:pt x="42" y="45"/>
                    <a:pt x="33" y="58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518"/>
            <p:cNvSpPr>
              <a:spLocks/>
            </p:cNvSpPr>
            <p:nvPr/>
          </p:nvSpPr>
          <p:spPr bwMode="auto">
            <a:xfrm>
              <a:off x="3708401" y="5356226"/>
              <a:ext cx="103188" cy="184150"/>
            </a:xfrm>
            <a:custGeom>
              <a:avLst/>
              <a:gdLst>
                <a:gd name="T0" fmla="*/ 46 w 48"/>
                <a:gd name="T1" fmla="*/ 57 h 86"/>
                <a:gd name="T2" fmla="*/ 30 w 48"/>
                <a:gd name="T3" fmla="*/ 46 h 86"/>
                <a:gd name="T4" fmla="*/ 17 w 48"/>
                <a:gd name="T5" fmla="*/ 44 h 86"/>
                <a:gd name="T6" fmla="*/ 35 w 48"/>
                <a:gd name="T7" fmla="*/ 26 h 86"/>
                <a:gd name="T8" fmla="*/ 38 w 48"/>
                <a:gd name="T9" fmla="*/ 24 h 86"/>
                <a:gd name="T10" fmla="*/ 2 w 48"/>
                <a:gd name="T11" fmla="*/ 40 h 86"/>
                <a:gd name="T12" fmla="*/ 19 w 48"/>
                <a:gd name="T13" fmla="*/ 54 h 86"/>
                <a:gd name="T14" fmla="*/ 35 w 48"/>
                <a:gd name="T15" fmla="*/ 57 h 86"/>
                <a:gd name="T16" fmla="*/ 25 w 48"/>
                <a:gd name="T17" fmla="*/ 74 h 86"/>
                <a:gd name="T18" fmla="*/ 11 w 48"/>
                <a:gd name="T19" fmla="*/ 74 h 86"/>
                <a:gd name="T20" fmla="*/ 9 w 48"/>
                <a:gd name="T21" fmla="*/ 79 h 86"/>
                <a:gd name="T22" fmla="*/ 34 w 48"/>
                <a:gd name="T23" fmla="*/ 80 h 86"/>
                <a:gd name="T24" fmla="*/ 46 w 48"/>
                <a:gd name="T25" fmla="*/ 5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" h="86">
                  <a:moveTo>
                    <a:pt x="46" y="57"/>
                  </a:moveTo>
                  <a:cubicBezTo>
                    <a:pt x="44" y="49"/>
                    <a:pt x="37" y="47"/>
                    <a:pt x="30" y="46"/>
                  </a:cubicBezTo>
                  <a:cubicBezTo>
                    <a:pt x="26" y="45"/>
                    <a:pt x="20" y="46"/>
                    <a:pt x="17" y="44"/>
                  </a:cubicBezTo>
                  <a:cubicBezTo>
                    <a:pt x="3" y="36"/>
                    <a:pt x="24" y="14"/>
                    <a:pt x="35" y="26"/>
                  </a:cubicBezTo>
                  <a:cubicBezTo>
                    <a:pt x="36" y="27"/>
                    <a:pt x="38" y="26"/>
                    <a:pt x="38" y="24"/>
                  </a:cubicBezTo>
                  <a:cubicBezTo>
                    <a:pt x="33" y="0"/>
                    <a:pt x="0" y="23"/>
                    <a:pt x="2" y="40"/>
                  </a:cubicBezTo>
                  <a:cubicBezTo>
                    <a:pt x="3" y="49"/>
                    <a:pt x="11" y="53"/>
                    <a:pt x="19" y="54"/>
                  </a:cubicBezTo>
                  <a:cubicBezTo>
                    <a:pt x="24" y="55"/>
                    <a:pt x="31" y="54"/>
                    <a:pt x="35" y="57"/>
                  </a:cubicBezTo>
                  <a:cubicBezTo>
                    <a:pt x="42" y="64"/>
                    <a:pt x="30" y="72"/>
                    <a:pt x="25" y="74"/>
                  </a:cubicBezTo>
                  <a:cubicBezTo>
                    <a:pt x="20" y="75"/>
                    <a:pt x="16" y="74"/>
                    <a:pt x="11" y="74"/>
                  </a:cubicBezTo>
                  <a:cubicBezTo>
                    <a:pt x="9" y="74"/>
                    <a:pt x="7" y="78"/>
                    <a:pt x="9" y="79"/>
                  </a:cubicBezTo>
                  <a:cubicBezTo>
                    <a:pt x="18" y="86"/>
                    <a:pt x="25" y="86"/>
                    <a:pt x="34" y="80"/>
                  </a:cubicBezTo>
                  <a:cubicBezTo>
                    <a:pt x="42" y="75"/>
                    <a:pt x="48" y="66"/>
                    <a:pt x="46" y="57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519"/>
            <p:cNvSpPr>
              <a:spLocks noEditPoints="1"/>
            </p:cNvSpPr>
            <p:nvPr/>
          </p:nvSpPr>
          <p:spPr bwMode="auto">
            <a:xfrm>
              <a:off x="3317876" y="5527676"/>
              <a:ext cx="538163" cy="693738"/>
            </a:xfrm>
            <a:custGeom>
              <a:avLst/>
              <a:gdLst>
                <a:gd name="T0" fmla="*/ 214 w 250"/>
                <a:gd name="T1" fmla="*/ 55 h 323"/>
                <a:gd name="T2" fmla="*/ 78 w 250"/>
                <a:gd name="T3" fmla="*/ 70 h 323"/>
                <a:gd name="T4" fmla="*/ 75 w 250"/>
                <a:gd name="T5" fmla="*/ 52 h 323"/>
                <a:gd name="T6" fmla="*/ 198 w 250"/>
                <a:gd name="T7" fmla="*/ 40 h 323"/>
                <a:gd name="T8" fmla="*/ 172 w 250"/>
                <a:gd name="T9" fmla="*/ 35 h 323"/>
                <a:gd name="T10" fmla="*/ 77 w 250"/>
                <a:gd name="T11" fmla="*/ 47 h 323"/>
                <a:gd name="T12" fmla="*/ 26 w 250"/>
                <a:gd name="T13" fmla="*/ 56 h 323"/>
                <a:gd name="T14" fmla="*/ 19 w 250"/>
                <a:gd name="T15" fmla="*/ 77 h 323"/>
                <a:gd name="T16" fmla="*/ 2 w 250"/>
                <a:gd name="T17" fmla="*/ 142 h 323"/>
                <a:gd name="T18" fmla="*/ 42 w 250"/>
                <a:gd name="T19" fmla="*/ 57 h 323"/>
                <a:gd name="T20" fmla="*/ 34 w 250"/>
                <a:gd name="T21" fmla="*/ 81 h 323"/>
                <a:gd name="T22" fmla="*/ 5 w 250"/>
                <a:gd name="T23" fmla="*/ 179 h 323"/>
                <a:gd name="T24" fmla="*/ 78 w 250"/>
                <a:gd name="T25" fmla="*/ 75 h 323"/>
                <a:gd name="T26" fmla="*/ 173 w 250"/>
                <a:gd name="T27" fmla="*/ 85 h 323"/>
                <a:gd name="T28" fmla="*/ 55 w 250"/>
                <a:gd name="T29" fmla="*/ 92 h 323"/>
                <a:gd name="T30" fmla="*/ 40 w 250"/>
                <a:gd name="T31" fmla="*/ 112 h 323"/>
                <a:gd name="T32" fmla="*/ 23 w 250"/>
                <a:gd name="T33" fmla="*/ 195 h 323"/>
                <a:gd name="T34" fmla="*/ 26 w 250"/>
                <a:gd name="T35" fmla="*/ 197 h 323"/>
                <a:gd name="T36" fmla="*/ 82 w 250"/>
                <a:gd name="T37" fmla="*/ 106 h 323"/>
                <a:gd name="T38" fmla="*/ 180 w 250"/>
                <a:gd name="T39" fmla="*/ 109 h 323"/>
                <a:gd name="T40" fmla="*/ 97 w 250"/>
                <a:gd name="T41" fmla="*/ 131 h 323"/>
                <a:gd name="T42" fmla="*/ 51 w 250"/>
                <a:gd name="T43" fmla="*/ 141 h 323"/>
                <a:gd name="T44" fmla="*/ 59 w 250"/>
                <a:gd name="T45" fmla="*/ 142 h 323"/>
                <a:gd name="T46" fmla="*/ 15 w 250"/>
                <a:gd name="T47" fmla="*/ 270 h 323"/>
                <a:gd name="T48" fmla="*/ 62 w 250"/>
                <a:gd name="T49" fmla="*/ 142 h 323"/>
                <a:gd name="T50" fmla="*/ 72 w 250"/>
                <a:gd name="T51" fmla="*/ 187 h 323"/>
                <a:gd name="T52" fmla="*/ 68 w 250"/>
                <a:gd name="T53" fmla="*/ 201 h 323"/>
                <a:gd name="T54" fmla="*/ 50 w 250"/>
                <a:gd name="T55" fmla="*/ 245 h 323"/>
                <a:gd name="T56" fmla="*/ 35 w 250"/>
                <a:gd name="T57" fmla="*/ 296 h 323"/>
                <a:gd name="T58" fmla="*/ 45 w 250"/>
                <a:gd name="T59" fmla="*/ 271 h 323"/>
                <a:gd name="T60" fmla="*/ 76 w 250"/>
                <a:gd name="T61" fmla="*/ 220 h 323"/>
                <a:gd name="T62" fmla="*/ 73 w 250"/>
                <a:gd name="T63" fmla="*/ 226 h 323"/>
                <a:gd name="T64" fmla="*/ 41 w 250"/>
                <a:gd name="T65" fmla="*/ 322 h 323"/>
                <a:gd name="T66" fmla="*/ 88 w 250"/>
                <a:gd name="T67" fmla="*/ 224 h 323"/>
                <a:gd name="T68" fmla="*/ 213 w 250"/>
                <a:gd name="T69" fmla="*/ 212 h 323"/>
                <a:gd name="T70" fmla="*/ 219 w 250"/>
                <a:gd name="T71" fmla="*/ 208 h 323"/>
                <a:gd name="T72" fmla="*/ 80 w 250"/>
                <a:gd name="T73" fmla="*/ 222 h 323"/>
                <a:gd name="T74" fmla="*/ 119 w 250"/>
                <a:gd name="T75" fmla="*/ 198 h 323"/>
                <a:gd name="T76" fmla="*/ 186 w 250"/>
                <a:gd name="T77" fmla="*/ 182 h 323"/>
                <a:gd name="T78" fmla="*/ 217 w 250"/>
                <a:gd name="T79" fmla="*/ 182 h 323"/>
                <a:gd name="T80" fmla="*/ 155 w 250"/>
                <a:gd name="T81" fmla="*/ 182 h 323"/>
                <a:gd name="T82" fmla="*/ 180 w 250"/>
                <a:gd name="T83" fmla="*/ 157 h 323"/>
                <a:gd name="T84" fmla="*/ 215 w 250"/>
                <a:gd name="T85" fmla="*/ 154 h 323"/>
                <a:gd name="T86" fmla="*/ 145 w 250"/>
                <a:gd name="T87" fmla="*/ 159 h 323"/>
                <a:gd name="T88" fmla="*/ 200 w 250"/>
                <a:gd name="T89" fmla="*/ 125 h 323"/>
                <a:gd name="T90" fmla="*/ 240 w 250"/>
                <a:gd name="T91" fmla="*/ 114 h 323"/>
                <a:gd name="T92" fmla="*/ 75 w 250"/>
                <a:gd name="T93" fmla="*/ 187 h 323"/>
                <a:gd name="T94" fmla="*/ 125 w 250"/>
                <a:gd name="T95" fmla="*/ 188 h 323"/>
                <a:gd name="T96" fmla="*/ 141 w 250"/>
                <a:gd name="T97" fmla="*/ 165 h 323"/>
                <a:gd name="T98" fmla="*/ 107 w 250"/>
                <a:gd name="T99" fmla="*/ 167 h 323"/>
                <a:gd name="T100" fmla="*/ 100 w 250"/>
                <a:gd name="T101" fmla="*/ 148 h 323"/>
                <a:gd name="T102" fmla="*/ 94 w 250"/>
                <a:gd name="T103" fmla="*/ 140 h 323"/>
                <a:gd name="T104" fmla="*/ 238 w 250"/>
                <a:gd name="T105" fmla="*/ 109 h 323"/>
                <a:gd name="T106" fmla="*/ 200 w 250"/>
                <a:gd name="T107" fmla="*/ 116 h 323"/>
                <a:gd name="T108" fmla="*/ 215 w 250"/>
                <a:gd name="T109" fmla="*/ 87 h 323"/>
                <a:gd name="T110" fmla="*/ 219 w 250"/>
                <a:gd name="T111" fmla="*/ 82 h 323"/>
                <a:gd name="T112" fmla="*/ 216 w 250"/>
                <a:gd name="T113" fmla="*/ 74 h 323"/>
                <a:gd name="T114" fmla="*/ 209 w 250"/>
                <a:gd name="T115" fmla="*/ 63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0" h="323">
                  <a:moveTo>
                    <a:pt x="240" y="80"/>
                  </a:moveTo>
                  <a:cubicBezTo>
                    <a:pt x="235" y="71"/>
                    <a:pt x="225" y="65"/>
                    <a:pt x="215" y="60"/>
                  </a:cubicBezTo>
                  <a:cubicBezTo>
                    <a:pt x="216" y="60"/>
                    <a:pt x="216" y="59"/>
                    <a:pt x="216" y="57"/>
                  </a:cubicBezTo>
                  <a:cubicBezTo>
                    <a:pt x="216" y="56"/>
                    <a:pt x="215" y="55"/>
                    <a:pt x="214" y="55"/>
                  </a:cubicBezTo>
                  <a:cubicBezTo>
                    <a:pt x="207" y="53"/>
                    <a:pt x="201" y="54"/>
                    <a:pt x="194" y="54"/>
                  </a:cubicBezTo>
                  <a:cubicBezTo>
                    <a:pt x="188" y="54"/>
                    <a:pt x="181" y="54"/>
                    <a:pt x="175" y="55"/>
                  </a:cubicBezTo>
                  <a:cubicBezTo>
                    <a:pt x="158" y="58"/>
                    <a:pt x="143" y="61"/>
                    <a:pt x="127" y="63"/>
                  </a:cubicBezTo>
                  <a:cubicBezTo>
                    <a:pt x="110" y="66"/>
                    <a:pt x="94" y="69"/>
                    <a:pt x="78" y="70"/>
                  </a:cubicBezTo>
                  <a:cubicBezTo>
                    <a:pt x="65" y="71"/>
                    <a:pt x="52" y="76"/>
                    <a:pt x="39" y="78"/>
                  </a:cubicBezTo>
                  <a:cubicBezTo>
                    <a:pt x="41" y="71"/>
                    <a:pt x="43" y="64"/>
                    <a:pt x="45" y="57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55" y="56"/>
                    <a:pt x="64" y="54"/>
                    <a:pt x="75" y="52"/>
                  </a:cubicBezTo>
                  <a:cubicBezTo>
                    <a:pt x="93" y="48"/>
                    <a:pt x="109" y="47"/>
                    <a:pt x="128" y="47"/>
                  </a:cubicBezTo>
                  <a:cubicBezTo>
                    <a:pt x="136" y="47"/>
                    <a:pt x="144" y="45"/>
                    <a:pt x="152" y="44"/>
                  </a:cubicBezTo>
                  <a:cubicBezTo>
                    <a:pt x="159" y="44"/>
                    <a:pt x="164" y="42"/>
                    <a:pt x="170" y="40"/>
                  </a:cubicBezTo>
                  <a:cubicBezTo>
                    <a:pt x="179" y="38"/>
                    <a:pt x="189" y="39"/>
                    <a:pt x="198" y="40"/>
                  </a:cubicBezTo>
                  <a:cubicBezTo>
                    <a:pt x="206" y="40"/>
                    <a:pt x="211" y="39"/>
                    <a:pt x="219" y="36"/>
                  </a:cubicBezTo>
                  <a:cubicBezTo>
                    <a:pt x="221" y="36"/>
                    <a:pt x="220" y="33"/>
                    <a:pt x="218" y="33"/>
                  </a:cubicBezTo>
                  <a:cubicBezTo>
                    <a:pt x="209" y="34"/>
                    <a:pt x="201" y="35"/>
                    <a:pt x="191" y="34"/>
                  </a:cubicBezTo>
                  <a:cubicBezTo>
                    <a:pt x="185" y="34"/>
                    <a:pt x="178" y="34"/>
                    <a:pt x="172" y="35"/>
                  </a:cubicBezTo>
                  <a:cubicBezTo>
                    <a:pt x="168" y="36"/>
                    <a:pt x="164" y="38"/>
                    <a:pt x="161" y="39"/>
                  </a:cubicBezTo>
                  <a:cubicBezTo>
                    <a:pt x="155" y="40"/>
                    <a:pt x="151" y="39"/>
                    <a:pt x="146" y="40"/>
                  </a:cubicBezTo>
                  <a:cubicBezTo>
                    <a:pt x="138" y="40"/>
                    <a:pt x="132" y="43"/>
                    <a:pt x="124" y="43"/>
                  </a:cubicBezTo>
                  <a:cubicBezTo>
                    <a:pt x="108" y="42"/>
                    <a:pt x="93" y="43"/>
                    <a:pt x="77" y="47"/>
                  </a:cubicBezTo>
                  <a:cubicBezTo>
                    <a:pt x="61" y="50"/>
                    <a:pt x="46" y="54"/>
                    <a:pt x="29" y="56"/>
                  </a:cubicBezTo>
                  <a:cubicBezTo>
                    <a:pt x="35" y="38"/>
                    <a:pt x="40" y="20"/>
                    <a:pt x="45" y="3"/>
                  </a:cubicBezTo>
                  <a:cubicBezTo>
                    <a:pt x="45" y="1"/>
                    <a:pt x="43" y="0"/>
                    <a:pt x="42" y="2"/>
                  </a:cubicBezTo>
                  <a:cubicBezTo>
                    <a:pt x="37" y="20"/>
                    <a:pt x="32" y="38"/>
                    <a:pt x="26" y="56"/>
                  </a:cubicBezTo>
                  <a:cubicBezTo>
                    <a:pt x="25" y="56"/>
                    <a:pt x="24" y="56"/>
                    <a:pt x="24" y="56"/>
                  </a:cubicBezTo>
                  <a:cubicBezTo>
                    <a:pt x="22" y="56"/>
                    <a:pt x="22" y="58"/>
                    <a:pt x="24" y="58"/>
                  </a:cubicBezTo>
                  <a:cubicBezTo>
                    <a:pt x="24" y="58"/>
                    <a:pt x="25" y="58"/>
                    <a:pt x="25" y="58"/>
                  </a:cubicBezTo>
                  <a:cubicBezTo>
                    <a:pt x="23" y="64"/>
                    <a:pt x="21" y="70"/>
                    <a:pt x="19" y="77"/>
                  </a:cubicBezTo>
                  <a:cubicBezTo>
                    <a:pt x="15" y="88"/>
                    <a:pt x="12" y="100"/>
                    <a:pt x="9" y="112"/>
                  </a:cubicBezTo>
                  <a:cubicBezTo>
                    <a:pt x="8" y="117"/>
                    <a:pt x="6" y="122"/>
                    <a:pt x="4" y="127"/>
                  </a:cubicBezTo>
                  <a:cubicBezTo>
                    <a:pt x="3" y="132"/>
                    <a:pt x="0" y="137"/>
                    <a:pt x="0" y="142"/>
                  </a:cubicBezTo>
                  <a:cubicBezTo>
                    <a:pt x="0" y="143"/>
                    <a:pt x="1" y="143"/>
                    <a:pt x="2" y="142"/>
                  </a:cubicBezTo>
                  <a:cubicBezTo>
                    <a:pt x="6" y="131"/>
                    <a:pt x="10" y="121"/>
                    <a:pt x="13" y="110"/>
                  </a:cubicBezTo>
                  <a:cubicBezTo>
                    <a:pt x="15" y="98"/>
                    <a:pt x="19" y="87"/>
                    <a:pt x="23" y="76"/>
                  </a:cubicBezTo>
                  <a:cubicBezTo>
                    <a:pt x="25" y="70"/>
                    <a:pt x="27" y="64"/>
                    <a:pt x="29" y="58"/>
                  </a:cubicBezTo>
                  <a:cubicBezTo>
                    <a:pt x="33" y="58"/>
                    <a:pt x="38" y="58"/>
                    <a:pt x="42" y="57"/>
                  </a:cubicBezTo>
                  <a:cubicBezTo>
                    <a:pt x="40" y="64"/>
                    <a:pt x="38" y="71"/>
                    <a:pt x="36" y="78"/>
                  </a:cubicBezTo>
                  <a:cubicBezTo>
                    <a:pt x="36" y="78"/>
                    <a:pt x="35" y="79"/>
                    <a:pt x="34" y="79"/>
                  </a:cubicBezTo>
                  <a:cubicBezTo>
                    <a:pt x="33" y="79"/>
                    <a:pt x="34" y="80"/>
                    <a:pt x="34" y="80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5" y="81"/>
                    <a:pt x="36" y="81"/>
                  </a:cubicBezTo>
                  <a:cubicBezTo>
                    <a:pt x="32" y="94"/>
                    <a:pt x="28" y="106"/>
                    <a:pt x="23" y="119"/>
                  </a:cubicBezTo>
                  <a:cubicBezTo>
                    <a:pt x="20" y="129"/>
                    <a:pt x="16" y="139"/>
                    <a:pt x="13" y="149"/>
                  </a:cubicBezTo>
                  <a:cubicBezTo>
                    <a:pt x="11" y="159"/>
                    <a:pt x="7" y="169"/>
                    <a:pt x="5" y="179"/>
                  </a:cubicBezTo>
                  <a:cubicBezTo>
                    <a:pt x="5" y="180"/>
                    <a:pt x="6" y="180"/>
                    <a:pt x="7" y="180"/>
                  </a:cubicBezTo>
                  <a:cubicBezTo>
                    <a:pt x="13" y="160"/>
                    <a:pt x="19" y="140"/>
                    <a:pt x="26" y="120"/>
                  </a:cubicBezTo>
                  <a:cubicBezTo>
                    <a:pt x="30" y="107"/>
                    <a:pt x="34" y="94"/>
                    <a:pt x="38" y="80"/>
                  </a:cubicBezTo>
                  <a:cubicBezTo>
                    <a:pt x="52" y="80"/>
                    <a:pt x="64" y="76"/>
                    <a:pt x="78" y="75"/>
                  </a:cubicBezTo>
                  <a:cubicBezTo>
                    <a:pt x="91" y="74"/>
                    <a:pt x="104" y="72"/>
                    <a:pt x="118" y="70"/>
                  </a:cubicBezTo>
                  <a:cubicBezTo>
                    <a:pt x="133" y="68"/>
                    <a:pt x="148" y="66"/>
                    <a:pt x="162" y="63"/>
                  </a:cubicBezTo>
                  <a:cubicBezTo>
                    <a:pt x="171" y="62"/>
                    <a:pt x="180" y="60"/>
                    <a:pt x="188" y="60"/>
                  </a:cubicBezTo>
                  <a:cubicBezTo>
                    <a:pt x="180" y="64"/>
                    <a:pt x="174" y="74"/>
                    <a:pt x="173" y="85"/>
                  </a:cubicBezTo>
                  <a:cubicBezTo>
                    <a:pt x="160" y="86"/>
                    <a:pt x="147" y="88"/>
                    <a:pt x="134" y="90"/>
                  </a:cubicBezTo>
                  <a:cubicBezTo>
                    <a:pt x="107" y="95"/>
                    <a:pt x="80" y="101"/>
                    <a:pt x="53" y="107"/>
                  </a:cubicBezTo>
                  <a:cubicBezTo>
                    <a:pt x="54" y="102"/>
                    <a:pt x="56" y="97"/>
                    <a:pt x="57" y="92"/>
                  </a:cubicBezTo>
                  <a:cubicBezTo>
                    <a:pt x="58" y="91"/>
                    <a:pt x="55" y="90"/>
                    <a:pt x="55" y="92"/>
                  </a:cubicBezTo>
                  <a:cubicBezTo>
                    <a:pt x="53" y="97"/>
                    <a:pt x="52" y="102"/>
                    <a:pt x="50" y="107"/>
                  </a:cubicBezTo>
                  <a:cubicBezTo>
                    <a:pt x="47" y="108"/>
                    <a:pt x="44" y="108"/>
                    <a:pt x="41" y="109"/>
                  </a:cubicBezTo>
                  <a:cubicBezTo>
                    <a:pt x="41" y="109"/>
                    <a:pt x="40" y="109"/>
                    <a:pt x="40" y="110"/>
                  </a:cubicBezTo>
                  <a:cubicBezTo>
                    <a:pt x="40" y="110"/>
                    <a:pt x="40" y="111"/>
                    <a:pt x="40" y="112"/>
                  </a:cubicBezTo>
                  <a:cubicBezTo>
                    <a:pt x="40" y="113"/>
                    <a:pt x="42" y="114"/>
                    <a:pt x="42" y="112"/>
                  </a:cubicBezTo>
                  <a:cubicBezTo>
                    <a:pt x="42" y="111"/>
                    <a:pt x="45" y="111"/>
                    <a:pt x="49" y="110"/>
                  </a:cubicBezTo>
                  <a:cubicBezTo>
                    <a:pt x="43" y="128"/>
                    <a:pt x="37" y="146"/>
                    <a:pt x="31" y="164"/>
                  </a:cubicBezTo>
                  <a:cubicBezTo>
                    <a:pt x="27" y="174"/>
                    <a:pt x="27" y="185"/>
                    <a:pt x="23" y="195"/>
                  </a:cubicBezTo>
                  <a:cubicBezTo>
                    <a:pt x="20" y="204"/>
                    <a:pt x="15" y="214"/>
                    <a:pt x="13" y="224"/>
                  </a:cubicBezTo>
                  <a:cubicBezTo>
                    <a:pt x="13" y="225"/>
                    <a:pt x="14" y="226"/>
                    <a:pt x="14" y="225"/>
                  </a:cubicBezTo>
                  <a:cubicBezTo>
                    <a:pt x="15" y="221"/>
                    <a:pt x="18" y="217"/>
                    <a:pt x="19" y="213"/>
                  </a:cubicBezTo>
                  <a:cubicBezTo>
                    <a:pt x="22" y="208"/>
                    <a:pt x="24" y="202"/>
                    <a:pt x="26" y="197"/>
                  </a:cubicBezTo>
                  <a:cubicBezTo>
                    <a:pt x="30" y="186"/>
                    <a:pt x="30" y="175"/>
                    <a:pt x="33" y="164"/>
                  </a:cubicBezTo>
                  <a:cubicBezTo>
                    <a:pt x="40" y="146"/>
                    <a:pt x="46" y="128"/>
                    <a:pt x="52" y="110"/>
                  </a:cubicBezTo>
                  <a:cubicBezTo>
                    <a:pt x="56" y="109"/>
                    <a:pt x="61" y="109"/>
                    <a:pt x="62" y="109"/>
                  </a:cubicBezTo>
                  <a:cubicBezTo>
                    <a:pt x="69" y="108"/>
                    <a:pt x="75" y="107"/>
                    <a:pt x="82" y="106"/>
                  </a:cubicBezTo>
                  <a:cubicBezTo>
                    <a:pt x="97" y="103"/>
                    <a:pt x="112" y="99"/>
                    <a:pt x="126" y="97"/>
                  </a:cubicBezTo>
                  <a:cubicBezTo>
                    <a:pt x="142" y="94"/>
                    <a:pt x="157" y="90"/>
                    <a:pt x="173" y="90"/>
                  </a:cubicBezTo>
                  <a:cubicBezTo>
                    <a:pt x="173" y="93"/>
                    <a:pt x="173" y="96"/>
                    <a:pt x="174" y="100"/>
                  </a:cubicBezTo>
                  <a:cubicBezTo>
                    <a:pt x="176" y="103"/>
                    <a:pt x="178" y="107"/>
                    <a:pt x="180" y="109"/>
                  </a:cubicBezTo>
                  <a:cubicBezTo>
                    <a:pt x="182" y="113"/>
                    <a:pt x="185" y="116"/>
                    <a:pt x="188" y="119"/>
                  </a:cubicBezTo>
                  <a:cubicBezTo>
                    <a:pt x="172" y="119"/>
                    <a:pt x="156" y="120"/>
                    <a:pt x="141" y="124"/>
                  </a:cubicBezTo>
                  <a:cubicBezTo>
                    <a:pt x="134" y="126"/>
                    <a:pt x="127" y="128"/>
                    <a:pt x="119" y="129"/>
                  </a:cubicBezTo>
                  <a:cubicBezTo>
                    <a:pt x="112" y="127"/>
                    <a:pt x="104" y="127"/>
                    <a:pt x="97" y="131"/>
                  </a:cubicBezTo>
                  <a:cubicBezTo>
                    <a:pt x="94" y="132"/>
                    <a:pt x="92" y="134"/>
                    <a:pt x="91" y="135"/>
                  </a:cubicBezTo>
                  <a:cubicBezTo>
                    <a:pt x="81" y="137"/>
                    <a:pt x="71" y="137"/>
                    <a:pt x="62" y="139"/>
                  </a:cubicBezTo>
                  <a:cubicBezTo>
                    <a:pt x="61" y="138"/>
                    <a:pt x="60" y="138"/>
                    <a:pt x="60" y="139"/>
                  </a:cubicBezTo>
                  <a:cubicBezTo>
                    <a:pt x="57" y="139"/>
                    <a:pt x="54" y="140"/>
                    <a:pt x="51" y="141"/>
                  </a:cubicBezTo>
                  <a:cubicBezTo>
                    <a:pt x="51" y="141"/>
                    <a:pt x="50" y="142"/>
                    <a:pt x="50" y="142"/>
                  </a:cubicBezTo>
                  <a:cubicBezTo>
                    <a:pt x="50" y="145"/>
                    <a:pt x="50" y="145"/>
                    <a:pt x="50" y="145"/>
                  </a:cubicBezTo>
                  <a:cubicBezTo>
                    <a:pt x="50" y="145"/>
                    <a:pt x="51" y="146"/>
                    <a:pt x="52" y="145"/>
                  </a:cubicBezTo>
                  <a:cubicBezTo>
                    <a:pt x="52" y="143"/>
                    <a:pt x="55" y="143"/>
                    <a:pt x="59" y="142"/>
                  </a:cubicBezTo>
                  <a:cubicBezTo>
                    <a:pt x="56" y="154"/>
                    <a:pt x="52" y="166"/>
                    <a:pt x="48" y="177"/>
                  </a:cubicBezTo>
                  <a:cubicBezTo>
                    <a:pt x="43" y="189"/>
                    <a:pt x="36" y="200"/>
                    <a:pt x="31" y="212"/>
                  </a:cubicBezTo>
                  <a:cubicBezTo>
                    <a:pt x="27" y="222"/>
                    <a:pt x="26" y="232"/>
                    <a:pt x="23" y="242"/>
                  </a:cubicBezTo>
                  <a:cubicBezTo>
                    <a:pt x="19" y="251"/>
                    <a:pt x="13" y="260"/>
                    <a:pt x="15" y="270"/>
                  </a:cubicBezTo>
                  <a:cubicBezTo>
                    <a:pt x="15" y="270"/>
                    <a:pt x="17" y="270"/>
                    <a:pt x="17" y="270"/>
                  </a:cubicBezTo>
                  <a:cubicBezTo>
                    <a:pt x="18" y="259"/>
                    <a:pt x="23" y="250"/>
                    <a:pt x="26" y="240"/>
                  </a:cubicBezTo>
                  <a:cubicBezTo>
                    <a:pt x="30" y="228"/>
                    <a:pt x="32" y="217"/>
                    <a:pt x="37" y="205"/>
                  </a:cubicBezTo>
                  <a:cubicBezTo>
                    <a:pt x="47" y="184"/>
                    <a:pt x="55" y="164"/>
                    <a:pt x="62" y="142"/>
                  </a:cubicBezTo>
                  <a:cubicBezTo>
                    <a:pt x="68" y="141"/>
                    <a:pt x="74" y="141"/>
                    <a:pt x="76" y="141"/>
                  </a:cubicBezTo>
                  <a:cubicBezTo>
                    <a:pt x="79" y="142"/>
                    <a:pt x="82" y="141"/>
                    <a:pt x="85" y="141"/>
                  </a:cubicBezTo>
                  <a:cubicBezTo>
                    <a:pt x="74" y="153"/>
                    <a:pt x="69" y="172"/>
                    <a:pt x="70" y="187"/>
                  </a:cubicBezTo>
                  <a:cubicBezTo>
                    <a:pt x="70" y="188"/>
                    <a:pt x="72" y="188"/>
                    <a:pt x="72" y="187"/>
                  </a:cubicBezTo>
                  <a:cubicBezTo>
                    <a:pt x="72" y="186"/>
                    <a:pt x="72" y="184"/>
                    <a:pt x="73" y="183"/>
                  </a:cubicBezTo>
                  <a:cubicBezTo>
                    <a:pt x="73" y="184"/>
                    <a:pt x="73" y="185"/>
                    <a:pt x="74" y="186"/>
                  </a:cubicBezTo>
                  <a:cubicBezTo>
                    <a:pt x="73" y="186"/>
                    <a:pt x="73" y="186"/>
                    <a:pt x="72" y="187"/>
                  </a:cubicBezTo>
                  <a:cubicBezTo>
                    <a:pt x="71" y="192"/>
                    <a:pt x="69" y="197"/>
                    <a:pt x="68" y="201"/>
                  </a:cubicBezTo>
                  <a:cubicBezTo>
                    <a:pt x="63" y="203"/>
                    <a:pt x="58" y="205"/>
                    <a:pt x="55" y="208"/>
                  </a:cubicBezTo>
                  <a:cubicBezTo>
                    <a:pt x="53" y="210"/>
                    <a:pt x="56" y="212"/>
                    <a:pt x="57" y="211"/>
                  </a:cubicBezTo>
                  <a:cubicBezTo>
                    <a:pt x="60" y="209"/>
                    <a:pt x="63" y="207"/>
                    <a:pt x="66" y="206"/>
                  </a:cubicBezTo>
                  <a:cubicBezTo>
                    <a:pt x="61" y="219"/>
                    <a:pt x="56" y="232"/>
                    <a:pt x="50" y="245"/>
                  </a:cubicBezTo>
                  <a:cubicBezTo>
                    <a:pt x="46" y="255"/>
                    <a:pt x="44" y="265"/>
                    <a:pt x="39" y="274"/>
                  </a:cubicBezTo>
                  <a:cubicBezTo>
                    <a:pt x="36" y="281"/>
                    <a:pt x="32" y="291"/>
                    <a:pt x="32" y="295"/>
                  </a:cubicBezTo>
                  <a:cubicBezTo>
                    <a:pt x="32" y="295"/>
                    <a:pt x="32" y="295"/>
                    <a:pt x="32" y="295"/>
                  </a:cubicBezTo>
                  <a:cubicBezTo>
                    <a:pt x="32" y="295"/>
                    <a:pt x="35" y="298"/>
                    <a:pt x="35" y="296"/>
                  </a:cubicBezTo>
                  <a:cubicBezTo>
                    <a:pt x="35" y="295"/>
                    <a:pt x="35" y="295"/>
                    <a:pt x="35" y="295"/>
                  </a:cubicBezTo>
                  <a:cubicBezTo>
                    <a:pt x="36" y="294"/>
                    <a:pt x="36" y="293"/>
                    <a:pt x="36" y="292"/>
                  </a:cubicBezTo>
                  <a:cubicBezTo>
                    <a:pt x="37" y="292"/>
                    <a:pt x="37" y="291"/>
                    <a:pt x="36" y="291"/>
                  </a:cubicBezTo>
                  <a:cubicBezTo>
                    <a:pt x="38" y="284"/>
                    <a:pt x="42" y="278"/>
                    <a:pt x="45" y="271"/>
                  </a:cubicBezTo>
                  <a:cubicBezTo>
                    <a:pt x="48" y="262"/>
                    <a:pt x="51" y="252"/>
                    <a:pt x="54" y="243"/>
                  </a:cubicBezTo>
                  <a:cubicBezTo>
                    <a:pt x="60" y="230"/>
                    <a:pt x="65" y="218"/>
                    <a:pt x="70" y="205"/>
                  </a:cubicBezTo>
                  <a:cubicBezTo>
                    <a:pt x="73" y="204"/>
                    <a:pt x="76" y="203"/>
                    <a:pt x="80" y="203"/>
                  </a:cubicBezTo>
                  <a:cubicBezTo>
                    <a:pt x="82" y="208"/>
                    <a:pt x="78" y="215"/>
                    <a:pt x="76" y="220"/>
                  </a:cubicBezTo>
                  <a:cubicBezTo>
                    <a:pt x="75" y="221"/>
                    <a:pt x="75" y="222"/>
                    <a:pt x="75" y="223"/>
                  </a:cubicBezTo>
                  <a:cubicBezTo>
                    <a:pt x="72" y="223"/>
                    <a:pt x="70" y="224"/>
                    <a:pt x="67" y="226"/>
                  </a:cubicBezTo>
                  <a:cubicBezTo>
                    <a:pt x="66" y="227"/>
                    <a:pt x="68" y="229"/>
                    <a:pt x="70" y="228"/>
                  </a:cubicBezTo>
                  <a:cubicBezTo>
                    <a:pt x="70" y="227"/>
                    <a:pt x="72" y="227"/>
                    <a:pt x="73" y="226"/>
                  </a:cubicBezTo>
                  <a:cubicBezTo>
                    <a:pt x="72" y="229"/>
                    <a:pt x="71" y="232"/>
                    <a:pt x="70" y="234"/>
                  </a:cubicBezTo>
                  <a:cubicBezTo>
                    <a:pt x="66" y="244"/>
                    <a:pt x="62" y="254"/>
                    <a:pt x="59" y="264"/>
                  </a:cubicBezTo>
                  <a:cubicBezTo>
                    <a:pt x="56" y="274"/>
                    <a:pt x="53" y="283"/>
                    <a:pt x="49" y="293"/>
                  </a:cubicBezTo>
                  <a:cubicBezTo>
                    <a:pt x="46" y="302"/>
                    <a:pt x="41" y="312"/>
                    <a:pt x="41" y="322"/>
                  </a:cubicBezTo>
                  <a:cubicBezTo>
                    <a:pt x="40" y="322"/>
                    <a:pt x="41" y="323"/>
                    <a:pt x="41" y="322"/>
                  </a:cubicBezTo>
                  <a:cubicBezTo>
                    <a:pt x="49" y="300"/>
                    <a:pt x="56" y="277"/>
                    <a:pt x="64" y="255"/>
                  </a:cubicBezTo>
                  <a:cubicBezTo>
                    <a:pt x="68" y="245"/>
                    <a:pt x="72" y="236"/>
                    <a:pt x="76" y="226"/>
                  </a:cubicBezTo>
                  <a:cubicBezTo>
                    <a:pt x="80" y="225"/>
                    <a:pt x="85" y="225"/>
                    <a:pt x="88" y="224"/>
                  </a:cubicBezTo>
                  <a:cubicBezTo>
                    <a:pt x="95" y="223"/>
                    <a:pt x="102" y="222"/>
                    <a:pt x="109" y="221"/>
                  </a:cubicBezTo>
                  <a:cubicBezTo>
                    <a:pt x="122" y="220"/>
                    <a:pt x="135" y="220"/>
                    <a:pt x="148" y="219"/>
                  </a:cubicBezTo>
                  <a:cubicBezTo>
                    <a:pt x="160" y="217"/>
                    <a:pt x="171" y="217"/>
                    <a:pt x="183" y="215"/>
                  </a:cubicBezTo>
                  <a:cubicBezTo>
                    <a:pt x="193" y="213"/>
                    <a:pt x="203" y="211"/>
                    <a:pt x="213" y="212"/>
                  </a:cubicBezTo>
                  <a:cubicBezTo>
                    <a:pt x="212" y="212"/>
                    <a:pt x="211" y="213"/>
                    <a:pt x="211" y="214"/>
                  </a:cubicBezTo>
                  <a:cubicBezTo>
                    <a:pt x="210" y="214"/>
                    <a:pt x="210" y="215"/>
                    <a:pt x="211" y="215"/>
                  </a:cubicBezTo>
                  <a:cubicBezTo>
                    <a:pt x="215" y="215"/>
                    <a:pt x="217" y="214"/>
                    <a:pt x="220" y="211"/>
                  </a:cubicBezTo>
                  <a:cubicBezTo>
                    <a:pt x="221" y="210"/>
                    <a:pt x="220" y="209"/>
                    <a:pt x="219" y="208"/>
                  </a:cubicBezTo>
                  <a:cubicBezTo>
                    <a:pt x="208" y="204"/>
                    <a:pt x="196" y="207"/>
                    <a:pt x="185" y="209"/>
                  </a:cubicBezTo>
                  <a:cubicBezTo>
                    <a:pt x="172" y="212"/>
                    <a:pt x="157" y="213"/>
                    <a:pt x="143" y="215"/>
                  </a:cubicBezTo>
                  <a:cubicBezTo>
                    <a:pt x="129" y="216"/>
                    <a:pt x="115" y="216"/>
                    <a:pt x="101" y="218"/>
                  </a:cubicBezTo>
                  <a:cubicBezTo>
                    <a:pt x="94" y="219"/>
                    <a:pt x="87" y="221"/>
                    <a:pt x="80" y="222"/>
                  </a:cubicBezTo>
                  <a:cubicBezTo>
                    <a:pt x="79" y="222"/>
                    <a:pt x="78" y="222"/>
                    <a:pt x="77" y="223"/>
                  </a:cubicBezTo>
                  <a:cubicBezTo>
                    <a:pt x="80" y="216"/>
                    <a:pt x="85" y="209"/>
                    <a:pt x="82" y="202"/>
                  </a:cubicBezTo>
                  <a:cubicBezTo>
                    <a:pt x="86" y="202"/>
                    <a:pt x="90" y="201"/>
                    <a:pt x="94" y="200"/>
                  </a:cubicBezTo>
                  <a:cubicBezTo>
                    <a:pt x="102" y="202"/>
                    <a:pt x="111" y="200"/>
                    <a:pt x="119" y="198"/>
                  </a:cubicBezTo>
                  <a:cubicBezTo>
                    <a:pt x="122" y="196"/>
                    <a:pt x="126" y="195"/>
                    <a:pt x="129" y="193"/>
                  </a:cubicBezTo>
                  <a:cubicBezTo>
                    <a:pt x="135" y="192"/>
                    <a:pt x="141" y="192"/>
                    <a:pt x="148" y="190"/>
                  </a:cubicBezTo>
                  <a:cubicBezTo>
                    <a:pt x="154" y="188"/>
                    <a:pt x="161" y="188"/>
                    <a:pt x="168" y="187"/>
                  </a:cubicBezTo>
                  <a:cubicBezTo>
                    <a:pt x="174" y="185"/>
                    <a:pt x="180" y="183"/>
                    <a:pt x="186" y="182"/>
                  </a:cubicBezTo>
                  <a:cubicBezTo>
                    <a:pt x="189" y="181"/>
                    <a:pt x="213" y="182"/>
                    <a:pt x="212" y="184"/>
                  </a:cubicBezTo>
                  <a:cubicBezTo>
                    <a:pt x="211" y="185"/>
                    <a:pt x="213" y="187"/>
                    <a:pt x="214" y="186"/>
                  </a:cubicBezTo>
                  <a:cubicBezTo>
                    <a:pt x="215" y="185"/>
                    <a:pt x="216" y="184"/>
                    <a:pt x="216" y="184"/>
                  </a:cubicBezTo>
                  <a:cubicBezTo>
                    <a:pt x="217" y="183"/>
                    <a:pt x="217" y="183"/>
                    <a:pt x="217" y="182"/>
                  </a:cubicBezTo>
                  <a:cubicBezTo>
                    <a:pt x="215" y="174"/>
                    <a:pt x="200" y="175"/>
                    <a:pt x="194" y="176"/>
                  </a:cubicBezTo>
                  <a:cubicBezTo>
                    <a:pt x="190" y="176"/>
                    <a:pt x="185" y="176"/>
                    <a:pt x="181" y="177"/>
                  </a:cubicBezTo>
                  <a:cubicBezTo>
                    <a:pt x="177" y="178"/>
                    <a:pt x="173" y="180"/>
                    <a:pt x="169" y="181"/>
                  </a:cubicBezTo>
                  <a:cubicBezTo>
                    <a:pt x="164" y="182"/>
                    <a:pt x="160" y="182"/>
                    <a:pt x="155" y="182"/>
                  </a:cubicBezTo>
                  <a:cubicBezTo>
                    <a:pt x="150" y="183"/>
                    <a:pt x="145" y="185"/>
                    <a:pt x="141" y="186"/>
                  </a:cubicBezTo>
                  <a:cubicBezTo>
                    <a:pt x="139" y="187"/>
                    <a:pt x="138" y="187"/>
                    <a:pt x="136" y="187"/>
                  </a:cubicBezTo>
                  <a:cubicBezTo>
                    <a:pt x="142" y="181"/>
                    <a:pt x="146" y="173"/>
                    <a:pt x="146" y="164"/>
                  </a:cubicBezTo>
                  <a:cubicBezTo>
                    <a:pt x="157" y="161"/>
                    <a:pt x="169" y="160"/>
                    <a:pt x="180" y="157"/>
                  </a:cubicBezTo>
                  <a:cubicBezTo>
                    <a:pt x="190" y="155"/>
                    <a:pt x="199" y="154"/>
                    <a:pt x="208" y="154"/>
                  </a:cubicBezTo>
                  <a:cubicBezTo>
                    <a:pt x="207" y="156"/>
                    <a:pt x="205" y="156"/>
                    <a:pt x="203" y="156"/>
                  </a:cubicBezTo>
                  <a:cubicBezTo>
                    <a:pt x="202" y="156"/>
                    <a:pt x="202" y="158"/>
                    <a:pt x="203" y="158"/>
                  </a:cubicBezTo>
                  <a:cubicBezTo>
                    <a:pt x="207" y="159"/>
                    <a:pt x="213" y="158"/>
                    <a:pt x="215" y="154"/>
                  </a:cubicBezTo>
                  <a:cubicBezTo>
                    <a:pt x="216" y="152"/>
                    <a:pt x="215" y="151"/>
                    <a:pt x="214" y="150"/>
                  </a:cubicBezTo>
                  <a:cubicBezTo>
                    <a:pt x="205" y="147"/>
                    <a:pt x="195" y="148"/>
                    <a:pt x="186" y="150"/>
                  </a:cubicBezTo>
                  <a:cubicBezTo>
                    <a:pt x="173" y="153"/>
                    <a:pt x="159" y="155"/>
                    <a:pt x="146" y="159"/>
                  </a:cubicBezTo>
                  <a:cubicBezTo>
                    <a:pt x="146" y="159"/>
                    <a:pt x="145" y="159"/>
                    <a:pt x="145" y="159"/>
                  </a:cubicBezTo>
                  <a:cubicBezTo>
                    <a:pt x="144" y="156"/>
                    <a:pt x="143" y="153"/>
                    <a:pt x="142" y="150"/>
                  </a:cubicBezTo>
                  <a:cubicBezTo>
                    <a:pt x="138" y="143"/>
                    <a:pt x="133" y="137"/>
                    <a:pt x="126" y="133"/>
                  </a:cubicBezTo>
                  <a:cubicBezTo>
                    <a:pt x="131" y="132"/>
                    <a:pt x="135" y="131"/>
                    <a:pt x="139" y="130"/>
                  </a:cubicBezTo>
                  <a:cubicBezTo>
                    <a:pt x="159" y="125"/>
                    <a:pt x="180" y="125"/>
                    <a:pt x="200" y="125"/>
                  </a:cubicBezTo>
                  <a:cubicBezTo>
                    <a:pt x="208" y="127"/>
                    <a:pt x="216" y="127"/>
                    <a:pt x="224" y="125"/>
                  </a:cubicBezTo>
                  <a:cubicBezTo>
                    <a:pt x="225" y="125"/>
                    <a:pt x="226" y="125"/>
                    <a:pt x="227" y="125"/>
                  </a:cubicBezTo>
                  <a:cubicBezTo>
                    <a:pt x="229" y="124"/>
                    <a:pt x="230" y="123"/>
                    <a:pt x="230" y="122"/>
                  </a:cubicBezTo>
                  <a:cubicBezTo>
                    <a:pt x="234" y="120"/>
                    <a:pt x="237" y="118"/>
                    <a:pt x="240" y="114"/>
                  </a:cubicBezTo>
                  <a:cubicBezTo>
                    <a:pt x="250" y="104"/>
                    <a:pt x="246" y="91"/>
                    <a:pt x="240" y="80"/>
                  </a:cubicBezTo>
                  <a:moveTo>
                    <a:pt x="71" y="200"/>
                  </a:moveTo>
                  <a:cubicBezTo>
                    <a:pt x="72" y="196"/>
                    <a:pt x="74" y="192"/>
                    <a:pt x="75" y="187"/>
                  </a:cubicBezTo>
                  <a:cubicBezTo>
                    <a:pt x="75" y="187"/>
                    <a:pt x="75" y="187"/>
                    <a:pt x="75" y="187"/>
                  </a:cubicBezTo>
                  <a:cubicBezTo>
                    <a:pt x="77" y="191"/>
                    <a:pt x="82" y="195"/>
                    <a:pt x="86" y="197"/>
                  </a:cubicBezTo>
                  <a:cubicBezTo>
                    <a:pt x="81" y="198"/>
                    <a:pt x="76" y="199"/>
                    <a:pt x="71" y="200"/>
                  </a:cubicBezTo>
                  <a:moveTo>
                    <a:pt x="127" y="188"/>
                  </a:moveTo>
                  <a:cubicBezTo>
                    <a:pt x="126" y="188"/>
                    <a:pt x="126" y="188"/>
                    <a:pt x="125" y="188"/>
                  </a:cubicBezTo>
                  <a:cubicBezTo>
                    <a:pt x="116" y="189"/>
                    <a:pt x="108" y="192"/>
                    <a:pt x="100" y="194"/>
                  </a:cubicBezTo>
                  <a:cubicBezTo>
                    <a:pt x="98" y="195"/>
                    <a:pt x="96" y="195"/>
                    <a:pt x="94" y="196"/>
                  </a:cubicBezTo>
                  <a:cubicBezTo>
                    <a:pt x="86" y="194"/>
                    <a:pt x="78" y="188"/>
                    <a:pt x="76" y="180"/>
                  </a:cubicBezTo>
                  <a:cubicBezTo>
                    <a:pt x="97" y="173"/>
                    <a:pt x="119" y="171"/>
                    <a:pt x="141" y="165"/>
                  </a:cubicBezTo>
                  <a:cubicBezTo>
                    <a:pt x="141" y="175"/>
                    <a:pt x="135" y="183"/>
                    <a:pt x="127" y="188"/>
                  </a:cubicBezTo>
                  <a:moveTo>
                    <a:pt x="137" y="152"/>
                  </a:moveTo>
                  <a:cubicBezTo>
                    <a:pt x="139" y="155"/>
                    <a:pt x="140" y="158"/>
                    <a:pt x="140" y="160"/>
                  </a:cubicBezTo>
                  <a:cubicBezTo>
                    <a:pt x="129" y="163"/>
                    <a:pt x="118" y="165"/>
                    <a:pt x="107" y="167"/>
                  </a:cubicBezTo>
                  <a:cubicBezTo>
                    <a:pt x="96" y="169"/>
                    <a:pt x="85" y="172"/>
                    <a:pt x="75" y="176"/>
                  </a:cubicBezTo>
                  <a:cubicBezTo>
                    <a:pt x="75" y="172"/>
                    <a:pt x="77" y="163"/>
                    <a:pt x="81" y="156"/>
                  </a:cubicBezTo>
                  <a:cubicBezTo>
                    <a:pt x="82" y="154"/>
                    <a:pt x="83" y="153"/>
                    <a:pt x="84" y="151"/>
                  </a:cubicBezTo>
                  <a:cubicBezTo>
                    <a:pt x="89" y="144"/>
                    <a:pt x="95" y="140"/>
                    <a:pt x="100" y="148"/>
                  </a:cubicBezTo>
                  <a:cubicBezTo>
                    <a:pt x="101" y="149"/>
                    <a:pt x="103" y="148"/>
                    <a:pt x="102" y="146"/>
                  </a:cubicBezTo>
                  <a:cubicBezTo>
                    <a:pt x="99" y="142"/>
                    <a:pt x="95" y="140"/>
                    <a:pt x="92" y="141"/>
                  </a:cubicBezTo>
                  <a:cubicBezTo>
                    <a:pt x="92" y="141"/>
                    <a:pt x="92" y="141"/>
                    <a:pt x="92" y="141"/>
                  </a:cubicBezTo>
                  <a:cubicBezTo>
                    <a:pt x="93" y="140"/>
                    <a:pt x="93" y="140"/>
                    <a:pt x="94" y="140"/>
                  </a:cubicBezTo>
                  <a:cubicBezTo>
                    <a:pt x="94" y="139"/>
                    <a:pt x="95" y="139"/>
                    <a:pt x="95" y="139"/>
                  </a:cubicBezTo>
                  <a:cubicBezTo>
                    <a:pt x="103" y="138"/>
                    <a:pt x="111" y="136"/>
                    <a:pt x="119" y="135"/>
                  </a:cubicBezTo>
                  <a:cubicBezTo>
                    <a:pt x="126" y="138"/>
                    <a:pt x="133" y="144"/>
                    <a:pt x="137" y="152"/>
                  </a:cubicBezTo>
                  <a:moveTo>
                    <a:pt x="238" y="109"/>
                  </a:moveTo>
                  <a:cubicBezTo>
                    <a:pt x="238" y="110"/>
                    <a:pt x="237" y="110"/>
                    <a:pt x="237" y="111"/>
                  </a:cubicBezTo>
                  <a:cubicBezTo>
                    <a:pt x="236" y="110"/>
                    <a:pt x="235" y="110"/>
                    <a:pt x="234" y="111"/>
                  </a:cubicBezTo>
                  <a:cubicBezTo>
                    <a:pt x="233" y="114"/>
                    <a:pt x="225" y="114"/>
                    <a:pt x="222" y="115"/>
                  </a:cubicBezTo>
                  <a:cubicBezTo>
                    <a:pt x="215" y="117"/>
                    <a:pt x="208" y="118"/>
                    <a:pt x="200" y="116"/>
                  </a:cubicBezTo>
                  <a:cubicBezTo>
                    <a:pt x="193" y="115"/>
                    <a:pt x="187" y="110"/>
                    <a:pt x="183" y="104"/>
                  </a:cubicBezTo>
                  <a:cubicBezTo>
                    <a:pt x="181" y="100"/>
                    <a:pt x="180" y="96"/>
                    <a:pt x="180" y="91"/>
                  </a:cubicBezTo>
                  <a:cubicBezTo>
                    <a:pt x="180" y="91"/>
                    <a:pt x="180" y="90"/>
                    <a:pt x="180" y="89"/>
                  </a:cubicBezTo>
                  <a:cubicBezTo>
                    <a:pt x="192" y="88"/>
                    <a:pt x="203" y="85"/>
                    <a:pt x="215" y="87"/>
                  </a:cubicBezTo>
                  <a:cubicBezTo>
                    <a:pt x="215" y="88"/>
                    <a:pt x="215" y="88"/>
                    <a:pt x="214" y="89"/>
                  </a:cubicBezTo>
                  <a:cubicBezTo>
                    <a:pt x="214" y="90"/>
                    <a:pt x="215" y="92"/>
                    <a:pt x="216" y="91"/>
                  </a:cubicBezTo>
                  <a:cubicBezTo>
                    <a:pt x="220" y="90"/>
                    <a:pt x="221" y="88"/>
                    <a:pt x="221" y="85"/>
                  </a:cubicBezTo>
                  <a:cubicBezTo>
                    <a:pt x="221" y="84"/>
                    <a:pt x="220" y="83"/>
                    <a:pt x="219" y="82"/>
                  </a:cubicBezTo>
                  <a:cubicBezTo>
                    <a:pt x="206" y="79"/>
                    <a:pt x="194" y="83"/>
                    <a:pt x="181" y="84"/>
                  </a:cubicBezTo>
                  <a:cubicBezTo>
                    <a:pt x="182" y="80"/>
                    <a:pt x="185" y="75"/>
                    <a:pt x="188" y="73"/>
                  </a:cubicBezTo>
                  <a:cubicBezTo>
                    <a:pt x="198" y="65"/>
                    <a:pt x="206" y="70"/>
                    <a:pt x="216" y="75"/>
                  </a:cubicBezTo>
                  <a:cubicBezTo>
                    <a:pt x="216" y="75"/>
                    <a:pt x="216" y="75"/>
                    <a:pt x="216" y="74"/>
                  </a:cubicBezTo>
                  <a:cubicBezTo>
                    <a:pt x="207" y="65"/>
                    <a:pt x="193" y="62"/>
                    <a:pt x="183" y="72"/>
                  </a:cubicBezTo>
                  <a:cubicBezTo>
                    <a:pt x="182" y="74"/>
                    <a:pt x="181" y="75"/>
                    <a:pt x="180" y="77"/>
                  </a:cubicBezTo>
                  <a:cubicBezTo>
                    <a:pt x="182" y="71"/>
                    <a:pt x="186" y="66"/>
                    <a:pt x="192" y="63"/>
                  </a:cubicBezTo>
                  <a:cubicBezTo>
                    <a:pt x="197" y="60"/>
                    <a:pt x="204" y="61"/>
                    <a:pt x="209" y="63"/>
                  </a:cubicBezTo>
                  <a:cubicBezTo>
                    <a:pt x="210" y="64"/>
                    <a:pt x="211" y="64"/>
                    <a:pt x="211" y="64"/>
                  </a:cubicBezTo>
                  <a:cubicBezTo>
                    <a:pt x="217" y="66"/>
                    <a:pt x="222" y="70"/>
                    <a:pt x="227" y="73"/>
                  </a:cubicBezTo>
                  <a:cubicBezTo>
                    <a:pt x="237" y="80"/>
                    <a:pt x="246" y="98"/>
                    <a:pt x="238" y="109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520"/>
            <p:cNvSpPr>
              <a:spLocks noEditPoints="1"/>
            </p:cNvSpPr>
            <p:nvPr/>
          </p:nvSpPr>
          <p:spPr bwMode="auto">
            <a:xfrm>
              <a:off x="3502026" y="6005513"/>
              <a:ext cx="327025" cy="138113"/>
            </a:xfrm>
            <a:custGeom>
              <a:avLst/>
              <a:gdLst>
                <a:gd name="T0" fmla="*/ 150 w 152"/>
                <a:gd name="T1" fmla="*/ 53 h 64"/>
                <a:gd name="T2" fmla="*/ 114 w 152"/>
                <a:gd name="T3" fmla="*/ 56 h 64"/>
                <a:gd name="T4" fmla="*/ 104 w 152"/>
                <a:gd name="T5" fmla="*/ 39 h 64"/>
                <a:gd name="T6" fmla="*/ 107 w 152"/>
                <a:gd name="T7" fmla="*/ 45 h 64"/>
                <a:gd name="T8" fmla="*/ 144 w 152"/>
                <a:gd name="T9" fmla="*/ 37 h 64"/>
                <a:gd name="T10" fmla="*/ 123 w 152"/>
                <a:gd name="T11" fmla="*/ 1 h 64"/>
                <a:gd name="T12" fmla="*/ 102 w 152"/>
                <a:gd name="T13" fmla="*/ 16 h 64"/>
                <a:gd name="T14" fmla="*/ 78 w 152"/>
                <a:gd name="T15" fmla="*/ 21 h 64"/>
                <a:gd name="T16" fmla="*/ 36 w 152"/>
                <a:gd name="T17" fmla="*/ 29 h 64"/>
                <a:gd name="T18" fmla="*/ 2 w 152"/>
                <a:gd name="T19" fmla="*/ 37 h 64"/>
                <a:gd name="T20" fmla="*/ 3 w 152"/>
                <a:gd name="T21" fmla="*/ 40 h 64"/>
                <a:gd name="T22" fmla="*/ 29 w 152"/>
                <a:gd name="T23" fmla="*/ 35 h 64"/>
                <a:gd name="T24" fmla="*/ 57 w 152"/>
                <a:gd name="T25" fmla="*/ 30 h 64"/>
                <a:gd name="T26" fmla="*/ 86 w 152"/>
                <a:gd name="T27" fmla="*/ 24 h 64"/>
                <a:gd name="T28" fmla="*/ 100 w 152"/>
                <a:gd name="T29" fmla="*/ 22 h 64"/>
                <a:gd name="T30" fmla="*/ 99 w 152"/>
                <a:gd name="T31" fmla="*/ 35 h 64"/>
                <a:gd name="T32" fmla="*/ 87 w 152"/>
                <a:gd name="T33" fmla="*/ 40 h 64"/>
                <a:gd name="T34" fmla="*/ 42 w 152"/>
                <a:gd name="T35" fmla="*/ 47 h 64"/>
                <a:gd name="T36" fmla="*/ 42 w 152"/>
                <a:gd name="T37" fmla="*/ 51 h 64"/>
                <a:gd name="T38" fmla="*/ 99 w 152"/>
                <a:gd name="T39" fmla="*/ 39 h 64"/>
                <a:gd name="T40" fmla="*/ 99 w 152"/>
                <a:gd name="T41" fmla="*/ 40 h 64"/>
                <a:gd name="T42" fmla="*/ 117 w 152"/>
                <a:gd name="T43" fmla="*/ 63 h 64"/>
                <a:gd name="T44" fmla="*/ 130 w 152"/>
                <a:gd name="T45" fmla="*/ 62 h 64"/>
                <a:gd name="T46" fmla="*/ 150 w 152"/>
                <a:gd name="T47" fmla="*/ 55 h 64"/>
                <a:gd name="T48" fmla="*/ 150 w 152"/>
                <a:gd name="T49" fmla="*/ 53 h 64"/>
                <a:gd name="T50" fmla="*/ 114 w 152"/>
                <a:gd name="T51" fmla="*/ 24 h 64"/>
                <a:gd name="T52" fmla="*/ 108 w 152"/>
                <a:gd name="T53" fmla="*/ 28 h 64"/>
                <a:gd name="T54" fmla="*/ 112 w 152"/>
                <a:gd name="T55" fmla="*/ 22 h 64"/>
                <a:gd name="T56" fmla="*/ 114 w 152"/>
                <a:gd name="T57" fmla="*/ 24 h 64"/>
                <a:gd name="T58" fmla="*/ 111 w 152"/>
                <a:gd name="T59" fmla="*/ 11 h 64"/>
                <a:gd name="T60" fmla="*/ 135 w 152"/>
                <a:gd name="T61" fmla="*/ 13 h 64"/>
                <a:gd name="T62" fmla="*/ 141 w 152"/>
                <a:gd name="T63" fmla="*/ 34 h 64"/>
                <a:gd name="T64" fmla="*/ 123 w 152"/>
                <a:gd name="T65" fmla="*/ 49 h 64"/>
                <a:gd name="T66" fmla="*/ 110 w 152"/>
                <a:gd name="T67" fmla="*/ 42 h 64"/>
                <a:gd name="T68" fmla="*/ 108 w 152"/>
                <a:gd name="T69" fmla="*/ 34 h 64"/>
                <a:gd name="T70" fmla="*/ 121 w 152"/>
                <a:gd name="T71" fmla="*/ 22 h 64"/>
                <a:gd name="T72" fmla="*/ 124 w 152"/>
                <a:gd name="T73" fmla="*/ 24 h 64"/>
                <a:gd name="T74" fmla="*/ 125 w 152"/>
                <a:gd name="T75" fmla="*/ 23 h 64"/>
                <a:gd name="T76" fmla="*/ 122 w 152"/>
                <a:gd name="T77" fmla="*/ 21 h 64"/>
                <a:gd name="T78" fmla="*/ 123 w 152"/>
                <a:gd name="T79" fmla="*/ 20 h 64"/>
                <a:gd name="T80" fmla="*/ 122 w 152"/>
                <a:gd name="T81" fmla="*/ 18 h 64"/>
                <a:gd name="T82" fmla="*/ 120 w 152"/>
                <a:gd name="T83" fmla="*/ 20 h 64"/>
                <a:gd name="T84" fmla="*/ 117 w 152"/>
                <a:gd name="T85" fmla="*/ 18 h 64"/>
                <a:gd name="T86" fmla="*/ 108 w 152"/>
                <a:gd name="T87" fmla="*/ 16 h 64"/>
                <a:gd name="T88" fmla="*/ 111 w 152"/>
                <a:gd name="T89" fmla="*/ 1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52" h="64">
                  <a:moveTo>
                    <a:pt x="150" y="53"/>
                  </a:moveTo>
                  <a:cubicBezTo>
                    <a:pt x="138" y="52"/>
                    <a:pt x="126" y="64"/>
                    <a:pt x="114" y="56"/>
                  </a:cubicBezTo>
                  <a:cubicBezTo>
                    <a:pt x="108" y="52"/>
                    <a:pt x="105" y="46"/>
                    <a:pt x="104" y="39"/>
                  </a:cubicBezTo>
                  <a:cubicBezTo>
                    <a:pt x="105" y="41"/>
                    <a:pt x="106" y="43"/>
                    <a:pt x="107" y="45"/>
                  </a:cubicBezTo>
                  <a:cubicBezTo>
                    <a:pt x="117" y="61"/>
                    <a:pt x="138" y="51"/>
                    <a:pt x="144" y="37"/>
                  </a:cubicBezTo>
                  <a:cubicBezTo>
                    <a:pt x="152" y="22"/>
                    <a:pt x="139" y="4"/>
                    <a:pt x="123" y="1"/>
                  </a:cubicBezTo>
                  <a:cubicBezTo>
                    <a:pt x="113" y="0"/>
                    <a:pt x="106" y="7"/>
                    <a:pt x="102" y="16"/>
                  </a:cubicBezTo>
                  <a:cubicBezTo>
                    <a:pt x="92" y="17"/>
                    <a:pt x="81" y="20"/>
                    <a:pt x="78" y="21"/>
                  </a:cubicBezTo>
                  <a:cubicBezTo>
                    <a:pt x="64" y="25"/>
                    <a:pt x="50" y="27"/>
                    <a:pt x="36" y="29"/>
                  </a:cubicBezTo>
                  <a:cubicBezTo>
                    <a:pt x="24" y="30"/>
                    <a:pt x="12" y="32"/>
                    <a:pt x="2" y="37"/>
                  </a:cubicBezTo>
                  <a:cubicBezTo>
                    <a:pt x="0" y="38"/>
                    <a:pt x="1" y="41"/>
                    <a:pt x="3" y="40"/>
                  </a:cubicBezTo>
                  <a:cubicBezTo>
                    <a:pt x="11" y="36"/>
                    <a:pt x="20" y="36"/>
                    <a:pt x="29" y="35"/>
                  </a:cubicBezTo>
                  <a:cubicBezTo>
                    <a:pt x="38" y="33"/>
                    <a:pt x="47" y="32"/>
                    <a:pt x="57" y="30"/>
                  </a:cubicBezTo>
                  <a:cubicBezTo>
                    <a:pt x="67" y="29"/>
                    <a:pt x="76" y="27"/>
                    <a:pt x="86" y="24"/>
                  </a:cubicBezTo>
                  <a:cubicBezTo>
                    <a:pt x="91" y="23"/>
                    <a:pt x="95" y="22"/>
                    <a:pt x="100" y="22"/>
                  </a:cubicBezTo>
                  <a:cubicBezTo>
                    <a:pt x="99" y="26"/>
                    <a:pt x="99" y="31"/>
                    <a:pt x="99" y="35"/>
                  </a:cubicBezTo>
                  <a:cubicBezTo>
                    <a:pt x="95" y="37"/>
                    <a:pt x="91" y="38"/>
                    <a:pt x="87" y="40"/>
                  </a:cubicBezTo>
                  <a:cubicBezTo>
                    <a:pt x="72" y="44"/>
                    <a:pt x="58" y="47"/>
                    <a:pt x="42" y="47"/>
                  </a:cubicBezTo>
                  <a:cubicBezTo>
                    <a:pt x="40" y="47"/>
                    <a:pt x="40" y="51"/>
                    <a:pt x="42" y="51"/>
                  </a:cubicBezTo>
                  <a:cubicBezTo>
                    <a:pt x="62" y="52"/>
                    <a:pt x="82" y="48"/>
                    <a:pt x="99" y="39"/>
                  </a:cubicBezTo>
                  <a:cubicBezTo>
                    <a:pt x="99" y="39"/>
                    <a:pt x="99" y="40"/>
                    <a:pt x="99" y="40"/>
                  </a:cubicBezTo>
                  <a:cubicBezTo>
                    <a:pt x="101" y="49"/>
                    <a:pt x="107" y="60"/>
                    <a:pt x="117" y="63"/>
                  </a:cubicBezTo>
                  <a:cubicBezTo>
                    <a:pt x="121" y="64"/>
                    <a:pt x="126" y="63"/>
                    <a:pt x="130" y="62"/>
                  </a:cubicBezTo>
                  <a:cubicBezTo>
                    <a:pt x="137" y="61"/>
                    <a:pt x="144" y="55"/>
                    <a:pt x="150" y="55"/>
                  </a:cubicBezTo>
                  <a:cubicBezTo>
                    <a:pt x="151" y="55"/>
                    <a:pt x="151" y="53"/>
                    <a:pt x="150" y="53"/>
                  </a:cubicBezTo>
                  <a:moveTo>
                    <a:pt x="114" y="24"/>
                  </a:moveTo>
                  <a:cubicBezTo>
                    <a:pt x="112" y="25"/>
                    <a:pt x="110" y="27"/>
                    <a:pt x="108" y="28"/>
                  </a:cubicBezTo>
                  <a:cubicBezTo>
                    <a:pt x="109" y="25"/>
                    <a:pt x="110" y="23"/>
                    <a:pt x="112" y="22"/>
                  </a:cubicBezTo>
                  <a:cubicBezTo>
                    <a:pt x="113" y="22"/>
                    <a:pt x="114" y="23"/>
                    <a:pt x="114" y="24"/>
                  </a:cubicBezTo>
                  <a:moveTo>
                    <a:pt x="111" y="11"/>
                  </a:moveTo>
                  <a:cubicBezTo>
                    <a:pt x="118" y="2"/>
                    <a:pt x="128" y="7"/>
                    <a:pt x="135" y="13"/>
                  </a:cubicBezTo>
                  <a:cubicBezTo>
                    <a:pt x="141" y="19"/>
                    <a:pt x="144" y="26"/>
                    <a:pt x="141" y="34"/>
                  </a:cubicBezTo>
                  <a:cubicBezTo>
                    <a:pt x="137" y="42"/>
                    <a:pt x="131" y="48"/>
                    <a:pt x="123" y="49"/>
                  </a:cubicBezTo>
                  <a:cubicBezTo>
                    <a:pt x="117" y="49"/>
                    <a:pt x="113" y="47"/>
                    <a:pt x="110" y="42"/>
                  </a:cubicBezTo>
                  <a:cubicBezTo>
                    <a:pt x="109" y="40"/>
                    <a:pt x="108" y="37"/>
                    <a:pt x="108" y="34"/>
                  </a:cubicBezTo>
                  <a:cubicBezTo>
                    <a:pt x="113" y="30"/>
                    <a:pt x="117" y="27"/>
                    <a:pt x="121" y="22"/>
                  </a:cubicBezTo>
                  <a:cubicBezTo>
                    <a:pt x="122" y="23"/>
                    <a:pt x="123" y="23"/>
                    <a:pt x="124" y="24"/>
                  </a:cubicBezTo>
                  <a:cubicBezTo>
                    <a:pt x="125" y="25"/>
                    <a:pt x="126" y="24"/>
                    <a:pt x="125" y="23"/>
                  </a:cubicBezTo>
                  <a:cubicBezTo>
                    <a:pt x="124" y="22"/>
                    <a:pt x="123" y="22"/>
                    <a:pt x="122" y="21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4" y="19"/>
                    <a:pt x="123" y="17"/>
                    <a:pt x="122" y="18"/>
                  </a:cubicBezTo>
                  <a:cubicBezTo>
                    <a:pt x="121" y="19"/>
                    <a:pt x="120" y="19"/>
                    <a:pt x="120" y="20"/>
                  </a:cubicBezTo>
                  <a:cubicBezTo>
                    <a:pt x="119" y="19"/>
                    <a:pt x="118" y="19"/>
                    <a:pt x="117" y="18"/>
                  </a:cubicBezTo>
                  <a:cubicBezTo>
                    <a:pt x="115" y="17"/>
                    <a:pt x="112" y="16"/>
                    <a:pt x="108" y="16"/>
                  </a:cubicBezTo>
                  <a:cubicBezTo>
                    <a:pt x="109" y="14"/>
                    <a:pt x="110" y="12"/>
                    <a:pt x="111" y="1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521"/>
            <p:cNvSpPr>
              <a:spLocks/>
            </p:cNvSpPr>
            <p:nvPr/>
          </p:nvSpPr>
          <p:spPr bwMode="auto">
            <a:xfrm>
              <a:off x="3259138" y="5370513"/>
              <a:ext cx="60325" cy="146050"/>
            </a:xfrm>
            <a:custGeom>
              <a:avLst/>
              <a:gdLst>
                <a:gd name="T0" fmla="*/ 28 w 28"/>
                <a:gd name="T1" fmla="*/ 0 h 68"/>
                <a:gd name="T2" fmla="*/ 20 w 28"/>
                <a:gd name="T3" fmla="*/ 16 h 68"/>
                <a:gd name="T4" fmla="*/ 12 w 28"/>
                <a:gd name="T5" fmla="*/ 36 h 68"/>
                <a:gd name="T6" fmla="*/ 5 w 28"/>
                <a:gd name="T7" fmla="*/ 54 h 68"/>
                <a:gd name="T8" fmla="*/ 0 w 28"/>
                <a:gd name="T9" fmla="*/ 68 h 68"/>
                <a:gd name="T10" fmla="*/ 1 w 28"/>
                <a:gd name="T11" fmla="*/ 68 h 68"/>
                <a:gd name="T12" fmla="*/ 9 w 28"/>
                <a:gd name="T13" fmla="*/ 49 h 68"/>
                <a:gd name="T14" fmla="*/ 18 w 28"/>
                <a:gd name="T15" fmla="*/ 29 h 68"/>
                <a:gd name="T16" fmla="*/ 23 w 28"/>
                <a:gd name="T17" fmla="*/ 13 h 68"/>
                <a:gd name="T18" fmla="*/ 28 w 28"/>
                <a:gd name="T19" fmla="*/ 0 h 68"/>
                <a:gd name="T20" fmla="*/ 28 w 28"/>
                <a:gd name="T21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68">
                  <a:moveTo>
                    <a:pt x="28" y="0"/>
                  </a:moveTo>
                  <a:cubicBezTo>
                    <a:pt x="26" y="6"/>
                    <a:pt x="22" y="10"/>
                    <a:pt x="20" y="16"/>
                  </a:cubicBezTo>
                  <a:cubicBezTo>
                    <a:pt x="18" y="23"/>
                    <a:pt x="15" y="29"/>
                    <a:pt x="12" y="36"/>
                  </a:cubicBezTo>
                  <a:cubicBezTo>
                    <a:pt x="9" y="42"/>
                    <a:pt x="8" y="48"/>
                    <a:pt x="5" y="54"/>
                  </a:cubicBezTo>
                  <a:cubicBezTo>
                    <a:pt x="2" y="59"/>
                    <a:pt x="0" y="62"/>
                    <a:pt x="0" y="68"/>
                  </a:cubicBezTo>
                  <a:cubicBezTo>
                    <a:pt x="0" y="68"/>
                    <a:pt x="1" y="68"/>
                    <a:pt x="1" y="68"/>
                  </a:cubicBezTo>
                  <a:cubicBezTo>
                    <a:pt x="1" y="61"/>
                    <a:pt x="7" y="55"/>
                    <a:pt x="9" y="49"/>
                  </a:cubicBezTo>
                  <a:cubicBezTo>
                    <a:pt x="12" y="42"/>
                    <a:pt x="15" y="36"/>
                    <a:pt x="18" y="29"/>
                  </a:cubicBezTo>
                  <a:cubicBezTo>
                    <a:pt x="20" y="24"/>
                    <a:pt x="21" y="18"/>
                    <a:pt x="23" y="13"/>
                  </a:cubicBezTo>
                  <a:cubicBezTo>
                    <a:pt x="25" y="8"/>
                    <a:pt x="28" y="5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522"/>
            <p:cNvSpPr>
              <a:spLocks/>
            </p:cNvSpPr>
            <p:nvPr/>
          </p:nvSpPr>
          <p:spPr bwMode="auto">
            <a:xfrm>
              <a:off x="3290888" y="5359401"/>
              <a:ext cx="63500" cy="180975"/>
            </a:xfrm>
            <a:custGeom>
              <a:avLst/>
              <a:gdLst>
                <a:gd name="T0" fmla="*/ 27 w 29"/>
                <a:gd name="T1" fmla="*/ 1 h 84"/>
                <a:gd name="T2" fmla="*/ 25 w 29"/>
                <a:gd name="T3" fmla="*/ 2 h 84"/>
                <a:gd name="T4" fmla="*/ 25 w 29"/>
                <a:gd name="T5" fmla="*/ 4 h 84"/>
                <a:gd name="T6" fmla="*/ 12 w 29"/>
                <a:gd name="T7" fmla="*/ 42 h 84"/>
                <a:gd name="T8" fmla="*/ 0 w 29"/>
                <a:gd name="T9" fmla="*/ 83 h 84"/>
                <a:gd name="T10" fmla="*/ 1 w 29"/>
                <a:gd name="T11" fmla="*/ 83 h 84"/>
                <a:gd name="T12" fmla="*/ 14 w 29"/>
                <a:gd name="T13" fmla="*/ 45 h 84"/>
                <a:gd name="T14" fmla="*/ 28 w 29"/>
                <a:gd name="T15" fmla="*/ 2 h 84"/>
                <a:gd name="T16" fmla="*/ 27 w 29"/>
                <a:gd name="T17" fmla="*/ 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84">
                  <a:moveTo>
                    <a:pt x="27" y="1"/>
                  </a:moveTo>
                  <a:cubicBezTo>
                    <a:pt x="25" y="2"/>
                    <a:pt x="25" y="2"/>
                    <a:pt x="25" y="2"/>
                  </a:cubicBezTo>
                  <a:cubicBezTo>
                    <a:pt x="24" y="2"/>
                    <a:pt x="25" y="3"/>
                    <a:pt x="25" y="4"/>
                  </a:cubicBezTo>
                  <a:cubicBezTo>
                    <a:pt x="20" y="16"/>
                    <a:pt x="16" y="29"/>
                    <a:pt x="12" y="42"/>
                  </a:cubicBezTo>
                  <a:cubicBezTo>
                    <a:pt x="8" y="56"/>
                    <a:pt x="1" y="69"/>
                    <a:pt x="0" y="83"/>
                  </a:cubicBezTo>
                  <a:cubicBezTo>
                    <a:pt x="0" y="84"/>
                    <a:pt x="1" y="84"/>
                    <a:pt x="1" y="83"/>
                  </a:cubicBezTo>
                  <a:cubicBezTo>
                    <a:pt x="4" y="70"/>
                    <a:pt x="11" y="58"/>
                    <a:pt x="14" y="45"/>
                  </a:cubicBezTo>
                  <a:cubicBezTo>
                    <a:pt x="18" y="30"/>
                    <a:pt x="22" y="16"/>
                    <a:pt x="28" y="2"/>
                  </a:cubicBezTo>
                  <a:cubicBezTo>
                    <a:pt x="29" y="1"/>
                    <a:pt x="28" y="0"/>
                    <a:pt x="27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523"/>
            <p:cNvSpPr>
              <a:spLocks/>
            </p:cNvSpPr>
            <p:nvPr/>
          </p:nvSpPr>
          <p:spPr bwMode="auto">
            <a:xfrm>
              <a:off x="3275013" y="5408613"/>
              <a:ext cx="92075" cy="239713"/>
            </a:xfrm>
            <a:custGeom>
              <a:avLst/>
              <a:gdLst>
                <a:gd name="T0" fmla="*/ 40 w 43"/>
                <a:gd name="T1" fmla="*/ 1 h 111"/>
                <a:gd name="T2" fmla="*/ 32 w 43"/>
                <a:gd name="T3" fmla="*/ 20 h 111"/>
                <a:gd name="T4" fmla="*/ 21 w 43"/>
                <a:gd name="T5" fmla="*/ 51 h 111"/>
                <a:gd name="T6" fmla="*/ 9 w 43"/>
                <a:gd name="T7" fmla="*/ 84 h 111"/>
                <a:gd name="T8" fmla="*/ 0 w 43"/>
                <a:gd name="T9" fmla="*/ 109 h 111"/>
                <a:gd name="T10" fmla="*/ 2 w 43"/>
                <a:gd name="T11" fmla="*/ 110 h 111"/>
                <a:gd name="T12" fmla="*/ 9 w 43"/>
                <a:gd name="T13" fmla="*/ 92 h 111"/>
                <a:gd name="T14" fmla="*/ 19 w 43"/>
                <a:gd name="T15" fmla="*/ 63 h 111"/>
                <a:gd name="T16" fmla="*/ 31 w 43"/>
                <a:gd name="T17" fmla="*/ 32 h 111"/>
                <a:gd name="T18" fmla="*/ 42 w 43"/>
                <a:gd name="T19" fmla="*/ 3 h 111"/>
                <a:gd name="T20" fmla="*/ 40 w 43"/>
                <a:gd name="T21" fmla="*/ 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111">
                  <a:moveTo>
                    <a:pt x="40" y="1"/>
                  </a:moveTo>
                  <a:cubicBezTo>
                    <a:pt x="36" y="7"/>
                    <a:pt x="34" y="13"/>
                    <a:pt x="32" y="20"/>
                  </a:cubicBezTo>
                  <a:cubicBezTo>
                    <a:pt x="29" y="30"/>
                    <a:pt x="25" y="40"/>
                    <a:pt x="21" y="51"/>
                  </a:cubicBezTo>
                  <a:cubicBezTo>
                    <a:pt x="17" y="61"/>
                    <a:pt x="13" y="72"/>
                    <a:pt x="9" y="84"/>
                  </a:cubicBezTo>
                  <a:cubicBezTo>
                    <a:pt x="7" y="92"/>
                    <a:pt x="6" y="102"/>
                    <a:pt x="0" y="109"/>
                  </a:cubicBezTo>
                  <a:cubicBezTo>
                    <a:pt x="0" y="110"/>
                    <a:pt x="1" y="111"/>
                    <a:pt x="2" y="110"/>
                  </a:cubicBezTo>
                  <a:cubicBezTo>
                    <a:pt x="6" y="105"/>
                    <a:pt x="8" y="99"/>
                    <a:pt x="9" y="92"/>
                  </a:cubicBezTo>
                  <a:cubicBezTo>
                    <a:pt x="12" y="82"/>
                    <a:pt x="16" y="73"/>
                    <a:pt x="19" y="63"/>
                  </a:cubicBezTo>
                  <a:cubicBezTo>
                    <a:pt x="23" y="52"/>
                    <a:pt x="27" y="42"/>
                    <a:pt x="31" y="32"/>
                  </a:cubicBezTo>
                  <a:cubicBezTo>
                    <a:pt x="35" y="23"/>
                    <a:pt x="36" y="11"/>
                    <a:pt x="42" y="3"/>
                  </a:cubicBezTo>
                  <a:cubicBezTo>
                    <a:pt x="43" y="2"/>
                    <a:pt x="41" y="0"/>
                    <a:pt x="40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524"/>
            <p:cNvSpPr>
              <a:spLocks/>
            </p:cNvSpPr>
            <p:nvPr/>
          </p:nvSpPr>
          <p:spPr bwMode="auto">
            <a:xfrm>
              <a:off x="3294063" y="5462588"/>
              <a:ext cx="87313" cy="274638"/>
            </a:xfrm>
            <a:custGeom>
              <a:avLst/>
              <a:gdLst>
                <a:gd name="T0" fmla="*/ 38 w 41"/>
                <a:gd name="T1" fmla="*/ 2 h 128"/>
                <a:gd name="T2" fmla="*/ 29 w 41"/>
                <a:gd name="T3" fmla="*/ 40 h 128"/>
                <a:gd name="T4" fmla="*/ 18 w 41"/>
                <a:gd name="T5" fmla="*/ 73 h 128"/>
                <a:gd name="T6" fmla="*/ 6 w 41"/>
                <a:gd name="T7" fmla="*/ 109 h 128"/>
                <a:gd name="T8" fmla="*/ 1 w 41"/>
                <a:gd name="T9" fmla="*/ 127 h 128"/>
                <a:gd name="T10" fmla="*/ 3 w 41"/>
                <a:gd name="T11" fmla="*/ 127 h 128"/>
                <a:gd name="T12" fmla="*/ 11 w 41"/>
                <a:gd name="T13" fmla="*/ 103 h 128"/>
                <a:gd name="T14" fmla="*/ 22 w 41"/>
                <a:gd name="T15" fmla="*/ 68 h 128"/>
                <a:gd name="T16" fmla="*/ 32 w 41"/>
                <a:gd name="T17" fmla="*/ 39 h 128"/>
                <a:gd name="T18" fmla="*/ 41 w 41"/>
                <a:gd name="T19" fmla="*/ 2 h 128"/>
                <a:gd name="T20" fmla="*/ 38 w 41"/>
                <a:gd name="T21" fmla="*/ 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" h="128">
                  <a:moveTo>
                    <a:pt x="38" y="2"/>
                  </a:moveTo>
                  <a:cubicBezTo>
                    <a:pt x="35" y="14"/>
                    <a:pt x="33" y="27"/>
                    <a:pt x="29" y="40"/>
                  </a:cubicBezTo>
                  <a:cubicBezTo>
                    <a:pt x="25" y="51"/>
                    <a:pt x="21" y="61"/>
                    <a:pt x="18" y="73"/>
                  </a:cubicBezTo>
                  <a:cubicBezTo>
                    <a:pt x="14" y="85"/>
                    <a:pt x="11" y="97"/>
                    <a:pt x="6" y="109"/>
                  </a:cubicBezTo>
                  <a:cubicBezTo>
                    <a:pt x="4" y="115"/>
                    <a:pt x="0" y="121"/>
                    <a:pt x="1" y="127"/>
                  </a:cubicBezTo>
                  <a:cubicBezTo>
                    <a:pt x="1" y="128"/>
                    <a:pt x="3" y="128"/>
                    <a:pt x="3" y="127"/>
                  </a:cubicBezTo>
                  <a:cubicBezTo>
                    <a:pt x="3" y="119"/>
                    <a:pt x="9" y="111"/>
                    <a:pt x="11" y="103"/>
                  </a:cubicBezTo>
                  <a:cubicBezTo>
                    <a:pt x="15" y="91"/>
                    <a:pt x="18" y="80"/>
                    <a:pt x="22" y="68"/>
                  </a:cubicBezTo>
                  <a:cubicBezTo>
                    <a:pt x="25" y="58"/>
                    <a:pt x="29" y="49"/>
                    <a:pt x="32" y="39"/>
                  </a:cubicBezTo>
                  <a:cubicBezTo>
                    <a:pt x="36" y="27"/>
                    <a:pt x="38" y="14"/>
                    <a:pt x="41" y="2"/>
                  </a:cubicBezTo>
                  <a:cubicBezTo>
                    <a:pt x="41" y="1"/>
                    <a:pt x="39" y="0"/>
                    <a:pt x="38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525"/>
            <p:cNvSpPr>
              <a:spLocks/>
            </p:cNvSpPr>
            <p:nvPr/>
          </p:nvSpPr>
          <p:spPr bwMode="auto">
            <a:xfrm>
              <a:off x="3368676" y="5902326"/>
              <a:ext cx="84138" cy="247650"/>
            </a:xfrm>
            <a:custGeom>
              <a:avLst/>
              <a:gdLst>
                <a:gd name="T0" fmla="*/ 36 w 39"/>
                <a:gd name="T1" fmla="*/ 2 h 115"/>
                <a:gd name="T2" fmla="*/ 15 w 39"/>
                <a:gd name="T3" fmla="*/ 64 h 115"/>
                <a:gd name="T4" fmla="*/ 6 w 39"/>
                <a:gd name="T5" fmla="*/ 93 h 115"/>
                <a:gd name="T6" fmla="*/ 1 w 39"/>
                <a:gd name="T7" fmla="*/ 115 h 115"/>
                <a:gd name="T8" fmla="*/ 3 w 39"/>
                <a:gd name="T9" fmla="*/ 115 h 115"/>
                <a:gd name="T10" fmla="*/ 10 w 39"/>
                <a:gd name="T11" fmla="*/ 91 h 115"/>
                <a:gd name="T12" fmla="*/ 19 w 39"/>
                <a:gd name="T13" fmla="*/ 62 h 115"/>
                <a:gd name="T14" fmla="*/ 38 w 39"/>
                <a:gd name="T15" fmla="*/ 2 h 115"/>
                <a:gd name="T16" fmla="*/ 36 w 39"/>
                <a:gd name="T17" fmla="*/ 2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115">
                  <a:moveTo>
                    <a:pt x="36" y="2"/>
                  </a:moveTo>
                  <a:cubicBezTo>
                    <a:pt x="28" y="22"/>
                    <a:pt x="23" y="44"/>
                    <a:pt x="15" y="64"/>
                  </a:cubicBezTo>
                  <a:cubicBezTo>
                    <a:pt x="12" y="74"/>
                    <a:pt x="9" y="83"/>
                    <a:pt x="6" y="93"/>
                  </a:cubicBezTo>
                  <a:cubicBezTo>
                    <a:pt x="4" y="100"/>
                    <a:pt x="0" y="107"/>
                    <a:pt x="1" y="115"/>
                  </a:cubicBezTo>
                  <a:cubicBezTo>
                    <a:pt x="2" y="115"/>
                    <a:pt x="2" y="115"/>
                    <a:pt x="3" y="115"/>
                  </a:cubicBezTo>
                  <a:cubicBezTo>
                    <a:pt x="4" y="106"/>
                    <a:pt x="8" y="99"/>
                    <a:pt x="10" y="91"/>
                  </a:cubicBezTo>
                  <a:cubicBezTo>
                    <a:pt x="12" y="81"/>
                    <a:pt x="16" y="72"/>
                    <a:pt x="19" y="62"/>
                  </a:cubicBezTo>
                  <a:cubicBezTo>
                    <a:pt x="26" y="42"/>
                    <a:pt x="31" y="22"/>
                    <a:pt x="38" y="2"/>
                  </a:cubicBezTo>
                  <a:cubicBezTo>
                    <a:pt x="39" y="1"/>
                    <a:pt x="36" y="0"/>
                    <a:pt x="36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526"/>
            <p:cNvSpPr>
              <a:spLocks/>
            </p:cNvSpPr>
            <p:nvPr/>
          </p:nvSpPr>
          <p:spPr bwMode="auto">
            <a:xfrm>
              <a:off x="3433763" y="6053138"/>
              <a:ext cx="66675" cy="177800"/>
            </a:xfrm>
            <a:custGeom>
              <a:avLst/>
              <a:gdLst>
                <a:gd name="T0" fmla="*/ 28 w 31"/>
                <a:gd name="T1" fmla="*/ 2 h 83"/>
                <a:gd name="T2" fmla="*/ 13 w 31"/>
                <a:gd name="T3" fmla="*/ 48 h 83"/>
                <a:gd name="T4" fmla="*/ 3 w 31"/>
                <a:gd name="T5" fmla="*/ 71 h 83"/>
                <a:gd name="T6" fmla="*/ 1 w 31"/>
                <a:gd name="T7" fmla="*/ 82 h 83"/>
                <a:gd name="T8" fmla="*/ 3 w 31"/>
                <a:gd name="T9" fmla="*/ 82 h 83"/>
                <a:gd name="T10" fmla="*/ 8 w 31"/>
                <a:gd name="T11" fmla="*/ 66 h 83"/>
                <a:gd name="T12" fmla="*/ 17 w 31"/>
                <a:gd name="T13" fmla="*/ 45 h 83"/>
                <a:gd name="T14" fmla="*/ 31 w 31"/>
                <a:gd name="T15" fmla="*/ 2 h 83"/>
                <a:gd name="T16" fmla="*/ 28 w 31"/>
                <a:gd name="T17" fmla="*/ 2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83">
                  <a:moveTo>
                    <a:pt x="28" y="2"/>
                  </a:moveTo>
                  <a:cubicBezTo>
                    <a:pt x="25" y="18"/>
                    <a:pt x="19" y="33"/>
                    <a:pt x="13" y="48"/>
                  </a:cubicBezTo>
                  <a:cubicBezTo>
                    <a:pt x="10" y="56"/>
                    <a:pt x="7" y="63"/>
                    <a:pt x="3" y="71"/>
                  </a:cubicBezTo>
                  <a:cubicBezTo>
                    <a:pt x="2" y="75"/>
                    <a:pt x="0" y="78"/>
                    <a:pt x="1" y="82"/>
                  </a:cubicBezTo>
                  <a:cubicBezTo>
                    <a:pt x="1" y="83"/>
                    <a:pt x="3" y="83"/>
                    <a:pt x="3" y="82"/>
                  </a:cubicBezTo>
                  <a:cubicBezTo>
                    <a:pt x="4" y="76"/>
                    <a:pt x="6" y="71"/>
                    <a:pt x="8" y="66"/>
                  </a:cubicBezTo>
                  <a:cubicBezTo>
                    <a:pt x="11" y="59"/>
                    <a:pt x="14" y="52"/>
                    <a:pt x="17" y="45"/>
                  </a:cubicBezTo>
                  <a:cubicBezTo>
                    <a:pt x="22" y="31"/>
                    <a:pt x="28" y="17"/>
                    <a:pt x="31" y="2"/>
                  </a:cubicBezTo>
                  <a:cubicBezTo>
                    <a:pt x="31" y="1"/>
                    <a:pt x="29" y="0"/>
                    <a:pt x="28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527"/>
            <p:cNvSpPr>
              <a:spLocks/>
            </p:cNvSpPr>
            <p:nvPr/>
          </p:nvSpPr>
          <p:spPr bwMode="auto">
            <a:xfrm>
              <a:off x="3465513" y="6107113"/>
              <a:ext cx="52388" cy="139700"/>
            </a:xfrm>
            <a:custGeom>
              <a:avLst/>
              <a:gdLst>
                <a:gd name="T0" fmla="*/ 21 w 24"/>
                <a:gd name="T1" fmla="*/ 2 h 65"/>
                <a:gd name="T2" fmla="*/ 7 w 24"/>
                <a:gd name="T3" fmla="*/ 37 h 65"/>
                <a:gd name="T4" fmla="*/ 1 w 24"/>
                <a:gd name="T5" fmla="*/ 65 h 65"/>
                <a:gd name="T6" fmla="*/ 3 w 24"/>
                <a:gd name="T7" fmla="*/ 65 h 65"/>
                <a:gd name="T8" fmla="*/ 23 w 24"/>
                <a:gd name="T9" fmla="*/ 2 h 65"/>
                <a:gd name="T10" fmla="*/ 21 w 24"/>
                <a:gd name="T11" fmla="*/ 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65">
                  <a:moveTo>
                    <a:pt x="21" y="2"/>
                  </a:moveTo>
                  <a:cubicBezTo>
                    <a:pt x="16" y="13"/>
                    <a:pt x="11" y="25"/>
                    <a:pt x="7" y="37"/>
                  </a:cubicBezTo>
                  <a:cubicBezTo>
                    <a:pt x="4" y="46"/>
                    <a:pt x="0" y="56"/>
                    <a:pt x="1" y="65"/>
                  </a:cubicBezTo>
                  <a:cubicBezTo>
                    <a:pt x="1" y="65"/>
                    <a:pt x="3" y="65"/>
                    <a:pt x="3" y="65"/>
                  </a:cubicBezTo>
                  <a:cubicBezTo>
                    <a:pt x="8" y="43"/>
                    <a:pt x="16" y="23"/>
                    <a:pt x="23" y="2"/>
                  </a:cubicBezTo>
                  <a:cubicBezTo>
                    <a:pt x="24" y="1"/>
                    <a:pt x="21" y="0"/>
                    <a:pt x="21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528"/>
            <p:cNvSpPr>
              <a:spLocks/>
            </p:cNvSpPr>
            <p:nvPr/>
          </p:nvSpPr>
          <p:spPr bwMode="auto">
            <a:xfrm>
              <a:off x="3500438" y="6100763"/>
              <a:ext cx="49213" cy="120650"/>
            </a:xfrm>
            <a:custGeom>
              <a:avLst/>
              <a:gdLst>
                <a:gd name="T0" fmla="*/ 20 w 23"/>
                <a:gd name="T1" fmla="*/ 2 h 56"/>
                <a:gd name="T2" fmla="*/ 10 w 23"/>
                <a:gd name="T3" fmla="*/ 31 h 56"/>
                <a:gd name="T4" fmla="*/ 0 w 23"/>
                <a:gd name="T5" fmla="*/ 55 h 56"/>
                <a:gd name="T6" fmla="*/ 1 w 23"/>
                <a:gd name="T7" fmla="*/ 55 h 56"/>
                <a:gd name="T8" fmla="*/ 22 w 23"/>
                <a:gd name="T9" fmla="*/ 3 h 56"/>
                <a:gd name="T10" fmla="*/ 20 w 23"/>
                <a:gd name="T11" fmla="*/ 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56">
                  <a:moveTo>
                    <a:pt x="20" y="2"/>
                  </a:moveTo>
                  <a:cubicBezTo>
                    <a:pt x="17" y="12"/>
                    <a:pt x="14" y="22"/>
                    <a:pt x="10" y="31"/>
                  </a:cubicBezTo>
                  <a:cubicBezTo>
                    <a:pt x="7" y="39"/>
                    <a:pt x="1" y="47"/>
                    <a:pt x="0" y="55"/>
                  </a:cubicBezTo>
                  <a:cubicBezTo>
                    <a:pt x="0" y="55"/>
                    <a:pt x="1" y="56"/>
                    <a:pt x="1" y="55"/>
                  </a:cubicBezTo>
                  <a:cubicBezTo>
                    <a:pt x="10" y="38"/>
                    <a:pt x="17" y="21"/>
                    <a:pt x="22" y="3"/>
                  </a:cubicBezTo>
                  <a:cubicBezTo>
                    <a:pt x="23" y="1"/>
                    <a:pt x="20" y="0"/>
                    <a:pt x="20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529"/>
            <p:cNvSpPr>
              <a:spLocks/>
            </p:cNvSpPr>
            <p:nvPr/>
          </p:nvSpPr>
          <p:spPr bwMode="auto">
            <a:xfrm>
              <a:off x="3532188" y="6099176"/>
              <a:ext cx="52388" cy="111125"/>
            </a:xfrm>
            <a:custGeom>
              <a:avLst/>
              <a:gdLst>
                <a:gd name="T0" fmla="*/ 23 w 24"/>
                <a:gd name="T1" fmla="*/ 1 h 52"/>
                <a:gd name="T2" fmla="*/ 10 w 24"/>
                <a:gd name="T3" fmla="*/ 27 h 52"/>
                <a:gd name="T4" fmla="*/ 1 w 24"/>
                <a:gd name="T5" fmla="*/ 51 h 52"/>
                <a:gd name="T6" fmla="*/ 1 w 24"/>
                <a:gd name="T7" fmla="*/ 51 h 52"/>
                <a:gd name="T8" fmla="*/ 7 w 24"/>
                <a:gd name="T9" fmla="*/ 38 h 52"/>
                <a:gd name="T10" fmla="*/ 15 w 24"/>
                <a:gd name="T11" fmla="*/ 24 h 52"/>
                <a:gd name="T12" fmla="*/ 24 w 24"/>
                <a:gd name="T13" fmla="*/ 1 h 52"/>
                <a:gd name="T14" fmla="*/ 23 w 24"/>
                <a:gd name="T15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52">
                  <a:moveTo>
                    <a:pt x="23" y="1"/>
                  </a:moveTo>
                  <a:cubicBezTo>
                    <a:pt x="22" y="11"/>
                    <a:pt x="15" y="19"/>
                    <a:pt x="10" y="27"/>
                  </a:cubicBezTo>
                  <a:cubicBezTo>
                    <a:pt x="5" y="34"/>
                    <a:pt x="4" y="43"/>
                    <a:pt x="1" y="51"/>
                  </a:cubicBezTo>
                  <a:cubicBezTo>
                    <a:pt x="0" y="51"/>
                    <a:pt x="1" y="52"/>
                    <a:pt x="1" y="51"/>
                  </a:cubicBezTo>
                  <a:cubicBezTo>
                    <a:pt x="4" y="47"/>
                    <a:pt x="5" y="43"/>
                    <a:pt x="7" y="38"/>
                  </a:cubicBezTo>
                  <a:cubicBezTo>
                    <a:pt x="8" y="33"/>
                    <a:pt x="12" y="28"/>
                    <a:pt x="15" y="24"/>
                  </a:cubicBezTo>
                  <a:cubicBezTo>
                    <a:pt x="19" y="17"/>
                    <a:pt x="24" y="10"/>
                    <a:pt x="24" y="1"/>
                  </a:cubicBezTo>
                  <a:cubicBezTo>
                    <a:pt x="24" y="0"/>
                    <a:pt x="23" y="0"/>
                    <a:pt x="23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530"/>
            <p:cNvSpPr>
              <a:spLocks/>
            </p:cNvSpPr>
            <p:nvPr/>
          </p:nvSpPr>
          <p:spPr bwMode="auto">
            <a:xfrm>
              <a:off x="3573463" y="6151563"/>
              <a:ext cx="23813" cy="66675"/>
            </a:xfrm>
            <a:custGeom>
              <a:avLst/>
              <a:gdLst>
                <a:gd name="T0" fmla="*/ 9 w 11"/>
                <a:gd name="T1" fmla="*/ 1 h 31"/>
                <a:gd name="T2" fmla="*/ 2 w 11"/>
                <a:gd name="T3" fmla="*/ 30 h 31"/>
                <a:gd name="T4" fmla="*/ 2 w 11"/>
                <a:gd name="T5" fmla="*/ 30 h 31"/>
                <a:gd name="T6" fmla="*/ 2 w 11"/>
                <a:gd name="T7" fmla="*/ 28 h 31"/>
                <a:gd name="T8" fmla="*/ 2 w 11"/>
                <a:gd name="T9" fmla="*/ 28 h 31"/>
                <a:gd name="T10" fmla="*/ 2 w 11"/>
                <a:gd name="T11" fmla="*/ 27 h 31"/>
                <a:gd name="T12" fmla="*/ 3 w 11"/>
                <a:gd name="T13" fmla="*/ 22 h 31"/>
                <a:gd name="T14" fmla="*/ 5 w 11"/>
                <a:gd name="T15" fmla="*/ 14 h 31"/>
                <a:gd name="T16" fmla="*/ 10 w 11"/>
                <a:gd name="T17" fmla="*/ 1 h 31"/>
                <a:gd name="T18" fmla="*/ 9 w 11"/>
                <a:gd name="T19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31">
                  <a:moveTo>
                    <a:pt x="9" y="1"/>
                  </a:moveTo>
                  <a:cubicBezTo>
                    <a:pt x="5" y="10"/>
                    <a:pt x="0" y="20"/>
                    <a:pt x="2" y="30"/>
                  </a:cubicBezTo>
                  <a:cubicBezTo>
                    <a:pt x="2" y="31"/>
                    <a:pt x="2" y="30"/>
                    <a:pt x="2" y="30"/>
                  </a:cubicBezTo>
                  <a:cubicBezTo>
                    <a:pt x="2" y="29"/>
                    <a:pt x="2" y="29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8"/>
                    <a:pt x="2" y="27"/>
                    <a:pt x="2" y="27"/>
                  </a:cubicBezTo>
                  <a:cubicBezTo>
                    <a:pt x="3" y="26"/>
                    <a:pt x="3" y="24"/>
                    <a:pt x="3" y="22"/>
                  </a:cubicBezTo>
                  <a:cubicBezTo>
                    <a:pt x="3" y="19"/>
                    <a:pt x="4" y="17"/>
                    <a:pt x="5" y="14"/>
                  </a:cubicBezTo>
                  <a:cubicBezTo>
                    <a:pt x="7" y="10"/>
                    <a:pt x="9" y="6"/>
                    <a:pt x="10" y="1"/>
                  </a:cubicBezTo>
                  <a:cubicBezTo>
                    <a:pt x="11" y="0"/>
                    <a:pt x="9" y="0"/>
                    <a:pt x="9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531"/>
            <p:cNvSpPr>
              <a:spLocks/>
            </p:cNvSpPr>
            <p:nvPr/>
          </p:nvSpPr>
          <p:spPr bwMode="auto">
            <a:xfrm>
              <a:off x="3849688" y="5832476"/>
              <a:ext cx="15875" cy="87313"/>
            </a:xfrm>
            <a:custGeom>
              <a:avLst/>
              <a:gdLst>
                <a:gd name="T0" fmla="*/ 5 w 8"/>
                <a:gd name="T1" fmla="*/ 2 h 41"/>
                <a:gd name="T2" fmla="*/ 2 w 8"/>
                <a:gd name="T3" fmla="*/ 17 h 41"/>
                <a:gd name="T4" fmla="*/ 1 w 8"/>
                <a:gd name="T5" fmla="*/ 30 h 41"/>
                <a:gd name="T6" fmla="*/ 1 w 8"/>
                <a:gd name="T7" fmla="*/ 40 h 41"/>
                <a:gd name="T8" fmla="*/ 2 w 8"/>
                <a:gd name="T9" fmla="*/ 40 h 41"/>
                <a:gd name="T10" fmla="*/ 5 w 8"/>
                <a:gd name="T11" fmla="*/ 23 h 41"/>
                <a:gd name="T12" fmla="*/ 7 w 8"/>
                <a:gd name="T13" fmla="*/ 3 h 41"/>
                <a:gd name="T14" fmla="*/ 5 w 8"/>
                <a:gd name="T15" fmla="*/ 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41">
                  <a:moveTo>
                    <a:pt x="5" y="2"/>
                  </a:moveTo>
                  <a:cubicBezTo>
                    <a:pt x="2" y="6"/>
                    <a:pt x="2" y="12"/>
                    <a:pt x="2" y="17"/>
                  </a:cubicBezTo>
                  <a:cubicBezTo>
                    <a:pt x="3" y="22"/>
                    <a:pt x="2" y="26"/>
                    <a:pt x="1" y="30"/>
                  </a:cubicBezTo>
                  <a:cubicBezTo>
                    <a:pt x="1" y="34"/>
                    <a:pt x="0" y="36"/>
                    <a:pt x="1" y="40"/>
                  </a:cubicBezTo>
                  <a:cubicBezTo>
                    <a:pt x="1" y="41"/>
                    <a:pt x="2" y="41"/>
                    <a:pt x="2" y="40"/>
                  </a:cubicBezTo>
                  <a:cubicBezTo>
                    <a:pt x="3" y="35"/>
                    <a:pt x="5" y="29"/>
                    <a:pt x="5" y="23"/>
                  </a:cubicBezTo>
                  <a:cubicBezTo>
                    <a:pt x="5" y="17"/>
                    <a:pt x="3" y="9"/>
                    <a:pt x="7" y="3"/>
                  </a:cubicBezTo>
                  <a:cubicBezTo>
                    <a:pt x="8" y="2"/>
                    <a:pt x="6" y="0"/>
                    <a:pt x="5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532"/>
            <p:cNvSpPr>
              <a:spLocks/>
            </p:cNvSpPr>
            <p:nvPr/>
          </p:nvSpPr>
          <p:spPr bwMode="auto">
            <a:xfrm>
              <a:off x="3859213" y="5784851"/>
              <a:ext cx="33338" cy="139700"/>
            </a:xfrm>
            <a:custGeom>
              <a:avLst/>
              <a:gdLst>
                <a:gd name="T0" fmla="*/ 13 w 15"/>
                <a:gd name="T1" fmla="*/ 2 h 65"/>
                <a:gd name="T2" fmla="*/ 5 w 15"/>
                <a:gd name="T3" fmla="*/ 34 h 65"/>
                <a:gd name="T4" fmla="*/ 1 w 15"/>
                <a:gd name="T5" fmla="*/ 64 h 65"/>
                <a:gd name="T6" fmla="*/ 2 w 15"/>
                <a:gd name="T7" fmla="*/ 64 h 65"/>
                <a:gd name="T8" fmla="*/ 9 w 15"/>
                <a:gd name="T9" fmla="*/ 32 h 65"/>
                <a:gd name="T10" fmla="*/ 15 w 15"/>
                <a:gd name="T11" fmla="*/ 2 h 65"/>
                <a:gd name="T12" fmla="*/ 13 w 15"/>
                <a:gd name="T13" fmla="*/ 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65">
                  <a:moveTo>
                    <a:pt x="13" y="2"/>
                  </a:moveTo>
                  <a:cubicBezTo>
                    <a:pt x="10" y="13"/>
                    <a:pt x="9" y="23"/>
                    <a:pt x="5" y="34"/>
                  </a:cubicBezTo>
                  <a:cubicBezTo>
                    <a:pt x="2" y="44"/>
                    <a:pt x="0" y="54"/>
                    <a:pt x="1" y="64"/>
                  </a:cubicBezTo>
                  <a:cubicBezTo>
                    <a:pt x="1" y="65"/>
                    <a:pt x="2" y="65"/>
                    <a:pt x="2" y="64"/>
                  </a:cubicBezTo>
                  <a:cubicBezTo>
                    <a:pt x="3" y="53"/>
                    <a:pt x="5" y="42"/>
                    <a:pt x="9" y="32"/>
                  </a:cubicBezTo>
                  <a:cubicBezTo>
                    <a:pt x="12" y="22"/>
                    <a:pt x="13" y="12"/>
                    <a:pt x="15" y="2"/>
                  </a:cubicBezTo>
                  <a:cubicBezTo>
                    <a:pt x="15" y="1"/>
                    <a:pt x="13" y="0"/>
                    <a:pt x="13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533"/>
            <p:cNvSpPr>
              <a:spLocks/>
            </p:cNvSpPr>
            <p:nvPr/>
          </p:nvSpPr>
          <p:spPr bwMode="auto">
            <a:xfrm>
              <a:off x="3883026" y="5721351"/>
              <a:ext cx="58738" cy="192088"/>
            </a:xfrm>
            <a:custGeom>
              <a:avLst/>
              <a:gdLst>
                <a:gd name="T0" fmla="*/ 24 w 27"/>
                <a:gd name="T1" fmla="*/ 2 h 90"/>
                <a:gd name="T2" fmla="*/ 18 w 27"/>
                <a:gd name="T3" fmla="*/ 28 h 90"/>
                <a:gd name="T4" fmla="*/ 16 w 27"/>
                <a:gd name="T5" fmla="*/ 32 h 90"/>
                <a:gd name="T6" fmla="*/ 19 w 27"/>
                <a:gd name="T7" fmla="*/ 17 h 90"/>
                <a:gd name="T8" fmla="*/ 17 w 27"/>
                <a:gd name="T9" fmla="*/ 17 h 90"/>
                <a:gd name="T10" fmla="*/ 9 w 27"/>
                <a:gd name="T11" fmla="*/ 59 h 90"/>
                <a:gd name="T12" fmla="*/ 2 w 27"/>
                <a:gd name="T13" fmla="*/ 90 h 90"/>
                <a:gd name="T14" fmla="*/ 4 w 27"/>
                <a:gd name="T15" fmla="*/ 90 h 90"/>
                <a:gd name="T16" fmla="*/ 12 w 27"/>
                <a:gd name="T17" fmla="*/ 56 h 90"/>
                <a:gd name="T18" fmla="*/ 15 w 27"/>
                <a:gd name="T19" fmla="*/ 40 h 90"/>
                <a:gd name="T20" fmla="*/ 18 w 27"/>
                <a:gd name="T21" fmla="*/ 35 h 90"/>
                <a:gd name="T22" fmla="*/ 21 w 27"/>
                <a:gd name="T23" fmla="*/ 26 h 90"/>
                <a:gd name="T24" fmla="*/ 27 w 27"/>
                <a:gd name="T25" fmla="*/ 2 h 90"/>
                <a:gd name="T26" fmla="*/ 24 w 27"/>
                <a:gd name="T27" fmla="*/ 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7" h="90">
                  <a:moveTo>
                    <a:pt x="24" y="2"/>
                  </a:moveTo>
                  <a:cubicBezTo>
                    <a:pt x="22" y="11"/>
                    <a:pt x="21" y="20"/>
                    <a:pt x="18" y="28"/>
                  </a:cubicBezTo>
                  <a:cubicBezTo>
                    <a:pt x="18" y="29"/>
                    <a:pt x="17" y="31"/>
                    <a:pt x="16" y="32"/>
                  </a:cubicBezTo>
                  <a:cubicBezTo>
                    <a:pt x="17" y="27"/>
                    <a:pt x="18" y="22"/>
                    <a:pt x="19" y="17"/>
                  </a:cubicBezTo>
                  <a:cubicBezTo>
                    <a:pt x="19" y="16"/>
                    <a:pt x="17" y="15"/>
                    <a:pt x="17" y="17"/>
                  </a:cubicBezTo>
                  <a:cubicBezTo>
                    <a:pt x="13" y="31"/>
                    <a:pt x="12" y="45"/>
                    <a:pt x="9" y="59"/>
                  </a:cubicBezTo>
                  <a:cubicBezTo>
                    <a:pt x="7" y="69"/>
                    <a:pt x="0" y="79"/>
                    <a:pt x="2" y="90"/>
                  </a:cubicBezTo>
                  <a:cubicBezTo>
                    <a:pt x="2" y="90"/>
                    <a:pt x="3" y="90"/>
                    <a:pt x="4" y="90"/>
                  </a:cubicBezTo>
                  <a:cubicBezTo>
                    <a:pt x="5" y="78"/>
                    <a:pt x="10" y="68"/>
                    <a:pt x="12" y="56"/>
                  </a:cubicBezTo>
                  <a:cubicBezTo>
                    <a:pt x="13" y="51"/>
                    <a:pt x="14" y="45"/>
                    <a:pt x="15" y="40"/>
                  </a:cubicBezTo>
                  <a:cubicBezTo>
                    <a:pt x="16" y="38"/>
                    <a:pt x="17" y="37"/>
                    <a:pt x="18" y="35"/>
                  </a:cubicBezTo>
                  <a:cubicBezTo>
                    <a:pt x="20" y="32"/>
                    <a:pt x="21" y="29"/>
                    <a:pt x="21" y="26"/>
                  </a:cubicBezTo>
                  <a:cubicBezTo>
                    <a:pt x="24" y="18"/>
                    <a:pt x="25" y="10"/>
                    <a:pt x="27" y="2"/>
                  </a:cubicBezTo>
                  <a:cubicBezTo>
                    <a:pt x="27" y="1"/>
                    <a:pt x="24" y="0"/>
                    <a:pt x="24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534"/>
            <p:cNvSpPr>
              <a:spLocks/>
            </p:cNvSpPr>
            <p:nvPr/>
          </p:nvSpPr>
          <p:spPr bwMode="auto">
            <a:xfrm>
              <a:off x="3967163" y="5694363"/>
              <a:ext cx="4763" cy="11113"/>
            </a:xfrm>
            <a:custGeom>
              <a:avLst/>
              <a:gdLst>
                <a:gd name="T0" fmla="*/ 0 w 2"/>
                <a:gd name="T1" fmla="*/ 2 h 5"/>
                <a:gd name="T2" fmla="*/ 0 w 2"/>
                <a:gd name="T3" fmla="*/ 4 h 5"/>
                <a:gd name="T4" fmla="*/ 2 w 2"/>
                <a:gd name="T5" fmla="*/ 4 h 5"/>
                <a:gd name="T6" fmla="*/ 2 w 2"/>
                <a:gd name="T7" fmla="*/ 2 h 5"/>
                <a:gd name="T8" fmla="*/ 0 w 2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2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0" y="5"/>
                    <a:pt x="2" y="5"/>
                    <a:pt x="2" y="4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2" y="0"/>
                    <a:pt x="0" y="0"/>
                    <a:pt x="0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86" name="PA_组合 685"/>
          <p:cNvGrpSpPr/>
          <p:nvPr>
            <p:custDataLst>
              <p:tags r:id="rId22"/>
            </p:custDataLst>
          </p:nvPr>
        </p:nvGrpSpPr>
        <p:grpSpPr>
          <a:xfrm>
            <a:off x="5046981" y="5278438"/>
            <a:ext cx="952500" cy="965200"/>
            <a:chOff x="4356101" y="5278438"/>
            <a:chExt cx="952500" cy="965200"/>
          </a:xfrm>
        </p:grpSpPr>
        <p:sp>
          <p:nvSpPr>
            <p:cNvPr id="193" name="Freeform 535"/>
            <p:cNvSpPr>
              <a:spLocks noEditPoints="1"/>
            </p:cNvSpPr>
            <p:nvPr/>
          </p:nvSpPr>
          <p:spPr bwMode="auto">
            <a:xfrm>
              <a:off x="4356101" y="5278438"/>
              <a:ext cx="952500" cy="965200"/>
            </a:xfrm>
            <a:custGeom>
              <a:avLst/>
              <a:gdLst>
                <a:gd name="T0" fmla="*/ 390 w 442"/>
                <a:gd name="T1" fmla="*/ 73 h 450"/>
                <a:gd name="T2" fmla="*/ 363 w 442"/>
                <a:gd name="T3" fmla="*/ 6 h 450"/>
                <a:gd name="T4" fmla="*/ 300 w 442"/>
                <a:gd name="T5" fmla="*/ 2 h 450"/>
                <a:gd name="T6" fmla="*/ 209 w 442"/>
                <a:gd name="T7" fmla="*/ 5 h 450"/>
                <a:gd name="T8" fmla="*/ 103 w 442"/>
                <a:gd name="T9" fmla="*/ 10 h 450"/>
                <a:gd name="T10" fmla="*/ 81 w 442"/>
                <a:gd name="T11" fmla="*/ 60 h 450"/>
                <a:gd name="T12" fmla="*/ 40 w 442"/>
                <a:gd name="T13" fmla="*/ 89 h 450"/>
                <a:gd name="T14" fmla="*/ 78 w 442"/>
                <a:gd name="T15" fmla="*/ 230 h 450"/>
                <a:gd name="T16" fmla="*/ 113 w 442"/>
                <a:gd name="T17" fmla="*/ 272 h 450"/>
                <a:gd name="T18" fmla="*/ 142 w 442"/>
                <a:gd name="T19" fmla="*/ 292 h 450"/>
                <a:gd name="T20" fmla="*/ 216 w 442"/>
                <a:gd name="T21" fmla="*/ 372 h 450"/>
                <a:gd name="T22" fmla="*/ 146 w 442"/>
                <a:gd name="T23" fmla="*/ 429 h 450"/>
                <a:gd name="T24" fmla="*/ 242 w 442"/>
                <a:gd name="T25" fmla="*/ 446 h 450"/>
                <a:gd name="T26" fmla="*/ 331 w 442"/>
                <a:gd name="T27" fmla="*/ 424 h 450"/>
                <a:gd name="T28" fmla="*/ 313 w 442"/>
                <a:gd name="T29" fmla="*/ 398 h 450"/>
                <a:gd name="T30" fmla="*/ 271 w 442"/>
                <a:gd name="T31" fmla="*/ 374 h 450"/>
                <a:gd name="T32" fmla="*/ 271 w 442"/>
                <a:gd name="T33" fmla="*/ 326 h 450"/>
                <a:gd name="T34" fmla="*/ 350 w 442"/>
                <a:gd name="T35" fmla="*/ 253 h 450"/>
                <a:gd name="T36" fmla="*/ 362 w 442"/>
                <a:gd name="T37" fmla="*/ 228 h 450"/>
                <a:gd name="T38" fmla="*/ 412 w 442"/>
                <a:gd name="T39" fmla="*/ 189 h 450"/>
                <a:gd name="T40" fmla="*/ 417 w 442"/>
                <a:gd name="T41" fmla="*/ 74 h 450"/>
                <a:gd name="T42" fmla="*/ 360 w 442"/>
                <a:gd name="T43" fmla="*/ 208 h 450"/>
                <a:gd name="T44" fmla="*/ 329 w 442"/>
                <a:gd name="T45" fmla="*/ 264 h 450"/>
                <a:gd name="T46" fmla="*/ 256 w 442"/>
                <a:gd name="T47" fmla="*/ 351 h 450"/>
                <a:gd name="T48" fmla="*/ 294 w 442"/>
                <a:gd name="T49" fmla="*/ 405 h 450"/>
                <a:gd name="T50" fmla="*/ 304 w 442"/>
                <a:gd name="T51" fmla="*/ 425 h 450"/>
                <a:gd name="T52" fmla="*/ 252 w 442"/>
                <a:gd name="T53" fmla="*/ 436 h 450"/>
                <a:gd name="T54" fmla="*/ 186 w 442"/>
                <a:gd name="T55" fmla="*/ 432 h 450"/>
                <a:gd name="T56" fmla="*/ 195 w 442"/>
                <a:gd name="T57" fmla="*/ 405 h 450"/>
                <a:gd name="T58" fmla="*/ 209 w 442"/>
                <a:gd name="T59" fmla="*/ 293 h 450"/>
                <a:gd name="T60" fmla="*/ 133 w 442"/>
                <a:gd name="T61" fmla="*/ 268 h 450"/>
                <a:gd name="T62" fmla="*/ 111 w 442"/>
                <a:gd name="T63" fmla="*/ 233 h 450"/>
                <a:gd name="T64" fmla="*/ 21 w 442"/>
                <a:gd name="T65" fmla="*/ 135 h 450"/>
                <a:gd name="T66" fmla="*/ 89 w 442"/>
                <a:gd name="T67" fmla="*/ 106 h 450"/>
                <a:gd name="T68" fmla="*/ 107 w 442"/>
                <a:gd name="T69" fmla="*/ 22 h 450"/>
                <a:gd name="T70" fmla="*/ 228 w 442"/>
                <a:gd name="T71" fmla="*/ 12 h 450"/>
                <a:gd name="T72" fmla="*/ 310 w 442"/>
                <a:gd name="T73" fmla="*/ 10 h 450"/>
                <a:gd name="T74" fmla="*/ 358 w 442"/>
                <a:gd name="T75" fmla="*/ 95 h 450"/>
                <a:gd name="T76" fmla="*/ 422 w 442"/>
                <a:gd name="T77" fmla="*/ 88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42" h="450">
                  <a:moveTo>
                    <a:pt x="417" y="74"/>
                  </a:moveTo>
                  <a:cubicBezTo>
                    <a:pt x="408" y="70"/>
                    <a:pt x="400" y="70"/>
                    <a:pt x="390" y="73"/>
                  </a:cubicBezTo>
                  <a:cubicBezTo>
                    <a:pt x="385" y="75"/>
                    <a:pt x="377" y="82"/>
                    <a:pt x="371" y="85"/>
                  </a:cubicBezTo>
                  <a:cubicBezTo>
                    <a:pt x="371" y="61"/>
                    <a:pt x="388" y="18"/>
                    <a:pt x="363" y="6"/>
                  </a:cubicBezTo>
                  <a:cubicBezTo>
                    <a:pt x="352" y="0"/>
                    <a:pt x="333" y="2"/>
                    <a:pt x="322" y="1"/>
                  </a:cubicBezTo>
                  <a:cubicBezTo>
                    <a:pt x="316" y="1"/>
                    <a:pt x="307" y="1"/>
                    <a:pt x="300" y="2"/>
                  </a:cubicBezTo>
                  <a:cubicBezTo>
                    <a:pt x="285" y="2"/>
                    <a:pt x="270" y="4"/>
                    <a:pt x="255" y="3"/>
                  </a:cubicBezTo>
                  <a:cubicBezTo>
                    <a:pt x="239" y="2"/>
                    <a:pt x="224" y="3"/>
                    <a:pt x="209" y="5"/>
                  </a:cubicBezTo>
                  <a:cubicBezTo>
                    <a:pt x="189" y="7"/>
                    <a:pt x="169" y="4"/>
                    <a:pt x="149" y="5"/>
                  </a:cubicBezTo>
                  <a:cubicBezTo>
                    <a:pt x="134" y="6"/>
                    <a:pt x="118" y="7"/>
                    <a:pt x="103" y="10"/>
                  </a:cubicBezTo>
                  <a:cubicBezTo>
                    <a:pt x="95" y="11"/>
                    <a:pt x="86" y="13"/>
                    <a:pt x="82" y="21"/>
                  </a:cubicBezTo>
                  <a:cubicBezTo>
                    <a:pt x="77" y="32"/>
                    <a:pt x="81" y="49"/>
                    <a:pt x="81" y="60"/>
                  </a:cubicBezTo>
                  <a:cubicBezTo>
                    <a:pt x="81" y="68"/>
                    <a:pt x="82" y="76"/>
                    <a:pt x="84" y="84"/>
                  </a:cubicBezTo>
                  <a:cubicBezTo>
                    <a:pt x="70" y="79"/>
                    <a:pt x="53" y="81"/>
                    <a:pt x="40" y="89"/>
                  </a:cubicBezTo>
                  <a:cubicBezTo>
                    <a:pt x="14" y="106"/>
                    <a:pt x="0" y="137"/>
                    <a:pt x="9" y="168"/>
                  </a:cubicBezTo>
                  <a:cubicBezTo>
                    <a:pt x="18" y="198"/>
                    <a:pt x="51" y="218"/>
                    <a:pt x="78" y="230"/>
                  </a:cubicBezTo>
                  <a:cubicBezTo>
                    <a:pt x="85" y="234"/>
                    <a:pt x="95" y="236"/>
                    <a:pt x="101" y="241"/>
                  </a:cubicBezTo>
                  <a:cubicBezTo>
                    <a:pt x="114" y="252"/>
                    <a:pt x="107" y="261"/>
                    <a:pt x="113" y="272"/>
                  </a:cubicBezTo>
                  <a:cubicBezTo>
                    <a:pt x="116" y="279"/>
                    <a:pt x="120" y="279"/>
                    <a:pt x="125" y="279"/>
                  </a:cubicBezTo>
                  <a:cubicBezTo>
                    <a:pt x="130" y="284"/>
                    <a:pt x="135" y="289"/>
                    <a:pt x="142" y="292"/>
                  </a:cubicBezTo>
                  <a:cubicBezTo>
                    <a:pt x="162" y="302"/>
                    <a:pt x="185" y="296"/>
                    <a:pt x="204" y="306"/>
                  </a:cubicBezTo>
                  <a:cubicBezTo>
                    <a:pt x="226" y="319"/>
                    <a:pt x="223" y="350"/>
                    <a:pt x="216" y="372"/>
                  </a:cubicBezTo>
                  <a:cubicBezTo>
                    <a:pt x="210" y="391"/>
                    <a:pt x="183" y="396"/>
                    <a:pt x="167" y="405"/>
                  </a:cubicBezTo>
                  <a:cubicBezTo>
                    <a:pt x="159" y="409"/>
                    <a:pt x="145" y="417"/>
                    <a:pt x="146" y="429"/>
                  </a:cubicBezTo>
                  <a:cubicBezTo>
                    <a:pt x="147" y="441"/>
                    <a:pt x="161" y="444"/>
                    <a:pt x="171" y="444"/>
                  </a:cubicBezTo>
                  <a:cubicBezTo>
                    <a:pt x="195" y="445"/>
                    <a:pt x="218" y="446"/>
                    <a:pt x="242" y="446"/>
                  </a:cubicBezTo>
                  <a:cubicBezTo>
                    <a:pt x="253" y="447"/>
                    <a:pt x="269" y="450"/>
                    <a:pt x="278" y="440"/>
                  </a:cubicBezTo>
                  <a:cubicBezTo>
                    <a:pt x="298" y="442"/>
                    <a:pt x="320" y="439"/>
                    <a:pt x="331" y="424"/>
                  </a:cubicBezTo>
                  <a:cubicBezTo>
                    <a:pt x="335" y="417"/>
                    <a:pt x="334" y="410"/>
                    <a:pt x="328" y="404"/>
                  </a:cubicBezTo>
                  <a:cubicBezTo>
                    <a:pt x="324" y="400"/>
                    <a:pt x="318" y="399"/>
                    <a:pt x="313" y="398"/>
                  </a:cubicBezTo>
                  <a:cubicBezTo>
                    <a:pt x="304" y="395"/>
                    <a:pt x="296" y="391"/>
                    <a:pt x="288" y="387"/>
                  </a:cubicBezTo>
                  <a:cubicBezTo>
                    <a:pt x="281" y="384"/>
                    <a:pt x="275" y="381"/>
                    <a:pt x="271" y="374"/>
                  </a:cubicBezTo>
                  <a:cubicBezTo>
                    <a:pt x="270" y="370"/>
                    <a:pt x="270" y="364"/>
                    <a:pt x="270" y="359"/>
                  </a:cubicBezTo>
                  <a:cubicBezTo>
                    <a:pt x="268" y="347"/>
                    <a:pt x="269" y="338"/>
                    <a:pt x="271" y="326"/>
                  </a:cubicBezTo>
                  <a:cubicBezTo>
                    <a:pt x="274" y="306"/>
                    <a:pt x="293" y="298"/>
                    <a:pt x="311" y="293"/>
                  </a:cubicBezTo>
                  <a:cubicBezTo>
                    <a:pt x="329" y="287"/>
                    <a:pt x="344" y="272"/>
                    <a:pt x="350" y="253"/>
                  </a:cubicBezTo>
                  <a:cubicBezTo>
                    <a:pt x="352" y="252"/>
                    <a:pt x="354" y="250"/>
                    <a:pt x="353" y="246"/>
                  </a:cubicBezTo>
                  <a:cubicBezTo>
                    <a:pt x="351" y="241"/>
                    <a:pt x="360" y="232"/>
                    <a:pt x="362" y="228"/>
                  </a:cubicBezTo>
                  <a:cubicBezTo>
                    <a:pt x="368" y="219"/>
                    <a:pt x="373" y="213"/>
                    <a:pt x="382" y="207"/>
                  </a:cubicBezTo>
                  <a:cubicBezTo>
                    <a:pt x="391" y="200"/>
                    <a:pt x="403" y="197"/>
                    <a:pt x="412" y="189"/>
                  </a:cubicBezTo>
                  <a:cubicBezTo>
                    <a:pt x="429" y="175"/>
                    <a:pt x="438" y="144"/>
                    <a:pt x="440" y="122"/>
                  </a:cubicBezTo>
                  <a:cubicBezTo>
                    <a:pt x="442" y="100"/>
                    <a:pt x="438" y="83"/>
                    <a:pt x="417" y="74"/>
                  </a:cubicBezTo>
                  <a:moveTo>
                    <a:pt x="411" y="170"/>
                  </a:moveTo>
                  <a:cubicBezTo>
                    <a:pt x="399" y="188"/>
                    <a:pt x="374" y="191"/>
                    <a:pt x="360" y="208"/>
                  </a:cubicBezTo>
                  <a:cubicBezTo>
                    <a:pt x="353" y="217"/>
                    <a:pt x="338" y="234"/>
                    <a:pt x="340" y="247"/>
                  </a:cubicBezTo>
                  <a:cubicBezTo>
                    <a:pt x="338" y="253"/>
                    <a:pt x="333" y="259"/>
                    <a:pt x="329" y="264"/>
                  </a:cubicBezTo>
                  <a:cubicBezTo>
                    <a:pt x="319" y="280"/>
                    <a:pt x="303" y="280"/>
                    <a:pt x="287" y="288"/>
                  </a:cubicBezTo>
                  <a:cubicBezTo>
                    <a:pt x="261" y="301"/>
                    <a:pt x="253" y="324"/>
                    <a:pt x="256" y="351"/>
                  </a:cubicBezTo>
                  <a:cubicBezTo>
                    <a:pt x="257" y="362"/>
                    <a:pt x="256" y="378"/>
                    <a:pt x="264" y="387"/>
                  </a:cubicBezTo>
                  <a:cubicBezTo>
                    <a:pt x="271" y="395"/>
                    <a:pt x="284" y="400"/>
                    <a:pt x="294" y="405"/>
                  </a:cubicBezTo>
                  <a:cubicBezTo>
                    <a:pt x="299" y="407"/>
                    <a:pt x="305" y="408"/>
                    <a:pt x="309" y="410"/>
                  </a:cubicBezTo>
                  <a:cubicBezTo>
                    <a:pt x="323" y="418"/>
                    <a:pt x="313" y="422"/>
                    <a:pt x="304" y="425"/>
                  </a:cubicBezTo>
                  <a:cubicBezTo>
                    <a:pt x="288" y="429"/>
                    <a:pt x="270" y="426"/>
                    <a:pt x="253" y="429"/>
                  </a:cubicBezTo>
                  <a:cubicBezTo>
                    <a:pt x="250" y="429"/>
                    <a:pt x="250" y="434"/>
                    <a:pt x="252" y="436"/>
                  </a:cubicBezTo>
                  <a:cubicBezTo>
                    <a:pt x="240" y="436"/>
                    <a:pt x="227" y="435"/>
                    <a:pt x="218" y="434"/>
                  </a:cubicBezTo>
                  <a:cubicBezTo>
                    <a:pt x="207" y="432"/>
                    <a:pt x="197" y="432"/>
                    <a:pt x="186" y="432"/>
                  </a:cubicBezTo>
                  <a:cubicBezTo>
                    <a:pt x="180" y="432"/>
                    <a:pt x="158" y="435"/>
                    <a:pt x="161" y="424"/>
                  </a:cubicBezTo>
                  <a:cubicBezTo>
                    <a:pt x="164" y="416"/>
                    <a:pt x="188" y="409"/>
                    <a:pt x="195" y="405"/>
                  </a:cubicBezTo>
                  <a:cubicBezTo>
                    <a:pt x="213" y="398"/>
                    <a:pt x="226" y="393"/>
                    <a:pt x="230" y="373"/>
                  </a:cubicBezTo>
                  <a:cubicBezTo>
                    <a:pt x="236" y="342"/>
                    <a:pt x="241" y="310"/>
                    <a:pt x="209" y="293"/>
                  </a:cubicBezTo>
                  <a:cubicBezTo>
                    <a:pt x="193" y="285"/>
                    <a:pt x="177" y="287"/>
                    <a:pt x="159" y="283"/>
                  </a:cubicBezTo>
                  <a:cubicBezTo>
                    <a:pt x="148" y="281"/>
                    <a:pt x="141" y="275"/>
                    <a:pt x="133" y="268"/>
                  </a:cubicBezTo>
                  <a:cubicBezTo>
                    <a:pt x="129" y="265"/>
                    <a:pt x="126" y="260"/>
                    <a:pt x="122" y="257"/>
                  </a:cubicBezTo>
                  <a:cubicBezTo>
                    <a:pt x="120" y="248"/>
                    <a:pt x="118" y="238"/>
                    <a:pt x="111" y="233"/>
                  </a:cubicBezTo>
                  <a:cubicBezTo>
                    <a:pt x="96" y="220"/>
                    <a:pt x="73" y="214"/>
                    <a:pt x="56" y="204"/>
                  </a:cubicBezTo>
                  <a:cubicBezTo>
                    <a:pt x="30" y="187"/>
                    <a:pt x="16" y="167"/>
                    <a:pt x="21" y="135"/>
                  </a:cubicBezTo>
                  <a:cubicBezTo>
                    <a:pt x="24" y="118"/>
                    <a:pt x="36" y="105"/>
                    <a:pt x="52" y="98"/>
                  </a:cubicBezTo>
                  <a:cubicBezTo>
                    <a:pt x="63" y="93"/>
                    <a:pt x="82" y="94"/>
                    <a:pt x="89" y="106"/>
                  </a:cubicBezTo>
                  <a:cubicBezTo>
                    <a:pt x="93" y="112"/>
                    <a:pt x="104" y="108"/>
                    <a:pt x="102" y="101"/>
                  </a:cubicBezTo>
                  <a:cubicBezTo>
                    <a:pt x="96" y="83"/>
                    <a:pt x="80" y="26"/>
                    <a:pt x="107" y="22"/>
                  </a:cubicBezTo>
                  <a:cubicBezTo>
                    <a:pt x="134" y="18"/>
                    <a:pt x="159" y="16"/>
                    <a:pt x="186" y="16"/>
                  </a:cubicBezTo>
                  <a:cubicBezTo>
                    <a:pt x="200" y="16"/>
                    <a:pt x="213" y="13"/>
                    <a:pt x="228" y="12"/>
                  </a:cubicBezTo>
                  <a:cubicBezTo>
                    <a:pt x="240" y="11"/>
                    <a:pt x="252" y="13"/>
                    <a:pt x="265" y="13"/>
                  </a:cubicBezTo>
                  <a:cubicBezTo>
                    <a:pt x="280" y="13"/>
                    <a:pt x="295" y="11"/>
                    <a:pt x="310" y="10"/>
                  </a:cubicBezTo>
                  <a:cubicBezTo>
                    <a:pt x="322" y="10"/>
                    <a:pt x="340" y="9"/>
                    <a:pt x="351" y="13"/>
                  </a:cubicBezTo>
                  <a:cubicBezTo>
                    <a:pt x="378" y="23"/>
                    <a:pt x="354" y="74"/>
                    <a:pt x="358" y="95"/>
                  </a:cubicBezTo>
                  <a:cubicBezTo>
                    <a:pt x="359" y="98"/>
                    <a:pt x="362" y="100"/>
                    <a:pt x="365" y="100"/>
                  </a:cubicBezTo>
                  <a:cubicBezTo>
                    <a:pt x="386" y="102"/>
                    <a:pt x="396" y="63"/>
                    <a:pt x="422" y="88"/>
                  </a:cubicBezTo>
                  <a:cubicBezTo>
                    <a:pt x="440" y="106"/>
                    <a:pt x="423" y="152"/>
                    <a:pt x="411" y="17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536"/>
            <p:cNvSpPr>
              <a:spLocks noEditPoints="1"/>
            </p:cNvSpPr>
            <p:nvPr/>
          </p:nvSpPr>
          <p:spPr bwMode="auto">
            <a:xfrm>
              <a:off x="4427538" y="5527676"/>
              <a:ext cx="169863" cy="203200"/>
            </a:xfrm>
            <a:custGeom>
              <a:avLst/>
              <a:gdLst>
                <a:gd name="T0" fmla="*/ 74 w 79"/>
                <a:gd name="T1" fmla="*/ 52 h 95"/>
                <a:gd name="T2" fmla="*/ 70 w 79"/>
                <a:gd name="T3" fmla="*/ 30 h 95"/>
                <a:gd name="T4" fmla="*/ 64 w 79"/>
                <a:gd name="T5" fmla="*/ 17 h 95"/>
                <a:gd name="T6" fmla="*/ 62 w 79"/>
                <a:gd name="T7" fmla="*/ 15 h 95"/>
                <a:gd name="T8" fmla="*/ 47 w 79"/>
                <a:gd name="T9" fmla="*/ 2 h 95"/>
                <a:gd name="T10" fmla="*/ 10 w 79"/>
                <a:gd name="T11" fmla="*/ 16 h 95"/>
                <a:gd name="T12" fmla="*/ 8 w 79"/>
                <a:gd name="T13" fmla="*/ 61 h 95"/>
                <a:gd name="T14" fmla="*/ 67 w 79"/>
                <a:gd name="T15" fmla="*/ 92 h 95"/>
                <a:gd name="T16" fmla="*/ 77 w 79"/>
                <a:gd name="T17" fmla="*/ 90 h 95"/>
                <a:gd name="T18" fmla="*/ 74 w 79"/>
                <a:gd name="T19" fmla="*/ 52 h 95"/>
                <a:gd name="T20" fmla="*/ 15 w 79"/>
                <a:gd name="T21" fmla="*/ 43 h 95"/>
                <a:gd name="T22" fmla="*/ 36 w 79"/>
                <a:gd name="T23" fmla="*/ 12 h 95"/>
                <a:gd name="T24" fmla="*/ 57 w 79"/>
                <a:gd name="T25" fmla="*/ 15 h 95"/>
                <a:gd name="T26" fmla="*/ 54 w 79"/>
                <a:gd name="T27" fmla="*/ 21 h 95"/>
                <a:gd name="T28" fmla="*/ 62 w 79"/>
                <a:gd name="T29" fmla="*/ 47 h 95"/>
                <a:gd name="T30" fmla="*/ 67 w 79"/>
                <a:gd name="T31" fmla="*/ 77 h 95"/>
                <a:gd name="T32" fmla="*/ 48 w 79"/>
                <a:gd name="T33" fmla="*/ 69 h 95"/>
                <a:gd name="T34" fmla="*/ 15 w 79"/>
                <a:gd name="T35" fmla="*/ 43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9" h="95">
                  <a:moveTo>
                    <a:pt x="74" y="52"/>
                  </a:moveTo>
                  <a:cubicBezTo>
                    <a:pt x="73" y="45"/>
                    <a:pt x="72" y="37"/>
                    <a:pt x="70" y="30"/>
                  </a:cubicBezTo>
                  <a:cubicBezTo>
                    <a:pt x="69" y="25"/>
                    <a:pt x="66" y="22"/>
                    <a:pt x="64" y="17"/>
                  </a:cubicBezTo>
                  <a:cubicBezTo>
                    <a:pt x="63" y="16"/>
                    <a:pt x="63" y="15"/>
                    <a:pt x="62" y="15"/>
                  </a:cubicBezTo>
                  <a:cubicBezTo>
                    <a:pt x="64" y="7"/>
                    <a:pt x="54" y="3"/>
                    <a:pt x="47" y="2"/>
                  </a:cubicBezTo>
                  <a:cubicBezTo>
                    <a:pt x="33" y="0"/>
                    <a:pt x="18" y="3"/>
                    <a:pt x="10" y="16"/>
                  </a:cubicBezTo>
                  <a:cubicBezTo>
                    <a:pt x="2" y="28"/>
                    <a:pt x="0" y="49"/>
                    <a:pt x="8" y="61"/>
                  </a:cubicBezTo>
                  <a:cubicBezTo>
                    <a:pt x="23" y="80"/>
                    <a:pt x="51" y="76"/>
                    <a:pt x="67" y="92"/>
                  </a:cubicBezTo>
                  <a:cubicBezTo>
                    <a:pt x="70" y="95"/>
                    <a:pt x="76" y="94"/>
                    <a:pt x="77" y="90"/>
                  </a:cubicBezTo>
                  <a:cubicBezTo>
                    <a:pt x="79" y="77"/>
                    <a:pt x="77" y="64"/>
                    <a:pt x="74" y="52"/>
                  </a:cubicBezTo>
                  <a:moveTo>
                    <a:pt x="15" y="43"/>
                  </a:moveTo>
                  <a:cubicBezTo>
                    <a:pt x="13" y="29"/>
                    <a:pt x="21" y="15"/>
                    <a:pt x="36" y="12"/>
                  </a:cubicBezTo>
                  <a:cubicBezTo>
                    <a:pt x="42" y="12"/>
                    <a:pt x="52" y="11"/>
                    <a:pt x="57" y="15"/>
                  </a:cubicBezTo>
                  <a:cubicBezTo>
                    <a:pt x="55" y="17"/>
                    <a:pt x="54" y="19"/>
                    <a:pt x="54" y="21"/>
                  </a:cubicBezTo>
                  <a:cubicBezTo>
                    <a:pt x="56" y="30"/>
                    <a:pt x="60" y="38"/>
                    <a:pt x="62" y="47"/>
                  </a:cubicBezTo>
                  <a:cubicBezTo>
                    <a:pt x="64" y="57"/>
                    <a:pt x="67" y="67"/>
                    <a:pt x="67" y="77"/>
                  </a:cubicBezTo>
                  <a:cubicBezTo>
                    <a:pt x="61" y="74"/>
                    <a:pt x="55" y="71"/>
                    <a:pt x="48" y="69"/>
                  </a:cubicBezTo>
                  <a:cubicBezTo>
                    <a:pt x="34" y="65"/>
                    <a:pt x="17" y="62"/>
                    <a:pt x="15" y="43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537"/>
            <p:cNvSpPr>
              <a:spLocks noEditPoints="1"/>
            </p:cNvSpPr>
            <p:nvPr/>
          </p:nvSpPr>
          <p:spPr bwMode="auto">
            <a:xfrm>
              <a:off x="5121276" y="5480051"/>
              <a:ext cx="152400" cy="198438"/>
            </a:xfrm>
            <a:custGeom>
              <a:avLst/>
              <a:gdLst>
                <a:gd name="T0" fmla="*/ 58 w 71"/>
                <a:gd name="T1" fmla="*/ 9 h 92"/>
                <a:gd name="T2" fmla="*/ 23 w 71"/>
                <a:gd name="T3" fmla="*/ 16 h 92"/>
                <a:gd name="T4" fmla="*/ 12 w 71"/>
                <a:gd name="T5" fmla="*/ 43 h 92"/>
                <a:gd name="T6" fmla="*/ 7 w 71"/>
                <a:gd name="T7" fmla="*/ 77 h 92"/>
                <a:gd name="T8" fmla="*/ 1 w 71"/>
                <a:gd name="T9" fmla="*/ 82 h 92"/>
                <a:gd name="T10" fmla="*/ 5 w 71"/>
                <a:gd name="T11" fmla="*/ 88 h 92"/>
                <a:gd name="T12" fmla="*/ 30 w 71"/>
                <a:gd name="T13" fmla="*/ 87 h 92"/>
                <a:gd name="T14" fmla="*/ 48 w 71"/>
                <a:gd name="T15" fmla="*/ 67 h 92"/>
                <a:gd name="T16" fmla="*/ 58 w 71"/>
                <a:gd name="T17" fmla="*/ 9 h 92"/>
                <a:gd name="T18" fmla="*/ 50 w 71"/>
                <a:gd name="T19" fmla="*/ 30 h 92"/>
                <a:gd name="T20" fmla="*/ 30 w 71"/>
                <a:gd name="T21" fmla="*/ 72 h 92"/>
                <a:gd name="T22" fmla="*/ 17 w 71"/>
                <a:gd name="T23" fmla="*/ 76 h 92"/>
                <a:gd name="T24" fmla="*/ 12 w 71"/>
                <a:gd name="T25" fmla="*/ 76 h 92"/>
                <a:gd name="T26" fmla="*/ 21 w 71"/>
                <a:gd name="T27" fmla="*/ 43 h 92"/>
                <a:gd name="T28" fmla="*/ 33 w 71"/>
                <a:gd name="T29" fmla="*/ 21 h 92"/>
                <a:gd name="T30" fmla="*/ 46 w 71"/>
                <a:gd name="T31" fmla="*/ 16 h 92"/>
                <a:gd name="T32" fmla="*/ 50 w 71"/>
                <a:gd name="T33" fmla="*/ 20 h 92"/>
                <a:gd name="T34" fmla="*/ 50 w 71"/>
                <a:gd name="T35" fmla="*/ 3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1" h="92">
                  <a:moveTo>
                    <a:pt x="58" y="9"/>
                  </a:moveTo>
                  <a:cubicBezTo>
                    <a:pt x="49" y="0"/>
                    <a:pt x="30" y="9"/>
                    <a:pt x="23" y="16"/>
                  </a:cubicBezTo>
                  <a:cubicBezTo>
                    <a:pt x="17" y="24"/>
                    <a:pt x="15" y="34"/>
                    <a:pt x="12" y="43"/>
                  </a:cubicBezTo>
                  <a:cubicBezTo>
                    <a:pt x="9" y="54"/>
                    <a:pt x="9" y="65"/>
                    <a:pt x="7" y="77"/>
                  </a:cubicBezTo>
                  <a:cubicBezTo>
                    <a:pt x="5" y="78"/>
                    <a:pt x="3" y="80"/>
                    <a:pt x="1" y="82"/>
                  </a:cubicBezTo>
                  <a:cubicBezTo>
                    <a:pt x="0" y="85"/>
                    <a:pt x="2" y="88"/>
                    <a:pt x="5" y="88"/>
                  </a:cubicBezTo>
                  <a:cubicBezTo>
                    <a:pt x="14" y="88"/>
                    <a:pt x="21" y="92"/>
                    <a:pt x="30" y="87"/>
                  </a:cubicBezTo>
                  <a:cubicBezTo>
                    <a:pt x="37" y="82"/>
                    <a:pt x="43" y="74"/>
                    <a:pt x="48" y="67"/>
                  </a:cubicBezTo>
                  <a:cubicBezTo>
                    <a:pt x="56" y="53"/>
                    <a:pt x="71" y="23"/>
                    <a:pt x="58" y="9"/>
                  </a:cubicBezTo>
                  <a:moveTo>
                    <a:pt x="50" y="30"/>
                  </a:moveTo>
                  <a:cubicBezTo>
                    <a:pt x="48" y="44"/>
                    <a:pt x="40" y="63"/>
                    <a:pt x="30" y="72"/>
                  </a:cubicBezTo>
                  <a:cubicBezTo>
                    <a:pt x="26" y="75"/>
                    <a:pt x="22" y="77"/>
                    <a:pt x="17" y="76"/>
                  </a:cubicBezTo>
                  <a:cubicBezTo>
                    <a:pt x="15" y="76"/>
                    <a:pt x="14" y="76"/>
                    <a:pt x="12" y="76"/>
                  </a:cubicBezTo>
                  <a:cubicBezTo>
                    <a:pt x="16" y="65"/>
                    <a:pt x="17" y="54"/>
                    <a:pt x="21" y="43"/>
                  </a:cubicBezTo>
                  <a:cubicBezTo>
                    <a:pt x="24" y="34"/>
                    <a:pt x="25" y="27"/>
                    <a:pt x="33" y="21"/>
                  </a:cubicBezTo>
                  <a:cubicBezTo>
                    <a:pt x="37" y="18"/>
                    <a:pt x="40" y="14"/>
                    <a:pt x="46" y="16"/>
                  </a:cubicBezTo>
                  <a:cubicBezTo>
                    <a:pt x="49" y="14"/>
                    <a:pt x="51" y="15"/>
                    <a:pt x="50" y="20"/>
                  </a:cubicBezTo>
                  <a:cubicBezTo>
                    <a:pt x="52" y="24"/>
                    <a:pt x="52" y="27"/>
                    <a:pt x="50" y="3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538"/>
            <p:cNvSpPr>
              <a:spLocks/>
            </p:cNvSpPr>
            <p:nvPr/>
          </p:nvSpPr>
          <p:spPr bwMode="auto">
            <a:xfrm>
              <a:off x="4595813" y="5327651"/>
              <a:ext cx="496888" cy="95250"/>
            </a:xfrm>
            <a:custGeom>
              <a:avLst/>
              <a:gdLst>
                <a:gd name="T0" fmla="*/ 227 w 231"/>
                <a:gd name="T1" fmla="*/ 16 h 44"/>
                <a:gd name="T2" fmla="*/ 208 w 231"/>
                <a:gd name="T3" fmla="*/ 8 h 44"/>
                <a:gd name="T4" fmla="*/ 207 w 231"/>
                <a:gd name="T5" fmla="*/ 13 h 44"/>
                <a:gd name="T6" fmla="*/ 213 w 231"/>
                <a:gd name="T7" fmla="*/ 18 h 44"/>
                <a:gd name="T8" fmla="*/ 206 w 231"/>
                <a:gd name="T9" fmla="*/ 24 h 44"/>
                <a:gd name="T10" fmla="*/ 172 w 231"/>
                <a:gd name="T11" fmla="*/ 27 h 44"/>
                <a:gd name="T12" fmla="*/ 108 w 231"/>
                <a:gd name="T13" fmla="*/ 31 h 44"/>
                <a:gd name="T14" fmla="*/ 40 w 231"/>
                <a:gd name="T15" fmla="*/ 28 h 44"/>
                <a:gd name="T16" fmla="*/ 17 w 231"/>
                <a:gd name="T17" fmla="*/ 20 h 44"/>
                <a:gd name="T18" fmla="*/ 51 w 231"/>
                <a:gd name="T19" fmla="*/ 6 h 44"/>
                <a:gd name="T20" fmla="*/ 51 w 231"/>
                <a:gd name="T21" fmla="*/ 4 h 44"/>
                <a:gd name="T22" fmla="*/ 13 w 231"/>
                <a:gd name="T23" fmla="*/ 8 h 44"/>
                <a:gd name="T24" fmla="*/ 5 w 231"/>
                <a:gd name="T25" fmla="*/ 26 h 44"/>
                <a:gd name="T26" fmla="*/ 35 w 231"/>
                <a:gd name="T27" fmla="*/ 36 h 44"/>
                <a:gd name="T28" fmla="*/ 96 w 231"/>
                <a:gd name="T29" fmla="*/ 42 h 44"/>
                <a:gd name="T30" fmla="*/ 160 w 231"/>
                <a:gd name="T31" fmla="*/ 38 h 44"/>
                <a:gd name="T32" fmla="*/ 215 w 231"/>
                <a:gd name="T33" fmla="*/ 33 h 44"/>
                <a:gd name="T34" fmla="*/ 227 w 231"/>
                <a:gd name="T35" fmla="*/ 1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1" h="44">
                  <a:moveTo>
                    <a:pt x="227" y="16"/>
                  </a:moveTo>
                  <a:cubicBezTo>
                    <a:pt x="225" y="8"/>
                    <a:pt x="215" y="5"/>
                    <a:pt x="208" y="8"/>
                  </a:cubicBezTo>
                  <a:cubicBezTo>
                    <a:pt x="206" y="8"/>
                    <a:pt x="205" y="12"/>
                    <a:pt x="207" y="13"/>
                  </a:cubicBezTo>
                  <a:cubicBezTo>
                    <a:pt x="211" y="14"/>
                    <a:pt x="212" y="14"/>
                    <a:pt x="213" y="18"/>
                  </a:cubicBezTo>
                  <a:cubicBezTo>
                    <a:pt x="216" y="24"/>
                    <a:pt x="212" y="23"/>
                    <a:pt x="206" y="24"/>
                  </a:cubicBezTo>
                  <a:cubicBezTo>
                    <a:pt x="195" y="27"/>
                    <a:pt x="184" y="27"/>
                    <a:pt x="172" y="27"/>
                  </a:cubicBezTo>
                  <a:cubicBezTo>
                    <a:pt x="151" y="27"/>
                    <a:pt x="129" y="28"/>
                    <a:pt x="108" y="31"/>
                  </a:cubicBezTo>
                  <a:cubicBezTo>
                    <a:pt x="84" y="33"/>
                    <a:pt x="63" y="31"/>
                    <a:pt x="40" y="28"/>
                  </a:cubicBezTo>
                  <a:cubicBezTo>
                    <a:pt x="32" y="27"/>
                    <a:pt x="19" y="28"/>
                    <a:pt x="17" y="20"/>
                  </a:cubicBezTo>
                  <a:cubicBezTo>
                    <a:pt x="15" y="7"/>
                    <a:pt x="43" y="7"/>
                    <a:pt x="51" y="6"/>
                  </a:cubicBezTo>
                  <a:cubicBezTo>
                    <a:pt x="52" y="6"/>
                    <a:pt x="53" y="4"/>
                    <a:pt x="51" y="4"/>
                  </a:cubicBezTo>
                  <a:cubicBezTo>
                    <a:pt x="38" y="2"/>
                    <a:pt x="25" y="0"/>
                    <a:pt x="13" y="8"/>
                  </a:cubicBezTo>
                  <a:cubicBezTo>
                    <a:pt x="6" y="12"/>
                    <a:pt x="0" y="18"/>
                    <a:pt x="5" y="26"/>
                  </a:cubicBezTo>
                  <a:cubicBezTo>
                    <a:pt x="10" y="35"/>
                    <a:pt x="27" y="35"/>
                    <a:pt x="35" y="36"/>
                  </a:cubicBezTo>
                  <a:cubicBezTo>
                    <a:pt x="55" y="38"/>
                    <a:pt x="76" y="44"/>
                    <a:pt x="96" y="42"/>
                  </a:cubicBezTo>
                  <a:cubicBezTo>
                    <a:pt x="117" y="41"/>
                    <a:pt x="138" y="39"/>
                    <a:pt x="160" y="38"/>
                  </a:cubicBezTo>
                  <a:cubicBezTo>
                    <a:pt x="179" y="37"/>
                    <a:pt x="197" y="40"/>
                    <a:pt x="215" y="33"/>
                  </a:cubicBezTo>
                  <a:cubicBezTo>
                    <a:pt x="223" y="30"/>
                    <a:pt x="231" y="25"/>
                    <a:pt x="227" y="16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539"/>
            <p:cNvSpPr>
              <a:spLocks/>
            </p:cNvSpPr>
            <p:nvPr/>
          </p:nvSpPr>
          <p:spPr bwMode="auto">
            <a:xfrm>
              <a:off x="4564063" y="5326063"/>
              <a:ext cx="171450" cy="142875"/>
            </a:xfrm>
            <a:custGeom>
              <a:avLst/>
              <a:gdLst>
                <a:gd name="T0" fmla="*/ 78 w 80"/>
                <a:gd name="T1" fmla="*/ 1 h 67"/>
                <a:gd name="T2" fmla="*/ 64 w 80"/>
                <a:gd name="T3" fmla="*/ 5 h 67"/>
                <a:gd name="T4" fmla="*/ 51 w 80"/>
                <a:gd name="T5" fmla="*/ 11 h 67"/>
                <a:gd name="T6" fmla="*/ 31 w 80"/>
                <a:gd name="T7" fmla="*/ 24 h 67"/>
                <a:gd name="T8" fmla="*/ 35 w 80"/>
                <a:gd name="T9" fmla="*/ 17 h 67"/>
                <a:gd name="T10" fmla="*/ 33 w 80"/>
                <a:gd name="T11" fmla="*/ 16 h 67"/>
                <a:gd name="T12" fmla="*/ 0 w 80"/>
                <a:gd name="T13" fmla="*/ 66 h 67"/>
                <a:gd name="T14" fmla="*/ 2 w 80"/>
                <a:gd name="T15" fmla="*/ 67 h 67"/>
                <a:gd name="T16" fmla="*/ 28 w 80"/>
                <a:gd name="T17" fmla="*/ 27 h 67"/>
                <a:gd name="T18" fmla="*/ 29 w 80"/>
                <a:gd name="T19" fmla="*/ 27 h 67"/>
                <a:gd name="T20" fmla="*/ 79 w 80"/>
                <a:gd name="T21" fmla="*/ 5 h 67"/>
                <a:gd name="T22" fmla="*/ 80 w 80"/>
                <a:gd name="T23" fmla="*/ 3 h 67"/>
                <a:gd name="T24" fmla="*/ 80 w 80"/>
                <a:gd name="T25" fmla="*/ 1 h 67"/>
                <a:gd name="T26" fmla="*/ 78 w 80"/>
                <a:gd name="T27" fmla="*/ 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0" h="67">
                  <a:moveTo>
                    <a:pt x="78" y="1"/>
                  </a:moveTo>
                  <a:cubicBezTo>
                    <a:pt x="77" y="3"/>
                    <a:pt x="66" y="5"/>
                    <a:pt x="64" y="5"/>
                  </a:cubicBezTo>
                  <a:cubicBezTo>
                    <a:pt x="60" y="7"/>
                    <a:pt x="55" y="9"/>
                    <a:pt x="51" y="11"/>
                  </a:cubicBezTo>
                  <a:cubicBezTo>
                    <a:pt x="44" y="14"/>
                    <a:pt x="37" y="18"/>
                    <a:pt x="31" y="24"/>
                  </a:cubicBezTo>
                  <a:cubicBezTo>
                    <a:pt x="32" y="21"/>
                    <a:pt x="33" y="19"/>
                    <a:pt x="35" y="17"/>
                  </a:cubicBezTo>
                  <a:cubicBezTo>
                    <a:pt x="35" y="15"/>
                    <a:pt x="33" y="14"/>
                    <a:pt x="33" y="16"/>
                  </a:cubicBezTo>
                  <a:cubicBezTo>
                    <a:pt x="23" y="33"/>
                    <a:pt x="7" y="47"/>
                    <a:pt x="0" y="66"/>
                  </a:cubicBezTo>
                  <a:cubicBezTo>
                    <a:pt x="0" y="67"/>
                    <a:pt x="1" y="67"/>
                    <a:pt x="2" y="67"/>
                  </a:cubicBezTo>
                  <a:cubicBezTo>
                    <a:pt x="10" y="53"/>
                    <a:pt x="20" y="40"/>
                    <a:pt x="28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45" y="17"/>
                    <a:pt x="61" y="10"/>
                    <a:pt x="79" y="5"/>
                  </a:cubicBezTo>
                  <a:cubicBezTo>
                    <a:pt x="79" y="4"/>
                    <a:pt x="80" y="4"/>
                    <a:pt x="80" y="3"/>
                  </a:cubicBezTo>
                  <a:cubicBezTo>
                    <a:pt x="80" y="3"/>
                    <a:pt x="80" y="2"/>
                    <a:pt x="80" y="1"/>
                  </a:cubicBezTo>
                  <a:cubicBezTo>
                    <a:pt x="80" y="0"/>
                    <a:pt x="78" y="0"/>
                    <a:pt x="78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540"/>
            <p:cNvSpPr>
              <a:spLocks/>
            </p:cNvSpPr>
            <p:nvPr/>
          </p:nvSpPr>
          <p:spPr bwMode="auto">
            <a:xfrm>
              <a:off x="4559301" y="5329238"/>
              <a:ext cx="204788" cy="204788"/>
            </a:xfrm>
            <a:custGeom>
              <a:avLst/>
              <a:gdLst>
                <a:gd name="T0" fmla="*/ 92 w 95"/>
                <a:gd name="T1" fmla="*/ 1 h 95"/>
                <a:gd name="T2" fmla="*/ 78 w 95"/>
                <a:gd name="T3" fmla="*/ 9 h 95"/>
                <a:gd name="T4" fmla="*/ 57 w 95"/>
                <a:gd name="T5" fmla="*/ 17 h 95"/>
                <a:gd name="T6" fmla="*/ 41 w 95"/>
                <a:gd name="T7" fmla="*/ 26 h 95"/>
                <a:gd name="T8" fmla="*/ 42 w 95"/>
                <a:gd name="T9" fmla="*/ 25 h 95"/>
                <a:gd name="T10" fmla="*/ 40 w 95"/>
                <a:gd name="T11" fmla="*/ 24 h 95"/>
                <a:gd name="T12" fmla="*/ 37 w 95"/>
                <a:gd name="T13" fmla="*/ 28 h 95"/>
                <a:gd name="T14" fmla="*/ 27 w 95"/>
                <a:gd name="T15" fmla="*/ 35 h 95"/>
                <a:gd name="T16" fmla="*/ 29 w 95"/>
                <a:gd name="T17" fmla="*/ 38 h 95"/>
                <a:gd name="T18" fmla="*/ 33 w 95"/>
                <a:gd name="T19" fmla="*/ 35 h 95"/>
                <a:gd name="T20" fmla="*/ 28 w 95"/>
                <a:gd name="T21" fmla="*/ 44 h 95"/>
                <a:gd name="T22" fmla="*/ 25 w 95"/>
                <a:gd name="T23" fmla="*/ 53 h 95"/>
                <a:gd name="T24" fmla="*/ 16 w 95"/>
                <a:gd name="T25" fmla="*/ 62 h 95"/>
                <a:gd name="T26" fmla="*/ 8 w 95"/>
                <a:gd name="T27" fmla="*/ 77 h 95"/>
                <a:gd name="T28" fmla="*/ 0 w 95"/>
                <a:gd name="T29" fmla="*/ 94 h 95"/>
                <a:gd name="T30" fmla="*/ 1 w 95"/>
                <a:gd name="T31" fmla="*/ 94 h 95"/>
                <a:gd name="T32" fmla="*/ 11 w 95"/>
                <a:gd name="T33" fmla="*/ 75 h 95"/>
                <a:gd name="T34" fmla="*/ 24 w 95"/>
                <a:gd name="T35" fmla="*/ 58 h 95"/>
                <a:gd name="T36" fmla="*/ 30 w 95"/>
                <a:gd name="T37" fmla="*/ 47 h 95"/>
                <a:gd name="T38" fmla="*/ 38 w 95"/>
                <a:gd name="T39" fmla="*/ 32 h 95"/>
                <a:gd name="T40" fmla="*/ 49 w 95"/>
                <a:gd name="T41" fmla="*/ 27 h 95"/>
                <a:gd name="T42" fmla="*/ 71 w 95"/>
                <a:gd name="T43" fmla="*/ 16 h 95"/>
                <a:gd name="T44" fmla="*/ 94 w 95"/>
                <a:gd name="T45" fmla="*/ 2 h 95"/>
                <a:gd name="T46" fmla="*/ 92 w 95"/>
                <a:gd name="T47" fmla="*/ 1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5" h="95">
                  <a:moveTo>
                    <a:pt x="92" y="1"/>
                  </a:moveTo>
                  <a:cubicBezTo>
                    <a:pt x="89" y="5"/>
                    <a:pt x="83" y="7"/>
                    <a:pt x="78" y="9"/>
                  </a:cubicBezTo>
                  <a:cubicBezTo>
                    <a:pt x="71" y="12"/>
                    <a:pt x="64" y="14"/>
                    <a:pt x="57" y="17"/>
                  </a:cubicBezTo>
                  <a:cubicBezTo>
                    <a:pt x="52" y="20"/>
                    <a:pt x="47" y="23"/>
                    <a:pt x="41" y="26"/>
                  </a:cubicBezTo>
                  <a:cubicBezTo>
                    <a:pt x="41" y="26"/>
                    <a:pt x="42" y="25"/>
                    <a:pt x="42" y="25"/>
                  </a:cubicBezTo>
                  <a:cubicBezTo>
                    <a:pt x="43" y="23"/>
                    <a:pt x="40" y="22"/>
                    <a:pt x="40" y="24"/>
                  </a:cubicBezTo>
                  <a:cubicBezTo>
                    <a:pt x="39" y="25"/>
                    <a:pt x="38" y="27"/>
                    <a:pt x="37" y="28"/>
                  </a:cubicBezTo>
                  <a:cubicBezTo>
                    <a:pt x="33" y="30"/>
                    <a:pt x="30" y="32"/>
                    <a:pt x="27" y="35"/>
                  </a:cubicBezTo>
                  <a:cubicBezTo>
                    <a:pt x="25" y="37"/>
                    <a:pt x="28" y="39"/>
                    <a:pt x="29" y="38"/>
                  </a:cubicBezTo>
                  <a:cubicBezTo>
                    <a:pt x="31" y="37"/>
                    <a:pt x="32" y="36"/>
                    <a:pt x="33" y="35"/>
                  </a:cubicBezTo>
                  <a:cubicBezTo>
                    <a:pt x="31" y="38"/>
                    <a:pt x="30" y="41"/>
                    <a:pt x="28" y="44"/>
                  </a:cubicBezTo>
                  <a:cubicBezTo>
                    <a:pt x="27" y="47"/>
                    <a:pt x="26" y="50"/>
                    <a:pt x="25" y="53"/>
                  </a:cubicBezTo>
                  <a:cubicBezTo>
                    <a:pt x="23" y="56"/>
                    <a:pt x="19" y="59"/>
                    <a:pt x="16" y="62"/>
                  </a:cubicBezTo>
                  <a:cubicBezTo>
                    <a:pt x="12" y="66"/>
                    <a:pt x="10" y="71"/>
                    <a:pt x="8" y="77"/>
                  </a:cubicBezTo>
                  <a:cubicBezTo>
                    <a:pt x="5" y="82"/>
                    <a:pt x="1" y="88"/>
                    <a:pt x="0" y="94"/>
                  </a:cubicBezTo>
                  <a:cubicBezTo>
                    <a:pt x="0" y="95"/>
                    <a:pt x="1" y="95"/>
                    <a:pt x="1" y="94"/>
                  </a:cubicBezTo>
                  <a:cubicBezTo>
                    <a:pt x="4" y="88"/>
                    <a:pt x="8" y="82"/>
                    <a:pt x="11" y="75"/>
                  </a:cubicBezTo>
                  <a:cubicBezTo>
                    <a:pt x="15" y="69"/>
                    <a:pt x="18" y="64"/>
                    <a:pt x="24" y="58"/>
                  </a:cubicBezTo>
                  <a:cubicBezTo>
                    <a:pt x="27" y="55"/>
                    <a:pt x="28" y="51"/>
                    <a:pt x="30" y="47"/>
                  </a:cubicBezTo>
                  <a:cubicBezTo>
                    <a:pt x="32" y="42"/>
                    <a:pt x="35" y="37"/>
                    <a:pt x="38" y="32"/>
                  </a:cubicBezTo>
                  <a:cubicBezTo>
                    <a:pt x="41" y="30"/>
                    <a:pt x="45" y="29"/>
                    <a:pt x="49" y="27"/>
                  </a:cubicBezTo>
                  <a:cubicBezTo>
                    <a:pt x="56" y="22"/>
                    <a:pt x="63" y="19"/>
                    <a:pt x="71" y="16"/>
                  </a:cubicBezTo>
                  <a:cubicBezTo>
                    <a:pt x="78" y="14"/>
                    <a:pt x="92" y="10"/>
                    <a:pt x="94" y="2"/>
                  </a:cubicBezTo>
                  <a:cubicBezTo>
                    <a:pt x="95" y="1"/>
                    <a:pt x="93" y="0"/>
                    <a:pt x="92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541"/>
            <p:cNvSpPr>
              <a:spLocks/>
            </p:cNvSpPr>
            <p:nvPr/>
          </p:nvSpPr>
          <p:spPr bwMode="auto">
            <a:xfrm>
              <a:off x="4664076" y="5343526"/>
              <a:ext cx="147638" cy="52388"/>
            </a:xfrm>
            <a:custGeom>
              <a:avLst/>
              <a:gdLst>
                <a:gd name="T0" fmla="*/ 67 w 68"/>
                <a:gd name="T1" fmla="*/ 0 h 25"/>
                <a:gd name="T2" fmla="*/ 39 w 68"/>
                <a:gd name="T3" fmla="*/ 7 h 25"/>
                <a:gd name="T4" fmla="*/ 1 w 68"/>
                <a:gd name="T5" fmla="*/ 22 h 25"/>
                <a:gd name="T6" fmla="*/ 2 w 68"/>
                <a:gd name="T7" fmla="*/ 24 h 25"/>
                <a:gd name="T8" fmla="*/ 34 w 68"/>
                <a:gd name="T9" fmla="*/ 13 h 25"/>
                <a:gd name="T10" fmla="*/ 67 w 68"/>
                <a:gd name="T11" fmla="*/ 2 h 25"/>
                <a:gd name="T12" fmla="*/ 67 w 68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25">
                  <a:moveTo>
                    <a:pt x="67" y="0"/>
                  </a:moveTo>
                  <a:cubicBezTo>
                    <a:pt x="57" y="0"/>
                    <a:pt x="48" y="3"/>
                    <a:pt x="39" y="7"/>
                  </a:cubicBezTo>
                  <a:cubicBezTo>
                    <a:pt x="27" y="13"/>
                    <a:pt x="14" y="17"/>
                    <a:pt x="1" y="22"/>
                  </a:cubicBezTo>
                  <a:cubicBezTo>
                    <a:pt x="0" y="22"/>
                    <a:pt x="0" y="25"/>
                    <a:pt x="2" y="24"/>
                  </a:cubicBezTo>
                  <a:cubicBezTo>
                    <a:pt x="13" y="21"/>
                    <a:pt x="23" y="18"/>
                    <a:pt x="34" y="13"/>
                  </a:cubicBezTo>
                  <a:cubicBezTo>
                    <a:pt x="44" y="9"/>
                    <a:pt x="55" y="4"/>
                    <a:pt x="67" y="2"/>
                  </a:cubicBezTo>
                  <a:cubicBezTo>
                    <a:pt x="68" y="1"/>
                    <a:pt x="68" y="0"/>
                    <a:pt x="67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542"/>
            <p:cNvSpPr>
              <a:spLocks/>
            </p:cNvSpPr>
            <p:nvPr/>
          </p:nvSpPr>
          <p:spPr bwMode="auto">
            <a:xfrm>
              <a:off x="4706938" y="5332413"/>
              <a:ext cx="269875" cy="74613"/>
            </a:xfrm>
            <a:custGeom>
              <a:avLst/>
              <a:gdLst>
                <a:gd name="T0" fmla="*/ 124 w 125"/>
                <a:gd name="T1" fmla="*/ 0 h 35"/>
                <a:gd name="T2" fmla="*/ 104 w 125"/>
                <a:gd name="T3" fmla="*/ 6 h 35"/>
                <a:gd name="T4" fmla="*/ 77 w 125"/>
                <a:gd name="T5" fmla="*/ 13 h 35"/>
                <a:gd name="T6" fmla="*/ 54 w 125"/>
                <a:gd name="T7" fmla="*/ 19 h 35"/>
                <a:gd name="T8" fmla="*/ 102 w 125"/>
                <a:gd name="T9" fmla="*/ 1 h 35"/>
                <a:gd name="T10" fmla="*/ 101 w 125"/>
                <a:gd name="T11" fmla="*/ 0 h 35"/>
                <a:gd name="T12" fmla="*/ 53 w 125"/>
                <a:gd name="T13" fmla="*/ 16 h 35"/>
                <a:gd name="T14" fmla="*/ 28 w 125"/>
                <a:gd name="T15" fmla="*/ 25 h 35"/>
                <a:gd name="T16" fmla="*/ 2 w 125"/>
                <a:gd name="T17" fmla="*/ 32 h 35"/>
                <a:gd name="T18" fmla="*/ 2 w 125"/>
                <a:gd name="T19" fmla="*/ 35 h 35"/>
                <a:gd name="T20" fmla="*/ 25 w 125"/>
                <a:gd name="T21" fmla="*/ 29 h 35"/>
                <a:gd name="T22" fmla="*/ 44 w 125"/>
                <a:gd name="T23" fmla="*/ 23 h 35"/>
                <a:gd name="T24" fmla="*/ 24 w 125"/>
                <a:gd name="T25" fmla="*/ 32 h 35"/>
                <a:gd name="T26" fmla="*/ 25 w 125"/>
                <a:gd name="T27" fmla="*/ 35 h 35"/>
                <a:gd name="T28" fmla="*/ 49 w 125"/>
                <a:gd name="T29" fmla="*/ 24 h 35"/>
                <a:gd name="T30" fmla="*/ 76 w 125"/>
                <a:gd name="T31" fmla="*/ 17 h 35"/>
                <a:gd name="T32" fmla="*/ 101 w 125"/>
                <a:gd name="T33" fmla="*/ 10 h 35"/>
                <a:gd name="T34" fmla="*/ 124 w 125"/>
                <a:gd name="T35" fmla="*/ 1 h 35"/>
                <a:gd name="T36" fmla="*/ 124 w 125"/>
                <a:gd name="T3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5" h="35">
                  <a:moveTo>
                    <a:pt x="124" y="0"/>
                  </a:moveTo>
                  <a:cubicBezTo>
                    <a:pt x="117" y="1"/>
                    <a:pt x="110" y="4"/>
                    <a:pt x="104" y="6"/>
                  </a:cubicBezTo>
                  <a:cubicBezTo>
                    <a:pt x="94" y="8"/>
                    <a:pt x="86" y="11"/>
                    <a:pt x="77" y="13"/>
                  </a:cubicBezTo>
                  <a:cubicBezTo>
                    <a:pt x="69" y="16"/>
                    <a:pt x="61" y="17"/>
                    <a:pt x="54" y="19"/>
                  </a:cubicBezTo>
                  <a:cubicBezTo>
                    <a:pt x="70" y="13"/>
                    <a:pt x="87" y="10"/>
                    <a:pt x="102" y="1"/>
                  </a:cubicBezTo>
                  <a:cubicBezTo>
                    <a:pt x="102" y="1"/>
                    <a:pt x="102" y="0"/>
                    <a:pt x="101" y="0"/>
                  </a:cubicBezTo>
                  <a:cubicBezTo>
                    <a:pt x="86" y="6"/>
                    <a:pt x="69" y="9"/>
                    <a:pt x="53" y="16"/>
                  </a:cubicBezTo>
                  <a:cubicBezTo>
                    <a:pt x="45" y="19"/>
                    <a:pt x="37" y="23"/>
                    <a:pt x="28" y="25"/>
                  </a:cubicBezTo>
                  <a:cubicBezTo>
                    <a:pt x="19" y="27"/>
                    <a:pt x="11" y="31"/>
                    <a:pt x="2" y="32"/>
                  </a:cubicBezTo>
                  <a:cubicBezTo>
                    <a:pt x="0" y="32"/>
                    <a:pt x="0" y="35"/>
                    <a:pt x="2" y="35"/>
                  </a:cubicBezTo>
                  <a:cubicBezTo>
                    <a:pt x="10" y="34"/>
                    <a:pt x="17" y="31"/>
                    <a:pt x="25" y="29"/>
                  </a:cubicBezTo>
                  <a:cubicBezTo>
                    <a:pt x="31" y="27"/>
                    <a:pt x="38" y="25"/>
                    <a:pt x="44" y="23"/>
                  </a:cubicBezTo>
                  <a:cubicBezTo>
                    <a:pt x="37" y="26"/>
                    <a:pt x="31" y="29"/>
                    <a:pt x="24" y="32"/>
                  </a:cubicBezTo>
                  <a:cubicBezTo>
                    <a:pt x="22" y="32"/>
                    <a:pt x="23" y="35"/>
                    <a:pt x="25" y="35"/>
                  </a:cubicBezTo>
                  <a:cubicBezTo>
                    <a:pt x="33" y="31"/>
                    <a:pt x="41" y="27"/>
                    <a:pt x="49" y="24"/>
                  </a:cubicBezTo>
                  <a:cubicBezTo>
                    <a:pt x="58" y="21"/>
                    <a:pt x="67" y="20"/>
                    <a:pt x="76" y="17"/>
                  </a:cubicBezTo>
                  <a:cubicBezTo>
                    <a:pt x="84" y="15"/>
                    <a:pt x="93" y="12"/>
                    <a:pt x="101" y="10"/>
                  </a:cubicBezTo>
                  <a:cubicBezTo>
                    <a:pt x="109" y="8"/>
                    <a:pt x="116" y="3"/>
                    <a:pt x="124" y="1"/>
                  </a:cubicBezTo>
                  <a:cubicBezTo>
                    <a:pt x="125" y="1"/>
                    <a:pt x="125" y="0"/>
                    <a:pt x="124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543"/>
            <p:cNvSpPr>
              <a:spLocks/>
            </p:cNvSpPr>
            <p:nvPr/>
          </p:nvSpPr>
          <p:spPr bwMode="auto">
            <a:xfrm>
              <a:off x="4826001" y="5349876"/>
              <a:ext cx="203200" cy="50800"/>
            </a:xfrm>
            <a:custGeom>
              <a:avLst/>
              <a:gdLst>
                <a:gd name="T0" fmla="*/ 92 w 94"/>
                <a:gd name="T1" fmla="*/ 1 h 24"/>
                <a:gd name="T2" fmla="*/ 76 w 94"/>
                <a:gd name="T3" fmla="*/ 4 h 24"/>
                <a:gd name="T4" fmla="*/ 51 w 94"/>
                <a:gd name="T5" fmla="*/ 10 h 24"/>
                <a:gd name="T6" fmla="*/ 25 w 94"/>
                <a:gd name="T7" fmla="*/ 15 h 24"/>
                <a:gd name="T8" fmla="*/ 2 w 94"/>
                <a:gd name="T9" fmla="*/ 22 h 24"/>
                <a:gd name="T10" fmla="*/ 2 w 94"/>
                <a:gd name="T11" fmla="*/ 24 h 24"/>
                <a:gd name="T12" fmla="*/ 19 w 94"/>
                <a:gd name="T13" fmla="*/ 19 h 24"/>
                <a:gd name="T14" fmla="*/ 44 w 94"/>
                <a:gd name="T15" fmla="*/ 15 h 24"/>
                <a:gd name="T16" fmla="*/ 67 w 94"/>
                <a:gd name="T17" fmla="*/ 10 h 24"/>
                <a:gd name="T18" fmla="*/ 80 w 94"/>
                <a:gd name="T19" fmla="*/ 8 h 24"/>
                <a:gd name="T20" fmla="*/ 92 w 94"/>
                <a:gd name="T21" fmla="*/ 4 h 24"/>
                <a:gd name="T22" fmla="*/ 92 w 94"/>
                <a:gd name="T23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4" h="24">
                  <a:moveTo>
                    <a:pt x="92" y="1"/>
                  </a:moveTo>
                  <a:cubicBezTo>
                    <a:pt x="87" y="0"/>
                    <a:pt x="81" y="3"/>
                    <a:pt x="76" y="4"/>
                  </a:cubicBezTo>
                  <a:cubicBezTo>
                    <a:pt x="67" y="5"/>
                    <a:pt x="59" y="7"/>
                    <a:pt x="51" y="10"/>
                  </a:cubicBezTo>
                  <a:cubicBezTo>
                    <a:pt x="43" y="12"/>
                    <a:pt x="34" y="13"/>
                    <a:pt x="25" y="15"/>
                  </a:cubicBezTo>
                  <a:cubicBezTo>
                    <a:pt x="18" y="16"/>
                    <a:pt x="9" y="22"/>
                    <a:pt x="2" y="22"/>
                  </a:cubicBezTo>
                  <a:cubicBezTo>
                    <a:pt x="0" y="21"/>
                    <a:pt x="0" y="24"/>
                    <a:pt x="2" y="24"/>
                  </a:cubicBezTo>
                  <a:cubicBezTo>
                    <a:pt x="8" y="24"/>
                    <a:pt x="13" y="21"/>
                    <a:pt x="19" y="19"/>
                  </a:cubicBezTo>
                  <a:cubicBezTo>
                    <a:pt x="27" y="17"/>
                    <a:pt x="36" y="17"/>
                    <a:pt x="44" y="15"/>
                  </a:cubicBezTo>
                  <a:cubicBezTo>
                    <a:pt x="51" y="14"/>
                    <a:pt x="59" y="12"/>
                    <a:pt x="67" y="10"/>
                  </a:cubicBezTo>
                  <a:cubicBezTo>
                    <a:pt x="71" y="9"/>
                    <a:pt x="76" y="8"/>
                    <a:pt x="80" y="8"/>
                  </a:cubicBezTo>
                  <a:cubicBezTo>
                    <a:pt x="84" y="7"/>
                    <a:pt x="88" y="4"/>
                    <a:pt x="92" y="4"/>
                  </a:cubicBezTo>
                  <a:cubicBezTo>
                    <a:pt x="93" y="4"/>
                    <a:pt x="94" y="2"/>
                    <a:pt x="92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544"/>
            <p:cNvSpPr>
              <a:spLocks/>
            </p:cNvSpPr>
            <p:nvPr/>
          </p:nvSpPr>
          <p:spPr bwMode="auto">
            <a:xfrm>
              <a:off x="5013326" y="5353051"/>
              <a:ext cx="60325" cy="23813"/>
            </a:xfrm>
            <a:custGeom>
              <a:avLst/>
              <a:gdLst>
                <a:gd name="T0" fmla="*/ 27 w 28"/>
                <a:gd name="T1" fmla="*/ 0 h 11"/>
                <a:gd name="T2" fmla="*/ 2 w 28"/>
                <a:gd name="T3" fmla="*/ 6 h 11"/>
                <a:gd name="T4" fmla="*/ 2 w 28"/>
                <a:gd name="T5" fmla="*/ 10 h 11"/>
                <a:gd name="T6" fmla="*/ 27 w 28"/>
                <a:gd name="T7" fmla="*/ 1 h 11"/>
                <a:gd name="T8" fmla="*/ 27 w 28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1">
                  <a:moveTo>
                    <a:pt x="27" y="0"/>
                  </a:moveTo>
                  <a:cubicBezTo>
                    <a:pt x="18" y="0"/>
                    <a:pt x="11" y="8"/>
                    <a:pt x="2" y="6"/>
                  </a:cubicBezTo>
                  <a:cubicBezTo>
                    <a:pt x="0" y="6"/>
                    <a:pt x="0" y="10"/>
                    <a:pt x="2" y="10"/>
                  </a:cubicBezTo>
                  <a:cubicBezTo>
                    <a:pt x="11" y="11"/>
                    <a:pt x="19" y="4"/>
                    <a:pt x="27" y="1"/>
                  </a:cubicBezTo>
                  <a:cubicBezTo>
                    <a:pt x="28" y="1"/>
                    <a:pt x="28" y="0"/>
                    <a:pt x="27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545"/>
            <p:cNvSpPr>
              <a:spLocks/>
            </p:cNvSpPr>
            <p:nvPr/>
          </p:nvSpPr>
          <p:spPr bwMode="auto">
            <a:xfrm>
              <a:off x="4543426" y="5345113"/>
              <a:ext cx="53975" cy="98425"/>
            </a:xfrm>
            <a:custGeom>
              <a:avLst/>
              <a:gdLst>
                <a:gd name="T0" fmla="*/ 22 w 25"/>
                <a:gd name="T1" fmla="*/ 1 h 46"/>
                <a:gd name="T2" fmla="*/ 10 w 25"/>
                <a:gd name="T3" fmla="*/ 25 h 46"/>
                <a:gd name="T4" fmla="*/ 0 w 25"/>
                <a:gd name="T5" fmla="*/ 45 h 46"/>
                <a:gd name="T6" fmla="*/ 1 w 25"/>
                <a:gd name="T7" fmla="*/ 45 h 46"/>
                <a:gd name="T8" fmla="*/ 12 w 25"/>
                <a:gd name="T9" fmla="*/ 25 h 46"/>
                <a:gd name="T10" fmla="*/ 24 w 25"/>
                <a:gd name="T11" fmla="*/ 3 h 46"/>
                <a:gd name="T12" fmla="*/ 22 w 25"/>
                <a:gd name="T13" fmla="*/ 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46">
                  <a:moveTo>
                    <a:pt x="22" y="1"/>
                  </a:moveTo>
                  <a:cubicBezTo>
                    <a:pt x="16" y="8"/>
                    <a:pt x="14" y="17"/>
                    <a:pt x="10" y="25"/>
                  </a:cubicBezTo>
                  <a:cubicBezTo>
                    <a:pt x="6" y="32"/>
                    <a:pt x="0" y="37"/>
                    <a:pt x="0" y="45"/>
                  </a:cubicBezTo>
                  <a:cubicBezTo>
                    <a:pt x="0" y="45"/>
                    <a:pt x="1" y="46"/>
                    <a:pt x="1" y="45"/>
                  </a:cubicBezTo>
                  <a:cubicBezTo>
                    <a:pt x="3" y="37"/>
                    <a:pt x="9" y="32"/>
                    <a:pt x="12" y="25"/>
                  </a:cubicBezTo>
                  <a:cubicBezTo>
                    <a:pt x="16" y="18"/>
                    <a:pt x="18" y="10"/>
                    <a:pt x="24" y="3"/>
                  </a:cubicBezTo>
                  <a:cubicBezTo>
                    <a:pt x="25" y="2"/>
                    <a:pt x="23" y="0"/>
                    <a:pt x="22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546"/>
            <p:cNvSpPr>
              <a:spLocks/>
            </p:cNvSpPr>
            <p:nvPr/>
          </p:nvSpPr>
          <p:spPr bwMode="auto">
            <a:xfrm>
              <a:off x="4548188" y="5416551"/>
              <a:ext cx="119063" cy="198438"/>
            </a:xfrm>
            <a:custGeom>
              <a:avLst/>
              <a:gdLst>
                <a:gd name="T0" fmla="*/ 52 w 55"/>
                <a:gd name="T1" fmla="*/ 1 h 93"/>
                <a:gd name="T2" fmla="*/ 40 w 55"/>
                <a:gd name="T3" fmla="*/ 20 h 93"/>
                <a:gd name="T4" fmla="*/ 23 w 55"/>
                <a:gd name="T5" fmla="*/ 45 h 93"/>
                <a:gd name="T6" fmla="*/ 8 w 55"/>
                <a:gd name="T7" fmla="*/ 71 h 93"/>
                <a:gd name="T8" fmla="*/ 0 w 55"/>
                <a:gd name="T9" fmla="*/ 92 h 93"/>
                <a:gd name="T10" fmla="*/ 1 w 55"/>
                <a:gd name="T11" fmla="*/ 92 h 93"/>
                <a:gd name="T12" fmla="*/ 13 w 55"/>
                <a:gd name="T13" fmla="*/ 68 h 93"/>
                <a:gd name="T14" fmla="*/ 26 w 55"/>
                <a:gd name="T15" fmla="*/ 45 h 93"/>
                <a:gd name="T16" fmla="*/ 40 w 55"/>
                <a:gd name="T17" fmla="*/ 24 h 93"/>
                <a:gd name="T18" fmla="*/ 54 w 55"/>
                <a:gd name="T19" fmla="*/ 3 h 93"/>
                <a:gd name="T20" fmla="*/ 52 w 55"/>
                <a:gd name="T21" fmla="*/ 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5" h="93">
                  <a:moveTo>
                    <a:pt x="52" y="1"/>
                  </a:moveTo>
                  <a:cubicBezTo>
                    <a:pt x="47" y="6"/>
                    <a:pt x="44" y="13"/>
                    <a:pt x="40" y="20"/>
                  </a:cubicBezTo>
                  <a:cubicBezTo>
                    <a:pt x="34" y="29"/>
                    <a:pt x="28" y="36"/>
                    <a:pt x="23" y="45"/>
                  </a:cubicBezTo>
                  <a:cubicBezTo>
                    <a:pt x="18" y="54"/>
                    <a:pt x="12" y="62"/>
                    <a:pt x="8" y="71"/>
                  </a:cubicBezTo>
                  <a:cubicBezTo>
                    <a:pt x="5" y="78"/>
                    <a:pt x="1" y="84"/>
                    <a:pt x="0" y="92"/>
                  </a:cubicBezTo>
                  <a:cubicBezTo>
                    <a:pt x="0" y="92"/>
                    <a:pt x="1" y="93"/>
                    <a:pt x="1" y="92"/>
                  </a:cubicBezTo>
                  <a:cubicBezTo>
                    <a:pt x="4" y="84"/>
                    <a:pt x="9" y="76"/>
                    <a:pt x="13" y="68"/>
                  </a:cubicBezTo>
                  <a:cubicBezTo>
                    <a:pt x="17" y="60"/>
                    <a:pt x="21" y="53"/>
                    <a:pt x="26" y="45"/>
                  </a:cubicBezTo>
                  <a:cubicBezTo>
                    <a:pt x="30" y="38"/>
                    <a:pt x="36" y="31"/>
                    <a:pt x="40" y="24"/>
                  </a:cubicBezTo>
                  <a:cubicBezTo>
                    <a:pt x="45" y="17"/>
                    <a:pt x="48" y="9"/>
                    <a:pt x="54" y="3"/>
                  </a:cubicBezTo>
                  <a:cubicBezTo>
                    <a:pt x="55" y="1"/>
                    <a:pt x="53" y="0"/>
                    <a:pt x="52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547"/>
            <p:cNvSpPr>
              <a:spLocks/>
            </p:cNvSpPr>
            <p:nvPr/>
          </p:nvSpPr>
          <p:spPr bwMode="auto">
            <a:xfrm>
              <a:off x="4567238" y="5462588"/>
              <a:ext cx="117475" cy="217488"/>
            </a:xfrm>
            <a:custGeom>
              <a:avLst/>
              <a:gdLst>
                <a:gd name="T0" fmla="*/ 50 w 54"/>
                <a:gd name="T1" fmla="*/ 1 h 101"/>
                <a:gd name="T2" fmla="*/ 35 w 54"/>
                <a:gd name="T3" fmla="*/ 29 h 101"/>
                <a:gd name="T4" fmla="*/ 18 w 54"/>
                <a:gd name="T5" fmla="*/ 54 h 101"/>
                <a:gd name="T6" fmla="*/ 8 w 54"/>
                <a:gd name="T7" fmla="*/ 78 h 101"/>
                <a:gd name="T8" fmla="*/ 1 w 54"/>
                <a:gd name="T9" fmla="*/ 100 h 101"/>
                <a:gd name="T10" fmla="*/ 2 w 54"/>
                <a:gd name="T11" fmla="*/ 100 h 101"/>
                <a:gd name="T12" fmla="*/ 13 w 54"/>
                <a:gd name="T13" fmla="*/ 76 h 101"/>
                <a:gd name="T14" fmla="*/ 25 w 54"/>
                <a:gd name="T15" fmla="*/ 49 h 101"/>
                <a:gd name="T16" fmla="*/ 53 w 54"/>
                <a:gd name="T17" fmla="*/ 3 h 101"/>
                <a:gd name="T18" fmla="*/ 50 w 54"/>
                <a:gd name="T19" fmla="*/ 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101">
                  <a:moveTo>
                    <a:pt x="50" y="1"/>
                  </a:moveTo>
                  <a:cubicBezTo>
                    <a:pt x="45" y="10"/>
                    <a:pt x="40" y="20"/>
                    <a:pt x="35" y="29"/>
                  </a:cubicBezTo>
                  <a:cubicBezTo>
                    <a:pt x="29" y="38"/>
                    <a:pt x="23" y="45"/>
                    <a:pt x="18" y="54"/>
                  </a:cubicBezTo>
                  <a:cubicBezTo>
                    <a:pt x="14" y="62"/>
                    <a:pt x="11" y="70"/>
                    <a:pt x="8" y="78"/>
                  </a:cubicBezTo>
                  <a:cubicBezTo>
                    <a:pt x="6" y="85"/>
                    <a:pt x="0" y="92"/>
                    <a:pt x="1" y="100"/>
                  </a:cubicBezTo>
                  <a:cubicBezTo>
                    <a:pt x="1" y="101"/>
                    <a:pt x="2" y="100"/>
                    <a:pt x="2" y="100"/>
                  </a:cubicBezTo>
                  <a:cubicBezTo>
                    <a:pt x="3" y="92"/>
                    <a:pt x="10" y="84"/>
                    <a:pt x="13" y="76"/>
                  </a:cubicBezTo>
                  <a:cubicBezTo>
                    <a:pt x="16" y="67"/>
                    <a:pt x="20" y="58"/>
                    <a:pt x="25" y="49"/>
                  </a:cubicBezTo>
                  <a:cubicBezTo>
                    <a:pt x="35" y="34"/>
                    <a:pt x="43" y="18"/>
                    <a:pt x="53" y="3"/>
                  </a:cubicBezTo>
                  <a:cubicBezTo>
                    <a:pt x="54" y="1"/>
                    <a:pt x="51" y="0"/>
                    <a:pt x="50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548"/>
            <p:cNvSpPr>
              <a:spLocks/>
            </p:cNvSpPr>
            <p:nvPr/>
          </p:nvSpPr>
          <p:spPr bwMode="auto">
            <a:xfrm>
              <a:off x="4578351" y="5499101"/>
              <a:ext cx="115888" cy="223838"/>
            </a:xfrm>
            <a:custGeom>
              <a:avLst/>
              <a:gdLst>
                <a:gd name="T0" fmla="*/ 50 w 54"/>
                <a:gd name="T1" fmla="*/ 2 h 104"/>
                <a:gd name="T2" fmla="*/ 35 w 54"/>
                <a:gd name="T3" fmla="*/ 32 h 104"/>
                <a:gd name="T4" fmla="*/ 18 w 54"/>
                <a:gd name="T5" fmla="*/ 61 h 104"/>
                <a:gd name="T6" fmla="*/ 6 w 54"/>
                <a:gd name="T7" fmla="*/ 85 h 104"/>
                <a:gd name="T8" fmla="*/ 1 w 54"/>
                <a:gd name="T9" fmla="*/ 103 h 104"/>
                <a:gd name="T10" fmla="*/ 2 w 54"/>
                <a:gd name="T11" fmla="*/ 103 h 104"/>
                <a:gd name="T12" fmla="*/ 13 w 54"/>
                <a:gd name="T13" fmla="*/ 78 h 104"/>
                <a:gd name="T14" fmla="*/ 24 w 54"/>
                <a:gd name="T15" fmla="*/ 56 h 104"/>
                <a:gd name="T16" fmla="*/ 38 w 54"/>
                <a:gd name="T17" fmla="*/ 32 h 104"/>
                <a:gd name="T18" fmla="*/ 53 w 54"/>
                <a:gd name="T19" fmla="*/ 3 h 104"/>
                <a:gd name="T20" fmla="*/ 50 w 54"/>
                <a:gd name="T21" fmla="*/ 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4" h="104">
                  <a:moveTo>
                    <a:pt x="50" y="2"/>
                  </a:moveTo>
                  <a:cubicBezTo>
                    <a:pt x="45" y="12"/>
                    <a:pt x="40" y="22"/>
                    <a:pt x="35" y="32"/>
                  </a:cubicBezTo>
                  <a:cubicBezTo>
                    <a:pt x="29" y="42"/>
                    <a:pt x="23" y="51"/>
                    <a:pt x="18" y="61"/>
                  </a:cubicBezTo>
                  <a:cubicBezTo>
                    <a:pt x="14" y="69"/>
                    <a:pt x="10" y="77"/>
                    <a:pt x="6" y="85"/>
                  </a:cubicBezTo>
                  <a:cubicBezTo>
                    <a:pt x="3" y="90"/>
                    <a:pt x="0" y="96"/>
                    <a:pt x="1" y="103"/>
                  </a:cubicBezTo>
                  <a:cubicBezTo>
                    <a:pt x="1" y="104"/>
                    <a:pt x="2" y="103"/>
                    <a:pt x="2" y="103"/>
                  </a:cubicBezTo>
                  <a:cubicBezTo>
                    <a:pt x="3" y="93"/>
                    <a:pt x="8" y="86"/>
                    <a:pt x="13" y="78"/>
                  </a:cubicBezTo>
                  <a:cubicBezTo>
                    <a:pt x="17" y="71"/>
                    <a:pt x="20" y="63"/>
                    <a:pt x="24" y="56"/>
                  </a:cubicBezTo>
                  <a:cubicBezTo>
                    <a:pt x="29" y="48"/>
                    <a:pt x="34" y="40"/>
                    <a:pt x="38" y="32"/>
                  </a:cubicBezTo>
                  <a:cubicBezTo>
                    <a:pt x="43" y="23"/>
                    <a:pt x="48" y="13"/>
                    <a:pt x="53" y="3"/>
                  </a:cubicBezTo>
                  <a:cubicBezTo>
                    <a:pt x="54" y="2"/>
                    <a:pt x="51" y="0"/>
                    <a:pt x="50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549"/>
            <p:cNvSpPr>
              <a:spLocks/>
            </p:cNvSpPr>
            <p:nvPr/>
          </p:nvSpPr>
          <p:spPr bwMode="auto">
            <a:xfrm>
              <a:off x="4595813" y="5538788"/>
              <a:ext cx="120650" cy="231775"/>
            </a:xfrm>
            <a:custGeom>
              <a:avLst/>
              <a:gdLst>
                <a:gd name="T0" fmla="*/ 52 w 56"/>
                <a:gd name="T1" fmla="*/ 1 h 108"/>
                <a:gd name="T2" fmla="*/ 41 w 56"/>
                <a:gd name="T3" fmla="*/ 29 h 108"/>
                <a:gd name="T4" fmla="*/ 25 w 56"/>
                <a:gd name="T5" fmla="*/ 56 h 108"/>
                <a:gd name="T6" fmla="*/ 0 w 56"/>
                <a:gd name="T7" fmla="*/ 107 h 108"/>
                <a:gd name="T8" fmla="*/ 2 w 56"/>
                <a:gd name="T9" fmla="*/ 107 h 108"/>
                <a:gd name="T10" fmla="*/ 14 w 56"/>
                <a:gd name="T11" fmla="*/ 81 h 108"/>
                <a:gd name="T12" fmla="*/ 29 w 56"/>
                <a:gd name="T13" fmla="*/ 55 h 108"/>
                <a:gd name="T14" fmla="*/ 43 w 56"/>
                <a:gd name="T15" fmla="*/ 31 h 108"/>
                <a:gd name="T16" fmla="*/ 55 w 56"/>
                <a:gd name="T17" fmla="*/ 3 h 108"/>
                <a:gd name="T18" fmla="*/ 52 w 56"/>
                <a:gd name="T19" fmla="*/ 1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108">
                  <a:moveTo>
                    <a:pt x="52" y="1"/>
                  </a:moveTo>
                  <a:cubicBezTo>
                    <a:pt x="48" y="11"/>
                    <a:pt x="45" y="20"/>
                    <a:pt x="41" y="29"/>
                  </a:cubicBezTo>
                  <a:cubicBezTo>
                    <a:pt x="36" y="39"/>
                    <a:pt x="30" y="47"/>
                    <a:pt x="25" y="56"/>
                  </a:cubicBezTo>
                  <a:cubicBezTo>
                    <a:pt x="17" y="72"/>
                    <a:pt x="0" y="89"/>
                    <a:pt x="0" y="107"/>
                  </a:cubicBezTo>
                  <a:cubicBezTo>
                    <a:pt x="0" y="108"/>
                    <a:pt x="2" y="108"/>
                    <a:pt x="2" y="107"/>
                  </a:cubicBezTo>
                  <a:cubicBezTo>
                    <a:pt x="6" y="98"/>
                    <a:pt x="9" y="90"/>
                    <a:pt x="14" y="81"/>
                  </a:cubicBezTo>
                  <a:cubicBezTo>
                    <a:pt x="19" y="72"/>
                    <a:pt x="24" y="64"/>
                    <a:pt x="29" y="55"/>
                  </a:cubicBezTo>
                  <a:cubicBezTo>
                    <a:pt x="33" y="47"/>
                    <a:pt x="39" y="39"/>
                    <a:pt x="43" y="31"/>
                  </a:cubicBezTo>
                  <a:cubicBezTo>
                    <a:pt x="48" y="22"/>
                    <a:pt x="51" y="12"/>
                    <a:pt x="55" y="3"/>
                  </a:cubicBezTo>
                  <a:cubicBezTo>
                    <a:pt x="56" y="1"/>
                    <a:pt x="53" y="0"/>
                    <a:pt x="52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550"/>
            <p:cNvSpPr>
              <a:spLocks/>
            </p:cNvSpPr>
            <p:nvPr/>
          </p:nvSpPr>
          <p:spPr bwMode="auto">
            <a:xfrm>
              <a:off x="4621213" y="5581651"/>
              <a:ext cx="109538" cy="231775"/>
            </a:xfrm>
            <a:custGeom>
              <a:avLst/>
              <a:gdLst>
                <a:gd name="T0" fmla="*/ 48 w 51"/>
                <a:gd name="T1" fmla="*/ 2 h 108"/>
                <a:gd name="T2" fmla="*/ 33 w 51"/>
                <a:gd name="T3" fmla="*/ 36 h 108"/>
                <a:gd name="T4" fmla="*/ 31 w 51"/>
                <a:gd name="T5" fmla="*/ 44 h 108"/>
                <a:gd name="T6" fmla="*/ 23 w 51"/>
                <a:gd name="T7" fmla="*/ 60 h 108"/>
                <a:gd name="T8" fmla="*/ 8 w 51"/>
                <a:gd name="T9" fmla="*/ 87 h 108"/>
                <a:gd name="T10" fmla="*/ 1 w 51"/>
                <a:gd name="T11" fmla="*/ 107 h 108"/>
                <a:gd name="T12" fmla="*/ 2 w 51"/>
                <a:gd name="T13" fmla="*/ 107 h 108"/>
                <a:gd name="T14" fmla="*/ 14 w 51"/>
                <a:gd name="T15" fmla="*/ 83 h 108"/>
                <a:gd name="T16" fmla="*/ 29 w 51"/>
                <a:gd name="T17" fmla="*/ 57 h 108"/>
                <a:gd name="T18" fmla="*/ 38 w 51"/>
                <a:gd name="T19" fmla="*/ 31 h 108"/>
                <a:gd name="T20" fmla="*/ 51 w 51"/>
                <a:gd name="T21" fmla="*/ 2 h 108"/>
                <a:gd name="T22" fmla="*/ 48 w 51"/>
                <a:gd name="T23" fmla="*/ 2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1" h="108">
                  <a:moveTo>
                    <a:pt x="48" y="2"/>
                  </a:moveTo>
                  <a:cubicBezTo>
                    <a:pt x="43" y="13"/>
                    <a:pt x="38" y="24"/>
                    <a:pt x="33" y="36"/>
                  </a:cubicBezTo>
                  <a:cubicBezTo>
                    <a:pt x="32" y="38"/>
                    <a:pt x="31" y="41"/>
                    <a:pt x="31" y="44"/>
                  </a:cubicBezTo>
                  <a:cubicBezTo>
                    <a:pt x="29" y="51"/>
                    <a:pt x="27" y="54"/>
                    <a:pt x="23" y="60"/>
                  </a:cubicBezTo>
                  <a:cubicBezTo>
                    <a:pt x="17" y="69"/>
                    <a:pt x="12" y="78"/>
                    <a:pt x="8" y="87"/>
                  </a:cubicBezTo>
                  <a:cubicBezTo>
                    <a:pt x="5" y="93"/>
                    <a:pt x="0" y="100"/>
                    <a:pt x="1" y="107"/>
                  </a:cubicBezTo>
                  <a:cubicBezTo>
                    <a:pt x="1" y="108"/>
                    <a:pt x="2" y="108"/>
                    <a:pt x="2" y="107"/>
                  </a:cubicBezTo>
                  <a:cubicBezTo>
                    <a:pt x="6" y="99"/>
                    <a:pt x="9" y="91"/>
                    <a:pt x="14" y="83"/>
                  </a:cubicBezTo>
                  <a:cubicBezTo>
                    <a:pt x="19" y="74"/>
                    <a:pt x="24" y="65"/>
                    <a:pt x="29" y="57"/>
                  </a:cubicBezTo>
                  <a:cubicBezTo>
                    <a:pt x="35" y="49"/>
                    <a:pt x="35" y="40"/>
                    <a:pt x="38" y="31"/>
                  </a:cubicBezTo>
                  <a:cubicBezTo>
                    <a:pt x="43" y="22"/>
                    <a:pt x="47" y="12"/>
                    <a:pt x="51" y="2"/>
                  </a:cubicBezTo>
                  <a:cubicBezTo>
                    <a:pt x="51" y="1"/>
                    <a:pt x="48" y="0"/>
                    <a:pt x="48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551"/>
            <p:cNvSpPr>
              <a:spLocks/>
            </p:cNvSpPr>
            <p:nvPr/>
          </p:nvSpPr>
          <p:spPr bwMode="auto">
            <a:xfrm>
              <a:off x="4643438" y="5641976"/>
              <a:ext cx="109538" cy="214313"/>
            </a:xfrm>
            <a:custGeom>
              <a:avLst/>
              <a:gdLst>
                <a:gd name="T0" fmla="*/ 50 w 51"/>
                <a:gd name="T1" fmla="*/ 2 h 100"/>
                <a:gd name="T2" fmla="*/ 48 w 51"/>
                <a:gd name="T3" fmla="*/ 2 h 100"/>
                <a:gd name="T4" fmla="*/ 40 w 51"/>
                <a:gd name="T5" fmla="*/ 21 h 100"/>
                <a:gd name="T6" fmla="*/ 25 w 51"/>
                <a:gd name="T7" fmla="*/ 49 h 100"/>
                <a:gd name="T8" fmla="*/ 10 w 51"/>
                <a:gd name="T9" fmla="*/ 75 h 100"/>
                <a:gd name="T10" fmla="*/ 0 w 51"/>
                <a:gd name="T11" fmla="*/ 98 h 100"/>
                <a:gd name="T12" fmla="*/ 0 w 51"/>
                <a:gd name="T13" fmla="*/ 98 h 100"/>
                <a:gd name="T14" fmla="*/ 3 w 51"/>
                <a:gd name="T15" fmla="*/ 98 h 100"/>
                <a:gd name="T16" fmla="*/ 11 w 51"/>
                <a:gd name="T17" fmla="*/ 81 h 100"/>
                <a:gd name="T18" fmla="*/ 18 w 51"/>
                <a:gd name="T19" fmla="*/ 67 h 100"/>
                <a:gd name="T20" fmla="*/ 33 w 51"/>
                <a:gd name="T21" fmla="*/ 40 h 100"/>
                <a:gd name="T22" fmla="*/ 45 w 51"/>
                <a:gd name="T23" fmla="*/ 18 h 100"/>
                <a:gd name="T24" fmla="*/ 50 w 51"/>
                <a:gd name="T25" fmla="*/ 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1" h="100">
                  <a:moveTo>
                    <a:pt x="50" y="2"/>
                  </a:moveTo>
                  <a:cubicBezTo>
                    <a:pt x="50" y="0"/>
                    <a:pt x="48" y="0"/>
                    <a:pt x="48" y="2"/>
                  </a:cubicBezTo>
                  <a:cubicBezTo>
                    <a:pt x="48" y="9"/>
                    <a:pt x="43" y="15"/>
                    <a:pt x="40" y="21"/>
                  </a:cubicBezTo>
                  <a:cubicBezTo>
                    <a:pt x="35" y="30"/>
                    <a:pt x="29" y="40"/>
                    <a:pt x="25" y="49"/>
                  </a:cubicBezTo>
                  <a:cubicBezTo>
                    <a:pt x="21" y="59"/>
                    <a:pt x="15" y="66"/>
                    <a:pt x="10" y="75"/>
                  </a:cubicBezTo>
                  <a:cubicBezTo>
                    <a:pt x="6" y="82"/>
                    <a:pt x="0" y="90"/>
                    <a:pt x="0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8"/>
                    <a:pt x="3" y="100"/>
                    <a:pt x="3" y="98"/>
                  </a:cubicBezTo>
                  <a:cubicBezTo>
                    <a:pt x="4" y="92"/>
                    <a:pt x="8" y="86"/>
                    <a:pt x="11" y="81"/>
                  </a:cubicBezTo>
                  <a:cubicBezTo>
                    <a:pt x="13" y="76"/>
                    <a:pt x="16" y="72"/>
                    <a:pt x="18" y="67"/>
                  </a:cubicBezTo>
                  <a:cubicBezTo>
                    <a:pt x="24" y="59"/>
                    <a:pt x="28" y="49"/>
                    <a:pt x="33" y="40"/>
                  </a:cubicBezTo>
                  <a:cubicBezTo>
                    <a:pt x="37" y="33"/>
                    <a:pt x="41" y="25"/>
                    <a:pt x="45" y="18"/>
                  </a:cubicBezTo>
                  <a:cubicBezTo>
                    <a:pt x="48" y="13"/>
                    <a:pt x="51" y="7"/>
                    <a:pt x="50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552"/>
            <p:cNvSpPr>
              <a:spLocks/>
            </p:cNvSpPr>
            <p:nvPr/>
          </p:nvSpPr>
          <p:spPr bwMode="auto">
            <a:xfrm>
              <a:off x="4662488" y="5688013"/>
              <a:ext cx="119063" cy="177800"/>
            </a:xfrm>
            <a:custGeom>
              <a:avLst/>
              <a:gdLst>
                <a:gd name="T0" fmla="*/ 51 w 55"/>
                <a:gd name="T1" fmla="*/ 1 h 83"/>
                <a:gd name="T2" fmla="*/ 21 w 55"/>
                <a:gd name="T3" fmla="*/ 47 h 83"/>
                <a:gd name="T4" fmla="*/ 8 w 55"/>
                <a:gd name="T5" fmla="*/ 69 h 83"/>
                <a:gd name="T6" fmla="*/ 2 w 55"/>
                <a:gd name="T7" fmla="*/ 82 h 83"/>
                <a:gd name="T8" fmla="*/ 3 w 55"/>
                <a:gd name="T9" fmla="*/ 82 h 83"/>
                <a:gd name="T10" fmla="*/ 9 w 55"/>
                <a:gd name="T11" fmla="*/ 73 h 83"/>
                <a:gd name="T12" fmla="*/ 15 w 55"/>
                <a:gd name="T13" fmla="*/ 63 h 83"/>
                <a:gd name="T14" fmla="*/ 27 w 55"/>
                <a:gd name="T15" fmla="*/ 43 h 83"/>
                <a:gd name="T16" fmla="*/ 54 w 55"/>
                <a:gd name="T17" fmla="*/ 3 h 83"/>
                <a:gd name="T18" fmla="*/ 51 w 55"/>
                <a:gd name="T19" fmla="*/ 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83">
                  <a:moveTo>
                    <a:pt x="51" y="1"/>
                  </a:moveTo>
                  <a:cubicBezTo>
                    <a:pt x="43" y="18"/>
                    <a:pt x="31" y="32"/>
                    <a:pt x="21" y="47"/>
                  </a:cubicBezTo>
                  <a:cubicBezTo>
                    <a:pt x="16" y="54"/>
                    <a:pt x="12" y="61"/>
                    <a:pt x="8" y="69"/>
                  </a:cubicBezTo>
                  <a:cubicBezTo>
                    <a:pt x="5" y="73"/>
                    <a:pt x="0" y="77"/>
                    <a:pt x="2" y="82"/>
                  </a:cubicBezTo>
                  <a:cubicBezTo>
                    <a:pt x="2" y="83"/>
                    <a:pt x="3" y="83"/>
                    <a:pt x="3" y="82"/>
                  </a:cubicBezTo>
                  <a:cubicBezTo>
                    <a:pt x="4" y="78"/>
                    <a:pt x="7" y="76"/>
                    <a:pt x="9" y="73"/>
                  </a:cubicBezTo>
                  <a:cubicBezTo>
                    <a:pt x="11" y="70"/>
                    <a:pt x="13" y="66"/>
                    <a:pt x="15" y="63"/>
                  </a:cubicBezTo>
                  <a:cubicBezTo>
                    <a:pt x="18" y="56"/>
                    <a:pt x="23" y="50"/>
                    <a:pt x="27" y="43"/>
                  </a:cubicBezTo>
                  <a:cubicBezTo>
                    <a:pt x="37" y="30"/>
                    <a:pt x="46" y="17"/>
                    <a:pt x="54" y="3"/>
                  </a:cubicBezTo>
                  <a:cubicBezTo>
                    <a:pt x="55" y="1"/>
                    <a:pt x="52" y="0"/>
                    <a:pt x="51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553"/>
            <p:cNvSpPr>
              <a:spLocks/>
            </p:cNvSpPr>
            <p:nvPr/>
          </p:nvSpPr>
          <p:spPr bwMode="auto">
            <a:xfrm>
              <a:off x="4710113" y="5716588"/>
              <a:ext cx="96838" cy="149225"/>
            </a:xfrm>
            <a:custGeom>
              <a:avLst/>
              <a:gdLst>
                <a:gd name="T0" fmla="*/ 42 w 45"/>
                <a:gd name="T1" fmla="*/ 1 h 70"/>
                <a:gd name="T2" fmla="*/ 0 w 45"/>
                <a:gd name="T3" fmla="*/ 69 h 70"/>
                <a:gd name="T4" fmla="*/ 1 w 45"/>
                <a:gd name="T5" fmla="*/ 70 h 70"/>
                <a:gd name="T6" fmla="*/ 20 w 45"/>
                <a:gd name="T7" fmla="*/ 40 h 70"/>
                <a:gd name="T8" fmla="*/ 44 w 45"/>
                <a:gd name="T9" fmla="*/ 2 h 70"/>
                <a:gd name="T10" fmla="*/ 42 w 45"/>
                <a:gd name="T11" fmla="*/ 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70">
                  <a:moveTo>
                    <a:pt x="42" y="1"/>
                  </a:moveTo>
                  <a:cubicBezTo>
                    <a:pt x="30" y="25"/>
                    <a:pt x="12" y="45"/>
                    <a:pt x="0" y="69"/>
                  </a:cubicBezTo>
                  <a:cubicBezTo>
                    <a:pt x="0" y="69"/>
                    <a:pt x="0" y="70"/>
                    <a:pt x="1" y="70"/>
                  </a:cubicBezTo>
                  <a:cubicBezTo>
                    <a:pt x="10" y="64"/>
                    <a:pt x="14" y="49"/>
                    <a:pt x="20" y="40"/>
                  </a:cubicBezTo>
                  <a:cubicBezTo>
                    <a:pt x="28" y="27"/>
                    <a:pt x="37" y="15"/>
                    <a:pt x="44" y="2"/>
                  </a:cubicBezTo>
                  <a:cubicBezTo>
                    <a:pt x="45" y="1"/>
                    <a:pt x="43" y="0"/>
                    <a:pt x="42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554"/>
            <p:cNvSpPr>
              <a:spLocks/>
            </p:cNvSpPr>
            <p:nvPr/>
          </p:nvSpPr>
          <p:spPr bwMode="auto">
            <a:xfrm>
              <a:off x="4722813" y="5737226"/>
              <a:ext cx="109538" cy="173038"/>
            </a:xfrm>
            <a:custGeom>
              <a:avLst/>
              <a:gdLst>
                <a:gd name="T0" fmla="*/ 49 w 51"/>
                <a:gd name="T1" fmla="*/ 1 h 80"/>
                <a:gd name="T2" fmla="*/ 24 w 51"/>
                <a:gd name="T3" fmla="*/ 40 h 80"/>
                <a:gd name="T4" fmla="*/ 12 w 51"/>
                <a:gd name="T5" fmla="*/ 58 h 80"/>
                <a:gd name="T6" fmla="*/ 1 w 51"/>
                <a:gd name="T7" fmla="*/ 77 h 80"/>
                <a:gd name="T8" fmla="*/ 1 w 51"/>
                <a:gd name="T9" fmla="*/ 77 h 80"/>
                <a:gd name="T10" fmla="*/ 3 w 51"/>
                <a:gd name="T11" fmla="*/ 79 h 80"/>
                <a:gd name="T12" fmla="*/ 5 w 51"/>
                <a:gd name="T13" fmla="*/ 78 h 80"/>
                <a:gd name="T14" fmla="*/ 5 w 51"/>
                <a:gd name="T15" fmla="*/ 77 h 80"/>
                <a:gd name="T16" fmla="*/ 5 w 51"/>
                <a:gd name="T17" fmla="*/ 77 h 80"/>
                <a:gd name="T18" fmla="*/ 10 w 51"/>
                <a:gd name="T19" fmla="*/ 67 h 80"/>
                <a:gd name="T20" fmla="*/ 24 w 51"/>
                <a:gd name="T21" fmla="*/ 45 h 80"/>
                <a:gd name="T22" fmla="*/ 51 w 51"/>
                <a:gd name="T23" fmla="*/ 2 h 80"/>
                <a:gd name="T24" fmla="*/ 49 w 51"/>
                <a:gd name="T25" fmla="*/ 1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1" h="80">
                  <a:moveTo>
                    <a:pt x="49" y="1"/>
                  </a:moveTo>
                  <a:cubicBezTo>
                    <a:pt x="42" y="15"/>
                    <a:pt x="33" y="27"/>
                    <a:pt x="24" y="40"/>
                  </a:cubicBezTo>
                  <a:cubicBezTo>
                    <a:pt x="20" y="46"/>
                    <a:pt x="16" y="52"/>
                    <a:pt x="12" y="58"/>
                  </a:cubicBezTo>
                  <a:cubicBezTo>
                    <a:pt x="8" y="64"/>
                    <a:pt x="5" y="72"/>
                    <a:pt x="1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0" y="78"/>
                    <a:pt x="1" y="80"/>
                    <a:pt x="3" y="79"/>
                  </a:cubicBezTo>
                  <a:cubicBezTo>
                    <a:pt x="3" y="79"/>
                    <a:pt x="4" y="78"/>
                    <a:pt x="5" y="78"/>
                  </a:cubicBezTo>
                  <a:cubicBezTo>
                    <a:pt x="5" y="77"/>
                    <a:pt x="5" y="77"/>
                    <a:pt x="5" y="77"/>
                  </a:cubicBezTo>
                  <a:cubicBezTo>
                    <a:pt x="5" y="77"/>
                    <a:pt x="5" y="77"/>
                    <a:pt x="5" y="77"/>
                  </a:cubicBezTo>
                  <a:cubicBezTo>
                    <a:pt x="8" y="74"/>
                    <a:pt x="8" y="71"/>
                    <a:pt x="10" y="67"/>
                  </a:cubicBezTo>
                  <a:cubicBezTo>
                    <a:pt x="14" y="60"/>
                    <a:pt x="19" y="52"/>
                    <a:pt x="24" y="45"/>
                  </a:cubicBezTo>
                  <a:cubicBezTo>
                    <a:pt x="33" y="31"/>
                    <a:pt x="44" y="18"/>
                    <a:pt x="51" y="2"/>
                  </a:cubicBezTo>
                  <a:cubicBezTo>
                    <a:pt x="51" y="1"/>
                    <a:pt x="49" y="0"/>
                    <a:pt x="49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555"/>
            <p:cNvSpPr>
              <a:spLocks/>
            </p:cNvSpPr>
            <p:nvPr/>
          </p:nvSpPr>
          <p:spPr bwMode="auto">
            <a:xfrm>
              <a:off x="4767263" y="5784851"/>
              <a:ext cx="77788" cy="109538"/>
            </a:xfrm>
            <a:custGeom>
              <a:avLst/>
              <a:gdLst>
                <a:gd name="T0" fmla="*/ 32 w 36"/>
                <a:gd name="T1" fmla="*/ 1 h 51"/>
                <a:gd name="T2" fmla="*/ 17 w 36"/>
                <a:gd name="T3" fmla="*/ 26 h 51"/>
                <a:gd name="T4" fmla="*/ 0 w 36"/>
                <a:gd name="T5" fmla="*/ 49 h 51"/>
                <a:gd name="T6" fmla="*/ 2 w 36"/>
                <a:gd name="T7" fmla="*/ 50 h 51"/>
                <a:gd name="T8" fmla="*/ 35 w 36"/>
                <a:gd name="T9" fmla="*/ 3 h 51"/>
                <a:gd name="T10" fmla="*/ 32 w 36"/>
                <a:gd name="T11" fmla="*/ 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51">
                  <a:moveTo>
                    <a:pt x="32" y="1"/>
                  </a:moveTo>
                  <a:cubicBezTo>
                    <a:pt x="27" y="9"/>
                    <a:pt x="22" y="18"/>
                    <a:pt x="17" y="26"/>
                  </a:cubicBezTo>
                  <a:cubicBezTo>
                    <a:pt x="12" y="34"/>
                    <a:pt x="5" y="41"/>
                    <a:pt x="0" y="49"/>
                  </a:cubicBezTo>
                  <a:cubicBezTo>
                    <a:pt x="0" y="50"/>
                    <a:pt x="1" y="51"/>
                    <a:pt x="2" y="50"/>
                  </a:cubicBezTo>
                  <a:cubicBezTo>
                    <a:pt x="16" y="39"/>
                    <a:pt x="25" y="18"/>
                    <a:pt x="35" y="3"/>
                  </a:cubicBezTo>
                  <a:cubicBezTo>
                    <a:pt x="36" y="1"/>
                    <a:pt x="33" y="0"/>
                    <a:pt x="32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556"/>
            <p:cNvSpPr>
              <a:spLocks/>
            </p:cNvSpPr>
            <p:nvPr/>
          </p:nvSpPr>
          <p:spPr bwMode="auto">
            <a:xfrm>
              <a:off x="4781551" y="5810251"/>
              <a:ext cx="79375" cy="107950"/>
            </a:xfrm>
            <a:custGeom>
              <a:avLst/>
              <a:gdLst>
                <a:gd name="T0" fmla="*/ 34 w 37"/>
                <a:gd name="T1" fmla="*/ 2 h 50"/>
                <a:gd name="T2" fmla="*/ 16 w 37"/>
                <a:gd name="T3" fmla="*/ 29 h 50"/>
                <a:gd name="T4" fmla="*/ 9 w 37"/>
                <a:gd name="T5" fmla="*/ 37 h 50"/>
                <a:gd name="T6" fmla="*/ 0 w 37"/>
                <a:gd name="T7" fmla="*/ 50 h 50"/>
                <a:gd name="T8" fmla="*/ 0 w 37"/>
                <a:gd name="T9" fmla="*/ 50 h 50"/>
                <a:gd name="T10" fmla="*/ 7 w 37"/>
                <a:gd name="T11" fmla="*/ 46 h 50"/>
                <a:gd name="T12" fmla="*/ 19 w 37"/>
                <a:gd name="T13" fmla="*/ 30 h 50"/>
                <a:gd name="T14" fmla="*/ 37 w 37"/>
                <a:gd name="T15" fmla="*/ 3 h 50"/>
                <a:gd name="T16" fmla="*/ 34 w 37"/>
                <a:gd name="T17" fmla="*/ 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50">
                  <a:moveTo>
                    <a:pt x="34" y="2"/>
                  </a:moveTo>
                  <a:cubicBezTo>
                    <a:pt x="29" y="12"/>
                    <a:pt x="23" y="21"/>
                    <a:pt x="16" y="29"/>
                  </a:cubicBezTo>
                  <a:cubicBezTo>
                    <a:pt x="13" y="32"/>
                    <a:pt x="11" y="35"/>
                    <a:pt x="9" y="37"/>
                  </a:cubicBezTo>
                  <a:cubicBezTo>
                    <a:pt x="6" y="42"/>
                    <a:pt x="5" y="47"/>
                    <a:pt x="0" y="5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4" y="50"/>
                    <a:pt x="5" y="48"/>
                    <a:pt x="7" y="46"/>
                  </a:cubicBezTo>
                  <a:cubicBezTo>
                    <a:pt x="11" y="40"/>
                    <a:pt x="14" y="35"/>
                    <a:pt x="19" y="30"/>
                  </a:cubicBezTo>
                  <a:cubicBezTo>
                    <a:pt x="26" y="21"/>
                    <a:pt x="32" y="13"/>
                    <a:pt x="37" y="3"/>
                  </a:cubicBezTo>
                  <a:cubicBezTo>
                    <a:pt x="37" y="1"/>
                    <a:pt x="34" y="0"/>
                    <a:pt x="34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557"/>
            <p:cNvSpPr>
              <a:spLocks/>
            </p:cNvSpPr>
            <p:nvPr/>
          </p:nvSpPr>
          <p:spPr bwMode="auto">
            <a:xfrm>
              <a:off x="4814888" y="5881688"/>
              <a:ext cx="34925" cy="31750"/>
            </a:xfrm>
            <a:custGeom>
              <a:avLst/>
              <a:gdLst>
                <a:gd name="T0" fmla="*/ 13 w 16"/>
                <a:gd name="T1" fmla="*/ 1 h 15"/>
                <a:gd name="T2" fmla="*/ 1 w 16"/>
                <a:gd name="T3" fmla="*/ 13 h 15"/>
                <a:gd name="T4" fmla="*/ 3 w 16"/>
                <a:gd name="T5" fmla="*/ 14 h 15"/>
                <a:gd name="T6" fmla="*/ 3 w 16"/>
                <a:gd name="T7" fmla="*/ 14 h 15"/>
                <a:gd name="T8" fmla="*/ 4 w 16"/>
                <a:gd name="T9" fmla="*/ 12 h 15"/>
                <a:gd name="T10" fmla="*/ 4 w 16"/>
                <a:gd name="T11" fmla="*/ 12 h 15"/>
                <a:gd name="T12" fmla="*/ 5 w 16"/>
                <a:gd name="T13" fmla="*/ 12 h 15"/>
                <a:gd name="T14" fmla="*/ 8 w 16"/>
                <a:gd name="T15" fmla="*/ 8 h 15"/>
                <a:gd name="T16" fmla="*/ 15 w 16"/>
                <a:gd name="T17" fmla="*/ 3 h 15"/>
                <a:gd name="T18" fmla="*/ 13 w 16"/>
                <a:gd name="T19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5">
                  <a:moveTo>
                    <a:pt x="13" y="1"/>
                  </a:moveTo>
                  <a:cubicBezTo>
                    <a:pt x="9" y="5"/>
                    <a:pt x="3" y="8"/>
                    <a:pt x="1" y="13"/>
                  </a:cubicBezTo>
                  <a:cubicBezTo>
                    <a:pt x="0" y="14"/>
                    <a:pt x="2" y="15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4" y="13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5" y="12"/>
                    <a:pt x="4" y="12"/>
                    <a:pt x="5" y="12"/>
                  </a:cubicBezTo>
                  <a:cubicBezTo>
                    <a:pt x="6" y="11"/>
                    <a:pt x="7" y="9"/>
                    <a:pt x="8" y="8"/>
                  </a:cubicBezTo>
                  <a:cubicBezTo>
                    <a:pt x="11" y="6"/>
                    <a:pt x="13" y="5"/>
                    <a:pt x="15" y="3"/>
                  </a:cubicBezTo>
                  <a:cubicBezTo>
                    <a:pt x="16" y="2"/>
                    <a:pt x="14" y="0"/>
                    <a:pt x="13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558"/>
            <p:cNvSpPr>
              <a:spLocks/>
            </p:cNvSpPr>
            <p:nvPr/>
          </p:nvSpPr>
          <p:spPr bwMode="auto">
            <a:xfrm>
              <a:off x="4832351" y="5873751"/>
              <a:ext cx="47625" cy="76200"/>
            </a:xfrm>
            <a:custGeom>
              <a:avLst/>
              <a:gdLst>
                <a:gd name="T0" fmla="*/ 21 w 22"/>
                <a:gd name="T1" fmla="*/ 1 h 36"/>
                <a:gd name="T2" fmla="*/ 1 w 22"/>
                <a:gd name="T3" fmla="*/ 35 h 36"/>
                <a:gd name="T4" fmla="*/ 1 w 22"/>
                <a:gd name="T5" fmla="*/ 36 h 36"/>
                <a:gd name="T6" fmla="*/ 4 w 22"/>
                <a:gd name="T7" fmla="*/ 36 h 36"/>
                <a:gd name="T8" fmla="*/ 4 w 22"/>
                <a:gd name="T9" fmla="*/ 36 h 36"/>
                <a:gd name="T10" fmla="*/ 12 w 22"/>
                <a:gd name="T11" fmla="*/ 19 h 36"/>
                <a:gd name="T12" fmla="*/ 22 w 22"/>
                <a:gd name="T13" fmla="*/ 1 h 36"/>
                <a:gd name="T14" fmla="*/ 21 w 22"/>
                <a:gd name="T15" fmla="*/ 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36">
                  <a:moveTo>
                    <a:pt x="21" y="1"/>
                  </a:moveTo>
                  <a:cubicBezTo>
                    <a:pt x="14" y="12"/>
                    <a:pt x="5" y="23"/>
                    <a:pt x="1" y="35"/>
                  </a:cubicBezTo>
                  <a:cubicBezTo>
                    <a:pt x="0" y="36"/>
                    <a:pt x="1" y="36"/>
                    <a:pt x="1" y="36"/>
                  </a:cubicBezTo>
                  <a:cubicBezTo>
                    <a:pt x="2" y="36"/>
                    <a:pt x="3" y="36"/>
                    <a:pt x="4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1" y="34"/>
                    <a:pt x="11" y="21"/>
                    <a:pt x="12" y="19"/>
                  </a:cubicBezTo>
                  <a:cubicBezTo>
                    <a:pt x="15" y="13"/>
                    <a:pt x="19" y="7"/>
                    <a:pt x="22" y="1"/>
                  </a:cubicBezTo>
                  <a:cubicBezTo>
                    <a:pt x="22" y="1"/>
                    <a:pt x="21" y="0"/>
                    <a:pt x="21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559"/>
            <p:cNvSpPr>
              <a:spLocks/>
            </p:cNvSpPr>
            <p:nvPr/>
          </p:nvSpPr>
          <p:spPr bwMode="auto">
            <a:xfrm>
              <a:off x="4851401" y="5911851"/>
              <a:ext cx="39688" cy="66675"/>
            </a:xfrm>
            <a:custGeom>
              <a:avLst/>
              <a:gdLst>
                <a:gd name="T0" fmla="*/ 17 w 18"/>
                <a:gd name="T1" fmla="*/ 0 h 31"/>
                <a:gd name="T2" fmla="*/ 7 w 18"/>
                <a:gd name="T3" fmla="*/ 13 h 31"/>
                <a:gd name="T4" fmla="*/ 0 w 18"/>
                <a:gd name="T5" fmla="*/ 26 h 31"/>
                <a:gd name="T6" fmla="*/ 0 w 18"/>
                <a:gd name="T7" fmla="*/ 26 h 31"/>
                <a:gd name="T8" fmla="*/ 2 w 18"/>
                <a:gd name="T9" fmla="*/ 31 h 31"/>
                <a:gd name="T10" fmla="*/ 2 w 18"/>
                <a:gd name="T11" fmla="*/ 30 h 31"/>
                <a:gd name="T12" fmla="*/ 2 w 18"/>
                <a:gd name="T13" fmla="*/ 24 h 31"/>
                <a:gd name="T14" fmla="*/ 5 w 18"/>
                <a:gd name="T15" fmla="*/ 18 h 31"/>
                <a:gd name="T16" fmla="*/ 17 w 18"/>
                <a:gd name="T17" fmla="*/ 1 h 31"/>
                <a:gd name="T18" fmla="*/ 17 w 18"/>
                <a:gd name="T1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31">
                  <a:moveTo>
                    <a:pt x="17" y="0"/>
                  </a:moveTo>
                  <a:cubicBezTo>
                    <a:pt x="13" y="4"/>
                    <a:pt x="10" y="9"/>
                    <a:pt x="7" y="13"/>
                  </a:cubicBezTo>
                  <a:cubicBezTo>
                    <a:pt x="5" y="17"/>
                    <a:pt x="3" y="23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8"/>
                    <a:pt x="1" y="29"/>
                    <a:pt x="2" y="31"/>
                  </a:cubicBezTo>
                  <a:cubicBezTo>
                    <a:pt x="2" y="31"/>
                    <a:pt x="3" y="31"/>
                    <a:pt x="2" y="30"/>
                  </a:cubicBezTo>
                  <a:cubicBezTo>
                    <a:pt x="1" y="28"/>
                    <a:pt x="1" y="27"/>
                    <a:pt x="2" y="24"/>
                  </a:cubicBezTo>
                  <a:cubicBezTo>
                    <a:pt x="3" y="22"/>
                    <a:pt x="4" y="20"/>
                    <a:pt x="5" y="18"/>
                  </a:cubicBezTo>
                  <a:cubicBezTo>
                    <a:pt x="9" y="12"/>
                    <a:pt x="13" y="6"/>
                    <a:pt x="17" y="1"/>
                  </a:cubicBezTo>
                  <a:cubicBezTo>
                    <a:pt x="18" y="0"/>
                    <a:pt x="17" y="0"/>
                    <a:pt x="17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560"/>
            <p:cNvSpPr>
              <a:spLocks/>
            </p:cNvSpPr>
            <p:nvPr/>
          </p:nvSpPr>
          <p:spPr bwMode="auto">
            <a:xfrm>
              <a:off x="4845051" y="6062663"/>
              <a:ext cx="11113" cy="12700"/>
            </a:xfrm>
            <a:custGeom>
              <a:avLst/>
              <a:gdLst>
                <a:gd name="T0" fmla="*/ 5 w 5"/>
                <a:gd name="T1" fmla="*/ 0 h 6"/>
                <a:gd name="T2" fmla="*/ 0 w 5"/>
                <a:gd name="T3" fmla="*/ 5 h 6"/>
                <a:gd name="T4" fmla="*/ 0 w 5"/>
                <a:gd name="T5" fmla="*/ 6 h 6"/>
                <a:gd name="T6" fmla="*/ 5 w 5"/>
                <a:gd name="T7" fmla="*/ 1 h 6"/>
                <a:gd name="T8" fmla="*/ 5 w 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5" y="0"/>
                  </a:moveTo>
                  <a:cubicBezTo>
                    <a:pt x="3" y="2"/>
                    <a:pt x="2" y="4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2" y="4"/>
                    <a:pt x="4" y="2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561"/>
            <p:cNvSpPr>
              <a:spLocks/>
            </p:cNvSpPr>
            <p:nvPr/>
          </p:nvSpPr>
          <p:spPr bwMode="auto">
            <a:xfrm>
              <a:off x="4775201" y="6070601"/>
              <a:ext cx="93663" cy="103188"/>
            </a:xfrm>
            <a:custGeom>
              <a:avLst/>
              <a:gdLst>
                <a:gd name="T0" fmla="*/ 43 w 44"/>
                <a:gd name="T1" fmla="*/ 1 h 48"/>
                <a:gd name="T2" fmla="*/ 21 w 44"/>
                <a:gd name="T3" fmla="*/ 21 h 48"/>
                <a:gd name="T4" fmla="*/ 1 w 44"/>
                <a:gd name="T5" fmla="*/ 45 h 48"/>
                <a:gd name="T6" fmla="*/ 2 w 44"/>
                <a:gd name="T7" fmla="*/ 47 h 48"/>
                <a:gd name="T8" fmla="*/ 20 w 44"/>
                <a:gd name="T9" fmla="*/ 26 h 48"/>
                <a:gd name="T10" fmla="*/ 43 w 44"/>
                <a:gd name="T11" fmla="*/ 2 h 48"/>
                <a:gd name="T12" fmla="*/ 43 w 44"/>
                <a:gd name="T13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48">
                  <a:moveTo>
                    <a:pt x="43" y="1"/>
                  </a:moveTo>
                  <a:cubicBezTo>
                    <a:pt x="34" y="6"/>
                    <a:pt x="28" y="14"/>
                    <a:pt x="21" y="21"/>
                  </a:cubicBezTo>
                  <a:cubicBezTo>
                    <a:pt x="14" y="29"/>
                    <a:pt x="8" y="38"/>
                    <a:pt x="1" y="45"/>
                  </a:cubicBezTo>
                  <a:cubicBezTo>
                    <a:pt x="0" y="46"/>
                    <a:pt x="1" y="48"/>
                    <a:pt x="2" y="47"/>
                  </a:cubicBezTo>
                  <a:cubicBezTo>
                    <a:pt x="10" y="42"/>
                    <a:pt x="14" y="33"/>
                    <a:pt x="20" y="26"/>
                  </a:cubicBezTo>
                  <a:cubicBezTo>
                    <a:pt x="27" y="18"/>
                    <a:pt x="34" y="8"/>
                    <a:pt x="43" y="2"/>
                  </a:cubicBezTo>
                  <a:cubicBezTo>
                    <a:pt x="44" y="2"/>
                    <a:pt x="44" y="0"/>
                    <a:pt x="43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562"/>
            <p:cNvSpPr>
              <a:spLocks/>
            </p:cNvSpPr>
            <p:nvPr/>
          </p:nvSpPr>
          <p:spPr bwMode="auto">
            <a:xfrm>
              <a:off x="4795838" y="6121401"/>
              <a:ext cx="38100" cy="73025"/>
            </a:xfrm>
            <a:custGeom>
              <a:avLst/>
              <a:gdLst>
                <a:gd name="T0" fmla="*/ 4 w 18"/>
                <a:gd name="T1" fmla="*/ 26 h 34"/>
                <a:gd name="T2" fmla="*/ 7 w 18"/>
                <a:gd name="T3" fmla="*/ 17 h 34"/>
                <a:gd name="T4" fmla="*/ 17 w 18"/>
                <a:gd name="T5" fmla="*/ 3 h 34"/>
                <a:gd name="T6" fmla="*/ 15 w 18"/>
                <a:gd name="T7" fmla="*/ 2 h 34"/>
                <a:gd name="T8" fmla="*/ 0 w 18"/>
                <a:gd name="T9" fmla="*/ 32 h 34"/>
                <a:gd name="T10" fmla="*/ 1 w 18"/>
                <a:gd name="T11" fmla="*/ 33 h 34"/>
                <a:gd name="T12" fmla="*/ 9 w 18"/>
                <a:gd name="T13" fmla="*/ 27 h 34"/>
                <a:gd name="T14" fmla="*/ 8 w 18"/>
                <a:gd name="T15" fmla="*/ 27 h 34"/>
                <a:gd name="T16" fmla="*/ 3 w 18"/>
                <a:gd name="T17" fmla="*/ 29 h 34"/>
                <a:gd name="T18" fmla="*/ 4 w 18"/>
                <a:gd name="T19" fmla="*/ 2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34">
                  <a:moveTo>
                    <a:pt x="4" y="26"/>
                  </a:moveTo>
                  <a:cubicBezTo>
                    <a:pt x="5" y="23"/>
                    <a:pt x="6" y="20"/>
                    <a:pt x="7" y="17"/>
                  </a:cubicBezTo>
                  <a:cubicBezTo>
                    <a:pt x="10" y="12"/>
                    <a:pt x="13" y="7"/>
                    <a:pt x="17" y="3"/>
                  </a:cubicBezTo>
                  <a:cubicBezTo>
                    <a:pt x="18" y="2"/>
                    <a:pt x="16" y="0"/>
                    <a:pt x="15" y="2"/>
                  </a:cubicBezTo>
                  <a:cubicBezTo>
                    <a:pt x="7" y="10"/>
                    <a:pt x="1" y="21"/>
                    <a:pt x="0" y="32"/>
                  </a:cubicBezTo>
                  <a:cubicBezTo>
                    <a:pt x="0" y="33"/>
                    <a:pt x="0" y="33"/>
                    <a:pt x="1" y="33"/>
                  </a:cubicBezTo>
                  <a:cubicBezTo>
                    <a:pt x="5" y="34"/>
                    <a:pt x="7" y="31"/>
                    <a:pt x="9" y="27"/>
                  </a:cubicBezTo>
                  <a:cubicBezTo>
                    <a:pt x="9" y="27"/>
                    <a:pt x="8" y="27"/>
                    <a:pt x="8" y="27"/>
                  </a:cubicBezTo>
                  <a:cubicBezTo>
                    <a:pt x="3" y="32"/>
                    <a:pt x="2" y="33"/>
                    <a:pt x="3" y="29"/>
                  </a:cubicBezTo>
                  <a:cubicBezTo>
                    <a:pt x="3" y="28"/>
                    <a:pt x="3" y="27"/>
                    <a:pt x="4" y="26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87" name="PA_组合 686"/>
          <p:cNvGrpSpPr/>
          <p:nvPr>
            <p:custDataLst>
              <p:tags r:id="rId23"/>
            </p:custDataLst>
          </p:nvPr>
        </p:nvGrpSpPr>
        <p:grpSpPr>
          <a:xfrm>
            <a:off x="6323331" y="5310188"/>
            <a:ext cx="923925" cy="917575"/>
            <a:chOff x="5632451" y="5310188"/>
            <a:chExt cx="923925" cy="917575"/>
          </a:xfrm>
        </p:grpSpPr>
        <p:sp>
          <p:nvSpPr>
            <p:cNvPr id="221" name="Freeform 563"/>
            <p:cNvSpPr>
              <a:spLocks noEditPoints="1"/>
            </p:cNvSpPr>
            <p:nvPr/>
          </p:nvSpPr>
          <p:spPr bwMode="auto">
            <a:xfrm>
              <a:off x="5632451" y="5310188"/>
              <a:ext cx="923925" cy="917575"/>
            </a:xfrm>
            <a:custGeom>
              <a:avLst/>
              <a:gdLst>
                <a:gd name="T0" fmla="*/ 409 w 429"/>
                <a:gd name="T1" fmla="*/ 278 h 427"/>
                <a:gd name="T2" fmla="*/ 377 w 429"/>
                <a:gd name="T3" fmla="*/ 58 h 427"/>
                <a:gd name="T4" fmla="*/ 228 w 429"/>
                <a:gd name="T5" fmla="*/ 2 h 427"/>
                <a:gd name="T6" fmla="*/ 63 w 429"/>
                <a:gd name="T7" fmla="*/ 57 h 427"/>
                <a:gd name="T8" fmla="*/ 10 w 429"/>
                <a:gd name="T9" fmla="*/ 157 h 427"/>
                <a:gd name="T10" fmla="*/ 7 w 429"/>
                <a:gd name="T11" fmla="*/ 269 h 427"/>
                <a:gd name="T12" fmla="*/ 121 w 429"/>
                <a:gd name="T13" fmla="*/ 399 h 427"/>
                <a:gd name="T14" fmla="*/ 202 w 429"/>
                <a:gd name="T15" fmla="*/ 417 h 427"/>
                <a:gd name="T16" fmla="*/ 296 w 429"/>
                <a:gd name="T17" fmla="*/ 400 h 427"/>
                <a:gd name="T18" fmla="*/ 388 w 429"/>
                <a:gd name="T19" fmla="*/ 412 h 427"/>
                <a:gd name="T20" fmla="*/ 424 w 429"/>
                <a:gd name="T21" fmla="*/ 351 h 427"/>
                <a:gd name="T22" fmla="*/ 407 w 429"/>
                <a:gd name="T23" fmla="*/ 279 h 427"/>
                <a:gd name="T24" fmla="*/ 404 w 429"/>
                <a:gd name="T25" fmla="*/ 151 h 427"/>
                <a:gd name="T26" fmla="*/ 399 w 429"/>
                <a:gd name="T27" fmla="*/ 182 h 427"/>
                <a:gd name="T28" fmla="*/ 385 w 429"/>
                <a:gd name="T29" fmla="*/ 167 h 427"/>
                <a:gd name="T30" fmla="*/ 397 w 429"/>
                <a:gd name="T31" fmla="*/ 154 h 427"/>
                <a:gd name="T32" fmla="*/ 377 w 429"/>
                <a:gd name="T33" fmla="*/ 188 h 427"/>
                <a:gd name="T34" fmla="*/ 407 w 429"/>
                <a:gd name="T35" fmla="*/ 188 h 427"/>
                <a:gd name="T36" fmla="*/ 402 w 429"/>
                <a:gd name="T37" fmla="*/ 270 h 427"/>
                <a:gd name="T38" fmla="*/ 363 w 429"/>
                <a:gd name="T39" fmla="*/ 249 h 427"/>
                <a:gd name="T40" fmla="*/ 295 w 429"/>
                <a:gd name="T41" fmla="*/ 264 h 427"/>
                <a:gd name="T42" fmla="*/ 288 w 429"/>
                <a:gd name="T43" fmla="*/ 245 h 427"/>
                <a:gd name="T44" fmla="*/ 255 w 429"/>
                <a:gd name="T45" fmla="*/ 205 h 427"/>
                <a:gd name="T46" fmla="*/ 318 w 429"/>
                <a:gd name="T47" fmla="*/ 187 h 427"/>
                <a:gd name="T48" fmla="*/ 363 w 429"/>
                <a:gd name="T49" fmla="*/ 156 h 427"/>
                <a:gd name="T50" fmla="*/ 277 w 429"/>
                <a:gd name="T51" fmla="*/ 151 h 427"/>
                <a:gd name="T52" fmla="*/ 264 w 429"/>
                <a:gd name="T53" fmla="*/ 89 h 427"/>
                <a:gd name="T54" fmla="*/ 371 w 429"/>
                <a:gd name="T55" fmla="*/ 72 h 427"/>
                <a:gd name="T56" fmla="*/ 185 w 429"/>
                <a:gd name="T57" fmla="*/ 403 h 427"/>
                <a:gd name="T58" fmla="*/ 26 w 429"/>
                <a:gd name="T59" fmla="*/ 287 h 427"/>
                <a:gd name="T60" fmla="*/ 57 w 429"/>
                <a:gd name="T61" fmla="*/ 84 h 427"/>
                <a:gd name="T62" fmla="*/ 191 w 429"/>
                <a:gd name="T63" fmla="*/ 20 h 427"/>
                <a:gd name="T64" fmla="*/ 245 w 429"/>
                <a:gd name="T65" fmla="*/ 18 h 427"/>
                <a:gd name="T66" fmla="*/ 366 w 429"/>
                <a:gd name="T67" fmla="*/ 66 h 427"/>
                <a:gd name="T68" fmla="*/ 252 w 429"/>
                <a:gd name="T69" fmla="*/ 92 h 427"/>
                <a:gd name="T70" fmla="*/ 306 w 429"/>
                <a:gd name="T71" fmla="*/ 162 h 427"/>
                <a:gd name="T72" fmla="*/ 350 w 429"/>
                <a:gd name="T73" fmla="*/ 177 h 427"/>
                <a:gd name="T74" fmla="*/ 314 w 429"/>
                <a:gd name="T75" fmla="*/ 177 h 427"/>
                <a:gd name="T76" fmla="*/ 254 w 429"/>
                <a:gd name="T77" fmla="*/ 224 h 427"/>
                <a:gd name="T78" fmla="*/ 287 w 429"/>
                <a:gd name="T79" fmla="*/ 270 h 427"/>
                <a:gd name="T80" fmla="*/ 270 w 429"/>
                <a:gd name="T81" fmla="*/ 336 h 427"/>
                <a:gd name="T82" fmla="*/ 285 w 429"/>
                <a:gd name="T83" fmla="*/ 389 h 427"/>
                <a:gd name="T84" fmla="*/ 406 w 429"/>
                <a:gd name="T85" fmla="*/ 359 h 427"/>
                <a:gd name="T86" fmla="*/ 319 w 429"/>
                <a:gd name="T87" fmla="*/ 397 h 427"/>
                <a:gd name="T88" fmla="*/ 282 w 429"/>
                <a:gd name="T89" fmla="*/ 296 h 427"/>
                <a:gd name="T90" fmla="*/ 360 w 429"/>
                <a:gd name="T91" fmla="*/ 253 h 427"/>
                <a:gd name="T92" fmla="*/ 399 w 429"/>
                <a:gd name="T93" fmla="*/ 294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29" h="427">
                  <a:moveTo>
                    <a:pt x="407" y="279"/>
                  </a:moveTo>
                  <a:cubicBezTo>
                    <a:pt x="408" y="278"/>
                    <a:pt x="408" y="278"/>
                    <a:pt x="409" y="278"/>
                  </a:cubicBezTo>
                  <a:cubicBezTo>
                    <a:pt x="428" y="246"/>
                    <a:pt x="429" y="201"/>
                    <a:pt x="421" y="165"/>
                  </a:cubicBezTo>
                  <a:cubicBezTo>
                    <a:pt x="413" y="127"/>
                    <a:pt x="402" y="89"/>
                    <a:pt x="377" y="58"/>
                  </a:cubicBezTo>
                  <a:cubicBezTo>
                    <a:pt x="353" y="28"/>
                    <a:pt x="320" y="11"/>
                    <a:pt x="282" y="5"/>
                  </a:cubicBezTo>
                  <a:cubicBezTo>
                    <a:pt x="264" y="3"/>
                    <a:pt x="246" y="4"/>
                    <a:pt x="228" y="2"/>
                  </a:cubicBezTo>
                  <a:cubicBezTo>
                    <a:pt x="206" y="0"/>
                    <a:pt x="184" y="8"/>
                    <a:pt x="163" y="11"/>
                  </a:cubicBezTo>
                  <a:cubicBezTo>
                    <a:pt x="128" y="16"/>
                    <a:pt x="88" y="32"/>
                    <a:pt x="63" y="57"/>
                  </a:cubicBezTo>
                  <a:cubicBezTo>
                    <a:pt x="51" y="69"/>
                    <a:pt x="40" y="83"/>
                    <a:pt x="32" y="97"/>
                  </a:cubicBezTo>
                  <a:cubicBezTo>
                    <a:pt x="20" y="116"/>
                    <a:pt x="16" y="136"/>
                    <a:pt x="10" y="157"/>
                  </a:cubicBezTo>
                  <a:cubicBezTo>
                    <a:pt x="5" y="178"/>
                    <a:pt x="0" y="195"/>
                    <a:pt x="1" y="216"/>
                  </a:cubicBezTo>
                  <a:cubicBezTo>
                    <a:pt x="1" y="234"/>
                    <a:pt x="3" y="252"/>
                    <a:pt x="7" y="269"/>
                  </a:cubicBezTo>
                  <a:cubicBezTo>
                    <a:pt x="14" y="307"/>
                    <a:pt x="40" y="339"/>
                    <a:pt x="67" y="365"/>
                  </a:cubicBezTo>
                  <a:cubicBezTo>
                    <a:pt x="83" y="381"/>
                    <a:pt x="102" y="389"/>
                    <a:pt x="121" y="399"/>
                  </a:cubicBezTo>
                  <a:cubicBezTo>
                    <a:pt x="137" y="407"/>
                    <a:pt x="157" y="415"/>
                    <a:pt x="175" y="417"/>
                  </a:cubicBezTo>
                  <a:cubicBezTo>
                    <a:pt x="184" y="418"/>
                    <a:pt x="193" y="417"/>
                    <a:pt x="202" y="417"/>
                  </a:cubicBezTo>
                  <a:cubicBezTo>
                    <a:pt x="215" y="418"/>
                    <a:pt x="228" y="422"/>
                    <a:pt x="242" y="420"/>
                  </a:cubicBezTo>
                  <a:cubicBezTo>
                    <a:pt x="259" y="419"/>
                    <a:pt x="282" y="410"/>
                    <a:pt x="296" y="400"/>
                  </a:cubicBezTo>
                  <a:cubicBezTo>
                    <a:pt x="304" y="406"/>
                    <a:pt x="313" y="410"/>
                    <a:pt x="323" y="412"/>
                  </a:cubicBezTo>
                  <a:cubicBezTo>
                    <a:pt x="344" y="416"/>
                    <a:pt x="368" y="427"/>
                    <a:pt x="388" y="412"/>
                  </a:cubicBezTo>
                  <a:cubicBezTo>
                    <a:pt x="396" y="406"/>
                    <a:pt x="400" y="395"/>
                    <a:pt x="406" y="386"/>
                  </a:cubicBezTo>
                  <a:cubicBezTo>
                    <a:pt x="413" y="375"/>
                    <a:pt x="421" y="364"/>
                    <a:pt x="424" y="351"/>
                  </a:cubicBezTo>
                  <a:cubicBezTo>
                    <a:pt x="429" y="325"/>
                    <a:pt x="419" y="302"/>
                    <a:pt x="408" y="280"/>
                  </a:cubicBezTo>
                  <a:cubicBezTo>
                    <a:pt x="408" y="280"/>
                    <a:pt x="408" y="279"/>
                    <a:pt x="407" y="279"/>
                  </a:cubicBezTo>
                  <a:moveTo>
                    <a:pt x="371" y="72"/>
                  </a:moveTo>
                  <a:cubicBezTo>
                    <a:pt x="388" y="95"/>
                    <a:pt x="398" y="123"/>
                    <a:pt x="404" y="151"/>
                  </a:cubicBezTo>
                  <a:cubicBezTo>
                    <a:pt x="407" y="160"/>
                    <a:pt x="408" y="170"/>
                    <a:pt x="410" y="180"/>
                  </a:cubicBezTo>
                  <a:cubicBezTo>
                    <a:pt x="406" y="180"/>
                    <a:pt x="403" y="181"/>
                    <a:pt x="399" y="182"/>
                  </a:cubicBezTo>
                  <a:cubicBezTo>
                    <a:pt x="396" y="183"/>
                    <a:pt x="389" y="186"/>
                    <a:pt x="386" y="184"/>
                  </a:cubicBezTo>
                  <a:cubicBezTo>
                    <a:pt x="380" y="182"/>
                    <a:pt x="383" y="171"/>
                    <a:pt x="385" y="167"/>
                  </a:cubicBezTo>
                  <a:cubicBezTo>
                    <a:pt x="388" y="162"/>
                    <a:pt x="394" y="160"/>
                    <a:pt x="399" y="157"/>
                  </a:cubicBezTo>
                  <a:cubicBezTo>
                    <a:pt x="400" y="156"/>
                    <a:pt x="398" y="154"/>
                    <a:pt x="397" y="154"/>
                  </a:cubicBezTo>
                  <a:cubicBezTo>
                    <a:pt x="389" y="156"/>
                    <a:pt x="381" y="159"/>
                    <a:pt x="377" y="166"/>
                  </a:cubicBezTo>
                  <a:cubicBezTo>
                    <a:pt x="374" y="172"/>
                    <a:pt x="373" y="182"/>
                    <a:pt x="377" y="188"/>
                  </a:cubicBezTo>
                  <a:cubicBezTo>
                    <a:pt x="381" y="193"/>
                    <a:pt x="388" y="193"/>
                    <a:pt x="394" y="192"/>
                  </a:cubicBezTo>
                  <a:cubicBezTo>
                    <a:pt x="398" y="191"/>
                    <a:pt x="403" y="189"/>
                    <a:pt x="407" y="188"/>
                  </a:cubicBezTo>
                  <a:cubicBezTo>
                    <a:pt x="408" y="187"/>
                    <a:pt x="409" y="187"/>
                    <a:pt x="410" y="186"/>
                  </a:cubicBezTo>
                  <a:cubicBezTo>
                    <a:pt x="413" y="215"/>
                    <a:pt x="411" y="243"/>
                    <a:pt x="402" y="270"/>
                  </a:cubicBezTo>
                  <a:cubicBezTo>
                    <a:pt x="394" y="257"/>
                    <a:pt x="381" y="246"/>
                    <a:pt x="364" y="248"/>
                  </a:cubicBezTo>
                  <a:cubicBezTo>
                    <a:pt x="363" y="248"/>
                    <a:pt x="363" y="249"/>
                    <a:pt x="363" y="249"/>
                  </a:cubicBezTo>
                  <a:cubicBezTo>
                    <a:pt x="347" y="243"/>
                    <a:pt x="323" y="249"/>
                    <a:pt x="308" y="256"/>
                  </a:cubicBezTo>
                  <a:cubicBezTo>
                    <a:pt x="303" y="258"/>
                    <a:pt x="299" y="261"/>
                    <a:pt x="295" y="264"/>
                  </a:cubicBezTo>
                  <a:cubicBezTo>
                    <a:pt x="294" y="263"/>
                    <a:pt x="294" y="262"/>
                    <a:pt x="293" y="261"/>
                  </a:cubicBezTo>
                  <a:cubicBezTo>
                    <a:pt x="292" y="260"/>
                    <a:pt x="289" y="246"/>
                    <a:pt x="288" y="245"/>
                  </a:cubicBezTo>
                  <a:cubicBezTo>
                    <a:pt x="285" y="237"/>
                    <a:pt x="277" y="231"/>
                    <a:pt x="271" y="226"/>
                  </a:cubicBezTo>
                  <a:cubicBezTo>
                    <a:pt x="265" y="221"/>
                    <a:pt x="255" y="214"/>
                    <a:pt x="255" y="205"/>
                  </a:cubicBezTo>
                  <a:cubicBezTo>
                    <a:pt x="254" y="191"/>
                    <a:pt x="268" y="182"/>
                    <a:pt x="280" y="182"/>
                  </a:cubicBezTo>
                  <a:cubicBezTo>
                    <a:pt x="290" y="181"/>
                    <a:pt x="308" y="184"/>
                    <a:pt x="318" y="187"/>
                  </a:cubicBezTo>
                  <a:cubicBezTo>
                    <a:pt x="332" y="191"/>
                    <a:pt x="345" y="193"/>
                    <a:pt x="357" y="184"/>
                  </a:cubicBezTo>
                  <a:cubicBezTo>
                    <a:pt x="368" y="177"/>
                    <a:pt x="375" y="166"/>
                    <a:pt x="363" y="156"/>
                  </a:cubicBezTo>
                  <a:cubicBezTo>
                    <a:pt x="350" y="144"/>
                    <a:pt x="331" y="148"/>
                    <a:pt x="315" y="150"/>
                  </a:cubicBezTo>
                  <a:cubicBezTo>
                    <a:pt x="304" y="152"/>
                    <a:pt x="288" y="155"/>
                    <a:pt x="277" y="151"/>
                  </a:cubicBezTo>
                  <a:cubicBezTo>
                    <a:pt x="261" y="146"/>
                    <a:pt x="261" y="134"/>
                    <a:pt x="259" y="120"/>
                  </a:cubicBezTo>
                  <a:cubicBezTo>
                    <a:pt x="257" y="108"/>
                    <a:pt x="257" y="100"/>
                    <a:pt x="264" y="89"/>
                  </a:cubicBezTo>
                  <a:cubicBezTo>
                    <a:pt x="271" y="77"/>
                    <a:pt x="287" y="69"/>
                    <a:pt x="300" y="66"/>
                  </a:cubicBezTo>
                  <a:cubicBezTo>
                    <a:pt x="325" y="61"/>
                    <a:pt x="347" y="71"/>
                    <a:pt x="371" y="72"/>
                  </a:cubicBezTo>
                  <a:moveTo>
                    <a:pt x="245" y="405"/>
                  </a:moveTo>
                  <a:cubicBezTo>
                    <a:pt x="226" y="408"/>
                    <a:pt x="205" y="403"/>
                    <a:pt x="185" y="403"/>
                  </a:cubicBezTo>
                  <a:cubicBezTo>
                    <a:pt x="156" y="403"/>
                    <a:pt x="122" y="385"/>
                    <a:pt x="97" y="371"/>
                  </a:cubicBezTo>
                  <a:cubicBezTo>
                    <a:pt x="69" y="354"/>
                    <a:pt x="39" y="318"/>
                    <a:pt x="26" y="287"/>
                  </a:cubicBezTo>
                  <a:cubicBezTo>
                    <a:pt x="15" y="259"/>
                    <a:pt x="10" y="217"/>
                    <a:pt x="16" y="187"/>
                  </a:cubicBezTo>
                  <a:cubicBezTo>
                    <a:pt x="24" y="150"/>
                    <a:pt x="33" y="114"/>
                    <a:pt x="57" y="84"/>
                  </a:cubicBezTo>
                  <a:cubicBezTo>
                    <a:pt x="79" y="56"/>
                    <a:pt x="106" y="41"/>
                    <a:pt x="139" y="30"/>
                  </a:cubicBezTo>
                  <a:cubicBezTo>
                    <a:pt x="156" y="24"/>
                    <a:pt x="174" y="23"/>
                    <a:pt x="191" y="20"/>
                  </a:cubicBezTo>
                  <a:cubicBezTo>
                    <a:pt x="199" y="19"/>
                    <a:pt x="207" y="17"/>
                    <a:pt x="214" y="15"/>
                  </a:cubicBezTo>
                  <a:cubicBezTo>
                    <a:pt x="225" y="14"/>
                    <a:pt x="235" y="17"/>
                    <a:pt x="245" y="18"/>
                  </a:cubicBezTo>
                  <a:cubicBezTo>
                    <a:pt x="282" y="19"/>
                    <a:pt x="317" y="22"/>
                    <a:pt x="347" y="47"/>
                  </a:cubicBezTo>
                  <a:cubicBezTo>
                    <a:pt x="354" y="52"/>
                    <a:pt x="360" y="59"/>
                    <a:pt x="366" y="66"/>
                  </a:cubicBezTo>
                  <a:cubicBezTo>
                    <a:pt x="345" y="60"/>
                    <a:pt x="324" y="53"/>
                    <a:pt x="301" y="57"/>
                  </a:cubicBezTo>
                  <a:cubicBezTo>
                    <a:pt x="281" y="61"/>
                    <a:pt x="260" y="73"/>
                    <a:pt x="252" y="92"/>
                  </a:cubicBezTo>
                  <a:cubicBezTo>
                    <a:pt x="245" y="108"/>
                    <a:pt x="247" y="130"/>
                    <a:pt x="254" y="146"/>
                  </a:cubicBezTo>
                  <a:cubicBezTo>
                    <a:pt x="263" y="166"/>
                    <a:pt x="288" y="163"/>
                    <a:pt x="306" y="162"/>
                  </a:cubicBezTo>
                  <a:cubicBezTo>
                    <a:pt x="317" y="160"/>
                    <a:pt x="336" y="155"/>
                    <a:pt x="346" y="159"/>
                  </a:cubicBezTo>
                  <a:cubicBezTo>
                    <a:pt x="356" y="167"/>
                    <a:pt x="357" y="173"/>
                    <a:pt x="350" y="177"/>
                  </a:cubicBezTo>
                  <a:cubicBezTo>
                    <a:pt x="346" y="179"/>
                    <a:pt x="343" y="179"/>
                    <a:pt x="339" y="179"/>
                  </a:cubicBezTo>
                  <a:cubicBezTo>
                    <a:pt x="330" y="179"/>
                    <a:pt x="322" y="178"/>
                    <a:pt x="314" y="177"/>
                  </a:cubicBezTo>
                  <a:cubicBezTo>
                    <a:pt x="295" y="176"/>
                    <a:pt x="272" y="168"/>
                    <a:pt x="257" y="182"/>
                  </a:cubicBezTo>
                  <a:cubicBezTo>
                    <a:pt x="243" y="193"/>
                    <a:pt x="243" y="211"/>
                    <a:pt x="254" y="224"/>
                  </a:cubicBezTo>
                  <a:cubicBezTo>
                    <a:pt x="265" y="237"/>
                    <a:pt x="274" y="241"/>
                    <a:pt x="279" y="259"/>
                  </a:cubicBezTo>
                  <a:cubicBezTo>
                    <a:pt x="281" y="265"/>
                    <a:pt x="281" y="268"/>
                    <a:pt x="287" y="270"/>
                  </a:cubicBezTo>
                  <a:cubicBezTo>
                    <a:pt x="279" y="278"/>
                    <a:pt x="273" y="288"/>
                    <a:pt x="270" y="300"/>
                  </a:cubicBezTo>
                  <a:cubicBezTo>
                    <a:pt x="266" y="312"/>
                    <a:pt x="268" y="324"/>
                    <a:pt x="270" y="336"/>
                  </a:cubicBezTo>
                  <a:cubicBezTo>
                    <a:pt x="271" y="348"/>
                    <a:pt x="271" y="361"/>
                    <a:pt x="275" y="372"/>
                  </a:cubicBezTo>
                  <a:cubicBezTo>
                    <a:pt x="277" y="379"/>
                    <a:pt x="281" y="384"/>
                    <a:pt x="285" y="389"/>
                  </a:cubicBezTo>
                  <a:cubicBezTo>
                    <a:pt x="273" y="397"/>
                    <a:pt x="257" y="403"/>
                    <a:pt x="245" y="405"/>
                  </a:cubicBezTo>
                  <a:moveTo>
                    <a:pt x="406" y="359"/>
                  </a:moveTo>
                  <a:cubicBezTo>
                    <a:pt x="399" y="374"/>
                    <a:pt x="385" y="398"/>
                    <a:pt x="369" y="403"/>
                  </a:cubicBezTo>
                  <a:cubicBezTo>
                    <a:pt x="354" y="408"/>
                    <a:pt x="334" y="401"/>
                    <a:pt x="319" y="397"/>
                  </a:cubicBezTo>
                  <a:cubicBezTo>
                    <a:pt x="299" y="391"/>
                    <a:pt x="289" y="374"/>
                    <a:pt x="285" y="356"/>
                  </a:cubicBezTo>
                  <a:cubicBezTo>
                    <a:pt x="280" y="336"/>
                    <a:pt x="275" y="316"/>
                    <a:pt x="282" y="296"/>
                  </a:cubicBezTo>
                  <a:cubicBezTo>
                    <a:pt x="290" y="277"/>
                    <a:pt x="306" y="263"/>
                    <a:pt x="326" y="258"/>
                  </a:cubicBezTo>
                  <a:cubicBezTo>
                    <a:pt x="330" y="257"/>
                    <a:pt x="358" y="251"/>
                    <a:pt x="360" y="253"/>
                  </a:cubicBezTo>
                  <a:cubicBezTo>
                    <a:pt x="361" y="255"/>
                    <a:pt x="362" y="257"/>
                    <a:pt x="364" y="258"/>
                  </a:cubicBezTo>
                  <a:cubicBezTo>
                    <a:pt x="384" y="264"/>
                    <a:pt x="391" y="277"/>
                    <a:pt x="399" y="294"/>
                  </a:cubicBezTo>
                  <a:cubicBezTo>
                    <a:pt x="408" y="314"/>
                    <a:pt x="416" y="337"/>
                    <a:pt x="406" y="359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564"/>
            <p:cNvSpPr>
              <a:spLocks noEditPoints="1"/>
            </p:cNvSpPr>
            <p:nvPr/>
          </p:nvSpPr>
          <p:spPr bwMode="auto">
            <a:xfrm>
              <a:off x="6302376" y="5916613"/>
              <a:ext cx="155575" cy="241300"/>
            </a:xfrm>
            <a:custGeom>
              <a:avLst/>
              <a:gdLst>
                <a:gd name="T0" fmla="*/ 54 w 72"/>
                <a:gd name="T1" fmla="*/ 44 h 113"/>
                <a:gd name="T2" fmla="*/ 47 w 72"/>
                <a:gd name="T3" fmla="*/ 42 h 113"/>
                <a:gd name="T4" fmla="*/ 43 w 72"/>
                <a:gd name="T5" fmla="*/ 24 h 113"/>
                <a:gd name="T6" fmla="*/ 55 w 72"/>
                <a:gd name="T7" fmla="*/ 26 h 113"/>
                <a:gd name="T8" fmla="*/ 59 w 72"/>
                <a:gd name="T9" fmla="*/ 21 h 113"/>
                <a:gd name="T10" fmla="*/ 38 w 72"/>
                <a:gd name="T11" fmla="*/ 13 h 113"/>
                <a:gd name="T12" fmla="*/ 31 w 72"/>
                <a:gd name="T13" fmla="*/ 2 h 113"/>
                <a:gd name="T14" fmla="*/ 27 w 72"/>
                <a:gd name="T15" fmla="*/ 5 h 113"/>
                <a:gd name="T16" fmla="*/ 32 w 72"/>
                <a:gd name="T17" fmla="*/ 15 h 113"/>
                <a:gd name="T18" fmla="*/ 24 w 72"/>
                <a:gd name="T19" fmla="*/ 18 h 113"/>
                <a:gd name="T20" fmla="*/ 16 w 72"/>
                <a:gd name="T21" fmla="*/ 44 h 113"/>
                <a:gd name="T22" fmla="*/ 33 w 72"/>
                <a:gd name="T23" fmla="*/ 51 h 113"/>
                <a:gd name="T24" fmla="*/ 35 w 72"/>
                <a:gd name="T25" fmla="*/ 51 h 113"/>
                <a:gd name="T26" fmla="*/ 32 w 72"/>
                <a:gd name="T27" fmla="*/ 78 h 113"/>
                <a:gd name="T28" fmla="*/ 13 w 72"/>
                <a:gd name="T29" fmla="*/ 72 h 113"/>
                <a:gd name="T30" fmla="*/ 9 w 72"/>
                <a:gd name="T31" fmla="*/ 63 h 113"/>
                <a:gd name="T32" fmla="*/ 5 w 72"/>
                <a:gd name="T33" fmla="*/ 72 h 113"/>
                <a:gd name="T34" fmla="*/ 29 w 72"/>
                <a:gd name="T35" fmla="*/ 91 h 113"/>
                <a:gd name="T36" fmla="*/ 32 w 72"/>
                <a:gd name="T37" fmla="*/ 91 h 113"/>
                <a:gd name="T38" fmla="*/ 35 w 72"/>
                <a:gd name="T39" fmla="*/ 109 h 113"/>
                <a:gd name="T40" fmla="*/ 43 w 72"/>
                <a:gd name="T41" fmla="*/ 109 h 113"/>
                <a:gd name="T42" fmla="*/ 46 w 72"/>
                <a:gd name="T43" fmla="*/ 86 h 113"/>
                <a:gd name="T44" fmla="*/ 64 w 72"/>
                <a:gd name="T45" fmla="*/ 69 h 113"/>
                <a:gd name="T46" fmla="*/ 54 w 72"/>
                <a:gd name="T47" fmla="*/ 44 h 113"/>
                <a:gd name="T48" fmla="*/ 33 w 72"/>
                <a:gd name="T49" fmla="*/ 39 h 113"/>
                <a:gd name="T50" fmla="*/ 33 w 72"/>
                <a:gd name="T51" fmla="*/ 27 h 113"/>
                <a:gd name="T52" fmla="*/ 35 w 72"/>
                <a:gd name="T53" fmla="*/ 26 h 113"/>
                <a:gd name="T54" fmla="*/ 36 w 72"/>
                <a:gd name="T55" fmla="*/ 40 h 113"/>
                <a:gd name="T56" fmla="*/ 33 w 72"/>
                <a:gd name="T57" fmla="*/ 39 h 113"/>
                <a:gd name="T58" fmla="*/ 46 w 72"/>
                <a:gd name="T59" fmla="*/ 71 h 113"/>
                <a:gd name="T60" fmla="*/ 47 w 72"/>
                <a:gd name="T61" fmla="*/ 54 h 113"/>
                <a:gd name="T62" fmla="*/ 53 w 72"/>
                <a:gd name="T63" fmla="*/ 57 h 113"/>
                <a:gd name="T64" fmla="*/ 46 w 72"/>
                <a:gd name="T65" fmla="*/ 7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2" h="113">
                  <a:moveTo>
                    <a:pt x="54" y="44"/>
                  </a:moveTo>
                  <a:cubicBezTo>
                    <a:pt x="51" y="43"/>
                    <a:pt x="49" y="42"/>
                    <a:pt x="47" y="42"/>
                  </a:cubicBezTo>
                  <a:cubicBezTo>
                    <a:pt x="46" y="36"/>
                    <a:pt x="45" y="30"/>
                    <a:pt x="43" y="24"/>
                  </a:cubicBezTo>
                  <a:cubicBezTo>
                    <a:pt x="47" y="24"/>
                    <a:pt x="51" y="24"/>
                    <a:pt x="55" y="26"/>
                  </a:cubicBezTo>
                  <a:cubicBezTo>
                    <a:pt x="58" y="28"/>
                    <a:pt x="61" y="24"/>
                    <a:pt x="59" y="21"/>
                  </a:cubicBezTo>
                  <a:cubicBezTo>
                    <a:pt x="53" y="15"/>
                    <a:pt x="46" y="13"/>
                    <a:pt x="38" y="13"/>
                  </a:cubicBezTo>
                  <a:cubicBezTo>
                    <a:pt x="36" y="9"/>
                    <a:pt x="34" y="5"/>
                    <a:pt x="31" y="2"/>
                  </a:cubicBezTo>
                  <a:cubicBezTo>
                    <a:pt x="29" y="0"/>
                    <a:pt x="26" y="2"/>
                    <a:pt x="27" y="5"/>
                  </a:cubicBezTo>
                  <a:cubicBezTo>
                    <a:pt x="29" y="8"/>
                    <a:pt x="31" y="11"/>
                    <a:pt x="32" y="15"/>
                  </a:cubicBezTo>
                  <a:cubicBezTo>
                    <a:pt x="29" y="16"/>
                    <a:pt x="27" y="17"/>
                    <a:pt x="24" y="18"/>
                  </a:cubicBezTo>
                  <a:cubicBezTo>
                    <a:pt x="14" y="24"/>
                    <a:pt x="6" y="34"/>
                    <a:pt x="16" y="44"/>
                  </a:cubicBezTo>
                  <a:cubicBezTo>
                    <a:pt x="21" y="49"/>
                    <a:pt x="27" y="50"/>
                    <a:pt x="33" y="51"/>
                  </a:cubicBezTo>
                  <a:cubicBezTo>
                    <a:pt x="34" y="51"/>
                    <a:pt x="34" y="51"/>
                    <a:pt x="35" y="51"/>
                  </a:cubicBezTo>
                  <a:cubicBezTo>
                    <a:pt x="34" y="60"/>
                    <a:pt x="33" y="69"/>
                    <a:pt x="32" y="78"/>
                  </a:cubicBezTo>
                  <a:cubicBezTo>
                    <a:pt x="24" y="81"/>
                    <a:pt x="16" y="80"/>
                    <a:pt x="13" y="72"/>
                  </a:cubicBezTo>
                  <a:cubicBezTo>
                    <a:pt x="16" y="69"/>
                    <a:pt x="15" y="63"/>
                    <a:pt x="9" y="63"/>
                  </a:cubicBezTo>
                  <a:cubicBezTo>
                    <a:pt x="4" y="63"/>
                    <a:pt x="2" y="69"/>
                    <a:pt x="5" y="72"/>
                  </a:cubicBezTo>
                  <a:cubicBezTo>
                    <a:pt x="0" y="87"/>
                    <a:pt x="19" y="92"/>
                    <a:pt x="29" y="91"/>
                  </a:cubicBezTo>
                  <a:cubicBezTo>
                    <a:pt x="30" y="91"/>
                    <a:pt x="31" y="91"/>
                    <a:pt x="32" y="91"/>
                  </a:cubicBezTo>
                  <a:cubicBezTo>
                    <a:pt x="32" y="97"/>
                    <a:pt x="33" y="103"/>
                    <a:pt x="35" y="109"/>
                  </a:cubicBezTo>
                  <a:cubicBezTo>
                    <a:pt x="36" y="113"/>
                    <a:pt x="42" y="113"/>
                    <a:pt x="43" y="109"/>
                  </a:cubicBezTo>
                  <a:cubicBezTo>
                    <a:pt x="46" y="102"/>
                    <a:pt x="46" y="94"/>
                    <a:pt x="46" y="86"/>
                  </a:cubicBezTo>
                  <a:cubicBezTo>
                    <a:pt x="53" y="82"/>
                    <a:pt x="60" y="76"/>
                    <a:pt x="64" y="69"/>
                  </a:cubicBezTo>
                  <a:cubicBezTo>
                    <a:pt x="72" y="57"/>
                    <a:pt x="65" y="49"/>
                    <a:pt x="54" y="44"/>
                  </a:cubicBezTo>
                  <a:moveTo>
                    <a:pt x="33" y="39"/>
                  </a:moveTo>
                  <a:cubicBezTo>
                    <a:pt x="24" y="36"/>
                    <a:pt x="26" y="30"/>
                    <a:pt x="33" y="27"/>
                  </a:cubicBezTo>
                  <a:cubicBezTo>
                    <a:pt x="34" y="27"/>
                    <a:pt x="34" y="26"/>
                    <a:pt x="35" y="26"/>
                  </a:cubicBezTo>
                  <a:cubicBezTo>
                    <a:pt x="35" y="31"/>
                    <a:pt x="36" y="35"/>
                    <a:pt x="36" y="40"/>
                  </a:cubicBezTo>
                  <a:cubicBezTo>
                    <a:pt x="35" y="39"/>
                    <a:pt x="34" y="39"/>
                    <a:pt x="33" y="39"/>
                  </a:cubicBezTo>
                  <a:moveTo>
                    <a:pt x="46" y="71"/>
                  </a:moveTo>
                  <a:cubicBezTo>
                    <a:pt x="47" y="65"/>
                    <a:pt x="47" y="59"/>
                    <a:pt x="47" y="54"/>
                  </a:cubicBezTo>
                  <a:cubicBezTo>
                    <a:pt x="50" y="54"/>
                    <a:pt x="52" y="55"/>
                    <a:pt x="53" y="57"/>
                  </a:cubicBezTo>
                  <a:cubicBezTo>
                    <a:pt x="56" y="60"/>
                    <a:pt x="52" y="66"/>
                    <a:pt x="46" y="7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565"/>
            <p:cNvSpPr>
              <a:spLocks noEditPoints="1"/>
            </p:cNvSpPr>
            <p:nvPr/>
          </p:nvSpPr>
          <p:spPr bwMode="auto">
            <a:xfrm>
              <a:off x="5792788" y="5416551"/>
              <a:ext cx="346075" cy="708025"/>
            </a:xfrm>
            <a:custGeom>
              <a:avLst/>
              <a:gdLst>
                <a:gd name="T0" fmla="*/ 140 w 161"/>
                <a:gd name="T1" fmla="*/ 20 h 330"/>
                <a:gd name="T2" fmla="*/ 113 w 161"/>
                <a:gd name="T3" fmla="*/ 4 h 330"/>
                <a:gd name="T4" fmla="*/ 85 w 161"/>
                <a:gd name="T5" fmla="*/ 3 h 330"/>
                <a:gd name="T6" fmla="*/ 54 w 161"/>
                <a:gd name="T7" fmla="*/ 16 h 330"/>
                <a:gd name="T8" fmla="*/ 12 w 161"/>
                <a:gd name="T9" fmla="*/ 63 h 330"/>
                <a:gd name="T10" fmla="*/ 1 w 161"/>
                <a:gd name="T11" fmla="*/ 106 h 330"/>
                <a:gd name="T12" fmla="*/ 27 w 161"/>
                <a:gd name="T13" fmla="*/ 134 h 330"/>
                <a:gd name="T14" fmla="*/ 46 w 161"/>
                <a:gd name="T15" fmla="*/ 150 h 330"/>
                <a:gd name="T16" fmla="*/ 26 w 161"/>
                <a:gd name="T17" fmla="*/ 168 h 330"/>
                <a:gd name="T18" fmla="*/ 6 w 161"/>
                <a:gd name="T19" fmla="*/ 182 h 330"/>
                <a:gd name="T20" fmla="*/ 11 w 161"/>
                <a:gd name="T21" fmla="*/ 193 h 330"/>
                <a:gd name="T22" fmla="*/ 30 w 161"/>
                <a:gd name="T23" fmla="*/ 210 h 330"/>
                <a:gd name="T24" fmla="*/ 26 w 161"/>
                <a:gd name="T25" fmla="*/ 266 h 330"/>
                <a:gd name="T26" fmla="*/ 47 w 161"/>
                <a:gd name="T27" fmla="*/ 297 h 330"/>
                <a:gd name="T28" fmla="*/ 72 w 161"/>
                <a:gd name="T29" fmla="*/ 306 h 330"/>
                <a:gd name="T30" fmla="*/ 104 w 161"/>
                <a:gd name="T31" fmla="*/ 318 h 330"/>
                <a:gd name="T32" fmla="*/ 132 w 161"/>
                <a:gd name="T33" fmla="*/ 319 h 330"/>
                <a:gd name="T34" fmla="*/ 133 w 161"/>
                <a:gd name="T35" fmla="*/ 279 h 330"/>
                <a:gd name="T36" fmla="*/ 107 w 161"/>
                <a:gd name="T37" fmla="*/ 230 h 330"/>
                <a:gd name="T38" fmla="*/ 115 w 161"/>
                <a:gd name="T39" fmla="*/ 202 h 330"/>
                <a:gd name="T40" fmla="*/ 130 w 161"/>
                <a:gd name="T41" fmla="*/ 193 h 330"/>
                <a:gd name="T42" fmla="*/ 91 w 161"/>
                <a:gd name="T43" fmla="*/ 135 h 330"/>
                <a:gd name="T44" fmla="*/ 111 w 161"/>
                <a:gd name="T45" fmla="*/ 106 h 330"/>
                <a:gd name="T46" fmla="*/ 134 w 161"/>
                <a:gd name="T47" fmla="*/ 97 h 330"/>
                <a:gd name="T48" fmla="*/ 160 w 161"/>
                <a:gd name="T49" fmla="*/ 53 h 330"/>
                <a:gd name="T50" fmla="*/ 140 w 161"/>
                <a:gd name="T51" fmla="*/ 20 h 330"/>
                <a:gd name="T52" fmla="*/ 147 w 161"/>
                <a:gd name="T53" fmla="*/ 54 h 330"/>
                <a:gd name="T54" fmla="*/ 133 w 161"/>
                <a:gd name="T55" fmla="*/ 82 h 330"/>
                <a:gd name="T56" fmla="*/ 93 w 161"/>
                <a:gd name="T57" fmla="*/ 99 h 330"/>
                <a:gd name="T58" fmla="*/ 77 w 161"/>
                <a:gd name="T59" fmla="*/ 118 h 330"/>
                <a:gd name="T60" fmla="*/ 87 w 161"/>
                <a:gd name="T61" fmla="*/ 145 h 330"/>
                <a:gd name="T62" fmla="*/ 122 w 161"/>
                <a:gd name="T63" fmla="*/ 181 h 330"/>
                <a:gd name="T64" fmla="*/ 101 w 161"/>
                <a:gd name="T65" fmla="*/ 197 h 330"/>
                <a:gd name="T66" fmla="*/ 94 w 161"/>
                <a:gd name="T67" fmla="*/ 220 h 330"/>
                <a:gd name="T68" fmla="*/ 102 w 161"/>
                <a:gd name="T69" fmla="*/ 250 h 330"/>
                <a:gd name="T70" fmla="*/ 125 w 161"/>
                <a:gd name="T71" fmla="*/ 301 h 330"/>
                <a:gd name="T72" fmla="*/ 89 w 161"/>
                <a:gd name="T73" fmla="*/ 299 h 330"/>
                <a:gd name="T74" fmla="*/ 40 w 161"/>
                <a:gd name="T75" fmla="*/ 271 h 330"/>
                <a:gd name="T76" fmla="*/ 43 w 161"/>
                <a:gd name="T77" fmla="*/ 220 h 330"/>
                <a:gd name="T78" fmla="*/ 35 w 161"/>
                <a:gd name="T79" fmla="*/ 197 h 330"/>
                <a:gd name="T80" fmla="*/ 30 w 161"/>
                <a:gd name="T81" fmla="*/ 195 h 330"/>
                <a:gd name="T82" fmla="*/ 24 w 161"/>
                <a:gd name="T83" fmla="*/ 192 h 330"/>
                <a:gd name="T84" fmla="*/ 21 w 161"/>
                <a:gd name="T85" fmla="*/ 178 h 330"/>
                <a:gd name="T86" fmla="*/ 36 w 161"/>
                <a:gd name="T87" fmla="*/ 175 h 330"/>
                <a:gd name="T88" fmla="*/ 56 w 161"/>
                <a:gd name="T89" fmla="*/ 160 h 330"/>
                <a:gd name="T90" fmla="*/ 18 w 161"/>
                <a:gd name="T91" fmla="*/ 118 h 330"/>
                <a:gd name="T92" fmla="*/ 26 w 161"/>
                <a:gd name="T93" fmla="*/ 56 h 330"/>
                <a:gd name="T94" fmla="*/ 79 w 161"/>
                <a:gd name="T95" fmla="*/ 9 h 330"/>
                <a:gd name="T96" fmla="*/ 133 w 161"/>
                <a:gd name="T97" fmla="*/ 29 h 330"/>
                <a:gd name="T98" fmla="*/ 147 w 161"/>
                <a:gd name="T99" fmla="*/ 54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61" h="330">
                  <a:moveTo>
                    <a:pt x="140" y="20"/>
                  </a:moveTo>
                  <a:cubicBezTo>
                    <a:pt x="132" y="14"/>
                    <a:pt x="123" y="7"/>
                    <a:pt x="113" y="4"/>
                  </a:cubicBezTo>
                  <a:cubicBezTo>
                    <a:pt x="103" y="0"/>
                    <a:pt x="94" y="2"/>
                    <a:pt x="85" y="3"/>
                  </a:cubicBezTo>
                  <a:cubicBezTo>
                    <a:pt x="72" y="0"/>
                    <a:pt x="63" y="8"/>
                    <a:pt x="54" y="16"/>
                  </a:cubicBezTo>
                  <a:cubicBezTo>
                    <a:pt x="38" y="30"/>
                    <a:pt x="22" y="44"/>
                    <a:pt x="12" y="63"/>
                  </a:cubicBezTo>
                  <a:cubicBezTo>
                    <a:pt x="5" y="76"/>
                    <a:pt x="0" y="90"/>
                    <a:pt x="1" y="106"/>
                  </a:cubicBezTo>
                  <a:cubicBezTo>
                    <a:pt x="2" y="123"/>
                    <a:pt x="14" y="125"/>
                    <a:pt x="27" y="134"/>
                  </a:cubicBezTo>
                  <a:cubicBezTo>
                    <a:pt x="33" y="139"/>
                    <a:pt x="45" y="142"/>
                    <a:pt x="46" y="150"/>
                  </a:cubicBezTo>
                  <a:cubicBezTo>
                    <a:pt x="48" y="162"/>
                    <a:pt x="35" y="166"/>
                    <a:pt x="26" y="168"/>
                  </a:cubicBezTo>
                  <a:cubicBezTo>
                    <a:pt x="17" y="169"/>
                    <a:pt x="6" y="171"/>
                    <a:pt x="6" y="182"/>
                  </a:cubicBezTo>
                  <a:cubicBezTo>
                    <a:pt x="6" y="187"/>
                    <a:pt x="9" y="190"/>
                    <a:pt x="11" y="193"/>
                  </a:cubicBezTo>
                  <a:cubicBezTo>
                    <a:pt x="18" y="201"/>
                    <a:pt x="26" y="201"/>
                    <a:pt x="30" y="210"/>
                  </a:cubicBezTo>
                  <a:cubicBezTo>
                    <a:pt x="37" y="227"/>
                    <a:pt x="20" y="247"/>
                    <a:pt x="26" y="266"/>
                  </a:cubicBezTo>
                  <a:cubicBezTo>
                    <a:pt x="30" y="278"/>
                    <a:pt x="37" y="291"/>
                    <a:pt x="47" y="297"/>
                  </a:cubicBezTo>
                  <a:cubicBezTo>
                    <a:pt x="55" y="302"/>
                    <a:pt x="64" y="304"/>
                    <a:pt x="72" y="306"/>
                  </a:cubicBezTo>
                  <a:cubicBezTo>
                    <a:pt x="83" y="309"/>
                    <a:pt x="93" y="313"/>
                    <a:pt x="104" y="318"/>
                  </a:cubicBezTo>
                  <a:cubicBezTo>
                    <a:pt x="114" y="323"/>
                    <a:pt x="123" y="330"/>
                    <a:pt x="132" y="319"/>
                  </a:cubicBezTo>
                  <a:cubicBezTo>
                    <a:pt x="140" y="308"/>
                    <a:pt x="138" y="290"/>
                    <a:pt x="133" y="279"/>
                  </a:cubicBezTo>
                  <a:cubicBezTo>
                    <a:pt x="127" y="261"/>
                    <a:pt x="111" y="248"/>
                    <a:pt x="107" y="230"/>
                  </a:cubicBezTo>
                  <a:cubicBezTo>
                    <a:pt x="105" y="218"/>
                    <a:pt x="105" y="209"/>
                    <a:pt x="115" y="202"/>
                  </a:cubicBezTo>
                  <a:cubicBezTo>
                    <a:pt x="120" y="198"/>
                    <a:pt x="125" y="197"/>
                    <a:pt x="130" y="193"/>
                  </a:cubicBezTo>
                  <a:cubicBezTo>
                    <a:pt x="155" y="170"/>
                    <a:pt x="100" y="149"/>
                    <a:pt x="91" y="135"/>
                  </a:cubicBezTo>
                  <a:cubicBezTo>
                    <a:pt x="79" y="114"/>
                    <a:pt x="95" y="109"/>
                    <a:pt x="111" y="106"/>
                  </a:cubicBezTo>
                  <a:cubicBezTo>
                    <a:pt x="119" y="105"/>
                    <a:pt x="127" y="102"/>
                    <a:pt x="134" y="97"/>
                  </a:cubicBezTo>
                  <a:cubicBezTo>
                    <a:pt x="146" y="87"/>
                    <a:pt x="159" y="68"/>
                    <a:pt x="160" y="53"/>
                  </a:cubicBezTo>
                  <a:cubicBezTo>
                    <a:pt x="161" y="38"/>
                    <a:pt x="151" y="28"/>
                    <a:pt x="140" y="20"/>
                  </a:cubicBezTo>
                  <a:moveTo>
                    <a:pt x="147" y="54"/>
                  </a:moveTo>
                  <a:cubicBezTo>
                    <a:pt x="146" y="63"/>
                    <a:pt x="138" y="75"/>
                    <a:pt x="133" y="82"/>
                  </a:cubicBezTo>
                  <a:cubicBezTo>
                    <a:pt x="122" y="97"/>
                    <a:pt x="108" y="93"/>
                    <a:pt x="93" y="99"/>
                  </a:cubicBezTo>
                  <a:cubicBezTo>
                    <a:pt x="86" y="102"/>
                    <a:pt x="78" y="109"/>
                    <a:pt x="77" y="118"/>
                  </a:cubicBezTo>
                  <a:cubicBezTo>
                    <a:pt x="76" y="126"/>
                    <a:pt x="82" y="139"/>
                    <a:pt x="87" y="145"/>
                  </a:cubicBezTo>
                  <a:cubicBezTo>
                    <a:pt x="95" y="155"/>
                    <a:pt x="126" y="168"/>
                    <a:pt x="122" y="181"/>
                  </a:cubicBezTo>
                  <a:cubicBezTo>
                    <a:pt x="120" y="189"/>
                    <a:pt x="107" y="191"/>
                    <a:pt x="101" y="197"/>
                  </a:cubicBezTo>
                  <a:cubicBezTo>
                    <a:pt x="95" y="203"/>
                    <a:pt x="94" y="211"/>
                    <a:pt x="94" y="220"/>
                  </a:cubicBezTo>
                  <a:cubicBezTo>
                    <a:pt x="95" y="230"/>
                    <a:pt x="96" y="241"/>
                    <a:pt x="102" y="250"/>
                  </a:cubicBezTo>
                  <a:cubicBezTo>
                    <a:pt x="111" y="264"/>
                    <a:pt x="130" y="282"/>
                    <a:pt x="125" y="301"/>
                  </a:cubicBezTo>
                  <a:cubicBezTo>
                    <a:pt x="121" y="320"/>
                    <a:pt x="101" y="303"/>
                    <a:pt x="89" y="299"/>
                  </a:cubicBezTo>
                  <a:cubicBezTo>
                    <a:pt x="69" y="291"/>
                    <a:pt x="50" y="292"/>
                    <a:pt x="40" y="271"/>
                  </a:cubicBezTo>
                  <a:cubicBezTo>
                    <a:pt x="31" y="250"/>
                    <a:pt x="40" y="240"/>
                    <a:pt x="43" y="220"/>
                  </a:cubicBezTo>
                  <a:cubicBezTo>
                    <a:pt x="45" y="211"/>
                    <a:pt x="42" y="203"/>
                    <a:pt x="35" y="197"/>
                  </a:cubicBezTo>
                  <a:cubicBezTo>
                    <a:pt x="34" y="196"/>
                    <a:pt x="32" y="196"/>
                    <a:pt x="30" y="195"/>
                  </a:cubicBezTo>
                  <a:cubicBezTo>
                    <a:pt x="28" y="194"/>
                    <a:pt x="26" y="193"/>
                    <a:pt x="24" y="192"/>
                  </a:cubicBezTo>
                  <a:cubicBezTo>
                    <a:pt x="23" y="187"/>
                    <a:pt x="22" y="182"/>
                    <a:pt x="21" y="178"/>
                  </a:cubicBezTo>
                  <a:cubicBezTo>
                    <a:pt x="22" y="176"/>
                    <a:pt x="34" y="176"/>
                    <a:pt x="36" y="175"/>
                  </a:cubicBezTo>
                  <a:cubicBezTo>
                    <a:pt x="45" y="173"/>
                    <a:pt x="54" y="170"/>
                    <a:pt x="56" y="160"/>
                  </a:cubicBezTo>
                  <a:cubicBezTo>
                    <a:pt x="62" y="132"/>
                    <a:pt x="35" y="132"/>
                    <a:pt x="18" y="118"/>
                  </a:cubicBezTo>
                  <a:cubicBezTo>
                    <a:pt x="0" y="103"/>
                    <a:pt x="15" y="71"/>
                    <a:pt x="26" y="56"/>
                  </a:cubicBezTo>
                  <a:cubicBezTo>
                    <a:pt x="34" y="45"/>
                    <a:pt x="61" y="13"/>
                    <a:pt x="79" y="9"/>
                  </a:cubicBezTo>
                  <a:cubicBezTo>
                    <a:pt x="101" y="10"/>
                    <a:pt x="117" y="13"/>
                    <a:pt x="133" y="29"/>
                  </a:cubicBezTo>
                  <a:cubicBezTo>
                    <a:pt x="141" y="35"/>
                    <a:pt x="149" y="43"/>
                    <a:pt x="147" y="54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566"/>
            <p:cNvSpPr>
              <a:spLocks/>
            </p:cNvSpPr>
            <p:nvPr/>
          </p:nvSpPr>
          <p:spPr bwMode="auto">
            <a:xfrm>
              <a:off x="5745163" y="5337176"/>
              <a:ext cx="284163" cy="171450"/>
            </a:xfrm>
            <a:custGeom>
              <a:avLst/>
              <a:gdLst>
                <a:gd name="T0" fmla="*/ 131 w 132"/>
                <a:gd name="T1" fmla="*/ 0 h 80"/>
                <a:gd name="T2" fmla="*/ 117 w 132"/>
                <a:gd name="T3" fmla="*/ 6 h 80"/>
                <a:gd name="T4" fmla="*/ 101 w 132"/>
                <a:gd name="T5" fmla="*/ 13 h 80"/>
                <a:gd name="T6" fmla="*/ 61 w 132"/>
                <a:gd name="T7" fmla="*/ 36 h 80"/>
                <a:gd name="T8" fmla="*/ 25 w 132"/>
                <a:gd name="T9" fmla="*/ 58 h 80"/>
                <a:gd name="T10" fmla="*/ 7 w 132"/>
                <a:gd name="T11" fmla="*/ 72 h 80"/>
                <a:gd name="T12" fmla="*/ 0 w 132"/>
                <a:gd name="T13" fmla="*/ 78 h 80"/>
                <a:gd name="T14" fmla="*/ 1 w 132"/>
                <a:gd name="T15" fmla="*/ 79 h 80"/>
                <a:gd name="T16" fmla="*/ 16 w 132"/>
                <a:gd name="T17" fmla="*/ 69 h 80"/>
                <a:gd name="T18" fmla="*/ 31 w 132"/>
                <a:gd name="T19" fmla="*/ 57 h 80"/>
                <a:gd name="T20" fmla="*/ 64 w 132"/>
                <a:gd name="T21" fmla="*/ 37 h 80"/>
                <a:gd name="T22" fmla="*/ 97 w 132"/>
                <a:gd name="T23" fmla="*/ 18 h 80"/>
                <a:gd name="T24" fmla="*/ 114 w 132"/>
                <a:gd name="T25" fmla="*/ 9 h 80"/>
                <a:gd name="T26" fmla="*/ 131 w 132"/>
                <a:gd name="T27" fmla="*/ 2 h 80"/>
                <a:gd name="T28" fmla="*/ 131 w 132"/>
                <a:gd name="T29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2" h="80">
                  <a:moveTo>
                    <a:pt x="131" y="0"/>
                  </a:moveTo>
                  <a:cubicBezTo>
                    <a:pt x="125" y="0"/>
                    <a:pt x="122" y="4"/>
                    <a:pt x="117" y="6"/>
                  </a:cubicBezTo>
                  <a:cubicBezTo>
                    <a:pt x="111" y="8"/>
                    <a:pt x="106" y="9"/>
                    <a:pt x="101" y="13"/>
                  </a:cubicBezTo>
                  <a:cubicBezTo>
                    <a:pt x="88" y="21"/>
                    <a:pt x="74" y="29"/>
                    <a:pt x="61" y="36"/>
                  </a:cubicBezTo>
                  <a:cubicBezTo>
                    <a:pt x="49" y="43"/>
                    <a:pt x="36" y="49"/>
                    <a:pt x="25" y="58"/>
                  </a:cubicBezTo>
                  <a:cubicBezTo>
                    <a:pt x="19" y="62"/>
                    <a:pt x="13" y="67"/>
                    <a:pt x="7" y="72"/>
                  </a:cubicBezTo>
                  <a:cubicBezTo>
                    <a:pt x="4" y="74"/>
                    <a:pt x="1" y="75"/>
                    <a:pt x="0" y="78"/>
                  </a:cubicBezTo>
                  <a:cubicBezTo>
                    <a:pt x="0" y="79"/>
                    <a:pt x="1" y="80"/>
                    <a:pt x="1" y="79"/>
                  </a:cubicBezTo>
                  <a:cubicBezTo>
                    <a:pt x="4" y="75"/>
                    <a:pt x="12" y="72"/>
                    <a:pt x="16" y="69"/>
                  </a:cubicBezTo>
                  <a:cubicBezTo>
                    <a:pt x="21" y="65"/>
                    <a:pt x="25" y="61"/>
                    <a:pt x="31" y="57"/>
                  </a:cubicBezTo>
                  <a:cubicBezTo>
                    <a:pt x="41" y="49"/>
                    <a:pt x="53" y="44"/>
                    <a:pt x="64" y="37"/>
                  </a:cubicBezTo>
                  <a:cubicBezTo>
                    <a:pt x="75" y="31"/>
                    <a:pt x="87" y="25"/>
                    <a:pt x="97" y="18"/>
                  </a:cubicBezTo>
                  <a:cubicBezTo>
                    <a:pt x="103" y="14"/>
                    <a:pt x="107" y="11"/>
                    <a:pt x="114" y="9"/>
                  </a:cubicBezTo>
                  <a:cubicBezTo>
                    <a:pt x="119" y="7"/>
                    <a:pt x="126" y="2"/>
                    <a:pt x="131" y="2"/>
                  </a:cubicBezTo>
                  <a:cubicBezTo>
                    <a:pt x="132" y="2"/>
                    <a:pt x="132" y="0"/>
                    <a:pt x="131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567"/>
            <p:cNvSpPr>
              <a:spLocks/>
            </p:cNvSpPr>
            <p:nvPr/>
          </p:nvSpPr>
          <p:spPr bwMode="auto">
            <a:xfrm>
              <a:off x="5710238" y="5408613"/>
              <a:ext cx="228600" cy="174625"/>
            </a:xfrm>
            <a:custGeom>
              <a:avLst/>
              <a:gdLst>
                <a:gd name="T0" fmla="*/ 104 w 106"/>
                <a:gd name="T1" fmla="*/ 1 h 81"/>
                <a:gd name="T2" fmla="*/ 46 w 106"/>
                <a:gd name="T3" fmla="*/ 39 h 81"/>
                <a:gd name="T4" fmla="*/ 23 w 106"/>
                <a:gd name="T5" fmla="*/ 59 h 81"/>
                <a:gd name="T6" fmla="*/ 10 w 106"/>
                <a:gd name="T7" fmla="*/ 69 h 81"/>
                <a:gd name="T8" fmla="*/ 1 w 106"/>
                <a:gd name="T9" fmla="*/ 79 h 81"/>
                <a:gd name="T10" fmla="*/ 2 w 106"/>
                <a:gd name="T11" fmla="*/ 81 h 81"/>
                <a:gd name="T12" fmla="*/ 6 w 106"/>
                <a:gd name="T13" fmla="*/ 78 h 81"/>
                <a:gd name="T14" fmla="*/ 14 w 106"/>
                <a:gd name="T15" fmla="*/ 70 h 81"/>
                <a:gd name="T16" fmla="*/ 20 w 106"/>
                <a:gd name="T17" fmla="*/ 67 h 81"/>
                <a:gd name="T18" fmla="*/ 43 w 106"/>
                <a:gd name="T19" fmla="*/ 46 h 81"/>
                <a:gd name="T20" fmla="*/ 105 w 106"/>
                <a:gd name="T21" fmla="*/ 3 h 81"/>
                <a:gd name="T22" fmla="*/ 104 w 106"/>
                <a:gd name="T23" fmla="*/ 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6" h="81">
                  <a:moveTo>
                    <a:pt x="104" y="1"/>
                  </a:moveTo>
                  <a:cubicBezTo>
                    <a:pt x="84" y="13"/>
                    <a:pt x="64" y="25"/>
                    <a:pt x="46" y="39"/>
                  </a:cubicBezTo>
                  <a:cubicBezTo>
                    <a:pt x="38" y="45"/>
                    <a:pt x="31" y="52"/>
                    <a:pt x="23" y="59"/>
                  </a:cubicBezTo>
                  <a:cubicBezTo>
                    <a:pt x="19" y="63"/>
                    <a:pt x="14" y="66"/>
                    <a:pt x="10" y="69"/>
                  </a:cubicBezTo>
                  <a:cubicBezTo>
                    <a:pt x="7" y="71"/>
                    <a:pt x="4" y="77"/>
                    <a:pt x="1" y="79"/>
                  </a:cubicBezTo>
                  <a:cubicBezTo>
                    <a:pt x="0" y="79"/>
                    <a:pt x="1" y="81"/>
                    <a:pt x="2" y="81"/>
                  </a:cubicBezTo>
                  <a:cubicBezTo>
                    <a:pt x="4" y="80"/>
                    <a:pt x="4" y="80"/>
                    <a:pt x="6" y="78"/>
                  </a:cubicBezTo>
                  <a:cubicBezTo>
                    <a:pt x="9" y="76"/>
                    <a:pt x="11" y="73"/>
                    <a:pt x="14" y="70"/>
                  </a:cubicBezTo>
                  <a:cubicBezTo>
                    <a:pt x="16" y="69"/>
                    <a:pt x="18" y="68"/>
                    <a:pt x="20" y="67"/>
                  </a:cubicBezTo>
                  <a:cubicBezTo>
                    <a:pt x="28" y="60"/>
                    <a:pt x="35" y="52"/>
                    <a:pt x="43" y="46"/>
                  </a:cubicBezTo>
                  <a:cubicBezTo>
                    <a:pt x="62" y="30"/>
                    <a:pt x="84" y="17"/>
                    <a:pt x="105" y="3"/>
                  </a:cubicBezTo>
                  <a:cubicBezTo>
                    <a:pt x="106" y="2"/>
                    <a:pt x="105" y="0"/>
                    <a:pt x="104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568"/>
            <p:cNvSpPr>
              <a:spLocks/>
            </p:cNvSpPr>
            <p:nvPr/>
          </p:nvSpPr>
          <p:spPr bwMode="auto">
            <a:xfrm>
              <a:off x="5654676" y="5405438"/>
              <a:ext cx="309563" cy="312738"/>
            </a:xfrm>
            <a:custGeom>
              <a:avLst/>
              <a:gdLst>
                <a:gd name="T0" fmla="*/ 142 w 144"/>
                <a:gd name="T1" fmla="*/ 1 h 146"/>
                <a:gd name="T2" fmla="*/ 106 w 144"/>
                <a:gd name="T3" fmla="*/ 33 h 146"/>
                <a:gd name="T4" fmla="*/ 67 w 144"/>
                <a:gd name="T5" fmla="*/ 67 h 146"/>
                <a:gd name="T6" fmla="*/ 31 w 144"/>
                <a:gd name="T7" fmla="*/ 105 h 146"/>
                <a:gd name="T8" fmla="*/ 0 w 144"/>
                <a:gd name="T9" fmla="*/ 141 h 146"/>
                <a:gd name="T10" fmla="*/ 0 w 144"/>
                <a:gd name="T11" fmla="*/ 143 h 146"/>
                <a:gd name="T12" fmla="*/ 2 w 144"/>
                <a:gd name="T13" fmla="*/ 145 h 146"/>
                <a:gd name="T14" fmla="*/ 4 w 144"/>
                <a:gd name="T15" fmla="*/ 144 h 146"/>
                <a:gd name="T16" fmla="*/ 20 w 144"/>
                <a:gd name="T17" fmla="*/ 122 h 146"/>
                <a:gd name="T18" fmla="*/ 38 w 144"/>
                <a:gd name="T19" fmla="*/ 102 h 146"/>
                <a:gd name="T20" fmla="*/ 72 w 144"/>
                <a:gd name="T21" fmla="*/ 67 h 146"/>
                <a:gd name="T22" fmla="*/ 108 w 144"/>
                <a:gd name="T23" fmla="*/ 35 h 146"/>
                <a:gd name="T24" fmla="*/ 143 w 144"/>
                <a:gd name="T25" fmla="*/ 2 h 146"/>
                <a:gd name="T26" fmla="*/ 142 w 144"/>
                <a:gd name="T27" fmla="*/ 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4" h="146">
                  <a:moveTo>
                    <a:pt x="142" y="1"/>
                  </a:moveTo>
                  <a:cubicBezTo>
                    <a:pt x="132" y="13"/>
                    <a:pt x="118" y="23"/>
                    <a:pt x="106" y="33"/>
                  </a:cubicBezTo>
                  <a:cubicBezTo>
                    <a:pt x="93" y="45"/>
                    <a:pt x="80" y="55"/>
                    <a:pt x="67" y="67"/>
                  </a:cubicBezTo>
                  <a:cubicBezTo>
                    <a:pt x="54" y="79"/>
                    <a:pt x="43" y="92"/>
                    <a:pt x="31" y="105"/>
                  </a:cubicBezTo>
                  <a:cubicBezTo>
                    <a:pt x="20" y="117"/>
                    <a:pt x="9" y="128"/>
                    <a:pt x="0" y="141"/>
                  </a:cubicBezTo>
                  <a:cubicBezTo>
                    <a:pt x="0" y="142"/>
                    <a:pt x="0" y="143"/>
                    <a:pt x="0" y="143"/>
                  </a:cubicBezTo>
                  <a:cubicBezTo>
                    <a:pt x="1" y="144"/>
                    <a:pt x="2" y="144"/>
                    <a:pt x="2" y="145"/>
                  </a:cubicBezTo>
                  <a:cubicBezTo>
                    <a:pt x="3" y="146"/>
                    <a:pt x="4" y="145"/>
                    <a:pt x="4" y="144"/>
                  </a:cubicBezTo>
                  <a:cubicBezTo>
                    <a:pt x="1" y="139"/>
                    <a:pt x="17" y="124"/>
                    <a:pt x="20" y="122"/>
                  </a:cubicBezTo>
                  <a:cubicBezTo>
                    <a:pt x="26" y="115"/>
                    <a:pt x="32" y="109"/>
                    <a:pt x="38" y="102"/>
                  </a:cubicBezTo>
                  <a:cubicBezTo>
                    <a:pt x="49" y="90"/>
                    <a:pt x="60" y="78"/>
                    <a:pt x="72" y="67"/>
                  </a:cubicBezTo>
                  <a:cubicBezTo>
                    <a:pt x="83" y="56"/>
                    <a:pt x="96" y="46"/>
                    <a:pt x="108" y="35"/>
                  </a:cubicBezTo>
                  <a:cubicBezTo>
                    <a:pt x="120" y="24"/>
                    <a:pt x="133" y="15"/>
                    <a:pt x="143" y="2"/>
                  </a:cubicBezTo>
                  <a:cubicBezTo>
                    <a:pt x="144" y="1"/>
                    <a:pt x="143" y="0"/>
                    <a:pt x="142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569"/>
            <p:cNvSpPr>
              <a:spLocks/>
            </p:cNvSpPr>
            <p:nvPr/>
          </p:nvSpPr>
          <p:spPr bwMode="auto">
            <a:xfrm>
              <a:off x="5641976" y="5495926"/>
              <a:ext cx="265113" cy="317500"/>
            </a:xfrm>
            <a:custGeom>
              <a:avLst/>
              <a:gdLst>
                <a:gd name="T0" fmla="*/ 120 w 123"/>
                <a:gd name="T1" fmla="*/ 1 h 148"/>
                <a:gd name="T2" fmla="*/ 84 w 123"/>
                <a:gd name="T3" fmla="*/ 39 h 148"/>
                <a:gd name="T4" fmla="*/ 54 w 123"/>
                <a:gd name="T5" fmla="*/ 75 h 148"/>
                <a:gd name="T6" fmla="*/ 23 w 123"/>
                <a:gd name="T7" fmla="*/ 110 h 148"/>
                <a:gd name="T8" fmla="*/ 8 w 123"/>
                <a:gd name="T9" fmla="*/ 131 h 148"/>
                <a:gd name="T10" fmla="*/ 1 w 123"/>
                <a:gd name="T11" fmla="*/ 147 h 148"/>
                <a:gd name="T12" fmla="*/ 2 w 123"/>
                <a:gd name="T13" fmla="*/ 147 h 148"/>
                <a:gd name="T14" fmla="*/ 16 w 123"/>
                <a:gd name="T15" fmla="*/ 127 h 148"/>
                <a:gd name="T16" fmla="*/ 30 w 123"/>
                <a:gd name="T17" fmla="*/ 106 h 148"/>
                <a:gd name="T18" fmla="*/ 62 w 123"/>
                <a:gd name="T19" fmla="*/ 71 h 148"/>
                <a:gd name="T20" fmla="*/ 89 w 123"/>
                <a:gd name="T21" fmla="*/ 39 h 148"/>
                <a:gd name="T22" fmla="*/ 122 w 123"/>
                <a:gd name="T23" fmla="*/ 3 h 148"/>
                <a:gd name="T24" fmla="*/ 120 w 123"/>
                <a:gd name="T25" fmla="*/ 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3" h="148">
                  <a:moveTo>
                    <a:pt x="120" y="1"/>
                  </a:moveTo>
                  <a:cubicBezTo>
                    <a:pt x="108" y="13"/>
                    <a:pt x="97" y="27"/>
                    <a:pt x="84" y="39"/>
                  </a:cubicBezTo>
                  <a:cubicBezTo>
                    <a:pt x="73" y="49"/>
                    <a:pt x="66" y="64"/>
                    <a:pt x="54" y="75"/>
                  </a:cubicBezTo>
                  <a:cubicBezTo>
                    <a:pt x="43" y="86"/>
                    <a:pt x="32" y="96"/>
                    <a:pt x="23" y="110"/>
                  </a:cubicBezTo>
                  <a:cubicBezTo>
                    <a:pt x="18" y="117"/>
                    <a:pt x="13" y="124"/>
                    <a:pt x="8" y="131"/>
                  </a:cubicBezTo>
                  <a:cubicBezTo>
                    <a:pt x="4" y="136"/>
                    <a:pt x="1" y="141"/>
                    <a:pt x="1" y="147"/>
                  </a:cubicBezTo>
                  <a:cubicBezTo>
                    <a:pt x="0" y="148"/>
                    <a:pt x="2" y="148"/>
                    <a:pt x="2" y="147"/>
                  </a:cubicBezTo>
                  <a:cubicBezTo>
                    <a:pt x="5" y="139"/>
                    <a:pt x="11" y="133"/>
                    <a:pt x="16" y="127"/>
                  </a:cubicBezTo>
                  <a:cubicBezTo>
                    <a:pt x="20" y="120"/>
                    <a:pt x="25" y="113"/>
                    <a:pt x="30" y="106"/>
                  </a:cubicBezTo>
                  <a:cubicBezTo>
                    <a:pt x="39" y="93"/>
                    <a:pt x="51" y="83"/>
                    <a:pt x="62" y="71"/>
                  </a:cubicBezTo>
                  <a:cubicBezTo>
                    <a:pt x="71" y="61"/>
                    <a:pt x="78" y="49"/>
                    <a:pt x="89" y="39"/>
                  </a:cubicBezTo>
                  <a:cubicBezTo>
                    <a:pt x="101" y="28"/>
                    <a:pt x="111" y="15"/>
                    <a:pt x="122" y="3"/>
                  </a:cubicBezTo>
                  <a:cubicBezTo>
                    <a:pt x="123" y="2"/>
                    <a:pt x="122" y="0"/>
                    <a:pt x="120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570"/>
            <p:cNvSpPr>
              <a:spLocks/>
            </p:cNvSpPr>
            <p:nvPr/>
          </p:nvSpPr>
          <p:spPr bwMode="auto">
            <a:xfrm>
              <a:off x="5680076" y="5553076"/>
              <a:ext cx="200025" cy="309563"/>
            </a:xfrm>
            <a:custGeom>
              <a:avLst/>
              <a:gdLst>
                <a:gd name="T0" fmla="*/ 90 w 93"/>
                <a:gd name="T1" fmla="*/ 2 h 144"/>
                <a:gd name="T2" fmla="*/ 65 w 93"/>
                <a:gd name="T3" fmla="*/ 33 h 144"/>
                <a:gd name="T4" fmla="*/ 39 w 93"/>
                <a:gd name="T5" fmla="*/ 69 h 144"/>
                <a:gd name="T6" fmla="*/ 16 w 93"/>
                <a:gd name="T7" fmla="*/ 106 h 144"/>
                <a:gd name="T8" fmla="*/ 0 w 93"/>
                <a:gd name="T9" fmla="*/ 142 h 144"/>
                <a:gd name="T10" fmla="*/ 2 w 93"/>
                <a:gd name="T11" fmla="*/ 143 h 144"/>
                <a:gd name="T12" fmla="*/ 41 w 93"/>
                <a:gd name="T13" fmla="*/ 72 h 144"/>
                <a:gd name="T14" fmla="*/ 63 w 93"/>
                <a:gd name="T15" fmla="*/ 40 h 144"/>
                <a:gd name="T16" fmla="*/ 92 w 93"/>
                <a:gd name="T17" fmla="*/ 4 h 144"/>
                <a:gd name="T18" fmla="*/ 90 w 93"/>
                <a:gd name="T19" fmla="*/ 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" h="144">
                  <a:moveTo>
                    <a:pt x="90" y="2"/>
                  </a:moveTo>
                  <a:cubicBezTo>
                    <a:pt x="82" y="12"/>
                    <a:pt x="73" y="22"/>
                    <a:pt x="65" y="33"/>
                  </a:cubicBezTo>
                  <a:cubicBezTo>
                    <a:pt x="56" y="45"/>
                    <a:pt x="48" y="57"/>
                    <a:pt x="39" y="69"/>
                  </a:cubicBezTo>
                  <a:cubicBezTo>
                    <a:pt x="31" y="81"/>
                    <a:pt x="23" y="93"/>
                    <a:pt x="16" y="106"/>
                  </a:cubicBezTo>
                  <a:cubicBezTo>
                    <a:pt x="10" y="118"/>
                    <a:pt x="3" y="130"/>
                    <a:pt x="0" y="142"/>
                  </a:cubicBezTo>
                  <a:cubicBezTo>
                    <a:pt x="0" y="143"/>
                    <a:pt x="1" y="144"/>
                    <a:pt x="2" y="143"/>
                  </a:cubicBezTo>
                  <a:cubicBezTo>
                    <a:pt x="13" y="119"/>
                    <a:pt x="25" y="94"/>
                    <a:pt x="41" y="72"/>
                  </a:cubicBezTo>
                  <a:cubicBezTo>
                    <a:pt x="49" y="62"/>
                    <a:pt x="56" y="51"/>
                    <a:pt x="63" y="40"/>
                  </a:cubicBezTo>
                  <a:cubicBezTo>
                    <a:pt x="72" y="27"/>
                    <a:pt x="82" y="16"/>
                    <a:pt x="92" y="4"/>
                  </a:cubicBezTo>
                  <a:cubicBezTo>
                    <a:pt x="93" y="2"/>
                    <a:pt x="91" y="0"/>
                    <a:pt x="90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571"/>
            <p:cNvSpPr>
              <a:spLocks/>
            </p:cNvSpPr>
            <p:nvPr/>
          </p:nvSpPr>
          <p:spPr bwMode="auto">
            <a:xfrm>
              <a:off x="5692776" y="5608638"/>
              <a:ext cx="192088" cy="322263"/>
            </a:xfrm>
            <a:custGeom>
              <a:avLst/>
              <a:gdLst>
                <a:gd name="T0" fmla="*/ 86 w 89"/>
                <a:gd name="T1" fmla="*/ 1 h 150"/>
                <a:gd name="T2" fmla="*/ 33 w 89"/>
                <a:gd name="T3" fmla="*/ 84 h 150"/>
                <a:gd name="T4" fmla="*/ 12 w 89"/>
                <a:gd name="T5" fmla="*/ 121 h 150"/>
                <a:gd name="T6" fmla="*/ 1 w 89"/>
                <a:gd name="T7" fmla="*/ 149 h 150"/>
                <a:gd name="T8" fmla="*/ 3 w 89"/>
                <a:gd name="T9" fmla="*/ 149 h 150"/>
                <a:gd name="T10" fmla="*/ 22 w 89"/>
                <a:gd name="T11" fmla="*/ 113 h 150"/>
                <a:gd name="T12" fmla="*/ 41 w 89"/>
                <a:gd name="T13" fmla="*/ 78 h 150"/>
                <a:gd name="T14" fmla="*/ 88 w 89"/>
                <a:gd name="T15" fmla="*/ 2 h 150"/>
                <a:gd name="T16" fmla="*/ 86 w 89"/>
                <a:gd name="T17" fmla="*/ 1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" h="150">
                  <a:moveTo>
                    <a:pt x="86" y="1"/>
                  </a:moveTo>
                  <a:cubicBezTo>
                    <a:pt x="69" y="29"/>
                    <a:pt x="50" y="56"/>
                    <a:pt x="33" y="84"/>
                  </a:cubicBezTo>
                  <a:cubicBezTo>
                    <a:pt x="26" y="97"/>
                    <a:pt x="20" y="109"/>
                    <a:pt x="12" y="121"/>
                  </a:cubicBezTo>
                  <a:cubicBezTo>
                    <a:pt x="7" y="129"/>
                    <a:pt x="0" y="139"/>
                    <a:pt x="1" y="149"/>
                  </a:cubicBezTo>
                  <a:cubicBezTo>
                    <a:pt x="2" y="150"/>
                    <a:pt x="3" y="150"/>
                    <a:pt x="3" y="149"/>
                  </a:cubicBezTo>
                  <a:cubicBezTo>
                    <a:pt x="4" y="135"/>
                    <a:pt x="14" y="124"/>
                    <a:pt x="22" y="113"/>
                  </a:cubicBezTo>
                  <a:cubicBezTo>
                    <a:pt x="29" y="102"/>
                    <a:pt x="34" y="90"/>
                    <a:pt x="41" y="78"/>
                  </a:cubicBezTo>
                  <a:cubicBezTo>
                    <a:pt x="56" y="53"/>
                    <a:pt x="74" y="28"/>
                    <a:pt x="88" y="2"/>
                  </a:cubicBezTo>
                  <a:cubicBezTo>
                    <a:pt x="89" y="1"/>
                    <a:pt x="87" y="0"/>
                    <a:pt x="86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572"/>
            <p:cNvSpPr>
              <a:spLocks/>
            </p:cNvSpPr>
            <p:nvPr/>
          </p:nvSpPr>
          <p:spPr bwMode="auto">
            <a:xfrm>
              <a:off x="5697538" y="5703888"/>
              <a:ext cx="187325" cy="276225"/>
            </a:xfrm>
            <a:custGeom>
              <a:avLst/>
              <a:gdLst>
                <a:gd name="T0" fmla="*/ 84 w 87"/>
                <a:gd name="T1" fmla="*/ 2 h 129"/>
                <a:gd name="T2" fmla="*/ 31 w 87"/>
                <a:gd name="T3" fmla="*/ 85 h 129"/>
                <a:gd name="T4" fmla="*/ 13 w 87"/>
                <a:gd name="T5" fmla="*/ 129 h 129"/>
                <a:gd name="T6" fmla="*/ 13 w 87"/>
                <a:gd name="T7" fmla="*/ 126 h 129"/>
                <a:gd name="T8" fmla="*/ 46 w 87"/>
                <a:gd name="T9" fmla="*/ 68 h 129"/>
                <a:gd name="T10" fmla="*/ 86 w 87"/>
                <a:gd name="T11" fmla="*/ 3 h 129"/>
                <a:gd name="T12" fmla="*/ 84 w 87"/>
                <a:gd name="T13" fmla="*/ 2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129">
                  <a:moveTo>
                    <a:pt x="84" y="2"/>
                  </a:moveTo>
                  <a:cubicBezTo>
                    <a:pt x="70" y="32"/>
                    <a:pt x="49" y="58"/>
                    <a:pt x="31" y="85"/>
                  </a:cubicBezTo>
                  <a:cubicBezTo>
                    <a:pt x="28" y="88"/>
                    <a:pt x="0" y="127"/>
                    <a:pt x="13" y="129"/>
                  </a:cubicBezTo>
                  <a:cubicBezTo>
                    <a:pt x="14" y="129"/>
                    <a:pt x="14" y="127"/>
                    <a:pt x="13" y="126"/>
                  </a:cubicBezTo>
                  <a:cubicBezTo>
                    <a:pt x="7" y="124"/>
                    <a:pt x="43" y="72"/>
                    <a:pt x="46" y="68"/>
                  </a:cubicBezTo>
                  <a:cubicBezTo>
                    <a:pt x="60" y="47"/>
                    <a:pt x="75" y="26"/>
                    <a:pt x="86" y="3"/>
                  </a:cubicBezTo>
                  <a:cubicBezTo>
                    <a:pt x="87" y="2"/>
                    <a:pt x="85" y="0"/>
                    <a:pt x="84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573"/>
            <p:cNvSpPr>
              <a:spLocks/>
            </p:cNvSpPr>
            <p:nvPr/>
          </p:nvSpPr>
          <p:spPr bwMode="auto">
            <a:xfrm>
              <a:off x="5740401" y="5746751"/>
              <a:ext cx="166688" cy="271463"/>
            </a:xfrm>
            <a:custGeom>
              <a:avLst/>
              <a:gdLst>
                <a:gd name="T0" fmla="*/ 74 w 77"/>
                <a:gd name="T1" fmla="*/ 2 h 127"/>
                <a:gd name="T2" fmla="*/ 41 w 77"/>
                <a:gd name="T3" fmla="*/ 53 h 127"/>
                <a:gd name="T4" fmla="*/ 19 w 77"/>
                <a:gd name="T5" fmla="*/ 89 h 127"/>
                <a:gd name="T6" fmla="*/ 10 w 77"/>
                <a:gd name="T7" fmla="*/ 126 h 127"/>
                <a:gd name="T8" fmla="*/ 11 w 77"/>
                <a:gd name="T9" fmla="*/ 124 h 127"/>
                <a:gd name="T10" fmla="*/ 26 w 77"/>
                <a:gd name="T11" fmla="*/ 83 h 127"/>
                <a:gd name="T12" fmla="*/ 51 w 77"/>
                <a:gd name="T13" fmla="*/ 45 h 127"/>
                <a:gd name="T14" fmla="*/ 76 w 77"/>
                <a:gd name="T15" fmla="*/ 3 h 127"/>
                <a:gd name="T16" fmla="*/ 74 w 77"/>
                <a:gd name="T17" fmla="*/ 2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7" h="127">
                  <a:moveTo>
                    <a:pt x="74" y="2"/>
                  </a:moveTo>
                  <a:cubicBezTo>
                    <a:pt x="64" y="20"/>
                    <a:pt x="54" y="37"/>
                    <a:pt x="41" y="53"/>
                  </a:cubicBezTo>
                  <a:cubicBezTo>
                    <a:pt x="32" y="64"/>
                    <a:pt x="26" y="76"/>
                    <a:pt x="19" y="89"/>
                  </a:cubicBezTo>
                  <a:cubicBezTo>
                    <a:pt x="18" y="92"/>
                    <a:pt x="0" y="127"/>
                    <a:pt x="10" y="126"/>
                  </a:cubicBezTo>
                  <a:cubicBezTo>
                    <a:pt x="11" y="126"/>
                    <a:pt x="12" y="125"/>
                    <a:pt x="11" y="124"/>
                  </a:cubicBezTo>
                  <a:cubicBezTo>
                    <a:pt x="5" y="121"/>
                    <a:pt x="23" y="89"/>
                    <a:pt x="26" y="83"/>
                  </a:cubicBezTo>
                  <a:cubicBezTo>
                    <a:pt x="33" y="69"/>
                    <a:pt x="42" y="57"/>
                    <a:pt x="51" y="45"/>
                  </a:cubicBezTo>
                  <a:cubicBezTo>
                    <a:pt x="61" y="32"/>
                    <a:pt x="69" y="18"/>
                    <a:pt x="76" y="3"/>
                  </a:cubicBezTo>
                  <a:cubicBezTo>
                    <a:pt x="77" y="2"/>
                    <a:pt x="75" y="0"/>
                    <a:pt x="74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574"/>
            <p:cNvSpPr>
              <a:spLocks/>
            </p:cNvSpPr>
            <p:nvPr/>
          </p:nvSpPr>
          <p:spPr bwMode="auto">
            <a:xfrm>
              <a:off x="5786438" y="5757863"/>
              <a:ext cx="174625" cy="319088"/>
            </a:xfrm>
            <a:custGeom>
              <a:avLst/>
              <a:gdLst>
                <a:gd name="T0" fmla="*/ 78 w 81"/>
                <a:gd name="T1" fmla="*/ 2 h 149"/>
                <a:gd name="T2" fmla="*/ 35 w 81"/>
                <a:gd name="T3" fmla="*/ 76 h 149"/>
                <a:gd name="T4" fmla="*/ 0 w 81"/>
                <a:gd name="T5" fmla="*/ 147 h 149"/>
                <a:gd name="T6" fmla="*/ 3 w 81"/>
                <a:gd name="T7" fmla="*/ 148 h 149"/>
                <a:gd name="T8" fmla="*/ 9 w 81"/>
                <a:gd name="T9" fmla="*/ 132 h 149"/>
                <a:gd name="T10" fmla="*/ 18 w 81"/>
                <a:gd name="T11" fmla="*/ 111 h 149"/>
                <a:gd name="T12" fmla="*/ 38 w 81"/>
                <a:gd name="T13" fmla="*/ 76 h 149"/>
                <a:gd name="T14" fmla="*/ 80 w 81"/>
                <a:gd name="T15" fmla="*/ 3 h 149"/>
                <a:gd name="T16" fmla="*/ 78 w 81"/>
                <a:gd name="T17" fmla="*/ 2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1" h="149">
                  <a:moveTo>
                    <a:pt x="78" y="2"/>
                  </a:moveTo>
                  <a:cubicBezTo>
                    <a:pt x="64" y="27"/>
                    <a:pt x="50" y="52"/>
                    <a:pt x="35" y="76"/>
                  </a:cubicBezTo>
                  <a:cubicBezTo>
                    <a:pt x="20" y="99"/>
                    <a:pt x="8" y="121"/>
                    <a:pt x="0" y="147"/>
                  </a:cubicBezTo>
                  <a:cubicBezTo>
                    <a:pt x="0" y="149"/>
                    <a:pt x="2" y="149"/>
                    <a:pt x="3" y="148"/>
                  </a:cubicBezTo>
                  <a:cubicBezTo>
                    <a:pt x="6" y="143"/>
                    <a:pt x="7" y="138"/>
                    <a:pt x="9" y="132"/>
                  </a:cubicBezTo>
                  <a:cubicBezTo>
                    <a:pt x="11" y="125"/>
                    <a:pt x="14" y="118"/>
                    <a:pt x="18" y="111"/>
                  </a:cubicBezTo>
                  <a:cubicBezTo>
                    <a:pt x="24" y="99"/>
                    <a:pt x="31" y="87"/>
                    <a:pt x="38" y="76"/>
                  </a:cubicBezTo>
                  <a:cubicBezTo>
                    <a:pt x="53" y="52"/>
                    <a:pt x="67" y="28"/>
                    <a:pt x="80" y="3"/>
                  </a:cubicBezTo>
                  <a:cubicBezTo>
                    <a:pt x="81" y="2"/>
                    <a:pt x="79" y="0"/>
                    <a:pt x="78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575"/>
            <p:cNvSpPr>
              <a:spLocks/>
            </p:cNvSpPr>
            <p:nvPr/>
          </p:nvSpPr>
          <p:spPr bwMode="auto">
            <a:xfrm>
              <a:off x="5788026" y="5800726"/>
              <a:ext cx="182563" cy="307975"/>
            </a:xfrm>
            <a:custGeom>
              <a:avLst/>
              <a:gdLst>
                <a:gd name="T0" fmla="*/ 82 w 85"/>
                <a:gd name="T1" fmla="*/ 2 h 144"/>
                <a:gd name="T2" fmla="*/ 25 w 85"/>
                <a:gd name="T3" fmla="*/ 100 h 144"/>
                <a:gd name="T4" fmla="*/ 10 w 85"/>
                <a:gd name="T5" fmla="*/ 144 h 144"/>
                <a:gd name="T6" fmla="*/ 11 w 85"/>
                <a:gd name="T7" fmla="*/ 141 h 144"/>
                <a:gd name="T8" fmla="*/ 32 w 85"/>
                <a:gd name="T9" fmla="*/ 95 h 144"/>
                <a:gd name="T10" fmla="*/ 85 w 85"/>
                <a:gd name="T11" fmla="*/ 3 h 144"/>
                <a:gd name="T12" fmla="*/ 82 w 85"/>
                <a:gd name="T13" fmla="*/ 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44">
                  <a:moveTo>
                    <a:pt x="82" y="2"/>
                  </a:moveTo>
                  <a:cubicBezTo>
                    <a:pt x="63" y="35"/>
                    <a:pt x="44" y="68"/>
                    <a:pt x="25" y="100"/>
                  </a:cubicBezTo>
                  <a:cubicBezTo>
                    <a:pt x="23" y="105"/>
                    <a:pt x="0" y="142"/>
                    <a:pt x="10" y="144"/>
                  </a:cubicBezTo>
                  <a:cubicBezTo>
                    <a:pt x="12" y="144"/>
                    <a:pt x="13" y="142"/>
                    <a:pt x="11" y="141"/>
                  </a:cubicBezTo>
                  <a:cubicBezTo>
                    <a:pt x="6" y="139"/>
                    <a:pt x="30" y="99"/>
                    <a:pt x="32" y="95"/>
                  </a:cubicBezTo>
                  <a:cubicBezTo>
                    <a:pt x="50" y="65"/>
                    <a:pt x="67" y="34"/>
                    <a:pt x="85" y="3"/>
                  </a:cubicBezTo>
                  <a:cubicBezTo>
                    <a:pt x="85" y="2"/>
                    <a:pt x="83" y="0"/>
                    <a:pt x="82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576"/>
            <p:cNvSpPr>
              <a:spLocks/>
            </p:cNvSpPr>
            <p:nvPr/>
          </p:nvSpPr>
          <p:spPr bwMode="auto">
            <a:xfrm>
              <a:off x="5853113" y="5822951"/>
              <a:ext cx="150813" cy="279400"/>
            </a:xfrm>
            <a:custGeom>
              <a:avLst/>
              <a:gdLst>
                <a:gd name="T0" fmla="*/ 69 w 70"/>
                <a:gd name="T1" fmla="*/ 1 h 130"/>
                <a:gd name="T2" fmla="*/ 67 w 70"/>
                <a:gd name="T3" fmla="*/ 2 h 130"/>
                <a:gd name="T4" fmla="*/ 59 w 70"/>
                <a:gd name="T5" fmla="*/ 19 h 130"/>
                <a:gd name="T6" fmla="*/ 50 w 70"/>
                <a:gd name="T7" fmla="*/ 36 h 130"/>
                <a:gd name="T8" fmla="*/ 29 w 70"/>
                <a:gd name="T9" fmla="*/ 71 h 130"/>
                <a:gd name="T10" fmla="*/ 11 w 70"/>
                <a:gd name="T11" fmla="*/ 106 h 130"/>
                <a:gd name="T12" fmla="*/ 2 w 70"/>
                <a:gd name="T13" fmla="*/ 129 h 130"/>
                <a:gd name="T14" fmla="*/ 4 w 70"/>
                <a:gd name="T15" fmla="*/ 129 h 130"/>
                <a:gd name="T16" fmla="*/ 11 w 70"/>
                <a:gd name="T17" fmla="*/ 113 h 130"/>
                <a:gd name="T18" fmla="*/ 19 w 70"/>
                <a:gd name="T19" fmla="*/ 96 h 130"/>
                <a:gd name="T20" fmla="*/ 39 w 70"/>
                <a:gd name="T21" fmla="*/ 59 h 130"/>
                <a:gd name="T22" fmla="*/ 59 w 70"/>
                <a:gd name="T23" fmla="*/ 25 h 130"/>
                <a:gd name="T24" fmla="*/ 69 w 70"/>
                <a:gd name="T25" fmla="*/ 1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0" h="130">
                  <a:moveTo>
                    <a:pt x="69" y="1"/>
                  </a:moveTo>
                  <a:cubicBezTo>
                    <a:pt x="69" y="0"/>
                    <a:pt x="67" y="0"/>
                    <a:pt x="67" y="2"/>
                  </a:cubicBezTo>
                  <a:cubicBezTo>
                    <a:pt x="68" y="7"/>
                    <a:pt x="61" y="15"/>
                    <a:pt x="59" y="19"/>
                  </a:cubicBezTo>
                  <a:cubicBezTo>
                    <a:pt x="56" y="25"/>
                    <a:pt x="53" y="30"/>
                    <a:pt x="50" y="36"/>
                  </a:cubicBezTo>
                  <a:cubicBezTo>
                    <a:pt x="43" y="48"/>
                    <a:pt x="36" y="59"/>
                    <a:pt x="29" y="71"/>
                  </a:cubicBezTo>
                  <a:cubicBezTo>
                    <a:pt x="22" y="82"/>
                    <a:pt x="16" y="94"/>
                    <a:pt x="11" y="106"/>
                  </a:cubicBezTo>
                  <a:cubicBezTo>
                    <a:pt x="7" y="113"/>
                    <a:pt x="0" y="121"/>
                    <a:pt x="2" y="129"/>
                  </a:cubicBezTo>
                  <a:cubicBezTo>
                    <a:pt x="3" y="130"/>
                    <a:pt x="4" y="130"/>
                    <a:pt x="4" y="129"/>
                  </a:cubicBezTo>
                  <a:cubicBezTo>
                    <a:pt x="5" y="123"/>
                    <a:pt x="8" y="119"/>
                    <a:pt x="11" y="113"/>
                  </a:cubicBezTo>
                  <a:cubicBezTo>
                    <a:pt x="14" y="108"/>
                    <a:pt x="16" y="102"/>
                    <a:pt x="19" y="96"/>
                  </a:cubicBezTo>
                  <a:cubicBezTo>
                    <a:pt x="24" y="83"/>
                    <a:pt x="32" y="71"/>
                    <a:pt x="39" y="59"/>
                  </a:cubicBezTo>
                  <a:cubicBezTo>
                    <a:pt x="46" y="48"/>
                    <a:pt x="53" y="36"/>
                    <a:pt x="59" y="25"/>
                  </a:cubicBezTo>
                  <a:cubicBezTo>
                    <a:pt x="63" y="18"/>
                    <a:pt x="70" y="9"/>
                    <a:pt x="69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577"/>
            <p:cNvSpPr>
              <a:spLocks/>
            </p:cNvSpPr>
            <p:nvPr/>
          </p:nvSpPr>
          <p:spPr bwMode="auto">
            <a:xfrm>
              <a:off x="5900738" y="5881688"/>
              <a:ext cx="134938" cy="249238"/>
            </a:xfrm>
            <a:custGeom>
              <a:avLst/>
              <a:gdLst>
                <a:gd name="T0" fmla="*/ 60 w 63"/>
                <a:gd name="T1" fmla="*/ 1 h 116"/>
                <a:gd name="T2" fmla="*/ 25 w 63"/>
                <a:gd name="T3" fmla="*/ 63 h 116"/>
                <a:gd name="T4" fmla="*/ 9 w 63"/>
                <a:gd name="T5" fmla="*/ 92 h 116"/>
                <a:gd name="T6" fmla="*/ 0 w 63"/>
                <a:gd name="T7" fmla="*/ 114 h 116"/>
                <a:gd name="T8" fmla="*/ 2 w 63"/>
                <a:gd name="T9" fmla="*/ 115 h 116"/>
                <a:gd name="T10" fmla="*/ 15 w 63"/>
                <a:gd name="T11" fmla="*/ 88 h 116"/>
                <a:gd name="T12" fmla="*/ 30 w 63"/>
                <a:gd name="T13" fmla="*/ 60 h 116"/>
                <a:gd name="T14" fmla="*/ 62 w 63"/>
                <a:gd name="T15" fmla="*/ 3 h 116"/>
                <a:gd name="T16" fmla="*/ 60 w 63"/>
                <a:gd name="T17" fmla="*/ 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116">
                  <a:moveTo>
                    <a:pt x="60" y="1"/>
                  </a:moveTo>
                  <a:cubicBezTo>
                    <a:pt x="50" y="22"/>
                    <a:pt x="36" y="42"/>
                    <a:pt x="25" y="63"/>
                  </a:cubicBezTo>
                  <a:cubicBezTo>
                    <a:pt x="20" y="72"/>
                    <a:pt x="14" y="82"/>
                    <a:pt x="9" y="92"/>
                  </a:cubicBezTo>
                  <a:cubicBezTo>
                    <a:pt x="6" y="99"/>
                    <a:pt x="0" y="106"/>
                    <a:pt x="0" y="114"/>
                  </a:cubicBezTo>
                  <a:cubicBezTo>
                    <a:pt x="0" y="116"/>
                    <a:pt x="2" y="116"/>
                    <a:pt x="2" y="115"/>
                  </a:cubicBezTo>
                  <a:cubicBezTo>
                    <a:pt x="5" y="105"/>
                    <a:pt x="11" y="96"/>
                    <a:pt x="15" y="88"/>
                  </a:cubicBezTo>
                  <a:cubicBezTo>
                    <a:pt x="20" y="78"/>
                    <a:pt x="25" y="69"/>
                    <a:pt x="30" y="60"/>
                  </a:cubicBezTo>
                  <a:cubicBezTo>
                    <a:pt x="40" y="40"/>
                    <a:pt x="53" y="22"/>
                    <a:pt x="62" y="3"/>
                  </a:cubicBezTo>
                  <a:cubicBezTo>
                    <a:pt x="63" y="1"/>
                    <a:pt x="61" y="0"/>
                    <a:pt x="60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578"/>
            <p:cNvSpPr>
              <a:spLocks/>
            </p:cNvSpPr>
            <p:nvPr/>
          </p:nvSpPr>
          <p:spPr bwMode="auto">
            <a:xfrm>
              <a:off x="5945188" y="5911851"/>
              <a:ext cx="125413" cy="230188"/>
            </a:xfrm>
            <a:custGeom>
              <a:avLst/>
              <a:gdLst>
                <a:gd name="T0" fmla="*/ 54 w 58"/>
                <a:gd name="T1" fmla="*/ 2 h 107"/>
                <a:gd name="T2" fmla="*/ 23 w 58"/>
                <a:gd name="T3" fmla="*/ 55 h 107"/>
                <a:gd name="T4" fmla="*/ 1 w 58"/>
                <a:gd name="T5" fmla="*/ 104 h 107"/>
                <a:gd name="T6" fmla="*/ 4 w 58"/>
                <a:gd name="T7" fmla="*/ 106 h 107"/>
                <a:gd name="T8" fmla="*/ 6 w 58"/>
                <a:gd name="T9" fmla="*/ 104 h 107"/>
                <a:gd name="T10" fmla="*/ 6 w 58"/>
                <a:gd name="T11" fmla="*/ 102 h 107"/>
                <a:gd name="T12" fmla="*/ 26 w 58"/>
                <a:gd name="T13" fmla="*/ 57 h 107"/>
                <a:gd name="T14" fmla="*/ 57 w 58"/>
                <a:gd name="T15" fmla="*/ 4 h 107"/>
                <a:gd name="T16" fmla="*/ 54 w 58"/>
                <a:gd name="T17" fmla="*/ 2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107">
                  <a:moveTo>
                    <a:pt x="54" y="2"/>
                  </a:moveTo>
                  <a:cubicBezTo>
                    <a:pt x="45" y="20"/>
                    <a:pt x="34" y="38"/>
                    <a:pt x="23" y="55"/>
                  </a:cubicBezTo>
                  <a:cubicBezTo>
                    <a:pt x="12" y="70"/>
                    <a:pt x="10" y="88"/>
                    <a:pt x="1" y="104"/>
                  </a:cubicBezTo>
                  <a:cubicBezTo>
                    <a:pt x="0" y="105"/>
                    <a:pt x="2" y="107"/>
                    <a:pt x="4" y="106"/>
                  </a:cubicBezTo>
                  <a:cubicBezTo>
                    <a:pt x="6" y="104"/>
                    <a:pt x="6" y="104"/>
                    <a:pt x="6" y="104"/>
                  </a:cubicBezTo>
                  <a:cubicBezTo>
                    <a:pt x="6" y="103"/>
                    <a:pt x="6" y="102"/>
                    <a:pt x="6" y="102"/>
                  </a:cubicBezTo>
                  <a:cubicBezTo>
                    <a:pt x="14" y="88"/>
                    <a:pt x="16" y="71"/>
                    <a:pt x="26" y="57"/>
                  </a:cubicBezTo>
                  <a:cubicBezTo>
                    <a:pt x="37" y="40"/>
                    <a:pt x="48" y="22"/>
                    <a:pt x="57" y="4"/>
                  </a:cubicBezTo>
                  <a:cubicBezTo>
                    <a:pt x="58" y="2"/>
                    <a:pt x="55" y="0"/>
                    <a:pt x="54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579"/>
            <p:cNvSpPr>
              <a:spLocks/>
            </p:cNvSpPr>
            <p:nvPr/>
          </p:nvSpPr>
          <p:spPr bwMode="auto">
            <a:xfrm>
              <a:off x="5969001" y="5881688"/>
              <a:ext cx="163513" cy="296863"/>
            </a:xfrm>
            <a:custGeom>
              <a:avLst/>
              <a:gdLst>
                <a:gd name="T0" fmla="*/ 73 w 76"/>
                <a:gd name="T1" fmla="*/ 1 h 138"/>
                <a:gd name="T2" fmla="*/ 34 w 76"/>
                <a:gd name="T3" fmla="*/ 75 h 138"/>
                <a:gd name="T4" fmla="*/ 16 w 76"/>
                <a:gd name="T5" fmla="*/ 110 h 138"/>
                <a:gd name="T6" fmla="*/ 1 w 76"/>
                <a:gd name="T7" fmla="*/ 137 h 138"/>
                <a:gd name="T8" fmla="*/ 3 w 76"/>
                <a:gd name="T9" fmla="*/ 137 h 138"/>
                <a:gd name="T10" fmla="*/ 22 w 76"/>
                <a:gd name="T11" fmla="*/ 106 h 138"/>
                <a:gd name="T12" fmla="*/ 39 w 76"/>
                <a:gd name="T13" fmla="*/ 73 h 138"/>
                <a:gd name="T14" fmla="*/ 75 w 76"/>
                <a:gd name="T15" fmla="*/ 3 h 138"/>
                <a:gd name="T16" fmla="*/ 73 w 76"/>
                <a:gd name="T17" fmla="*/ 1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" h="138">
                  <a:moveTo>
                    <a:pt x="73" y="1"/>
                  </a:moveTo>
                  <a:cubicBezTo>
                    <a:pt x="58" y="25"/>
                    <a:pt x="48" y="51"/>
                    <a:pt x="34" y="75"/>
                  </a:cubicBezTo>
                  <a:cubicBezTo>
                    <a:pt x="28" y="87"/>
                    <a:pt x="23" y="99"/>
                    <a:pt x="16" y="110"/>
                  </a:cubicBezTo>
                  <a:cubicBezTo>
                    <a:pt x="10" y="119"/>
                    <a:pt x="1" y="126"/>
                    <a:pt x="1" y="137"/>
                  </a:cubicBezTo>
                  <a:cubicBezTo>
                    <a:pt x="0" y="138"/>
                    <a:pt x="2" y="138"/>
                    <a:pt x="3" y="137"/>
                  </a:cubicBezTo>
                  <a:cubicBezTo>
                    <a:pt x="7" y="126"/>
                    <a:pt x="16" y="117"/>
                    <a:pt x="22" y="106"/>
                  </a:cubicBezTo>
                  <a:cubicBezTo>
                    <a:pt x="28" y="95"/>
                    <a:pt x="34" y="84"/>
                    <a:pt x="39" y="73"/>
                  </a:cubicBezTo>
                  <a:cubicBezTo>
                    <a:pt x="51" y="49"/>
                    <a:pt x="62" y="25"/>
                    <a:pt x="75" y="3"/>
                  </a:cubicBezTo>
                  <a:cubicBezTo>
                    <a:pt x="76" y="1"/>
                    <a:pt x="74" y="0"/>
                    <a:pt x="73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580"/>
            <p:cNvSpPr>
              <a:spLocks/>
            </p:cNvSpPr>
            <p:nvPr/>
          </p:nvSpPr>
          <p:spPr bwMode="auto">
            <a:xfrm>
              <a:off x="6013451" y="5881688"/>
              <a:ext cx="161925" cy="296863"/>
            </a:xfrm>
            <a:custGeom>
              <a:avLst/>
              <a:gdLst>
                <a:gd name="T0" fmla="*/ 72 w 75"/>
                <a:gd name="T1" fmla="*/ 2 h 138"/>
                <a:gd name="T2" fmla="*/ 32 w 75"/>
                <a:gd name="T3" fmla="*/ 75 h 138"/>
                <a:gd name="T4" fmla="*/ 12 w 75"/>
                <a:gd name="T5" fmla="*/ 109 h 138"/>
                <a:gd name="T6" fmla="*/ 0 w 75"/>
                <a:gd name="T7" fmla="*/ 137 h 138"/>
                <a:gd name="T8" fmla="*/ 2 w 75"/>
                <a:gd name="T9" fmla="*/ 137 h 138"/>
                <a:gd name="T10" fmla="*/ 19 w 75"/>
                <a:gd name="T11" fmla="*/ 103 h 138"/>
                <a:gd name="T12" fmla="*/ 39 w 75"/>
                <a:gd name="T13" fmla="*/ 69 h 138"/>
                <a:gd name="T14" fmla="*/ 75 w 75"/>
                <a:gd name="T15" fmla="*/ 2 h 138"/>
                <a:gd name="T16" fmla="*/ 72 w 75"/>
                <a:gd name="T17" fmla="*/ 2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138">
                  <a:moveTo>
                    <a:pt x="72" y="2"/>
                  </a:moveTo>
                  <a:cubicBezTo>
                    <a:pt x="62" y="28"/>
                    <a:pt x="46" y="51"/>
                    <a:pt x="32" y="75"/>
                  </a:cubicBezTo>
                  <a:cubicBezTo>
                    <a:pt x="25" y="86"/>
                    <a:pt x="19" y="97"/>
                    <a:pt x="12" y="109"/>
                  </a:cubicBezTo>
                  <a:cubicBezTo>
                    <a:pt x="7" y="116"/>
                    <a:pt x="0" y="127"/>
                    <a:pt x="0" y="137"/>
                  </a:cubicBezTo>
                  <a:cubicBezTo>
                    <a:pt x="0" y="138"/>
                    <a:pt x="1" y="138"/>
                    <a:pt x="2" y="137"/>
                  </a:cubicBezTo>
                  <a:cubicBezTo>
                    <a:pt x="6" y="125"/>
                    <a:pt x="13" y="114"/>
                    <a:pt x="19" y="103"/>
                  </a:cubicBezTo>
                  <a:cubicBezTo>
                    <a:pt x="26" y="92"/>
                    <a:pt x="32" y="81"/>
                    <a:pt x="39" y="69"/>
                  </a:cubicBezTo>
                  <a:cubicBezTo>
                    <a:pt x="52" y="47"/>
                    <a:pt x="65" y="26"/>
                    <a:pt x="75" y="2"/>
                  </a:cubicBezTo>
                  <a:cubicBezTo>
                    <a:pt x="75" y="1"/>
                    <a:pt x="72" y="0"/>
                    <a:pt x="72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581"/>
            <p:cNvSpPr>
              <a:spLocks/>
            </p:cNvSpPr>
            <p:nvPr/>
          </p:nvSpPr>
          <p:spPr bwMode="auto">
            <a:xfrm>
              <a:off x="6051551" y="5929313"/>
              <a:ext cx="134938" cy="244475"/>
            </a:xfrm>
            <a:custGeom>
              <a:avLst/>
              <a:gdLst>
                <a:gd name="T0" fmla="*/ 60 w 63"/>
                <a:gd name="T1" fmla="*/ 2 h 114"/>
                <a:gd name="T2" fmla="*/ 30 w 63"/>
                <a:gd name="T3" fmla="*/ 58 h 114"/>
                <a:gd name="T4" fmla="*/ 15 w 63"/>
                <a:gd name="T5" fmla="*/ 84 h 114"/>
                <a:gd name="T6" fmla="*/ 7 w 63"/>
                <a:gd name="T7" fmla="*/ 98 h 114"/>
                <a:gd name="T8" fmla="*/ 0 w 63"/>
                <a:gd name="T9" fmla="*/ 112 h 114"/>
                <a:gd name="T10" fmla="*/ 2 w 63"/>
                <a:gd name="T11" fmla="*/ 113 h 114"/>
                <a:gd name="T12" fmla="*/ 15 w 63"/>
                <a:gd name="T13" fmla="*/ 92 h 114"/>
                <a:gd name="T14" fmla="*/ 32 w 63"/>
                <a:gd name="T15" fmla="*/ 62 h 114"/>
                <a:gd name="T16" fmla="*/ 63 w 63"/>
                <a:gd name="T17" fmla="*/ 3 h 114"/>
                <a:gd name="T18" fmla="*/ 60 w 63"/>
                <a:gd name="T19" fmla="*/ 2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114">
                  <a:moveTo>
                    <a:pt x="60" y="2"/>
                  </a:moveTo>
                  <a:cubicBezTo>
                    <a:pt x="52" y="21"/>
                    <a:pt x="41" y="39"/>
                    <a:pt x="30" y="58"/>
                  </a:cubicBezTo>
                  <a:cubicBezTo>
                    <a:pt x="25" y="67"/>
                    <a:pt x="20" y="75"/>
                    <a:pt x="15" y="84"/>
                  </a:cubicBezTo>
                  <a:cubicBezTo>
                    <a:pt x="12" y="89"/>
                    <a:pt x="9" y="93"/>
                    <a:pt x="7" y="98"/>
                  </a:cubicBezTo>
                  <a:cubicBezTo>
                    <a:pt x="5" y="103"/>
                    <a:pt x="4" y="107"/>
                    <a:pt x="0" y="112"/>
                  </a:cubicBezTo>
                  <a:cubicBezTo>
                    <a:pt x="0" y="112"/>
                    <a:pt x="1" y="114"/>
                    <a:pt x="2" y="113"/>
                  </a:cubicBezTo>
                  <a:cubicBezTo>
                    <a:pt x="9" y="108"/>
                    <a:pt x="11" y="99"/>
                    <a:pt x="15" y="92"/>
                  </a:cubicBezTo>
                  <a:cubicBezTo>
                    <a:pt x="20" y="82"/>
                    <a:pt x="26" y="72"/>
                    <a:pt x="32" y="62"/>
                  </a:cubicBezTo>
                  <a:cubicBezTo>
                    <a:pt x="43" y="43"/>
                    <a:pt x="54" y="24"/>
                    <a:pt x="63" y="3"/>
                  </a:cubicBezTo>
                  <a:cubicBezTo>
                    <a:pt x="63" y="1"/>
                    <a:pt x="60" y="0"/>
                    <a:pt x="60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582"/>
            <p:cNvSpPr>
              <a:spLocks/>
            </p:cNvSpPr>
            <p:nvPr/>
          </p:nvSpPr>
          <p:spPr bwMode="auto">
            <a:xfrm>
              <a:off x="6088063" y="5978526"/>
              <a:ext cx="115888" cy="173038"/>
            </a:xfrm>
            <a:custGeom>
              <a:avLst/>
              <a:gdLst>
                <a:gd name="T0" fmla="*/ 50 w 54"/>
                <a:gd name="T1" fmla="*/ 1 h 81"/>
                <a:gd name="T2" fmla="*/ 24 w 54"/>
                <a:gd name="T3" fmla="*/ 42 h 81"/>
                <a:gd name="T4" fmla="*/ 11 w 54"/>
                <a:gd name="T5" fmla="*/ 61 h 81"/>
                <a:gd name="T6" fmla="*/ 1 w 54"/>
                <a:gd name="T7" fmla="*/ 79 h 81"/>
                <a:gd name="T8" fmla="*/ 2 w 54"/>
                <a:gd name="T9" fmla="*/ 80 h 81"/>
                <a:gd name="T10" fmla="*/ 12 w 54"/>
                <a:gd name="T11" fmla="*/ 64 h 81"/>
                <a:gd name="T12" fmla="*/ 26 w 54"/>
                <a:gd name="T13" fmla="*/ 45 h 81"/>
                <a:gd name="T14" fmla="*/ 53 w 54"/>
                <a:gd name="T15" fmla="*/ 3 h 81"/>
                <a:gd name="T16" fmla="*/ 50 w 54"/>
                <a:gd name="T17" fmla="*/ 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81">
                  <a:moveTo>
                    <a:pt x="50" y="1"/>
                  </a:moveTo>
                  <a:cubicBezTo>
                    <a:pt x="42" y="15"/>
                    <a:pt x="33" y="29"/>
                    <a:pt x="24" y="42"/>
                  </a:cubicBezTo>
                  <a:cubicBezTo>
                    <a:pt x="20" y="49"/>
                    <a:pt x="15" y="55"/>
                    <a:pt x="11" y="61"/>
                  </a:cubicBezTo>
                  <a:cubicBezTo>
                    <a:pt x="7" y="67"/>
                    <a:pt x="5" y="73"/>
                    <a:pt x="1" y="79"/>
                  </a:cubicBezTo>
                  <a:cubicBezTo>
                    <a:pt x="0" y="80"/>
                    <a:pt x="2" y="81"/>
                    <a:pt x="2" y="80"/>
                  </a:cubicBezTo>
                  <a:cubicBezTo>
                    <a:pt x="7" y="75"/>
                    <a:pt x="9" y="69"/>
                    <a:pt x="12" y="64"/>
                  </a:cubicBezTo>
                  <a:cubicBezTo>
                    <a:pt x="17" y="57"/>
                    <a:pt x="22" y="52"/>
                    <a:pt x="26" y="45"/>
                  </a:cubicBezTo>
                  <a:cubicBezTo>
                    <a:pt x="35" y="31"/>
                    <a:pt x="44" y="17"/>
                    <a:pt x="53" y="3"/>
                  </a:cubicBezTo>
                  <a:cubicBezTo>
                    <a:pt x="54" y="1"/>
                    <a:pt x="51" y="0"/>
                    <a:pt x="50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Rectangle 583"/>
            <p:cNvSpPr>
              <a:spLocks noChangeArrowheads="1"/>
            </p:cNvSpPr>
            <p:nvPr/>
          </p:nvSpPr>
          <p:spPr bwMode="auto">
            <a:xfrm>
              <a:off x="6170613" y="6076951"/>
              <a:ext cx="9525" cy="158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584"/>
            <p:cNvSpPr>
              <a:spLocks/>
            </p:cNvSpPr>
            <p:nvPr/>
          </p:nvSpPr>
          <p:spPr bwMode="auto">
            <a:xfrm>
              <a:off x="6229351" y="5856288"/>
              <a:ext cx="112713" cy="153988"/>
            </a:xfrm>
            <a:custGeom>
              <a:avLst/>
              <a:gdLst>
                <a:gd name="T0" fmla="*/ 50 w 52"/>
                <a:gd name="T1" fmla="*/ 1 h 72"/>
                <a:gd name="T2" fmla="*/ 36 w 52"/>
                <a:gd name="T3" fmla="*/ 17 h 72"/>
                <a:gd name="T4" fmla="*/ 18 w 52"/>
                <a:gd name="T5" fmla="*/ 38 h 72"/>
                <a:gd name="T6" fmla="*/ 0 w 52"/>
                <a:gd name="T7" fmla="*/ 71 h 72"/>
                <a:gd name="T8" fmla="*/ 1 w 52"/>
                <a:gd name="T9" fmla="*/ 72 h 72"/>
                <a:gd name="T10" fmla="*/ 25 w 52"/>
                <a:gd name="T11" fmla="*/ 34 h 72"/>
                <a:gd name="T12" fmla="*/ 51 w 52"/>
                <a:gd name="T13" fmla="*/ 2 h 72"/>
                <a:gd name="T14" fmla="*/ 50 w 52"/>
                <a:gd name="T15" fmla="*/ 1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72">
                  <a:moveTo>
                    <a:pt x="50" y="1"/>
                  </a:moveTo>
                  <a:cubicBezTo>
                    <a:pt x="44" y="6"/>
                    <a:pt x="40" y="11"/>
                    <a:pt x="36" y="17"/>
                  </a:cubicBezTo>
                  <a:cubicBezTo>
                    <a:pt x="30" y="24"/>
                    <a:pt x="24" y="31"/>
                    <a:pt x="18" y="38"/>
                  </a:cubicBezTo>
                  <a:cubicBezTo>
                    <a:pt x="11" y="47"/>
                    <a:pt x="1" y="59"/>
                    <a:pt x="0" y="71"/>
                  </a:cubicBezTo>
                  <a:cubicBezTo>
                    <a:pt x="0" y="72"/>
                    <a:pt x="1" y="72"/>
                    <a:pt x="1" y="72"/>
                  </a:cubicBezTo>
                  <a:cubicBezTo>
                    <a:pt x="6" y="57"/>
                    <a:pt x="15" y="45"/>
                    <a:pt x="25" y="34"/>
                  </a:cubicBezTo>
                  <a:cubicBezTo>
                    <a:pt x="34" y="24"/>
                    <a:pt x="41" y="12"/>
                    <a:pt x="51" y="2"/>
                  </a:cubicBezTo>
                  <a:cubicBezTo>
                    <a:pt x="52" y="1"/>
                    <a:pt x="51" y="0"/>
                    <a:pt x="50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585"/>
            <p:cNvSpPr>
              <a:spLocks/>
            </p:cNvSpPr>
            <p:nvPr/>
          </p:nvSpPr>
          <p:spPr bwMode="auto">
            <a:xfrm>
              <a:off x="6223001" y="5875338"/>
              <a:ext cx="127000" cy="173038"/>
            </a:xfrm>
            <a:custGeom>
              <a:avLst/>
              <a:gdLst>
                <a:gd name="T0" fmla="*/ 55 w 59"/>
                <a:gd name="T1" fmla="*/ 2 h 81"/>
                <a:gd name="T2" fmla="*/ 25 w 59"/>
                <a:gd name="T3" fmla="*/ 39 h 81"/>
                <a:gd name="T4" fmla="*/ 1 w 59"/>
                <a:gd name="T5" fmla="*/ 79 h 81"/>
                <a:gd name="T6" fmla="*/ 2 w 59"/>
                <a:gd name="T7" fmla="*/ 81 h 81"/>
                <a:gd name="T8" fmla="*/ 25 w 59"/>
                <a:gd name="T9" fmla="*/ 43 h 81"/>
                <a:gd name="T10" fmla="*/ 57 w 59"/>
                <a:gd name="T11" fmla="*/ 3 h 81"/>
                <a:gd name="T12" fmla="*/ 55 w 59"/>
                <a:gd name="T13" fmla="*/ 2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81">
                  <a:moveTo>
                    <a:pt x="55" y="2"/>
                  </a:moveTo>
                  <a:cubicBezTo>
                    <a:pt x="45" y="15"/>
                    <a:pt x="34" y="26"/>
                    <a:pt x="25" y="39"/>
                  </a:cubicBezTo>
                  <a:cubicBezTo>
                    <a:pt x="15" y="52"/>
                    <a:pt x="10" y="67"/>
                    <a:pt x="1" y="79"/>
                  </a:cubicBezTo>
                  <a:cubicBezTo>
                    <a:pt x="0" y="80"/>
                    <a:pt x="1" y="81"/>
                    <a:pt x="2" y="81"/>
                  </a:cubicBezTo>
                  <a:cubicBezTo>
                    <a:pt x="13" y="70"/>
                    <a:pt x="17" y="55"/>
                    <a:pt x="25" y="43"/>
                  </a:cubicBezTo>
                  <a:cubicBezTo>
                    <a:pt x="35" y="29"/>
                    <a:pt x="47" y="17"/>
                    <a:pt x="57" y="3"/>
                  </a:cubicBezTo>
                  <a:cubicBezTo>
                    <a:pt x="59" y="2"/>
                    <a:pt x="56" y="0"/>
                    <a:pt x="55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586"/>
            <p:cNvSpPr>
              <a:spLocks/>
            </p:cNvSpPr>
            <p:nvPr/>
          </p:nvSpPr>
          <p:spPr bwMode="auto">
            <a:xfrm>
              <a:off x="6234113" y="5938838"/>
              <a:ext cx="98425" cy="142875"/>
            </a:xfrm>
            <a:custGeom>
              <a:avLst/>
              <a:gdLst>
                <a:gd name="T0" fmla="*/ 46 w 46"/>
                <a:gd name="T1" fmla="*/ 0 h 66"/>
                <a:gd name="T2" fmla="*/ 39 w 46"/>
                <a:gd name="T3" fmla="*/ 9 h 66"/>
                <a:gd name="T4" fmla="*/ 31 w 46"/>
                <a:gd name="T5" fmla="*/ 20 h 66"/>
                <a:gd name="T6" fmla="*/ 18 w 46"/>
                <a:gd name="T7" fmla="*/ 37 h 66"/>
                <a:gd name="T8" fmla="*/ 6 w 46"/>
                <a:gd name="T9" fmla="*/ 54 h 66"/>
                <a:gd name="T10" fmla="*/ 0 w 46"/>
                <a:gd name="T11" fmla="*/ 65 h 66"/>
                <a:gd name="T12" fmla="*/ 2 w 46"/>
                <a:gd name="T13" fmla="*/ 65 h 66"/>
                <a:gd name="T14" fmla="*/ 26 w 46"/>
                <a:gd name="T15" fmla="*/ 31 h 66"/>
                <a:gd name="T16" fmla="*/ 32 w 46"/>
                <a:gd name="T17" fmla="*/ 21 h 66"/>
                <a:gd name="T18" fmla="*/ 38 w 46"/>
                <a:gd name="T19" fmla="*/ 15 h 66"/>
                <a:gd name="T20" fmla="*/ 45 w 46"/>
                <a:gd name="T21" fmla="*/ 4 h 66"/>
                <a:gd name="T22" fmla="*/ 46 w 46"/>
                <a:gd name="T23" fmla="*/ 0 h 66"/>
                <a:gd name="T24" fmla="*/ 46 w 46"/>
                <a:gd name="T25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66">
                  <a:moveTo>
                    <a:pt x="46" y="0"/>
                  </a:moveTo>
                  <a:cubicBezTo>
                    <a:pt x="45" y="3"/>
                    <a:pt x="41" y="6"/>
                    <a:pt x="39" y="9"/>
                  </a:cubicBezTo>
                  <a:cubicBezTo>
                    <a:pt x="37" y="13"/>
                    <a:pt x="35" y="16"/>
                    <a:pt x="31" y="20"/>
                  </a:cubicBezTo>
                  <a:cubicBezTo>
                    <a:pt x="26" y="25"/>
                    <a:pt x="22" y="32"/>
                    <a:pt x="18" y="37"/>
                  </a:cubicBezTo>
                  <a:cubicBezTo>
                    <a:pt x="13" y="43"/>
                    <a:pt x="10" y="49"/>
                    <a:pt x="6" y="54"/>
                  </a:cubicBezTo>
                  <a:cubicBezTo>
                    <a:pt x="3" y="58"/>
                    <a:pt x="0" y="61"/>
                    <a:pt x="0" y="65"/>
                  </a:cubicBezTo>
                  <a:cubicBezTo>
                    <a:pt x="0" y="66"/>
                    <a:pt x="2" y="66"/>
                    <a:pt x="2" y="65"/>
                  </a:cubicBezTo>
                  <a:cubicBezTo>
                    <a:pt x="7" y="52"/>
                    <a:pt x="19" y="42"/>
                    <a:pt x="26" y="31"/>
                  </a:cubicBezTo>
                  <a:cubicBezTo>
                    <a:pt x="28" y="27"/>
                    <a:pt x="29" y="24"/>
                    <a:pt x="32" y="21"/>
                  </a:cubicBezTo>
                  <a:cubicBezTo>
                    <a:pt x="35" y="19"/>
                    <a:pt x="36" y="17"/>
                    <a:pt x="38" y="15"/>
                  </a:cubicBezTo>
                  <a:cubicBezTo>
                    <a:pt x="40" y="12"/>
                    <a:pt x="43" y="8"/>
                    <a:pt x="45" y="4"/>
                  </a:cubicBezTo>
                  <a:cubicBezTo>
                    <a:pt x="46" y="1"/>
                    <a:pt x="46" y="4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587"/>
            <p:cNvSpPr>
              <a:spLocks/>
            </p:cNvSpPr>
            <p:nvPr/>
          </p:nvSpPr>
          <p:spPr bwMode="auto">
            <a:xfrm>
              <a:off x="6234113" y="5983288"/>
              <a:ext cx="103188" cy="130175"/>
            </a:xfrm>
            <a:custGeom>
              <a:avLst/>
              <a:gdLst>
                <a:gd name="T0" fmla="*/ 45 w 48"/>
                <a:gd name="T1" fmla="*/ 2 h 61"/>
                <a:gd name="T2" fmla="*/ 20 w 48"/>
                <a:gd name="T3" fmla="*/ 30 h 61"/>
                <a:gd name="T4" fmla="*/ 8 w 48"/>
                <a:gd name="T5" fmla="*/ 48 h 61"/>
                <a:gd name="T6" fmla="*/ 0 w 48"/>
                <a:gd name="T7" fmla="*/ 60 h 61"/>
                <a:gd name="T8" fmla="*/ 2 w 48"/>
                <a:gd name="T9" fmla="*/ 60 h 61"/>
                <a:gd name="T10" fmla="*/ 12 w 48"/>
                <a:gd name="T11" fmla="*/ 48 h 61"/>
                <a:gd name="T12" fmla="*/ 21 w 48"/>
                <a:gd name="T13" fmla="*/ 33 h 61"/>
                <a:gd name="T14" fmla="*/ 47 w 48"/>
                <a:gd name="T15" fmla="*/ 3 h 61"/>
                <a:gd name="T16" fmla="*/ 45 w 48"/>
                <a:gd name="T17" fmla="*/ 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61">
                  <a:moveTo>
                    <a:pt x="45" y="2"/>
                  </a:moveTo>
                  <a:cubicBezTo>
                    <a:pt x="37" y="11"/>
                    <a:pt x="28" y="20"/>
                    <a:pt x="20" y="30"/>
                  </a:cubicBezTo>
                  <a:cubicBezTo>
                    <a:pt x="16" y="36"/>
                    <a:pt x="12" y="43"/>
                    <a:pt x="8" y="48"/>
                  </a:cubicBezTo>
                  <a:cubicBezTo>
                    <a:pt x="5" y="52"/>
                    <a:pt x="2" y="55"/>
                    <a:pt x="0" y="60"/>
                  </a:cubicBezTo>
                  <a:cubicBezTo>
                    <a:pt x="0" y="60"/>
                    <a:pt x="1" y="61"/>
                    <a:pt x="2" y="60"/>
                  </a:cubicBezTo>
                  <a:cubicBezTo>
                    <a:pt x="4" y="55"/>
                    <a:pt x="8" y="52"/>
                    <a:pt x="12" y="48"/>
                  </a:cubicBezTo>
                  <a:cubicBezTo>
                    <a:pt x="15" y="43"/>
                    <a:pt x="18" y="38"/>
                    <a:pt x="21" y="33"/>
                  </a:cubicBezTo>
                  <a:cubicBezTo>
                    <a:pt x="29" y="22"/>
                    <a:pt x="39" y="13"/>
                    <a:pt x="47" y="3"/>
                  </a:cubicBezTo>
                  <a:cubicBezTo>
                    <a:pt x="48" y="2"/>
                    <a:pt x="46" y="0"/>
                    <a:pt x="45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588"/>
            <p:cNvSpPr>
              <a:spLocks/>
            </p:cNvSpPr>
            <p:nvPr/>
          </p:nvSpPr>
          <p:spPr bwMode="auto">
            <a:xfrm>
              <a:off x="6251576" y="6075363"/>
              <a:ext cx="53975" cy="85725"/>
            </a:xfrm>
            <a:custGeom>
              <a:avLst/>
              <a:gdLst>
                <a:gd name="T0" fmla="*/ 22 w 25"/>
                <a:gd name="T1" fmla="*/ 1 h 40"/>
                <a:gd name="T2" fmla="*/ 0 w 25"/>
                <a:gd name="T3" fmla="*/ 39 h 40"/>
                <a:gd name="T4" fmla="*/ 1 w 25"/>
                <a:gd name="T5" fmla="*/ 40 h 40"/>
                <a:gd name="T6" fmla="*/ 24 w 25"/>
                <a:gd name="T7" fmla="*/ 3 h 40"/>
                <a:gd name="T8" fmla="*/ 22 w 25"/>
                <a:gd name="T9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40">
                  <a:moveTo>
                    <a:pt x="22" y="1"/>
                  </a:moveTo>
                  <a:cubicBezTo>
                    <a:pt x="16" y="14"/>
                    <a:pt x="4" y="25"/>
                    <a:pt x="0" y="39"/>
                  </a:cubicBezTo>
                  <a:cubicBezTo>
                    <a:pt x="0" y="40"/>
                    <a:pt x="1" y="40"/>
                    <a:pt x="1" y="40"/>
                  </a:cubicBezTo>
                  <a:cubicBezTo>
                    <a:pt x="7" y="26"/>
                    <a:pt x="18" y="16"/>
                    <a:pt x="24" y="3"/>
                  </a:cubicBezTo>
                  <a:cubicBezTo>
                    <a:pt x="25" y="1"/>
                    <a:pt x="23" y="0"/>
                    <a:pt x="22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589"/>
            <p:cNvSpPr>
              <a:spLocks/>
            </p:cNvSpPr>
            <p:nvPr/>
          </p:nvSpPr>
          <p:spPr bwMode="auto">
            <a:xfrm>
              <a:off x="5945188" y="5387976"/>
              <a:ext cx="68263" cy="77788"/>
            </a:xfrm>
            <a:custGeom>
              <a:avLst/>
              <a:gdLst>
                <a:gd name="T0" fmla="*/ 29 w 32"/>
                <a:gd name="T1" fmla="*/ 1 h 36"/>
                <a:gd name="T2" fmla="*/ 8 w 32"/>
                <a:gd name="T3" fmla="*/ 22 h 36"/>
                <a:gd name="T4" fmla="*/ 2 w 32"/>
                <a:gd name="T5" fmla="*/ 35 h 36"/>
                <a:gd name="T6" fmla="*/ 4 w 32"/>
                <a:gd name="T7" fmla="*/ 35 h 36"/>
                <a:gd name="T8" fmla="*/ 15 w 32"/>
                <a:gd name="T9" fmla="*/ 19 h 36"/>
                <a:gd name="T10" fmla="*/ 31 w 32"/>
                <a:gd name="T11" fmla="*/ 3 h 36"/>
                <a:gd name="T12" fmla="*/ 29 w 32"/>
                <a:gd name="T13" fmla="*/ 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36">
                  <a:moveTo>
                    <a:pt x="29" y="1"/>
                  </a:moveTo>
                  <a:cubicBezTo>
                    <a:pt x="22" y="8"/>
                    <a:pt x="16" y="15"/>
                    <a:pt x="8" y="22"/>
                  </a:cubicBezTo>
                  <a:cubicBezTo>
                    <a:pt x="4" y="26"/>
                    <a:pt x="0" y="29"/>
                    <a:pt x="2" y="35"/>
                  </a:cubicBezTo>
                  <a:cubicBezTo>
                    <a:pt x="2" y="36"/>
                    <a:pt x="4" y="36"/>
                    <a:pt x="4" y="35"/>
                  </a:cubicBezTo>
                  <a:cubicBezTo>
                    <a:pt x="4" y="28"/>
                    <a:pt x="10" y="24"/>
                    <a:pt x="15" y="19"/>
                  </a:cubicBezTo>
                  <a:cubicBezTo>
                    <a:pt x="20" y="14"/>
                    <a:pt x="26" y="8"/>
                    <a:pt x="31" y="3"/>
                  </a:cubicBezTo>
                  <a:cubicBezTo>
                    <a:pt x="32" y="2"/>
                    <a:pt x="30" y="0"/>
                    <a:pt x="29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Freeform 590"/>
            <p:cNvSpPr>
              <a:spLocks/>
            </p:cNvSpPr>
            <p:nvPr/>
          </p:nvSpPr>
          <p:spPr bwMode="auto">
            <a:xfrm>
              <a:off x="5992813" y="5480051"/>
              <a:ext cx="19050" cy="22225"/>
            </a:xfrm>
            <a:custGeom>
              <a:avLst/>
              <a:gdLst>
                <a:gd name="T0" fmla="*/ 8 w 9"/>
                <a:gd name="T1" fmla="*/ 1 h 10"/>
                <a:gd name="T2" fmla="*/ 0 w 9"/>
                <a:gd name="T3" fmla="*/ 9 h 10"/>
                <a:gd name="T4" fmla="*/ 1 w 9"/>
                <a:gd name="T5" fmla="*/ 10 h 10"/>
                <a:gd name="T6" fmla="*/ 9 w 9"/>
                <a:gd name="T7" fmla="*/ 2 h 10"/>
                <a:gd name="T8" fmla="*/ 8 w 9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8" y="1"/>
                  </a:moveTo>
                  <a:cubicBezTo>
                    <a:pt x="5" y="4"/>
                    <a:pt x="2" y="6"/>
                    <a:pt x="0" y="9"/>
                  </a:cubicBezTo>
                  <a:cubicBezTo>
                    <a:pt x="0" y="9"/>
                    <a:pt x="1" y="10"/>
                    <a:pt x="1" y="10"/>
                  </a:cubicBezTo>
                  <a:cubicBezTo>
                    <a:pt x="4" y="7"/>
                    <a:pt x="6" y="5"/>
                    <a:pt x="9" y="2"/>
                  </a:cubicBezTo>
                  <a:cubicBezTo>
                    <a:pt x="9" y="1"/>
                    <a:pt x="8" y="0"/>
                    <a:pt x="8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88" name="PA_组合 687"/>
          <p:cNvGrpSpPr/>
          <p:nvPr>
            <p:custDataLst>
              <p:tags r:id="rId24"/>
            </p:custDataLst>
          </p:nvPr>
        </p:nvGrpSpPr>
        <p:grpSpPr>
          <a:xfrm>
            <a:off x="7517131" y="5272088"/>
            <a:ext cx="998537" cy="963613"/>
            <a:chOff x="6826251" y="5272088"/>
            <a:chExt cx="998537" cy="963613"/>
          </a:xfrm>
        </p:grpSpPr>
        <p:sp>
          <p:nvSpPr>
            <p:cNvPr id="249" name="Freeform 591"/>
            <p:cNvSpPr>
              <a:spLocks noEditPoints="1"/>
            </p:cNvSpPr>
            <p:nvPr/>
          </p:nvSpPr>
          <p:spPr bwMode="auto">
            <a:xfrm>
              <a:off x="6826251" y="5353051"/>
              <a:ext cx="715963" cy="882650"/>
            </a:xfrm>
            <a:custGeom>
              <a:avLst/>
              <a:gdLst>
                <a:gd name="T0" fmla="*/ 301 w 333"/>
                <a:gd name="T1" fmla="*/ 298 h 411"/>
                <a:gd name="T2" fmla="*/ 237 w 333"/>
                <a:gd name="T3" fmla="*/ 231 h 411"/>
                <a:gd name="T4" fmla="*/ 199 w 333"/>
                <a:gd name="T5" fmla="*/ 265 h 411"/>
                <a:gd name="T6" fmla="*/ 137 w 333"/>
                <a:gd name="T7" fmla="*/ 269 h 411"/>
                <a:gd name="T8" fmla="*/ 127 w 333"/>
                <a:gd name="T9" fmla="*/ 176 h 411"/>
                <a:gd name="T10" fmla="*/ 156 w 333"/>
                <a:gd name="T11" fmla="*/ 184 h 411"/>
                <a:gd name="T12" fmla="*/ 174 w 333"/>
                <a:gd name="T13" fmla="*/ 113 h 411"/>
                <a:gd name="T14" fmla="*/ 136 w 333"/>
                <a:gd name="T15" fmla="*/ 47 h 411"/>
                <a:gd name="T16" fmla="*/ 112 w 333"/>
                <a:gd name="T17" fmla="*/ 12 h 411"/>
                <a:gd name="T18" fmla="*/ 115 w 333"/>
                <a:gd name="T19" fmla="*/ 9 h 411"/>
                <a:gd name="T20" fmla="*/ 61 w 333"/>
                <a:gd name="T21" fmla="*/ 45 h 411"/>
                <a:gd name="T22" fmla="*/ 9 w 333"/>
                <a:gd name="T23" fmla="*/ 151 h 411"/>
                <a:gd name="T24" fmla="*/ 79 w 333"/>
                <a:gd name="T25" fmla="*/ 356 h 411"/>
                <a:gd name="T26" fmla="*/ 173 w 333"/>
                <a:gd name="T27" fmla="*/ 409 h 411"/>
                <a:gd name="T28" fmla="*/ 274 w 333"/>
                <a:gd name="T29" fmla="*/ 392 h 411"/>
                <a:gd name="T30" fmla="*/ 306 w 333"/>
                <a:gd name="T31" fmla="*/ 393 h 411"/>
                <a:gd name="T32" fmla="*/ 317 w 333"/>
                <a:gd name="T33" fmla="*/ 323 h 411"/>
                <a:gd name="T34" fmla="*/ 98 w 333"/>
                <a:gd name="T35" fmla="*/ 12 h 411"/>
                <a:gd name="T36" fmla="*/ 107 w 333"/>
                <a:gd name="T37" fmla="*/ 29 h 411"/>
                <a:gd name="T38" fmla="*/ 144 w 333"/>
                <a:gd name="T39" fmla="*/ 89 h 411"/>
                <a:gd name="T40" fmla="*/ 155 w 333"/>
                <a:gd name="T41" fmla="*/ 167 h 411"/>
                <a:gd name="T42" fmla="*/ 140 w 333"/>
                <a:gd name="T43" fmla="*/ 150 h 411"/>
                <a:gd name="T44" fmla="*/ 96 w 333"/>
                <a:gd name="T45" fmla="*/ 83 h 411"/>
                <a:gd name="T46" fmla="*/ 81 w 333"/>
                <a:gd name="T47" fmla="*/ 15 h 411"/>
                <a:gd name="T48" fmla="*/ 244 w 333"/>
                <a:gd name="T49" fmla="*/ 390 h 411"/>
                <a:gd name="T50" fmla="*/ 171 w 333"/>
                <a:gd name="T51" fmla="*/ 394 h 411"/>
                <a:gd name="T52" fmla="*/ 89 w 333"/>
                <a:gd name="T53" fmla="*/ 346 h 411"/>
                <a:gd name="T54" fmla="*/ 20 w 333"/>
                <a:gd name="T55" fmla="*/ 171 h 411"/>
                <a:gd name="T56" fmla="*/ 53 w 333"/>
                <a:gd name="T57" fmla="*/ 69 h 411"/>
                <a:gd name="T58" fmla="*/ 72 w 333"/>
                <a:gd name="T59" fmla="*/ 65 h 411"/>
                <a:gd name="T60" fmla="*/ 127 w 333"/>
                <a:gd name="T61" fmla="*/ 158 h 411"/>
                <a:gd name="T62" fmla="*/ 101 w 333"/>
                <a:gd name="T63" fmla="*/ 210 h 411"/>
                <a:gd name="T64" fmla="*/ 144 w 333"/>
                <a:gd name="T65" fmla="*/ 288 h 411"/>
                <a:gd name="T66" fmla="*/ 198 w 333"/>
                <a:gd name="T67" fmla="*/ 285 h 411"/>
                <a:gd name="T68" fmla="*/ 225 w 333"/>
                <a:gd name="T69" fmla="*/ 286 h 411"/>
                <a:gd name="T70" fmla="*/ 272 w 333"/>
                <a:gd name="T71" fmla="*/ 359 h 411"/>
                <a:gd name="T72" fmla="*/ 314 w 333"/>
                <a:gd name="T73" fmla="*/ 375 h 411"/>
                <a:gd name="T74" fmla="*/ 292 w 333"/>
                <a:gd name="T75" fmla="*/ 377 h 411"/>
                <a:gd name="T76" fmla="*/ 251 w 333"/>
                <a:gd name="T77" fmla="*/ 301 h 411"/>
                <a:gd name="T78" fmla="*/ 218 w 333"/>
                <a:gd name="T79" fmla="*/ 264 h 411"/>
                <a:gd name="T80" fmla="*/ 223 w 333"/>
                <a:gd name="T81" fmla="*/ 235 h 411"/>
                <a:gd name="T82" fmla="*/ 277 w 333"/>
                <a:gd name="T83" fmla="*/ 286 h 411"/>
                <a:gd name="T84" fmla="*/ 314 w 333"/>
                <a:gd name="T85" fmla="*/ 375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3" h="411">
                  <a:moveTo>
                    <a:pt x="317" y="323"/>
                  </a:moveTo>
                  <a:cubicBezTo>
                    <a:pt x="312" y="314"/>
                    <a:pt x="307" y="306"/>
                    <a:pt x="301" y="298"/>
                  </a:cubicBezTo>
                  <a:cubicBezTo>
                    <a:pt x="293" y="289"/>
                    <a:pt x="288" y="279"/>
                    <a:pt x="280" y="270"/>
                  </a:cubicBezTo>
                  <a:cubicBezTo>
                    <a:pt x="269" y="255"/>
                    <a:pt x="253" y="241"/>
                    <a:pt x="237" y="231"/>
                  </a:cubicBezTo>
                  <a:cubicBezTo>
                    <a:pt x="228" y="225"/>
                    <a:pt x="211" y="216"/>
                    <a:pt x="201" y="223"/>
                  </a:cubicBezTo>
                  <a:cubicBezTo>
                    <a:pt x="191" y="229"/>
                    <a:pt x="191" y="253"/>
                    <a:pt x="199" y="265"/>
                  </a:cubicBezTo>
                  <a:cubicBezTo>
                    <a:pt x="198" y="266"/>
                    <a:pt x="196" y="267"/>
                    <a:pt x="195" y="268"/>
                  </a:cubicBezTo>
                  <a:cubicBezTo>
                    <a:pt x="177" y="286"/>
                    <a:pt x="157" y="283"/>
                    <a:pt x="137" y="269"/>
                  </a:cubicBezTo>
                  <a:cubicBezTo>
                    <a:pt x="121" y="257"/>
                    <a:pt x="111" y="230"/>
                    <a:pt x="113" y="210"/>
                  </a:cubicBezTo>
                  <a:cubicBezTo>
                    <a:pt x="114" y="197"/>
                    <a:pt x="119" y="187"/>
                    <a:pt x="127" y="176"/>
                  </a:cubicBezTo>
                  <a:cubicBezTo>
                    <a:pt x="129" y="173"/>
                    <a:pt x="130" y="169"/>
                    <a:pt x="133" y="165"/>
                  </a:cubicBezTo>
                  <a:cubicBezTo>
                    <a:pt x="139" y="173"/>
                    <a:pt x="147" y="179"/>
                    <a:pt x="156" y="184"/>
                  </a:cubicBezTo>
                  <a:cubicBezTo>
                    <a:pt x="169" y="192"/>
                    <a:pt x="181" y="187"/>
                    <a:pt x="186" y="172"/>
                  </a:cubicBezTo>
                  <a:cubicBezTo>
                    <a:pt x="192" y="153"/>
                    <a:pt x="181" y="130"/>
                    <a:pt x="174" y="113"/>
                  </a:cubicBezTo>
                  <a:cubicBezTo>
                    <a:pt x="170" y="102"/>
                    <a:pt x="162" y="93"/>
                    <a:pt x="156" y="82"/>
                  </a:cubicBezTo>
                  <a:cubicBezTo>
                    <a:pt x="149" y="70"/>
                    <a:pt x="144" y="58"/>
                    <a:pt x="136" y="47"/>
                  </a:cubicBezTo>
                  <a:cubicBezTo>
                    <a:pt x="128" y="37"/>
                    <a:pt x="122" y="27"/>
                    <a:pt x="115" y="16"/>
                  </a:cubicBezTo>
                  <a:cubicBezTo>
                    <a:pt x="114" y="15"/>
                    <a:pt x="113" y="13"/>
                    <a:pt x="112" y="12"/>
                  </a:cubicBezTo>
                  <a:cubicBezTo>
                    <a:pt x="113" y="12"/>
                    <a:pt x="114" y="12"/>
                    <a:pt x="115" y="12"/>
                  </a:cubicBezTo>
                  <a:cubicBezTo>
                    <a:pt x="116" y="12"/>
                    <a:pt x="117" y="10"/>
                    <a:pt x="115" y="9"/>
                  </a:cubicBezTo>
                  <a:cubicBezTo>
                    <a:pt x="99" y="6"/>
                    <a:pt x="77" y="0"/>
                    <a:pt x="65" y="16"/>
                  </a:cubicBezTo>
                  <a:cubicBezTo>
                    <a:pt x="56" y="27"/>
                    <a:pt x="57" y="36"/>
                    <a:pt x="61" y="45"/>
                  </a:cubicBezTo>
                  <a:cubicBezTo>
                    <a:pt x="50" y="50"/>
                    <a:pt x="42" y="63"/>
                    <a:pt x="36" y="73"/>
                  </a:cubicBezTo>
                  <a:cubicBezTo>
                    <a:pt x="22" y="95"/>
                    <a:pt x="13" y="125"/>
                    <a:pt x="9" y="151"/>
                  </a:cubicBezTo>
                  <a:cubicBezTo>
                    <a:pt x="0" y="200"/>
                    <a:pt x="7" y="255"/>
                    <a:pt x="34" y="298"/>
                  </a:cubicBezTo>
                  <a:cubicBezTo>
                    <a:pt x="46" y="318"/>
                    <a:pt x="61" y="341"/>
                    <a:pt x="79" y="356"/>
                  </a:cubicBezTo>
                  <a:cubicBezTo>
                    <a:pt x="95" y="370"/>
                    <a:pt x="114" y="388"/>
                    <a:pt x="134" y="396"/>
                  </a:cubicBezTo>
                  <a:cubicBezTo>
                    <a:pt x="147" y="401"/>
                    <a:pt x="160" y="407"/>
                    <a:pt x="173" y="409"/>
                  </a:cubicBezTo>
                  <a:cubicBezTo>
                    <a:pt x="185" y="411"/>
                    <a:pt x="198" y="410"/>
                    <a:pt x="210" y="410"/>
                  </a:cubicBezTo>
                  <a:cubicBezTo>
                    <a:pt x="230" y="411"/>
                    <a:pt x="257" y="406"/>
                    <a:pt x="274" y="392"/>
                  </a:cubicBezTo>
                  <a:cubicBezTo>
                    <a:pt x="275" y="391"/>
                    <a:pt x="276" y="391"/>
                    <a:pt x="278" y="390"/>
                  </a:cubicBezTo>
                  <a:cubicBezTo>
                    <a:pt x="285" y="395"/>
                    <a:pt x="298" y="394"/>
                    <a:pt x="306" y="393"/>
                  </a:cubicBezTo>
                  <a:cubicBezTo>
                    <a:pt x="319" y="392"/>
                    <a:pt x="329" y="384"/>
                    <a:pt x="331" y="371"/>
                  </a:cubicBezTo>
                  <a:cubicBezTo>
                    <a:pt x="333" y="355"/>
                    <a:pt x="323" y="337"/>
                    <a:pt x="317" y="323"/>
                  </a:cubicBezTo>
                  <a:moveTo>
                    <a:pt x="81" y="15"/>
                  </a:moveTo>
                  <a:cubicBezTo>
                    <a:pt x="86" y="12"/>
                    <a:pt x="92" y="12"/>
                    <a:pt x="98" y="12"/>
                  </a:cubicBezTo>
                  <a:cubicBezTo>
                    <a:pt x="98" y="13"/>
                    <a:pt x="98" y="16"/>
                    <a:pt x="100" y="17"/>
                  </a:cubicBezTo>
                  <a:cubicBezTo>
                    <a:pt x="104" y="20"/>
                    <a:pt x="105" y="25"/>
                    <a:pt x="107" y="29"/>
                  </a:cubicBezTo>
                  <a:cubicBezTo>
                    <a:pt x="111" y="36"/>
                    <a:pt x="116" y="42"/>
                    <a:pt x="120" y="49"/>
                  </a:cubicBezTo>
                  <a:cubicBezTo>
                    <a:pt x="130" y="62"/>
                    <a:pt x="137" y="75"/>
                    <a:pt x="144" y="89"/>
                  </a:cubicBezTo>
                  <a:cubicBezTo>
                    <a:pt x="152" y="104"/>
                    <a:pt x="163" y="118"/>
                    <a:pt x="168" y="135"/>
                  </a:cubicBezTo>
                  <a:cubicBezTo>
                    <a:pt x="172" y="147"/>
                    <a:pt x="180" y="182"/>
                    <a:pt x="155" y="167"/>
                  </a:cubicBezTo>
                  <a:cubicBezTo>
                    <a:pt x="150" y="164"/>
                    <a:pt x="146" y="160"/>
                    <a:pt x="142" y="156"/>
                  </a:cubicBezTo>
                  <a:cubicBezTo>
                    <a:pt x="144" y="154"/>
                    <a:pt x="143" y="150"/>
                    <a:pt x="140" y="150"/>
                  </a:cubicBezTo>
                  <a:cubicBezTo>
                    <a:pt x="139" y="150"/>
                    <a:pt x="138" y="150"/>
                    <a:pt x="137" y="151"/>
                  </a:cubicBezTo>
                  <a:cubicBezTo>
                    <a:pt x="121" y="131"/>
                    <a:pt x="110" y="103"/>
                    <a:pt x="96" y="83"/>
                  </a:cubicBezTo>
                  <a:cubicBezTo>
                    <a:pt x="89" y="73"/>
                    <a:pt x="80" y="63"/>
                    <a:pt x="73" y="53"/>
                  </a:cubicBezTo>
                  <a:cubicBezTo>
                    <a:pt x="64" y="39"/>
                    <a:pt x="65" y="22"/>
                    <a:pt x="81" y="15"/>
                  </a:cubicBezTo>
                  <a:moveTo>
                    <a:pt x="267" y="380"/>
                  </a:moveTo>
                  <a:cubicBezTo>
                    <a:pt x="259" y="383"/>
                    <a:pt x="252" y="388"/>
                    <a:pt x="244" y="390"/>
                  </a:cubicBezTo>
                  <a:cubicBezTo>
                    <a:pt x="232" y="395"/>
                    <a:pt x="220" y="396"/>
                    <a:pt x="207" y="396"/>
                  </a:cubicBezTo>
                  <a:cubicBezTo>
                    <a:pt x="195" y="396"/>
                    <a:pt x="183" y="396"/>
                    <a:pt x="171" y="394"/>
                  </a:cubicBezTo>
                  <a:cubicBezTo>
                    <a:pt x="161" y="391"/>
                    <a:pt x="151" y="386"/>
                    <a:pt x="141" y="382"/>
                  </a:cubicBezTo>
                  <a:cubicBezTo>
                    <a:pt x="122" y="376"/>
                    <a:pt x="104" y="359"/>
                    <a:pt x="89" y="346"/>
                  </a:cubicBezTo>
                  <a:cubicBezTo>
                    <a:pt x="73" y="333"/>
                    <a:pt x="61" y="313"/>
                    <a:pt x="50" y="296"/>
                  </a:cubicBezTo>
                  <a:cubicBezTo>
                    <a:pt x="25" y="259"/>
                    <a:pt x="18" y="215"/>
                    <a:pt x="20" y="171"/>
                  </a:cubicBezTo>
                  <a:cubicBezTo>
                    <a:pt x="21" y="147"/>
                    <a:pt x="27" y="123"/>
                    <a:pt x="36" y="101"/>
                  </a:cubicBezTo>
                  <a:cubicBezTo>
                    <a:pt x="41" y="89"/>
                    <a:pt x="46" y="79"/>
                    <a:pt x="53" y="69"/>
                  </a:cubicBezTo>
                  <a:cubicBezTo>
                    <a:pt x="56" y="65"/>
                    <a:pt x="60" y="56"/>
                    <a:pt x="64" y="53"/>
                  </a:cubicBezTo>
                  <a:cubicBezTo>
                    <a:pt x="67" y="57"/>
                    <a:pt x="69" y="61"/>
                    <a:pt x="72" y="65"/>
                  </a:cubicBezTo>
                  <a:cubicBezTo>
                    <a:pt x="84" y="86"/>
                    <a:pt x="97" y="106"/>
                    <a:pt x="108" y="128"/>
                  </a:cubicBezTo>
                  <a:cubicBezTo>
                    <a:pt x="114" y="139"/>
                    <a:pt x="120" y="149"/>
                    <a:pt x="127" y="158"/>
                  </a:cubicBezTo>
                  <a:cubicBezTo>
                    <a:pt x="125" y="161"/>
                    <a:pt x="123" y="163"/>
                    <a:pt x="121" y="166"/>
                  </a:cubicBezTo>
                  <a:cubicBezTo>
                    <a:pt x="111" y="180"/>
                    <a:pt x="103" y="192"/>
                    <a:pt x="101" y="210"/>
                  </a:cubicBezTo>
                  <a:cubicBezTo>
                    <a:pt x="99" y="228"/>
                    <a:pt x="103" y="241"/>
                    <a:pt x="112" y="256"/>
                  </a:cubicBezTo>
                  <a:cubicBezTo>
                    <a:pt x="121" y="272"/>
                    <a:pt x="127" y="279"/>
                    <a:pt x="144" y="288"/>
                  </a:cubicBezTo>
                  <a:cubicBezTo>
                    <a:pt x="155" y="294"/>
                    <a:pt x="168" y="297"/>
                    <a:pt x="181" y="294"/>
                  </a:cubicBezTo>
                  <a:cubicBezTo>
                    <a:pt x="188" y="293"/>
                    <a:pt x="193" y="290"/>
                    <a:pt x="198" y="285"/>
                  </a:cubicBezTo>
                  <a:cubicBezTo>
                    <a:pt x="200" y="283"/>
                    <a:pt x="202" y="278"/>
                    <a:pt x="204" y="277"/>
                  </a:cubicBezTo>
                  <a:cubicBezTo>
                    <a:pt x="212" y="274"/>
                    <a:pt x="221" y="279"/>
                    <a:pt x="225" y="286"/>
                  </a:cubicBezTo>
                  <a:cubicBezTo>
                    <a:pt x="236" y="303"/>
                    <a:pt x="246" y="319"/>
                    <a:pt x="256" y="337"/>
                  </a:cubicBezTo>
                  <a:cubicBezTo>
                    <a:pt x="261" y="344"/>
                    <a:pt x="267" y="351"/>
                    <a:pt x="272" y="359"/>
                  </a:cubicBezTo>
                  <a:cubicBezTo>
                    <a:pt x="278" y="369"/>
                    <a:pt x="274" y="375"/>
                    <a:pt x="267" y="380"/>
                  </a:cubicBezTo>
                  <a:moveTo>
                    <a:pt x="314" y="375"/>
                  </a:moveTo>
                  <a:cubicBezTo>
                    <a:pt x="312" y="378"/>
                    <a:pt x="300" y="380"/>
                    <a:pt x="291" y="380"/>
                  </a:cubicBezTo>
                  <a:cubicBezTo>
                    <a:pt x="291" y="379"/>
                    <a:pt x="292" y="378"/>
                    <a:pt x="292" y="377"/>
                  </a:cubicBezTo>
                  <a:cubicBezTo>
                    <a:pt x="296" y="367"/>
                    <a:pt x="284" y="352"/>
                    <a:pt x="279" y="344"/>
                  </a:cubicBezTo>
                  <a:cubicBezTo>
                    <a:pt x="269" y="330"/>
                    <a:pt x="262" y="314"/>
                    <a:pt x="251" y="301"/>
                  </a:cubicBezTo>
                  <a:cubicBezTo>
                    <a:pt x="245" y="292"/>
                    <a:pt x="238" y="284"/>
                    <a:pt x="232" y="275"/>
                  </a:cubicBezTo>
                  <a:cubicBezTo>
                    <a:pt x="228" y="271"/>
                    <a:pt x="223" y="266"/>
                    <a:pt x="218" y="264"/>
                  </a:cubicBezTo>
                  <a:cubicBezTo>
                    <a:pt x="215" y="262"/>
                    <a:pt x="212" y="262"/>
                    <a:pt x="210" y="261"/>
                  </a:cubicBezTo>
                  <a:cubicBezTo>
                    <a:pt x="204" y="247"/>
                    <a:pt x="202" y="227"/>
                    <a:pt x="223" y="235"/>
                  </a:cubicBezTo>
                  <a:cubicBezTo>
                    <a:pt x="236" y="241"/>
                    <a:pt x="246" y="252"/>
                    <a:pt x="256" y="262"/>
                  </a:cubicBezTo>
                  <a:cubicBezTo>
                    <a:pt x="264" y="270"/>
                    <a:pt x="271" y="276"/>
                    <a:pt x="277" y="286"/>
                  </a:cubicBezTo>
                  <a:cubicBezTo>
                    <a:pt x="287" y="305"/>
                    <a:pt x="301" y="319"/>
                    <a:pt x="309" y="340"/>
                  </a:cubicBezTo>
                  <a:cubicBezTo>
                    <a:pt x="313" y="348"/>
                    <a:pt x="322" y="366"/>
                    <a:pt x="314" y="375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592"/>
            <p:cNvSpPr>
              <a:spLocks noEditPoints="1"/>
            </p:cNvSpPr>
            <p:nvPr/>
          </p:nvSpPr>
          <p:spPr bwMode="auto">
            <a:xfrm>
              <a:off x="7237413" y="5272088"/>
              <a:ext cx="587375" cy="544513"/>
            </a:xfrm>
            <a:custGeom>
              <a:avLst/>
              <a:gdLst>
                <a:gd name="T0" fmla="*/ 199 w 273"/>
                <a:gd name="T1" fmla="*/ 15 h 254"/>
                <a:gd name="T2" fmla="*/ 186 w 273"/>
                <a:gd name="T3" fmla="*/ 8 h 254"/>
                <a:gd name="T4" fmla="*/ 141 w 273"/>
                <a:gd name="T5" fmla="*/ 2 h 254"/>
                <a:gd name="T6" fmla="*/ 59 w 273"/>
                <a:gd name="T7" fmla="*/ 17 h 254"/>
                <a:gd name="T8" fmla="*/ 9 w 273"/>
                <a:gd name="T9" fmla="*/ 65 h 254"/>
                <a:gd name="T10" fmla="*/ 16 w 273"/>
                <a:gd name="T11" fmla="*/ 137 h 254"/>
                <a:gd name="T12" fmla="*/ 80 w 273"/>
                <a:gd name="T13" fmla="*/ 179 h 254"/>
                <a:gd name="T14" fmla="*/ 98 w 273"/>
                <a:gd name="T15" fmla="*/ 181 h 254"/>
                <a:gd name="T16" fmla="*/ 93 w 273"/>
                <a:gd name="T17" fmla="*/ 195 h 254"/>
                <a:gd name="T18" fmla="*/ 79 w 273"/>
                <a:gd name="T19" fmla="*/ 223 h 254"/>
                <a:gd name="T20" fmla="*/ 96 w 273"/>
                <a:gd name="T21" fmla="*/ 244 h 254"/>
                <a:gd name="T22" fmla="*/ 139 w 273"/>
                <a:gd name="T23" fmla="*/ 195 h 254"/>
                <a:gd name="T24" fmla="*/ 152 w 273"/>
                <a:gd name="T25" fmla="*/ 196 h 254"/>
                <a:gd name="T26" fmla="*/ 176 w 273"/>
                <a:gd name="T27" fmla="*/ 195 h 254"/>
                <a:gd name="T28" fmla="*/ 216 w 273"/>
                <a:gd name="T29" fmla="*/ 178 h 254"/>
                <a:gd name="T30" fmla="*/ 246 w 273"/>
                <a:gd name="T31" fmla="*/ 151 h 254"/>
                <a:gd name="T32" fmla="*/ 263 w 273"/>
                <a:gd name="T33" fmla="*/ 113 h 254"/>
                <a:gd name="T34" fmla="*/ 199 w 273"/>
                <a:gd name="T35" fmla="*/ 15 h 254"/>
                <a:gd name="T36" fmla="*/ 245 w 273"/>
                <a:gd name="T37" fmla="*/ 121 h 254"/>
                <a:gd name="T38" fmla="*/ 229 w 273"/>
                <a:gd name="T39" fmla="*/ 153 h 254"/>
                <a:gd name="T40" fmla="*/ 197 w 273"/>
                <a:gd name="T41" fmla="*/ 175 h 254"/>
                <a:gd name="T42" fmla="*/ 134 w 273"/>
                <a:gd name="T43" fmla="*/ 183 h 254"/>
                <a:gd name="T44" fmla="*/ 128 w 273"/>
                <a:gd name="T45" fmla="*/ 187 h 254"/>
                <a:gd name="T46" fmla="*/ 112 w 273"/>
                <a:gd name="T47" fmla="*/ 215 h 254"/>
                <a:gd name="T48" fmla="*/ 91 w 273"/>
                <a:gd name="T49" fmla="*/ 231 h 254"/>
                <a:gd name="T50" fmla="*/ 101 w 273"/>
                <a:gd name="T51" fmla="*/ 209 h 254"/>
                <a:gd name="T52" fmla="*/ 112 w 273"/>
                <a:gd name="T53" fmla="*/ 189 h 254"/>
                <a:gd name="T54" fmla="*/ 102 w 273"/>
                <a:gd name="T55" fmla="*/ 169 h 254"/>
                <a:gd name="T56" fmla="*/ 74 w 273"/>
                <a:gd name="T57" fmla="*/ 164 h 254"/>
                <a:gd name="T58" fmla="*/ 40 w 273"/>
                <a:gd name="T59" fmla="*/ 145 h 254"/>
                <a:gd name="T60" fmla="*/ 19 w 273"/>
                <a:gd name="T61" fmla="*/ 73 h 254"/>
                <a:gd name="T62" fmla="*/ 74 w 273"/>
                <a:gd name="T63" fmla="*/ 23 h 254"/>
                <a:gd name="T64" fmla="*/ 147 w 273"/>
                <a:gd name="T65" fmla="*/ 14 h 254"/>
                <a:gd name="T66" fmla="*/ 159 w 273"/>
                <a:gd name="T67" fmla="*/ 14 h 254"/>
                <a:gd name="T68" fmla="*/ 158 w 273"/>
                <a:gd name="T69" fmla="*/ 15 h 254"/>
                <a:gd name="T70" fmla="*/ 160 w 273"/>
                <a:gd name="T71" fmla="*/ 23 h 254"/>
                <a:gd name="T72" fmla="*/ 204 w 273"/>
                <a:gd name="T73" fmla="*/ 30 h 254"/>
                <a:gd name="T74" fmla="*/ 234 w 273"/>
                <a:gd name="T75" fmla="*/ 50 h 254"/>
                <a:gd name="T76" fmla="*/ 245 w 273"/>
                <a:gd name="T77" fmla="*/ 121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73" h="254">
                  <a:moveTo>
                    <a:pt x="199" y="15"/>
                  </a:moveTo>
                  <a:cubicBezTo>
                    <a:pt x="196" y="12"/>
                    <a:pt x="192" y="10"/>
                    <a:pt x="186" y="8"/>
                  </a:cubicBezTo>
                  <a:cubicBezTo>
                    <a:pt x="172" y="3"/>
                    <a:pt x="156" y="3"/>
                    <a:pt x="141" y="2"/>
                  </a:cubicBezTo>
                  <a:cubicBezTo>
                    <a:pt x="114" y="0"/>
                    <a:pt x="83" y="5"/>
                    <a:pt x="59" y="17"/>
                  </a:cubicBezTo>
                  <a:cubicBezTo>
                    <a:pt x="37" y="27"/>
                    <a:pt x="18" y="42"/>
                    <a:pt x="9" y="65"/>
                  </a:cubicBezTo>
                  <a:cubicBezTo>
                    <a:pt x="0" y="90"/>
                    <a:pt x="2" y="114"/>
                    <a:pt x="16" y="137"/>
                  </a:cubicBezTo>
                  <a:cubicBezTo>
                    <a:pt x="29" y="158"/>
                    <a:pt x="55" y="175"/>
                    <a:pt x="80" y="179"/>
                  </a:cubicBezTo>
                  <a:cubicBezTo>
                    <a:pt x="83" y="180"/>
                    <a:pt x="96" y="179"/>
                    <a:pt x="98" y="181"/>
                  </a:cubicBezTo>
                  <a:cubicBezTo>
                    <a:pt x="101" y="185"/>
                    <a:pt x="94" y="192"/>
                    <a:pt x="93" y="195"/>
                  </a:cubicBezTo>
                  <a:cubicBezTo>
                    <a:pt x="88" y="204"/>
                    <a:pt x="82" y="213"/>
                    <a:pt x="79" y="223"/>
                  </a:cubicBezTo>
                  <a:cubicBezTo>
                    <a:pt x="75" y="237"/>
                    <a:pt x="80" y="254"/>
                    <a:pt x="96" y="244"/>
                  </a:cubicBezTo>
                  <a:cubicBezTo>
                    <a:pt x="113" y="235"/>
                    <a:pt x="133" y="215"/>
                    <a:pt x="139" y="195"/>
                  </a:cubicBezTo>
                  <a:cubicBezTo>
                    <a:pt x="143" y="195"/>
                    <a:pt x="147" y="196"/>
                    <a:pt x="152" y="196"/>
                  </a:cubicBezTo>
                  <a:cubicBezTo>
                    <a:pt x="160" y="195"/>
                    <a:pt x="168" y="195"/>
                    <a:pt x="176" y="195"/>
                  </a:cubicBezTo>
                  <a:cubicBezTo>
                    <a:pt x="192" y="194"/>
                    <a:pt x="203" y="186"/>
                    <a:pt x="216" y="178"/>
                  </a:cubicBezTo>
                  <a:cubicBezTo>
                    <a:pt x="229" y="170"/>
                    <a:pt x="238" y="165"/>
                    <a:pt x="246" y="151"/>
                  </a:cubicBezTo>
                  <a:cubicBezTo>
                    <a:pt x="253" y="140"/>
                    <a:pt x="260" y="126"/>
                    <a:pt x="263" y="113"/>
                  </a:cubicBezTo>
                  <a:cubicBezTo>
                    <a:pt x="273" y="67"/>
                    <a:pt x="240" y="26"/>
                    <a:pt x="199" y="15"/>
                  </a:cubicBezTo>
                  <a:moveTo>
                    <a:pt x="245" y="121"/>
                  </a:moveTo>
                  <a:cubicBezTo>
                    <a:pt x="241" y="132"/>
                    <a:pt x="237" y="143"/>
                    <a:pt x="229" y="153"/>
                  </a:cubicBezTo>
                  <a:cubicBezTo>
                    <a:pt x="222" y="161"/>
                    <a:pt x="208" y="169"/>
                    <a:pt x="197" y="175"/>
                  </a:cubicBezTo>
                  <a:cubicBezTo>
                    <a:pt x="178" y="187"/>
                    <a:pt x="155" y="182"/>
                    <a:pt x="134" y="183"/>
                  </a:cubicBezTo>
                  <a:cubicBezTo>
                    <a:pt x="132" y="183"/>
                    <a:pt x="129" y="185"/>
                    <a:pt x="128" y="187"/>
                  </a:cubicBezTo>
                  <a:cubicBezTo>
                    <a:pt x="126" y="198"/>
                    <a:pt x="120" y="207"/>
                    <a:pt x="112" y="215"/>
                  </a:cubicBezTo>
                  <a:cubicBezTo>
                    <a:pt x="110" y="216"/>
                    <a:pt x="91" y="232"/>
                    <a:pt x="91" y="231"/>
                  </a:cubicBezTo>
                  <a:cubicBezTo>
                    <a:pt x="89" y="228"/>
                    <a:pt x="99" y="213"/>
                    <a:pt x="101" y="209"/>
                  </a:cubicBezTo>
                  <a:cubicBezTo>
                    <a:pt x="104" y="203"/>
                    <a:pt x="109" y="196"/>
                    <a:pt x="112" y="189"/>
                  </a:cubicBezTo>
                  <a:cubicBezTo>
                    <a:pt x="116" y="179"/>
                    <a:pt x="112" y="172"/>
                    <a:pt x="102" y="169"/>
                  </a:cubicBezTo>
                  <a:cubicBezTo>
                    <a:pt x="93" y="166"/>
                    <a:pt x="83" y="167"/>
                    <a:pt x="74" y="164"/>
                  </a:cubicBezTo>
                  <a:cubicBezTo>
                    <a:pt x="62" y="161"/>
                    <a:pt x="50" y="154"/>
                    <a:pt x="40" y="145"/>
                  </a:cubicBezTo>
                  <a:cubicBezTo>
                    <a:pt x="19" y="127"/>
                    <a:pt x="10" y="99"/>
                    <a:pt x="19" y="73"/>
                  </a:cubicBezTo>
                  <a:cubicBezTo>
                    <a:pt x="27" y="48"/>
                    <a:pt x="50" y="32"/>
                    <a:pt x="74" y="23"/>
                  </a:cubicBezTo>
                  <a:cubicBezTo>
                    <a:pt x="97" y="15"/>
                    <a:pt x="123" y="12"/>
                    <a:pt x="147" y="14"/>
                  </a:cubicBezTo>
                  <a:cubicBezTo>
                    <a:pt x="151" y="14"/>
                    <a:pt x="155" y="14"/>
                    <a:pt x="159" y="14"/>
                  </a:cubicBezTo>
                  <a:cubicBezTo>
                    <a:pt x="158" y="14"/>
                    <a:pt x="158" y="14"/>
                    <a:pt x="158" y="15"/>
                  </a:cubicBezTo>
                  <a:cubicBezTo>
                    <a:pt x="152" y="16"/>
                    <a:pt x="155" y="24"/>
                    <a:pt x="160" y="23"/>
                  </a:cubicBezTo>
                  <a:cubicBezTo>
                    <a:pt x="176" y="21"/>
                    <a:pt x="190" y="22"/>
                    <a:pt x="204" y="30"/>
                  </a:cubicBezTo>
                  <a:cubicBezTo>
                    <a:pt x="213" y="36"/>
                    <a:pt x="227" y="42"/>
                    <a:pt x="234" y="50"/>
                  </a:cubicBezTo>
                  <a:cubicBezTo>
                    <a:pt x="252" y="69"/>
                    <a:pt x="254" y="99"/>
                    <a:pt x="245" y="12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593"/>
            <p:cNvSpPr>
              <a:spLocks noEditPoints="1"/>
            </p:cNvSpPr>
            <p:nvPr/>
          </p:nvSpPr>
          <p:spPr bwMode="auto">
            <a:xfrm>
              <a:off x="7415213" y="5346701"/>
              <a:ext cx="182563" cy="268288"/>
            </a:xfrm>
            <a:custGeom>
              <a:avLst/>
              <a:gdLst>
                <a:gd name="T0" fmla="*/ 78 w 85"/>
                <a:gd name="T1" fmla="*/ 28 h 125"/>
                <a:gd name="T2" fmla="*/ 84 w 85"/>
                <a:gd name="T3" fmla="*/ 26 h 125"/>
                <a:gd name="T4" fmla="*/ 49 w 85"/>
                <a:gd name="T5" fmla="*/ 11 h 125"/>
                <a:gd name="T6" fmla="*/ 46 w 85"/>
                <a:gd name="T7" fmla="*/ 2 h 125"/>
                <a:gd name="T8" fmla="*/ 40 w 85"/>
                <a:gd name="T9" fmla="*/ 4 h 125"/>
                <a:gd name="T10" fmla="*/ 41 w 85"/>
                <a:gd name="T11" fmla="*/ 13 h 125"/>
                <a:gd name="T12" fmla="*/ 14 w 85"/>
                <a:gd name="T13" fmla="*/ 39 h 125"/>
                <a:gd name="T14" fmla="*/ 42 w 85"/>
                <a:gd name="T15" fmla="*/ 65 h 125"/>
                <a:gd name="T16" fmla="*/ 42 w 85"/>
                <a:gd name="T17" fmla="*/ 67 h 125"/>
                <a:gd name="T18" fmla="*/ 40 w 85"/>
                <a:gd name="T19" fmla="*/ 90 h 125"/>
                <a:gd name="T20" fmla="*/ 39 w 85"/>
                <a:gd name="T21" fmla="*/ 90 h 125"/>
                <a:gd name="T22" fmla="*/ 3 w 85"/>
                <a:gd name="T23" fmla="*/ 86 h 125"/>
                <a:gd name="T24" fmla="*/ 2 w 85"/>
                <a:gd name="T25" fmla="*/ 91 h 125"/>
                <a:gd name="T26" fmla="*/ 41 w 85"/>
                <a:gd name="T27" fmla="*/ 102 h 125"/>
                <a:gd name="T28" fmla="*/ 46 w 85"/>
                <a:gd name="T29" fmla="*/ 119 h 125"/>
                <a:gd name="T30" fmla="*/ 57 w 85"/>
                <a:gd name="T31" fmla="*/ 116 h 125"/>
                <a:gd name="T32" fmla="*/ 56 w 85"/>
                <a:gd name="T33" fmla="*/ 102 h 125"/>
                <a:gd name="T34" fmla="*/ 83 w 85"/>
                <a:gd name="T35" fmla="*/ 77 h 125"/>
                <a:gd name="T36" fmla="*/ 55 w 85"/>
                <a:gd name="T37" fmla="*/ 57 h 125"/>
                <a:gd name="T38" fmla="*/ 55 w 85"/>
                <a:gd name="T39" fmla="*/ 56 h 125"/>
                <a:gd name="T40" fmla="*/ 52 w 85"/>
                <a:gd name="T41" fmla="*/ 22 h 125"/>
                <a:gd name="T42" fmla="*/ 78 w 85"/>
                <a:gd name="T43" fmla="*/ 28 h 125"/>
                <a:gd name="T44" fmla="*/ 58 w 85"/>
                <a:gd name="T45" fmla="*/ 71 h 125"/>
                <a:gd name="T46" fmla="*/ 66 w 85"/>
                <a:gd name="T47" fmla="*/ 74 h 125"/>
                <a:gd name="T48" fmla="*/ 59 w 85"/>
                <a:gd name="T49" fmla="*/ 89 h 125"/>
                <a:gd name="T50" fmla="*/ 55 w 85"/>
                <a:gd name="T51" fmla="*/ 90 h 125"/>
                <a:gd name="T52" fmla="*/ 55 w 85"/>
                <a:gd name="T53" fmla="*/ 84 h 125"/>
                <a:gd name="T54" fmla="*/ 55 w 85"/>
                <a:gd name="T55" fmla="*/ 70 h 125"/>
                <a:gd name="T56" fmla="*/ 58 w 85"/>
                <a:gd name="T57" fmla="*/ 71 h 125"/>
                <a:gd name="T58" fmla="*/ 43 w 85"/>
                <a:gd name="T59" fmla="*/ 34 h 125"/>
                <a:gd name="T60" fmla="*/ 42 w 85"/>
                <a:gd name="T61" fmla="*/ 52 h 125"/>
                <a:gd name="T62" fmla="*/ 36 w 85"/>
                <a:gd name="T63" fmla="*/ 28 h 125"/>
                <a:gd name="T64" fmla="*/ 42 w 85"/>
                <a:gd name="T65" fmla="*/ 25 h 125"/>
                <a:gd name="T66" fmla="*/ 43 w 85"/>
                <a:gd name="T67" fmla="*/ 3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5" h="125">
                  <a:moveTo>
                    <a:pt x="78" y="28"/>
                  </a:moveTo>
                  <a:cubicBezTo>
                    <a:pt x="79" y="30"/>
                    <a:pt x="84" y="29"/>
                    <a:pt x="84" y="26"/>
                  </a:cubicBezTo>
                  <a:cubicBezTo>
                    <a:pt x="82" y="12"/>
                    <a:pt x="66" y="8"/>
                    <a:pt x="49" y="11"/>
                  </a:cubicBezTo>
                  <a:cubicBezTo>
                    <a:pt x="48" y="8"/>
                    <a:pt x="47" y="5"/>
                    <a:pt x="46" y="2"/>
                  </a:cubicBezTo>
                  <a:cubicBezTo>
                    <a:pt x="45" y="0"/>
                    <a:pt x="41" y="1"/>
                    <a:pt x="40" y="4"/>
                  </a:cubicBezTo>
                  <a:cubicBezTo>
                    <a:pt x="40" y="7"/>
                    <a:pt x="41" y="10"/>
                    <a:pt x="41" y="13"/>
                  </a:cubicBezTo>
                  <a:cubicBezTo>
                    <a:pt x="25" y="17"/>
                    <a:pt x="12" y="27"/>
                    <a:pt x="14" y="39"/>
                  </a:cubicBezTo>
                  <a:cubicBezTo>
                    <a:pt x="16" y="51"/>
                    <a:pt x="29" y="59"/>
                    <a:pt x="42" y="65"/>
                  </a:cubicBezTo>
                  <a:cubicBezTo>
                    <a:pt x="42" y="66"/>
                    <a:pt x="42" y="67"/>
                    <a:pt x="42" y="67"/>
                  </a:cubicBezTo>
                  <a:cubicBezTo>
                    <a:pt x="42" y="76"/>
                    <a:pt x="41" y="83"/>
                    <a:pt x="40" y="90"/>
                  </a:cubicBezTo>
                  <a:cubicBezTo>
                    <a:pt x="40" y="90"/>
                    <a:pt x="39" y="90"/>
                    <a:pt x="39" y="90"/>
                  </a:cubicBezTo>
                  <a:cubicBezTo>
                    <a:pt x="27" y="89"/>
                    <a:pt x="15" y="83"/>
                    <a:pt x="3" y="86"/>
                  </a:cubicBezTo>
                  <a:cubicBezTo>
                    <a:pt x="0" y="87"/>
                    <a:pt x="1" y="90"/>
                    <a:pt x="2" y="91"/>
                  </a:cubicBezTo>
                  <a:cubicBezTo>
                    <a:pt x="9" y="96"/>
                    <a:pt x="25" y="101"/>
                    <a:pt x="41" y="102"/>
                  </a:cubicBezTo>
                  <a:cubicBezTo>
                    <a:pt x="41" y="108"/>
                    <a:pt x="43" y="113"/>
                    <a:pt x="46" y="119"/>
                  </a:cubicBezTo>
                  <a:cubicBezTo>
                    <a:pt x="48" y="125"/>
                    <a:pt x="57" y="122"/>
                    <a:pt x="57" y="116"/>
                  </a:cubicBezTo>
                  <a:cubicBezTo>
                    <a:pt x="57" y="111"/>
                    <a:pt x="56" y="107"/>
                    <a:pt x="56" y="102"/>
                  </a:cubicBezTo>
                  <a:cubicBezTo>
                    <a:pt x="72" y="101"/>
                    <a:pt x="85" y="94"/>
                    <a:pt x="83" y="77"/>
                  </a:cubicBezTo>
                  <a:cubicBezTo>
                    <a:pt x="81" y="63"/>
                    <a:pt x="66" y="61"/>
                    <a:pt x="55" y="57"/>
                  </a:cubicBezTo>
                  <a:cubicBezTo>
                    <a:pt x="55" y="57"/>
                    <a:pt x="55" y="56"/>
                    <a:pt x="55" y="56"/>
                  </a:cubicBezTo>
                  <a:cubicBezTo>
                    <a:pt x="54" y="44"/>
                    <a:pt x="54" y="33"/>
                    <a:pt x="52" y="22"/>
                  </a:cubicBezTo>
                  <a:cubicBezTo>
                    <a:pt x="63" y="20"/>
                    <a:pt x="75" y="20"/>
                    <a:pt x="78" y="28"/>
                  </a:cubicBezTo>
                  <a:moveTo>
                    <a:pt x="58" y="71"/>
                  </a:moveTo>
                  <a:cubicBezTo>
                    <a:pt x="61" y="72"/>
                    <a:pt x="63" y="73"/>
                    <a:pt x="66" y="74"/>
                  </a:cubicBezTo>
                  <a:cubicBezTo>
                    <a:pt x="68" y="83"/>
                    <a:pt x="65" y="88"/>
                    <a:pt x="59" y="89"/>
                  </a:cubicBezTo>
                  <a:cubicBezTo>
                    <a:pt x="57" y="89"/>
                    <a:pt x="56" y="89"/>
                    <a:pt x="55" y="90"/>
                  </a:cubicBezTo>
                  <a:cubicBezTo>
                    <a:pt x="55" y="88"/>
                    <a:pt x="55" y="86"/>
                    <a:pt x="55" y="84"/>
                  </a:cubicBezTo>
                  <a:cubicBezTo>
                    <a:pt x="55" y="79"/>
                    <a:pt x="55" y="75"/>
                    <a:pt x="55" y="70"/>
                  </a:cubicBezTo>
                  <a:cubicBezTo>
                    <a:pt x="56" y="71"/>
                    <a:pt x="57" y="71"/>
                    <a:pt x="58" y="71"/>
                  </a:cubicBezTo>
                  <a:moveTo>
                    <a:pt x="43" y="34"/>
                  </a:moveTo>
                  <a:cubicBezTo>
                    <a:pt x="43" y="40"/>
                    <a:pt x="43" y="46"/>
                    <a:pt x="42" y="52"/>
                  </a:cubicBezTo>
                  <a:cubicBezTo>
                    <a:pt x="32" y="46"/>
                    <a:pt x="22" y="37"/>
                    <a:pt x="36" y="28"/>
                  </a:cubicBezTo>
                  <a:cubicBezTo>
                    <a:pt x="37" y="27"/>
                    <a:pt x="39" y="26"/>
                    <a:pt x="42" y="25"/>
                  </a:cubicBezTo>
                  <a:cubicBezTo>
                    <a:pt x="43" y="28"/>
                    <a:pt x="43" y="31"/>
                    <a:pt x="43" y="34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Freeform 594"/>
            <p:cNvSpPr>
              <a:spLocks/>
            </p:cNvSpPr>
            <p:nvPr/>
          </p:nvSpPr>
          <p:spPr bwMode="auto">
            <a:xfrm>
              <a:off x="6959601" y="5389563"/>
              <a:ext cx="90488" cy="85725"/>
            </a:xfrm>
            <a:custGeom>
              <a:avLst/>
              <a:gdLst>
                <a:gd name="T0" fmla="*/ 40 w 42"/>
                <a:gd name="T1" fmla="*/ 1 h 40"/>
                <a:gd name="T2" fmla="*/ 0 w 42"/>
                <a:gd name="T3" fmla="*/ 38 h 40"/>
                <a:gd name="T4" fmla="*/ 1 w 42"/>
                <a:gd name="T5" fmla="*/ 39 h 40"/>
                <a:gd name="T6" fmla="*/ 20 w 42"/>
                <a:gd name="T7" fmla="*/ 22 h 40"/>
                <a:gd name="T8" fmla="*/ 41 w 42"/>
                <a:gd name="T9" fmla="*/ 2 h 40"/>
                <a:gd name="T10" fmla="*/ 40 w 42"/>
                <a:gd name="T11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40">
                  <a:moveTo>
                    <a:pt x="40" y="1"/>
                  </a:moveTo>
                  <a:cubicBezTo>
                    <a:pt x="27" y="13"/>
                    <a:pt x="11" y="24"/>
                    <a:pt x="0" y="38"/>
                  </a:cubicBezTo>
                  <a:cubicBezTo>
                    <a:pt x="0" y="39"/>
                    <a:pt x="0" y="40"/>
                    <a:pt x="1" y="39"/>
                  </a:cubicBezTo>
                  <a:cubicBezTo>
                    <a:pt x="8" y="34"/>
                    <a:pt x="14" y="28"/>
                    <a:pt x="20" y="22"/>
                  </a:cubicBezTo>
                  <a:cubicBezTo>
                    <a:pt x="27" y="15"/>
                    <a:pt x="34" y="9"/>
                    <a:pt x="41" y="2"/>
                  </a:cubicBezTo>
                  <a:cubicBezTo>
                    <a:pt x="42" y="1"/>
                    <a:pt x="41" y="0"/>
                    <a:pt x="40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Freeform 595"/>
            <p:cNvSpPr>
              <a:spLocks/>
            </p:cNvSpPr>
            <p:nvPr/>
          </p:nvSpPr>
          <p:spPr bwMode="auto">
            <a:xfrm>
              <a:off x="6840538" y="5405438"/>
              <a:ext cx="219075" cy="396875"/>
            </a:xfrm>
            <a:custGeom>
              <a:avLst/>
              <a:gdLst>
                <a:gd name="T0" fmla="*/ 100 w 102"/>
                <a:gd name="T1" fmla="*/ 1 h 185"/>
                <a:gd name="T2" fmla="*/ 71 w 102"/>
                <a:gd name="T3" fmla="*/ 27 h 185"/>
                <a:gd name="T4" fmla="*/ 71 w 102"/>
                <a:gd name="T5" fmla="*/ 28 h 185"/>
                <a:gd name="T6" fmla="*/ 69 w 102"/>
                <a:gd name="T7" fmla="*/ 29 h 185"/>
                <a:gd name="T8" fmla="*/ 69 w 102"/>
                <a:gd name="T9" fmla="*/ 29 h 185"/>
                <a:gd name="T10" fmla="*/ 60 w 102"/>
                <a:gd name="T11" fmla="*/ 44 h 185"/>
                <a:gd name="T12" fmla="*/ 61 w 102"/>
                <a:gd name="T13" fmla="*/ 44 h 185"/>
                <a:gd name="T14" fmla="*/ 66 w 102"/>
                <a:gd name="T15" fmla="*/ 35 h 185"/>
                <a:gd name="T16" fmla="*/ 59 w 102"/>
                <a:gd name="T17" fmla="*/ 50 h 185"/>
                <a:gd name="T18" fmla="*/ 47 w 102"/>
                <a:gd name="T19" fmla="*/ 68 h 185"/>
                <a:gd name="T20" fmla="*/ 29 w 102"/>
                <a:gd name="T21" fmla="*/ 108 h 185"/>
                <a:gd name="T22" fmla="*/ 11 w 102"/>
                <a:gd name="T23" fmla="*/ 151 h 185"/>
                <a:gd name="T24" fmla="*/ 2 w 102"/>
                <a:gd name="T25" fmla="*/ 184 h 185"/>
                <a:gd name="T26" fmla="*/ 4 w 102"/>
                <a:gd name="T27" fmla="*/ 184 h 185"/>
                <a:gd name="T28" fmla="*/ 16 w 102"/>
                <a:gd name="T29" fmla="*/ 146 h 185"/>
                <a:gd name="T30" fmla="*/ 26 w 102"/>
                <a:gd name="T31" fmla="*/ 125 h 185"/>
                <a:gd name="T32" fmla="*/ 34 w 102"/>
                <a:gd name="T33" fmla="*/ 104 h 185"/>
                <a:gd name="T34" fmla="*/ 51 w 102"/>
                <a:gd name="T35" fmla="*/ 67 h 185"/>
                <a:gd name="T36" fmla="*/ 62 w 102"/>
                <a:gd name="T37" fmla="*/ 51 h 185"/>
                <a:gd name="T38" fmla="*/ 72 w 102"/>
                <a:gd name="T39" fmla="*/ 30 h 185"/>
                <a:gd name="T40" fmla="*/ 76 w 102"/>
                <a:gd name="T41" fmla="*/ 25 h 185"/>
                <a:gd name="T42" fmla="*/ 101 w 102"/>
                <a:gd name="T43" fmla="*/ 2 h 185"/>
                <a:gd name="T44" fmla="*/ 100 w 102"/>
                <a:gd name="T45" fmla="*/ 1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2" h="185">
                  <a:moveTo>
                    <a:pt x="100" y="1"/>
                  </a:moveTo>
                  <a:cubicBezTo>
                    <a:pt x="89" y="9"/>
                    <a:pt x="80" y="17"/>
                    <a:pt x="71" y="27"/>
                  </a:cubicBezTo>
                  <a:cubicBezTo>
                    <a:pt x="71" y="27"/>
                    <a:pt x="71" y="28"/>
                    <a:pt x="71" y="28"/>
                  </a:cubicBezTo>
                  <a:cubicBezTo>
                    <a:pt x="70" y="28"/>
                    <a:pt x="70" y="28"/>
                    <a:pt x="69" y="29"/>
                  </a:cubicBezTo>
                  <a:cubicBezTo>
                    <a:pt x="69" y="29"/>
                    <a:pt x="69" y="29"/>
                    <a:pt x="69" y="29"/>
                  </a:cubicBezTo>
                  <a:cubicBezTo>
                    <a:pt x="65" y="33"/>
                    <a:pt x="60" y="38"/>
                    <a:pt x="60" y="44"/>
                  </a:cubicBezTo>
                  <a:cubicBezTo>
                    <a:pt x="60" y="45"/>
                    <a:pt x="61" y="45"/>
                    <a:pt x="61" y="44"/>
                  </a:cubicBezTo>
                  <a:cubicBezTo>
                    <a:pt x="62" y="41"/>
                    <a:pt x="64" y="38"/>
                    <a:pt x="66" y="35"/>
                  </a:cubicBezTo>
                  <a:cubicBezTo>
                    <a:pt x="64" y="40"/>
                    <a:pt x="62" y="45"/>
                    <a:pt x="59" y="50"/>
                  </a:cubicBezTo>
                  <a:cubicBezTo>
                    <a:pt x="56" y="56"/>
                    <a:pt x="50" y="61"/>
                    <a:pt x="47" y="68"/>
                  </a:cubicBezTo>
                  <a:cubicBezTo>
                    <a:pt x="41" y="81"/>
                    <a:pt x="35" y="95"/>
                    <a:pt x="29" y="108"/>
                  </a:cubicBezTo>
                  <a:cubicBezTo>
                    <a:pt x="23" y="122"/>
                    <a:pt x="16" y="136"/>
                    <a:pt x="11" y="151"/>
                  </a:cubicBezTo>
                  <a:cubicBezTo>
                    <a:pt x="8" y="162"/>
                    <a:pt x="0" y="173"/>
                    <a:pt x="2" y="184"/>
                  </a:cubicBezTo>
                  <a:cubicBezTo>
                    <a:pt x="3" y="185"/>
                    <a:pt x="4" y="185"/>
                    <a:pt x="4" y="184"/>
                  </a:cubicBezTo>
                  <a:cubicBezTo>
                    <a:pt x="5" y="171"/>
                    <a:pt x="12" y="158"/>
                    <a:pt x="16" y="146"/>
                  </a:cubicBezTo>
                  <a:cubicBezTo>
                    <a:pt x="19" y="138"/>
                    <a:pt x="23" y="132"/>
                    <a:pt x="26" y="125"/>
                  </a:cubicBezTo>
                  <a:cubicBezTo>
                    <a:pt x="29" y="118"/>
                    <a:pt x="31" y="111"/>
                    <a:pt x="34" y="104"/>
                  </a:cubicBezTo>
                  <a:cubicBezTo>
                    <a:pt x="40" y="92"/>
                    <a:pt x="44" y="78"/>
                    <a:pt x="51" y="67"/>
                  </a:cubicBezTo>
                  <a:cubicBezTo>
                    <a:pt x="54" y="61"/>
                    <a:pt x="58" y="57"/>
                    <a:pt x="62" y="51"/>
                  </a:cubicBezTo>
                  <a:cubicBezTo>
                    <a:pt x="66" y="45"/>
                    <a:pt x="68" y="37"/>
                    <a:pt x="72" y="30"/>
                  </a:cubicBezTo>
                  <a:cubicBezTo>
                    <a:pt x="73" y="28"/>
                    <a:pt x="75" y="27"/>
                    <a:pt x="76" y="25"/>
                  </a:cubicBezTo>
                  <a:cubicBezTo>
                    <a:pt x="84" y="17"/>
                    <a:pt x="92" y="9"/>
                    <a:pt x="101" y="2"/>
                  </a:cubicBezTo>
                  <a:cubicBezTo>
                    <a:pt x="102" y="2"/>
                    <a:pt x="101" y="0"/>
                    <a:pt x="100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Freeform 596"/>
            <p:cNvSpPr>
              <a:spLocks/>
            </p:cNvSpPr>
            <p:nvPr/>
          </p:nvSpPr>
          <p:spPr bwMode="auto">
            <a:xfrm>
              <a:off x="6996113" y="5453063"/>
              <a:ext cx="49213" cy="49213"/>
            </a:xfrm>
            <a:custGeom>
              <a:avLst/>
              <a:gdLst>
                <a:gd name="T0" fmla="*/ 20 w 23"/>
                <a:gd name="T1" fmla="*/ 1 h 23"/>
                <a:gd name="T2" fmla="*/ 1 w 23"/>
                <a:gd name="T3" fmla="*/ 21 h 23"/>
                <a:gd name="T4" fmla="*/ 1 w 23"/>
                <a:gd name="T5" fmla="*/ 23 h 23"/>
                <a:gd name="T6" fmla="*/ 12 w 23"/>
                <a:gd name="T7" fmla="*/ 15 h 23"/>
                <a:gd name="T8" fmla="*/ 22 w 23"/>
                <a:gd name="T9" fmla="*/ 3 h 23"/>
                <a:gd name="T10" fmla="*/ 20 w 23"/>
                <a:gd name="T11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23">
                  <a:moveTo>
                    <a:pt x="20" y="1"/>
                  </a:moveTo>
                  <a:cubicBezTo>
                    <a:pt x="14" y="9"/>
                    <a:pt x="9" y="16"/>
                    <a:pt x="1" y="21"/>
                  </a:cubicBezTo>
                  <a:cubicBezTo>
                    <a:pt x="0" y="22"/>
                    <a:pt x="0" y="23"/>
                    <a:pt x="1" y="23"/>
                  </a:cubicBezTo>
                  <a:cubicBezTo>
                    <a:pt x="5" y="22"/>
                    <a:pt x="9" y="18"/>
                    <a:pt x="12" y="15"/>
                  </a:cubicBezTo>
                  <a:cubicBezTo>
                    <a:pt x="15" y="11"/>
                    <a:pt x="18" y="7"/>
                    <a:pt x="22" y="3"/>
                  </a:cubicBezTo>
                  <a:cubicBezTo>
                    <a:pt x="23" y="2"/>
                    <a:pt x="21" y="0"/>
                    <a:pt x="20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Freeform 597"/>
            <p:cNvSpPr>
              <a:spLocks/>
            </p:cNvSpPr>
            <p:nvPr/>
          </p:nvSpPr>
          <p:spPr bwMode="auto">
            <a:xfrm>
              <a:off x="7002463" y="5497513"/>
              <a:ext cx="53975" cy="53975"/>
            </a:xfrm>
            <a:custGeom>
              <a:avLst/>
              <a:gdLst>
                <a:gd name="T0" fmla="*/ 22 w 25"/>
                <a:gd name="T1" fmla="*/ 0 h 25"/>
                <a:gd name="T2" fmla="*/ 9 w 25"/>
                <a:gd name="T3" fmla="*/ 14 h 25"/>
                <a:gd name="T4" fmla="*/ 0 w 25"/>
                <a:gd name="T5" fmla="*/ 23 h 25"/>
                <a:gd name="T6" fmla="*/ 1 w 25"/>
                <a:gd name="T7" fmla="*/ 24 h 25"/>
                <a:gd name="T8" fmla="*/ 12 w 25"/>
                <a:gd name="T9" fmla="*/ 14 h 25"/>
                <a:gd name="T10" fmla="*/ 24 w 25"/>
                <a:gd name="T11" fmla="*/ 2 h 25"/>
                <a:gd name="T12" fmla="*/ 22 w 25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5">
                  <a:moveTo>
                    <a:pt x="22" y="0"/>
                  </a:moveTo>
                  <a:cubicBezTo>
                    <a:pt x="17" y="4"/>
                    <a:pt x="13" y="9"/>
                    <a:pt x="9" y="14"/>
                  </a:cubicBezTo>
                  <a:cubicBezTo>
                    <a:pt x="6" y="17"/>
                    <a:pt x="1" y="19"/>
                    <a:pt x="0" y="23"/>
                  </a:cubicBezTo>
                  <a:cubicBezTo>
                    <a:pt x="0" y="24"/>
                    <a:pt x="1" y="25"/>
                    <a:pt x="1" y="24"/>
                  </a:cubicBezTo>
                  <a:cubicBezTo>
                    <a:pt x="4" y="20"/>
                    <a:pt x="9" y="17"/>
                    <a:pt x="12" y="14"/>
                  </a:cubicBezTo>
                  <a:cubicBezTo>
                    <a:pt x="16" y="10"/>
                    <a:pt x="19" y="5"/>
                    <a:pt x="24" y="2"/>
                  </a:cubicBezTo>
                  <a:cubicBezTo>
                    <a:pt x="25" y="1"/>
                    <a:pt x="23" y="0"/>
                    <a:pt x="22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Freeform 598"/>
            <p:cNvSpPr>
              <a:spLocks/>
            </p:cNvSpPr>
            <p:nvPr/>
          </p:nvSpPr>
          <p:spPr bwMode="auto">
            <a:xfrm>
              <a:off x="6851651" y="5456238"/>
              <a:ext cx="104775" cy="231775"/>
            </a:xfrm>
            <a:custGeom>
              <a:avLst/>
              <a:gdLst>
                <a:gd name="T0" fmla="*/ 48 w 49"/>
                <a:gd name="T1" fmla="*/ 0 h 108"/>
                <a:gd name="T2" fmla="*/ 36 w 49"/>
                <a:gd name="T3" fmla="*/ 29 h 108"/>
                <a:gd name="T4" fmla="*/ 20 w 49"/>
                <a:gd name="T5" fmla="*/ 58 h 108"/>
                <a:gd name="T6" fmla="*/ 9 w 49"/>
                <a:gd name="T7" fmla="*/ 82 h 108"/>
                <a:gd name="T8" fmla="*/ 0 w 49"/>
                <a:gd name="T9" fmla="*/ 108 h 108"/>
                <a:gd name="T10" fmla="*/ 1 w 49"/>
                <a:gd name="T11" fmla="*/ 108 h 108"/>
                <a:gd name="T12" fmla="*/ 12 w 49"/>
                <a:gd name="T13" fmla="*/ 79 h 108"/>
                <a:gd name="T14" fmla="*/ 27 w 49"/>
                <a:gd name="T15" fmla="*/ 48 h 108"/>
                <a:gd name="T16" fmla="*/ 42 w 49"/>
                <a:gd name="T17" fmla="*/ 20 h 108"/>
                <a:gd name="T18" fmla="*/ 48 w 49"/>
                <a:gd name="T19" fmla="*/ 0 h 108"/>
                <a:gd name="T20" fmla="*/ 48 w 49"/>
                <a:gd name="T21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" h="108">
                  <a:moveTo>
                    <a:pt x="48" y="0"/>
                  </a:moveTo>
                  <a:cubicBezTo>
                    <a:pt x="48" y="10"/>
                    <a:pt x="40" y="21"/>
                    <a:pt x="36" y="29"/>
                  </a:cubicBezTo>
                  <a:cubicBezTo>
                    <a:pt x="30" y="39"/>
                    <a:pt x="25" y="48"/>
                    <a:pt x="20" y="58"/>
                  </a:cubicBezTo>
                  <a:cubicBezTo>
                    <a:pt x="15" y="66"/>
                    <a:pt x="12" y="73"/>
                    <a:pt x="9" y="82"/>
                  </a:cubicBezTo>
                  <a:cubicBezTo>
                    <a:pt x="6" y="90"/>
                    <a:pt x="1" y="98"/>
                    <a:pt x="0" y="108"/>
                  </a:cubicBezTo>
                  <a:cubicBezTo>
                    <a:pt x="0" y="108"/>
                    <a:pt x="1" y="108"/>
                    <a:pt x="1" y="108"/>
                  </a:cubicBezTo>
                  <a:cubicBezTo>
                    <a:pt x="4" y="98"/>
                    <a:pt x="9" y="89"/>
                    <a:pt x="12" y="79"/>
                  </a:cubicBezTo>
                  <a:cubicBezTo>
                    <a:pt x="16" y="68"/>
                    <a:pt x="22" y="59"/>
                    <a:pt x="27" y="48"/>
                  </a:cubicBezTo>
                  <a:cubicBezTo>
                    <a:pt x="32" y="39"/>
                    <a:pt x="37" y="30"/>
                    <a:pt x="42" y="20"/>
                  </a:cubicBezTo>
                  <a:cubicBezTo>
                    <a:pt x="45" y="14"/>
                    <a:pt x="49" y="8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Freeform 599"/>
            <p:cNvSpPr>
              <a:spLocks/>
            </p:cNvSpPr>
            <p:nvPr/>
          </p:nvSpPr>
          <p:spPr bwMode="auto">
            <a:xfrm>
              <a:off x="6862763" y="5499101"/>
              <a:ext cx="150813" cy="357188"/>
            </a:xfrm>
            <a:custGeom>
              <a:avLst/>
              <a:gdLst>
                <a:gd name="T0" fmla="*/ 67 w 70"/>
                <a:gd name="T1" fmla="*/ 2 h 166"/>
                <a:gd name="T2" fmla="*/ 44 w 70"/>
                <a:gd name="T3" fmla="*/ 49 h 166"/>
                <a:gd name="T4" fmla="*/ 21 w 70"/>
                <a:gd name="T5" fmla="*/ 102 h 166"/>
                <a:gd name="T6" fmla="*/ 7 w 70"/>
                <a:gd name="T7" fmla="*/ 143 h 166"/>
                <a:gd name="T8" fmla="*/ 5 w 70"/>
                <a:gd name="T9" fmla="*/ 166 h 166"/>
                <a:gd name="T10" fmla="*/ 6 w 70"/>
                <a:gd name="T11" fmla="*/ 165 h 166"/>
                <a:gd name="T12" fmla="*/ 14 w 70"/>
                <a:gd name="T13" fmla="*/ 136 h 166"/>
                <a:gd name="T14" fmla="*/ 28 w 70"/>
                <a:gd name="T15" fmla="*/ 95 h 166"/>
                <a:gd name="T16" fmla="*/ 47 w 70"/>
                <a:gd name="T17" fmla="*/ 52 h 166"/>
                <a:gd name="T18" fmla="*/ 69 w 70"/>
                <a:gd name="T19" fmla="*/ 3 h 166"/>
                <a:gd name="T20" fmla="*/ 67 w 70"/>
                <a:gd name="T21" fmla="*/ 2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0" h="166">
                  <a:moveTo>
                    <a:pt x="67" y="2"/>
                  </a:moveTo>
                  <a:cubicBezTo>
                    <a:pt x="58" y="17"/>
                    <a:pt x="51" y="33"/>
                    <a:pt x="44" y="49"/>
                  </a:cubicBezTo>
                  <a:cubicBezTo>
                    <a:pt x="37" y="67"/>
                    <a:pt x="28" y="84"/>
                    <a:pt x="21" y="102"/>
                  </a:cubicBezTo>
                  <a:cubicBezTo>
                    <a:pt x="16" y="115"/>
                    <a:pt x="13" y="130"/>
                    <a:pt x="7" y="143"/>
                  </a:cubicBezTo>
                  <a:cubicBezTo>
                    <a:pt x="5" y="149"/>
                    <a:pt x="0" y="160"/>
                    <a:pt x="5" y="166"/>
                  </a:cubicBezTo>
                  <a:cubicBezTo>
                    <a:pt x="6" y="166"/>
                    <a:pt x="7" y="165"/>
                    <a:pt x="6" y="165"/>
                  </a:cubicBezTo>
                  <a:cubicBezTo>
                    <a:pt x="2" y="158"/>
                    <a:pt x="12" y="142"/>
                    <a:pt x="14" y="136"/>
                  </a:cubicBezTo>
                  <a:cubicBezTo>
                    <a:pt x="19" y="122"/>
                    <a:pt x="22" y="108"/>
                    <a:pt x="28" y="95"/>
                  </a:cubicBezTo>
                  <a:cubicBezTo>
                    <a:pt x="34" y="80"/>
                    <a:pt x="41" y="66"/>
                    <a:pt x="47" y="52"/>
                  </a:cubicBezTo>
                  <a:cubicBezTo>
                    <a:pt x="54" y="35"/>
                    <a:pt x="60" y="19"/>
                    <a:pt x="69" y="3"/>
                  </a:cubicBezTo>
                  <a:cubicBezTo>
                    <a:pt x="70" y="2"/>
                    <a:pt x="68" y="0"/>
                    <a:pt x="67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Freeform 600"/>
            <p:cNvSpPr>
              <a:spLocks/>
            </p:cNvSpPr>
            <p:nvPr/>
          </p:nvSpPr>
          <p:spPr bwMode="auto">
            <a:xfrm>
              <a:off x="6892926" y="5597526"/>
              <a:ext cx="109538" cy="301625"/>
            </a:xfrm>
            <a:custGeom>
              <a:avLst/>
              <a:gdLst>
                <a:gd name="T0" fmla="*/ 48 w 51"/>
                <a:gd name="T1" fmla="*/ 1 h 140"/>
                <a:gd name="T2" fmla="*/ 35 w 51"/>
                <a:gd name="T3" fmla="*/ 34 h 140"/>
                <a:gd name="T4" fmla="*/ 22 w 51"/>
                <a:gd name="T5" fmla="*/ 66 h 140"/>
                <a:gd name="T6" fmla="*/ 10 w 51"/>
                <a:gd name="T7" fmla="*/ 103 h 140"/>
                <a:gd name="T8" fmla="*/ 1 w 51"/>
                <a:gd name="T9" fmla="*/ 139 h 140"/>
                <a:gd name="T10" fmla="*/ 2 w 51"/>
                <a:gd name="T11" fmla="*/ 139 h 140"/>
                <a:gd name="T12" fmla="*/ 13 w 51"/>
                <a:gd name="T13" fmla="*/ 102 h 140"/>
                <a:gd name="T14" fmla="*/ 24 w 51"/>
                <a:gd name="T15" fmla="*/ 67 h 140"/>
                <a:gd name="T16" fmla="*/ 37 w 51"/>
                <a:gd name="T17" fmla="*/ 34 h 140"/>
                <a:gd name="T18" fmla="*/ 50 w 51"/>
                <a:gd name="T19" fmla="*/ 2 h 140"/>
                <a:gd name="T20" fmla="*/ 48 w 51"/>
                <a:gd name="T21" fmla="*/ 1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140">
                  <a:moveTo>
                    <a:pt x="48" y="1"/>
                  </a:moveTo>
                  <a:cubicBezTo>
                    <a:pt x="43" y="12"/>
                    <a:pt x="40" y="23"/>
                    <a:pt x="35" y="34"/>
                  </a:cubicBezTo>
                  <a:cubicBezTo>
                    <a:pt x="30" y="44"/>
                    <a:pt x="25" y="55"/>
                    <a:pt x="22" y="66"/>
                  </a:cubicBezTo>
                  <a:cubicBezTo>
                    <a:pt x="18" y="78"/>
                    <a:pt x="14" y="91"/>
                    <a:pt x="10" y="103"/>
                  </a:cubicBezTo>
                  <a:cubicBezTo>
                    <a:pt x="5" y="115"/>
                    <a:pt x="0" y="126"/>
                    <a:pt x="1" y="139"/>
                  </a:cubicBezTo>
                  <a:cubicBezTo>
                    <a:pt x="1" y="140"/>
                    <a:pt x="2" y="140"/>
                    <a:pt x="2" y="139"/>
                  </a:cubicBezTo>
                  <a:cubicBezTo>
                    <a:pt x="3" y="126"/>
                    <a:pt x="8" y="114"/>
                    <a:pt x="13" y="102"/>
                  </a:cubicBezTo>
                  <a:cubicBezTo>
                    <a:pt x="17" y="90"/>
                    <a:pt x="20" y="78"/>
                    <a:pt x="24" y="67"/>
                  </a:cubicBezTo>
                  <a:cubicBezTo>
                    <a:pt x="28" y="55"/>
                    <a:pt x="32" y="44"/>
                    <a:pt x="37" y="34"/>
                  </a:cubicBezTo>
                  <a:cubicBezTo>
                    <a:pt x="43" y="24"/>
                    <a:pt x="45" y="12"/>
                    <a:pt x="50" y="2"/>
                  </a:cubicBezTo>
                  <a:cubicBezTo>
                    <a:pt x="51" y="1"/>
                    <a:pt x="49" y="0"/>
                    <a:pt x="48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Freeform 601"/>
            <p:cNvSpPr>
              <a:spLocks/>
            </p:cNvSpPr>
            <p:nvPr/>
          </p:nvSpPr>
          <p:spPr bwMode="auto">
            <a:xfrm>
              <a:off x="6913563" y="5662613"/>
              <a:ext cx="93663" cy="290513"/>
            </a:xfrm>
            <a:custGeom>
              <a:avLst/>
              <a:gdLst>
                <a:gd name="T0" fmla="*/ 41 w 43"/>
                <a:gd name="T1" fmla="*/ 1 h 135"/>
                <a:gd name="T2" fmla="*/ 17 w 43"/>
                <a:gd name="T3" fmla="*/ 71 h 135"/>
                <a:gd name="T4" fmla="*/ 1 w 43"/>
                <a:gd name="T5" fmla="*/ 134 h 135"/>
                <a:gd name="T6" fmla="*/ 2 w 43"/>
                <a:gd name="T7" fmla="*/ 134 h 135"/>
                <a:gd name="T8" fmla="*/ 20 w 43"/>
                <a:gd name="T9" fmla="*/ 69 h 135"/>
                <a:gd name="T10" fmla="*/ 43 w 43"/>
                <a:gd name="T11" fmla="*/ 2 h 135"/>
                <a:gd name="T12" fmla="*/ 41 w 43"/>
                <a:gd name="T13" fmla="*/ 1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135">
                  <a:moveTo>
                    <a:pt x="41" y="1"/>
                  </a:moveTo>
                  <a:cubicBezTo>
                    <a:pt x="33" y="25"/>
                    <a:pt x="23" y="47"/>
                    <a:pt x="17" y="71"/>
                  </a:cubicBezTo>
                  <a:cubicBezTo>
                    <a:pt x="11" y="92"/>
                    <a:pt x="0" y="112"/>
                    <a:pt x="1" y="134"/>
                  </a:cubicBezTo>
                  <a:cubicBezTo>
                    <a:pt x="1" y="135"/>
                    <a:pt x="2" y="135"/>
                    <a:pt x="2" y="134"/>
                  </a:cubicBezTo>
                  <a:cubicBezTo>
                    <a:pt x="5" y="111"/>
                    <a:pt x="14" y="90"/>
                    <a:pt x="20" y="69"/>
                  </a:cubicBezTo>
                  <a:cubicBezTo>
                    <a:pt x="27" y="46"/>
                    <a:pt x="35" y="24"/>
                    <a:pt x="43" y="2"/>
                  </a:cubicBezTo>
                  <a:cubicBezTo>
                    <a:pt x="43" y="1"/>
                    <a:pt x="41" y="0"/>
                    <a:pt x="41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Freeform 602"/>
            <p:cNvSpPr>
              <a:spLocks/>
            </p:cNvSpPr>
            <p:nvPr/>
          </p:nvSpPr>
          <p:spPr bwMode="auto">
            <a:xfrm>
              <a:off x="6931026" y="5780088"/>
              <a:ext cx="68263" cy="204788"/>
            </a:xfrm>
            <a:custGeom>
              <a:avLst/>
              <a:gdLst>
                <a:gd name="T0" fmla="*/ 30 w 32"/>
                <a:gd name="T1" fmla="*/ 1 h 95"/>
                <a:gd name="T2" fmla="*/ 22 w 32"/>
                <a:gd name="T3" fmla="*/ 26 h 95"/>
                <a:gd name="T4" fmla="*/ 13 w 32"/>
                <a:gd name="T5" fmla="*/ 53 h 95"/>
                <a:gd name="T6" fmla="*/ 5 w 32"/>
                <a:gd name="T7" fmla="*/ 78 h 95"/>
                <a:gd name="T8" fmla="*/ 0 w 32"/>
                <a:gd name="T9" fmla="*/ 94 h 95"/>
                <a:gd name="T10" fmla="*/ 2 w 32"/>
                <a:gd name="T11" fmla="*/ 94 h 95"/>
                <a:gd name="T12" fmla="*/ 9 w 32"/>
                <a:gd name="T13" fmla="*/ 75 h 95"/>
                <a:gd name="T14" fmla="*/ 16 w 32"/>
                <a:gd name="T15" fmla="*/ 51 h 95"/>
                <a:gd name="T16" fmla="*/ 32 w 32"/>
                <a:gd name="T17" fmla="*/ 2 h 95"/>
                <a:gd name="T18" fmla="*/ 30 w 32"/>
                <a:gd name="T19" fmla="*/ 1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95">
                  <a:moveTo>
                    <a:pt x="30" y="1"/>
                  </a:moveTo>
                  <a:cubicBezTo>
                    <a:pt x="29" y="10"/>
                    <a:pt x="25" y="18"/>
                    <a:pt x="22" y="26"/>
                  </a:cubicBezTo>
                  <a:cubicBezTo>
                    <a:pt x="19" y="35"/>
                    <a:pt x="16" y="44"/>
                    <a:pt x="13" y="53"/>
                  </a:cubicBezTo>
                  <a:cubicBezTo>
                    <a:pt x="10" y="61"/>
                    <a:pt x="9" y="70"/>
                    <a:pt x="5" y="78"/>
                  </a:cubicBezTo>
                  <a:cubicBezTo>
                    <a:pt x="3" y="83"/>
                    <a:pt x="0" y="88"/>
                    <a:pt x="0" y="94"/>
                  </a:cubicBezTo>
                  <a:cubicBezTo>
                    <a:pt x="0" y="95"/>
                    <a:pt x="2" y="95"/>
                    <a:pt x="2" y="94"/>
                  </a:cubicBezTo>
                  <a:cubicBezTo>
                    <a:pt x="2" y="87"/>
                    <a:pt x="7" y="81"/>
                    <a:pt x="9" y="75"/>
                  </a:cubicBezTo>
                  <a:cubicBezTo>
                    <a:pt x="12" y="67"/>
                    <a:pt x="14" y="59"/>
                    <a:pt x="16" y="51"/>
                  </a:cubicBezTo>
                  <a:cubicBezTo>
                    <a:pt x="22" y="35"/>
                    <a:pt x="30" y="18"/>
                    <a:pt x="32" y="2"/>
                  </a:cubicBezTo>
                  <a:cubicBezTo>
                    <a:pt x="32" y="0"/>
                    <a:pt x="30" y="0"/>
                    <a:pt x="30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603"/>
            <p:cNvSpPr>
              <a:spLocks/>
            </p:cNvSpPr>
            <p:nvPr/>
          </p:nvSpPr>
          <p:spPr bwMode="auto">
            <a:xfrm>
              <a:off x="6959601" y="5862638"/>
              <a:ext cx="50800" cy="158750"/>
            </a:xfrm>
            <a:custGeom>
              <a:avLst/>
              <a:gdLst>
                <a:gd name="T0" fmla="*/ 22 w 24"/>
                <a:gd name="T1" fmla="*/ 1 h 74"/>
                <a:gd name="T2" fmla="*/ 10 w 24"/>
                <a:gd name="T3" fmla="*/ 39 h 74"/>
                <a:gd name="T4" fmla="*/ 0 w 24"/>
                <a:gd name="T5" fmla="*/ 73 h 74"/>
                <a:gd name="T6" fmla="*/ 1 w 24"/>
                <a:gd name="T7" fmla="*/ 74 h 74"/>
                <a:gd name="T8" fmla="*/ 13 w 24"/>
                <a:gd name="T9" fmla="*/ 38 h 74"/>
                <a:gd name="T10" fmla="*/ 24 w 24"/>
                <a:gd name="T11" fmla="*/ 1 h 74"/>
                <a:gd name="T12" fmla="*/ 22 w 24"/>
                <a:gd name="T13" fmla="*/ 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74">
                  <a:moveTo>
                    <a:pt x="22" y="1"/>
                  </a:moveTo>
                  <a:cubicBezTo>
                    <a:pt x="17" y="13"/>
                    <a:pt x="15" y="27"/>
                    <a:pt x="10" y="39"/>
                  </a:cubicBezTo>
                  <a:cubicBezTo>
                    <a:pt x="5" y="50"/>
                    <a:pt x="1" y="62"/>
                    <a:pt x="0" y="73"/>
                  </a:cubicBezTo>
                  <a:cubicBezTo>
                    <a:pt x="0" y="74"/>
                    <a:pt x="1" y="74"/>
                    <a:pt x="1" y="74"/>
                  </a:cubicBezTo>
                  <a:cubicBezTo>
                    <a:pt x="5" y="62"/>
                    <a:pt x="8" y="50"/>
                    <a:pt x="13" y="38"/>
                  </a:cubicBezTo>
                  <a:cubicBezTo>
                    <a:pt x="17" y="26"/>
                    <a:pt x="19" y="13"/>
                    <a:pt x="24" y="1"/>
                  </a:cubicBezTo>
                  <a:cubicBezTo>
                    <a:pt x="24" y="0"/>
                    <a:pt x="23" y="0"/>
                    <a:pt x="22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604"/>
            <p:cNvSpPr>
              <a:spLocks/>
            </p:cNvSpPr>
            <p:nvPr/>
          </p:nvSpPr>
          <p:spPr bwMode="auto">
            <a:xfrm>
              <a:off x="6973888" y="5942013"/>
              <a:ext cx="49213" cy="128588"/>
            </a:xfrm>
            <a:custGeom>
              <a:avLst/>
              <a:gdLst>
                <a:gd name="T0" fmla="*/ 20 w 23"/>
                <a:gd name="T1" fmla="*/ 1 h 60"/>
                <a:gd name="T2" fmla="*/ 9 w 23"/>
                <a:gd name="T3" fmla="*/ 27 h 60"/>
                <a:gd name="T4" fmla="*/ 4 w 23"/>
                <a:gd name="T5" fmla="*/ 44 h 60"/>
                <a:gd name="T6" fmla="*/ 0 w 23"/>
                <a:gd name="T7" fmla="*/ 59 h 60"/>
                <a:gd name="T8" fmla="*/ 2 w 23"/>
                <a:gd name="T9" fmla="*/ 59 h 60"/>
                <a:gd name="T10" fmla="*/ 6 w 23"/>
                <a:gd name="T11" fmla="*/ 46 h 60"/>
                <a:gd name="T12" fmla="*/ 9 w 23"/>
                <a:gd name="T13" fmla="*/ 32 h 60"/>
                <a:gd name="T14" fmla="*/ 16 w 23"/>
                <a:gd name="T15" fmla="*/ 16 h 60"/>
                <a:gd name="T16" fmla="*/ 22 w 23"/>
                <a:gd name="T17" fmla="*/ 2 h 60"/>
                <a:gd name="T18" fmla="*/ 20 w 23"/>
                <a:gd name="T19" fmla="*/ 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" h="60">
                  <a:moveTo>
                    <a:pt x="20" y="1"/>
                  </a:moveTo>
                  <a:cubicBezTo>
                    <a:pt x="14" y="8"/>
                    <a:pt x="12" y="19"/>
                    <a:pt x="9" y="27"/>
                  </a:cubicBezTo>
                  <a:cubicBezTo>
                    <a:pt x="6" y="33"/>
                    <a:pt x="6" y="38"/>
                    <a:pt x="4" y="44"/>
                  </a:cubicBezTo>
                  <a:cubicBezTo>
                    <a:pt x="3" y="49"/>
                    <a:pt x="1" y="54"/>
                    <a:pt x="0" y="59"/>
                  </a:cubicBezTo>
                  <a:cubicBezTo>
                    <a:pt x="0" y="60"/>
                    <a:pt x="2" y="60"/>
                    <a:pt x="2" y="59"/>
                  </a:cubicBezTo>
                  <a:cubicBezTo>
                    <a:pt x="3" y="55"/>
                    <a:pt x="5" y="51"/>
                    <a:pt x="6" y="46"/>
                  </a:cubicBezTo>
                  <a:cubicBezTo>
                    <a:pt x="8" y="42"/>
                    <a:pt x="8" y="37"/>
                    <a:pt x="9" y="32"/>
                  </a:cubicBezTo>
                  <a:cubicBezTo>
                    <a:pt x="11" y="27"/>
                    <a:pt x="14" y="21"/>
                    <a:pt x="16" y="16"/>
                  </a:cubicBezTo>
                  <a:cubicBezTo>
                    <a:pt x="18" y="11"/>
                    <a:pt x="19" y="6"/>
                    <a:pt x="22" y="2"/>
                  </a:cubicBezTo>
                  <a:cubicBezTo>
                    <a:pt x="23" y="1"/>
                    <a:pt x="21" y="0"/>
                    <a:pt x="20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Freeform 605"/>
            <p:cNvSpPr>
              <a:spLocks/>
            </p:cNvSpPr>
            <p:nvPr/>
          </p:nvSpPr>
          <p:spPr bwMode="auto">
            <a:xfrm>
              <a:off x="7010401" y="5967413"/>
              <a:ext cx="28575" cy="103188"/>
            </a:xfrm>
            <a:custGeom>
              <a:avLst/>
              <a:gdLst>
                <a:gd name="T0" fmla="*/ 10 w 13"/>
                <a:gd name="T1" fmla="*/ 2 h 48"/>
                <a:gd name="T2" fmla="*/ 7 w 13"/>
                <a:gd name="T3" fmla="*/ 27 h 48"/>
                <a:gd name="T4" fmla="*/ 1 w 13"/>
                <a:gd name="T5" fmla="*/ 46 h 48"/>
                <a:gd name="T6" fmla="*/ 2 w 13"/>
                <a:gd name="T7" fmla="*/ 48 h 48"/>
                <a:gd name="T8" fmla="*/ 4 w 13"/>
                <a:gd name="T9" fmla="*/ 48 h 48"/>
                <a:gd name="T10" fmla="*/ 5 w 13"/>
                <a:gd name="T11" fmla="*/ 47 h 48"/>
                <a:gd name="T12" fmla="*/ 13 w 13"/>
                <a:gd name="T13" fmla="*/ 2 h 48"/>
                <a:gd name="T14" fmla="*/ 10 w 13"/>
                <a:gd name="T15" fmla="*/ 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48">
                  <a:moveTo>
                    <a:pt x="10" y="2"/>
                  </a:moveTo>
                  <a:cubicBezTo>
                    <a:pt x="10" y="11"/>
                    <a:pt x="9" y="19"/>
                    <a:pt x="7" y="27"/>
                  </a:cubicBezTo>
                  <a:cubicBezTo>
                    <a:pt x="6" y="31"/>
                    <a:pt x="5" y="45"/>
                    <a:pt x="1" y="46"/>
                  </a:cubicBezTo>
                  <a:cubicBezTo>
                    <a:pt x="0" y="46"/>
                    <a:pt x="1" y="48"/>
                    <a:pt x="2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4" y="48"/>
                    <a:pt x="4" y="47"/>
                    <a:pt x="5" y="47"/>
                  </a:cubicBezTo>
                  <a:cubicBezTo>
                    <a:pt x="9" y="32"/>
                    <a:pt x="13" y="17"/>
                    <a:pt x="13" y="2"/>
                  </a:cubicBezTo>
                  <a:cubicBezTo>
                    <a:pt x="13" y="0"/>
                    <a:pt x="10" y="0"/>
                    <a:pt x="10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Freeform 606"/>
            <p:cNvSpPr>
              <a:spLocks/>
            </p:cNvSpPr>
            <p:nvPr/>
          </p:nvSpPr>
          <p:spPr bwMode="auto">
            <a:xfrm>
              <a:off x="7032626" y="5999163"/>
              <a:ext cx="31750" cy="109538"/>
            </a:xfrm>
            <a:custGeom>
              <a:avLst/>
              <a:gdLst>
                <a:gd name="T0" fmla="*/ 13 w 15"/>
                <a:gd name="T1" fmla="*/ 2 h 51"/>
                <a:gd name="T2" fmla="*/ 5 w 15"/>
                <a:gd name="T3" fmla="*/ 29 h 51"/>
                <a:gd name="T4" fmla="*/ 1 w 15"/>
                <a:gd name="T5" fmla="*/ 49 h 51"/>
                <a:gd name="T6" fmla="*/ 2 w 15"/>
                <a:gd name="T7" fmla="*/ 49 h 51"/>
                <a:gd name="T8" fmla="*/ 8 w 15"/>
                <a:gd name="T9" fmla="*/ 26 h 51"/>
                <a:gd name="T10" fmla="*/ 15 w 15"/>
                <a:gd name="T11" fmla="*/ 2 h 51"/>
                <a:gd name="T12" fmla="*/ 13 w 15"/>
                <a:gd name="T13" fmla="*/ 2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51">
                  <a:moveTo>
                    <a:pt x="13" y="2"/>
                  </a:moveTo>
                  <a:cubicBezTo>
                    <a:pt x="11" y="11"/>
                    <a:pt x="7" y="20"/>
                    <a:pt x="5" y="29"/>
                  </a:cubicBezTo>
                  <a:cubicBezTo>
                    <a:pt x="3" y="35"/>
                    <a:pt x="0" y="43"/>
                    <a:pt x="1" y="49"/>
                  </a:cubicBezTo>
                  <a:cubicBezTo>
                    <a:pt x="1" y="51"/>
                    <a:pt x="2" y="51"/>
                    <a:pt x="2" y="49"/>
                  </a:cubicBezTo>
                  <a:cubicBezTo>
                    <a:pt x="3" y="42"/>
                    <a:pt x="6" y="33"/>
                    <a:pt x="8" y="26"/>
                  </a:cubicBezTo>
                  <a:cubicBezTo>
                    <a:pt x="11" y="18"/>
                    <a:pt x="13" y="10"/>
                    <a:pt x="15" y="2"/>
                  </a:cubicBezTo>
                  <a:cubicBezTo>
                    <a:pt x="15" y="1"/>
                    <a:pt x="13" y="0"/>
                    <a:pt x="13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608"/>
            <p:cNvSpPr>
              <a:spLocks/>
            </p:cNvSpPr>
            <p:nvPr/>
          </p:nvSpPr>
          <p:spPr bwMode="auto">
            <a:xfrm>
              <a:off x="7034213" y="6021388"/>
              <a:ext cx="49213" cy="128588"/>
            </a:xfrm>
            <a:custGeom>
              <a:avLst/>
              <a:gdLst>
                <a:gd name="T0" fmla="*/ 16 w 23"/>
                <a:gd name="T1" fmla="*/ 1 h 60"/>
                <a:gd name="T2" fmla="*/ 15 w 23"/>
                <a:gd name="T3" fmla="*/ 3 h 60"/>
                <a:gd name="T4" fmla="*/ 9 w 23"/>
                <a:gd name="T5" fmla="*/ 34 h 60"/>
                <a:gd name="T6" fmla="*/ 2 w 23"/>
                <a:gd name="T7" fmla="*/ 60 h 60"/>
                <a:gd name="T8" fmla="*/ 4 w 23"/>
                <a:gd name="T9" fmla="*/ 59 h 60"/>
                <a:gd name="T10" fmla="*/ 15 w 23"/>
                <a:gd name="T11" fmla="*/ 24 h 60"/>
                <a:gd name="T12" fmla="*/ 16 w 23"/>
                <a:gd name="T13" fmla="*/ 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60">
                  <a:moveTo>
                    <a:pt x="16" y="1"/>
                  </a:moveTo>
                  <a:cubicBezTo>
                    <a:pt x="15" y="0"/>
                    <a:pt x="14" y="2"/>
                    <a:pt x="15" y="3"/>
                  </a:cubicBezTo>
                  <a:cubicBezTo>
                    <a:pt x="21" y="8"/>
                    <a:pt x="11" y="28"/>
                    <a:pt x="9" y="34"/>
                  </a:cubicBezTo>
                  <a:cubicBezTo>
                    <a:pt x="6" y="41"/>
                    <a:pt x="0" y="51"/>
                    <a:pt x="2" y="60"/>
                  </a:cubicBezTo>
                  <a:cubicBezTo>
                    <a:pt x="3" y="60"/>
                    <a:pt x="4" y="60"/>
                    <a:pt x="4" y="59"/>
                  </a:cubicBezTo>
                  <a:cubicBezTo>
                    <a:pt x="4" y="47"/>
                    <a:pt x="11" y="35"/>
                    <a:pt x="15" y="24"/>
                  </a:cubicBezTo>
                  <a:cubicBezTo>
                    <a:pt x="17" y="18"/>
                    <a:pt x="23" y="6"/>
                    <a:pt x="16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609"/>
            <p:cNvSpPr>
              <a:spLocks/>
            </p:cNvSpPr>
            <p:nvPr/>
          </p:nvSpPr>
          <p:spPr bwMode="auto">
            <a:xfrm>
              <a:off x="7059613" y="6064251"/>
              <a:ext cx="39688" cy="128588"/>
            </a:xfrm>
            <a:custGeom>
              <a:avLst/>
              <a:gdLst>
                <a:gd name="T0" fmla="*/ 15 w 18"/>
                <a:gd name="T1" fmla="*/ 2 h 60"/>
                <a:gd name="T2" fmla="*/ 6 w 18"/>
                <a:gd name="T3" fmla="*/ 33 h 60"/>
                <a:gd name="T4" fmla="*/ 0 w 18"/>
                <a:gd name="T5" fmla="*/ 59 h 60"/>
                <a:gd name="T6" fmla="*/ 2 w 18"/>
                <a:gd name="T7" fmla="*/ 60 h 60"/>
                <a:gd name="T8" fmla="*/ 17 w 18"/>
                <a:gd name="T9" fmla="*/ 2 h 60"/>
                <a:gd name="T10" fmla="*/ 15 w 18"/>
                <a:gd name="T11" fmla="*/ 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60">
                  <a:moveTo>
                    <a:pt x="15" y="2"/>
                  </a:moveTo>
                  <a:cubicBezTo>
                    <a:pt x="11" y="12"/>
                    <a:pt x="9" y="23"/>
                    <a:pt x="6" y="33"/>
                  </a:cubicBezTo>
                  <a:cubicBezTo>
                    <a:pt x="3" y="42"/>
                    <a:pt x="0" y="50"/>
                    <a:pt x="0" y="59"/>
                  </a:cubicBezTo>
                  <a:cubicBezTo>
                    <a:pt x="1" y="60"/>
                    <a:pt x="1" y="60"/>
                    <a:pt x="2" y="60"/>
                  </a:cubicBezTo>
                  <a:cubicBezTo>
                    <a:pt x="6" y="40"/>
                    <a:pt x="11" y="21"/>
                    <a:pt x="17" y="2"/>
                  </a:cubicBezTo>
                  <a:cubicBezTo>
                    <a:pt x="18" y="1"/>
                    <a:pt x="15" y="0"/>
                    <a:pt x="15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610"/>
            <p:cNvSpPr>
              <a:spLocks/>
            </p:cNvSpPr>
            <p:nvPr/>
          </p:nvSpPr>
          <p:spPr bwMode="auto">
            <a:xfrm>
              <a:off x="7086601" y="6048376"/>
              <a:ext cx="42863" cy="123825"/>
            </a:xfrm>
            <a:custGeom>
              <a:avLst/>
              <a:gdLst>
                <a:gd name="T0" fmla="*/ 18 w 20"/>
                <a:gd name="T1" fmla="*/ 1 h 57"/>
                <a:gd name="T2" fmla="*/ 9 w 20"/>
                <a:gd name="T3" fmla="*/ 32 h 57"/>
                <a:gd name="T4" fmla="*/ 1 w 20"/>
                <a:gd name="T5" fmla="*/ 56 h 57"/>
                <a:gd name="T6" fmla="*/ 2 w 20"/>
                <a:gd name="T7" fmla="*/ 57 h 57"/>
                <a:gd name="T8" fmla="*/ 9 w 20"/>
                <a:gd name="T9" fmla="*/ 44 h 57"/>
                <a:gd name="T10" fmla="*/ 20 w 20"/>
                <a:gd name="T11" fmla="*/ 2 h 57"/>
                <a:gd name="T12" fmla="*/ 18 w 20"/>
                <a:gd name="T13" fmla="*/ 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57">
                  <a:moveTo>
                    <a:pt x="18" y="1"/>
                  </a:moveTo>
                  <a:cubicBezTo>
                    <a:pt x="15" y="11"/>
                    <a:pt x="12" y="22"/>
                    <a:pt x="9" y="32"/>
                  </a:cubicBezTo>
                  <a:cubicBezTo>
                    <a:pt x="8" y="37"/>
                    <a:pt x="7" y="53"/>
                    <a:pt x="1" y="56"/>
                  </a:cubicBezTo>
                  <a:cubicBezTo>
                    <a:pt x="0" y="56"/>
                    <a:pt x="1" y="57"/>
                    <a:pt x="2" y="57"/>
                  </a:cubicBezTo>
                  <a:cubicBezTo>
                    <a:pt x="8" y="56"/>
                    <a:pt x="8" y="49"/>
                    <a:pt x="9" y="44"/>
                  </a:cubicBezTo>
                  <a:cubicBezTo>
                    <a:pt x="11" y="30"/>
                    <a:pt x="16" y="16"/>
                    <a:pt x="20" y="2"/>
                  </a:cubicBezTo>
                  <a:cubicBezTo>
                    <a:pt x="20" y="0"/>
                    <a:pt x="18" y="0"/>
                    <a:pt x="18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611"/>
            <p:cNvSpPr>
              <a:spLocks/>
            </p:cNvSpPr>
            <p:nvPr/>
          </p:nvSpPr>
          <p:spPr bwMode="auto">
            <a:xfrm>
              <a:off x="7123113" y="6035676"/>
              <a:ext cx="55563" cy="169863"/>
            </a:xfrm>
            <a:custGeom>
              <a:avLst/>
              <a:gdLst>
                <a:gd name="T0" fmla="*/ 23 w 26"/>
                <a:gd name="T1" fmla="*/ 2 h 79"/>
                <a:gd name="T2" fmla="*/ 10 w 26"/>
                <a:gd name="T3" fmla="*/ 40 h 79"/>
                <a:gd name="T4" fmla="*/ 1 w 26"/>
                <a:gd name="T5" fmla="*/ 77 h 79"/>
                <a:gd name="T6" fmla="*/ 3 w 26"/>
                <a:gd name="T7" fmla="*/ 77 h 79"/>
                <a:gd name="T8" fmla="*/ 13 w 26"/>
                <a:gd name="T9" fmla="*/ 41 h 79"/>
                <a:gd name="T10" fmla="*/ 26 w 26"/>
                <a:gd name="T11" fmla="*/ 3 h 79"/>
                <a:gd name="T12" fmla="*/ 23 w 26"/>
                <a:gd name="T13" fmla="*/ 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79">
                  <a:moveTo>
                    <a:pt x="23" y="2"/>
                  </a:moveTo>
                  <a:cubicBezTo>
                    <a:pt x="18" y="14"/>
                    <a:pt x="13" y="27"/>
                    <a:pt x="10" y="40"/>
                  </a:cubicBezTo>
                  <a:cubicBezTo>
                    <a:pt x="7" y="52"/>
                    <a:pt x="0" y="65"/>
                    <a:pt x="1" y="77"/>
                  </a:cubicBezTo>
                  <a:cubicBezTo>
                    <a:pt x="1" y="79"/>
                    <a:pt x="3" y="79"/>
                    <a:pt x="3" y="77"/>
                  </a:cubicBezTo>
                  <a:cubicBezTo>
                    <a:pt x="4" y="65"/>
                    <a:pt x="10" y="53"/>
                    <a:pt x="13" y="41"/>
                  </a:cubicBezTo>
                  <a:cubicBezTo>
                    <a:pt x="16" y="28"/>
                    <a:pt x="20" y="15"/>
                    <a:pt x="26" y="3"/>
                  </a:cubicBezTo>
                  <a:cubicBezTo>
                    <a:pt x="26" y="2"/>
                    <a:pt x="24" y="0"/>
                    <a:pt x="23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612"/>
            <p:cNvSpPr>
              <a:spLocks/>
            </p:cNvSpPr>
            <p:nvPr/>
          </p:nvSpPr>
          <p:spPr bwMode="auto">
            <a:xfrm>
              <a:off x="7150101" y="5999163"/>
              <a:ext cx="73025" cy="211138"/>
            </a:xfrm>
            <a:custGeom>
              <a:avLst/>
              <a:gdLst>
                <a:gd name="T0" fmla="*/ 33 w 34"/>
                <a:gd name="T1" fmla="*/ 2 h 98"/>
                <a:gd name="T2" fmla="*/ 30 w 34"/>
                <a:gd name="T3" fmla="*/ 2 h 98"/>
                <a:gd name="T4" fmla="*/ 25 w 34"/>
                <a:gd name="T5" fmla="*/ 26 h 98"/>
                <a:gd name="T6" fmla="*/ 17 w 34"/>
                <a:gd name="T7" fmla="*/ 52 h 98"/>
                <a:gd name="T8" fmla="*/ 6 w 34"/>
                <a:gd name="T9" fmla="*/ 78 h 98"/>
                <a:gd name="T10" fmla="*/ 1 w 34"/>
                <a:gd name="T11" fmla="*/ 97 h 98"/>
                <a:gd name="T12" fmla="*/ 2 w 34"/>
                <a:gd name="T13" fmla="*/ 97 h 98"/>
                <a:gd name="T14" fmla="*/ 13 w 34"/>
                <a:gd name="T15" fmla="*/ 72 h 98"/>
                <a:gd name="T16" fmla="*/ 22 w 34"/>
                <a:gd name="T17" fmla="*/ 47 h 98"/>
                <a:gd name="T18" fmla="*/ 29 w 34"/>
                <a:gd name="T19" fmla="*/ 21 h 98"/>
                <a:gd name="T20" fmla="*/ 33 w 34"/>
                <a:gd name="T21" fmla="*/ 2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" h="98">
                  <a:moveTo>
                    <a:pt x="33" y="2"/>
                  </a:moveTo>
                  <a:cubicBezTo>
                    <a:pt x="32" y="0"/>
                    <a:pt x="30" y="1"/>
                    <a:pt x="30" y="2"/>
                  </a:cubicBezTo>
                  <a:cubicBezTo>
                    <a:pt x="31" y="10"/>
                    <a:pt x="27" y="18"/>
                    <a:pt x="25" y="26"/>
                  </a:cubicBezTo>
                  <a:cubicBezTo>
                    <a:pt x="22" y="34"/>
                    <a:pt x="20" y="43"/>
                    <a:pt x="17" y="52"/>
                  </a:cubicBezTo>
                  <a:cubicBezTo>
                    <a:pt x="14" y="61"/>
                    <a:pt x="11" y="69"/>
                    <a:pt x="6" y="78"/>
                  </a:cubicBezTo>
                  <a:cubicBezTo>
                    <a:pt x="3" y="84"/>
                    <a:pt x="0" y="90"/>
                    <a:pt x="1" y="97"/>
                  </a:cubicBezTo>
                  <a:cubicBezTo>
                    <a:pt x="1" y="98"/>
                    <a:pt x="2" y="98"/>
                    <a:pt x="2" y="97"/>
                  </a:cubicBezTo>
                  <a:cubicBezTo>
                    <a:pt x="4" y="88"/>
                    <a:pt x="8" y="80"/>
                    <a:pt x="13" y="72"/>
                  </a:cubicBezTo>
                  <a:cubicBezTo>
                    <a:pt x="17" y="64"/>
                    <a:pt x="19" y="55"/>
                    <a:pt x="22" y="47"/>
                  </a:cubicBezTo>
                  <a:cubicBezTo>
                    <a:pt x="24" y="38"/>
                    <a:pt x="26" y="30"/>
                    <a:pt x="29" y="21"/>
                  </a:cubicBezTo>
                  <a:cubicBezTo>
                    <a:pt x="31" y="15"/>
                    <a:pt x="34" y="9"/>
                    <a:pt x="33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613"/>
            <p:cNvSpPr>
              <a:spLocks/>
            </p:cNvSpPr>
            <p:nvPr/>
          </p:nvSpPr>
          <p:spPr bwMode="auto">
            <a:xfrm>
              <a:off x="7185026" y="5973763"/>
              <a:ext cx="73025" cy="225425"/>
            </a:xfrm>
            <a:custGeom>
              <a:avLst/>
              <a:gdLst>
                <a:gd name="T0" fmla="*/ 32 w 34"/>
                <a:gd name="T1" fmla="*/ 1 h 105"/>
                <a:gd name="T2" fmla="*/ 17 w 34"/>
                <a:gd name="T3" fmla="*/ 57 h 105"/>
                <a:gd name="T4" fmla="*/ 6 w 34"/>
                <a:gd name="T5" fmla="*/ 86 h 105"/>
                <a:gd name="T6" fmla="*/ 2 w 34"/>
                <a:gd name="T7" fmla="*/ 104 h 105"/>
                <a:gd name="T8" fmla="*/ 4 w 34"/>
                <a:gd name="T9" fmla="*/ 104 h 105"/>
                <a:gd name="T10" fmla="*/ 20 w 34"/>
                <a:gd name="T11" fmla="*/ 55 h 105"/>
                <a:gd name="T12" fmla="*/ 34 w 34"/>
                <a:gd name="T13" fmla="*/ 2 h 105"/>
                <a:gd name="T14" fmla="*/ 32 w 34"/>
                <a:gd name="T15" fmla="*/ 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105">
                  <a:moveTo>
                    <a:pt x="32" y="1"/>
                  </a:moveTo>
                  <a:cubicBezTo>
                    <a:pt x="26" y="20"/>
                    <a:pt x="23" y="39"/>
                    <a:pt x="17" y="57"/>
                  </a:cubicBezTo>
                  <a:cubicBezTo>
                    <a:pt x="13" y="67"/>
                    <a:pt x="9" y="76"/>
                    <a:pt x="6" y="86"/>
                  </a:cubicBezTo>
                  <a:cubicBezTo>
                    <a:pt x="4" y="91"/>
                    <a:pt x="0" y="98"/>
                    <a:pt x="2" y="104"/>
                  </a:cubicBezTo>
                  <a:cubicBezTo>
                    <a:pt x="2" y="105"/>
                    <a:pt x="4" y="105"/>
                    <a:pt x="4" y="104"/>
                  </a:cubicBezTo>
                  <a:cubicBezTo>
                    <a:pt x="8" y="87"/>
                    <a:pt x="15" y="72"/>
                    <a:pt x="20" y="55"/>
                  </a:cubicBezTo>
                  <a:cubicBezTo>
                    <a:pt x="27" y="38"/>
                    <a:pt x="29" y="20"/>
                    <a:pt x="34" y="2"/>
                  </a:cubicBezTo>
                  <a:cubicBezTo>
                    <a:pt x="34" y="0"/>
                    <a:pt x="32" y="0"/>
                    <a:pt x="32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614"/>
            <p:cNvSpPr>
              <a:spLocks/>
            </p:cNvSpPr>
            <p:nvPr/>
          </p:nvSpPr>
          <p:spPr bwMode="auto">
            <a:xfrm>
              <a:off x="7232651" y="5984876"/>
              <a:ext cx="65088" cy="200025"/>
            </a:xfrm>
            <a:custGeom>
              <a:avLst/>
              <a:gdLst>
                <a:gd name="T0" fmla="*/ 27 w 30"/>
                <a:gd name="T1" fmla="*/ 1 h 93"/>
                <a:gd name="T2" fmla="*/ 14 w 30"/>
                <a:gd name="T3" fmla="*/ 51 h 93"/>
                <a:gd name="T4" fmla="*/ 5 w 30"/>
                <a:gd name="T5" fmla="*/ 75 h 93"/>
                <a:gd name="T6" fmla="*/ 0 w 30"/>
                <a:gd name="T7" fmla="*/ 91 h 93"/>
                <a:gd name="T8" fmla="*/ 2 w 30"/>
                <a:gd name="T9" fmla="*/ 92 h 93"/>
                <a:gd name="T10" fmla="*/ 17 w 30"/>
                <a:gd name="T11" fmla="*/ 50 h 93"/>
                <a:gd name="T12" fmla="*/ 30 w 30"/>
                <a:gd name="T13" fmla="*/ 2 h 93"/>
                <a:gd name="T14" fmla="*/ 27 w 30"/>
                <a:gd name="T15" fmla="*/ 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93">
                  <a:moveTo>
                    <a:pt x="27" y="1"/>
                  </a:moveTo>
                  <a:cubicBezTo>
                    <a:pt x="23" y="18"/>
                    <a:pt x="19" y="34"/>
                    <a:pt x="14" y="51"/>
                  </a:cubicBezTo>
                  <a:cubicBezTo>
                    <a:pt x="11" y="59"/>
                    <a:pt x="8" y="67"/>
                    <a:pt x="5" y="75"/>
                  </a:cubicBezTo>
                  <a:cubicBezTo>
                    <a:pt x="2" y="80"/>
                    <a:pt x="0" y="86"/>
                    <a:pt x="0" y="91"/>
                  </a:cubicBezTo>
                  <a:cubicBezTo>
                    <a:pt x="0" y="93"/>
                    <a:pt x="2" y="93"/>
                    <a:pt x="2" y="92"/>
                  </a:cubicBezTo>
                  <a:cubicBezTo>
                    <a:pt x="6" y="77"/>
                    <a:pt x="13" y="64"/>
                    <a:pt x="17" y="50"/>
                  </a:cubicBezTo>
                  <a:cubicBezTo>
                    <a:pt x="22" y="34"/>
                    <a:pt x="26" y="18"/>
                    <a:pt x="30" y="2"/>
                  </a:cubicBezTo>
                  <a:cubicBezTo>
                    <a:pt x="30" y="0"/>
                    <a:pt x="28" y="0"/>
                    <a:pt x="27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615"/>
            <p:cNvSpPr>
              <a:spLocks/>
            </p:cNvSpPr>
            <p:nvPr/>
          </p:nvSpPr>
          <p:spPr bwMode="auto">
            <a:xfrm>
              <a:off x="7258051" y="5991226"/>
              <a:ext cx="76200" cy="203200"/>
            </a:xfrm>
            <a:custGeom>
              <a:avLst/>
              <a:gdLst>
                <a:gd name="T0" fmla="*/ 34 w 35"/>
                <a:gd name="T1" fmla="*/ 7 h 95"/>
                <a:gd name="T2" fmla="*/ 35 w 35"/>
                <a:gd name="T3" fmla="*/ 1 h 95"/>
                <a:gd name="T4" fmla="*/ 33 w 35"/>
                <a:gd name="T5" fmla="*/ 1 h 95"/>
                <a:gd name="T6" fmla="*/ 32 w 35"/>
                <a:gd name="T7" fmla="*/ 9 h 95"/>
                <a:gd name="T8" fmla="*/ 32 w 35"/>
                <a:gd name="T9" fmla="*/ 12 h 95"/>
                <a:gd name="T10" fmla="*/ 15 w 35"/>
                <a:gd name="T11" fmla="*/ 63 h 95"/>
                <a:gd name="T12" fmla="*/ 10 w 35"/>
                <a:gd name="T13" fmla="*/ 76 h 95"/>
                <a:gd name="T14" fmla="*/ 1 w 35"/>
                <a:gd name="T15" fmla="*/ 93 h 95"/>
                <a:gd name="T16" fmla="*/ 2 w 35"/>
                <a:gd name="T17" fmla="*/ 94 h 95"/>
                <a:gd name="T18" fmla="*/ 16 w 35"/>
                <a:gd name="T19" fmla="*/ 68 h 95"/>
                <a:gd name="T20" fmla="*/ 35 w 35"/>
                <a:gd name="T21" fmla="*/ 9 h 95"/>
                <a:gd name="T22" fmla="*/ 34 w 35"/>
                <a:gd name="T23" fmla="*/ 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95">
                  <a:moveTo>
                    <a:pt x="34" y="7"/>
                  </a:moveTo>
                  <a:cubicBezTo>
                    <a:pt x="35" y="5"/>
                    <a:pt x="35" y="3"/>
                    <a:pt x="35" y="1"/>
                  </a:cubicBezTo>
                  <a:cubicBezTo>
                    <a:pt x="35" y="0"/>
                    <a:pt x="33" y="0"/>
                    <a:pt x="33" y="1"/>
                  </a:cubicBezTo>
                  <a:cubicBezTo>
                    <a:pt x="33" y="4"/>
                    <a:pt x="33" y="7"/>
                    <a:pt x="32" y="9"/>
                  </a:cubicBezTo>
                  <a:cubicBezTo>
                    <a:pt x="32" y="10"/>
                    <a:pt x="32" y="11"/>
                    <a:pt x="32" y="12"/>
                  </a:cubicBezTo>
                  <a:cubicBezTo>
                    <a:pt x="26" y="29"/>
                    <a:pt x="21" y="46"/>
                    <a:pt x="15" y="63"/>
                  </a:cubicBezTo>
                  <a:cubicBezTo>
                    <a:pt x="13" y="67"/>
                    <a:pt x="12" y="72"/>
                    <a:pt x="10" y="76"/>
                  </a:cubicBezTo>
                  <a:cubicBezTo>
                    <a:pt x="8" y="81"/>
                    <a:pt x="6" y="90"/>
                    <a:pt x="1" y="93"/>
                  </a:cubicBezTo>
                  <a:cubicBezTo>
                    <a:pt x="0" y="93"/>
                    <a:pt x="1" y="95"/>
                    <a:pt x="2" y="94"/>
                  </a:cubicBezTo>
                  <a:cubicBezTo>
                    <a:pt x="10" y="92"/>
                    <a:pt x="14" y="75"/>
                    <a:pt x="16" y="68"/>
                  </a:cubicBezTo>
                  <a:cubicBezTo>
                    <a:pt x="23" y="48"/>
                    <a:pt x="29" y="29"/>
                    <a:pt x="35" y="9"/>
                  </a:cubicBezTo>
                  <a:cubicBezTo>
                    <a:pt x="35" y="8"/>
                    <a:pt x="35" y="8"/>
                    <a:pt x="34" y="7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616"/>
            <p:cNvSpPr>
              <a:spLocks/>
            </p:cNvSpPr>
            <p:nvPr/>
          </p:nvSpPr>
          <p:spPr bwMode="auto">
            <a:xfrm>
              <a:off x="7323138" y="6064251"/>
              <a:ext cx="36513" cy="120650"/>
            </a:xfrm>
            <a:custGeom>
              <a:avLst/>
              <a:gdLst>
                <a:gd name="T0" fmla="*/ 15 w 17"/>
                <a:gd name="T1" fmla="*/ 2 h 56"/>
                <a:gd name="T2" fmla="*/ 13 w 17"/>
                <a:gd name="T3" fmla="*/ 2 h 56"/>
                <a:gd name="T4" fmla="*/ 1 w 17"/>
                <a:gd name="T5" fmla="*/ 54 h 56"/>
                <a:gd name="T6" fmla="*/ 2 w 17"/>
                <a:gd name="T7" fmla="*/ 55 h 56"/>
                <a:gd name="T8" fmla="*/ 12 w 17"/>
                <a:gd name="T9" fmla="*/ 29 h 56"/>
                <a:gd name="T10" fmla="*/ 15 w 17"/>
                <a:gd name="T11" fmla="*/ 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56">
                  <a:moveTo>
                    <a:pt x="15" y="2"/>
                  </a:moveTo>
                  <a:cubicBezTo>
                    <a:pt x="15" y="0"/>
                    <a:pt x="12" y="0"/>
                    <a:pt x="13" y="2"/>
                  </a:cubicBezTo>
                  <a:cubicBezTo>
                    <a:pt x="15" y="20"/>
                    <a:pt x="6" y="38"/>
                    <a:pt x="1" y="54"/>
                  </a:cubicBezTo>
                  <a:cubicBezTo>
                    <a:pt x="0" y="55"/>
                    <a:pt x="2" y="56"/>
                    <a:pt x="2" y="55"/>
                  </a:cubicBezTo>
                  <a:cubicBezTo>
                    <a:pt x="7" y="47"/>
                    <a:pt x="9" y="38"/>
                    <a:pt x="12" y="29"/>
                  </a:cubicBezTo>
                  <a:cubicBezTo>
                    <a:pt x="14" y="20"/>
                    <a:pt x="17" y="11"/>
                    <a:pt x="15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617"/>
            <p:cNvSpPr>
              <a:spLocks/>
            </p:cNvSpPr>
            <p:nvPr/>
          </p:nvSpPr>
          <p:spPr bwMode="auto">
            <a:xfrm>
              <a:off x="7280276" y="5870576"/>
              <a:ext cx="38100" cy="114300"/>
            </a:xfrm>
            <a:custGeom>
              <a:avLst/>
              <a:gdLst>
                <a:gd name="T0" fmla="*/ 15 w 18"/>
                <a:gd name="T1" fmla="*/ 1 h 53"/>
                <a:gd name="T2" fmla="*/ 7 w 18"/>
                <a:gd name="T3" fmla="*/ 25 h 53"/>
                <a:gd name="T4" fmla="*/ 1 w 18"/>
                <a:gd name="T5" fmla="*/ 52 h 53"/>
                <a:gd name="T6" fmla="*/ 2 w 18"/>
                <a:gd name="T7" fmla="*/ 52 h 53"/>
                <a:gd name="T8" fmla="*/ 9 w 18"/>
                <a:gd name="T9" fmla="*/ 27 h 53"/>
                <a:gd name="T10" fmla="*/ 18 w 18"/>
                <a:gd name="T11" fmla="*/ 3 h 53"/>
                <a:gd name="T12" fmla="*/ 15 w 18"/>
                <a:gd name="T13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53">
                  <a:moveTo>
                    <a:pt x="15" y="1"/>
                  </a:moveTo>
                  <a:cubicBezTo>
                    <a:pt x="10" y="8"/>
                    <a:pt x="9" y="17"/>
                    <a:pt x="7" y="25"/>
                  </a:cubicBezTo>
                  <a:cubicBezTo>
                    <a:pt x="4" y="34"/>
                    <a:pt x="0" y="42"/>
                    <a:pt x="1" y="52"/>
                  </a:cubicBezTo>
                  <a:cubicBezTo>
                    <a:pt x="1" y="53"/>
                    <a:pt x="2" y="53"/>
                    <a:pt x="2" y="52"/>
                  </a:cubicBezTo>
                  <a:cubicBezTo>
                    <a:pt x="4" y="43"/>
                    <a:pt x="7" y="35"/>
                    <a:pt x="9" y="27"/>
                  </a:cubicBezTo>
                  <a:cubicBezTo>
                    <a:pt x="11" y="18"/>
                    <a:pt x="12" y="10"/>
                    <a:pt x="18" y="3"/>
                  </a:cubicBezTo>
                  <a:cubicBezTo>
                    <a:pt x="18" y="1"/>
                    <a:pt x="16" y="0"/>
                    <a:pt x="15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618"/>
            <p:cNvSpPr>
              <a:spLocks/>
            </p:cNvSpPr>
            <p:nvPr/>
          </p:nvSpPr>
          <p:spPr bwMode="auto">
            <a:xfrm>
              <a:off x="7297738" y="5937251"/>
              <a:ext cx="36513" cy="55563"/>
            </a:xfrm>
            <a:custGeom>
              <a:avLst/>
              <a:gdLst>
                <a:gd name="T0" fmla="*/ 15 w 17"/>
                <a:gd name="T1" fmla="*/ 1 h 26"/>
                <a:gd name="T2" fmla="*/ 3 w 17"/>
                <a:gd name="T3" fmla="*/ 26 h 26"/>
                <a:gd name="T4" fmla="*/ 4 w 17"/>
                <a:gd name="T5" fmla="*/ 26 h 26"/>
                <a:gd name="T6" fmla="*/ 6 w 17"/>
                <a:gd name="T7" fmla="*/ 26 h 26"/>
                <a:gd name="T8" fmla="*/ 6 w 17"/>
                <a:gd name="T9" fmla="*/ 26 h 26"/>
                <a:gd name="T10" fmla="*/ 16 w 17"/>
                <a:gd name="T11" fmla="*/ 1 h 26"/>
                <a:gd name="T12" fmla="*/ 15 w 17"/>
                <a:gd name="T13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26">
                  <a:moveTo>
                    <a:pt x="15" y="1"/>
                  </a:moveTo>
                  <a:cubicBezTo>
                    <a:pt x="11" y="8"/>
                    <a:pt x="4" y="16"/>
                    <a:pt x="3" y="26"/>
                  </a:cubicBezTo>
                  <a:cubicBezTo>
                    <a:pt x="3" y="26"/>
                    <a:pt x="3" y="26"/>
                    <a:pt x="4" y="26"/>
                  </a:cubicBezTo>
                  <a:cubicBezTo>
                    <a:pt x="5" y="26"/>
                    <a:pt x="5" y="26"/>
                    <a:pt x="6" y="26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0" y="24"/>
                    <a:pt x="14" y="5"/>
                    <a:pt x="16" y="1"/>
                  </a:cubicBezTo>
                  <a:cubicBezTo>
                    <a:pt x="17" y="1"/>
                    <a:pt x="16" y="0"/>
                    <a:pt x="15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619"/>
            <p:cNvSpPr>
              <a:spLocks/>
            </p:cNvSpPr>
            <p:nvPr/>
          </p:nvSpPr>
          <p:spPr bwMode="auto">
            <a:xfrm>
              <a:off x="7259638" y="5310188"/>
              <a:ext cx="112713" cy="182563"/>
            </a:xfrm>
            <a:custGeom>
              <a:avLst/>
              <a:gdLst>
                <a:gd name="T0" fmla="*/ 50 w 52"/>
                <a:gd name="T1" fmla="*/ 0 h 85"/>
                <a:gd name="T2" fmla="*/ 44 w 52"/>
                <a:gd name="T3" fmla="*/ 6 h 85"/>
                <a:gd name="T4" fmla="*/ 34 w 52"/>
                <a:gd name="T5" fmla="*/ 16 h 85"/>
                <a:gd name="T6" fmla="*/ 17 w 52"/>
                <a:gd name="T7" fmla="*/ 41 h 85"/>
                <a:gd name="T8" fmla="*/ 4 w 52"/>
                <a:gd name="T9" fmla="*/ 70 h 85"/>
                <a:gd name="T10" fmla="*/ 5 w 52"/>
                <a:gd name="T11" fmla="*/ 84 h 85"/>
                <a:gd name="T12" fmla="*/ 6 w 52"/>
                <a:gd name="T13" fmla="*/ 83 h 85"/>
                <a:gd name="T14" fmla="*/ 11 w 52"/>
                <a:gd name="T15" fmla="*/ 59 h 85"/>
                <a:gd name="T16" fmla="*/ 23 w 52"/>
                <a:gd name="T17" fmla="*/ 36 h 85"/>
                <a:gd name="T18" fmla="*/ 36 w 52"/>
                <a:gd name="T19" fmla="*/ 17 h 85"/>
                <a:gd name="T20" fmla="*/ 44 w 52"/>
                <a:gd name="T21" fmla="*/ 9 h 85"/>
                <a:gd name="T22" fmla="*/ 51 w 52"/>
                <a:gd name="T23" fmla="*/ 1 h 85"/>
                <a:gd name="T24" fmla="*/ 50 w 52"/>
                <a:gd name="T2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85">
                  <a:moveTo>
                    <a:pt x="50" y="0"/>
                  </a:moveTo>
                  <a:cubicBezTo>
                    <a:pt x="47" y="1"/>
                    <a:pt x="46" y="3"/>
                    <a:pt x="44" y="6"/>
                  </a:cubicBezTo>
                  <a:cubicBezTo>
                    <a:pt x="41" y="9"/>
                    <a:pt x="37" y="12"/>
                    <a:pt x="34" y="16"/>
                  </a:cubicBezTo>
                  <a:cubicBezTo>
                    <a:pt x="28" y="24"/>
                    <a:pt x="22" y="32"/>
                    <a:pt x="17" y="41"/>
                  </a:cubicBezTo>
                  <a:cubicBezTo>
                    <a:pt x="12" y="50"/>
                    <a:pt x="8" y="60"/>
                    <a:pt x="4" y="70"/>
                  </a:cubicBezTo>
                  <a:cubicBezTo>
                    <a:pt x="1" y="75"/>
                    <a:pt x="1" y="79"/>
                    <a:pt x="5" y="84"/>
                  </a:cubicBezTo>
                  <a:cubicBezTo>
                    <a:pt x="6" y="85"/>
                    <a:pt x="7" y="83"/>
                    <a:pt x="6" y="83"/>
                  </a:cubicBezTo>
                  <a:cubicBezTo>
                    <a:pt x="0" y="76"/>
                    <a:pt x="9" y="65"/>
                    <a:pt x="11" y="59"/>
                  </a:cubicBezTo>
                  <a:cubicBezTo>
                    <a:pt x="15" y="51"/>
                    <a:pt x="18" y="43"/>
                    <a:pt x="23" y="36"/>
                  </a:cubicBezTo>
                  <a:cubicBezTo>
                    <a:pt x="27" y="29"/>
                    <a:pt x="31" y="23"/>
                    <a:pt x="36" y="17"/>
                  </a:cubicBezTo>
                  <a:cubicBezTo>
                    <a:pt x="38" y="14"/>
                    <a:pt x="41" y="12"/>
                    <a:pt x="44" y="9"/>
                  </a:cubicBezTo>
                  <a:cubicBezTo>
                    <a:pt x="46" y="7"/>
                    <a:pt x="48" y="3"/>
                    <a:pt x="51" y="1"/>
                  </a:cubicBezTo>
                  <a:cubicBezTo>
                    <a:pt x="52" y="1"/>
                    <a:pt x="51" y="0"/>
                    <a:pt x="50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620"/>
            <p:cNvSpPr>
              <a:spLocks/>
            </p:cNvSpPr>
            <p:nvPr/>
          </p:nvSpPr>
          <p:spPr bwMode="auto">
            <a:xfrm>
              <a:off x="7292976" y="5351463"/>
              <a:ext cx="90488" cy="157163"/>
            </a:xfrm>
            <a:custGeom>
              <a:avLst/>
              <a:gdLst>
                <a:gd name="T0" fmla="*/ 40 w 42"/>
                <a:gd name="T1" fmla="*/ 1 h 73"/>
                <a:gd name="T2" fmla="*/ 16 w 42"/>
                <a:gd name="T3" fmla="*/ 33 h 73"/>
                <a:gd name="T4" fmla="*/ 9 w 42"/>
                <a:gd name="T5" fmla="*/ 49 h 73"/>
                <a:gd name="T6" fmla="*/ 0 w 42"/>
                <a:gd name="T7" fmla="*/ 71 h 73"/>
                <a:gd name="T8" fmla="*/ 1 w 42"/>
                <a:gd name="T9" fmla="*/ 72 h 73"/>
                <a:gd name="T10" fmla="*/ 19 w 42"/>
                <a:gd name="T11" fmla="*/ 35 h 73"/>
                <a:gd name="T12" fmla="*/ 41 w 42"/>
                <a:gd name="T13" fmla="*/ 3 h 73"/>
                <a:gd name="T14" fmla="*/ 40 w 42"/>
                <a:gd name="T15" fmla="*/ 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73">
                  <a:moveTo>
                    <a:pt x="40" y="1"/>
                  </a:moveTo>
                  <a:cubicBezTo>
                    <a:pt x="31" y="11"/>
                    <a:pt x="24" y="23"/>
                    <a:pt x="16" y="33"/>
                  </a:cubicBezTo>
                  <a:cubicBezTo>
                    <a:pt x="13" y="39"/>
                    <a:pt x="11" y="43"/>
                    <a:pt x="9" y="49"/>
                  </a:cubicBezTo>
                  <a:cubicBezTo>
                    <a:pt x="6" y="57"/>
                    <a:pt x="2" y="64"/>
                    <a:pt x="0" y="71"/>
                  </a:cubicBezTo>
                  <a:cubicBezTo>
                    <a:pt x="0" y="72"/>
                    <a:pt x="1" y="73"/>
                    <a:pt x="1" y="72"/>
                  </a:cubicBezTo>
                  <a:cubicBezTo>
                    <a:pt x="9" y="61"/>
                    <a:pt x="10" y="46"/>
                    <a:pt x="19" y="35"/>
                  </a:cubicBezTo>
                  <a:cubicBezTo>
                    <a:pt x="26" y="24"/>
                    <a:pt x="33" y="13"/>
                    <a:pt x="41" y="3"/>
                  </a:cubicBezTo>
                  <a:cubicBezTo>
                    <a:pt x="42" y="1"/>
                    <a:pt x="41" y="0"/>
                    <a:pt x="40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621"/>
            <p:cNvSpPr>
              <a:spLocks/>
            </p:cNvSpPr>
            <p:nvPr/>
          </p:nvSpPr>
          <p:spPr bwMode="auto">
            <a:xfrm>
              <a:off x="7292976" y="5372101"/>
              <a:ext cx="101600" cy="187325"/>
            </a:xfrm>
            <a:custGeom>
              <a:avLst/>
              <a:gdLst>
                <a:gd name="T0" fmla="*/ 44 w 47"/>
                <a:gd name="T1" fmla="*/ 1 h 87"/>
                <a:gd name="T2" fmla="*/ 17 w 47"/>
                <a:gd name="T3" fmla="*/ 46 h 87"/>
                <a:gd name="T4" fmla="*/ 0 w 47"/>
                <a:gd name="T5" fmla="*/ 87 h 87"/>
                <a:gd name="T6" fmla="*/ 1 w 47"/>
                <a:gd name="T7" fmla="*/ 87 h 87"/>
                <a:gd name="T8" fmla="*/ 22 w 47"/>
                <a:gd name="T9" fmla="*/ 43 h 87"/>
                <a:gd name="T10" fmla="*/ 46 w 47"/>
                <a:gd name="T11" fmla="*/ 2 h 87"/>
                <a:gd name="T12" fmla="*/ 44 w 47"/>
                <a:gd name="T13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87">
                  <a:moveTo>
                    <a:pt x="44" y="1"/>
                  </a:moveTo>
                  <a:cubicBezTo>
                    <a:pt x="35" y="16"/>
                    <a:pt x="25" y="30"/>
                    <a:pt x="17" y="46"/>
                  </a:cubicBezTo>
                  <a:cubicBezTo>
                    <a:pt x="11" y="59"/>
                    <a:pt x="1" y="72"/>
                    <a:pt x="0" y="87"/>
                  </a:cubicBezTo>
                  <a:cubicBezTo>
                    <a:pt x="0" y="87"/>
                    <a:pt x="1" y="87"/>
                    <a:pt x="1" y="87"/>
                  </a:cubicBezTo>
                  <a:cubicBezTo>
                    <a:pt x="5" y="71"/>
                    <a:pt x="15" y="58"/>
                    <a:pt x="22" y="43"/>
                  </a:cubicBezTo>
                  <a:cubicBezTo>
                    <a:pt x="28" y="29"/>
                    <a:pt x="38" y="16"/>
                    <a:pt x="46" y="2"/>
                  </a:cubicBezTo>
                  <a:cubicBezTo>
                    <a:pt x="47" y="1"/>
                    <a:pt x="45" y="0"/>
                    <a:pt x="44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622"/>
            <p:cNvSpPr>
              <a:spLocks/>
            </p:cNvSpPr>
            <p:nvPr/>
          </p:nvSpPr>
          <p:spPr bwMode="auto">
            <a:xfrm>
              <a:off x="7307263" y="5443538"/>
              <a:ext cx="79375" cy="122238"/>
            </a:xfrm>
            <a:custGeom>
              <a:avLst/>
              <a:gdLst>
                <a:gd name="T0" fmla="*/ 35 w 37"/>
                <a:gd name="T1" fmla="*/ 1 h 57"/>
                <a:gd name="T2" fmla="*/ 14 w 37"/>
                <a:gd name="T3" fmla="*/ 33 h 57"/>
                <a:gd name="T4" fmla="*/ 0 w 37"/>
                <a:gd name="T5" fmla="*/ 56 h 57"/>
                <a:gd name="T6" fmla="*/ 2 w 37"/>
                <a:gd name="T7" fmla="*/ 56 h 57"/>
                <a:gd name="T8" fmla="*/ 18 w 37"/>
                <a:gd name="T9" fmla="*/ 31 h 57"/>
                <a:gd name="T10" fmla="*/ 36 w 37"/>
                <a:gd name="T11" fmla="*/ 1 h 57"/>
                <a:gd name="T12" fmla="*/ 35 w 37"/>
                <a:gd name="T13" fmla="*/ 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57">
                  <a:moveTo>
                    <a:pt x="35" y="1"/>
                  </a:moveTo>
                  <a:cubicBezTo>
                    <a:pt x="28" y="11"/>
                    <a:pt x="21" y="22"/>
                    <a:pt x="14" y="33"/>
                  </a:cubicBezTo>
                  <a:cubicBezTo>
                    <a:pt x="9" y="40"/>
                    <a:pt x="2" y="47"/>
                    <a:pt x="0" y="56"/>
                  </a:cubicBezTo>
                  <a:cubicBezTo>
                    <a:pt x="0" y="57"/>
                    <a:pt x="1" y="57"/>
                    <a:pt x="2" y="56"/>
                  </a:cubicBezTo>
                  <a:cubicBezTo>
                    <a:pt x="4" y="47"/>
                    <a:pt x="12" y="39"/>
                    <a:pt x="18" y="31"/>
                  </a:cubicBezTo>
                  <a:cubicBezTo>
                    <a:pt x="24" y="21"/>
                    <a:pt x="30" y="11"/>
                    <a:pt x="36" y="1"/>
                  </a:cubicBezTo>
                  <a:cubicBezTo>
                    <a:pt x="37" y="1"/>
                    <a:pt x="36" y="0"/>
                    <a:pt x="35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623"/>
            <p:cNvSpPr>
              <a:spLocks/>
            </p:cNvSpPr>
            <p:nvPr/>
          </p:nvSpPr>
          <p:spPr bwMode="auto">
            <a:xfrm>
              <a:off x="7324726" y="5529263"/>
              <a:ext cx="47625" cy="58738"/>
            </a:xfrm>
            <a:custGeom>
              <a:avLst/>
              <a:gdLst>
                <a:gd name="T0" fmla="*/ 20 w 22"/>
                <a:gd name="T1" fmla="*/ 1 h 27"/>
                <a:gd name="T2" fmla="*/ 2 w 22"/>
                <a:gd name="T3" fmla="*/ 26 h 27"/>
                <a:gd name="T4" fmla="*/ 3 w 22"/>
                <a:gd name="T5" fmla="*/ 27 h 27"/>
                <a:gd name="T6" fmla="*/ 5 w 22"/>
                <a:gd name="T7" fmla="*/ 27 h 27"/>
                <a:gd name="T8" fmla="*/ 6 w 22"/>
                <a:gd name="T9" fmla="*/ 25 h 27"/>
                <a:gd name="T10" fmla="*/ 13 w 22"/>
                <a:gd name="T11" fmla="*/ 12 h 27"/>
                <a:gd name="T12" fmla="*/ 21 w 22"/>
                <a:gd name="T13" fmla="*/ 1 h 27"/>
                <a:gd name="T14" fmla="*/ 20 w 22"/>
                <a:gd name="T15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27">
                  <a:moveTo>
                    <a:pt x="20" y="1"/>
                  </a:moveTo>
                  <a:cubicBezTo>
                    <a:pt x="17" y="11"/>
                    <a:pt x="0" y="14"/>
                    <a:pt x="2" y="26"/>
                  </a:cubicBezTo>
                  <a:cubicBezTo>
                    <a:pt x="2" y="26"/>
                    <a:pt x="3" y="27"/>
                    <a:pt x="3" y="27"/>
                  </a:cubicBezTo>
                  <a:cubicBezTo>
                    <a:pt x="4" y="27"/>
                    <a:pt x="5" y="27"/>
                    <a:pt x="5" y="27"/>
                  </a:cubicBezTo>
                  <a:cubicBezTo>
                    <a:pt x="6" y="27"/>
                    <a:pt x="6" y="26"/>
                    <a:pt x="6" y="25"/>
                  </a:cubicBezTo>
                  <a:cubicBezTo>
                    <a:pt x="0" y="24"/>
                    <a:pt x="11" y="14"/>
                    <a:pt x="13" y="12"/>
                  </a:cubicBezTo>
                  <a:cubicBezTo>
                    <a:pt x="16" y="9"/>
                    <a:pt x="20" y="6"/>
                    <a:pt x="21" y="1"/>
                  </a:cubicBezTo>
                  <a:cubicBezTo>
                    <a:pt x="22" y="0"/>
                    <a:pt x="20" y="0"/>
                    <a:pt x="20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624"/>
            <p:cNvSpPr>
              <a:spLocks/>
            </p:cNvSpPr>
            <p:nvPr/>
          </p:nvSpPr>
          <p:spPr bwMode="auto">
            <a:xfrm>
              <a:off x="7512051" y="5605463"/>
              <a:ext cx="47625" cy="61913"/>
            </a:xfrm>
            <a:custGeom>
              <a:avLst/>
              <a:gdLst>
                <a:gd name="T0" fmla="*/ 21 w 22"/>
                <a:gd name="T1" fmla="*/ 1 h 29"/>
                <a:gd name="T2" fmla="*/ 17 w 22"/>
                <a:gd name="T3" fmla="*/ 6 h 29"/>
                <a:gd name="T4" fmla="*/ 10 w 22"/>
                <a:gd name="T5" fmla="*/ 14 h 29"/>
                <a:gd name="T6" fmla="*/ 8 w 22"/>
                <a:gd name="T7" fmla="*/ 20 h 29"/>
                <a:gd name="T8" fmla="*/ 1 w 22"/>
                <a:gd name="T9" fmla="*/ 28 h 29"/>
                <a:gd name="T10" fmla="*/ 1 w 22"/>
                <a:gd name="T11" fmla="*/ 29 h 29"/>
                <a:gd name="T12" fmla="*/ 10 w 22"/>
                <a:gd name="T13" fmla="*/ 19 h 29"/>
                <a:gd name="T14" fmla="*/ 16 w 22"/>
                <a:gd name="T15" fmla="*/ 10 h 29"/>
                <a:gd name="T16" fmla="*/ 21 w 22"/>
                <a:gd name="T17" fmla="*/ 1 h 29"/>
                <a:gd name="T18" fmla="*/ 21 w 22"/>
                <a:gd name="T19" fmla="*/ 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9">
                  <a:moveTo>
                    <a:pt x="21" y="1"/>
                  </a:moveTo>
                  <a:cubicBezTo>
                    <a:pt x="19" y="2"/>
                    <a:pt x="18" y="4"/>
                    <a:pt x="17" y="6"/>
                  </a:cubicBezTo>
                  <a:cubicBezTo>
                    <a:pt x="15" y="9"/>
                    <a:pt x="12" y="11"/>
                    <a:pt x="10" y="14"/>
                  </a:cubicBezTo>
                  <a:cubicBezTo>
                    <a:pt x="9" y="15"/>
                    <a:pt x="9" y="18"/>
                    <a:pt x="8" y="20"/>
                  </a:cubicBezTo>
                  <a:cubicBezTo>
                    <a:pt x="6" y="23"/>
                    <a:pt x="3" y="25"/>
                    <a:pt x="1" y="28"/>
                  </a:cubicBezTo>
                  <a:cubicBezTo>
                    <a:pt x="0" y="29"/>
                    <a:pt x="1" y="29"/>
                    <a:pt x="1" y="29"/>
                  </a:cubicBezTo>
                  <a:cubicBezTo>
                    <a:pt x="5" y="26"/>
                    <a:pt x="8" y="23"/>
                    <a:pt x="10" y="19"/>
                  </a:cubicBezTo>
                  <a:cubicBezTo>
                    <a:pt x="11" y="15"/>
                    <a:pt x="14" y="13"/>
                    <a:pt x="16" y="10"/>
                  </a:cubicBezTo>
                  <a:cubicBezTo>
                    <a:pt x="18" y="7"/>
                    <a:pt x="19" y="4"/>
                    <a:pt x="21" y="1"/>
                  </a:cubicBezTo>
                  <a:cubicBezTo>
                    <a:pt x="22" y="1"/>
                    <a:pt x="21" y="0"/>
                    <a:pt x="21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625"/>
            <p:cNvSpPr>
              <a:spLocks/>
            </p:cNvSpPr>
            <p:nvPr/>
          </p:nvSpPr>
          <p:spPr bwMode="auto">
            <a:xfrm>
              <a:off x="7551738" y="5581651"/>
              <a:ext cx="57150" cy="85725"/>
            </a:xfrm>
            <a:custGeom>
              <a:avLst/>
              <a:gdLst>
                <a:gd name="T0" fmla="*/ 25 w 27"/>
                <a:gd name="T1" fmla="*/ 1 h 40"/>
                <a:gd name="T2" fmla="*/ 7 w 27"/>
                <a:gd name="T3" fmla="*/ 26 h 40"/>
                <a:gd name="T4" fmla="*/ 0 w 27"/>
                <a:gd name="T5" fmla="*/ 40 h 40"/>
                <a:gd name="T6" fmla="*/ 1 w 27"/>
                <a:gd name="T7" fmla="*/ 40 h 40"/>
                <a:gd name="T8" fmla="*/ 11 w 27"/>
                <a:gd name="T9" fmla="*/ 24 h 40"/>
                <a:gd name="T10" fmla="*/ 26 w 27"/>
                <a:gd name="T11" fmla="*/ 3 h 40"/>
                <a:gd name="T12" fmla="*/ 25 w 27"/>
                <a:gd name="T13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40">
                  <a:moveTo>
                    <a:pt x="25" y="1"/>
                  </a:moveTo>
                  <a:cubicBezTo>
                    <a:pt x="18" y="9"/>
                    <a:pt x="14" y="18"/>
                    <a:pt x="7" y="26"/>
                  </a:cubicBezTo>
                  <a:cubicBezTo>
                    <a:pt x="4" y="30"/>
                    <a:pt x="0" y="34"/>
                    <a:pt x="0" y="40"/>
                  </a:cubicBezTo>
                  <a:cubicBezTo>
                    <a:pt x="0" y="40"/>
                    <a:pt x="1" y="40"/>
                    <a:pt x="1" y="40"/>
                  </a:cubicBezTo>
                  <a:cubicBezTo>
                    <a:pt x="2" y="33"/>
                    <a:pt x="8" y="29"/>
                    <a:pt x="11" y="24"/>
                  </a:cubicBezTo>
                  <a:cubicBezTo>
                    <a:pt x="17" y="17"/>
                    <a:pt x="21" y="10"/>
                    <a:pt x="26" y="3"/>
                  </a:cubicBezTo>
                  <a:cubicBezTo>
                    <a:pt x="27" y="2"/>
                    <a:pt x="25" y="0"/>
                    <a:pt x="25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89" name="PA_组合 688"/>
          <p:cNvGrpSpPr/>
          <p:nvPr>
            <p:custDataLst>
              <p:tags r:id="rId25"/>
            </p:custDataLst>
          </p:nvPr>
        </p:nvGrpSpPr>
        <p:grpSpPr>
          <a:xfrm>
            <a:off x="8758556" y="5365751"/>
            <a:ext cx="992188" cy="796925"/>
            <a:chOff x="8067676" y="5365751"/>
            <a:chExt cx="992188" cy="796925"/>
          </a:xfrm>
        </p:grpSpPr>
        <p:sp>
          <p:nvSpPr>
            <p:cNvPr id="27" name="Freeform 626"/>
            <p:cNvSpPr>
              <a:spLocks noEditPoints="1"/>
            </p:cNvSpPr>
            <p:nvPr/>
          </p:nvSpPr>
          <p:spPr bwMode="auto">
            <a:xfrm>
              <a:off x="8067676" y="5365751"/>
              <a:ext cx="992188" cy="796925"/>
            </a:xfrm>
            <a:custGeom>
              <a:avLst/>
              <a:gdLst>
                <a:gd name="T0" fmla="*/ 416 w 461"/>
                <a:gd name="T1" fmla="*/ 11 h 371"/>
                <a:gd name="T2" fmla="*/ 104 w 461"/>
                <a:gd name="T3" fmla="*/ 24 h 371"/>
                <a:gd name="T4" fmla="*/ 31 w 461"/>
                <a:gd name="T5" fmla="*/ 32 h 371"/>
                <a:gd name="T6" fmla="*/ 2 w 461"/>
                <a:gd name="T7" fmla="*/ 42 h 371"/>
                <a:gd name="T8" fmla="*/ 4 w 461"/>
                <a:gd name="T9" fmla="*/ 90 h 371"/>
                <a:gd name="T10" fmla="*/ 9 w 461"/>
                <a:gd name="T11" fmla="*/ 188 h 371"/>
                <a:gd name="T12" fmla="*/ 15 w 461"/>
                <a:gd name="T13" fmla="*/ 287 h 371"/>
                <a:gd name="T14" fmla="*/ 35 w 461"/>
                <a:gd name="T15" fmla="*/ 369 h 371"/>
                <a:gd name="T16" fmla="*/ 118 w 461"/>
                <a:gd name="T17" fmla="*/ 356 h 371"/>
                <a:gd name="T18" fmla="*/ 328 w 461"/>
                <a:gd name="T19" fmla="*/ 342 h 371"/>
                <a:gd name="T20" fmla="*/ 421 w 461"/>
                <a:gd name="T21" fmla="*/ 337 h 371"/>
                <a:gd name="T22" fmla="*/ 452 w 461"/>
                <a:gd name="T23" fmla="*/ 314 h 371"/>
                <a:gd name="T24" fmla="*/ 456 w 461"/>
                <a:gd name="T25" fmla="*/ 221 h 371"/>
                <a:gd name="T26" fmla="*/ 458 w 461"/>
                <a:gd name="T27" fmla="*/ 68 h 371"/>
                <a:gd name="T28" fmla="*/ 444 w 461"/>
                <a:gd name="T29" fmla="*/ 35 h 371"/>
                <a:gd name="T30" fmla="*/ 440 w 461"/>
                <a:gd name="T31" fmla="*/ 242 h 371"/>
                <a:gd name="T32" fmla="*/ 436 w 461"/>
                <a:gd name="T33" fmla="*/ 303 h 371"/>
                <a:gd name="T34" fmla="*/ 426 w 461"/>
                <a:gd name="T35" fmla="*/ 321 h 371"/>
                <a:gd name="T36" fmla="*/ 401 w 461"/>
                <a:gd name="T37" fmla="*/ 321 h 371"/>
                <a:gd name="T38" fmla="*/ 327 w 461"/>
                <a:gd name="T39" fmla="*/ 326 h 371"/>
                <a:gd name="T40" fmla="*/ 144 w 461"/>
                <a:gd name="T41" fmla="*/ 337 h 371"/>
                <a:gd name="T42" fmla="*/ 40 w 461"/>
                <a:gd name="T43" fmla="*/ 354 h 371"/>
                <a:gd name="T44" fmla="*/ 28 w 461"/>
                <a:gd name="T45" fmla="*/ 306 h 371"/>
                <a:gd name="T46" fmla="*/ 14 w 461"/>
                <a:gd name="T47" fmla="*/ 123 h 371"/>
                <a:gd name="T48" fmla="*/ 37 w 461"/>
                <a:gd name="T49" fmla="*/ 72 h 371"/>
                <a:gd name="T50" fmla="*/ 138 w 461"/>
                <a:gd name="T51" fmla="*/ 117 h 371"/>
                <a:gd name="T52" fmla="*/ 215 w 461"/>
                <a:gd name="T53" fmla="*/ 156 h 371"/>
                <a:gd name="T54" fmla="*/ 177 w 461"/>
                <a:gd name="T55" fmla="*/ 183 h 371"/>
                <a:gd name="T56" fmla="*/ 89 w 461"/>
                <a:gd name="T57" fmla="*/ 272 h 371"/>
                <a:gd name="T58" fmla="*/ 54 w 461"/>
                <a:gd name="T59" fmla="*/ 323 h 371"/>
                <a:gd name="T60" fmla="*/ 141 w 461"/>
                <a:gd name="T61" fmla="*/ 231 h 371"/>
                <a:gd name="T62" fmla="*/ 220 w 461"/>
                <a:gd name="T63" fmla="*/ 158 h 371"/>
                <a:gd name="T64" fmla="*/ 276 w 461"/>
                <a:gd name="T65" fmla="*/ 168 h 371"/>
                <a:gd name="T66" fmla="*/ 336 w 461"/>
                <a:gd name="T67" fmla="*/ 236 h 371"/>
                <a:gd name="T68" fmla="*/ 403 w 461"/>
                <a:gd name="T69" fmla="*/ 291 h 371"/>
                <a:gd name="T70" fmla="*/ 435 w 461"/>
                <a:gd name="T71" fmla="*/ 300 h 371"/>
                <a:gd name="T72" fmla="*/ 350 w 461"/>
                <a:gd name="T73" fmla="*/ 234 h 371"/>
                <a:gd name="T74" fmla="*/ 304 w 461"/>
                <a:gd name="T75" fmla="*/ 194 h 371"/>
                <a:gd name="T76" fmla="*/ 334 w 461"/>
                <a:gd name="T77" fmla="*/ 129 h 371"/>
                <a:gd name="T78" fmla="*/ 423 w 461"/>
                <a:gd name="T79" fmla="*/ 43 h 371"/>
                <a:gd name="T80" fmla="*/ 417 w 461"/>
                <a:gd name="T81" fmla="*/ 47 h 371"/>
                <a:gd name="T82" fmla="*/ 329 w 461"/>
                <a:gd name="T83" fmla="*/ 115 h 371"/>
                <a:gd name="T84" fmla="*/ 249 w 461"/>
                <a:gd name="T85" fmla="*/ 155 h 371"/>
                <a:gd name="T86" fmla="*/ 170 w 461"/>
                <a:gd name="T87" fmla="*/ 120 h 371"/>
                <a:gd name="T88" fmla="*/ 91 w 461"/>
                <a:gd name="T89" fmla="*/ 87 h 371"/>
                <a:gd name="T90" fmla="*/ 9 w 461"/>
                <a:gd name="T91" fmla="*/ 56 h 371"/>
                <a:gd name="T92" fmla="*/ 7 w 461"/>
                <a:gd name="T93" fmla="*/ 43 h 371"/>
                <a:gd name="T94" fmla="*/ 183 w 461"/>
                <a:gd name="T95" fmla="*/ 34 h 371"/>
                <a:gd name="T96" fmla="*/ 375 w 461"/>
                <a:gd name="T97" fmla="*/ 27 h 371"/>
                <a:gd name="T98" fmla="*/ 437 w 461"/>
                <a:gd name="T99" fmla="*/ 22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61" h="371">
                  <a:moveTo>
                    <a:pt x="459" y="18"/>
                  </a:moveTo>
                  <a:cubicBezTo>
                    <a:pt x="455" y="0"/>
                    <a:pt x="428" y="9"/>
                    <a:pt x="416" y="11"/>
                  </a:cubicBezTo>
                  <a:cubicBezTo>
                    <a:pt x="347" y="19"/>
                    <a:pt x="277" y="14"/>
                    <a:pt x="209" y="19"/>
                  </a:cubicBezTo>
                  <a:cubicBezTo>
                    <a:pt x="174" y="22"/>
                    <a:pt x="139" y="22"/>
                    <a:pt x="104" y="24"/>
                  </a:cubicBezTo>
                  <a:cubicBezTo>
                    <a:pt x="89" y="25"/>
                    <a:pt x="73" y="28"/>
                    <a:pt x="58" y="30"/>
                  </a:cubicBezTo>
                  <a:cubicBezTo>
                    <a:pt x="49" y="31"/>
                    <a:pt x="40" y="31"/>
                    <a:pt x="31" y="32"/>
                  </a:cubicBezTo>
                  <a:cubicBezTo>
                    <a:pt x="22" y="33"/>
                    <a:pt x="13" y="36"/>
                    <a:pt x="4" y="37"/>
                  </a:cubicBezTo>
                  <a:cubicBezTo>
                    <a:pt x="1" y="37"/>
                    <a:pt x="0" y="41"/>
                    <a:pt x="2" y="42"/>
                  </a:cubicBezTo>
                  <a:cubicBezTo>
                    <a:pt x="1" y="43"/>
                    <a:pt x="1" y="43"/>
                    <a:pt x="1" y="45"/>
                  </a:cubicBezTo>
                  <a:cubicBezTo>
                    <a:pt x="0" y="60"/>
                    <a:pt x="3" y="75"/>
                    <a:pt x="4" y="90"/>
                  </a:cubicBezTo>
                  <a:cubicBezTo>
                    <a:pt x="4" y="104"/>
                    <a:pt x="2" y="117"/>
                    <a:pt x="4" y="131"/>
                  </a:cubicBezTo>
                  <a:cubicBezTo>
                    <a:pt x="6" y="150"/>
                    <a:pt x="8" y="169"/>
                    <a:pt x="9" y="188"/>
                  </a:cubicBezTo>
                  <a:cubicBezTo>
                    <a:pt x="10" y="205"/>
                    <a:pt x="8" y="221"/>
                    <a:pt x="9" y="237"/>
                  </a:cubicBezTo>
                  <a:cubicBezTo>
                    <a:pt x="11" y="253"/>
                    <a:pt x="15" y="270"/>
                    <a:pt x="15" y="287"/>
                  </a:cubicBezTo>
                  <a:cubicBezTo>
                    <a:pt x="16" y="302"/>
                    <a:pt x="15" y="317"/>
                    <a:pt x="14" y="332"/>
                  </a:cubicBezTo>
                  <a:cubicBezTo>
                    <a:pt x="14" y="348"/>
                    <a:pt x="13" y="371"/>
                    <a:pt x="35" y="369"/>
                  </a:cubicBezTo>
                  <a:cubicBezTo>
                    <a:pt x="47" y="369"/>
                    <a:pt x="59" y="363"/>
                    <a:pt x="72" y="361"/>
                  </a:cubicBezTo>
                  <a:cubicBezTo>
                    <a:pt x="87" y="358"/>
                    <a:pt x="102" y="358"/>
                    <a:pt x="118" y="356"/>
                  </a:cubicBezTo>
                  <a:cubicBezTo>
                    <a:pt x="150" y="352"/>
                    <a:pt x="184" y="344"/>
                    <a:pt x="217" y="344"/>
                  </a:cubicBezTo>
                  <a:cubicBezTo>
                    <a:pt x="253" y="344"/>
                    <a:pt x="291" y="344"/>
                    <a:pt x="328" y="342"/>
                  </a:cubicBezTo>
                  <a:cubicBezTo>
                    <a:pt x="329" y="344"/>
                    <a:pt x="331" y="345"/>
                    <a:pt x="334" y="345"/>
                  </a:cubicBezTo>
                  <a:cubicBezTo>
                    <a:pt x="363" y="344"/>
                    <a:pt x="391" y="336"/>
                    <a:pt x="421" y="337"/>
                  </a:cubicBezTo>
                  <a:cubicBezTo>
                    <a:pt x="429" y="337"/>
                    <a:pt x="439" y="344"/>
                    <a:pt x="446" y="339"/>
                  </a:cubicBezTo>
                  <a:cubicBezTo>
                    <a:pt x="454" y="334"/>
                    <a:pt x="452" y="322"/>
                    <a:pt x="452" y="314"/>
                  </a:cubicBezTo>
                  <a:cubicBezTo>
                    <a:pt x="451" y="300"/>
                    <a:pt x="450" y="285"/>
                    <a:pt x="451" y="270"/>
                  </a:cubicBezTo>
                  <a:cubicBezTo>
                    <a:pt x="452" y="254"/>
                    <a:pt x="456" y="238"/>
                    <a:pt x="456" y="221"/>
                  </a:cubicBezTo>
                  <a:cubicBezTo>
                    <a:pt x="456" y="187"/>
                    <a:pt x="454" y="152"/>
                    <a:pt x="457" y="117"/>
                  </a:cubicBezTo>
                  <a:cubicBezTo>
                    <a:pt x="458" y="101"/>
                    <a:pt x="458" y="85"/>
                    <a:pt x="458" y="68"/>
                  </a:cubicBezTo>
                  <a:cubicBezTo>
                    <a:pt x="458" y="53"/>
                    <a:pt x="461" y="34"/>
                    <a:pt x="459" y="18"/>
                  </a:cubicBezTo>
                  <a:moveTo>
                    <a:pt x="444" y="35"/>
                  </a:moveTo>
                  <a:cubicBezTo>
                    <a:pt x="443" y="68"/>
                    <a:pt x="443" y="101"/>
                    <a:pt x="442" y="133"/>
                  </a:cubicBezTo>
                  <a:cubicBezTo>
                    <a:pt x="440" y="169"/>
                    <a:pt x="444" y="206"/>
                    <a:pt x="440" y="242"/>
                  </a:cubicBezTo>
                  <a:cubicBezTo>
                    <a:pt x="438" y="254"/>
                    <a:pt x="434" y="267"/>
                    <a:pt x="434" y="279"/>
                  </a:cubicBezTo>
                  <a:cubicBezTo>
                    <a:pt x="434" y="287"/>
                    <a:pt x="436" y="295"/>
                    <a:pt x="436" y="303"/>
                  </a:cubicBezTo>
                  <a:cubicBezTo>
                    <a:pt x="436" y="308"/>
                    <a:pt x="438" y="318"/>
                    <a:pt x="436" y="324"/>
                  </a:cubicBezTo>
                  <a:cubicBezTo>
                    <a:pt x="433" y="323"/>
                    <a:pt x="430" y="321"/>
                    <a:pt x="426" y="321"/>
                  </a:cubicBezTo>
                  <a:cubicBezTo>
                    <a:pt x="419" y="320"/>
                    <a:pt x="411" y="321"/>
                    <a:pt x="403" y="321"/>
                  </a:cubicBezTo>
                  <a:cubicBezTo>
                    <a:pt x="403" y="321"/>
                    <a:pt x="402" y="321"/>
                    <a:pt x="401" y="321"/>
                  </a:cubicBezTo>
                  <a:cubicBezTo>
                    <a:pt x="390" y="320"/>
                    <a:pt x="377" y="321"/>
                    <a:pt x="365" y="322"/>
                  </a:cubicBezTo>
                  <a:cubicBezTo>
                    <a:pt x="353" y="324"/>
                    <a:pt x="340" y="324"/>
                    <a:pt x="327" y="326"/>
                  </a:cubicBezTo>
                  <a:cubicBezTo>
                    <a:pt x="294" y="329"/>
                    <a:pt x="260" y="330"/>
                    <a:pt x="226" y="329"/>
                  </a:cubicBezTo>
                  <a:cubicBezTo>
                    <a:pt x="199" y="329"/>
                    <a:pt x="170" y="332"/>
                    <a:pt x="144" y="337"/>
                  </a:cubicBezTo>
                  <a:cubicBezTo>
                    <a:pt x="115" y="342"/>
                    <a:pt x="86" y="342"/>
                    <a:pt x="57" y="349"/>
                  </a:cubicBezTo>
                  <a:cubicBezTo>
                    <a:pt x="51" y="350"/>
                    <a:pt x="46" y="353"/>
                    <a:pt x="40" y="354"/>
                  </a:cubicBezTo>
                  <a:cubicBezTo>
                    <a:pt x="30" y="357"/>
                    <a:pt x="30" y="354"/>
                    <a:pt x="28" y="346"/>
                  </a:cubicBezTo>
                  <a:cubicBezTo>
                    <a:pt x="25" y="334"/>
                    <a:pt x="28" y="318"/>
                    <a:pt x="28" y="306"/>
                  </a:cubicBezTo>
                  <a:cubicBezTo>
                    <a:pt x="29" y="276"/>
                    <a:pt x="22" y="246"/>
                    <a:pt x="22" y="216"/>
                  </a:cubicBezTo>
                  <a:cubicBezTo>
                    <a:pt x="23" y="185"/>
                    <a:pt x="17" y="154"/>
                    <a:pt x="14" y="123"/>
                  </a:cubicBezTo>
                  <a:cubicBezTo>
                    <a:pt x="13" y="101"/>
                    <a:pt x="12" y="80"/>
                    <a:pt x="10" y="59"/>
                  </a:cubicBezTo>
                  <a:cubicBezTo>
                    <a:pt x="19" y="61"/>
                    <a:pt x="28" y="67"/>
                    <a:pt x="37" y="72"/>
                  </a:cubicBezTo>
                  <a:cubicBezTo>
                    <a:pt x="50" y="78"/>
                    <a:pt x="63" y="85"/>
                    <a:pt x="76" y="92"/>
                  </a:cubicBezTo>
                  <a:cubicBezTo>
                    <a:pt x="96" y="101"/>
                    <a:pt x="118" y="107"/>
                    <a:pt x="138" y="117"/>
                  </a:cubicBezTo>
                  <a:cubicBezTo>
                    <a:pt x="154" y="125"/>
                    <a:pt x="169" y="136"/>
                    <a:pt x="187" y="143"/>
                  </a:cubicBezTo>
                  <a:cubicBezTo>
                    <a:pt x="196" y="146"/>
                    <a:pt x="206" y="151"/>
                    <a:pt x="215" y="156"/>
                  </a:cubicBezTo>
                  <a:cubicBezTo>
                    <a:pt x="209" y="163"/>
                    <a:pt x="202" y="164"/>
                    <a:pt x="194" y="169"/>
                  </a:cubicBezTo>
                  <a:cubicBezTo>
                    <a:pt x="188" y="172"/>
                    <a:pt x="183" y="178"/>
                    <a:pt x="177" y="183"/>
                  </a:cubicBezTo>
                  <a:cubicBezTo>
                    <a:pt x="161" y="197"/>
                    <a:pt x="144" y="213"/>
                    <a:pt x="130" y="229"/>
                  </a:cubicBezTo>
                  <a:cubicBezTo>
                    <a:pt x="116" y="243"/>
                    <a:pt x="104" y="259"/>
                    <a:pt x="89" y="272"/>
                  </a:cubicBezTo>
                  <a:cubicBezTo>
                    <a:pt x="74" y="286"/>
                    <a:pt x="59" y="301"/>
                    <a:pt x="48" y="317"/>
                  </a:cubicBezTo>
                  <a:cubicBezTo>
                    <a:pt x="45" y="321"/>
                    <a:pt x="50" y="326"/>
                    <a:pt x="54" y="323"/>
                  </a:cubicBezTo>
                  <a:cubicBezTo>
                    <a:pt x="70" y="311"/>
                    <a:pt x="81" y="293"/>
                    <a:pt x="97" y="280"/>
                  </a:cubicBezTo>
                  <a:cubicBezTo>
                    <a:pt x="113" y="265"/>
                    <a:pt x="126" y="247"/>
                    <a:pt x="141" y="231"/>
                  </a:cubicBezTo>
                  <a:cubicBezTo>
                    <a:pt x="156" y="215"/>
                    <a:pt x="173" y="200"/>
                    <a:pt x="189" y="185"/>
                  </a:cubicBezTo>
                  <a:cubicBezTo>
                    <a:pt x="199" y="176"/>
                    <a:pt x="213" y="170"/>
                    <a:pt x="220" y="158"/>
                  </a:cubicBezTo>
                  <a:cubicBezTo>
                    <a:pt x="228" y="162"/>
                    <a:pt x="236" y="166"/>
                    <a:pt x="244" y="170"/>
                  </a:cubicBezTo>
                  <a:cubicBezTo>
                    <a:pt x="257" y="176"/>
                    <a:pt x="265" y="176"/>
                    <a:pt x="276" y="168"/>
                  </a:cubicBezTo>
                  <a:cubicBezTo>
                    <a:pt x="283" y="178"/>
                    <a:pt x="288" y="192"/>
                    <a:pt x="297" y="201"/>
                  </a:cubicBezTo>
                  <a:cubicBezTo>
                    <a:pt x="309" y="213"/>
                    <a:pt x="322" y="225"/>
                    <a:pt x="336" y="236"/>
                  </a:cubicBezTo>
                  <a:cubicBezTo>
                    <a:pt x="351" y="250"/>
                    <a:pt x="368" y="262"/>
                    <a:pt x="384" y="276"/>
                  </a:cubicBezTo>
                  <a:cubicBezTo>
                    <a:pt x="390" y="281"/>
                    <a:pt x="396" y="287"/>
                    <a:pt x="403" y="291"/>
                  </a:cubicBezTo>
                  <a:cubicBezTo>
                    <a:pt x="407" y="294"/>
                    <a:pt x="421" y="299"/>
                    <a:pt x="422" y="304"/>
                  </a:cubicBezTo>
                  <a:cubicBezTo>
                    <a:pt x="425" y="312"/>
                    <a:pt x="437" y="308"/>
                    <a:pt x="435" y="300"/>
                  </a:cubicBezTo>
                  <a:cubicBezTo>
                    <a:pt x="432" y="288"/>
                    <a:pt x="416" y="285"/>
                    <a:pt x="407" y="279"/>
                  </a:cubicBezTo>
                  <a:cubicBezTo>
                    <a:pt x="387" y="265"/>
                    <a:pt x="369" y="248"/>
                    <a:pt x="350" y="234"/>
                  </a:cubicBezTo>
                  <a:cubicBezTo>
                    <a:pt x="341" y="227"/>
                    <a:pt x="333" y="219"/>
                    <a:pt x="325" y="211"/>
                  </a:cubicBezTo>
                  <a:cubicBezTo>
                    <a:pt x="318" y="205"/>
                    <a:pt x="310" y="200"/>
                    <a:pt x="304" y="194"/>
                  </a:cubicBezTo>
                  <a:cubicBezTo>
                    <a:pt x="295" y="186"/>
                    <a:pt x="290" y="173"/>
                    <a:pt x="281" y="164"/>
                  </a:cubicBezTo>
                  <a:cubicBezTo>
                    <a:pt x="298" y="150"/>
                    <a:pt x="315" y="140"/>
                    <a:pt x="334" y="129"/>
                  </a:cubicBezTo>
                  <a:cubicBezTo>
                    <a:pt x="371" y="110"/>
                    <a:pt x="398" y="80"/>
                    <a:pt x="430" y="54"/>
                  </a:cubicBezTo>
                  <a:cubicBezTo>
                    <a:pt x="436" y="49"/>
                    <a:pt x="429" y="42"/>
                    <a:pt x="423" y="43"/>
                  </a:cubicBezTo>
                  <a:cubicBezTo>
                    <a:pt x="423" y="43"/>
                    <a:pt x="422" y="43"/>
                    <a:pt x="422" y="43"/>
                  </a:cubicBezTo>
                  <a:cubicBezTo>
                    <a:pt x="419" y="43"/>
                    <a:pt x="418" y="45"/>
                    <a:pt x="417" y="47"/>
                  </a:cubicBezTo>
                  <a:cubicBezTo>
                    <a:pt x="403" y="58"/>
                    <a:pt x="390" y="70"/>
                    <a:pt x="376" y="83"/>
                  </a:cubicBezTo>
                  <a:cubicBezTo>
                    <a:pt x="363" y="95"/>
                    <a:pt x="345" y="106"/>
                    <a:pt x="329" y="115"/>
                  </a:cubicBezTo>
                  <a:cubicBezTo>
                    <a:pt x="312" y="125"/>
                    <a:pt x="294" y="133"/>
                    <a:pt x="278" y="145"/>
                  </a:cubicBezTo>
                  <a:cubicBezTo>
                    <a:pt x="268" y="154"/>
                    <a:pt x="263" y="162"/>
                    <a:pt x="249" y="155"/>
                  </a:cubicBezTo>
                  <a:cubicBezTo>
                    <a:pt x="240" y="151"/>
                    <a:pt x="232" y="145"/>
                    <a:pt x="223" y="142"/>
                  </a:cubicBezTo>
                  <a:cubicBezTo>
                    <a:pt x="205" y="135"/>
                    <a:pt x="186" y="129"/>
                    <a:pt x="170" y="120"/>
                  </a:cubicBezTo>
                  <a:cubicBezTo>
                    <a:pt x="155" y="112"/>
                    <a:pt x="141" y="103"/>
                    <a:pt x="125" y="97"/>
                  </a:cubicBezTo>
                  <a:cubicBezTo>
                    <a:pt x="114" y="94"/>
                    <a:pt x="102" y="91"/>
                    <a:pt x="91" y="87"/>
                  </a:cubicBezTo>
                  <a:cubicBezTo>
                    <a:pt x="79" y="83"/>
                    <a:pt x="67" y="76"/>
                    <a:pt x="54" y="71"/>
                  </a:cubicBezTo>
                  <a:cubicBezTo>
                    <a:pt x="40" y="65"/>
                    <a:pt x="25" y="57"/>
                    <a:pt x="9" y="56"/>
                  </a:cubicBezTo>
                  <a:cubicBezTo>
                    <a:pt x="9" y="52"/>
                    <a:pt x="8" y="48"/>
                    <a:pt x="7" y="44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34" y="45"/>
                    <a:pt x="63" y="42"/>
                    <a:pt x="90" y="39"/>
                  </a:cubicBezTo>
                  <a:cubicBezTo>
                    <a:pt x="121" y="35"/>
                    <a:pt x="151" y="34"/>
                    <a:pt x="183" y="34"/>
                  </a:cubicBezTo>
                  <a:cubicBezTo>
                    <a:pt x="213" y="34"/>
                    <a:pt x="243" y="29"/>
                    <a:pt x="273" y="29"/>
                  </a:cubicBezTo>
                  <a:cubicBezTo>
                    <a:pt x="307" y="29"/>
                    <a:pt x="341" y="28"/>
                    <a:pt x="375" y="27"/>
                  </a:cubicBezTo>
                  <a:cubicBezTo>
                    <a:pt x="391" y="26"/>
                    <a:pt x="405" y="26"/>
                    <a:pt x="421" y="24"/>
                  </a:cubicBezTo>
                  <a:cubicBezTo>
                    <a:pt x="426" y="24"/>
                    <a:pt x="433" y="22"/>
                    <a:pt x="437" y="22"/>
                  </a:cubicBezTo>
                  <a:cubicBezTo>
                    <a:pt x="447" y="22"/>
                    <a:pt x="444" y="25"/>
                    <a:pt x="444" y="35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627"/>
            <p:cNvSpPr>
              <a:spLocks/>
            </p:cNvSpPr>
            <p:nvPr/>
          </p:nvSpPr>
          <p:spPr bwMode="auto">
            <a:xfrm>
              <a:off x="8088313" y="5449888"/>
              <a:ext cx="76200" cy="147638"/>
            </a:xfrm>
            <a:custGeom>
              <a:avLst/>
              <a:gdLst>
                <a:gd name="T0" fmla="*/ 34 w 35"/>
                <a:gd name="T1" fmla="*/ 0 h 69"/>
                <a:gd name="T2" fmla="*/ 23 w 35"/>
                <a:gd name="T3" fmla="*/ 21 h 69"/>
                <a:gd name="T4" fmla="*/ 10 w 35"/>
                <a:gd name="T5" fmla="*/ 41 h 69"/>
                <a:gd name="T6" fmla="*/ 4 w 35"/>
                <a:gd name="T7" fmla="*/ 57 h 69"/>
                <a:gd name="T8" fmla="*/ 1 w 35"/>
                <a:gd name="T9" fmla="*/ 68 h 69"/>
                <a:gd name="T10" fmla="*/ 2 w 35"/>
                <a:gd name="T11" fmla="*/ 68 h 69"/>
                <a:gd name="T12" fmla="*/ 9 w 35"/>
                <a:gd name="T13" fmla="*/ 54 h 69"/>
                <a:gd name="T14" fmla="*/ 15 w 35"/>
                <a:gd name="T15" fmla="*/ 37 h 69"/>
                <a:gd name="T16" fmla="*/ 34 w 35"/>
                <a:gd name="T17" fmla="*/ 1 h 69"/>
                <a:gd name="T18" fmla="*/ 34 w 35"/>
                <a:gd name="T1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69">
                  <a:moveTo>
                    <a:pt x="34" y="0"/>
                  </a:moveTo>
                  <a:cubicBezTo>
                    <a:pt x="30" y="7"/>
                    <a:pt x="27" y="14"/>
                    <a:pt x="23" y="21"/>
                  </a:cubicBezTo>
                  <a:cubicBezTo>
                    <a:pt x="19" y="28"/>
                    <a:pt x="13" y="34"/>
                    <a:pt x="10" y="41"/>
                  </a:cubicBezTo>
                  <a:cubicBezTo>
                    <a:pt x="7" y="46"/>
                    <a:pt x="7" y="52"/>
                    <a:pt x="4" y="57"/>
                  </a:cubicBezTo>
                  <a:cubicBezTo>
                    <a:pt x="1" y="61"/>
                    <a:pt x="0" y="64"/>
                    <a:pt x="1" y="68"/>
                  </a:cubicBezTo>
                  <a:cubicBezTo>
                    <a:pt x="1" y="69"/>
                    <a:pt x="2" y="69"/>
                    <a:pt x="2" y="68"/>
                  </a:cubicBezTo>
                  <a:cubicBezTo>
                    <a:pt x="3" y="62"/>
                    <a:pt x="6" y="59"/>
                    <a:pt x="9" y="54"/>
                  </a:cubicBezTo>
                  <a:cubicBezTo>
                    <a:pt x="11" y="48"/>
                    <a:pt x="11" y="43"/>
                    <a:pt x="15" y="37"/>
                  </a:cubicBezTo>
                  <a:cubicBezTo>
                    <a:pt x="23" y="26"/>
                    <a:pt x="29" y="14"/>
                    <a:pt x="34" y="1"/>
                  </a:cubicBezTo>
                  <a:cubicBezTo>
                    <a:pt x="35" y="0"/>
                    <a:pt x="34" y="0"/>
                    <a:pt x="34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628"/>
            <p:cNvSpPr>
              <a:spLocks/>
            </p:cNvSpPr>
            <p:nvPr/>
          </p:nvSpPr>
          <p:spPr bwMode="auto">
            <a:xfrm>
              <a:off x="8105776" y="5484813"/>
              <a:ext cx="103188" cy="149225"/>
            </a:xfrm>
            <a:custGeom>
              <a:avLst/>
              <a:gdLst>
                <a:gd name="T0" fmla="*/ 45 w 48"/>
                <a:gd name="T1" fmla="*/ 2 h 70"/>
                <a:gd name="T2" fmla="*/ 29 w 48"/>
                <a:gd name="T3" fmla="*/ 23 h 70"/>
                <a:gd name="T4" fmla="*/ 13 w 48"/>
                <a:gd name="T5" fmla="*/ 42 h 70"/>
                <a:gd name="T6" fmla="*/ 0 w 48"/>
                <a:gd name="T7" fmla="*/ 70 h 70"/>
                <a:gd name="T8" fmla="*/ 1 w 48"/>
                <a:gd name="T9" fmla="*/ 70 h 70"/>
                <a:gd name="T10" fmla="*/ 21 w 48"/>
                <a:gd name="T11" fmla="*/ 37 h 70"/>
                <a:gd name="T12" fmla="*/ 47 w 48"/>
                <a:gd name="T13" fmla="*/ 3 h 70"/>
                <a:gd name="T14" fmla="*/ 45 w 48"/>
                <a:gd name="T15" fmla="*/ 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70">
                  <a:moveTo>
                    <a:pt x="45" y="2"/>
                  </a:moveTo>
                  <a:cubicBezTo>
                    <a:pt x="40" y="9"/>
                    <a:pt x="35" y="16"/>
                    <a:pt x="29" y="23"/>
                  </a:cubicBezTo>
                  <a:cubicBezTo>
                    <a:pt x="24" y="30"/>
                    <a:pt x="18" y="35"/>
                    <a:pt x="13" y="42"/>
                  </a:cubicBezTo>
                  <a:cubicBezTo>
                    <a:pt x="7" y="49"/>
                    <a:pt x="1" y="60"/>
                    <a:pt x="0" y="70"/>
                  </a:cubicBezTo>
                  <a:cubicBezTo>
                    <a:pt x="0" y="70"/>
                    <a:pt x="1" y="70"/>
                    <a:pt x="1" y="70"/>
                  </a:cubicBezTo>
                  <a:cubicBezTo>
                    <a:pt x="5" y="58"/>
                    <a:pt x="12" y="46"/>
                    <a:pt x="21" y="37"/>
                  </a:cubicBezTo>
                  <a:cubicBezTo>
                    <a:pt x="31" y="27"/>
                    <a:pt x="39" y="14"/>
                    <a:pt x="47" y="3"/>
                  </a:cubicBezTo>
                  <a:cubicBezTo>
                    <a:pt x="48" y="1"/>
                    <a:pt x="46" y="0"/>
                    <a:pt x="45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629"/>
            <p:cNvSpPr>
              <a:spLocks/>
            </p:cNvSpPr>
            <p:nvPr/>
          </p:nvSpPr>
          <p:spPr bwMode="auto">
            <a:xfrm>
              <a:off x="8096251" y="5480051"/>
              <a:ext cx="160338" cy="225425"/>
            </a:xfrm>
            <a:custGeom>
              <a:avLst/>
              <a:gdLst>
                <a:gd name="T0" fmla="*/ 73 w 75"/>
                <a:gd name="T1" fmla="*/ 1 h 105"/>
                <a:gd name="T2" fmla="*/ 29 w 75"/>
                <a:gd name="T3" fmla="*/ 58 h 105"/>
                <a:gd name="T4" fmla="*/ 13 w 75"/>
                <a:gd name="T5" fmla="*/ 81 h 105"/>
                <a:gd name="T6" fmla="*/ 0 w 75"/>
                <a:gd name="T7" fmla="*/ 104 h 105"/>
                <a:gd name="T8" fmla="*/ 2 w 75"/>
                <a:gd name="T9" fmla="*/ 104 h 105"/>
                <a:gd name="T10" fmla="*/ 74 w 75"/>
                <a:gd name="T11" fmla="*/ 2 h 105"/>
                <a:gd name="T12" fmla="*/ 73 w 75"/>
                <a:gd name="T13" fmla="*/ 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105">
                  <a:moveTo>
                    <a:pt x="73" y="1"/>
                  </a:moveTo>
                  <a:cubicBezTo>
                    <a:pt x="58" y="21"/>
                    <a:pt x="43" y="39"/>
                    <a:pt x="29" y="58"/>
                  </a:cubicBezTo>
                  <a:cubicBezTo>
                    <a:pt x="23" y="66"/>
                    <a:pt x="18" y="73"/>
                    <a:pt x="13" y="81"/>
                  </a:cubicBezTo>
                  <a:cubicBezTo>
                    <a:pt x="9" y="88"/>
                    <a:pt x="3" y="96"/>
                    <a:pt x="0" y="104"/>
                  </a:cubicBezTo>
                  <a:cubicBezTo>
                    <a:pt x="0" y="105"/>
                    <a:pt x="1" y="105"/>
                    <a:pt x="2" y="104"/>
                  </a:cubicBezTo>
                  <a:cubicBezTo>
                    <a:pt x="22" y="68"/>
                    <a:pt x="50" y="36"/>
                    <a:pt x="74" y="2"/>
                  </a:cubicBezTo>
                  <a:cubicBezTo>
                    <a:pt x="75" y="1"/>
                    <a:pt x="73" y="0"/>
                    <a:pt x="73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630"/>
            <p:cNvSpPr>
              <a:spLocks/>
            </p:cNvSpPr>
            <p:nvPr/>
          </p:nvSpPr>
          <p:spPr bwMode="auto">
            <a:xfrm>
              <a:off x="8105776" y="5495926"/>
              <a:ext cx="184150" cy="290513"/>
            </a:xfrm>
            <a:custGeom>
              <a:avLst/>
              <a:gdLst>
                <a:gd name="T0" fmla="*/ 82 w 85"/>
                <a:gd name="T1" fmla="*/ 1 h 136"/>
                <a:gd name="T2" fmla="*/ 60 w 85"/>
                <a:gd name="T3" fmla="*/ 32 h 136"/>
                <a:gd name="T4" fmla="*/ 38 w 85"/>
                <a:gd name="T5" fmla="*/ 65 h 136"/>
                <a:gd name="T6" fmla="*/ 16 w 85"/>
                <a:gd name="T7" fmla="*/ 101 h 136"/>
                <a:gd name="T8" fmla="*/ 0 w 85"/>
                <a:gd name="T9" fmla="*/ 134 h 136"/>
                <a:gd name="T10" fmla="*/ 1 w 85"/>
                <a:gd name="T11" fmla="*/ 135 h 136"/>
                <a:gd name="T12" fmla="*/ 16 w 85"/>
                <a:gd name="T13" fmla="*/ 107 h 136"/>
                <a:gd name="T14" fmla="*/ 38 w 85"/>
                <a:gd name="T15" fmla="*/ 71 h 136"/>
                <a:gd name="T16" fmla="*/ 47 w 85"/>
                <a:gd name="T17" fmla="*/ 54 h 136"/>
                <a:gd name="T18" fmla="*/ 59 w 85"/>
                <a:gd name="T19" fmla="*/ 39 h 136"/>
                <a:gd name="T20" fmla="*/ 68 w 85"/>
                <a:gd name="T21" fmla="*/ 22 h 136"/>
                <a:gd name="T22" fmla="*/ 84 w 85"/>
                <a:gd name="T23" fmla="*/ 3 h 136"/>
                <a:gd name="T24" fmla="*/ 82 w 85"/>
                <a:gd name="T25" fmla="*/ 1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5" h="136">
                  <a:moveTo>
                    <a:pt x="82" y="1"/>
                  </a:moveTo>
                  <a:cubicBezTo>
                    <a:pt x="74" y="11"/>
                    <a:pt x="66" y="21"/>
                    <a:pt x="60" y="32"/>
                  </a:cubicBezTo>
                  <a:cubicBezTo>
                    <a:pt x="53" y="44"/>
                    <a:pt x="44" y="53"/>
                    <a:pt x="38" y="65"/>
                  </a:cubicBezTo>
                  <a:cubicBezTo>
                    <a:pt x="31" y="77"/>
                    <a:pt x="23" y="88"/>
                    <a:pt x="16" y="101"/>
                  </a:cubicBezTo>
                  <a:cubicBezTo>
                    <a:pt x="10" y="111"/>
                    <a:pt x="8" y="124"/>
                    <a:pt x="0" y="134"/>
                  </a:cubicBezTo>
                  <a:cubicBezTo>
                    <a:pt x="0" y="135"/>
                    <a:pt x="1" y="136"/>
                    <a:pt x="1" y="135"/>
                  </a:cubicBezTo>
                  <a:cubicBezTo>
                    <a:pt x="10" y="128"/>
                    <a:pt x="12" y="116"/>
                    <a:pt x="16" y="107"/>
                  </a:cubicBezTo>
                  <a:cubicBezTo>
                    <a:pt x="22" y="94"/>
                    <a:pt x="31" y="83"/>
                    <a:pt x="38" y="71"/>
                  </a:cubicBezTo>
                  <a:cubicBezTo>
                    <a:pt x="41" y="65"/>
                    <a:pt x="44" y="60"/>
                    <a:pt x="47" y="54"/>
                  </a:cubicBezTo>
                  <a:cubicBezTo>
                    <a:pt x="51" y="49"/>
                    <a:pt x="56" y="44"/>
                    <a:pt x="59" y="39"/>
                  </a:cubicBezTo>
                  <a:cubicBezTo>
                    <a:pt x="63" y="33"/>
                    <a:pt x="65" y="28"/>
                    <a:pt x="68" y="22"/>
                  </a:cubicBezTo>
                  <a:cubicBezTo>
                    <a:pt x="73" y="15"/>
                    <a:pt x="79" y="9"/>
                    <a:pt x="84" y="3"/>
                  </a:cubicBezTo>
                  <a:cubicBezTo>
                    <a:pt x="85" y="2"/>
                    <a:pt x="84" y="0"/>
                    <a:pt x="82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631"/>
            <p:cNvSpPr>
              <a:spLocks/>
            </p:cNvSpPr>
            <p:nvPr/>
          </p:nvSpPr>
          <p:spPr bwMode="auto">
            <a:xfrm>
              <a:off x="8121651" y="5553076"/>
              <a:ext cx="201613" cy="309563"/>
            </a:xfrm>
            <a:custGeom>
              <a:avLst/>
              <a:gdLst>
                <a:gd name="T0" fmla="*/ 90 w 94"/>
                <a:gd name="T1" fmla="*/ 2 h 144"/>
                <a:gd name="T2" fmla="*/ 67 w 94"/>
                <a:gd name="T3" fmla="*/ 37 h 144"/>
                <a:gd name="T4" fmla="*/ 42 w 94"/>
                <a:gd name="T5" fmla="*/ 71 h 144"/>
                <a:gd name="T6" fmla="*/ 20 w 94"/>
                <a:gd name="T7" fmla="*/ 106 h 144"/>
                <a:gd name="T8" fmla="*/ 11 w 94"/>
                <a:gd name="T9" fmla="*/ 123 h 144"/>
                <a:gd name="T10" fmla="*/ 1 w 94"/>
                <a:gd name="T11" fmla="*/ 142 h 144"/>
                <a:gd name="T12" fmla="*/ 2 w 94"/>
                <a:gd name="T13" fmla="*/ 143 h 144"/>
                <a:gd name="T14" fmla="*/ 9 w 94"/>
                <a:gd name="T15" fmla="*/ 132 h 144"/>
                <a:gd name="T16" fmla="*/ 18 w 94"/>
                <a:gd name="T17" fmla="*/ 117 h 144"/>
                <a:gd name="T18" fmla="*/ 42 w 94"/>
                <a:gd name="T19" fmla="*/ 77 h 144"/>
                <a:gd name="T20" fmla="*/ 68 w 94"/>
                <a:gd name="T21" fmla="*/ 41 h 144"/>
                <a:gd name="T22" fmla="*/ 93 w 94"/>
                <a:gd name="T23" fmla="*/ 3 h 144"/>
                <a:gd name="T24" fmla="*/ 90 w 94"/>
                <a:gd name="T25" fmla="*/ 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4" h="144">
                  <a:moveTo>
                    <a:pt x="90" y="2"/>
                  </a:moveTo>
                  <a:cubicBezTo>
                    <a:pt x="82" y="13"/>
                    <a:pt x="75" y="26"/>
                    <a:pt x="67" y="37"/>
                  </a:cubicBezTo>
                  <a:cubicBezTo>
                    <a:pt x="59" y="49"/>
                    <a:pt x="50" y="60"/>
                    <a:pt x="42" y="71"/>
                  </a:cubicBezTo>
                  <a:cubicBezTo>
                    <a:pt x="34" y="82"/>
                    <a:pt x="27" y="94"/>
                    <a:pt x="20" y="106"/>
                  </a:cubicBezTo>
                  <a:cubicBezTo>
                    <a:pt x="17" y="112"/>
                    <a:pt x="14" y="117"/>
                    <a:pt x="11" y="123"/>
                  </a:cubicBezTo>
                  <a:cubicBezTo>
                    <a:pt x="7" y="129"/>
                    <a:pt x="5" y="137"/>
                    <a:pt x="1" y="142"/>
                  </a:cubicBezTo>
                  <a:cubicBezTo>
                    <a:pt x="0" y="143"/>
                    <a:pt x="1" y="144"/>
                    <a:pt x="2" y="143"/>
                  </a:cubicBezTo>
                  <a:cubicBezTo>
                    <a:pt x="6" y="140"/>
                    <a:pt x="7" y="137"/>
                    <a:pt x="9" y="132"/>
                  </a:cubicBezTo>
                  <a:cubicBezTo>
                    <a:pt x="12" y="127"/>
                    <a:pt x="15" y="122"/>
                    <a:pt x="18" y="117"/>
                  </a:cubicBezTo>
                  <a:cubicBezTo>
                    <a:pt x="26" y="103"/>
                    <a:pt x="33" y="90"/>
                    <a:pt x="42" y="77"/>
                  </a:cubicBezTo>
                  <a:cubicBezTo>
                    <a:pt x="50" y="65"/>
                    <a:pt x="59" y="53"/>
                    <a:pt x="68" y="41"/>
                  </a:cubicBezTo>
                  <a:cubicBezTo>
                    <a:pt x="76" y="29"/>
                    <a:pt x="84" y="16"/>
                    <a:pt x="93" y="3"/>
                  </a:cubicBezTo>
                  <a:cubicBezTo>
                    <a:pt x="94" y="2"/>
                    <a:pt x="91" y="0"/>
                    <a:pt x="90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632"/>
            <p:cNvSpPr>
              <a:spLocks/>
            </p:cNvSpPr>
            <p:nvPr/>
          </p:nvSpPr>
          <p:spPr bwMode="auto">
            <a:xfrm>
              <a:off x="8164513" y="5645151"/>
              <a:ext cx="134938" cy="220663"/>
            </a:xfrm>
            <a:custGeom>
              <a:avLst/>
              <a:gdLst>
                <a:gd name="T0" fmla="*/ 61 w 63"/>
                <a:gd name="T1" fmla="*/ 1 h 103"/>
                <a:gd name="T2" fmla="*/ 46 w 63"/>
                <a:gd name="T3" fmla="*/ 24 h 103"/>
                <a:gd name="T4" fmla="*/ 26 w 63"/>
                <a:gd name="T5" fmla="*/ 54 h 103"/>
                <a:gd name="T6" fmla="*/ 12 w 63"/>
                <a:gd name="T7" fmla="*/ 76 h 103"/>
                <a:gd name="T8" fmla="*/ 1 w 63"/>
                <a:gd name="T9" fmla="*/ 102 h 103"/>
                <a:gd name="T10" fmla="*/ 2 w 63"/>
                <a:gd name="T11" fmla="*/ 103 h 103"/>
                <a:gd name="T12" fmla="*/ 12 w 63"/>
                <a:gd name="T13" fmla="*/ 82 h 103"/>
                <a:gd name="T14" fmla="*/ 29 w 63"/>
                <a:gd name="T15" fmla="*/ 55 h 103"/>
                <a:gd name="T16" fmla="*/ 43 w 63"/>
                <a:gd name="T17" fmla="*/ 33 h 103"/>
                <a:gd name="T18" fmla="*/ 62 w 63"/>
                <a:gd name="T19" fmla="*/ 3 h 103"/>
                <a:gd name="T20" fmla="*/ 61 w 63"/>
                <a:gd name="T21" fmla="*/ 1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" h="103">
                  <a:moveTo>
                    <a:pt x="61" y="1"/>
                  </a:moveTo>
                  <a:cubicBezTo>
                    <a:pt x="55" y="8"/>
                    <a:pt x="51" y="16"/>
                    <a:pt x="46" y="24"/>
                  </a:cubicBezTo>
                  <a:cubicBezTo>
                    <a:pt x="40" y="34"/>
                    <a:pt x="33" y="45"/>
                    <a:pt x="26" y="54"/>
                  </a:cubicBezTo>
                  <a:cubicBezTo>
                    <a:pt x="21" y="61"/>
                    <a:pt x="16" y="68"/>
                    <a:pt x="12" y="76"/>
                  </a:cubicBezTo>
                  <a:cubicBezTo>
                    <a:pt x="8" y="84"/>
                    <a:pt x="6" y="94"/>
                    <a:pt x="1" y="102"/>
                  </a:cubicBezTo>
                  <a:cubicBezTo>
                    <a:pt x="0" y="102"/>
                    <a:pt x="1" y="103"/>
                    <a:pt x="2" y="103"/>
                  </a:cubicBezTo>
                  <a:cubicBezTo>
                    <a:pt x="7" y="97"/>
                    <a:pt x="9" y="89"/>
                    <a:pt x="12" y="82"/>
                  </a:cubicBezTo>
                  <a:cubicBezTo>
                    <a:pt x="17" y="72"/>
                    <a:pt x="22" y="63"/>
                    <a:pt x="29" y="55"/>
                  </a:cubicBezTo>
                  <a:cubicBezTo>
                    <a:pt x="34" y="48"/>
                    <a:pt x="39" y="40"/>
                    <a:pt x="43" y="33"/>
                  </a:cubicBezTo>
                  <a:cubicBezTo>
                    <a:pt x="49" y="23"/>
                    <a:pt x="55" y="12"/>
                    <a:pt x="62" y="3"/>
                  </a:cubicBezTo>
                  <a:cubicBezTo>
                    <a:pt x="63" y="2"/>
                    <a:pt x="62" y="0"/>
                    <a:pt x="61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633"/>
            <p:cNvSpPr>
              <a:spLocks/>
            </p:cNvSpPr>
            <p:nvPr/>
          </p:nvSpPr>
          <p:spPr bwMode="auto">
            <a:xfrm>
              <a:off x="8110538" y="5681663"/>
              <a:ext cx="209550" cy="314325"/>
            </a:xfrm>
            <a:custGeom>
              <a:avLst/>
              <a:gdLst>
                <a:gd name="T0" fmla="*/ 97 w 97"/>
                <a:gd name="T1" fmla="*/ 0 h 146"/>
                <a:gd name="T2" fmla="*/ 96 w 97"/>
                <a:gd name="T3" fmla="*/ 0 h 146"/>
                <a:gd name="T4" fmla="*/ 91 w 97"/>
                <a:gd name="T5" fmla="*/ 8 h 146"/>
                <a:gd name="T6" fmla="*/ 87 w 97"/>
                <a:gd name="T7" fmla="*/ 15 h 146"/>
                <a:gd name="T8" fmla="*/ 73 w 97"/>
                <a:gd name="T9" fmla="*/ 33 h 146"/>
                <a:gd name="T10" fmla="*/ 51 w 97"/>
                <a:gd name="T11" fmla="*/ 66 h 146"/>
                <a:gd name="T12" fmla="*/ 24 w 97"/>
                <a:gd name="T13" fmla="*/ 105 h 146"/>
                <a:gd name="T14" fmla="*/ 11 w 97"/>
                <a:gd name="T15" fmla="*/ 126 h 146"/>
                <a:gd name="T16" fmla="*/ 6 w 97"/>
                <a:gd name="T17" fmla="*/ 134 h 146"/>
                <a:gd name="T18" fmla="*/ 1 w 97"/>
                <a:gd name="T19" fmla="*/ 144 h 146"/>
                <a:gd name="T20" fmla="*/ 2 w 97"/>
                <a:gd name="T21" fmla="*/ 145 h 146"/>
                <a:gd name="T22" fmla="*/ 12 w 97"/>
                <a:gd name="T23" fmla="*/ 130 h 146"/>
                <a:gd name="T24" fmla="*/ 25 w 97"/>
                <a:gd name="T25" fmla="*/ 110 h 146"/>
                <a:gd name="T26" fmla="*/ 55 w 97"/>
                <a:gd name="T27" fmla="*/ 64 h 146"/>
                <a:gd name="T28" fmla="*/ 68 w 97"/>
                <a:gd name="T29" fmla="*/ 44 h 146"/>
                <a:gd name="T30" fmla="*/ 83 w 97"/>
                <a:gd name="T31" fmla="*/ 26 h 146"/>
                <a:gd name="T32" fmla="*/ 93 w 97"/>
                <a:gd name="T33" fmla="*/ 7 h 146"/>
                <a:gd name="T34" fmla="*/ 97 w 97"/>
                <a:gd name="T35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7" h="146">
                  <a:moveTo>
                    <a:pt x="97" y="0"/>
                  </a:moveTo>
                  <a:cubicBezTo>
                    <a:pt x="97" y="0"/>
                    <a:pt x="96" y="0"/>
                    <a:pt x="96" y="0"/>
                  </a:cubicBezTo>
                  <a:cubicBezTo>
                    <a:pt x="96" y="5"/>
                    <a:pt x="93" y="5"/>
                    <a:pt x="91" y="8"/>
                  </a:cubicBezTo>
                  <a:cubicBezTo>
                    <a:pt x="89" y="10"/>
                    <a:pt x="88" y="13"/>
                    <a:pt x="87" y="15"/>
                  </a:cubicBezTo>
                  <a:cubicBezTo>
                    <a:pt x="84" y="22"/>
                    <a:pt x="79" y="28"/>
                    <a:pt x="73" y="33"/>
                  </a:cubicBezTo>
                  <a:cubicBezTo>
                    <a:pt x="64" y="43"/>
                    <a:pt x="59" y="54"/>
                    <a:pt x="51" y="66"/>
                  </a:cubicBezTo>
                  <a:cubicBezTo>
                    <a:pt x="43" y="79"/>
                    <a:pt x="33" y="92"/>
                    <a:pt x="24" y="105"/>
                  </a:cubicBezTo>
                  <a:cubicBezTo>
                    <a:pt x="20" y="112"/>
                    <a:pt x="16" y="119"/>
                    <a:pt x="11" y="126"/>
                  </a:cubicBezTo>
                  <a:cubicBezTo>
                    <a:pt x="10" y="129"/>
                    <a:pt x="7" y="131"/>
                    <a:pt x="6" y="134"/>
                  </a:cubicBezTo>
                  <a:cubicBezTo>
                    <a:pt x="4" y="137"/>
                    <a:pt x="3" y="142"/>
                    <a:pt x="1" y="144"/>
                  </a:cubicBezTo>
                  <a:cubicBezTo>
                    <a:pt x="0" y="145"/>
                    <a:pt x="1" y="146"/>
                    <a:pt x="2" y="145"/>
                  </a:cubicBezTo>
                  <a:cubicBezTo>
                    <a:pt x="6" y="141"/>
                    <a:pt x="8" y="135"/>
                    <a:pt x="12" y="130"/>
                  </a:cubicBezTo>
                  <a:cubicBezTo>
                    <a:pt x="17" y="123"/>
                    <a:pt x="21" y="117"/>
                    <a:pt x="25" y="110"/>
                  </a:cubicBezTo>
                  <a:cubicBezTo>
                    <a:pt x="35" y="94"/>
                    <a:pt x="46" y="80"/>
                    <a:pt x="55" y="64"/>
                  </a:cubicBezTo>
                  <a:cubicBezTo>
                    <a:pt x="59" y="57"/>
                    <a:pt x="63" y="50"/>
                    <a:pt x="68" y="44"/>
                  </a:cubicBezTo>
                  <a:cubicBezTo>
                    <a:pt x="72" y="38"/>
                    <a:pt x="78" y="32"/>
                    <a:pt x="83" y="26"/>
                  </a:cubicBezTo>
                  <a:cubicBezTo>
                    <a:pt x="87" y="20"/>
                    <a:pt x="89" y="13"/>
                    <a:pt x="93" y="7"/>
                  </a:cubicBezTo>
                  <a:cubicBezTo>
                    <a:pt x="96" y="4"/>
                    <a:pt x="97" y="4"/>
                    <a:pt x="97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634"/>
            <p:cNvSpPr>
              <a:spLocks/>
            </p:cNvSpPr>
            <p:nvPr/>
          </p:nvSpPr>
          <p:spPr bwMode="auto">
            <a:xfrm>
              <a:off x="8128001" y="5737226"/>
              <a:ext cx="193675" cy="311150"/>
            </a:xfrm>
            <a:custGeom>
              <a:avLst/>
              <a:gdLst>
                <a:gd name="T0" fmla="*/ 87 w 90"/>
                <a:gd name="T1" fmla="*/ 1 h 145"/>
                <a:gd name="T2" fmla="*/ 38 w 90"/>
                <a:gd name="T3" fmla="*/ 73 h 145"/>
                <a:gd name="T4" fmla="*/ 16 w 90"/>
                <a:gd name="T5" fmla="*/ 111 h 145"/>
                <a:gd name="T6" fmla="*/ 0 w 90"/>
                <a:gd name="T7" fmla="*/ 144 h 145"/>
                <a:gd name="T8" fmla="*/ 1 w 90"/>
                <a:gd name="T9" fmla="*/ 144 h 145"/>
                <a:gd name="T10" fmla="*/ 17 w 90"/>
                <a:gd name="T11" fmla="*/ 115 h 145"/>
                <a:gd name="T12" fmla="*/ 40 w 90"/>
                <a:gd name="T13" fmla="*/ 76 h 145"/>
                <a:gd name="T14" fmla="*/ 89 w 90"/>
                <a:gd name="T15" fmla="*/ 2 h 145"/>
                <a:gd name="T16" fmla="*/ 87 w 90"/>
                <a:gd name="T17" fmla="*/ 1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145">
                  <a:moveTo>
                    <a:pt x="87" y="1"/>
                  </a:moveTo>
                  <a:cubicBezTo>
                    <a:pt x="73" y="26"/>
                    <a:pt x="53" y="48"/>
                    <a:pt x="38" y="73"/>
                  </a:cubicBezTo>
                  <a:cubicBezTo>
                    <a:pt x="31" y="86"/>
                    <a:pt x="24" y="98"/>
                    <a:pt x="16" y="111"/>
                  </a:cubicBezTo>
                  <a:cubicBezTo>
                    <a:pt x="10" y="121"/>
                    <a:pt x="7" y="134"/>
                    <a:pt x="0" y="144"/>
                  </a:cubicBezTo>
                  <a:cubicBezTo>
                    <a:pt x="0" y="144"/>
                    <a:pt x="1" y="145"/>
                    <a:pt x="1" y="144"/>
                  </a:cubicBezTo>
                  <a:cubicBezTo>
                    <a:pt x="9" y="136"/>
                    <a:pt x="11" y="125"/>
                    <a:pt x="17" y="115"/>
                  </a:cubicBezTo>
                  <a:cubicBezTo>
                    <a:pt x="25" y="102"/>
                    <a:pt x="33" y="89"/>
                    <a:pt x="40" y="76"/>
                  </a:cubicBezTo>
                  <a:cubicBezTo>
                    <a:pt x="55" y="50"/>
                    <a:pt x="75" y="28"/>
                    <a:pt x="89" y="2"/>
                  </a:cubicBezTo>
                  <a:cubicBezTo>
                    <a:pt x="90" y="1"/>
                    <a:pt x="88" y="0"/>
                    <a:pt x="87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635"/>
            <p:cNvSpPr>
              <a:spLocks/>
            </p:cNvSpPr>
            <p:nvPr/>
          </p:nvSpPr>
          <p:spPr bwMode="auto">
            <a:xfrm>
              <a:off x="8132763" y="5786438"/>
              <a:ext cx="193675" cy="322263"/>
            </a:xfrm>
            <a:custGeom>
              <a:avLst/>
              <a:gdLst>
                <a:gd name="T0" fmla="*/ 88 w 90"/>
                <a:gd name="T1" fmla="*/ 1 h 150"/>
                <a:gd name="T2" fmla="*/ 63 w 90"/>
                <a:gd name="T3" fmla="*/ 38 h 150"/>
                <a:gd name="T4" fmla="*/ 38 w 90"/>
                <a:gd name="T5" fmla="*/ 77 h 150"/>
                <a:gd name="T6" fmla="*/ 18 w 90"/>
                <a:gd name="T7" fmla="*/ 114 h 150"/>
                <a:gd name="T8" fmla="*/ 8 w 90"/>
                <a:gd name="T9" fmla="*/ 132 h 150"/>
                <a:gd name="T10" fmla="*/ 1 w 90"/>
                <a:gd name="T11" fmla="*/ 148 h 150"/>
                <a:gd name="T12" fmla="*/ 2 w 90"/>
                <a:gd name="T13" fmla="*/ 149 h 150"/>
                <a:gd name="T14" fmla="*/ 10 w 90"/>
                <a:gd name="T15" fmla="*/ 134 h 150"/>
                <a:gd name="T16" fmla="*/ 20 w 90"/>
                <a:gd name="T17" fmla="*/ 115 h 150"/>
                <a:gd name="T18" fmla="*/ 41 w 90"/>
                <a:gd name="T19" fmla="*/ 77 h 150"/>
                <a:gd name="T20" fmla="*/ 67 w 90"/>
                <a:gd name="T21" fmla="*/ 37 h 150"/>
                <a:gd name="T22" fmla="*/ 90 w 90"/>
                <a:gd name="T23" fmla="*/ 1 h 150"/>
                <a:gd name="T24" fmla="*/ 88 w 90"/>
                <a:gd name="T25" fmla="*/ 1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" h="150">
                  <a:moveTo>
                    <a:pt x="88" y="1"/>
                  </a:moveTo>
                  <a:cubicBezTo>
                    <a:pt x="82" y="15"/>
                    <a:pt x="72" y="26"/>
                    <a:pt x="63" y="38"/>
                  </a:cubicBezTo>
                  <a:cubicBezTo>
                    <a:pt x="54" y="50"/>
                    <a:pt x="46" y="64"/>
                    <a:pt x="38" y="77"/>
                  </a:cubicBezTo>
                  <a:cubicBezTo>
                    <a:pt x="30" y="89"/>
                    <a:pt x="24" y="101"/>
                    <a:pt x="18" y="114"/>
                  </a:cubicBezTo>
                  <a:cubicBezTo>
                    <a:pt x="15" y="120"/>
                    <a:pt x="12" y="126"/>
                    <a:pt x="8" y="132"/>
                  </a:cubicBezTo>
                  <a:cubicBezTo>
                    <a:pt x="5" y="137"/>
                    <a:pt x="4" y="143"/>
                    <a:pt x="1" y="148"/>
                  </a:cubicBezTo>
                  <a:cubicBezTo>
                    <a:pt x="0" y="149"/>
                    <a:pt x="1" y="150"/>
                    <a:pt x="2" y="149"/>
                  </a:cubicBezTo>
                  <a:cubicBezTo>
                    <a:pt x="6" y="145"/>
                    <a:pt x="7" y="139"/>
                    <a:pt x="10" y="134"/>
                  </a:cubicBezTo>
                  <a:cubicBezTo>
                    <a:pt x="13" y="128"/>
                    <a:pt x="17" y="122"/>
                    <a:pt x="20" y="115"/>
                  </a:cubicBezTo>
                  <a:cubicBezTo>
                    <a:pt x="27" y="102"/>
                    <a:pt x="33" y="89"/>
                    <a:pt x="41" y="77"/>
                  </a:cubicBezTo>
                  <a:cubicBezTo>
                    <a:pt x="50" y="63"/>
                    <a:pt x="58" y="49"/>
                    <a:pt x="67" y="37"/>
                  </a:cubicBezTo>
                  <a:cubicBezTo>
                    <a:pt x="75" y="25"/>
                    <a:pt x="85" y="15"/>
                    <a:pt x="90" y="1"/>
                  </a:cubicBezTo>
                  <a:cubicBezTo>
                    <a:pt x="90" y="0"/>
                    <a:pt x="88" y="0"/>
                    <a:pt x="88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636"/>
            <p:cNvSpPr>
              <a:spLocks/>
            </p:cNvSpPr>
            <p:nvPr/>
          </p:nvSpPr>
          <p:spPr bwMode="auto">
            <a:xfrm>
              <a:off x="8188326" y="5810251"/>
              <a:ext cx="204788" cy="307975"/>
            </a:xfrm>
            <a:custGeom>
              <a:avLst/>
              <a:gdLst>
                <a:gd name="T0" fmla="*/ 92 w 95"/>
                <a:gd name="T1" fmla="*/ 2 h 143"/>
                <a:gd name="T2" fmla="*/ 65 w 95"/>
                <a:gd name="T3" fmla="*/ 41 h 143"/>
                <a:gd name="T4" fmla="*/ 35 w 95"/>
                <a:gd name="T5" fmla="*/ 79 h 143"/>
                <a:gd name="T6" fmla="*/ 23 w 95"/>
                <a:gd name="T7" fmla="*/ 99 h 143"/>
                <a:gd name="T8" fmla="*/ 11 w 95"/>
                <a:gd name="T9" fmla="*/ 116 h 143"/>
                <a:gd name="T10" fmla="*/ 2 w 95"/>
                <a:gd name="T11" fmla="*/ 143 h 143"/>
                <a:gd name="T12" fmla="*/ 4 w 95"/>
                <a:gd name="T13" fmla="*/ 143 h 143"/>
                <a:gd name="T14" fmla="*/ 20 w 95"/>
                <a:gd name="T15" fmla="*/ 110 h 143"/>
                <a:gd name="T16" fmla="*/ 41 w 95"/>
                <a:gd name="T17" fmla="*/ 75 h 143"/>
                <a:gd name="T18" fmla="*/ 68 w 95"/>
                <a:gd name="T19" fmla="*/ 41 h 143"/>
                <a:gd name="T20" fmla="*/ 94 w 95"/>
                <a:gd name="T21" fmla="*/ 3 h 143"/>
                <a:gd name="T22" fmla="*/ 92 w 95"/>
                <a:gd name="T23" fmla="*/ 2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5" h="143">
                  <a:moveTo>
                    <a:pt x="92" y="2"/>
                  </a:moveTo>
                  <a:cubicBezTo>
                    <a:pt x="82" y="15"/>
                    <a:pt x="74" y="28"/>
                    <a:pt x="65" y="41"/>
                  </a:cubicBezTo>
                  <a:cubicBezTo>
                    <a:pt x="55" y="54"/>
                    <a:pt x="44" y="66"/>
                    <a:pt x="35" y="79"/>
                  </a:cubicBezTo>
                  <a:cubicBezTo>
                    <a:pt x="31" y="86"/>
                    <a:pt x="27" y="92"/>
                    <a:pt x="23" y="99"/>
                  </a:cubicBezTo>
                  <a:cubicBezTo>
                    <a:pt x="20" y="105"/>
                    <a:pt x="15" y="110"/>
                    <a:pt x="11" y="116"/>
                  </a:cubicBezTo>
                  <a:cubicBezTo>
                    <a:pt x="7" y="122"/>
                    <a:pt x="0" y="134"/>
                    <a:pt x="2" y="143"/>
                  </a:cubicBezTo>
                  <a:cubicBezTo>
                    <a:pt x="2" y="143"/>
                    <a:pt x="3" y="143"/>
                    <a:pt x="4" y="143"/>
                  </a:cubicBezTo>
                  <a:cubicBezTo>
                    <a:pt x="7" y="130"/>
                    <a:pt x="11" y="120"/>
                    <a:pt x="20" y="110"/>
                  </a:cubicBezTo>
                  <a:cubicBezTo>
                    <a:pt x="28" y="99"/>
                    <a:pt x="33" y="86"/>
                    <a:pt x="41" y="75"/>
                  </a:cubicBezTo>
                  <a:cubicBezTo>
                    <a:pt x="50" y="63"/>
                    <a:pt x="59" y="52"/>
                    <a:pt x="68" y="41"/>
                  </a:cubicBezTo>
                  <a:cubicBezTo>
                    <a:pt x="77" y="28"/>
                    <a:pt x="85" y="16"/>
                    <a:pt x="94" y="3"/>
                  </a:cubicBezTo>
                  <a:cubicBezTo>
                    <a:pt x="95" y="2"/>
                    <a:pt x="93" y="0"/>
                    <a:pt x="92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637"/>
            <p:cNvSpPr>
              <a:spLocks/>
            </p:cNvSpPr>
            <p:nvPr/>
          </p:nvSpPr>
          <p:spPr bwMode="auto">
            <a:xfrm>
              <a:off x="8235951" y="5865813"/>
              <a:ext cx="171450" cy="247650"/>
            </a:xfrm>
            <a:custGeom>
              <a:avLst/>
              <a:gdLst>
                <a:gd name="T0" fmla="*/ 77 w 80"/>
                <a:gd name="T1" fmla="*/ 1 h 115"/>
                <a:gd name="T2" fmla="*/ 34 w 80"/>
                <a:gd name="T3" fmla="*/ 61 h 115"/>
                <a:gd name="T4" fmla="*/ 15 w 80"/>
                <a:gd name="T5" fmla="*/ 89 h 115"/>
                <a:gd name="T6" fmla="*/ 3 w 80"/>
                <a:gd name="T7" fmla="*/ 113 h 115"/>
                <a:gd name="T8" fmla="*/ 4 w 80"/>
                <a:gd name="T9" fmla="*/ 115 h 115"/>
                <a:gd name="T10" fmla="*/ 6 w 80"/>
                <a:gd name="T11" fmla="*/ 115 h 115"/>
                <a:gd name="T12" fmla="*/ 6 w 80"/>
                <a:gd name="T13" fmla="*/ 113 h 115"/>
                <a:gd name="T14" fmla="*/ 79 w 80"/>
                <a:gd name="T15" fmla="*/ 2 h 115"/>
                <a:gd name="T16" fmla="*/ 77 w 80"/>
                <a:gd name="T17" fmla="*/ 1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" h="115">
                  <a:moveTo>
                    <a:pt x="77" y="1"/>
                  </a:moveTo>
                  <a:cubicBezTo>
                    <a:pt x="64" y="21"/>
                    <a:pt x="49" y="41"/>
                    <a:pt x="34" y="61"/>
                  </a:cubicBezTo>
                  <a:cubicBezTo>
                    <a:pt x="27" y="70"/>
                    <a:pt x="21" y="79"/>
                    <a:pt x="15" y="89"/>
                  </a:cubicBezTo>
                  <a:cubicBezTo>
                    <a:pt x="10" y="96"/>
                    <a:pt x="5" y="104"/>
                    <a:pt x="3" y="113"/>
                  </a:cubicBezTo>
                  <a:cubicBezTo>
                    <a:pt x="3" y="114"/>
                    <a:pt x="4" y="115"/>
                    <a:pt x="4" y="115"/>
                  </a:cubicBezTo>
                  <a:cubicBezTo>
                    <a:pt x="5" y="115"/>
                    <a:pt x="5" y="115"/>
                    <a:pt x="6" y="115"/>
                  </a:cubicBezTo>
                  <a:cubicBezTo>
                    <a:pt x="7" y="115"/>
                    <a:pt x="7" y="114"/>
                    <a:pt x="6" y="113"/>
                  </a:cubicBezTo>
                  <a:cubicBezTo>
                    <a:pt x="0" y="110"/>
                    <a:pt x="73" y="11"/>
                    <a:pt x="79" y="2"/>
                  </a:cubicBezTo>
                  <a:cubicBezTo>
                    <a:pt x="80" y="1"/>
                    <a:pt x="78" y="0"/>
                    <a:pt x="77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638"/>
            <p:cNvSpPr>
              <a:spLocks/>
            </p:cNvSpPr>
            <p:nvPr/>
          </p:nvSpPr>
          <p:spPr bwMode="auto">
            <a:xfrm>
              <a:off x="8286751" y="5845176"/>
              <a:ext cx="180975" cy="257175"/>
            </a:xfrm>
            <a:custGeom>
              <a:avLst/>
              <a:gdLst>
                <a:gd name="T0" fmla="*/ 81 w 84"/>
                <a:gd name="T1" fmla="*/ 1 h 120"/>
                <a:gd name="T2" fmla="*/ 66 w 84"/>
                <a:gd name="T3" fmla="*/ 24 h 120"/>
                <a:gd name="T4" fmla="*/ 43 w 84"/>
                <a:gd name="T5" fmla="*/ 57 h 120"/>
                <a:gd name="T6" fmla="*/ 20 w 84"/>
                <a:gd name="T7" fmla="*/ 87 h 120"/>
                <a:gd name="T8" fmla="*/ 1 w 84"/>
                <a:gd name="T9" fmla="*/ 118 h 120"/>
                <a:gd name="T10" fmla="*/ 3 w 84"/>
                <a:gd name="T11" fmla="*/ 120 h 120"/>
                <a:gd name="T12" fmla="*/ 20 w 84"/>
                <a:gd name="T13" fmla="*/ 94 h 120"/>
                <a:gd name="T14" fmla="*/ 43 w 84"/>
                <a:gd name="T15" fmla="*/ 62 h 120"/>
                <a:gd name="T16" fmla="*/ 66 w 84"/>
                <a:gd name="T17" fmla="*/ 28 h 120"/>
                <a:gd name="T18" fmla="*/ 83 w 84"/>
                <a:gd name="T19" fmla="*/ 2 h 120"/>
                <a:gd name="T20" fmla="*/ 81 w 84"/>
                <a:gd name="T21" fmla="*/ 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4" h="120">
                  <a:moveTo>
                    <a:pt x="81" y="1"/>
                  </a:moveTo>
                  <a:cubicBezTo>
                    <a:pt x="75" y="8"/>
                    <a:pt x="71" y="16"/>
                    <a:pt x="66" y="24"/>
                  </a:cubicBezTo>
                  <a:cubicBezTo>
                    <a:pt x="59" y="35"/>
                    <a:pt x="51" y="47"/>
                    <a:pt x="43" y="57"/>
                  </a:cubicBezTo>
                  <a:cubicBezTo>
                    <a:pt x="35" y="67"/>
                    <a:pt x="28" y="77"/>
                    <a:pt x="20" y="87"/>
                  </a:cubicBezTo>
                  <a:cubicBezTo>
                    <a:pt x="13" y="97"/>
                    <a:pt x="8" y="108"/>
                    <a:pt x="1" y="118"/>
                  </a:cubicBezTo>
                  <a:cubicBezTo>
                    <a:pt x="0" y="119"/>
                    <a:pt x="2" y="120"/>
                    <a:pt x="3" y="120"/>
                  </a:cubicBezTo>
                  <a:cubicBezTo>
                    <a:pt x="10" y="113"/>
                    <a:pt x="14" y="103"/>
                    <a:pt x="20" y="94"/>
                  </a:cubicBezTo>
                  <a:cubicBezTo>
                    <a:pt x="27" y="83"/>
                    <a:pt x="35" y="72"/>
                    <a:pt x="43" y="62"/>
                  </a:cubicBezTo>
                  <a:cubicBezTo>
                    <a:pt x="51" y="51"/>
                    <a:pt x="59" y="40"/>
                    <a:pt x="66" y="28"/>
                  </a:cubicBezTo>
                  <a:cubicBezTo>
                    <a:pt x="72" y="20"/>
                    <a:pt x="76" y="10"/>
                    <a:pt x="83" y="2"/>
                  </a:cubicBezTo>
                  <a:cubicBezTo>
                    <a:pt x="84" y="1"/>
                    <a:pt x="82" y="0"/>
                    <a:pt x="81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639"/>
            <p:cNvSpPr>
              <a:spLocks/>
            </p:cNvSpPr>
            <p:nvPr/>
          </p:nvSpPr>
          <p:spPr bwMode="auto">
            <a:xfrm>
              <a:off x="8358188" y="5853113"/>
              <a:ext cx="168275" cy="238125"/>
            </a:xfrm>
            <a:custGeom>
              <a:avLst/>
              <a:gdLst>
                <a:gd name="T0" fmla="*/ 75 w 78"/>
                <a:gd name="T1" fmla="*/ 2 h 111"/>
                <a:gd name="T2" fmla="*/ 51 w 78"/>
                <a:gd name="T3" fmla="*/ 30 h 111"/>
                <a:gd name="T4" fmla="*/ 33 w 78"/>
                <a:gd name="T5" fmla="*/ 57 h 111"/>
                <a:gd name="T6" fmla="*/ 12 w 78"/>
                <a:gd name="T7" fmla="*/ 86 h 111"/>
                <a:gd name="T8" fmla="*/ 6 w 78"/>
                <a:gd name="T9" fmla="*/ 99 h 111"/>
                <a:gd name="T10" fmla="*/ 0 w 78"/>
                <a:gd name="T11" fmla="*/ 110 h 111"/>
                <a:gd name="T12" fmla="*/ 2 w 78"/>
                <a:gd name="T13" fmla="*/ 110 h 111"/>
                <a:gd name="T14" fmla="*/ 9 w 78"/>
                <a:gd name="T15" fmla="*/ 102 h 111"/>
                <a:gd name="T16" fmla="*/ 15 w 78"/>
                <a:gd name="T17" fmla="*/ 87 h 111"/>
                <a:gd name="T18" fmla="*/ 34 w 78"/>
                <a:gd name="T19" fmla="*/ 59 h 111"/>
                <a:gd name="T20" fmla="*/ 56 w 78"/>
                <a:gd name="T21" fmla="*/ 30 h 111"/>
                <a:gd name="T22" fmla="*/ 77 w 78"/>
                <a:gd name="T23" fmla="*/ 3 h 111"/>
                <a:gd name="T24" fmla="*/ 75 w 78"/>
                <a:gd name="T25" fmla="*/ 2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" h="111">
                  <a:moveTo>
                    <a:pt x="75" y="2"/>
                  </a:moveTo>
                  <a:cubicBezTo>
                    <a:pt x="67" y="10"/>
                    <a:pt x="60" y="21"/>
                    <a:pt x="51" y="30"/>
                  </a:cubicBezTo>
                  <a:cubicBezTo>
                    <a:pt x="44" y="38"/>
                    <a:pt x="39" y="48"/>
                    <a:pt x="33" y="57"/>
                  </a:cubicBezTo>
                  <a:cubicBezTo>
                    <a:pt x="26" y="66"/>
                    <a:pt x="18" y="75"/>
                    <a:pt x="12" y="86"/>
                  </a:cubicBezTo>
                  <a:cubicBezTo>
                    <a:pt x="9" y="90"/>
                    <a:pt x="8" y="94"/>
                    <a:pt x="6" y="99"/>
                  </a:cubicBezTo>
                  <a:cubicBezTo>
                    <a:pt x="5" y="103"/>
                    <a:pt x="2" y="106"/>
                    <a:pt x="0" y="110"/>
                  </a:cubicBezTo>
                  <a:cubicBezTo>
                    <a:pt x="0" y="111"/>
                    <a:pt x="2" y="111"/>
                    <a:pt x="2" y="110"/>
                  </a:cubicBezTo>
                  <a:cubicBezTo>
                    <a:pt x="5" y="107"/>
                    <a:pt x="7" y="106"/>
                    <a:pt x="9" y="102"/>
                  </a:cubicBezTo>
                  <a:cubicBezTo>
                    <a:pt x="11" y="97"/>
                    <a:pt x="12" y="92"/>
                    <a:pt x="15" y="87"/>
                  </a:cubicBezTo>
                  <a:cubicBezTo>
                    <a:pt x="20" y="77"/>
                    <a:pt x="28" y="69"/>
                    <a:pt x="34" y="59"/>
                  </a:cubicBezTo>
                  <a:cubicBezTo>
                    <a:pt x="41" y="49"/>
                    <a:pt x="47" y="39"/>
                    <a:pt x="56" y="30"/>
                  </a:cubicBezTo>
                  <a:cubicBezTo>
                    <a:pt x="63" y="22"/>
                    <a:pt x="69" y="12"/>
                    <a:pt x="77" y="3"/>
                  </a:cubicBezTo>
                  <a:cubicBezTo>
                    <a:pt x="78" y="2"/>
                    <a:pt x="77" y="0"/>
                    <a:pt x="75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640"/>
            <p:cNvSpPr>
              <a:spLocks/>
            </p:cNvSpPr>
            <p:nvPr/>
          </p:nvSpPr>
          <p:spPr bwMode="auto">
            <a:xfrm>
              <a:off x="8412163" y="5849938"/>
              <a:ext cx="157163" cy="220663"/>
            </a:xfrm>
            <a:custGeom>
              <a:avLst/>
              <a:gdLst>
                <a:gd name="T0" fmla="*/ 70 w 73"/>
                <a:gd name="T1" fmla="*/ 1 h 103"/>
                <a:gd name="T2" fmla="*/ 54 w 73"/>
                <a:gd name="T3" fmla="*/ 28 h 103"/>
                <a:gd name="T4" fmla="*/ 34 w 73"/>
                <a:gd name="T5" fmla="*/ 51 h 103"/>
                <a:gd name="T6" fmla="*/ 16 w 73"/>
                <a:gd name="T7" fmla="*/ 74 h 103"/>
                <a:gd name="T8" fmla="*/ 1 w 73"/>
                <a:gd name="T9" fmla="*/ 102 h 103"/>
                <a:gd name="T10" fmla="*/ 2 w 73"/>
                <a:gd name="T11" fmla="*/ 102 h 103"/>
                <a:gd name="T12" fmla="*/ 20 w 73"/>
                <a:gd name="T13" fmla="*/ 74 h 103"/>
                <a:gd name="T14" fmla="*/ 38 w 73"/>
                <a:gd name="T15" fmla="*/ 50 h 103"/>
                <a:gd name="T16" fmla="*/ 56 w 73"/>
                <a:gd name="T17" fmla="*/ 29 h 103"/>
                <a:gd name="T18" fmla="*/ 72 w 73"/>
                <a:gd name="T19" fmla="*/ 3 h 103"/>
                <a:gd name="T20" fmla="*/ 70 w 73"/>
                <a:gd name="T21" fmla="*/ 1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3" h="103">
                  <a:moveTo>
                    <a:pt x="70" y="1"/>
                  </a:moveTo>
                  <a:cubicBezTo>
                    <a:pt x="65" y="11"/>
                    <a:pt x="58" y="19"/>
                    <a:pt x="54" y="28"/>
                  </a:cubicBezTo>
                  <a:cubicBezTo>
                    <a:pt x="49" y="37"/>
                    <a:pt x="40" y="43"/>
                    <a:pt x="34" y="51"/>
                  </a:cubicBezTo>
                  <a:cubicBezTo>
                    <a:pt x="28" y="59"/>
                    <a:pt x="22" y="67"/>
                    <a:pt x="16" y="74"/>
                  </a:cubicBezTo>
                  <a:cubicBezTo>
                    <a:pt x="10" y="82"/>
                    <a:pt x="2" y="92"/>
                    <a:pt x="1" y="102"/>
                  </a:cubicBezTo>
                  <a:cubicBezTo>
                    <a:pt x="0" y="103"/>
                    <a:pt x="1" y="103"/>
                    <a:pt x="2" y="102"/>
                  </a:cubicBezTo>
                  <a:cubicBezTo>
                    <a:pt x="8" y="93"/>
                    <a:pt x="13" y="83"/>
                    <a:pt x="20" y="74"/>
                  </a:cubicBezTo>
                  <a:cubicBezTo>
                    <a:pt x="27" y="66"/>
                    <a:pt x="32" y="58"/>
                    <a:pt x="38" y="50"/>
                  </a:cubicBezTo>
                  <a:cubicBezTo>
                    <a:pt x="44" y="43"/>
                    <a:pt x="51" y="38"/>
                    <a:pt x="56" y="29"/>
                  </a:cubicBezTo>
                  <a:cubicBezTo>
                    <a:pt x="61" y="20"/>
                    <a:pt x="68" y="12"/>
                    <a:pt x="72" y="3"/>
                  </a:cubicBezTo>
                  <a:cubicBezTo>
                    <a:pt x="73" y="1"/>
                    <a:pt x="71" y="0"/>
                    <a:pt x="70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641"/>
            <p:cNvSpPr>
              <a:spLocks/>
            </p:cNvSpPr>
            <p:nvPr/>
          </p:nvSpPr>
          <p:spPr bwMode="auto">
            <a:xfrm>
              <a:off x="8461376" y="5859463"/>
              <a:ext cx="161925" cy="212725"/>
            </a:xfrm>
            <a:custGeom>
              <a:avLst/>
              <a:gdLst>
                <a:gd name="T0" fmla="*/ 72 w 75"/>
                <a:gd name="T1" fmla="*/ 1 h 99"/>
                <a:gd name="T2" fmla="*/ 52 w 75"/>
                <a:gd name="T3" fmla="*/ 23 h 99"/>
                <a:gd name="T4" fmla="*/ 36 w 75"/>
                <a:gd name="T5" fmla="*/ 46 h 99"/>
                <a:gd name="T6" fmla="*/ 19 w 75"/>
                <a:gd name="T7" fmla="*/ 66 h 99"/>
                <a:gd name="T8" fmla="*/ 0 w 75"/>
                <a:gd name="T9" fmla="*/ 94 h 99"/>
                <a:gd name="T10" fmla="*/ 1 w 75"/>
                <a:gd name="T11" fmla="*/ 96 h 99"/>
                <a:gd name="T12" fmla="*/ 2 w 75"/>
                <a:gd name="T13" fmla="*/ 98 h 99"/>
                <a:gd name="T14" fmla="*/ 4 w 75"/>
                <a:gd name="T15" fmla="*/ 96 h 99"/>
                <a:gd name="T16" fmla="*/ 20 w 75"/>
                <a:gd name="T17" fmla="*/ 70 h 99"/>
                <a:gd name="T18" fmla="*/ 37 w 75"/>
                <a:gd name="T19" fmla="*/ 50 h 99"/>
                <a:gd name="T20" fmla="*/ 54 w 75"/>
                <a:gd name="T21" fmla="*/ 25 h 99"/>
                <a:gd name="T22" fmla="*/ 74 w 75"/>
                <a:gd name="T23" fmla="*/ 3 h 99"/>
                <a:gd name="T24" fmla="*/ 72 w 75"/>
                <a:gd name="T25" fmla="*/ 1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5" h="99">
                  <a:moveTo>
                    <a:pt x="72" y="1"/>
                  </a:moveTo>
                  <a:cubicBezTo>
                    <a:pt x="65" y="8"/>
                    <a:pt x="58" y="16"/>
                    <a:pt x="52" y="23"/>
                  </a:cubicBezTo>
                  <a:cubicBezTo>
                    <a:pt x="46" y="31"/>
                    <a:pt x="41" y="39"/>
                    <a:pt x="36" y="46"/>
                  </a:cubicBezTo>
                  <a:cubicBezTo>
                    <a:pt x="31" y="53"/>
                    <a:pt x="24" y="58"/>
                    <a:pt x="19" y="66"/>
                  </a:cubicBezTo>
                  <a:cubicBezTo>
                    <a:pt x="13" y="75"/>
                    <a:pt x="7" y="85"/>
                    <a:pt x="0" y="94"/>
                  </a:cubicBezTo>
                  <a:cubicBezTo>
                    <a:pt x="0" y="95"/>
                    <a:pt x="0" y="96"/>
                    <a:pt x="1" y="96"/>
                  </a:cubicBezTo>
                  <a:cubicBezTo>
                    <a:pt x="1" y="97"/>
                    <a:pt x="2" y="97"/>
                    <a:pt x="2" y="98"/>
                  </a:cubicBezTo>
                  <a:cubicBezTo>
                    <a:pt x="3" y="99"/>
                    <a:pt x="5" y="97"/>
                    <a:pt x="4" y="96"/>
                  </a:cubicBezTo>
                  <a:cubicBezTo>
                    <a:pt x="2" y="93"/>
                    <a:pt x="18" y="73"/>
                    <a:pt x="20" y="70"/>
                  </a:cubicBezTo>
                  <a:cubicBezTo>
                    <a:pt x="25" y="63"/>
                    <a:pt x="31" y="57"/>
                    <a:pt x="37" y="50"/>
                  </a:cubicBezTo>
                  <a:cubicBezTo>
                    <a:pt x="43" y="43"/>
                    <a:pt x="47" y="33"/>
                    <a:pt x="54" y="25"/>
                  </a:cubicBezTo>
                  <a:cubicBezTo>
                    <a:pt x="60" y="18"/>
                    <a:pt x="67" y="10"/>
                    <a:pt x="74" y="3"/>
                  </a:cubicBezTo>
                  <a:cubicBezTo>
                    <a:pt x="75" y="2"/>
                    <a:pt x="73" y="0"/>
                    <a:pt x="72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642"/>
            <p:cNvSpPr>
              <a:spLocks/>
            </p:cNvSpPr>
            <p:nvPr/>
          </p:nvSpPr>
          <p:spPr bwMode="auto">
            <a:xfrm>
              <a:off x="8493126" y="5862638"/>
              <a:ext cx="169863" cy="225425"/>
            </a:xfrm>
            <a:custGeom>
              <a:avLst/>
              <a:gdLst>
                <a:gd name="T0" fmla="*/ 77 w 79"/>
                <a:gd name="T1" fmla="*/ 1 h 105"/>
                <a:gd name="T2" fmla="*/ 56 w 79"/>
                <a:gd name="T3" fmla="*/ 29 h 105"/>
                <a:gd name="T4" fmla="*/ 32 w 79"/>
                <a:gd name="T5" fmla="*/ 56 h 105"/>
                <a:gd name="T6" fmla="*/ 11 w 79"/>
                <a:gd name="T7" fmla="*/ 83 h 105"/>
                <a:gd name="T8" fmla="*/ 0 w 79"/>
                <a:gd name="T9" fmla="*/ 103 h 105"/>
                <a:gd name="T10" fmla="*/ 1 w 79"/>
                <a:gd name="T11" fmla="*/ 104 h 105"/>
                <a:gd name="T12" fmla="*/ 19 w 79"/>
                <a:gd name="T13" fmla="*/ 78 h 105"/>
                <a:gd name="T14" fmla="*/ 43 w 79"/>
                <a:gd name="T15" fmla="*/ 48 h 105"/>
                <a:gd name="T16" fmla="*/ 65 w 79"/>
                <a:gd name="T17" fmla="*/ 22 h 105"/>
                <a:gd name="T18" fmla="*/ 79 w 79"/>
                <a:gd name="T19" fmla="*/ 1 h 105"/>
                <a:gd name="T20" fmla="*/ 77 w 79"/>
                <a:gd name="T21" fmla="*/ 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9" h="105">
                  <a:moveTo>
                    <a:pt x="77" y="1"/>
                  </a:moveTo>
                  <a:cubicBezTo>
                    <a:pt x="74" y="12"/>
                    <a:pt x="64" y="20"/>
                    <a:pt x="56" y="29"/>
                  </a:cubicBezTo>
                  <a:cubicBezTo>
                    <a:pt x="48" y="38"/>
                    <a:pt x="40" y="47"/>
                    <a:pt x="32" y="56"/>
                  </a:cubicBezTo>
                  <a:cubicBezTo>
                    <a:pt x="24" y="64"/>
                    <a:pt x="18" y="74"/>
                    <a:pt x="11" y="83"/>
                  </a:cubicBezTo>
                  <a:cubicBezTo>
                    <a:pt x="6" y="89"/>
                    <a:pt x="0" y="95"/>
                    <a:pt x="0" y="103"/>
                  </a:cubicBezTo>
                  <a:cubicBezTo>
                    <a:pt x="0" y="104"/>
                    <a:pt x="1" y="105"/>
                    <a:pt x="1" y="104"/>
                  </a:cubicBezTo>
                  <a:cubicBezTo>
                    <a:pt x="6" y="94"/>
                    <a:pt x="12" y="86"/>
                    <a:pt x="19" y="78"/>
                  </a:cubicBezTo>
                  <a:cubicBezTo>
                    <a:pt x="26" y="67"/>
                    <a:pt x="34" y="58"/>
                    <a:pt x="43" y="48"/>
                  </a:cubicBezTo>
                  <a:cubicBezTo>
                    <a:pt x="50" y="39"/>
                    <a:pt x="58" y="30"/>
                    <a:pt x="65" y="22"/>
                  </a:cubicBezTo>
                  <a:cubicBezTo>
                    <a:pt x="71" y="15"/>
                    <a:pt x="76" y="10"/>
                    <a:pt x="79" y="1"/>
                  </a:cubicBezTo>
                  <a:cubicBezTo>
                    <a:pt x="79" y="0"/>
                    <a:pt x="78" y="0"/>
                    <a:pt x="77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643"/>
            <p:cNvSpPr>
              <a:spLocks/>
            </p:cNvSpPr>
            <p:nvPr/>
          </p:nvSpPr>
          <p:spPr bwMode="auto">
            <a:xfrm>
              <a:off x="8535988" y="5911851"/>
              <a:ext cx="147638" cy="187325"/>
            </a:xfrm>
            <a:custGeom>
              <a:avLst/>
              <a:gdLst>
                <a:gd name="T0" fmla="*/ 65 w 68"/>
                <a:gd name="T1" fmla="*/ 2 h 87"/>
                <a:gd name="T2" fmla="*/ 24 w 68"/>
                <a:gd name="T3" fmla="*/ 49 h 87"/>
                <a:gd name="T4" fmla="*/ 9 w 68"/>
                <a:gd name="T5" fmla="*/ 71 h 87"/>
                <a:gd name="T6" fmla="*/ 0 w 68"/>
                <a:gd name="T7" fmla="*/ 85 h 87"/>
                <a:gd name="T8" fmla="*/ 2 w 68"/>
                <a:gd name="T9" fmla="*/ 86 h 87"/>
                <a:gd name="T10" fmla="*/ 15 w 68"/>
                <a:gd name="T11" fmla="*/ 67 h 87"/>
                <a:gd name="T12" fmla="*/ 32 w 68"/>
                <a:gd name="T13" fmla="*/ 45 h 87"/>
                <a:gd name="T14" fmla="*/ 67 w 68"/>
                <a:gd name="T15" fmla="*/ 4 h 87"/>
                <a:gd name="T16" fmla="*/ 65 w 68"/>
                <a:gd name="T17" fmla="*/ 2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87">
                  <a:moveTo>
                    <a:pt x="65" y="2"/>
                  </a:moveTo>
                  <a:cubicBezTo>
                    <a:pt x="51" y="18"/>
                    <a:pt x="37" y="33"/>
                    <a:pt x="24" y="49"/>
                  </a:cubicBezTo>
                  <a:cubicBezTo>
                    <a:pt x="19" y="56"/>
                    <a:pt x="14" y="64"/>
                    <a:pt x="9" y="71"/>
                  </a:cubicBezTo>
                  <a:cubicBezTo>
                    <a:pt x="5" y="75"/>
                    <a:pt x="0" y="79"/>
                    <a:pt x="0" y="85"/>
                  </a:cubicBezTo>
                  <a:cubicBezTo>
                    <a:pt x="0" y="86"/>
                    <a:pt x="1" y="87"/>
                    <a:pt x="2" y="86"/>
                  </a:cubicBezTo>
                  <a:cubicBezTo>
                    <a:pt x="4" y="79"/>
                    <a:pt x="11" y="73"/>
                    <a:pt x="15" y="67"/>
                  </a:cubicBezTo>
                  <a:cubicBezTo>
                    <a:pt x="20" y="60"/>
                    <a:pt x="26" y="52"/>
                    <a:pt x="32" y="45"/>
                  </a:cubicBezTo>
                  <a:cubicBezTo>
                    <a:pt x="43" y="31"/>
                    <a:pt x="56" y="18"/>
                    <a:pt x="67" y="4"/>
                  </a:cubicBezTo>
                  <a:cubicBezTo>
                    <a:pt x="68" y="3"/>
                    <a:pt x="66" y="0"/>
                    <a:pt x="65" y="2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644"/>
            <p:cNvSpPr>
              <a:spLocks/>
            </p:cNvSpPr>
            <p:nvPr/>
          </p:nvSpPr>
          <p:spPr bwMode="auto">
            <a:xfrm>
              <a:off x="8594726" y="5876926"/>
              <a:ext cx="157163" cy="193675"/>
            </a:xfrm>
            <a:custGeom>
              <a:avLst/>
              <a:gdLst>
                <a:gd name="T0" fmla="*/ 70 w 73"/>
                <a:gd name="T1" fmla="*/ 1 h 90"/>
                <a:gd name="T2" fmla="*/ 34 w 73"/>
                <a:gd name="T3" fmla="*/ 48 h 90"/>
                <a:gd name="T4" fmla="*/ 15 w 73"/>
                <a:gd name="T5" fmla="*/ 67 h 90"/>
                <a:gd name="T6" fmla="*/ 0 w 73"/>
                <a:gd name="T7" fmla="*/ 88 h 90"/>
                <a:gd name="T8" fmla="*/ 2 w 73"/>
                <a:gd name="T9" fmla="*/ 90 h 90"/>
                <a:gd name="T10" fmla="*/ 17 w 73"/>
                <a:gd name="T11" fmla="*/ 69 h 90"/>
                <a:gd name="T12" fmla="*/ 37 w 73"/>
                <a:gd name="T13" fmla="*/ 48 h 90"/>
                <a:gd name="T14" fmla="*/ 72 w 73"/>
                <a:gd name="T15" fmla="*/ 2 h 90"/>
                <a:gd name="T16" fmla="*/ 70 w 73"/>
                <a:gd name="T17" fmla="*/ 1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3" h="90">
                  <a:moveTo>
                    <a:pt x="70" y="1"/>
                  </a:moveTo>
                  <a:cubicBezTo>
                    <a:pt x="58" y="16"/>
                    <a:pt x="47" y="33"/>
                    <a:pt x="34" y="48"/>
                  </a:cubicBezTo>
                  <a:cubicBezTo>
                    <a:pt x="28" y="55"/>
                    <a:pt x="21" y="60"/>
                    <a:pt x="15" y="67"/>
                  </a:cubicBezTo>
                  <a:cubicBezTo>
                    <a:pt x="9" y="74"/>
                    <a:pt x="5" y="81"/>
                    <a:pt x="0" y="88"/>
                  </a:cubicBezTo>
                  <a:cubicBezTo>
                    <a:pt x="0" y="89"/>
                    <a:pt x="1" y="90"/>
                    <a:pt x="2" y="90"/>
                  </a:cubicBezTo>
                  <a:cubicBezTo>
                    <a:pt x="8" y="84"/>
                    <a:pt x="12" y="76"/>
                    <a:pt x="17" y="69"/>
                  </a:cubicBezTo>
                  <a:cubicBezTo>
                    <a:pt x="24" y="62"/>
                    <a:pt x="31" y="56"/>
                    <a:pt x="37" y="48"/>
                  </a:cubicBezTo>
                  <a:cubicBezTo>
                    <a:pt x="49" y="34"/>
                    <a:pt x="60" y="17"/>
                    <a:pt x="72" y="2"/>
                  </a:cubicBezTo>
                  <a:cubicBezTo>
                    <a:pt x="73" y="1"/>
                    <a:pt x="71" y="0"/>
                    <a:pt x="70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645"/>
            <p:cNvSpPr>
              <a:spLocks/>
            </p:cNvSpPr>
            <p:nvPr/>
          </p:nvSpPr>
          <p:spPr bwMode="auto">
            <a:xfrm>
              <a:off x="8648701" y="5913438"/>
              <a:ext cx="125413" cy="157163"/>
            </a:xfrm>
            <a:custGeom>
              <a:avLst/>
              <a:gdLst>
                <a:gd name="T0" fmla="*/ 55 w 58"/>
                <a:gd name="T1" fmla="*/ 1 h 73"/>
                <a:gd name="T2" fmla="*/ 39 w 58"/>
                <a:gd name="T3" fmla="*/ 21 h 73"/>
                <a:gd name="T4" fmla="*/ 24 w 58"/>
                <a:gd name="T5" fmla="*/ 40 h 73"/>
                <a:gd name="T6" fmla="*/ 11 w 58"/>
                <a:gd name="T7" fmla="*/ 54 h 73"/>
                <a:gd name="T8" fmla="*/ 1 w 58"/>
                <a:gd name="T9" fmla="*/ 71 h 73"/>
                <a:gd name="T10" fmla="*/ 2 w 58"/>
                <a:gd name="T11" fmla="*/ 73 h 73"/>
                <a:gd name="T12" fmla="*/ 10 w 58"/>
                <a:gd name="T13" fmla="*/ 61 h 73"/>
                <a:gd name="T14" fmla="*/ 25 w 58"/>
                <a:gd name="T15" fmla="*/ 42 h 73"/>
                <a:gd name="T16" fmla="*/ 57 w 58"/>
                <a:gd name="T17" fmla="*/ 3 h 73"/>
                <a:gd name="T18" fmla="*/ 55 w 58"/>
                <a:gd name="T19" fmla="*/ 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73">
                  <a:moveTo>
                    <a:pt x="55" y="1"/>
                  </a:moveTo>
                  <a:cubicBezTo>
                    <a:pt x="50" y="8"/>
                    <a:pt x="45" y="14"/>
                    <a:pt x="39" y="21"/>
                  </a:cubicBezTo>
                  <a:cubicBezTo>
                    <a:pt x="34" y="28"/>
                    <a:pt x="30" y="34"/>
                    <a:pt x="24" y="40"/>
                  </a:cubicBezTo>
                  <a:cubicBezTo>
                    <a:pt x="19" y="44"/>
                    <a:pt x="15" y="49"/>
                    <a:pt x="11" y="54"/>
                  </a:cubicBezTo>
                  <a:cubicBezTo>
                    <a:pt x="7" y="59"/>
                    <a:pt x="5" y="66"/>
                    <a:pt x="1" y="71"/>
                  </a:cubicBezTo>
                  <a:cubicBezTo>
                    <a:pt x="0" y="72"/>
                    <a:pt x="1" y="73"/>
                    <a:pt x="2" y="73"/>
                  </a:cubicBezTo>
                  <a:cubicBezTo>
                    <a:pt x="6" y="70"/>
                    <a:pt x="7" y="65"/>
                    <a:pt x="10" y="61"/>
                  </a:cubicBezTo>
                  <a:cubicBezTo>
                    <a:pt x="13" y="55"/>
                    <a:pt x="19" y="47"/>
                    <a:pt x="25" y="42"/>
                  </a:cubicBezTo>
                  <a:cubicBezTo>
                    <a:pt x="37" y="31"/>
                    <a:pt x="46" y="16"/>
                    <a:pt x="57" y="3"/>
                  </a:cubicBezTo>
                  <a:cubicBezTo>
                    <a:pt x="58" y="2"/>
                    <a:pt x="56" y="0"/>
                    <a:pt x="55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646"/>
            <p:cNvSpPr>
              <a:spLocks/>
            </p:cNvSpPr>
            <p:nvPr/>
          </p:nvSpPr>
          <p:spPr bwMode="auto">
            <a:xfrm>
              <a:off x="8696326" y="5953126"/>
              <a:ext cx="87313" cy="101600"/>
            </a:xfrm>
            <a:custGeom>
              <a:avLst/>
              <a:gdLst>
                <a:gd name="T0" fmla="*/ 38 w 41"/>
                <a:gd name="T1" fmla="*/ 1 h 48"/>
                <a:gd name="T2" fmla="*/ 15 w 41"/>
                <a:gd name="T3" fmla="*/ 27 h 48"/>
                <a:gd name="T4" fmla="*/ 1 w 41"/>
                <a:gd name="T5" fmla="*/ 46 h 48"/>
                <a:gd name="T6" fmla="*/ 3 w 41"/>
                <a:gd name="T7" fmla="*/ 47 h 48"/>
                <a:gd name="T8" fmla="*/ 40 w 41"/>
                <a:gd name="T9" fmla="*/ 2 h 48"/>
                <a:gd name="T10" fmla="*/ 38 w 41"/>
                <a:gd name="T11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48">
                  <a:moveTo>
                    <a:pt x="38" y="1"/>
                  </a:moveTo>
                  <a:cubicBezTo>
                    <a:pt x="31" y="10"/>
                    <a:pt x="23" y="18"/>
                    <a:pt x="15" y="27"/>
                  </a:cubicBezTo>
                  <a:cubicBezTo>
                    <a:pt x="10" y="33"/>
                    <a:pt x="4" y="39"/>
                    <a:pt x="1" y="46"/>
                  </a:cubicBezTo>
                  <a:cubicBezTo>
                    <a:pt x="0" y="47"/>
                    <a:pt x="2" y="48"/>
                    <a:pt x="3" y="47"/>
                  </a:cubicBezTo>
                  <a:cubicBezTo>
                    <a:pt x="13" y="30"/>
                    <a:pt x="29" y="18"/>
                    <a:pt x="40" y="2"/>
                  </a:cubicBezTo>
                  <a:cubicBezTo>
                    <a:pt x="41" y="1"/>
                    <a:pt x="39" y="0"/>
                    <a:pt x="38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647"/>
            <p:cNvSpPr>
              <a:spLocks/>
            </p:cNvSpPr>
            <p:nvPr/>
          </p:nvSpPr>
          <p:spPr bwMode="auto">
            <a:xfrm>
              <a:off x="8753476" y="5956301"/>
              <a:ext cx="90488" cy="101600"/>
            </a:xfrm>
            <a:custGeom>
              <a:avLst/>
              <a:gdLst>
                <a:gd name="T0" fmla="*/ 39 w 42"/>
                <a:gd name="T1" fmla="*/ 1 h 47"/>
                <a:gd name="T2" fmla="*/ 17 w 42"/>
                <a:gd name="T3" fmla="*/ 25 h 47"/>
                <a:gd name="T4" fmla="*/ 0 w 42"/>
                <a:gd name="T5" fmla="*/ 46 h 47"/>
                <a:gd name="T6" fmla="*/ 1 w 42"/>
                <a:gd name="T7" fmla="*/ 47 h 47"/>
                <a:gd name="T8" fmla="*/ 2 w 42"/>
                <a:gd name="T9" fmla="*/ 47 h 47"/>
                <a:gd name="T10" fmla="*/ 2 w 42"/>
                <a:gd name="T11" fmla="*/ 47 h 47"/>
                <a:gd name="T12" fmla="*/ 19 w 42"/>
                <a:gd name="T13" fmla="*/ 26 h 47"/>
                <a:gd name="T14" fmla="*/ 40 w 42"/>
                <a:gd name="T15" fmla="*/ 3 h 47"/>
                <a:gd name="T16" fmla="*/ 39 w 42"/>
                <a:gd name="T17" fmla="*/ 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47">
                  <a:moveTo>
                    <a:pt x="39" y="1"/>
                  </a:moveTo>
                  <a:cubicBezTo>
                    <a:pt x="31" y="9"/>
                    <a:pt x="24" y="17"/>
                    <a:pt x="17" y="25"/>
                  </a:cubicBezTo>
                  <a:cubicBezTo>
                    <a:pt x="11" y="32"/>
                    <a:pt x="4" y="38"/>
                    <a:pt x="0" y="46"/>
                  </a:cubicBezTo>
                  <a:cubicBezTo>
                    <a:pt x="0" y="47"/>
                    <a:pt x="0" y="47"/>
                    <a:pt x="1" y="47"/>
                  </a:cubicBezTo>
                  <a:cubicBezTo>
                    <a:pt x="1" y="47"/>
                    <a:pt x="2" y="47"/>
                    <a:pt x="2" y="47"/>
                  </a:cubicBezTo>
                  <a:cubicBezTo>
                    <a:pt x="3" y="47"/>
                    <a:pt x="3" y="47"/>
                    <a:pt x="2" y="47"/>
                  </a:cubicBezTo>
                  <a:cubicBezTo>
                    <a:pt x="1" y="46"/>
                    <a:pt x="18" y="28"/>
                    <a:pt x="19" y="26"/>
                  </a:cubicBezTo>
                  <a:cubicBezTo>
                    <a:pt x="26" y="18"/>
                    <a:pt x="33" y="10"/>
                    <a:pt x="40" y="3"/>
                  </a:cubicBezTo>
                  <a:cubicBezTo>
                    <a:pt x="42" y="2"/>
                    <a:pt x="40" y="0"/>
                    <a:pt x="39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648"/>
            <p:cNvSpPr>
              <a:spLocks/>
            </p:cNvSpPr>
            <p:nvPr/>
          </p:nvSpPr>
          <p:spPr bwMode="auto">
            <a:xfrm>
              <a:off x="8794751" y="5961063"/>
              <a:ext cx="82550" cy="120650"/>
            </a:xfrm>
            <a:custGeom>
              <a:avLst/>
              <a:gdLst>
                <a:gd name="T0" fmla="*/ 34 w 38"/>
                <a:gd name="T1" fmla="*/ 1 h 56"/>
                <a:gd name="T2" fmla="*/ 14 w 38"/>
                <a:gd name="T3" fmla="*/ 27 h 56"/>
                <a:gd name="T4" fmla="*/ 3 w 38"/>
                <a:gd name="T5" fmla="*/ 35 h 56"/>
                <a:gd name="T6" fmla="*/ 3 w 38"/>
                <a:gd name="T7" fmla="*/ 35 h 56"/>
                <a:gd name="T8" fmla="*/ 13 w 38"/>
                <a:gd name="T9" fmla="*/ 29 h 56"/>
                <a:gd name="T10" fmla="*/ 11 w 38"/>
                <a:gd name="T11" fmla="*/ 33 h 56"/>
                <a:gd name="T12" fmla="*/ 2 w 38"/>
                <a:gd name="T13" fmla="*/ 55 h 56"/>
                <a:gd name="T14" fmla="*/ 4 w 38"/>
                <a:gd name="T15" fmla="*/ 55 h 56"/>
                <a:gd name="T16" fmla="*/ 13 w 38"/>
                <a:gd name="T17" fmla="*/ 36 h 56"/>
                <a:gd name="T18" fmla="*/ 13 w 38"/>
                <a:gd name="T19" fmla="*/ 38 h 56"/>
                <a:gd name="T20" fmla="*/ 14 w 38"/>
                <a:gd name="T21" fmla="*/ 38 h 56"/>
                <a:gd name="T22" fmla="*/ 16 w 38"/>
                <a:gd name="T23" fmla="*/ 32 h 56"/>
                <a:gd name="T24" fmla="*/ 16 w 38"/>
                <a:gd name="T25" fmla="*/ 31 h 56"/>
                <a:gd name="T26" fmla="*/ 37 w 38"/>
                <a:gd name="T27" fmla="*/ 4 h 56"/>
                <a:gd name="T28" fmla="*/ 34 w 38"/>
                <a:gd name="T29" fmla="*/ 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" h="56">
                  <a:moveTo>
                    <a:pt x="34" y="1"/>
                  </a:moveTo>
                  <a:cubicBezTo>
                    <a:pt x="27" y="10"/>
                    <a:pt x="21" y="18"/>
                    <a:pt x="14" y="27"/>
                  </a:cubicBezTo>
                  <a:cubicBezTo>
                    <a:pt x="10" y="29"/>
                    <a:pt x="7" y="32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7" y="33"/>
                    <a:pt x="10" y="30"/>
                    <a:pt x="13" y="29"/>
                  </a:cubicBezTo>
                  <a:cubicBezTo>
                    <a:pt x="12" y="30"/>
                    <a:pt x="11" y="32"/>
                    <a:pt x="11" y="33"/>
                  </a:cubicBezTo>
                  <a:cubicBezTo>
                    <a:pt x="7" y="39"/>
                    <a:pt x="0" y="48"/>
                    <a:pt x="2" y="55"/>
                  </a:cubicBezTo>
                  <a:cubicBezTo>
                    <a:pt x="2" y="56"/>
                    <a:pt x="4" y="56"/>
                    <a:pt x="4" y="55"/>
                  </a:cubicBezTo>
                  <a:cubicBezTo>
                    <a:pt x="5" y="48"/>
                    <a:pt x="9" y="42"/>
                    <a:pt x="13" y="36"/>
                  </a:cubicBezTo>
                  <a:cubicBezTo>
                    <a:pt x="12" y="37"/>
                    <a:pt x="13" y="37"/>
                    <a:pt x="13" y="38"/>
                  </a:cubicBezTo>
                  <a:cubicBezTo>
                    <a:pt x="13" y="38"/>
                    <a:pt x="13" y="38"/>
                    <a:pt x="14" y="38"/>
                  </a:cubicBezTo>
                  <a:cubicBezTo>
                    <a:pt x="15" y="36"/>
                    <a:pt x="15" y="34"/>
                    <a:pt x="16" y="32"/>
                  </a:cubicBezTo>
                  <a:cubicBezTo>
                    <a:pt x="16" y="32"/>
                    <a:pt x="16" y="31"/>
                    <a:pt x="16" y="31"/>
                  </a:cubicBezTo>
                  <a:cubicBezTo>
                    <a:pt x="23" y="21"/>
                    <a:pt x="29" y="12"/>
                    <a:pt x="37" y="4"/>
                  </a:cubicBezTo>
                  <a:cubicBezTo>
                    <a:pt x="38" y="2"/>
                    <a:pt x="36" y="0"/>
                    <a:pt x="34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649"/>
            <p:cNvSpPr>
              <a:spLocks noEditPoints="1"/>
            </p:cNvSpPr>
            <p:nvPr/>
          </p:nvSpPr>
          <p:spPr bwMode="auto">
            <a:xfrm>
              <a:off x="8751888" y="5497513"/>
              <a:ext cx="200025" cy="193675"/>
            </a:xfrm>
            <a:custGeom>
              <a:avLst/>
              <a:gdLst>
                <a:gd name="T0" fmla="*/ 91 w 93"/>
                <a:gd name="T1" fmla="*/ 35 h 90"/>
                <a:gd name="T2" fmla="*/ 83 w 93"/>
                <a:gd name="T3" fmla="*/ 17 h 90"/>
                <a:gd name="T4" fmla="*/ 81 w 93"/>
                <a:gd name="T5" fmla="*/ 15 h 90"/>
                <a:gd name="T6" fmla="*/ 74 w 93"/>
                <a:gd name="T7" fmla="*/ 8 h 90"/>
                <a:gd name="T8" fmla="*/ 43 w 93"/>
                <a:gd name="T9" fmla="*/ 4 h 90"/>
                <a:gd name="T10" fmla="*/ 27 w 93"/>
                <a:gd name="T11" fmla="*/ 6 h 90"/>
                <a:gd name="T12" fmla="*/ 7 w 93"/>
                <a:gd name="T13" fmla="*/ 22 h 90"/>
                <a:gd name="T14" fmla="*/ 1 w 93"/>
                <a:gd name="T15" fmla="*/ 45 h 90"/>
                <a:gd name="T16" fmla="*/ 0 w 93"/>
                <a:gd name="T17" fmla="*/ 56 h 90"/>
                <a:gd name="T18" fmla="*/ 21 w 93"/>
                <a:gd name="T19" fmla="*/ 80 h 90"/>
                <a:gd name="T20" fmla="*/ 45 w 93"/>
                <a:gd name="T21" fmla="*/ 88 h 90"/>
                <a:gd name="T22" fmla="*/ 63 w 93"/>
                <a:gd name="T23" fmla="*/ 89 h 90"/>
                <a:gd name="T24" fmla="*/ 87 w 93"/>
                <a:gd name="T25" fmla="*/ 67 h 90"/>
                <a:gd name="T26" fmla="*/ 91 w 93"/>
                <a:gd name="T27" fmla="*/ 35 h 90"/>
                <a:gd name="T28" fmla="*/ 39 w 93"/>
                <a:gd name="T29" fmla="*/ 83 h 90"/>
                <a:gd name="T30" fmla="*/ 26 w 93"/>
                <a:gd name="T31" fmla="*/ 78 h 90"/>
                <a:gd name="T32" fmla="*/ 40 w 93"/>
                <a:gd name="T33" fmla="*/ 80 h 90"/>
                <a:gd name="T34" fmla="*/ 41 w 93"/>
                <a:gd name="T35" fmla="*/ 77 h 90"/>
                <a:gd name="T36" fmla="*/ 14 w 93"/>
                <a:gd name="T37" fmla="*/ 66 h 90"/>
                <a:gd name="T38" fmla="*/ 15 w 93"/>
                <a:gd name="T39" fmla="*/ 34 h 90"/>
                <a:gd name="T40" fmla="*/ 66 w 93"/>
                <a:gd name="T41" fmla="*/ 12 h 90"/>
                <a:gd name="T42" fmla="*/ 82 w 93"/>
                <a:gd name="T43" fmla="*/ 62 h 90"/>
                <a:gd name="T44" fmla="*/ 39 w 93"/>
                <a:gd name="T45" fmla="*/ 83 h 90"/>
                <a:gd name="T46" fmla="*/ 5 w 93"/>
                <a:gd name="T47" fmla="*/ 48 h 90"/>
                <a:gd name="T48" fmla="*/ 6 w 93"/>
                <a:gd name="T49" fmla="*/ 42 h 90"/>
                <a:gd name="T50" fmla="*/ 23 w 93"/>
                <a:gd name="T51" fmla="*/ 20 h 90"/>
                <a:gd name="T52" fmla="*/ 14 w 93"/>
                <a:gd name="T53" fmla="*/ 29 h 90"/>
                <a:gd name="T54" fmla="*/ 8 w 93"/>
                <a:gd name="T55" fmla="*/ 62 h 90"/>
                <a:gd name="T56" fmla="*/ 5 w 93"/>
                <a:gd name="T57" fmla="*/ 48 h 90"/>
                <a:gd name="T58" fmla="*/ 32 w 93"/>
                <a:gd name="T59" fmla="*/ 14 h 90"/>
                <a:gd name="T60" fmla="*/ 47 w 93"/>
                <a:gd name="T61" fmla="*/ 6 h 90"/>
                <a:gd name="T62" fmla="*/ 53 w 93"/>
                <a:gd name="T63" fmla="*/ 9 h 90"/>
                <a:gd name="T64" fmla="*/ 47 w 93"/>
                <a:gd name="T65" fmla="*/ 9 h 90"/>
                <a:gd name="T66" fmla="*/ 32 w 93"/>
                <a:gd name="T67" fmla="*/ 14 h 90"/>
                <a:gd name="T68" fmla="*/ 51 w 93"/>
                <a:gd name="T69" fmla="*/ 5 h 90"/>
                <a:gd name="T70" fmla="*/ 70 w 93"/>
                <a:gd name="T71" fmla="*/ 9 h 90"/>
                <a:gd name="T72" fmla="*/ 54 w 93"/>
                <a:gd name="T73" fmla="*/ 9 h 90"/>
                <a:gd name="T74" fmla="*/ 53 w 93"/>
                <a:gd name="T75" fmla="*/ 8 h 90"/>
                <a:gd name="T76" fmla="*/ 50 w 93"/>
                <a:gd name="T77" fmla="*/ 6 h 90"/>
                <a:gd name="T78" fmla="*/ 51 w 93"/>
                <a:gd name="T79" fmla="*/ 5 h 90"/>
                <a:gd name="T80" fmla="*/ 21 w 93"/>
                <a:gd name="T81" fmla="*/ 10 h 90"/>
                <a:gd name="T82" fmla="*/ 39 w 93"/>
                <a:gd name="T83" fmla="*/ 5 h 90"/>
                <a:gd name="T84" fmla="*/ 11 w 93"/>
                <a:gd name="T85" fmla="*/ 25 h 90"/>
                <a:gd name="T86" fmla="*/ 6 w 93"/>
                <a:gd name="T87" fmla="*/ 33 h 90"/>
                <a:gd name="T88" fmla="*/ 21 w 93"/>
                <a:gd name="T89" fmla="*/ 10 h 90"/>
                <a:gd name="T90" fmla="*/ 60 w 93"/>
                <a:gd name="T91" fmla="*/ 86 h 90"/>
                <a:gd name="T92" fmla="*/ 78 w 93"/>
                <a:gd name="T93" fmla="*/ 75 h 90"/>
                <a:gd name="T94" fmla="*/ 82 w 93"/>
                <a:gd name="T95" fmla="*/ 69 h 90"/>
                <a:gd name="T96" fmla="*/ 60 w 93"/>
                <a:gd name="T97" fmla="*/ 86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3" h="90">
                  <a:moveTo>
                    <a:pt x="91" y="35"/>
                  </a:moveTo>
                  <a:cubicBezTo>
                    <a:pt x="90" y="28"/>
                    <a:pt x="88" y="22"/>
                    <a:pt x="83" y="17"/>
                  </a:cubicBezTo>
                  <a:cubicBezTo>
                    <a:pt x="83" y="16"/>
                    <a:pt x="82" y="15"/>
                    <a:pt x="81" y="15"/>
                  </a:cubicBezTo>
                  <a:cubicBezTo>
                    <a:pt x="79" y="12"/>
                    <a:pt x="77" y="10"/>
                    <a:pt x="74" y="8"/>
                  </a:cubicBezTo>
                  <a:cubicBezTo>
                    <a:pt x="65" y="1"/>
                    <a:pt x="54" y="0"/>
                    <a:pt x="43" y="4"/>
                  </a:cubicBezTo>
                  <a:cubicBezTo>
                    <a:pt x="38" y="4"/>
                    <a:pt x="32" y="5"/>
                    <a:pt x="27" y="6"/>
                  </a:cubicBezTo>
                  <a:cubicBezTo>
                    <a:pt x="18" y="7"/>
                    <a:pt x="11" y="15"/>
                    <a:pt x="7" y="22"/>
                  </a:cubicBezTo>
                  <a:cubicBezTo>
                    <a:pt x="3" y="28"/>
                    <a:pt x="1" y="37"/>
                    <a:pt x="1" y="45"/>
                  </a:cubicBezTo>
                  <a:cubicBezTo>
                    <a:pt x="0" y="49"/>
                    <a:pt x="0" y="52"/>
                    <a:pt x="0" y="56"/>
                  </a:cubicBezTo>
                  <a:cubicBezTo>
                    <a:pt x="2" y="67"/>
                    <a:pt x="13" y="74"/>
                    <a:pt x="21" y="80"/>
                  </a:cubicBezTo>
                  <a:cubicBezTo>
                    <a:pt x="28" y="86"/>
                    <a:pt x="36" y="88"/>
                    <a:pt x="45" y="88"/>
                  </a:cubicBezTo>
                  <a:cubicBezTo>
                    <a:pt x="51" y="90"/>
                    <a:pt x="57" y="90"/>
                    <a:pt x="63" y="89"/>
                  </a:cubicBezTo>
                  <a:cubicBezTo>
                    <a:pt x="74" y="86"/>
                    <a:pt x="82" y="77"/>
                    <a:pt x="87" y="67"/>
                  </a:cubicBezTo>
                  <a:cubicBezTo>
                    <a:pt x="91" y="57"/>
                    <a:pt x="93" y="46"/>
                    <a:pt x="91" y="35"/>
                  </a:cubicBezTo>
                  <a:moveTo>
                    <a:pt x="39" y="83"/>
                  </a:moveTo>
                  <a:cubicBezTo>
                    <a:pt x="35" y="82"/>
                    <a:pt x="30" y="80"/>
                    <a:pt x="26" y="78"/>
                  </a:cubicBezTo>
                  <a:cubicBezTo>
                    <a:pt x="31" y="79"/>
                    <a:pt x="35" y="79"/>
                    <a:pt x="40" y="80"/>
                  </a:cubicBezTo>
                  <a:cubicBezTo>
                    <a:pt x="42" y="81"/>
                    <a:pt x="43" y="77"/>
                    <a:pt x="41" y="77"/>
                  </a:cubicBezTo>
                  <a:cubicBezTo>
                    <a:pt x="31" y="75"/>
                    <a:pt x="20" y="75"/>
                    <a:pt x="14" y="66"/>
                  </a:cubicBezTo>
                  <a:cubicBezTo>
                    <a:pt x="9" y="56"/>
                    <a:pt x="9" y="43"/>
                    <a:pt x="15" y="34"/>
                  </a:cubicBezTo>
                  <a:cubicBezTo>
                    <a:pt x="27" y="17"/>
                    <a:pt x="47" y="11"/>
                    <a:pt x="66" y="12"/>
                  </a:cubicBezTo>
                  <a:cubicBezTo>
                    <a:pt x="89" y="14"/>
                    <a:pt x="90" y="46"/>
                    <a:pt x="82" y="62"/>
                  </a:cubicBezTo>
                  <a:cubicBezTo>
                    <a:pt x="74" y="79"/>
                    <a:pt x="57" y="86"/>
                    <a:pt x="39" y="83"/>
                  </a:cubicBezTo>
                  <a:moveTo>
                    <a:pt x="5" y="48"/>
                  </a:moveTo>
                  <a:cubicBezTo>
                    <a:pt x="5" y="46"/>
                    <a:pt x="6" y="44"/>
                    <a:pt x="6" y="42"/>
                  </a:cubicBezTo>
                  <a:cubicBezTo>
                    <a:pt x="10" y="33"/>
                    <a:pt x="15" y="25"/>
                    <a:pt x="23" y="20"/>
                  </a:cubicBezTo>
                  <a:cubicBezTo>
                    <a:pt x="20" y="23"/>
                    <a:pt x="16" y="26"/>
                    <a:pt x="14" y="29"/>
                  </a:cubicBezTo>
                  <a:cubicBezTo>
                    <a:pt x="6" y="39"/>
                    <a:pt x="4" y="51"/>
                    <a:pt x="8" y="62"/>
                  </a:cubicBezTo>
                  <a:cubicBezTo>
                    <a:pt x="6" y="58"/>
                    <a:pt x="5" y="53"/>
                    <a:pt x="5" y="48"/>
                  </a:cubicBezTo>
                  <a:moveTo>
                    <a:pt x="32" y="14"/>
                  </a:moveTo>
                  <a:cubicBezTo>
                    <a:pt x="37" y="11"/>
                    <a:pt x="42" y="8"/>
                    <a:pt x="47" y="6"/>
                  </a:cubicBezTo>
                  <a:cubicBezTo>
                    <a:pt x="50" y="7"/>
                    <a:pt x="51" y="8"/>
                    <a:pt x="53" y="9"/>
                  </a:cubicBezTo>
                  <a:cubicBezTo>
                    <a:pt x="51" y="9"/>
                    <a:pt x="49" y="9"/>
                    <a:pt x="47" y="9"/>
                  </a:cubicBezTo>
                  <a:cubicBezTo>
                    <a:pt x="42" y="10"/>
                    <a:pt x="37" y="12"/>
                    <a:pt x="32" y="14"/>
                  </a:cubicBezTo>
                  <a:moveTo>
                    <a:pt x="51" y="5"/>
                  </a:moveTo>
                  <a:cubicBezTo>
                    <a:pt x="58" y="4"/>
                    <a:pt x="65" y="6"/>
                    <a:pt x="70" y="9"/>
                  </a:cubicBezTo>
                  <a:cubicBezTo>
                    <a:pt x="65" y="8"/>
                    <a:pt x="59" y="8"/>
                    <a:pt x="54" y="9"/>
                  </a:cubicBezTo>
                  <a:cubicBezTo>
                    <a:pt x="54" y="9"/>
                    <a:pt x="54" y="8"/>
                    <a:pt x="53" y="8"/>
                  </a:cubicBezTo>
                  <a:cubicBezTo>
                    <a:pt x="52" y="7"/>
                    <a:pt x="51" y="6"/>
                    <a:pt x="50" y="6"/>
                  </a:cubicBezTo>
                  <a:cubicBezTo>
                    <a:pt x="50" y="6"/>
                    <a:pt x="51" y="5"/>
                    <a:pt x="51" y="5"/>
                  </a:cubicBezTo>
                  <a:moveTo>
                    <a:pt x="21" y="10"/>
                  </a:moveTo>
                  <a:cubicBezTo>
                    <a:pt x="25" y="7"/>
                    <a:pt x="32" y="5"/>
                    <a:pt x="39" y="5"/>
                  </a:cubicBezTo>
                  <a:cubicBezTo>
                    <a:pt x="30" y="10"/>
                    <a:pt x="18" y="17"/>
                    <a:pt x="11" y="25"/>
                  </a:cubicBezTo>
                  <a:cubicBezTo>
                    <a:pt x="10" y="27"/>
                    <a:pt x="8" y="30"/>
                    <a:pt x="6" y="33"/>
                  </a:cubicBezTo>
                  <a:cubicBezTo>
                    <a:pt x="8" y="24"/>
                    <a:pt x="13" y="16"/>
                    <a:pt x="21" y="10"/>
                  </a:cubicBezTo>
                  <a:moveTo>
                    <a:pt x="60" y="86"/>
                  </a:moveTo>
                  <a:cubicBezTo>
                    <a:pt x="67" y="83"/>
                    <a:pt x="73" y="80"/>
                    <a:pt x="78" y="75"/>
                  </a:cubicBezTo>
                  <a:cubicBezTo>
                    <a:pt x="79" y="73"/>
                    <a:pt x="81" y="71"/>
                    <a:pt x="82" y="69"/>
                  </a:cubicBezTo>
                  <a:cubicBezTo>
                    <a:pt x="77" y="77"/>
                    <a:pt x="70" y="84"/>
                    <a:pt x="60" y="86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650"/>
            <p:cNvSpPr>
              <a:spLocks/>
            </p:cNvSpPr>
            <p:nvPr/>
          </p:nvSpPr>
          <p:spPr bwMode="auto">
            <a:xfrm>
              <a:off x="8534401" y="5521326"/>
              <a:ext cx="200025" cy="80963"/>
            </a:xfrm>
            <a:custGeom>
              <a:avLst/>
              <a:gdLst>
                <a:gd name="T0" fmla="*/ 58 w 93"/>
                <a:gd name="T1" fmla="*/ 5 h 38"/>
                <a:gd name="T2" fmla="*/ 35 w 93"/>
                <a:gd name="T3" fmla="*/ 21 h 38"/>
                <a:gd name="T4" fmla="*/ 20 w 93"/>
                <a:gd name="T5" fmla="*/ 31 h 38"/>
                <a:gd name="T6" fmla="*/ 2 w 93"/>
                <a:gd name="T7" fmla="*/ 26 h 38"/>
                <a:gd name="T8" fmla="*/ 1 w 93"/>
                <a:gd name="T9" fmla="*/ 29 h 38"/>
                <a:gd name="T10" fmla="*/ 17 w 93"/>
                <a:gd name="T11" fmla="*/ 37 h 38"/>
                <a:gd name="T12" fmla="*/ 35 w 93"/>
                <a:gd name="T13" fmla="*/ 27 h 38"/>
                <a:gd name="T14" fmla="*/ 58 w 93"/>
                <a:gd name="T15" fmla="*/ 10 h 38"/>
                <a:gd name="T16" fmla="*/ 74 w 93"/>
                <a:gd name="T17" fmla="*/ 7 h 38"/>
                <a:gd name="T18" fmla="*/ 81 w 93"/>
                <a:gd name="T19" fmla="*/ 8 h 38"/>
                <a:gd name="T20" fmla="*/ 89 w 93"/>
                <a:gd name="T21" fmla="*/ 14 h 38"/>
                <a:gd name="T22" fmla="*/ 89 w 93"/>
                <a:gd name="T23" fmla="*/ 16 h 38"/>
                <a:gd name="T24" fmla="*/ 92 w 93"/>
                <a:gd name="T25" fmla="*/ 16 h 38"/>
                <a:gd name="T26" fmla="*/ 92 w 93"/>
                <a:gd name="T27" fmla="*/ 14 h 38"/>
                <a:gd name="T28" fmla="*/ 58 w 93"/>
                <a:gd name="T29" fmla="*/ 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3" h="38">
                  <a:moveTo>
                    <a:pt x="58" y="5"/>
                  </a:moveTo>
                  <a:cubicBezTo>
                    <a:pt x="50" y="9"/>
                    <a:pt x="42" y="15"/>
                    <a:pt x="35" y="21"/>
                  </a:cubicBezTo>
                  <a:cubicBezTo>
                    <a:pt x="31" y="25"/>
                    <a:pt x="26" y="29"/>
                    <a:pt x="20" y="31"/>
                  </a:cubicBezTo>
                  <a:cubicBezTo>
                    <a:pt x="11" y="35"/>
                    <a:pt x="9" y="28"/>
                    <a:pt x="2" y="26"/>
                  </a:cubicBezTo>
                  <a:cubicBezTo>
                    <a:pt x="1" y="26"/>
                    <a:pt x="0" y="28"/>
                    <a:pt x="1" y="29"/>
                  </a:cubicBezTo>
                  <a:cubicBezTo>
                    <a:pt x="6" y="33"/>
                    <a:pt x="10" y="38"/>
                    <a:pt x="17" y="37"/>
                  </a:cubicBezTo>
                  <a:cubicBezTo>
                    <a:pt x="23" y="37"/>
                    <a:pt x="30" y="31"/>
                    <a:pt x="35" y="27"/>
                  </a:cubicBezTo>
                  <a:cubicBezTo>
                    <a:pt x="43" y="21"/>
                    <a:pt x="49" y="15"/>
                    <a:pt x="58" y="10"/>
                  </a:cubicBezTo>
                  <a:cubicBezTo>
                    <a:pt x="63" y="7"/>
                    <a:pt x="68" y="7"/>
                    <a:pt x="74" y="7"/>
                  </a:cubicBezTo>
                  <a:cubicBezTo>
                    <a:pt x="76" y="7"/>
                    <a:pt x="79" y="7"/>
                    <a:pt x="81" y="8"/>
                  </a:cubicBezTo>
                  <a:cubicBezTo>
                    <a:pt x="83" y="8"/>
                    <a:pt x="91" y="14"/>
                    <a:pt x="89" y="14"/>
                  </a:cubicBezTo>
                  <a:cubicBezTo>
                    <a:pt x="88" y="15"/>
                    <a:pt x="88" y="16"/>
                    <a:pt x="89" y="16"/>
                  </a:cubicBezTo>
                  <a:cubicBezTo>
                    <a:pt x="90" y="16"/>
                    <a:pt x="91" y="16"/>
                    <a:pt x="92" y="16"/>
                  </a:cubicBezTo>
                  <a:cubicBezTo>
                    <a:pt x="92" y="15"/>
                    <a:pt x="93" y="15"/>
                    <a:pt x="92" y="14"/>
                  </a:cubicBezTo>
                  <a:cubicBezTo>
                    <a:pt x="89" y="1"/>
                    <a:pt x="68" y="0"/>
                    <a:pt x="58" y="5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651"/>
            <p:cNvSpPr>
              <a:spLocks/>
            </p:cNvSpPr>
            <p:nvPr/>
          </p:nvSpPr>
          <p:spPr bwMode="auto">
            <a:xfrm>
              <a:off x="8539163" y="5565776"/>
              <a:ext cx="184150" cy="71438"/>
            </a:xfrm>
            <a:custGeom>
              <a:avLst/>
              <a:gdLst>
                <a:gd name="T0" fmla="*/ 65 w 86"/>
                <a:gd name="T1" fmla="*/ 4 h 33"/>
                <a:gd name="T2" fmla="*/ 41 w 86"/>
                <a:gd name="T3" fmla="*/ 18 h 33"/>
                <a:gd name="T4" fmla="*/ 23 w 86"/>
                <a:gd name="T5" fmla="*/ 27 h 33"/>
                <a:gd name="T6" fmla="*/ 14 w 86"/>
                <a:gd name="T7" fmla="*/ 22 h 33"/>
                <a:gd name="T8" fmla="*/ 11 w 86"/>
                <a:gd name="T9" fmla="*/ 21 h 33"/>
                <a:gd name="T10" fmla="*/ 29 w 86"/>
                <a:gd name="T11" fmla="*/ 31 h 33"/>
                <a:gd name="T12" fmla="*/ 57 w 86"/>
                <a:gd name="T13" fmla="*/ 12 h 33"/>
                <a:gd name="T14" fmla="*/ 81 w 86"/>
                <a:gd name="T15" fmla="*/ 12 h 33"/>
                <a:gd name="T16" fmla="*/ 83 w 86"/>
                <a:gd name="T17" fmla="*/ 12 h 33"/>
                <a:gd name="T18" fmla="*/ 65 w 86"/>
                <a:gd name="T19" fmla="*/ 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6" h="33">
                  <a:moveTo>
                    <a:pt x="65" y="4"/>
                  </a:moveTo>
                  <a:cubicBezTo>
                    <a:pt x="56" y="7"/>
                    <a:pt x="48" y="12"/>
                    <a:pt x="41" y="18"/>
                  </a:cubicBezTo>
                  <a:cubicBezTo>
                    <a:pt x="35" y="23"/>
                    <a:pt x="30" y="26"/>
                    <a:pt x="23" y="27"/>
                  </a:cubicBezTo>
                  <a:cubicBezTo>
                    <a:pt x="19" y="27"/>
                    <a:pt x="12" y="28"/>
                    <a:pt x="14" y="22"/>
                  </a:cubicBezTo>
                  <a:cubicBezTo>
                    <a:pt x="14" y="21"/>
                    <a:pt x="12" y="20"/>
                    <a:pt x="11" y="21"/>
                  </a:cubicBezTo>
                  <a:cubicBezTo>
                    <a:pt x="0" y="32"/>
                    <a:pt x="23" y="33"/>
                    <a:pt x="29" y="31"/>
                  </a:cubicBezTo>
                  <a:cubicBezTo>
                    <a:pt x="40" y="28"/>
                    <a:pt x="47" y="17"/>
                    <a:pt x="57" y="12"/>
                  </a:cubicBezTo>
                  <a:cubicBezTo>
                    <a:pt x="61" y="10"/>
                    <a:pt x="82" y="0"/>
                    <a:pt x="81" y="12"/>
                  </a:cubicBezTo>
                  <a:cubicBezTo>
                    <a:pt x="81" y="13"/>
                    <a:pt x="83" y="13"/>
                    <a:pt x="83" y="12"/>
                  </a:cubicBezTo>
                  <a:cubicBezTo>
                    <a:pt x="86" y="1"/>
                    <a:pt x="72" y="3"/>
                    <a:pt x="65" y="4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652"/>
            <p:cNvSpPr>
              <a:spLocks/>
            </p:cNvSpPr>
            <p:nvPr/>
          </p:nvSpPr>
          <p:spPr bwMode="auto">
            <a:xfrm>
              <a:off x="8594726" y="5634038"/>
              <a:ext cx="168275" cy="79375"/>
            </a:xfrm>
            <a:custGeom>
              <a:avLst/>
              <a:gdLst>
                <a:gd name="T0" fmla="*/ 76 w 78"/>
                <a:gd name="T1" fmla="*/ 4 h 37"/>
                <a:gd name="T2" fmla="*/ 59 w 78"/>
                <a:gd name="T3" fmla="*/ 1 h 37"/>
                <a:gd name="T4" fmla="*/ 39 w 78"/>
                <a:gd name="T5" fmla="*/ 12 h 37"/>
                <a:gd name="T6" fmla="*/ 3 w 78"/>
                <a:gd name="T7" fmla="*/ 26 h 37"/>
                <a:gd name="T8" fmla="*/ 0 w 78"/>
                <a:gd name="T9" fmla="*/ 27 h 37"/>
                <a:gd name="T10" fmla="*/ 20 w 78"/>
                <a:gd name="T11" fmla="*/ 28 h 37"/>
                <a:gd name="T12" fmla="*/ 41 w 78"/>
                <a:gd name="T13" fmla="*/ 15 h 37"/>
                <a:gd name="T14" fmla="*/ 54 w 78"/>
                <a:gd name="T15" fmla="*/ 7 h 37"/>
                <a:gd name="T16" fmla="*/ 76 w 78"/>
                <a:gd name="T17" fmla="*/ 6 h 37"/>
                <a:gd name="T18" fmla="*/ 76 w 78"/>
                <a:gd name="T19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37">
                  <a:moveTo>
                    <a:pt x="76" y="4"/>
                  </a:moveTo>
                  <a:cubicBezTo>
                    <a:pt x="71" y="3"/>
                    <a:pt x="65" y="0"/>
                    <a:pt x="59" y="1"/>
                  </a:cubicBezTo>
                  <a:cubicBezTo>
                    <a:pt x="52" y="3"/>
                    <a:pt x="45" y="8"/>
                    <a:pt x="39" y="12"/>
                  </a:cubicBezTo>
                  <a:cubicBezTo>
                    <a:pt x="35" y="15"/>
                    <a:pt x="8" y="34"/>
                    <a:pt x="3" y="26"/>
                  </a:cubicBezTo>
                  <a:cubicBezTo>
                    <a:pt x="2" y="25"/>
                    <a:pt x="0" y="25"/>
                    <a:pt x="0" y="27"/>
                  </a:cubicBezTo>
                  <a:cubicBezTo>
                    <a:pt x="0" y="37"/>
                    <a:pt x="15" y="30"/>
                    <a:pt x="20" y="28"/>
                  </a:cubicBezTo>
                  <a:cubicBezTo>
                    <a:pt x="28" y="25"/>
                    <a:pt x="34" y="20"/>
                    <a:pt x="41" y="15"/>
                  </a:cubicBezTo>
                  <a:cubicBezTo>
                    <a:pt x="45" y="12"/>
                    <a:pt x="50" y="9"/>
                    <a:pt x="54" y="7"/>
                  </a:cubicBezTo>
                  <a:cubicBezTo>
                    <a:pt x="62" y="3"/>
                    <a:pt x="68" y="4"/>
                    <a:pt x="76" y="6"/>
                  </a:cubicBezTo>
                  <a:cubicBezTo>
                    <a:pt x="77" y="6"/>
                    <a:pt x="78" y="4"/>
                    <a:pt x="76" y="4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653"/>
            <p:cNvSpPr>
              <a:spLocks/>
            </p:cNvSpPr>
            <p:nvPr/>
          </p:nvSpPr>
          <p:spPr bwMode="auto">
            <a:xfrm>
              <a:off x="8878888" y="6016626"/>
              <a:ext cx="28575" cy="22225"/>
            </a:xfrm>
            <a:custGeom>
              <a:avLst/>
              <a:gdLst>
                <a:gd name="T0" fmla="*/ 11 w 13"/>
                <a:gd name="T1" fmla="*/ 1 h 10"/>
                <a:gd name="T2" fmla="*/ 6 w 13"/>
                <a:gd name="T3" fmla="*/ 5 h 10"/>
                <a:gd name="T4" fmla="*/ 3 w 13"/>
                <a:gd name="T5" fmla="*/ 7 h 10"/>
                <a:gd name="T6" fmla="*/ 1 w 13"/>
                <a:gd name="T7" fmla="*/ 8 h 10"/>
                <a:gd name="T8" fmla="*/ 2 w 13"/>
                <a:gd name="T9" fmla="*/ 10 h 10"/>
                <a:gd name="T10" fmla="*/ 6 w 13"/>
                <a:gd name="T11" fmla="*/ 7 h 10"/>
                <a:gd name="T12" fmla="*/ 12 w 13"/>
                <a:gd name="T13" fmla="*/ 2 h 10"/>
                <a:gd name="T14" fmla="*/ 11 w 13"/>
                <a:gd name="T15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0">
                  <a:moveTo>
                    <a:pt x="11" y="1"/>
                  </a:moveTo>
                  <a:cubicBezTo>
                    <a:pt x="9" y="2"/>
                    <a:pt x="8" y="3"/>
                    <a:pt x="6" y="5"/>
                  </a:cubicBezTo>
                  <a:cubicBezTo>
                    <a:pt x="5" y="5"/>
                    <a:pt x="4" y="6"/>
                    <a:pt x="3" y="7"/>
                  </a:cubicBezTo>
                  <a:cubicBezTo>
                    <a:pt x="3" y="7"/>
                    <a:pt x="2" y="8"/>
                    <a:pt x="1" y="8"/>
                  </a:cubicBezTo>
                  <a:cubicBezTo>
                    <a:pt x="0" y="9"/>
                    <a:pt x="1" y="10"/>
                    <a:pt x="2" y="10"/>
                  </a:cubicBezTo>
                  <a:cubicBezTo>
                    <a:pt x="3" y="10"/>
                    <a:pt x="5" y="8"/>
                    <a:pt x="6" y="7"/>
                  </a:cubicBezTo>
                  <a:cubicBezTo>
                    <a:pt x="8" y="5"/>
                    <a:pt x="10" y="3"/>
                    <a:pt x="12" y="2"/>
                  </a:cubicBezTo>
                  <a:cubicBezTo>
                    <a:pt x="13" y="2"/>
                    <a:pt x="12" y="0"/>
                    <a:pt x="11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74" name="PA_组合 673"/>
          <p:cNvGrpSpPr/>
          <p:nvPr>
            <p:custDataLst>
              <p:tags r:id="rId26"/>
            </p:custDataLst>
          </p:nvPr>
        </p:nvGrpSpPr>
        <p:grpSpPr>
          <a:xfrm>
            <a:off x="3821431" y="1903413"/>
            <a:ext cx="1031875" cy="831850"/>
            <a:chOff x="3130551" y="1903413"/>
            <a:chExt cx="1031875" cy="831850"/>
          </a:xfrm>
        </p:grpSpPr>
        <p:sp>
          <p:nvSpPr>
            <p:cNvPr id="55" name="Freeform 654"/>
            <p:cNvSpPr>
              <a:spLocks noEditPoints="1"/>
            </p:cNvSpPr>
            <p:nvPr/>
          </p:nvSpPr>
          <p:spPr bwMode="auto">
            <a:xfrm>
              <a:off x="3130551" y="1903413"/>
              <a:ext cx="1031875" cy="831850"/>
            </a:xfrm>
            <a:custGeom>
              <a:avLst/>
              <a:gdLst>
                <a:gd name="T0" fmla="*/ 433 w 480"/>
                <a:gd name="T1" fmla="*/ 295 h 387"/>
                <a:gd name="T2" fmla="*/ 422 w 480"/>
                <a:gd name="T3" fmla="*/ 335 h 387"/>
                <a:gd name="T4" fmla="*/ 408 w 480"/>
                <a:gd name="T5" fmla="*/ 336 h 387"/>
                <a:gd name="T6" fmla="*/ 311 w 480"/>
                <a:gd name="T7" fmla="*/ 341 h 387"/>
                <a:gd name="T8" fmla="*/ 150 w 480"/>
                <a:gd name="T9" fmla="*/ 350 h 387"/>
                <a:gd name="T10" fmla="*/ 41 w 480"/>
                <a:gd name="T11" fmla="*/ 343 h 387"/>
                <a:gd name="T12" fmla="*/ 41 w 480"/>
                <a:gd name="T13" fmla="*/ 324 h 387"/>
                <a:gd name="T14" fmla="*/ 35 w 480"/>
                <a:gd name="T15" fmla="*/ 71 h 387"/>
                <a:gd name="T16" fmla="*/ 70 w 480"/>
                <a:gd name="T17" fmla="*/ 63 h 387"/>
                <a:gd name="T18" fmla="*/ 53 w 480"/>
                <a:gd name="T19" fmla="*/ 16 h 387"/>
                <a:gd name="T20" fmla="*/ 42 w 480"/>
                <a:gd name="T21" fmla="*/ 5 h 387"/>
                <a:gd name="T22" fmla="*/ 20 w 480"/>
                <a:gd name="T23" fmla="*/ 22 h 387"/>
                <a:gd name="T24" fmla="*/ 0 w 480"/>
                <a:gd name="T25" fmla="*/ 57 h 387"/>
                <a:gd name="T26" fmla="*/ 27 w 480"/>
                <a:gd name="T27" fmla="*/ 70 h 387"/>
                <a:gd name="T28" fmla="*/ 23 w 480"/>
                <a:gd name="T29" fmla="*/ 191 h 387"/>
                <a:gd name="T30" fmla="*/ 26 w 480"/>
                <a:gd name="T31" fmla="*/ 326 h 387"/>
                <a:gd name="T32" fmla="*/ 58 w 480"/>
                <a:gd name="T33" fmla="*/ 359 h 387"/>
                <a:gd name="T34" fmla="*/ 185 w 480"/>
                <a:gd name="T35" fmla="*/ 364 h 387"/>
                <a:gd name="T36" fmla="*/ 311 w 480"/>
                <a:gd name="T37" fmla="*/ 356 h 387"/>
                <a:gd name="T38" fmla="*/ 418 w 480"/>
                <a:gd name="T39" fmla="*/ 352 h 387"/>
                <a:gd name="T40" fmla="*/ 436 w 480"/>
                <a:gd name="T41" fmla="*/ 384 h 387"/>
                <a:gd name="T42" fmla="*/ 475 w 480"/>
                <a:gd name="T43" fmla="*/ 338 h 387"/>
                <a:gd name="T44" fmla="*/ 23 w 480"/>
                <a:gd name="T45" fmla="*/ 55 h 387"/>
                <a:gd name="T46" fmla="*/ 20 w 480"/>
                <a:gd name="T47" fmla="*/ 47 h 387"/>
                <a:gd name="T48" fmla="*/ 36 w 480"/>
                <a:gd name="T49" fmla="*/ 13 h 387"/>
                <a:gd name="T50" fmla="*/ 40 w 480"/>
                <a:gd name="T51" fmla="*/ 20 h 387"/>
                <a:gd name="T52" fmla="*/ 56 w 480"/>
                <a:gd name="T53" fmla="*/ 56 h 387"/>
                <a:gd name="T54" fmla="*/ 23 w 480"/>
                <a:gd name="T55" fmla="*/ 55 h 387"/>
                <a:gd name="T56" fmla="*/ 435 w 480"/>
                <a:gd name="T57" fmla="*/ 363 h 387"/>
                <a:gd name="T58" fmla="*/ 435 w 480"/>
                <a:gd name="T59" fmla="*/ 345 h 387"/>
                <a:gd name="T60" fmla="*/ 434 w 480"/>
                <a:gd name="T61" fmla="*/ 313 h 387"/>
                <a:gd name="T62" fmla="*/ 444 w 480"/>
                <a:gd name="T63" fmla="*/ 349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80" h="387">
                  <a:moveTo>
                    <a:pt x="473" y="325"/>
                  </a:moveTo>
                  <a:cubicBezTo>
                    <a:pt x="456" y="320"/>
                    <a:pt x="449" y="299"/>
                    <a:pt x="433" y="295"/>
                  </a:cubicBezTo>
                  <a:cubicBezTo>
                    <a:pt x="422" y="292"/>
                    <a:pt x="418" y="302"/>
                    <a:pt x="419" y="311"/>
                  </a:cubicBezTo>
                  <a:cubicBezTo>
                    <a:pt x="419" y="316"/>
                    <a:pt x="424" y="330"/>
                    <a:pt x="422" y="335"/>
                  </a:cubicBezTo>
                  <a:cubicBezTo>
                    <a:pt x="421" y="336"/>
                    <a:pt x="420" y="336"/>
                    <a:pt x="419" y="337"/>
                  </a:cubicBezTo>
                  <a:cubicBezTo>
                    <a:pt x="415" y="337"/>
                    <a:pt x="409" y="336"/>
                    <a:pt x="408" y="336"/>
                  </a:cubicBezTo>
                  <a:cubicBezTo>
                    <a:pt x="401" y="336"/>
                    <a:pt x="395" y="336"/>
                    <a:pt x="388" y="336"/>
                  </a:cubicBezTo>
                  <a:cubicBezTo>
                    <a:pt x="362" y="336"/>
                    <a:pt x="337" y="340"/>
                    <a:pt x="311" y="341"/>
                  </a:cubicBezTo>
                  <a:cubicBezTo>
                    <a:pt x="284" y="342"/>
                    <a:pt x="257" y="344"/>
                    <a:pt x="230" y="346"/>
                  </a:cubicBezTo>
                  <a:cubicBezTo>
                    <a:pt x="204" y="348"/>
                    <a:pt x="177" y="348"/>
                    <a:pt x="150" y="350"/>
                  </a:cubicBezTo>
                  <a:cubicBezTo>
                    <a:pt x="123" y="353"/>
                    <a:pt x="93" y="350"/>
                    <a:pt x="66" y="346"/>
                  </a:cubicBezTo>
                  <a:cubicBezTo>
                    <a:pt x="61" y="345"/>
                    <a:pt x="44" y="346"/>
                    <a:pt x="41" y="343"/>
                  </a:cubicBezTo>
                  <a:cubicBezTo>
                    <a:pt x="39" y="341"/>
                    <a:pt x="38" y="336"/>
                    <a:pt x="38" y="330"/>
                  </a:cubicBezTo>
                  <a:cubicBezTo>
                    <a:pt x="39" y="329"/>
                    <a:pt x="41" y="327"/>
                    <a:pt x="41" y="324"/>
                  </a:cubicBezTo>
                  <a:cubicBezTo>
                    <a:pt x="41" y="281"/>
                    <a:pt x="45" y="237"/>
                    <a:pt x="39" y="195"/>
                  </a:cubicBezTo>
                  <a:cubicBezTo>
                    <a:pt x="33" y="154"/>
                    <a:pt x="42" y="111"/>
                    <a:pt x="35" y="71"/>
                  </a:cubicBezTo>
                  <a:cubicBezTo>
                    <a:pt x="45" y="72"/>
                    <a:pt x="55" y="71"/>
                    <a:pt x="65" y="68"/>
                  </a:cubicBezTo>
                  <a:cubicBezTo>
                    <a:pt x="67" y="67"/>
                    <a:pt x="69" y="65"/>
                    <a:pt x="70" y="63"/>
                  </a:cubicBezTo>
                  <a:cubicBezTo>
                    <a:pt x="72" y="53"/>
                    <a:pt x="66" y="43"/>
                    <a:pt x="62" y="34"/>
                  </a:cubicBezTo>
                  <a:cubicBezTo>
                    <a:pt x="59" y="28"/>
                    <a:pt x="56" y="22"/>
                    <a:pt x="53" y="16"/>
                  </a:cubicBezTo>
                  <a:cubicBezTo>
                    <a:pt x="52" y="11"/>
                    <a:pt x="51" y="9"/>
                    <a:pt x="47" y="6"/>
                  </a:cubicBezTo>
                  <a:cubicBezTo>
                    <a:pt x="45" y="5"/>
                    <a:pt x="44" y="5"/>
                    <a:pt x="42" y="5"/>
                  </a:cubicBezTo>
                  <a:cubicBezTo>
                    <a:pt x="43" y="2"/>
                    <a:pt x="40" y="0"/>
                    <a:pt x="37" y="0"/>
                  </a:cubicBezTo>
                  <a:cubicBezTo>
                    <a:pt x="28" y="3"/>
                    <a:pt x="24" y="15"/>
                    <a:pt x="20" y="22"/>
                  </a:cubicBezTo>
                  <a:cubicBezTo>
                    <a:pt x="16" y="29"/>
                    <a:pt x="13" y="36"/>
                    <a:pt x="9" y="42"/>
                  </a:cubicBezTo>
                  <a:cubicBezTo>
                    <a:pt x="5" y="47"/>
                    <a:pt x="2" y="51"/>
                    <a:pt x="0" y="57"/>
                  </a:cubicBezTo>
                  <a:cubicBezTo>
                    <a:pt x="0" y="59"/>
                    <a:pt x="0" y="62"/>
                    <a:pt x="2" y="63"/>
                  </a:cubicBezTo>
                  <a:cubicBezTo>
                    <a:pt x="8" y="69"/>
                    <a:pt x="18" y="69"/>
                    <a:pt x="27" y="70"/>
                  </a:cubicBezTo>
                  <a:cubicBezTo>
                    <a:pt x="23" y="90"/>
                    <a:pt x="24" y="110"/>
                    <a:pt x="24" y="130"/>
                  </a:cubicBezTo>
                  <a:cubicBezTo>
                    <a:pt x="24" y="150"/>
                    <a:pt x="22" y="171"/>
                    <a:pt x="23" y="191"/>
                  </a:cubicBezTo>
                  <a:cubicBezTo>
                    <a:pt x="28" y="235"/>
                    <a:pt x="26" y="279"/>
                    <a:pt x="26" y="324"/>
                  </a:cubicBezTo>
                  <a:cubicBezTo>
                    <a:pt x="26" y="325"/>
                    <a:pt x="26" y="325"/>
                    <a:pt x="26" y="326"/>
                  </a:cubicBezTo>
                  <a:cubicBezTo>
                    <a:pt x="24" y="335"/>
                    <a:pt x="24" y="344"/>
                    <a:pt x="27" y="350"/>
                  </a:cubicBezTo>
                  <a:cubicBezTo>
                    <a:pt x="34" y="360"/>
                    <a:pt x="49" y="357"/>
                    <a:pt x="58" y="359"/>
                  </a:cubicBezTo>
                  <a:cubicBezTo>
                    <a:pt x="77" y="362"/>
                    <a:pt x="96" y="364"/>
                    <a:pt x="115" y="365"/>
                  </a:cubicBezTo>
                  <a:cubicBezTo>
                    <a:pt x="138" y="367"/>
                    <a:pt x="162" y="364"/>
                    <a:pt x="185" y="364"/>
                  </a:cubicBezTo>
                  <a:cubicBezTo>
                    <a:pt x="206" y="364"/>
                    <a:pt x="226" y="363"/>
                    <a:pt x="246" y="360"/>
                  </a:cubicBezTo>
                  <a:cubicBezTo>
                    <a:pt x="268" y="358"/>
                    <a:pt x="289" y="357"/>
                    <a:pt x="311" y="356"/>
                  </a:cubicBezTo>
                  <a:cubicBezTo>
                    <a:pt x="331" y="355"/>
                    <a:pt x="351" y="351"/>
                    <a:pt x="371" y="351"/>
                  </a:cubicBezTo>
                  <a:cubicBezTo>
                    <a:pt x="386" y="351"/>
                    <a:pt x="402" y="354"/>
                    <a:pt x="418" y="352"/>
                  </a:cubicBezTo>
                  <a:cubicBezTo>
                    <a:pt x="419" y="362"/>
                    <a:pt x="423" y="372"/>
                    <a:pt x="425" y="379"/>
                  </a:cubicBezTo>
                  <a:cubicBezTo>
                    <a:pt x="427" y="383"/>
                    <a:pt x="432" y="387"/>
                    <a:pt x="436" y="384"/>
                  </a:cubicBezTo>
                  <a:cubicBezTo>
                    <a:pt x="442" y="379"/>
                    <a:pt x="444" y="373"/>
                    <a:pt x="448" y="367"/>
                  </a:cubicBezTo>
                  <a:cubicBezTo>
                    <a:pt x="455" y="357"/>
                    <a:pt x="465" y="345"/>
                    <a:pt x="475" y="338"/>
                  </a:cubicBezTo>
                  <a:cubicBezTo>
                    <a:pt x="480" y="334"/>
                    <a:pt x="480" y="327"/>
                    <a:pt x="473" y="325"/>
                  </a:cubicBezTo>
                  <a:moveTo>
                    <a:pt x="23" y="55"/>
                  </a:moveTo>
                  <a:cubicBezTo>
                    <a:pt x="21" y="55"/>
                    <a:pt x="17" y="56"/>
                    <a:pt x="14" y="55"/>
                  </a:cubicBezTo>
                  <a:cubicBezTo>
                    <a:pt x="16" y="52"/>
                    <a:pt x="18" y="50"/>
                    <a:pt x="20" y="47"/>
                  </a:cubicBezTo>
                  <a:cubicBezTo>
                    <a:pt x="23" y="42"/>
                    <a:pt x="25" y="37"/>
                    <a:pt x="27" y="32"/>
                  </a:cubicBezTo>
                  <a:cubicBezTo>
                    <a:pt x="30" y="27"/>
                    <a:pt x="33" y="19"/>
                    <a:pt x="36" y="13"/>
                  </a:cubicBezTo>
                  <a:cubicBezTo>
                    <a:pt x="36" y="13"/>
                    <a:pt x="36" y="14"/>
                    <a:pt x="36" y="14"/>
                  </a:cubicBezTo>
                  <a:cubicBezTo>
                    <a:pt x="38" y="16"/>
                    <a:pt x="39" y="18"/>
                    <a:pt x="40" y="20"/>
                  </a:cubicBezTo>
                  <a:cubicBezTo>
                    <a:pt x="42" y="24"/>
                    <a:pt x="44" y="29"/>
                    <a:pt x="46" y="33"/>
                  </a:cubicBezTo>
                  <a:cubicBezTo>
                    <a:pt x="49" y="39"/>
                    <a:pt x="55" y="48"/>
                    <a:pt x="56" y="56"/>
                  </a:cubicBezTo>
                  <a:cubicBezTo>
                    <a:pt x="49" y="57"/>
                    <a:pt x="42" y="58"/>
                    <a:pt x="35" y="57"/>
                  </a:cubicBezTo>
                  <a:cubicBezTo>
                    <a:pt x="31" y="57"/>
                    <a:pt x="27" y="56"/>
                    <a:pt x="23" y="55"/>
                  </a:cubicBezTo>
                  <a:moveTo>
                    <a:pt x="444" y="349"/>
                  </a:moveTo>
                  <a:cubicBezTo>
                    <a:pt x="441" y="352"/>
                    <a:pt x="438" y="358"/>
                    <a:pt x="435" y="363"/>
                  </a:cubicBezTo>
                  <a:cubicBezTo>
                    <a:pt x="434" y="359"/>
                    <a:pt x="432" y="354"/>
                    <a:pt x="431" y="350"/>
                  </a:cubicBezTo>
                  <a:cubicBezTo>
                    <a:pt x="433" y="349"/>
                    <a:pt x="434" y="347"/>
                    <a:pt x="435" y="345"/>
                  </a:cubicBezTo>
                  <a:cubicBezTo>
                    <a:pt x="436" y="337"/>
                    <a:pt x="437" y="328"/>
                    <a:pt x="435" y="319"/>
                  </a:cubicBezTo>
                  <a:cubicBezTo>
                    <a:pt x="434" y="313"/>
                    <a:pt x="428" y="306"/>
                    <a:pt x="434" y="313"/>
                  </a:cubicBezTo>
                  <a:cubicBezTo>
                    <a:pt x="441" y="321"/>
                    <a:pt x="450" y="328"/>
                    <a:pt x="459" y="334"/>
                  </a:cubicBezTo>
                  <a:cubicBezTo>
                    <a:pt x="453" y="339"/>
                    <a:pt x="448" y="344"/>
                    <a:pt x="444" y="349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655"/>
            <p:cNvSpPr>
              <a:spLocks/>
            </p:cNvSpPr>
            <p:nvPr/>
          </p:nvSpPr>
          <p:spPr bwMode="auto">
            <a:xfrm>
              <a:off x="3267076" y="2025651"/>
              <a:ext cx="717550" cy="569913"/>
            </a:xfrm>
            <a:custGeom>
              <a:avLst/>
              <a:gdLst>
                <a:gd name="T0" fmla="*/ 330 w 333"/>
                <a:gd name="T1" fmla="*/ 7 h 265"/>
                <a:gd name="T2" fmla="*/ 329 w 333"/>
                <a:gd name="T3" fmla="*/ 5 h 265"/>
                <a:gd name="T4" fmla="*/ 317 w 333"/>
                <a:gd name="T5" fmla="*/ 11 h 265"/>
                <a:gd name="T6" fmla="*/ 281 w 333"/>
                <a:gd name="T7" fmla="*/ 74 h 265"/>
                <a:gd name="T8" fmla="*/ 276 w 333"/>
                <a:gd name="T9" fmla="*/ 83 h 265"/>
                <a:gd name="T10" fmla="*/ 261 w 333"/>
                <a:gd name="T11" fmla="*/ 78 h 265"/>
                <a:gd name="T12" fmla="*/ 224 w 333"/>
                <a:gd name="T13" fmla="*/ 67 h 265"/>
                <a:gd name="T14" fmla="*/ 225 w 333"/>
                <a:gd name="T15" fmla="*/ 58 h 265"/>
                <a:gd name="T16" fmla="*/ 214 w 333"/>
                <a:gd name="T17" fmla="*/ 42 h 265"/>
                <a:gd name="T18" fmla="*/ 188 w 333"/>
                <a:gd name="T19" fmla="*/ 57 h 265"/>
                <a:gd name="T20" fmla="*/ 192 w 333"/>
                <a:gd name="T21" fmla="*/ 73 h 265"/>
                <a:gd name="T22" fmla="*/ 190 w 333"/>
                <a:gd name="T23" fmla="*/ 78 h 265"/>
                <a:gd name="T24" fmla="*/ 157 w 333"/>
                <a:gd name="T25" fmla="*/ 155 h 265"/>
                <a:gd name="T26" fmla="*/ 146 w 333"/>
                <a:gd name="T27" fmla="*/ 178 h 265"/>
                <a:gd name="T28" fmla="*/ 136 w 333"/>
                <a:gd name="T29" fmla="*/ 170 h 265"/>
                <a:gd name="T30" fmla="*/ 121 w 333"/>
                <a:gd name="T31" fmla="*/ 162 h 265"/>
                <a:gd name="T32" fmla="*/ 86 w 333"/>
                <a:gd name="T33" fmla="*/ 142 h 265"/>
                <a:gd name="T34" fmla="*/ 86 w 333"/>
                <a:gd name="T35" fmla="*/ 135 h 265"/>
                <a:gd name="T36" fmla="*/ 59 w 333"/>
                <a:gd name="T37" fmla="*/ 123 h 265"/>
                <a:gd name="T38" fmla="*/ 54 w 333"/>
                <a:gd name="T39" fmla="*/ 130 h 265"/>
                <a:gd name="T40" fmla="*/ 49 w 333"/>
                <a:gd name="T41" fmla="*/ 136 h 265"/>
                <a:gd name="T42" fmla="*/ 53 w 333"/>
                <a:gd name="T43" fmla="*/ 153 h 265"/>
                <a:gd name="T44" fmla="*/ 46 w 333"/>
                <a:gd name="T45" fmla="*/ 170 h 265"/>
                <a:gd name="T46" fmla="*/ 27 w 333"/>
                <a:gd name="T47" fmla="*/ 206 h 265"/>
                <a:gd name="T48" fmla="*/ 12 w 333"/>
                <a:gd name="T49" fmla="*/ 233 h 265"/>
                <a:gd name="T50" fmla="*/ 1 w 333"/>
                <a:gd name="T51" fmla="*/ 261 h 265"/>
                <a:gd name="T52" fmla="*/ 1 w 333"/>
                <a:gd name="T53" fmla="*/ 261 h 265"/>
                <a:gd name="T54" fmla="*/ 7 w 333"/>
                <a:gd name="T55" fmla="*/ 262 h 265"/>
                <a:gd name="T56" fmla="*/ 38 w 333"/>
                <a:gd name="T57" fmla="*/ 209 h 265"/>
                <a:gd name="T58" fmla="*/ 61 w 333"/>
                <a:gd name="T59" fmla="*/ 165 h 265"/>
                <a:gd name="T60" fmla="*/ 65 w 333"/>
                <a:gd name="T61" fmla="*/ 157 h 265"/>
                <a:gd name="T62" fmla="*/ 66 w 333"/>
                <a:gd name="T63" fmla="*/ 157 h 265"/>
                <a:gd name="T64" fmla="*/ 80 w 333"/>
                <a:gd name="T65" fmla="*/ 153 h 265"/>
                <a:gd name="T66" fmla="*/ 90 w 333"/>
                <a:gd name="T67" fmla="*/ 159 h 265"/>
                <a:gd name="T68" fmla="*/ 129 w 333"/>
                <a:gd name="T69" fmla="*/ 181 h 265"/>
                <a:gd name="T70" fmla="*/ 147 w 333"/>
                <a:gd name="T71" fmla="*/ 193 h 265"/>
                <a:gd name="T72" fmla="*/ 171 w 333"/>
                <a:gd name="T73" fmla="*/ 156 h 265"/>
                <a:gd name="T74" fmla="*/ 202 w 333"/>
                <a:gd name="T75" fmla="*/ 86 h 265"/>
                <a:gd name="T76" fmla="*/ 205 w 333"/>
                <a:gd name="T77" fmla="*/ 79 h 265"/>
                <a:gd name="T78" fmla="*/ 214 w 333"/>
                <a:gd name="T79" fmla="*/ 77 h 265"/>
                <a:gd name="T80" fmla="*/ 225 w 333"/>
                <a:gd name="T81" fmla="*/ 83 h 265"/>
                <a:gd name="T82" fmla="*/ 254 w 333"/>
                <a:gd name="T83" fmla="*/ 91 h 265"/>
                <a:gd name="T84" fmla="*/ 291 w 333"/>
                <a:gd name="T85" fmla="*/ 84 h 265"/>
                <a:gd name="T86" fmla="*/ 331 w 333"/>
                <a:gd name="T87" fmla="*/ 15 h 265"/>
                <a:gd name="T88" fmla="*/ 330 w 333"/>
                <a:gd name="T89" fmla="*/ 7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33" h="265">
                  <a:moveTo>
                    <a:pt x="330" y="7"/>
                  </a:moveTo>
                  <a:cubicBezTo>
                    <a:pt x="330" y="6"/>
                    <a:pt x="329" y="5"/>
                    <a:pt x="329" y="5"/>
                  </a:cubicBezTo>
                  <a:cubicBezTo>
                    <a:pt x="324" y="0"/>
                    <a:pt x="316" y="5"/>
                    <a:pt x="317" y="11"/>
                  </a:cubicBezTo>
                  <a:cubicBezTo>
                    <a:pt x="303" y="30"/>
                    <a:pt x="292" y="53"/>
                    <a:pt x="281" y="74"/>
                  </a:cubicBezTo>
                  <a:cubicBezTo>
                    <a:pt x="280" y="76"/>
                    <a:pt x="278" y="82"/>
                    <a:pt x="276" y="83"/>
                  </a:cubicBezTo>
                  <a:cubicBezTo>
                    <a:pt x="274" y="84"/>
                    <a:pt x="264" y="79"/>
                    <a:pt x="261" y="78"/>
                  </a:cubicBezTo>
                  <a:cubicBezTo>
                    <a:pt x="248" y="75"/>
                    <a:pt x="236" y="74"/>
                    <a:pt x="224" y="67"/>
                  </a:cubicBezTo>
                  <a:cubicBezTo>
                    <a:pt x="226" y="64"/>
                    <a:pt x="226" y="61"/>
                    <a:pt x="225" y="58"/>
                  </a:cubicBezTo>
                  <a:cubicBezTo>
                    <a:pt x="224" y="52"/>
                    <a:pt x="219" y="45"/>
                    <a:pt x="214" y="42"/>
                  </a:cubicBezTo>
                  <a:cubicBezTo>
                    <a:pt x="203" y="34"/>
                    <a:pt x="190" y="45"/>
                    <a:pt x="188" y="57"/>
                  </a:cubicBezTo>
                  <a:cubicBezTo>
                    <a:pt x="186" y="63"/>
                    <a:pt x="188" y="69"/>
                    <a:pt x="192" y="73"/>
                  </a:cubicBezTo>
                  <a:cubicBezTo>
                    <a:pt x="191" y="75"/>
                    <a:pt x="190" y="77"/>
                    <a:pt x="190" y="78"/>
                  </a:cubicBezTo>
                  <a:cubicBezTo>
                    <a:pt x="179" y="104"/>
                    <a:pt x="167" y="129"/>
                    <a:pt x="157" y="155"/>
                  </a:cubicBezTo>
                  <a:cubicBezTo>
                    <a:pt x="156" y="158"/>
                    <a:pt x="151" y="178"/>
                    <a:pt x="146" y="178"/>
                  </a:cubicBezTo>
                  <a:cubicBezTo>
                    <a:pt x="146" y="178"/>
                    <a:pt x="137" y="170"/>
                    <a:pt x="136" y="170"/>
                  </a:cubicBezTo>
                  <a:cubicBezTo>
                    <a:pt x="131" y="167"/>
                    <a:pt x="126" y="164"/>
                    <a:pt x="121" y="162"/>
                  </a:cubicBezTo>
                  <a:cubicBezTo>
                    <a:pt x="110" y="156"/>
                    <a:pt x="98" y="147"/>
                    <a:pt x="86" y="142"/>
                  </a:cubicBezTo>
                  <a:cubicBezTo>
                    <a:pt x="86" y="139"/>
                    <a:pt x="86" y="137"/>
                    <a:pt x="86" y="135"/>
                  </a:cubicBezTo>
                  <a:cubicBezTo>
                    <a:pt x="83" y="123"/>
                    <a:pt x="70" y="113"/>
                    <a:pt x="59" y="123"/>
                  </a:cubicBezTo>
                  <a:cubicBezTo>
                    <a:pt x="57" y="125"/>
                    <a:pt x="56" y="127"/>
                    <a:pt x="54" y="130"/>
                  </a:cubicBezTo>
                  <a:cubicBezTo>
                    <a:pt x="52" y="131"/>
                    <a:pt x="50" y="133"/>
                    <a:pt x="49" y="136"/>
                  </a:cubicBezTo>
                  <a:cubicBezTo>
                    <a:pt x="45" y="143"/>
                    <a:pt x="48" y="149"/>
                    <a:pt x="53" y="153"/>
                  </a:cubicBezTo>
                  <a:cubicBezTo>
                    <a:pt x="51" y="159"/>
                    <a:pt x="48" y="165"/>
                    <a:pt x="46" y="170"/>
                  </a:cubicBezTo>
                  <a:cubicBezTo>
                    <a:pt x="39" y="182"/>
                    <a:pt x="32" y="193"/>
                    <a:pt x="27" y="206"/>
                  </a:cubicBezTo>
                  <a:cubicBezTo>
                    <a:pt x="22" y="216"/>
                    <a:pt x="17" y="224"/>
                    <a:pt x="12" y="233"/>
                  </a:cubicBezTo>
                  <a:cubicBezTo>
                    <a:pt x="8" y="240"/>
                    <a:pt x="0" y="252"/>
                    <a:pt x="1" y="261"/>
                  </a:cubicBezTo>
                  <a:cubicBezTo>
                    <a:pt x="1" y="261"/>
                    <a:pt x="1" y="261"/>
                    <a:pt x="1" y="261"/>
                  </a:cubicBezTo>
                  <a:cubicBezTo>
                    <a:pt x="1" y="264"/>
                    <a:pt x="6" y="265"/>
                    <a:pt x="7" y="262"/>
                  </a:cubicBezTo>
                  <a:cubicBezTo>
                    <a:pt x="15" y="243"/>
                    <a:pt x="29" y="228"/>
                    <a:pt x="38" y="209"/>
                  </a:cubicBezTo>
                  <a:cubicBezTo>
                    <a:pt x="44" y="194"/>
                    <a:pt x="53" y="180"/>
                    <a:pt x="61" y="165"/>
                  </a:cubicBezTo>
                  <a:cubicBezTo>
                    <a:pt x="62" y="163"/>
                    <a:pt x="64" y="160"/>
                    <a:pt x="65" y="157"/>
                  </a:cubicBezTo>
                  <a:cubicBezTo>
                    <a:pt x="65" y="157"/>
                    <a:pt x="66" y="157"/>
                    <a:pt x="66" y="157"/>
                  </a:cubicBezTo>
                  <a:cubicBezTo>
                    <a:pt x="71" y="157"/>
                    <a:pt x="76" y="156"/>
                    <a:pt x="80" y="153"/>
                  </a:cubicBezTo>
                  <a:cubicBezTo>
                    <a:pt x="84" y="155"/>
                    <a:pt x="87" y="157"/>
                    <a:pt x="90" y="159"/>
                  </a:cubicBezTo>
                  <a:cubicBezTo>
                    <a:pt x="103" y="166"/>
                    <a:pt x="117" y="173"/>
                    <a:pt x="129" y="181"/>
                  </a:cubicBezTo>
                  <a:cubicBezTo>
                    <a:pt x="135" y="185"/>
                    <a:pt x="140" y="193"/>
                    <a:pt x="147" y="193"/>
                  </a:cubicBezTo>
                  <a:cubicBezTo>
                    <a:pt x="162" y="194"/>
                    <a:pt x="167" y="166"/>
                    <a:pt x="171" y="156"/>
                  </a:cubicBezTo>
                  <a:cubicBezTo>
                    <a:pt x="182" y="133"/>
                    <a:pt x="192" y="109"/>
                    <a:pt x="202" y="86"/>
                  </a:cubicBezTo>
                  <a:cubicBezTo>
                    <a:pt x="203" y="83"/>
                    <a:pt x="204" y="81"/>
                    <a:pt x="205" y="79"/>
                  </a:cubicBezTo>
                  <a:cubicBezTo>
                    <a:pt x="208" y="79"/>
                    <a:pt x="211" y="78"/>
                    <a:pt x="214" y="77"/>
                  </a:cubicBezTo>
                  <a:cubicBezTo>
                    <a:pt x="218" y="78"/>
                    <a:pt x="222" y="81"/>
                    <a:pt x="225" y="83"/>
                  </a:cubicBezTo>
                  <a:cubicBezTo>
                    <a:pt x="234" y="87"/>
                    <a:pt x="244" y="89"/>
                    <a:pt x="254" y="91"/>
                  </a:cubicBezTo>
                  <a:cubicBezTo>
                    <a:pt x="274" y="95"/>
                    <a:pt x="280" y="104"/>
                    <a:pt x="291" y="84"/>
                  </a:cubicBezTo>
                  <a:cubicBezTo>
                    <a:pt x="304" y="60"/>
                    <a:pt x="316" y="37"/>
                    <a:pt x="331" y="15"/>
                  </a:cubicBezTo>
                  <a:cubicBezTo>
                    <a:pt x="333" y="12"/>
                    <a:pt x="332" y="9"/>
                    <a:pt x="330" y="7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656"/>
            <p:cNvSpPr>
              <a:spLocks/>
            </p:cNvSpPr>
            <p:nvPr/>
          </p:nvSpPr>
          <p:spPr bwMode="auto">
            <a:xfrm>
              <a:off x="3259138" y="1952626"/>
              <a:ext cx="204788" cy="673100"/>
            </a:xfrm>
            <a:custGeom>
              <a:avLst/>
              <a:gdLst>
                <a:gd name="T0" fmla="*/ 83 w 95"/>
                <a:gd name="T1" fmla="*/ 230 h 313"/>
                <a:gd name="T2" fmla="*/ 78 w 95"/>
                <a:gd name="T3" fmla="*/ 172 h 313"/>
                <a:gd name="T4" fmla="*/ 82 w 95"/>
                <a:gd name="T5" fmla="*/ 80 h 313"/>
                <a:gd name="T6" fmla="*/ 80 w 95"/>
                <a:gd name="T7" fmla="*/ 80 h 313"/>
                <a:gd name="T8" fmla="*/ 76 w 95"/>
                <a:gd name="T9" fmla="*/ 192 h 313"/>
                <a:gd name="T10" fmla="*/ 77 w 95"/>
                <a:gd name="T11" fmla="*/ 235 h 313"/>
                <a:gd name="T12" fmla="*/ 45 w 95"/>
                <a:gd name="T13" fmla="*/ 269 h 313"/>
                <a:gd name="T14" fmla="*/ 64 w 95"/>
                <a:gd name="T15" fmla="*/ 214 h 313"/>
                <a:gd name="T16" fmla="*/ 43 w 95"/>
                <a:gd name="T17" fmla="*/ 229 h 313"/>
                <a:gd name="T18" fmla="*/ 54 w 95"/>
                <a:gd name="T19" fmla="*/ 191 h 313"/>
                <a:gd name="T20" fmla="*/ 40 w 95"/>
                <a:gd name="T21" fmla="*/ 186 h 313"/>
                <a:gd name="T22" fmla="*/ 50 w 95"/>
                <a:gd name="T23" fmla="*/ 163 h 313"/>
                <a:gd name="T24" fmla="*/ 37 w 95"/>
                <a:gd name="T25" fmla="*/ 143 h 313"/>
                <a:gd name="T26" fmla="*/ 37 w 95"/>
                <a:gd name="T27" fmla="*/ 139 h 313"/>
                <a:gd name="T28" fmla="*/ 57 w 95"/>
                <a:gd name="T29" fmla="*/ 75 h 313"/>
                <a:gd name="T30" fmla="*/ 36 w 95"/>
                <a:gd name="T31" fmla="*/ 75 h 313"/>
                <a:gd name="T32" fmla="*/ 57 w 95"/>
                <a:gd name="T33" fmla="*/ 38 h 313"/>
                <a:gd name="T34" fmla="*/ 35 w 95"/>
                <a:gd name="T35" fmla="*/ 48 h 313"/>
                <a:gd name="T36" fmla="*/ 36 w 95"/>
                <a:gd name="T37" fmla="*/ 45 h 313"/>
                <a:gd name="T38" fmla="*/ 31 w 95"/>
                <a:gd name="T39" fmla="*/ 24 h 313"/>
                <a:gd name="T40" fmla="*/ 33 w 95"/>
                <a:gd name="T41" fmla="*/ 37 h 313"/>
                <a:gd name="T42" fmla="*/ 13 w 95"/>
                <a:gd name="T43" fmla="*/ 76 h 313"/>
                <a:gd name="T44" fmla="*/ 32 w 95"/>
                <a:gd name="T45" fmla="*/ 52 h 313"/>
                <a:gd name="T46" fmla="*/ 13 w 95"/>
                <a:gd name="T47" fmla="*/ 103 h 313"/>
                <a:gd name="T48" fmla="*/ 16 w 95"/>
                <a:gd name="T49" fmla="*/ 103 h 313"/>
                <a:gd name="T50" fmla="*/ 33 w 95"/>
                <a:gd name="T51" fmla="*/ 82 h 313"/>
                <a:gd name="T52" fmla="*/ 8 w 95"/>
                <a:gd name="T53" fmla="*/ 141 h 313"/>
                <a:gd name="T54" fmla="*/ 34 w 95"/>
                <a:gd name="T55" fmla="*/ 107 h 313"/>
                <a:gd name="T56" fmla="*/ 3 w 95"/>
                <a:gd name="T57" fmla="*/ 178 h 313"/>
                <a:gd name="T58" fmla="*/ 32 w 95"/>
                <a:gd name="T59" fmla="*/ 149 h 313"/>
                <a:gd name="T60" fmla="*/ 36 w 95"/>
                <a:gd name="T61" fmla="*/ 179 h 313"/>
                <a:gd name="T62" fmla="*/ 1 w 95"/>
                <a:gd name="T63" fmla="*/ 219 h 313"/>
                <a:gd name="T64" fmla="*/ 36 w 95"/>
                <a:gd name="T65" fmla="*/ 181 h 313"/>
                <a:gd name="T66" fmla="*/ 38 w 95"/>
                <a:gd name="T67" fmla="*/ 207 h 313"/>
                <a:gd name="T68" fmla="*/ 3 w 95"/>
                <a:gd name="T69" fmla="*/ 248 h 313"/>
                <a:gd name="T70" fmla="*/ 27 w 95"/>
                <a:gd name="T71" fmla="*/ 223 h 313"/>
                <a:gd name="T72" fmla="*/ 34 w 95"/>
                <a:gd name="T73" fmla="*/ 244 h 313"/>
                <a:gd name="T74" fmla="*/ 14 w 95"/>
                <a:gd name="T75" fmla="*/ 272 h 313"/>
                <a:gd name="T76" fmla="*/ 40 w 95"/>
                <a:gd name="T77" fmla="*/ 242 h 313"/>
                <a:gd name="T78" fmla="*/ 23 w 95"/>
                <a:gd name="T79" fmla="*/ 297 h 313"/>
                <a:gd name="T80" fmla="*/ 36 w 95"/>
                <a:gd name="T81" fmla="*/ 286 h 313"/>
                <a:gd name="T82" fmla="*/ 44 w 95"/>
                <a:gd name="T83" fmla="*/ 300 h 313"/>
                <a:gd name="T84" fmla="*/ 49 w 95"/>
                <a:gd name="T85" fmla="*/ 298 h 313"/>
                <a:gd name="T86" fmla="*/ 45 w 95"/>
                <a:gd name="T87" fmla="*/ 275 h 313"/>
                <a:gd name="T88" fmla="*/ 79 w 95"/>
                <a:gd name="T89" fmla="*/ 237 h 313"/>
                <a:gd name="T90" fmla="*/ 50 w 95"/>
                <a:gd name="T91" fmla="*/ 300 h 313"/>
                <a:gd name="T92" fmla="*/ 81 w 95"/>
                <a:gd name="T93" fmla="*/ 267 h 313"/>
                <a:gd name="T94" fmla="*/ 84 w 95"/>
                <a:gd name="T95" fmla="*/ 300 h 313"/>
                <a:gd name="T96" fmla="*/ 85 w 95"/>
                <a:gd name="T97" fmla="*/ 283 h 313"/>
                <a:gd name="T98" fmla="*/ 94 w 95"/>
                <a:gd name="T99" fmla="*/ 252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5" h="313">
                  <a:moveTo>
                    <a:pt x="92" y="250"/>
                  </a:moveTo>
                  <a:cubicBezTo>
                    <a:pt x="90" y="253"/>
                    <a:pt x="88" y="255"/>
                    <a:pt x="85" y="258"/>
                  </a:cubicBezTo>
                  <a:cubicBezTo>
                    <a:pt x="85" y="249"/>
                    <a:pt x="84" y="239"/>
                    <a:pt x="83" y="230"/>
                  </a:cubicBezTo>
                  <a:cubicBezTo>
                    <a:pt x="82" y="223"/>
                    <a:pt x="80" y="217"/>
                    <a:pt x="80" y="210"/>
                  </a:cubicBezTo>
                  <a:cubicBezTo>
                    <a:pt x="80" y="204"/>
                    <a:pt x="81" y="198"/>
                    <a:pt x="80" y="192"/>
                  </a:cubicBezTo>
                  <a:cubicBezTo>
                    <a:pt x="80" y="186"/>
                    <a:pt x="78" y="179"/>
                    <a:pt x="78" y="172"/>
                  </a:cubicBezTo>
                  <a:cubicBezTo>
                    <a:pt x="77" y="165"/>
                    <a:pt x="78" y="159"/>
                    <a:pt x="79" y="152"/>
                  </a:cubicBezTo>
                  <a:cubicBezTo>
                    <a:pt x="81" y="140"/>
                    <a:pt x="79" y="129"/>
                    <a:pt x="80" y="117"/>
                  </a:cubicBezTo>
                  <a:cubicBezTo>
                    <a:pt x="80" y="105"/>
                    <a:pt x="82" y="93"/>
                    <a:pt x="82" y="80"/>
                  </a:cubicBezTo>
                  <a:cubicBezTo>
                    <a:pt x="82" y="54"/>
                    <a:pt x="82" y="27"/>
                    <a:pt x="81" y="1"/>
                  </a:cubicBezTo>
                  <a:cubicBezTo>
                    <a:pt x="81" y="0"/>
                    <a:pt x="80" y="0"/>
                    <a:pt x="80" y="1"/>
                  </a:cubicBezTo>
                  <a:cubicBezTo>
                    <a:pt x="79" y="27"/>
                    <a:pt x="79" y="54"/>
                    <a:pt x="80" y="80"/>
                  </a:cubicBezTo>
                  <a:cubicBezTo>
                    <a:pt x="80" y="94"/>
                    <a:pt x="77" y="106"/>
                    <a:pt x="77" y="119"/>
                  </a:cubicBezTo>
                  <a:cubicBezTo>
                    <a:pt x="76" y="132"/>
                    <a:pt x="76" y="145"/>
                    <a:pt x="74" y="158"/>
                  </a:cubicBezTo>
                  <a:cubicBezTo>
                    <a:pt x="72" y="170"/>
                    <a:pt x="76" y="181"/>
                    <a:pt x="76" y="192"/>
                  </a:cubicBezTo>
                  <a:cubicBezTo>
                    <a:pt x="77" y="204"/>
                    <a:pt x="76" y="215"/>
                    <a:pt x="78" y="227"/>
                  </a:cubicBezTo>
                  <a:cubicBezTo>
                    <a:pt x="78" y="230"/>
                    <a:pt x="79" y="232"/>
                    <a:pt x="79" y="235"/>
                  </a:cubicBezTo>
                  <a:cubicBezTo>
                    <a:pt x="78" y="235"/>
                    <a:pt x="78" y="234"/>
                    <a:pt x="77" y="235"/>
                  </a:cubicBezTo>
                  <a:cubicBezTo>
                    <a:pt x="67" y="246"/>
                    <a:pt x="59" y="258"/>
                    <a:pt x="48" y="268"/>
                  </a:cubicBezTo>
                  <a:cubicBezTo>
                    <a:pt x="47" y="269"/>
                    <a:pt x="46" y="270"/>
                    <a:pt x="45" y="271"/>
                  </a:cubicBezTo>
                  <a:cubicBezTo>
                    <a:pt x="45" y="270"/>
                    <a:pt x="45" y="270"/>
                    <a:pt x="45" y="269"/>
                  </a:cubicBezTo>
                  <a:cubicBezTo>
                    <a:pt x="45" y="262"/>
                    <a:pt x="46" y="256"/>
                    <a:pt x="46" y="249"/>
                  </a:cubicBezTo>
                  <a:cubicBezTo>
                    <a:pt x="45" y="245"/>
                    <a:pt x="44" y="241"/>
                    <a:pt x="44" y="238"/>
                  </a:cubicBezTo>
                  <a:cubicBezTo>
                    <a:pt x="50" y="230"/>
                    <a:pt x="57" y="222"/>
                    <a:pt x="64" y="214"/>
                  </a:cubicBezTo>
                  <a:cubicBezTo>
                    <a:pt x="66" y="213"/>
                    <a:pt x="64" y="211"/>
                    <a:pt x="62" y="212"/>
                  </a:cubicBezTo>
                  <a:cubicBezTo>
                    <a:pt x="55" y="219"/>
                    <a:pt x="49" y="226"/>
                    <a:pt x="43" y="234"/>
                  </a:cubicBezTo>
                  <a:cubicBezTo>
                    <a:pt x="43" y="232"/>
                    <a:pt x="43" y="231"/>
                    <a:pt x="43" y="229"/>
                  </a:cubicBezTo>
                  <a:cubicBezTo>
                    <a:pt x="42" y="222"/>
                    <a:pt x="43" y="216"/>
                    <a:pt x="42" y="209"/>
                  </a:cubicBezTo>
                  <a:cubicBezTo>
                    <a:pt x="42" y="208"/>
                    <a:pt x="42" y="207"/>
                    <a:pt x="42" y="206"/>
                  </a:cubicBezTo>
                  <a:cubicBezTo>
                    <a:pt x="47" y="202"/>
                    <a:pt x="51" y="197"/>
                    <a:pt x="54" y="191"/>
                  </a:cubicBezTo>
                  <a:cubicBezTo>
                    <a:pt x="55" y="190"/>
                    <a:pt x="53" y="189"/>
                    <a:pt x="52" y="190"/>
                  </a:cubicBezTo>
                  <a:cubicBezTo>
                    <a:pt x="49" y="195"/>
                    <a:pt x="46" y="199"/>
                    <a:pt x="42" y="203"/>
                  </a:cubicBezTo>
                  <a:cubicBezTo>
                    <a:pt x="41" y="197"/>
                    <a:pt x="40" y="192"/>
                    <a:pt x="40" y="186"/>
                  </a:cubicBezTo>
                  <a:cubicBezTo>
                    <a:pt x="40" y="183"/>
                    <a:pt x="40" y="180"/>
                    <a:pt x="40" y="177"/>
                  </a:cubicBezTo>
                  <a:cubicBezTo>
                    <a:pt x="44" y="173"/>
                    <a:pt x="47" y="168"/>
                    <a:pt x="51" y="164"/>
                  </a:cubicBezTo>
                  <a:cubicBezTo>
                    <a:pt x="52" y="163"/>
                    <a:pt x="51" y="162"/>
                    <a:pt x="50" y="163"/>
                  </a:cubicBezTo>
                  <a:cubicBezTo>
                    <a:pt x="47" y="167"/>
                    <a:pt x="43" y="171"/>
                    <a:pt x="39" y="175"/>
                  </a:cubicBezTo>
                  <a:cubicBezTo>
                    <a:pt x="39" y="166"/>
                    <a:pt x="37" y="157"/>
                    <a:pt x="37" y="148"/>
                  </a:cubicBezTo>
                  <a:cubicBezTo>
                    <a:pt x="37" y="147"/>
                    <a:pt x="37" y="145"/>
                    <a:pt x="37" y="143"/>
                  </a:cubicBezTo>
                  <a:cubicBezTo>
                    <a:pt x="45" y="134"/>
                    <a:pt x="53" y="126"/>
                    <a:pt x="59" y="116"/>
                  </a:cubicBezTo>
                  <a:cubicBezTo>
                    <a:pt x="60" y="115"/>
                    <a:pt x="58" y="115"/>
                    <a:pt x="57" y="115"/>
                  </a:cubicBezTo>
                  <a:cubicBezTo>
                    <a:pt x="51" y="124"/>
                    <a:pt x="45" y="132"/>
                    <a:pt x="37" y="139"/>
                  </a:cubicBezTo>
                  <a:cubicBezTo>
                    <a:pt x="37" y="128"/>
                    <a:pt x="37" y="116"/>
                    <a:pt x="37" y="104"/>
                  </a:cubicBezTo>
                  <a:cubicBezTo>
                    <a:pt x="45" y="96"/>
                    <a:pt x="52" y="86"/>
                    <a:pt x="59" y="76"/>
                  </a:cubicBezTo>
                  <a:cubicBezTo>
                    <a:pt x="60" y="75"/>
                    <a:pt x="58" y="74"/>
                    <a:pt x="57" y="75"/>
                  </a:cubicBezTo>
                  <a:cubicBezTo>
                    <a:pt x="52" y="82"/>
                    <a:pt x="47" y="90"/>
                    <a:pt x="41" y="97"/>
                  </a:cubicBezTo>
                  <a:cubicBezTo>
                    <a:pt x="40" y="98"/>
                    <a:pt x="38" y="100"/>
                    <a:pt x="37" y="101"/>
                  </a:cubicBezTo>
                  <a:cubicBezTo>
                    <a:pt x="37" y="92"/>
                    <a:pt x="36" y="84"/>
                    <a:pt x="36" y="75"/>
                  </a:cubicBezTo>
                  <a:cubicBezTo>
                    <a:pt x="37" y="73"/>
                    <a:pt x="38" y="72"/>
                    <a:pt x="39" y="70"/>
                  </a:cubicBezTo>
                  <a:cubicBezTo>
                    <a:pt x="46" y="60"/>
                    <a:pt x="55" y="51"/>
                    <a:pt x="59" y="39"/>
                  </a:cubicBezTo>
                  <a:cubicBezTo>
                    <a:pt x="59" y="38"/>
                    <a:pt x="58" y="37"/>
                    <a:pt x="57" y="38"/>
                  </a:cubicBezTo>
                  <a:cubicBezTo>
                    <a:pt x="53" y="51"/>
                    <a:pt x="44" y="61"/>
                    <a:pt x="36" y="72"/>
                  </a:cubicBezTo>
                  <a:cubicBezTo>
                    <a:pt x="35" y="70"/>
                    <a:pt x="35" y="67"/>
                    <a:pt x="35" y="65"/>
                  </a:cubicBezTo>
                  <a:cubicBezTo>
                    <a:pt x="35" y="59"/>
                    <a:pt x="35" y="53"/>
                    <a:pt x="35" y="48"/>
                  </a:cubicBezTo>
                  <a:cubicBezTo>
                    <a:pt x="40" y="42"/>
                    <a:pt x="44" y="36"/>
                    <a:pt x="49" y="29"/>
                  </a:cubicBezTo>
                  <a:cubicBezTo>
                    <a:pt x="49" y="28"/>
                    <a:pt x="48" y="28"/>
                    <a:pt x="48" y="28"/>
                  </a:cubicBezTo>
                  <a:cubicBezTo>
                    <a:pt x="44" y="34"/>
                    <a:pt x="40" y="39"/>
                    <a:pt x="36" y="45"/>
                  </a:cubicBezTo>
                  <a:cubicBezTo>
                    <a:pt x="36" y="43"/>
                    <a:pt x="36" y="41"/>
                    <a:pt x="36" y="39"/>
                  </a:cubicBezTo>
                  <a:cubicBezTo>
                    <a:pt x="36" y="35"/>
                    <a:pt x="36" y="26"/>
                    <a:pt x="32" y="24"/>
                  </a:cubicBezTo>
                  <a:cubicBezTo>
                    <a:pt x="31" y="23"/>
                    <a:pt x="31" y="24"/>
                    <a:pt x="31" y="24"/>
                  </a:cubicBezTo>
                  <a:cubicBezTo>
                    <a:pt x="30" y="25"/>
                    <a:pt x="30" y="25"/>
                    <a:pt x="30" y="26"/>
                  </a:cubicBezTo>
                  <a:cubicBezTo>
                    <a:pt x="30" y="26"/>
                    <a:pt x="31" y="27"/>
                    <a:pt x="31" y="26"/>
                  </a:cubicBezTo>
                  <a:cubicBezTo>
                    <a:pt x="31" y="26"/>
                    <a:pt x="33" y="35"/>
                    <a:pt x="33" y="37"/>
                  </a:cubicBezTo>
                  <a:cubicBezTo>
                    <a:pt x="33" y="41"/>
                    <a:pt x="32" y="45"/>
                    <a:pt x="32" y="49"/>
                  </a:cubicBezTo>
                  <a:cubicBezTo>
                    <a:pt x="30" y="51"/>
                    <a:pt x="28" y="54"/>
                    <a:pt x="26" y="56"/>
                  </a:cubicBezTo>
                  <a:cubicBezTo>
                    <a:pt x="20" y="63"/>
                    <a:pt x="16" y="67"/>
                    <a:pt x="13" y="76"/>
                  </a:cubicBezTo>
                  <a:cubicBezTo>
                    <a:pt x="12" y="76"/>
                    <a:pt x="13" y="77"/>
                    <a:pt x="14" y="76"/>
                  </a:cubicBezTo>
                  <a:cubicBezTo>
                    <a:pt x="17" y="71"/>
                    <a:pt x="19" y="67"/>
                    <a:pt x="22" y="62"/>
                  </a:cubicBezTo>
                  <a:cubicBezTo>
                    <a:pt x="26" y="59"/>
                    <a:pt x="29" y="56"/>
                    <a:pt x="32" y="52"/>
                  </a:cubicBezTo>
                  <a:cubicBezTo>
                    <a:pt x="32" y="60"/>
                    <a:pt x="32" y="68"/>
                    <a:pt x="33" y="76"/>
                  </a:cubicBezTo>
                  <a:cubicBezTo>
                    <a:pt x="29" y="81"/>
                    <a:pt x="25" y="87"/>
                    <a:pt x="20" y="93"/>
                  </a:cubicBezTo>
                  <a:cubicBezTo>
                    <a:pt x="19" y="94"/>
                    <a:pt x="14" y="103"/>
                    <a:pt x="13" y="103"/>
                  </a:cubicBezTo>
                  <a:cubicBezTo>
                    <a:pt x="13" y="103"/>
                    <a:pt x="13" y="104"/>
                    <a:pt x="13" y="104"/>
                  </a:cubicBezTo>
                  <a:cubicBezTo>
                    <a:pt x="14" y="104"/>
                    <a:pt x="15" y="104"/>
                    <a:pt x="15" y="104"/>
                  </a:cubicBezTo>
                  <a:cubicBezTo>
                    <a:pt x="16" y="104"/>
                    <a:pt x="16" y="104"/>
                    <a:pt x="16" y="103"/>
                  </a:cubicBezTo>
                  <a:cubicBezTo>
                    <a:pt x="17" y="97"/>
                    <a:pt x="22" y="93"/>
                    <a:pt x="26" y="88"/>
                  </a:cubicBezTo>
                  <a:cubicBezTo>
                    <a:pt x="29" y="85"/>
                    <a:pt x="31" y="82"/>
                    <a:pt x="33" y="78"/>
                  </a:cubicBezTo>
                  <a:cubicBezTo>
                    <a:pt x="33" y="80"/>
                    <a:pt x="33" y="81"/>
                    <a:pt x="33" y="82"/>
                  </a:cubicBezTo>
                  <a:cubicBezTo>
                    <a:pt x="34" y="90"/>
                    <a:pt x="34" y="97"/>
                    <a:pt x="34" y="104"/>
                  </a:cubicBezTo>
                  <a:cubicBezTo>
                    <a:pt x="32" y="106"/>
                    <a:pt x="29" y="109"/>
                    <a:pt x="27" y="111"/>
                  </a:cubicBezTo>
                  <a:cubicBezTo>
                    <a:pt x="21" y="119"/>
                    <a:pt x="10" y="130"/>
                    <a:pt x="8" y="141"/>
                  </a:cubicBezTo>
                  <a:cubicBezTo>
                    <a:pt x="8" y="141"/>
                    <a:pt x="8" y="142"/>
                    <a:pt x="9" y="141"/>
                  </a:cubicBezTo>
                  <a:cubicBezTo>
                    <a:pt x="15" y="130"/>
                    <a:pt x="24" y="117"/>
                    <a:pt x="33" y="108"/>
                  </a:cubicBezTo>
                  <a:cubicBezTo>
                    <a:pt x="34" y="108"/>
                    <a:pt x="34" y="107"/>
                    <a:pt x="34" y="107"/>
                  </a:cubicBezTo>
                  <a:cubicBezTo>
                    <a:pt x="34" y="113"/>
                    <a:pt x="34" y="119"/>
                    <a:pt x="34" y="124"/>
                  </a:cubicBezTo>
                  <a:cubicBezTo>
                    <a:pt x="34" y="131"/>
                    <a:pt x="34" y="137"/>
                    <a:pt x="34" y="144"/>
                  </a:cubicBezTo>
                  <a:cubicBezTo>
                    <a:pt x="23" y="155"/>
                    <a:pt x="12" y="166"/>
                    <a:pt x="3" y="178"/>
                  </a:cubicBezTo>
                  <a:cubicBezTo>
                    <a:pt x="2" y="179"/>
                    <a:pt x="3" y="179"/>
                    <a:pt x="4" y="179"/>
                  </a:cubicBezTo>
                  <a:cubicBezTo>
                    <a:pt x="9" y="176"/>
                    <a:pt x="12" y="170"/>
                    <a:pt x="16" y="165"/>
                  </a:cubicBezTo>
                  <a:cubicBezTo>
                    <a:pt x="21" y="159"/>
                    <a:pt x="26" y="154"/>
                    <a:pt x="32" y="149"/>
                  </a:cubicBezTo>
                  <a:cubicBezTo>
                    <a:pt x="32" y="148"/>
                    <a:pt x="33" y="148"/>
                    <a:pt x="33" y="147"/>
                  </a:cubicBezTo>
                  <a:cubicBezTo>
                    <a:pt x="33" y="153"/>
                    <a:pt x="33" y="159"/>
                    <a:pt x="34" y="165"/>
                  </a:cubicBezTo>
                  <a:cubicBezTo>
                    <a:pt x="35" y="170"/>
                    <a:pt x="36" y="174"/>
                    <a:pt x="36" y="179"/>
                  </a:cubicBezTo>
                  <a:cubicBezTo>
                    <a:pt x="32" y="183"/>
                    <a:pt x="29" y="187"/>
                    <a:pt x="25" y="192"/>
                  </a:cubicBezTo>
                  <a:cubicBezTo>
                    <a:pt x="17" y="200"/>
                    <a:pt x="10" y="211"/>
                    <a:pt x="0" y="218"/>
                  </a:cubicBezTo>
                  <a:cubicBezTo>
                    <a:pt x="0" y="218"/>
                    <a:pt x="0" y="219"/>
                    <a:pt x="1" y="219"/>
                  </a:cubicBezTo>
                  <a:cubicBezTo>
                    <a:pt x="4" y="218"/>
                    <a:pt x="6" y="215"/>
                    <a:pt x="9" y="213"/>
                  </a:cubicBezTo>
                  <a:cubicBezTo>
                    <a:pt x="13" y="207"/>
                    <a:pt x="18" y="202"/>
                    <a:pt x="22" y="197"/>
                  </a:cubicBezTo>
                  <a:cubicBezTo>
                    <a:pt x="27" y="192"/>
                    <a:pt x="32" y="186"/>
                    <a:pt x="36" y="181"/>
                  </a:cubicBezTo>
                  <a:cubicBezTo>
                    <a:pt x="36" y="181"/>
                    <a:pt x="36" y="182"/>
                    <a:pt x="36" y="182"/>
                  </a:cubicBezTo>
                  <a:cubicBezTo>
                    <a:pt x="36" y="188"/>
                    <a:pt x="36" y="194"/>
                    <a:pt x="37" y="200"/>
                  </a:cubicBezTo>
                  <a:cubicBezTo>
                    <a:pt x="38" y="202"/>
                    <a:pt x="38" y="205"/>
                    <a:pt x="38" y="207"/>
                  </a:cubicBezTo>
                  <a:cubicBezTo>
                    <a:pt x="33" y="212"/>
                    <a:pt x="28" y="217"/>
                    <a:pt x="23" y="223"/>
                  </a:cubicBezTo>
                  <a:cubicBezTo>
                    <a:pt x="20" y="228"/>
                    <a:pt x="15" y="231"/>
                    <a:pt x="11" y="235"/>
                  </a:cubicBezTo>
                  <a:cubicBezTo>
                    <a:pt x="7" y="239"/>
                    <a:pt x="6" y="244"/>
                    <a:pt x="3" y="248"/>
                  </a:cubicBezTo>
                  <a:cubicBezTo>
                    <a:pt x="2" y="249"/>
                    <a:pt x="3" y="250"/>
                    <a:pt x="4" y="249"/>
                  </a:cubicBezTo>
                  <a:cubicBezTo>
                    <a:pt x="8" y="246"/>
                    <a:pt x="9" y="241"/>
                    <a:pt x="13" y="237"/>
                  </a:cubicBezTo>
                  <a:cubicBezTo>
                    <a:pt x="17" y="232"/>
                    <a:pt x="23" y="228"/>
                    <a:pt x="27" y="223"/>
                  </a:cubicBezTo>
                  <a:cubicBezTo>
                    <a:pt x="30" y="218"/>
                    <a:pt x="34" y="214"/>
                    <a:pt x="38" y="210"/>
                  </a:cubicBezTo>
                  <a:cubicBezTo>
                    <a:pt x="39" y="220"/>
                    <a:pt x="39" y="229"/>
                    <a:pt x="40" y="238"/>
                  </a:cubicBezTo>
                  <a:cubicBezTo>
                    <a:pt x="38" y="240"/>
                    <a:pt x="36" y="242"/>
                    <a:pt x="34" y="244"/>
                  </a:cubicBezTo>
                  <a:cubicBezTo>
                    <a:pt x="30" y="249"/>
                    <a:pt x="26" y="253"/>
                    <a:pt x="22" y="257"/>
                  </a:cubicBezTo>
                  <a:cubicBezTo>
                    <a:pt x="19" y="260"/>
                    <a:pt x="16" y="268"/>
                    <a:pt x="13" y="270"/>
                  </a:cubicBezTo>
                  <a:cubicBezTo>
                    <a:pt x="12" y="270"/>
                    <a:pt x="12" y="272"/>
                    <a:pt x="14" y="272"/>
                  </a:cubicBezTo>
                  <a:cubicBezTo>
                    <a:pt x="17" y="271"/>
                    <a:pt x="17" y="270"/>
                    <a:pt x="19" y="267"/>
                  </a:cubicBezTo>
                  <a:cubicBezTo>
                    <a:pt x="23" y="261"/>
                    <a:pt x="28" y="256"/>
                    <a:pt x="33" y="250"/>
                  </a:cubicBezTo>
                  <a:cubicBezTo>
                    <a:pt x="36" y="247"/>
                    <a:pt x="38" y="245"/>
                    <a:pt x="40" y="242"/>
                  </a:cubicBezTo>
                  <a:cubicBezTo>
                    <a:pt x="42" y="253"/>
                    <a:pt x="40" y="264"/>
                    <a:pt x="41" y="275"/>
                  </a:cubicBezTo>
                  <a:cubicBezTo>
                    <a:pt x="39" y="276"/>
                    <a:pt x="38" y="278"/>
                    <a:pt x="37" y="279"/>
                  </a:cubicBezTo>
                  <a:cubicBezTo>
                    <a:pt x="33" y="286"/>
                    <a:pt x="29" y="291"/>
                    <a:pt x="23" y="297"/>
                  </a:cubicBezTo>
                  <a:cubicBezTo>
                    <a:pt x="23" y="297"/>
                    <a:pt x="23" y="297"/>
                    <a:pt x="23" y="297"/>
                  </a:cubicBezTo>
                  <a:cubicBezTo>
                    <a:pt x="22" y="298"/>
                    <a:pt x="24" y="300"/>
                    <a:pt x="25" y="298"/>
                  </a:cubicBezTo>
                  <a:cubicBezTo>
                    <a:pt x="29" y="295"/>
                    <a:pt x="33" y="291"/>
                    <a:pt x="36" y="286"/>
                  </a:cubicBezTo>
                  <a:cubicBezTo>
                    <a:pt x="38" y="283"/>
                    <a:pt x="39" y="281"/>
                    <a:pt x="41" y="279"/>
                  </a:cubicBezTo>
                  <a:cubicBezTo>
                    <a:pt x="41" y="280"/>
                    <a:pt x="41" y="280"/>
                    <a:pt x="41" y="281"/>
                  </a:cubicBezTo>
                  <a:cubicBezTo>
                    <a:pt x="42" y="287"/>
                    <a:pt x="43" y="293"/>
                    <a:pt x="44" y="300"/>
                  </a:cubicBezTo>
                  <a:cubicBezTo>
                    <a:pt x="44" y="304"/>
                    <a:pt x="45" y="307"/>
                    <a:pt x="47" y="311"/>
                  </a:cubicBezTo>
                  <a:cubicBezTo>
                    <a:pt x="48" y="313"/>
                    <a:pt x="51" y="312"/>
                    <a:pt x="50" y="310"/>
                  </a:cubicBezTo>
                  <a:cubicBezTo>
                    <a:pt x="50" y="306"/>
                    <a:pt x="50" y="302"/>
                    <a:pt x="49" y="298"/>
                  </a:cubicBezTo>
                  <a:cubicBezTo>
                    <a:pt x="49" y="298"/>
                    <a:pt x="48" y="297"/>
                    <a:pt x="48" y="298"/>
                  </a:cubicBezTo>
                  <a:cubicBezTo>
                    <a:pt x="48" y="296"/>
                    <a:pt x="48" y="294"/>
                    <a:pt x="47" y="292"/>
                  </a:cubicBezTo>
                  <a:cubicBezTo>
                    <a:pt x="46" y="286"/>
                    <a:pt x="45" y="280"/>
                    <a:pt x="45" y="275"/>
                  </a:cubicBezTo>
                  <a:cubicBezTo>
                    <a:pt x="47" y="273"/>
                    <a:pt x="48" y="272"/>
                    <a:pt x="50" y="270"/>
                  </a:cubicBezTo>
                  <a:cubicBezTo>
                    <a:pt x="60" y="260"/>
                    <a:pt x="69" y="247"/>
                    <a:pt x="79" y="237"/>
                  </a:cubicBezTo>
                  <a:cubicBezTo>
                    <a:pt x="79" y="237"/>
                    <a:pt x="79" y="237"/>
                    <a:pt x="79" y="237"/>
                  </a:cubicBezTo>
                  <a:cubicBezTo>
                    <a:pt x="80" y="245"/>
                    <a:pt x="81" y="255"/>
                    <a:pt x="81" y="263"/>
                  </a:cubicBezTo>
                  <a:cubicBezTo>
                    <a:pt x="78" y="267"/>
                    <a:pt x="75" y="270"/>
                    <a:pt x="73" y="274"/>
                  </a:cubicBezTo>
                  <a:cubicBezTo>
                    <a:pt x="67" y="281"/>
                    <a:pt x="60" y="296"/>
                    <a:pt x="50" y="300"/>
                  </a:cubicBezTo>
                  <a:cubicBezTo>
                    <a:pt x="49" y="300"/>
                    <a:pt x="49" y="302"/>
                    <a:pt x="51" y="302"/>
                  </a:cubicBezTo>
                  <a:cubicBezTo>
                    <a:pt x="58" y="301"/>
                    <a:pt x="62" y="293"/>
                    <a:pt x="66" y="287"/>
                  </a:cubicBezTo>
                  <a:cubicBezTo>
                    <a:pt x="71" y="280"/>
                    <a:pt x="76" y="274"/>
                    <a:pt x="81" y="267"/>
                  </a:cubicBezTo>
                  <a:cubicBezTo>
                    <a:pt x="81" y="267"/>
                    <a:pt x="81" y="268"/>
                    <a:pt x="81" y="268"/>
                  </a:cubicBezTo>
                  <a:cubicBezTo>
                    <a:pt x="81" y="274"/>
                    <a:pt x="80" y="280"/>
                    <a:pt x="81" y="286"/>
                  </a:cubicBezTo>
                  <a:cubicBezTo>
                    <a:pt x="81" y="291"/>
                    <a:pt x="83" y="296"/>
                    <a:pt x="84" y="300"/>
                  </a:cubicBezTo>
                  <a:cubicBezTo>
                    <a:pt x="84" y="303"/>
                    <a:pt x="88" y="302"/>
                    <a:pt x="88" y="300"/>
                  </a:cubicBezTo>
                  <a:cubicBezTo>
                    <a:pt x="88" y="300"/>
                    <a:pt x="88" y="300"/>
                    <a:pt x="88" y="300"/>
                  </a:cubicBezTo>
                  <a:cubicBezTo>
                    <a:pt x="88" y="294"/>
                    <a:pt x="86" y="289"/>
                    <a:pt x="85" y="283"/>
                  </a:cubicBezTo>
                  <a:cubicBezTo>
                    <a:pt x="85" y="278"/>
                    <a:pt x="86" y="273"/>
                    <a:pt x="86" y="268"/>
                  </a:cubicBezTo>
                  <a:cubicBezTo>
                    <a:pt x="86" y="266"/>
                    <a:pt x="85" y="264"/>
                    <a:pt x="85" y="262"/>
                  </a:cubicBezTo>
                  <a:cubicBezTo>
                    <a:pt x="88" y="258"/>
                    <a:pt x="91" y="255"/>
                    <a:pt x="94" y="252"/>
                  </a:cubicBezTo>
                  <a:cubicBezTo>
                    <a:pt x="95" y="250"/>
                    <a:pt x="93" y="249"/>
                    <a:pt x="92" y="25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657"/>
            <p:cNvSpPr>
              <a:spLocks/>
            </p:cNvSpPr>
            <p:nvPr/>
          </p:nvSpPr>
          <p:spPr bwMode="auto">
            <a:xfrm>
              <a:off x="3508376" y="1931988"/>
              <a:ext cx="39688" cy="660400"/>
            </a:xfrm>
            <a:custGeom>
              <a:avLst/>
              <a:gdLst>
                <a:gd name="T0" fmla="*/ 15 w 18"/>
                <a:gd name="T1" fmla="*/ 304 h 308"/>
                <a:gd name="T2" fmla="*/ 12 w 18"/>
                <a:gd name="T3" fmla="*/ 263 h 308"/>
                <a:gd name="T4" fmla="*/ 10 w 18"/>
                <a:gd name="T5" fmla="*/ 226 h 308"/>
                <a:gd name="T6" fmla="*/ 8 w 18"/>
                <a:gd name="T7" fmla="*/ 193 h 308"/>
                <a:gd name="T8" fmla="*/ 7 w 18"/>
                <a:gd name="T9" fmla="*/ 151 h 308"/>
                <a:gd name="T10" fmla="*/ 4 w 18"/>
                <a:gd name="T11" fmla="*/ 70 h 308"/>
                <a:gd name="T12" fmla="*/ 3 w 18"/>
                <a:gd name="T13" fmla="*/ 32 h 308"/>
                <a:gd name="T14" fmla="*/ 3 w 18"/>
                <a:gd name="T15" fmla="*/ 14 h 308"/>
                <a:gd name="T16" fmla="*/ 5 w 18"/>
                <a:gd name="T17" fmla="*/ 1 h 308"/>
                <a:gd name="T18" fmla="*/ 4 w 18"/>
                <a:gd name="T19" fmla="*/ 1 h 308"/>
                <a:gd name="T20" fmla="*/ 1 w 18"/>
                <a:gd name="T21" fmla="*/ 14 h 308"/>
                <a:gd name="T22" fmla="*/ 1 w 18"/>
                <a:gd name="T23" fmla="*/ 32 h 308"/>
                <a:gd name="T24" fmla="*/ 1 w 18"/>
                <a:gd name="T25" fmla="*/ 70 h 308"/>
                <a:gd name="T26" fmla="*/ 3 w 18"/>
                <a:gd name="T27" fmla="*/ 155 h 308"/>
                <a:gd name="T28" fmla="*/ 3 w 18"/>
                <a:gd name="T29" fmla="*/ 191 h 308"/>
                <a:gd name="T30" fmla="*/ 5 w 18"/>
                <a:gd name="T31" fmla="*/ 231 h 308"/>
                <a:gd name="T32" fmla="*/ 7 w 18"/>
                <a:gd name="T33" fmla="*/ 268 h 308"/>
                <a:gd name="T34" fmla="*/ 10 w 18"/>
                <a:gd name="T35" fmla="*/ 306 h 308"/>
                <a:gd name="T36" fmla="*/ 13 w 18"/>
                <a:gd name="T37" fmla="*/ 308 h 308"/>
                <a:gd name="T38" fmla="*/ 15 w 18"/>
                <a:gd name="T39" fmla="*/ 308 h 308"/>
                <a:gd name="T40" fmla="*/ 15 w 18"/>
                <a:gd name="T41" fmla="*/ 304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" h="308">
                  <a:moveTo>
                    <a:pt x="15" y="304"/>
                  </a:moveTo>
                  <a:cubicBezTo>
                    <a:pt x="11" y="303"/>
                    <a:pt x="12" y="268"/>
                    <a:pt x="12" y="263"/>
                  </a:cubicBezTo>
                  <a:cubicBezTo>
                    <a:pt x="11" y="250"/>
                    <a:pt x="10" y="238"/>
                    <a:pt x="10" y="226"/>
                  </a:cubicBezTo>
                  <a:cubicBezTo>
                    <a:pt x="10" y="214"/>
                    <a:pt x="10" y="204"/>
                    <a:pt x="8" y="193"/>
                  </a:cubicBezTo>
                  <a:cubicBezTo>
                    <a:pt x="6" y="179"/>
                    <a:pt x="7" y="165"/>
                    <a:pt x="7" y="151"/>
                  </a:cubicBezTo>
                  <a:cubicBezTo>
                    <a:pt x="6" y="124"/>
                    <a:pt x="4" y="97"/>
                    <a:pt x="4" y="70"/>
                  </a:cubicBezTo>
                  <a:cubicBezTo>
                    <a:pt x="4" y="57"/>
                    <a:pt x="4" y="44"/>
                    <a:pt x="3" y="32"/>
                  </a:cubicBezTo>
                  <a:cubicBezTo>
                    <a:pt x="3" y="26"/>
                    <a:pt x="2" y="20"/>
                    <a:pt x="3" y="14"/>
                  </a:cubicBezTo>
                  <a:cubicBezTo>
                    <a:pt x="3" y="9"/>
                    <a:pt x="5" y="6"/>
                    <a:pt x="5" y="1"/>
                  </a:cubicBezTo>
                  <a:cubicBezTo>
                    <a:pt x="5" y="0"/>
                    <a:pt x="4" y="0"/>
                    <a:pt x="4" y="1"/>
                  </a:cubicBezTo>
                  <a:cubicBezTo>
                    <a:pt x="4" y="6"/>
                    <a:pt x="1" y="9"/>
                    <a:pt x="1" y="14"/>
                  </a:cubicBezTo>
                  <a:cubicBezTo>
                    <a:pt x="0" y="20"/>
                    <a:pt x="1" y="26"/>
                    <a:pt x="1" y="32"/>
                  </a:cubicBezTo>
                  <a:cubicBezTo>
                    <a:pt x="1" y="44"/>
                    <a:pt x="1" y="57"/>
                    <a:pt x="1" y="70"/>
                  </a:cubicBezTo>
                  <a:cubicBezTo>
                    <a:pt x="1" y="98"/>
                    <a:pt x="2" y="127"/>
                    <a:pt x="3" y="155"/>
                  </a:cubicBezTo>
                  <a:cubicBezTo>
                    <a:pt x="3" y="167"/>
                    <a:pt x="1" y="179"/>
                    <a:pt x="3" y="191"/>
                  </a:cubicBezTo>
                  <a:cubicBezTo>
                    <a:pt x="5" y="204"/>
                    <a:pt x="5" y="217"/>
                    <a:pt x="5" y="231"/>
                  </a:cubicBezTo>
                  <a:cubicBezTo>
                    <a:pt x="5" y="243"/>
                    <a:pt x="7" y="255"/>
                    <a:pt x="7" y="268"/>
                  </a:cubicBezTo>
                  <a:cubicBezTo>
                    <a:pt x="8" y="281"/>
                    <a:pt x="7" y="293"/>
                    <a:pt x="10" y="306"/>
                  </a:cubicBezTo>
                  <a:cubicBezTo>
                    <a:pt x="11" y="307"/>
                    <a:pt x="12" y="308"/>
                    <a:pt x="13" y="308"/>
                  </a:cubicBezTo>
                  <a:cubicBezTo>
                    <a:pt x="13" y="308"/>
                    <a:pt x="14" y="308"/>
                    <a:pt x="15" y="308"/>
                  </a:cubicBezTo>
                  <a:cubicBezTo>
                    <a:pt x="17" y="308"/>
                    <a:pt x="18" y="304"/>
                    <a:pt x="15" y="304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658"/>
            <p:cNvSpPr>
              <a:spLocks/>
            </p:cNvSpPr>
            <p:nvPr/>
          </p:nvSpPr>
          <p:spPr bwMode="auto">
            <a:xfrm>
              <a:off x="3609976" y="1931988"/>
              <a:ext cx="42863" cy="646113"/>
            </a:xfrm>
            <a:custGeom>
              <a:avLst/>
              <a:gdLst>
                <a:gd name="T0" fmla="*/ 19 w 20"/>
                <a:gd name="T1" fmla="*/ 290 h 301"/>
                <a:gd name="T2" fmla="*/ 17 w 20"/>
                <a:gd name="T3" fmla="*/ 289 h 301"/>
                <a:gd name="T4" fmla="*/ 14 w 20"/>
                <a:gd name="T5" fmla="*/ 263 h 301"/>
                <a:gd name="T6" fmla="*/ 10 w 20"/>
                <a:gd name="T7" fmla="*/ 225 h 301"/>
                <a:gd name="T8" fmla="*/ 7 w 20"/>
                <a:gd name="T9" fmla="*/ 190 h 301"/>
                <a:gd name="T10" fmla="*/ 5 w 20"/>
                <a:gd name="T11" fmla="*/ 153 h 301"/>
                <a:gd name="T12" fmla="*/ 7 w 20"/>
                <a:gd name="T13" fmla="*/ 77 h 301"/>
                <a:gd name="T14" fmla="*/ 7 w 20"/>
                <a:gd name="T15" fmla="*/ 38 h 301"/>
                <a:gd name="T16" fmla="*/ 6 w 20"/>
                <a:gd name="T17" fmla="*/ 20 h 301"/>
                <a:gd name="T18" fmla="*/ 3 w 20"/>
                <a:gd name="T19" fmla="*/ 1 h 301"/>
                <a:gd name="T20" fmla="*/ 2 w 20"/>
                <a:gd name="T21" fmla="*/ 1 h 301"/>
                <a:gd name="T22" fmla="*/ 3 w 20"/>
                <a:gd name="T23" fmla="*/ 15 h 301"/>
                <a:gd name="T24" fmla="*/ 4 w 20"/>
                <a:gd name="T25" fmla="*/ 38 h 301"/>
                <a:gd name="T26" fmla="*/ 4 w 20"/>
                <a:gd name="T27" fmla="*/ 77 h 301"/>
                <a:gd name="T28" fmla="*/ 1 w 20"/>
                <a:gd name="T29" fmla="*/ 121 h 301"/>
                <a:gd name="T30" fmla="*/ 0 w 20"/>
                <a:gd name="T31" fmla="*/ 156 h 301"/>
                <a:gd name="T32" fmla="*/ 5 w 20"/>
                <a:gd name="T33" fmla="*/ 230 h 301"/>
                <a:gd name="T34" fmla="*/ 9 w 20"/>
                <a:gd name="T35" fmla="*/ 263 h 301"/>
                <a:gd name="T36" fmla="*/ 13 w 20"/>
                <a:gd name="T37" fmla="*/ 298 h 301"/>
                <a:gd name="T38" fmla="*/ 18 w 20"/>
                <a:gd name="T39" fmla="*/ 299 h 301"/>
                <a:gd name="T40" fmla="*/ 19 w 20"/>
                <a:gd name="T41" fmla="*/ 290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" h="301">
                  <a:moveTo>
                    <a:pt x="19" y="290"/>
                  </a:moveTo>
                  <a:cubicBezTo>
                    <a:pt x="19" y="289"/>
                    <a:pt x="18" y="289"/>
                    <a:pt x="17" y="289"/>
                  </a:cubicBezTo>
                  <a:cubicBezTo>
                    <a:pt x="15" y="280"/>
                    <a:pt x="16" y="271"/>
                    <a:pt x="14" y="263"/>
                  </a:cubicBezTo>
                  <a:cubicBezTo>
                    <a:pt x="12" y="251"/>
                    <a:pt x="11" y="237"/>
                    <a:pt x="10" y="225"/>
                  </a:cubicBezTo>
                  <a:cubicBezTo>
                    <a:pt x="10" y="213"/>
                    <a:pt x="8" y="202"/>
                    <a:pt x="7" y="190"/>
                  </a:cubicBezTo>
                  <a:cubicBezTo>
                    <a:pt x="6" y="178"/>
                    <a:pt x="5" y="166"/>
                    <a:pt x="5" y="153"/>
                  </a:cubicBezTo>
                  <a:cubicBezTo>
                    <a:pt x="5" y="127"/>
                    <a:pt x="8" y="102"/>
                    <a:pt x="7" y="77"/>
                  </a:cubicBezTo>
                  <a:cubicBezTo>
                    <a:pt x="7" y="64"/>
                    <a:pt x="7" y="51"/>
                    <a:pt x="7" y="38"/>
                  </a:cubicBezTo>
                  <a:cubicBezTo>
                    <a:pt x="6" y="32"/>
                    <a:pt x="7" y="26"/>
                    <a:pt x="6" y="20"/>
                  </a:cubicBezTo>
                  <a:cubicBezTo>
                    <a:pt x="5" y="13"/>
                    <a:pt x="3" y="8"/>
                    <a:pt x="3" y="1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2" y="6"/>
                    <a:pt x="2" y="10"/>
                    <a:pt x="3" y="15"/>
                  </a:cubicBezTo>
                  <a:cubicBezTo>
                    <a:pt x="4" y="23"/>
                    <a:pt x="4" y="30"/>
                    <a:pt x="4" y="38"/>
                  </a:cubicBezTo>
                  <a:cubicBezTo>
                    <a:pt x="4" y="51"/>
                    <a:pt x="3" y="64"/>
                    <a:pt x="4" y="77"/>
                  </a:cubicBezTo>
                  <a:cubicBezTo>
                    <a:pt x="4" y="92"/>
                    <a:pt x="4" y="106"/>
                    <a:pt x="1" y="121"/>
                  </a:cubicBezTo>
                  <a:cubicBezTo>
                    <a:pt x="0" y="133"/>
                    <a:pt x="1" y="145"/>
                    <a:pt x="0" y="156"/>
                  </a:cubicBezTo>
                  <a:cubicBezTo>
                    <a:pt x="0" y="181"/>
                    <a:pt x="4" y="205"/>
                    <a:pt x="5" y="230"/>
                  </a:cubicBezTo>
                  <a:cubicBezTo>
                    <a:pt x="6" y="240"/>
                    <a:pt x="7" y="252"/>
                    <a:pt x="9" y="263"/>
                  </a:cubicBezTo>
                  <a:cubicBezTo>
                    <a:pt x="11" y="274"/>
                    <a:pt x="10" y="287"/>
                    <a:pt x="13" y="298"/>
                  </a:cubicBezTo>
                  <a:cubicBezTo>
                    <a:pt x="14" y="300"/>
                    <a:pt x="17" y="301"/>
                    <a:pt x="18" y="299"/>
                  </a:cubicBezTo>
                  <a:cubicBezTo>
                    <a:pt x="20" y="296"/>
                    <a:pt x="20" y="294"/>
                    <a:pt x="19" y="29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659"/>
            <p:cNvSpPr>
              <a:spLocks/>
            </p:cNvSpPr>
            <p:nvPr/>
          </p:nvSpPr>
          <p:spPr bwMode="auto">
            <a:xfrm>
              <a:off x="3705226" y="1931988"/>
              <a:ext cx="30163" cy="654050"/>
            </a:xfrm>
            <a:custGeom>
              <a:avLst/>
              <a:gdLst>
                <a:gd name="T0" fmla="*/ 11 w 14"/>
                <a:gd name="T1" fmla="*/ 299 h 305"/>
                <a:gd name="T2" fmla="*/ 11 w 14"/>
                <a:gd name="T3" fmla="*/ 265 h 305"/>
                <a:gd name="T4" fmla="*/ 9 w 14"/>
                <a:gd name="T5" fmla="*/ 228 h 305"/>
                <a:gd name="T6" fmla="*/ 6 w 14"/>
                <a:gd name="T7" fmla="*/ 194 h 305"/>
                <a:gd name="T8" fmla="*/ 6 w 14"/>
                <a:gd name="T9" fmla="*/ 156 h 305"/>
                <a:gd name="T10" fmla="*/ 8 w 14"/>
                <a:gd name="T11" fmla="*/ 76 h 305"/>
                <a:gd name="T12" fmla="*/ 8 w 14"/>
                <a:gd name="T13" fmla="*/ 42 h 305"/>
                <a:gd name="T14" fmla="*/ 5 w 14"/>
                <a:gd name="T15" fmla="*/ 23 h 305"/>
                <a:gd name="T16" fmla="*/ 4 w 14"/>
                <a:gd name="T17" fmla="*/ 1 h 305"/>
                <a:gd name="T18" fmla="*/ 3 w 14"/>
                <a:gd name="T19" fmla="*/ 1 h 305"/>
                <a:gd name="T20" fmla="*/ 4 w 14"/>
                <a:gd name="T21" fmla="*/ 36 h 305"/>
                <a:gd name="T22" fmla="*/ 4 w 14"/>
                <a:gd name="T23" fmla="*/ 76 h 305"/>
                <a:gd name="T24" fmla="*/ 1 w 14"/>
                <a:gd name="T25" fmla="*/ 156 h 305"/>
                <a:gd name="T26" fmla="*/ 1 w 14"/>
                <a:gd name="T27" fmla="*/ 194 h 305"/>
                <a:gd name="T28" fmla="*/ 4 w 14"/>
                <a:gd name="T29" fmla="*/ 228 h 305"/>
                <a:gd name="T30" fmla="*/ 6 w 14"/>
                <a:gd name="T31" fmla="*/ 263 h 305"/>
                <a:gd name="T32" fmla="*/ 6 w 14"/>
                <a:gd name="T33" fmla="*/ 302 h 305"/>
                <a:gd name="T34" fmla="*/ 11 w 14"/>
                <a:gd name="T35" fmla="*/ 304 h 305"/>
                <a:gd name="T36" fmla="*/ 12 w 14"/>
                <a:gd name="T37" fmla="*/ 302 h 305"/>
                <a:gd name="T38" fmla="*/ 11 w 14"/>
                <a:gd name="T39" fmla="*/ 299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" h="305">
                  <a:moveTo>
                    <a:pt x="11" y="299"/>
                  </a:moveTo>
                  <a:cubicBezTo>
                    <a:pt x="12" y="288"/>
                    <a:pt x="11" y="276"/>
                    <a:pt x="11" y="265"/>
                  </a:cubicBezTo>
                  <a:cubicBezTo>
                    <a:pt x="11" y="252"/>
                    <a:pt x="9" y="240"/>
                    <a:pt x="9" y="228"/>
                  </a:cubicBezTo>
                  <a:cubicBezTo>
                    <a:pt x="9" y="216"/>
                    <a:pt x="7" y="206"/>
                    <a:pt x="6" y="194"/>
                  </a:cubicBezTo>
                  <a:cubicBezTo>
                    <a:pt x="5" y="182"/>
                    <a:pt x="6" y="168"/>
                    <a:pt x="6" y="156"/>
                  </a:cubicBezTo>
                  <a:cubicBezTo>
                    <a:pt x="6" y="129"/>
                    <a:pt x="8" y="103"/>
                    <a:pt x="8" y="76"/>
                  </a:cubicBezTo>
                  <a:cubicBezTo>
                    <a:pt x="8" y="65"/>
                    <a:pt x="9" y="53"/>
                    <a:pt x="8" y="42"/>
                  </a:cubicBezTo>
                  <a:cubicBezTo>
                    <a:pt x="7" y="36"/>
                    <a:pt x="5" y="30"/>
                    <a:pt x="5" y="23"/>
                  </a:cubicBezTo>
                  <a:cubicBezTo>
                    <a:pt x="4" y="16"/>
                    <a:pt x="4" y="8"/>
                    <a:pt x="4" y="1"/>
                  </a:cubicBezTo>
                  <a:cubicBezTo>
                    <a:pt x="4" y="0"/>
                    <a:pt x="3" y="0"/>
                    <a:pt x="3" y="1"/>
                  </a:cubicBezTo>
                  <a:cubicBezTo>
                    <a:pt x="3" y="13"/>
                    <a:pt x="2" y="25"/>
                    <a:pt x="4" y="36"/>
                  </a:cubicBezTo>
                  <a:cubicBezTo>
                    <a:pt x="6" y="49"/>
                    <a:pt x="5" y="63"/>
                    <a:pt x="4" y="76"/>
                  </a:cubicBezTo>
                  <a:cubicBezTo>
                    <a:pt x="4" y="103"/>
                    <a:pt x="2" y="129"/>
                    <a:pt x="1" y="156"/>
                  </a:cubicBezTo>
                  <a:cubicBezTo>
                    <a:pt x="1" y="168"/>
                    <a:pt x="0" y="182"/>
                    <a:pt x="1" y="194"/>
                  </a:cubicBezTo>
                  <a:cubicBezTo>
                    <a:pt x="2" y="206"/>
                    <a:pt x="4" y="217"/>
                    <a:pt x="4" y="228"/>
                  </a:cubicBezTo>
                  <a:cubicBezTo>
                    <a:pt x="4" y="240"/>
                    <a:pt x="6" y="251"/>
                    <a:pt x="6" y="263"/>
                  </a:cubicBezTo>
                  <a:cubicBezTo>
                    <a:pt x="6" y="276"/>
                    <a:pt x="7" y="289"/>
                    <a:pt x="6" y="302"/>
                  </a:cubicBezTo>
                  <a:cubicBezTo>
                    <a:pt x="6" y="305"/>
                    <a:pt x="9" y="305"/>
                    <a:pt x="11" y="304"/>
                  </a:cubicBezTo>
                  <a:cubicBezTo>
                    <a:pt x="11" y="303"/>
                    <a:pt x="12" y="303"/>
                    <a:pt x="12" y="302"/>
                  </a:cubicBezTo>
                  <a:cubicBezTo>
                    <a:pt x="14" y="302"/>
                    <a:pt x="13" y="299"/>
                    <a:pt x="11" y="299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660"/>
            <p:cNvSpPr>
              <a:spLocks/>
            </p:cNvSpPr>
            <p:nvPr/>
          </p:nvSpPr>
          <p:spPr bwMode="auto">
            <a:xfrm>
              <a:off x="3811588" y="1957388"/>
              <a:ext cx="41275" cy="646113"/>
            </a:xfrm>
            <a:custGeom>
              <a:avLst/>
              <a:gdLst>
                <a:gd name="T0" fmla="*/ 10 w 19"/>
                <a:gd name="T1" fmla="*/ 224 h 301"/>
                <a:gd name="T2" fmla="*/ 8 w 19"/>
                <a:gd name="T3" fmla="*/ 186 h 301"/>
                <a:gd name="T4" fmla="*/ 8 w 19"/>
                <a:gd name="T5" fmla="*/ 150 h 301"/>
                <a:gd name="T6" fmla="*/ 8 w 19"/>
                <a:gd name="T7" fmla="*/ 71 h 301"/>
                <a:gd name="T8" fmla="*/ 2 w 19"/>
                <a:gd name="T9" fmla="*/ 1 h 301"/>
                <a:gd name="T10" fmla="*/ 0 w 19"/>
                <a:gd name="T11" fmla="*/ 2 h 301"/>
                <a:gd name="T12" fmla="*/ 4 w 19"/>
                <a:gd name="T13" fmla="*/ 154 h 301"/>
                <a:gd name="T14" fmla="*/ 3 w 19"/>
                <a:gd name="T15" fmla="*/ 190 h 301"/>
                <a:gd name="T16" fmla="*/ 6 w 19"/>
                <a:gd name="T17" fmla="*/ 226 h 301"/>
                <a:gd name="T18" fmla="*/ 9 w 19"/>
                <a:gd name="T19" fmla="*/ 262 h 301"/>
                <a:gd name="T20" fmla="*/ 12 w 19"/>
                <a:gd name="T21" fmla="*/ 299 h 301"/>
                <a:gd name="T22" fmla="*/ 15 w 19"/>
                <a:gd name="T23" fmla="*/ 299 h 301"/>
                <a:gd name="T24" fmla="*/ 10 w 19"/>
                <a:gd name="T25" fmla="*/ 224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301">
                  <a:moveTo>
                    <a:pt x="10" y="224"/>
                  </a:moveTo>
                  <a:cubicBezTo>
                    <a:pt x="10" y="211"/>
                    <a:pt x="7" y="199"/>
                    <a:pt x="8" y="186"/>
                  </a:cubicBezTo>
                  <a:cubicBezTo>
                    <a:pt x="8" y="174"/>
                    <a:pt x="8" y="162"/>
                    <a:pt x="8" y="150"/>
                  </a:cubicBezTo>
                  <a:cubicBezTo>
                    <a:pt x="8" y="124"/>
                    <a:pt x="8" y="97"/>
                    <a:pt x="8" y="71"/>
                  </a:cubicBezTo>
                  <a:cubicBezTo>
                    <a:pt x="8" y="47"/>
                    <a:pt x="8" y="23"/>
                    <a:pt x="2" y="1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7" y="52"/>
                    <a:pt x="4" y="103"/>
                    <a:pt x="4" y="154"/>
                  </a:cubicBezTo>
                  <a:cubicBezTo>
                    <a:pt x="4" y="166"/>
                    <a:pt x="3" y="178"/>
                    <a:pt x="3" y="190"/>
                  </a:cubicBezTo>
                  <a:cubicBezTo>
                    <a:pt x="3" y="202"/>
                    <a:pt x="5" y="214"/>
                    <a:pt x="6" y="226"/>
                  </a:cubicBezTo>
                  <a:cubicBezTo>
                    <a:pt x="6" y="238"/>
                    <a:pt x="8" y="250"/>
                    <a:pt x="9" y="262"/>
                  </a:cubicBezTo>
                  <a:cubicBezTo>
                    <a:pt x="11" y="274"/>
                    <a:pt x="10" y="287"/>
                    <a:pt x="12" y="299"/>
                  </a:cubicBezTo>
                  <a:cubicBezTo>
                    <a:pt x="12" y="301"/>
                    <a:pt x="15" y="301"/>
                    <a:pt x="15" y="299"/>
                  </a:cubicBezTo>
                  <a:cubicBezTo>
                    <a:pt x="19" y="274"/>
                    <a:pt x="11" y="249"/>
                    <a:pt x="10" y="224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661"/>
            <p:cNvSpPr>
              <a:spLocks/>
            </p:cNvSpPr>
            <p:nvPr/>
          </p:nvSpPr>
          <p:spPr bwMode="auto">
            <a:xfrm>
              <a:off x="3919538" y="1949451"/>
              <a:ext cx="28575" cy="685800"/>
            </a:xfrm>
            <a:custGeom>
              <a:avLst/>
              <a:gdLst>
                <a:gd name="T0" fmla="*/ 12 w 13"/>
                <a:gd name="T1" fmla="*/ 310 h 320"/>
                <a:gd name="T2" fmla="*/ 11 w 13"/>
                <a:gd name="T3" fmla="*/ 309 h 320"/>
                <a:gd name="T4" fmla="*/ 10 w 13"/>
                <a:gd name="T5" fmla="*/ 298 h 320"/>
                <a:gd name="T6" fmla="*/ 9 w 13"/>
                <a:gd name="T7" fmla="*/ 279 h 320"/>
                <a:gd name="T8" fmla="*/ 7 w 13"/>
                <a:gd name="T9" fmla="*/ 243 h 320"/>
                <a:gd name="T10" fmla="*/ 6 w 13"/>
                <a:gd name="T11" fmla="*/ 202 h 320"/>
                <a:gd name="T12" fmla="*/ 6 w 13"/>
                <a:gd name="T13" fmla="*/ 162 h 320"/>
                <a:gd name="T14" fmla="*/ 7 w 13"/>
                <a:gd name="T15" fmla="*/ 124 h 320"/>
                <a:gd name="T16" fmla="*/ 9 w 13"/>
                <a:gd name="T17" fmla="*/ 81 h 320"/>
                <a:gd name="T18" fmla="*/ 9 w 13"/>
                <a:gd name="T19" fmla="*/ 0 h 320"/>
                <a:gd name="T20" fmla="*/ 8 w 13"/>
                <a:gd name="T21" fmla="*/ 0 h 320"/>
                <a:gd name="T22" fmla="*/ 5 w 13"/>
                <a:gd name="T23" fmla="*/ 83 h 320"/>
                <a:gd name="T24" fmla="*/ 3 w 13"/>
                <a:gd name="T25" fmla="*/ 124 h 320"/>
                <a:gd name="T26" fmla="*/ 1 w 13"/>
                <a:gd name="T27" fmla="*/ 166 h 320"/>
                <a:gd name="T28" fmla="*/ 1 w 13"/>
                <a:gd name="T29" fmla="*/ 206 h 320"/>
                <a:gd name="T30" fmla="*/ 1 w 13"/>
                <a:gd name="T31" fmla="*/ 241 h 320"/>
                <a:gd name="T32" fmla="*/ 3 w 13"/>
                <a:gd name="T33" fmla="*/ 284 h 320"/>
                <a:gd name="T34" fmla="*/ 5 w 13"/>
                <a:gd name="T35" fmla="*/ 300 h 320"/>
                <a:gd name="T36" fmla="*/ 7 w 13"/>
                <a:gd name="T37" fmla="*/ 318 h 320"/>
                <a:gd name="T38" fmla="*/ 11 w 13"/>
                <a:gd name="T39" fmla="*/ 318 h 320"/>
                <a:gd name="T40" fmla="*/ 12 w 13"/>
                <a:gd name="T41" fmla="*/ 31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" h="320">
                  <a:moveTo>
                    <a:pt x="12" y="310"/>
                  </a:moveTo>
                  <a:cubicBezTo>
                    <a:pt x="12" y="309"/>
                    <a:pt x="11" y="309"/>
                    <a:pt x="11" y="309"/>
                  </a:cubicBezTo>
                  <a:cubicBezTo>
                    <a:pt x="11" y="305"/>
                    <a:pt x="11" y="302"/>
                    <a:pt x="10" y="298"/>
                  </a:cubicBezTo>
                  <a:cubicBezTo>
                    <a:pt x="9" y="292"/>
                    <a:pt x="9" y="286"/>
                    <a:pt x="9" y="279"/>
                  </a:cubicBezTo>
                  <a:cubicBezTo>
                    <a:pt x="9" y="267"/>
                    <a:pt x="9" y="255"/>
                    <a:pt x="7" y="243"/>
                  </a:cubicBezTo>
                  <a:cubicBezTo>
                    <a:pt x="5" y="230"/>
                    <a:pt x="6" y="216"/>
                    <a:pt x="6" y="202"/>
                  </a:cubicBezTo>
                  <a:cubicBezTo>
                    <a:pt x="6" y="189"/>
                    <a:pt x="6" y="175"/>
                    <a:pt x="6" y="162"/>
                  </a:cubicBezTo>
                  <a:cubicBezTo>
                    <a:pt x="6" y="149"/>
                    <a:pt x="6" y="137"/>
                    <a:pt x="7" y="124"/>
                  </a:cubicBezTo>
                  <a:cubicBezTo>
                    <a:pt x="8" y="110"/>
                    <a:pt x="7" y="96"/>
                    <a:pt x="9" y="81"/>
                  </a:cubicBezTo>
                  <a:cubicBezTo>
                    <a:pt x="12" y="54"/>
                    <a:pt x="10" y="28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8" y="28"/>
                    <a:pt x="8" y="56"/>
                    <a:pt x="5" y="83"/>
                  </a:cubicBezTo>
                  <a:cubicBezTo>
                    <a:pt x="3" y="97"/>
                    <a:pt x="4" y="110"/>
                    <a:pt x="3" y="124"/>
                  </a:cubicBezTo>
                  <a:cubicBezTo>
                    <a:pt x="1" y="138"/>
                    <a:pt x="1" y="152"/>
                    <a:pt x="1" y="166"/>
                  </a:cubicBezTo>
                  <a:cubicBezTo>
                    <a:pt x="1" y="179"/>
                    <a:pt x="1" y="192"/>
                    <a:pt x="1" y="206"/>
                  </a:cubicBezTo>
                  <a:cubicBezTo>
                    <a:pt x="1" y="217"/>
                    <a:pt x="0" y="230"/>
                    <a:pt x="1" y="241"/>
                  </a:cubicBezTo>
                  <a:cubicBezTo>
                    <a:pt x="3" y="256"/>
                    <a:pt x="3" y="270"/>
                    <a:pt x="3" y="284"/>
                  </a:cubicBezTo>
                  <a:cubicBezTo>
                    <a:pt x="3" y="290"/>
                    <a:pt x="4" y="294"/>
                    <a:pt x="5" y="300"/>
                  </a:cubicBezTo>
                  <a:cubicBezTo>
                    <a:pt x="6" y="306"/>
                    <a:pt x="5" y="312"/>
                    <a:pt x="7" y="318"/>
                  </a:cubicBezTo>
                  <a:cubicBezTo>
                    <a:pt x="7" y="320"/>
                    <a:pt x="10" y="320"/>
                    <a:pt x="11" y="318"/>
                  </a:cubicBezTo>
                  <a:cubicBezTo>
                    <a:pt x="13" y="315"/>
                    <a:pt x="13" y="313"/>
                    <a:pt x="12" y="31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662"/>
            <p:cNvSpPr>
              <a:spLocks/>
            </p:cNvSpPr>
            <p:nvPr/>
          </p:nvSpPr>
          <p:spPr bwMode="auto">
            <a:xfrm>
              <a:off x="3160713" y="1919288"/>
              <a:ext cx="66675" cy="96838"/>
            </a:xfrm>
            <a:custGeom>
              <a:avLst/>
              <a:gdLst>
                <a:gd name="T0" fmla="*/ 29 w 31"/>
                <a:gd name="T1" fmla="*/ 1 h 45"/>
                <a:gd name="T2" fmla="*/ 11 w 31"/>
                <a:gd name="T3" fmla="*/ 26 h 45"/>
                <a:gd name="T4" fmla="*/ 1 w 31"/>
                <a:gd name="T5" fmla="*/ 44 h 45"/>
                <a:gd name="T6" fmla="*/ 2 w 31"/>
                <a:gd name="T7" fmla="*/ 45 h 45"/>
                <a:gd name="T8" fmla="*/ 15 w 31"/>
                <a:gd name="T9" fmla="*/ 24 h 45"/>
                <a:gd name="T10" fmla="*/ 30 w 31"/>
                <a:gd name="T11" fmla="*/ 3 h 45"/>
                <a:gd name="T12" fmla="*/ 29 w 31"/>
                <a:gd name="T13" fmla="*/ 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45">
                  <a:moveTo>
                    <a:pt x="29" y="1"/>
                  </a:moveTo>
                  <a:cubicBezTo>
                    <a:pt x="22" y="9"/>
                    <a:pt x="17" y="18"/>
                    <a:pt x="11" y="26"/>
                  </a:cubicBezTo>
                  <a:cubicBezTo>
                    <a:pt x="6" y="31"/>
                    <a:pt x="0" y="37"/>
                    <a:pt x="1" y="44"/>
                  </a:cubicBezTo>
                  <a:cubicBezTo>
                    <a:pt x="1" y="45"/>
                    <a:pt x="2" y="45"/>
                    <a:pt x="2" y="45"/>
                  </a:cubicBezTo>
                  <a:cubicBezTo>
                    <a:pt x="5" y="36"/>
                    <a:pt x="10" y="31"/>
                    <a:pt x="15" y="24"/>
                  </a:cubicBezTo>
                  <a:cubicBezTo>
                    <a:pt x="20" y="17"/>
                    <a:pt x="24" y="9"/>
                    <a:pt x="30" y="3"/>
                  </a:cubicBezTo>
                  <a:cubicBezTo>
                    <a:pt x="31" y="2"/>
                    <a:pt x="29" y="0"/>
                    <a:pt x="29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663"/>
            <p:cNvSpPr>
              <a:spLocks/>
            </p:cNvSpPr>
            <p:nvPr/>
          </p:nvSpPr>
          <p:spPr bwMode="auto">
            <a:xfrm>
              <a:off x="3187701" y="1968501"/>
              <a:ext cx="49213" cy="65088"/>
            </a:xfrm>
            <a:custGeom>
              <a:avLst/>
              <a:gdLst>
                <a:gd name="T0" fmla="*/ 21 w 23"/>
                <a:gd name="T1" fmla="*/ 1 h 30"/>
                <a:gd name="T2" fmla="*/ 12 w 23"/>
                <a:gd name="T3" fmla="*/ 15 h 30"/>
                <a:gd name="T4" fmla="*/ 1 w 23"/>
                <a:gd name="T5" fmla="*/ 28 h 30"/>
                <a:gd name="T6" fmla="*/ 2 w 23"/>
                <a:gd name="T7" fmla="*/ 30 h 30"/>
                <a:gd name="T8" fmla="*/ 16 w 23"/>
                <a:gd name="T9" fmla="*/ 14 h 30"/>
                <a:gd name="T10" fmla="*/ 22 w 23"/>
                <a:gd name="T11" fmla="*/ 1 h 30"/>
                <a:gd name="T12" fmla="*/ 21 w 23"/>
                <a:gd name="T13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30">
                  <a:moveTo>
                    <a:pt x="21" y="1"/>
                  </a:moveTo>
                  <a:cubicBezTo>
                    <a:pt x="21" y="7"/>
                    <a:pt x="15" y="12"/>
                    <a:pt x="12" y="15"/>
                  </a:cubicBezTo>
                  <a:cubicBezTo>
                    <a:pt x="8" y="20"/>
                    <a:pt x="4" y="24"/>
                    <a:pt x="1" y="28"/>
                  </a:cubicBezTo>
                  <a:cubicBezTo>
                    <a:pt x="0" y="29"/>
                    <a:pt x="1" y="30"/>
                    <a:pt x="2" y="30"/>
                  </a:cubicBezTo>
                  <a:cubicBezTo>
                    <a:pt x="7" y="25"/>
                    <a:pt x="11" y="19"/>
                    <a:pt x="16" y="14"/>
                  </a:cubicBezTo>
                  <a:cubicBezTo>
                    <a:pt x="19" y="10"/>
                    <a:pt x="23" y="6"/>
                    <a:pt x="22" y="1"/>
                  </a:cubicBezTo>
                  <a:cubicBezTo>
                    <a:pt x="22" y="0"/>
                    <a:pt x="20" y="0"/>
                    <a:pt x="21" y="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90" name="PA_文本框 689"/>
          <p:cNvSpPr txBox="1"/>
          <p:nvPr>
            <p:custDataLst>
              <p:tags r:id="rId27"/>
            </p:custDataLst>
          </p:nvPr>
        </p:nvSpPr>
        <p:spPr>
          <a:xfrm>
            <a:off x="1832868" y="2151728"/>
            <a:ext cx="923330" cy="255454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+mj-ea"/>
                <a:ea typeface="+mj-ea"/>
              </a:rPr>
              <a:t>手绘图标</a:t>
            </a:r>
          </a:p>
        </p:txBody>
      </p:sp>
    </p:spTree>
    <p:extLst>
      <p:ext uri="{BB962C8B-B14F-4D97-AF65-F5344CB8AC3E}">
        <p14:creationId xmlns:p14="http://schemas.microsoft.com/office/powerpoint/2010/main" val="2182240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animBg="1" autoUpdateAnimBg="0"/>
      <p:bldP spid="690" grpId="0" animBg="1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_文本框 2"/>
          <p:cNvSpPr txBox="1"/>
          <p:nvPr>
            <p:custDataLst>
              <p:tags r:id="rId1"/>
            </p:custDataLst>
          </p:nvPr>
        </p:nvSpPr>
        <p:spPr>
          <a:xfrm>
            <a:off x="8014001" y="3843163"/>
            <a:ext cx="732695" cy="1086861"/>
          </a:xfrm>
          <a:custGeom>
            <a:avLst/>
            <a:gdLst/>
            <a:ahLst/>
            <a:cxnLst/>
            <a:rect l="l" t="t" r="r" b="b"/>
            <a:pathLst>
              <a:path w="360747" h="535122">
                <a:moveTo>
                  <a:pt x="110765" y="449976"/>
                </a:moveTo>
                <a:lnTo>
                  <a:pt x="122335" y="451450"/>
                </a:lnTo>
                <a:lnTo>
                  <a:pt x="82845" y="530475"/>
                </a:lnTo>
                <a:lnTo>
                  <a:pt x="79447" y="530183"/>
                </a:lnTo>
                <a:lnTo>
                  <a:pt x="71172" y="527730"/>
                </a:lnTo>
                <a:lnTo>
                  <a:pt x="87892" y="493874"/>
                </a:lnTo>
                <a:close/>
                <a:moveTo>
                  <a:pt x="142591" y="449233"/>
                </a:moveTo>
                <a:lnTo>
                  <a:pt x="99042" y="531866"/>
                </a:lnTo>
                <a:lnTo>
                  <a:pt x="89611" y="531056"/>
                </a:lnTo>
                <a:lnTo>
                  <a:pt x="96842" y="519012"/>
                </a:lnTo>
                <a:cubicBezTo>
                  <a:pt x="104838" y="505028"/>
                  <a:pt x="112094" y="489749"/>
                  <a:pt x="119794" y="475506"/>
                </a:cubicBezTo>
                <a:lnTo>
                  <a:pt x="132364" y="451128"/>
                </a:lnTo>
                <a:close/>
                <a:moveTo>
                  <a:pt x="92056" y="447593"/>
                </a:moveTo>
                <a:lnTo>
                  <a:pt x="100626" y="448685"/>
                </a:lnTo>
                <a:lnTo>
                  <a:pt x="64836" y="525851"/>
                </a:lnTo>
                <a:lnTo>
                  <a:pt x="56558" y="523397"/>
                </a:lnTo>
                <a:close/>
                <a:moveTo>
                  <a:pt x="59373" y="438578"/>
                </a:moveTo>
                <a:lnTo>
                  <a:pt x="70714" y="443619"/>
                </a:lnTo>
                <a:lnTo>
                  <a:pt x="37454" y="517733"/>
                </a:lnTo>
                <a:lnTo>
                  <a:pt x="29468" y="515365"/>
                </a:lnTo>
                <a:lnTo>
                  <a:pt x="29468" y="508791"/>
                </a:lnTo>
                <a:lnTo>
                  <a:pt x="31880" y="502654"/>
                </a:lnTo>
                <a:cubicBezTo>
                  <a:pt x="39131" y="484781"/>
                  <a:pt x="46530" y="466907"/>
                  <a:pt x="54373" y="449551"/>
                </a:cubicBezTo>
                <a:close/>
                <a:moveTo>
                  <a:pt x="189653" y="436236"/>
                </a:moveTo>
                <a:lnTo>
                  <a:pt x="188898" y="437635"/>
                </a:lnTo>
                <a:cubicBezTo>
                  <a:pt x="180462" y="453954"/>
                  <a:pt x="171729" y="469756"/>
                  <a:pt x="163293" y="486075"/>
                </a:cubicBezTo>
                <a:lnTo>
                  <a:pt x="137503" y="535010"/>
                </a:lnTo>
                <a:lnTo>
                  <a:pt x="136960" y="535122"/>
                </a:lnTo>
                <a:lnTo>
                  <a:pt x="122342" y="533867"/>
                </a:lnTo>
                <a:lnTo>
                  <a:pt x="131683" y="514638"/>
                </a:lnTo>
                <a:cubicBezTo>
                  <a:pt x="131091" y="513991"/>
                  <a:pt x="130462" y="513862"/>
                  <a:pt x="129815" y="513894"/>
                </a:cubicBezTo>
                <a:cubicBezTo>
                  <a:pt x="129167" y="513926"/>
                  <a:pt x="128501" y="514121"/>
                  <a:pt x="127835" y="514121"/>
                </a:cubicBezTo>
                <a:cubicBezTo>
                  <a:pt x="125171" y="519817"/>
                  <a:pt x="122655" y="525773"/>
                  <a:pt x="119547" y="530693"/>
                </a:cubicBezTo>
                <a:lnTo>
                  <a:pt x="118063" y="533500"/>
                </a:lnTo>
                <a:lnTo>
                  <a:pt x="108275" y="532659"/>
                </a:lnTo>
                <a:lnTo>
                  <a:pt x="115486" y="518456"/>
                </a:lnTo>
                <a:cubicBezTo>
                  <a:pt x="122443" y="506022"/>
                  <a:pt x="129547" y="494106"/>
                  <a:pt x="136355" y="481154"/>
                </a:cubicBezTo>
                <a:lnTo>
                  <a:pt x="156429" y="446668"/>
                </a:lnTo>
                <a:lnTo>
                  <a:pt x="182355" y="441863"/>
                </a:lnTo>
                <a:close/>
                <a:moveTo>
                  <a:pt x="46208" y="432727"/>
                </a:moveTo>
                <a:lnTo>
                  <a:pt x="54164" y="436263"/>
                </a:lnTo>
                <a:lnTo>
                  <a:pt x="29468" y="487289"/>
                </a:lnTo>
                <a:lnTo>
                  <a:pt x="29468" y="467159"/>
                </a:lnTo>
                <a:close/>
                <a:moveTo>
                  <a:pt x="315210" y="430283"/>
                </a:moveTo>
                <a:lnTo>
                  <a:pt x="303219" y="456095"/>
                </a:lnTo>
                <a:lnTo>
                  <a:pt x="296357" y="461868"/>
                </a:lnTo>
                <a:lnTo>
                  <a:pt x="302304" y="451591"/>
                </a:lnTo>
                <a:close/>
                <a:moveTo>
                  <a:pt x="29468" y="425287"/>
                </a:moveTo>
                <a:lnTo>
                  <a:pt x="30082" y="425560"/>
                </a:lnTo>
                <a:lnTo>
                  <a:pt x="29468" y="426644"/>
                </a:lnTo>
                <a:close/>
                <a:moveTo>
                  <a:pt x="354185" y="298411"/>
                </a:moveTo>
                <a:lnTo>
                  <a:pt x="346948" y="359418"/>
                </a:lnTo>
                <a:lnTo>
                  <a:pt x="280423" y="475274"/>
                </a:lnTo>
                <a:lnTo>
                  <a:pt x="244995" y="505082"/>
                </a:lnTo>
                <a:lnTo>
                  <a:pt x="288049" y="423695"/>
                </a:lnTo>
                <a:cubicBezTo>
                  <a:pt x="295154" y="410487"/>
                  <a:pt x="302112" y="397020"/>
                  <a:pt x="308773" y="383294"/>
                </a:cubicBezTo>
                <a:cubicBezTo>
                  <a:pt x="317359" y="366978"/>
                  <a:pt x="326241" y="350921"/>
                  <a:pt x="334827" y="334605"/>
                </a:cubicBezTo>
                <a:close/>
                <a:moveTo>
                  <a:pt x="198573" y="251199"/>
                </a:moveTo>
                <a:lnTo>
                  <a:pt x="166017" y="311223"/>
                </a:lnTo>
                <a:lnTo>
                  <a:pt x="152311" y="339656"/>
                </a:lnTo>
                <a:lnTo>
                  <a:pt x="148010" y="340567"/>
                </a:lnTo>
                <a:lnTo>
                  <a:pt x="142658" y="339536"/>
                </a:lnTo>
                <a:lnTo>
                  <a:pt x="155068" y="313036"/>
                </a:lnTo>
                <a:lnTo>
                  <a:pt x="184443" y="257447"/>
                </a:lnTo>
                <a:close/>
                <a:moveTo>
                  <a:pt x="154889" y="248166"/>
                </a:moveTo>
                <a:lnTo>
                  <a:pt x="163168" y="251732"/>
                </a:lnTo>
                <a:lnTo>
                  <a:pt x="126292" y="319772"/>
                </a:lnTo>
                <a:lnTo>
                  <a:pt x="119430" y="335062"/>
                </a:lnTo>
                <a:lnTo>
                  <a:pt x="109921" y="333231"/>
                </a:lnTo>
                <a:lnTo>
                  <a:pt x="151153" y="254493"/>
                </a:lnTo>
                <a:close/>
                <a:moveTo>
                  <a:pt x="139257" y="241432"/>
                </a:moveTo>
                <a:lnTo>
                  <a:pt x="148368" y="245357"/>
                </a:lnTo>
                <a:lnTo>
                  <a:pt x="103831" y="332058"/>
                </a:lnTo>
                <a:lnTo>
                  <a:pt x="95894" y="330529"/>
                </a:lnTo>
                <a:lnTo>
                  <a:pt x="138906" y="242059"/>
                </a:lnTo>
                <a:close/>
                <a:moveTo>
                  <a:pt x="125350" y="234399"/>
                </a:moveTo>
                <a:lnTo>
                  <a:pt x="126077" y="235755"/>
                </a:lnTo>
                <a:lnTo>
                  <a:pt x="133250" y="238844"/>
                </a:lnTo>
                <a:lnTo>
                  <a:pt x="129288" y="246189"/>
                </a:lnTo>
                <a:cubicBezTo>
                  <a:pt x="117004" y="269243"/>
                  <a:pt x="105017" y="292555"/>
                  <a:pt x="92437" y="315350"/>
                </a:cubicBezTo>
                <a:lnTo>
                  <a:pt x="85899" y="326915"/>
                </a:lnTo>
                <a:lnTo>
                  <a:pt x="78951" y="321929"/>
                </a:lnTo>
                <a:lnTo>
                  <a:pt x="81042" y="318199"/>
                </a:lnTo>
                <a:cubicBezTo>
                  <a:pt x="89477" y="302139"/>
                  <a:pt x="98357" y="286857"/>
                  <a:pt x="106645" y="270538"/>
                </a:cubicBezTo>
                <a:close/>
                <a:moveTo>
                  <a:pt x="112328" y="210105"/>
                </a:moveTo>
                <a:lnTo>
                  <a:pt x="120767" y="225850"/>
                </a:lnTo>
                <a:lnTo>
                  <a:pt x="101326" y="262585"/>
                </a:lnTo>
                <a:lnTo>
                  <a:pt x="71957" y="316910"/>
                </a:lnTo>
                <a:lnTo>
                  <a:pt x="58731" y="307420"/>
                </a:lnTo>
                <a:lnTo>
                  <a:pt x="62697" y="300412"/>
                </a:lnTo>
                <a:cubicBezTo>
                  <a:pt x="76758" y="276058"/>
                  <a:pt x="90522" y="251185"/>
                  <a:pt x="104138" y="226054"/>
                </a:cubicBezTo>
                <a:close/>
                <a:moveTo>
                  <a:pt x="357262" y="209440"/>
                </a:moveTo>
                <a:lnTo>
                  <a:pt x="359062" y="224760"/>
                </a:lnTo>
                <a:lnTo>
                  <a:pt x="330101" y="278613"/>
                </a:lnTo>
                <a:cubicBezTo>
                  <a:pt x="321517" y="294931"/>
                  <a:pt x="312785" y="311249"/>
                  <a:pt x="304201" y="327567"/>
                </a:cubicBezTo>
                <a:cubicBezTo>
                  <a:pt x="301537" y="333266"/>
                  <a:pt x="299909" y="340260"/>
                  <a:pt x="297393" y="346217"/>
                </a:cubicBezTo>
                <a:lnTo>
                  <a:pt x="360747" y="243102"/>
                </a:lnTo>
                <a:lnTo>
                  <a:pt x="358175" y="264786"/>
                </a:lnTo>
                <a:lnTo>
                  <a:pt x="330693" y="309695"/>
                </a:lnTo>
                <a:cubicBezTo>
                  <a:pt x="297393" y="363830"/>
                  <a:pt x="265574" y="420038"/>
                  <a:pt x="234346" y="477800"/>
                </a:cubicBezTo>
                <a:lnTo>
                  <a:pt x="212444" y="519557"/>
                </a:lnTo>
                <a:lnTo>
                  <a:pt x="198096" y="522516"/>
                </a:lnTo>
                <a:lnTo>
                  <a:pt x="239970" y="435579"/>
                </a:lnTo>
                <a:cubicBezTo>
                  <a:pt x="255214" y="404756"/>
                  <a:pt x="270458" y="373932"/>
                  <a:pt x="286145" y="343627"/>
                </a:cubicBezTo>
                <a:cubicBezTo>
                  <a:pt x="301981" y="312285"/>
                  <a:pt x="318261" y="281721"/>
                  <a:pt x="334393" y="250897"/>
                </a:cubicBezTo>
                <a:close/>
                <a:moveTo>
                  <a:pt x="352672" y="170376"/>
                </a:moveTo>
                <a:lnTo>
                  <a:pt x="356222" y="200593"/>
                </a:lnTo>
                <a:lnTo>
                  <a:pt x="333207" y="239468"/>
                </a:lnTo>
                <a:cubicBezTo>
                  <a:pt x="324770" y="254233"/>
                  <a:pt x="316334" y="269258"/>
                  <a:pt x="307749" y="284023"/>
                </a:cubicBezTo>
                <a:cubicBezTo>
                  <a:pt x="304345" y="289981"/>
                  <a:pt x="300497" y="295680"/>
                  <a:pt x="297389" y="302156"/>
                </a:cubicBezTo>
                <a:cubicBezTo>
                  <a:pt x="280812" y="334536"/>
                  <a:pt x="264235" y="367175"/>
                  <a:pt x="247510" y="399297"/>
                </a:cubicBezTo>
                <a:cubicBezTo>
                  <a:pt x="232561" y="428568"/>
                  <a:pt x="217020" y="457322"/>
                  <a:pt x="201775" y="486075"/>
                </a:cubicBezTo>
                <a:lnTo>
                  <a:pt x="179664" y="526317"/>
                </a:lnTo>
                <a:lnTo>
                  <a:pt x="148989" y="532642"/>
                </a:lnTo>
                <a:lnTo>
                  <a:pt x="203699" y="427273"/>
                </a:lnTo>
                <a:lnTo>
                  <a:pt x="205492" y="424026"/>
                </a:lnTo>
                <a:lnTo>
                  <a:pt x="222099" y="411223"/>
                </a:lnTo>
                <a:cubicBezTo>
                  <a:pt x="232786" y="397605"/>
                  <a:pt x="240914" y="380583"/>
                  <a:pt x="246481" y="360156"/>
                </a:cubicBezTo>
                <a:lnTo>
                  <a:pt x="248184" y="346654"/>
                </a:lnTo>
                <a:lnTo>
                  <a:pt x="259794" y="325470"/>
                </a:lnTo>
                <a:cubicBezTo>
                  <a:pt x="266307" y="314590"/>
                  <a:pt x="272671" y="303969"/>
                  <a:pt x="279035" y="292831"/>
                </a:cubicBezTo>
                <a:cubicBezTo>
                  <a:pt x="287768" y="277547"/>
                  <a:pt x="296944" y="263300"/>
                  <a:pt x="305381" y="247757"/>
                </a:cubicBezTo>
                <a:cubicBezTo>
                  <a:pt x="310117" y="239209"/>
                  <a:pt x="315594" y="231697"/>
                  <a:pt x="320330" y="223148"/>
                </a:cubicBezTo>
                <a:close/>
                <a:moveTo>
                  <a:pt x="108006" y="157945"/>
                </a:moveTo>
                <a:lnTo>
                  <a:pt x="106152" y="171126"/>
                </a:lnTo>
                <a:lnTo>
                  <a:pt x="107389" y="180251"/>
                </a:lnTo>
                <a:lnTo>
                  <a:pt x="101178" y="192890"/>
                </a:lnTo>
                <a:cubicBezTo>
                  <a:pt x="100142" y="194704"/>
                  <a:pt x="100586" y="197554"/>
                  <a:pt x="100586" y="199886"/>
                </a:cubicBezTo>
                <a:cubicBezTo>
                  <a:pt x="101326" y="197554"/>
                  <a:pt x="101918" y="194963"/>
                  <a:pt x="103102" y="193149"/>
                </a:cubicBezTo>
                <a:lnTo>
                  <a:pt x="107991" y="184694"/>
                </a:lnTo>
                <a:lnTo>
                  <a:pt x="110240" y="201288"/>
                </a:lnTo>
                <a:lnTo>
                  <a:pt x="90670" y="234863"/>
                </a:lnTo>
                <a:cubicBezTo>
                  <a:pt x="82974" y="248594"/>
                  <a:pt x="74834" y="261548"/>
                  <a:pt x="67138" y="275280"/>
                </a:cubicBezTo>
                <a:cubicBezTo>
                  <a:pt x="62253" y="283571"/>
                  <a:pt x="57369" y="292380"/>
                  <a:pt x="52189" y="299894"/>
                </a:cubicBezTo>
                <a:lnTo>
                  <a:pt x="50978" y="301857"/>
                </a:lnTo>
                <a:lnTo>
                  <a:pt x="41691" y="295193"/>
                </a:lnTo>
                <a:lnTo>
                  <a:pt x="37923" y="289013"/>
                </a:lnTo>
                <a:lnTo>
                  <a:pt x="92002" y="190299"/>
                </a:lnTo>
                <a:close/>
                <a:moveTo>
                  <a:pt x="56816" y="139261"/>
                </a:moveTo>
                <a:cubicBezTo>
                  <a:pt x="56816" y="140814"/>
                  <a:pt x="56667" y="142367"/>
                  <a:pt x="56667" y="143920"/>
                </a:cubicBezTo>
                <a:cubicBezTo>
                  <a:pt x="52075" y="147545"/>
                  <a:pt x="49112" y="154793"/>
                  <a:pt x="45556" y="160747"/>
                </a:cubicBezTo>
                <a:cubicBezTo>
                  <a:pt x="44223" y="163077"/>
                  <a:pt x="42741" y="164630"/>
                  <a:pt x="41408" y="166960"/>
                </a:cubicBezTo>
                <a:cubicBezTo>
                  <a:pt x="33408" y="182233"/>
                  <a:pt x="26000" y="198024"/>
                  <a:pt x="17852" y="212780"/>
                </a:cubicBezTo>
                <a:cubicBezTo>
                  <a:pt x="16519" y="214333"/>
                  <a:pt x="16519" y="217440"/>
                  <a:pt x="16074" y="220028"/>
                </a:cubicBezTo>
                <a:cubicBezTo>
                  <a:pt x="15333" y="219769"/>
                  <a:pt x="14445" y="219510"/>
                  <a:pt x="13556" y="219510"/>
                </a:cubicBezTo>
                <a:cubicBezTo>
                  <a:pt x="13556" y="221323"/>
                  <a:pt x="13556" y="223394"/>
                  <a:pt x="13556" y="225464"/>
                </a:cubicBezTo>
                <a:cubicBezTo>
                  <a:pt x="31037" y="200095"/>
                  <a:pt x="46001" y="170066"/>
                  <a:pt x="60075" y="139261"/>
                </a:cubicBezTo>
                <a:cubicBezTo>
                  <a:pt x="59038" y="139261"/>
                  <a:pt x="57853" y="139261"/>
                  <a:pt x="56816" y="139261"/>
                </a:cubicBezTo>
                <a:close/>
                <a:moveTo>
                  <a:pt x="335689" y="110815"/>
                </a:moveTo>
                <a:lnTo>
                  <a:pt x="339464" y="118867"/>
                </a:lnTo>
                <a:lnTo>
                  <a:pt x="329358" y="136370"/>
                </a:lnTo>
                <a:cubicBezTo>
                  <a:pt x="312337" y="164864"/>
                  <a:pt x="296648" y="195949"/>
                  <a:pt x="279924" y="224962"/>
                </a:cubicBezTo>
                <a:cubicBezTo>
                  <a:pt x="271487" y="240763"/>
                  <a:pt x="263347" y="257083"/>
                  <a:pt x="256686" y="275475"/>
                </a:cubicBezTo>
                <a:cubicBezTo>
                  <a:pt x="264975" y="264854"/>
                  <a:pt x="272079" y="251384"/>
                  <a:pt x="279331" y="238432"/>
                </a:cubicBezTo>
                <a:cubicBezTo>
                  <a:pt x="284660" y="229106"/>
                  <a:pt x="289692" y="219263"/>
                  <a:pt x="295168" y="210196"/>
                </a:cubicBezTo>
                <a:cubicBezTo>
                  <a:pt x="299609" y="203202"/>
                  <a:pt x="303605" y="195431"/>
                  <a:pt x="307749" y="187919"/>
                </a:cubicBezTo>
                <a:lnTo>
                  <a:pt x="343005" y="126418"/>
                </a:lnTo>
                <a:lnTo>
                  <a:pt x="347822" y="136693"/>
                </a:lnTo>
                <a:lnTo>
                  <a:pt x="338683" y="152689"/>
                </a:lnTo>
                <a:cubicBezTo>
                  <a:pt x="331430" y="165641"/>
                  <a:pt x="324178" y="178334"/>
                  <a:pt x="317222" y="191804"/>
                </a:cubicBezTo>
                <a:cubicBezTo>
                  <a:pt x="311005" y="203720"/>
                  <a:pt x="303753" y="214600"/>
                  <a:pt x="298573" y="228070"/>
                </a:cubicBezTo>
                <a:cubicBezTo>
                  <a:pt x="303013" y="221076"/>
                  <a:pt x="307601" y="214341"/>
                  <a:pt x="312337" y="207865"/>
                </a:cubicBezTo>
                <a:cubicBezTo>
                  <a:pt x="316186" y="202684"/>
                  <a:pt x="319738" y="196726"/>
                  <a:pt x="323290" y="191027"/>
                </a:cubicBezTo>
                <a:lnTo>
                  <a:pt x="350091" y="148418"/>
                </a:lnTo>
                <a:lnTo>
                  <a:pt x="351700" y="162105"/>
                </a:lnTo>
                <a:lnTo>
                  <a:pt x="315001" y="220040"/>
                </a:lnTo>
                <a:cubicBezTo>
                  <a:pt x="306269" y="234028"/>
                  <a:pt x="297537" y="248016"/>
                  <a:pt x="288804" y="262264"/>
                </a:cubicBezTo>
                <a:lnTo>
                  <a:pt x="250644" y="327159"/>
                </a:lnTo>
                <a:lnTo>
                  <a:pt x="255501" y="288663"/>
                </a:lnTo>
                <a:lnTo>
                  <a:pt x="253492" y="287993"/>
                </a:lnTo>
                <a:lnTo>
                  <a:pt x="230032" y="309284"/>
                </a:lnTo>
                <a:lnTo>
                  <a:pt x="266011" y="234805"/>
                </a:lnTo>
                <a:close/>
                <a:moveTo>
                  <a:pt x="321239" y="79994"/>
                </a:moveTo>
                <a:lnTo>
                  <a:pt x="327340" y="93008"/>
                </a:lnTo>
                <a:lnTo>
                  <a:pt x="277585" y="179453"/>
                </a:lnTo>
                <a:cubicBezTo>
                  <a:pt x="269742" y="194475"/>
                  <a:pt x="262048" y="209497"/>
                  <a:pt x="254206" y="224518"/>
                </a:cubicBezTo>
                <a:cubicBezTo>
                  <a:pt x="240001" y="253008"/>
                  <a:pt x="225944" y="281497"/>
                  <a:pt x="212036" y="310246"/>
                </a:cubicBezTo>
                <a:lnTo>
                  <a:pt x="202941" y="328928"/>
                </a:lnTo>
                <a:lnTo>
                  <a:pt x="174210" y="335016"/>
                </a:lnTo>
                <a:lnTo>
                  <a:pt x="230047" y="237279"/>
                </a:lnTo>
                <a:lnTo>
                  <a:pt x="231224" y="236759"/>
                </a:lnTo>
                <a:cubicBezTo>
                  <a:pt x="237865" y="229281"/>
                  <a:pt x="242846" y="220909"/>
                  <a:pt x="246167" y="211644"/>
                </a:cubicBezTo>
                <a:lnTo>
                  <a:pt x="246758" y="208030"/>
                </a:lnTo>
                <a:lnTo>
                  <a:pt x="305550" y="105121"/>
                </a:lnTo>
                <a:close/>
                <a:moveTo>
                  <a:pt x="298171" y="50053"/>
                </a:moveTo>
                <a:lnTo>
                  <a:pt x="305666" y="56368"/>
                </a:lnTo>
                <a:lnTo>
                  <a:pt x="280100" y="100882"/>
                </a:lnTo>
                <a:lnTo>
                  <a:pt x="248267" y="159575"/>
                </a:lnTo>
                <a:lnTo>
                  <a:pt x="246167" y="143835"/>
                </a:lnTo>
                <a:lnTo>
                  <a:pt x="245915" y="143290"/>
                </a:lnTo>
                <a:lnTo>
                  <a:pt x="253909" y="128599"/>
                </a:lnTo>
                <a:cubicBezTo>
                  <a:pt x="261012" y="116165"/>
                  <a:pt x="268114" y="103731"/>
                  <a:pt x="274921" y="90780"/>
                </a:cubicBezTo>
                <a:cubicBezTo>
                  <a:pt x="282171" y="77568"/>
                  <a:pt x="289865" y="65135"/>
                  <a:pt x="297116" y="51923"/>
                </a:cubicBezTo>
                <a:close/>
                <a:moveTo>
                  <a:pt x="67828" y="37699"/>
                </a:moveTo>
                <a:lnTo>
                  <a:pt x="64478" y="44677"/>
                </a:lnTo>
                <a:cubicBezTo>
                  <a:pt x="56337" y="62034"/>
                  <a:pt x="48049" y="79650"/>
                  <a:pt x="39909" y="97006"/>
                </a:cubicBezTo>
                <a:lnTo>
                  <a:pt x="703" y="185090"/>
                </a:lnTo>
                <a:lnTo>
                  <a:pt x="0" y="180837"/>
                </a:lnTo>
                <a:lnTo>
                  <a:pt x="4466" y="154729"/>
                </a:lnTo>
                <a:lnTo>
                  <a:pt x="7939" y="147781"/>
                </a:lnTo>
                <a:cubicBezTo>
                  <a:pt x="9715" y="143377"/>
                  <a:pt x="10603" y="137937"/>
                  <a:pt x="12231" y="133533"/>
                </a:cubicBezTo>
                <a:cubicBezTo>
                  <a:pt x="14155" y="131202"/>
                  <a:pt x="17411" y="129906"/>
                  <a:pt x="16671" y="124466"/>
                </a:cubicBezTo>
                <a:cubicBezTo>
                  <a:pt x="15339" y="126021"/>
                  <a:pt x="14007" y="127575"/>
                  <a:pt x="12823" y="129388"/>
                </a:cubicBezTo>
                <a:cubicBezTo>
                  <a:pt x="10455" y="131979"/>
                  <a:pt x="10603" y="137419"/>
                  <a:pt x="8531" y="140528"/>
                </a:cubicBezTo>
                <a:lnTo>
                  <a:pt x="6109" y="145119"/>
                </a:lnTo>
                <a:lnTo>
                  <a:pt x="12558" y="107418"/>
                </a:lnTo>
                <a:cubicBezTo>
                  <a:pt x="20929" y="85485"/>
                  <a:pt x="33487" y="66091"/>
                  <a:pt x="50230" y="49236"/>
                </a:cubicBezTo>
                <a:close/>
                <a:moveTo>
                  <a:pt x="282061" y="36477"/>
                </a:moveTo>
                <a:lnTo>
                  <a:pt x="288724" y="42092"/>
                </a:lnTo>
                <a:lnTo>
                  <a:pt x="266283" y="77828"/>
                </a:lnTo>
                <a:cubicBezTo>
                  <a:pt x="258440" y="88966"/>
                  <a:pt x="251336" y="101659"/>
                  <a:pt x="243937" y="113316"/>
                </a:cubicBezTo>
                <a:lnTo>
                  <a:pt x="237180" y="124401"/>
                </a:lnTo>
                <a:lnTo>
                  <a:pt x="233133" y="115650"/>
                </a:lnTo>
                <a:lnTo>
                  <a:pt x="251336" y="84822"/>
                </a:lnTo>
                <a:close/>
                <a:moveTo>
                  <a:pt x="262901" y="20332"/>
                </a:moveTo>
                <a:lnTo>
                  <a:pt x="267922" y="24563"/>
                </a:lnTo>
                <a:lnTo>
                  <a:pt x="257892" y="41303"/>
                </a:lnTo>
                <a:cubicBezTo>
                  <a:pt x="249752" y="55550"/>
                  <a:pt x="241169" y="69279"/>
                  <a:pt x="233029" y="83785"/>
                </a:cubicBezTo>
                <a:lnTo>
                  <a:pt x="222402" y="103063"/>
                </a:lnTo>
                <a:lnTo>
                  <a:pt x="218648" y="99464"/>
                </a:lnTo>
                <a:close/>
                <a:moveTo>
                  <a:pt x="113912" y="14643"/>
                </a:moveTo>
                <a:cubicBezTo>
                  <a:pt x="111686" y="15936"/>
                  <a:pt x="110796" y="20331"/>
                  <a:pt x="108571" y="21365"/>
                </a:cubicBezTo>
                <a:cubicBezTo>
                  <a:pt x="105752" y="26277"/>
                  <a:pt x="103081" y="31189"/>
                  <a:pt x="100559" y="36360"/>
                </a:cubicBezTo>
                <a:cubicBezTo>
                  <a:pt x="98037" y="42047"/>
                  <a:pt x="94921" y="47218"/>
                  <a:pt x="92250" y="52906"/>
                </a:cubicBezTo>
                <a:cubicBezTo>
                  <a:pt x="90025" y="57301"/>
                  <a:pt x="88393" y="62730"/>
                  <a:pt x="85425" y="65832"/>
                </a:cubicBezTo>
                <a:cubicBezTo>
                  <a:pt x="86464" y="66091"/>
                  <a:pt x="87502" y="66091"/>
                  <a:pt x="88393" y="66091"/>
                </a:cubicBezTo>
                <a:cubicBezTo>
                  <a:pt x="92844" y="56008"/>
                  <a:pt x="98778" y="47994"/>
                  <a:pt x="104565" y="39979"/>
                </a:cubicBezTo>
                <a:cubicBezTo>
                  <a:pt x="107680" y="35067"/>
                  <a:pt x="109758" y="28345"/>
                  <a:pt x="111538" y="21623"/>
                </a:cubicBezTo>
                <a:cubicBezTo>
                  <a:pt x="112280" y="19297"/>
                  <a:pt x="113467" y="17228"/>
                  <a:pt x="113912" y="14643"/>
                </a:cubicBezTo>
                <a:close/>
                <a:moveTo>
                  <a:pt x="248437" y="13013"/>
                </a:moveTo>
                <a:lnTo>
                  <a:pt x="255270" y="14469"/>
                </a:lnTo>
                <a:lnTo>
                  <a:pt x="239396" y="42074"/>
                </a:lnTo>
                <a:lnTo>
                  <a:pt x="211918" y="93012"/>
                </a:lnTo>
                <a:lnTo>
                  <a:pt x="207909" y="89168"/>
                </a:lnTo>
                <a:lnTo>
                  <a:pt x="204415" y="88303"/>
                </a:lnTo>
                <a:close/>
                <a:moveTo>
                  <a:pt x="144893" y="4945"/>
                </a:moveTo>
                <a:lnTo>
                  <a:pt x="126345" y="40791"/>
                </a:lnTo>
                <a:cubicBezTo>
                  <a:pt x="95707" y="102187"/>
                  <a:pt x="66846" y="166174"/>
                  <a:pt x="36652" y="228089"/>
                </a:cubicBezTo>
                <a:lnTo>
                  <a:pt x="20608" y="260619"/>
                </a:lnTo>
                <a:lnTo>
                  <a:pt x="15765" y="252677"/>
                </a:lnTo>
                <a:lnTo>
                  <a:pt x="20075" y="244409"/>
                </a:lnTo>
                <a:cubicBezTo>
                  <a:pt x="24664" y="235342"/>
                  <a:pt x="28068" y="224721"/>
                  <a:pt x="31768" y="214618"/>
                </a:cubicBezTo>
                <a:cubicBezTo>
                  <a:pt x="29844" y="218504"/>
                  <a:pt x="28216" y="223167"/>
                  <a:pt x="25552" y="226016"/>
                </a:cubicBezTo>
                <a:lnTo>
                  <a:pt x="11910" y="246356"/>
                </a:lnTo>
                <a:lnTo>
                  <a:pt x="10423" y="243917"/>
                </a:lnTo>
                <a:lnTo>
                  <a:pt x="3594" y="202589"/>
                </a:lnTo>
                <a:lnTo>
                  <a:pt x="83127" y="50117"/>
                </a:lnTo>
                <a:lnTo>
                  <a:pt x="101437" y="15666"/>
                </a:lnTo>
                <a:lnTo>
                  <a:pt x="108078" y="11313"/>
                </a:lnTo>
                <a:close/>
                <a:moveTo>
                  <a:pt x="209601" y="4734"/>
                </a:moveTo>
                <a:lnTo>
                  <a:pt x="236448" y="10457"/>
                </a:lnTo>
                <a:lnTo>
                  <a:pt x="208628" y="60756"/>
                </a:lnTo>
                <a:lnTo>
                  <a:pt x="195048" y="85984"/>
                </a:lnTo>
                <a:lnTo>
                  <a:pt x="177813" y="81717"/>
                </a:lnTo>
                <a:lnTo>
                  <a:pt x="165517" y="84426"/>
                </a:lnTo>
                <a:lnTo>
                  <a:pt x="179472" y="59460"/>
                </a:lnTo>
                <a:cubicBezTo>
                  <a:pt x="185392" y="49356"/>
                  <a:pt x="190720" y="38474"/>
                  <a:pt x="196492" y="28111"/>
                </a:cubicBezTo>
                <a:close/>
                <a:moveTo>
                  <a:pt x="187395" y="0"/>
                </a:moveTo>
                <a:lnTo>
                  <a:pt x="196482" y="1937"/>
                </a:lnTo>
                <a:lnTo>
                  <a:pt x="184208" y="25261"/>
                </a:lnTo>
                <a:lnTo>
                  <a:pt x="153319" y="87114"/>
                </a:lnTo>
                <a:lnTo>
                  <a:pt x="148554" y="88164"/>
                </a:lnTo>
                <a:lnTo>
                  <a:pt x="138229" y="96916"/>
                </a:lnTo>
                <a:lnTo>
                  <a:pt x="177251" y="19302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54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j-lt"/>
            </a:endParaRPr>
          </a:p>
        </p:txBody>
      </p:sp>
      <p:sp>
        <p:nvSpPr>
          <p:cNvPr id="4" name="PA_任意多边形 3"/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9572026" y="3847392"/>
            <a:ext cx="754937" cy="1082632"/>
          </a:xfrm>
          <a:custGeom>
            <a:avLst/>
            <a:gdLst/>
            <a:ahLst/>
            <a:cxnLst/>
            <a:rect l="l" t="t" r="r" b="b"/>
            <a:pathLst>
              <a:path w="371698" h="533040">
                <a:moveTo>
                  <a:pt x="208031" y="442337"/>
                </a:moveTo>
                <a:lnTo>
                  <a:pt x="186012" y="483993"/>
                </a:lnTo>
                <a:lnTo>
                  <a:pt x="162354" y="528882"/>
                </a:lnTo>
                <a:lnTo>
                  <a:pt x="147897" y="525947"/>
                </a:lnTo>
                <a:lnTo>
                  <a:pt x="154402" y="512556"/>
                </a:lnTo>
                <a:cubicBezTo>
                  <a:pt x="153810" y="511909"/>
                  <a:pt x="153181" y="511780"/>
                  <a:pt x="152534" y="511812"/>
                </a:cubicBezTo>
                <a:cubicBezTo>
                  <a:pt x="151886" y="511844"/>
                  <a:pt x="151220" y="512039"/>
                  <a:pt x="150554" y="512039"/>
                </a:cubicBezTo>
                <a:lnTo>
                  <a:pt x="143995" y="525154"/>
                </a:lnTo>
                <a:lnTo>
                  <a:pt x="134705" y="523268"/>
                </a:lnTo>
                <a:lnTo>
                  <a:pt x="138205" y="516374"/>
                </a:lnTo>
                <a:cubicBezTo>
                  <a:pt x="145162" y="503940"/>
                  <a:pt x="152266" y="492024"/>
                  <a:pt x="159074" y="479072"/>
                </a:cubicBezTo>
                <a:lnTo>
                  <a:pt x="177659" y="447144"/>
                </a:lnTo>
                <a:lnTo>
                  <a:pt x="186184" y="449994"/>
                </a:lnTo>
                <a:close/>
                <a:moveTo>
                  <a:pt x="159240" y="440985"/>
                </a:moveTo>
                <a:lnTo>
                  <a:pt x="167163" y="443634"/>
                </a:lnTo>
                <a:lnTo>
                  <a:pt x="126114" y="521524"/>
                </a:lnTo>
                <a:lnTo>
                  <a:pt x="117815" y="519839"/>
                </a:lnTo>
                <a:lnTo>
                  <a:pt x="119561" y="516930"/>
                </a:lnTo>
                <a:cubicBezTo>
                  <a:pt x="127557" y="502946"/>
                  <a:pt x="134813" y="487667"/>
                  <a:pt x="142513" y="473424"/>
                </a:cubicBezTo>
                <a:close/>
                <a:moveTo>
                  <a:pt x="336826" y="430022"/>
                </a:moveTo>
                <a:lnTo>
                  <a:pt x="323143" y="462217"/>
                </a:lnTo>
                <a:lnTo>
                  <a:pt x="311789" y="472377"/>
                </a:lnTo>
                <a:lnTo>
                  <a:pt x="325023" y="449509"/>
                </a:lnTo>
                <a:close/>
                <a:moveTo>
                  <a:pt x="144319" y="427099"/>
                </a:moveTo>
                <a:lnTo>
                  <a:pt x="151508" y="437194"/>
                </a:lnTo>
                <a:lnTo>
                  <a:pt x="146362" y="446750"/>
                </a:lnTo>
                <a:lnTo>
                  <a:pt x="110573" y="518369"/>
                </a:lnTo>
                <a:lnTo>
                  <a:pt x="102844" y="516799"/>
                </a:lnTo>
                <a:lnTo>
                  <a:pt x="99619" y="514049"/>
                </a:lnTo>
                <a:lnTo>
                  <a:pt x="110611" y="491792"/>
                </a:lnTo>
                <a:close/>
                <a:moveTo>
                  <a:pt x="131698" y="409374"/>
                </a:moveTo>
                <a:lnTo>
                  <a:pt x="137096" y="416954"/>
                </a:lnTo>
                <a:lnTo>
                  <a:pt x="94205" y="509432"/>
                </a:lnTo>
                <a:lnTo>
                  <a:pt x="87514" y="503726"/>
                </a:lnTo>
                <a:close/>
                <a:moveTo>
                  <a:pt x="117421" y="361236"/>
                </a:moveTo>
                <a:lnTo>
                  <a:pt x="121801" y="378323"/>
                </a:lnTo>
                <a:lnTo>
                  <a:pt x="71610" y="490165"/>
                </a:lnTo>
                <a:lnTo>
                  <a:pt x="62352" y="482269"/>
                </a:lnTo>
                <a:lnTo>
                  <a:pt x="77092" y="447469"/>
                </a:lnTo>
                <a:cubicBezTo>
                  <a:pt x="83603" y="432186"/>
                  <a:pt x="90558" y="417420"/>
                  <a:pt x="97513" y="402655"/>
                </a:cubicBezTo>
                <a:close/>
                <a:moveTo>
                  <a:pt x="113658" y="338639"/>
                </a:moveTo>
                <a:lnTo>
                  <a:pt x="114293" y="349033"/>
                </a:lnTo>
                <a:lnTo>
                  <a:pt x="115380" y="353276"/>
                </a:lnTo>
                <a:lnTo>
                  <a:pt x="100504" y="384781"/>
                </a:lnTo>
                <a:cubicBezTo>
                  <a:pt x="92808" y="399546"/>
                  <a:pt x="85852" y="415348"/>
                  <a:pt x="78601" y="430631"/>
                </a:cubicBezTo>
                <a:lnTo>
                  <a:pt x="56163" y="476992"/>
                </a:lnTo>
                <a:lnTo>
                  <a:pt x="49257" y="471103"/>
                </a:lnTo>
                <a:close/>
                <a:moveTo>
                  <a:pt x="365814" y="317064"/>
                </a:moveTo>
                <a:lnTo>
                  <a:pt x="359764" y="374581"/>
                </a:lnTo>
                <a:lnTo>
                  <a:pt x="294965" y="487434"/>
                </a:lnTo>
                <a:lnTo>
                  <a:pt x="263788" y="515334"/>
                </a:lnTo>
                <a:lnTo>
                  <a:pt x="260918" y="515962"/>
                </a:lnTo>
                <a:lnTo>
                  <a:pt x="262953" y="511999"/>
                </a:lnTo>
                <a:cubicBezTo>
                  <a:pt x="278793" y="481698"/>
                  <a:pt x="294632" y="451397"/>
                  <a:pt x="310768" y="421613"/>
                </a:cubicBezTo>
                <a:cubicBezTo>
                  <a:pt x="317873" y="408405"/>
                  <a:pt x="324831" y="394938"/>
                  <a:pt x="331492" y="381212"/>
                </a:cubicBezTo>
                <a:cubicBezTo>
                  <a:pt x="340078" y="364896"/>
                  <a:pt x="348960" y="348839"/>
                  <a:pt x="357546" y="332523"/>
                </a:cubicBezTo>
                <a:close/>
                <a:moveTo>
                  <a:pt x="111414" y="301870"/>
                </a:moveTo>
                <a:lnTo>
                  <a:pt x="112406" y="318132"/>
                </a:lnTo>
                <a:lnTo>
                  <a:pt x="87185" y="362742"/>
                </a:lnTo>
                <a:cubicBezTo>
                  <a:pt x="71202" y="391235"/>
                  <a:pt x="54775" y="419211"/>
                  <a:pt x="38939" y="447963"/>
                </a:cubicBezTo>
                <a:lnTo>
                  <a:pt x="37993" y="449800"/>
                </a:lnTo>
                <a:lnTo>
                  <a:pt x="33891" y="440084"/>
                </a:lnTo>
                <a:lnTo>
                  <a:pt x="34943" y="438120"/>
                </a:lnTo>
                <a:cubicBezTo>
                  <a:pt x="52703" y="406777"/>
                  <a:pt x="70462" y="375176"/>
                  <a:pt x="88221" y="343833"/>
                </a:cubicBezTo>
                <a:cubicBezTo>
                  <a:pt x="93401" y="334508"/>
                  <a:pt x="98877" y="325701"/>
                  <a:pt x="103761" y="316117"/>
                </a:cubicBezTo>
                <a:close/>
                <a:moveTo>
                  <a:pt x="110513" y="253298"/>
                </a:moveTo>
                <a:lnTo>
                  <a:pt x="109500" y="270508"/>
                </a:lnTo>
                <a:lnTo>
                  <a:pt x="110427" y="285693"/>
                </a:lnTo>
                <a:lnTo>
                  <a:pt x="56112" y="386160"/>
                </a:lnTo>
                <a:lnTo>
                  <a:pt x="29898" y="430626"/>
                </a:lnTo>
                <a:lnTo>
                  <a:pt x="21191" y="410000"/>
                </a:lnTo>
                <a:lnTo>
                  <a:pt x="35836" y="383829"/>
                </a:lnTo>
                <a:cubicBezTo>
                  <a:pt x="41904" y="373465"/>
                  <a:pt x="48564" y="363879"/>
                  <a:pt x="54336" y="353256"/>
                </a:cubicBezTo>
                <a:cubicBezTo>
                  <a:pt x="64400" y="334343"/>
                  <a:pt x="75056" y="316725"/>
                  <a:pt x="85416" y="298330"/>
                </a:cubicBezTo>
                <a:close/>
                <a:moveTo>
                  <a:pt x="368513" y="228148"/>
                </a:moveTo>
                <a:lnTo>
                  <a:pt x="370085" y="244427"/>
                </a:lnTo>
                <a:lnTo>
                  <a:pt x="352820" y="276531"/>
                </a:lnTo>
                <a:cubicBezTo>
                  <a:pt x="344236" y="292849"/>
                  <a:pt x="335504" y="309167"/>
                  <a:pt x="326920" y="325485"/>
                </a:cubicBezTo>
                <a:cubicBezTo>
                  <a:pt x="324256" y="331184"/>
                  <a:pt x="322628" y="338178"/>
                  <a:pt x="320112" y="344135"/>
                </a:cubicBezTo>
                <a:lnTo>
                  <a:pt x="371618" y="260304"/>
                </a:lnTo>
                <a:lnTo>
                  <a:pt x="371698" y="261131"/>
                </a:lnTo>
                <a:lnTo>
                  <a:pt x="369589" y="281177"/>
                </a:lnTo>
                <a:lnTo>
                  <a:pt x="353412" y="307613"/>
                </a:lnTo>
                <a:cubicBezTo>
                  <a:pt x="320112" y="361748"/>
                  <a:pt x="288293" y="417956"/>
                  <a:pt x="257065" y="475718"/>
                </a:cubicBezTo>
                <a:lnTo>
                  <a:pt x="232722" y="522129"/>
                </a:lnTo>
                <a:lnTo>
                  <a:pt x="218500" y="525240"/>
                </a:lnTo>
                <a:lnTo>
                  <a:pt x="262689" y="433497"/>
                </a:lnTo>
                <a:cubicBezTo>
                  <a:pt x="277933" y="402674"/>
                  <a:pt x="293177" y="371850"/>
                  <a:pt x="308864" y="341545"/>
                </a:cubicBezTo>
                <a:cubicBezTo>
                  <a:pt x="324700" y="310203"/>
                  <a:pt x="340980" y="279639"/>
                  <a:pt x="357112" y="248815"/>
                </a:cubicBezTo>
                <a:close/>
                <a:moveTo>
                  <a:pt x="114301" y="188984"/>
                </a:moveTo>
                <a:lnTo>
                  <a:pt x="111534" y="235967"/>
                </a:lnTo>
                <a:lnTo>
                  <a:pt x="89857" y="273198"/>
                </a:lnTo>
                <a:cubicBezTo>
                  <a:pt x="84972" y="281489"/>
                  <a:pt x="80088" y="290298"/>
                  <a:pt x="74908" y="297812"/>
                </a:cubicBezTo>
                <a:cubicBezTo>
                  <a:pt x="70764" y="304030"/>
                  <a:pt x="66916" y="310766"/>
                  <a:pt x="62920" y="317243"/>
                </a:cubicBezTo>
                <a:cubicBezTo>
                  <a:pt x="49156" y="340043"/>
                  <a:pt x="35096" y="361806"/>
                  <a:pt x="21035" y="384088"/>
                </a:cubicBezTo>
                <a:lnTo>
                  <a:pt x="14597" y="394382"/>
                </a:lnTo>
                <a:lnTo>
                  <a:pt x="11427" y="386873"/>
                </a:lnTo>
                <a:lnTo>
                  <a:pt x="10562" y="378271"/>
                </a:lnTo>
                <a:lnTo>
                  <a:pt x="38500" y="327348"/>
                </a:lnTo>
                <a:close/>
                <a:moveTo>
                  <a:pt x="364456" y="186136"/>
                </a:moveTo>
                <a:lnTo>
                  <a:pt x="367515" y="217812"/>
                </a:lnTo>
                <a:lnTo>
                  <a:pt x="355926" y="237386"/>
                </a:lnTo>
                <a:cubicBezTo>
                  <a:pt x="347489" y="252151"/>
                  <a:pt x="339053" y="267176"/>
                  <a:pt x="330468" y="281941"/>
                </a:cubicBezTo>
                <a:cubicBezTo>
                  <a:pt x="327064" y="287899"/>
                  <a:pt x="323216" y="293598"/>
                  <a:pt x="320108" y="300074"/>
                </a:cubicBezTo>
                <a:cubicBezTo>
                  <a:pt x="303531" y="332454"/>
                  <a:pt x="286954" y="365093"/>
                  <a:pt x="270229" y="397215"/>
                </a:cubicBezTo>
                <a:cubicBezTo>
                  <a:pt x="255280" y="426486"/>
                  <a:pt x="239739" y="455240"/>
                  <a:pt x="224494" y="483993"/>
                </a:cubicBezTo>
                <a:lnTo>
                  <a:pt x="199553" y="529384"/>
                </a:lnTo>
                <a:lnTo>
                  <a:pt x="182835" y="533040"/>
                </a:lnTo>
                <a:lnTo>
                  <a:pt x="171604" y="530760"/>
                </a:lnTo>
                <a:lnTo>
                  <a:pt x="220807" y="435997"/>
                </a:lnTo>
                <a:lnTo>
                  <a:pt x="242692" y="403783"/>
                </a:lnTo>
                <a:lnTo>
                  <a:pt x="246237" y="389288"/>
                </a:lnTo>
                <a:lnTo>
                  <a:pt x="268601" y="348774"/>
                </a:lnTo>
                <a:cubicBezTo>
                  <a:pt x="273337" y="340485"/>
                  <a:pt x="277481" y="331418"/>
                  <a:pt x="282513" y="323388"/>
                </a:cubicBezTo>
                <a:cubicBezTo>
                  <a:pt x="289026" y="312508"/>
                  <a:pt x="295390" y="301887"/>
                  <a:pt x="301754" y="290749"/>
                </a:cubicBezTo>
                <a:cubicBezTo>
                  <a:pt x="310487" y="275465"/>
                  <a:pt x="319663" y="261218"/>
                  <a:pt x="328100" y="245675"/>
                </a:cubicBezTo>
                <a:cubicBezTo>
                  <a:pt x="332836" y="237127"/>
                  <a:pt x="338313" y="229615"/>
                  <a:pt x="343049" y="221066"/>
                </a:cubicBezTo>
                <a:close/>
                <a:moveTo>
                  <a:pt x="79535" y="137179"/>
                </a:moveTo>
                <a:cubicBezTo>
                  <a:pt x="79535" y="138732"/>
                  <a:pt x="79386" y="140285"/>
                  <a:pt x="79386" y="141838"/>
                </a:cubicBezTo>
                <a:cubicBezTo>
                  <a:pt x="74794" y="145463"/>
                  <a:pt x="71831" y="152711"/>
                  <a:pt x="68275" y="158665"/>
                </a:cubicBezTo>
                <a:cubicBezTo>
                  <a:pt x="66942" y="160995"/>
                  <a:pt x="65460" y="162548"/>
                  <a:pt x="64127" y="164878"/>
                </a:cubicBezTo>
                <a:cubicBezTo>
                  <a:pt x="56127" y="180151"/>
                  <a:pt x="48719" y="195942"/>
                  <a:pt x="40571" y="210698"/>
                </a:cubicBezTo>
                <a:cubicBezTo>
                  <a:pt x="39238" y="212251"/>
                  <a:pt x="39238" y="215358"/>
                  <a:pt x="38793" y="217946"/>
                </a:cubicBezTo>
                <a:cubicBezTo>
                  <a:pt x="38052" y="217687"/>
                  <a:pt x="37164" y="217428"/>
                  <a:pt x="36275" y="217428"/>
                </a:cubicBezTo>
                <a:cubicBezTo>
                  <a:pt x="36275" y="219241"/>
                  <a:pt x="36275" y="221312"/>
                  <a:pt x="36275" y="223382"/>
                </a:cubicBezTo>
                <a:cubicBezTo>
                  <a:pt x="53756" y="198013"/>
                  <a:pt x="68720" y="167984"/>
                  <a:pt x="82794" y="137179"/>
                </a:cubicBezTo>
                <a:cubicBezTo>
                  <a:pt x="81757" y="137179"/>
                  <a:pt x="80572" y="137179"/>
                  <a:pt x="79535" y="137179"/>
                </a:cubicBezTo>
                <a:close/>
                <a:moveTo>
                  <a:pt x="351000" y="121916"/>
                </a:moveTo>
                <a:lnTo>
                  <a:pt x="354392" y="130279"/>
                </a:lnTo>
                <a:lnTo>
                  <a:pt x="352077" y="134288"/>
                </a:lnTo>
                <a:cubicBezTo>
                  <a:pt x="335056" y="162782"/>
                  <a:pt x="319367" y="193867"/>
                  <a:pt x="302643" y="222880"/>
                </a:cubicBezTo>
                <a:cubicBezTo>
                  <a:pt x="294206" y="238681"/>
                  <a:pt x="286066" y="255001"/>
                  <a:pt x="279405" y="273393"/>
                </a:cubicBezTo>
                <a:cubicBezTo>
                  <a:pt x="287694" y="262772"/>
                  <a:pt x="294798" y="249302"/>
                  <a:pt x="302050" y="236350"/>
                </a:cubicBezTo>
                <a:cubicBezTo>
                  <a:pt x="307379" y="227024"/>
                  <a:pt x="312411" y="217181"/>
                  <a:pt x="317887" y="208114"/>
                </a:cubicBezTo>
                <a:cubicBezTo>
                  <a:pt x="322328" y="201120"/>
                  <a:pt x="326324" y="193349"/>
                  <a:pt x="330468" y="185837"/>
                </a:cubicBezTo>
                <a:lnTo>
                  <a:pt x="357675" y="138376"/>
                </a:lnTo>
                <a:lnTo>
                  <a:pt x="360522" y="145394"/>
                </a:lnTo>
                <a:lnTo>
                  <a:pt x="361081" y="151191"/>
                </a:lnTo>
                <a:lnTo>
                  <a:pt x="339941" y="189722"/>
                </a:lnTo>
                <a:cubicBezTo>
                  <a:pt x="333724" y="201638"/>
                  <a:pt x="326472" y="212518"/>
                  <a:pt x="321292" y="225988"/>
                </a:cubicBezTo>
                <a:cubicBezTo>
                  <a:pt x="325732" y="218994"/>
                  <a:pt x="330320" y="212259"/>
                  <a:pt x="335056" y="205783"/>
                </a:cubicBezTo>
                <a:cubicBezTo>
                  <a:pt x="338905" y="200602"/>
                  <a:pt x="342457" y="194644"/>
                  <a:pt x="346009" y="188945"/>
                </a:cubicBezTo>
                <a:lnTo>
                  <a:pt x="362236" y="163147"/>
                </a:lnTo>
                <a:lnTo>
                  <a:pt x="363586" y="177124"/>
                </a:lnTo>
                <a:lnTo>
                  <a:pt x="337720" y="217958"/>
                </a:lnTo>
                <a:cubicBezTo>
                  <a:pt x="328988" y="231946"/>
                  <a:pt x="320256" y="245934"/>
                  <a:pt x="311523" y="260182"/>
                </a:cubicBezTo>
                <a:cubicBezTo>
                  <a:pt x="294058" y="289712"/>
                  <a:pt x="276297" y="318725"/>
                  <a:pt x="259276" y="349033"/>
                </a:cubicBezTo>
                <a:lnTo>
                  <a:pt x="253635" y="359036"/>
                </a:lnTo>
                <a:lnTo>
                  <a:pt x="256819" y="346019"/>
                </a:lnTo>
                <a:lnTo>
                  <a:pt x="259946" y="292307"/>
                </a:lnTo>
                <a:lnTo>
                  <a:pt x="288730" y="232723"/>
                </a:lnTo>
                <a:close/>
                <a:moveTo>
                  <a:pt x="337408" y="88403"/>
                </a:moveTo>
                <a:lnTo>
                  <a:pt x="343238" y="102778"/>
                </a:lnTo>
                <a:lnTo>
                  <a:pt x="300304" y="177371"/>
                </a:lnTo>
                <a:cubicBezTo>
                  <a:pt x="292461" y="192393"/>
                  <a:pt x="284767" y="207415"/>
                  <a:pt x="276925" y="222436"/>
                </a:cubicBezTo>
                <a:lnTo>
                  <a:pt x="260950" y="254913"/>
                </a:lnTo>
                <a:lnTo>
                  <a:pt x="259200" y="223936"/>
                </a:lnTo>
                <a:lnTo>
                  <a:pt x="328269" y="103039"/>
                </a:lnTo>
                <a:close/>
                <a:moveTo>
                  <a:pt x="317360" y="54174"/>
                </a:moveTo>
                <a:lnTo>
                  <a:pt x="324705" y="60693"/>
                </a:lnTo>
                <a:lnTo>
                  <a:pt x="302819" y="98800"/>
                </a:lnTo>
                <a:lnTo>
                  <a:pt x="256844" y="183566"/>
                </a:lnTo>
                <a:lnTo>
                  <a:pt x="253426" y="169155"/>
                </a:lnTo>
                <a:lnTo>
                  <a:pt x="276628" y="126517"/>
                </a:lnTo>
                <a:cubicBezTo>
                  <a:pt x="283731" y="114083"/>
                  <a:pt x="290833" y="101649"/>
                  <a:pt x="297640" y="88698"/>
                </a:cubicBezTo>
                <a:close/>
                <a:moveTo>
                  <a:pt x="301281" y="39901"/>
                </a:moveTo>
                <a:lnTo>
                  <a:pt x="307850" y="45732"/>
                </a:lnTo>
                <a:lnTo>
                  <a:pt x="289002" y="75746"/>
                </a:lnTo>
                <a:cubicBezTo>
                  <a:pt x="281159" y="86884"/>
                  <a:pt x="274055" y="99577"/>
                  <a:pt x="266656" y="111234"/>
                </a:cubicBezTo>
                <a:lnTo>
                  <a:pt x="247242" y="143081"/>
                </a:lnTo>
                <a:lnTo>
                  <a:pt x="244716" y="132429"/>
                </a:lnTo>
                <a:lnTo>
                  <a:pt x="274055" y="82740"/>
                </a:lnTo>
                <a:close/>
                <a:moveTo>
                  <a:pt x="93902" y="28628"/>
                </a:moveTo>
                <a:lnTo>
                  <a:pt x="87197" y="42595"/>
                </a:lnTo>
                <a:cubicBezTo>
                  <a:pt x="79056" y="59952"/>
                  <a:pt x="70768" y="77568"/>
                  <a:pt x="62628" y="94924"/>
                </a:cubicBezTo>
                <a:cubicBezTo>
                  <a:pt x="49011" y="125234"/>
                  <a:pt x="35098" y="155284"/>
                  <a:pt x="21925" y="186371"/>
                </a:cubicBezTo>
                <a:lnTo>
                  <a:pt x="4830" y="226911"/>
                </a:lnTo>
                <a:lnTo>
                  <a:pt x="7875" y="197734"/>
                </a:lnTo>
                <a:lnTo>
                  <a:pt x="26514" y="153989"/>
                </a:lnTo>
                <a:cubicBezTo>
                  <a:pt x="27698" y="150880"/>
                  <a:pt x="29326" y="148549"/>
                  <a:pt x="30658" y="145699"/>
                </a:cubicBezTo>
                <a:cubicBezTo>
                  <a:pt x="32434" y="141295"/>
                  <a:pt x="33322" y="135855"/>
                  <a:pt x="34950" y="131451"/>
                </a:cubicBezTo>
                <a:cubicBezTo>
                  <a:pt x="36874" y="129120"/>
                  <a:pt x="40130" y="127824"/>
                  <a:pt x="39390" y="122384"/>
                </a:cubicBezTo>
                <a:cubicBezTo>
                  <a:pt x="38058" y="123939"/>
                  <a:pt x="36726" y="125493"/>
                  <a:pt x="35542" y="127306"/>
                </a:cubicBezTo>
                <a:cubicBezTo>
                  <a:pt x="33174" y="129897"/>
                  <a:pt x="33322" y="135337"/>
                  <a:pt x="31250" y="138446"/>
                </a:cubicBezTo>
                <a:lnTo>
                  <a:pt x="9822" y="179075"/>
                </a:lnTo>
                <a:lnTo>
                  <a:pt x="12390" y="154477"/>
                </a:lnTo>
                <a:cubicBezTo>
                  <a:pt x="20650" y="120210"/>
                  <a:pt x="33040" y="91244"/>
                  <a:pt x="49559" y="67580"/>
                </a:cubicBezTo>
                <a:close/>
                <a:moveTo>
                  <a:pt x="282724" y="23429"/>
                </a:moveTo>
                <a:lnTo>
                  <a:pt x="287521" y="27688"/>
                </a:lnTo>
                <a:lnTo>
                  <a:pt x="280611" y="39221"/>
                </a:lnTo>
                <a:cubicBezTo>
                  <a:pt x="272471" y="53468"/>
                  <a:pt x="263888" y="67197"/>
                  <a:pt x="255748" y="81703"/>
                </a:cubicBezTo>
                <a:lnTo>
                  <a:pt x="236730" y="116203"/>
                </a:lnTo>
                <a:lnTo>
                  <a:pt x="233545" y="111369"/>
                </a:lnTo>
                <a:close/>
                <a:moveTo>
                  <a:pt x="270010" y="12890"/>
                </a:moveTo>
                <a:lnTo>
                  <a:pt x="271113" y="13123"/>
                </a:lnTo>
                <a:lnTo>
                  <a:pt x="275385" y="16915"/>
                </a:lnTo>
                <a:lnTo>
                  <a:pt x="262115" y="39992"/>
                </a:lnTo>
                <a:lnTo>
                  <a:pt x="228083" y="103079"/>
                </a:lnTo>
                <a:lnTo>
                  <a:pt x="222468" y="94556"/>
                </a:lnTo>
                <a:lnTo>
                  <a:pt x="226448" y="87395"/>
                </a:lnTo>
                <a:close/>
                <a:moveTo>
                  <a:pt x="136631" y="12561"/>
                </a:moveTo>
                <a:cubicBezTo>
                  <a:pt x="134405" y="13854"/>
                  <a:pt x="133515" y="18249"/>
                  <a:pt x="131290" y="19283"/>
                </a:cubicBezTo>
                <a:cubicBezTo>
                  <a:pt x="128471" y="24195"/>
                  <a:pt x="125800" y="29107"/>
                  <a:pt x="123278" y="34278"/>
                </a:cubicBezTo>
                <a:cubicBezTo>
                  <a:pt x="120756" y="39965"/>
                  <a:pt x="117640" y="45136"/>
                  <a:pt x="114969" y="50824"/>
                </a:cubicBezTo>
                <a:cubicBezTo>
                  <a:pt x="112744" y="55219"/>
                  <a:pt x="111112" y="60648"/>
                  <a:pt x="108144" y="63750"/>
                </a:cubicBezTo>
                <a:cubicBezTo>
                  <a:pt x="109183" y="64009"/>
                  <a:pt x="110221" y="64009"/>
                  <a:pt x="111112" y="64009"/>
                </a:cubicBezTo>
                <a:cubicBezTo>
                  <a:pt x="115563" y="53926"/>
                  <a:pt x="121497" y="45912"/>
                  <a:pt x="127284" y="37897"/>
                </a:cubicBezTo>
                <a:cubicBezTo>
                  <a:pt x="130399" y="32985"/>
                  <a:pt x="132477" y="26263"/>
                  <a:pt x="134257" y="19541"/>
                </a:cubicBezTo>
                <a:cubicBezTo>
                  <a:pt x="134999" y="17215"/>
                  <a:pt x="136186" y="15146"/>
                  <a:pt x="136631" y="12561"/>
                </a:cubicBezTo>
                <a:close/>
                <a:moveTo>
                  <a:pt x="231180" y="4684"/>
                </a:moveTo>
                <a:lnTo>
                  <a:pt x="258065" y="10366"/>
                </a:lnTo>
                <a:lnTo>
                  <a:pt x="231347" y="58674"/>
                </a:lnTo>
                <a:lnTo>
                  <a:pt x="214874" y="89277"/>
                </a:lnTo>
                <a:lnTo>
                  <a:pt x="189488" y="80104"/>
                </a:lnTo>
                <a:lnTo>
                  <a:pt x="202191" y="57378"/>
                </a:lnTo>
                <a:cubicBezTo>
                  <a:pt x="208111" y="47274"/>
                  <a:pt x="213439" y="36392"/>
                  <a:pt x="219211" y="26029"/>
                </a:cubicBezTo>
                <a:close/>
                <a:moveTo>
                  <a:pt x="168108" y="1905"/>
                </a:moveTo>
                <a:lnTo>
                  <a:pt x="149064" y="38709"/>
                </a:lnTo>
                <a:cubicBezTo>
                  <a:pt x="118426" y="100105"/>
                  <a:pt x="89565" y="164092"/>
                  <a:pt x="59371" y="226007"/>
                </a:cubicBezTo>
                <a:cubicBezTo>
                  <a:pt x="49603" y="246472"/>
                  <a:pt x="39390" y="266419"/>
                  <a:pt x="29474" y="286626"/>
                </a:cubicBezTo>
                <a:lnTo>
                  <a:pt x="5827" y="331158"/>
                </a:lnTo>
                <a:lnTo>
                  <a:pt x="4317" y="316138"/>
                </a:lnTo>
                <a:lnTo>
                  <a:pt x="42794" y="242327"/>
                </a:lnTo>
                <a:cubicBezTo>
                  <a:pt x="47383" y="233260"/>
                  <a:pt x="50787" y="222639"/>
                  <a:pt x="54487" y="212536"/>
                </a:cubicBezTo>
                <a:cubicBezTo>
                  <a:pt x="52563" y="216422"/>
                  <a:pt x="50935" y="221085"/>
                  <a:pt x="48271" y="223934"/>
                </a:cubicBezTo>
                <a:cubicBezTo>
                  <a:pt x="39094" y="233519"/>
                  <a:pt x="32582" y="248804"/>
                  <a:pt x="24294" y="259684"/>
                </a:cubicBezTo>
                <a:lnTo>
                  <a:pt x="1665" y="289755"/>
                </a:lnTo>
                <a:lnTo>
                  <a:pt x="0" y="273186"/>
                </a:lnTo>
                <a:lnTo>
                  <a:pt x="3114" y="243344"/>
                </a:lnTo>
                <a:lnTo>
                  <a:pt x="11121" y="229633"/>
                </a:lnTo>
                <a:cubicBezTo>
                  <a:pt x="41906" y="167719"/>
                  <a:pt x="74024" y="108136"/>
                  <a:pt x="105846" y="48035"/>
                </a:cubicBezTo>
                <a:lnTo>
                  <a:pt x="125504" y="11047"/>
                </a:lnTo>
                <a:close/>
                <a:moveTo>
                  <a:pt x="209020" y="0"/>
                </a:moveTo>
                <a:lnTo>
                  <a:pt x="218113" y="1922"/>
                </a:lnTo>
                <a:lnTo>
                  <a:pt x="206927" y="23179"/>
                </a:lnTo>
                <a:lnTo>
                  <a:pt x="176753" y="83599"/>
                </a:lnTo>
                <a:lnTo>
                  <a:pt x="164454" y="87861"/>
                </a:lnTo>
                <a:lnTo>
                  <a:pt x="199970" y="17220"/>
                </a:lnTo>
                <a:close/>
              </a:path>
            </a:pathLst>
          </a:custGeom>
          <a:solidFill>
            <a:schemeClr val="accent6"/>
          </a:solidFill>
          <a:ln w="952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" name="PA_文本框 4"/>
          <p:cNvSpPr txBox="1"/>
          <p:nvPr>
            <p:custDataLst>
              <p:tags r:id="rId3"/>
            </p:custDataLst>
          </p:nvPr>
        </p:nvSpPr>
        <p:spPr>
          <a:xfrm>
            <a:off x="1865038" y="3858148"/>
            <a:ext cx="650933" cy="1071876"/>
          </a:xfrm>
          <a:custGeom>
            <a:avLst/>
            <a:gdLst/>
            <a:ahLst/>
            <a:cxnLst/>
            <a:rect l="l" t="t" r="r" b="b"/>
            <a:pathLst>
              <a:path w="320491" h="527744">
                <a:moveTo>
                  <a:pt x="102270" y="443220"/>
                </a:moveTo>
                <a:lnTo>
                  <a:pt x="112514" y="444698"/>
                </a:lnTo>
                <a:lnTo>
                  <a:pt x="115439" y="444297"/>
                </a:lnTo>
                <a:lnTo>
                  <a:pt x="79618" y="524117"/>
                </a:lnTo>
                <a:lnTo>
                  <a:pt x="69221" y="523266"/>
                </a:lnTo>
                <a:lnTo>
                  <a:pt x="80220" y="495276"/>
                </a:lnTo>
                <a:close/>
                <a:moveTo>
                  <a:pt x="86936" y="441007"/>
                </a:moveTo>
                <a:lnTo>
                  <a:pt x="96004" y="442316"/>
                </a:lnTo>
                <a:lnTo>
                  <a:pt x="64855" y="506674"/>
                </a:lnTo>
                <a:lnTo>
                  <a:pt x="56571" y="522230"/>
                </a:lnTo>
                <a:lnTo>
                  <a:pt x="55420" y="522135"/>
                </a:lnTo>
                <a:lnTo>
                  <a:pt x="48074" y="519905"/>
                </a:lnTo>
                <a:lnTo>
                  <a:pt x="64707" y="486728"/>
                </a:lnTo>
                <a:close/>
                <a:moveTo>
                  <a:pt x="149765" y="439584"/>
                </a:moveTo>
                <a:lnTo>
                  <a:pt x="109426" y="526559"/>
                </a:lnTo>
                <a:lnTo>
                  <a:pt x="100312" y="525812"/>
                </a:lnTo>
                <a:lnTo>
                  <a:pt x="140068" y="440915"/>
                </a:lnTo>
                <a:close/>
                <a:moveTo>
                  <a:pt x="58388" y="436887"/>
                </a:moveTo>
                <a:lnTo>
                  <a:pt x="67119" y="438147"/>
                </a:lnTo>
                <a:lnTo>
                  <a:pt x="64560" y="442667"/>
                </a:lnTo>
                <a:lnTo>
                  <a:pt x="27931" y="513789"/>
                </a:lnTo>
                <a:lnTo>
                  <a:pt x="18705" y="510988"/>
                </a:lnTo>
                <a:close/>
                <a:moveTo>
                  <a:pt x="34315" y="427035"/>
                </a:moveTo>
                <a:lnTo>
                  <a:pt x="50269" y="434236"/>
                </a:lnTo>
                <a:lnTo>
                  <a:pt x="7099" y="507464"/>
                </a:lnTo>
                <a:lnTo>
                  <a:pt x="0" y="505309"/>
                </a:lnTo>
                <a:lnTo>
                  <a:pt x="0" y="492374"/>
                </a:lnTo>
                <a:lnTo>
                  <a:pt x="20164" y="453409"/>
                </a:lnTo>
                <a:cubicBezTo>
                  <a:pt x="24752" y="445896"/>
                  <a:pt x="28748" y="437346"/>
                  <a:pt x="33040" y="429314"/>
                </a:cubicBezTo>
                <a:close/>
                <a:moveTo>
                  <a:pt x="181297" y="424159"/>
                </a:moveTo>
                <a:lnTo>
                  <a:pt x="171983" y="441454"/>
                </a:lnTo>
                <a:lnTo>
                  <a:pt x="129257" y="526954"/>
                </a:lnTo>
                <a:lnTo>
                  <a:pt x="123900" y="527744"/>
                </a:lnTo>
                <a:lnTo>
                  <a:pt x="116174" y="527112"/>
                </a:lnTo>
                <a:lnTo>
                  <a:pt x="136232" y="486496"/>
                </a:lnTo>
                <a:lnTo>
                  <a:pt x="163854" y="433484"/>
                </a:lnTo>
                <a:close/>
                <a:moveTo>
                  <a:pt x="9942" y="416034"/>
                </a:moveTo>
                <a:lnTo>
                  <a:pt x="21217" y="421124"/>
                </a:lnTo>
                <a:lnTo>
                  <a:pt x="1368" y="457814"/>
                </a:lnTo>
                <a:lnTo>
                  <a:pt x="0" y="460415"/>
                </a:lnTo>
                <a:lnTo>
                  <a:pt x="0" y="431323"/>
                </a:lnTo>
                <a:close/>
                <a:moveTo>
                  <a:pt x="318783" y="367519"/>
                </a:moveTo>
                <a:lnTo>
                  <a:pt x="308284" y="423979"/>
                </a:lnTo>
                <a:cubicBezTo>
                  <a:pt x="299270" y="445438"/>
                  <a:pt x="285750" y="464120"/>
                  <a:pt x="267723" y="480026"/>
                </a:cubicBezTo>
                <a:lnTo>
                  <a:pt x="261699" y="483449"/>
                </a:lnTo>
                <a:lnTo>
                  <a:pt x="288310" y="428201"/>
                </a:lnTo>
                <a:close/>
                <a:moveTo>
                  <a:pt x="314072" y="308019"/>
                </a:moveTo>
                <a:lnTo>
                  <a:pt x="320491" y="343929"/>
                </a:lnTo>
                <a:lnTo>
                  <a:pt x="295850" y="391919"/>
                </a:lnTo>
                <a:cubicBezTo>
                  <a:pt x="280901" y="421190"/>
                  <a:pt x="265360" y="449944"/>
                  <a:pt x="250115" y="478697"/>
                </a:cubicBezTo>
                <a:lnTo>
                  <a:pt x="241063" y="495172"/>
                </a:lnTo>
                <a:lnTo>
                  <a:pt x="204727" y="515815"/>
                </a:lnTo>
                <a:lnTo>
                  <a:pt x="202028" y="516213"/>
                </a:lnTo>
                <a:lnTo>
                  <a:pt x="252039" y="419895"/>
                </a:lnTo>
                <a:cubicBezTo>
                  <a:pt x="265804" y="393991"/>
                  <a:pt x="279717" y="368346"/>
                  <a:pt x="294222" y="343478"/>
                </a:cubicBezTo>
                <a:cubicBezTo>
                  <a:pt x="298958" y="335189"/>
                  <a:pt x="303102" y="326122"/>
                  <a:pt x="308134" y="318092"/>
                </a:cubicBezTo>
                <a:close/>
                <a:moveTo>
                  <a:pt x="295717" y="266000"/>
                </a:moveTo>
                <a:lnTo>
                  <a:pt x="310251" y="286643"/>
                </a:lnTo>
                <a:lnTo>
                  <a:pt x="312167" y="297362"/>
                </a:lnTo>
                <a:lnTo>
                  <a:pt x="284897" y="343737"/>
                </a:lnTo>
                <a:cubicBezTo>
                  <a:pt x="277349" y="356948"/>
                  <a:pt x="269948" y="369900"/>
                  <a:pt x="262548" y="383370"/>
                </a:cubicBezTo>
                <a:cubicBezTo>
                  <a:pt x="254259" y="399431"/>
                  <a:pt x="245379" y="414196"/>
                  <a:pt x="237238" y="430257"/>
                </a:cubicBezTo>
                <a:cubicBezTo>
                  <a:pt x="228802" y="446576"/>
                  <a:pt x="220069" y="462378"/>
                  <a:pt x="211633" y="478697"/>
                </a:cubicBezTo>
                <a:lnTo>
                  <a:pt x="191003" y="517840"/>
                </a:lnTo>
                <a:lnTo>
                  <a:pt x="173638" y="520403"/>
                </a:lnTo>
                <a:lnTo>
                  <a:pt x="180023" y="507260"/>
                </a:lnTo>
                <a:cubicBezTo>
                  <a:pt x="179431" y="506613"/>
                  <a:pt x="178802" y="506484"/>
                  <a:pt x="178155" y="506516"/>
                </a:cubicBezTo>
                <a:cubicBezTo>
                  <a:pt x="177507" y="506548"/>
                  <a:pt x="176841" y="506743"/>
                  <a:pt x="176175" y="506743"/>
                </a:cubicBezTo>
                <a:lnTo>
                  <a:pt x="169001" y="521088"/>
                </a:lnTo>
                <a:lnTo>
                  <a:pt x="157913" y="522724"/>
                </a:lnTo>
                <a:lnTo>
                  <a:pt x="163826" y="511078"/>
                </a:lnTo>
                <a:cubicBezTo>
                  <a:pt x="170783" y="498644"/>
                  <a:pt x="177887" y="486728"/>
                  <a:pt x="184695" y="473776"/>
                </a:cubicBezTo>
                <a:cubicBezTo>
                  <a:pt x="192244" y="459269"/>
                  <a:pt x="200532" y="445799"/>
                  <a:pt x="208821" y="432329"/>
                </a:cubicBezTo>
                <a:cubicBezTo>
                  <a:pt x="220809" y="410051"/>
                  <a:pt x="233834" y="389587"/>
                  <a:pt x="246267" y="368605"/>
                </a:cubicBezTo>
                <a:cubicBezTo>
                  <a:pt x="250559" y="361093"/>
                  <a:pt x="253963" y="352544"/>
                  <a:pt x="257664" y="344773"/>
                </a:cubicBezTo>
                <a:close/>
                <a:moveTo>
                  <a:pt x="274464" y="236769"/>
                </a:moveTo>
                <a:lnTo>
                  <a:pt x="275593" y="237418"/>
                </a:lnTo>
                <a:lnTo>
                  <a:pt x="285588" y="251614"/>
                </a:lnTo>
                <a:lnTo>
                  <a:pt x="260376" y="302868"/>
                </a:lnTo>
                <a:cubicBezTo>
                  <a:pt x="244987" y="334206"/>
                  <a:pt x="230043" y="366322"/>
                  <a:pt x="214358" y="397401"/>
                </a:cubicBezTo>
                <a:lnTo>
                  <a:pt x="147502" y="524261"/>
                </a:lnTo>
                <a:lnTo>
                  <a:pt x="136639" y="525864"/>
                </a:lnTo>
                <a:lnTo>
                  <a:pt x="145182" y="511634"/>
                </a:lnTo>
                <a:cubicBezTo>
                  <a:pt x="153178" y="497650"/>
                  <a:pt x="160434" y="482371"/>
                  <a:pt x="168134" y="468128"/>
                </a:cubicBezTo>
                <a:cubicBezTo>
                  <a:pt x="175685" y="454402"/>
                  <a:pt x="182645" y="439900"/>
                  <a:pt x="189900" y="425916"/>
                </a:cubicBezTo>
                <a:cubicBezTo>
                  <a:pt x="197896" y="410378"/>
                  <a:pt x="205744" y="394581"/>
                  <a:pt x="213592" y="378525"/>
                </a:cubicBezTo>
                <a:cubicBezTo>
                  <a:pt x="219811" y="365577"/>
                  <a:pt x="225734" y="352110"/>
                  <a:pt x="232101" y="339421"/>
                </a:cubicBezTo>
                <a:cubicBezTo>
                  <a:pt x="232989" y="336054"/>
                  <a:pt x="234174" y="332688"/>
                  <a:pt x="235951" y="330357"/>
                </a:cubicBezTo>
                <a:cubicBezTo>
                  <a:pt x="229584" y="336313"/>
                  <a:pt x="224401" y="345636"/>
                  <a:pt x="219515" y="354441"/>
                </a:cubicBezTo>
                <a:lnTo>
                  <a:pt x="209311" y="372786"/>
                </a:lnTo>
                <a:lnTo>
                  <a:pt x="211634" y="360648"/>
                </a:lnTo>
                <a:lnTo>
                  <a:pt x="209588" y="350326"/>
                </a:lnTo>
                <a:close/>
                <a:moveTo>
                  <a:pt x="247887" y="221488"/>
                </a:moveTo>
                <a:lnTo>
                  <a:pt x="256377" y="226370"/>
                </a:lnTo>
                <a:lnTo>
                  <a:pt x="214357" y="303845"/>
                </a:lnTo>
                <a:lnTo>
                  <a:pt x="204196" y="324924"/>
                </a:lnTo>
                <a:lnTo>
                  <a:pt x="197917" y="317383"/>
                </a:lnTo>
                <a:lnTo>
                  <a:pt x="203408" y="305658"/>
                </a:lnTo>
                <a:close/>
                <a:moveTo>
                  <a:pt x="223055" y="207211"/>
                </a:moveTo>
                <a:lnTo>
                  <a:pt x="230053" y="211235"/>
                </a:lnTo>
                <a:lnTo>
                  <a:pt x="218435" y="231573"/>
                </a:lnTo>
                <a:lnTo>
                  <a:pt x="181643" y="299458"/>
                </a:lnTo>
                <a:lnTo>
                  <a:pt x="173848" y="296088"/>
                </a:lnTo>
                <a:lnTo>
                  <a:pt x="199493" y="247115"/>
                </a:lnTo>
                <a:close/>
                <a:moveTo>
                  <a:pt x="204531" y="203772"/>
                </a:moveTo>
                <a:lnTo>
                  <a:pt x="213590" y="205114"/>
                </a:lnTo>
                <a:lnTo>
                  <a:pt x="168129" y="293614"/>
                </a:lnTo>
                <a:lnTo>
                  <a:pt x="160250" y="290207"/>
                </a:lnTo>
                <a:lnTo>
                  <a:pt x="187246" y="234681"/>
                </a:lnTo>
                <a:close/>
                <a:moveTo>
                  <a:pt x="187063" y="201184"/>
                </a:moveTo>
                <a:lnTo>
                  <a:pt x="197121" y="202675"/>
                </a:lnTo>
                <a:lnTo>
                  <a:pt x="177628" y="238811"/>
                </a:lnTo>
                <a:lnTo>
                  <a:pt x="152117" y="286690"/>
                </a:lnTo>
                <a:lnTo>
                  <a:pt x="148910" y="285303"/>
                </a:lnTo>
                <a:lnTo>
                  <a:pt x="143395" y="284736"/>
                </a:lnTo>
                <a:lnTo>
                  <a:pt x="154985" y="263160"/>
                </a:lnTo>
                <a:close/>
                <a:moveTo>
                  <a:pt x="163270" y="197660"/>
                </a:moveTo>
                <a:lnTo>
                  <a:pt x="178897" y="199975"/>
                </a:lnTo>
                <a:lnTo>
                  <a:pt x="149666" y="255207"/>
                </a:lnTo>
                <a:lnTo>
                  <a:pt x="134213" y="283790"/>
                </a:lnTo>
                <a:lnTo>
                  <a:pt x="117167" y="282035"/>
                </a:lnTo>
                <a:lnTo>
                  <a:pt x="152478" y="218676"/>
                </a:lnTo>
                <a:close/>
                <a:moveTo>
                  <a:pt x="151358" y="195895"/>
                </a:moveTo>
                <a:lnTo>
                  <a:pt x="156942" y="196722"/>
                </a:lnTo>
                <a:lnTo>
                  <a:pt x="139010" y="227485"/>
                </a:lnTo>
                <a:cubicBezTo>
                  <a:pt x="131314" y="241216"/>
                  <a:pt x="123174" y="254170"/>
                  <a:pt x="115478" y="267902"/>
                </a:cubicBezTo>
                <a:lnTo>
                  <a:pt x="107499" y="281040"/>
                </a:lnTo>
                <a:lnTo>
                  <a:pt x="100124" y="280280"/>
                </a:lnTo>
                <a:lnTo>
                  <a:pt x="86714" y="280812"/>
                </a:lnTo>
                <a:lnTo>
                  <a:pt x="132680" y="196908"/>
                </a:lnTo>
                <a:close/>
                <a:moveTo>
                  <a:pt x="298029" y="80234"/>
                </a:moveTo>
                <a:lnTo>
                  <a:pt x="298029" y="89073"/>
                </a:lnTo>
                <a:lnTo>
                  <a:pt x="292809" y="89073"/>
                </a:lnTo>
                <a:close/>
                <a:moveTo>
                  <a:pt x="298029" y="36580"/>
                </a:moveTo>
                <a:lnTo>
                  <a:pt x="298029" y="47941"/>
                </a:lnTo>
                <a:lnTo>
                  <a:pt x="281369" y="76407"/>
                </a:lnTo>
                <a:lnTo>
                  <a:pt x="274387" y="89073"/>
                </a:lnTo>
                <a:lnTo>
                  <a:pt x="268673" y="89073"/>
                </a:lnTo>
                <a:close/>
                <a:moveTo>
                  <a:pt x="162252" y="7265"/>
                </a:moveTo>
                <a:cubicBezTo>
                  <a:pt x="160026" y="8558"/>
                  <a:pt x="159136" y="12953"/>
                  <a:pt x="156911" y="13987"/>
                </a:cubicBezTo>
                <a:cubicBezTo>
                  <a:pt x="154092" y="18899"/>
                  <a:pt x="151421" y="23811"/>
                  <a:pt x="148899" y="28982"/>
                </a:cubicBezTo>
                <a:cubicBezTo>
                  <a:pt x="146377" y="34669"/>
                  <a:pt x="143261" y="39840"/>
                  <a:pt x="140590" y="45528"/>
                </a:cubicBezTo>
                <a:cubicBezTo>
                  <a:pt x="138365" y="49923"/>
                  <a:pt x="136733" y="55352"/>
                  <a:pt x="133765" y="58454"/>
                </a:cubicBezTo>
                <a:cubicBezTo>
                  <a:pt x="134804" y="58713"/>
                  <a:pt x="135842" y="58713"/>
                  <a:pt x="136733" y="58713"/>
                </a:cubicBezTo>
                <a:cubicBezTo>
                  <a:pt x="141184" y="48630"/>
                  <a:pt x="147118" y="40616"/>
                  <a:pt x="152905" y="32601"/>
                </a:cubicBezTo>
                <a:cubicBezTo>
                  <a:pt x="156020" y="27689"/>
                  <a:pt x="158098" y="20967"/>
                  <a:pt x="159878" y="14245"/>
                </a:cubicBezTo>
                <a:cubicBezTo>
                  <a:pt x="160620" y="11919"/>
                  <a:pt x="161807" y="9850"/>
                  <a:pt x="162252" y="7265"/>
                </a:cubicBezTo>
                <a:close/>
                <a:moveTo>
                  <a:pt x="298029" y="3494"/>
                </a:moveTo>
                <a:lnTo>
                  <a:pt x="298029" y="16797"/>
                </a:lnTo>
                <a:lnTo>
                  <a:pt x="287736" y="34696"/>
                </a:lnTo>
                <a:lnTo>
                  <a:pt x="258402" y="89073"/>
                </a:lnTo>
                <a:lnTo>
                  <a:pt x="248192" y="89073"/>
                </a:lnTo>
                <a:lnTo>
                  <a:pt x="252069" y="82099"/>
                </a:lnTo>
                <a:close/>
                <a:moveTo>
                  <a:pt x="256458" y="0"/>
                </a:moveTo>
                <a:lnTo>
                  <a:pt x="286490" y="0"/>
                </a:lnTo>
                <a:lnTo>
                  <a:pt x="256968" y="53378"/>
                </a:lnTo>
                <a:lnTo>
                  <a:pt x="237754" y="89073"/>
                </a:lnTo>
                <a:lnTo>
                  <a:pt x="207135" y="89073"/>
                </a:lnTo>
                <a:lnTo>
                  <a:pt x="227812" y="52082"/>
                </a:lnTo>
                <a:cubicBezTo>
                  <a:pt x="233732" y="41978"/>
                  <a:pt x="239060" y="31096"/>
                  <a:pt x="244832" y="20733"/>
                </a:cubicBezTo>
                <a:close/>
                <a:moveTo>
                  <a:pt x="231858" y="0"/>
                </a:moveTo>
                <a:lnTo>
                  <a:pt x="241959" y="0"/>
                </a:lnTo>
                <a:lnTo>
                  <a:pt x="232548" y="17883"/>
                </a:lnTo>
                <a:lnTo>
                  <a:pt x="196995" y="89073"/>
                </a:lnTo>
                <a:lnTo>
                  <a:pt x="186803" y="89073"/>
                </a:lnTo>
                <a:lnTo>
                  <a:pt x="225591" y="11924"/>
                </a:lnTo>
                <a:close/>
                <a:moveTo>
                  <a:pt x="86660" y="0"/>
                </a:moveTo>
                <a:lnTo>
                  <a:pt x="108068" y="0"/>
                </a:lnTo>
                <a:lnTo>
                  <a:pt x="105565" y="5954"/>
                </a:lnTo>
                <a:lnTo>
                  <a:pt x="108824" y="0"/>
                </a:lnTo>
                <a:lnTo>
                  <a:pt x="130723" y="0"/>
                </a:lnTo>
                <a:lnTo>
                  <a:pt x="112818" y="37299"/>
                </a:lnTo>
                <a:cubicBezTo>
                  <a:pt x="104677" y="54656"/>
                  <a:pt x="96389" y="72272"/>
                  <a:pt x="88249" y="89628"/>
                </a:cubicBezTo>
                <a:cubicBezTo>
                  <a:pt x="74632" y="119938"/>
                  <a:pt x="60719" y="149988"/>
                  <a:pt x="47546" y="181075"/>
                </a:cubicBezTo>
                <a:cubicBezTo>
                  <a:pt x="41478" y="195582"/>
                  <a:pt x="35262" y="210089"/>
                  <a:pt x="29193" y="224596"/>
                </a:cubicBezTo>
                <a:cubicBezTo>
                  <a:pt x="26973" y="230296"/>
                  <a:pt x="24605" y="235995"/>
                  <a:pt x="22829" y="242212"/>
                </a:cubicBezTo>
                <a:cubicBezTo>
                  <a:pt x="22089" y="245062"/>
                  <a:pt x="20461" y="246616"/>
                  <a:pt x="19129" y="248430"/>
                </a:cubicBezTo>
                <a:cubicBezTo>
                  <a:pt x="19129" y="250243"/>
                  <a:pt x="19129" y="252315"/>
                  <a:pt x="18833" y="254129"/>
                </a:cubicBezTo>
                <a:cubicBezTo>
                  <a:pt x="18093" y="256201"/>
                  <a:pt x="17057" y="257756"/>
                  <a:pt x="16169" y="259569"/>
                </a:cubicBezTo>
                <a:cubicBezTo>
                  <a:pt x="24161" y="249984"/>
                  <a:pt x="30378" y="236772"/>
                  <a:pt x="36742" y="224337"/>
                </a:cubicBezTo>
                <a:cubicBezTo>
                  <a:pt x="67527" y="162423"/>
                  <a:pt x="99645" y="102840"/>
                  <a:pt x="131467" y="42739"/>
                </a:cubicBezTo>
                <a:lnTo>
                  <a:pt x="154182" y="0"/>
                </a:lnTo>
                <a:lnTo>
                  <a:pt x="191974" y="0"/>
                </a:lnTo>
                <a:lnTo>
                  <a:pt x="174685" y="33413"/>
                </a:lnTo>
                <a:lnTo>
                  <a:pt x="148030" y="89073"/>
                </a:lnTo>
                <a:lnTo>
                  <a:pt x="108161" y="89073"/>
                </a:lnTo>
                <a:lnTo>
                  <a:pt x="108161" y="131883"/>
                </a:lnTo>
                <a:lnTo>
                  <a:pt x="105156" y="131883"/>
                </a:lnTo>
                <a:cubicBezTo>
                  <a:pt x="105156" y="133436"/>
                  <a:pt x="105007" y="134989"/>
                  <a:pt x="105007" y="136542"/>
                </a:cubicBezTo>
                <a:cubicBezTo>
                  <a:pt x="100415" y="140167"/>
                  <a:pt x="97452" y="147415"/>
                  <a:pt x="93896" y="153369"/>
                </a:cubicBezTo>
                <a:cubicBezTo>
                  <a:pt x="92563" y="155699"/>
                  <a:pt x="91081" y="157252"/>
                  <a:pt x="89748" y="159582"/>
                </a:cubicBezTo>
                <a:cubicBezTo>
                  <a:pt x="81748" y="174855"/>
                  <a:pt x="74340" y="190646"/>
                  <a:pt x="66192" y="205402"/>
                </a:cubicBezTo>
                <a:cubicBezTo>
                  <a:pt x="64859" y="206955"/>
                  <a:pt x="64859" y="210062"/>
                  <a:pt x="64414" y="212650"/>
                </a:cubicBezTo>
                <a:cubicBezTo>
                  <a:pt x="63673" y="212391"/>
                  <a:pt x="62785" y="212132"/>
                  <a:pt x="61896" y="212132"/>
                </a:cubicBezTo>
                <a:cubicBezTo>
                  <a:pt x="61896" y="213945"/>
                  <a:pt x="61896" y="216016"/>
                  <a:pt x="61896" y="218086"/>
                </a:cubicBezTo>
                <a:lnTo>
                  <a:pt x="108161" y="132352"/>
                </a:lnTo>
                <a:lnTo>
                  <a:pt x="108161" y="172329"/>
                </a:lnTo>
                <a:lnTo>
                  <a:pt x="84992" y="220711"/>
                </a:lnTo>
                <a:cubicBezTo>
                  <a:pt x="75224" y="241176"/>
                  <a:pt x="65011" y="261123"/>
                  <a:pt x="55095" y="281330"/>
                </a:cubicBezTo>
                <a:lnTo>
                  <a:pt x="54461" y="282523"/>
                </a:lnTo>
                <a:lnTo>
                  <a:pt x="44186" y="283510"/>
                </a:lnTo>
                <a:lnTo>
                  <a:pt x="68415" y="237031"/>
                </a:lnTo>
                <a:cubicBezTo>
                  <a:pt x="73004" y="227964"/>
                  <a:pt x="76408" y="217343"/>
                  <a:pt x="80108" y="207240"/>
                </a:cubicBezTo>
                <a:cubicBezTo>
                  <a:pt x="78184" y="211126"/>
                  <a:pt x="76556" y="215789"/>
                  <a:pt x="73892" y="218638"/>
                </a:cubicBezTo>
                <a:cubicBezTo>
                  <a:pt x="64715" y="228223"/>
                  <a:pt x="58203" y="243508"/>
                  <a:pt x="49915" y="254388"/>
                </a:cubicBezTo>
                <a:lnTo>
                  <a:pt x="26739" y="285187"/>
                </a:lnTo>
                <a:lnTo>
                  <a:pt x="15069" y="286308"/>
                </a:lnTo>
                <a:lnTo>
                  <a:pt x="15069" y="238017"/>
                </a:lnTo>
                <a:lnTo>
                  <a:pt x="26085" y="209830"/>
                </a:lnTo>
                <a:cubicBezTo>
                  <a:pt x="34818" y="189365"/>
                  <a:pt x="43994" y="169677"/>
                  <a:pt x="52135" y="148693"/>
                </a:cubicBezTo>
                <a:cubicBezTo>
                  <a:pt x="53319" y="145584"/>
                  <a:pt x="54947" y="143253"/>
                  <a:pt x="56279" y="140403"/>
                </a:cubicBezTo>
                <a:cubicBezTo>
                  <a:pt x="58055" y="135999"/>
                  <a:pt x="58943" y="130559"/>
                  <a:pt x="60571" y="126155"/>
                </a:cubicBezTo>
                <a:cubicBezTo>
                  <a:pt x="62495" y="123824"/>
                  <a:pt x="65751" y="122528"/>
                  <a:pt x="65011" y="117088"/>
                </a:cubicBezTo>
                <a:cubicBezTo>
                  <a:pt x="63679" y="118643"/>
                  <a:pt x="62347" y="120197"/>
                  <a:pt x="61163" y="122010"/>
                </a:cubicBezTo>
                <a:cubicBezTo>
                  <a:pt x="58795" y="124601"/>
                  <a:pt x="58943" y="130041"/>
                  <a:pt x="56871" y="133150"/>
                </a:cubicBezTo>
                <a:cubicBezTo>
                  <a:pt x="46658" y="149988"/>
                  <a:pt x="37334" y="168122"/>
                  <a:pt x="28453" y="187033"/>
                </a:cubicBezTo>
                <a:lnTo>
                  <a:pt x="15069" y="212745"/>
                </a:lnTo>
                <a:lnTo>
                  <a:pt x="15069" y="178461"/>
                </a:lnTo>
                <a:lnTo>
                  <a:pt x="17388" y="178010"/>
                </a:lnTo>
                <a:cubicBezTo>
                  <a:pt x="17684" y="175677"/>
                  <a:pt x="17980" y="173344"/>
                  <a:pt x="18128" y="171271"/>
                </a:cubicBezTo>
                <a:cubicBezTo>
                  <a:pt x="19312" y="170752"/>
                  <a:pt x="20496" y="171012"/>
                  <a:pt x="21532" y="169975"/>
                </a:cubicBezTo>
                <a:cubicBezTo>
                  <a:pt x="38407" y="137313"/>
                  <a:pt x="54098" y="102837"/>
                  <a:pt x="69048" y="67324"/>
                </a:cubicBezTo>
                <a:cubicBezTo>
                  <a:pt x="73193" y="56178"/>
                  <a:pt x="79262" y="47105"/>
                  <a:pt x="81482" y="34404"/>
                </a:cubicBezTo>
                <a:cubicBezTo>
                  <a:pt x="83555" y="33367"/>
                  <a:pt x="84147" y="29738"/>
                  <a:pt x="84591" y="26627"/>
                </a:cubicBezTo>
                <a:cubicBezTo>
                  <a:pt x="85627" y="24812"/>
                  <a:pt x="86959" y="23776"/>
                  <a:pt x="88143" y="21961"/>
                </a:cubicBezTo>
                <a:cubicBezTo>
                  <a:pt x="88143" y="20406"/>
                  <a:pt x="88291" y="18851"/>
                  <a:pt x="88291" y="17554"/>
                </a:cubicBezTo>
                <a:cubicBezTo>
                  <a:pt x="85923" y="22480"/>
                  <a:pt x="83111" y="26886"/>
                  <a:pt x="80594" y="31811"/>
                </a:cubicBezTo>
                <a:cubicBezTo>
                  <a:pt x="61795" y="67843"/>
                  <a:pt x="45512" y="107762"/>
                  <a:pt x="27897" y="145867"/>
                </a:cubicBezTo>
                <a:cubicBezTo>
                  <a:pt x="24789" y="153385"/>
                  <a:pt x="21680" y="160902"/>
                  <a:pt x="18276" y="168160"/>
                </a:cubicBezTo>
                <a:lnTo>
                  <a:pt x="15069" y="177519"/>
                </a:lnTo>
                <a:lnTo>
                  <a:pt x="15069" y="153912"/>
                </a:lnTo>
                <a:lnTo>
                  <a:pt x="39998" y="98436"/>
                </a:lnTo>
                <a:cubicBezTo>
                  <a:pt x="51691" y="73049"/>
                  <a:pt x="63383" y="47661"/>
                  <a:pt x="75224" y="22533"/>
                </a:cubicBezTo>
                <a:close/>
                <a:moveTo>
                  <a:pt x="66401" y="0"/>
                </a:moveTo>
                <a:lnTo>
                  <a:pt x="77271" y="0"/>
                </a:lnTo>
                <a:lnTo>
                  <a:pt x="15069" y="141906"/>
                </a:lnTo>
                <a:lnTo>
                  <a:pt x="15069" y="121111"/>
                </a:lnTo>
                <a:lnTo>
                  <a:pt x="21646" y="106691"/>
                </a:lnTo>
                <a:close/>
                <a:moveTo>
                  <a:pt x="25541" y="0"/>
                </a:moveTo>
                <a:lnTo>
                  <a:pt x="38357" y="0"/>
                </a:lnTo>
                <a:lnTo>
                  <a:pt x="15069" y="49792"/>
                </a:lnTo>
                <a:lnTo>
                  <a:pt x="15069" y="2174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54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j-lt"/>
            </a:endParaRPr>
          </a:p>
        </p:txBody>
      </p:sp>
      <p:sp>
        <p:nvSpPr>
          <p:cNvPr id="6" name="PA_任意多边形 5"/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3341300" y="3840466"/>
            <a:ext cx="732482" cy="1089560"/>
          </a:xfrm>
          <a:custGeom>
            <a:avLst/>
            <a:gdLst/>
            <a:ahLst/>
            <a:cxnLst/>
            <a:rect l="l" t="t" r="r" b="b"/>
            <a:pathLst>
              <a:path w="360642" h="536451">
                <a:moveTo>
                  <a:pt x="197847" y="450212"/>
                </a:moveTo>
                <a:lnTo>
                  <a:pt x="178187" y="487404"/>
                </a:lnTo>
                <a:lnTo>
                  <a:pt x="155335" y="530764"/>
                </a:lnTo>
                <a:lnTo>
                  <a:pt x="140829" y="527800"/>
                </a:lnTo>
                <a:lnTo>
                  <a:pt x="146577" y="515967"/>
                </a:lnTo>
                <a:cubicBezTo>
                  <a:pt x="145985" y="515320"/>
                  <a:pt x="145356" y="515191"/>
                  <a:pt x="144709" y="515223"/>
                </a:cubicBezTo>
                <a:cubicBezTo>
                  <a:pt x="144061" y="515255"/>
                  <a:pt x="143395" y="515450"/>
                  <a:pt x="142729" y="515450"/>
                </a:cubicBezTo>
                <a:lnTo>
                  <a:pt x="136949" y="527007"/>
                </a:lnTo>
                <a:lnTo>
                  <a:pt x="127676" y="525111"/>
                </a:lnTo>
                <a:lnTo>
                  <a:pt x="130380" y="519785"/>
                </a:lnTo>
                <a:cubicBezTo>
                  <a:pt x="137337" y="507351"/>
                  <a:pt x="144441" y="495435"/>
                  <a:pt x="151249" y="482483"/>
                </a:cubicBezTo>
                <a:lnTo>
                  <a:pt x="169994" y="450280"/>
                </a:lnTo>
                <a:lnTo>
                  <a:pt x="183164" y="453405"/>
                </a:lnTo>
                <a:close/>
                <a:moveTo>
                  <a:pt x="151393" y="444438"/>
                </a:moveTo>
                <a:lnTo>
                  <a:pt x="153529" y="446373"/>
                </a:lnTo>
                <a:lnTo>
                  <a:pt x="159007" y="447673"/>
                </a:lnTo>
                <a:lnTo>
                  <a:pt x="119118" y="523363"/>
                </a:lnTo>
                <a:lnTo>
                  <a:pt x="110927" y="521689"/>
                </a:lnTo>
                <a:lnTo>
                  <a:pt x="111736" y="520341"/>
                </a:lnTo>
                <a:cubicBezTo>
                  <a:pt x="119732" y="506357"/>
                  <a:pt x="126988" y="491078"/>
                  <a:pt x="134688" y="476835"/>
                </a:cubicBezTo>
                <a:close/>
                <a:moveTo>
                  <a:pt x="136345" y="430796"/>
                </a:moveTo>
                <a:lnTo>
                  <a:pt x="144825" y="438484"/>
                </a:lnTo>
                <a:lnTo>
                  <a:pt x="138537" y="450161"/>
                </a:lnTo>
                <a:lnTo>
                  <a:pt x="103762" y="519751"/>
                </a:lnTo>
                <a:lnTo>
                  <a:pt x="94485" y="512012"/>
                </a:lnTo>
                <a:lnTo>
                  <a:pt x="102786" y="495203"/>
                </a:lnTo>
                <a:close/>
                <a:moveTo>
                  <a:pt x="124039" y="412430"/>
                </a:moveTo>
                <a:lnTo>
                  <a:pt x="128590" y="421834"/>
                </a:lnTo>
                <a:lnTo>
                  <a:pt x="88919" y="507369"/>
                </a:lnTo>
                <a:lnTo>
                  <a:pt x="82203" y="501767"/>
                </a:lnTo>
                <a:close/>
                <a:moveTo>
                  <a:pt x="354379" y="391874"/>
                </a:moveTo>
                <a:lnTo>
                  <a:pt x="350523" y="413992"/>
                </a:lnTo>
                <a:lnTo>
                  <a:pt x="346344" y="420794"/>
                </a:lnTo>
                <a:lnTo>
                  <a:pt x="306685" y="488122"/>
                </a:lnTo>
                <a:lnTo>
                  <a:pt x="290526" y="499010"/>
                </a:lnTo>
                <a:lnTo>
                  <a:pt x="317198" y="452920"/>
                </a:lnTo>
                <a:cubicBezTo>
                  <a:pt x="325779" y="438412"/>
                  <a:pt x="334656" y="424681"/>
                  <a:pt x="343089" y="410172"/>
                </a:cubicBezTo>
                <a:close/>
                <a:moveTo>
                  <a:pt x="110849" y="362039"/>
                </a:moveTo>
                <a:lnTo>
                  <a:pt x="113619" y="382530"/>
                </a:lnTo>
                <a:lnTo>
                  <a:pt x="66127" y="488357"/>
                </a:lnTo>
                <a:lnTo>
                  <a:pt x="56717" y="480508"/>
                </a:lnTo>
                <a:lnTo>
                  <a:pt x="69267" y="450880"/>
                </a:lnTo>
                <a:cubicBezTo>
                  <a:pt x="75778" y="435597"/>
                  <a:pt x="82733" y="420831"/>
                  <a:pt x="89688" y="406066"/>
                </a:cubicBezTo>
                <a:close/>
                <a:moveTo>
                  <a:pt x="355962" y="324265"/>
                </a:moveTo>
                <a:lnTo>
                  <a:pt x="360642" y="355960"/>
                </a:lnTo>
                <a:lnTo>
                  <a:pt x="358920" y="365836"/>
                </a:lnTo>
                <a:lnTo>
                  <a:pt x="277357" y="507883"/>
                </a:lnTo>
                <a:lnTo>
                  <a:pt x="253904" y="523685"/>
                </a:lnTo>
                <a:lnTo>
                  <a:pt x="250571" y="524286"/>
                </a:lnTo>
                <a:lnTo>
                  <a:pt x="255128" y="515410"/>
                </a:lnTo>
                <a:cubicBezTo>
                  <a:pt x="270968" y="485109"/>
                  <a:pt x="286807" y="454808"/>
                  <a:pt x="302943" y="425024"/>
                </a:cubicBezTo>
                <a:cubicBezTo>
                  <a:pt x="310048" y="411816"/>
                  <a:pt x="317006" y="398349"/>
                  <a:pt x="323667" y="384623"/>
                </a:cubicBezTo>
                <a:cubicBezTo>
                  <a:pt x="332253" y="368307"/>
                  <a:pt x="341135" y="352250"/>
                  <a:pt x="349721" y="335934"/>
                </a:cubicBezTo>
                <a:close/>
                <a:moveTo>
                  <a:pt x="339681" y="270689"/>
                </a:moveTo>
                <a:lnTo>
                  <a:pt x="344926" y="280072"/>
                </a:lnTo>
                <a:lnTo>
                  <a:pt x="319095" y="328896"/>
                </a:lnTo>
                <a:cubicBezTo>
                  <a:pt x="316431" y="334595"/>
                  <a:pt x="314803" y="341589"/>
                  <a:pt x="312287" y="347546"/>
                </a:cubicBezTo>
                <a:lnTo>
                  <a:pt x="349127" y="287586"/>
                </a:lnTo>
                <a:lnTo>
                  <a:pt x="351056" y="291038"/>
                </a:lnTo>
                <a:lnTo>
                  <a:pt x="352370" y="299939"/>
                </a:lnTo>
                <a:lnTo>
                  <a:pt x="345587" y="311024"/>
                </a:lnTo>
                <a:cubicBezTo>
                  <a:pt x="312287" y="365159"/>
                  <a:pt x="280468" y="421367"/>
                  <a:pt x="249240" y="479129"/>
                </a:cubicBezTo>
                <a:lnTo>
                  <a:pt x="222939" y="529273"/>
                </a:lnTo>
                <a:lnTo>
                  <a:pt x="209169" y="531758"/>
                </a:lnTo>
                <a:lnTo>
                  <a:pt x="209576" y="530933"/>
                </a:lnTo>
                <a:cubicBezTo>
                  <a:pt x="224524" y="499332"/>
                  <a:pt x="239620" y="468250"/>
                  <a:pt x="254864" y="436908"/>
                </a:cubicBezTo>
                <a:cubicBezTo>
                  <a:pt x="270108" y="406085"/>
                  <a:pt x="285352" y="375261"/>
                  <a:pt x="301039" y="344956"/>
                </a:cubicBezTo>
                <a:close/>
                <a:moveTo>
                  <a:pt x="324092" y="242802"/>
                </a:moveTo>
                <a:lnTo>
                  <a:pt x="335399" y="263028"/>
                </a:lnTo>
                <a:lnTo>
                  <a:pt x="322643" y="285352"/>
                </a:lnTo>
                <a:cubicBezTo>
                  <a:pt x="319239" y="291310"/>
                  <a:pt x="315391" y="297009"/>
                  <a:pt x="312283" y="303485"/>
                </a:cubicBezTo>
                <a:cubicBezTo>
                  <a:pt x="295706" y="335865"/>
                  <a:pt x="279129" y="368504"/>
                  <a:pt x="262404" y="400626"/>
                </a:cubicBezTo>
                <a:cubicBezTo>
                  <a:pt x="247455" y="429897"/>
                  <a:pt x="231914" y="458651"/>
                  <a:pt x="216669" y="487404"/>
                </a:cubicBezTo>
                <a:lnTo>
                  <a:pt x="190441" y="535138"/>
                </a:lnTo>
                <a:lnTo>
                  <a:pt x="183164" y="536451"/>
                </a:lnTo>
                <a:lnTo>
                  <a:pt x="164568" y="532651"/>
                </a:lnTo>
                <a:lnTo>
                  <a:pt x="208586" y="447876"/>
                </a:lnTo>
                <a:lnTo>
                  <a:pt x="212800" y="446959"/>
                </a:lnTo>
                <a:cubicBezTo>
                  <a:pt x="221506" y="442662"/>
                  <a:pt x="229040" y="436216"/>
                  <a:pt x="235403" y="427621"/>
                </a:cubicBezTo>
                <a:cubicBezTo>
                  <a:pt x="241765" y="419026"/>
                  <a:pt x="246537" y="409343"/>
                  <a:pt x="249718" y="398571"/>
                </a:cubicBezTo>
                <a:lnTo>
                  <a:pt x="254388" y="363757"/>
                </a:lnTo>
                <a:lnTo>
                  <a:pt x="260776" y="352185"/>
                </a:lnTo>
                <a:cubicBezTo>
                  <a:pt x="265512" y="343896"/>
                  <a:pt x="269656" y="334829"/>
                  <a:pt x="274688" y="326799"/>
                </a:cubicBezTo>
                <a:cubicBezTo>
                  <a:pt x="281201" y="315919"/>
                  <a:pt x="287565" y="305298"/>
                  <a:pt x="293929" y="294160"/>
                </a:cubicBezTo>
                <a:cubicBezTo>
                  <a:pt x="302662" y="278876"/>
                  <a:pt x="311838" y="264629"/>
                  <a:pt x="320275" y="249086"/>
                </a:cubicBezTo>
                <a:close/>
                <a:moveTo>
                  <a:pt x="136192" y="226177"/>
                </a:moveTo>
                <a:lnTo>
                  <a:pt x="116220" y="263914"/>
                </a:lnTo>
                <a:cubicBezTo>
                  <a:pt x="93724" y="306145"/>
                  <a:pt x="71375" y="348376"/>
                  <a:pt x="48287" y="389571"/>
                </a:cubicBezTo>
                <a:lnTo>
                  <a:pt x="25898" y="427549"/>
                </a:lnTo>
                <a:lnTo>
                  <a:pt x="16604" y="407624"/>
                </a:lnTo>
                <a:lnTo>
                  <a:pt x="28011" y="387240"/>
                </a:lnTo>
                <a:cubicBezTo>
                  <a:pt x="34079" y="376876"/>
                  <a:pt x="40739" y="367290"/>
                  <a:pt x="46511" y="356667"/>
                </a:cubicBezTo>
                <a:cubicBezTo>
                  <a:pt x="56575" y="337754"/>
                  <a:pt x="67231" y="320136"/>
                  <a:pt x="77591" y="301741"/>
                </a:cubicBezTo>
                <a:lnTo>
                  <a:pt x="106814" y="249306"/>
                </a:lnTo>
                <a:lnTo>
                  <a:pt x="106480" y="251818"/>
                </a:lnTo>
                <a:lnTo>
                  <a:pt x="108490" y="251818"/>
                </a:lnTo>
                <a:close/>
                <a:moveTo>
                  <a:pt x="291735" y="216863"/>
                </a:moveTo>
                <a:lnTo>
                  <a:pt x="297631" y="221248"/>
                </a:lnTo>
                <a:lnTo>
                  <a:pt x="294818" y="226291"/>
                </a:lnTo>
                <a:cubicBezTo>
                  <a:pt x="286381" y="242092"/>
                  <a:pt x="278241" y="258412"/>
                  <a:pt x="271580" y="276804"/>
                </a:cubicBezTo>
                <a:cubicBezTo>
                  <a:pt x="279869" y="266183"/>
                  <a:pt x="286973" y="252713"/>
                  <a:pt x="294225" y="239761"/>
                </a:cubicBezTo>
                <a:lnTo>
                  <a:pt x="302555" y="224910"/>
                </a:lnTo>
                <a:lnTo>
                  <a:pt x="319759" y="237706"/>
                </a:lnTo>
                <a:lnTo>
                  <a:pt x="303698" y="263593"/>
                </a:lnTo>
                <a:lnTo>
                  <a:pt x="252949" y="349897"/>
                </a:lnTo>
                <a:lnTo>
                  <a:pt x="249990" y="324755"/>
                </a:lnTo>
                <a:lnTo>
                  <a:pt x="243974" y="312583"/>
                </a:lnTo>
                <a:lnTo>
                  <a:pt x="280905" y="236134"/>
                </a:lnTo>
                <a:close/>
                <a:moveTo>
                  <a:pt x="166294" y="206528"/>
                </a:moveTo>
                <a:lnTo>
                  <a:pt x="144182" y="247518"/>
                </a:lnTo>
                <a:cubicBezTo>
                  <a:pt x="131898" y="270572"/>
                  <a:pt x="119911" y="293884"/>
                  <a:pt x="107331" y="316679"/>
                </a:cubicBezTo>
                <a:cubicBezTo>
                  <a:pt x="98156" y="333257"/>
                  <a:pt x="88684" y="349575"/>
                  <a:pt x="79360" y="366153"/>
                </a:cubicBezTo>
                <a:lnTo>
                  <a:pt x="34348" y="445662"/>
                </a:lnTo>
                <a:lnTo>
                  <a:pt x="30023" y="436391"/>
                </a:lnTo>
                <a:lnTo>
                  <a:pt x="80396" y="347244"/>
                </a:lnTo>
                <a:cubicBezTo>
                  <a:pt x="85576" y="337919"/>
                  <a:pt x="91052" y="329112"/>
                  <a:pt x="95936" y="319528"/>
                </a:cubicBezTo>
                <a:cubicBezTo>
                  <a:pt x="104371" y="303468"/>
                  <a:pt x="113251" y="288186"/>
                  <a:pt x="121539" y="271867"/>
                </a:cubicBezTo>
                <a:lnTo>
                  <a:pt x="153461" y="210193"/>
                </a:lnTo>
                <a:lnTo>
                  <a:pt x="154617" y="209123"/>
                </a:lnTo>
                <a:close/>
                <a:moveTo>
                  <a:pt x="264878" y="203712"/>
                </a:moveTo>
                <a:lnTo>
                  <a:pt x="277219" y="206067"/>
                </a:lnTo>
                <a:lnTo>
                  <a:pt x="278765" y="207217"/>
                </a:lnTo>
                <a:lnTo>
                  <a:pt x="269100" y="225847"/>
                </a:lnTo>
                <a:lnTo>
                  <a:pt x="234570" y="296043"/>
                </a:lnTo>
                <a:lnTo>
                  <a:pt x="218723" y="284501"/>
                </a:lnTo>
                <a:close/>
                <a:moveTo>
                  <a:pt x="186158" y="202113"/>
                </a:moveTo>
                <a:lnTo>
                  <a:pt x="138434" y="295019"/>
                </a:lnTo>
                <a:lnTo>
                  <a:pt x="130088" y="298698"/>
                </a:lnTo>
                <a:cubicBezTo>
                  <a:pt x="123447" y="306400"/>
                  <a:pt x="118466" y="315107"/>
                  <a:pt x="115145" y="324818"/>
                </a:cubicBezTo>
                <a:lnTo>
                  <a:pt x="111502" y="348330"/>
                </a:lnTo>
                <a:lnTo>
                  <a:pt x="92679" y="388192"/>
                </a:lnTo>
                <a:cubicBezTo>
                  <a:pt x="84983" y="402957"/>
                  <a:pt x="78027" y="418759"/>
                  <a:pt x="70776" y="434042"/>
                </a:cubicBezTo>
                <a:lnTo>
                  <a:pt x="50712" y="475498"/>
                </a:lnTo>
                <a:lnTo>
                  <a:pt x="46707" y="472158"/>
                </a:lnTo>
                <a:lnTo>
                  <a:pt x="44685" y="467823"/>
                </a:lnTo>
                <a:lnTo>
                  <a:pt x="153800" y="243388"/>
                </a:lnTo>
                <a:lnTo>
                  <a:pt x="175565" y="204467"/>
                </a:lnTo>
                <a:close/>
                <a:moveTo>
                  <a:pt x="232061" y="197448"/>
                </a:moveTo>
                <a:lnTo>
                  <a:pt x="242282" y="199399"/>
                </a:lnTo>
                <a:lnTo>
                  <a:pt x="199370" y="278519"/>
                </a:lnTo>
                <a:lnTo>
                  <a:pt x="189783" y="276857"/>
                </a:lnTo>
                <a:lnTo>
                  <a:pt x="221158" y="217484"/>
                </a:lnTo>
                <a:close/>
                <a:moveTo>
                  <a:pt x="209894" y="196839"/>
                </a:moveTo>
                <a:lnTo>
                  <a:pt x="205410" y="204532"/>
                </a:lnTo>
                <a:cubicBezTo>
                  <a:pt x="198603" y="216448"/>
                  <a:pt x="191648" y="228105"/>
                  <a:pt x="184989" y="240280"/>
                </a:cubicBezTo>
                <a:lnTo>
                  <a:pt x="160624" y="285235"/>
                </a:lnTo>
                <a:lnTo>
                  <a:pt x="147649" y="290956"/>
                </a:lnTo>
                <a:lnTo>
                  <a:pt x="166047" y="255822"/>
                </a:lnTo>
                <a:lnTo>
                  <a:pt x="199512" y="199146"/>
                </a:lnTo>
                <a:close/>
                <a:moveTo>
                  <a:pt x="71710" y="140590"/>
                </a:moveTo>
                <a:cubicBezTo>
                  <a:pt x="71710" y="142143"/>
                  <a:pt x="71561" y="143696"/>
                  <a:pt x="71561" y="145249"/>
                </a:cubicBezTo>
                <a:cubicBezTo>
                  <a:pt x="66969" y="148874"/>
                  <a:pt x="64006" y="156122"/>
                  <a:pt x="60450" y="162076"/>
                </a:cubicBezTo>
                <a:cubicBezTo>
                  <a:pt x="59117" y="164406"/>
                  <a:pt x="57635" y="165959"/>
                  <a:pt x="56302" y="168289"/>
                </a:cubicBezTo>
                <a:cubicBezTo>
                  <a:pt x="48302" y="183562"/>
                  <a:pt x="40894" y="199353"/>
                  <a:pt x="32746" y="214109"/>
                </a:cubicBezTo>
                <a:cubicBezTo>
                  <a:pt x="31413" y="215662"/>
                  <a:pt x="31413" y="218769"/>
                  <a:pt x="30968" y="221357"/>
                </a:cubicBezTo>
                <a:cubicBezTo>
                  <a:pt x="30227" y="221098"/>
                  <a:pt x="29339" y="220839"/>
                  <a:pt x="28450" y="220839"/>
                </a:cubicBezTo>
                <a:cubicBezTo>
                  <a:pt x="28450" y="222652"/>
                  <a:pt x="28450" y="224723"/>
                  <a:pt x="28450" y="226793"/>
                </a:cubicBezTo>
                <a:cubicBezTo>
                  <a:pt x="45931" y="201424"/>
                  <a:pt x="60895" y="171395"/>
                  <a:pt x="74969" y="140590"/>
                </a:cubicBezTo>
                <a:cubicBezTo>
                  <a:pt x="73932" y="140590"/>
                  <a:pt x="72747" y="140590"/>
                  <a:pt x="71710" y="140590"/>
                </a:cubicBezTo>
                <a:close/>
                <a:moveTo>
                  <a:pt x="324476" y="99993"/>
                </a:moveTo>
                <a:lnTo>
                  <a:pt x="324476" y="105482"/>
                </a:lnTo>
                <a:lnTo>
                  <a:pt x="321529" y="104714"/>
                </a:lnTo>
                <a:close/>
                <a:moveTo>
                  <a:pt x="63416" y="79990"/>
                </a:moveTo>
                <a:lnTo>
                  <a:pt x="54803" y="98335"/>
                </a:lnTo>
                <a:cubicBezTo>
                  <a:pt x="41186" y="128645"/>
                  <a:pt x="27273" y="158695"/>
                  <a:pt x="14100" y="189782"/>
                </a:cubicBezTo>
                <a:lnTo>
                  <a:pt x="10102" y="199264"/>
                </a:lnTo>
                <a:lnTo>
                  <a:pt x="14686" y="176766"/>
                </a:lnTo>
                <a:cubicBezTo>
                  <a:pt x="24927" y="141131"/>
                  <a:pt x="40289" y="109612"/>
                  <a:pt x="60772" y="82209"/>
                </a:cubicBezTo>
                <a:close/>
                <a:moveTo>
                  <a:pt x="324476" y="31156"/>
                </a:moveTo>
                <a:lnTo>
                  <a:pt x="324476" y="50878"/>
                </a:lnTo>
                <a:lnTo>
                  <a:pt x="297199" y="98371"/>
                </a:lnTo>
                <a:lnTo>
                  <a:pt x="287710" y="95897"/>
                </a:lnTo>
                <a:lnTo>
                  <a:pt x="289815" y="92109"/>
                </a:lnTo>
                <a:cubicBezTo>
                  <a:pt x="297065" y="78897"/>
                  <a:pt x="304759" y="66464"/>
                  <a:pt x="312010" y="53252"/>
                </a:cubicBezTo>
                <a:close/>
                <a:moveTo>
                  <a:pt x="154623" y="16254"/>
                </a:moveTo>
                <a:lnTo>
                  <a:pt x="141239" y="42120"/>
                </a:lnTo>
                <a:cubicBezTo>
                  <a:pt x="110601" y="103516"/>
                  <a:pt x="81740" y="167503"/>
                  <a:pt x="51546" y="229418"/>
                </a:cubicBezTo>
                <a:cubicBezTo>
                  <a:pt x="41778" y="249883"/>
                  <a:pt x="31565" y="269830"/>
                  <a:pt x="21649" y="290037"/>
                </a:cubicBezTo>
                <a:lnTo>
                  <a:pt x="2818" y="325500"/>
                </a:lnTo>
                <a:lnTo>
                  <a:pt x="1072" y="310764"/>
                </a:lnTo>
                <a:lnTo>
                  <a:pt x="34969" y="245738"/>
                </a:lnTo>
                <a:cubicBezTo>
                  <a:pt x="39558" y="236671"/>
                  <a:pt x="42962" y="226050"/>
                  <a:pt x="46662" y="215947"/>
                </a:cubicBezTo>
                <a:cubicBezTo>
                  <a:pt x="44738" y="219833"/>
                  <a:pt x="43110" y="224496"/>
                  <a:pt x="40446" y="227345"/>
                </a:cubicBezTo>
                <a:cubicBezTo>
                  <a:pt x="31269" y="236930"/>
                  <a:pt x="24757" y="252215"/>
                  <a:pt x="16469" y="263095"/>
                </a:cubicBezTo>
                <a:lnTo>
                  <a:pt x="0" y="284980"/>
                </a:lnTo>
                <a:lnTo>
                  <a:pt x="3165" y="233306"/>
                </a:lnTo>
                <a:lnTo>
                  <a:pt x="3176" y="233249"/>
                </a:lnTo>
                <a:lnTo>
                  <a:pt x="3296" y="233044"/>
                </a:lnTo>
                <a:cubicBezTo>
                  <a:pt x="34081" y="171130"/>
                  <a:pt x="66199" y="111547"/>
                  <a:pt x="98021" y="51446"/>
                </a:cubicBezTo>
                <a:lnTo>
                  <a:pt x="98501" y="50542"/>
                </a:lnTo>
                <a:lnTo>
                  <a:pt x="116784" y="35198"/>
                </a:lnTo>
                <a:lnTo>
                  <a:pt x="115453" y="37689"/>
                </a:lnTo>
                <a:cubicBezTo>
                  <a:pt x="112931" y="43376"/>
                  <a:pt x="109815" y="48547"/>
                  <a:pt x="107144" y="54235"/>
                </a:cubicBezTo>
                <a:cubicBezTo>
                  <a:pt x="104919" y="58630"/>
                  <a:pt x="103287" y="64059"/>
                  <a:pt x="100319" y="67161"/>
                </a:cubicBezTo>
                <a:cubicBezTo>
                  <a:pt x="101358" y="67420"/>
                  <a:pt x="102396" y="67420"/>
                  <a:pt x="103287" y="67420"/>
                </a:cubicBezTo>
                <a:cubicBezTo>
                  <a:pt x="107738" y="57337"/>
                  <a:pt x="113672" y="49323"/>
                  <a:pt x="119459" y="41308"/>
                </a:cubicBezTo>
                <a:lnTo>
                  <a:pt x="124119" y="29041"/>
                </a:lnTo>
                <a:lnTo>
                  <a:pt x="134232" y="20553"/>
                </a:lnTo>
                <a:close/>
                <a:moveTo>
                  <a:pt x="313824" y="11263"/>
                </a:moveTo>
                <a:lnTo>
                  <a:pt x="322833" y="13632"/>
                </a:lnTo>
                <a:lnTo>
                  <a:pt x="304114" y="42632"/>
                </a:lnTo>
                <a:cubicBezTo>
                  <a:pt x="296271" y="54289"/>
                  <a:pt x="288724" y="66722"/>
                  <a:pt x="281177" y="79157"/>
                </a:cubicBezTo>
                <a:lnTo>
                  <a:pt x="273043" y="92074"/>
                </a:lnTo>
                <a:lnTo>
                  <a:pt x="264108" y="89744"/>
                </a:lnTo>
                <a:lnTo>
                  <a:pt x="266230" y="86151"/>
                </a:lnTo>
                <a:close/>
                <a:moveTo>
                  <a:pt x="210770" y="4417"/>
                </a:moveTo>
                <a:lnTo>
                  <a:pt x="199102" y="26590"/>
                </a:lnTo>
                <a:cubicBezTo>
                  <a:pt x="185337" y="53794"/>
                  <a:pt x="171573" y="81257"/>
                  <a:pt x="157957" y="108979"/>
                </a:cubicBezTo>
                <a:lnTo>
                  <a:pt x="151171" y="122788"/>
                </a:lnTo>
                <a:lnTo>
                  <a:pt x="142478" y="130095"/>
                </a:lnTo>
                <a:cubicBezTo>
                  <a:pt x="130479" y="145778"/>
                  <a:pt x="121480" y="163763"/>
                  <a:pt x="115480" y="184050"/>
                </a:cubicBezTo>
                <a:lnTo>
                  <a:pt x="109438" y="229546"/>
                </a:lnTo>
                <a:lnTo>
                  <a:pt x="105564" y="236192"/>
                </a:lnTo>
                <a:cubicBezTo>
                  <a:pt x="97868" y="249923"/>
                  <a:pt x="89728" y="262877"/>
                  <a:pt x="82032" y="276609"/>
                </a:cubicBezTo>
                <a:cubicBezTo>
                  <a:pt x="77147" y="284900"/>
                  <a:pt x="72263" y="293709"/>
                  <a:pt x="67083" y="301223"/>
                </a:cubicBezTo>
                <a:cubicBezTo>
                  <a:pt x="62939" y="307441"/>
                  <a:pt x="59091" y="314177"/>
                  <a:pt x="55095" y="320654"/>
                </a:cubicBezTo>
                <a:cubicBezTo>
                  <a:pt x="41331" y="343454"/>
                  <a:pt x="27271" y="365217"/>
                  <a:pt x="13210" y="387499"/>
                </a:cubicBezTo>
                <a:lnTo>
                  <a:pt x="10650" y="391592"/>
                </a:lnTo>
                <a:lnTo>
                  <a:pt x="8279" y="371581"/>
                </a:lnTo>
                <a:lnTo>
                  <a:pt x="30675" y="330759"/>
                </a:lnTo>
                <a:cubicBezTo>
                  <a:pt x="56723" y="285418"/>
                  <a:pt x="82328" y="239301"/>
                  <a:pt x="106896" y="191628"/>
                </a:cubicBezTo>
                <a:cubicBezTo>
                  <a:pt x="121992" y="162611"/>
                  <a:pt x="136201" y="132297"/>
                  <a:pt x="150853" y="102761"/>
                </a:cubicBezTo>
                <a:cubicBezTo>
                  <a:pt x="164469" y="75298"/>
                  <a:pt x="178233" y="47835"/>
                  <a:pt x="192145" y="20631"/>
                </a:cubicBezTo>
                <a:lnTo>
                  <a:pt x="199407" y="6812"/>
                </a:lnTo>
                <a:close/>
                <a:moveTo>
                  <a:pt x="287484" y="4334"/>
                </a:moveTo>
                <a:lnTo>
                  <a:pt x="294610" y="6208"/>
                </a:lnTo>
                <a:lnTo>
                  <a:pt x="272786" y="42632"/>
                </a:lnTo>
                <a:cubicBezTo>
                  <a:pt x="264646" y="56879"/>
                  <a:pt x="256063" y="70608"/>
                  <a:pt x="247923" y="85114"/>
                </a:cubicBezTo>
                <a:lnTo>
                  <a:pt x="247725" y="85473"/>
                </a:lnTo>
                <a:lnTo>
                  <a:pt x="242824" y="84195"/>
                </a:lnTo>
                <a:close/>
                <a:moveTo>
                  <a:pt x="270213" y="2571"/>
                </a:moveTo>
                <a:lnTo>
                  <a:pt x="277491" y="3057"/>
                </a:lnTo>
                <a:lnTo>
                  <a:pt x="254290" y="43403"/>
                </a:lnTo>
                <a:lnTo>
                  <a:pt x="232170" y="84408"/>
                </a:lnTo>
                <a:lnTo>
                  <a:pt x="220931" y="86858"/>
                </a:lnTo>
                <a:close/>
                <a:moveTo>
                  <a:pt x="231719" y="0"/>
                </a:moveTo>
                <a:lnTo>
                  <a:pt x="256929" y="1684"/>
                </a:lnTo>
                <a:lnTo>
                  <a:pt x="223522" y="62085"/>
                </a:lnTo>
                <a:lnTo>
                  <a:pt x="208758" y="89512"/>
                </a:lnTo>
                <a:lnTo>
                  <a:pt x="184462" y="94809"/>
                </a:lnTo>
                <a:lnTo>
                  <a:pt x="167267" y="109261"/>
                </a:lnTo>
                <a:lnTo>
                  <a:pt x="167429" y="108979"/>
                </a:lnTo>
                <a:cubicBezTo>
                  <a:pt x="176309" y="92916"/>
                  <a:pt x="185337" y="76853"/>
                  <a:pt x="194366" y="60789"/>
                </a:cubicBezTo>
                <a:cubicBezTo>
                  <a:pt x="200286" y="50685"/>
                  <a:pt x="205614" y="39803"/>
                  <a:pt x="211386" y="29440"/>
                </a:cubicBezTo>
                <a:cubicBezTo>
                  <a:pt x="216714" y="20112"/>
                  <a:pt x="221894" y="10526"/>
                  <a:pt x="227222" y="1199"/>
                </a:cubicBezTo>
                <a:lnTo>
                  <a:pt x="227371" y="917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PA_任意多边形 6"/>
          <p:cNvSpPr>
            <a:spLocks/>
          </p:cNvSpPr>
          <p:nvPr>
            <p:custDataLst>
              <p:tags r:id="rId5"/>
            </p:custDataLst>
          </p:nvPr>
        </p:nvSpPr>
        <p:spPr bwMode="auto">
          <a:xfrm>
            <a:off x="4899111" y="3858150"/>
            <a:ext cx="727053" cy="1053513"/>
          </a:xfrm>
          <a:custGeom>
            <a:avLst/>
            <a:gdLst/>
            <a:ahLst/>
            <a:cxnLst/>
            <a:rect l="l" t="t" r="r" b="b"/>
            <a:pathLst>
              <a:path w="357969" h="518703">
                <a:moveTo>
                  <a:pt x="177909" y="504068"/>
                </a:moveTo>
                <a:lnTo>
                  <a:pt x="172120" y="518703"/>
                </a:lnTo>
                <a:lnTo>
                  <a:pt x="170310" y="518703"/>
                </a:lnTo>
                <a:close/>
                <a:moveTo>
                  <a:pt x="295468" y="206888"/>
                </a:moveTo>
                <a:lnTo>
                  <a:pt x="207915" y="428216"/>
                </a:lnTo>
                <a:lnTo>
                  <a:pt x="206813" y="430257"/>
                </a:lnTo>
                <a:cubicBezTo>
                  <a:pt x="198377" y="446576"/>
                  <a:pt x="189644" y="462378"/>
                  <a:pt x="181208" y="478697"/>
                </a:cubicBezTo>
                <a:lnTo>
                  <a:pt x="160124" y="518703"/>
                </a:lnTo>
                <a:lnTo>
                  <a:pt x="144039" y="518703"/>
                </a:lnTo>
                <a:lnTo>
                  <a:pt x="149598" y="507260"/>
                </a:lnTo>
                <a:cubicBezTo>
                  <a:pt x="149006" y="506613"/>
                  <a:pt x="148377" y="506484"/>
                  <a:pt x="147730" y="506516"/>
                </a:cubicBezTo>
                <a:cubicBezTo>
                  <a:pt x="147082" y="506548"/>
                  <a:pt x="146416" y="506743"/>
                  <a:pt x="145750" y="506743"/>
                </a:cubicBezTo>
                <a:lnTo>
                  <a:pt x="139769" y="518703"/>
                </a:lnTo>
                <a:lnTo>
                  <a:pt x="129530" y="518703"/>
                </a:lnTo>
                <a:lnTo>
                  <a:pt x="133401" y="511078"/>
                </a:lnTo>
                <a:cubicBezTo>
                  <a:pt x="140358" y="498644"/>
                  <a:pt x="147462" y="486728"/>
                  <a:pt x="154270" y="473776"/>
                </a:cubicBezTo>
                <a:cubicBezTo>
                  <a:pt x="161819" y="459269"/>
                  <a:pt x="170107" y="445799"/>
                  <a:pt x="178396" y="432329"/>
                </a:cubicBezTo>
                <a:cubicBezTo>
                  <a:pt x="190384" y="410051"/>
                  <a:pt x="203409" y="389587"/>
                  <a:pt x="215842" y="368605"/>
                </a:cubicBezTo>
                <a:cubicBezTo>
                  <a:pt x="220134" y="361093"/>
                  <a:pt x="223538" y="352544"/>
                  <a:pt x="227239" y="344773"/>
                </a:cubicBezTo>
                <a:cubicBezTo>
                  <a:pt x="245592" y="304622"/>
                  <a:pt x="264389" y="265765"/>
                  <a:pt x="283926" y="227427"/>
                </a:cubicBezTo>
                <a:close/>
                <a:moveTo>
                  <a:pt x="357969" y="42481"/>
                </a:moveTo>
                <a:lnTo>
                  <a:pt x="357969" y="48890"/>
                </a:lnTo>
                <a:lnTo>
                  <a:pt x="339437" y="95739"/>
                </a:lnTo>
                <a:lnTo>
                  <a:pt x="295500" y="172075"/>
                </a:lnTo>
                <a:cubicBezTo>
                  <a:pt x="287657" y="187097"/>
                  <a:pt x="279963" y="202119"/>
                  <a:pt x="272121" y="217140"/>
                </a:cubicBezTo>
                <a:cubicBezTo>
                  <a:pt x="257916" y="245630"/>
                  <a:pt x="243859" y="274119"/>
                  <a:pt x="229951" y="302868"/>
                </a:cubicBezTo>
                <a:cubicBezTo>
                  <a:pt x="214562" y="334206"/>
                  <a:pt x="199618" y="366322"/>
                  <a:pt x="183933" y="397401"/>
                </a:cubicBezTo>
                <a:lnTo>
                  <a:pt x="120006" y="518703"/>
                </a:lnTo>
                <a:lnTo>
                  <a:pt x="110513" y="518703"/>
                </a:lnTo>
                <a:lnTo>
                  <a:pt x="114757" y="511634"/>
                </a:lnTo>
                <a:cubicBezTo>
                  <a:pt x="122753" y="497650"/>
                  <a:pt x="130009" y="482371"/>
                  <a:pt x="137709" y="468128"/>
                </a:cubicBezTo>
                <a:cubicBezTo>
                  <a:pt x="145260" y="454402"/>
                  <a:pt x="152220" y="439900"/>
                  <a:pt x="159475" y="425916"/>
                </a:cubicBezTo>
                <a:cubicBezTo>
                  <a:pt x="167471" y="410378"/>
                  <a:pt x="175319" y="394581"/>
                  <a:pt x="183167" y="378525"/>
                </a:cubicBezTo>
                <a:cubicBezTo>
                  <a:pt x="189386" y="365577"/>
                  <a:pt x="195309" y="352110"/>
                  <a:pt x="201676" y="339421"/>
                </a:cubicBezTo>
                <a:cubicBezTo>
                  <a:pt x="202564" y="336054"/>
                  <a:pt x="203749" y="332688"/>
                  <a:pt x="205526" y="330357"/>
                </a:cubicBezTo>
                <a:cubicBezTo>
                  <a:pt x="199159" y="336313"/>
                  <a:pt x="193976" y="345636"/>
                  <a:pt x="189090" y="354441"/>
                </a:cubicBezTo>
                <a:cubicBezTo>
                  <a:pt x="181982" y="367130"/>
                  <a:pt x="174579" y="379043"/>
                  <a:pt x="167915" y="392509"/>
                </a:cubicBezTo>
                <a:cubicBezTo>
                  <a:pt x="159179" y="408824"/>
                  <a:pt x="150147" y="424880"/>
                  <a:pt x="141558" y="441454"/>
                </a:cubicBezTo>
                <a:lnTo>
                  <a:pt x="102955" y="518703"/>
                </a:lnTo>
                <a:lnTo>
                  <a:pt x="89901" y="518703"/>
                </a:lnTo>
                <a:lnTo>
                  <a:pt x="105807" y="486496"/>
                </a:lnTo>
                <a:cubicBezTo>
                  <a:pt x="120604" y="456193"/>
                  <a:pt x="136584" y="427704"/>
                  <a:pt x="151825" y="398178"/>
                </a:cubicBezTo>
                <a:cubicBezTo>
                  <a:pt x="207164" y="294580"/>
                  <a:pt x="264131" y="194090"/>
                  <a:pt x="323465" y="97743"/>
                </a:cubicBezTo>
                <a:close/>
                <a:moveTo>
                  <a:pt x="131827" y="7265"/>
                </a:moveTo>
                <a:cubicBezTo>
                  <a:pt x="129601" y="8558"/>
                  <a:pt x="128711" y="12953"/>
                  <a:pt x="126486" y="13987"/>
                </a:cubicBezTo>
                <a:cubicBezTo>
                  <a:pt x="123667" y="18899"/>
                  <a:pt x="120996" y="23811"/>
                  <a:pt x="118474" y="28982"/>
                </a:cubicBezTo>
                <a:cubicBezTo>
                  <a:pt x="115952" y="34669"/>
                  <a:pt x="112836" y="39840"/>
                  <a:pt x="110165" y="45528"/>
                </a:cubicBezTo>
                <a:cubicBezTo>
                  <a:pt x="107940" y="49923"/>
                  <a:pt x="106308" y="55352"/>
                  <a:pt x="103340" y="58454"/>
                </a:cubicBezTo>
                <a:cubicBezTo>
                  <a:pt x="104379" y="58713"/>
                  <a:pt x="105417" y="58713"/>
                  <a:pt x="106308" y="58713"/>
                </a:cubicBezTo>
                <a:cubicBezTo>
                  <a:pt x="110759" y="48630"/>
                  <a:pt x="116693" y="40616"/>
                  <a:pt x="122480" y="32601"/>
                </a:cubicBezTo>
                <a:cubicBezTo>
                  <a:pt x="125595" y="27689"/>
                  <a:pt x="127673" y="20967"/>
                  <a:pt x="129453" y="14245"/>
                </a:cubicBezTo>
                <a:cubicBezTo>
                  <a:pt x="130195" y="11919"/>
                  <a:pt x="131382" y="9850"/>
                  <a:pt x="131827" y="7265"/>
                </a:cubicBezTo>
                <a:close/>
                <a:moveTo>
                  <a:pt x="340251" y="0"/>
                </a:moveTo>
                <a:lnTo>
                  <a:pt x="351718" y="0"/>
                </a:lnTo>
                <a:lnTo>
                  <a:pt x="298015" y="93504"/>
                </a:lnTo>
                <a:cubicBezTo>
                  <a:pt x="258951" y="161891"/>
                  <a:pt x="220480" y="231314"/>
                  <a:pt x="183932" y="303845"/>
                </a:cubicBezTo>
                <a:cubicBezTo>
                  <a:pt x="168988" y="332858"/>
                  <a:pt x="154931" y="363165"/>
                  <a:pt x="140726" y="393473"/>
                </a:cubicBezTo>
                <a:lnTo>
                  <a:pt x="82645" y="518703"/>
                </a:lnTo>
                <a:lnTo>
                  <a:pt x="73216" y="518703"/>
                </a:lnTo>
                <a:lnTo>
                  <a:pt x="172983" y="305658"/>
                </a:lnTo>
                <a:cubicBezTo>
                  <a:pt x="189999" y="273278"/>
                  <a:pt x="207015" y="240898"/>
                  <a:pt x="224179" y="208777"/>
                </a:cubicBezTo>
                <a:cubicBezTo>
                  <a:pt x="240012" y="179506"/>
                  <a:pt x="255992" y="150493"/>
                  <a:pt x="271824" y="121221"/>
                </a:cubicBezTo>
                <a:cubicBezTo>
                  <a:pt x="278927" y="108787"/>
                  <a:pt x="286029" y="96353"/>
                  <a:pt x="292836" y="83402"/>
                </a:cubicBezTo>
                <a:cubicBezTo>
                  <a:pt x="300086" y="70190"/>
                  <a:pt x="307780" y="57757"/>
                  <a:pt x="315031" y="44545"/>
                </a:cubicBezTo>
                <a:cubicBezTo>
                  <a:pt x="323021" y="30557"/>
                  <a:pt x="330863" y="16310"/>
                  <a:pt x="338853" y="2322"/>
                </a:cubicBezTo>
                <a:close/>
                <a:moveTo>
                  <a:pt x="318470" y="0"/>
                </a:moveTo>
                <a:lnTo>
                  <a:pt x="329033" y="0"/>
                </a:lnTo>
                <a:lnTo>
                  <a:pt x="307135" y="33925"/>
                </a:lnTo>
                <a:cubicBezTo>
                  <a:pt x="299292" y="45582"/>
                  <a:pt x="291745" y="58015"/>
                  <a:pt x="284198" y="70450"/>
                </a:cubicBezTo>
                <a:cubicBezTo>
                  <a:pt x="276355" y="81588"/>
                  <a:pt x="269251" y="94281"/>
                  <a:pt x="261852" y="105938"/>
                </a:cubicBezTo>
                <a:cubicBezTo>
                  <a:pt x="253713" y="118372"/>
                  <a:pt x="246166" y="131583"/>
                  <a:pt x="238323" y="144535"/>
                </a:cubicBezTo>
                <a:cubicBezTo>
                  <a:pt x="228261" y="161373"/>
                  <a:pt x="218198" y="178469"/>
                  <a:pt x="208431" y="195825"/>
                </a:cubicBezTo>
                <a:cubicBezTo>
                  <a:pt x="201624" y="207741"/>
                  <a:pt x="194669" y="219398"/>
                  <a:pt x="188010" y="231573"/>
                </a:cubicBezTo>
                <a:lnTo>
                  <a:pt x="158921" y="285245"/>
                </a:lnTo>
                <a:lnTo>
                  <a:pt x="192807" y="206910"/>
                </a:lnTo>
                <a:lnTo>
                  <a:pt x="269251" y="77444"/>
                </a:lnTo>
                <a:close/>
                <a:moveTo>
                  <a:pt x="288060" y="0"/>
                </a:moveTo>
                <a:lnTo>
                  <a:pt x="296134" y="0"/>
                </a:lnTo>
                <a:lnTo>
                  <a:pt x="275807" y="33925"/>
                </a:lnTo>
                <a:cubicBezTo>
                  <a:pt x="267667" y="48172"/>
                  <a:pt x="259084" y="61901"/>
                  <a:pt x="250944" y="76407"/>
                </a:cubicBezTo>
                <a:lnTo>
                  <a:pt x="243121" y="90599"/>
                </a:lnTo>
                <a:lnTo>
                  <a:pt x="243781" y="89073"/>
                </a:lnTo>
                <a:lnTo>
                  <a:pt x="238248" y="89073"/>
                </a:lnTo>
                <a:close/>
                <a:moveTo>
                  <a:pt x="269647" y="0"/>
                </a:moveTo>
                <a:lnTo>
                  <a:pt x="277263" y="0"/>
                </a:lnTo>
                <a:lnTo>
                  <a:pt x="257311" y="34696"/>
                </a:lnTo>
                <a:lnTo>
                  <a:pt x="227977" y="89073"/>
                </a:lnTo>
                <a:lnTo>
                  <a:pt x="217767" y="89073"/>
                </a:lnTo>
                <a:lnTo>
                  <a:pt x="221644" y="82099"/>
                </a:lnTo>
                <a:close/>
                <a:moveTo>
                  <a:pt x="226033" y="0"/>
                </a:moveTo>
                <a:lnTo>
                  <a:pt x="256065" y="0"/>
                </a:lnTo>
                <a:lnTo>
                  <a:pt x="226543" y="53378"/>
                </a:lnTo>
                <a:lnTo>
                  <a:pt x="207329" y="89073"/>
                </a:lnTo>
                <a:lnTo>
                  <a:pt x="176710" y="89073"/>
                </a:lnTo>
                <a:lnTo>
                  <a:pt x="197387" y="52082"/>
                </a:lnTo>
                <a:cubicBezTo>
                  <a:pt x="203307" y="41978"/>
                  <a:pt x="208635" y="31096"/>
                  <a:pt x="214407" y="20733"/>
                </a:cubicBezTo>
                <a:close/>
                <a:moveTo>
                  <a:pt x="201433" y="0"/>
                </a:moveTo>
                <a:lnTo>
                  <a:pt x="211534" y="0"/>
                </a:lnTo>
                <a:lnTo>
                  <a:pt x="202123" y="17883"/>
                </a:lnTo>
                <a:lnTo>
                  <a:pt x="166570" y="89073"/>
                </a:lnTo>
                <a:lnTo>
                  <a:pt x="156378" y="89073"/>
                </a:lnTo>
                <a:lnTo>
                  <a:pt x="195166" y="11924"/>
                </a:lnTo>
                <a:close/>
                <a:moveTo>
                  <a:pt x="123757" y="0"/>
                </a:moveTo>
                <a:lnTo>
                  <a:pt x="161549" y="0"/>
                </a:lnTo>
                <a:lnTo>
                  <a:pt x="144260" y="33413"/>
                </a:lnTo>
                <a:lnTo>
                  <a:pt x="117605" y="89073"/>
                </a:lnTo>
                <a:lnTo>
                  <a:pt x="76873" y="89073"/>
                </a:lnTo>
                <a:lnTo>
                  <a:pt x="101042" y="42739"/>
                </a:lnTo>
                <a:close/>
                <a:moveTo>
                  <a:pt x="56235" y="0"/>
                </a:moveTo>
                <a:lnTo>
                  <a:pt x="77643" y="0"/>
                </a:lnTo>
                <a:lnTo>
                  <a:pt x="75140" y="5954"/>
                </a:lnTo>
                <a:lnTo>
                  <a:pt x="78399" y="0"/>
                </a:lnTo>
                <a:lnTo>
                  <a:pt x="100298" y="0"/>
                </a:lnTo>
                <a:lnTo>
                  <a:pt x="82393" y="37299"/>
                </a:lnTo>
                <a:lnTo>
                  <a:pt x="58084" y="89073"/>
                </a:lnTo>
                <a:lnTo>
                  <a:pt x="28556" y="89073"/>
                </a:lnTo>
                <a:lnTo>
                  <a:pt x="38623" y="67324"/>
                </a:lnTo>
                <a:cubicBezTo>
                  <a:pt x="42768" y="56178"/>
                  <a:pt x="48837" y="47105"/>
                  <a:pt x="51057" y="34404"/>
                </a:cubicBezTo>
                <a:cubicBezTo>
                  <a:pt x="53130" y="33367"/>
                  <a:pt x="53722" y="29738"/>
                  <a:pt x="54166" y="26627"/>
                </a:cubicBezTo>
                <a:cubicBezTo>
                  <a:pt x="55202" y="24812"/>
                  <a:pt x="56534" y="23776"/>
                  <a:pt x="57718" y="21961"/>
                </a:cubicBezTo>
                <a:cubicBezTo>
                  <a:pt x="57718" y="20406"/>
                  <a:pt x="57866" y="18851"/>
                  <a:pt x="57866" y="17554"/>
                </a:cubicBezTo>
                <a:cubicBezTo>
                  <a:pt x="55498" y="22480"/>
                  <a:pt x="52686" y="26886"/>
                  <a:pt x="50169" y="31811"/>
                </a:cubicBezTo>
                <a:lnTo>
                  <a:pt x="23713" y="89073"/>
                </a:lnTo>
                <a:lnTo>
                  <a:pt x="13918" y="89073"/>
                </a:lnTo>
                <a:lnTo>
                  <a:pt x="44799" y="22533"/>
                </a:lnTo>
                <a:close/>
                <a:moveTo>
                  <a:pt x="35976" y="0"/>
                </a:moveTo>
                <a:lnTo>
                  <a:pt x="46846" y="0"/>
                </a:lnTo>
                <a:lnTo>
                  <a:pt x="7802" y="89073"/>
                </a:lnTo>
                <a:lnTo>
                  <a:pt x="0" y="89073"/>
                </a:lnTo>
                <a:lnTo>
                  <a:pt x="0" y="85763"/>
                </a:lnTo>
                <a:close/>
                <a:moveTo>
                  <a:pt x="0" y="0"/>
                </a:moveTo>
                <a:lnTo>
                  <a:pt x="7932" y="0"/>
                </a:lnTo>
                <a:lnTo>
                  <a:pt x="0" y="16960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" name="PA_任意多边形 7"/>
          <p:cNvSpPr>
            <a:spLocks/>
          </p:cNvSpPr>
          <p:nvPr>
            <p:custDataLst>
              <p:tags r:id="rId6"/>
            </p:custDataLst>
          </p:nvPr>
        </p:nvSpPr>
        <p:spPr bwMode="auto">
          <a:xfrm>
            <a:off x="6451493" y="3844991"/>
            <a:ext cx="737179" cy="1085035"/>
          </a:xfrm>
          <a:custGeom>
            <a:avLst/>
            <a:gdLst/>
            <a:ahLst/>
            <a:cxnLst/>
            <a:rect l="l" t="t" r="r" b="b"/>
            <a:pathLst>
              <a:path w="362955" h="534223">
                <a:moveTo>
                  <a:pt x="204429" y="448145"/>
                </a:moveTo>
                <a:lnTo>
                  <a:pt x="184855" y="485176"/>
                </a:lnTo>
                <a:lnTo>
                  <a:pt x="159894" y="532537"/>
                </a:lnTo>
                <a:lnTo>
                  <a:pt x="145107" y="530492"/>
                </a:lnTo>
                <a:lnTo>
                  <a:pt x="153245" y="513739"/>
                </a:lnTo>
                <a:cubicBezTo>
                  <a:pt x="152653" y="513092"/>
                  <a:pt x="152024" y="512963"/>
                  <a:pt x="151377" y="512995"/>
                </a:cubicBezTo>
                <a:cubicBezTo>
                  <a:pt x="150729" y="513027"/>
                  <a:pt x="150063" y="513222"/>
                  <a:pt x="149397" y="513222"/>
                </a:cubicBezTo>
                <a:cubicBezTo>
                  <a:pt x="146733" y="518918"/>
                  <a:pt x="144217" y="524874"/>
                  <a:pt x="141109" y="529794"/>
                </a:cubicBezTo>
                <a:lnTo>
                  <a:pt x="141038" y="529929"/>
                </a:lnTo>
                <a:lnTo>
                  <a:pt x="131441" y="528601"/>
                </a:lnTo>
                <a:lnTo>
                  <a:pt x="137048" y="517557"/>
                </a:lnTo>
                <a:cubicBezTo>
                  <a:pt x="144005" y="505123"/>
                  <a:pt x="151109" y="493207"/>
                  <a:pt x="157917" y="480255"/>
                </a:cubicBezTo>
                <a:lnTo>
                  <a:pt x="173814" y="452944"/>
                </a:lnTo>
                <a:lnTo>
                  <a:pt x="181460" y="455531"/>
                </a:lnTo>
                <a:close/>
                <a:moveTo>
                  <a:pt x="155688" y="446812"/>
                </a:moveTo>
                <a:lnTo>
                  <a:pt x="163552" y="449473"/>
                </a:lnTo>
                <a:lnTo>
                  <a:pt x="122503" y="527365"/>
                </a:lnTo>
                <a:lnTo>
                  <a:pt x="113590" y="526132"/>
                </a:lnTo>
                <a:lnTo>
                  <a:pt x="118404" y="518113"/>
                </a:lnTo>
                <a:cubicBezTo>
                  <a:pt x="126400" y="504129"/>
                  <a:pt x="133656" y="488850"/>
                  <a:pt x="141356" y="474607"/>
                </a:cubicBezTo>
                <a:close/>
                <a:moveTo>
                  <a:pt x="350591" y="446706"/>
                </a:moveTo>
                <a:lnTo>
                  <a:pt x="350021" y="449461"/>
                </a:lnTo>
                <a:lnTo>
                  <a:pt x="347536" y="452434"/>
                </a:lnTo>
                <a:close/>
                <a:moveTo>
                  <a:pt x="136831" y="440433"/>
                </a:moveTo>
                <a:lnTo>
                  <a:pt x="147331" y="443986"/>
                </a:lnTo>
                <a:lnTo>
                  <a:pt x="145205" y="447933"/>
                </a:lnTo>
                <a:lnTo>
                  <a:pt x="106610" y="525166"/>
                </a:lnTo>
                <a:lnTo>
                  <a:pt x="103395" y="524722"/>
                </a:lnTo>
                <a:lnTo>
                  <a:pt x="95725" y="520774"/>
                </a:lnTo>
                <a:lnTo>
                  <a:pt x="109454" y="492975"/>
                </a:lnTo>
                <a:close/>
                <a:moveTo>
                  <a:pt x="120858" y="431234"/>
                </a:moveTo>
                <a:lnTo>
                  <a:pt x="125035" y="436443"/>
                </a:lnTo>
                <a:lnTo>
                  <a:pt x="127121" y="437149"/>
                </a:lnTo>
                <a:lnTo>
                  <a:pt x="89760" y="517703"/>
                </a:lnTo>
                <a:lnTo>
                  <a:pt x="82190" y="513807"/>
                </a:lnTo>
                <a:close/>
                <a:moveTo>
                  <a:pt x="102509" y="391036"/>
                </a:moveTo>
                <a:lnTo>
                  <a:pt x="106701" y="410576"/>
                </a:lnTo>
                <a:lnTo>
                  <a:pt x="64468" y="504685"/>
                </a:lnTo>
                <a:lnTo>
                  <a:pt x="54397" y="499501"/>
                </a:lnTo>
                <a:lnTo>
                  <a:pt x="75935" y="448652"/>
                </a:lnTo>
                <a:cubicBezTo>
                  <a:pt x="82446" y="433369"/>
                  <a:pt x="89401" y="418603"/>
                  <a:pt x="96356" y="403838"/>
                </a:cubicBezTo>
                <a:close/>
                <a:moveTo>
                  <a:pt x="362911" y="386625"/>
                </a:moveTo>
                <a:lnTo>
                  <a:pt x="362955" y="386884"/>
                </a:lnTo>
                <a:lnTo>
                  <a:pt x="358128" y="410237"/>
                </a:lnTo>
                <a:lnTo>
                  <a:pt x="353012" y="418566"/>
                </a:lnTo>
                <a:lnTo>
                  <a:pt x="306017" y="498348"/>
                </a:lnTo>
                <a:lnTo>
                  <a:pt x="292608" y="504705"/>
                </a:lnTo>
                <a:lnTo>
                  <a:pt x="323866" y="450692"/>
                </a:lnTo>
                <a:cubicBezTo>
                  <a:pt x="332447" y="436184"/>
                  <a:pt x="341324" y="422453"/>
                  <a:pt x="349757" y="407944"/>
                </a:cubicBezTo>
                <a:close/>
                <a:moveTo>
                  <a:pt x="353204" y="339658"/>
                </a:moveTo>
                <a:lnTo>
                  <a:pt x="355630" y="343854"/>
                </a:lnTo>
                <a:lnTo>
                  <a:pt x="360501" y="372466"/>
                </a:lnTo>
                <a:lnTo>
                  <a:pt x="281563" y="509942"/>
                </a:lnTo>
                <a:lnTo>
                  <a:pt x="257635" y="521287"/>
                </a:lnTo>
                <a:lnTo>
                  <a:pt x="261796" y="513182"/>
                </a:lnTo>
                <a:cubicBezTo>
                  <a:pt x="277636" y="482881"/>
                  <a:pt x="293475" y="452580"/>
                  <a:pt x="309611" y="422796"/>
                </a:cubicBezTo>
                <a:cubicBezTo>
                  <a:pt x="316716" y="409588"/>
                  <a:pt x="323674" y="396121"/>
                  <a:pt x="330335" y="382395"/>
                </a:cubicBezTo>
                <a:close/>
                <a:moveTo>
                  <a:pt x="328999" y="301806"/>
                </a:moveTo>
                <a:lnTo>
                  <a:pt x="333655" y="305847"/>
                </a:lnTo>
                <a:lnTo>
                  <a:pt x="335286" y="308668"/>
                </a:lnTo>
                <a:lnTo>
                  <a:pt x="325763" y="326668"/>
                </a:lnTo>
                <a:cubicBezTo>
                  <a:pt x="323099" y="332367"/>
                  <a:pt x="321471" y="339361"/>
                  <a:pt x="318955" y="345318"/>
                </a:cubicBezTo>
                <a:lnTo>
                  <a:pt x="338286" y="313856"/>
                </a:lnTo>
                <a:lnTo>
                  <a:pt x="343845" y="323470"/>
                </a:lnTo>
                <a:lnTo>
                  <a:pt x="255908" y="476901"/>
                </a:lnTo>
                <a:lnTo>
                  <a:pt x="229521" y="527208"/>
                </a:lnTo>
                <a:lnTo>
                  <a:pt x="216178" y="528838"/>
                </a:lnTo>
                <a:lnTo>
                  <a:pt x="216244" y="528705"/>
                </a:lnTo>
                <a:cubicBezTo>
                  <a:pt x="231192" y="497104"/>
                  <a:pt x="246288" y="466022"/>
                  <a:pt x="261532" y="434680"/>
                </a:cubicBezTo>
                <a:cubicBezTo>
                  <a:pt x="276776" y="403857"/>
                  <a:pt x="292020" y="373033"/>
                  <a:pt x="307707" y="342728"/>
                </a:cubicBezTo>
                <a:close/>
                <a:moveTo>
                  <a:pt x="306328" y="282127"/>
                </a:moveTo>
                <a:lnTo>
                  <a:pt x="322073" y="295793"/>
                </a:lnTo>
                <a:lnTo>
                  <a:pt x="318951" y="301257"/>
                </a:lnTo>
                <a:cubicBezTo>
                  <a:pt x="302374" y="333637"/>
                  <a:pt x="285797" y="366276"/>
                  <a:pt x="269072" y="398398"/>
                </a:cubicBezTo>
                <a:cubicBezTo>
                  <a:pt x="254123" y="427669"/>
                  <a:pt x="238582" y="456423"/>
                  <a:pt x="223337" y="485176"/>
                </a:cubicBezTo>
                <a:lnTo>
                  <a:pt x="198135" y="531041"/>
                </a:lnTo>
                <a:lnTo>
                  <a:pt x="172083" y="534223"/>
                </a:lnTo>
                <a:lnTo>
                  <a:pt x="169452" y="533859"/>
                </a:lnTo>
                <a:lnTo>
                  <a:pt x="215867" y="444468"/>
                </a:lnTo>
                <a:lnTo>
                  <a:pt x="238219" y="437281"/>
                </a:lnTo>
                <a:cubicBezTo>
                  <a:pt x="253065" y="425114"/>
                  <a:pt x="260487" y="408426"/>
                  <a:pt x="260487" y="387218"/>
                </a:cubicBezTo>
                <a:lnTo>
                  <a:pt x="257141" y="368620"/>
                </a:lnTo>
                <a:lnTo>
                  <a:pt x="267444" y="349957"/>
                </a:lnTo>
                <a:cubicBezTo>
                  <a:pt x="272180" y="341668"/>
                  <a:pt x="276324" y="332601"/>
                  <a:pt x="281356" y="324571"/>
                </a:cubicBezTo>
                <a:cubicBezTo>
                  <a:pt x="287869" y="313691"/>
                  <a:pt x="294233" y="303070"/>
                  <a:pt x="300597" y="291932"/>
                </a:cubicBezTo>
                <a:close/>
                <a:moveTo>
                  <a:pt x="272992" y="264090"/>
                </a:moveTo>
                <a:lnTo>
                  <a:pt x="281375" y="267778"/>
                </a:lnTo>
                <a:lnTo>
                  <a:pt x="278248" y="274576"/>
                </a:lnTo>
                <a:lnTo>
                  <a:pt x="282186" y="268135"/>
                </a:lnTo>
                <a:lnTo>
                  <a:pt x="298452" y="275290"/>
                </a:lnTo>
                <a:lnTo>
                  <a:pt x="300919" y="277431"/>
                </a:lnTo>
                <a:lnTo>
                  <a:pt x="258119" y="350216"/>
                </a:lnTo>
                <a:lnTo>
                  <a:pt x="254336" y="356926"/>
                </a:lnTo>
                <a:lnTo>
                  <a:pt x="239809" y="333891"/>
                </a:lnTo>
                <a:lnTo>
                  <a:pt x="239421" y="333584"/>
                </a:lnTo>
                <a:close/>
                <a:moveTo>
                  <a:pt x="97510" y="259250"/>
                </a:moveTo>
                <a:lnTo>
                  <a:pt x="88700" y="274381"/>
                </a:lnTo>
                <a:cubicBezTo>
                  <a:pt x="83815" y="282672"/>
                  <a:pt x="78931" y="291481"/>
                  <a:pt x="73751" y="298995"/>
                </a:cubicBezTo>
                <a:cubicBezTo>
                  <a:pt x="69607" y="305213"/>
                  <a:pt x="65759" y="311949"/>
                  <a:pt x="61763" y="318426"/>
                </a:cubicBezTo>
                <a:cubicBezTo>
                  <a:pt x="47999" y="341226"/>
                  <a:pt x="33939" y="362989"/>
                  <a:pt x="19878" y="385271"/>
                </a:cubicBezTo>
                <a:lnTo>
                  <a:pt x="3203" y="411933"/>
                </a:lnTo>
                <a:lnTo>
                  <a:pt x="0" y="396622"/>
                </a:lnTo>
                <a:lnTo>
                  <a:pt x="1822" y="393821"/>
                </a:lnTo>
                <a:cubicBezTo>
                  <a:pt x="4042" y="389416"/>
                  <a:pt x="6262" y="385012"/>
                  <a:pt x="8630" y="380866"/>
                </a:cubicBezTo>
                <a:cubicBezTo>
                  <a:pt x="18398" y="363767"/>
                  <a:pt x="28166" y="346667"/>
                  <a:pt x="37343" y="328531"/>
                </a:cubicBezTo>
                <a:lnTo>
                  <a:pt x="65817" y="276555"/>
                </a:lnTo>
                <a:close/>
                <a:moveTo>
                  <a:pt x="177356" y="210961"/>
                </a:moveTo>
                <a:lnTo>
                  <a:pt x="182799" y="213759"/>
                </a:lnTo>
                <a:lnTo>
                  <a:pt x="186774" y="211668"/>
                </a:lnTo>
                <a:lnTo>
                  <a:pt x="125897" y="330179"/>
                </a:lnTo>
                <a:lnTo>
                  <a:pt x="120766" y="334645"/>
                </a:lnTo>
                <a:cubicBezTo>
                  <a:pt x="114431" y="342179"/>
                  <a:pt x="109680" y="350356"/>
                  <a:pt x="106513" y="359174"/>
                </a:cubicBezTo>
                <a:lnTo>
                  <a:pt x="103501" y="377166"/>
                </a:lnTo>
                <a:lnTo>
                  <a:pt x="99347" y="385964"/>
                </a:lnTo>
                <a:cubicBezTo>
                  <a:pt x="91651" y="400729"/>
                  <a:pt x="84695" y="416531"/>
                  <a:pt x="77444" y="431814"/>
                </a:cubicBezTo>
                <a:lnTo>
                  <a:pt x="46923" y="494877"/>
                </a:lnTo>
                <a:lnTo>
                  <a:pt x="40776" y="487351"/>
                </a:lnTo>
                <a:lnTo>
                  <a:pt x="160468" y="241160"/>
                </a:lnTo>
                <a:close/>
                <a:moveTo>
                  <a:pt x="162524" y="203338"/>
                </a:moveTo>
                <a:lnTo>
                  <a:pt x="171102" y="207747"/>
                </a:lnTo>
                <a:lnTo>
                  <a:pt x="150850" y="245290"/>
                </a:lnTo>
                <a:cubicBezTo>
                  <a:pt x="138566" y="268344"/>
                  <a:pt x="126579" y="291656"/>
                  <a:pt x="113999" y="314451"/>
                </a:cubicBezTo>
                <a:cubicBezTo>
                  <a:pt x="104824" y="331029"/>
                  <a:pt x="95352" y="347347"/>
                  <a:pt x="86028" y="363925"/>
                </a:cubicBezTo>
                <a:cubicBezTo>
                  <a:pt x="70045" y="392418"/>
                  <a:pt x="53618" y="420394"/>
                  <a:pt x="37782" y="449146"/>
                </a:cubicBezTo>
                <a:lnTo>
                  <a:pt x="26874" y="470327"/>
                </a:lnTo>
                <a:lnTo>
                  <a:pt x="21014" y="463152"/>
                </a:lnTo>
                <a:lnTo>
                  <a:pt x="33786" y="439303"/>
                </a:lnTo>
                <a:cubicBezTo>
                  <a:pt x="51546" y="407960"/>
                  <a:pt x="69305" y="376359"/>
                  <a:pt x="87064" y="345016"/>
                </a:cubicBezTo>
                <a:cubicBezTo>
                  <a:pt x="92244" y="335691"/>
                  <a:pt x="97720" y="326884"/>
                  <a:pt x="102604" y="317300"/>
                </a:cubicBezTo>
                <a:cubicBezTo>
                  <a:pt x="111039" y="301240"/>
                  <a:pt x="119919" y="285958"/>
                  <a:pt x="128207" y="269639"/>
                </a:cubicBezTo>
                <a:close/>
                <a:moveTo>
                  <a:pt x="217263" y="193408"/>
                </a:moveTo>
                <a:lnTo>
                  <a:pt x="212078" y="202304"/>
                </a:lnTo>
                <a:cubicBezTo>
                  <a:pt x="205271" y="214220"/>
                  <a:pt x="198316" y="225877"/>
                  <a:pt x="191657" y="238052"/>
                </a:cubicBezTo>
                <a:lnTo>
                  <a:pt x="152777" y="309789"/>
                </a:lnTo>
                <a:lnTo>
                  <a:pt x="144520" y="313967"/>
                </a:lnTo>
                <a:lnTo>
                  <a:pt x="138235" y="319438"/>
                </a:lnTo>
                <a:lnTo>
                  <a:pt x="172715" y="253594"/>
                </a:lnTo>
                <a:lnTo>
                  <a:pt x="202293" y="203500"/>
                </a:lnTo>
                <a:lnTo>
                  <a:pt x="211074" y="198879"/>
                </a:lnTo>
                <a:close/>
                <a:moveTo>
                  <a:pt x="143794" y="189920"/>
                </a:moveTo>
                <a:lnTo>
                  <a:pt x="154378" y="199151"/>
                </a:lnTo>
                <a:lnTo>
                  <a:pt x="155640" y="199800"/>
                </a:lnTo>
                <a:lnTo>
                  <a:pt x="122888" y="261686"/>
                </a:lnTo>
                <a:cubicBezTo>
                  <a:pt x="100392" y="303917"/>
                  <a:pt x="78043" y="346148"/>
                  <a:pt x="54955" y="387343"/>
                </a:cubicBezTo>
                <a:lnTo>
                  <a:pt x="14771" y="455507"/>
                </a:lnTo>
                <a:lnTo>
                  <a:pt x="11475" y="451470"/>
                </a:lnTo>
                <a:lnTo>
                  <a:pt x="7669" y="433279"/>
                </a:lnTo>
                <a:lnTo>
                  <a:pt x="34679" y="385012"/>
                </a:lnTo>
                <a:cubicBezTo>
                  <a:pt x="40747" y="374648"/>
                  <a:pt x="47407" y="365062"/>
                  <a:pt x="53179" y="354439"/>
                </a:cubicBezTo>
                <a:cubicBezTo>
                  <a:pt x="63243" y="335526"/>
                  <a:pt x="73899" y="317908"/>
                  <a:pt x="84259" y="299513"/>
                </a:cubicBezTo>
                <a:cubicBezTo>
                  <a:pt x="98320" y="275159"/>
                  <a:pt x="112084" y="250286"/>
                  <a:pt x="125700" y="225155"/>
                </a:cubicBezTo>
                <a:close/>
                <a:moveTo>
                  <a:pt x="125091" y="166098"/>
                </a:moveTo>
                <a:lnTo>
                  <a:pt x="130731" y="175730"/>
                </a:lnTo>
                <a:lnTo>
                  <a:pt x="122740" y="191991"/>
                </a:lnTo>
                <a:cubicBezTo>
                  <a:pt x="121704" y="193805"/>
                  <a:pt x="122148" y="196655"/>
                  <a:pt x="122148" y="198987"/>
                </a:cubicBezTo>
                <a:cubicBezTo>
                  <a:pt x="122888" y="196655"/>
                  <a:pt x="123480" y="194064"/>
                  <a:pt x="124664" y="192250"/>
                </a:cubicBezTo>
                <a:lnTo>
                  <a:pt x="132484" y="178725"/>
                </a:lnTo>
                <a:lnTo>
                  <a:pt x="134077" y="181445"/>
                </a:lnTo>
                <a:lnTo>
                  <a:pt x="139752" y="186395"/>
                </a:lnTo>
                <a:lnTo>
                  <a:pt x="134432" y="195878"/>
                </a:lnTo>
                <a:cubicBezTo>
                  <a:pt x="126884" y="208314"/>
                  <a:pt x="119484" y="221009"/>
                  <a:pt x="112232" y="233964"/>
                </a:cubicBezTo>
                <a:lnTo>
                  <a:pt x="101753" y="251963"/>
                </a:lnTo>
                <a:lnTo>
                  <a:pt x="84449" y="242545"/>
                </a:lnTo>
                <a:lnTo>
                  <a:pt x="113564" y="189400"/>
                </a:lnTo>
                <a:close/>
                <a:moveTo>
                  <a:pt x="344361" y="160767"/>
                </a:moveTo>
                <a:lnTo>
                  <a:pt x="343429" y="166816"/>
                </a:lnTo>
                <a:cubicBezTo>
                  <a:pt x="339340" y="179164"/>
                  <a:pt x="333208" y="190598"/>
                  <a:pt x="325032" y="201118"/>
                </a:cubicBezTo>
                <a:lnTo>
                  <a:pt x="317183" y="208496"/>
                </a:lnTo>
                <a:lnTo>
                  <a:pt x="329311" y="187020"/>
                </a:lnTo>
                <a:close/>
                <a:moveTo>
                  <a:pt x="349021" y="124561"/>
                </a:moveTo>
                <a:lnTo>
                  <a:pt x="349561" y="127030"/>
                </a:lnTo>
                <a:lnTo>
                  <a:pt x="347244" y="142058"/>
                </a:lnTo>
                <a:lnTo>
                  <a:pt x="302439" y="222354"/>
                </a:lnTo>
                <a:lnTo>
                  <a:pt x="294371" y="229937"/>
                </a:lnTo>
                <a:lnTo>
                  <a:pt x="287794" y="233513"/>
                </a:lnTo>
                <a:close/>
                <a:moveTo>
                  <a:pt x="340043" y="83513"/>
                </a:moveTo>
                <a:lnTo>
                  <a:pt x="343845" y="100896"/>
                </a:lnTo>
                <a:lnTo>
                  <a:pt x="299147" y="178554"/>
                </a:lnTo>
                <a:cubicBezTo>
                  <a:pt x="291304" y="193576"/>
                  <a:pt x="283610" y="208598"/>
                  <a:pt x="275768" y="223619"/>
                </a:cubicBezTo>
                <a:lnTo>
                  <a:pt x="264735" y="246049"/>
                </a:lnTo>
                <a:lnTo>
                  <a:pt x="251446" y="253273"/>
                </a:lnTo>
                <a:lnTo>
                  <a:pt x="251446" y="254613"/>
                </a:lnTo>
                <a:lnTo>
                  <a:pt x="258908" y="257895"/>
                </a:lnTo>
                <a:lnTo>
                  <a:pt x="233598" y="309347"/>
                </a:lnTo>
                <a:lnTo>
                  <a:pt x="226699" y="323520"/>
                </a:lnTo>
                <a:lnTo>
                  <a:pt x="213962" y="313444"/>
                </a:lnTo>
                <a:lnTo>
                  <a:pt x="208889" y="311158"/>
                </a:lnTo>
                <a:lnTo>
                  <a:pt x="327112" y="104222"/>
                </a:lnTo>
                <a:close/>
                <a:moveTo>
                  <a:pt x="44505" y="58443"/>
                </a:moveTo>
                <a:lnTo>
                  <a:pt x="20235" y="110973"/>
                </a:lnTo>
                <a:lnTo>
                  <a:pt x="27213" y="79102"/>
                </a:lnTo>
                <a:close/>
                <a:moveTo>
                  <a:pt x="318621" y="51123"/>
                </a:moveTo>
                <a:lnTo>
                  <a:pt x="325248" y="58917"/>
                </a:lnTo>
                <a:lnTo>
                  <a:pt x="301662" y="99983"/>
                </a:lnTo>
                <a:lnTo>
                  <a:pt x="191401" y="303279"/>
                </a:lnTo>
                <a:lnTo>
                  <a:pt x="183251" y="299607"/>
                </a:lnTo>
                <a:lnTo>
                  <a:pt x="227826" y="215256"/>
                </a:lnTo>
                <a:cubicBezTo>
                  <a:pt x="243659" y="185985"/>
                  <a:pt x="259639" y="156972"/>
                  <a:pt x="275471" y="127700"/>
                </a:cubicBezTo>
                <a:cubicBezTo>
                  <a:pt x="282574" y="115266"/>
                  <a:pt x="289676" y="102832"/>
                  <a:pt x="296483" y="89881"/>
                </a:cubicBezTo>
                <a:close/>
                <a:moveTo>
                  <a:pt x="304386" y="34378"/>
                </a:moveTo>
                <a:lnTo>
                  <a:pt x="310241" y="41265"/>
                </a:lnTo>
                <a:lnTo>
                  <a:pt x="287845" y="76929"/>
                </a:lnTo>
                <a:cubicBezTo>
                  <a:pt x="280002" y="88067"/>
                  <a:pt x="272898" y="100760"/>
                  <a:pt x="265499" y="112417"/>
                </a:cubicBezTo>
                <a:lnTo>
                  <a:pt x="246097" y="144244"/>
                </a:lnTo>
                <a:lnTo>
                  <a:pt x="247428" y="136406"/>
                </a:lnTo>
                <a:lnTo>
                  <a:pt x="246156" y="129213"/>
                </a:lnTo>
                <a:lnTo>
                  <a:pt x="272898" y="83923"/>
                </a:lnTo>
                <a:close/>
                <a:moveTo>
                  <a:pt x="282648" y="22679"/>
                </a:moveTo>
                <a:lnTo>
                  <a:pt x="288375" y="25515"/>
                </a:lnTo>
                <a:lnTo>
                  <a:pt x="279454" y="40404"/>
                </a:lnTo>
                <a:cubicBezTo>
                  <a:pt x="271314" y="54651"/>
                  <a:pt x="262731" y="68380"/>
                  <a:pt x="254591" y="82886"/>
                </a:cubicBezTo>
                <a:lnTo>
                  <a:pt x="240671" y="108138"/>
                </a:lnTo>
                <a:lnTo>
                  <a:pt x="237452" y="103498"/>
                </a:lnTo>
                <a:close/>
                <a:moveTo>
                  <a:pt x="98758" y="17284"/>
                </a:moveTo>
                <a:lnTo>
                  <a:pt x="86040" y="43778"/>
                </a:lnTo>
                <a:cubicBezTo>
                  <a:pt x="77899" y="61135"/>
                  <a:pt x="69611" y="78751"/>
                  <a:pt x="61471" y="96107"/>
                </a:cubicBezTo>
                <a:lnTo>
                  <a:pt x="24241" y="179753"/>
                </a:lnTo>
                <a:lnTo>
                  <a:pt x="20642" y="172801"/>
                </a:lnTo>
                <a:lnTo>
                  <a:pt x="19923" y="167925"/>
                </a:lnTo>
                <a:lnTo>
                  <a:pt x="25357" y="155172"/>
                </a:lnTo>
                <a:cubicBezTo>
                  <a:pt x="26541" y="152063"/>
                  <a:pt x="28169" y="149732"/>
                  <a:pt x="29501" y="146882"/>
                </a:cubicBezTo>
                <a:cubicBezTo>
                  <a:pt x="31277" y="142478"/>
                  <a:pt x="32165" y="137038"/>
                  <a:pt x="33793" y="132634"/>
                </a:cubicBezTo>
                <a:cubicBezTo>
                  <a:pt x="35717" y="130303"/>
                  <a:pt x="38973" y="129007"/>
                  <a:pt x="38233" y="123567"/>
                </a:cubicBezTo>
                <a:cubicBezTo>
                  <a:pt x="36901" y="125122"/>
                  <a:pt x="35569" y="126676"/>
                  <a:pt x="34385" y="128489"/>
                </a:cubicBezTo>
                <a:cubicBezTo>
                  <a:pt x="32017" y="131080"/>
                  <a:pt x="32165" y="136520"/>
                  <a:pt x="30093" y="139629"/>
                </a:cubicBezTo>
                <a:lnTo>
                  <a:pt x="18885" y="160880"/>
                </a:lnTo>
                <a:lnTo>
                  <a:pt x="15033" y="134731"/>
                </a:lnTo>
                <a:lnTo>
                  <a:pt x="15900" y="130773"/>
                </a:lnTo>
                <a:lnTo>
                  <a:pt x="42270" y="73803"/>
                </a:lnTo>
                <a:lnTo>
                  <a:pt x="51004" y="50678"/>
                </a:lnTo>
                <a:lnTo>
                  <a:pt x="63755" y="35445"/>
                </a:lnTo>
                <a:close/>
                <a:moveTo>
                  <a:pt x="268049" y="15448"/>
                </a:moveTo>
                <a:lnTo>
                  <a:pt x="274044" y="18418"/>
                </a:lnTo>
                <a:lnTo>
                  <a:pt x="260958" y="41175"/>
                </a:lnTo>
                <a:lnTo>
                  <a:pt x="231762" y="95298"/>
                </a:lnTo>
                <a:lnTo>
                  <a:pt x="229847" y="92539"/>
                </a:lnTo>
                <a:lnTo>
                  <a:pt x="224181" y="90575"/>
                </a:lnTo>
                <a:lnTo>
                  <a:pt x="225291" y="88578"/>
                </a:lnTo>
                <a:close/>
                <a:moveTo>
                  <a:pt x="135474" y="13744"/>
                </a:moveTo>
                <a:cubicBezTo>
                  <a:pt x="133248" y="15037"/>
                  <a:pt x="132358" y="19432"/>
                  <a:pt x="130133" y="20466"/>
                </a:cubicBezTo>
                <a:cubicBezTo>
                  <a:pt x="127314" y="25378"/>
                  <a:pt x="124643" y="30290"/>
                  <a:pt x="122121" y="35461"/>
                </a:cubicBezTo>
                <a:cubicBezTo>
                  <a:pt x="119599" y="41148"/>
                  <a:pt x="116483" y="46319"/>
                  <a:pt x="113812" y="52007"/>
                </a:cubicBezTo>
                <a:cubicBezTo>
                  <a:pt x="111587" y="56402"/>
                  <a:pt x="109955" y="61831"/>
                  <a:pt x="106987" y="64933"/>
                </a:cubicBezTo>
                <a:cubicBezTo>
                  <a:pt x="108026" y="65192"/>
                  <a:pt x="109064" y="65192"/>
                  <a:pt x="109955" y="65192"/>
                </a:cubicBezTo>
                <a:cubicBezTo>
                  <a:pt x="114406" y="55109"/>
                  <a:pt x="120340" y="47095"/>
                  <a:pt x="126127" y="39080"/>
                </a:cubicBezTo>
                <a:cubicBezTo>
                  <a:pt x="129242" y="34168"/>
                  <a:pt x="131320" y="27446"/>
                  <a:pt x="133100" y="20724"/>
                </a:cubicBezTo>
                <a:cubicBezTo>
                  <a:pt x="133842" y="18398"/>
                  <a:pt x="135029" y="16329"/>
                  <a:pt x="135474" y="13744"/>
                </a:cubicBezTo>
                <a:close/>
                <a:moveTo>
                  <a:pt x="231068" y="4004"/>
                </a:moveTo>
                <a:lnTo>
                  <a:pt x="250023" y="6521"/>
                </a:lnTo>
                <a:lnTo>
                  <a:pt x="257611" y="10279"/>
                </a:lnTo>
                <a:lnTo>
                  <a:pt x="230190" y="59857"/>
                </a:lnTo>
                <a:lnTo>
                  <a:pt x="215310" y="87500"/>
                </a:lnTo>
                <a:lnTo>
                  <a:pt x="189800" y="78659"/>
                </a:lnTo>
                <a:lnTo>
                  <a:pt x="201034" y="58561"/>
                </a:lnTo>
                <a:cubicBezTo>
                  <a:pt x="206954" y="48457"/>
                  <a:pt x="212282" y="37575"/>
                  <a:pt x="218054" y="27212"/>
                </a:cubicBezTo>
                <a:close/>
                <a:moveTo>
                  <a:pt x="207991" y="940"/>
                </a:moveTo>
                <a:lnTo>
                  <a:pt x="217436" y="2194"/>
                </a:lnTo>
                <a:lnTo>
                  <a:pt x="205770" y="24362"/>
                </a:lnTo>
                <a:lnTo>
                  <a:pt x="178921" y="78123"/>
                </a:lnTo>
                <a:lnTo>
                  <a:pt x="166513" y="82648"/>
                </a:lnTo>
                <a:lnTo>
                  <a:pt x="198813" y="18403"/>
                </a:lnTo>
                <a:close/>
                <a:moveTo>
                  <a:pt x="168549" y="0"/>
                </a:moveTo>
                <a:lnTo>
                  <a:pt x="147907" y="39892"/>
                </a:lnTo>
                <a:lnTo>
                  <a:pt x="58857" y="225847"/>
                </a:lnTo>
                <a:lnTo>
                  <a:pt x="51386" y="218671"/>
                </a:lnTo>
                <a:lnTo>
                  <a:pt x="53330" y="213719"/>
                </a:lnTo>
                <a:lnTo>
                  <a:pt x="50889" y="218194"/>
                </a:lnTo>
                <a:lnTo>
                  <a:pt x="42766" y="210392"/>
                </a:lnTo>
                <a:lnTo>
                  <a:pt x="81637" y="138362"/>
                </a:lnTo>
                <a:cubicBezTo>
                  <a:pt x="80600" y="138362"/>
                  <a:pt x="79415" y="138362"/>
                  <a:pt x="78378" y="138362"/>
                </a:cubicBezTo>
                <a:cubicBezTo>
                  <a:pt x="78378" y="139915"/>
                  <a:pt x="78229" y="141468"/>
                  <a:pt x="78229" y="143021"/>
                </a:cubicBezTo>
                <a:cubicBezTo>
                  <a:pt x="73637" y="146646"/>
                  <a:pt x="70674" y="153894"/>
                  <a:pt x="67118" y="159848"/>
                </a:cubicBezTo>
                <a:cubicBezTo>
                  <a:pt x="65785" y="162178"/>
                  <a:pt x="64303" y="163731"/>
                  <a:pt x="62970" y="166061"/>
                </a:cubicBezTo>
                <a:lnTo>
                  <a:pt x="41035" y="208729"/>
                </a:lnTo>
                <a:lnTo>
                  <a:pt x="37468" y="205304"/>
                </a:lnTo>
                <a:lnTo>
                  <a:pt x="30397" y="191644"/>
                </a:lnTo>
                <a:lnTo>
                  <a:pt x="104689" y="49218"/>
                </a:lnTo>
                <a:lnTo>
                  <a:pt x="127750" y="5828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PA_任意多边形 8"/>
          <p:cNvSpPr/>
          <p:nvPr>
            <p:custDataLst>
              <p:tags r:id="rId7"/>
            </p:custDataLst>
          </p:nvPr>
        </p:nvSpPr>
        <p:spPr>
          <a:xfrm>
            <a:off x="3274070" y="1941162"/>
            <a:ext cx="877026" cy="1416178"/>
          </a:xfrm>
          <a:custGeom>
            <a:avLst/>
            <a:gdLst/>
            <a:ahLst/>
            <a:cxnLst/>
            <a:rect l="l" t="t" r="r" b="b"/>
            <a:pathLst>
              <a:path w="485701" h="784287">
                <a:moveTo>
                  <a:pt x="485701" y="759849"/>
                </a:moveTo>
                <a:lnTo>
                  <a:pt x="485701" y="784287"/>
                </a:lnTo>
                <a:lnTo>
                  <a:pt x="473223" y="784287"/>
                </a:lnTo>
                <a:close/>
                <a:moveTo>
                  <a:pt x="485701" y="683404"/>
                </a:moveTo>
                <a:lnTo>
                  <a:pt x="485701" y="730540"/>
                </a:lnTo>
                <a:lnTo>
                  <a:pt x="474161" y="755469"/>
                </a:lnTo>
                <a:lnTo>
                  <a:pt x="460977" y="784287"/>
                </a:lnTo>
                <a:lnTo>
                  <a:pt x="433017" y="784287"/>
                </a:lnTo>
                <a:lnTo>
                  <a:pt x="453880" y="745726"/>
                </a:lnTo>
                <a:cubicBezTo>
                  <a:pt x="461725" y="732236"/>
                  <a:pt x="468613" y="716497"/>
                  <a:pt x="476074" y="702258"/>
                </a:cubicBezTo>
                <a:close/>
                <a:moveTo>
                  <a:pt x="438272" y="656393"/>
                </a:moveTo>
                <a:lnTo>
                  <a:pt x="470656" y="656393"/>
                </a:lnTo>
                <a:lnTo>
                  <a:pt x="464977" y="670406"/>
                </a:lnTo>
                <a:cubicBezTo>
                  <a:pt x="461151" y="682397"/>
                  <a:pt x="455794" y="692140"/>
                  <a:pt x="452158" y="704506"/>
                </a:cubicBezTo>
                <a:lnTo>
                  <a:pt x="476042" y="656393"/>
                </a:lnTo>
                <a:lnTo>
                  <a:pt x="485701" y="656393"/>
                </a:lnTo>
                <a:lnTo>
                  <a:pt x="485701" y="663582"/>
                </a:lnTo>
                <a:lnTo>
                  <a:pt x="444123" y="752097"/>
                </a:lnTo>
                <a:lnTo>
                  <a:pt x="431339" y="784287"/>
                </a:lnTo>
                <a:lnTo>
                  <a:pt x="378965" y="784287"/>
                </a:lnTo>
                <a:lnTo>
                  <a:pt x="382324" y="776454"/>
                </a:lnTo>
                <a:cubicBezTo>
                  <a:pt x="393803" y="751722"/>
                  <a:pt x="405283" y="726615"/>
                  <a:pt x="416763" y="701508"/>
                </a:cubicBezTo>
                <a:close/>
                <a:moveTo>
                  <a:pt x="406599" y="656393"/>
                </a:moveTo>
                <a:lnTo>
                  <a:pt x="419785" y="656393"/>
                </a:lnTo>
                <a:lnTo>
                  <a:pt x="374311" y="742744"/>
                </a:lnTo>
                <a:lnTo>
                  <a:pt x="353351" y="784287"/>
                </a:lnTo>
                <a:lnTo>
                  <a:pt x="340988" y="784287"/>
                </a:lnTo>
                <a:lnTo>
                  <a:pt x="347721" y="770098"/>
                </a:lnTo>
                <a:cubicBezTo>
                  <a:pt x="367042" y="733002"/>
                  <a:pt x="386171" y="695532"/>
                  <a:pt x="405492" y="658437"/>
                </a:cubicBezTo>
                <a:close/>
                <a:moveTo>
                  <a:pt x="368946" y="656393"/>
                </a:moveTo>
                <a:lnTo>
                  <a:pt x="395832" y="656393"/>
                </a:lnTo>
                <a:lnTo>
                  <a:pt x="350119" y="745442"/>
                </a:lnTo>
                <a:lnTo>
                  <a:pt x="330453" y="784287"/>
                </a:lnTo>
                <a:lnTo>
                  <a:pt x="308952" y="784287"/>
                </a:lnTo>
                <a:lnTo>
                  <a:pt x="325237" y="748813"/>
                </a:lnTo>
                <a:close/>
                <a:moveTo>
                  <a:pt x="130816" y="656393"/>
                </a:moveTo>
                <a:lnTo>
                  <a:pt x="143830" y="656393"/>
                </a:lnTo>
                <a:lnTo>
                  <a:pt x="90800" y="784287"/>
                </a:lnTo>
                <a:lnTo>
                  <a:pt x="78475" y="784287"/>
                </a:lnTo>
                <a:close/>
                <a:moveTo>
                  <a:pt x="84578" y="656393"/>
                </a:moveTo>
                <a:lnTo>
                  <a:pt x="97207" y="656393"/>
                </a:lnTo>
                <a:lnTo>
                  <a:pt x="50084" y="784287"/>
                </a:lnTo>
                <a:lnTo>
                  <a:pt x="37570" y="784287"/>
                </a:lnTo>
                <a:lnTo>
                  <a:pt x="55838" y="732287"/>
                </a:lnTo>
                <a:close/>
                <a:moveTo>
                  <a:pt x="63023" y="656393"/>
                </a:moveTo>
                <a:lnTo>
                  <a:pt x="75943" y="656393"/>
                </a:lnTo>
                <a:lnTo>
                  <a:pt x="35973" y="748771"/>
                </a:lnTo>
                <a:lnTo>
                  <a:pt x="19062" y="784287"/>
                </a:lnTo>
                <a:lnTo>
                  <a:pt x="6520" y="784287"/>
                </a:lnTo>
                <a:lnTo>
                  <a:pt x="11097" y="774996"/>
                </a:lnTo>
                <a:cubicBezTo>
                  <a:pt x="19325" y="756638"/>
                  <a:pt x="27553" y="738281"/>
                  <a:pt x="35781" y="719924"/>
                </a:cubicBezTo>
                <a:close/>
                <a:moveTo>
                  <a:pt x="23516" y="656393"/>
                </a:moveTo>
                <a:lnTo>
                  <a:pt x="35502" y="656393"/>
                </a:lnTo>
                <a:lnTo>
                  <a:pt x="4479" y="723772"/>
                </a:lnTo>
                <a:lnTo>
                  <a:pt x="4479" y="696156"/>
                </a:lnTo>
                <a:close/>
                <a:moveTo>
                  <a:pt x="4479" y="656393"/>
                </a:moveTo>
                <a:lnTo>
                  <a:pt x="10585" y="656393"/>
                </a:lnTo>
                <a:lnTo>
                  <a:pt x="4479" y="667978"/>
                </a:lnTo>
                <a:close/>
                <a:moveTo>
                  <a:pt x="325957" y="632913"/>
                </a:moveTo>
                <a:lnTo>
                  <a:pt x="325957" y="656393"/>
                </a:lnTo>
                <a:lnTo>
                  <a:pt x="338092" y="656393"/>
                </a:lnTo>
                <a:lnTo>
                  <a:pt x="317623" y="696340"/>
                </a:lnTo>
                <a:lnTo>
                  <a:pt x="276384" y="784287"/>
                </a:lnTo>
                <a:lnTo>
                  <a:pt x="260595" y="784287"/>
                </a:lnTo>
                <a:lnTo>
                  <a:pt x="266338" y="771262"/>
                </a:lnTo>
                <a:cubicBezTo>
                  <a:pt x="285666" y="725560"/>
                  <a:pt x="305184" y="680607"/>
                  <a:pt x="324895" y="635279"/>
                </a:cubicBezTo>
                <a:close/>
                <a:moveTo>
                  <a:pt x="325957" y="526084"/>
                </a:moveTo>
                <a:lnTo>
                  <a:pt x="325957" y="601242"/>
                </a:lnTo>
                <a:lnTo>
                  <a:pt x="275510" y="708309"/>
                </a:lnTo>
                <a:lnTo>
                  <a:pt x="238186" y="784287"/>
                </a:lnTo>
                <a:lnTo>
                  <a:pt x="203251" y="784287"/>
                </a:lnTo>
                <a:lnTo>
                  <a:pt x="277997" y="623266"/>
                </a:lnTo>
                <a:close/>
                <a:moveTo>
                  <a:pt x="325957" y="420411"/>
                </a:moveTo>
                <a:lnTo>
                  <a:pt x="325957" y="502708"/>
                </a:lnTo>
                <a:lnTo>
                  <a:pt x="320482" y="513121"/>
                </a:lnTo>
                <a:cubicBezTo>
                  <a:pt x="310722" y="532228"/>
                  <a:pt x="301153" y="550960"/>
                  <a:pt x="291585" y="570442"/>
                </a:cubicBezTo>
                <a:cubicBezTo>
                  <a:pt x="280868" y="593669"/>
                  <a:pt x="269386" y="615024"/>
                  <a:pt x="258860" y="638251"/>
                </a:cubicBezTo>
                <a:cubicBezTo>
                  <a:pt x="247952" y="661854"/>
                  <a:pt x="236661" y="684707"/>
                  <a:pt x="225753" y="708309"/>
                </a:cubicBezTo>
                <a:lnTo>
                  <a:pt x="189955" y="784287"/>
                </a:lnTo>
                <a:lnTo>
                  <a:pt x="169825" y="784287"/>
                </a:lnTo>
                <a:lnTo>
                  <a:pt x="184882" y="749619"/>
                </a:lnTo>
                <a:cubicBezTo>
                  <a:pt x="184117" y="748682"/>
                  <a:pt x="183304" y="748495"/>
                  <a:pt x="182466" y="748542"/>
                </a:cubicBezTo>
                <a:cubicBezTo>
                  <a:pt x="181629" y="748589"/>
                  <a:pt x="180768" y="748870"/>
                  <a:pt x="179907" y="748870"/>
                </a:cubicBezTo>
                <a:cubicBezTo>
                  <a:pt x="176462" y="757109"/>
                  <a:pt x="173209" y="765722"/>
                  <a:pt x="169191" y="772838"/>
                </a:cubicBezTo>
                <a:lnTo>
                  <a:pt x="163778" y="784287"/>
                </a:lnTo>
                <a:lnTo>
                  <a:pt x="150710" y="784287"/>
                </a:lnTo>
                <a:lnTo>
                  <a:pt x="163940" y="755140"/>
                </a:lnTo>
                <a:cubicBezTo>
                  <a:pt x="172934" y="737157"/>
                  <a:pt x="182120" y="719923"/>
                  <a:pt x="190923" y="701191"/>
                </a:cubicBezTo>
                <a:cubicBezTo>
                  <a:pt x="200683" y="680211"/>
                  <a:pt x="211400" y="660730"/>
                  <a:pt x="222117" y="641249"/>
                </a:cubicBezTo>
                <a:cubicBezTo>
                  <a:pt x="237618" y="609030"/>
                  <a:pt x="254459" y="579433"/>
                  <a:pt x="270534" y="549087"/>
                </a:cubicBezTo>
                <a:cubicBezTo>
                  <a:pt x="276084" y="538222"/>
                  <a:pt x="280485" y="525859"/>
                  <a:pt x="285270" y="514620"/>
                </a:cubicBezTo>
                <a:close/>
                <a:moveTo>
                  <a:pt x="325957" y="321288"/>
                </a:moveTo>
                <a:lnTo>
                  <a:pt x="325957" y="369471"/>
                </a:lnTo>
                <a:lnTo>
                  <a:pt x="288777" y="454014"/>
                </a:lnTo>
                <a:cubicBezTo>
                  <a:pt x="268879" y="499338"/>
                  <a:pt x="249557" y="545785"/>
                  <a:pt x="229277" y="590734"/>
                </a:cubicBezTo>
                <a:cubicBezTo>
                  <a:pt x="200771" y="655535"/>
                  <a:pt x="171308" y="718464"/>
                  <a:pt x="140506" y="779145"/>
                </a:cubicBezTo>
                <a:lnTo>
                  <a:pt x="137819" y="784287"/>
                </a:lnTo>
                <a:lnTo>
                  <a:pt x="124621" y="784287"/>
                </a:lnTo>
                <a:lnTo>
                  <a:pt x="139834" y="755944"/>
                </a:lnTo>
                <a:cubicBezTo>
                  <a:pt x="150172" y="735720"/>
                  <a:pt x="159553" y="713622"/>
                  <a:pt x="169509" y="693023"/>
                </a:cubicBezTo>
                <a:cubicBezTo>
                  <a:pt x="179273" y="673172"/>
                  <a:pt x="188272" y="652198"/>
                  <a:pt x="197653" y="631974"/>
                </a:cubicBezTo>
                <a:cubicBezTo>
                  <a:pt x="207992" y="609502"/>
                  <a:pt x="218139" y="586655"/>
                  <a:pt x="228286" y="563434"/>
                </a:cubicBezTo>
                <a:cubicBezTo>
                  <a:pt x="236327" y="544707"/>
                  <a:pt x="243985" y="525232"/>
                  <a:pt x="252218" y="506879"/>
                </a:cubicBezTo>
                <a:cubicBezTo>
                  <a:pt x="253366" y="502010"/>
                  <a:pt x="254898" y="497142"/>
                  <a:pt x="257195" y="493771"/>
                </a:cubicBezTo>
                <a:cubicBezTo>
                  <a:pt x="248963" y="502385"/>
                  <a:pt x="242262" y="515868"/>
                  <a:pt x="235944" y="528602"/>
                </a:cubicBezTo>
                <a:cubicBezTo>
                  <a:pt x="226754" y="546954"/>
                  <a:pt x="217181" y="564183"/>
                  <a:pt x="208566" y="583659"/>
                </a:cubicBezTo>
                <a:cubicBezTo>
                  <a:pt x="197270" y="607254"/>
                  <a:pt x="185591" y="630476"/>
                  <a:pt x="174487" y="654446"/>
                </a:cubicBezTo>
                <a:lnTo>
                  <a:pt x="116479" y="784287"/>
                </a:lnTo>
                <a:lnTo>
                  <a:pt x="99695" y="784287"/>
                </a:lnTo>
                <a:lnTo>
                  <a:pt x="128261" y="719588"/>
                </a:lnTo>
                <a:lnTo>
                  <a:pt x="157699" y="656393"/>
                </a:lnTo>
                <a:lnTo>
                  <a:pt x="165218" y="656393"/>
                </a:lnTo>
                <a:lnTo>
                  <a:pt x="165218" y="640252"/>
                </a:lnTo>
                <a:lnTo>
                  <a:pt x="187761" y="591858"/>
                </a:lnTo>
                <a:close/>
                <a:moveTo>
                  <a:pt x="325957" y="226171"/>
                </a:moveTo>
                <a:lnTo>
                  <a:pt x="325957" y="256038"/>
                </a:lnTo>
                <a:lnTo>
                  <a:pt x="229275" y="455428"/>
                </a:lnTo>
                <a:cubicBezTo>
                  <a:pt x="209952" y="497387"/>
                  <a:pt x="191777" y="541220"/>
                  <a:pt x="173411" y="585053"/>
                </a:cubicBezTo>
                <a:lnTo>
                  <a:pt x="165218" y="604812"/>
                </a:lnTo>
                <a:lnTo>
                  <a:pt x="165218" y="574573"/>
                </a:lnTo>
                <a:lnTo>
                  <a:pt x="215118" y="458050"/>
                </a:lnTo>
                <a:cubicBezTo>
                  <a:pt x="237119" y="411220"/>
                  <a:pt x="259121" y="364390"/>
                  <a:pt x="281314" y="317935"/>
                </a:cubicBezTo>
                <a:close/>
                <a:moveTo>
                  <a:pt x="325957" y="153822"/>
                </a:moveTo>
                <a:lnTo>
                  <a:pt x="325957" y="176667"/>
                </a:lnTo>
                <a:lnTo>
                  <a:pt x="299602" y="225024"/>
                </a:lnTo>
                <a:cubicBezTo>
                  <a:pt x="286591" y="249376"/>
                  <a:pt x="273580" y="274102"/>
                  <a:pt x="260952" y="299203"/>
                </a:cubicBezTo>
                <a:cubicBezTo>
                  <a:pt x="252150" y="316436"/>
                  <a:pt x="243158" y="333295"/>
                  <a:pt x="234547" y="350903"/>
                </a:cubicBezTo>
                <a:cubicBezTo>
                  <a:pt x="215414" y="389491"/>
                  <a:pt x="196280" y="427704"/>
                  <a:pt x="177912" y="467791"/>
                </a:cubicBezTo>
                <a:lnTo>
                  <a:pt x="165218" y="496898"/>
                </a:lnTo>
                <a:lnTo>
                  <a:pt x="165218" y="469157"/>
                </a:lnTo>
                <a:lnTo>
                  <a:pt x="210056" y="373381"/>
                </a:lnTo>
                <a:close/>
                <a:moveTo>
                  <a:pt x="325957" y="91903"/>
                </a:moveTo>
                <a:lnTo>
                  <a:pt x="325957" y="107313"/>
                </a:lnTo>
                <a:lnTo>
                  <a:pt x="315921" y="126494"/>
                </a:lnTo>
                <a:cubicBezTo>
                  <a:pt x="305588" y="148223"/>
                  <a:pt x="295063" y="169203"/>
                  <a:pt x="284347" y="190557"/>
                </a:cubicBezTo>
                <a:lnTo>
                  <a:pt x="165218" y="449963"/>
                </a:lnTo>
                <a:lnTo>
                  <a:pt x="165218" y="421230"/>
                </a:lnTo>
                <a:lnTo>
                  <a:pt x="194221" y="355399"/>
                </a:lnTo>
                <a:close/>
                <a:moveTo>
                  <a:pt x="34203" y="61469"/>
                </a:moveTo>
                <a:lnTo>
                  <a:pt x="0" y="148750"/>
                </a:lnTo>
                <a:lnTo>
                  <a:pt x="0" y="117239"/>
                </a:lnTo>
                <a:lnTo>
                  <a:pt x="19775" y="64508"/>
                </a:lnTo>
                <a:close/>
                <a:moveTo>
                  <a:pt x="59110" y="56221"/>
                </a:moveTo>
                <a:lnTo>
                  <a:pt x="56323" y="61996"/>
                </a:lnTo>
                <a:lnTo>
                  <a:pt x="0" y="198351"/>
                </a:lnTo>
                <a:lnTo>
                  <a:pt x="0" y="167894"/>
                </a:lnTo>
                <a:lnTo>
                  <a:pt x="3833" y="158353"/>
                </a:lnTo>
                <a:lnTo>
                  <a:pt x="44971" y="59200"/>
                </a:lnTo>
                <a:close/>
                <a:moveTo>
                  <a:pt x="108322" y="45853"/>
                </a:moveTo>
                <a:lnTo>
                  <a:pt x="97987" y="69933"/>
                </a:lnTo>
                <a:cubicBezTo>
                  <a:pt x="87462" y="95036"/>
                  <a:pt x="76745" y="120513"/>
                  <a:pt x="66219" y="145615"/>
                </a:cubicBezTo>
                <a:lnTo>
                  <a:pt x="48741" y="189540"/>
                </a:lnTo>
                <a:lnTo>
                  <a:pt x="34763" y="192697"/>
                </a:lnTo>
                <a:lnTo>
                  <a:pt x="36174" y="185329"/>
                </a:lnTo>
                <a:cubicBezTo>
                  <a:pt x="34452" y="187577"/>
                  <a:pt x="32730" y="189825"/>
                  <a:pt x="31199" y="192448"/>
                </a:cubicBezTo>
                <a:lnTo>
                  <a:pt x="30804" y="193592"/>
                </a:lnTo>
                <a:lnTo>
                  <a:pt x="5858" y="199227"/>
                </a:lnTo>
                <a:lnTo>
                  <a:pt x="41394" y="113357"/>
                </a:lnTo>
                <a:cubicBezTo>
                  <a:pt x="46753" y="97237"/>
                  <a:pt x="54600" y="84115"/>
                  <a:pt x="57471" y="65745"/>
                </a:cubicBezTo>
                <a:lnTo>
                  <a:pt x="61018" y="55819"/>
                </a:lnTo>
                <a:close/>
                <a:moveTo>
                  <a:pt x="325957" y="43050"/>
                </a:moveTo>
                <a:lnTo>
                  <a:pt x="325957" y="62659"/>
                </a:lnTo>
                <a:lnTo>
                  <a:pt x="324152" y="66169"/>
                </a:lnTo>
                <a:cubicBezTo>
                  <a:pt x="275357" y="162072"/>
                  <a:pt x="228667" y="261722"/>
                  <a:pt x="181785" y="361371"/>
                </a:cubicBezTo>
                <a:lnTo>
                  <a:pt x="165218" y="396151"/>
                </a:lnTo>
                <a:lnTo>
                  <a:pt x="165218" y="369120"/>
                </a:lnTo>
                <a:lnTo>
                  <a:pt x="202260" y="289069"/>
                </a:lnTo>
                <a:cubicBezTo>
                  <a:pt x="213359" y="264344"/>
                  <a:pt x="225414" y="241492"/>
                  <a:pt x="236895" y="217516"/>
                </a:cubicBezTo>
                <a:cubicBezTo>
                  <a:pt x="250290" y="189420"/>
                  <a:pt x="264067" y="161698"/>
                  <a:pt x="278036" y="134725"/>
                </a:cubicBezTo>
                <a:close/>
                <a:moveTo>
                  <a:pt x="194964" y="27598"/>
                </a:moveTo>
                <a:lnTo>
                  <a:pt x="177980" y="64313"/>
                </a:lnTo>
                <a:lnTo>
                  <a:pt x="132465" y="170626"/>
                </a:lnTo>
                <a:lnTo>
                  <a:pt x="72494" y="184174"/>
                </a:lnTo>
                <a:lnTo>
                  <a:pt x="122100" y="77801"/>
                </a:lnTo>
                <a:lnTo>
                  <a:pt x="140501" y="39073"/>
                </a:lnTo>
                <a:lnTo>
                  <a:pt x="155164" y="35984"/>
                </a:lnTo>
                <a:lnTo>
                  <a:pt x="154998" y="36217"/>
                </a:lnTo>
                <a:cubicBezTo>
                  <a:pt x="151353" y="43322"/>
                  <a:pt x="147900" y="50426"/>
                  <a:pt x="144639" y="57904"/>
                </a:cubicBezTo>
                <a:cubicBezTo>
                  <a:pt x="141378" y="66130"/>
                  <a:pt x="137349" y="73608"/>
                  <a:pt x="133896" y="81834"/>
                </a:cubicBezTo>
                <a:cubicBezTo>
                  <a:pt x="131019" y="88190"/>
                  <a:pt x="128908" y="96042"/>
                  <a:pt x="125072" y="100529"/>
                </a:cubicBezTo>
                <a:cubicBezTo>
                  <a:pt x="126415" y="100903"/>
                  <a:pt x="127757" y="100903"/>
                  <a:pt x="128908" y="100903"/>
                </a:cubicBezTo>
                <a:cubicBezTo>
                  <a:pt x="134664" y="86321"/>
                  <a:pt x="142337" y="74730"/>
                  <a:pt x="149818" y="63139"/>
                </a:cubicBezTo>
                <a:cubicBezTo>
                  <a:pt x="153847" y="56034"/>
                  <a:pt x="156533" y="46313"/>
                  <a:pt x="158835" y="36591"/>
                </a:cubicBezTo>
                <a:lnTo>
                  <a:pt x="159283" y="35116"/>
                </a:lnTo>
                <a:close/>
                <a:moveTo>
                  <a:pt x="266603" y="12505"/>
                </a:moveTo>
                <a:lnTo>
                  <a:pt x="252795" y="41852"/>
                </a:lnTo>
                <a:cubicBezTo>
                  <a:pt x="234998" y="81196"/>
                  <a:pt x="217202" y="120915"/>
                  <a:pt x="199596" y="161009"/>
                </a:cubicBezTo>
                <a:lnTo>
                  <a:pt x="165218" y="239267"/>
                </a:lnTo>
                <a:lnTo>
                  <a:pt x="165218" y="208986"/>
                </a:lnTo>
                <a:lnTo>
                  <a:pt x="190410" y="152016"/>
                </a:lnTo>
                <a:cubicBezTo>
                  <a:pt x="208016" y="112297"/>
                  <a:pt x="225813" y="72578"/>
                  <a:pt x="243801" y="33234"/>
                </a:cubicBezTo>
                <a:lnTo>
                  <a:pt x="252105" y="15560"/>
                </a:lnTo>
                <a:close/>
                <a:moveTo>
                  <a:pt x="325957" y="0"/>
                </a:moveTo>
                <a:lnTo>
                  <a:pt x="325957" y="9084"/>
                </a:lnTo>
                <a:lnTo>
                  <a:pt x="284370" y="93187"/>
                </a:lnTo>
                <a:cubicBezTo>
                  <a:pt x="271932" y="119042"/>
                  <a:pt x="259302" y="144897"/>
                  <a:pt x="246863" y="171126"/>
                </a:cubicBezTo>
                <a:lnTo>
                  <a:pt x="165218" y="343687"/>
                </a:lnTo>
                <a:lnTo>
                  <a:pt x="165218" y="297507"/>
                </a:lnTo>
                <a:lnTo>
                  <a:pt x="181608" y="261805"/>
                </a:lnTo>
                <a:cubicBezTo>
                  <a:pt x="184287" y="255810"/>
                  <a:pt x="187349" y="250189"/>
                  <a:pt x="190219" y="244569"/>
                </a:cubicBezTo>
                <a:cubicBezTo>
                  <a:pt x="195386" y="233328"/>
                  <a:pt x="200361" y="221337"/>
                  <a:pt x="205911" y="210845"/>
                </a:cubicBezTo>
                <a:cubicBezTo>
                  <a:pt x="208016" y="207847"/>
                  <a:pt x="206676" y="201477"/>
                  <a:pt x="208781" y="198854"/>
                </a:cubicBezTo>
                <a:cubicBezTo>
                  <a:pt x="211843" y="194358"/>
                  <a:pt x="214714" y="189487"/>
                  <a:pt x="217010" y="183491"/>
                </a:cubicBezTo>
                <a:cubicBezTo>
                  <a:pt x="211461" y="190611"/>
                  <a:pt x="207251" y="201103"/>
                  <a:pt x="201892" y="208972"/>
                </a:cubicBezTo>
                <a:cubicBezTo>
                  <a:pt x="194620" y="221337"/>
                  <a:pt x="187540" y="234077"/>
                  <a:pt x="181416" y="248316"/>
                </a:cubicBezTo>
                <a:lnTo>
                  <a:pt x="165218" y="280616"/>
                </a:lnTo>
                <a:lnTo>
                  <a:pt x="165218" y="251213"/>
                </a:lnTo>
                <a:lnTo>
                  <a:pt x="211843" y="161009"/>
                </a:lnTo>
                <a:cubicBezTo>
                  <a:pt x="223325" y="137777"/>
                  <a:pt x="234998" y="114545"/>
                  <a:pt x="246672" y="91313"/>
                </a:cubicBezTo>
                <a:cubicBezTo>
                  <a:pt x="254326" y="76700"/>
                  <a:pt x="261215" y="60962"/>
                  <a:pt x="268679" y="45974"/>
                </a:cubicBezTo>
                <a:lnTo>
                  <a:pt x="287684" y="8064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8000" b="1" i="0" u="none" strike="noStrike" kern="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10" name="PA_任意多边形 9"/>
          <p:cNvSpPr/>
          <p:nvPr>
            <p:custDataLst>
              <p:tags r:id="rId8"/>
            </p:custDataLst>
          </p:nvPr>
        </p:nvSpPr>
        <p:spPr>
          <a:xfrm>
            <a:off x="4804181" y="1973301"/>
            <a:ext cx="879514" cy="1351900"/>
          </a:xfrm>
          <a:custGeom>
            <a:avLst/>
            <a:gdLst/>
            <a:ahLst/>
            <a:cxnLst/>
            <a:rect l="l" t="t" r="r" b="b"/>
            <a:pathLst>
              <a:path w="251156" h="386052">
                <a:moveTo>
                  <a:pt x="248962" y="351864"/>
                </a:moveTo>
                <a:lnTo>
                  <a:pt x="248962" y="361594"/>
                </a:lnTo>
                <a:lnTo>
                  <a:pt x="225545" y="386052"/>
                </a:lnTo>
                <a:lnTo>
                  <a:pt x="216310" y="386052"/>
                </a:lnTo>
                <a:close/>
                <a:moveTo>
                  <a:pt x="248962" y="324684"/>
                </a:moveTo>
                <a:lnTo>
                  <a:pt x="248962" y="343633"/>
                </a:lnTo>
                <a:lnTo>
                  <a:pt x="207630" y="384198"/>
                </a:lnTo>
                <a:lnTo>
                  <a:pt x="205965" y="386052"/>
                </a:lnTo>
                <a:lnTo>
                  <a:pt x="192366" y="386052"/>
                </a:lnTo>
                <a:lnTo>
                  <a:pt x="212349" y="363920"/>
                </a:lnTo>
                <a:cubicBezTo>
                  <a:pt x="220113" y="354891"/>
                  <a:pt x="228485" y="346454"/>
                  <a:pt x="236554" y="337720"/>
                </a:cubicBezTo>
                <a:close/>
                <a:moveTo>
                  <a:pt x="212977" y="319744"/>
                </a:moveTo>
                <a:lnTo>
                  <a:pt x="227893" y="319744"/>
                </a:lnTo>
                <a:lnTo>
                  <a:pt x="176012" y="374720"/>
                </a:lnTo>
                <a:lnTo>
                  <a:pt x="166504" y="386052"/>
                </a:lnTo>
                <a:lnTo>
                  <a:pt x="154691" y="386052"/>
                </a:lnTo>
                <a:lnTo>
                  <a:pt x="189709" y="346592"/>
                </a:lnTo>
                <a:close/>
                <a:moveTo>
                  <a:pt x="169425" y="319744"/>
                </a:moveTo>
                <a:lnTo>
                  <a:pt x="198872" y="319744"/>
                </a:lnTo>
                <a:lnTo>
                  <a:pt x="197004" y="321714"/>
                </a:lnTo>
                <a:cubicBezTo>
                  <a:pt x="184371" y="334743"/>
                  <a:pt x="171585" y="347475"/>
                  <a:pt x="158800" y="360356"/>
                </a:cubicBezTo>
                <a:lnTo>
                  <a:pt x="132383" y="386052"/>
                </a:lnTo>
                <a:lnTo>
                  <a:pt x="107572" y="386052"/>
                </a:lnTo>
                <a:lnTo>
                  <a:pt x="113899" y="380195"/>
                </a:lnTo>
                <a:cubicBezTo>
                  <a:pt x="118313" y="375605"/>
                  <a:pt x="122118" y="370571"/>
                  <a:pt x="126228" y="365982"/>
                </a:cubicBezTo>
                <a:close/>
                <a:moveTo>
                  <a:pt x="128880" y="319744"/>
                </a:moveTo>
                <a:lnTo>
                  <a:pt x="159304" y="319744"/>
                </a:lnTo>
                <a:lnTo>
                  <a:pt x="157430" y="321714"/>
                </a:lnTo>
                <a:cubicBezTo>
                  <a:pt x="141753" y="338296"/>
                  <a:pt x="126380" y="355026"/>
                  <a:pt x="110399" y="371311"/>
                </a:cubicBezTo>
                <a:lnTo>
                  <a:pt x="96594" y="386052"/>
                </a:lnTo>
                <a:lnTo>
                  <a:pt x="80058" y="386052"/>
                </a:lnTo>
                <a:lnTo>
                  <a:pt x="91441" y="375334"/>
                </a:lnTo>
                <a:cubicBezTo>
                  <a:pt x="98290" y="367786"/>
                  <a:pt x="105291" y="360387"/>
                  <a:pt x="111987" y="352839"/>
                </a:cubicBezTo>
                <a:cubicBezTo>
                  <a:pt x="116401" y="347955"/>
                  <a:pt x="120358" y="342775"/>
                  <a:pt x="124924" y="338039"/>
                </a:cubicBezTo>
                <a:cubicBezTo>
                  <a:pt x="124315" y="337669"/>
                  <a:pt x="123668" y="337595"/>
                  <a:pt x="123003" y="337614"/>
                </a:cubicBezTo>
                <a:cubicBezTo>
                  <a:pt x="122337" y="337632"/>
                  <a:pt x="121652" y="337743"/>
                  <a:pt x="120967" y="337743"/>
                </a:cubicBezTo>
                <a:cubicBezTo>
                  <a:pt x="118227" y="340999"/>
                  <a:pt x="115640" y="344403"/>
                  <a:pt x="112444" y="347215"/>
                </a:cubicBezTo>
                <a:cubicBezTo>
                  <a:pt x="103160" y="355947"/>
                  <a:pt x="94941" y="365714"/>
                  <a:pt x="86114" y="374890"/>
                </a:cubicBezTo>
                <a:lnTo>
                  <a:pt x="77478" y="386052"/>
                </a:lnTo>
                <a:lnTo>
                  <a:pt x="66401" y="386052"/>
                </a:lnTo>
                <a:lnTo>
                  <a:pt x="108268" y="340221"/>
                </a:lnTo>
                <a:close/>
                <a:moveTo>
                  <a:pt x="131156" y="195957"/>
                </a:moveTo>
                <a:lnTo>
                  <a:pt x="94152" y="235993"/>
                </a:lnTo>
                <a:cubicBezTo>
                  <a:pt x="85781" y="245468"/>
                  <a:pt x="77715" y="255388"/>
                  <a:pt x="69497" y="265011"/>
                </a:cubicBezTo>
                <a:cubicBezTo>
                  <a:pt x="61583" y="273450"/>
                  <a:pt x="54430" y="282481"/>
                  <a:pt x="46973" y="291216"/>
                </a:cubicBezTo>
                <a:cubicBezTo>
                  <a:pt x="33276" y="306465"/>
                  <a:pt x="20492" y="322603"/>
                  <a:pt x="6490" y="337704"/>
                </a:cubicBezTo>
                <a:lnTo>
                  <a:pt x="0" y="344477"/>
                </a:lnTo>
                <a:lnTo>
                  <a:pt x="0" y="333330"/>
                </a:lnTo>
                <a:lnTo>
                  <a:pt x="6338" y="326304"/>
                </a:lnTo>
                <a:lnTo>
                  <a:pt x="55048" y="270620"/>
                </a:lnTo>
                <a:lnTo>
                  <a:pt x="109691" y="218188"/>
                </a:lnTo>
                <a:close/>
                <a:moveTo>
                  <a:pt x="232842" y="172938"/>
                </a:moveTo>
                <a:lnTo>
                  <a:pt x="232077" y="174681"/>
                </a:lnTo>
                <a:cubicBezTo>
                  <a:pt x="225298" y="186390"/>
                  <a:pt x="216825" y="198232"/>
                  <a:pt x="206657" y="210208"/>
                </a:cubicBezTo>
                <a:lnTo>
                  <a:pt x="172735" y="244834"/>
                </a:lnTo>
                <a:lnTo>
                  <a:pt x="165535" y="250697"/>
                </a:lnTo>
                <a:lnTo>
                  <a:pt x="157162" y="259064"/>
                </a:lnTo>
                <a:lnTo>
                  <a:pt x="91450" y="318265"/>
                </a:lnTo>
                <a:lnTo>
                  <a:pt x="91450" y="319744"/>
                </a:lnTo>
                <a:lnTo>
                  <a:pt x="99288" y="319744"/>
                </a:lnTo>
                <a:lnTo>
                  <a:pt x="68082" y="354452"/>
                </a:lnTo>
                <a:cubicBezTo>
                  <a:pt x="65797" y="357264"/>
                  <a:pt x="63513" y="360520"/>
                  <a:pt x="63513" y="364220"/>
                </a:cubicBezTo>
                <a:cubicBezTo>
                  <a:pt x="73563" y="358004"/>
                  <a:pt x="80872" y="348679"/>
                  <a:pt x="89095" y="340539"/>
                </a:cubicBezTo>
                <a:lnTo>
                  <a:pt x="108833" y="319744"/>
                </a:lnTo>
                <a:lnTo>
                  <a:pt x="118042" y="319744"/>
                </a:lnTo>
                <a:lnTo>
                  <a:pt x="89630" y="349707"/>
                </a:lnTo>
                <a:cubicBezTo>
                  <a:pt x="82782" y="356220"/>
                  <a:pt x="76392" y="363030"/>
                  <a:pt x="69240" y="369099"/>
                </a:cubicBezTo>
                <a:lnTo>
                  <a:pt x="49106" y="386052"/>
                </a:lnTo>
                <a:lnTo>
                  <a:pt x="26681" y="386052"/>
                </a:lnTo>
                <a:lnTo>
                  <a:pt x="79891" y="326171"/>
                </a:lnTo>
                <a:cubicBezTo>
                  <a:pt x="95107" y="308852"/>
                  <a:pt x="111541" y="292570"/>
                  <a:pt x="127214" y="275695"/>
                </a:cubicBezTo>
                <a:close/>
                <a:moveTo>
                  <a:pt x="250725" y="117296"/>
                </a:moveTo>
                <a:lnTo>
                  <a:pt x="248643" y="131183"/>
                </a:lnTo>
                <a:lnTo>
                  <a:pt x="160232" y="221780"/>
                </a:lnTo>
                <a:cubicBezTo>
                  <a:pt x="144863" y="238362"/>
                  <a:pt x="130408" y="255684"/>
                  <a:pt x="115800" y="273006"/>
                </a:cubicBezTo>
                <a:cubicBezTo>
                  <a:pt x="87650" y="306909"/>
                  <a:pt x="59956" y="341257"/>
                  <a:pt x="31045" y="374569"/>
                </a:cubicBezTo>
                <a:lnTo>
                  <a:pt x="20850" y="386052"/>
                </a:lnTo>
                <a:lnTo>
                  <a:pt x="11138" y="386052"/>
                </a:lnTo>
                <a:lnTo>
                  <a:pt x="15677" y="380935"/>
                </a:lnTo>
                <a:cubicBezTo>
                  <a:pt x="23133" y="372052"/>
                  <a:pt x="30741" y="363169"/>
                  <a:pt x="38197" y="354286"/>
                </a:cubicBezTo>
                <a:cubicBezTo>
                  <a:pt x="75173" y="310463"/>
                  <a:pt x="110018" y="265011"/>
                  <a:pt x="148972" y="222817"/>
                </a:cubicBezTo>
                <a:cubicBezTo>
                  <a:pt x="166470" y="204310"/>
                  <a:pt x="183969" y="185804"/>
                  <a:pt x="201620" y="167445"/>
                </a:cubicBezTo>
                <a:cubicBezTo>
                  <a:pt x="217901" y="150716"/>
                  <a:pt x="234335" y="134134"/>
                  <a:pt x="250616" y="117404"/>
                </a:cubicBezTo>
                <a:close/>
                <a:moveTo>
                  <a:pt x="249654" y="90911"/>
                </a:moveTo>
                <a:lnTo>
                  <a:pt x="251156" y="99142"/>
                </a:lnTo>
                <a:lnTo>
                  <a:pt x="240362" y="108669"/>
                </a:lnTo>
                <a:cubicBezTo>
                  <a:pt x="231992" y="115776"/>
                  <a:pt x="224231" y="123326"/>
                  <a:pt x="216165" y="130729"/>
                </a:cubicBezTo>
                <a:cubicBezTo>
                  <a:pt x="205817" y="140352"/>
                  <a:pt x="195469" y="150124"/>
                  <a:pt x="185425" y="160043"/>
                </a:cubicBezTo>
                <a:cubicBezTo>
                  <a:pt x="178425" y="166853"/>
                  <a:pt x="171273" y="173516"/>
                  <a:pt x="164425" y="180474"/>
                </a:cubicBezTo>
                <a:cubicBezTo>
                  <a:pt x="149207" y="195723"/>
                  <a:pt x="133989" y="210824"/>
                  <a:pt x="119380" y="226666"/>
                </a:cubicBezTo>
                <a:cubicBezTo>
                  <a:pt x="79509" y="269008"/>
                  <a:pt x="42378" y="313868"/>
                  <a:pt x="10116" y="361984"/>
                </a:cubicBezTo>
                <a:lnTo>
                  <a:pt x="0" y="377747"/>
                </a:lnTo>
                <a:lnTo>
                  <a:pt x="0" y="363841"/>
                </a:lnTo>
                <a:lnTo>
                  <a:pt x="5855" y="354434"/>
                </a:lnTo>
                <a:cubicBezTo>
                  <a:pt x="11334" y="346735"/>
                  <a:pt x="16508" y="338740"/>
                  <a:pt x="22290" y="331190"/>
                </a:cubicBezTo>
                <a:cubicBezTo>
                  <a:pt x="29747" y="320974"/>
                  <a:pt x="37356" y="310759"/>
                  <a:pt x="45421" y="300839"/>
                </a:cubicBezTo>
                <a:cubicBezTo>
                  <a:pt x="52117" y="292104"/>
                  <a:pt x="59270" y="283665"/>
                  <a:pt x="66422" y="275227"/>
                </a:cubicBezTo>
                <a:cubicBezTo>
                  <a:pt x="74944" y="264715"/>
                  <a:pt x="84227" y="254647"/>
                  <a:pt x="93053" y="244432"/>
                </a:cubicBezTo>
                <a:cubicBezTo>
                  <a:pt x="110249" y="225926"/>
                  <a:pt x="126989" y="207123"/>
                  <a:pt x="144946" y="189357"/>
                </a:cubicBezTo>
                <a:cubicBezTo>
                  <a:pt x="178121" y="155898"/>
                  <a:pt x="213122" y="124215"/>
                  <a:pt x="247970" y="92384"/>
                </a:cubicBezTo>
                <a:close/>
                <a:moveTo>
                  <a:pt x="245756" y="69545"/>
                </a:moveTo>
                <a:lnTo>
                  <a:pt x="246762" y="75060"/>
                </a:lnTo>
                <a:lnTo>
                  <a:pt x="229144" y="91792"/>
                </a:lnTo>
                <a:cubicBezTo>
                  <a:pt x="220926" y="100378"/>
                  <a:pt x="212555" y="108669"/>
                  <a:pt x="204033" y="117108"/>
                </a:cubicBezTo>
                <a:lnTo>
                  <a:pt x="140543" y="185800"/>
                </a:lnTo>
                <a:lnTo>
                  <a:pt x="158005" y="162726"/>
                </a:lnTo>
                <a:lnTo>
                  <a:pt x="160512" y="154263"/>
                </a:lnTo>
                <a:close/>
                <a:moveTo>
                  <a:pt x="240453" y="55654"/>
                </a:moveTo>
                <a:lnTo>
                  <a:pt x="243730" y="60182"/>
                </a:lnTo>
                <a:lnTo>
                  <a:pt x="235691" y="67952"/>
                </a:lnTo>
                <a:lnTo>
                  <a:pt x="164289" y="141516"/>
                </a:lnTo>
                <a:lnTo>
                  <a:pt x="169237" y="124817"/>
                </a:lnTo>
                <a:lnTo>
                  <a:pt x="199013" y="95044"/>
                </a:lnTo>
                <a:close/>
                <a:moveTo>
                  <a:pt x="221504" y="29469"/>
                </a:moveTo>
                <a:lnTo>
                  <a:pt x="234753" y="47777"/>
                </a:lnTo>
                <a:lnTo>
                  <a:pt x="204051" y="78629"/>
                </a:lnTo>
                <a:cubicBezTo>
                  <a:pt x="194158" y="88847"/>
                  <a:pt x="184113" y="99064"/>
                  <a:pt x="174220" y="109429"/>
                </a:cubicBezTo>
                <a:lnTo>
                  <a:pt x="170723" y="113102"/>
                </a:lnTo>
                <a:lnTo>
                  <a:pt x="162313" y="89576"/>
                </a:lnTo>
                <a:lnTo>
                  <a:pt x="174068" y="77889"/>
                </a:lnTo>
                <a:cubicBezTo>
                  <a:pt x="180156" y="72114"/>
                  <a:pt x="185635" y="65895"/>
                  <a:pt x="191571" y="59971"/>
                </a:cubicBezTo>
                <a:cubicBezTo>
                  <a:pt x="197050" y="54641"/>
                  <a:pt x="202377" y="49162"/>
                  <a:pt x="207856" y="43831"/>
                </a:cubicBezTo>
                <a:close/>
                <a:moveTo>
                  <a:pt x="39555" y="20543"/>
                </a:moveTo>
                <a:lnTo>
                  <a:pt x="28724" y="36120"/>
                </a:lnTo>
                <a:lnTo>
                  <a:pt x="18487" y="49099"/>
                </a:lnTo>
                <a:lnTo>
                  <a:pt x="18487" y="34333"/>
                </a:lnTo>
                <a:lnTo>
                  <a:pt x="23116" y="28201"/>
                </a:lnTo>
                <a:close/>
                <a:moveTo>
                  <a:pt x="205770" y="18997"/>
                </a:moveTo>
                <a:lnTo>
                  <a:pt x="213026" y="23016"/>
                </a:lnTo>
                <a:lnTo>
                  <a:pt x="196745" y="39537"/>
                </a:lnTo>
                <a:cubicBezTo>
                  <a:pt x="190962" y="45904"/>
                  <a:pt x="184569" y="51827"/>
                  <a:pt x="178938" y="58343"/>
                </a:cubicBezTo>
                <a:lnTo>
                  <a:pt x="159057" y="80468"/>
                </a:lnTo>
                <a:lnTo>
                  <a:pt x="157203" y="75281"/>
                </a:lnTo>
                <a:lnTo>
                  <a:pt x="154219" y="74354"/>
                </a:lnTo>
                <a:lnTo>
                  <a:pt x="171785" y="54937"/>
                </a:lnTo>
                <a:close/>
                <a:moveTo>
                  <a:pt x="144092" y="0"/>
                </a:moveTo>
                <a:lnTo>
                  <a:pt x="145268" y="0"/>
                </a:lnTo>
                <a:lnTo>
                  <a:pt x="156547" y="1601"/>
                </a:lnTo>
                <a:lnTo>
                  <a:pt x="141352" y="21173"/>
                </a:lnTo>
                <a:cubicBezTo>
                  <a:pt x="139982" y="22801"/>
                  <a:pt x="139982" y="24874"/>
                  <a:pt x="139373" y="26799"/>
                </a:cubicBezTo>
                <a:cubicBezTo>
                  <a:pt x="143178" y="24874"/>
                  <a:pt x="146527" y="22061"/>
                  <a:pt x="149723" y="19248"/>
                </a:cubicBezTo>
                <a:lnTo>
                  <a:pt x="168081" y="3237"/>
                </a:lnTo>
                <a:lnTo>
                  <a:pt x="178738" y="4749"/>
                </a:lnTo>
                <a:lnTo>
                  <a:pt x="163269" y="20136"/>
                </a:lnTo>
                <a:lnTo>
                  <a:pt x="122090" y="64367"/>
                </a:lnTo>
                <a:lnTo>
                  <a:pt x="113389" y="61662"/>
                </a:lnTo>
                <a:lnTo>
                  <a:pt x="98427" y="64720"/>
                </a:lnTo>
                <a:lnTo>
                  <a:pt x="104207" y="56264"/>
                </a:lnTo>
                <a:cubicBezTo>
                  <a:pt x="104970" y="54934"/>
                  <a:pt x="106191" y="53752"/>
                  <a:pt x="106649" y="52274"/>
                </a:cubicBezTo>
                <a:cubicBezTo>
                  <a:pt x="104360" y="53013"/>
                  <a:pt x="103445" y="55525"/>
                  <a:pt x="101156" y="56116"/>
                </a:cubicBezTo>
                <a:cubicBezTo>
                  <a:pt x="98257" y="58923"/>
                  <a:pt x="95511" y="61731"/>
                  <a:pt x="92917" y="64686"/>
                </a:cubicBezTo>
                <a:lnTo>
                  <a:pt x="91632" y="66108"/>
                </a:lnTo>
                <a:lnTo>
                  <a:pt x="78604" y="68770"/>
                </a:lnTo>
                <a:lnTo>
                  <a:pt x="123696" y="21617"/>
                </a:lnTo>
                <a:cubicBezTo>
                  <a:pt x="130545" y="14510"/>
                  <a:pt x="137242" y="7255"/>
                  <a:pt x="144092" y="0"/>
                </a:cubicBezTo>
                <a:close/>
                <a:moveTo>
                  <a:pt x="114082" y="0"/>
                </a:moveTo>
                <a:lnTo>
                  <a:pt x="116086" y="0"/>
                </a:lnTo>
                <a:cubicBezTo>
                  <a:pt x="111368" y="5034"/>
                  <a:pt x="106649" y="10364"/>
                  <a:pt x="102235" y="15694"/>
                </a:cubicBezTo>
                <a:cubicBezTo>
                  <a:pt x="87015" y="33906"/>
                  <a:pt x="71185" y="51377"/>
                  <a:pt x="55813" y="69440"/>
                </a:cubicBezTo>
                <a:lnTo>
                  <a:pt x="41267" y="86658"/>
                </a:lnTo>
                <a:lnTo>
                  <a:pt x="18487" y="101102"/>
                </a:lnTo>
                <a:lnTo>
                  <a:pt x="18487" y="75291"/>
                </a:lnTo>
                <a:lnTo>
                  <a:pt x="23589" y="67785"/>
                </a:lnTo>
                <a:cubicBezTo>
                  <a:pt x="25720" y="67192"/>
                  <a:pt x="26329" y="65118"/>
                  <a:pt x="26785" y="63340"/>
                </a:cubicBezTo>
                <a:cubicBezTo>
                  <a:pt x="27851" y="62303"/>
                  <a:pt x="29221" y="61711"/>
                  <a:pt x="30439" y="60674"/>
                </a:cubicBezTo>
                <a:cubicBezTo>
                  <a:pt x="30439" y="59785"/>
                  <a:pt x="30591" y="58896"/>
                  <a:pt x="30591" y="58155"/>
                </a:cubicBezTo>
                <a:cubicBezTo>
                  <a:pt x="28155" y="60970"/>
                  <a:pt x="25263" y="63489"/>
                  <a:pt x="22675" y="66303"/>
                </a:cubicBezTo>
                <a:lnTo>
                  <a:pt x="18487" y="71341"/>
                </a:lnTo>
                <a:lnTo>
                  <a:pt x="18487" y="59539"/>
                </a:lnTo>
                <a:lnTo>
                  <a:pt x="64870" y="8748"/>
                </a:lnTo>
                <a:lnTo>
                  <a:pt x="70868" y="5954"/>
                </a:lnTo>
                <a:lnTo>
                  <a:pt x="84206" y="4116"/>
                </a:lnTo>
                <a:lnTo>
                  <a:pt x="48355" y="51525"/>
                </a:lnTo>
                <a:cubicBezTo>
                  <a:pt x="60836" y="42937"/>
                  <a:pt x="69207" y="30352"/>
                  <a:pt x="79709" y="19692"/>
                </a:cubicBezTo>
                <a:lnTo>
                  <a:pt x="95905" y="250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4000" b="1" i="0" u="none" strike="noStrike" kern="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11" name="PA_任意多边形 10"/>
          <p:cNvSpPr/>
          <p:nvPr>
            <p:custDataLst>
              <p:tags r:id="rId9"/>
            </p:custDataLst>
          </p:nvPr>
        </p:nvSpPr>
        <p:spPr>
          <a:xfrm>
            <a:off x="6336780" y="1927975"/>
            <a:ext cx="881610" cy="1442552"/>
          </a:xfrm>
          <a:custGeom>
            <a:avLst/>
            <a:gdLst/>
            <a:ahLst/>
            <a:cxnLst/>
            <a:rect l="l" t="t" r="r" b="b"/>
            <a:pathLst>
              <a:path w="239561" h="391988">
                <a:moveTo>
                  <a:pt x="207573" y="354119"/>
                </a:moveTo>
                <a:lnTo>
                  <a:pt x="201018" y="362142"/>
                </a:lnTo>
                <a:lnTo>
                  <a:pt x="198923" y="363176"/>
                </a:lnTo>
                <a:close/>
                <a:moveTo>
                  <a:pt x="42183" y="324543"/>
                </a:moveTo>
                <a:lnTo>
                  <a:pt x="54132" y="326329"/>
                </a:lnTo>
                <a:lnTo>
                  <a:pt x="28847" y="354452"/>
                </a:lnTo>
                <a:cubicBezTo>
                  <a:pt x="26562" y="357264"/>
                  <a:pt x="24278" y="360520"/>
                  <a:pt x="24278" y="364220"/>
                </a:cubicBezTo>
                <a:cubicBezTo>
                  <a:pt x="34328" y="358004"/>
                  <a:pt x="41637" y="348679"/>
                  <a:pt x="49860" y="340539"/>
                </a:cubicBezTo>
                <a:lnTo>
                  <a:pt x="62202" y="327536"/>
                </a:lnTo>
                <a:lnTo>
                  <a:pt x="70274" y="328742"/>
                </a:lnTo>
                <a:lnTo>
                  <a:pt x="50395" y="349707"/>
                </a:lnTo>
                <a:cubicBezTo>
                  <a:pt x="43547" y="356220"/>
                  <a:pt x="37157" y="363030"/>
                  <a:pt x="30005" y="369099"/>
                </a:cubicBezTo>
                <a:lnTo>
                  <a:pt x="17725" y="379439"/>
                </a:lnTo>
                <a:lnTo>
                  <a:pt x="0" y="373234"/>
                </a:lnTo>
                <a:lnTo>
                  <a:pt x="0" y="371924"/>
                </a:lnTo>
                <a:lnTo>
                  <a:pt x="40656" y="326171"/>
                </a:lnTo>
                <a:close/>
                <a:moveTo>
                  <a:pt x="115893" y="324142"/>
                </a:moveTo>
                <a:lnTo>
                  <a:pt x="71164" y="371311"/>
                </a:lnTo>
                <a:lnTo>
                  <a:pt x="54582" y="389017"/>
                </a:lnTo>
                <a:lnTo>
                  <a:pt x="41720" y="387839"/>
                </a:lnTo>
                <a:lnTo>
                  <a:pt x="39682" y="387126"/>
                </a:lnTo>
                <a:lnTo>
                  <a:pt x="52206" y="375334"/>
                </a:lnTo>
                <a:cubicBezTo>
                  <a:pt x="59055" y="367786"/>
                  <a:pt x="66056" y="360387"/>
                  <a:pt x="72752" y="352839"/>
                </a:cubicBezTo>
                <a:cubicBezTo>
                  <a:pt x="77166" y="347955"/>
                  <a:pt x="81123" y="342775"/>
                  <a:pt x="85689" y="338039"/>
                </a:cubicBezTo>
                <a:cubicBezTo>
                  <a:pt x="85080" y="337669"/>
                  <a:pt x="84433" y="337595"/>
                  <a:pt x="83768" y="337614"/>
                </a:cubicBezTo>
                <a:cubicBezTo>
                  <a:pt x="83102" y="337632"/>
                  <a:pt x="82417" y="337743"/>
                  <a:pt x="81732" y="337743"/>
                </a:cubicBezTo>
                <a:cubicBezTo>
                  <a:pt x="78992" y="340999"/>
                  <a:pt x="76405" y="344403"/>
                  <a:pt x="73209" y="347215"/>
                </a:cubicBezTo>
                <a:cubicBezTo>
                  <a:pt x="63925" y="355947"/>
                  <a:pt x="55706" y="365714"/>
                  <a:pt x="46879" y="374890"/>
                </a:cubicBezTo>
                <a:lnTo>
                  <a:pt x="37896" y="386501"/>
                </a:lnTo>
                <a:lnTo>
                  <a:pt x="29455" y="383546"/>
                </a:lnTo>
                <a:lnTo>
                  <a:pt x="69033" y="340221"/>
                </a:lnTo>
                <a:lnTo>
                  <a:pt x="79238" y="330082"/>
                </a:lnTo>
                <a:lnTo>
                  <a:pt x="89232" y="331576"/>
                </a:lnTo>
                <a:close/>
                <a:moveTo>
                  <a:pt x="29373" y="318194"/>
                </a:moveTo>
                <a:lnTo>
                  <a:pt x="35994" y="321622"/>
                </a:lnTo>
                <a:lnTo>
                  <a:pt x="0" y="364755"/>
                </a:lnTo>
                <a:lnTo>
                  <a:pt x="0" y="353054"/>
                </a:lnTo>
                <a:close/>
                <a:moveTo>
                  <a:pt x="3265" y="304673"/>
                </a:moveTo>
                <a:lnTo>
                  <a:pt x="13061" y="309746"/>
                </a:lnTo>
                <a:lnTo>
                  <a:pt x="0" y="325922"/>
                </a:lnTo>
                <a:lnTo>
                  <a:pt x="0" y="308956"/>
                </a:lnTo>
                <a:close/>
                <a:moveTo>
                  <a:pt x="236927" y="296108"/>
                </a:moveTo>
                <a:lnTo>
                  <a:pt x="231524" y="322435"/>
                </a:lnTo>
                <a:lnTo>
                  <a:pt x="217109" y="336388"/>
                </a:lnTo>
                <a:lnTo>
                  <a:pt x="180594" y="372225"/>
                </a:lnTo>
                <a:lnTo>
                  <a:pt x="154584" y="385066"/>
                </a:lnTo>
                <a:lnTo>
                  <a:pt x="153948" y="385148"/>
                </a:lnTo>
                <a:lnTo>
                  <a:pt x="173114" y="363920"/>
                </a:lnTo>
                <a:cubicBezTo>
                  <a:pt x="180878" y="354891"/>
                  <a:pt x="189250" y="346454"/>
                  <a:pt x="197319" y="337720"/>
                </a:cubicBezTo>
                <a:close/>
                <a:moveTo>
                  <a:pt x="235870" y="249886"/>
                </a:moveTo>
                <a:lnTo>
                  <a:pt x="239561" y="270150"/>
                </a:lnTo>
                <a:lnTo>
                  <a:pt x="191263" y="316984"/>
                </a:lnTo>
                <a:cubicBezTo>
                  <a:pt x="172847" y="336081"/>
                  <a:pt x="154888" y="355475"/>
                  <a:pt x="136777" y="374720"/>
                </a:cubicBezTo>
                <a:lnTo>
                  <a:pt x="124908" y="388866"/>
                </a:lnTo>
                <a:lnTo>
                  <a:pt x="111428" y="390591"/>
                </a:lnTo>
                <a:lnTo>
                  <a:pt x="150474" y="346592"/>
                </a:lnTo>
                <a:cubicBezTo>
                  <a:pt x="165846" y="328531"/>
                  <a:pt x="181370" y="310767"/>
                  <a:pt x="197046" y="292854"/>
                </a:cubicBezTo>
                <a:close/>
                <a:moveTo>
                  <a:pt x="222406" y="225235"/>
                </a:moveTo>
                <a:lnTo>
                  <a:pt x="233054" y="241536"/>
                </a:lnTo>
                <a:lnTo>
                  <a:pt x="204800" y="272117"/>
                </a:lnTo>
                <a:cubicBezTo>
                  <a:pt x="189427" y="288847"/>
                  <a:pt x="173446" y="305281"/>
                  <a:pt x="157769" y="321714"/>
                </a:cubicBezTo>
                <a:cubicBezTo>
                  <a:pt x="145136" y="334743"/>
                  <a:pt x="132350" y="347475"/>
                  <a:pt x="119565" y="360356"/>
                </a:cubicBezTo>
                <a:lnTo>
                  <a:pt x="87045" y="391988"/>
                </a:lnTo>
                <a:lnTo>
                  <a:pt x="64186" y="389896"/>
                </a:lnTo>
                <a:lnTo>
                  <a:pt x="74664" y="380195"/>
                </a:lnTo>
                <a:cubicBezTo>
                  <a:pt x="79078" y="375605"/>
                  <a:pt x="82883" y="370571"/>
                  <a:pt x="86993" y="365982"/>
                </a:cubicBezTo>
                <a:lnTo>
                  <a:pt x="129671" y="320300"/>
                </a:lnTo>
                <a:lnTo>
                  <a:pt x="140503" y="317279"/>
                </a:lnTo>
                <a:cubicBezTo>
                  <a:pt x="146830" y="312514"/>
                  <a:pt x="151575" y="306742"/>
                  <a:pt x="154738" y="299963"/>
                </a:cubicBezTo>
                <a:lnTo>
                  <a:pt x="156425" y="291663"/>
                </a:lnTo>
                <a:lnTo>
                  <a:pt x="159747" y="288107"/>
                </a:lnTo>
                <a:cubicBezTo>
                  <a:pt x="173902" y="273302"/>
                  <a:pt x="188210" y="258645"/>
                  <a:pt x="203126" y="244432"/>
                </a:cubicBezTo>
                <a:cubicBezTo>
                  <a:pt x="207996" y="239694"/>
                  <a:pt x="212258" y="234512"/>
                  <a:pt x="217433" y="229923"/>
                </a:cubicBezTo>
                <a:close/>
                <a:moveTo>
                  <a:pt x="200332" y="205134"/>
                </a:moveTo>
                <a:lnTo>
                  <a:pt x="216917" y="216832"/>
                </a:lnTo>
                <a:lnTo>
                  <a:pt x="219199" y="220325"/>
                </a:lnTo>
                <a:lnTo>
                  <a:pt x="193537" y="244580"/>
                </a:lnTo>
                <a:cubicBezTo>
                  <a:pt x="185774" y="252130"/>
                  <a:pt x="178164" y="259533"/>
                  <a:pt x="170554" y="267232"/>
                </a:cubicBezTo>
                <a:lnTo>
                  <a:pt x="158964" y="279164"/>
                </a:lnTo>
                <a:lnTo>
                  <a:pt x="159483" y="276608"/>
                </a:lnTo>
                <a:lnTo>
                  <a:pt x="154966" y="257451"/>
                </a:lnTo>
                <a:lnTo>
                  <a:pt x="165531" y="245172"/>
                </a:lnTo>
                <a:close/>
                <a:moveTo>
                  <a:pt x="173067" y="192920"/>
                </a:moveTo>
                <a:lnTo>
                  <a:pt x="189001" y="197143"/>
                </a:lnTo>
                <a:lnTo>
                  <a:pt x="189389" y="197417"/>
                </a:lnTo>
                <a:lnTo>
                  <a:pt x="168320" y="221222"/>
                </a:lnTo>
                <a:lnTo>
                  <a:pt x="146976" y="245591"/>
                </a:lnTo>
                <a:lnTo>
                  <a:pt x="141174" y="239588"/>
                </a:lnTo>
                <a:lnTo>
                  <a:pt x="143203" y="236933"/>
                </a:lnTo>
                <a:lnTo>
                  <a:pt x="140631" y="239027"/>
                </a:lnTo>
                <a:lnTo>
                  <a:pt x="136929" y="235196"/>
                </a:lnTo>
                <a:lnTo>
                  <a:pt x="131726" y="233136"/>
                </a:lnTo>
                <a:close/>
                <a:moveTo>
                  <a:pt x="39686" y="159522"/>
                </a:moveTo>
                <a:lnTo>
                  <a:pt x="63037" y="159522"/>
                </a:lnTo>
                <a:lnTo>
                  <a:pt x="43513" y="178137"/>
                </a:lnTo>
                <a:lnTo>
                  <a:pt x="39686" y="181790"/>
                </a:lnTo>
                <a:close/>
                <a:moveTo>
                  <a:pt x="88927" y="157797"/>
                </a:moveTo>
                <a:lnTo>
                  <a:pt x="54471" y="193982"/>
                </a:lnTo>
                <a:lnTo>
                  <a:pt x="39686" y="209181"/>
                </a:lnTo>
                <a:lnTo>
                  <a:pt x="39686" y="190731"/>
                </a:lnTo>
                <a:lnTo>
                  <a:pt x="57363" y="173103"/>
                </a:lnTo>
                <a:lnTo>
                  <a:pt x="69911" y="159522"/>
                </a:lnTo>
                <a:lnTo>
                  <a:pt x="70991" y="159522"/>
                </a:lnTo>
                <a:close/>
                <a:moveTo>
                  <a:pt x="114638" y="152248"/>
                </a:moveTo>
                <a:lnTo>
                  <a:pt x="83226" y="184611"/>
                </a:lnTo>
                <a:lnTo>
                  <a:pt x="48436" y="220899"/>
                </a:lnTo>
                <a:lnTo>
                  <a:pt x="39686" y="220899"/>
                </a:lnTo>
                <a:lnTo>
                  <a:pt x="39686" y="219482"/>
                </a:lnTo>
                <a:lnTo>
                  <a:pt x="59941" y="198527"/>
                </a:lnTo>
                <a:lnTo>
                  <a:pt x="98752" y="156852"/>
                </a:lnTo>
                <a:lnTo>
                  <a:pt x="104638" y="156286"/>
                </a:lnTo>
                <a:close/>
                <a:moveTo>
                  <a:pt x="227769" y="101010"/>
                </a:moveTo>
                <a:lnTo>
                  <a:pt x="225919" y="114265"/>
                </a:lnTo>
                <a:lnTo>
                  <a:pt x="157071" y="184814"/>
                </a:lnTo>
                <a:lnTo>
                  <a:pt x="153074" y="186390"/>
                </a:lnTo>
                <a:lnTo>
                  <a:pt x="153074" y="187622"/>
                </a:lnTo>
                <a:lnTo>
                  <a:pt x="154073" y="187887"/>
                </a:lnTo>
                <a:lnTo>
                  <a:pt x="120997" y="221780"/>
                </a:lnTo>
                <a:lnTo>
                  <a:pt x="116407" y="227071"/>
                </a:lnTo>
                <a:lnTo>
                  <a:pt x="109845" y="224473"/>
                </a:lnTo>
                <a:lnTo>
                  <a:pt x="108456" y="224336"/>
                </a:lnTo>
                <a:lnTo>
                  <a:pt x="109737" y="222817"/>
                </a:lnTo>
                <a:cubicBezTo>
                  <a:pt x="127235" y="204310"/>
                  <a:pt x="144734" y="185804"/>
                  <a:pt x="162385" y="167445"/>
                </a:cubicBezTo>
                <a:cubicBezTo>
                  <a:pt x="178666" y="150716"/>
                  <a:pt x="195100" y="134134"/>
                  <a:pt x="211381" y="117404"/>
                </a:cubicBezTo>
                <a:close/>
                <a:moveTo>
                  <a:pt x="225835" y="77430"/>
                </a:moveTo>
                <a:lnTo>
                  <a:pt x="227528" y="85357"/>
                </a:lnTo>
                <a:lnTo>
                  <a:pt x="224105" y="88386"/>
                </a:lnTo>
                <a:cubicBezTo>
                  <a:pt x="216040" y="94753"/>
                  <a:pt x="208735" y="102007"/>
                  <a:pt x="201127" y="108669"/>
                </a:cubicBezTo>
                <a:cubicBezTo>
                  <a:pt x="192757" y="115776"/>
                  <a:pt x="184996" y="123326"/>
                  <a:pt x="176930" y="130729"/>
                </a:cubicBezTo>
                <a:cubicBezTo>
                  <a:pt x="166582" y="140352"/>
                  <a:pt x="156234" y="150124"/>
                  <a:pt x="146190" y="160043"/>
                </a:cubicBezTo>
                <a:cubicBezTo>
                  <a:pt x="139190" y="166853"/>
                  <a:pt x="132038" y="173516"/>
                  <a:pt x="125190" y="180474"/>
                </a:cubicBezTo>
                <a:lnTo>
                  <a:pt x="84707" y="221988"/>
                </a:lnTo>
                <a:lnTo>
                  <a:pt x="75796" y="221106"/>
                </a:lnTo>
                <a:lnTo>
                  <a:pt x="105711" y="189357"/>
                </a:lnTo>
                <a:cubicBezTo>
                  <a:pt x="138886" y="155898"/>
                  <a:pt x="173887" y="124215"/>
                  <a:pt x="208735" y="92384"/>
                </a:cubicBezTo>
                <a:close/>
                <a:moveTo>
                  <a:pt x="221064" y="55092"/>
                </a:moveTo>
                <a:lnTo>
                  <a:pt x="222354" y="61132"/>
                </a:lnTo>
                <a:lnTo>
                  <a:pt x="215477" y="67511"/>
                </a:lnTo>
                <a:cubicBezTo>
                  <a:pt x="207106" y="75654"/>
                  <a:pt x="198279" y="83501"/>
                  <a:pt x="189909" y="91792"/>
                </a:cubicBezTo>
                <a:cubicBezTo>
                  <a:pt x="181691" y="100378"/>
                  <a:pt x="173320" y="108669"/>
                  <a:pt x="164798" y="117108"/>
                </a:cubicBezTo>
                <a:lnTo>
                  <a:pt x="68867" y="220899"/>
                </a:lnTo>
                <a:lnTo>
                  <a:pt x="59308" y="220899"/>
                </a:lnTo>
                <a:lnTo>
                  <a:pt x="93116" y="182251"/>
                </a:lnTo>
                <a:close/>
                <a:moveTo>
                  <a:pt x="213311" y="44159"/>
                </a:moveTo>
                <a:lnTo>
                  <a:pt x="216808" y="48282"/>
                </a:lnTo>
                <a:lnTo>
                  <a:pt x="196456" y="67952"/>
                </a:lnTo>
                <a:lnTo>
                  <a:pt x="145121" y="120842"/>
                </a:lnTo>
                <a:lnTo>
                  <a:pt x="147898" y="107757"/>
                </a:lnTo>
                <a:lnTo>
                  <a:pt x="147659" y="107162"/>
                </a:lnTo>
                <a:lnTo>
                  <a:pt x="159778" y="95044"/>
                </a:lnTo>
                <a:close/>
                <a:moveTo>
                  <a:pt x="190971" y="20786"/>
                </a:moveTo>
                <a:lnTo>
                  <a:pt x="195225" y="22839"/>
                </a:lnTo>
                <a:lnTo>
                  <a:pt x="206780" y="36461"/>
                </a:lnTo>
                <a:lnTo>
                  <a:pt x="164816" y="78629"/>
                </a:lnTo>
                <a:lnTo>
                  <a:pt x="144583" y="99519"/>
                </a:lnTo>
                <a:lnTo>
                  <a:pt x="135575" y="77129"/>
                </a:lnTo>
                <a:lnTo>
                  <a:pt x="152336" y="59971"/>
                </a:lnTo>
                <a:cubicBezTo>
                  <a:pt x="157815" y="54641"/>
                  <a:pt x="163142" y="49162"/>
                  <a:pt x="168621" y="43831"/>
                </a:cubicBezTo>
                <a:cubicBezTo>
                  <a:pt x="173644" y="38648"/>
                  <a:pt x="178514" y="33318"/>
                  <a:pt x="183537" y="28135"/>
                </a:cubicBezTo>
                <a:close/>
                <a:moveTo>
                  <a:pt x="173173" y="12198"/>
                </a:moveTo>
                <a:lnTo>
                  <a:pt x="180817" y="15886"/>
                </a:lnTo>
                <a:lnTo>
                  <a:pt x="157510" y="39537"/>
                </a:lnTo>
                <a:cubicBezTo>
                  <a:pt x="151727" y="45904"/>
                  <a:pt x="145334" y="51827"/>
                  <a:pt x="139703" y="58343"/>
                </a:cubicBezTo>
                <a:lnTo>
                  <a:pt x="129182" y="70051"/>
                </a:lnTo>
                <a:lnTo>
                  <a:pt x="120936" y="67774"/>
                </a:lnTo>
                <a:lnTo>
                  <a:pt x="132550" y="54937"/>
                </a:lnTo>
                <a:cubicBezTo>
                  <a:pt x="145030" y="41018"/>
                  <a:pt x="158271" y="27839"/>
                  <a:pt x="171056" y="14215"/>
                </a:cubicBezTo>
                <a:close/>
                <a:moveTo>
                  <a:pt x="41651" y="8507"/>
                </a:moveTo>
                <a:lnTo>
                  <a:pt x="14297" y="44679"/>
                </a:lnTo>
                <a:lnTo>
                  <a:pt x="14297" y="21164"/>
                </a:lnTo>
                <a:lnTo>
                  <a:pt x="18208" y="16882"/>
                </a:lnTo>
                <a:close/>
                <a:moveTo>
                  <a:pt x="75950" y="1021"/>
                </a:moveTo>
                <a:lnTo>
                  <a:pt x="63000" y="15694"/>
                </a:lnTo>
                <a:cubicBezTo>
                  <a:pt x="47780" y="33906"/>
                  <a:pt x="31950" y="51377"/>
                  <a:pt x="16578" y="69440"/>
                </a:cubicBezTo>
                <a:lnTo>
                  <a:pt x="14297" y="72140"/>
                </a:lnTo>
                <a:lnTo>
                  <a:pt x="14297" y="46268"/>
                </a:lnTo>
                <a:lnTo>
                  <a:pt x="40474" y="19692"/>
                </a:lnTo>
                <a:lnTo>
                  <a:pt x="55765" y="3465"/>
                </a:lnTo>
                <a:lnTo>
                  <a:pt x="57249" y="2935"/>
                </a:lnTo>
                <a:close/>
                <a:moveTo>
                  <a:pt x="104857" y="0"/>
                </a:moveTo>
                <a:cubicBezTo>
                  <a:pt x="118555" y="0"/>
                  <a:pt x="118555" y="0"/>
                  <a:pt x="118555" y="0"/>
                </a:cubicBezTo>
                <a:cubicBezTo>
                  <a:pt x="113228" y="7107"/>
                  <a:pt x="107292" y="13918"/>
                  <a:pt x="102117" y="21173"/>
                </a:cubicBezTo>
                <a:cubicBezTo>
                  <a:pt x="100747" y="22801"/>
                  <a:pt x="100747" y="24874"/>
                  <a:pt x="100138" y="26799"/>
                </a:cubicBezTo>
                <a:cubicBezTo>
                  <a:pt x="103943" y="24874"/>
                  <a:pt x="107292" y="22061"/>
                  <a:pt x="110488" y="19248"/>
                </a:cubicBezTo>
                <a:lnTo>
                  <a:pt x="131511" y="913"/>
                </a:lnTo>
                <a:lnTo>
                  <a:pt x="142015" y="2250"/>
                </a:lnTo>
                <a:lnTo>
                  <a:pt x="124034" y="20136"/>
                </a:lnTo>
                <a:lnTo>
                  <a:pt x="87698" y="59165"/>
                </a:lnTo>
                <a:lnTo>
                  <a:pt x="59830" y="63787"/>
                </a:lnTo>
                <a:lnTo>
                  <a:pt x="64972" y="56264"/>
                </a:lnTo>
                <a:cubicBezTo>
                  <a:pt x="65735" y="54934"/>
                  <a:pt x="66956" y="53752"/>
                  <a:pt x="67414" y="52274"/>
                </a:cubicBezTo>
                <a:cubicBezTo>
                  <a:pt x="65125" y="53013"/>
                  <a:pt x="64210" y="55525"/>
                  <a:pt x="61921" y="56116"/>
                </a:cubicBezTo>
                <a:cubicBezTo>
                  <a:pt x="59022" y="58923"/>
                  <a:pt x="56276" y="61731"/>
                  <a:pt x="53682" y="64686"/>
                </a:cubicBezTo>
                <a:lnTo>
                  <a:pt x="53554" y="64827"/>
                </a:lnTo>
                <a:lnTo>
                  <a:pt x="51087" y="65237"/>
                </a:lnTo>
                <a:lnTo>
                  <a:pt x="34769" y="73600"/>
                </a:lnTo>
                <a:lnTo>
                  <a:pt x="35756" y="72549"/>
                </a:lnTo>
                <a:cubicBezTo>
                  <a:pt x="51889" y="55522"/>
                  <a:pt x="68327" y="38792"/>
                  <a:pt x="84461" y="21617"/>
                </a:cubicBezTo>
                <a:cubicBezTo>
                  <a:pt x="91310" y="14510"/>
                  <a:pt x="98007" y="7255"/>
                  <a:pt x="10485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4000" b="1" i="0" u="none" strike="noStrike" kern="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12" name="PA_任意多边形 11"/>
          <p:cNvSpPr/>
          <p:nvPr>
            <p:custDataLst>
              <p:tags r:id="rId10"/>
            </p:custDataLst>
          </p:nvPr>
        </p:nvSpPr>
        <p:spPr>
          <a:xfrm>
            <a:off x="7871475" y="1952966"/>
            <a:ext cx="1046456" cy="1392570"/>
          </a:xfrm>
          <a:custGeom>
            <a:avLst/>
            <a:gdLst/>
            <a:ahLst/>
            <a:cxnLst/>
            <a:rect l="l" t="t" r="r" b="b"/>
            <a:pathLst>
              <a:path w="286923" h="381823">
                <a:moveTo>
                  <a:pt x="240581" y="362559"/>
                </a:moveTo>
                <a:lnTo>
                  <a:pt x="240581" y="372252"/>
                </a:lnTo>
                <a:lnTo>
                  <a:pt x="231418" y="381823"/>
                </a:lnTo>
                <a:lnTo>
                  <a:pt x="222183" y="381823"/>
                </a:lnTo>
                <a:close/>
                <a:moveTo>
                  <a:pt x="240581" y="335489"/>
                </a:moveTo>
                <a:lnTo>
                  <a:pt x="240581" y="353393"/>
                </a:lnTo>
                <a:lnTo>
                  <a:pt x="213503" y="379969"/>
                </a:lnTo>
                <a:lnTo>
                  <a:pt x="211838" y="381823"/>
                </a:lnTo>
                <a:lnTo>
                  <a:pt x="198239" y="381823"/>
                </a:lnTo>
                <a:lnTo>
                  <a:pt x="218222" y="359691"/>
                </a:lnTo>
                <a:close/>
                <a:moveTo>
                  <a:pt x="286923" y="286744"/>
                </a:moveTo>
                <a:lnTo>
                  <a:pt x="286923" y="298507"/>
                </a:lnTo>
                <a:lnTo>
                  <a:pt x="275726" y="298507"/>
                </a:lnTo>
                <a:close/>
                <a:moveTo>
                  <a:pt x="284897" y="241320"/>
                </a:moveTo>
                <a:lnTo>
                  <a:pt x="286923" y="241320"/>
                </a:lnTo>
                <a:lnTo>
                  <a:pt x="286923" y="263735"/>
                </a:lnTo>
                <a:lnTo>
                  <a:pt x="251064" y="298507"/>
                </a:lnTo>
                <a:lnTo>
                  <a:pt x="240581" y="298507"/>
                </a:lnTo>
                <a:lnTo>
                  <a:pt x="240581" y="308672"/>
                </a:lnTo>
                <a:lnTo>
                  <a:pt x="236371" y="312755"/>
                </a:lnTo>
                <a:cubicBezTo>
                  <a:pt x="217955" y="331852"/>
                  <a:pt x="199996" y="351246"/>
                  <a:pt x="181885" y="370491"/>
                </a:cubicBezTo>
                <a:lnTo>
                  <a:pt x="172377" y="381823"/>
                </a:lnTo>
                <a:lnTo>
                  <a:pt x="167865" y="381823"/>
                </a:lnTo>
                <a:lnTo>
                  <a:pt x="167865" y="373597"/>
                </a:lnTo>
                <a:lnTo>
                  <a:pt x="195582" y="342363"/>
                </a:lnTo>
                <a:cubicBezTo>
                  <a:pt x="210954" y="324302"/>
                  <a:pt x="226478" y="306538"/>
                  <a:pt x="242154" y="288625"/>
                </a:cubicBezTo>
                <a:close/>
                <a:moveTo>
                  <a:pt x="247124" y="241320"/>
                </a:moveTo>
                <a:lnTo>
                  <a:pt x="274454" y="241320"/>
                </a:lnTo>
                <a:lnTo>
                  <a:pt x="249908" y="267888"/>
                </a:lnTo>
                <a:cubicBezTo>
                  <a:pt x="234535" y="284618"/>
                  <a:pt x="218554" y="301052"/>
                  <a:pt x="202877" y="317485"/>
                </a:cubicBezTo>
                <a:lnTo>
                  <a:pt x="167865" y="352899"/>
                </a:lnTo>
                <a:lnTo>
                  <a:pt x="167865" y="323472"/>
                </a:lnTo>
                <a:lnTo>
                  <a:pt x="204855" y="283878"/>
                </a:lnTo>
                <a:close/>
                <a:moveTo>
                  <a:pt x="135691" y="241320"/>
                </a:moveTo>
                <a:lnTo>
                  <a:pt x="145488" y="241320"/>
                </a:lnTo>
                <a:lnTo>
                  <a:pt x="121673" y="268777"/>
                </a:lnTo>
                <a:lnTo>
                  <a:pt x="96863" y="298507"/>
                </a:lnTo>
                <a:lnTo>
                  <a:pt x="87505" y="298507"/>
                </a:lnTo>
                <a:close/>
                <a:moveTo>
                  <a:pt x="97960" y="241320"/>
                </a:moveTo>
                <a:lnTo>
                  <a:pt x="110006" y="241320"/>
                </a:lnTo>
                <a:lnTo>
                  <a:pt x="63830" y="298507"/>
                </a:lnTo>
                <a:lnTo>
                  <a:pt x="49849" y="298507"/>
                </a:lnTo>
                <a:lnTo>
                  <a:pt x="51294" y="296610"/>
                </a:lnTo>
                <a:cubicBezTo>
                  <a:pt x="57990" y="287875"/>
                  <a:pt x="65143" y="279436"/>
                  <a:pt x="72295" y="270998"/>
                </a:cubicBezTo>
                <a:close/>
                <a:moveTo>
                  <a:pt x="82853" y="241320"/>
                </a:moveTo>
                <a:lnTo>
                  <a:pt x="91906" y="241320"/>
                </a:lnTo>
                <a:lnTo>
                  <a:pt x="75370" y="260782"/>
                </a:lnTo>
                <a:cubicBezTo>
                  <a:pt x="67456" y="269221"/>
                  <a:pt x="60303" y="278252"/>
                  <a:pt x="52846" y="286987"/>
                </a:cubicBezTo>
                <a:lnTo>
                  <a:pt x="42814" y="298507"/>
                </a:lnTo>
                <a:lnTo>
                  <a:pt x="32828" y="298507"/>
                </a:lnTo>
                <a:close/>
                <a:moveTo>
                  <a:pt x="83039" y="217070"/>
                </a:moveTo>
                <a:lnTo>
                  <a:pt x="67294" y="241320"/>
                </a:lnTo>
                <a:lnTo>
                  <a:pt x="68659" y="241320"/>
                </a:lnTo>
                <a:lnTo>
                  <a:pt x="61674" y="248186"/>
                </a:lnTo>
                <a:cubicBezTo>
                  <a:pt x="45237" y="264471"/>
                  <a:pt x="28344" y="280460"/>
                  <a:pt x="12060" y="296893"/>
                </a:cubicBezTo>
                <a:lnTo>
                  <a:pt x="10563" y="298507"/>
                </a:lnTo>
                <a:lnTo>
                  <a:pt x="974" y="298507"/>
                </a:lnTo>
                <a:lnTo>
                  <a:pt x="7950" y="291267"/>
                </a:lnTo>
                <a:cubicBezTo>
                  <a:pt x="26213" y="273354"/>
                  <a:pt x="44476" y="255292"/>
                  <a:pt x="62740" y="237379"/>
                </a:cubicBezTo>
                <a:cubicBezTo>
                  <a:pt x="68066" y="232049"/>
                  <a:pt x="73697" y="227016"/>
                  <a:pt x="78720" y="221538"/>
                </a:cubicBezTo>
                <a:close/>
                <a:moveTo>
                  <a:pt x="240581" y="206495"/>
                </a:moveTo>
                <a:lnTo>
                  <a:pt x="240581" y="238521"/>
                </a:lnTo>
                <a:lnTo>
                  <a:pt x="238645" y="240351"/>
                </a:lnTo>
                <a:cubicBezTo>
                  <a:pt x="230883" y="247901"/>
                  <a:pt x="223272" y="255304"/>
                  <a:pt x="215662" y="263003"/>
                </a:cubicBezTo>
                <a:cubicBezTo>
                  <a:pt x="207138" y="272182"/>
                  <a:pt x="198006" y="280621"/>
                  <a:pt x="189635" y="289800"/>
                </a:cubicBezTo>
                <a:lnTo>
                  <a:pt x="167865" y="312689"/>
                </a:lnTo>
                <a:lnTo>
                  <a:pt x="167865" y="298507"/>
                </a:lnTo>
                <a:lnTo>
                  <a:pt x="152532" y="298507"/>
                </a:lnTo>
                <a:lnTo>
                  <a:pt x="160411" y="290984"/>
                </a:lnTo>
                <a:cubicBezTo>
                  <a:pt x="172740" y="278252"/>
                  <a:pt x="186134" y="266556"/>
                  <a:pt x="198919" y="254564"/>
                </a:cubicBezTo>
                <a:cubicBezTo>
                  <a:pt x="203333" y="250270"/>
                  <a:pt x="206834" y="245384"/>
                  <a:pt x="210639" y="240943"/>
                </a:cubicBezTo>
                <a:close/>
                <a:moveTo>
                  <a:pt x="240581" y="166894"/>
                </a:moveTo>
                <a:lnTo>
                  <a:pt x="240581" y="186315"/>
                </a:lnTo>
                <a:lnTo>
                  <a:pt x="213428" y="216993"/>
                </a:lnTo>
                <a:cubicBezTo>
                  <a:pt x="197603" y="234904"/>
                  <a:pt x="182235" y="253259"/>
                  <a:pt x="166106" y="271022"/>
                </a:cubicBezTo>
                <a:lnTo>
                  <a:pt x="140043" y="298507"/>
                </a:lnTo>
                <a:lnTo>
                  <a:pt x="130574" y="298507"/>
                </a:lnTo>
                <a:lnTo>
                  <a:pt x="140954" y="287319"/>
                </a:lnTo>
                <a:cubicBezTo>
                  <a:pt x="149177" y="278438"/>
                  <a:pt x="157247" y="269410"/>
                  <a:pt x="165318" y="260233"/>
                </a:cubicBezTo>
                <a:cubicBezTo>
                  <a:pt x="171713" y="252833"/>
                  <a:pt x="177804" y="245136"/>
                  <a:pt x="184352" y="237884"/>
                </a:cubicBezTo>
                <a:cubicBezTo>
                  <a:pt x="185265" y="235960"/>
                  <a:pt x="186483" y="234036"/>
                  <a:pt x="188311" y="232704"/>
                </a:cubicBezTo>
                <a:cubicBezTo>
                  <a:pt x="181763" y="236108"/>
                  <a:pt x="176433" y="241436"/>
                  <a:pt x="171409" y="246468"/>
                </a:cubicBezTo>
                <a:cubicBezTo>
                  <a:pt x="164100" y="253721"/>
                  <a:pt x="156486" y="260529"/>
                  <a:pt x="149634" y="268226"/>
                </a:cubicBezTo>
                <a:cubicBezTo>
                  <a:pt x="140650" y="277550"/>
                  <a:pt x="131361" y="286727"/>
                  <a:pt x="122529" y="296199"/>
                </a:cubicBezTo>
                <a:lnTo>
                  <a:pt x="120454" y="298507"/>
                </a:lnTo>
                <a:lnTo>
                  <a:pt x="107735" y="298507"/>
                </a:lnTo>
                <a:lnTo>
                  <a:pt x="133087" y="271466"/>
                </a:lnTo>
                <a:lnTo>
                  <a:pt x="164075" y="241320"/>
                </a:lnTo>
                <a:lnTo>
                  <a:pt x="167865" y="241320"/>
                </a:lnTo>
                <a:lnTo>
                  <a:pt x="167865" y="237633"/>
                </a:lnTo>
                <a:close/>
                <a:moveTo>
                  <a:pt x="240581" y="129423"/>
                </a:moveTo>
                <a:lnTo>
                  <a:pt x="240581" y="141234"/>
                </a:lnTo>
                <a:lnTo>
                  <a:pt x="167865" y="215748"/>
                </a:lnTo>
                <a:lnTo>
                  <a:pt x="167865" y="204894"/>
                </a:lnTo>
                <a:lnTo>
                  <a:pt x="207493" y="163216"/>
                </a:lnTo>
                <a:close/>
                <a:moveTo>
                  <a:pt x="140861" y="128009"/>
                </a:moveTo>
                <a:lnTo>
                  <a:pt x="103335" y="185808"/>
                </a:lnTo>
                <a:lnTo>
                  <a:pt x="99579" y="189753"/>
                </a:lnTo>
                <a:cubicBezTo>
                  <a:pt x="76445" y="213889"/>
                  <a:pt x="53463" y="238026"/>
                  <a:pt x="29719" y="261570"/>
                </a:cubicBezTo>
                <a:lnTo>
                  <a:pt x="0" y="289588"/>
                </a:lnTo>
                <a:lnTo>
                  <a:pt x="0" y="269045"/>
                </a:lnTo>
                <a:lnTo>
                  <a:pt x="8868" y="260238"/>
                </a:lnTo>
                <a:cubicBezTo>
                  <a:pt x="15108" y="254315"/>
                  <a:pt x="21957" y="248836"/>
                  <a:pt x="27893" y="242765"/>
                </a:cubicBezTo>
                <a:cubicBezTo>
                  <a:pt x="38243" y="231955"/>
                  <a:pt x="49201" y="221886"/>
                  <a:pt x="59855" y="211372"/>
                </a:cubicBezTo>
                <a:cubicBezTo>
                  <a:pt x="74314" y="197453"/>
                  <a:pt x="88469" y="183237"/>
                  <a:pt x="102471" y="168874"/>
                </a:cubicBezTo>
                <a:cubicBezTo>
                  <a:pt x="110842" y="159397"/>
                  <a:pt x="119670" y="150512"/>
                  <a:pt x="128193" y="141035"/>
                </a:cubicBezTo>
                <a:cubicBezTo>
                  <a:pt x="130324" y="138666"/>
                  <a:pt x="132759" y="136445"/>
                  <a:pt x="135042" y="134224"/>
                </a:cubicBezTo>
                <a:close/>
                <a:moveTo>
                  <a:pt x="240581" y="100638"/>
                </a:moveTo>
                <a:lnTo>
                  <a:pt x="240581" y="109595"/>
                </a:lnTo>
                <a:lnTo>
                  <a:pt x="222038" y="126500"/>
                </a:lnTo>
                <a:cubicBezTo>
                  <a:pt x="211690" y="136123"/>
                  <a:pt x="201342" y="145895"/>
                  <a:pt x="191298" y="155814"/>
                </a:cubicBezTo>
                <a:cubicBezTo>
                  <a:pt x="184298" y="162624"/>
                  <a:pt x="177146" y="169287"/>
                  <a:pt x="170298" y="176245"/>
                </a:cubicBezTo>
                <a:lnTo>
                  <a:pt x="167865" y="178740"/>
                </a:lnTo>
                <a:lnTo>
                  <a:pt x="167865" y="169084"/>
                </a:lnTo>
                <a:close/>
                <a:moveTo>
                  <a:pt x="240581" y="76296"/>
                </a:moveTo>
                <a:lnTo>
                  <a:pt x="240581" y="82279"/>
                </a:lnTo>
                <a:lnTo>
                  <a:pt x="235017" y="87563"/>
                </a:lnTo>
                <a:cubicBezTo>
                  <a:pt x="226799" y="96149"/>
                  <a:pt x="218428" y="104440"/>
                  <a:pt x="209906" y="112879"/>
                </a:cubicBezTo>
                <a:lnTo>
                  <a:pt x="167865" y="158365"/>
                </a:lnTo>
                <a:lnTo>
                  <a:pt x="167865" y="148564"/>
                </a:lnTo>
                <a:close/>
                <a:moveTo>
                  <a:pt x="240581" y="56886"/>
                </a:moveTo>
                <a:lnTo>
                  <a:pt x="240581" y="64736"/>
                </a:lnTo>
                <a:lnTo>
                  <a:pt x="167865" y="139654"/>
                </a:lnTo>
                <a:lnTo>
                  <a:pt x="167865" y="127947"/>
                </a:lnTo>
                <a:lnTo>
                  <a:pt x="172165" y="123533"/>
                </a:lnTo>
                <a:cubicBezTo>
                  <a:pt x="182818" y="112430"/>
                  <a:pt x="193776" y="101474"/>
                  <a:pt x="204886" y="90815"/>
                </a:cubicBezTo>
                <a:close/>
                <a:moveTo>
                  <a:pt x="240581" y="12106"/>
                </a:moveTo>
                <a:lnTo>
                  <a:pt x="240581" y="43594"/>
                </a:lnTo>
                <a:lnTo>
                  <a:pt x="209924" y="74400"/>
                </a:lnTo>
                <a:cubicBezTo>
                  <a:pt x="200031" y="84618"/>
                  <a:pt x="189986" y="94835"/>
                  <a:pt x="180093" y="105200"/>
                </a:cubicBezTo>
                <a:lnTo>
                  <a:pt x="167865" y="118042"/>
                </a:lnTo>
                <a:lnTo>
                  <a:pt x="167865" y="116100"/>
                </a:lnTo>
                <a:lnTo>
                  <a:pt x="168704" y="84832"/>
                </a:lnTo>
                <a:lnTo>
                  <a:pt x="179941" y="73660"/>
                </a:lnTo>
                <a:cubicBezTo>
                  <a:pt x="186029" y="67885"/>
                  <a:pt x="191508" y="61666"/>
                  <a:pt x="197444" y="55742"/>
                </a:cubicBezTo>
                <a:cubicBezTo>
                  <a:pt x="202923" y="50412"/>
                  <a:pt x="208250" y="44933"/>
                  <a:pt x="213729" y="39602"/>
                </a:cubicBezTo>
                <a:cubicBezTo>
                  <a:pt x="218752" y="34419"/>
                  <a:pt x="223622" y="29089"/>
                  <a:pt x="228645" y="23906"/>
                </a:cubicBezTo>
                <a:close/>
                <a:moveTo>
                  <a:pt x="226643" y="0"/>
                </a:moveTo>
                <a:lnTo>
                  <a:pt x="237414" y="0"/>
                </a:lnTo>
                <a:lnTo>
                  <a:pt x="202618" y="35308"/>
                </a:lnTo>
                <a:cubicBezTo>
                  <a:pt x="196835" y="41675"/>
                  <a:pt x="190442" y="47598"/>
                  <a:pt x="184811" y="54114"/>
                </a:cubicBezTo>
                <a:cubicBezTo>
                  <a:pt x="170656" y="69662"/>
                  <a:pt x="156502" y="85358"/>
                  <a:pt x="142500" y="101202"/>
                </a:cubicBezTo>
                <a:cubicBezTo>
                  <a:pt x="128041" y="117343"/>
                  <a:pt x="113429" y="133335"/>
                  <a:pt x="99427" y="149920"/>
                </a:cubicBezTo>
                <a:cubicBezTo>
                  <a:pt x="98362" y="150956"/>
                  <a:pt x="98818" y="152585"/>
                  <a:pt x="98818" y="153918"/>
                </a:cubicBezTo>
                <a:cubicBezTo>
                  <a:pt x="99579" y="152585"/>
                  <a:pt x="100188" y="151104"/>
                  <a:pt x="101406" y="150068"/>
                </a:cubicBezTo>
                <a:cubicBezTo>
                  <a:pt x="119822" y="135260"/>
                  <a:pt x="135803" y="117935"/>
                  <a:pt x="152240" y="101202"/>
                </a:cubicBezTo>
                <a:lnTo>
                  <a:pt x="162865" y="90638"/>
                </a:lnTo>
                <a:lnTo>
                  <a:pt x="162442" y="91697"/>
                </a:lnTo>
                <a:cubicBezTo>
                  <a:pt x="160306" y="96955"/>
                  <a:pt x="157183" y="102789"/>
                  <a:pt x="153075" y="109198"/>
                </a:cubicBezTo>
                <a:lnTo>
                  <a:pt x="147907" y="117157"/>
                </a:lnTo>
                <a:lnTo>
                  <a:pt x="144326" y="120156"/>
                </a:lnTo>
                <a:cubicBezTo>
                  <a:pt x="138542" y="125043"/>
                  <a:pt x="132911" y="130077"/>
                  <a:pt x="128041" y="135704"/>
                </a:cubicBezTo>
                <a:cubicBezTo>
                  <a:pt x="122409" y="141035"/>
                  <a:pt x="117234" y="146810"/>
                  <a:pt x="111451" y="152141"/>
                </a:cubicBezTo>
                <a:cubicBezTo>
                  <a:pt x="103689" y="159249"/>
                  <a:pt x="96079" y="166504"/>
                  <a:pt x="88621" y="173908"/>
                </a:cubicBezTo>
                <a:cubicBezTo>
                  <a:pt x="80706" y="181757"/>
                  <a:pt x="72335" y="189160"/>
                  <a:pt x="64421" y="197008"/>
                </a:cubicBezTo>
                <a:cubicBezTo>
                  <a:pt x="59398" y="201747"/>
                  <a:pt x="54376" y="206782"/>
                  <a:pt x="49049" y="211076"/>
                </a:cubicBezTo>
                <a:cubicBezTo>
                  <a:pt x="44787" y="214630"/>
                  <a:pt x="40830" y="218480"/>
                  <a:pt x="36721" y="222182"/>
                </a:cubicBezTo>
                <a:lnTo>
                  <a:pt x="0" y="254751"/>
                </a:lnTo>
                <a:lnTo>
                  <a:pt x="0" y="247729"/>
                </a:lnTo>
                <a:lnTo>
                  <a:pt x="15313" y="224197"/>
                </a:lnTo>
                <a:lnTo>
                  <a:pt x="89991" y="148439"/>
                </a:lnTo>
                <a:cubicBezTo>
                  <a:pt x="105515" y="131854"/>
                  <a:pt x="120126" y="114529"/>
                  <a:pt x="135194" y="97648"/>
                </a:cubicBezTo>
                <a:cubicBezTo>
                  <a:pt x="149196" y="81952"/>
                  <a:pt x="163351" y="66256"/>
                  <a:pt x="177658" y="50708"/>
                </a:cubicBezTo>
                <a:cubicBezTo>
                  <a:pt x="190138" y="36789"/>
                  <a:pt x="203379" y="23610"/>
                  <a:pt x="216164" y="9986"/>
                </a:cubicBezTo>
                <a:close/>
                <a:moveTo>
                  <a:pt x="172817" y="0"/>
                </a:moveTo>
                <a:lnTo>
                  <a:pt x="185134" y="0"/>
                </a:lnTo>
                <a:lnTo>
                  <a:pt x="169142" y="15907"/>
                </a:lnTo>
                <a:cubicBezTo>
                  <a:pt x="154074" y="31157"/>
                  <a:pt x="139615" y="47000"/>
                  <a:pt x="125307" y="62990"/>
                </a:cubicBezTo>
                <a:lnTo>
                  <a:pt x="104517" y="87119"/>
                </a:lnTo>
                <a:lnTo>
                  <a:pt x="147675" y="20798"/>
                </a:lnTo>
                <a:lnTo>
                  <a:pt x="155596" y="1501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4000" b="1" i="0" u="none" strike="noStrike" kern="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3859480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 autoUpdateAnimBg="0"/>
      <p:bldP spid="11" grpId="0" animBg="1"/>
      <p:bldP spid="12" grpId="0" animBg="1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PA_组合 19"/>
          <p:cNvGrpSpPr/>
          <p:nvPr>
            <p:custDataLst>
              <p:tags r:id="rId1"/>
            </p:custDataLst>
          </p:nvPr>
        </p:nvGrpSpPr>
        <p:grpSpPr>
          <a:xfrm>
            <a:off x="2541531" y="2200294"/>
            <a:ext cx="1211526" cy="1821932"/>
            <a:chOff x="3327401" y="4108451"/>
            <a:chExt cx="620713" cy="933450"/>
          </a:xfrm>
          <a:solidFill>
            <a:schemeClr val="accent3"/>
          </a:solidFill>
        </p:grpSpPr>
        <p:sp>
          <p:nvSpPr>
            <p:cNvPr id="21" name="Freeform 384"/>
            <p:cNvSpPr>
              <a:spLocks noEditPoints="1"/>
            </p:cNvSpPr>
            <p:nvPr/>
          </p:nvSpPr>
          <p:spPr bwMode="auto">
            <a:xfrm>
              <a:off x="3327401" y="4108451"/>
              <a:ext cx="620713" cy="933450"/>
            </a:xfrm>
            <a:custGeom>
              <a:avLst/>
              <a:gdLst>
                <a:gd name="T0" fmla="*/ 269 w 288"/>
                <a:gd name="T1" fmla="*/ 376 h 435"/>
                <a:gd name="T2" fmla="*/ 270 w 288"/>
                <a:gd name="T3" fmla="*/ 345 h 435"/>
                <a:gd name="T4" fmla="*/ 244 w 288"/>
                <a:gd name="T5" fmla="*/ 271 h 435"/>
                <a:gd name="T6" fmla="*/ 166 w 288"/>
                <a:gd name="T7" fmla="*/ 79 h 435"/>
                <a:gd name="T8" fmla="*/ 92 w 288"/>
                <a:gd name="T9" fmla="*/ 2 h 435"/>
                <a:gd name="T10" fmla="*/ 51 w 288"/>
                <a:gd name="T11" fmla="*/ 16 h 435"/>
                <a:gd name="T12" fmla="*/ 24 w 288"/>
                <a:gd name="T13" fmla="*/ 114 h 435"/>
                <a:gd name="T14" fmla="*/ 50 w 288"/>
                <a:gd name="T15" fmla="*/ 235 h 435"/>
                <a:gd name="T16" fmla="*/ 61 w 288"/>
                <a:gd name="T17" fmla="*/ 258 h 435"/>
                <a:gd name="T18" fmla="*/ 61 w 288"/>
                <a:gd name="T19" fmla="*/ 273 h 435"/>
                <a:gd name="T20" fmla="*/ 97 w 288"/>
                <a:gd name="T21" fmla="*/ 252 h 435"/>
                <a:gd name="T22" fmla="*/ 75 w 288"/>
                <a:gd name="T23" fmla="*/ 250 h 435"/>
                <a:gd name="T24" fmla="*/ 31 w 288"/>
                <a:gd name="T25" fmla="*/ 187 h 435"/>
                <a:gd name="T26" fmla="*/ 26 w 288"/>
                <a:gd name="T27" fmla="*/ 122 h 435"/>
                <a:gd name="T28" fmla="*/ 54 w 288"/>
                <a:gd name="T29" fmla="*/ 195 h 435"/>
                <a:gd name="T30" fmla="*/ 91 w 288"/>
                <a:gd name="T31" fmla="*/ 231 h 435"/>
                <a:gd name="T32" fmla="*/ 133 w 288"/>
                <a:gd name="T33" fmla="*/ 318 h 435"/>
                <a:gd name="T34" fmla="*/ 178 w 288"/>
                <a:gd name="T35" fmla="*/ 347 h 435"/>
                <a:gd name="T36" fmla="*/ 207 w 288"/>
                <a:gd name="T37" fmla="*/ 392 h 435"/>
                <a:gd name="T38" fmla="*/ 263 w 288"/>
                <a:gd name="T39" fmla="*/ 408 h 435"/>
                <a:gd name="T40" fmla="*/ 168 w 288"/>
                <a:gd name="T41" fmla="*/ 422 h 435"/>
                <a:gd name="T42" fmla="*/ 98 w 288"/>
                <a:gd name="T43" fmla="*/ 424 h 435"/>
                <a:gd name="T44" fmla="*/ 47 w 288"/>
                <a:gd name="T45" fmla="*/ 427 h 435"/>
                <a:gd name="T46" fmla="*/ 79 w 288"/>
                <a:gd name="T47" fmla="*/ 434 h 435"/>
                <a:gd name="T48" fmla="*/ 133 w 288"/>
                <a:gd name="T49" fmla="*/ 425 h 435"/>
                <a:gd name="T50" fmla="*/ 219 w 288"/>
                <a:gd name="T51" fmla="*/ 428 h 435"/>
                <a:gd name="T52" fmla="*/ 271 w 288"/>
                <a:gd name="T53" fmla="*/ 417 h 435"/>
                <a:gd name="T54" fmla="*/ 287 w 288"/>
                <a:gd name="T55" fmla="*/ 418 h 435"/>
                <a:gd name="T56" fmla="*/ 91 w 288"/>
                <a:gd name="T57" fmla="*/ 268 h 435"/>
                <a:gd name="T58" fmla="*/ 80 w 288"/>
                <a:gd name="T59" fmla="*/ 273 h 435"/>
                <a:gd name="T60" fmla="*/ 78 w 288"/>
                <a:gd name="T61" fmla="*/ 261 h 435"/>
                <a:gd name="T62" fmla="*/ 84 w 288"/>
                <a:gd name="T63" fmla="*/ 218 h 435"/>
                <a:gd name="T64" fmla="*/ 44 w 288"/>
                <a:gd name="T65" fmla="*/ 138 h 435"/>
                <a:gd name="T66" fmla="*/ 36 w 288"/>
                <a:gd name="T67" fmla="*/ 113 h 435"/>
                <a:gd name="T68" fmla="*/ 84 w 288"/>
                <a:gd name="T69" fmla="*/ 16 h 435"/>
                <a:gd name="T70" fmla="*/ 90 w 288"/>
                <a:gd name="T71" fmla="*/ 15 h 435"/>
                <a:gd name="T72" fmla="*/ 159 w 288"/>
                <a:gd name="T73" fmla="*/ 95 h 435"/>
                <a:gd name="T74" fmla="*/ 178 w 288"/>
                <a:gd name="T75" fmla="*/ 165 h 435"/>
                <a:gd name="T76" fmla="*/ 131 w 288"/>
                <a:gd name="T77" fmla="*/ 197 h 435"/>
                <a:gd name="T78" fmla="*/ 84 w 288"/>
                <a:gd name="T79" fmla="*/ 218 h 435"/>
                <a:gd name="T80" fmla="*/ 144 w 288"/>
                <a:gd name="T81" fmla="*/ 309 h 435"/>
                <a:gd name="T82" fmla="*/ 102 w 288"/>
                <a:gd name="T83" fmla="*/ 232 h 435"/>
                <a:gd name="T84" fmla="*/ 109 w 288"/>
                <a:gd name="T85" fmla="*/ 223 h 435"/>
                <a:gd name="T86" fmla="*/ 184 w 288"/>
                <a:gd name="T87" fmla="*/ 183 h 435"/>
                <a:gd name="T88" fmla="*/ 231 w 288"/>
                <a:gd name="T89" fmla="*/ 280 h 435"/>
                <a:gd name="T90" fmla="*/ 185 w 288"/>
                <a:gd name="T91" fmla="*/ 328 h 435"/>
                <a:gd name="T92" fmla="*/ 258 w 288"/>
                <a:gd name="T93" fmla="*/ 366 h 435"/>
                <a:gd name="T94" fmla="*/ 229 w 288"/>
                <a:gd name="T95" fmla="*/ 373 h 435"/>
                <a:gd name="T96" fmla="*/ 198 w 288"/>
                <a:gd name="T97" fmla="*/ 358 h 435"/>
                <a:gd name="T98" fmla="*/ 198 w 288"/>
                <a:gd name="T99" fmla="*/ 336 h 435"/>
                <a:gd name="T100" fmla="*/ 219 w 288"/>
                <a:gd name="T101" fmla="*/ 339 h 435"/>
                <a:gd name="T102" fmla="*/ 225 w 288"/>
                <a:gd name="T103" fmla="*/ 350 h 435"/>
                <a:gd name="T104" fmla="*/ 232 w 288"/>
                <a:gd name="T105" fmla="*/ 365 h 435"/>
                <a:gd name="T106" fmla="*/ 236 w 288"/>
                <a:gd name="T107" fmla="*/ 345 h 435"/>
                <a:gd name="T108" fmla="*/ 226 w 288"/>
                <a:gd name="T109" fmla="*/ 334 h 435"/>
                <a:gd name="T110" fmla="*/ 232 w 288"/>
                <a:gd name="T111" fmla="*/ 313 h 435"/>
                <a:gd name="T112" fmla="*/ 261 w 288"/>
                <a:gd name="T113" fmla="*/ 354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88" h="435">
                  <a:moveTo>
                    <a:pt x="273" y="394"/>
                  </a:moveTo>
                  <a:cubicBezTo>
                    <a:pt x="270" y="389"/>
                    <a:pt x="268" y="382"/>
                    <a:pt x="269" y="376"/>
                  </a:cubicBezTo>
                  <a:cubicBezTo>
                    <a:pt x="269" y="369"/>
                    <a:pt x="273" y="369"/>
                    <a:pt x="275" y="363"/>
                  </a:cubicBezTo>
                  <a:cubicBezTo>
                    <a:pt x="278" y="355"/>
                    <a:pt x="274" y="351"/>
                    <a:pt x="270" y="345"/>
                  </a:cubicBezTo>
                  <a:cubicBezTo>
                    <a:pt x="259" y="333"/>
                    <a:pt x="249" y="319"/>
                    <a:pt x="241" y="305"/>
                  </a:cubicBezTo>
                  <a:cubicBezTo>
                    <a:pt x="250" y="296"/>
                    <a:pt x="247" y="282"/>
                    <a:pt x="244" y="271"/>
                  </a:cubicBezTo>
                  <a:cubicBezTo>
                    <a:pt x="233" y="234"/>
                    <a:pt x="212" y="203"/>
                    <a:pt x="193" y="170"/>
                  </a:cubicBezTo>
                  <a:cubicBezTo>
                    <a:pt x="203" y="143"/>
                    <a:pt x="179" y="100"/>
                    <a:pt x="166" y="79"/>
                  </a:cubicBezTo>
                  <a:cubicBezTo>
                    <a:pt x="153" y="56"/>
                    <a:pt x="141" y="31"/>
                    <a:pt x="120" y="15"/>
                  </a:cubicBezTo>
                  <a:cubicBezTo>
                    <a:pt x="112" y="9"/>
                    <a:pt x="102" y="3"/>
                    <a:pt x="92" y="2"/>
                  </a:cubicBezTo>
                  <a:cubicBezTo>
                    <a:pt x="78" y="0"/>
                    <a:pt x="66" y="9"/>
                    <a:pt x="53" y="13"/>
                  </a:cubicBezTo>
                  <a:cubicBezTo>
                    <a:pt x="52" y="14"/>
                    <a:pt x="51" y="15"/>
                    <a:pt x="51" y="16"/>
                  </a:cubicBezTo>
                  <a:cubicBezTo>
                    <a:pt x="28" y="27"/>
                    <a:pt x="13" y="53"/>
                    <a:pt x="17" y="82"/>
                  </a:cubicBezTo>
                  <a:cubicBezTo>
                    <a:pt x="18" y="93"/>
                    <a:pt x="20" y="103"/>
                    <a:pt x="24" y="114"/>
                  </a:cubicBezTo>
                  <a:cubicBezTo>
                    <a:pt x="0" y="124"/>
                    <a:pt x="6" y="154"/>
                    <a:pt x="15" y="175"/>
                  </a:cubicBezTo>
                  <a:cubicBezTo>
                    <a:pt x="25" y="197"/>
                    <a:pt x="37" y="215"/>
                    <a:pt x="50" y="235"/>
                  </a:cubicBezTo>
                  <a:cubicBezTo>
                    <a:pt x="53" y="239"/>
                    <a:pt x="58" y="245"/>
                    <a:pt x="60" y="250"/>
                  </a:cubicBezTo>
                  <a:cubicBezTo>
                    <a:pt x="61" y="253"/>
                    <a:pt x="61" y="255"/>
                    <a:pt x="61" y="258"/>
                  </a:cubicBezTo>
                  <a:cubicBezTo>
                    <a:pt x="61" y="258"/>
                    <a:pt x="61" y="259"/>
                    <a:pt x="61" y="259"/>
                  </a:cubicBezTo>
                  <a:cubicBezTo>
                    <a:pt x="61" y="263"/>
                    <a:pt x="60" y="268"/>
                    <a:pt x="61" y="273"/>
                  </a:cubicBezTo>
                  <a:cubicBezTo>
                    <a:pt x="64" y="295"/>
                    <a:pt x="94" y="303"/>
                    <a:pt x="101" y="279"/>
                  </a:cubicBezTo>
                  <a:cubicBezTo>
                    <a:pt x="103" y="271"/>
                    <a:pt x="104" y="258"/>
                    <a:pt x="97" y="252"/>
                  </a:cubicBezTo>
                  <a:cubicBezTo>
                    <a:pt x="90" y="245"/>
                    <a:pt x="82" y="247"/>
                    <a:pt x="75" y="250"/>
                  </a:cubicBezTo>
                  <a:cubicBezTo>
                    <a:pt x="75" y="250"/>
                    <a:pt x="75" y="250"/>
                    <a:pt x="75" y="250"/>
                  </a:cubicBezTo>
                  <a:cubicBezTo>
                    <a:pt x="73" y="245"/>
                    <a:pt x="68" y="241"/>
                    <a:pt x="65" y="237"/>
                  </a:cubicBezTo>
                  <a:cubicBezTo>
                    <a:pt x="52" y="222"/>
                    <a:pt x="40" y="206"/>
                    <a:pt x="31" y="187"/>
                  </a:cubicBezTo>
                  <a:cubicBezTo>
                    <a:pt x="26" y="177"/>
                    <a:pt x="17" y="163"/>
                    <a:pt x="16" y="152"/>
                  </a:cubicBezTo>
                  <a:cubicBezTo>
                    <a:pt x="14" y="141"/>
                    <a:pt x="17" y="129"/>
                    <a:pt x="26" y="122"/>
                  </a:cubicBezTo>
                  <a:cubicBezTo>
                    <a:pt x="30" y="135"/>
                    <a:pt x="35" y="148"/>
                    <a:pt x="39" y="161"/>
                  </a:cubicBezTo>
                  <a:cubicBezTo>
                    <a:pt x="42" y="174"/>
                    <a:pt x="47" y="184"/>
                    <a:pt x="54" y="195"/>
                  </a:cubicBezTo>
                  <a:cubicBezTo>
                    <a:pt x="60" y="205"/>
                    <a:pt x="64" y="218"/>
                    <a:pt x="71" y="226"/>
                  </a:cubicBezTo>
                  <a:cubicBezTo>
                    <a:pt x="77" y="233"/>
                    <a:pt x="84" y="233"/>
                    <a:pt x="91" y="231"/>
                  </a:cubicBezTo>
                  <a:cubicBezTo>
                    <a:pt x="98" y="243"/>
                    <a:pt x="101" y="260"/>
                    <a:pt x="108" y="272"/>
                  </a:cubicBezTo>
                  <a:cubicBezTo>
                    <a:pt x="117" y="287"/>
                    <a:pt x="125" y="303"/>
                    <a:pt x="133" y="318"/>
                  </a:cubicBezTo>
                  <a:cubicBezTo>
                    <a:pt x="139" y="329"/>
                    <a:pt x="146" y="348"/>
                    <a:pt x="160" y="350"/>
                  </a:cubicBezTo>
                  <a:cubicBezTo>
                    <a:pt x="165" y="350"/>
                    <a:pt x="171" y="349"/>
                    <a:pt x="178" y="347"/>
                  </a:cubicBezTo>
                  <a:cubicBezTo>
                    <a:pt x="183" y="354"/>
                    <a:pt x="187" y="362"/>
                    <a:pt x="191" y="370"/>
                  </a:cubicBezTo>
                  <a:cubicBezTo>
                    <a:pt x="195" y="377"/>
                    <a:pt x="199" y="390"/>
                    <a:pt x="207" y="392"/>
                  </a:cubicBezTo>
                  <a:cubicBezTo>
                    <a:pt x="221" y="396"/>
                    <a:pt x="230" y="381"/>
                    <a:pt x="245" y="389"/>
                  </a:cubicBezTo>
                  <a:cubicBezTo>
                    <a:pt x="253" y="393"/>
                    <a:pt x="258" y="401"/>
                    <a:pt x="263" y="408"/>
                  </a:cubicBezTo>
                  <a:cubicBezTo>
                    <a:pt x="255" y="407"/>
                    <a:pt x="247" y="408"/>
                    <a:pt x="239" y="410"/>
                  </a:cubicBezTo>
                  <a:cubicBezTo>
                    <a:pt x="215" y="416"/>
                    <a:pt x="193" y="426"/>
                    <a:pt x="168" y="422"/>
                  </a:cubicBezTo>
                  <a:cubicBezTo>
                    <a:pt x="148" y="420"/>
                    <a:pt x="135" y="414"/>
                    <a:pt x="115" y="420"/>
                  </a:cubicBezTo>
                  <a:cubicBezTo>
                    <a:pt x="110" y="421"/>
                    <a:pt x="104" y="423"/>
                    <a:pt x="98" y="424"/>
                  </a:cubicBezTo>
                  <a:cubicBezTo>
                    <a:pt x="88" y="427"/>
                    <a:pt x="84" y="425"/>
                    <a:pt x="74" y="424"/>
                  </a:cubicBezTo>
                  <a:cubicBezTo>
                    <a:pt x="65" y="424"/>
                    <a:pt x="56" y="427"/>
                    <a:pt x="47" y="427"/>
                  </a:cubicBezTo>
                  <a:cubicBezTo>
                    <a:pt x="42" y="428"/>
                    <a:pt x="42" y="434"/>
                    <a:pt x="47" y="434"/>
                  </a:cubicBezTo>
                  <a:cubicBezTo>
                    <a:pt x="58" y="435"/>
                    <a:pt x="68" y="433"/>
                    <a:pt x="79" y="434"/>
                  </a:cubicBezTo>
                  <a:cubicBezTo>
                    <a:pt x="87" y="435"/>
                    <a:pt x="93" y="435"/>
                    <a:pt x="101" y="433"/>
                  </a:cubicBezTo>
                  <a:cubicBezTo>
                    <a:pt x="111" y="430"/>
                    <a:pt x="122" y="425"/>
                    <a:pt x="133" y="425"/>
                  </a:cubicBezTo>
                  <a:cubicBezTo>
                    <a:pt x="144" y="425"/>
                    <a:pt x="156" y="430"/>
                    <a:pt x="167" y="432"/>
                  </a:cubicBezTo>
                  <a:cubicBezTo>
                    <a:pt x="184" y="435"/>
                    <a:pt x="202" y="432"/>
                    <a:pt x="219" y="428"/>
                  </a:cubicBezTo>
                  <a:cubicBezTo>
                    <a:pt x="228" y="425"/>
                    <a:pt x="236" y="421"/>
                    <a:pt x="244" y="419"/>
                  </a:cubicBezTo>
                  <a:cubicBezTo>
                    <a:pt x="253" y="417"/>
                    <a:pt x="262" y="417"/>
                    <a:pt x="271" y="417"/>
                  </a:cubicBezTo>
                  <a:cubicBezTo>
                    <a:pt x="273" y="419"/>
                    <a:pt x="275" y="421"/>
                    <a:pt x="276" y="422"/>
                  </a:cubicBezTo>
                  <a:cubicBezTo>
                    <a:pt x="280" y="425"/>
                    <a:pt x="288" y="424"/>
                    <a:pt x="287" y="418"/>
                  </a:cubicBezTo>
                  <a:cubicBezTo>
                    <a:pt x="286" y="407"/>
                    <a:pt x="279" y="402"/>
                    <a:pt x="273" y="394"/>
                  </a:cubicBezTo>
                  <a:moveTo>
                    <a:pt x="91" y="268"/>
                  </a:moveTo>
                  <a:cubicBezTo>
                    <a:pt x="90" y="270"/>
                    <a:pt x="90" y="272"/>
                    <a:pt x="90" y="274"/>
                  </a:cubicBezTo>
                  <a:cubicBezTo>
                    <a:pt x="89" y="282"/>
                    <a:pt x="86" y="282"/>
                    <a:pt x="80" y="273"/>
                  </a:cubicBezTo>
                  <a:cubicBezTo>
                    <a:pt x="72" y="266"/>
                    <a:pt x="74" y="266"/>
                    <a:pt x="75" y="261"/>
                  </a:cubicBezTo>
                  <a:cubicBezTo>
                    <a:pt x="76" y="261"/>
                    <a:pt x="77" y="261"/>
                    <a:pt x="78" y="261"/>
                  </a:cubicBezTo>
                  <a:cubicBezTo>
                    <a:pt x="86" y="260"/>
                    <a:pt x="89" y="258"/>
                    <a:pt x="91" y="268"/>
                  </a:cubicBezTo>
                  <a:moveTo>
                    <a:pt x="84" y="218"/>
                  </a:moveTo>
                  <a:cubicBezTo>
                    <a:pt x="82" y="218"/>
                    <a:pt x="79" y="211"/>
                    <a:pt x="78" y="210"/>
                  </a:cubicBezTo>
                  <a:cubicBezTo>
                    <a:pt x="64" y="187"/>
                    <a:pt x="52" y="164"/>
                    <a:pt x="44" y="138"/>
                  </a:cubicBezTo>
                  <a:cubicBezTo>
                    <a:pt x="42" y="130"/>
                    <a:pt x="39" y="121"/>
                    <a:pt x="36" y="113"/>
                  </a:cubicBezTo>
                  <a:cubicBezTo>
                    <a:pt x="36" y="113"/>
                    <a:pt x="36" y="113"/>
                    <a:pt x="36" y="113"/>
                  </a:cubicBezTo>
                  <a:cubicBezTo>
                    <a:pt x="30" y="96"/>
                    <a:pt x="24" y="79"/>
                    <a:pt x="28" y="61"/>
                  </a:cubicBezTo>
                  <a:cubicBezTo>
                    <a:pt x="33" y="32"/>
                    <a:pt x="56" y="20"/>
                    <a:pt x="84" y="16"/>
                  </a:cubicBezTo>
                  <a:cubicBezTo>
                    <a:pt x="85" y="16"/>
                    <a:pt x="86" y="16"/>
                    <a:pt x="86" y="15"/>
                  </a:cubicBezTo>
                  <a:cubicBezTo>
                    <a:pt x="88" y="15"/>
                    <a:pt x="89" y="15"/>
                    <a:pt x="90" y="15"/>
                  </a:cubicBezTo>
                  <a:cubicBezTo>
                    <a:pt x="102" y="18"/>
                    <a:pt x="113" y="27"/>
                    <a:pt x="120" y="35"/>
                  </a:cubicBezTo>
                  <a:cubicBezTo>
                    <a:pt x="137" y="52"/>
                    <a:pt x="147" y="74"/>
                    <a:pt x="159" y="95"/>
                  </a:cubicBezTo>
                  <a:cubicBezTo>
                    <a:pt x="169" y="112"/>
                    <a:pt x="180" y="138"/>
                    <a:pt x="180" y="158"/>
                  </a:cubicBezTo>
                  <a:cubicBezTo>
                    <a:pt x="180" y="161"/>
                    <a:pt x="179" y="163"/>
                    <a:pt x="178" y="165"/>
                  </a:cubicBezTo>
                  <a:cubicBezTo>
                    <a:pt x="178" y="166"/>
                    <a:pt x="177" y="167"/>
                    <a:pt x="177" y="168"/>
                  </a:cubicBezTo>
                  <a:cubicBezTo>
                    <a:pt x="168" y="181"/>
                    <a:pt x="143" y="191"/>
                    <a:pt x="131" y="197"/>
                  </a:cubicBezTo>
                  <a:cubicBezTo>
                    <a:pt x="120" y="202"/>
                    <a:pt x="109" y="207"/>
                    <a:pt x="99" y="212"/>
                  </a:cubicBezTo>
                  <a:cubicBezTo>
                    <a:pt x="97" y="212"/>
                    <a:pt x="85" y="218"/>
                    <a:pt x="84" y="218"/>
                  </a:cubicBezTo>
                  <a:moveTo>
                    <a:pt x="164" y="336"/>
                  </a:moveTo>
                  <a:cubicBezTo>
                    <a:pt x="155" y="335"/>
                    <a:pt x="147" y="316"/>
                    <a:pt x="144" y="309"/>
                  </a:cubicBezTo>
                  <a:cubicBezTo>
                    <a:pt x="139" y="298"/>
                    <a:pt x="131" y="287"/>
                    <a:pt x="125" y="275"/>
                  </a:cubicBezTo>
                  <a:cubicBezTo>
                    <a:pt x="117" y="261"/>
                    <a:pt x="110" y="246"/>
                    <a:pt x="102" y="232"/>
                  </a:cubicBezTo>
                  <a:cubicBezTo>
                    <a:pt x="101" y="231"/>
                    <a:pt x="100" y="229"/>
                    <a:pt x="99" y="228"/>
                  </a:cubicBezTo>
                  <a:cubicBezTo>
                    <a:pt x="102" y="226"/>
                    <a:pt x="106" y="224"/>
                    <a:pt x="109" y="223"/>
                  </a:cubicBezTo>
                  <a:cubicBezTo>
                    <a:pt x="133" y="212"/>
                    <a:pt x="158" y="201"/>
                    <a:pt x="180" y="186"/>
                  </a:cubicBezTo>
                  <a:cubicBezTo>
                    <a:pt x="181" y="185"/>
                    <a:pt x="182" y="184"/>
                    <a:pt x="184" y="183"/>
                  </a:cubicBezTo>
                  <a:cubicBezTo>
                    <a:pt x="199" y="208"/>
                    <a:pt x="216" y="232"/>
                    <a:pt x="225" y="260"/>
                  </a:cubicBezTo>
                  <a:cubicBezTo>
                    <a:pt x="227" y="266"/>
                    <a:pt x="231" y="273"/>
                    <a:pt x="231" y="280"/>
                  </a:cubicBezTo>
                  <a:cubicBezTo>
                    <a:pt x="233" y="291"/>
                    <a:pt x="230" y="295"/>
                    <a:pt x="223" y="300"/>
                  </a:cubicBezTo>
                  <a:cubicBezTo>
                    <a:pt x="211" y="309"/>
                    <a:pt x="198" y="321"/>
                    <a:pt x="185" y="328"/>
                  </a:cubicBezTo>
                  <a:cubicBezTo>
                    <a:pt x="181" y="330"/>
                    <a:pt x="168" y="336"/>
                    <a:pt x="164" y="336"/>
                  </a:cubicBezTo>
                  <a:moveTo>
                    <a:pt x="258" y="366"/>
                  </a:moveTo>
                  <a:cubicBezTo>
                    <a:pt x="256" y="371"/>
                    <a:pt x="256" y="376"/>
                    <a:pt x="256" y="382"/>
                  </a:cubicBezTo>
                  <a:cubicBezTo>
                    <a:pt x="249" y="376"/>
                    <a:pt x="241" y="371"/>
                    <a:pt x="229" y="373"/>
                  </a:cubicBezTo>
                  <a:cubicBezTo>
                    <a:pt x="226" y="374"/>
                    <a:pt x="213" y="380"/>
                    <a:pt x="211" y="379"/>
                  </a:cubicBezTo>
                  <a:cubicBezTo>
                    <a:pt x="207" y="378"/>
                    <a:pt x="200" y="362"/>
                    <a:pt x="198" y="358"/>
                  </a:cubicBezTo>
                  <a:cubicBezTo>
                    <a:pt x="195" y="352"/>
                    <a:pt x="191" y="347"/>
                    <a:pt x="187" y="343"/>
                  </a:cubicBezTo>
                  <a:cubicBezTo>
                    <a:pt x="191" y="340"/>
                    <a:pt x="195" y="338"/>
                    <a:pt x="198" y="336"/>
                  </a:cubicBezTo>
                  <a:cubicBezTo>
                    <a:pt x="202" y="333"/>
                    <a:pt x="207" y="330"/>
                    <a:pt x="211" y="327"/>
                  </a:cubicBezTo>
                  <a:cubicBezTo>
                    <a:pt x="215" y="330"/>
                    <a:pt x="216" y="335"/>
                    <a:pt x="219" y="339"/>
                  </a:cubicBezTo>
                  <a:cubicBezTo>
                    <a:pt x="221" y="342"/>
                    <a:pt x="224" y="346"/>
                    <a:pt x="226" y="350"/>
                  </a:cubicBezTo>
                  <a:cubicBezTo>
                    <a:pt x="226" y="350"/>
                    <a:pt x="225" y="350"/>
                    <a:pt x="225" y="350"/>
                  </a:cubicBezTo>
                  <a:cubicBezTo>
                    <a:pt x="224" y="354"/>
                    <a:pt x="224" y="357"/>
                    <a:pt x="225" y="360"/>
                  </a:cubicBezTo>
                  <a:cubicBezTo>
                    <a:pt x="225" y="363"/>
                    <a:pt x="229" y="365"/>
                    <a:pt x="232" y="365"/>
                  </a:cubicBezTo>
                  <a:cubicBezTo>
                    <a:pt x="242" y="366"/>
                    <a:pt x="252" y="351"/>
                    <a:pt x="241" y="344"/>
                  </a:cubicBezTo>
                  <a:cubicBezTo>
                    <a:pt x="239" y="343"/>
                    <a:pt x="237" y="344"/>
                    <a:pt x="236" y="345"/>
                  </a:cubicBezTo>
                  <a:cubicBezTo>
                    <a:pt x="235" y="345"/>
                    <a:pt x="235" y="346"/>
                    <a:pt x="235" y="346"/>
                  </a:cubicBezTo>
                  <a:cubicBezTo>
                    <a:pt x="233" y="342"/>
                    <a:pt x="229" y="338"/>
                    <a:pt x="226" y="334"/>
                  </a:cubicBezTo>
                  <a:cubicBezTo>
                    <a:pt x="223" y="330"/>
                    <a:pt x="221" y="326"/>
                    <a:pt x="217" y="323"/>
                  </a:cubicBezTo>
                  <a:cubicBezTo>
                    <a:pt x="222" y="320"/>
                    <a:pt x="227" y="316"/>
                    <a:pt x="232" y="313"/>
                  </a:cubicBezTo>
                  <a:cubicBezTo>
                    <a:pt x="236" y="321"/>
                    <a:pt x="242" y="329"/>
                    <a:pt x="247" y="336"/>
                  </a:cubicBezTo>
                  <a:cubicBezTo>
                    <a:pt x="250" y="341"/>
                    <a:pt x="260" y="349"/>
                    <a:pt x="261" y="354"/>
                  </a:cubicBezTo>
                  <a:cubicBezTo>
                    <a:pt x="264" y="363"/>
                    <a:pt x="259" y="360"/>
                    <a:pt x="258" y="36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385"/>
            <p:cNvSpPr>
              <a:spLocks/>
            </p:cNvSpPr>
            <p:nvPr/>
          </p:nvSpPr>
          <p:spPr bwMode="auto">
            <a:xfrm>
              <a:off x="3392489" y="4124326"/>
              <a:ext cx="60325" cy="257175"/>
            </a:xfrm>
            <a:custGeom>
              <a:avLst/>
              <a:gdLst>
                <a:gd name="T0" fmla="*/ 28 w 28"/>
                <a:gd name="T1" fmla="*/ 2 h 120"/>
                <a:gd name="T2" fmla="*/ 25 w 28"/>
                <a:gd name="T3" fmla="*/ 2 h 120"/>
                <a:gd name="T4" fmla="*/ 19 w 28"/>
                <a:gd name="T5" fmla="*/ 27 h 120"/>
                <a:gd name="T6" fmla="*/ 10 w 28"/>
                <a:gd name="T7" fmla="*/ 59 h 120"/>
                <a:gd name="T8" fmla="*/ 1 w 28"/>
                <a:gd name="T9" fmla="*/ 119 h 120"/>
                <a:gd name="T10" fmla="*/ 2 w 28"/>
                <a:gd name="T11" fmla="*/ 119 h 120"/>
                <a:gd name="T12" fmla="*/ 14 w 28"/>
                <a:gd name="T13" fmla="*/ 53 h 120"/>
                <a:gd name="T14" fmla="*/ 22 w 28"/>
                <a:gd name="T15" fmla="*/ 22 h 120"/>
                <a:gd name="T16" fmla="*/ 28 w 28"/>
                <a:gd name="T17" fmla="*/ 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120">
                  <a:moveTo>
                    <a:pt x="28" y="2"/>
                  </a:moveTo>
                  <a:cubicBezTo>
                    <a:pt x="27" y="0"/>
                    <a:pt x="25" y="0"/>
                    <a:pt x="25" y="2"/>
                  </a:cubicBezTo>
                  <a:cubicBezTo>
                    <a:pt x="26" y="10"/>
                    <a:pt x="21" y="19"/>
                    <a:pt x="19" y="27"/>
                  </a:cubicBezTo>
                  <a:cubicBezTo>
                    <a:pt x="16" y="38"/>
                    <a:pt x="13" y="48"/>
                    <a:pt x="10" y="59"/>
                  </a:cubicBezTo>
                  <a:cubicBezTo>
                    <a:pt x="5" y="78"/>
                    <a:pt x="0" y="99"/>
                    <a:pt x="1" y="119"/>
                  </a:cubicBezTo>
                  <a:cubicBezTo>
                    <a:pt x="1" y="120"/>
                    <a:pt x="2" y="120"/>
                    <a:pt x="2" y="119"/>
                  </a:cubicBezTo>
                  <a:cubicBezTo>
                    <a:pt x="4" y="97"/>
                    <a:pt x="8" y="74"/>
                    <a:pt x="14" y="53"/>
                  </a:cubicBezTo>
                  <a:cubicBezTo>
                    <a:pt x="17" y="43"/>
                    <a:pt x="19" y="33"/>
                    <a:pt x="22" y="22"/>
                  </a:cubicBezTo>
                  <a:cubicBezTo>
                    <a:pt x="24" y="15"/>
                    <a:pt x="28" y="9"/>
                    <a:pt x="28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386"/>
            <p:cNvSpPr>
              <a:spLocks/>
            </p:cNvSpPr>
            <p:nvPr/>
          </p:nvSpPr>
          <p:spPr bwMode="auto">
            <a:xfrm>
              <a:off x="3429001" y="4181476"/>
              <a:ext cx="46038" cy="242888"/>
            </a:xfrm>
            <a:custGeom>
              <a:avLst/>
              <a:gdLst>
                <a:gd name="T0" fmla="*/ 18 w 21"/>
                <a:gd name="T1" fmla="*/ 2 h 113"/>
                <a:gd name="T2" fmla="*/ 3 w 21"/>
                <a:gd name="T3" fmla="*/ 79 h 113"/>
                <a:gd name="T4" fmla="*/ 2 w 21"/>
                <a:gd name="T5" fmla="*/ 96 h 113"/>
                <a:gd name="T6" fmla="*/ 0 w 21"/>
                <a:gd name="T7" fmla="*/ 105 h 113"/>
                <a:gd name="T8" fmla="*/ 5 w 21"/>
                <a:gd name="T9" fmla="*/ 113 h 113"/>
                <a:gd name="T10" fmla="*/ 5 w 21"/>
                <a:gd name="T11" fmla="*/ 112 h 113"/>
                <a:gd name="T12" fmla="*/ 6 w 21"/>
                <a:gd name="T13" fmla="*/ 95 h 113"/>
                <a:gd name="T14" fmla="*/ 7 w 21"/>
                <a:gd name="T15" fmla="*/ 66 h 113"/>
                <a:gd name="T16" fmla="*/ 21 w 21"/>
                <a:gd name="T17" fmla="*/ 2 h 113"/>
                <a:gd name="T18" fmla="*/ 18 w 21"/>
                <a:gd name="T19" fmla="*/ 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113">
                  <a:moveTo>
                    <a:pt x="18" y="2"/>
                  </a:moveTo>
                  <a:cubicBezTo>
                    <a:pt x="11" y="26"/>
                    <a:pt x="4" y="54"/>
                    <a:pt x="3" y="79"/>
                  </a:cubicBezTo>
                  <a:cubicBezTo>
                    <a:pt x="3" y="85"/>
                    <a:pt x="4" y="90"/>
                    <a:pt x="2" y="96"/>
                  </a:cubicBezTo>
                  <a:cubicBezTo>
                    <a:pt x="2" y="99"/>
                    <a:pt x="1" y="102"/>
                    <a:pt x="0" y="105"/>
                  </a:cubicBezTo>
                  <a:cubicBezTo>
                    <a:pt x="0" y="109"/>
                    <a:pt x="0" y="112"/>
                    <a:pt x="5" y="113"/>
                  </a:cubicBezTo>
                  <a:cubicBezTo>
                    <a:pt x="5" y="113"/>
                    <a:pt x="5" y="112"/>
                    <a:pt x="5" y="112"/>
                  </a:cubicBezTo>
                  <a:cubicBezTo>
                    <a:pt x="0" y="109"/>
                    <a:pt x="5" y="99"/>
                    <a:pt x="6" y="95"/>
                  </a:cubicBezTo>
                  <a:cubicBezTo>
                    <a:pt x="8" y="85"/>
                    <a:pt x="6" y="76"/>
                    <a:pt x="7" y="66"/>
                  </a:cubicBezTo>
                  <a:cubicBezTo>
                    <a:pt x="11" y="45"/>
                    <a:pt x="15" y="23"/>
                    <a:pt x="21" y="2"/>
                  </a:cubicBezTo>
                  <a:cubicBezTo>
                    <a:pt x="21" y="1"/>
                    <a:pt x="19" y="0"/>
                    <a:pt x="18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387"/>
            <p:cNvSpPr>
              <a:spLocks/>
            </p:cNvSpPr>
            <p:nvPr/>
          </p:nvSpPr>
          <p:spPr bwMode="auto">
            <a:xfrm>
              <a:off x="3440114" y="4198939"/>
              <a:ext cx="55563" cy="285750"/>
            </a:xfrm>
            <a:custGeom>
              <a:avLst/>
              <a:gdLst>
                <a:gd name="T0" fmla="*/ 23 w 26"/>
                <a:gd name="T1" fmla="*/ 1 h 133"/>
                <a:gd name="T2" fmla="*/ 16 w 26"/>
                <a:gd name="T3" fmla="*/ 35 h 133"/>
                <a:gd name="T4" fmla="*/ 8 w 26"/>
                <a:gd name="T5" fmla="*/ 74 h 133"/>
                <a:gd name="T6" fmla="*/ 6 w 26"/>
                <a:gd name="T7" fmla="*/ 109 h 133"/>
                <a:gd name="T8" fmla="*/ 6 w 26"/>
                <a:gd name="T9" fmla="*/ 132 h 133"/>
                <a:gd name="T10" fmla="*/ 8 w 26"/>
                <a:gd name="T11" fmla="*/ 131 h 133"/>
                <a:gd name="T12" fmla="*/ 8 w 26"/>
                <a:gd name="T13" fmla="*/ 113 h 133"/>
                <a:gd name="T14" fmla="*/ 8 w 26"/>
                <a:gd name="T15" fmla="*/ 101 h 133"/>
                <a:gd name="T16" fmla="*/ 13 w 26"/>
                <a:gd name="T17" fmla="*/ 66 h 133"/>
                <a:gd name="T18" fmla="*/ 19 w 26"/>
                <a:gd name="T19" fmla="*/ 36 h 133"/>
                <a:gd name="T20" fmla="*/ 26 w 26"/>
                <a:gd name="T21" fmla="*/ 2 h 133"/>
                <a:gd name="T22" fmla="*/ 23 w 26"/>
                <a:gd name="T23" fmla="*/ 1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133">
                  <a:moveTo>
                    <a:pt x="23" y="1"/>
                  </a:moveTo>
                  <a:cubicBezTo>
                    <a:pt x="18" y="11"/>
                    <a:pt x="18" y="24"/>
                    <a:pt x="16" y="35"/>
                  </a:cubicBezTo>
                  <a:cubicBezTo>
                    <a:pt x="14" y="48"/>
                    <a:pt x="11" y="61"/>
                    <a:pt x="8" y="74"/>
                  </a:cubicBezTo>
                  <a:cubicBezTo>
                    <a:pt x="6" y="86"/>
                    <a:pt x="6" y="97"/>
                    <a:pt x="6" y="109"/>
                  </a:cubicBezTo>
                  <a:cubicBezTo>
                    <a:pt x="5" y="117"/>
                    <a:pt x="0" y="126"/>
                    <a:pt x="6" y="132"/>
                  </a:cubicBezTo>
                  <a:cubicBezTo>
                    <a:pt x="7" y="133"/>
                    <a:pt x="8" y="132"/>
                    <a:pt x="8" y="131"/>
                  </a:cubicBezTo>
                  <a:cubicBezTo>
                    <a:pt x="4" y="126"/>
                    <a:pt x="8" y="119"/>
                    <a:pt x="8" y="113"/>
                  </a:cubicBezTo>
                  <a:cubicBezTo>
                    <a:pt x="9" y="109"/>
                    <a:pt x="9" y="105"/>
                    <a:pt x="8" y="101"/>
                  </a:cubicBezTo>
                  <a:cubicBezTo>
                    <a:pt x="8" y="89"/>
                    <a:pt x="10" y="78"/>
                    <a:pt x="13" y="66"/>
                  </a:cubicBezTo>
                  <a:cubicBezTo>
                    <a:pt x="15" y="56"/>
                    <a:pt x="17" y="46"/>
                    <a:pt x="19" y="36"/>
                  </a:cubicBezTo>
                  <a:cubicBezTo>
                    <a:pt x="20" y="26"/>
                    <a:pt x="20" y="11"/>
                    <a:pt x="26" y="2"/>
                  </a:cubicBezTo>
                  <a:cubicBezTo>
                    <a:pt x="26" y="1"/>
                    <a:pt x="24" y="0"/>
                    <a:pt x="23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388"/>
            <p:cNvSpPr>
              <a:spLocks/>
            </p:cNvSpPr>
            <p:nvPr/>
          </p:nvSpPr>
          <p:spPr bwMode="auto">
            <a:xfrm>
              <a:off x="3476626" y="4268789"/>
              <a:ext cx="41275" cy="258763"/>
            </a:xfrm>
            <a:custGeom>
              <a:avLst/>
              <a:gdLst>
                <a:gd name="T0" fmla="*/ 16 w 19"/>
                <a:gd name="T1" fmla="*/ 1 h 120"/>
                <a:gd name="T2" fmla="*/ 1 w 19"/>
                <a:gd name="T3" fmla="*/ 119 h 120"/>
                <a:gd name="T4" fmla="*/ 4 w 19"/>
                <a:gd name="T5" fmla="*/ 119 h 120"/>
                <a:gd name="T6" fmla="*/ 10 w 19"/>
                <a:gd name="T7" fmla="*/ 56 h 120"/>
                <a:gd name="T8" fmla="*/ 19 w 19"/>
                <a:gd name="T9" fmla="*/ 1 h 120"/>
                <a:gd name="T10" fmla="*/ 16 w 19"/>
                <a:gd name="T11" fmla="*/ 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20">
                  <a:moveTo>
                    <a:pt x="16" y="1"/>
                  </a:moveTo>
                  <a:cubicBezTo>
                    <a:pt x="13" y="41"/>
                    <a:pt x="0" y="78"/>
                    <a:pt x="1" y="119"/>
                  </a:cubicBezTo>
                  <a:cubicBezTo>
                    <a:pt x="1" y="120"/>
                    <a:pt x="4" y="120"/>
                    <a:pt x="4" y="119"/>
                  </a:cubicBezTo>
                  <a:cubicBezTo>
                    <a:pt x="5" y="97"/>
                    <a:pt x="6" y="77"/>
                    <a:pt x="10" y="56"/>
                  </a:cubicBezTo>
                  <a:cubicBezTo>
                    <a:pt x="13" y="38"/>
                    <a:pt x="17" y="20"/>
                    <a:pt x="19" y="1"/>
                  </a:cubicBezTo>
                  <a:cubicBezTo>
                    <a:pt x="19" y="0"/>
                    <a:pt x="16" y="0"/>
                    <a:pt x="16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389"/>
            <p:cNvSpPr>
              <a:spLocks/>
            </p:cNvSpPr>
            <p:nvPr/>
          </p:nvSpPr>
          <p:spPr bwMode="auto">
            <a:xfrm>
              <a:off x="3506789" y="4313239"/>
              <a:ext cx="36513" cy="257175"/>
            </a:xfrm>
            <a:custGeom>
              <a:avLst/>
              <a:gdLst>
                <a:gd name="T0" fmla="*/ 15 w 17"/>
                <a:gd name="T1" fmla="*/ 1 h 120"/>
                <a:gd name="T2" fmla="*/ 10 w 17"/>
                <a:gd name="T3" fmla="*/ 31 h 120"/>
                <a:gd name="T4" fmla="*/ 8 w 17"/>
                <a:gd name="T5" fmla="*/ 60 h 120"/>
                <a:gd name="T6" fmla="*/ 3 w 17"/>
                <a:gd name="T7" fmla="*/ 118 h 120"/>
                <a:gd name="T8" fmla="*/ 4 w 17"/>
                <a:gd name="T9" fmla="*/ 119 h 120"/>
                <a:gd name="T10" fmla="*/ 7 w 17"/>
                <a:gd name="T11" fmla="*/ 93 h 120"/>
                <a:gd name="T12" fmla="*/ 10 w 17"/>
                <a:gd name="T13" fmla="*/ 62 h 120"/>
                <a:gd name="T14" fmla="*/ 12 w 17"/>
                <a:gd name="T15" fmla="*/ 32 h 120"/>
                <a:gd name="T16" fmla="*/ 17 w 17"/>
                <a:gd name="T17" fmla="*/ 1 h 120"/>
                <a:gd name="T18" fmla="*/ 15 w 17"/>
                <a:gd name="T19" fmla="*/ 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20">
                  <a:moveTo>
                    <a:pt x="15" y="1"/>
                  </a:moveTo>
                  <a:cubicBezTo>
                    <a:pt x="15" y="11"/>
                    <a:pt x="11" y="22"/>
                    <a:pt x="10" y="31"/>
                  </a:cubicBezTo>
                  <a:cubicBezTo>
                    <a:pt x="9" y="41"/>
                    <a:pt x="8" y="51"/>
                    <a:pt x="8" y="60"/>
                  </a:cubicBezTo>
                  <a:cubicBezTo>
                    <a:pt x="6" y="80"/>
                    <a:pt x="0" y="99"/>
                    <a:pt x="3" y="118"/>
                  </a:cubicBezTo>
                  <a:cubicBezTo>
                    <a:pt x="3" y="119"/>
                    <a:pt x="4" y="120"/>
                    <a:pt x="4" y="119"/>
                  </a:cubicBezTo>
                  <a:cubicBezTo>
                    <a:pt x="5" y="110"/>
                    <a:pt x="6" y="101"/>
                    <a:pt x="7" y="93"/>
                  </a:cubicBezTo>
                  <a:cubicBezTo>
                    <a:pt x="7" y="83"/>
                    <a:pt x="10" y="72"/>
                    <a:pt x="10" y="62"/>
                  </a:cubicBezTo>
                  <a:cubicBezTo>
                    <a:pt x="11" y="52"/>
                    <a:pt x="11" y="42"/>
                    <a:pt x="12" y="32"/>
                  </a:cubicBezTo>
                  <a:cubicBezTo>
                    <a:pt x="14" y="22"/>
                    <a:pt x="17" y="11"/>
                    <a:pt x="17" y="1"/>
                  </a:cubicBezTo>
                  <a:cubicBezTo>
                    <a:pt x="17" y="0"/>
                    <a:pt x="15" y="0"/>
                    <a:pt x="15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390"/>
            <p:cNvSpPr>
              <a:spLocks/>
            </p:cNvSpPr>
            <p:nvPr/>
          </p:nvSpPr>
          <p:spPr bwMode="auto">
            <a:xfrm>
              <a:off x="3535364" y="4398964"/>
              <a:ext cx="25400" cy="201613"/>
            </a:xfrm>
            <a:custGeom>
              <a:avLst/>
              <a:gdLst>
                <a:gd name="T0" fmla="*/ 12 w 12"/>
                <a:gd name="T1" fmla="*/ 1 h 94"/>
                <a:gd name="T2" fmla="*/ 9 w 12"/>
                <a:gd name="T3" fmla="*/ 1 h 94"/>
                <a:gd name="T4" fmla="*/ 4 w 12"/>
                <a:gd name="T5" fmla="*/ 53 h 94"/>
                <a:gd name="T6" fmla="*/ 2 w 12"/>
                <a:gd name="T7" fmla="*/ 76 h 94"/>
                <a:gd name="T8" fmla="*/ 0 w 12"/>
                <a:gd name="T9" fmla="*/ 93 h 94"/>
                <a:gd name="T10" fmla="*/ 0 w 12"/>
                <a:gd name="T11" fmla="*/ 94 h 94"/>
                <a:gd name="T12" fmla="*/ 4 w 12"/>
                <a:gd name="T13" fmla="*/ 89 h 94"/>
                <a:gd name="T14" fmla="*/ 4 w 12"/>
                <a:gd name="T15" fmla="*/ 82 h 94"/>
                <a:gd name="T16" fmla="*/ 6 w 12"/>
                <a:gd name="T17" fmla="*/ 67 h 94"/>
                <a:gd name="T18" fmla="*/ 9 w 12"/>
                <a:gd name="T19" fmla="*/ 32 h 94"/>
                <a:gd name="T20" fmla="*/ 12 w 12"/>
                <a:gd name="T21" fmla="*/ 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" h="94">
                  <a:moveTo>
                    <a:pt x="12" y="1"/>
                  </a:moveTo>
                  <a:cubicBezTo>
                    <a:pt x="12" y="0"/>
                    <a:pt x="9" y="0"/>
                    <a:pt x="9" y="1"/>
                  </a:cubicBezTo>
                  <a:cubicBezTo>
                    <a:pt x="10" y="19"/>
                    <a:pt x="5" y="35"/>
                    <a:pt x="4" y="53"/>
                  </a:cubicBezTo>
                  <a:cubicBezTo>
                    <a:pt x="4" y="61"/>
                    <a:pt x="3" y="68"/>
                    <a:pt x="2" y="76"/>
                  </a:cubicBezTo>
                  <a:cubicBezTo>
                    <a:pt x="1" y="80"/>
                    <a:pt x="4" y="91"/>
                    <a:pt x="0" y="93"/>
                  </a:cubicBezTo>
                  <a:cubicBezTo>
                    <a:pt x="0" y="93"/>
                    <a:pt x="0" y="94"/>
                    <a:pt x="0" y="94"/>
                  </a:cubicBezTo>
                  <a:cubicBezTo>
                    <a:pt x="3" y="94"/>
                    <a:pt x="4" y="92"/>
                    <a:pt x="4" y="89"/>
                  </a:cubicBezTo>
                  <a:cubicBezTo>
                    <a:pt x="5" y="87"/>
                    <a:pt x="4" y="84"/>
                    <a:pt x="4" y="82"/>
                  </a:cubicBezTo>
                  <a:cubicBezTo>
                    <a:pt x="4" y="77"/>
                    <a:pt x="6" y="72"/>
                    <a:pt x="6" y="67"/>
                  </a:cubicBezTo>
                  <a:cubicBezTo>
                    <a:pt x="8" y="55"/>
                    <a:pt x="8" y="44"/>
                    <a:pt x="9" y="32"/>
                  </a:cubicBezTo>
                  <a:cubicBezTo>
                    <a:pt x="11" y="22"/>
                    <a:pt x="12" y="12"/>
                    <a:pt x="12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391"/>
            <p:cNvSpPr>
              <a:spLocks/>
            </p:cNvSpPr>
            <p:nvPr/>
          </p:nvSpPr>
          <p:spPr bwMode="auto">
            <a:xfrm>
              <a:off x="3562351" y="4508501"/>
              <a:ext cx="19050" cy="166688"/>
            </a:xfrm>
            <a:custGeom>
              <a:avLst/>
              <a:gdLst>
                <a:gd name="T0" fmla="*/ 6 w 9"/>
                <a:gd name="T1" fmla="*/ 2 h 78"/>
                <a:gd name="T2" fmla="*/ 1 w 9"/>
                <a:gd name="T3" fmla="*/ 42 h 78"/>
                <a:gd name="T4" fmla="*/ 2 w 9"/>
                <a:gd name="T5" fmla="*/ 78 h 78"/>
                <a:gd name="T6" fmla="*/ 3 w 9"/>
                <a:gd name="T7" fmla="*/ 78 h 78"/>
                <a:gd name="T8" fmla="*/ 5 w 9"/>
                <a:gd name="T9" fmla="*/ 39 h 78"/>
                <a:gd name="T10" fmla="*/ 9 w 9"/>
                <a:gd name="T11" fmla="*/ 3 h 78"/>
                <a:gd name="T12" fmla="*/ 6 w 9"/>
                <a:gd name="T13" fmla="*/ 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78">
                  <a:moveTo>
                    <a:pt x="6" y="2"/>
                  </a:moveTo>
                  <a:cubicBezTo>
                    <a:pt x="3" y="15"/>
                    <a:pt x="3" y="29"/>
                    <a:pt x="1" y="42"/>
                  </a:cubicBezTo>
                  <a:cubicBezTo>
                    <a:pt x="0" y="53"/>
                    <a:pt x="0" y="66"/>
                    <a:pt x="2" y="78"/>
                  </a:cubicBezTo>
                  <a:cubicBezTo>
                    <a:pt x="2" y="78"/>
                    <a:pt x="3" y="78"/>
                    <a:pt x="3" y="78"/>
                  </a:cubicBezTo>
                  <a:cubicBezTo>
                    <a:pt x="5" y="65"/>
                    <a:pt x="3" y="52"/>
                    <a:pt x="5" y="39"/>
                  </a:cubicBezTo>
                  <a:cubicBezTo>
                    <a:pt x="7" y="27"/>
                    <a:pt x="6" y="15"/>
                    <a:pt x="9" y="3"/>
                  </a:cubicBezTo>
                  <a:cubicBezTo>
                    <a:pt x="9" y="1"/>
                    <a:pt x="6" y="0"/>
                    <a:pt x="6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392"/>
            <p:cNvSpPr>
              <a:spLocks/>
            </p:cNvSpPr>
            <p:nvPr/>
          </p:nvSpPr>
          <p:spPr bwMode="auto">
            <a:xfrm>
              <a:off x="3598864" y="4503739"/>
              <a:ext cx="26988" cy="184150"/>
            </a:xfrm>
            <a:custGeom>
              <a:avLst/>
              <a:gdLst>
                <a:gd name="T0" fmla="*/ 6 w 12"/>
                <a:gd name="T1" fmla="*/ 1 h 86"/>
                <a:gd name="T2" fmla="*/ 5 w 12"/>
                <a:gd name="T3" fmla="*/ 3 h 86"/>
                <a:gd name="T4" fmla="*/ 6 w 12"/>
                <a:gd name="T5" fmla="*/ 22 h 86"/>
                <a:gd name="T6" fmla="*/ 3 w 12"/>
                <a:gd name="T7" fmla="*/ 43 h 86"/>
                <a:gd name="T8" fmla="*/ 2 w 12"/>
                <a:gd name="T9" fmla="*/ 84 h 86"/>
                <a:gd name="T10" fmla="*/ 4 w 12"/>
                <a:gd name="T11" fmla="*/ 84 h 86"/>
                <a:gd name="T12" fmla="*/ 4 w 12"/>
                <a:gd name="T13" fmla="*/ 57 h 86"/>
                <a:gd name="T14" fmla="*/ 7 w 12"/>
                <a:gd name="T15" fmla="*/ 28 h 86"/>
                <a:gd name="T16" fmla="*/ 6 w 12"/>
                <a:gd name="T17" fmla="*/ 1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86">
                  <a:moveTo>
                    <a:pt x="6" y="1"/>
                  </a:moveTo>
                  <a:cubicBezTo>
                    <a:pt x="5" y="0"/>
                    <a:pt x="4" y="2"/>
                    <a:pt x="5" y="3"/>
                  </a:cubicBezTo>
                  <a:cubicBezTo>
                    <a:pt x="9" y="8"/>
                    <a:pt x="7" y="16"/>
                    <a:pt x="6" y="22"/>
                  </a:cubicBezTo>
                  <a:cubicBezTo>
                    <a:pt x="5" y="29"/>
                    <a:pt x="4" y="36"/>
                    <a:pt x="3" y="43"/>
                  </a:cubicBezTo>
                  <a:cubicBezTo>
                    <a:pt x="1" y="56"/>
                    <a:pt x="0" y="71"/>
                    <a:pt x="2" y="84"/>
                  </a:cubicBezTo>
                  <a:cubicBezTo>
                    <a:pt x="2" y="86"/>
                    <a:pt x="4" y="86"/>
                    <a:pt x="4" y="84"/>
                  </a:cubicBezTo>
                  <a:cubicBezTo>
                    <a:pt x="5" y="75"/>
                    <a:pt x="4" y="66"/>
                    <a:pt x="4" y="57"/>
                  </a:cubicBezTo>
                  <a:cubicBezTo>
                    <a:pt x="4" y="47"/>
                    <a:pt x="6" y="38"/>
                    <a:pt x="7" y="28"/>
                  </a:cubicBezTo>
                  <a:cubicBezTo>
                    <a:pt x="8" y="20"/>
                    <a:pt x="12" y="8"/>
                    <a:pt x="6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93"/>
            <p:cNvSpPr>
              <a:spLocks/>
            </p:cNvSpPr>
            <p:nvPr/>
          </p:nvSpPr>
          <p:spPr bwMode="auto">
            <a:xfrm>
              <a:off x="3621089" y="4594226"/>
              <a:ext cx="20638" cy="195263"/>
            </a:xfrm>
            <a:custGeom>
              <a:avLst/>
              <a:gdLst>
                <a:gd name="T0" fmla="*/ 9 w 10"/>
                <a:gd name="T1" fmla="*/ 3 h 91"/>
                <a:gd name="T2" fmla="*/ 6 w 10"/>
                <a:gd name="T3" fmla="*/ 2 h 91"/>
                <a:gd name="T4" fmla="*/ 2 w 10"/>
                <a:gd name="T5" fmla="*/ 43 h 91"/>
                <a:gd name="T6" fmla="*/ 2 w 10"/>
                <a:gd name="T7" fmla="*/ 90 h 91"/>
                <a:gd name="T8" fmla="*/ 4 w 10"/>
                <a:gd name="T9" fmla="*/ 90 h 91"/>
                <a:gd name="T10" fmla="*/ 5 w 10"/>
                <a:gd name="T11" fmla="*/ 47 h 91"/>
                <a:gd name="T12" fmla="*/ 9 w 10"/>
                <a:gd name="T13" fmla="*/ 3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91">
                  <a:moveTo>
                    <a:pt x="9" y="3"/>
                  </a:moveTo>
                  <a:cubicBezTo>
                    <a:pt x="10" y="1"/>
                    <a:pt x="7" y="0"/>
                    <a:pt x="6" y="2"/>
                  </a:cubicBezTo>
                  <a:cubicBezTo>
                    <a:pt x="3" y="15"/>
                    <a:pt x="2" y="30"/>
                    <a:pt x="2" y="43"/>
                  </a:cubicBezTo>
                  <a:cubicBezTo>
                    <a:pt x="1" y="58"/>
                    <a:pt x="0" y="75"/>
                    <a:pt x="2" y="90"/>
                  </a:cubicBezTo>
                  <a:cubicBezTo>
                    <a:pt x="2" y="91"/>
                    <a:pt x="4" y="91"/>
                    <a:pt x="4" y="90"/>
                  </a:cubicBezTo>
                  <a:cubicBezTo>
                    <a:pt x="6" y="76"/>
                    <a:pt x="4" y="61"/>
                    <a:pt x="5" y="47"/>
                  </a:cubicBezTo>
                  <a:cubicBezTo>
                    <a:pt x="5" y="33"/>
                    <a:pt x="6" y="16"/>
                    <a:pt x="9" y="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94"/>
            <p:cNvSpPr>
              <a:spLocks/>
            </p:cNvSpPr>
            <p:nvPr/>
          </p:nvSpPr>
          <p:spPr bwMode="auto">
            <a:xfrm>
              <a:off x="3648076" y="4584701"/>
              <a:ext cx="23813" cy="207963"/>
            </a:xfrm>
            <a:custGeom>
              <a:avLst/>
              <a:gdLst>
                <a:gd name="T0" fmla="*/ 11 w 11"/>
                <a:gd name="T1" fmla="*/ 1 h 97"/>
                <a:gd name="T2" fmla="*/ 9 w 11"/>
                <a:gd name="T3" fmla="*/ 1 h 97"/>
                <a:gd name="T4" fmla="*/ 4 w 11"/>
                <a:gd name="T5" fmla="*/ 97 h 97"/>
                <a:gd name="T6" fmla="*/ 6 w 11"/>
                <a:gd name="T7" fmla="*/ 97 h 97"/>
                <a:gd name="T8" fmla="*/ 7 w 11"/>
                <a:gd name="T9" fmla="*/ 51 h 97"/>
                <a:gd name="T10" fmla="*/ 11 w 11"/>
                <a:gd name="T11" fmla="*/ 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97">
                  <a:moveTo>
                    <a:pt x="11" y="1"/>
                  </a:moveTo>
                  <a:cubicBezTo>
                    <a:pt x="11" y="0"/>
                    <a:pt x="9" y="0"/>
                    <a:pt x="9" y="1"/>
                  </a:cubicBezTo>
                  <a:cubicBezTo>
                    <a:pt x="7" y="33"/>
                    <a:pt x="0" y="65"/>
                    <a:pt x="4" y="97"/>
                  </a:cubicBezTo>
                  <a:cubicBezTo>
                    <a:pt x="4" y="97"/>
                    <a:pt x="6" y="97"/>
                    <a:pt x="6" y="97"/>
                  </a:cubicBezTo>
                  <a:cubicBezTo>
                    <a:pt x="8" y="82"/>
                    <a:pt x="6" y="66"/>
                    <a:pt x="7" y="51"/>
                  </a:cubicBezTo>
                  <a:cubicBezTo>
                    <a:pt x="8" y="34"/>
                    <a:pt x="11" y="18"/>
                    <a:pt x="11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95"/>
            <p:cNvSpPr>
              <a:spLocks/>
            </p:cNvSpPr>
            <p:nvPr/>
          </p:nvSpPr>
          <p:spPr bwMode="auto">
            <a:xfrm>
              <a:off x="3676651" y="4664076"/>
              <a:ext cx="23813" cy="168275"/>
            </a:xfrm>
            <a:custGeom>
              <a:avLst/>
              <a:gdLst>
                <a:gd name="T0" fmla="*/ 6 w 11"/>
                <a:gd name="T1" fmla="*/ 74 h 78"/>
                <a:gd name="T2" fmla="*/ 5 w 11"/>
                <a:gd name="T3" fmla="*/ 68 h 78"/>
                <a:gd name="T4" fmla="*/ 6 w 11"/>
                <a:gd name="T5" fmla="*/ 60 h 78"/>
                <a:gd name="T6" fmla="*/ 6 w 11"/>
                <a:gd name="T7" fmla="*/ 43 h 78"/>
                <a:gd name="T8" fmla="*/ 11 w 11"/>
                <a:gd name="T9" fmla="*/ 2 h 78"/>
                <a:gd name="T10" fmla="*/ 8 w 11"/>
                <a:gd name="T11" fmla="*/ 2 h 78"/>
                <a:gd name="T12" fmla="*/ 3 w 11"/>
                <a:gd name="T13" fmla="*/ 48 h 78"/>
                <a:gd name="T14" fmla="*/ 4 w 11"/>
                <a:gd name="T15" fmla="*/ 77 h 78"/>
                <a:gd name="T16" fmla="*/ 5 w 11"/>
                <a:gd name="T17" fmla="*/ 78 h 78"/>
                <a:gd name="T18" fmla="*/ 7 w 11"/>
                <a:gd name="T19" fmla="*/ 77 h 78"/>
                <a:gd name="T20" fmla="*/ 8 w 11"/>
                <a:gd name="T21" fmla="*/ 76 h 78"/>
                <a:gd name="T22" fmla="*/ 8 w 11"/>
                <a:gd name="T23" fmla="*/ 74 h 78"/>
                <a:gd name="T24" fmla="*/ 6 w 11"/>
                <a:gd name="T25" fmla="*/ 7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78">
                  <a:moveTo>
                    <a:pt x="6" y="74"/>
                  </a:moveTo>
                  <a:cubicBezTo>
                    <a:pt x="6" y="75"/>
                    <a:pt x="5" y="68"/>
                    <a:pt x="5" y="68"/>
                  </a:cubicBezTo>
                  <a:cubicBezTo>
                    <a:pt x="5" y="65"/>
                    <a:pt x="5" y="63"/>
                    <a:pt x="6" y="60"/>
                  </a:cubicBezTo>
                  <a:cubicBezTo>
                    <a:pt x="6" y="54"/>
                    <a:pt x="6" y="49"/>
                    <a:pt x="6" y="43"/>
                  </a:cubicBezTo>
                  <a:cubicBezTo>
                    <a:pt x="8" y="29"/>
                    <a:pt x="10" y="16"/>
                    <a:pt x="11" y="2"/>
                  </a:cubicBezTo>
                  <a:cubicBezTo>
                    <a:pt x="11" y="0"/>
                    <a:pt x="8" y="0"/>
                    <a:pt x="8" y="2"/>
                  </a:cubicBezTo>
                  <a:cubicBezTo>
                    <a:pt x="7" y="17"/>
                    <a:pt x="4" y="33"/>
                    <a:pt x="3" y="48"/>
                  </a:cubicBezTo>
                  <a:cubicBezTo>
                    <a:pt x="3" y="57"/>
                    <a:pt x="0" y="69"/>
                    <a:pt x="4" y="77"/>
                  </a:cubicBezTo>
                  <a:cubicBezTo>
                    <a:pt x="4" y="78"/>
                    <a:pt x="5" y="78"/>
                    <a:pt x="5" y="78"/>
                  </a:cubicBezTo>
                  <a:cubicBezTo>
                    <a:pt x="6" y="78"/>
                    <a:pt x="6" y="78"/>
                    <a:pt x="7" y="77"/>
                  </a:cubicBezTo>
                  <a:cubicBezTo>
                    <a:pt x="7" y="77"/>
                    <a:pt x="8" y="77"/>
                    <a:pt x="8" y="76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7" y="73"/>
                    <a:pt x="6" y="7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96"/>
            <p:cNvSpPr>
              <a:spLocks/>
            </p:cNvSpPr>
            <p:nvPr/>
          </p:nvSpPr>
          <p:spPr bwMode="auto">
            <a:xfrm>
              <a:off x="3725864" y="4735514"/>
              <a:ext cx="17463" cy="49213"/>
            </a:xfrm>
            <a:custGeom>
              <a:avLst/>
              <a:gdLst>
                <a:gd name="T0" fmla="*/ 5 w 8"/>
                <a:gd name="T1" fmla="*/ 1 h 23"/>
                <a:gd name="T2" fmla="*/ 0 w 8"/>
                <a:gd name="T3" fmla="*/ 21 h 23"/>
                <a:gd name="T4" fmla="*/ 2 w 8"/>
                <a:gd name="T5" fmla="*/ 22 h 23"/>
                <a:gd name="T6" fmla="*/ 8 w 8"/>
                <a:gd name="T7" fmla="*/ 2 h 23"/>
                <a:gd name="T8" fmla="*/ 5 w 8"/>
                <a:gd name="T9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3">
                  <a:moveTo>
                    <a:pt x="5" y="1"/>
                  </a:moveTo>
                  <a:cubicBezTo>
                    <a:pt x="4" y="8"/>
                    <a:pt x="1" y="14"/>
                    <a:pt x="0" y="21"/>
                  </a:cubicBezTo>
                  <a:cubicBezTo>
                    <a:pt x="0" y="22"/>
                    <a:pt x="2" y="23"/>
                    <a:pt x="2" y="22"/>
                  </a:cubicBezTo>
                  <a:cubicBezTo>
                    <a:pt x="5" y="15"/>
                    <a:pt x="6" y="8"/>
                    <a:pt x="8" y="2"/>
                  </a:cubicBezTo>
                  <a:cubicBezTo>
                    <a:pt x="8" y="0"/>
                    <a:pt x="6" y="0"/>
                    <a:pt x="5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4" name="PA_文本框 63"/>
          <p:cNvSpPr txBox="1"/>
          <p:nvPr>
            <p:custDataLst>
              <p:tags r:id="rId2"/>
            </p:custDataLst>
          </p:nvPr>
        </p:nvSpPr>
        <p:spPr>
          <a:xfrm>
            <a:off x="1725380" y="2695762"/>
            <a:ext cx="28438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1" i="0" u="none" strike="noStrike" kern="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微软雅黑"/>
                <a:ea typeface="微软雅黑"/>
              </a:rPr>
              <a:t>PART 01</a:t>
            </a:r>
            <a:endParaRPr kumimoji="0" lang="zh-CN" altLang="en-US" sz="4800" b="1" i="0" u="none" strike="noStrike" kern="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grpSp>
        <p:nvGrpSpPr>
          <p:cNvPr id="65" name="PA_组合 64"/>
          <p:cNvGrpSpPr/>
          <p:nvPr>
            <p:custDataLst>
              <p:tags r:id="rId3"/>
            </p:custDataLst>
          </p:nvPr>
        </p:nvGrpSpPr>
        <p:grpSpPr>
          <a:xfrm>
            <a:off x="5159202" y="2554920"/>
            <a:ext cx="5307419" cy="2080730"/>
            <a:chOff x="6227396" y="3253586"/>
            <a:chExt cx="5307419" cy="2080730"/>
          </a:xfrm>
        </p:grpSpPr>
        <p:sp>
          <p:nvSpPr>
            <p:cNvPr id="66" name="文本框 65"/>
            <p:cNvSpPr txBox="1"/>
            <p:nvPr/>
          </p:nvSpPr>
          <p:spPr>
            <a:xfrm>
              <a:off x="6227396" y="3253586"/>
              <a:ext cx="5307419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en-US" altLang="zh-CN" sz="4800" b="1" kern="0" dirty="0">
                  <a:solidFill>
                    <a:schemeClr val="bg1"/>
                  </a:solidFill>
                  <a:latin typeface="微软雅黑"/>
                  <a:ea typeface="微软雅黑"/>
                </a:rPr>
                <a:t>BUSINESS </a:t>
              </a:r>
            </a:p>
            <a:p>
              <a:pPr lvl="0">
                <a:defRPr/>
              </a:pPr>
              <a:r>
                <a:rPr lang="en-US" altLang="zh-CN" sz="4800" b="1" kern="0" dirty="0">
                  <a:solidFill>
                    <a:schemeClr val="bg1"/>
                  </a:solidFill>
                  <a:latin typeface="微软雅黑"/>
                  <a:ea typeface="微软雅黑"/>
                </a:rPr>
                <a:t>PPT TEMPLATE</a:t>
              </a: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6227397" y="4872651"/>
              <a:ext cx="50435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lnSpc>
                  <a:spcPct val="120000"/>
                </a:lnSpc>
                <a:defRPr/>
              </a:pPr>
              <a:r>
                <a:rPr lang="en-US" altLang="zh-CN" sz="2000" kern="0" dirty="0">
                  <a:solidFill>
                    <a:schemeClr val="bg1"/>
                  </a:solidFill>
                </a:rPr>
                <a:t>LOREM IPSUM IS SIMPLY DUMMY TEXT.</a:t>
              </a:r>
            </a:p>
          </p:txBody>
        </p:sp>
        <p:cxnSp>
          <p:nvCxnSpPr>
            <p:cNvPr id="68" name="直接连接符 67"/>
            <p:cNvCxnSpPr/>
            <p:nvPr/>
          </p:nvCxnSpPr>
          <p:spPr>
            <a:xfrm>
              <a:off x="6227397" y="4823246"/>
              <a:ext cx="5043515" cy="0"/>
            </a:xfrm>
            <a:prstGeom prst="line">
              <a:avLst/>
            </a:prstGeom>
            <a:ln w="9525">
              <a:solidFill>
                <a:schemeClr val="bg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526681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PA_组合 2"/>
          <p:cNvGrpSpPr/>
          <p:nvPr>
            <p:custDataLst>
              <p:tags r:id="rId1"/>
            </p:custDataLst>
          </p:nvPr>
        </p:nvGrpSpPr>
        <p:grpSpPr>
          <a:xfrm>
            <a:off x="1187486" y="420240"/>
            <a:ext cx="591924" cy="890154"/>
            <a:chOff x="3327401" y="4108451"/>
            <a:chExt cx="620713" cy="933450"/>
          </a:xfrm>
          <a:solidFill>
            <a:schemeClr val="accent3"/>
          </a:solidFill>
        </p:grpSpPr>
        <p:sp>
          <p:nvSpPr>
            <p:cNvPr id="4" name="Freeform 384"/>
            <p:cNvSpPr>
              <a:spLocks noEditPoints="1"/>
            </p:cNvSpPr>
            <p:nvPr/>
          </p:nvSpPr>
          <p:spPr bwMode="auto">
            <a:xfrm>
              <a:off x="3327401" y="4108451"/>
              <a:ext cx="620713" cy="933450"/>
            </a:xfrm>
            <a:custGeom>
              <a:avLst/>
              <a:gdLst>
                <a:gd name="T0" fmla="*/ 269 w 288"/>
                <a:gd name="T1" fmla="*/ 376 h 435"/>
                <a:gd name="T2" fmla="*/ 270 w 288"/>
                <a:gd name="T3" fmla="*/ 345 h 435"/>
                <a:gd name="T4" fmla="*/ 244 w 288"/>
                <a:gd name="T5" fmla="*/ 271 h 435"/>
                <a:gd name="T6" fmla="*/ 166 w 288"/>
                <a:gd name="T7" fmla="*/ 79 h 435"/>
                <a:gd name="T8" fmla="*/ 92 w 288"/>
                <a:gd name="T9" fmla="*/ 2 h 435"/>
                <a:gd name="T10" fmla="*/ 51 w 288"/>
                <a:gd name="T11" fmla="*/ 16 h 435"/>
                <a:gd name="T12" fmla="*/ 24 w 288"/>
                <a:gd name="T13" fmla="*/ 114 h 435"/>
                <a:gd name="T14" fmla="*/ 50 w 288"/>
                <a:gd name="T15" fmla="*/ 235 h 435"/>
                <a:gd name="T16" fmla="*/ 61 w 288"/>
                <a:gd name="T17" fmla="*/ 258 h 435"/>
                <a:gd name="T18" fmla="*/ 61 w 288"/>
                <a:gd name="T19" fmla="*/ 273 h 435"/>
                <a:gd name="T20" fmla="*/ 97 w 288"/>
                <a:gd name="T21" fmla="*/ 252 h 435"/>
                <a:gd name="T22" fmla="*/ 75 w 288"/>
                <a:gd name="T23" fmla="*/ 250 h 435"/>
                <a:gd name="T24" fmla="*/ 31 w 288"/>
                <a:gd name="T25" fmla="*/ 187 h 435"/>
                <a:gd name="T26" fmla="*/ 26 w 288"/>
                <a:gd name="T27" fmla="*/ 122 h 435"/>
                <a:gd name="T28" fmla="*/ 54 w 288"/>
                <a:gd name="T29" fmla="*/ 195 h 435"/>
                <a:gd name="T30" fmla="*/ 91 w 288"/>
                <a:gd name="T31" fmla="*/ 231 h 435"/>
                <a:gd name="T32" fmla="*/ 133 w 288"/>
                <a:gd name="T33" fmla="*/ 318 h 435"/>
                <a:gd name="T34" fmla="*/ 178 w 288"/>
                <a:gd name="T35" fmla="*/ 347 h 435"/>
                <a:gd name="T36" fmla="*/ 207 w 288"/>
                <a:gd name="T37" fmla="*/ 392 h 435"/>
                <a:gd name="T38" fmla="*/ 263 w 288"/>
                <a:gd name="T39" fmla="*/ 408 h 435"/>
                <a:gd name="T40" fmla="*/ 168 w 288"/>
                <a:gd name="T41" fmla="*/ 422 h 435"/>
                <a:gd name="T42" fmla="*/ 98 w 288"/>
                <a:gd name="T43" fmla="*/ 424 h 435"/>
                <a:gd name="T44" fmla="*/ 47 w 288"/>
                <a:gd name="T45" fmla="*/ 427 h 435"/>
                <a:gd name="T46" fmla="*/ 79 w 288"/>
                <a:gd name="T47" fmla="*/ 434 h 435"/>
                <a:gd name="T48" fmla="*/ 133 w 288"/>
                <a:gd name="T49" fmla="*/ 425 h 435"/>
                <a:gd name="T50" fmla="*/ 219 w 288"/>
                <a:gd name="T51" fmla="*/ 428 h 435"/>
                <a:gd name="T52" fmla="*/ 271 w 288"/>
                <a:gd name="T53" fmla="*/ 417 h 435"/>
                <a:gd name="T54" fmla="*/ 287 w 288"/>
                <a:gd name="T55" fmla="*/ 418 h 435"/>
                <a:gd name="T56" fmla="*/ 91 w 288"/>
                <a:gd name="T57" fmla="*/ 268 h 435"/>
                <a:gd name="T58" fmla="*/ 80 w 288"/>
                <a:gd name="T59" fmla="*/ 273 h 435"/>
                <a:gd name="T60" fmla="*/ 78 w 288"/>
                <a:gd name="T61" fmla="*/ 261 h 435"/>
                <a:gd name="T62" fmla="*/ 84 w 288"/>
                <a:gd name="T63" fmla="*/ 218 h 435"/>
                <a:gd name="T64" fmla="*/ 44 w 288"/>
                <a:gd name="T65" fmla="*/ 138 h 435"/>
                <a:gd name="T66" fmla="*/ 36 w 288"/>
                <a:gd name="T67" fmla="*/ 113 h 435"/>
                <a:gd name="T68" fmla="*/ 84 w 288"/>
                <a:gd name="T69" fmla="*/ 16 h 435"/>
                <a:gd name="T70" fmla="*/ 90 w 288"/>
                <a:gd name="T71" fmla="*/ 15 h 435"/>
                <a:gd name="T72" fmla="*/ 159 w 288"/>
                <a:gd name="T73" fmla="*/ 95 h 435"/>
                <a:gd name="T74" fmla="*/ 178 w 288"/>
                <a:gd name="T75" fmla="*/ 165 h 435"/>
                <a:gd name="T76" fmla="*/ 131 w 288"/>
                <a:gd name="T77" fmla="*/ 197 h 435"/>
                <a:gd name="T78" fmla="*/ 84 w 288"/>
                <a:gd name="T79" fmla="*/ 218 h 435"/>
                <a:gd name="T80" fmla="*/ 144 w 288"/>
                <a:gd name="T81" fmla="*/ 309 h 435"/>
                <a:gd name="T82" fmla="*/ 102 w 288"/>
                <a:gd name="T83" fmla="*/ 232 h 435"/>
                <a:gd name="T84" fmla="*/ 109 w 288"/>
                <a:gd name="T85" fmla="*/ 223 h 435"/>
                <a:gd name="T86" fmla="*/ 184 w 288"/>
                <a:gd name="T87" fmla="*/ 183 h 435"/>
                <a:gd name="T88" fmla="*/ 231 w 288"/>
                <a:gd name="T89" fmla="*/ 280 h 435"/>
                <a:gd name="T90" fmla="*/ 185 w 288"/>
                <a:gd name="T91" fmla="*/ 328 h 435"/>
                <a:gd name="T92" fmla="*/ 258 w 288"/>
                <a:gd name="T93" fmla="*/ 366 h 435"/>
                <a:gd name="T94" fmla="*/ 229 w 288"/>
                <a:gd name="T95" fmla="*/ 373 h 435"/>
                <a:gd name="T96" fmla="*/ 198 w 288"/>
                <a:gd name="T97" fmla="*/ 358 h 435"/>
                <a:gd name="T98" fmla="*/ 198 w 288"/>
                <a:gd name="T99" fmla="*/ 336 h 435"/>
                <a:gd name="T100" fmla="*/ 219 w 288"/>
                <a:gd name="T101" fmla="*/ 339 h 435"/>
                <a:gd name="T102" fmla="*/ 225 w 288"/>
                <a:gd name="T103" fmla="*/ 350 h 435"/>
                <a:gd name="T104" fmla="*/ 232 w 288"/>
                <a:gd name="T105" fmla="*/ 365 h 435"/>
                <a:gd name="T106" fmla="*/ 236 w 288"/>
                <a:gd name="T107" fmla="*/ 345 h 435"/>
                <a:gd name="T108" fmla="*/ 226 w 288"/>
                <a:gd name="T109" fmla="*/ 334 h 435"/>
                <a:gd name="T110" fmla="*/ 232 w 288"/>
                <a:gd name="T111" fmla="*/ 313 h 435"/>
                <a:gd name="T112" fmla="*/ 261 w 288"/>
                <a:gd name="T113" fmla="*/ 354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88" h="435">
                  <a:moveTo>
                    <a:pt x="273" y="394"/>
                  </a:moveTo>
                  <a:cubicBezTo>
                    <a:pt x="270" y="389"/>
                    <a:pt x="268" y="382"/>
                    <a:pt x="269" y="376"/>
                  </a:cubicBezTo>
                  <a:cubicBezTo>
                    <a:pt x="269" y="369"/>
                    <a:pt x="273" y="369"/>
                    <a:pt x="275" y="363"/>
                  </a:cubicBezTo>
                  <a:cubicBezTo>
                    <a:pt x="278" y="355"/>
                    <a:pt x="274" y="351"/>
                    <a:pt x="270" y="345"/>
                  </a:cubicBezTo>
                  <a:cubicBezTo>
                    <a:pt x="259" y="333"/>
                    <a:pt x="249" y="319"/>
                    <a:pt x="241" y="305"/>
                  </a:cubicBezTo>
                  <a:cubicBezTo>
                    <a:pt x="250" y="296"/>
                    <a:pt x="247" y="282"/>
                    <a:pt x="244" y="271"/>
                  </a:cubicBezTo>
                  <a:cubicBezTo>
                    <a:pt x="233" y="234"/>
                    <a:pt x="212" y="203"/>
                    <a:pt x="193" y="170"/>
                  </a:cubicBezTo>
                  <a:cubicBezTo>
                    <a:pt x="203" y="143"/>
                    <a:pt x="179" y="100"/>
                    <a:pt x="166" y="79"/>
                  </a:cubicBezTo>
                  <a:cubicBezTo>
                    <a:pt x="153" y="56"/>
                    <a:pt x="141" y="31"/>
                    <a:pt x="120" y="15"/>
                  </a:cubicBezTo>
                  <a:cubicBezTo>
                    <a:pt x="112" y="9"/>
                    <a:pt x="102" y="3"/>
                    <a:pt x="92" y="2"/>
                  </a:cubicBezTo>
                  <a:cubicBezTo>
                    <a:pt x="78" y="0"/>
                    <a:pt x="66" y="9"/>
                    <a:pt x="53" y="13"/>
                  </a:cubicBezTo>
                  <a:cubicBezTo>
                    <a:pt x="52" y="14"/>
                    <a:pt x="51" y="15"/>
                    <a:pt x="51" y="16"/>
                  </a:cubicBezTo>
                  <a:cubicBezTo>
                    <a:pt x="28" y="27"/>
                    <a:pt x="13" y="53"/>
                    <a:pt x="17" y="82"/>
                  </a:cubicBezTo>
                  <a:cubicBezTo>
                    <a:pt x="18" y="93"/>
                    <a:pt x="20" y="103"/>
                    <a:pt x="24" y="114"/>
                  </a:cubicBezTo>
                  <a:cubicBezTo>
                    <a:pt x="0" y="124"/>
                    <a:pt x="6" y="154"/>
                    <a:pt x="15" y="175"/>
                  </a:cubicBezTo>
                  <a:cubicBezTo>
                    <a:pt x="25" y="197"/>
                    <a:pt x="37" y="215"/>
                    <a:pt x="50" y="235"/>
                  </a:cubicBezTo>
                  <a:cubicBezTo>
                    <a:pt x="53" y="239"/>
                    <a:pt x="58" y="245"/>
                    <a:pt x="60" y="250"/>
                  </a:cubicBezTo>
                  <a:cubicBezTo>
                    <a:pt x="61" y="253"/>
                    <a:pt x="61" y="255"/>
                    <a:pt x="61" y="258"/>
                  </a:cubicBezTo>
                  <a:cubicBezTo>
                    <a:pt x="61" y="258"/>
                    <a:pt x="61" y="259"/>
                    <a:pt x="61" y="259"/>
                  </a:cubicBezTo>
                  <a:cubicBezTo>
                    <a:pt x="61" y="263"/>
                    <a:pt x="60" y="268"/>
                    <a:pt x="61" y="273"/>
                  </a:cubicBezTo>
                  <a:cubicBezTo>
                    <a:pt x="64" y="295"/>
                    <a:pt x="94" y="303"/>
                    <a:pt x="101" y="279"/>
                  </a:cubicBezTo>
                  <a:cubicBezTo>
                    <a:pt x="103" y="271"/>
                    <a:pt x="104" y="258"/>
                    <a:pt x="97" y="252"/>
                  </a:cubicBezTo>
                  <a:cubicBezTo>
                    <a:pt x="90" y="245"/>
                    <a:pt x="82" y="247"/>
                    <a:pt x="75" y="250"/>
                  </a:cubicBezTo>
                  <a:cubicBezTo>
                    <a:pt x="75" y="250"/>
                    <a:pt x="75" y="250"/>
                    <a:pt x="75" y="250"/>
                  </a:cubicBezTo>
                  <a:cubicBezTo>
                    <a:pt x="73" y="245"/>
                    <a:pt x="68" y="241"/>
                    <a:pt x="65" y="237"/>
                  </a:cubicBezTo>
                  <a:cubicBezTo>
                    <a:pt x="52" y="222"/>
                    <a:pt x="40" y="206"/>
                    <a:pt x="31" y="187"/>
                  </a:cubicBezTo>
                  <a:cubicBezTo>
                    <a:pt x="26" y="177"/>
                    <a:pt x="17" y="163"/>
                    <a:pt x="16" y="152"/>
                  </a:cubicBezTo>
                  <a:cubicBezTo>
                    <a:pt x="14" y="141"/>
                    <a:pt x="17" y="129"/>
                    <a:pt x="26" y="122"/>
                  </a:cubicBezTo>
                  <a:cubicBezTo>
                    <a:pt x="30" y="135"/>
                    <a:pt x="35" y="148"/>
                    <a:pt x="39" y="161"/>
                  </a:cubicBezTo>
                  <a:cubicBezTo>
                    <a:pt x="42" y="174"/>
                    <a:pt x="47" y="184"/>
                    <a:pt x="54" y="195"/>
                  </a:cubicBezTo>
                  <a:cubicBezTo>
                    <a:pt x="60" y="205"/>
                    <a:pt x="64" y="218"/>
                    <a:pt x="71" y="226"/>
                  </a:cubicBezTo>
                  <a:cubicBezTo>
                    <a:pt x="77" y="233"/>
                    <a:pt x="84" y="233"/>
                    <a:pt x="91" y="231"/>
                  </a:cubicBezTo>
                  <a:cubicBezTo>
                    <a:pt x="98" y="243"/>
                    <a:pt x="101" y="260"/>
                    <a:pt x="108" y="272"/>
                  </a:cubicBezTo>
                  <a:cubicBezTo>
                    <a:pt x="117" y="287"/>
                    <a:pt x="125" y="303"/>
                    <a:pt x="133" y="318"/>
                  </a:cubicBezTo>
                  <a:cubicBezTo>
                    <a:pt x="139" y="329"/>
                    <a:pt x="146" y="348"/>
                    <a:pt x="160" y="350"/>
                  </a:cubicBezTo>
                  <a:cubicBezTo>
                    <a:pt x="165" y="350"/>
                    <a:pt x="171" y="349"/>
                    <a:pt x="178" y="347"/>
                  </a:cubicBezTo>
                  <a:cubicBezTo>
                    <a:pt x="183" y="354"/>
                    <a:pt x="187" y="362"/>
                    <a:pt x="191" y="370"/>
                  </a:cubicBezTo>
                  <a:cubicBezTo>
                    <a:pt x="195" y="377"/>
                    <a:pt x="199" y="390"/>
                    <a:pt x="207" y="392"/>
                  </a:cubicBezTo>
                  <a:cubicBezTo>
                    <a:pt x="221" y="396"/>
                    <a:pt x="230" y="381"/>
                    <a:pt x="245" y="389"/>
                  </a:cubicBezTo>
                  <a:cubicBezTo>
                    <a:pt x="253" y="393"/>
                    <a:pt x="258" y="401"/>
                    <a:pt x="263" y="408"/>
                  </a:cubicBezTo>
                  <a:cubicBezTo>
                    <a:pt x="255" y="407"/>
                    <a:pt x="247" y="408"/>
                    <a:pt x="239" y="410"/>
                  </a:cubicBezTo>
                  <a:cubicBezTo>
                    <a:pt x="215" y="416"/>
                    <a:pt x="193" y="426"/>
                    <a:pt x="168" y="422"/>
                  </a:cubicBezTo>
                  <a:cubicBezTo>
                    <a:pt x="148" y="420"/>
                    <a:pt x="135" y="414"/>
                    <a:pt x="115" y="420"/>
                  </a:cubicBezTo>
                  <a:cubicBezTo>
                    <a:pt x="110" y="421"/>
                    <a:pt x="104" y="423"/>
                    <a:pt x="98" y="424"/>
                  </a:cubicBezTo>
                  <a:cubicBezTo>
                    <a:pt x="88" y="427"/>
                    <a:pt x="84" y="425"/>
                    <a:pt x="74" y="424"/>
                  </a:cubicBezTo>
                  <a:cubicBezTo>
                    <a:pt x="65" y="424"/>
                    <a:pt x="56" y="427"/>
                    <a:pt x="47" y="427"/>
                  </a:cubicBezTo>
                  <a:cubicBezTo>
                    <a:pt x="42" y="428"/>
                    <a:pt x="42" y="434"/>
                    <a:pt x="47" y="434"/>
                  </a:cubicBezTo>
                  <a:cubicBezTo>
                    <a:pt x="58" y="435"/>
                    <a:pt x="68" y="433"/>
                    <a:pt x="79" y="434"/>
                  </a:cubicBezTo>
                  <a:cubicBezTo>
                    <a:pt x="87" y="435"/>
                    <a:pt x="93" y="435"/>
                    <a:pt x="101" y="433"/>
                  </a:cubicBezTo>
                  <a:cubicBezTo>
                    <a:pt x="111" y="430"/>
                    <a:pt x="122" y="425"/>
                    <a:pt x="133" y="425"/>
                  </a:cubicBezTo>
                  <a:cubicBezTo>
                    <a:pt x="144" y="425"/>
                    <a:pt x="156" y="430"/>
                    <a:pt x="167" y="432"/>
                  </a:cubicBezTo>
                  <a:cubicBezTo>
                    <a:pt x="184" y="435"/>
                    <a:pt x="202" y="432"/>
                    <a:pt x="219" y="428"/>
                  </a:cubicBezTo>
                  <a:cubicBezTo>
                    <a:pt x="228" y="425"/>
                    <a:pt x="236" y="421"/>
                    <a:pt x="244" y="419"/>
                  </a:cubicBezTo>
                  <a:cubicBezTo>
                    <a:pt x="253" y="417"/>
                    <a:pt x="262" y="417"/>
                    <a:pt x="271" y="417"/>
                  </a:cubicBezTo>
                  <a:cubicBezTo>
                    <a:pt x="273" y="419"/>
                    <a:pt x="275" y="421"/>
                    <a:pt x="276" y="422"/>
                  </a:cubicBezTo>
                  <a:cubicBezTo>
                    <a:pt x="280" y="425"/>
                    <a:pt x="288" y="424"/>
                    <a:pt x="287" y="418"/>
                  </a:cubicBezTo>
                  <a:cubicBezTo>
                    <a:pt x="286" y="407"/>
                    <a:pt x="279" y="402"/>
                    <a:pt x="273" y="394"/>
                  </a:cubicBezTo>
                  <a:moveTo>
                    <a:pt x="91" y="268"/>
                  </a:moveTo>
                  <a:cubicBezTo>
                    <a:pt x="90" y="270"/>
                    <a:pt x="90" y="272"/>
                    <a:pt x="90" y="274"/>
                  </a:cubicBezTo>
                  <a:cubicBezTo>
                    <a:pt x="89" y="282"/>
                    <a:pt x="86" y="282"/>
                    <a:pt x="80" y="273"/>
                  </a:cubicBezTo>
                  <a:cubicBezTo>
                    <a:pt x="72" y="266"/>
                    <a:pt x="74" y="266"/>
                    <a:pt x="75" y="261"/>
                  </a:cubicBezTo>
                  <a:cubicBezTo>
                    <a:pt x="76" y="261"/>
                    <a:pt x="77" y="261"/>
                    <a:pt x="78" y="261"/>
                  </a:cubicBezTo>
                  <a:cubicBezTo>
                    <a:pt x="86" y="260"/>
                    <a:pt x="89" y="258"/>
                    <a:pt x="91" y="268"/>
                  </a:cubicBezTo>
                  <a:moveTo>
                    <a:pt x="84" y="218"/>
                  </a:moveTo>
                  <a:cubicBezTo>
                    <a:pt x="82" y="218"/>
                    <a:pt x="79" y="211"/>
                    <a:pt x="78" y="210"/>
                  </a:cubicBezTo>
                  <a:cubicBezTo>
                    <a:pt x="64" y="187"/>
                    <a:pt x="52" y="164"/>
                    <a:pt x="44" y="138"/>
                  </a:cubicBezTo>
                  <a:cubicBezTo>
                    <a:pt x="42" y="130"/>
                    <a:pt x="39" y="121"/>
                    <a:pt x="36" y="113"/>
                  </a:cubicBezTo>
                  <a:cubicBezTo>
                    <a:pt x="36" y="113"/>
                    <a:pt x="36" y="113"/>
                    <a:pt x="36" y="113"/>
                  </a:cubicBezTo>
                  <a:cubicBezTo>
                    <a:pt x="30" y="96"/>
                    <a:pt x="24" y="79"/>
                    <a:pt x="28" y="61"/>
                  </a:cubicBezTo>
                  <a:cubicBezTo>
                    <a:pt x="33" y="32"/>
                    <a:pt x="56" y="20"/>
                    <a:pt x="84" y="16"/>
                  </a:cubicBezTo>
                  <a:cubicBezTo>
                    <a:pt x="85" y="16"/>
                    <a:pt x="86" y="16"/>
                    <a:pt x="86" y="15"/>
                  </a:cubicBezTo>
                  <a:cubicBezTo>
                    <a:pt x="88" y="15"/>
                    <a:pt x="89" y="15"/>
                    <a:pt x="90" y="15"/>
                  </a:cubicBezTo>
                  <a:cubicBezTo>
                    <a:pt x="102" y="18"/>
                    <a:pt x="113" y="27"/>
                    <a:pt x="120" y="35"/>
                  </a:cubicBezTo>
                  <a:cubicBezTo>
                    <a:pt x="137" y="52"/>
                    <a:pt x="147" y="74"/>
                    <a:pt x="159" y="95"/>
                  </a:cubicBezTo>
                  <a:cubicBezTo>
                    <a:pt x="169" y="112"/>
                    <a:pt x="180" y="138"/>
                    <a:pt x="180" y="158"/>
                  </a:cubicBezTo>
                  <a:cubicBezTo>
                    <a:pt x="180" y="161"/>
                    <a:pt x="179" y="163"/>
                    <a:pt x="178" y="165"/>
                  </a:cubicBezTo>
                  <a:cubicBezTo>
                    <a:pt x="178" y="166"/>
                    <a:pt x="177" y="167"/>
                    <a:pt x="177" y="168"/>
                  </a:cubicBezTo>
                  <a:cubicBezTo>
                    <a:pt x="168" y="181"/>
                    <a:pt x="143" y="191"/>
                    <a:pt x="131" y="197"/>
                  </a:cubicBezTo>
                  <a:cubicBezTo>
                    <a:pt x="120" y="202"/>
                    <a:pt x="109" y="207"/>
                    <a:pt x="99" y="212"/>
                  </a:cubicBezTo>
                  <a:cubicBezTo>
                    <a:pt x="97" y="212"/>
                    <a:pt x="85" y="218"/>
                    <a:pt x="84" y="218"/>
                  </a:cubicBezTo>
                  <a:moveTo>
                    <a:pt x="164" y="336"/>
                  </a:moveTo>
                  <a:cubicBezTo>
                    <a:pt x="155" y="335"/>
                    <a:pt x="147" y="316"/>
                    <a:pt x="144" y="309"/>
                  </a:cubicBezTo>
                  <a:cubicBezTo>
                    <a:pt x="139" y="298"/>
                    <a:pt x="131" y="287"/>
                    <a:pt x="125" y="275"/>
                  </a:cubicBezTo>
                  <a:cubicBezTo>
                    <a:pt x="117" y="261"/>
                    <a:pt x="110" y="246"/>
                    <a:pt x="102" y="232"/>
                  </a:cubicBezTo>
                  <a:cubicBezTo>
                    <a:pt x="101" y="231"/>
                    <a:pt x="100" y="229"/>
                    <a:pt x="99" y="228"/>
                  </a:cubicBezTo>
                  <a:cubicBezTo>
                    <a:pt x="102" y="226"/>
                    <a:pt x="106" y="224"/>
                    <a:pt x="109" y="223"/>
                  </a:cubicBezTo>
                  <a:cubicBezTo>
                    <a:pt x="133" y="212"/>
                    <a:pt x="158" y="201"/>
                    <a:pt x="180" y="186"/>
                  </a:cubicBezTo>
                  <a:cubicBezTo>
                    <a:pt x="181" y="185"/>
                    <a:pt x="182" y="184"/>
                    <a:pt x="184" y="183"/>
                  </a:cubicBezTo>
                  <a:cubicBezTo>
                    <a:pt x="199" y="208"/>
                    <a:pt x="216" y="232"/>
                    <a:pt x="225" y="260"/>
                  </a:cubicBezTo>
                  <a:cubicBezTo>
                    <a:pt x="227" y="266"/>
                    <a:pt x="231" y="273"/>
                    <a:pt x="231" y="280"/>
                  </a:cubicBezTo>
                  <a:cubicBezTo>
                    <a:pt x="233" y="291"/>
                    <a:pt x="230" y="295"/>
                    <a:pt x="223" y="300"/>
                  </a:cubicBezTo>
                  <a:cubicBezTo>
                    <a:pt x="211" y="309"/>
                    <a:pt x="198" y="321"/>
                    <a:pt x="185" y="328"/>
                  </a:cubicBezTo>
                  <a:cubicBezTo>
                    <a:pt x="181" y="330"/>
                    <a:pt x="168" y="336"/>
                    <a:pt x="164" y="336"/>
                  </a:cubicBezTo>
                  <a:moveTo>
                    <a:pt x="258" y="366"/>
                  </a:moveTo>
                  <a:cubicBezTo>
                    <a:pt x="256" y="371"/>
                    <a:pt x="256" y="376"/>
                    <a:pt x="256" y="382"/>
                  </a:cubicBezTo>
                  <a:cubicBezTo>
                    <a:pt x="249" y="376"/>
                    <a:pt x="241" y="371"/>
                    <a:pt x="229" y="373"/>
                  </a:cubicBezTo>
                  <a:cubicBezTo>
                    <a:pt x="226" y="374"/>
                    <a:pt x="213" y="380"/>
                    <a:pt x="211" y="379"/>
                  </a:cubicBezTo>
                  <a:cubicBezTo>
                    <a:pt x="207" y="378"/>
                    <a:pt x="200" y="362"/>
                    <a:pt x="198" y="358"/>
                  </a:cubicBezTo>
                  <a:cubicBezTo>
                    <a:pt x="195" y="352"/>
                    <a:pt x="191" y="347"/>
                    <a:pt x="187" y="343"/>
                  </a:cubicBezTo>
                  <a:cubicBezTo>
                    <a:pt x="191" y="340"/>
                    <a:pt x="195" y="338"/>
                    <a:pt x="198" y="336"/>
                  </a:cubicBezTo>
                  <a:cubicBezTo>
                    <a:pt x="202" y="333"/>
                    <a:pt x="207" y="330"/>
                    <a:pt x="211" y="327"/>
                  </a:cubicBezTo>
                  <a:cubicBezTo>
                    <a:pt x="215" y="330"/>
                    <a:pt x="216" y="335"/>
                    <a:pt x="219" y="339"/>
                  </a:cubicBezTo>
                  <a:cubicBezTo>
                    <a:pt x="221" y="342"/>
                    <a:pt x="224" y="346"/>
                    <a:pt x="226" y="350"/>
                  </a:cubicBezTo>
                  <a:cubicBezTo>
                    <a:pt x="226" y="350"/>
                    <a:pt x="225" y="350"/>
                    <a:pt x="225" y="350"/>
                  </a:cubicBezTo>
                  <a:cubicBezTo>
                    <a:pt x="224" y="354"/>
                    <a:pt x="224" y="357"/>
                    <a:pt x="225" y="360"/>
                  </a:cubicBezTo>
                  <a:cubicBezTo>
                    <a:pt x="225" y="363"/>
                    <a:pt x="229" y="365"/>
                    <a:pt x="232" y="365"/>
                  </a:cubicBezTo>
                  <a:cubicBezTo>
                    <a:pt x="242" y="366"/>
                    <a:pt x="252" y="351"/>
                    <a:pt x="241" y="344"/>
                  </a:cubicBezTo>
                  <a:cubicBezTo>
                    <a:pt x="239" y="343"/>
                    <a:pt x="237" y="344"/>
                    <a:pt x="236" y="345"/>
                  </a:cubicBezTo>
                  <a:cubicBezTo>
                    <a:pt x="235" y="345"/>
                    <a:pt x="235" y="346"/>
                    <a:pt x="235" y="346"/>
                  </a:cubicBezTo>
                  <a:cubicBezTo>
                    <a:pt x="233" y="342"/>
                    <a:pt x="229" y="338"/>
                    <a:pt x="226" y="334"/>
                  </a:cubicBezTo>
                  <a:cubicBezTo>
                    <a:pt x="223" y="330"/>
                    <a:pt x="221" y="326"/>
                    <a:pt x="217" y="323"/>
                  </a:cubicBezTo>
                  <a:cubicBezTo>
                    <a:pt x="222" y="320"/>
                    <a:pt x="227" y="316"/>
                    <a:pt x="232" y="313"/>
                  </a:cubicBezTo>
                  <a:cubicBezTo>
                    <a:pt x="236" y="321"/>
                    <a:pt x="242" y="329"/>
                    <a:pt x="247" y="336"/>
                  </a:cubicBezTo>
                  <a:cubicBezTo>
                    <a:pt x="250" y="341"/>
                    <a:pt x="260" y="349"/>
                    <a:pt x="261" y="354"/>
                  </a:cubicBezTo>
                  <a:cubicBezTo>
                    <a:pt x="264" y="363"/>
                    <a:pt x="259" y="360"/>
                    <a:pt x="258" y="36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385"/>
            <p:cNvSpPr>
              <a:spLocks/>
            </p:cNvSpPr>
            <p:nvPr/>
          </p:nvSpPr>
          <p:spPr bwMode="auto">
            <a:xfrm>
              <a:off x="3392489" y="4124326"/>
              <a:ext cx="60325" cy="257175"/>
            </a:xfrm>
            <a:custGeom>
              <a:avLst/>
              <a:gdLst>
                <a:gd name="T0" fmla="*/ 28 w 28"/>
                <a:gd name="T1" fmla="*/ 2 h 120"/>
                <a:gd name="T2" fmla="*/ 25 w 28"/>
                <a:gd name="T3" fmla="*/ 2 h 120"/>
                <a:gd name="T4" fmla="*/ 19 w 28"/>
                <a:gd name="T5" fmla="*/ 27 h 120"/>
                <a:gd name="T6" fmla="*/ 10 w 28"/>
                <a:gd name="T7" fmla="*/ 59 h 120"/>
                <a:gd name="T8" fmla="*/ 1 w 28"/>
                <a:gd name="T9" fmla="*/ 119 h 120"/>
                <a:gd name="T10" fmla="*/ 2 w 28"/>
                <a:gd name="T11" fmla="*/ 119 h 120"/>
                <a:gd name="T12" fmla="*/ 14 w 28"/>
                <a:gd name="T13" fmla="*/ 53 h 120"/>
                <a:gd name="T14" fmla="*/ 22 w 28"/>
                <a:gd name="T15" fmla="*/ 22 h 120"/>
                <a:gd name="T16" fmla="*/ 28 w 28"/>
                <a:gd name="T17" fmla="*/ 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120">
                  <a:moveTo>
                    <a:pt x="28" y="2"/>
                  </a:moveTo>
                  <a:cubicBezTo>
                    <a:pt x="27" y="0"/>
                    <a:pt x="25" y="0"/>
                    <a:pt x="25" y="2"/>
                  </a:cubicBezTo>
                  <a:cubicBezTo>
                    <a:pt x="26" y="10"/>
                    <a:pt x="21" y="19"/>
                    <a:pt x="19" y="27"/>
                  </a:cubicBezTo>
                  <a:cubicBezTo>
                    <a:pt x="16" y="38"/>
                    <a:pt x="13" y="48"/>
                    <a:pt x="10" y="59"/>
                  </a:cubicBezTo>
                  <a:cubicBezTo>
                    <a:pt x="5" y="78"/>
                    <a:pt x="0" y="99"/>
                    <a:pt x="1" y="119"/>
                  </a:cubicBezTo>
                  <a:cubicBezTo>
                    <a:pt x="1" y="120"/>
                    <a:pt x="2" y="120"/>
                    <a:pt x="2" y="119"/>
                  </a:cubicBezTo>
                  <a:cubicBezTo>
                    <a:pt x="4" y="97"/>
                    <a:pt x="8" y="74"/>
                    <a:pt x="14" y="53"/>
                  </a:cubicBezTo>
                  <a:cubicBezTo>
                    <a:pt x="17" y="43"/>
                    <a:pt x="19" y="33"/>
                    <a:pt x="22" y="22"/>
                  </a:cubicBezTo>
                  <a:cubicBezTo>
                    <a:pt x="24" y="15"/>
                    <a:pt x="28" y="9"/>
                    <a:pt x="28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386"/>
            <p:cNvSpPr>
              <a:spLocks/>
            </p:cNvSpPr>
            <p:nvPr/>
          </p:nvSpPr>
          <p:spPr bwMode="auto">
            <a:xfrm>
              <a:off x="3429001" y="4181476"/>
              <a:ext cx="46038" cy="242888"/>
            </a:xfrm>
            <a:custGeom>
              <a:avLst/>
              <a:gdLst>
                <a:gd name="T0" fmla="*/ 18 w 21"/>
                <a:gd name="T1" fmla="*/ 2 h 113"/>
                <a:gd name="T2" fmla="*/ 3 w 21"/>
                <a:gd name="T3" fmla="*/ 79 h 113"/>
                <a:gd name="T4" fmla="*/ 2 w 21"/>
                <a:gd name="T5" fmla="*/ 96 h 113"/>
                <a:gd name="T6" fmla="*/ 0 w 21"/>
                <a:gd name="T7" fmla="*/ 105 h 113"/>
                <a:gd name="T8" fmla="*/ 5 w 21"/>
                <a:gd name="T9" fmla="*/ 113 h 113"/>
                <a:gd name="T10" fmla="*/ 5 w 21"/>
                <a:gd name="T11" fmla="*/ 112 h 113"/>
                <a:gd name="T12" fmla="*/ 6 w 21"/>
                <a:gd name="T13" fmla="*/ 95 h 113"/>
                <a:gd name="T14" fmla="*/ 7 w 21"/>
                <a:gd name="T15" fmla="*/ 66 h 113"/>
                <a:gd name="T16" fmla="*/ 21 w 21"/>
                <a:gd name="T17" fmla="*/ 2 h 113"/>
                <a:gd name="T18" fmla="*/ 18 w 21"/>
                <a:gd name="T19" fmla="*/ 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113">
                  <a:moveTo>
                    <a:pt x="18" y="2"/>
                  </a:moveTo>
                  <a:cubicBezTo>
                    <a:pt x="11" y="26"/>
                    <a:pt x="4" y="54"/>
                    <a:pt x="3" y="79"/>
                  </a:cubicBezTo>
                  <a:cubicBezTo>
                    <a:pt x="3" y="85"/>
                    <a:pt x="4" y="90"/>
                    <a:pt x="2" y="96"/>
                  </a:cubicBezTo>
                  <a:cubicBezTo>
                    <a:pt x="2" y="99"/>
                    <a:pt x="1" y="102"/>
                    <a:pt x="0" y="105"/>
                  </a:cubicBezTo>
                  <a:cubicBezTo>
                    <a:pt x="0" y="109"/>
                    <a:pt x="0" y="112"/>
                    <a:pt x="5" y="113"/>
                  </a:cubicBezTo>
                  <a:cubicBezTo>
                    <a:pt x="5" y="113"/>
                    <a:pt x="5" y="112"/>
                    <a:pt x="5" y="112"/>
                  </a:cubicBezTo>
                  <a:cubicBezTo>
                    <a:pt x="0" y="109"/>
                    <a:pt x="5" y="99"/>
                    <a:pt x="6" y="95"/>
                  </a:cubicBezTo>
                  <a:cubicBezTo>
                    <a:pt x="8" y="85"/>
                    <a:pt x="6" y="76"/>
                    <a:pt x="7" y="66"/>
                  </a:cubicBezTo>
                  <a:cubicBezTo>
                    <a:pt x="11" y="45"/>
                    <a:pt x="15" y="23"/>
                    <a:pt x="21" y="2"/>
                  </a:cubicBezTo>
                  <a:cubicBezTo>
                    <a:pt x="21" y="1"/>
                    <a:pt x="19" y="0"/>
                    <a:pt x="18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387"/>
            <p:cNvSpPr>
              <a:spLocks/>
            </p:cNvSpPr>
            <p:nvPr/>
          </p:nvSpPr>
          <p:spPr bwMode="auto">
            <a:xfrm>
              <a:off x="3440114" y="4198939"/>
              <a:ext cx="55563" cy="285750"/>
            </a:xfrm>
            <a:custGeom>
              <a:avLst/>
              <a:gdLst>
                <a:gd name="T0" fmla="*/ 23 w 26"/>
                <a:gd name="T1" fmla="*/ 1 h 133"/>
                <a:gd name="T2" fmla="*/ 16 w 26"/>
                <a:gd name="T3" fmla="*/ 35 h 133"/>
                <a:gd name="T4" fmla="*/ 8 w 26"/>
                <a:gd name="T5" fmla="*/ 74 h 133"/>
                <a:gd name="T6" fmla="*/ 6 w 26"/>
                <a:gd name="T7" fmla="*/ 109 h 133"/>
                <a:gd name="T8" fmla="*/ 6 w 26"/>
                <a:gd name="T9" fmla="*/ 132 h 133"/>
                <a:gd name="T10" fmla="*/ 8 w 26"/>
                <a:gd name="T11" fmla="*/ 131 h 133"/>
                <a:gd name="T12" fmla="*/ 8 w 26"/>
                <a:gd name="T13" fmla="*/ 113 h 133"/>
                <a:gd name="T14" fmla="*/ 8 w 26"/>
                <a:gd name="T15" fmla="*/ 101 h 133"/>
                <a:gd name="T16" fmla="*/ 13 w 26"/>
                <a:gd name="T17" fmla="*/ 66 h 133"/>
                <a:gd name="T18" fmla="*/ 19 w 26"/>
                <a:gd name="T19" fmla="*/ 36 h 133"/>
                <a:gd name="T20" fmla="*/ 26 w 26"/>
                <a:gd name="T21" fmla="*/ 2 h 133"/>
                <a:gd name="T22" fmla="*/ 23 w 26"/>
                <a:gd name="T23" fmla="*/ 1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133">
                  <a:moveTo>
                    <a:pt x="23" y="1"/>
                  </a:moveTo>
                  <a:cubicBezTo>
                    <a:pt x="18" y="11"/>
                    <a:pt x="18" y="24"/>
                    <a:pt x="16" y="35"/>
                  </a:cubicBezTo>
                  <a:cubicBezTo>
                    <a:pt x="14" y="48"/>
                    <a:pt x="11" y="61"/>
                    <a:pt x="8" y="74"/>
                  </a:cubicBezTo>
                  <a:cubicBezTo>
                    <a:pt x="6" y="86"/>
                    <a:pt x="6" y="97"/>
                    <a:pt x="6" y="109"/>
                  </a:cubicBezTo>
                  <a:cubicBezTo>
                    <a:pt x="5" y="117"/>
                    <a:pt x="0" y="126"/>
                    <a:pt x="6" y="132"/>
                  </a:cubicBezTo>
                  <a:cubicBezTo>
                    <a:pt x="7" y="133"/>
                    <a:pt x="8" y="132"/>
                    <a:pt x="8" y="131"/>
                  </a:cubicBezTo>
                  <a:cubicBezTo>
                    <a:pt x="4" y="126"/>
                    <a:pt x="8" y="119"/>
                    <a:pt x="8" y="113"/>
                  </a:cubicBezTo>
                  <a:cubicBezTo>
                    <a:pt x="9" y="109"/>
                    <a:pt x="9" y="105"/>
                    <a:pt x="8" y="101"/>
                  </a:cubicBezTo>
                  <a:cubicBezTo>
                    <a:pt x="8" y="89"/>
                    <a:pt x="10" y="78"/>
                    <a:pt x="13" y="66"/>
                  </a:cubicBezTo>
                  <a:cubicBezTo>
                    <a:pt x="15" y="56"/>
                    <a:pt x="17" y="46"/>
                    <a:pt x="19" y="36"/>
                  </a:cubicBezTo>
                  <a:cubicBezTo>
                    <a:pt x="20" y="26"/>
                    <a:pt x="20" y="11"/>
                    <a:pt x="26" y="2"/>
                  </a:cubicBezTo>
                  <a:cubicBezTo>
                    <a:pt x="26" y="1"/>
                    <a:pt x="24" y="0"/>
                    <a:pt x="23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388"/>
            <p:cNvSpPr>
              <a:spLocks/>
            </p:cNvSpPr>
            <p:nvPr/>
          </p:nvSpPr>
          <p:spPr bwMode="auto">
            <a:xfrm>
              <a:off x="3476626" y="4268789"/>
              <a:ext cx="41275" cy="258763"/>
            </a:xfrm>
            <a:custGeom>
              <a:avLst/>
              <a:gdLst>
                <a:gd name="T0" fmla="*/ 16 w 19"/>
                <a:gd name="T1" fmla="*/ 1 h 120"/>
                <a:gd name="T2" fmla="*/ 1 w 19"/>
                <a:gd name="T3" fmla="*/ 119 h 120"/>
                <a:gd name="T4" fmla="*/ 4 w 19"/>
                <a:gd name="T5" fmla="*/ 119 h 120"/>
                <a:gd name="T6" fmla="*/ 10 w 19"/>
                <a:gd name="T7" fmla="*/ 56 h 120"/>
                <a:gd name="T8" fmla="*/ 19 w 19"/>
                <a:gd name="T9" fmla="*/ 1 h 120"/>
                <a:gd name="T10" fmla="*/ 16 w 19"/>
                <a:gd name="T11" fmla="*/ 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20">
                  <a:moveTo>
                    <a:pt x="16" y="1"/>
                  </a:moveTo>
                  <a:cubicBezTo>
                    <a:pt x="13" y="41"/>
                    <a:pt x="0" y="78"/>
                    <a:pt x="1" y="119"/>
                  </a:cubicBezTo>
                  <a:cubicBezTo>
                    <a:pt x="1" y="120"/>
                    <a:pt x="4" y="120"/>
                    <a:pt x="4" y="119"/>
                  </a:cubicBezTo>
                  <a:cubicBezTo>
                    <a:pt x="5" y="97"/>
                    <a:pt x="6" y="77"/>
                    <a:pt x="10" y="56"/>
                  </a:cubicBezTo>
                  <a:cubicBezTo>
                    <a:pt x="13" y="38"/>
                    <a:pt x="17" y="20"/>
                    <a:pt x="19" y="1"/>
                  </a:cubicBezTo>
                  <a:cubicBezTo>
                    <a:pt x="19" y="0"/>
                    <a:pt x="16" y="0"/>
                    <a:pt x="16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389"/>
            <p:cNvSpPr>
              <a:spLocks/>
            </p:cNvSpPr>
            <p:nvPr/>
          </p:nvSpPr>
          <p:spPr bwMode="auto">
            <a:xfrm>
              <a:off x="3506789" y="4313239"/>
              <a:ext cx="36513" cy="257175"/>
            </a:xfrm>
            <a:custGeom>
              <a:avLst/>
              <a:gdLst>
                <a:gd name="T0" fmla="*/ 15 w 17"/>
                <a:gd name="T1" fmla="*/ 1 h 120"/>
                <a:gd name="T2" fmla="*/ 10 w 17"/>
                <a:gd name="T3" fmla="*/ 31 h 120"/>
                <a:gd name="T4" fmla="*/ 8 w 17"/>
                <a:gd name="T5" fmla="*/ 60 h 120"/>
                <a:gd name="T6" fmla="*/ 3 w 17"/>
                <a:gd name="T7" fmla="*/ 118 h 120"/>
                <a:gd name="T8" fmla="*/ 4 w 17"/>
                <a:gd name="T9" fmla="*/ 119 h 120"/>
                <a:gd name="T10" fmla="*/ 7 w 17"/>
                <a:gd name="T11" fmla="*/ 93 h 120"/>
                <a:gd name="T12" fmla="*/ 10 w 17"/>
                <a:gd name="T13" fmla="*/ 62 h 120"/>
                <a:gd name="T14" fmla="*/ 12 w 17"/>
                <a:gd name="T15" fmla="*/ 32 h 120"/>
                <a:gd name="T16" fmla="*/ 17 w 17"/>
                <a:gd name="T17" fmla="*/ 1 h 120"/>
                <a:gd name="T18" fmla="*/ 15 w 17"/>
                <a:gd name="T19" fmla="*/ 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20">
                  <a:moveTo>
                    <a:pt x="15" y="1"/>
                  </a:moveTo>
                  <a:cubicBezTo>
                    <a:pt x="15" y="11"/>
                    <a:pt x="11" y="22"/>
                    <a:pt x="10" y="31"/>
                  </a:cubicBezTo>
                  <a:cubicBezTo>
                    <a:pt x="9" y="41"/>
                    <a:pt x="8" y="51"/>
                    <a:pt x="8" y="60"/>
                  </a:cubicBezTo>
                  <a:cubicBezTo>
                    <a:pt x="6" y="80"/>
                    <a:pt x="0" y="99"/>
                    <a:pt x="3" y="118"/>
                  </a:cubicBezTo>
                  <a:cubicBezTo>
                    <a:pt x="3" y="119"/>
                    <a:pt x="4" y="120"/>
                    <a:pt x="4" y="119"/>
                  </a:cubicBezTo>
                  <a:cubicBezTo>
                    <a:pt x="5" y="110"/>
                    <a:pt x="6" y="101"/>
                    <a:pt x="7" y="93"/>
                  </a:cubicBezTo>
                  <a:cubicBezTo>
                    <a:pt x="7" y="83"/>
                    <a:pt x="10" y="72"/>
                    <a:pt x="10" y="62"/>
                  </a:cubicBezTo>
                  <a:cubicBezTo>
                    <a:pt x="11" y="52"/>
                    <a:pt x="11" y="42"/>
                    <a:pt x="12" y="32"/>
                  </a:cubicBezTo>
                  <a:cubicBezTo>
                    <a:pt x="14" y="22"/>
                    <a:pt x="17" y="11"/>
                    <a:pt x="17" y="1"/>
                  </a:cubicBezTo>
                  <a:cubicBezTo>
                    <a:pt x="17" y="0"/>
                    <a:pt x="15" y="0"/>
                    <a:pt x="15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390"/>
            <p:cNvSpPr>
              <a:spLocks/>
            </p:cNvSpPr>
            <p:nvPr/>
          </p:nvSpPr>
          <p:spPr bwMode="auto">
            <a:xfrm>
              <a:off x="3535364" y="4398964"/>
              <a:ext cx="25400" cy="201613"/>
            </a:xfrm>
            <a:custGeom>
              <a:avLst/>
              <a:gdLst>
                <a:gd name="T0" fmla="*/ 12 w 12"/>
                <a:gd name="T1" fmla="*/ 1 h 94"/>
                <a:gd name="T2" fmla="*/ 9 w 12"/>
                <a:gd name="T3" fmla="*/ 1 h 94"/>
                <a:gd name="T4" fmla="*/ 4 w 12"/>
                <a:gd name="T5" fmla="*/ 53 h 94"/>
                <a:gd name="T6" fmla="*/ 2 w 12"/>
                <a:gd name="T7" fmla="*/ 76 h 94"/>
                <a:gd name="T8" fmla="*/ 0 w 12"/>
                <a:gd name="T9" fmla="*/ 93 h 94"/>
                <a:gd name="T10" fmla="*/ 0 w 12"/>
                <a:gd name="T11" fmla="*/ 94 h 94"/>
                <a:gd name="T12" fmla="*/ 4 w 12"/>
                <a:gd name="T13" fmla="*/ 89 h 94"/>
                <a:gd name="T14" fmla="*/ 4 w 12"/>
                <a:gd name="T15" fmla="*/ 82 h 94"/>
                <a:gd name="T16" fmla="*/ 6 w 12"/>
                <a:gd name="T17" fmla="*/ 67 h 94"/>
                <a:gd name="T18" fmla="*/ 9 w 12"/>
                <a:gd name="T19" fmla="*/ 32 h 94"/>
                <a:gd name="T20" fmla="*/ 12 w 12"/>
                <a:gd name="T21" fmla="*/ 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" h="94">
                  <a:moveTo>
                    <a:pt x="12" y="1"/>
                  </a:moveTo>
                  <a:cubicBezTo>
                    <a:pt x="12" y="0"/>
                    <a:pt x="9" y="0"/>
                    <a:pt x="9" y="1"/>
                  </a:cubicBezTo>
                  <a:cubicBezTo>
                    <a:pt x="10" y="19"/>
                    <a:pt x="5" y="35"/>
                    <a:pt x="4" y="53"/>
                  </a:cubicBezTo>
                  <a:cubicBezTo>
                    <a:pt x="4" y="61"/>
                    <a:pt x="3" y="68"/>
                    <a:pt x="2" y="76"/>
                  </a:cubicBezTo>
                  <a:cubicBezTo>
                    <a:pt x="1" y="80"/>
                    <a:pt x="4" y="91"/>
                    <a:pt x="0" y="93"/>
                  </a:cubicBezTo>
                  <a:cubicBezTo>
                    <a:pt x="0" y="93"/>
                    <a:pt x="0" y="94"/>
                    <a:pt x="0" y="94"/>
                  </a:cubicBezTo>
                  <a:cubicBezTo>
                    <a:pt x="3" y="94"/>
                    <a:pt x="4" y="92"/>
                    <a:pt x="4" y="89"/>
                  </a:cubicBezTo>
                  <a:cubicBezTo>
                    <a:pt x="5" y="87"/>
                    <a:pt x="4" y="84"/>
                    <a:pt x="4" y="82"/>
                  </a:cubicBezTo>
                  <a:cubicBezTo>
                    <a:pt x="4" y="77"/>
                    <a:pt x="6" y="72"/>
                    <a:pt x="6" y="67"/>
                  </a:cubicBezTo>
                  <a:cubicBezTo>
                    <a:pt x="8" y="55"/>
                    <a:pt x="8" y="44"/>
                    <a:pt x="9" y="32"/>
                  </a:cubicBezTo>
                  <a:cubicBezTo>
                    <a:pt x="11" y="22"/>
                    <a:pt x="12" y="12"/>
                    <a:pt x="12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391"/>
            <p:cNvSpPr>
              <a:spLocks/>
            </p:cNvSpPr>
            <p:nvPr/>
          </p:nvSpPr>
          <p:spPr bwMode="auto">
            <a:xfrm>
              <a:off x="3562351" y="4508501"/>
              <a:ext cx="19050" cy="166688"/>
            </a:xfrm>
            <a:custGeom>
              <a:avLst/>
              <a:gdLst>
                <a:gd name="T0" fmla="*/ 6 w 9"/>
                <a:gd name="T1" fmla="*/ 2 h 78"/>
                <a:gd name="T2" fmla="*/ 1 w 9"/>
                <a:gd name="T3" fmla="*/ 42 h 78"/>
                <a:gd name="T4" fmla="*/ 2 w 9"/>
                <a:gd name="T5" fmla="*/ 78 h 78"/>
                <a:gd name="T6" fmla="*/ 3 w 9"/>
                <a:gd name="T7" fmla="*/ 78 h 78"/>
                <a:gd name="T8" fmla="*/ 5 w 9"/>
                <a:gd name="T9" fmla="*/ 39 h 78"/>
                <a:gd name="T10" fmla="*/ 9 w 9"/>
                <a:gd name="T11" fmla="*/ 3 h 78"/>
                <a:gd name="T12" fmla="*/ 6 w 9"/>
                <a:gd name="T13" fmla="*/ 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78">
                  <a:moveTo>
                    <a:pt x="6" y="2"/>
                  </a:moveTo>
                  <a:cubicBezTo>
                    <a:pt x="3" y="15"/>
                    <a:pt x="3" y="29"/>
                    <a:pt x="1" y="42"/>
                  </a:cubicBezTo>
                  <a:cubicBezTo>
                    <a:pt x="0" y="53"/>
                    <a:pt x="0" y="66"/>
                    <a:pt x="2" y="78"/>
                  </a:cubicBezTo>
                  <a:cubicBezTo>
                    <a:pt x="2" y="78"/>
                    <a:pt x="3" y="78"/>
                    <a:pt x="3" y="78"/>
                  </a:cubicBezTo>
                  <a:cubicBezTo>
                    <a:pt x="5" y="65"/>
                    <a:pt x="3" y="52"/>
                    <a:pt x="5" y="39"/>
                  </a:cubicBezTo>
                  <a:cubicBezTo>
                    <a:pt x="7" y="27"/>
                    <a:pt x="6" y="15"/>
                    <a:pt x="9" y="3"/>
                  </a:cubicBezTo>
                  <a:cubicBezTo>
                    <a:pt x="9" y="1"/>
                    <a:pt x="6" y="0"/>
                    <a:pt x="6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392"/>
            <p:cNvSpPr>
              <a:spLocks/>
            </p:cNvSpPr>
            <p:nvPr/>
          </p:nvSpPr>
          <p:spPr bwMode="auto">
            <a:xfrm>
              <a:off x="3598864" y="4503739"/>
              <a:ext cx="26988" cy="184150"/>
            </a:xfrm>
            <a:custGeom>
              <a:avLst/>
              <a:gdLst>
                <a:gd name="T0" fmla="*/ 6 w 12"/>
                <a:gd name="T1" fmla="*/ 1 h 86"/>
                <a:gd name="T2" fmla="*/ 5 w 12"/>
                <a:gd name="T3" fmla="*/ 3 h 86"/>
                <a:gd name="T4" fmla="*/ 6 w 12"/>
                <a:gd name="T5" fmla="*/ 22 h 86"/>
                <a:gd name="T6" fmla="*/ 3 w 12"/>
                <a:gd name="T7" fmla="*/ 43 h 86"/>
                <a:gd name="T8" fmla="*/ 2 w 12"/>
                <a:gd name="T9" fmla="*/ 84 h 86"/>
                <a:gd name="T10" fmla="*/ 4 w 12"/>
                <a:gd name="T11" fmla="*/ 84 h 86"/>
                <a:gd name="T12" fmla="*/ 4 w 12"/>
                <a:gd name="T13" fmla="*/ 57 h 86"/>
                <a:gd name="T14" fmla="*/ 7 w 12"/>
                <a:gd name="T15" fmla="*/ 28 h 86"/>
                <a:gd name="T16" fmla="*/ 6 w 12"/>
                <a:gd name="T17" fmla="*/ 1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86">
                  <a:moveTo>
                    <a:pt x="6" y="1"/>
                  </a:moveTo>
                  <a:cubicBezTo>
                    <a:pt x="5" y="0"/>
                    <a:pt x="4" y="2"/>
                    <a:pt x="5" y="3"/>
                  </a:cubicBezTo>
                  <a:cubicBezTo>
                    <a:pt x="9" y="8"/>
                    <a:pt x="7" y="16"/>
                    <a:pt x="6" y="22"/>
                  </a:cubicBezTo>
                  <a:cubicBezTo>
                    <a:pt x="5" y="29"/>
                    <a:pt x="4" y="36"/>
                    <a:pt x="3" y="43"/>
                  </a:cubicBezTo>
                  <a:cubicBezTo>
                    <a:pt x="1" y="56"/>
                    <a:pt x="0" y="71"/>
                    <a:pt x="2" y="84"/>
                  </a:cubicBezTo>
                  <a:cubicBezTo>
                    <a:pt x="2" y="86"/>
                    <a:pt x="4" y="86"/>
                    <a:pt x="4" y="84"/>
                  </a:cubicBezTo>
                  <a:cubicBezTo>
                    <a:pt x="5" y="75"/>
                    <a:pt x="4" y="66"/>
                    <a:pt x="4" y="57"/>
                  </a:cubicBezTo>
                  <a:cubicBezTo>
                    <a:pt x="4" y="47"/>
                    <a:pt x="6" y="38"/>
                    <a:pt x="7" y="28"/>
                  </a:cubicBezTo>
                  <a:cubicBezTo>
                    <a:pt x="8" y="20"/>
                    <a:pt x="12" y="8"/>
                    <a:pt x="6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393"/>
            <p:cNvSpPr>
              <a:spLocks/>
            </p:cNvSpPr>
            <p:nvPr/>
          </p:nvSpPr>
          <p:spPr bwMode="auto">
            <a:xfrm>
              <a:off x="3621089" y="4594226"/>
              <a:ext cx="20638" cy="195263"/>
            </a:xfrm>
            <a:custGeom>
              <a:avLst/>
              <a:gdLst>
                <a:gd name="T0" fmla="*/ 9 w 10"/>
                <a:gd name="T1" fmla="*/ 3 h 91"/>
                <a:gd name="T2" fmla="*/ 6 w 10"/>
                <a:gd name="T3" fmla="*/ 2 h 91"/>
                <a:gd name="T4" fmla="*/ 2 w 10"/>
                <a:gd name="T5" fmla="*/ 43 h 91"/>
                <a:gd name="T6" fmla="*/ 2 w 10"/>
                <a:gd name="T7" fmla="*/ 90 h 91"/>
                <a:gd name="T8" fmla="*/ 4 w 10"/>
                <a:gd name="T9" fmla="*/ 90 h 91"/>
                <a:gd name="T10" fmla="*/ 5 w 10"/>
                <a:gd name="T11" fmla="*/ 47 h 91"/>
                <a:gd name="T12" fmla="*/ 9 w 10"/>
                <a:gd name="T13" fmla="*/ 3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91">
                  <a:moveTo>
                    <a:pt x="9" y="3"/>
                  </a:moveTo>
                  <a:cubicBezTo>
                    <a:pt x="10" y="1"/>
                    <a:pt x="7" y="0"/>
                    <a:pt x="6" y="2"/>
                  </a:cubicBezTo>
                  <a:cubicBezTo>
                    <a:pt x="3" y="15"/>
                    <a:pt x="2" y="30"/>
                    <a:pt x="2" y="43"/>
                  </a:cubicBezTo>
                  <a:cubicBezTo>
                    <a:pt x="1" y="58"/>
                    <a:pt x="0" y="75"/>
                    <a:pt x="2" y="90"/>
                  </a:cubicBezTo>
                  <a:cubicBezTo>
                    <a:pt x="2" y="91"/>
                    <a:pt x="4" y="91"/>
                    <a:pt x="4" y="90"/>
                  </a:cubicBezTo>
                  <a:cubicBezTo>
                    <a:pt x="6" y="76"/>
                    <a:pt x="4" y="61"/>
                    <a:pt x="5" y="47"/>
                  </a:cubicBezTo>
                  <a:cubicBezTo>
                    <a:pt x="5" y="33"/>
                    <a:pt x="6" y="16"/>
                    <a:pt x="9" y="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394"/>
            <p:cNvSpPr>
              <a:spLocks/>
            </p:cNvSpPr>
            <p:nvPr/>
          </p:nvSpPr>
          <p:spPr bwMode="auto">
            <a:xfrm>
              <a:off x="3648076" y="4584701"/>
              <a:ext cx="23813" cy="207963"/>
            </a:xfrm>
            <a:custGeom>
              <a:avLst/>
              <a:gdLst>
                <a:gd name="T0" fmla="*/ 11 w 11"/>
                <a:gd name="T1" fmla="*/ 1 h 97"/>
                <a:gd name="T2" fmla="*/ 9 w 11"/>
                <a:gd name="T3" fmla="*/ 1 h 97"/>
                <a:gd name="T4" fmla="*/ 4 w 11"/>
                <a:gd name="T5" fmla="*/ 97 h 97"/>
                <a:gd name="T6" fmla="*/ 6 w 11"/>
                <a:gd name="T7" fmla="*/ 97 h 97"/>
                <a:gd name="T8" fmla="*/ 7 w 11"/>
                <a:gd name="T9" fmla="*/ 51 h 97"/>
                <a:gd name="T10" fmla="*/ 11 w 11"/>
                <a:gd name="T11" fmla="*/ 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97">
                  <a:moveTo>
                    <a:pt x="11" y="1"/>
                  </a:moveTo>
                  <a:cubicBezTo>
                    <a:pt x="11" y="0"/>
                    <a:pt x="9" y="0"/>
                    <a:pt x="9" y="1"/>
                  </a:cubicBezTo>
                  <a:cubicBezTo>
                    <a:pt x="7" y="33"/>
                    <a:pt x="0" y="65"/>
                    <a:pt x="4" y="97"/>
                  </a:cubicBezTo>
                  <a:cubicBezTo>
                    <a:pt x="4" y="97"/>
                    <a:pt x="6" y="97"/>
                    <a:pt x="6" y="97"/>
                  </a:cubicBezTo>
                  <a:cubicBezTo>
                    <a:pt x="8" y="82"/>
                    <a:pt x="6" y="66"/>
                    <a:pt x="7" y="51"/>
                  </a:cubicBezTo>
                  <a:cubicBezTo>
                    <a:pt x="8" y="34"/>
                    <a:pt x="11" y="18"/>
                    <a:pt x="11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395"/>
            <p:cNvSpPr>
              <a:spLocks/>
            </p:cNvSpPr>
            <p:nvPr/>
          </p:nvSpPr>
          <p:spPr bwMode="auto">
            <a:xfrm>
              <a:off x="3676651" y="4664076"/>
              <a:ext cx="23813" cy="168275"/>
            </a:xfrm>
            <a:custGeom>
              <a:avLst/>
              <a:gdLst>
                <a:gd name="T0" fmla="*/ 6 w 11"/>
                <a:gd name="T1" fmla="*/ 74 h 78"/>
                <a:gd name="T2" fmla="*/ 5 w 11"/>
                <a:gd name="T3" fmla="*/ 68 h 78"/>
                <a:gd name="T4" fmla="*/ 6 w 11"/>
                <a:gd name="T5" fmla="*/ 60 h 78"/>
                <a:gd name="T6" fmla="*/ 6 w 11"/>
                <a:gd name="T7" fmla="*/ 43 h 78"/>
                <a:gd name="T8" fmla="*/ 11 w 11"/>
                <a:gd name="T9" fmla="*/ 2 h 78"/>
                <a:gd name="T10" fmla="*/ 8 w 11"/>
                <a:gd name="T11" fmla="*/ 2 h 78"/>
                <a:gd name="T12" fmla="*/ 3 w 11"/>
                <a:gd name="T13" fmla="*/ 48 h 78"/>
                <a:gd name="T14" fmla="*/ 4 w 11"/>
                <a:gd name="T15" fmla="*/ 77 h 78"/>
                <a:gd name="T16" fmla="*/ 5 w 11"/>
                <a:gd name="T17" fmla="*/ 78 h 78"/>
                <a:gd name="T18" fmla="*/ 7 w 11"/>
                <a:gd name="T19" fmla="*/ 77 h 78"/>
                <a:gd name="T20" fmla="*/ 8 w 11"/>
                <a:gd name="T21" fmla="*/ 76 h 78"/>
                <a:gd name="T22" fmla="*/ 8 w 11"/>
                <a:gd name="T23" fmla="*/ 74 h 78"/>
                <a:gd name="T24" fmla="*/ 6 w 11"/>
                <a:gd name="T25" fmla="*/ 7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78">
                  <a:moveTo>
                    <a:pt x="6" y="74"/>
                  </a:moveTo>
                  <a:cubicBezTo>
                    <a:pt x="6" y="75"/>
                    <a:pt x="5" y="68"/>
                    <a:pt x="5" y="68"/>
                  </a:cubicBezTo>
                  <a:cubicBezTo>
                    <a:pt x="5" y="65"/>
                    <a:pt x="5" y="63"/>
                    <a:pt x="6" y="60"/>
                  </a:cubicBezTo>
                  <a:cubicBezTo>
                    <a:pt x="6" y="54"/>
                    <a:pt x="6" y="49"/>
                    <a:pt x="6" y="43"/>
                  </a:cubicBezTo>
                  <a:cubicBezTo>
                    <a:pt x="8" y="29"/>
                    <a:pt x="10" y="16"/>
                    <a:pt x="11" y="2"/>
                  </a:cubicBezTo>
                  <a:cubicBezTo>
                    <a:pt x="11" y="0"/>
                    <a:pt x="8" y="0"/>
                    <a:pt x="8" y="2"/>
                  </a:cubicBezTo>
                  <a:cubicBezTo>
                    <a:pt x="7" y="17"/>
                    <a:pt x="4" y="33"/>
                    <a:pt x="3" y="48"/>
                  </a:cubicBezTo>
                  <a:cubicBezTo>
                    <a:pt x="3" y="57"/>
                    <a:pt x="0" y="69"/>
                    <a:pt x="4" y="77"/>
                  </a:cubicBezTo>
                  <a:cubicBezTo>
                    <a:pt x="4" y="78"/>
                    <a:pt x="5" y="78"/>
                    <a:pt x="5" y="78"/>
                  </a:cubicBezTo>
                  <a:cubicBezTo>
                    <a:pt x="6" y="78"/>
                    <a:pt x="6" y="78"/>
                    <a:pt x="7" y="77"/>
                  </a:cubicBezTo>
                  <a:cubicBezTo>
                    <a:pt x="7" y="77"/>
                    <a:pt x="8" y="77"/>
                    <a:pt x="8" y="76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7" y="73"/>
                    <a:pt x="6" y="7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396"/>
            <p:cNvSpPr>
              <a:spLocks/>
            </p:cNvSpPr>
            <p:nvPr/>
          </p:nvSpPr>
          <p:spPr bwMode="auto">
            <a:xfrm>
              <a:off x="3725864" y="4735514"/>
              <a:ext cx="17463" cy="49213"/>
            </a:xfrm>
            <a:custGeom>
              <a:avLst/>
              <a:gdLst>
                <a:gd name="T0" fmla="*/ 5 w 8"/>
                <a:gd name="T1" fmla="*/ 1 h 23"/>
                <a:gd name="T2" fmla="*/ 0 w 8"/>
                <a:gd name="T3" fmla="*/ 21 h 23"/>
                <a:gd name="T4" fmla="*/ 2 w 8"/>
                <a:gd name="T5" fmla="*/ 22 h 23"/>
                <a:gd name="T6" fmla="*/ 8 w 8"/>
                <a:gd name="T7" fmla="*/ 2 h 23"/>
                <a:gd name="T8" fmla="*/ 5 w 8"/>
                <a:gd name="T9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3">
                  <a:moveTo>
                    <a:pt x="5" y="1"/>
                  </a:moveTo>
                  <a:cubicBezTo>
                    <a:pt x="4" y="8"/>
                    <a:pt x="1" y="14"/>
                    <a:pt x="0" y="21"/>
                  </a:cubicBezTo>
                  <a:cubicBezTo>
                    <a:pt x="0" y="22"/>
                    <a:pt x="2" y="23"/>
                    <a:pt x="2" y="22"/>
                  </a:cubicBezTo>
                  <a:cubicBezTo>
                    <a:pt x="5" y="15"/>
                    <a:pt x="6" y="8"/>
                    <a:pt x="8" y="2"/>
                  </a:cubicBezTo>
                  <a:cubicBezTo>
                    <a:pt x="8" y="0"/>
                    <a:pt x="6" y="0"/>
                    <a:pt x="5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" name="PA_组合 16"/>
          <p:cNvGrpSpPr/>
          <p:nvPr>
            <p:custDataLst>
              <p:tags r:id="rId2"/>
            </p:custDataLst>
          </p:nvPr>
        </p:nvGrpSpPr>
        <p:grpSpPr>
          <a:xfrm>
            <a:off x="1921714" y="453763"/>
            <a:ext cx="5375831" cy="823109"/>
            <a:chOff x="1786655" y="491683"/>
            <a:chExt cx="5375831" cy="823109"/>
          </a:xfrm>
        </p:grpSpPr>
        <p:sp>
          <p:nvSpPr>
            <p:cNvPr id="18" name="矩形 17"/>
            <p:cNvSpPr/>
            <p:nvPr/>
          </p:nvSpPr>
          <p:spPr>
            <a:xfrm>
              <a:off x="1786655" y="945460"/>
              <a:ext cx="537583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Lorem Ipsum is simply dummy text of the printing.</a:t>
              </a:r>
              <a:endPara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1786655" y="491683"/>
              <a:ext cx="444216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+mj-ea"/>
                  <a:ea typeface="+mj-ea"/>
                </a:rPr>
                <a:t>BUSINESS TEMPLATE</a:t>
              </a:r>
              <a:endParaRPr lang="zh-CN" altLang="en-US" sz="32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04" name="PA_组合 103"/>
          <p:cNvGrpSpPr/>
          <p:nvPr>
            <p:custDataLst>
              <p:tags r:id="rId3"/>
            </p:custDataLst>
          </p:nvPr>
        </p:nvGrpSpPr>
        <p:grpSpPr>
          <a:xfrm>
            <a:off x="2821457" y="2334839"/>
            <a:ext cx="1478968" cy="1210253"/>
            <a:chOff x="6765925" y="1565276"/>
            <a:chExt cx="1144588" cy="936626"/>
          </a:xfrm>
          <a:solidFill>
            <a:srgbClr val="FFC000"/>
          </a:solidFill>
        </p:grpSpPr>
        <p:sp>
          <p:nvSpPr>
            <p:cNvPr id="105" name="Freeform 51"/>
            <p:cNvSpPr>
              <a:spLocks/>
            </p:cNvSpPr>
            <p:nvPr/>
          </p:nvSpPr>
          <p:spPr bwMode="auto">
            <a:xfrm>
              <a:off x="6765925" y="2073276"/>
              <a:ext cx="142875" cy="36513"/>
            </a:xfrm>
            <a:custGeom>
              <a:avLst/>
              <a:gdLst>
                <a:gd name="T0" fmla="*/ 0 w 66"/>
                <a:gd name="T1" fmla="*/ 4 h 17"/>
                <a:gd name="T2" fmla="*/ 7 w 66"/>
                <a:gd name="T3" fmla="*/ 3 h 17"/>
                <a:gd name="T4" fmla="*/ 9 w 66"/>
                <a:gd name="T5" fmla="*/ 4 h 17"/>
                <a:gd name="T6" fmla="*/ 24 w 66"/>
                <a:gd name="T7" fmla="*/ 7 h 17"/>
                <a:gd name="T8" fmla="*/ 25 w 66"/>
                <a:gd name="T9" fmla="*/ 7 h 17"/>
                <a:gd name="T10" fmla="*/ 56 w 66"/>
                <a:gd name="T11" fmla="*/ 4 h 17"/>
                <a:gd name="T12" fmla="*/ 58 w 66"/>
                <a:gd name="T13" fmla="*/ 4 h 17"/>
                <a:gd name="T14" fmla="*/ 65 w 66"/>
                <a:gd name="T15" fmla="*/ 9 h 17"/>
                <a:gd name="T16" fmla="*/ 66 w 66"/>
                <a:gd name="T17" fmla="*/ 12 h 17"/>
                <a:gd name="T18" fmla="*/ 64 w 66"/>
                <a:gd name="T19" fmla="*/ 14 h 17"/>
                <a:gd name="T20" fmla="*/ 39 w 66"/>
                <a:gd name="T21" fmla="*/ 17 h 17"/>
                <a:gd name="T22" fmla="*/ 34 w 66"/>
                <a:gd name="T23" fmla="*/ 16 h 17"/>
                <a:gd name="T24" fmla="*/ 25 w 66"/>
                <a:gd name="T25" fmla="*/ 16 h 17"/>
                <a:gd name="T26" fmla="*/ 22 w 66"/>
                <a:gd name="T27" fmla="*/ 16 h 17"/>
                <a:gd name="T28" fmla="*/ 0 w 66"/>
                <a:gd name="T29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6" h="17">
                  <a:moveTo>
                    <a:pt x="0" y="4"/>
                  </a:moveTo>
                  <a:cubicBezTo>
                    <a:pt x="2" y="1"/>
                    <a:pt x="4" y="0"/>
                    <a:pt x="7" y="3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14" y="5"/>
                    <a:pt x="19" y="6"/>
                    <a:pt x="24" y="7"/>
                  </a:cubicBezTo>
                  <a:cubicBezTo>
                    <a:pt x="24" y="7"/>
                    <a:pt x="25" y="7"/>
                    <a:pt x="25" y="7"/>
                  </a:cubicBezTo>
                  <a:cubicBezTo>
                    <a:pt x="35" y="2"/>
                    <a:pt x="46" y="8"/>
                    <a:pt x="56" y="4"/>
                  </a:cubicBezTo>
                  <a:cubicBezTo>
                    <a:pt x="56" y="3"/>
                    <a:pt x="57" y="4"/>
                    <a:pt x="58" y="4"/>
                  </a:cubicBezTo>
                  <a:cubicBezTo>
                    <a:pt x="60" y="6"/>
                    <a:pt x="63" y="7"/>
                    <a:pt x="65" y="9"/>
                  </a:cubicBezTo>
                  <a:cubicBezTo>
                    <a:pt x="65" y="9"/>
                    <a:pt x="66" y="11"/>
                    <a:pt x="66" y="12"/>
                  </a:cubicBezTo>
                  <a:cubicBezTo>
                    <a:pt x="66" y="12"/>
                    <a:pt x="65" y="14"/>
                    <a:pt x="64" y="14"/>
                  </a:cubicBezTo>
                  <a:cubicBezTo>
                    <a:pt x="56" y="15"/>
                    <a:pt x="47" y="16"/>
                    <a:pt x="39" y="17"/>
                  </a:cubicBezTo>
                  <a:cubicBezTo>
                    <a:pt x="37" y="17"/>
                    <a:pt x="36" y="16"/>
                    <a:pt x="34" y="16"/>
                  </a:cubicBezTo>
                  <a:cubicBezTo>
                    <a:pt x="31" y="16"/>
                    <a:pt x="28" y="13"/>
                    <a:pt x="25" y="16"/>
                  </a:cubicBezTo>
                  <a:cubicBezTo>
                    <a:pt x="24" y="17"/>
                    <a:pt x="23" y="17"/>
                    <a:pt x="22" y="16"/>
                  </a:cubicBezTo>
                  <a:cubicBezTo>
                    <a:pt x="14" y="14"/>
                    <a:pt x="4" y="1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6" name="Freeform 52"/>
            <p:cNvSpPr>
              <a:spLocks/>
            </p:cNvSpPr>
            <p:nvPr/>
          </p:nvSpPr>
          <p:spPr bwMode="auto">
            <a:xfrm>
              <a:off x="6870700" y="2408239"/>
              <a:ext cx="112713" cy="93663"/>
            </a:xfrm>
            <a:custGeom>
              <a:avLst/>
              <a:gdLst>
                <a:gd name="T0" fmla="*/ 53 w 53"/>
                <a:gd name="T1" fmla="*/ 2 h 43"/>
                <a:gd name="T2" fmla="*/ 41 w 53"/>
                <a:gd name="T3" fmla="*/ 13 h 43"/>
                <a:gd name="T4" fmla="*/ 27 w 53"/>
                <a:gd name="T5" fmla="*/ 23 h 43"/>
                <a:gd name="T6" fmla="*/ 22 w 53"/>
                <a:gd name="T7" fmla="*/ 28 h 43"/>
                <a:gd name="T8" fmla="*/ 4 w 53"/>
                <a:gd name="T9" fmla="*/ 42 h 43"/>
                <a:gd name="T10" fmla="*/ 0 w 53"/>
                <a:gd name="T11" fmla="*/ 42 h 43"/>
                <a:gd name="T12" fmla="*/ 2 w 53"/>
                <a:gd name="T13" fmla="*/ 38 h 43"/>
                <a:gd name="T14" fmla="*/ 19 w 53"/>
                <a:gd name="T15" fmla="*/ 19 h 43"/>
                <a:gd name="T16" fmla="*/ 37 w 53"/>
                <a:gd name="T17" fmla="*/ 4 h 43"/>
                <a:gd name="T18" fmla="*/ 53 w 53"/>
                <a:gd name="T19" fmla="*/ 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43">
                  <a:moveTo>
                    <a:pt x="53" y="2"/>
                  </a:moveTo>
                  <a:cubicBezTo>
                    <a:pt x="49" y="6"/>
                    <a:pt x="45" y="10"/>
                    <a:pt x="41" y="13"/>
                  </a:cubicBezTo>
                  <a:cubicBezTo>
                    <a:pt x="37" y="16"/>
                    <a:pt x="32" y="19"/>
                    <a:pt x="27" y="23"/>
                  </a:cubicBezTo>
                  <a:cubicBezTo>
                    <a:pt x="25" y="24"/>
                    <a:pt x="24" y="26"/>
                    <a:pt x="22" y="28"/>
                  </a:cubicBezTo>
                  <a:cubicBezTo>
                    <a:pt x="17" y="34"/>
                    <a:pt x="12" y="40"/>
                    <a:pt x="4" y="42"/>
                  </a:cubicBezTo>
                  <a:cubicBezTo>
                    <a:pt x="3" y="43"/>
                    <a:pt x="2" y="42"/>
                    <a:pt x="0" y="42"/>
                  </a:cubicBezTo>
                  <a:cubicBezTo>
                    <a:pt x="1" y="40"/>
                    <a:pt x="1" y="39"/>
                    <a:pt x="2" y="38"/>
                  </a:cubicBezTo>
                  <a:cubicBezTo>
                    <a:pt x="7" y="31"/>
                    <a:pt x="14" y="26"/>
                    <a:pt x="19" y="19"/>
                  </a:cubicBezTo>
                  <a:cubicBezTo>
                    <a:pt x="24" y="13"/>
                    <a:pt x="31" y="9"/>
                    <a:pt x="37" y="4"/>
                  </a:cubicBezTo>
                  <a:cubicBezTo>
                    <a:pt x="42" y="0"/>
                    <a:pt x="47" y="0"/>
                    <a:pt x="5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7" name="Freeform 53"/>
            <p:cNvSpPr>
              <a:spLocks/>
            </p:cNvSpPr>
            <p:nvPr/>
          </p:nvSpPr>
          <p:spPr bwMode="auto">
            <a:xfrm>
              <a:off x="7312025" y="1565276"/>
              <a:ext cx="39688" cy="139700"/>
            </a:xfrm>
            <a:custGeom>
              <a:avLst/>
              <a:gdLst>
                <a:gd name="T0" fmla="*/ 11 w 19"/>
                <a:gd name="T1" fmla="*/ 65 h 65"/>
                <a:gd name="T2" fmla="*/ 8 w 19"/>
                <a:gd name="T3" fmla="*/ 50 h 65"/>
                <a:gd name="T4" fmla="*/ 6 w 19"/>
                <a:gd name="T5" fmla="*/ 34 h 65"/>
                <a:gd name="T6" fmla="*/ 4 w 19"/>
                <a:gd name="T7" fmla="*/ 25 h 65"/>
                <a:gd name="T8" fmla="*/ 4 w 19"/>
                <a:gd name="T9" fmla="*/ 25 h 65"/>
                <a:gd name="T10" fmla="*/ 0 w 19"/>
                <a:gd name="T11" fmla="*/ 4 h 65"/>
                <a:gd name="T12" fmla="*/ 3 w 19"/>
                <a:gd name="T13" fmla="*/ 0 h 65"/>
                <a:gd name="T14" fmla="*/ 6 w 19"/>
                <a:gd name="T15" fmla="*/ 4 h 65"/>
                <a:gd name="T16" fmla="*/ 6 w 19"/>
                <a:gd name="T17" fmla="*/ 5 h 65"/>
                <a:gd name="T18" fmla="*/ 12 w 19"/>
                <a:gd name="T19" fmla="*/ 25 h 65"/>
                <a:gd name="T20" fmla="*/ 15 w 19"/>
                <a:gd name="T21" fmla="*/ 33 h 65"/>
                <a:gd name="T22" fmla="*/ 18 w 19"/>
                <a:gd name="T23" fmla="*/ 52 h 65"/>
                <a:gd name="T24" fmla="*/ 11 w 19"/>
                <a:gd name="T25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65">
                  <a:moveTo>
                    <a:pt x="11" y="65"/>
                  </a:moveTo>
                  <a:cubicBezTo>
                    <a:pt x="10" y="60"/>
                    <a:pt x="9" y="55"/>
                    <a:pt x="8" y="50"/>
                  </a:cubicBezTo>
                  <a:cubicBezTo>
                    <a:pt x="7" y="44"/>
                    <a:pt x="7" y="39"/>
                    <a:pt x="6" y="34"/>
                  </a:cubicBezTo>
                  <a:cubicBezTo>
                    <a:pt x="6" y="31"/>
                    <a:pt x="7" y="27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3" y="18"/>
                    <a:pt x="1" y="11"/>
                    <a:pt x="0" y="4"/>
                  </a:cubicBezTo>
                  <a:cubicBezTo>
                    <a:pt x="0" y="2"/>
                    <a:pt x="2" y="1"/>
                    <a:pt x="3" y="0"/>
                  </a:cubicBezTo>
                  <a:cubicBezTo>
                    <a:pt x="4" y="1"/>
                    <a:pt x="5" y="3"/>
                    <a:pt x="6" y="4"/>
                  </a:cubicBezTo>
                  <a:cubicBezTo>
                    <a:pt x="6" y="4"/>
                    <a:pt x="6" y="5"/>
                    <a:pt x="6" y="5"/>
                  </a:cubicBezTo>
                  <a:cubicBezTo>
                    <a:pt x="8" y="11"/>
                    <a:pt x="10" y="18"/>
                    <a:pt x="12" y="25"/>
                  </a:cubicBezTo>
                  <a:cubicBezTo>
                    <a:pt x="13" y="27"/>
                    <a:pt x="15" y="30"/>
                    <a:pt x="15" y="33"/>
                  </a:cubicBezTo>
                  <a:cubicBezTo>
                    <a:pt x="16" y="39"/>
                    <a:pt x="17" y="46"/>
                    <a:pt x="18" y="52"/>
                  </a:cubicBezTo>
                  <a:cubicBezTo>
                    <a:pt x="19" y="56"/>
                    <a:pt x="16" y="62"/>
                    <a:pt x="11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8" name="Freeform 54"/>
            <p:cNvSpPr>
              <a:spLocks/>
            </p:cNvSpPr>
            <p:nvPr/>
          </p:nvSpPr>
          <p:spPr bwMode="auto">
            <a:xfrm>
              <a:off x="6769100" y="1690689"/>
              <a:ext cx="96838" cy="82550"/>
            </a:xfrm>
            <a:custGeom>
              <a:avLst/>
              <a:gdLst>
                <a:gd name="T0" fmla="*/ 43 w 45"/>
                <a:gd name="T1" fmla="*/ 38 h 38"/>
                <a:gd name="T2" fmla="*/ 23 w 45"/>
                <a:gd name="T3" fmla="*/ 21 h 38"/>
                <a:gd name="T4" fmla="*/ 16 w 45"/>
                <a:gd name="T5" fmla="*/ 16 h 38"/>
                <a:gd name="T6" fmla="*/ 0 w 45"/>
                <a:gd name="T7" fmla="*/ 4 h 38"/>
                <a:gd name="T8" fmla="*/ 0 w 45"/>
                <a:gd name="T9" fmla="*/ 0 h 38"/>
                <a:gd name="T10" fmla="*/ 5 w 45"/>
                <a:gd name="T11" fmla="*/ 1 h 38"/>
                <a:gd name="T12" fmla="*/ 23 w 45"/>
                <a:gd name="T13" fmla="*/ 10 h 38"/>
                <a:gd name="T14" fmla="*/ 37 w 45"/>
                <a:gd name="T15" fmla="*/ 20 h 38"/>
                <a:gd name="T16" fmla="*/ 43 w 45"/>
                <a:gd name="T17" fmla="*/ 25 h 38"/>
                <a:gd name="T18" fmla="*/ 43 w 45"/>
                <a:gd name="T1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" h="38">
                  <a:moveTo>
                    <a:pt x="43" y="38"/>
                  </a:moveTo>
                  <a:cubicBezTo>
                    <a:pt x="36" y="32"/>
                    <a:pt x="30" y="27"/>
                    <a:pt x="23" y="21"/>
                  </a:cubicBezTo>
                  <a:cubicBezTo>
                    <a:pt x="21" y="19"/>
                    <a:pt x="19" y="17"/>
                    <a:pt x="16" y="16"/>
                  </a:cubicBezTo>
                  <a:cubicBezTo>
                    <a:pt x="10" y="13"/>
                    <a:pt x="5" y="8"/>
                    <a:pt x="0" y="4"/>
                  </a:cubicBezTo>
                  <a:cubicBezTo>
                    <a:pt x="0" y="4"/>
                    <a:pt x="0" y="2"/>
                    <a:pt x="0" y="0"/>
                  </a:cubicBezTo>
                  <a:cubicBezTo>
                    <a:pt x="2" y="0"/>
                    <a:pt x="3" y="0"/>
                    <a:pt x="5" y="1"/>
                  </a:cubicBezTo>
                  <a:cubicBezTo>
                    <a:pt x="11" y="4"/>
                    <a:pt x="17" y="6"/>
                    <a:pt x="23" y="10"/>
                  </a:cubicBezTo>
                  <a:cubicBezTo>
                    <a:pt x="28" y="13"/>
                    <a:pt x="33" y="17"/>
                    <a:pt x="37" y="20"/>
                  </a:cubicBezTo>
                  <a:cubicBezTo>
                    <a:pt x="39" y="22"/>
                    <a:pt x="41" y="24"/>
                    <a:pt x="43" y="25"/>
                  </a:cubicBezTo>
                  <a:cubicBezTo>
                    <a:pt x="45" y="27"/>
                    <a:pt x="45" y="34"/>
                    <a:pt x="43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9" name="Freeform 55"/>
            <p:cNvSpPr>
              <a:spLocks/>
            </p:cNvSpPr>
            <p:nvPr/>
          </p:nvSpPr>
          <p:spPr bwMode="auto">
            <a:xfrm>
              <a:off x="7791450" y="2054226"/>
              <a:ext cx="119063" cy="30163"/>
            </a:xfrm>
            <a:custGeom>
              <a:avLst/>
              <a:gdLst>
                <a:gd name="T0" fmla="*/ 0 w 55"/>
                <a:gd name="T1" fmla="*/ 7 h 14"/>
                <a:gd name="T2" fmla="*/ 28 w 55"/>
                <a:gd name="T3" fmla="*/ 3 h 14"/>
                <a:gd name="T4" fmla="*/ 34 w 55"/>
                <a:gd name="T5" fmla="*/ 2 h 14"/>
                <a:gd name="T6" fmla="*/ 53 w 55"/>
                <a:gd name="T7" fmla="*/ 3 h 14"/>
                <a:gd name="T8" fmla="*/ 55 w 55"/>
                <a:gd name="T9" fmla="*/ 6 h 14"/>
                <a:gd name="T10" fmla="*/ 51 w 55"/>
                <a:gd name="T11" fmla="*/ 7 h 14"/>
                <a:gd name="T12" fmla="*/ 32 w 55"/>
                <a:gd name="T13" fmla="*/ 10 h 14"/>
                <a:gd name="T14" fmla="*/ 28 w 55"/>
                <a:gd name="T15" fmla="*/ 11 h 14"/>
                <a:gd name="T16" fmla="*/ 12 w 55"/>
                <a:gd name="T17" fmla="*/ 13 h 14"/>
                <a:gd name="T18" fmla="*/ 0 w 55"/>
                <a:gd name="T1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14">
                  <a:moveTo>
                    <a:pt x="0" y="7"/>
                  </a:moveTo>
                  <a:cubicBezTo>
                    <a:pt x="10" y="4"/>
                    <a:pt x="18" y="1"/>
                    <a:pt x="28" y="3"/>
                  </a:cubicBezTo>
                  <a:cubicBezTo>
                    <a:pt x="30" y="3"/>
                    <a:pt x="32" y="2"/>
                    <a:pt x="34" y="2"/>
                  </a:cubicBezTo>
                  <a:cubicBezTo>
                    <a:pt x="40" y="1"/>
                    <a:pt x="46" y="0"/>
                    <a:pt x="53" y="3"/>
                  </a:cubicBezTo>
                  <a:cubicBezTo>
                    <a:pt x="54" y="3"/>
                    <a:pt x="54" y="5"/>
                    <a:pt x="55" y="6"/>
                  </a:cubicBezTo>
                  <a:cubicBezTo>
                    <a:pt x="54" y="6"/>
                    <a:pt x="52" y="7"/>
                    <a:pt x="51" y="7"/>
                  </a:cubicBezTo>
                  <a:cubicBezTo>
                    <a:pt x="45" y="8"/>
                    <a:pt x="38" y="9"/>
                    <a:pt x="32" y="10"/>
                  </a:cubicBezTo>
                  <a:cubicBezTo>
                    <a:pt x="31" y="10"/>
                    <a:pt x="29" y="11"/>
                    <a:pt x="28" y="11"/>
                  </a:cubicBezTo>
                  <a:cubicBezTo>
                    <a:pt x="23" y="12"/>
                    <a:pt x="17" y="11"/>
                    <a:pt x="12" y="13"/>
                  </a:cubicBezTo>
                  <a:cubicBezTo>
                    <a:pt x="6" y="14"/>
                    <a:pt x="4" y="9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0" name="Freeform 56"/>
            <p:cNvSpPr>
              <a:spLocks/>
            </p:cNvSpPr>
            <p:nvPr/>
          </p:nvSpPr>
          <p:spPr bwMode="auto">
            <a:xfrm>
              <a:off x="7753350" y="2414589"/>
              <a:ext cx="76200" cy="39688"/>
            </a:xfrm>
            <a:custGeom>
              <a:avLst/>
              <a:gdLst>
                <a:gd name="T0" fmla="*/ 0 w 36"/>
                <a:gd name="T1" fmla="*/ 0 h 18"/>
                <a:gd name="T2" fmla="*/ 20 w 36"/>
                <a:gd name="T3" fmla="*/ 4 h 18"/>
                <a:gd name="T4" fmla="*/ 32 w 36"/>
                <a:gd name="T5" fmla="*/ 10 h 18"/>
                <a:gd name="T6" fmla="*/ 36 w 36"/>
                <a:gd name="T7" fmla="*/ 14 h 18"/>
                <a:gd name="T8" fmla="*/ 35 w 36"/>
                <a:gd name="T9" fmla="*/ 17 h 18"/>
                <a:gd name="T10" fmla="*/ 33 w 36"/>
                <a:gd name="T11" fmla="*/ 17 h 18"/>
                <a:gd name="T12" fmla="*/ 6 w 36"/>
                <a:gd name="T13" fmla="*/ 9 h 18"/>
                <a:gd name="T14" fmla="*/ 0 w 36"/>
                <a:gd name="T1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18">
                  <a:moveTo>
                    <a:pt x="0" y="0"/>
                  </a:moveTo>
                  <a:cubicBezTo>
                    <a:pt x="7" y="0"/>
                    <a:pt x="14" y="0"/>
                    <a:pt x="20" y="4"/>
                  </a:cubicBezTo>
                  <a:cubicBezTo>
                    <a:pt x="23" y="7"/>
                    <a:pt x="28" y="7"/>
                    <a:pt x="32" y="10"/>
                  </a:cubicBezTo>
                  <a:cubicBezTo>
                    <a:pt x="34" y="10"/>
                    <a:pt x="35" y="13"/>
                    <a:pt x="36" y="14"/>
                  </a:cubicBezTo>
                  <a:cubicBezTo>
                    <a:pt x="36" y="15"/>
                    <a:pt x="36" y="16"/>
                    <a:pt x="35" y="17"/>
                  </a:cubicBezTo>
                  <a:cubicBezTo>
                    <a:pt x="35" y="17"/>
                    <a:pt x="34" y="18"/>
                    <a:pt x="33" y="17"/>
                  </a:cubicBezTo>
                  <a:cubicBezTo>
                    <a:pt x="25" y="12"/>
                    <a:pt x="15" y="12"/>
                    <a:pt x="6" y="9"/>
                  </a:cubicBezTo>
                  <a:cubicBezTo>
                    <a:pt x="2" y="8"/>
                    <a:pt x="0" y="5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1" name="Freeform 55"/>
            <p:cNvSpPr>
              <a:spLocks/>
            </p:cNvSpPr>
            <p:nvPr/>
          </p:nvSpPr>
          <p:spPr bwMode="auto">
            <a:xfrm rot="20382296">
              <a:off x="7782558" y="1699420"/>
              <a:ext cx="119063" cy="30163"/>
            </a:xfrm>
            <a:custGeom>
              <a:avLst/>
              <a:gdLst>
                <a:gd name="T0" fmla="*/ 0 w 55"/>
                <a:gd name="T1" fmla="*/ 7 h 14"/>
                <a:gd name="T2" fmla="*/ 28 w 55"/>
                <a:gd name="T3" fmla="*/ 3 h 14"/>
                <a:gd name="T4" fmla="*/ 34 w 55"/>
                <a:gd name="T5" fmla="*/ 2 h 14"/>
                <a:gd name="T6" fmla="*/ 53 w 55"/>
                <a:gd name="T7" fmla="*/ 3 h 14"/>
                <a:gd name="T8" fmla="*/ 55 w 55"/>
                <a:gd name="T9" fmla="*/ 6 h 14"/>
                <a:gd name="T10" fmla="*/ 51 w 55"/>
                <a:gd name="T11" fmla="*/ 7 h 14"/>
                <a:gd name="T12" fmla="*/ 32 w 55"/>
                <a:gd name="T13" fmla="*/ 10 h 14"/>
                <a:gd name="T14" fmla="*/ 28 w 55"/>
                <a:gd name="T15" fmla="*/ 11 h 14"/>
                <a:gd name="T16" fmla="*/ 12 w 55"/>
                <a:gd name="T17" fmla="*/ 13 h 14"/>
                <a:gd name="T18" fmla="*/ 0 w 55"/>
                <a:gd name="T1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14">
                  <a:moveTo>
                    <a:pt x="0" y="7"/>
                  </a:moveTo>
                  <a:cubicBezTo>
                    <a:pt x="10" y="4"/>
                    <a:pt x="18" y="1"/>
                    <a:pt x="28" y="3"/>
                  </a:cubicBezTo>
                  <a:cubicBezTo>
                    <a:pt x="30" y="3"/>
                    <a:pt x="32" y="2"/>
                    <a:pt x="34" y="2"/>
                  </a:cubicBezTo>
                  <a:cubicBezTo>
                    <a:pt x="40" y="1"/>
                    <a:pt x="46" y="0"/>
                    <a:pt x="53" y="3"/>
                  </a:cubicBezTo>
                  <a:cubicBezTo>
                    <a:pt x="54" y="3"/>
                    <a:pt x="54" y="5"/>
                    <a:pt x="55" y="6"/>
                  </a:cubicBezTo>
                  <a:cubicBezTo>
                    <a:pt x="54" y="6"/>
                    <a:pt x="52" y="7"/>
                    <a:pt x="51" y="7"/>
                  </a:cubicBezTo>
                  <a:cubicBezTo>
                    <a:pt x="45" y="8"/>
                    <a:pt x="38" y="9"/>
                    <a:pt x="32" y="10"/>
                  </a:cubicBezTo>
                  <a:cubicBezTo>
                    <a:pt x="31" y="10"/>
                    <a:pt x="29" y="11"/>
                    <a:pt x="28" y="11"/>
                  </a:cubicBezTo>
                  <a:cubicBezTo>
                    <a:pt x="23" y="12"/>
                    <a:pt x="17" y="11"/>
                    <a:pt x="12" y="13"/>
                  </a:cubicBezTo>
                  <a:cubicBezTo>
                    <a:pt x="6" y="14"/>
                    <a:pt x="4" y="9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12" name="PA_组合 111"/>
          <p:cNvGrpSpPr/>
          <p:nvPr>
            <p:custDataLst>
              <p:tags r:id="rId4"/>
            </p:custDataLst>
          </p:nvPr>
        </p:nvGrpSpPr>
        <p:grpSpPr>
          <a:xfrm>
            <a:off x="3068636" y="2593301"/>
            <a:ext cx="1011278" cy="1005123"/>
            <a:chOff x="6962775" y="1773239"/>
            <a:chExt cx="782638" cy="777874"/>
          </a:xfrm>
        </p:grpSpPr>
        <p:sp>
          <p:nvSpPr>
            <p:cNvPr id="121" name="Freeform 35"/>
            <p:cNvSpPr>
              <a:spLocks/>
            </p:cNvSpPr>
            <p:nvPr/>
          </p:nvSpPr>
          <p:spPr bwMode="auto">
            <a:xfrm>
              <a:off x="7158036" y="2347914"/>
              <a:ext cx="396875" cy="174625"/>
            </a:xfrm>
            <a:custGeom>
              <a:avLst/>
              <a:gdLst>
                <a:gd name="T0" fmla="*/ 6 w 184"/>
                <a:gd name="T1" fmla="*/ 79 h 81"/>
                <a:gd name="T2" fmla="*/ 0 w 184"/>
                <a:gd name="T3" fmla="*/ 76 h 81"/>
                <a:gd name="T4" fmla="*/ 28 w 184"/>
                <a:gd name="T5" fmla="*/ 79 h 81"/>
                <a:gd name="T6" fmla="*/ 2 w 184"/>
                <a:gd name="T7" fmla="*/ 65 h 81"/>
                <a:gd name="T8" fmla="*/ 47 w 184"/>
                <a:gd name="T9" fmla="*/ 78 h 81"/>
                <a:gd name="T10" fmla="*/ 3 w 184"/>
                <a:gd name="T11" fmla="*/ 55 h 81"/>
                <a:gd name="T12" fmla="*/ 65 w 184"/>
                <a:gd name="T13" fmla="*/ 78 h 81"/>
                <a:gd name="T14" fmla="*/ 4 w 184"/>
                <a:gd name="T15" fmla="*/ 46 h 81"/>
                <a:gd name="T16" fmla="*/ 90 w 184"/>
                <a:gd name="T17" fmla="*/ 78 h 81"/>
                <a:gd name="T18" fmla="*/ 6 w 184"/>
                <a:gd name="T19" fmla="*/ 33 h 81"/>
                <a:gd name="T20" fmla="*/ 111 w 184"/>
                <a:gd name="T21" fmla="*/ 78 h 81"/>
                <a:gd name="T22" fmla="*/ 7 w 184"/>
                <a:gd name="T23" fmla="*/ 22 h 81"/>
                <a:gd name="T24" fmla="*/ 134 w 184"/>
                <a:gd name="T25" fmla="*/ 78 h 81"/>
                <a:gd name="T26" fmla="*/ 8 w 184"/>
                <a:gd name="T27" fmla="*/ 11 h 81"/>
                <a:gd name="T28" fmla="*/ 151 w 184"/>
                <a:gd name="T29" fmla="*/ 78 h 81"/>
                <a:gd name="T30" fmla="*/ 12 w 184"/>
                <a:gd name="T31" fmla="*/ 4 h 81"/>
                <a:gd name="T32" fmla="*/ 168 w 184"/>
                <a:gd name="T33" fmla="*/ 78 h 81"/>
                <a:gd name="T34" fmla="*/ 29 w 184"/>
                <a:gd name="T35" fmla="*/ 3 h 81"/>
                <a:gd name="T36" fmla="*/ 182 w 184"/>
                <a:gd name="T37" fmla="*/ 72 h 81"/>
                <a:gd name="T38" fmla="*/ 52 w 184"/>
                <a:gd name="T39" fmla="*/ 3 h 81"/>
                <a:gd name="T40" fmla="*/ 181 w 184"/>
                <a:gd name="T41" fmla="*/ 62 h 81"/>
                <a:gd name="T42" fmla="*/ 70 w 184"/>
                <a:gd name="T43" fmla="*/ 3 h 81"/>
                <a:gd name="T44" fmla="*/ 179 w 184"/>
                <a:gd name="T45" fmla="*/ 49 h 81"/>
                <a:gd name="T46" fmla="*/ 93 w 184"/>
                <a:gd name="T47" fmla="*/ 3 h 81"/>
                <a:gd name="T48" fmla="*/ 178 w 184"/>
                <a:gd name="T49" fmla="*/ 39 h 81"/>
                <a:gd name="T50" fmla="*/ 110 w 184"/>
                <a:gd name="T51" fmla="*/ 3 h 81"/>
                <a:gd name="T52" fmla="*/ 176 w 184"/>
                <a:gd name="T53" fmla="*/ 29 h 81"/>
                <a:gd name="T54" fmla="*/ 127 w 184"/>
                <a:gd name="T55" fmla="*/ 3 h 81"/>
                <a:gd name="T56" fmla="*/ 175 w 184"/>
                <a:gd name="T57" fmla="*/ 18 h 81"/>
                <a:gd name="T58" fmla="*/ 145 w 184"/>
                <a:gd name="T59" fmla="*/ 3 h 81"/>
                <a:gd name="T60" fmla="*/ 173 w 184"/>
                <a:gd name="T61" fmla="*/ 7 h 81"/>
                <a:gd name="T62" fmla="*/ 164 w 184"/>
                <a:gd name="T63" fmla="*/ 2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84" h="81">
                  <a:moveTo>
                    <a:pt x="6" y="79"/>
                  </a:moveTo>
                  <a:cubicBezTo>
                    <a:pt x="6" y="79"/>
                    <a:pt x="0" y="76"/>
                    <a:pt x="0" y="76"/>
                  </a:cubicBezTo>
                  <a:cubicBezTo>
                    <a:pt x="1" y="75"/>
                    <a:pt x="27" y="79"/>
                    <a:pt x="28" y="79"/>
                  </a:cubicBezTo>
                  <a:cubicBezTo>
                    <a:pt x="28" y="78"/>
                    <a:pt x="1" y="65"/>
                    <a:pt x="2" y="65"/>
                  </a:cubicBezTo>
                  <a:cubicBezTo>
                    <a:pt x="2" y="64"/>
                    <a:pt x="46" y="79"/>
                    <a:pt x="47" y="78"/>
                  </a:cubicBezTo>
                  <a:cubicBezTo>
                    <a:pt x="47" y="77"/>
                    <a:pt x="2" y="56"/>
                    <a:pt x="3" y="55"/>
                  </a:cubicBezTo>
                  <a:cubicBezTo>
                    <a:pt x="3" y="54"/>
                    <a:pt x="65" y="79"/>
                    <a:pt x="65" y="78"/>
                  </a:cubicBezTo>
                  <a:cubicBezTo>
                    <a:pt x="66" y="77"/>
                    <a:pt x="3" y="47"/>
                    <a:pt x="4" y="46"/>
                  </a:cubicBezTo>
                  <a:cubicBezTo>
                    <a:pt x="5" y="44"/>
                    <a:pt x="89" y="80"/>
                    <a:pt x="90" y="78"/>
                  </a:cubicBezTo>
                  <a:cubicBezTo>
                    <a:pt x="91" y="76"/>
                    <a:pt x="5" y="35"/>
                    <a:pt x="6" y="33"/>
                  </a:cubicBezTo>
                  <a:cubicBezTo>
                    <a:pt x="7" y="31"/>
                    <a:pt x="110" y="80"/>
                    <a:pt x="111" y="78"/>
                  </a:cubicBezTo>
                  <a:cubicBezTo>
                    <a:pt x="112" y="76"/>
                    <a:pt x="6" y="24"/>
                    <a:pt x="7" y="22"/>
                  </a:cubicBezTo>
                  <a:cubicBezTo>
                    <a:pt x="8" y="20"/>
                    <a:pt x="133" y="80"/>
                    <a:pt x="134" y="78"/>
                  </a:cubicBezTo>
                  <a:cubicBezTo>
                    <a:pt x="135" y="75"/>
                    <a:pt x="7" y="13"/>
                    <a:pt x="8" y="11"/>
                  </a:cubicBezTo>
                  <a:cubicBezTo>
                    <a:pt x="10" y="8"/>
                    <a:pt x="150" y="80"/>
                    <a:pt x="151" y="78"/>
                  </a:cubicBezTo>
                  <a:cubicBezTo>
                    <a:pt x="153" y="75"/>
                    <a:pt x="11" y="6"/>
                    <a:pt x="12" y="4"/>
                  </a:cubicBezTo>
                  <a:cubicBezTo>
                    <a:pt x="14" y="1"/>
                    <a:pt x="167" y="81"/>
                    <a:pt x="168" y="78"/>
                  </a:cubicBezTo>
                  <a:cubicBezTo>
                    <a:pt x="170" y="75"/>
                    <a:pt x="27" y="6"/>
                    <a:pt x="29" y="3"/>
                  </a:cubicBezTo>
                  <a:cubicBezTo>
                    <a:pt x="30" y="0"/>
                    <a:pt x="181" y="75"/>
                    <a:pt x="182" y="72"/>
                  </a:cubicBezTo>
                  <a:cubicBezTo>
                    <a:pt x="184" y="70"/>
                    <a:pt x="51" y="6"/>
                    <a:pt x="52" y="3"/>
                  </a:cubicBezTo>
                  <a:cubicBezTo>
                    <a:pt x="54" y="1"/>
                    <a:pt x="180" y="65"/>
                    <a:pt x="181" y="62"/>
                  </a:cubicBezTo>
                  <a:cubicBezTo>
                    <a:pt x="182" y="60"/>
                    <a:pt x="69" y="5"/>
                    <a:pt x="70" y="3"/>
                  </a:cubicBezTo>
                  <a:cubicBezTo>
                    <a:pt x="71" y="1"/>
                    <a:pt x="178" y="51"/>
                    <a:pt x="179" y="49"/>
                  </a:cubicBezTo>
                  <a:cubicBezTo>
                    <a:pt x="180" y="47"/>
                    <a:pt x="92" y="5"/>
                    <a:pt x="93" y="3"/>
                  </a:cubicBezTo>
                  <a:cubicBezTo>
                    <a:pt x="94" y="1"/>
                    <a:pt x="177" y="40"/>
                    <a:pt x="178" y="39"/>
                  </a:cubicBezTo>
                  <a:cubicBezTo>
                    <a:pt x="178" y="37"/>
                    <a:pt x="110" y="4"/>
                    <a:pt x="110" y="3"/>
                  </a:cubicBezTo>
                  <a:cubicBezTo>
                    <a:pt x="111" y="2"/>
                    <a:pt x="176" y="30"/>
                    <a:pt x="176" y="29"/>
                  </a:cubicBezTo>
                  <a:cubicBezTo>
                    <a:pt x="177" y="28"/>
                    <a:pt x="126" y="4"/>
                    <a:pt x="127" y="3"/>
                  </a:cubicBezTo>
                  <a:cubicBezTo>
                    <a:pt x="127" y="2"/>
                    <a:pt x="174" y="19"/>
                    <a:pt x="175" y="18"/>
                  </a:cubicBezTo>
                  <a:cubicBezTo>
                    <a:pt x="175" y="18"/>
                    <a:pt x="145" y="3"/>
                    <a:pt x="145" y="3"/>
                  </a:cubicBezTo>
                  <a:cubicBezTo>
                    <a:pt x="145" y="2"/>
                    <a:pt x="173" y="8"/>
                    <a:pt x="173" y="7"/>
                  </a:cubicBezTo>
                  <a:cubicBezTo>
                    <a:pt x="173" y="7"/>
                    <a:pt x="164" y="3"/>
                    <a:pt x="164" y="2"/>
                  </a:cubicBezTo>
                </a:path>
              </a:pathLst>
            </a:custGeom>
            <a:noFill/>
            <a:ln w="14288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4" name="Freeform 28"/>
            <p:cNvSpPr>
              <a:spLocks/>
            </p:cNvSpPr>
            <p:nvPr/>
          </p:nvSpPr>
          <p:spPr bwMode="auto">
            <a:xfrm>
              <a:off x="7475538" y="1774826"/>
              <a:ext cx="96838" cy="52388"/>
            </a:xfrm>
            <a:custGeom>
              <a:avLst/>
              <a:gdLst>
                <a:gd name="T0" fmla="*/ 44 w 45"/>
                <a:gd name="T1" fmla="*/ 24 h 24"/>
                <a:gd name="T2" fmla="*/ 1 w 45"/>
                <a:gd name="T3" fmla="*/ 1 h 24"/>
                <a:gd name="T4" fmla="*/ 43 w 45"/>
                <a:gd name="T5" fmla="*/ 13 h 24"/>
                <a:gd name="T6" fmla="*/ 21 w 45"/>
                <a:gd name="T7" fmla="*/ 1 h 24"/>
                <a:gd name="T8" fmla="*/ 42 w 45"/>
                <a:gd name="T9" fmla="*/ 3 h 24"/>
                <a:gd name="T10" fmla="*/ 38 w 45"/>
                <a:gd name="T11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24">
                  <a:moveTo>
                    <a:pt x="44" y="24"/>
                  </a:moveTo>
                  <a:cubicBezTo>
                    <a:pt x="45" y="23"/>
                    <a:pt x="0" y="2"/>
                    <a:pt x="1" y="1"/>
                  </a:cubicBezTo>
                  <a:cubicBezTo>
                    <a:pt x="1" y="0"/>
                    <a:pt x="42" y="13"/>
                    <a:pt x="43" y="13"/>
                  </a:cubicBezTo>
                  <a:cubicBezTo>
                    <a:pt x="43" y="12"/>
                    <a:pt x="21" y="2"/>
                    <a:pt x="21" y="1"/>
                  </a:cubicBezTo>
                  <a:cubicBezTo>
                    <a:pt x="21" y="1"/>
                    <a:pt x="42" y="3"/>
                    <a:pt x="42" y="3"/>
                  </a:cubicBezTo>
                  <a:cubicBezTo>
                    <a:pt x="42" y="3"/>
                    <a:pt x="38" y="1"/>
                    <a:pt x="38" y="1"/>
                  </a:cubicBezTo>
                </a:path>
              </a:pathLst>
            </a:custGeom>
            <a:noFill/>
            <a:ln w="14288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5" name="Freeform 29"/>
            <p:cNvSpPr>
              <a:spLocks/>
            </p:cNvSpPr>
            <p:nvPr/>
          </p:nvSpPr>
          <p:spPr bwMode="auto">
            <a:xfrm>
              <a:off x="6962775" y="1835151"/>
              <a:ext cx="206375" cy="220663"/>
            </a:xfrm>
            <a:custGeom>
              <a:avLst/>
              <a:gdLst>
                <a:gd name="T0" fmla="*/ 96 w 96"/>
                <a:gd name="T1" fmla="*/ 103 h 103"/>
                <a:gd name="T2" fmla="*/ 31 w 96"/>
                <a:gd name="T3" fmla="*/ 68 h 103"/>
                <a:gd name="T4" fmla="*/ 74 w 96"/>
                <a:gd name="T5" fmla="*/ 82 h 103"/>
                <a:gd name="T6" fmla="*/ 22 w 96"/>
                <a:gd name="T7" fmla="*/ 54 h 103"/>
                <a:gd name="T8" fmla="*/ 59 w 96"/>
                <a:gd name="T9" fmla="*/ 61 h 103"/>
                <a:gd name="T10" fmla="*/ 14 w 96"/>
                <a:gd name="T11" fmla="*/ 37 h 103"/>
                <a:gd name="T12" fmla="*/ 48 w 96"/>
                <a:gd name="T13" fmla="*/ 43 h 103"/>
                <a:gd name="T14" fmla="*/ 7 w 96"/>
                <a:gd name="T15" fmla="*/ 22 h 103"/>
                <a:gd name="T16" fmla="*/ 45 w 96"/>
                <a:gd name="T17" fmla="*/ 28 h 103"/>
                <a:gd name="T18" fmla="*/ 0 w 96"/>
                <a:gd name="T19" fmla="*/ 4 h 103"/>
                <a:gd name="T20" fmla="*/ 66 w 96"/>
                <a:gd name="T21" fmla="*/ 28 h 103"/>
                <a:gd name="T22" fmla="*/ 14 w 96"/>
                <a:gd name="T23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6" h="103">
                  <a:moveTo>
                    <a:pt x="96" y="103"/>
                  </a:moveTo>
                  <a:cubicBezTo>
                    <a:pt x="96" y="101"/>
                    <a:pt x="30" y="69"/>
                    <a:pt x="31" y="68"/>
                  </a:cubicBezTo>
                  <a:cubicBezTo>
                    <a:pt x="31" y="67"/>
                    <a:pt x="73" y="83"/>
                    <a:pt x="74" y="82"/>
                  </a:cubicBezTo>
                  <a:cubicBezTo>
                    <a:pt x="74" y="81"/>
                    <a:pt x="22" y="55"/>
                    <a:pt x="22" y="54"/>
                  </a:cubicBezTo>
                  <a:cubicBezTo>
                    <a:pt x="23" y="54"/>
                    <a:pt x="59" y="62"/>
                    <a:pt x="59" y="61"/>
                  </a:cubicBezTo>
                  <a:cubicBezTo>
                    <a:pt x="60" y="60"/>
                    <a:pt x="13" y="38"/>
                    <a:pt x="14" y="37"/>
                  </a:cubicBezTo>
                  <a:cubicBezTo>
                    <a:pt x="14" y="36"/>
                    <a:pt x="48" y="44"/>
                    <a:pt x="48" y="43"/>
                  </a:cubicBezTo>
                  <a:cubicBezTo>
                    <a:pt x="48" y="42"/>
                    <a:pt x="7" y="22"/>
                    <a:pt x="7" y="22"/>
                  </a:cubicBezTo>
                  <a:cubicBezTo>
                    <a:pt x="8" y="21"/>
                    <a:pt x="45" y="29"/>
                    <a:pt x="45" y="28"/>
                  </a:cubicBezTo>
                  <a:cubicBezTo>
                    <a:pt x="46" y="27"/>
                    <a:pt x="0" y="5"/>
                    <a:pt x="0" y="4"/>
                  </a:cubicBezTo>
                  <a:cubicBezTo>
                    <a:pt x="1" y="3"/>
                    <a:pt x="66" y="29"/>
                    <a:pt x="66" y="28"/>
                  </a:cubicBezTo>
                  <a:cubicBezTo>
                    <a:pt x="67" y="27"/>
                    <a:pt x="14" y="1"/>
                    <a:pt x="14" y="0"/>
                  </a:cubicBezTo>
                </a:path>
              </a:pathLst>
            </a:custGeom>
            <a:noFill/>
            <a:ln w="14288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6" name="Freeform 30"/>
            <p:cNvSpPr>
              <a:spLocks/>
            </p:cNvSpPr>
            <p:nvPr/>
          </p:nvSpPr>
          <p:spPr bwMode="auto">
            <a:xfrm>
              <a:off x="7067550" y="1793876"/>
              <a:ext cx="209550" cy="266700"/>
            </a:xfrm>
            <a:custGeom>
              <a:avLst/>
              <a:gdLst>
                <a:gd name="T0" fmla="*/ 97 w 97"/>
                <a:gd name="T1" fmla="*/ 124 h 124"/>
                <a:gd name="T2" fmla="*/ 49 w 97"/>
                <a:gd name="T3" fmla="*/ 99 h 124"/>
                <a:gd name="T4" fmla="*/ 85 w 97"/>
                <a:gd name="T5" fmla="*/ 110 h 124"/>
                <a:gd name="T6" fmla="*/ 46 w 97"/>
                <a:gd name="T7" fmla="*/ 89 h 124"/>
                <a:gd name="T8" fmla="*/ 77 w 97"/>
                <a:gd name="T9" fmla="*/ 94 h 124"/>
                <a:gd name="T10" fmla="*/ 41 w 97"/>
                <a:gd name="T11" fmla="*/ 74 h 124"/>
                <a:gd name="T12" fmla="*/ 74 w 97"/>
                <a:gd name="T13" fmla="*/ 81 h 124"/>
                <a:gd name="T14" fmla="*/ 39 w 97"/>
                <a:gd name="T15" fmla="*/ 63 h 124"/>
                <a:gd name="T16" fmla="*/ 71 w 97"/>
                <a:gd name="T17" fmla="*/ 72 h 124"/>
                <a:gd name="T18" fmla="*/ 37 w 97"/>
                <a:gd name="T19" fmla="*/ 54 h 124"/>
                <a:gd name="T20" fmla="*/ 67 w 97"/>
                <a:gd name="T21" fmla="*/ 54 h 124"/>
                <a:gd name="T22" fmla="*/ 1 w 97"/>
                <a:gd name="T23" fmla="*/ 19 h 124"/>
                <a:gd name="T24" fmla="*/ 66 w 97"/>
                <a:gd name="T25" fmla="*/ 46 h 124"/>
                <a:gd name="T26" fmla="*/ 16 w 97"/>
                <a:gd name="T27" fmla="*/ 19 h 124"/>
                <a:gd name="T28" fmla="*/ 66 w 97"/>
                <a:gd name="T29" fmla="*/ 36 h 124"/>
                <a:gd name="T30" fmla="*/ 32 w 97"/>
                <a:gd name="T31" fmla="*/ 18 h 124"/>
                <a:gd name="T32" fmla="*/ 68 w 97"/>
                <a:gd name="T33" fmla="*/ 26 h 124"/>
                <a:gd name="T34" fmla="*/ 34 w 97"/>
                <a:gd name="T35" fmla="*/ 8 h 124"/>
                <a:gd name="T36" fmla="*/ 73 w 97"/>
                <a:gd name="T37" fmla="*/ 21 h 124"/>
                <a:gd name="T38" fmla="*/ 34 w 97"/>
                <a:gd name="T39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7" h="124">
                  <a:moveTo>
                    <a:pt x="97" y="124"/>
                  </a:moveTo>
                  <a:cubicBezTo>
                    <a:pt x="97" y="123"/>
                    <a:pt x="49" y="100"/>
                    <a:pt x="49" y="99"/>
                  </a:cubicBezTo>
                  <a:cubicBezTo>
                    <a:pt x="49" y="98"/>
                    <a:pt x="85" y="111"/>
                    <a:pt x="85" y="110"/>
                  </a:cubicBezTo>
                  <a:cubicBezTo>
                    <a:pt x="86" y="109"/>
                    <a:pt x="45" y="90"/>
                    <a:pt x="46" y="89"/>
                  </a:cubicBezTo>
                  <a:cubicBezTo>
                    <a:pt x="46" y="89"/>
                    <a:pt x="77" y="94"/>
                    <a:pt x="77" y="94"/>
                  </a:cubicBezTo>
                  <a:cubicBezTo>
                    <a:pt x="78" y="93"/>
                    <a:pt x="41" y="75"/>
                    <a:pt x="41" y="74"/>
                  </a:cubicBezTo>
                  <a:cubicBezTo>
                    <a:pt x="42" y="74"/>
                    <a:pt x="73" y="82"/>
                    <a:pt x="74" y="81"/>
                  </a:cubicBezTo>
                  <a:cubicBezTo>
                    <a:pt x="74" y="81"/>
                    <a:pt x="39" y="64"/>
                    <a:pt x="39" y="63"/>
                  </a:cubicBezTo>
                  <a:cubicBezTo>
                    <a:pt x="39" y="62"/>
                    <a:pt x="71" y="72"/>
                    <a:pt x="71" y="72"/>
                  </a:cubicBezTo>
                  <a:cubicBezTo>
                    <a:pt x="72" y="71"/>
                    <a:pt x="37" y="54"/>
                    <a:pt x="37" y="54"/>
                  </a:cubicBezTo>
                  <a:cubicBezTo>
                    <a:pt x="38" y="53"/>
                    <a:pt x="67" y="55"/>
                    <a:pt x="67" y="54"/>
                  </a:cubicBezTo>
                  <a:cubicBezTo>
                    <a:pt x="68" y="53"/>
                    <a:pt x="0" y="20"/>
                    <a:pt x="1" y="19"/>
                  </a:cubicBezTo>
                  <a:cubicBezTo>
                    <a:pt x="2" y="18"/>
                    <a:pt x="66" y="47"/>
                    <a:pt x="66" y="46"/>
                  </a:cubicBezTo>
                  <a:cubicBezTo>
                    <a:pt x="67" y="45"/>
                    <a:pt x="15" y="20"/>
                    <a:pt x="16" y="19"/>
                  </a:cubicBezTo>
                  <a:cubicBezTo>
                    <a:pt x="16" y="18"/>
                    <a:pt x="66" y="37"/>
                    <a:pt x="66" y="36"/>
                  </a:cubicBezTo>
                  <a:cubicBezTo>
                    <a:pt x="67" y="35"/>
                    <a:pt x="32" y="18"/>
                    <a:pt x="32" y="18"/>
                  </a:cubicBezTo>
                  <a:cubicBezTo>
                    <a:pt x="33" y="17"/>
                    <a:pt x="67" y="27"/>
                    <a:pt x="68" y="26"/>
                  </a:cubicBezTo>
                  <a:cubicBezTo>
                    <a:pt x="68" y="25"/>
                    <a:pt x="33" y="9"/>
                    <a:pt x="34" y="8"/>
                  </a:cubicBezTo>
                  <a:cubicBezTo>
                    <a:pt x="34" y="7"/>
                    <a:pt x="72" y="21"/>
                    <a:pt x="73" y="21"/>
                  </a:cubicBezTo>
                  <a:cubicBezTo>
                    <a:pt x="73" y="20"/>
                    <a:pt x="33" y="1"/>
                    <a:pt x="34" y="0"/>
                  </a:cubicBezTo>
                </a:path>
              </a:pathLst>
            </a:custGeom>
            <a:noFill/>
            <a:ln w="14288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7" name="Freeform 31"/>
            <p:cNvSpPr>
              <a:spLocks/>
            </p:cNvSpPr>
            <p:nvPr/>
          </p:nvSpPr>
          <p:spPr bwMode="auto">
            <a:xfrm>
              <a:off x="7146925" y="1773239"/>
              <a:ext cx="488950" cy="296863"/>
            </a:xfrm>
            <a:custGeom>
              <a:avLst/>
              <a:gdLst>
                <a:gd name="T0" fmla="*/ 171 w 227"/>
                <a:gd name="T1" fmla="*/ 138 h 138"/>
                <a:gd name="T2" fmla="*/ 45 w 227"/>
                <a:gd name="T3" fmla="*/ 71 h 138"/>
                <a:gd name="T4" fmla="*/ 176 w 227"/>
                <a:gd name="T5" fmla="*/ 127 h 138"/>
                <a:gd name="T6" fmla="*/ 43 w 227"/>
                <a:gd name="T7" fmla="*/ 56 h 138"/>
                <a:gd name="T8" fmla="*/ 181 w 227"/>
                <a:gd name="T9" fmla="*/ 118 h 138"/>
                <a:gd name="T10" fmla="*/ 41 w 227"/>
                <a:gd name="T11" fmla="*/ 44 h 138"/>
                <a:gd name="T12" fmla="*/ 184 w 227"/>
                <a:gd name="T13" fmla="*/ 111 h 138"/>
                <a:gd name="T14" fmla="*/ 41 w 227"/>
                <a:gd name="T15" fmla="*/ 35 h 138"/>
                <a:gd name="T16" fmla="*/ 187 w 227"/>
                <a:gd name="T17" fmla="*/ 102 h 138"/>
                <a:gd name="T18" fmla="*/ 2 w 227"/>
                <a:gd name="T19" fmla="*/ 3 h 138"/>
                <a:gd name="T20" fmla="*/ 189 w 227"/>
                <a:gd name="T21" fmla="*/ 92 h 138"/>
                <a:gd name="T22" fmla="*/ 23 w 227"/>
                <a:gd name="T23" fmla="*/ 3 h 138"/>
                <a:gd name="T24" fmla="*/ 191 w 227"/>
                <a:gd name="T25" fmla="*/ 78 h 138"/>
                <a:gd name="T26" fmla="*/ 50 w 227"/>
                <a:gd name="T27" fmla="*/ 3 h 138"/>
                <a:gd name="T28" fmla="*/ 193 w 227"/>
                <a:gd name="T29" fmla="*/ 71 h 138"/>
                <a:gd name="T30" fmla="*/ 65 w 227"/>
                <a:gd name="T31" fmla="*/ 3 h 138"/>
                <a:gd name="T32" fmla="*/ 194 w 227"/>
                <a:gd name="T33" fmla="*/ 62 h 138"/>
                <a:gd name="T34" fmla="*/ 82 w 227"/>
                <a:gd name="T35" fmla="*/ 3 h 138"/>
                <a:gd name="T36" fmla="*/ 202 w 227"/>
                <a:gd name="T37" fmla="*/ 56 h 138"/>
                <a:gd name="T38" fmla="*/ 101 w 227"/>
                <a:gd name="T39" fmla="*/ 3 h 138"/>
                <a:gd name="T40" fmla="*/ 226 w 227"/>
                <a:gd name="T41" fmla="*/ 56 h 138"/>
                <a:gd name="T42" fmla="*/ 125 w 227"/>
                <a:gd name="T43" fmla="*/ 2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27" h="138">
                  <a:moveTo>
                    <a:pt x="171" y="138"/>
                  </a:moveTo>
                  <a:cubicBezTo>
                    <a:pt x="172" y="135"/>
                    <a:pt x="44" y="74"/>
                    <a:pt x="45" y="71"/>
                  </a:cubicBezTo>
                  <a:cubicBezTo>
                    <a:pt x="46" y="69"/>
                    <a:pt x="175" y="130"/>
                    <a:pt x="176" y="127"/>
                  </a:cubicBezTo>
                  <a:cubicBezTo>
                    <a:pt x="178" y="125"/>
                    <a:pt x="41" y="59"/>
                    <a:pt x="43" y="56"/>
                  </a:cubicBezTo>
                  <a:cubicBezTo>
                    <a:pt x="44" y="53"/>
                    <a:pt x="180" y="120"/>
                    <a:pt x="181" y="118"/>
                  </a:cubicBezTo>
                  <a:cubicBezTo>
                    <a:pt x="183" y="115"/>
                    <a:pt x="40" y="46"/>
                    <a:pt x="41" y="44"/>
                  </a:cubicBezTo>
                  <a:cubicBezTo>
                    <a:pt x="43" y="41"/>
                    <a:pt x="182" y="113"/>
                    <a:pt x="184" y="111"/>
                  </a:cubicBezTo>
                  <a:cubicBezTo>
                    <a:pt x="185" y="108"/>
                    <a:pt x="39" y="37"/>
                    <a:pt x="41" y="35"/>
                  </a:cubicBezTo>
                  <a:cubicBezTo>
                    <a:pt x="42" y="32"/>
                    <a:pt x="185" y="104"/>
                    <a:pt x="187" y="102"/>
                  </a:cubicBezTo>
                  <a:cubicBezTo>
                    <a:pt x="189" y="98"/>
                    <a:pt x="0" y="7"/>
                    <a:pt x="2" y="3"/>
                  </a:cubicBezTo>
                  <a:cubicBezTo>
                    <a:pt x="4" y="0"/>
                    <a:pt x="187" y="95"/>
                    <a:pt x="189" y="92"/>
                  </a:cubicBezTo>
                  <a:cubicBezTo>
                    <a:pt x="191" y="88"/>
                    <a:pt x="21" y="6"/>
                    <a:pt x="23" y="3"/>
                  </a:cubicBezTo>
                  <a:cubicBezTo>
                    <a:pt x="25" y="0"/>
                    <a:pt x="190" y="81"/>
                    <a:pt x="191" y="78"/>
                  </a:cubicBezTo>
                  <a:cubicBezTo>
                    <a:pt x="193" y="75"/>
                    <a:pt x="48" y="6"/>
                    <a:pt x="50" y="3"/>
                  </a:cubicBezTo>
                  <a:cubicBezTo>
                    <a:pt x="51" y="0"/>
                    <a:pt x="191" y="73"/>
                    <a:pt x="193" y="71"/>
                  </a:cubicBezTo>
                  <a:cubicBezTo>
                    <a:pt x="194" y="68"/>
                    <a:pt x="64" y="5"/>
                    <a:pt x="65" y="3"/>
                  </a:cubicBezTo>
                  <a:cubicBezTo>
                    <a:pt x="67" y="0"/>
                    <a:pt x="193" y="65"/>
                    <a:pt x="194" y="62"/>
                  </a:cubicBezTo>
                  <a:cubicBezTo>
                    <a:pt x="195" y="60"/>
                    <a:pt x="81" y="5"/>
                    <a:pt x="82" y="3"/>
                  </a:cubicBezTo>
                  <a:cubicBezTo>
                    <a:pt x="83" y="0"/>
                    <a:pt x="201" y="59"/>
                    <a:pt x="202" y="56"/>
                  </a:cubicBezTo>
                  <a:cubicBezTo>
                    <a:pt x="203" y="54"/>
                    <a:pt x="100" y="5"/>
                    <a:pt x="101" y="3"/>
                  </a:cubicBezTo>
                  <a:cubicBezTo>
                    <a:pt x="102" y="0"/>
                    <a:pt x="225" y="59"/>
                    <a:pt x="226" y="56"/>
                  </a:cubicBezTo>
                  <a:cubicBezTo>
                    <a:pt x="227" y="54"/>
                    <a:pt x="123" y="4"/>
                    <a:pt x="125" y="2"/>
                  </a:cubicBezTo>
                </a:path>
              </a:pathLst>
            </a:custGeom>
            <a:noFill/>
            <a:ln w="14288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8" name="Freeform 32"/>
            <p:cNvSpPr>
              <a:spLocks/>
            </p:cNvSpPr>
            <p:nvPr/>
          </p:nvSpPr>
          <p:spPr bwMode="auto">
            <a:xfrm>
              <a:off x="7134225" y="2103439"/>
              <a:ext cx="82550" cy="42863"/>
            </a:xfrm>
            <a:custGeom>
              <a:avLst/>
              <a:gdLst>
                <a:gd name="T0" fmla="*/ 38 w 38"/>
                <a:gd name="T1" fmla="*/ 20 h 20"/>
                <a:gd name="T2" fmla="*/ 1 w 38"/>
                <a:gd name="T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8" h="20">
                  <a:moveTo>
                    <a:pt x="38" y="20"/>
                  </a:moveTo>
                  <a:cubicBezTo>
                    <a:pt x="38" y="19"/>
                    <a:pt x="0" y="1"/>
                    <a:pt x="1" y="0"/>
                  </a:cubicBezTo>
                </a:path>
              </a:pathLst>
            </a:custGeom>
            <a:noFill/>
            <a:ln w="14288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9" name="Freeform 33"/>
            <p:cNvSpPr>
              <a:spLocks/>
            </p:cNvSpPr>
            <p:nvPr/>
          </p:nvSpPr>
          <p:spPr bwMode="auto">
            <a:xfrm>
              <a:off x="7042150" y="1773239"/>
              <a:ext cx="703263" cy="515938"/>
            </a:xfrm>
            <a:custGeom>
              <a:avLst/>
              <a:gdLst>
                <a:gd name="T0" fmla="*/ 182 w 327"/>
                <a:gd name="T1" fmla="*/ 240 h 240"/>
                <a:gd name="T2" fmla="*/ 111 w 327"/>
                <a:gd name="T3" fmla="*/ 202 h 240"/>
                <a:gd name="T4" fmla="*/ 182 w 327"/>
                <a:gd name="T5" fmla="*/ 230 h 240"/>
                <a:gd name="T6" fmla="*/ 110 w 327"/>
                <a:gd name="T7" fmla="*/ 192 h 240"/>
                <a:gd name="T8" fmla="*/ 182 w 327"/>
                <a:gd name="T9" fmla="*/ 219 h 240"/>
                <a:gd name="T10" fmla="*/ 21 w 327"/>
                <a:gd name="T11" fmla="*/ 133 h 240"/>
                <a:gd name="T12" fmla="*/ 183 w 327"/>
                <a:gd name="T13" fmla="*/ 206 h 240"/>
                <a:gd name="T14" fmla="*/ 2 w 327"/>
                <a:gd name="T15" fmla="*/ 110 h 240"/>
                <a:gd name="T16" fmla="*/ 182 w 327"/>
                <a:gd name="T17" fmla="*/ 190 h 240"/>
                <a:gd name="T18" fmla="*/ 73 w 327"/>
                <a:gd name="T19" fmla="*/ 132 h 240"/>
                <a:gd name="T20" fmla="*/ 184 w 327"/>
                <a:gd name="T21" fmla="*/ 180 h 240"/>
                <a:gd name="T22" fmla="*/ 65 w 327"/>
                <a:gd name="T23" fmla="*/ 117 h 240"/>
                <a:gd name="T24" fmla="*/ 200 w 327"/>
                <a:gd name="T25" fmla="*/ 177 h 240"/>
                <a:gd name="T26" fmla="*/ 138 w 327"/>
                <a:gd name="T27" fmla="*/ 144 h 240"/>
                <a:gd name="T28" fmla="*/ 216 w 327"/>
                <a:gd name="T29" fmla="*/ 172 h 240"/>
                <a:gd name="T30" fmla="*/ 112 w 327"/>
                <a:gd name="T31" fmla="*/ 117 h 240"/>
                <a:gd name="T32" fmla="*/ 229 w 327"/>
                <a:gd name="T33" fmla="*/ 166 h 240"/>
                <a:gd name="T34" fmla="*/ 102 w 327"/>
                <a:gd name="T35" fmla="*/ 99 h 240"/>
                <a:gd name="T36" fmla="*/ 239 w 327"/>
                <a:gd name="T37" fmla="*/ 161 h 240"/>
                <a:gd name="T38" fmla="*/ 98 w 327"/>
                <a:gd name="T39" fmla="*/ 86 h 240"/>
                <a:gd name="T40" fmla="*/ 249 w 327"/>
                <a:gd name="T41" fmla="*/ 153 h 240"/>
                <a:gd name="T42" fmla="*/ 221 w 327"/>
                <a:gd name="T43" fmla="*/ 138 h 240"/>
                <a:gd name="T44" fmla="*/ 259 w 327"/>
                <a:gd name="T45" fmla="*/ 145 h 240"/>
                <a:gd name="T46" fmla="*/ 232 w 327"/>
                <a:gd name="T47" fmla="*/ 130 h 240"/>
                <a:gd name="T48" fmla="*/ 265 w 327"/>
                <a:gd name="T49" fmla="*/ 139 h 240"/>
                <a:gd name="T50" fmla="*/ 238 w 327"/>
                <a:gd name="T51" fmla="*/ 125 h 240"/>
                <a:gd name="T52" fmla="*/ 271 w 327"/>
                <a:gd name="T53" fmla="*/ 132 h 240"/>
                <a:gd name="T54" fmla="*/ 245 w 327"/>
                <a:gd name="T55" fmla="*/ 118 h 240"/>
                <a:gd name="T56" fmla="*/ 280 w 327"/>
                <a:gd name="T57" fmla="*/ 123 h 240"/>
                <a:gd name="T58" fmla="*/ 254 w 327"/>
                <a:gd name="T59" fmla="*/ 109 h 240"/>
                <a:gd name="T60" fmla="*/ 287 w 327"/>
                <a:gd name="T61" fmla="*/ 114 h 240"/>
                <a:gd name="T62" fmla="*/ 261 w 327"/>
                <a:gd name="T63" fmla="*/ 100 h 240"/>
                <a:gd name="T64" fmla="*/ 291 w 327"/>
                <a:gd name="T65" fmla="*/ 107 h 240"/>
                <a:gd name="T66" fmla="*/ 266 w 327"/>
                <a:gd name="T67" fmla="*/ 94 h 240"/>
                <a:gd name="T68" fmla="*/ 294 w 327"/>
                <a:gd name="T69" fmla="*/ 101 h 240"/>
                <a:gd name="T70" fmla="*/ 270 w 327"/>
                <a:gd name="T71" fmla="*/ 88 h 240"/>
                <a:gd name="T72" fmla="*/ 298 w 327"/>
                <a:gd name="T73" fmla="*/ 95 h 240"/>
                <a:gd name="T74" fmla="*/ 274 w 327"/>
                <a:gd name="T75" fmla="*/ 82 h 240"/>
                <a:gd name="T76" fmla="*/ 302 w 327"/>
                <a:gd name="T77" fmla="*/ 89 h 240"/>
                <a:gd name="T78" fmla="*/ 278 w 327"/>
                <a:gd name="T79" fmla="*/ 76 h 240"/>
                <a:gd name="T80" fmla="*/ 306 w 327"/>
                <a:gd name="T81" fmla="*/ 82 h 240"/>
                <a:gd name="T82" fmla="*/ 281 w 327"/>
                <a:gd name="T83" fmla="*/ 69 h 240"/>
                <a:gd name="T84" fmla="*/ 310 w 327"/>
                <a:gd name="T85" fmla="*/ 74 h 240"/>
                <a:gd name="T86" fmla="*/ 284 w 327"/>
                <a:gd name="T87" fmla="*/ 60 h 240"/>
                <a:gd name="T88" fmla="*/ 315 w 327"/>
                <a:gd name="T89" fmla="*/ 67 h 240"/>
                <a:gd name="T90" fmla="*/ 194 w 327"/>
                <a:gd name="T91" fmla="*/ 2 h 240"/>
                <a:gd name="T92" fmla="*/ 318 w 327"/>
                <a:gd name="T93" fmla="*/ 58 h 240"/>
                <a:gd name="T94" fmla="*/ 262 w 327"/>
                <a:gd name="T95" fmla="*/ 27 h 240"/>
                <a:gd name="T96" fmla="*/ 322 w 327"/>
                <a:gd name="T97" fmla="*/ 48 h 240"/>
                <a:gd name="T98" fmla="*/ 283 w 327"/>
                <a:gd name="T99" fmla="*/ 27 h 240"/>
                <a:gd name="T100" fmla="*/ 325 w 327"/>
                <a:gd name="T101" fmla="*/ 37 h 240"/>
                <a:gd name="T102" fmla="*/ 306 w 327"/>
                <a:gd name="T103" fmla="*/ 27 h 240"/>
                <a:gd name="T104" fmla="*/ 327 w 327"/>
                <a:gd name="T105" fmla="*/ 29 h 240"/>
                <a:gd name="T106" fmla="*/ 323 w 327"/>
                <a:gd name="T107" fmla="*/ 27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27" h="240">
                  <a:moveTo>
                    <a:pt x="182" y="240"/>
                  </a:moveTo>
                  <a:cubicBezTo>
                    <a:pt x="183" y="239"/>
                    <a:pt x="110" y="204"/>
                    <a:pt x="111" y="202"/>
                  </a:cubicBezTo>
                  <a:cubicBezTo>
                    <a:pt x="111" y="201"/>
                    <a:pt x="182" y="231"/>
                    <a:pt x="182" y="230"/>
                  </a:cubicBezTo>
                  <a:cubicBezTo>
                    <a:pt x="183" y="228"/>
                    <a:pt x="110" y="193"/>
                    <a:pt x="110" y="192"/>
                  </a:cubicBezTo>
                  <a:cubicBezTo>
                    <a:pt x="111" y="190"/>
                    <a:pt x="182" y="220"/>
                    <a:pt x="182" y="219"/>
                  </a:cubicBezTo>
                  <a:cubicBezTo>
                    <a:pt x="184" y="216"/>
                    <a:pt x="20" y="137"/>
                    <a:pt x="21" y="133"/>
                  </a:cubicBezTo>
                  <a:cubicBezTo>
                    <a:pt x="23" y="130"/>
                    <a:pt x="181" y="209"/>
                    <a:pt x="183" y="206"/>
                  </a:cubicBezTo>
                  <a:cubicBezTo>
                    <a:pt x="184" y="202"/>
                    <a:pt x="0" y="113"/>
                    <a:pt x="2" y="110"/>
                  </a:cubicBezTo>
                  <a:cubicBezTo>
                    <a:pt x="4" y="106"/>
                    <a:pt x="181" y="194"/>
                    <a:pt x="182" y="190"/>
                  </a:cubicBezTo>
                  <a:cubicBezTo>
                    <a:pt x="184" y="188"/>
                    <a:pt x="72" y="134"/>
                    <a:pt x="73" y="132"/>
                  </a:cubicBezTo>
                  <a:cubicBezTo>
                    <a:pt x="74" y="130"/>
                    <a:pt x="183" y="182"/>
                    <a:pt x="184" y="180"/>
                  </a:cubicBezTo>
                  <a:cubicBezTo>
                    <a:pt x="186" y="178"/>
                    <a:pt x="64" y="119"/>
                    <a:pt x="65" y="117"/>
                  </a:cubicBezTo>
                  <a:cubicBezTo>
                    <a:pt x="66" y="114"/>
                    <a:pt x="199" y="179"/>
                    <a:pt x="200" y="177"/>
                  </a:cubicBezTo>
                  <a:cubicBezTo>
                    <a:pt x="201" y="175"/>
                    <a:pt x="138" y="145"/>
                    <a:pt x="138" y="144"/>
                  </a:cubicBezTo>
                  <a:cubicBezTo>
                    <a:pt x="139" y="142"/>
                    <a:pt x="215" y="174"/>
                    <a:pt x="216" y="172"/>
                  </a:cubicBezTo>
                  <a:cubicBezTo>
                    <a:pt x="217" y="170"/>
                    <a:pt x="111" y="119"/>
                    <a:pt x="112" y="117"/>
                  </a:cubicBezTo>
                  <a:cubicBezTo>
                    <a:pt x="113" y="115"/>
                    <a:pt x="228" y="169"/>
                    <a:pt x="229" y="166"/>
                  </a:cubicBezTo>
                  <a:cubicBezTo>
                    <a:pt x="231" y="164"/>
                    <a:pt x="101" y="101"/>
                    <a:pt x="102" y="99"/>
                  </a:cubicBezTo>
                  <a:cubicBezTo>
                    <a:pt x="104" y="96"/>
                    <a:pt x="237" y="164"/>
                    <a:pt x="239" y="161"/>
                  </a:cubicBezTo>
                  <a:cubicBezTo>
                    <a:pt x="240" y="158"/>
                    <a:pt x="96" y="89"/>
                    <a:pt x="98" y="86"/>
                  </a:cubicBezTo>
                  <a:cubicBezTo>
                    <a:pt x="99" y="83"/>
                    <a:pt x="248" y="156"/>
                    <a:pt x="249" y="153"/>
                  </a:cubicBezTo>
                  <a:cubicBezTo>
                    <a:pt x="250" y="153"/>
                    <a:pt x="221" y="139"/>
                    <a:pt x="221" y="138"/>
                  </a:cubicBezTo>
                  <a:cubicBezTo>
                    <a:pt x="222" y="137"/>
                    <a:pt x="259" y="145"/>
                    <a:pt x="259" y="145"/>
                  </a:cubicBezTo>
                  <a:cubicBezTo>
                    <a:pt x="259" y="144"/>
                    <a:pt x="232" y="131"/>
                    <a:pt x="232" y="130"/>
                  </a:cubicBezTo>
                  <a:cubicBezTo>
                    <a:pt x="233" y="130"/>
                    <a:pt x="264" y="140"/>
                    <a:pt x="265" y="139"/>
                  </a:cubicBezTo>
                  <a:cubicBezTo>
                    <a:pt x="265" y="139"/>
                    <a:pt x="238" y="126"/>
                    <a:pt x="238" y="125"/>
                  </a:cubicBezTo>
                  <a:cubicBezTo>
                    <a:pt x="239" y="125"/>
                    <a:pt x="271" y="133"/>
                    <a:pt x="271" y="132"/>
                  </a:cubicBezTo>
                  <a:cubicBezTo>
                    <a:pt x="272" y="132"/>
                    <a:pt x="245" y="119"/>
                    <a:pt x="245" y="118"/>
                  </a:cubicBezTo>
                  <a:cubicBezTo>
                    <a:pt x="245" y="118"/>
                    <a:pt x="280" y="123"/>
                    <a:pt x="280" y="123"/>
                  </a:cubicBezTo>
                  <a:cubicBezTo>
                    <a:pt x="281" y="122"/>
                    <a:pt x="254" y="109"/>
                    <a:pt x="254" y="109"/>
                  </a:cubicBezTo>
                  <a:cubicBezTo>
                    <a:pt x="254" y="108"/>
                    <a:pt x="286" y="114"/>
                    <a:pt x="287" y="114"/>
                  </a:cubicBezTo>
                  <a:cubicBezTo>
                    <a:pt x="287" y="113"/>
                    <a:pt x="261" y="101"/>
                    <a:pt x="261" y="100"/>
                  </a:cubicBezTo>
                  <a:cubicBezTo>
                    <a:pt x="261" y="99"/>
                    <a:pt x="290" y="108"/>
                    <a:pt x="291" y="107"/>
                  </a:cubicBezTo>
                  <a:cubicBezTo>
                    <a:pt x="291" y="107"/>
                    <a:pt x="266" y="94"/>
                    <a:pt x="266" y="94"/>
                  </a:cubicBezTo>
                  <a:cubicBezTo>
                    <a:pt x="266" y="93"/>
                    <a:pt x="294" y="102"/>
                    <a:pt x="294" y="101"/>
                  </a:cubicBezTo>
                  <a:cubicBezTo>
                    <a:pt x="295" y="101"/>
                    <a:pt x="270" y="89"/>
                    <a:pt x="270" y="88"/>
                  </a:cubicBezTo>
                  <a:cubicBezTo>
                    <a:pt x="270" y="88"/>
                    <a:pt x="298" y="96"/>
                    <a:pt x="298" y="95"/>
                  </a:cubicBezTo>
                  <a:cubicBezTo>
                    <a:pt x="298" y="95"/>
                    <a:pt x="274" y="83"/>
                    <a:pt x="274" y="82"/>
                  </a:cubicBezTo>
                  <a:cubicBezTo>
                    <a:pt x="274" y="82"/>
                    <a:pt x="301" y="89"/>
                    <a:pt x="302" y="89"/>
                  </a:cubicBezTo>
                  <a:cubicBezTo>
                    <a:pt x="302" y="88"/>
                    <a:pt x="277" y="76"/>
                    <a:pt x="278" y="76"/>
                  </a:cubicBezTo>
                  <a:cubicBezTo>
                    <a:pt x="278" y="75"/>
                    <a:pt x="306" y="82"/>
                    <a:pt x="306" y="82"/>
                  </a:cubicBezTo>
                  <a:cubicBezTo>
                    <a:pt x="306" y="81"/>
                    <a:pt x="281" y="69"/>
                    <a:pt x="281" y="69"/>
                  </a:cubicBezTo>
                  <a:cubicBezTo>
                    <a:pt x="282" y="68"/>
                    <a:pt x="310" y="75"/>
                    <a:pt x="310" y="74"/>
                  </a:cubicBezTo>
                  <a:cubicBezTo>
                    <a:pt x="310" y="74"/>
                    <a:pt x="284" y="61"/>
                    <a:pt x="284" y="60"/>
                  </a:cubicBezTo>
                  <a:cubicBezTo>
                    <a:pt x="285" y="60"/>
                    <a:pt x="314" y="67"/>
                    <a:pt x="315" y="67"/>
                  </a:cubicBezTo>
                  <a:cubicBezTo>
                    <a:pt x="316" y="64"/>
                    <a:pt x="192" y="5"/>
                    <a:pt x="194" y="2"/>
                  </a:cubicBezTo>
                  <a:cubicBezTo>
                    <a:pt x="195" y="0"/>
                    <a:pt x="317" y="60"/>
                    <a:pt x="318" y="58"/>
                  </a:cubicBezTo>
                  <a:cubicBezTo>
                    <a:pt x="319" y="56"/>
                    <a:pt x="261" y="29"/>
                    <a:pt x="262" y="27"/>
                  </a:cubicBezTo>
                  <a:cubicBezTo>
                    <a:pt x="262" y="26"/>
                    <a:pt x="321" y="49"/>
                    <a:pt x="322" y="48"/>
                  </a:cubicBezTo>
                  <a:cubicBezTo>
                    <a:pt x="322" y="47"/>
                    <a:pt x="283" y="28"/>
                    <a:pt x="283" y="27"/>
                  </a:cubicBezTo>
                  <a:cubicBezTo>
                    <a:pt x="283" y="27"/>
                    <a:pt x="324" y="38"/>
                    <a:pt x="325" y="37"/>
                  </a:cubicBezTo>
                  <a:cubicBezTo>
                    <a:pt x="325" y="37"/>
                    <a:pt x="306" y="28"/>
                    <a:pt x="306" y="27"/>
                  </a:cubicBezTo>
                  <a:cubicBezTo>
                    <a:pt x="306" y="27"/>
                    <a:pt x="327" y="30"/>
                    <a:pt x="327" y="29"/>
                  </a:cubicBezTo>
                  <a:cubicBezTo>
                    <a:pt x="327" y="29"/>
                    <a:pt x="323" y="27"/>
                    <a:pt x="323" y="27"/>
                  </a:cubicBezTo>
                </a:path>
              </a:pathLst>
            </a:custGeom>
            <a:noFill/>
            <a:ln w="14288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0" name="Freeform 34"/>
            <p:cNvSpPr>
              <a:spLocks/>
            </p:cNvSpPr>
            <p:nvPr/>
          </p:nvSpPr>
          <p:spPr bwMode="auto">
            <a:xfrm>
              <a:off x="7251700" y="2212976"/>
              <a:ext cx="214313" cy="138113"/>
            </a:xfrm>
            <a:custGeom>
              <a:avLst/>
              <a:gdLst>
                <a:gd name="T0" fmla="*/ 7 w 100"/>
                <a:gd name="T1" fmla="*/ 63 h 64"/>
                <a:gd name="T2" fmla="*/ 1 w 100"/>
                <a:gd name="T3" fmla="*/ 60 h 64"/>
                <a:gd name="T4" fmla="*/ 23 w 100"/>
                <a:gd name="T5" fmla="*/ 63 h 64"/>
                <a:gd name="T6" fmla="*/ 0 w 100"/>
                <a:gd name="T7" fmla="*/ 51 h 64"/>
                <a:gd name="T8" fmla="*/ 42 w 100"/>
                <a:gd name="T9" fmla="*/ 63 h 64"/>
                <a:gd name="T10" fmla="*/ 1 w 100"/>
                <a:gd name="T11" fmla="*/ 41 h 64"/>
                <a:gd name="T12" fmla="*/ 64 w 100"/>
                <a:gd name="T13" fmla="*/ 62 h 64"/>
                <a:gd name="T14" fmla="*/ 14 w 100"/>
                <a:gd name="T15" fmla="*/ 36 h 64"/>
                <a:gd name="T16" fmla="*/ 83 w 100"/>
                <a:gd name="T17" fmla="*/ 62 h 64"/>
                <a:gd name="T18" fmla="*/ 14 w 100"/>
                <a:gd name="T19" fmla="*/ 26 h 64"/>
                <a:gd name="T20" fmla="*/ 99 w 100"/>
                <a:gd name="T21" fmla="*/ 56 h 64"/>
                <a:gd name="T22" fmla="*/ 14 w 100"/>
                <a:gd name="T23" fmla="*/ 11 h 64"/>
                <a:gd name="T24" fmla="*/ 99 w 100"/>
                <a:gd name="T25" fmla="*/ 45 h 64"/>
                <a:gd name="T26" fmla="*/ 14 w 100"/>
                <a:gd name="T2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0" h="64">
                  <a:moveTo>
                    <a:pt x="7" y="63"/>
                  </a:moveTo>
                  <a:cubicBezTo>
                    <a:pt x="7" y="63"/>
                    <a:pt x="0" y="60"/>
                    <a:pt x="1" y="60"/>
                  </a:cubicBezTo>
                  <a:cubicBezTo>
                    <a:pt x="1" y="59"/>
                    <a:pt x="23" y="63"/>
                    <a:pt x="23" y="63"/>
                  </a:cubicBezTo>
                  <a:cubicBezTo>
                    <a:pt x="23" y="62"/>
                    <a:pt x="0" y="51"/>
                    <a:pt x="0" y="51"/>
                  </a:cubicBezTo>
                  <a:cubicBezTo>
                    <a:pt x="1" y="50"/>
                    <a:pt x="42" y="63"/>
                    <a:pt x="42" y="63"/>
                  </a:cubicBezTo>
                  <a:cubicBezTo>
                    <a:pt x="43" y="62"/>
                    <a:pt x="0" y="41"/>
                    <a:pt x="1" y="41"/>
                  </a:cubicBezTo>
                  <a:cubicBezTo>
                    <a:pt x="1" y="39"/>
                    <a:pt x="63" y="64"/>
                    <a:pt x="64" y="62"/>
                  </a:cubicBezTo>
                  <a:cubicBezTo>
                    <a:pt x="65" y="61"/>
                    <a:pt x="13" y="37"/>
                    <a:pt x="14" y="36"/>
                  </a:cubicBezTo>
                  <a:cubicBezTo>
                    <a:pt x="15" y="34"/>
                    <a:pt x="82" y="64"/>
                    <a:pt x="83" y="62"/>
                  </a:cubicBezTo>
                  <a:cubicBezTo>
                    <a:pt x="84" y="61"/>
                    <a:pt x="13" y="27"/>
                    <a:pt x="14" y="26"/>
                  </a:cubicBezTo>
                  <a:cubicBezTo>
                    <a:pt x="15" y="24"/>
                    <a:pt x="98" y="57"/>
                    <a:pt x="99" y="56"/>
                  </a:cubicBezTo>
                  <a:cubicBezTo>
                    <a:pt x="100" y="54"/>
                    <a:pt x="13" y="12"/>
                    <a:pt x="14" y="11"/>
                  </a:cubicBezTo>
                  <a:cubicBezTo>
                    <a:pt x="14" y="9"/>
                    <a:pt x="98" y="47"/>
                    <a:pt x="99" y="45"/>
                  </a:cubicBezTo>
                  <a:cubicBezTo>
                    <a:pt x="99" y="43"/>
                    <a:pt x="13" y="1"/>
                    <a:pt x="14" y="0"/>
                  </a:cubicBezTo>
                </a:path>
              </a:pathLst>
            </a:custGeom>
            <a:noFill/>
            <a:ln w="14288" cap="rnd">
              <a:solidFill>
                <a:schemeClr val="accent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5" name="Line 278"/>
            <p:cNvSpPr>
              <a:spLocks noChangeShapeType="1"/>
            </p:cNvSpPr>
            <p:nvPr/>
          </p:nvSpPr>
          <p:spPr bwMode="auto">
            <a:xfrm>
              <a:off x="7277100" y="2551113"/>
              <a:ext cx="0" cy="0"/>
            </a:xfrm>
            <a:prstGeom prst="line">
              <a:avLst/>
            </a:prstGeom>
            <a:noFill/>
            <a:ln w="9525">
              <a:solidFill>
                <a:schemeClr val="accent4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6" name="Line 279"/>
            <p:cNvSpPr>
              <a:spLocks noChangeShapeType="1"/>
            </p:cNvSpPr>
            <p:nvPr/>
          </p:nvSpPr>
          <p:spPr bwMode="auto">
            <a:xfrm>
              <a:off x="7277100" y="2551113"/>
              <a:ext cx="0" cy="0"/>
            </a:xfrm>
            <a:prstGeom prst="line">
              <a:avLst/>
            </a:prstGeom>
            <a:noFill/>
            <a:ln w="0" cap="flat">
              <a:solidFill>
                <a:schemeClr val="accent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27" name="PA_组合 126"/>
          <p:cNvGrpSpPr/>
          <p:nvPr>
            <p:custDataLst>
              <p:tags r:id="rId5"/>
            </p:custDataLst>
          </p:nvPr>
        </p:nvGrpSpPr>
        <p:grpSpPr>
          <a:xfrm>
            <a:off x="3065557" y="2597090"/>
            <a:ext cx="1017431" cy="955894"/>
            <a:chOff x="8331199" y="1672519"/>
            <a:chExt cx="787400" cy="739775"/>
          </a:xfrm>
        </p:grpSpPr>
        <p:sp>
          <p:nvSpPr>
            <p:cNvPr id="128" name="Freeform 36"/>
            <p:cNvSpPr>
              <a:spLocks noEditPoints="1"/>
            </p:cNvSpPr>
            <p:nvPr/>
          </p:nvSpPr>
          <p:spPr bwMode="auto">
            <a:xfrm>
              <a:off x="8331199" y="1672519"/>
              <a:ext cx="787400" cy="569913"/>
            </a:xfrm>
            <a:custGeom>
              <a:avLst/>
              <a:gdLst>
                <a:gd name="T0" fmla="*/ 283 w 366"/>
                <a:gd name="T1" fmla="*/ 25 h 266"/>
                <a:gd name="T2" fmla="*/ 356 w 366"/>
                <a:gd name="T3" fmla="*/ 59 h 266"/>
                <a:gd name="T4" fmla="*/ 322 w 366"/>
                <a:gd name="T5" fmla="*/ 116 h 266"/>
                <a:gd name="T6" fmla="*/ 282 w 366"/>
                <a:gd name="T7" fmla="*/ 155 h 266"/>
                <a:gd name="T8" fmla="*/ 223 w 366"/>
                <a:gd name="T9" fmla="*/ 178 h 266"/>
                <a:gd name="T10" fmla="*/ 221 w 366"/>
                <a:gd name="T11" fmla="*/ 205 h 266"/>
                <a:gd name="T12" fmla="*/ 220 w 366"/>
                <a:gd name="T13" fmla="*/ 231 h 266"/>
                <a:gd name="T14" fmla="*/ 234 w 366"/>
                <a:gd name="T15" fmla="*/ 244 h 266"/>
                <a:gd name="T16" fmla="*/ 211 w 366"/>
                <a:gd name="T17" fmla="*/ 265 h 266"/>
                <a:gd name="T18" fmla="*/ 135 w 366"/>
                <a:gd name="T19" fmla="*/ 261 h 266"/>
                <a:gd name="T20" fmla="*/ 139 w 366"/>
                <a:gd name="T21" fmla="*/ 242 h 266"/>
                <a:gd name="T22" fmla="*/ 148 w 366"/>
                <a:gd name="T23" fmla="*/ 185 h 266"/>
                <a:gd name="T24" fmla="*/ 66 w 366"/>
                <a:gd name="T25" fmla="*/ 139 h 266"/>
                <a:gd name="T26" fmla="*/ 0 w 366"/>
                <a:gd name="T27" fmla="*/ 28 h 266"/>
                <a:gd name="T28" fmla="*/ 78 w 366"/>
                <a:gd name="T29" fmla="*/ 27 h 266"/>
                <a:gd name="T30" fmla="*/ 84 w 366"/>
                <a:gd name="T31" fmla="*/ 6 h 266"/>
                <a:gd name="T32" fmla="*/ 136 w 366"/>
                <a:gd name="T33" fmla="*/ 1 h 266"/>
                <a:gd name="T34" fmla="*/ 281 w 366"/>
                <a:gd name="T35" fmla="*/ 0 h 266"/>
                <a:gd name="T36" fmla="*/ 45 w 366"/>
                <a:gd name="T37" fmla="*/ 63 h 266"/>
                <a:gd name="T38" fmla="*/ 102 w 366"/>
                <a:gd name="T39" fmla="*/ 133 h 266"/>
                <a:gd name="T40" fmla="*/ 117 w 366"/>
                <a:gd name="T41" fmla="*/ 141 h 266"/>
                <a:gd name="T42" fmla="*/ 99 w 366"/>
                <a:gd name="T43" fmla="*/ 108 h 266"/>
                <a:gd name="T44" fmla="*/ 81 w 366"/>
                <a:gd name="T45" fmla="*/ 55 h 266"/>
                <a:gd name="T46" fmla="*/ 42 w 366"/>
                <a:gd name="T47" fmla="*/ 55 h 266"/>
                <a:gd name="T48" fmla="*/ 323 w 366"/>
                <a:gd name="T49" fmla="*/ 55 h 266"/>
                <a:gd name="T50" fmla="*/ 291 w 366"/>
                <a:gd name="T51" fmla="*/ 55 h 266"/>
                <a:gd name="T52" fmla="*/ 276 w 366"/>
                <a:gd name="T53" fmla="*/ 91 h 266"/>
                <a:gd name="T54" fmla="*/ 267 w 366"/>
                <a:gd name="T55" fmla="*/ 119 h 266"/>
                <a:gd name="T56" fmla="*/ 117 w 366"/>
                <a:gd name="T57" fmla="*/ 55 h 266"/>
                <a:gd name="T58" fmla="*/ 125 w 366"/>
                <a:gd name="T59" fmla="*/ 95 h 266"/>
                <a:gd name="T60" fmla="*/ 170 w 366"/>
                <a:gd name="T61" fmla="*/ 144 h 266"/>
                <a:gd name="T62" fmla="*/ 172 w 366"/>
                <a:gd name="T63" fmla="*/ 131 h 266"/>
                <a:gd name="T64" fmla="*/ 143 w 366"/>
                <a:gd name="T65" fmla="*/ 105 h 266"/>
                <a:gd name="T66" fmla="*/ 128 w 366"/>
                <a:gd name="T67" fmla="*/ 32 h 266"/>
                <a:gd name="T68" fmla="*/ 117 w 366"/>
                <a:gd name="T69" fmla="*/ 39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66" h="266">
                  <a:moveTo>
                    <a:pt x="281" y="0"/>
                  </a:moveTo>
                  <a:cubicBezTo>
                    <a:pt x="282" y="8"/>
                    <a:pt x="282" y="16"/>
                    <a:pt x="283" y="25"/>
                  </a:cubicBezTo>
                  <a:cubicBezTo>
                    <a:pt x="310" y="25"/>
                    <a:pt x="338" y="25"/>
                    <a:pt x="366" y="25"/>
                  </a:cubicBezTo>
                  <a:cubicBezTo>
                    <a:pt x="363" y="37"/>
                    <a:pt x="359" y="48"/>
                    <a:pt x="356" y="59"/>
                  </a:cubicBezTo>
                  <a:cubicBezTo>
                    <a:pt x="354" y="63"/>
                    <a:pt x="351" y="68"/>
                    <a:pt x="348" y="72"/>
                  </a:cubicBezTo>
                  <a:cubicBezTo>
                    <a:pt x="340" y="87"/>
                    <a:pt x="331" y="102"/>
                    <a:pt x="322" y="116"/>
                  </a:cubicBezTo>
                  <a:cubicBezTo>
                    <a:pt x="319" y="121"/>
                    <a:pt x="314" y="126"/>
                    <a:pt x="309" y="131"/>
                  </a:cubicBezTo>
                  <a:cubicBezTo>
                    <a:pt x="301" y="139"/>
                    <a:pt x="292" y="148"/>
                    <a:pt x="282" y="155"/>
                  </a:cubicBezTo>
                  <a:cubicBezTo>
                    <a:pt x="271" y="164"/>
                    <a:pt x="258" y="170"/>
                    <a:pt x="244" y="174"/>
                  </a:cubicBezTo>
                  <a:cubicBezTo>
                    <a:pt x="237" y="175"/>
                    <a:pt x="230" y="177"/>
                    <a:pt x="223" y="178"/>
                  </a:cubicBezTo>
                  <a:cubicBezTo>
                    <a:pt x="222" y="178"/>
                    <a:pt x="221" y="180"/>
                    <a:pt x="221" y="181"/>
                  </a:cubicBezTo>
                  <a:cubicBezTo>
                    <a:pt x="220" y="189"/>
                    <a:pt x="221" y="197"/>
                    <a:pt x="221" y="205"/>
                  </a:cubicBezTo>
                  <a:cubicBezTo>
                    <a:pt x="221" y="213"/>
                    <a:pt x="221" y="220"/>
                    <a:pt x="221" y="227"/>
                  </a:cubicBezTo>
                  <a:cubicBezTo>
                    <a:pt x="221" y="229"/>
                    <a:pt x="220" y="230"/>
                    <a:pt x="220" y="231"/>
                  </a:cubicBezTo>
                  <a:cubicBezTo>
                    <a:pt x="221" y="242"/>
                    <a:pt x="218" y="241"/>
                    <a:pt x="230" y="241"/>
                  </a:cubicBezTo>
                  <a:cubicBezTo>
                    <a:pt x="231" y="241"/>
                    <a:pt x="234" y="243"/>
                    <a:pt x="234" y="244"/>
                  </a:cubicBezTo>
                  <a:cubicBezTo>
                    <a:pt x="234" y="251"/>
                    <a:pt x="234" y="258"/>
                    <a:pt x="234" y="265"/>
                  </a:cubicBezTo>
                  <a:cubicBezTo>
                    <a:pt x="226" y="265"/>
                    <a:pt x="218" y="265"/>
                    <a:pt x="211" y="265"/>
                  </a:cubicBezTo>
                  <a:cubicBezTo>
                    <a:pt x="187" y="266"/>
                    <a:pt x="164" y="266"/>
                    <a:pt x="140" y="266"/>
                  </a:cubicBezTo>
                  <a:cubicBezTo>
                    <a:pt x="137" y="266"/>
                    <a:pt x="135" y="265"/>
                    <a:pt x="135" y="261"/>
                  </a:cubicBezTo>
                  <a:cubicBezTo>
                    <a:pt x="135" y="256"/>
                    <a:pt x="135" y="251"/>
                    <a:pt x="135" y="246"/>
                  </a:cubicBezTo>
                  <a:cubicBezTo>
                    <a:pt x="135" y="243"/>
                    <a:pt x="136" y="242"/>
                    <a:pt x="139" y="242"/>
                  </a:cubicBezTo>
                  <a:cubicBezTo>
                    <a:pt x="150" y="242"/>
                    <a:pt x="149" y="242"/>
                    <a:pt x="149" y="232"/>
                  </a:cubicBezTo>
                  <a:cubicBezTo>
                    <a:pt x="148" y="216"/>
                    <a:pt x="148" y="201"/>
                    <a:pt x="148" y="185"/>
                  </a:cubicBezTo>
                  <a:cubicBezTo>
                    <a:pt x="148" y="179"/>
                    <a:pt x="148" y="179"/>
                    <a:pt x="141" y="178"/>
                  </a:cubicBezTo>
                  <a:cubicBezTo>
                    <a:pt x="112" y="174"/>
                    <a:pt x="87" y="160"/>
                    <a:pt x="66" y="139"/>
                  </a:cubicBezTo>
                  <a:cubicBezTo>
                    <a:pt x="37" y="110"/>
                    <a:pt x="17" y="75"/>
                    <a:pt x="3" y="36"/>
                  </a:cubicBezTo>
                  <a:cubicBezTo>
                    <a:pt x="2" y="33"/>
                    <a:pt x="1" y="31"/>
                    <a:pt x="0" y="28"/>
                  </a:cubicBezTo>
                  <a:cubicBezTo>
                    <a:pt x="2" y="28"/>
                    <a:pt x="5" y="27"/>
                    <a:pt x="7" y="27"/>
                  </a:cubicBezTo>
                  <a:cubicBezTo>
                    <a:pt x="31" y="27"/>
                    <a:pt x="54" y="27"/>
                    <a:pt x="78" y="27"/>
                  </a:cubicBezTo>
                  <a:cubicBezTo>
                    <a:pt x="82" y="27"/>
                    <a:pt x="84" y="26"/>
                    <a:pt x="84" y="21"/>
                  </a:cubicBezTo>
                  <a:cubicBezTo>
                    <a:pt x="83" y="16"/>
                    <a:pt x="84" y="11"/>
                    <a:pt x="84" y="6"/>
                  </a:cubicBezTo>
                  <a:cubicBezTo>
                    <a:pt x="83" y="2"/>
                    <a:pt x="85" y="1"/>
                    <a:pt x="89" y="1"/>
                  </a:cubicBezTo>
                  <a:cubicBezTo>
                    <a:pt x="104" y="1"/>
                    <a:pt x="120" y="1"/>
                    <a:pt x="136" y="1"/>
                  </a:cubicBezTo>
                  <a:cubicBezTo>
                    <a:pt x="183" y="0"/>
                    <a:pt x="229" y="0"/>
                    <a:pt x="276" y="0"/>
                  </a:cubicBezTo>
                  <a:cubicBezTo>
                    <a:pt x="277" y="0"/>
                    <a:pt x="279" y="0"/>
                    <a:pt x="281" y="0"/>
                  </a:cubicBezTo>
                  <a:close/>
                  <a:moveTo>
                    <a:pt x="42" y="55"/>
                  </a:moveTo>
                  <a:cubicBezTo>
                    <a:pt x="43" y="59"/>
                    <a:pt x="44" y="62"/>
                    <a:pt x="45" y="63"/>
                  </a:cubicBezTo>
                  <a:cubicBezTo>
                    <a:pt x="52" y="75"/>
                    <a:pt x="59" y="86"/>
                    <a:pt x="67" y="98"/>
                  </a:cubicBezTo>
                  <a:cubicBezTo>
                    <a:pt x="76" y="112"/>
                    <a:pt x="88" y="124"/>
                    <a:pt x="102" y="133"/>
                  </a:cubicBezTo>
                  <a:cubicBezTo>
                    <a:pt x="106" y="137"/>
                    <a:pt x="111" y="139"/>
                    <a:pt x="116" y="142"/>
                  </a:cubicBezTo>
                  <a:cubicBezTo>
                    <a:pt x="116" y="142"/>
                    <a:pt x="117" y="141"/>
                    <a:pt x="117" y="141"/>
                  </a:cubicBezTo>
                  <a:cubicBezTo>
                    <a:pt x="116" y="140"/>
                    <a:pt x="116" y="139"/>
                    <a:pt x="115" y="137"/>
                  </a:cubicBezTo>
                  <a:cubicBezTo>
                    <a:pt x="110" y="128"/>
                    <a:pt x="104" y="118"/>
                    <a:pt x="99" y="108"/>
                  </a:cubicBezTo>
                  <a:cubicBezTo>
                    <a:pt x="93" y="93"/>
                    <a:pt x="89" y="76"/>
                    <a:pt x="87" y="60"/>
                  </a:cubicBezTo>
                  <a:cubicBezTo>
                    <a:pt x="86" y="56"/>
                    <a:pt x="85" y="55"/>
                    <a:pt x="81" y="55"/>
                  </a:cubicBezTo>
                  <a:cubicBezTo>
                    <a:pt x="73" y="55"/>
                    <a:pt x="65" y="55"/>
                    <a:pt x="57" y="55"/>
                  </a:cubicBezTo>
                  <a:cubicBezTo>
                    <a:pt x="52" y="55"/>
                    <a:pt x="48" y="55"/>
                    <a:pt x="42" y="55"/>
                  </a:cubicBezTo>
                  <a:close/>
                  <a:moveTo>
                    <a:pt x="257" y="137"/>
                  </a:moveTo>
                  <a:cubicBezTo>
                    <a:pt x="279" y="127"/>
                    <a:pt x="319" y="77"/>
                    <a:pt x="323" y="55"/>
                  </a:cubicBezTo>
                  <a:cubicBezTo>
                    <a:pt x="321" y="55"/>
                    <a:pt x="320" y="55"/>
                    <a:pt x="318" y="55"/>
                  </a:cubicBezTo>
                  <a:cubicBezTo>
                    <a:pt x="309" y="55"/>
                    <a:pt x="300" y="55"/>
                    <a:pt x="291" y="55"/>
                  </a:cubicBezTo>
                  <a:cubicBezTo>
                    <a:pt x="280" y="54"/>
                    <a:pt x="282" y="55"/>
                    <a:pt x="281" y="63"/>
                  </a:cubicBezTo>
                  <a:cubicBezTo>
                    <a:pt x="279" y="72"/>
                    <a:pt x="278" y="82"/>
                    <a:pt x="276" y="91"/>
                  </a:cubicBezTo>
                  <a:cubicBezTo>
                    <a:pt x="276" y="95"/>
                    <a:pt x="274" y="100"/>
                    <a:pt x="273" y="104"/>
                  </a:cubicBezTo>
                  <a:cubicBezTo>
                    <a:pt x="271" y="109"/>
                    <a:pt x="269" y="114"/>
                    <a:pt x="267" y="119"/>
                  </a:cubicBezTo>
                  <a:cubicBezTo>
                    <a:pt x="264" y="125"/>
                    <a:pt x="261" y="131"/>
                    <a:pt x="257" y="137"/>
                  </a:cubicBezTo>
                  <a:close/>
                  <a:moveTo>
                    <a:pt x="117" y="55"/>
                  </a:moveTo>
                  <a:cubicBezTo>
                    <a:pt x="117" y="58"/>
                    <a:pt x="117" y="60"/>
                    <a:pt x="117" y="62"/>
                  </a:cubicBezTo>
                  <a:cubicBezTo>
                    <a:pt x="120" y="73"/>
                    <a:pt x="122" y="84"/>
                    <a:pt x="125" y="95"/>
                  </a:cubicBezTo>
                  <a:cubicBezTo>
                    <a:pt x="130" y="110"/>
                    <a:pt x="137" y="123"/>
                    <a:pt x="149" y="134"/>
                  </a:cubicBezTo>
                  <a:cubicBezTo>
                    <a:pt x="155" y="139"/>
                    <a:pt x="162" y="143"/>
                    <a:pt x="170" y="144"/>
                  </a:cubicBezTo>
                  <a:cubicBezTo>
                    <a:pt x="174" y="144"/>
                    <a:pt x="178" y="142"/>
                    <a:pt x="178" y="138"/>
                  </a:cubicBezTo>
                  <a:cubicBezTo>
                    <a:pt x="178" y="134"/>
                    <a:pt x="175" y="132"/>
                    <a:pt x="172" y="131"/>
                  </a:cubicBezTo>
                  <a:cubicBezTo>
                    <a:pt x="170" y="131"/>
                    <a:pt x="169" y="130"/>
                    <a:pt x="167" y="130"/>
                  </a:cubicBezTo>
                  <a:cubicBezTo>
                    <a:pt x="155" y="125"/>
                    <a:pt x="149" y="116"/>
                    <a:pt x="143" y="105"/>
                  </a:cubicBezTo>
                  <a:cubicBezTo>
                    <a:pt x="134" y="86"/>
                    <a:pt x="130" y="65"/>
                    <a:pt x="128" y="44"/>
                  </a:cubicBezTo>
                  <a:cubicBezTo>
                    <a:pt x="128" y="40"/>
                    <a:pt x="128" y="36"/>
                    <a:pt x="128" y="32"/>
                  </a:cubicBezTo>
                  <a:cubicBezTo>
                    <a:pt x="127" y="28"/>
                    <a:pt x="126" y="27"/>
                    <a:pt x="122" y="29"/>
                  </a:cubicBezTo>
                  <a:cubicBezTo>
                    <a:pt x="118" y="31"/>
                    <a:pt x="117" y="35"/>
                    <a:pt x="117" y="39"/>
                  </a:cubicBezTo>
                  <a:cubicBezTo>
                    <a:pt x="116" y="45"/>
                    <a:pt x="117" y="51"/>
                    <a:pt x="117" y="55"/>
                  </a:cubicBezTo>
                  <a:close/>
                </a:path>
              </a:pathLst>
            </a:custGeom>
            <a:noFill/>
            <a:ln w="952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9" name="Freeform 37"/>
            <p:cNvSpPr>
              <a:spLocks/>
            </p:cNvSpPr>
            <p:nvPr/>
          </p:nvSpPr>
          <p:spPr bwMode="auto">
            <a:xfrm>
              <a:off x="8529638" y="2247194"/>
              <a:ext cx="393700" cy="165100"/>
            </a:xfrm>
            <a:custGeom>
              <a:avLst/>
              <a:gdLst>
                <a:gd name="T0" fmla="*/ 183 w 183"/>
                <a:gd name="T1" fmla="*/ 76 h 77"/>
                <a:gd name="T2" fmla="*/ 3 w 183"/>
                <a:gd name="T3" fmla="*/ 77 h 77"/>
                <a:gd name="T4" fmla="*/ 0 w 183"/>
                <a:gd name="T5" fmla="*/ 72 h 77"/>
                <a:gd name="T6" fmla="*/ 7 w 183"/>
                <a:gd name="T7" fmla="*/ 21 h 77"/>
                <a:gd name="T8" fmla="*/ 9 w 183"/>
                <a:gd name="T9" fmla="*/ 2 h 77"/>
                <a:gd name="T10" fmla="*/ 14 w 183"/>
                <a:gd name="T11" fmla="*/ 1 h 77"/>
                <a:gd name="T12" fmla="*/ 167 w 183"/>
                <a:gd name="T13" fmla="*/ 0 h 77"/>
                <a:gd name="T14" fmla="*/ 173 w 183"/>
                <a:gd name="T15" fmla="*/ 5 h 77"/>
                <a:gd name="T16" fmla="*/ 183 w 183"/>
                <a:gd name="T17" fmla="*/ 72 h 77"/>
                <a:gd name="T18" fmla="*/ 183 w 183"/>
                <a:gd name="T19" fmla="*/ 7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3" h="77">
                  <a:moveTo>
                    <a:pt x="183" y="76"/>
                  </a:moveTo>
                  <a:cubicBezTo>
                    <a:pt x="170" y="76"/>
                    <a:pt x="16" y="77"/>
                    <a:pt x="3" y="77"/>
                  </a:cubicBezTo>
                  <a:cubicBezTo>
                    <a:pt x="0" y="77"/>
                    <a:pt x="0" y="75"/>
                    <a:pt x="0" y="72"/>
                  </a:cubicBezTo>
                  <a:cubicBezTo>
                    <a:pt x="2" y="55"/>
                    <a:pt x="5" y="38"/>
                    <a:pt x="7" y="21"/>
                  </a:cubicBezTo>
                  <a:cubicBezTo>
                    <a:pt x="7" y="14"/>
                    <a:pt x="8" y="8"/>
                    <a:pt x="9" y="2"/>
                  </a:cubicBezTo>
                  <a:cubicBezTo>
                    <a:pt x="11" y="2"/>
                    <a:pt x="13" y="1"/>
                    <a:pt x="14" y="1"/>
                  </a:cubicBezTo>
                  <a:cubicBezTo>
                    <a:pt x="65" y="1"/>
                    <a:pt x="116" y="1"/>
                    <a:pt x="167" y="0"/>
                  </a:cubicBezTo>
                  <a:cubicBezTo>
                    <a:pt x="170" y="0"/>
                    <a:pt x="173" y="0"/>
                    <a:pt x="173" y="5"/>
                  </a:cubicBezTo>
                  <a:cubicBezTo>
                    <a:pt x="176" y="27"/>
                    <a:pt x="180" y="50"/>
                    <a:pt x="183" y="72"/>
                  </a:cubicBezTo>
                  <a:cubicBezTo>
                    <a:pt x="183" y="73"/>
                    <a:pt x="183" y="74"/>
                    <a:pt x="183" y="76"/>
                  </a:cubicBezTo>
                  <a:close/>
                </a:path>
              </a:pathLst>
            </a:custGeom>
            <a:noFill/>
            <a:ln w="952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30" name="PA_组合 129"/>
          <p:cNvGrpSpPr/>
          <p:nvPr>
            <p:custDataLst>
              <p:tags r:id="rId6"/>
            </p:custDataLst>
          </p:nvPr>
        </p:nvGrpSpPr>
        <p:grpSpPr>
          <a:xfrm>
            <a:off x="3935864" y="3635356"/>
            <a:ext cx="1201481" cy="1789625"/>
            <a:chOff x="7628375" y="2617081"/>
            <a:chExt cx="929838" cy="1385008"/>
          </a:xfrm>
          <a:solidFill>
            <a:schemeClr val="bg1"/>
          </a:solidFill>
        </p:grpSpPr>
        <p:sp>
          <p:nvSpPr>
            <p:cNvPr id="131" name="Freeform 8"/>
            <p:cNvSpPr>
              <a:spLocks/>
            </p:cNvSpPr>
            <p:nvPr/>
          </p:nvSpPr>
          <p:spPr bwMode="auto">
            <a:xfrm>
              <a:off x="8097838" y="3405189"/>
              <a:ext cx="436563" cy="596900"/>
            </a:xfrm>
            <a:custGeom>
              <a:avLst/>
              <a:gdLst>
                <a:gd name="T0" fmla="*/ 2 w 203"/>
                <a:gd name="T1" fmla="*/ 278 h 278"/>
                <a:gd name="T2" fmla="*/ 8 w 203"/>
                <a:gd name="T3" fmla="*/ 274 h 278"/>
                <a:gd name="T4" fmla="*/ 35 w 203"/>
                <a:gd name="T5" fmla="*/ 261 h 278"/>
                <a:gd name="T6" fmla="*/ 73 w 203"/>
                <a:gd name="T7" fmla="*/ 262 h 278"/>
                <a:gd name="T8" fmla="*/ 89 w 203"/>
                <a:gd name="T9" fmla="*/ 252 h 278"/>
                <a:gd name="T10" fmla="*/ 91 w 203"/>
                <a:gd name="T11" fmla="*/ 217 h 278"/>
                <a:gd name="T12" fmla="*/ 76 w 203"/>
                <a:gd name="T13" fmla="*/ 169 h 278"/>
                <a:gd name="T14" fmla="*/ 59 w 203"/>
                <a:gd name="T15" fmla="*/ 126 h 278"/>
                <a:gd name="T16" fmla="*/ 56 w 203"/>
                <a:gd name="T17" fmla="*/ 110 h 278"/>
                <a:gd name="T18" fmla="*/ 79 w 203"/>
                <a:gd name="T19" fmla="*/ 62 h 278"/>
                <a:gd name="T20" fmla="*/ 158 w 203"/>
                <a:gd name="T21" fmla="*/ 17 h 278"/>
                <a:gd name="T22" fmla="*/ 195 w 203"/>
                <a:gd name="T23" fmla="*/ 10 h 278"/>
                <a:gd name="T24" fmla="*/ 202 w 203"/>
                <a:gd name="T25" fmla="*/ 4 h 278"/>
                <a:gd name="T26" fmla="*/ 194 w 203"/>
                <a:gd name="T27" fmla="*/ 1 h 278"/>
                <a:gd name="T28" fmla="*/ 121 w 203"/>
                <a:gd name="T29" fmla="*/ 20 h 278"/>
                <a:gd name="T30" fmla="*/ 49 w 203"/>
                <a:gd name="T31" fmla="*/ 90 h 278"/>
                <a:gd name="T32" fmla="*/ 46 w 203"/>
                <a:gd name="T33" fmla="*/ 135 h 278"/>
                <a:gd name="T34" fmla="*/ 50 w 203"/>
                <a:gd name="T35" fmla="*/ 146 h 278"/>
                <a:gd name="T36" fmla="*/ 73 w 203"/>
                <a:gd name="T37" fmla="*/ 210 h 278"/>
                <a:gd name="T38" fmla="*/ 77 w 203"/>
                <a:gd name="T39" fmla="*/ 243 h 278"/>
                <a:gd name="T40" fmla="*/ 69 w 203"/>
                <a:gd name="T41" fmla="*/ 249 h 278"/>
                <a:gd name="T42" fmla="*/ 12 w 203"/>
                <a:gd name="T43" fmla="*/ 258 h 278"/>
                <a:gd name="T44" fmla="*/ 1 w 203"/>
                <a:gd name="T45" fmla="*/ 268 h 278"/>
                <a:gd name="T46" fmla="*/ 2 w 203"/>
                <a:gd name="T47" fmla="*/ 278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03" h="278">
                  <a:moveTo>
                    <a:pt x="2" y="278"/>
                  </a:moveTo>
                  <a:cubicBezTo>
                    <a:pt x="5" y="276"/>
                    <a:pt x="6" y="275"/>
                    <a:pt x="8" y="274"/>
                  </a:cubicBezTo>
                  <a:cubicBezTo>
                    <a:pt x="16" y="267"/>
                    <a:pt x="24" y="261"/>
                    <a:pt x="35" y="261"/>
                  </a:cubicBezTo>
                  <a:cubicBezTo>
                    <a:pt x="47" y="261"/>
                    <a:pt x="60" y="261"/>
                    <a:pt x="73" y="262"/>
                  </a:cubicBezTo>
                  <a:cubicBezTo>
                    <a:pt x="79" y="262"/>
                    <a:pt x="87" y="258"/>
                    <a:pt x="89" y="252"/>
                  </a:cubicBezTo>
                  <a:cubicBezTo>
                    <a:pt x="93" y="240"/>
                    <a:pt x="94" y="228"/>
                    <a:pt x="91" y="217"/>
                  </a:cubicBezTo>
                  <a:cubicBezTo>
                    <a:pt x="87" y="201"/>
                    <a:pt x="81" y="185"/>
                    <a:pt x="76" y="169"/>
                  </a:cubicBezTo>
                  <a:cubicBezTo>
                    <a:pt x="71" y="155"/>
                    <a:pt x="64" y="141"/>
                    <a:pt x="59" y="126"/>
                  </a:cubicBezTo>
                  <a:cubicBezTo>
                    <a:pt x="57" y="121"/>
                    <a:pt x="55" y="115"/>
                    <a:pt x="56" y="110"/>
                  </a:cubicBezTo>
                  <a:cubicBezTo>
                    <a:pt x="61" y="92"/>
                    <a:pt x="68" y="76"/>
                    <a:pt x="79" y="62"/>
                  </a:cubicBezTo>
                  <a:cubicBezTo>
                    <a:pt x="100" y="37"/>
                    <a:pt x="128" y="24"/>
                    <a:pt x="158" y="17"/>
                  </a:cubicBezTo>
                  <a:cubicBezTo>
                    <a:pt x="171" y="14"/>
                    <a:pt x="183" y="13"/>
                    <a:pt x="195" y="10"/>
                  </a:cubicBezTo>
                  <a:cubicBezTo>
                    <a:pt x="198" y="9"/>
                    <a:pt x="203" y="8"/>
                    <a:pt x="202" y="4"/>
                  </a:cubicBezTo>
                  <a:cubicBezTo>
                    <a:pt x="201" y="0"/>
                    <a:pt x="197" y="0"/>
                    <a:pt x="194" y="1"/>
                  </a:cubicBezTo>
                  <a:cubicBezTo>
                    <a:pt x="169" y="5"/>
                    <a:pt x="144" y="10"/>
                    <a:pt x="121" y="20"/>
                  </a:cubicBezTo>
                  <a:cubicBezTo>
                    <a:pt x="87" y="33"/>
                    <a:pt x="63" y="56"/>
                    <a:pt x="49" y="90"/>
                  </a:cubicBezTo>
                  <a:cubicBezTo>
                    <a:pt x="42" y="105"/>
                    <a:pt x="38" y="120"/>
                    <a:pt x="46" y="135"/>
                  </a:cubicBezTo>
                  <a:cubicBezTo>
                    <a:pt x="47" y="139"/>
                    <a:pt x="49" y="143"/>
                    <a:pt x="50" y="146"/>
                  </a:cubicBezTo>
                  <a:cubicBezTo>
                    <a:pt x="58" y="167"/>
                    <a:pt x="66" y="188"/>
                    <a:pt x="73" y="210"/>
                  </a:cubicBezTo>
                  <a:cubicBezTo>
                    <a:pt x="77" y="220"/>
                    <a:pt x="78" y="232"/>
                    <a:pt x="77" y="243"/>
                  </a:cubicBezTo>
                  <a:cubicBezTo>
                    <a:pt x="76" y="250"/>
                    <a:pt x="76" y="250"/>
                    <a:pt x="69" y="249"/>
                  </a:cubicBezTo>
                  <a:cubicBezTo>
                    <a:pt x="49" y="247"/>
                    <a:pt x="30" y="250"/>
                    <a:pt x="12" y="258"/>
                  </a:cubicBezTo>
                  <a:cubicBezTo>
                    <a:pt x="7" y="260"/>
                    <a:pt x="4" y="264"/>
                    <a:pt x="1" y="268"/>
                  </a:cubicBezTo>
                  <a:cubicBezTo>
                    <a:pt x="0" y="270"/>
                    <a:pt x="2" y="274"/>
                    <a:pt x="2" y="27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2" name="Freeform 9"/>
            <p:cNvSpPr>
              <a:spLocks/>
            </p:cNvSpPr>
            <p:nvPr/>
          </p:nvSpPr>
          <p:spPr bwMode="auto">
            <a:xfrm>
              <a:off x="7750175" y="3159126"/>
              <a:ext cx="750888" cy="265113"/>
            </a:xfrm>
            <a:custGeom>
              <a:avLst/>
              <a:gdLst>
                <a:gd name="T0" fmla="*/ 0 w 349"/>
                <a:gd name="T1" fmla="*/ 62 h 124"/>
                <a:gd name="T2" fmla="*/ 0 w 349"/>
                <a:gd name="T3" fmla="*/ 63 h 124"/>
                <a:gd name="T4" fmla="*/ 3 w 349"/>
                <a:gd name="T5" fmla="*/ 64 h 124"/>
                <a:gd name="T6" fmla="*/ 40 w 349"/>
                <a:gd name="T7" fmla="*/ 84 h 124"/>
                <a:gd name="T8" fmla="*/ 43 w 349"/>
                <a:gd name="T9" fmla="*/ 88 h 124"/>
                <a:gd name="T10" fmla="*/ 57 w 349"/>
                <a:gd name="T11" fmla="*/ 114 h 124"/>
                <a:gd name="T12" fmla="*/ 72 w 349"/>
                <a:gd name="T13" fmla="*/ 122 h 124"/>
                <a:gd name="T14" fmla="*/ 93 w 349"/>
                <a:gd name="T15" fmla="*/ 113 h 124"/>
                <a:gd name="T16" fmla="*/ 133 w 349"/>
                <a:gd name="T17" fmla="*/ 72 h 124"/>
                <a:gd name="T18" fmla="*/ 168 w 349"/>
                <a:gd name="T19" fmla="*/ 22 h 124"/>
                <a:gd name="T20" fmla="*/ 184 w 349"/>
                <a:gd name="T21" fmla="*/ 12 h 124"/>
                <a:gd name="T22" fmla="*/ 277 w 349"/>
                <a:gd name="T23" fmla="*/ 28 h 124"/>
                <a:gd name="T24" fmla="*/ 331 w 349"/>
                <a:gd name="T25" fmla="*/ 76 h 124"/>
                <a:gd name="T26" fmla="*/ 344 w 349"/>
                <a:gd name="T27" fmla="*/ 79 h 124"/>
                <a:gd name="T28" fmla="*/ 346 w 349"/>
                <a:gd name="T29" fmla="*/ 72 h 124"/>
                <a:gd name="T30" fmla="*/ 294 w 349"/>
                <a:gd name="T31" fmla="*/ 25 h 124"/>
                <a:gd name="T32" fmla="*/ 241 w 349"/>
                <a:gd name="T33" fmla="*/ 3 h 124"/>
                <a:gd name="T34" fmla="*/ 185 w 349"/>
                <a:gd name="T35" fmla="*/ 6 h 124"/>
                <a:gd name="T36" fmla="*/ 149 w 349"/>
                <a:gd name="T37" fmla="*/ 30 h 124"/>
                <a:gd name="T38" fmla="*/ 144 w 349"/>
                <a:gd name="T39" fmla="*/ 37 h 124"/>
                <a:gd name="T40" fmla="*/ 103 w 349"/>
                <a:gd name="T41" fmla="*/ 92 h 124"/>
                <a:gd name="T42" fmla="*/ 78 w 349"/>
                <a:gd name="T43" fmla="*/ 113 h 124"/>
                <a:gd name="T44" fmla="*/ 72 w 349"/>
                <a:gd name="T45" fmla="*/ 111 h 124"/>
                <a:gd name="T46" fmla="*/ 63 w 349"/>
                <a:gd name="T47" fmla="*/ 95 h 124"/>
                <a:gd name="T48" fmla="*/ 19 w 349"/>
                <a:gd name="T49" fmla="*/ 55 h 124"/>
                <a:gd name="T50" fmla="*/ 14 w 349"/>
                <a:gd name="T51" fmla="*/ 55 h 124"/>
                <a:gd name="T52" fmla="*/ 6 w 349"/>
                <a:gd name="T53" fmla="*/ 58 h 124"/>
                <a:gd name="T54" fmla="*/ 0 w 349"/>
                <a:gd name="T55" fmla="*/ 6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49" h="124">
                  <a:moveTo>
                    <a:pt x="0" y="62"/>
                  </a:moveTo>
                  <a:cubicBezTo>
                    <a:pt x="0" y="62"/>
                    <a:pt x="0" y="63"/>
                    <a:pt x="0" y="63"/>
                  </a:cubicBezTo>
                  <a:cubicBezTo>
                    <a:pt x="1" y="63"/>
                    <a:pt x="2" y="64"/>
                    <a:pt x="3" y="64"/>
                  </a:cubicBezTo>
                  <a:cubicBezTo>
                    <a:pt x="17" y="66"/>
                    <a:pt x="28" y="76"/>
                    <a:pt x="40" y="84"/>
                  </a:cubicBezTo>
                  <a:cubicBezTo>
                    <a:pt x="41" y="85"/>
                    <a:pt x="42" y="87"/>
                    <a:pt x="43" y="88"/>
                  </a:cubicBezTo>
                  <a:cubicBezTo>
                    <a:pt x="48" y="97"/>
                    <a:pt x="53" y="106"/>
                    <a:pt x="57" y="114"/>
                  </a:cubicBezTo>
                  <a:cubicBezTo>
                    <a:pt x="61" y="121"/>
                    <a:pt x="65" y="124"/>
                    <a:pt x="72" y="122"/>
                  </a:cubicBezTo>
                  <a:cubicBezTo>
                    <a:pt x="79" y="119"/>
                    <a:pt x="86" y="117"/>
                    <a:pt x="93" y="113"/>
                  </a:cubicBezTo>
                  <a:cubicBezTo>
                    <a:pt x="110" y="103"/>
                    <a:pt x="122" y="88"/>
                    <a:pt x="133" y="72"/>
                  </a:cubicBezTo>
                  <a:cubicBezTo>
                    <a:pt x="145" y="56"/>
                    <a:pt x="156" y="39"/>
                    <a:pt x="168" y="22"/>
                  </a:cubicBezTo>
                  <a:cubicBezTo>
                    <a:pt x="172" y="17"/>
                    <a:pt x="177" y="14"/>
                    <a:pt x="184" y="12"/>
                  </a:cubicBezTo>
                  <a:cubicBezTo>
                    <a:pt x="217" y="4"/>
                    <a:pt x="248" y="10"/>
                    <a:pt x="277" y="28"/>
                  </a:cubicBezTo>
                  <a:cubicBezTo>
                    <a:pt x="298" y="41"/>
                    <a:pt x="315" y="58"/>
                    <a:pt x="331" y="76"/>
                  </a:cubicBezTo>
                  <a:cubicBezTo>
                    <a:pt x="336" y="81"/>
                    <a:pt x="338" y="82"/>
                    <a:pt x="344" y="79"/>
                  </a:cubicBezTo>
                  <a:cubicBezTo>
                    <a:pt x="349" y="77"/>
                    <a:pt x="349" y="75"/>
                    <a:pt x="346" y="72"/>
                  </a:cubicBezTo>
                  <a:cubicBezTo>
                    <a:pt x="330" y="55"/>
                    <a:pt x="313" y="38"/>
                    <a:pt x="294" y="25"/>
                  </a:cubicBezTo>
                  <a:cubicBezTo>
                    <a:pt x="278" y="14"/>
                    <a:pt x="261" y="6"/>
                    <a:pt x="241" y="3"/>
                  </a:cubicBezTo>
                  <a:cubicBezTo>
                    <a:pt x="223" y="0"/>
                    <a:pt x="204" y="2"/>
                    <a:pt x="185" y="6"/>
                  </a:cubicBezTo>
                  <a:cubicBezTo>
                    <a:pt x="170" y="9"/>
                    <a:pt x="157" y="15"/>
                    <a:pt x="149" y="30"/>
                  </a:cubicBezTo>
                  <a:cubicBezTo>
                    <a:pt x="147" y="32"/>
                    <a:pt x="146" y="34"/>
                    <a:pt x="144" y="37"/>
                  </a:cubicBezTo>
                  <a:cubicBezTo>
                    <a:pt x="131" y="55"/>
                    <a:pt x="117" y="74"/>
                    <a:pt x="103" y="92"/>
                  </a:cubicBezTo>
                  <a:cubicBezTo>
                    <a:pt x="97" y="101"/>
                    <a:pt x="89" y="109"/>
                    <a:pt x="78" y="113"/>
                  </a:cubicBezTo>
                  <a:cubicBezTo>
                    <a:pt x="75" y="115"/>
                    <a:pt x="74" y="114"/>
                    <a:pt x="72" y="111"/>
                  </a:cubicBezTo>
                  <a:cubicBezTo>
                    <a:pt x="70" y="106"/>
                    <a:pt x="66" y="100"/>
                    <a:pt x="63" y="95"/>
                  </a:cubicBezTo>
                  <a:cubicBezTo>
                    <a:pt x="53" y="77"/>
                    <a:pt x="35" y="67"/>
                    <a:pt x="19" y="55"/>
                  </a:cubicBezTo>
                  <a:cubicBezTo>
                    <a:pt x="18" y="54"/>
                    <a:pt x="14" y="54"/>
                    <a:pt x="14" y="55"/>
                  </a:cubicBezTo>
                  <a:cubicBezTo>
                    <a:pt x="12" y="59"/>
                    <a:pt x="9" y="57"/>
                    <a:pt x="6" y="58"/>
                  </a:cubicBezTo>
                  <a:cubicBezTo>
                    <a:pt x="4" y="60"/>
                    <a:pt x="2" y="61"/>
                    <a:pt x="0" y="6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3" name="Freeform 13"/>
            <p:cNvSpPr>
              <a:spLocks/>
            </p:cNvSpPr>
            <p:nvPr/>
          </p:nvSpPr>
          <p:spPr bwMode="auto">
            <a:xfrm>
              <a:off x="7629525" y="2976564"/>
              <a:ext cx="676275" cy="87313"/>
            </a:xfrm>
            <a:custGeom>
              <a:avLst/>
              <a:gdLst>
                <a:gd name="T0" fmla="*/ 8 w 314"/>
                <a:gd name="T1" fmla="*/ 14 h 41"/>
                <a:gd name="T2" fmla="*/ 12 w 314"/>
                <a:gd name="T3" fmla="*/ 15 h 41"/>
                <a:gd name="T4" fmla="*/ 120 w 314"/>
                <a:gd name="T5" fmla="*/ 33 h 41"/>
                <a:gd name="T6" fmla="*/ 204 w 314"/>
                <a:gd name="T7" fmla="*/ 39 h 41"/>
                <a:gd name="T8" fmla="*/ 236 w 314"/>
                <a:gd name="T9" fmla="*/ 35 h 41"/>
                <a:gd name="T10" fmla="*/ 284 w 314"/>
                <a:gd name="T11" fmla="*/ 27 h 41"/>
                <a:gd name="T12" fmla="*/ 311 w 314"/>
                <a:gd name="T13" fmla="*/ 9 h 41"/>
                <a:gd name="T14" fmla="*/ 314 w 314"/>
                <a:gd name="T15" fmla="*/ 1 h 41"/>
                <a:gd name="T16" fmla="*/ 305 w 314"/>
                <a:gd name="T17" fmla="*/ 1 h 41"/>
                <a:gd name="T18" fmla="*/ 300 w 314"/>
                <a:gd name="T19" fmla="*/ 4 h 41"/>
                <a:gd name="T20" fmla="*/ 278 w 314"/>
                <a:gd name="T21" fmla="*/ 18 h 41"/>
                <a:gd name="T22" fmla="*/ 210 w 314"/>
                <a:gd name="T23" fmla="*/ 28 h 41"/>
                <a:gd name="T24" fmla="*/ 103 w 314"/>
                <a:gd name="T25" fmla="*/ 20 h 41"/>
                <a:gd name="T26" fmla="*/ 25 w 314"/>
                <a:gd name="T27" fmla="*/ 6 h 41"/>
                <a:gd name="T28" fmla="*/ 0 w 314"/>
                <a:gd name="T29" fmla="*/ 2 h 41"/>
                <a:gd name="T30" fmla="*/ 11 w 314"/>
                <a:gd name="T31" fmla="*/ 26 h 41"/>
                <a:gd name="T32" fmla="*/ 13 w 314"/>
                <a:gd name="T33" fmla="*/ 25 h 41"/>
                <a:gd name="T34" fmla="*/ 8 w 314"/>
                <a:gd name="T35" fmla="*/ 1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4" h="41">
                  <a:moveTo>
                    <a:pt x="8" y="14"/>
                  </a:moveTo>
                  <a:cubicBezTo>
                    <a:pt x="10" y="14"/>
                    <a:pt x="11" y="14"/>
                    <a:pt x="12" y="15"/>
                  </a:cubicBezTo>
                  <a:cubicBezTo>
                    <a:pt x="48" y="21"/>
                    <a:pt x="84" y="28"/>
                    <a:pt x="120" y="33"/>
                  </a:cubicBezTo>
                  <a:cubicBezTo>
                    <a:pt x="148" y="38"/>
                    <a:pt x="176" y="41"/>
                    <a:pt x="204" y="39"/>
                  </a:cubicBezTo>
                  <a:cubicBezTo>
                    <a:pt x="215" y="38"/>
                    <a:pt x="226" y="37"/>
                    <a:pt x="236" y="35"/>
                  </a:cubicBezTo>
                  <a:cubicBezTo>
                    <a:pt x="252" y="33"/>
                    <a:pt x="268" y="30"/>
                    <a:pt x="284" y="27"/>
                  </a:cubicBezTo>
                  <a:cubicBezTo>
                    <a:pt x="295" y="24"/>
                    <a:pt x="304" y="18"/>
                    <a:pt x="311" y="9"/>
                  </a:cubicBezTo>
                  <a:cubicBezTo>
                    <a:pt x="313" y="7"/>
                    <a:pt x="313" y="4"/>
                    <a:pt x="314" y="1"/>
                  </a:cubicBezTo>
                  <a:cubicBezTo>
                    <a:pt x="311" y="1"/>
                    <a:pt x="308" y="0"/>
                    <a:pt x="305" y="1"/>
                  </a:cubicBezTo>
                  <a:cubicBezTo>
                    <a:pt x="303" y="1"/>
                    <a:pt x="301" y="2"/>
                    <a:pt x="300" y="4"/>
                  </a:cubicBezTo>
                  <a:cubicBezTo>
                    <a:pt x="295" y="12"/>
                    <a:pt x="287" y="16"/>
                    <a:pt x="278" y="18"/>
                  </a:cubicBezTo>
                  <a:cubicBezTo>
                    <a:pt x="256" y="25"/>
                    <a:pt x="233" y="26"/>
                    <a:pt x="210" y="28"/>
                  </a:cubicBezTo>
                  <a:cubicBezTo>
                    <a:pt x="174" y="32"/>
                    <a:pt x="138" y="26"/>
                    <a:pt x="103" y="20"/>
                  </a:cubicBezTo>
                  <a:cubicBezTo>
                    <a:pt x="77" y="16"/>
                    <a:pt x="51" y="11"/>
                    <a:pt x="25" y="6"/>
                  </a:cubicBezTo>
                  <a:cubicBezTo>
                    <a:pt x="17" y="5"/>
                    <a:pt x="9" y="4"/>
                    <a:pt x="0" y="2"/>
                  </a:cubicBezTo>
                  <a:cubicBezTo>
                    <a:pt x="2" y="12"/>
                    <a:pt x="6" y="19"/>
                    <a:pt x="11" y="26"/>
                  </a:cubicBezTo>
                  <a:cubicBezTo>
                    <a:pt x="12" y="25"/>
                    <a:pt x="12" y="25"/>
                    <a:pt x="13" y="25"/>
                  </a:cubicBezTo>
                  <a:cubicBezTo>
                    <a:pt x="11" y="22"/>
                    <a:pt x="10" y="18"/>
                    <a:pt x="8" y="1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4" name="Freeform 15"/>
            <p:cNvSpPr>
              <a:spLocks/>
            </p:cNvSpPr>
            <p:nvPr/>
          </p:nvSpPr>
          <p:spPr bwMode="auto">
            <a:xfrm>
              <a:off x="8437563" y="3065464"/>
              <a:ext cx="120650" cy="331788"/>
            </a:xfrm>
            <a:custGeom>
              <a:avLst/>
              <a:gdLst>
                <a:gd name="T0" fmla="*/ 12 w 56"/>
                <a:gd name="T1" fmla="*/ 0 h 154"/>
                <a:gd name="T2" fmla="*/ 10 w 56"/>
                <a:gd name="T3" fmla="*/ 0 h 154"/>
                <a:gd name="T4" fmla="*/ 0 w 56"/>
                <a:gd name="T5" fmla="*/ 9 h 154"/>
                <a:gd name="T6" fmla="*/ 3 w 56"/>
                <a:gd name="T7" fmla="*/ 14 h 154"/>
                <a:gd name="T8" fmla="*/ 20 w 56"/>
                <a:gd name="T9" fmla="*/ 45 h 154"/>
                <a:gd name="T10" fmla="*/ 39 w 56"/>
                <a:gd name="T11" fmla="*/ 109 h 154"/>
                <a:gd name="T12" fmla="*/ 39 w 56"/>
                <a:gd name="T13" fmla="*/ 147 h 154"/>
                <a:gd name="T14" fmla="*/ 40 w 56"/>
                <a:gd name="T15" fmla="*/ 151 h 154"/>
                <a:gd name="T16" fmla="*/ 54 w 56"/>
                <a:gd name="T17" fmla="*/ 145 h 154"/>
                <a:gd name="T18" fmla="*/ 53 w 56"/>
                <a:gd name="T19" fmla="*/ 94 h 154"/>
                <a:gd name="T20" fmla="*/ 33 w 56"/>
                <a:gd name="T21" fmla="*/ 37 h 154"/>
                <a:gd name="T22" fmla="*/ 12 w 56"/>
                <a:gd name="T23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6" h="154">
                  <a:moveTo>
                    <a:pt x="12" y="0"/>
                  </a:moveTo>
                  <a:cubicBezTo>
                    <a:pt x="12" y="0"/>
                    <a:pt x="11" y="0"/>
                    <a:pt x="10" y="0"/>
                  </a:cubicBezTo>
                  <a:cubicBezTo>
                    <a:pt x="10" y="6"/>
                    <a:pt x="7" y="9"/>
                    <a:pt x="0" y="9"/>
                  </a:cubicBezTo>
                  <a:cubicBezTo>
                    <a:pt x="1" y="11"/>
                    <a:pt x="2" y="13"/>
                    <a:pt x="3" y="14"/>
                  </a:cubicBezTo>
                  <a:cubicBezTo>
                    <a:pt x="8" y="24"/>
                    <a:pt x="15" y="34"/>
                    <a:pt x="20" y="45"/>
                  </a:cubicBezTo>
                  <a:cubicBezTo>
                    <a:pt x="30" y="65"/>
                    <a:pt x="38" y="86"/>
                    <a:pt x="39" y="109"/>
                  </a:cubicBezTo>
                  <a:cubicBezTo>
                    <a:pt x="40" y="122"/>
                    <a:pt x="39" y="134"/>
                    <a:pt x="39" y="147"/>
                  </a:cubicBezTo>
                  <a:cubicBezTo>
                    <a:pt x="39" y="148"/>
                    <a:pt x="39" y="151"/>
                    <a:pt x="40" y="151"/>
                  </a:cubicBezTo>
                  <a:cubicBezTo>
                    <a:pt x="44" y="154"/>
                    <a:pt x="53" y="150"/>
                    <a:pt x="54" y="145"/>
                  </a:cubicBezTo>
                  <a:cubicBezTo>
                    <a:pt x="56" y="128"/>
                    <a:pt x="56" y="111"/>
                    <a:pt x="53" y="94"/>
                  </a:cubicBezTo>
                  <a:cubicBezTo>
                    <a:pt x="49" y="74"/>
                    <a:pt x="42" y="55"/>
                    <a:pt x="33" y="37"/>
                  </a:cubicBezTo>
                  <a:cubicBezTo>
                    <a:pt x="26" y="24"/>
                    <a:pt x="19" y="12"/>
                    <a:pt x="12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5" name="Freeform 24"/>
            <p:cNvSpPr>
              <a:spLocks/>
            </p:cNvSpPr>
            <p:nvPr/>
          </p:nvSpPr>
          <p:spPr bwMode="auto">
            <a:xfrm>
              <a:off x="8421688" y="3040064"/>
              <a:ext cx="33338" cy="34925"/>
            </a:xfrm>
            <a:custGeom>
              <a:avLst/>
              <a:gdLst>
                <a:gd name="T0" fmla="*/ 0 w 15"/>
                <a:gd name="T1" fmla="*/ 10 h 16"/>
                <a:gd name="T2" fmla="*/ 4 w 15"/>
                <a:gd name="T3" fmla="*/ 14 h 16"/>
                <a:gd name="T4" fmla="*/ 10 w 15"/>
                <a:gd name="T5" fmla="*/ 15 h 16"/>
                <a:gd name="T6" fmla="*/ 12 w 15"/>
                <a:gd name="T7" fmla="*/ 11 h 16"/>
                <a:gd name="T8" fmla="*/ 15 w 15"/>
                <a:gd name="T9" fmla="*/ 6 h 16"/>
                <a:gd name="T10" fmla="*/ 10 w 15"/>
                <a:gd name="T11" fmla="*/ 1 h 16"/>
                <a:gd name="T12" fmla="*/ 0 w 15"/>
                <a:gd name="T13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6">
                  <a:moveTo>
                    <a:pt x="0" y="10"/>
                  </a:moveTo>
                  <a:cubicBezTo>
                    <a:pt x="1" y="12"/>
                    <a:pt x="3" y="13"/>
                    <a:pt x="4" y="14"/>
                  </a:cubicBezTo>
                  <a:cubicBezTo>
                    <a:pt x="6" y="15"/>
                    <a:pt x="8" y="16"/>
                    <a:pt x="10" y="15"/>
                  </a:cubicBezTo>
                  <a:cubicBezTo>
                    <a:pt x="11" y="15"/>
                    <a:pt x="11" y="13"/>
                    <a:pt x="12" y="11"/>
                  </a:cubicBezTo>
                  <a:cubicBezTo>
                    <a:pt x="13" y="10"/>
                    <a:pt x="13" y="8"/>
                    <a:pt x="15" y="6"/>
                  </a:cubicBezTo>
                  <a:cubicBezTo>
                    <a:pt x="13" y="4"/>
                    <a:pt x="12" y="2"/>
                    <a:pt x="10" y="1"/>
                  </a:cubicBezTo>
                  <a:cubicBezTo>
                    <a:pt x="2" y="0"/>
                    <a:pt x="0" y="4"/>
                    <a:pt x="0" y="1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6" name="自由: 形状 135"/>
            <p:cNvSpPr>
              <a:spLocks/>
            </p:cNvSpPr>
            <p:nvPr/>
          </p:nvSpPr>
          <p:spPr bwMode="auto">
            <a:xfrm>
              <a:off x="7769225" y="2617081"/>
              <a:ext cx="665163" cy="530651"/>
            </a:xfrm>
            <a:custGeom>
              <a:avLst/>
              <a:gdLst>
                <a:gd name="connsiteX0" fmla="*/ 340509 w 665163"/>
                <a:gd name="connsiteY0" fmla="*/ 21345 h 530651"/>
                <a:gd name="connsiteX1" fmla="*/ 312557 w 665163"/>
                <a:gd name="connsiteY1" fmla="*/ 25652 h 530651"/>
                <a:gd name="connsiteX2" fmla="*/ 291055 w 665163"/>
                <a:gd name="connsiteY2" fmla="*/ 34267 h 530651"/>
                <a:gd name="connsiteX3" fmla="*/ 224400 w 665163"/>
                <a:gd name="connsiteY3" fmla="*/ 126875 h 530651"/>
                <a:gd name="connsiteX4" fmla="*/ 250202 w 665163"/>
                <a:gd name="connsiteY4" fmla="*/ 219483 h 530651"/>
                <a:gd name="connsiteX5" fmla="*/ 448017 w 665163"/>
                <a:gd name="connsiteY5" fmla="*/ 327166 h 530651"/>
                <a:gd name="connsiteX6" fmla="*/ 480269 w 665163"/>
                <a:gd name="connsiteY6" fmla="*/ 325013 h 530651"/>
                <a:gd name="connsiteX7" fmla="*/ 553375 w 665163"/>
                <a:gd name="connsiteY7" fmla="*/ 241020 h 530651"/>
                <a:gd name="connsiteX8" fmla="*/ 536173 w 665163"/>
                <a:gd name="connsiteY8" fmla="*/ 131182 h 530651"/>
                <a:gd name="connsiteX9" fmla="*/ 443717 w 665163"/>
                <a:gd name="connsiteY9" fmla="*/ 36421 h 530651"/>
                <a:gd name="connsiteX10" fmla="*/ 377062 w 665163"/>
                <a:gd name="connsiteY10" fmla="*/ 23499 h 530651"/>
                <a:gd name="connsiteX11" fmla="*/ 340509 w 665163"/>
                <a:gd name="connsiteY11" fmla="*/ 21345 h 530651"/>
                <a:gd name="connsiteX12" fmla="*/ 413305 w 665163"/>
                <a:gd name="connsiteY12" fmla="*/ 2934 h 530651"/>
                <a:gd name="connsiteX13" fmla="*/ 464969 w 665163"/>
                <a:gd name="connsiteY13" fmla="*/ 22231 h 530651"/>
                <a:gd name="connsiteX14" fmla="*/ 581211 w 665163"/>
                <a:gd name="connsiteY14" fmla="*/ 206622 h 530651"/>
                <a:gd name="connsiteX15" fmla="*/ 544616 w 665163"/>
                <a:gd name="connsiteY15" fmla="*/ 300961 h 530651"/>
                <a:gd name="connsiteX16" fmla="*/ 540311 w 665163"/>
                <a:gd name="connsiteY16" fmla="*/ 307393 h 530651"/>
                <a:gd name="connsiteX17" fmla="*/ 589821 w 665163"/>
                <a:gd name="connsiteY17" fmla="*/ 339554 h 530651"/>
                <a:gd name="connsiteX18" fmla="*/ 630721 w 665163"/>
                <a:gd name="connsiteY18" fmla="*/ 376004 h 530651"/>
                <a:gd name="connsiteX19" fmla="*/ 645789 w 665163"/>
                <a:gd name="connsiteY19" fmla="*/ 386724 h 530651"/>
                <a:gd name="connsiteX20" fmla="*/ 665163 w 665163"/>
                <a:gd name="connsiteY20" fmla="*/ 414597 h 530651"/>
                <a:gd name="connsiteX21" fmla="*/ 643637 w 665163"/>
                <a:gd name="connsiteY21" fmla="*/ 433894 h 530651"/>
                <a:gd name="connsiteX22" fmla="*/ 630721 w 665163"/>
                <a:gd name="connsiteY22" fmla="*/ 423173 h 530651"/>
                <a:gd name="connsiteX23" fmla="*/ 583363 w 665163"/>
                <a:gd name="connsiteY23" fmla="*/ 466055 h 530651"/>
                <a:gd name="connsiteX24" fmla="*/ 454205 w 665163"/>
                <a:gd name="connsiteY24" fmla="*/ 508936 h 530651"/>
                <a:gd name="connsiteX25" fmla="*/ 254011 w 665163"/>
                <a:gd name="connsiteY25" fmla="*/ 530377 h 530651"/>
                <a:gd name="connsiteX26" fmla="*/ 111937 w 665163"/>
                <a:gd name="connsiteY26" fmla="*/ 504648 h 530651"/>
                <a:gd name="connsiteX27" fmla="*/ 105479 w 665163"/>
                <a:gd name="connsiteY27" fmla="*/ 502504 h 530651"/>
                <a:gd name="connsiteX28" fmla="*/ 71037 w 665163"/>
                <a:gd name="connsiteY28" fmla="*/ 496072 h 530651"/>
                <a:gd name="connsiteX29" fmla="*/ 25832 w 665163"/>
                <a:gd name="connsiteY29" fmla="*/ 502504 h 530651"/>
                <a:gd name="connsiteX30" fmla="*/ 15069 w 665163"/>
                <a:gd name="connsiteY30" fmla="*/ 506792 h 530651"/>
                <a:gd name="connsiteX31" fmla="*/ 0 w 665163"/>
                <a:gd name="connsiteY31" fmla="*/ 500360 h 530651"/>
                <a:gd name="connsiteX32" fmla="*/ 4306 w 665163"/>
                <a:gd name="connsiteY32" fmla="*/ 487496 h 530651"/>
                <a:gd name="connsiteX33" fmla="*/ 90411 w 665163"/>
                <a:gd name="connsiteY33" fmla="*/ 474631 h 530651"/>
                <a:gd name="connsiteX34" fmla="*/ 116242 w 665163"/>
                <a:gd name="connsiteY34" fmla="*/ 487496 h 530651"/>
                <a:gd name="connsiteX35" fmla="*/ 148532 w 665163"/>
                <a:gd name="connsiteY35" fmla="*/ 493928 h 530651"/>
                <a:gd name="connsiteX36" fmla="*/ 320742 w 665163"/>
                <a:gd name="connsiteY36" fmla="*/ 513224 h 530651"/>
                <a:gd name="connsiteX37" fmla="*/ 508021 w 665163"/>
                <a:gd name="connsiteY37" fmla="*/ 478919 h 530651"/>
                <a:gd name="connsiteX38" fmla="*/ 572600 w 665163"/>
                <a:gd name="connsiteY38" fmla="*/ 453190 h 530651"/>
                <a:gd name="connsiteX39" fmla="*/ 607042 w 665163"/>
                <a:gd name="connsiteY39" fmla="*/ 414597 h 530651"/>
                <a:gd name="connsiteX40" fmla="*/ 602737 w 665163"/>
                <a:gd name="connsiteY40" fmla="*/ 388868 h 530651"/>
                <a:gd name="connsiteX41" fmla="*/ 520937 w 665163"/>
                <a:gd name="connsiteY41" fmla="*/ 328834 h 530651"/>
                <a:gd name="connsiteX42" fmla="*/ 508021 w 665163"/>
                <a:gd name="connsiteY42" fmla="*/ 328834 h 530651"/>
                <a:gd name="connsiteX43" fmla="*/ 471426 w 665163"/>
                <a:gd name="connsiteY43" fmla="*/ 341698 h 530651"/>
                <a:gd name="connsiteX44" fmla="*/ 424069 w 665163"/>
                <a:gd name="connsiteY44" fmla="*/ 339554 h 530651"/>
                <a:gd name="connsiteX45" fmla="*/ 245400 w 665163"/>
                <a:gd name="connsiteY45" fmla="*/ 253791 h 530651"/>
                <a:gd name="connsiteX46" fmla="*/ 202348 w 665163"/>
                <a:gd name="connsiteY46" fmla="*/ 172316 h 530651"/>
                <a:gd name="connsiteX47" fmla="*/ 271232 w 665163"/>
                <a:gd name="connsiteY47" fmla="*/ 28663 h 530651"/>
                <a:gd name="connsiteX48" fmla="*/ 413305 w 665163"/>
                <a:gd name="connsiteY48" fmla="*/ 2934 h 530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665163" h="530651">
                  <a:moveTo>
                    <a:pt x="340509" y="21345"/>
                  </a:moveTo>
                  <a:cubicBezTo>
                    <a:pt x="331908" y="23499"/>
                    <a:pt x="321158" y="23499"/>
                    <a:pt x="312557" y="25652"/>
                  </a:cubicBezTo>
                  <a:cubicBezTo>
                    <a:pt x="306106" y="25652"/>
                    <a:pt x="299656" y="29960"/>
                    <a:pt x="291055" y="34267"/>
                  </a:cubicBezTo>
                  <a:cubicBezTo>
                    <a:pt x="252352" y="51497"/>
                    <a:pt x="226551" y="81648"/>
                    <a:pt x="224400" y="126875"/>
                  </a:cubicBezTo>
                  <a:cubicBezTo>
                    <a:pt x="222250" y="159180"/>
                    <a:pt x="230851" y="191485"/>
                    <a:pt x="250202" y="219483"/>
                  </a:cubicBezTo>
                  <a:cubicBezTo>
                    <a:pt x="297506" y="290554"/>
                    <a:pt x="364161" y="325013"/>
                    <a:pt x="448017" y="327166"/>
                  </a:cubicBezTo>
                  <a:cubicBezTo>
                    <a:pt x="458768" y="327166"/>
                    <a:pt x="469518" y="329320"/>
                    <a:pt x="480269" y="325013"/>
                  </a:cubicBezTo>
                  <a:cubicBezTo>
                    <a:pt x="518972" y="309937"/>
                    <a:pt x="544774" y="284093"/>
                    <a:pt x="553375" y="241020"/>
                  </a:cubicBezTo>
                  <a:cubicBezTo>
                    <a:pt x="561975" y="202254"/>
                    <a:pt x="553375" y="165641"/>
                    <a:pt x="536173" y="131182"/>
                  </a:cubicBezTo>
                  <a:cubicBezTo>
                    <a:pt x="516822" y="90263"/>
                    <a:pt x="493170" y="53650"/>
                    <a:pt x="443717" y="36421"/>
                  </a:cubicBezTo>
                  <a:cubicBezTo>
                    <a:pt x="422215" y="27806"/>
                    <a:pt x="400713" y="23499"/>
                    <a:pt x="377062" y="23499"/>
                  </a:cubicBezTo>
                  <a:cubicBezTo>
                    <a:pt x="364161" y="23499"/>
                    <a:pt x="351260" y="21345"/>
                    <a:pt x="340509" y="21345"/>
                  </a:cubicBezTo>
                  <a:close/>
                  <a:moveTo>
                    <a:pt x="413305" y="2934"/>
                  </a:moveTo>
                  <a:cubicBezTo>
                    <a:pt x="430526" y="7223"/>
                    <a:pt x="449900" y="13655"/>
                    <a:pt x="464969" y="22231"/>
                  </a:cubicBezTo>
                  <a:cubicBezTo>
                    <a:pt x="538158" y="60824"/>
                    <a:pt x="576905" y="125147"/>
                    <a:pt x="581211" y="206622"/>
                  </a:cubicBezTo>
                  <a:cubicBezTo>
                    <a:pt x="583363" y="243071"/>
                    <a:pt x="570447" y="275232"/>
                    <a:pt x="544616" y="300961"/>
                  </a:cubicBezTo>
                  <a:cubicBezTo>
                    <a:pt x="542463" y="303105"/>
                    <a:pt x="542463" y="305249"/>
                    <a:pt x="540311" y="307393"/>
                  </a:cubicBezTo>
                  <a:cubicBezTo>
                    <a:pt x="557532" y="318114"/>
                    <a:pt x="574753" y="328834"/>
                    <a:pt x="589821" y="339554"/>
                  </a:cubicBezTo>
                  <a:cubicBezTo>
                    <a:pt x="604890" y="352419"/>
                    <a:pt x="617805" y="365283"/>
                    <a:pt x="630721" y="376004"/>
                  </a:cubicBezTo>
                  <a:cubicBezTo>
                    <a:pt x="637179" y="380292"/>
                    <a:pt x="641484" y="384580"/>
                    <a:pt x="645789" y="386724"/>
                  </a:cubicBezTo>
                  <a:cubicBezTo>
                    <a:pt x="652247" y="395300"/>
                    <a:pt x="658705" y="403877"/>
                    <a:pt x="665163" y="414597"/>
                  </a:cubicBezTo>
                  <a:cubicBezTo>
                    <a:pt x="652247" y="414597"/>
                    <a:pt x="643637" y="418885"/>
                    <a:pt x="643637" y="433894"/>
                  </a:cubicBezTo>
                  <a:cubicBezTo>
                    <a:pt x="637179" y="429606"/>
                    <a:pt x="635026" y="427461"/>
                    <a:pt x="630721" y="423173"/>
                  </a:cubicBezTo>
                  <a:cubicBezTo>
                    <a:pt x="617805" y="440326"/>
                    <a:pt x="602737" y="457478"/>
                    <a:pt x="583363" y="466055"/>
                  </a:cubicBezTo>
                  <a:cubicBezTo>
                    <a:pt x="542463" y="485351"/>
                    <a:pt x="499411" y="498216"/>
                    <a:pt x="454205" y="508936"/>
                  </a:cubicBezTo>
                  <a:cubicBezTo>
                    <a:pt x="389626" y="521801"/>
                    <a:pt x="322895" y="532521"/>
                    <a:pt x="254011" y="530377"/>
                  </a:cubicBezTo>
                  <a:cubicBezTo>
                    <a:pt x="204500" y="528233"/>
                    <a:pt x="157142" y="519657"/>
                    <a:pt x="111937" y="504648"/>
                  </a:cubicBezTo>
                  <a:cubicBezTo>
                    <a:pt x="109784" y="502504"/>
                    <a:pt x="107632" y="500360"/>
                    <a:pt x="105479" y="502504"/>
                  </a:cubicBezTo>
                  <a:cubicBezTo>
                    <a:pt x="92563" y="506792"/>
                    <a:pt x="81800" y="500360"/>
                    <a:pt x="71037" y="496072"/>
                  </a:cubicBezTo>
                  <a:cubicBezTo>
                    <a:pt x="55969" y="489640"/>
                    <a:pt x="38748" y="487496"/>
                    <a:pt x="25832" y="502504"/>
                  </a:cubicBezTo>
                  <a:cubicBezTo>
                    <a:pt x="21527" y="504648"/>
                    <a:pt x="17221" y="506792"/>
                    <a:pt x="15069" y="506792"/>
                  </a:cubicBezTo>
                  <a:cubicBezTo>
                    <a:pt x="8611" y="504648"/>
                    <a:pt x="4306" y="502504"/>
                    <a:pt x="0" y="500360"/>
                  </a:cubicBezTo>
                  <a:cubicBezTo>
                    <a:pt x="0" y="496072"/>
                    <a:pt x="2153" y="489640"/>
                    <a:pt x="4306" y="487496"/>
                  </a:cubicBezTo>
                  <a:cubicBezTo>
                    <a:pt x="30137" y="466055"/>
                    <a:pt x="60274" y="466055"/>
                    <a:pt x="90411" y="474631"/>
                  </a:cubicBezTo>
                  <a:cubicBezTo>
                    <a:pt x="99021" y="478919"/>
                    <a:pt x="107632" y="483207"/>
                    <a:pt x="116242" y="487496"/>
                  </a:cubicBezTo>
                  <a:cubicBezTo>
                    <a:pt x="127005" y="489640"/>
                    <a:pt x="137769" y="489640"/>
                    <a:pt x="148532" y="493928"/>
                  </a:cubicBezTo>
                  <a:cubicBezTo>
                    <a:pt x="204500" y="513224"/>
                    <a:pt x="262621" y="517513"/>
                    <a:pt x="320742" y="513224"/>
                  </a:cubicBezTo>
                  <a:cubicBezTo>
                    <a:pt x="385321" y="508936"/>
                    <a:pt x="447747" y="498216"/>
                    <a:pt x="508021" y="478919"/>
                  </a:cubicBezTo>
                  <a:cubicBezTo>
                    <a:pt x="529547" y="470343"/>
                    <a:pt x="553226" y="461767"/>
                    <a:pt x="572600" y="453190"/>
                  </a:cubicBezTo>
                  <a:cubicBezTo>
                    <a:pt x="589821" y="444614"/>
                    <a:pt x="598432" y="429606"/>
                    <a:pt x="607042" y="414597"/>
                  </a:cubicBezTo>
                  <a:cubicBezTo>
                    <a:pt x="613500" y="401733"/>
                    <a:pt x="613500" y="401733"/>
                    <a:pt x="602737" y="388868"/>
                  </a:cubicBezTo>
                  <a:cubicBezTo>
                    <a:pt x="579058" y="365283"/>
                    <a:pt x="551074" y="343842"/>
                    <a:pt x="520937" y="328834"/>
                  </a:cubicBezTo>
                  <a:cubicBezTo>
                    <a:pt x="516632" y="326690"/>
                    <a:pt x="512326" y="326690"/>
                    <a:pt x="508021" y="328834"/>
                  </a:cubicBezTo>
                  <a:cubicBezTo>
                    <a:pt x="495105" y="330978"/>
                    <a:pt x="484342" y="339554"/>
                    <a:pt x="471426" y="341698"/>
                  </a:cubicBezTo>
                  <a:cubicBezTo>
                    <a:pt x="456358" y="343842"/>
                    <a:pt x="439137" y="341698"/>
                    <a:pt x="424069" y="339554"/>
                  </a:cubicBezTo>
                  <a:cubicBezTo>
                    <a:pt x="353032" y="335266"/>
                    <a:pt x="290605" y="309537"/>
                    <a:pt x="245400" y="253791"/>
                  </a:cubicBezTo>
                  <a:cubicBezTo>
                    <a:pt x="226027" y="230206"/>
                    <a:pt x="210958" y="202333"/>
                    <a:pt x="202348" y="172316"/>
                  </a:cubicBezTo>
                  <a:cubicBezTo>
                    <a:pt x="187279" y="112282"/>
                    <a:pt x="215263" y="56536"/>
                    <a:pt x="271232" y="28663"/>
                  </a:cubicBezTo>
                  <a:cubicBezTo>
                    <a:pt x="316437" y="5079"/>
                    <a:pt x="363795" y="-5642"/>
                    <a:pt x="413305" y="293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7" name="Freeform 40"/>
            <p:cNvSpPr>
              <a:spLocks/>
            </p:cNvSpPr>
            <p:nvPr/>
          </p:nvSpPr>
          <p:spPr bwMode="auto">
            <a:xfrm>
              <a:off x="8097838" y="3405189"/>
              <a:ext cx="436563" cy="596900"/>
            </a:xfrm>
            <a:custGeom>
              <a:avLst/>
              <a:gdLst>
                <a:gd name="T0" fmla="*/ 2 w 203"/>
                <a:gd name="T1" fmla="*/ 278 h 278"/>
                <a:gd name="T2" fmla="*/ 1 w 203"/>
                <a:gd name="T3" fmla="*/ 268 h 278"/>
                <a:gd name="T4" fmla="*/ 12 w 203"/>
                <a:gd name="T5" fmla="*/ 258 h 278"/>
                <a:gd name="T6" fmla="*/ 69 w 203"/>
                <a:gd name="T7" fmla="*/ 249 h 278"/>
                <a:gd name="T8" fmla="*/ 77 w 203"/>
                <a:gd name="T9" fmla="*/ 243 h 278"/>
                <a:gd name="T10" fmla="*/ 73 w 203"/>
                <a:gd name="T11" fmla="*/ 210 h 278"/>
                <a:gd name="T12" fmla="*/ 50 w 203"/>
                <a:gd name="T13" fmla="*/ 146 h 278"/>
                <a:gd name="T14" fmla="*/ 46 w 203"/>
                <a:gd name="T15" fmla="*/ 135 h 278"/>
                <a:gd name="T16" fmla="*/ 49 w 203"/>
                <a:gd name="T17" fmla="*/ 90 h 278"/>
                <a:gd name="T18" fmla="*/ 121 w 203"/>
                <a:gd name="T19" fmla="*/ 20 h 278"/>
                <a:gd name="T20" fmla="*/ 194 w 203"/>
                <a:gd name="T21" fmla="*/ 1 h 278"/>
                <a:gd name="T22" fmla="*/ 202 w 203"/>
                <a:gd name="T23" fmla="*/ 4 h 278"/>
                <a:gd name="T24" fmla="*/ 195 w 203"/>
                <a:gd name="T25" fmla="*/ 10 h 278"/>
                <a:gd name="T26" fmla="*/ 158 w 203"/>
                <a:gd name="T27" fmla="*/ 17 h 278"/>
                <a:gd name="T28" fmla="*/ 79 w 203"/>
                <a:gd name="T29" fmla="*/ 62 h 278"/>
                <a:gd name="T30" fmla="*/ 56 w 203"/>
                <a:gd name="T31" fmla="*/ 110 h 278"/>
                <a:gd name="T32" fmla="*/ 59 w 203"/>
                <a:gd name="T33" fmla="*/ 126 h 278"/>
                <a:gd name="T34" fmla="*/ 76 w 203"/>
                <a:gd name="T35" fmla="*/ 169 h 278"/>
                <a:gd name="T36" fmla="*/ 91 w 203"/>
                <a:gd name="T37" fmla="*/ 217 h 278"/>
                <a:gd name="T38" fmla="*/ 89 w 203"/>
                <a:gd name="T39" fmla="*/ 252 h 278"/>
                <a:gd name="T40" fmla="*/ 73 w 203"/>
                <a:gd name="T41" fmla="*/ 262 h 278"/>
                <a:gd name="T42" fmla="*/ 35 w 203"/>
                <a:gd name="T43" fmla="*/ 261 h 278"/>
                <a:gd name="T44" fmla="*/ 8 w 203"/>
                <a:gd name="T45" fmla="*/ 274 h 278"/>
                <a:gd name="T46" fmla="*/ 2 w 203"/>
                <a:gd name="T47" fmla="*/ 278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03" h="278">
                  <a:moveTo>
                    <a:pt x="2" y="278"/>
                  </a:moveTo>
                  <a:cubicBezTo>
                    <a:pt x="2" y="274"/>
                    <a:pt x="0" y="270"/>
                    <a:pt x="1" y="268"/>
                  </a:cubicBezTo>
                  <a:cubicBezTo>
                    <a:pt x="4" y="264"/>
                    <a:pt x="7" y="260"/>
                    <a:pt x="12" y="258"/>
                  </a:cubicBezTo>
                  <a:cubicBezTo>
                    <a:pt x="30" y="250"/>
                    <a:pt x="49" y="247"/>
                    <a:pt x="69" y="249"/>
                  </a:cubicBezTo>
                  <a:cubicBezTo>
                    <a:pt x="76" y="250"/>
                    <a:pt x="76" y="250"/>
                    <a:pt x="77" y="243"/>
                  </a:cubicBezTo>
                  <a:cubicBezTo>
                    <a:pt x="78" y="232"/>
                    <a:pt x="77" y="220"/>
                    <a:pt x="73" y="210"/>
                  </a:cubicBezTo>
                  <a:cubicBezTo>
                    <a:pt x="66" y="188"/>
                    <a:pt x="58" y="167"/>
                    <a:pt x="50" y="146"/>
                  </a:cubicBezTo>
                  <a:cubicBezTo>
                    <a:pt x="49" y="143"/>
                    <a:pt x="47" y="139"/>
                    <a:pt x="46" y="135"/>
                  </a:cubicBezTo>
                  <a:cubicBezTo>
                    <a:pt x="38" y="120"/>
                    <a:pt x="42" y="105"/>
                    <a:pt x="49" y="90"/>
                  </a:cubicBezTo>
                  <a:cubicBezTo>
                    <a:pt x="63" y="56"/>
                    <a:pt x="87" y="33"/>
                    <a:pt x="121" y="20"/>
                  </a:cubicBezTo>
                  <a:cubicBezTo>
                    <a:pt x="144" y="10"/>
                    <a:pt x="169" y="5"/>
                    <a:pt x="194" y="1"/>
                  </a:cubicBezTo>
                  <a:cubicBezTo>
                    <a:pt x="197" y="0"/>
                    <a:pt x="201" y="0"/>
                    <a:pt x="202" y="4"/>
                  </a:cubicBezTo>
                  <a:cubicBezTo>
                    <a:pt x="203" y="8"/>
                    <a:pt x="198" y="9"/>
                    <a:pt x="195" y="10"/>
                  </a:cubicBezTo>
                  <a:cubicBezTo>
                    <a:pt x="183" y="13"/>
                    <a:pt x="171" y="14"/>
                    <a:pt x="158" y="17"/>
                  </a:cubicBezTo>
                  <a:cubicBezTo>
                    <a:pt x="128" y="24"/>
                    <a:pt x="100" y="37"/>
                    <a:pt x="79" y="62"/>
                  </a:cubicBezTo>
                  <a:cubicBezTo>
                    <a:pt x="68" y="76"/>
                    <a:pt x="61" y="92"/>
                    <a:pt x="56" y="110"/>
                  </a:cubicBezTo>
                  <a:cubicBezTo>
                    <a:pt x="55" y="115"/>
                    <a:pt x="57" y="121"/>
                    <a:pt x="59" y="126"/>
                  </a:cubicBezTo>
                  <a:cubicBezTo>
                    <a:pt x="64" y="141"/>
                    <a:pt x="71" y="155"/>
                    <a:pt x="76" y="169"/>
                  </a:cubicBezTo>
                  <a:cubicBezTo>
                    <a:pt x="81" y="185"/>
                    <a:pt x="87" y="201"/>
                    <a:pt x="91" y="217"/>
                  </a:cubicBezTo>
                  <a:cubicBezTo>
                    <a:pt x="94" y="228"/>
                    <a:pt x="93" y="240"/>
                    <a:pt x="89" y="252"/>
                  </a:cubicBezTo>
                  <a:cubicBezTo>
                    <a:pt x="87" y="258"/>
                    <a:pt x="79" y="262"/>
                    <a:pt x="73" y="262"/>
                  </a:cubicBezTo>
                  <a:cubicBezTo>
                    <a:pt x="60" y="261"/>
                    <a:pt x="47" y="261"/>
                    <a:pt x="35" y="261"/>
                  </a:cubicBezTo>
                  <a:cubicBezTo>
                    <a:pt x="24" y="261"/>
                    <a:pt x="16" y="267"/>
                    <a:pt x="8" y="274"/>
                  </a:cubicBezTo>
                  <a:cubicBezTo>
                    <a:pt x="6" y="275"/>
                    <a:pt x="5" y="276"/>
                    <a:pt x="2" y="27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8" name="Freeform 41"/>
            <p:cNvSpPr>
              <a:spLocks/>
            </p:cNvSpPr>
            <p:nvPr/>
          </p:nvSpPr>
          <p:spPr bwMode="auto">
            <a:xfrm>
              <a:off x="7750175" y="3159126"/>
              <a:ext cx="750888" cy="265113"/>
            </a:xfrm>
            <a:custGeom>
              <a:avLst/>
              <a:gdLst>
                <a:gd name="T0" fmla="*/ 0 w 349"/>
                <a:gd name="T1" fmla="*/ 62 h 124"/>
                <a:gd name="T2" fmla="*/ 6 w 349"/>
                <a:gd name="T3" fmla="*/ 58 h 124"/>
                <a:gd name="T4" fmla="*/ 14 w 349"/>
                <a:gd name="T5" fmla="*/ 55 h 124"/>
                <a:gd name="T6" fmla="*/ 19 w 349"/>
                <a:gd name="T7" fmla="*/ 55 h 124"/>
                <a:gd name="T8" fmla="*/ 63 w 349"/>
                <a:gd name="T9" fmla="*/ 95 h 124"/>
                <a:gd name="T10" fmla="*/ 72 w 349"/>
                <a:gd name="T11" fmla="*/ 111 h 124"/>
                <a:gd name="T12" fmla="*/ 78 w 349"/>
                <a:gd name="T13" fmla="*/ 113 h 124"/>
                <a:gd name="T14" fmla="*/ 103 w 349"/>
                <a:gd name="T15" fmla="*/ 92 h 124"/>
                <a:gd name="T16" fmla="*/ 144 w 349"/>
                <a:gd name="T17" fmla="*/ 37 h 124"/>
                <a:gd name="T18" fmla="*/ 149 w 349"/>
                <a:gd name="T19" fmla="*/ 30 h 124"/>
                <a:gd name="T20" fmla="*/ 185 w 349"/>
                <a:gd name="T21" fmla="*/ 6 h 124"/>
                <a:gd name="T22" fmla="*/ 241 w 349"/>
                <a:gd name="T23" fmla="*/ 3 h 124"/>
                <a:gd name="T24" fmla="*/ 294 w 349"/>
                <a:gd name="T25" fmla="*/ 25 h 124"/>
                <a:gd name="T26" fmla="*/ 346 w 349"/>
                <a:gd name="T27" fmla="*/ 72 h 124"/>
                <a:gd name="T28" fmla="*/ 344 w 349"/>
                <a:gd name="T29" fmla="*/ 79 h 124"/>
                <a:gd name="T30" fmla="*/ 331 w 349"/>
                <a:gd name="T31" fmla="*/ 76 h 124"/>
                <a:gd name="T32" fmla="*/ 277 w 349"/>
                <a:gd name="T33" fmla="*/ 28 h 124"/>
                <a:gd name="T34" fmla="*/ 184 w 349"/>
                <a:gd name="T35" fmla="*/ 12 h 124"/>
                <a:gd name="T36" fmla="*/ 168 w 349"/>
                <a:gd name="T37" fmla="*/ 22 h 124"/>
                <a:gd name="T38" fmla="*/ 133 w 349"/>
                <a:gd name="T39" fmla="*/ 72 h 124"/>
                <a:gd name="T40" fmla="*/ 93 w 349"/>
                <a:gd name="T41" fmla="*/ 113 h 124"/>
                <a:gd name="T42" fmla="*/ 72 w 349"/>
                <a:gd name="T43" fmla="*/ 122 h 124"/>
                <a:gd name="T44" fmla="*/ 57 w 349"/>
                <a:gd name="T45" fmla="*/ 114 h 124"/>
                <a:gd name="T46" fmla="*/ 43 w 349"/>
                <a:gd name="T47" fmla="*/ 88 h 124"/>
                <a:gd name="T48" fmla="*/ 40 w 349"/>
                <a:gd name="T49" fmla="*/ 84 h 124"/>
                <a:gd name="T50" fmla="*/ 3 w 349"/>
                <a:gd name="T51" fmla="*/ 64 h 124"/>
                <a:gd name="T52" fmla="*/ 0 w 349"/>
                <a:gd name="T53" fmla="*/ 63 h 124"/>
                <a:gd name="T54" fmla="*/ 0 w 349"/>
                <a:gd name="T55" fmla="*/ 6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49" h="124">
                  <a:moveTo>
                    <a:pt x="0" y="62"/>
                  </a:moveTo>
                  <a:cubicBezTo>
                    <a:pt x="2" y="61"/>
                    <a:pt x="4" y="60"/>
                    <a:pt x="6" y="58"/>
                  </a:cubicBezTo>
                  <a:cubicBezTo>
                    <a:pt x="9" y="57"/>
                    <a:pt x="12" y="59"/>
                    <a:pt x="14" y="55"/>
                  </a:cubicBezTo>
                  <a:cubicBezTo>
                    <a:pt x="14" y="54"/>
                    <a:pt x="18" y="54"/>
                    <a:pt x="19" y="55"/>
                  </a:cubicBezTo>
                  <a:cubicBezTo>
                    <a:pt x="35" y="67"/>
                    <a:pt x="53" y="77"/>
                    <a:pt x="63" y="95"/>
                  </a:cubicBezTo>
                  <a:cubicBezTo>
                    <a:pt x="66" y="100"/>
                    <a:pt x="70" y="106"/>
                    <a:pt x="72" y="111"/>
                  </a:cubicBezTo>
                  <a:cubicBezTo>
                    <a:pt x="74" y="114"/>
                    <a:pt x="75" y="115"/>
                    <a:pt x="78" y="113"/>
                  </a:cubicBezTo>
                  <a:cubicBezTo>
                    <a:pt x="89" y="109"/>
                    <a:pt x="97" y="101"/>
                    <a:pt x="103" y="92"/>
                  </a:cubicBezTo>
                  <a:cubicBezTo>
                    <a:pt x="117" y="74"/>
                    <a:pt x="131" y="55"/>
                    <a:pt x="144" y="37"/>
                  </a:cubicBezTo>
                  <a:cubicBezTo>
                    <a:pt x="146" y="34"/>
                    <a:pt x="147" y="32"/>
                    <a:pt x="149" y="30"/>
                  </a:cubicBezTo>
                  <a:cubicBezTo>
                    <a:pt x="157" y="15"/>
                    <a:pt x="170" y="9"/>
                    <a:pt x="185" y="6"/>
                  </a:cubicBezTo>
                  <a:cubicBezTo>
                    <a:pt x="204" y="2"/>
                    <a:pt x="223" y="0"/>
                    <a:pt x="241" y="3"/>
                  </a:cubicBezTo>
                  <a:cubicBezTo>
                    <a:pt x="261" y="6"/>
                    <a:pt x="278" y="14"/>
                    <a:pt x="294" y="25"/>
                  </a:cubicBezTo>
                  <a:cubicBezTo>
                    <a:pt x="313" y="38"/>
                    <a:pt x="330" y="55"/>
                    <a:pt x="346" y="72"/>
                  </a:cubicBezTo>
                  <a:cubicBezTo>
                    <a:pt x="349" y="75"/>
                    <a:pt x="349" y="77"/>
                    <a:pt x="344" y="79"/>
                  </a:cubicBezTo>
                  <a:cubicBezTo>
                    <a:pt x="338" y="82"/>
                    <a:pt x="336" y="81"/>
                    <a:pt x="331" y="76"/>
                  </a:cubicBezTo>
                  <a:cubicBezTo>
                    <a:pt x="315" y="58"/>
                    <a:pt x="298" y="41"/>
                    <a:pt x="277" y="28"/>
                  </a:cubicBezTo>
                  <a:cubicBezTo>
                    <a:pt x="248" y="10"/>
                    <a:pt x="217" y="4"/>
                    <a:pt x="184" y="12"/>
                  </a:cubicBezTo>
                  <a:cubicBezTo>
                    <a:pt x="177" y="14"/>
                    <a:pt x="172" y="17"/>
                    <a:pt x="168" y="22"/>
                  </a:cubicBezTo>
                  <a:cubicBezTo>
                    <a:pt x="156" y="39"/>
                    <a:pt x="145" y="56"/>
                    <a:pt x="133" y="72"/>
                  </a:cubicBezTo>
                  <a:cubicBezTo>
                    <a:pt x="122" y="88"/>
                    <a:pt x="110" y="103"/>
                    <a:pt x="93" y="113"/>
                  </a:cubicBezTo>
                  <a:cubicBezTo>
                    <a:pt x="86" y="117"/>
                    <a:pt x="79" y="119"/>
                    <a:pt x="72" y="122"/>
                  </a:cubicBezTo>
                  <a:cubicBezTo>
                    <a:pt x="65" y="124"/>
                    <a:pt x="61" y="121"/>
                    <a:pt x="57" y="114"/>
                  </a:cubicBezTo>
                  <a:cubicBezTo>
                    <a:pt x="53" y="106"/>
                    <a:pt x="48" y="97"/>
                    <a:pt x="43" y="88"/>
                  </a:cubicBezTo>
                  <a:cubicBezTo>
                    <a:pt x="42" y="87"/>
                    <a:pt x="41" y="85"/>
                    <a:pt x="40" y="84"/>
                  </a:cubicBezTo>
                  <a:cubicBezTo>
                    <a:pt x="28" y="76"/>
                    <a:pt x="17" y="66"/>
                    <a:pt x="3" y="64"/>
                  </a:cubicBezTo>
                  <a:cubicBezTo>
                    <a:pt x="2" y="64"/>
                    <a:pt x="1" y="63"/>
                    <a:pt x="0" y="63"/>
                  </a:cubicBezTo>
                  <a:cubicBezTo>
                    <a:pt x="0" y="63"/>
                    <a:pt x="0" y="62"/>
                    <a:pt x="0" y="6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9" name="Freeform 46"/>
            <p:cNvSpPr>
              <a:spLocks/>
            </p:cNvSpPr>
            <p:nvPr/>
          </p:nvSpPr>
          <p:spPr bwMode="auto">
            <a:xfrm>
              <a:off x="7628375" y="2977744"/>
              <a:ext cx="677425" cy="83200"/>
            </a:xfrm>
            <a:custGeom>
              <a:avLst/>
              <a:gdLst>
                <a:gd name="T0" fmla="*/ 8 w 314"/>
                <a:gd name="T1" fmla="*/ 14 h 41"/>
                <a:gd name="T2" fmla="*/ 13 w 314"/>
                <a:gd name="T3" fmla="*/ 25 h 41"/>
                <a:gd name="T4" fmla="*/ 11 w 314"/>
                <a:gd name="T5" fmla="*/ 26 h 41"/>
                <a:gd name="T6" fmla="*/ 0 w 314"/>
                <a:gd name="T7" fmla="*/ 2 h 41"/>
                <a:gd name="T8" fmla="*/ 25 w 314"/>
                <a:gd name="T9" fmla="*/ 6 h 41"/>
                <a:gd name="T10" fmla="*/ 103 w 314"/>
                <a:gd name="T11" fmla="*/ 20 h 41"/>
                <a:gd name="T12" fmla="*/ 210 w 314"/>
                <a:gd name="T13" fmla="*/ 28 h 41"/>
                <a:gd name="T14" fmla="*/ 278 w 314"/>
                <a:gd name="T15" fmla="*/ 18 h 41"/>
                <a:gd name="T16" fmla="*/ 300 w 314"/>
                <a:gd name="T17" fmla="*/ 4 h 41"/>
                <a:gd name="T18" fmla="*/ 305 w 314"/>
                <a:gd name="T19" fmla="*/ 1 h 41"/>
                <a:gd name="T20" fmla="*/ 314 w 314"/>
                <a:gd name="T21" fmla="*/ 1 h 41"/>
                <a:gd name="T22" fmla="*/ 311 w 314"/>
                <a:gd name="T23" fmla="*/ 9 h 41"/>
                <a:gd name="T24" fmla="*/ 284 w 314"/>
                <a:gd name="T25" fmla="*/ 27 h 41"/>
                <a:gd name="T26" fmla="*/ 236 w 314"/>
                <a:gd name="T27" fmla="*/ 35 h 41"/>
                <a:gd name="T28" fmla="*/ 204 w 314"/>
                <a:gd name="T29" fmla="*/ 39 h 41"/>
                <a:gd name="T30" fmla="*/ 120 w 314"/>
                <a:gd name="T31" fmla="*/ 33 h 41"/>
                <a:gd name="T32" fmla="*/ 12 w 314"/>
                <a:gd name="T33" fmla="*/ 15 h 41"/>
                <a:gd name="T34" fmla="*/ 8 w 314"/>
                <a:gd name="T35" fmla="*/ 14 h 41"/>
                <a:gd name="connsiteX0" fmla="*/ 261 w 10006"/>
                <a:gd name="connsiteY0" fmla="*/ 3280 h 9529"/>
                <a:gd name="connsiteX1" fmla="*/ 420 w 10006"/>
                <a:gd name="connsiteY1" fmla="*/ 5963 h 9529"/>
                <a:gd name="connsiteX2" fmla="*/ 6 w 10006"/>
                <a:gd name="connsiteY2" fmla="*/ 353 h 9529"/>
                <a:gd name="connsiteX3" fmla="*/ 802 w 10006"/>
                <a:gd name="connsiteY3" fmla="*/ 1328 h 9529"/>
                <a:gd name="connsiteX4" fmla="*/ 3286 w 10006"/>
                <a:gd name="connsiteY4" fmla="*/ 4743 h 9529"/>
                <a:gd name="connsiteX5" fmla="*/ 6694 w 10006"/>
                <a:gd name="connsiteY5" fmla="*/ 6694 h 9529"/>
                <a:gd name="connsiteX6" fmla="*/ 8860 w 10006"/>
                <a:gd name="connsiteY6" fmla="*/ 4255 h 9529"/>
                <a:gd name="connsiteX7" fmla="*/ 9560 w 10006"/>
                <a:gd name="connsiteY7" fmla="*/ 841 h 9529"/>
                <a:gd name="connsiteX8" fmla="*/ 9719 w 10006"/>
                <a:gd name="connsiteY8" fmla="*/ 109 h 9529"/>
                <a:gd name="connsiteX9" fmla="*/ 10006 w 10006"/>
                <a:gd name="connsiteY9" fmla="*/ 109 h 9529"/>
                <a:gd name="connsiteX10" fmla="*/ 9910 w 10006"/>
                <a:gd name="connsiteY10" fmla="*/ 2060 h 9529"/>
                <a:gd name="connsiteX11" fmla="*/ 9051 w 10006"/>
                <a:gd name="connsiteY11" fmla="*/ 6450 h 9529"/>
                <a:gd name="connsiteX12" fmla="*/ 7522 w 10006"/>
                <a:gd name="connsiteY12" fmla="*/ 8402 h 9529"/>
                <a:gd name="connsiteX13" fmla="*/ 6503 w 10006"/>
                <a:gd name="connsiteY13" fmla="*/ 9377 h 9529"/>
                <a:gd name="connsiteX14" fmla="*/ 3828 w 10006"/>
                <a:gd name="connsiteY14" fmla="*/ 7914 h 9529"/>
                <a:gd name="connsiteX15" fmla="*/ 388 w 10006"/>
                <a:gd name="connsiteY15" fmla="*/ 3524 h 9529"/>
                <a:gd name="connsiteX16" fmla="*/ 261 w 10006"/>
                <a:gd name="connsiteY16" fmla="*/ 3280 h 9529"/>
                <a:gd name="connsiteX0" fmla="*/ 272 w 10011"/>
                <a:gd name="connsiteY0" fmla="*/ 3442 h 10000"/>
                <a:gd name="connsiteX1" fmla="*/ 17 w 10011"/>
                <a:gd name="connsiteY1" fmla="*/ 370 h 10000"/>
                <a:gd name="connsiteX2" fmla="*/ 813 w 10011"/>
                <a:gd name="connsiteY2" fmla="*/ 1394 h 10000"/>
                <a:gd name="connsiteX3" fmla="*/ 3295 w 10011"/>
                <a:gd name="connsiteY3" fmla="*/ 4977 h 10000"/>
                <a:gd name="connsiteX4" fmla="*/ 6701 w 10011"/>
                <a:gd name="connsiteY4" fmla="*/ 7025 h 10000"/>
                <a:gd name="connsiteX5" fmla="*/ 8866 w 10011"/>
                <a:gd name="connsiteY5" fmla="*/ 4465 h 10000"/>
                <a:gd name="connsiteX6" fmla="*/ 9565 w 10011"/>
                <a:gd name="connsiteY6" fmla="*/ 883 h 10000"/>
                <a:gd name="connsiteX7" fmla="*/ 9724 w 10011"/>
                <a:gd name="connsiteY7" fmla="*/ 114 h 10000"/>
                <a:gd name="connsiteX8" fmla="*/ 10011 w 10011"/>
                <a:gd name="connsiteY8" fmla="*/ 114 h 10000"/>
                <a:gd name="connsiteX9" fmla="*/ 9915 w 10011"/>
                <a:gd name="connsiteY9" fmla="*/ 2162 h 10000"/>
                <a:gd name="connsiteX10" fmla="*/ 9057 w 10011"/>
                <a:gd name="connsiteY10" fmla="*/ 6769 h 10000"/>
                <a:gd name="connsiteX11" fmla="*/ 7528 w 10011"/>
                <a:gd name="connsiteY11" fmla="*/ 8817 h 10000"/>
                <a:gd name="connsiteX12" fmla="*/ 6510 w 10011"/>
                <a:gd name="connsiteY12" fmla="*/ 9840 h 10000"/>
                <a:gd name="connsiteX13" fmla="*/ 3837 w 10011"/>
                <a:gd name="connsiteY13" fmla="*/ 8305 h 10000"/>
                <a:gd name="connsiteX14" fmla="*/ 399 w 10011"/>
                <a:gd name="connsiteY14" fmla="*/ 3698 h 10000"/>
                <a:gd name="connsiteX15" fmla="*/ 272 w 10011"/>
                <a:gd name="connsiteY15" fmla="*/ 3442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0011" h="10000">
                  <a:moveTo>
                    <a:pt x="272" y="3442"/>
                  </a:moveTo>
                  <a:cubicBezTo>
                    <a:pt x="208" y="2887"/>
                    <a:pt x="-73" y="711"/>
                    <a:pt x="17" y="370"/>
                  </a:cubicBezTo>
                  <a:cubicBezTo>
                    <a:pt x="304" y="883"/>
                    <a:pt x="558" y="1139"/>
                    <a:pt x="813" y="1394"/>
                  </a:cubicBezTo>
                  <a:cubicBezTo>
                    <a:pt x="1640" y="2674"/>
                    <a:pt x="2468" y="3953"/>
                    <a:pt x="3295" y="4977"/>
                  </a:cubicBezTo>
                  <a:cubicBezTo>
                    <a:pt x="4409" y="6513"/>
                    <a:pt x="5555" y="8049"/>
                    <a:pt x="6701" y="7025"/>
                  </a:cubicBezTo>
                  <a:cubicBezTo>
                    <a:pt x="7433" y="6513"/>
                    <a:pt x="8165" y="6258"/>
                    <a:pt x="8866" y="4465"/>
                  </a:cubicBezTo>
                  <a:cubicBezTo>
                    <a:pt x="9152" y="3953"/>
                    <a:pt x="9406" y="2930"/>
                    <a:pt x="9565" y="883"/>
                  </a:cubicBezTo>
                  <a:cubicBezTo>
                    <a:pt x="9597" y="370"/>
                    <a:pt x="9661" y="114"/>
                    <a:pt x="9724" y="114"/>
                  </a:cubicBezTo>
                  <a:cubicBezTo>
                    <a:pt x="9820" y="-142"/>
                    <a:pt x="9915" y="114"/>
                    <a:pt x="10011" y="114"/>
                  </a:cubicBezTo>
                  <a:cubicBezTo>
                    <a:pt x="9979" y="883"/>
                    <a:pt x="9979" y="1650"/>
                    <a:pt x="9915" y="2162"/>
                  </a:cubicBezTo>
                  <a:cubicBezTo>
                    <a:pt x="9693" y="4465"/>
                    <a:pt x="9406" y="6002"/>
                    <a:pt x="9057" y="6769"/>
                  </a:cubicBezTo>
                  <a:cubicBezTo>
                    <a:pt x="8547" y="7537"/>
                    <a:pt x="8037" y="8305"/>
                    <a:pt x="7528" y="8817"/>
                  </a:cubicBezTo>
                  <a:cubicBezTo>
                    <a:pt x="7210" y="9328"/>
                    <a:pt x="6860" y="9584"/>
                    <a:pt x="6510" y="9840"/>
                  </a:cubicBezTo>
                  <a:cubicBezTo>
                    <a:pt x="5619" y="10353"/>
                    <a:pt x="4727" y="9584"/>
                    <a:pt x="3837" y="8305"/>
                  </a:cubicBezTo>
                  <a:cubicBezTo>
                    <a:pt x="2690" y="7025"/>
                    <a:pt x="1545" y="5233"/>
                    <a:pt x="399" y="3698"/>
                  </a:cubicBezTo>
                  <a:cubicBezTo>
                    <a:pt x="367" y="3442"/>
                    <a:pt x="335" y="3442"/>
                    <a:pt x="272" y="344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40" name="Freeform 48"/>
            <p:cNvSpPr>
              <a:spLocks/>
            </p:cNvSpPr>
            <p:nvPr/>
          </p:nvSpPr>
          <p:spPr bwMode="auto">
            <a:xfrm>
              <a:off x="8406880" y="3024254"/>
              <a:ext cx="150016" cy="368749"/>
            </a:xfrm>
            <a:custGeom>
              <a:avLst/>
              <a:gdLst>
                <a:gd name="T0" fmla="*/ 12 w 56"/>
                <a:gd name="T1" fmla="*/ 0 h 154"/>
                <a:gd name="T2" fmla="*/ 33 w 56"/>
                <a:gd name="T3" fmla="*/ 37 h 154"/>
                <a:gd name="T4" fmla="*/ 53 w 56"/>
                <a:gd name="T5" fmla="*/ 94 h 154"/>
                <a:gd name="T6" fmla="*/ 54 w 56"/>
                <a:gd name="T7" fmla="*/ 145 h 154"/>
                <a:gd name="T8" fmla="*/ 40 w 56"/>
                <a:gd name="T9" fmla="*/ 151 h 154"/>
                <a:gd name="T10" fmla="*/ 39 w 56"/>
                <a:gd name="T11" fmla="*/ 147 h 154"/>
                <a:gd name="T12" fmla="*/ 39 w 56"/>
                <a:gd name="T13" fmla="*/ 109 h 154"/>
                <a:gd name="T14" fmla="*/ 20 w 56"/>
                <a:gd name="T15" fmla="*/ 45 h 154"/>
                <a:gd name="T16" fmla="*/ 3 w 56"/>
                <a:gd name="T17" fmla="*/ 14 h 154"/>
                <a:gd name="T18" fmla="*/ 0 w 56"/>
                <a:gd name="T19" fmla="*/ 9 h 154"/>
                <a:gd name="T20" fmla="*/ 10 w 56"/>
                <a:gd name="T21" fmla="*/ 0 h 154"/>
                <a:gd name="T22" fmla="*/ 12 w 56"/>
                <a:gd name="T23" fmla="*/ 0 h 154"/>
                <a:gd name="connsiteX0" fmla="*/ 0 w 10274"/>
                <a:gd name="connsiteY0" fmla="*/ 0 h 10791"/>
                <a:gd name="connsiteX1" fmla="*/ 6276 w 10274"/>
                <a:gd name="connsiteY1" fmla="*/ 3322 h 10791"/>
                <a:gd name="connsiteX2" fmla="*/ 9847 w 10274"/>
                <a:gd name="connsiteY2" fmla="*/ 7023 h 10791"/>
                <a:gd name="connsiteX3" fmla="*/ 10026 w 10274"/>
                <a:gd name="connsiteY3" fmla="*/ 10335 h 10791"/>
                <a:gd name="connsiteX4" fmla="*/ 7526 w 10274"/>
                <a:gd name="connsiteY4" fmla="*/ 10724 h 10791"/>
                <a:gd name="connsiteX5" fmla="*/ 7347 w 10274"/>
                <a:gd name="connsiteY5" fmla="*/ 10464 h 10791"/>
                <a:gd name="connsiteX6" fmla="*/ 7347 w 10274"/>
                <a:gd name="connsiteY6" fmla="*/ 7997 h 10791"/>
                <a:gd name="connsiteX7" fmla="*/ 3954 w 10274"/>
                <a:gd name="connsiteY7" fmla="*/ 3841 h 10791"/>
                <a:gd name="connsiteX8" fmla="*/ 919 w 10274"/>
                <a:gd name="connsiteY8" fmla="*/ 1828 h 10791"/>
                <a:gd name="connsiteX9" fmla="*/ 383 w 10274"/>
                <a:gd name="connsiteY9" fmla="*/ 1503 h 10791"/>
                <a:gd name="connsiteX10" fmla="*/ 2169 w 10274"/>
                <a:gd name="connsiteY10" fmla="*/ 919 h 10791"/>
                <a:gd name="connsiteX11" fmla="*/ 0 w 10274"/>
                <a:gd name="connsiteY11" fmla="*/ 0 h 10791"/>
                <a:gd name="connsiteX0" fmla="*/ 2143 w 12417"/>
                <a:gd name="connsiteY0" fmla="*/ 0 h 10791"/>
                <a:gd name="connsiteX1" fmla="*/ 8419 w 12417"/>
                <a:gd name="connsiteY1" fmla="*/ 3322 h 10791"/>
                <a:gd name="connsiteX2" fmla="*/ 11990 w 12417"/>
                <a:gd name="connsiteY2" fmla="*/ 7023 h 10791"/>
                <a:gd name="connsiteX3" fmla="*/ 12169 w 12417"/>
                <a:gd name="connsiteY3" fmla="*/ 10335 h 10791"/>
                <a:gd name="connsiteX4" fmla="*/ 9669 w 12417"/>
                <a:gd name="connsiteY4" fmla="*/ 10724 h 10791"/>
                <a:gd name="connsiteX5" fmla="*/ 9490 w 12417"/>
                <a:gd name="connsiteY5" fmla="*/ 10464 h 10791"/>
                <a:gd name="connsiteX6" fmla="*/ 9490 w 12417"/>
                <a:gd name="connsiteY6" fmla="*/ 7997 h 10791"/>
                <a:gd name="connsiteX7" fmla="*/ 6097 w 12417"/>
                <a:gd name="connsiteY7" fmla="*/ 3841 h 10791"/>
                <a:gd name="connsiteX8" fmla="*/ 3062 w 12417"/>
                <a:gd name="connsiteY8" fmla="*/ 1828 h 10791"/>
                <a:gd name="connsiteX9" fmla="*/ 0 w 12417"/>
                <a:gd name="connsiteY9" fmla="*/ 10 h 10791"/>
                <a:gd name="connsiteX10" fmla="*/ 4312 w 12417"/>
                <a:gd name="connsiteY10" fmla="*/ 919 h 10791"/>
                <a:gd name="connsiteX11" fmla="*/ 2143 w 12417"/>
                <a:gd name="connsiteY11" fmla="*/ 0 h 10791"/>
                <a:gd name="connsiteX0" fmla="*/ 2160 w 12434"/>
                <a:gd name="connsiteY0" fmla="*/ 323 h 11114"/>
                <a:gd name="connsiteX1" fmla="*/ 8436 w 12434"/>
                <a:gd name="connsiteY1" fmla="*/ 3645 h 11114"/>
                <a:gd name="connsiteX2" fmla="*/ 12007 w 12434"/>
                <a:gd name="connsiteY2" fmla="*/ 7346 h 11114"/>
                <a:gd name="connsiteX3" fmla="*/ 12186 w 12434"/>
                <a:gd name="connsiteY3" fmla="*/ 10658 h 11114"/>
                <a:gd name="connsiteX4" fmla="*/ 9686 w 12434"/>
                <a:gd name="connsiteY4" fmla="*/ 11047 h 11114"/>
                <a:gd name="connsiteX5" fmla="*/ 9507 w 12434"/>
                <a:gd name="connsiteY5" fmla="*/ 10787 h 11114"/>
                <a:gd name="connsiteX6" fmla="*/ 9507 w 12434"/>
                <a:gd name="connsiteY6" fmla="*/ 8320 h 11114"/>
                <a:gd name="connsiteX7" fmla="*/ 6114 w 12434"/>
                <a:gd name="connsiteY7" fmla="*/ 4164 h 11114"/>
                <a:gd name="connsiteX8" fmla="*/ 3079 w 12434"/>
                <a:gd name="connsiteY8" fmla="*/ 2151 h 11114"/>
                <a:gd name="connsiteX9" fmla="*/ 17 w 12434"/>
                <a:gd name="connsiteY9" fmla="*/ 333 h 11114"/>
                <a:gd name="connsiteX10" fmla="*/ 2160 w 12434"/>
                <a:gd name="connsiteY10" fmla="*/ 323 h 11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434" h="11114">
                  <a:moveTo>
                    <a:pt x="2160" y="323"/>
                  </a:moveTo>
                  <a:cubicBezTo>
                    <a:pt x="3410" y="1102"/>
                    <a:pt x="7186" y="2800"/>
                    <a:pt x="8436" y="3645"/>
                  </a:cubicBezTo>
                  <a:cubicBezTo>
                    <a:pt x="10043" y="4813"/>
                    <a:pt x="11293" y="6047"/>
                    <a:pt x="12007" y="7346"/>
                  </a:cubicBezTo>
                  <a:cubicBezTo>
                    <a:pt x="12543" y="8450"/>
                    <a:pt x="12543" y="9554"/>
                    <a:pt x="12186" y="10658"/>
                  </a:cubicBezTo>
                  <a:cubicBezTo>
                    <a:pt x="12007" y="10982"/>
                    <a:pt x="10400" y="11242"/>
                    <a:pt x="9686" y="11047"/>
                  </a:cubicBezTo>
                  <a:cubicBezTo>
                    <a:pt x="9507" y="11047"/>
                    <a:pt x="9507" y="10852"/>
                    <a:pt x="9507" y="10787"/>
                  </a:cubicBezTo>
                  <a:cubicBezTo>
                    <a:pt x="9507" y="9943"/>
                    <a:pt x="9686" y="9164"/>
                    <a:pt x="9507" y="8320"/>
                  </a:cubicBezTo>
                  <a:cubicBezTo>
                    <a:pt x="9329" y="6826"/>
                    <a:pt x="7900" y="5463"/>
                    <a:pt x="6114" y="4164"/>
                  </a:cubicBezTo>
                  <a:cubicBezTo>
                    <a:pt x="5222" y="3450"/>
                    <a:pt x="3972" y="2800"/>
                    <a:pt x="3079" y="2151"/>
                  </a:cubicBezTo>
                  <a:cubicBezTo>
                    <a:pt x="2900" y="2086"/>
                    <a:pt x="196" y="463"/>
                    <a:pt x="17" y="333"/>
                  </a:cubicBezTo>
                  <a:cubicBezTo>
                    <a:pt x="-136" y="28"/>
                    <a:pt x="757" y="-229"/>
                    <a:pt x="2160" y="32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41" name="Freeform 64"/>
            <p:cNvSpPr>
              <a:spLocks/>
            </p:cNvSpPr>
            <p:nvPr/>
          </p:nvSpPr>
          <p:spPr bwMode="auto">
            <a:xfrm>
              <a:off x="8059738" y="2803526"/>
              <a:ext cx="130175" cy="36513"/>
            </a:xfrm>
            <a:custGeom>
              <a:avLst/>
              <a:gdLst>
                <a:gd name="T0" fmla="*/ 0 w 60"/>
                <a:gd name="T1" fmla="*/ 5 h 17"/>
                <a:gd name="T2" fmla="*/ 9 w 60"/>
                <a:gd name="T3" fmla="*/ 10 h 17"/>
                <a:gd name="T4" fmla="*/ 53 w 60"/>
                <a:gd name="T5" fmla="*/ 12 h 17"/>
                <a:gd name="T6" fmla="*/ 59 w 60"/>
                <a:gd name="T7" fmla="*/ 8 h 17"/>
                <a:gd name="T8" fmla="*/ 52 w 60"/>
                <a:gd name="T9" fmla="*/ 7 h 17"/>
                <a:gd name="T10" fmla="*/ 13 w 60"/>
                <a:gd name="T11" fmla="*/ 2 h 17"/>
                <a:gd name="T12" fmla="*/ 0 w 60"/>
                <a:gd name="T13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17">
                  <a:moveTo>
                    <a:pt x="0" y="5"/>
                  </a:moveTo>
                  <a:cubicBezTo>
                    <a:pt x="3" y="7"/>
                    <a:pt x="6" y="9"/>
                    <a:pt x="9" y="10"/>
                  </a:cubicBezTo>
                  <a:cubicBezTo>
                    <a:pt x="23" y="17"/>
                    <a:pt x="38" y="16"/>
                    <a:pt x="53" y="12"/>
                  </a:cubicBezTo>
                  <a:cubicBezTo>
                    <a:pt x="56" y="12"/>
                    <a:pt x="60" y="12"/>
                    <a:pt x="59" y="8"/>
                  </a:cubicBezTo>
                  <a:cubicBezTo>
                    <a:pt x="59" y="7"/>
                    <a:pt x="54" y="7"/>
                    <a:pt x="52" y="7"/>
                  </a:cubicBezTo>
                  <a:cubicBezTo>
                    <a:pt x="38" y="10"/>
                    <a:pt x="25" y="11"/>
                    <a:pt x="13" y="2"/>
                  </a:cubicBezTo>
                  <a:cubicBezTo>
                    <a:pt x="10" y="0"/>
                    <a:pt x="4" y="1"/>
                    <a:pt x="0" y="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42" name="Freeform 65"/>
            <p:cNvSpPr>
              <a:spLocks/>
            </p:cNvSpPr>
            <p:nvPr/>
          </p:nvSpPr>
          <p:spPr bwMode="auto">
            <a:xfrm>
              <a:off x="8137525" y="2697164"/>
              <a:ext cx="69850" cy="38100"/>
            </a:xfrm>
            <a:custGeom>
              <a:avLst/>
              <a:gdLst>
                <a:gd name="T0" fmla="*/ 0 w 32"/>
                <a:gd name="T1" fmla="*/ 18 h 18"/>
                <a:gd name="T2" fmla="*/ 13 w 32"/>
                <a:gd name="T3" fmla="*/ 13 h 18"/>
                <a:gd name="T4" fmla="*/ 26 w 32"/>
                <a:gd name="T5" fmla="*/ 5 h 18"/>
                <a:gd name="T6" fmla="*/ 32 w 32"/>
                <a:gd name="T7" fmla="*/ 3 h 18"/>
                <a:gd name="T8" fmla="*/ 0 w 32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8">
                  <a:moveTo>
                    <a:pt x="0" y="18"/>
                  </a:moveTo>
                  <a:cubicBezTo>
                    <a:pt x="6" y="18"/>
                    <a:pt x="10" y="17"/>
                    <a:pt x="13" y="13"/>
                  </a:cubicBezTo>
                  <a:cubicBezTo>
                    <a:pt x="16" y="9"/>
                    <a:pt x="21" y="6"/>
                    <a:pt x="26" y="5"/>
                  </a:cubicBezTo>
                  <a:cubicBezTo>
                    <a:pt x="28" y="5"/>
                    <a:pt x="29" y="4"/>
                    <a:pt x="32" y="3"/>
                  </a:cubicBezTo>
                  <a:cubicBezTo>
                    <a:pt x="22" y="0"/>
                    <a:pt x="8" y="7"/>
                    <a:pt x="0" y="1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43" name="Freeform 66"/>
            <p:cNvSpPr>
              <a:spLocks/>
            </p:cNvSpPr>
            <p:nvPr/>
          </p:nvSpPr>
          <p:spPr bwMode="auto">
            <a:xfrm>
              <a:off x="8080375" y="2660651"/>
              <a:ext cx="49213" cy="31750"/>
            </a:xfrm>
            <a:custGeom>
              <a:avLst/>
              <a:gdLst>
                <a:gd name="T0" fmla="*/ 23 w 23"/>
                <a:gd name="T1" fmla="*/ 0 h 15"/>
                <a:gd name="T2" fmla="*/ 0 w 23"/>
                <a:gd name="T3" fmla="*/ 14 h 15"/>
                <a:gd name="T4" fmla="*/ 23 w 23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5">
                  <a:moveTo>
                    <a:pt x="23" y="0"/>
                  </a:moveTo>
                  <a:cubicBezTo>
                    <a:pt x="15" y="0"/>
                    <a:pt x="2" y="8"/>
                    <a:pt x="0" y="14"/>
                  </a:cubicBezTo>
                  <a:cubicBezTo>
                    <a:pt x="5" y="15"/>
                    <a:pt x="21" y="5"/>
                    <a:pt x="2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44" name="Freeform 71"/>
            <p:cNvSpPr>
              <a:spLocks/>
            </p:cNvSpPr>
            <p:nvPr/>
          </p:nvSpPr>
          <p:spPr bwMode="auto">
            <a:xfrm>
              <a:off x="8059738" y="2803526"/>
              <a:ext cx="130175" cy="36513"/>
            </a:xfrm>
            <a:custGeom>
              <a:avLst/>
              <a:gdLst>
                <a:gd name="T0" fmla="*/ 0 w 60"/>
                <a:gd name="T1" fmla="*/ 5 h 17"/>
                <a:gd name="T2" fmla="*/ 13 w 60"/>
                <a:gd name="T3" fmla="*/ 2 h 17"/>
                <a:gd name="T4" fmla="*/ 52 w 60"/>
                <a:gd name="T5" fmla="*/ 7 h 17"/>
                <a:gd name="T6" fmla="*/ 59 w 60"/>
                <a:gd name="T7" fmla="*/ 8 h 17"/>
                <a:gd name="T8" fmla="*/ 53 w 60"/>
                <a:gd name="T9" fmla="*/ 12 h 17"/>
                <a:gd name="T10" fmla="*/ 9 w 60"/>
                <a:gd name="T11" fmla="*/ 10 h 17"/>
                <a:gd name="T12" fmla="*/ 0 w 60"/>
                <a:gd name="T13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17">
                  <a:moveTo>
                    <a:pt x="0" y="5"/>
                  </a:moveTo>
                  <a:cubicBezTo>
                    <a:pt x="4" y="1"/>
                    <a:pt x="10" y="0"/>
                    <a:pt x="13" y="2"/>
                  </a:cubicBezTo>
                  <a:cubicBezTo>
                    <a:pt x="25" y="11"/>
                    <a:pt x="38" y="10"/>
                    <a:pt x="52" y="7"/>
                  </a:cubicBezTo>
                  <a:cubicBezTo>
                    <a:pt x="54" y="7"/>
                    <a:pt x="59" y="7"/>
                    <a:pt x="59" y="8"/>
                  </a:cubicBezTo>
                  <a:cubicBezTo>
                    <a:pt x="60" y="12"/>
                    <a:pt x="56" y="12"/>
                    <a:pt x="53" y="12"/>
                  </a:cubicBezTo>
                  <a:cubicBezTo>
                    <a:pt x="38" y="16"/>
                    <a:pt x="23" y="17"/>
                    <a:pt x="9" y="10"/>
                  </a:cubicBezTo>
                  <a:cubicBezTo>
                    <a:pt x="6" y="9"/>
                    <a:pt x="3" y="7"/>
                    <a:pt x="0" y="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45" name="Freeform 72"/>
            <p:cNvSpPr>
              <a:spLocks/>
            </p:cNvSpPr>
            <p:nvPr/>
          </p:nvSpPr>
          <p:spPr bwMode="auto">
            <a:xfrm>
              <a:off x="8137525" y="2697164"/>
              <a:ext cx="69850" cy="38100"/>
            </a:xfrm>
            <a:custGeom>
              <a:avLst/>
              <a:gdLst>
                <a:gd name="T0" fmla="*/ 0 w 32"/>
                <a:gd name="T1" fmla="*/ 18 h 18"/>
                <a:gd name="T2" fmla="*/ 32 w 32"/>
                <a:gd name="T3" fmla="*/ 3 h 18"/>
                <a:gd name="T4" fmla="*/ 26 w 32"/>
                <a:gd name="T5" fmla="*/ 5 h 18"/>
                <a:gd name="T6" fmla="*/ 13 w 32"/>
                <a:gd name="T7" fmla="*/ 13 h 18"/>
                <a:gd name="T8" fmla="*/ 0 w 32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8">
                  <a:moveTo>
                    <a:pt x="0" y="18"/>
                  </a:moveTo>
                  <a:cubicBezTo>
                    <a:pt x="8" y="7"/>
                    <a:pt x="22" y="0"/>
                    <a:pt x="32" y="3"/>
                  </a:cubicBezTo>
                  <a:cubicBezTo>
                    <a:pt x="29" y="4"/>
                    <a:pt x="28" y="5"/>
                    <a:pt x="26" y="5"/>
                  </a:cubicBezTo>
                  <a:cubicBezTo>
                    <a:pt x="21" y="6"/>
                    <a:pt x="16" y="9"/>
                    <a:pt x="13" y="13"/>
                  </a:cubicBezTo>
                  <a:cubicBezTo>
                    <a:pt x="10" y="17"/>
                    <a:pt x="6" y="18"/>
                    <a:pt x="0" y="1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46" name="Freeform 73"/>
            <p:cNvSpPr>
              <a:spLocks/>
            </p:cNvSpPr>
            <p:nvPr/>
          </p:nvSpPr>
          <p:spPr bwMode="auto">
            <a:xfrm>
              <a:off x="8080375" y="2660651"/>
              <a:ext cx="49213" cy="31750"/>
            </a:xfrm>
            <a:custGeom>
              <a:avLst/>
              <a:gdLst>
                <a:gd name="T0" fmla="*/ 23 w 23"/>
                <a:gd name="T1" fmla="*/ 0 h 15"/>
                <a:gd name="T2" fmla="*/ 0 w 23"/>
                <a:gd name="T3" fmla="*/ 14 h 15"/>
                <a:gd name="T4" fmla="*/ 23 w 23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5">
                  <a:moveTo>
                    <a:pt x="23" y="0"/>
                  </a:moveTo>
                  <a:cubicBezTo>
                    <a:pt x="21" y="5"/>
                    <a:pt x="5" y="15"/>
                    <a:pt x="0" y="14"/>
                  </a:cubicBezTo>
                  <a:cubicBezTo>
                    <a:pt x="2" y="8"/>
                    <a:pt x="15" y="0"/>
                    <a:pt x="2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47" name="PA_组合 146"/>
          <p:cNvGrpSpPr/>
          <p:nvPr>
            <p:custDataLst>
              <p:tags r:id="rId7"/>
            </p:custDataLst>
          </p:nvPr>
        </p:nvGrpSpPr>
        <p:grpSpPr>
          <a:xfrm>
            <a:off x="1779410" y="4089520"/>
            <a:ext cx="1275893" cy="1575461"/>
            <a:chOff x="5959475" y="2968563"/>
            <a:chExt cx="987426" cy="1219264"/>
          </a:xfrm>
          <a:solidFill>
            <a:schemeClr val="bg1"/>
          </a:solidFill>
        </p:grpSpPr>
        <p:sp>
          <p:nvSpPr>
            <p:cNvPr id="148" name="Freeform 11"/>
            <p:cNvSpPr>
              <a:spLocks/>
            </p:cNvSpPr>
            <p:nvPr/>
          </p:nvSpPr>
          <p:spPr bwMode="auto">
            <a:xfrm>
              <a:off x="6024563" y="3538539"/>
              <a:ext cx="709613" cy="354013"/>
            </a:xfrm>
            <a:custGeom>
              <a:avLst/>
              <a:gdLst>
                <a:gd name="T0" fmla="*/ 0 w 330"/>
                <a:gd name="T1" fmla="*/ 50 h 165"/>
                <a:gd name="T2" fmla="*/ 13 w 330"/>
                <a:gd name="T3" fmla="*/ 50 h 165"/>
                <a:gd name="T4" fmla="*/ 68 w 330"/>
                <a:gd name="T5" fmla="*/ 21 h 165"/>
                <a:gd name="T6" fmla="*/ 161 w 330"/>
                <a:gd name="T7" fmla="*/ 26 h 165"/>
                <a:gd name="T8" fmla="*/ 188 w 330"/>
                <a:gd name="T9" fmla="*/ 52 h 165"/>
                <a:gd name="T10" fmla="*/ 192 w 330"/>
                <a:gd name="T11" fmla="*/ 63 h 165"/>
                <a:gd name="T12" fmla="*/ 219 w 330"/>
                <a:gd name="T13" fmla="*/ 133 h 165"/>
                <a:gd name="T14" fmla="*/ 245 w 330"/>
                <a:gd name="T15" fmla="*/ 164 h 165"/>
                <a:gd name="T16" fmla="*/ 255 w 330"/>
                <a:gd name="T17" fmla="*/ 164 h 165"/>
                <a:gd name="T18" fmla="*/ 263 w 330"/>
                <a:gd name="T19" fmla="*/ 159 h 165"/>
                <a:gd name="T20" fmla="*/ 291 w 330"/>
                <a:gd name="T21" fmla="*/ 137 h 165"/>
                <a:gd name="T22" fmla="*/ 311 w 330"/>
                <a:gd name="T23" fmla="*/ 131 h 165"/>
                <a:gd name="T24" fmla="*/ 324 w 330"/>
                <a:gd name="T25" fmla="*/ 130 h 165"/>
                <a:gd name="T26" fmla="*/ 329 w 330"/>
                <a:gd name="T27" fmla="*/ 125 h 165"/>
                <a:gd name="T28" fmla="*/ 322 w 330"/>
                <a:gd name="T29" fmla="*/ 122 h 165"/>
                <a:gd name="T30" fmla="*/ 312 w 330"/>
                <a:gd name="T31" fmla="*/ 124 h 165"/>
                <a:gd name="T32" fmla="*/ 279 w 330"/>
                <a:gd name="T33" fmla="*/ 137 h 165"/>
                <a:gd name="T34" fmla="*/ 255 w 330"/>
                <a:gd name="T35" fmla="*/ 157 h 165"/>
                <a:gd name="T36" fmla="*/ 244 w 330"/>
                <a:gd name="T37" fmla="*/ 147 h 165"/>
                <a:gd name="T38" fmla="*/ 216 w 330"/>
                <a:gd name="T39" fmla="*/ 84 h 165"/>
                <a:gd name="T40" fmla="*/ 201 w 330"/>
                <a:gd name="T41" fmla="*/ 43 h 165"/>
                <a:gd name="T42" fmla="*/ 193 w 330"/>
                <a:gd name="T43" fmla="*/ 31 h 165"/>
                <a:gd name="T44" fmla="*/ 76 w 330"/>
                <a:gd name="T45" fmla="*/ 12 h 165"/>
                <a:gd name="T46" fmla="*/ 4 w 330"/>
                <a:gd name="T47" fmla="*/ 47 h 165"/>
                <a:gd name="T48" fmla="*/ 0 w 330"/>
                <a:gd name="T49" fmla="*/ 5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30" h="165">
                  <a:moveTo>
                    <a:pt x="0" y="50"/>
                  </a:moveTo>
                  <a:cubicBezTo>
                    <a:pt x="5" y="52"/>
                    <a:pt x="9" y="52"/>
                    <a:pt x="13" y="50"/>
                  </a:cubicBezTo>
                  <a:cubicBezTo>
                    <a:pt x="31" y="39"/>
                    <a:pt x="49" y="29"/>
                    <a:pt x="68" y="21"/>
                  </a:cubicBezTo>
                  <a:cubicBezTo>
                    <a:pt x="100" y="10"/>
                    <a:pt x="131" y="9"/>
                    <a:pt x="161" y="26"/>
                  </a:cubicBezTo>
                  <a:cubicBezTo>
                    <a:pt x="173" y="32"/>
                    <a:pt x="184" y="38"/>
                    <a:pt x="188" y="52"/>
                  </a:cubicBezTo>
                  <a:cubicBezTo>
                    <a:pt x="190" y="56"/>
                    <a:pt x="191" y="60"/>
                    <a:pt x="192" y="63"/>
                  </a:cubicBezTo>
                  <a:cubicBezTo>
                    <a:pt x="201" y="87"/>
                    <a:pt x="207" y="111"/>
                    <a:pt x="219" y="133"/>
                  </a:cubicBezTo>
                  <a:cubicBezTo>
                    <a:pt x="225" y="145"/>
                    <a:pt x="232" y="157"/>
                    <a:pt x="245" y="164"/>
                  </a:cubicBezTo>
                  <a:cubicBezTo>
                    <a:pt x="248" y="165"/>
                    <a:pt x="252" y="165"/>
                    <a:pt x="255" y="164"/>
                  </a:cubicBezTo>
                  <a:cubicBezTo>
                    <a:pt x="258" y="164"/>
                    <a:pt x="261" y="161"/>
                    <a:pt x="263" y="159"/>
                  </a:cubicBezTo>
                  <a:cubicBezTo>
                    <a:pt x="271" y="149"/>
                    <a:pt x="280" y="143"/>
                    <a:pt x="291" y="137"/>
                  </a:cubicBezTo>
                  <a:cubicBezTo>
                    <a:pt x="297" y="134"/>
                    <a:pt x="303" y="131"/>
                    <a:pt x="311" y="131"/>
                  </a:cubicBezTo>
                  <a:cubicBezTo>
                    <a:pt x="315" y="131"/>
                    <a:pt x="319" y="131"/>
                    <a:pt x="324" y="130"/>
                  </a:cubicBezTo>
                  <a:cubicBezTo>
                    <a:pt x="326" y="129"/>
                    <a:pt x="330" y="129"/>
                    <a:pt x="329" y="125"/>
                  </a:cubicBezTo>
                  <a:cubicBezTo>
                    <a:pt x="328" y="121"/>
                    <a:pt x="325" y="121"/>
                    <a:pt x="322" y="122"/>
                  </a:cubicBezTo>
                  <a:cubicBezTo>
                    <a:pt x="319" y="123"/>
                    <a:pt x="315" y="124"/>
                    <a:pt x="312" y="124"/>
                  </a:cubicBezTo>
                  <a:cubicBezTo>
                    <a:pt x="299" y="123"/>
                    <a:pt x="288" y="130"/>
                    <a:pt x="279" y="137"/>
                  </a:cubicBezTo>
                  <a:cubicBezTo>
                    <a:pt x="271" y="143"/>
                    <a:pt x="263" y="150"/>
                    <a:pt x="255" y="157"/>
                  </a:cubicBezTo>
                  <a:cubicBezTo>
                    <a:pt x="251" y="153"/>
                    <a:pt x="248" y="150"/>
                    <a:pt x="244" y="147"/>
                  </a:cubicBezTo>
                  <a:cubicBezTo>
                    <a:pt x="230" y="128"/>
                    <a:pt x="223" y="106"/>
                    <a:pt x="216" y="84"/>
                  </a:cubicBezTo>
                  <a:cubicBezTo>
                    <a:pt x="211" y="70"/>
                    <a:pt x="206" y="57"/>
                    <a:pt x="201" y="43"/>
                  </a:cubicBezTo>
                  <a:cubicBezTo>
                    <a:pt x="199" y="39"/>
                    <a:pt x="196" y="34"/>
                    <a:pt x="193" y="31"/>
                  </a:cubicBezTo>
                  <a:cubicBezTo>
                    <a:pt x="157" y="5"/>
                    <a:pt x="118" y="0"/>
                    <a:pt x="76" y="12"/>
                  </a:cubicBezTo>
                  <a:cubicBezTo>
                    <a:pt x="50" y="20"/>
                    <a:pt x="27" y="33"/>
                    <a:pt x="4" y="47"/>
                  </a:cubicBezTo>
                  <a:cubicBezTo>
                    <a:pt x="3" y="47"/>
                    <a:pt x="2" y="49"/>
                    <a:pt x="0" y="5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49" name="Freeform 12"/>
            <p:cNvSpPr>
              <a:spLocks/>
            </p:cNvSpPr>
            <p:nvPr/>
          </p:nvSpPr>
          <p:spPr bwMode="auto">
            <a:xfrm>
              <a:off x="6013450" y="3697289"/>
              <a:ext cx="388938" cy="490538"/>
            </a:xfrm>
            <a:custGeom>
              <a:avLst/>
              <a:gdLst>
                <a:gd name="T0" fmla="*/ 39 w 181"/>
                <a:gd name="T1" fmla="*/ 1 h 228"/>
                <a:gd name="T2" fmla="*/ 11 w 181"/>
                <a:gd name="T3" fmla="*/ 1 h 228"/>
                <a:gd name="T4" fmla="*/ 2 w 181"/>
                <a:gd name="T5" fmla="*/ 4 h 228"/>
                <a:gd name="T6" fmla="*/ 0 w 181"/>
                <a:gd name="T7" fmla="*/ 7 h 228"/>
                <a:gd name="T8" fmla="*/ 3 w 181"/>
                <a:gd name="T9" fmla="*/ 9 h 228"/>
                <a:gd name="T10" fmla="*/ 6 w 181"/>
                <a:gd name="T11" fmla="*/ 9 h 228"/>
                <a:gd name="T12" fmla="*/ 67 w 181"/>
                <a:gd name="T13" fmla="*/ 10 h 228"/>
                <a:gd name="T14" fmla="*/ 116 w 181"/>
                <a:gd name="T15" fmla="*/ 26 h 228"/>
                <a:gd name="T16" fmla="*/ 159 w 181"/>
                <a:gd name="T17" fmla="*/ 70 h 228"/>
                <a:gd name="T18" fmla="*/ 165 w 181"/>
                <a:gd name="T19" fmla="*/ 96 h 228"/>
                <a:gd name="T20" fmla="*/ 161 w 181"/>
                <a:gd name="T21" fmla="*/ 118 h 228"/>
                <a:gd name="T22" fmla="*/ 153 w 181"/>
                <a:gd name="T23" fmla="*/ 181 h 228"/>
                <a:gd name="T24" fmla="*/ 160 w 181"/>
                <a:gd name="T25" fmla="*/ 221 h 228"/>
                <a:gd name="T26" fmla="*/ 174 w 181"/>
                <a:gd name="T27" fmla="*/ 224 h 228"/>
                <a:gd name="T28" fmla="*/ 176 w 181"/>
                <a:gd name="T29" fmla="*/ 218 h 228"/>
                <a:gd name="T30" fmla="*/ 168 w 181"/>
                <a:gd name="T31" fmla="*/ 176 h 228"/>
                <a:gd name="T32" fmla="*/ 179 w 181"/>
                <a:gd name="T33" fmla="*/ 99 h 228"/>
                <a:gd name="T34" fmla="*/ 174 w 181"/>
                <a:gd name="T35" fmla="*/ 66 h 228"/>
                <a:gd name="T36" fmla="*/ 106 w 181"/>
                <a:gd name="T37" fmla="*/ 10 h 228"/>
                <a:gd name="T38" fmla="*/ 39 w 181"/>
                <a:gd name="T39" fmla="*/ 1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1" h="228">
                  <a:moveTo>
                    <a:pt x="39" y="1"/>
                  </a:moveTo>
                  <a:cubicBezTo>
                    <a:pt x="29" y="1"/>
                    <a:pt x="20" y="1"/>
                    <a:pt x="11" y="1"/>
                  </a:cubicBezTo>
                  <a:cubicBezTo>
                    <a:pt x="8" y="2"/>
                    <a:pt x="5" y="3"/>
                    <a:pt x="2" y="4"/>
                  </a:cubicBezTo>
                  <a:cubicBezTo>
                    <a:pt x="1" y="4"/>
                    <a:pt x="0" y="6"/>
                    <a:pt x="0" y="7"/>
                  </a:cubicBezTo>
                  <a:cubicBezTo>
                    <a:pt x="1" y="7"/>
                    <a:pt x="2" y="8"/>
                    <a:pt x="3" y="9"/>
                  </a:cubicBezTo>
                  <a:cubicBezTo>
                    <a:pt x="4" y="9"/>
                    <a:pt x="5" y="9"/>
                    <a:pt x="6" y="9"/>
                  </a:cubicBezTo>
                  <a:cubicBezTo>
                    <a:pt x="26" y="9"/>
                    <a:pt x="46" y="9"/>
                    <a:pt x="67" y="10"/>
                  </a:cubicBezTo>
                  <a:cubicBezTo>
                    <a:pt x="84" y="11"/>
                    <a:pt x="101" y="17"/>
                    <a:pt x="116" y="26"/>
                  </a:cubicBezTo>
                  <a:cubicBezTo>
                    <a:pt x="135" y="37"/>
                    <a:pt x="148" y="52"/>
                    <a:pt x="159" y="70"/>
                  </a:cubicBezTo>
                  <a:cubicBezTo>
                    <a:pt x="165" y="78"/>
                    <a:pt x="167" y="86"/>
                    <a:pt x="165" y="96"/>
                  </a:cubicBezTo>
                  <a:cubicBezTo>
                    <a:pt x="164" y="103"/>
                    <a:pt x="162" y="110"/>
                    <a:pt x="161" y="118"/>
                  </a:cubicBezTo>
                  <a:cubicBezTo>
                    <a:pt x="158" y="139"/>
                    <a:pt x="155" y="160"/>
                    <a:pt x="153" y="181"/>
                  </a:cubicBezTo>
                  <a:cubicBezTo>
                    <a:pt x="152" y="195"/>
                    <a:pt x="154" y="208"/>
                    <a:pt x="160" y="221"/>
                  </a:cubicBezTo>
                  <a:cubicBezTo>
                    <a:pt x="164" y="228"/>
                    <a:pt x="169" y="227"/>
                    <a:pt x="174" y="224"/>
                  </a:cubicBezTo>
                  <a:cubicBezTo>
                    <a:pt x="177" y="223"/>
                    <a:pt x="178" y="221"/>
                    <a:pt x="176" y="218"/>
                  </a:cubicBezTo>
                  <a:cubicBezTo>
                    <a:pt x="168" y="205"/>
                    <a:pt x="166" y="191"/>
                    <a:pt x="168" y="176"/>
                  </a:cubicBezTo>
                  <a:cubicBezTo>
                    <a:pt x="170" y="150"/>
                    <a:pt x="175" y="125"/>
                    <a:pt x="179" y="99"/>
                  </a:cubicBezTo>
                  <a:cubicBezTo>
                    <a:pt x="181" y="87"/>
                    <a:pt x="180" y="77"/>
                    <a:pt x="174" y="66"/>
                  </a:cubicBezTo>
                  <a:cubicBezTo>
                    <a:pt x="158" y="39"/>
                    <a:pt x="136" y="20"/>
                    <a:pt x="106" y="10"/>
                  </a:cubicBezTo>
                  <a:cubicBezTo>
                    <a:pt x="84" y="2"/>
                    <a:pt x="62" y="0"/>
                    <a:pt x="39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50" name="Freeform 14"/>
            <p:cNvSpPr>
              <a:spLocks/>
            </p:cNvSpPr>
            <p:nvPr/>
          </p:nvSpPr>
          <p:spPr bwMode="auto">
            <a:xfrm>
              <a:off x="5959475" y="3311526"/>
              <a:ext cx="385763" cy="390525"/>
            </a:xfrm>
            <a:custGeom>
              <a:avLst/>
              <a:gdLst>
                <a:gd name="T0" fmla="*/ 0 w 179"/>
                <a:gd name="T1" fmla="*/ 174 h 182"/>
                <a:gd name="T2" fmla="*/ 2 w 179"/>
                <a:gd name="T3" fmla="*/ 179 h 182"/>
                <a:gd name="T4" fmla="*/ 15 w 179"/>
                <a:gd name="T5" fmla="*/ 173 h 182"/>
                <a:gd name="T6" fmla="*/ 31 w 179"/>
                <a:gd name="T7" fmla="*/ 121 h 182"/>
                <a:gd name="T8" fmla="*/ 107 w 179"/>
                <a:gd name="T9" fmla="*/ 38 h 182"/>
                <a:gd name="T10" fmla="*/ 165 w 179"/>
                <a:gd name="T11" fmla="*/ 10 h 182"/>
                <a:gd name="T12" fmla="*/ 175 w 179"/>
                <a:gd name="T13" fmla="*/ 8 h 182"/>
                <a:gd name="T14" fmla="*/ 179 w 179"/>
                <a:gd name="T15" fmla="*/ 3 h 182"/>
                <a:gd name="T16" fmla="*/ 173 w 179"/>
                <a:gd name="T17" fmla="*/ 0 h 182"/>
                <a:gd name="T18" fmla="*/ 171 w 179"/>
                <a:gd name="T19" fmla="*/ 0 h 182"/>
                <a:gd name="T20" fmla="*/ 134 w 179"/>
                <a:gd name="T21" fmla="*/ 12 h 182"/>
                <a:gd name="T22" fmla="*/ 19 w 179"/>
                <a:gd name="T23" fmla="*/ 117 h 182"/>
                <a:gd name="T24" fmla="*/ 0 w 179"/>
                <a:gd name="T25" fmla="*/ 174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9" h="182">
                  <a:moveTo>
                    <a:pt x="0" y="174"/>
                  </a:moveTo>
                  <a:cubicBezTo>
                    <a:pt x="0" y="175"/>
                    <a:pt x="0" y="178"/>
                    <a:pt x="2" y="179"/>
                  </a:cubicBezTo>
                  <a:cubicBezTo>
                    <a:pt x="6" y="182"/>
                    <a:pt x="14" y="178"/>
                    <a:pt x="15" y="173"/>
                  </a:cubicBezTo>
                  <a:cubicBezTo>
                    <a:pt x="16" y="154"/>
                    <a:pt x="22" y="137"/>
                    <a:pt x="31" y="121"/>
                  </a:cubicBezTo>
                  <a:cubicBezTo>
                    <a:pt x="50" y="88"/>
                    <a:pt x="76" y="60"/>
                    <a:pt x="107" y="38"/>
                  </a:cubicBezTo>
                  <a:cubicBezTo>
                    <a:pt x="125" y="25"/>
                    <a:pt x="144" y="15"/>
                    <a:pt x="165" y="10"/>
                  </a:cubicBezTo>
                  <a:cubicBezTo>
                    <a:pt x="168" y="10"/>
                    <a:pt x="172" y="9"/>
                    <a:pt x="175" y="8"/>
                  </a:cubicBezTo>
                  <a:cubicBezTo>
                    <a:pt x="177" y="7"/>
                    <a:pt x="178" y="5"/>
                    <a:pt x="179" y="3"/>
                  </a:cubicBezTo>
                  <a:cubicBezTo>
                    <a:pt x="177" y="2"/>
                    <a:pt x="175" y="1"/>
                    <a:pt x="173" y="0"/>
                  </a:cubicBezTo>
                  <a:cubicBezTo>
                    <a:pt x="173" y="0"/>
                    <a:pt x="172" y="0"/>
                    <a:pt x="171" y="0"/>
                  </a:cubicBezTo>
                  <a:cubicBezTo>
                    <a:pt x="159" y="4"/>
                    <a:pt x="146" y="7"/>
                    <a:pt x="134" y="12"/>
                  </a:cubicBezTo>
                  <a:cubicBezTo>
                    <a:pt x="85" y="35"/>
                    <a:pt x="47" y="71"/>
                    <a:pt x="19" y="117"/>
                  </a:cubicBezTo>
                  <a:cubicBezTo>
                    <a:pt x="9" y="134"/>
                    <a:pt x="2" y="153"/>
                    <a:pt x="0" y="17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51" name="Freeform 16"/>
            <p:cNvSpPr>
              <a:spLocks/>
            </p:cNvSpPr>
            <p:nvPr/>
          </p:nvSpPr>
          <p:spPr bwMode="auto">
            <a:xfrm>
              <a:off x="6370638" y="3297239"/>
              <a:ext cx="533400" cy="120650"/>
            </a:xfrm>
            <a:custGeom>
              <a:avLst/>
              <a:gdLst>
                <a:gd name="T0" fmla="*/ 0 w 248"/>
                <a:gd name="T1" fmla="*/ 27 h 56"/>
                <a:gd name="T2" fmla="*/ 14 w 248"/>
                <a:gd name="T3" fmla="*/ 33 h 56"/>
                <a:gd name="T4" fmla="*/ 113 w 248"/>
                <a:gd name="T5" fmla="*/ 56 h 56"/>
                <a:gd name="T6" fmla="*/ 195 w 248"/>
                <a:gd name="T7" fmla="*/ 35 h 56"/>
                <a:gd name="T8" fmla="*/ 211 w 248"/>
                <a:gd name="T9" fmla="*/ 25 h 56"/>
                <a:gd name="T10" fmla="*/ 221 w 248"/>
                <a:gd name="T11" fmla="*/ 18 h 56"/>
                <a:gd name="T12" fmla="*/ 231 w 248"/>
                <a:gd name="T13" fmla="*/ 11 h 56"/>
                <a:gd name="T14" fmla="*/ 232 w 248"/>
                <a:gd name="T15" fmla="*/ 12 h 56"/>
                <a:gd name="T16" fmla="*/ 230 w 248"/>
                <a:gd name="T17" fmla="*/ 16 h 56"/>
                <a:gd name="T18" fmla="*/ 231 w 248"/>
                <a:gd name="T19" fmla="*/ 17 h 56"/>
                <a:gd name="T20" fmla="*/ 248 w 248"/>
                <a:gd name="T21" fmla="*/ 3 h 56"/>
                <a:gd name="T22" fmla="*/ 238 w 248"/>
                <a:gd name="T23" fmla="*/ 1 h 56"/>
                <a:gd name="T24" fmla="*/ 224 w 248"/>
                <a:gd name="T25" fmla="*/ 7 h 56"/>
                <a:gd name="T26" fmla="*/ 199 w 248"/>
                <a:gd name="T27" fmla="*/ 25 h 56"/>
                <a:gd name="T28" fmla="*/ 143 w 248"/>
                <a:gd name="T29" fmla="*/ 48 h 56"/>
                <a:gd name="T30" fmla="*/ 53 w 248"/>
                <a:gd name="T31" fmla="*/ 39 h 56"/>
                <a:gd name="T32" fmla="*/ 15 w 248"/>
                <a:gd name="T33" fmla="*/ 24 h 56"/>
                <a:gd name="T34" fmla="*/ 0 w 248"/>
                <a:gd name="T35" fmla="*/ 27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8" h="56">
                  <a:moveTo>
                    <a:pt x="0" y="27"/>
                  </a:moveTo>
                  <a:cubicBezTo>
                    <a:pt x="5" y="29"/>
                    <a:pt x="10" y="31"/>
                    <a:pt x="14" y="33"/>
                  </a:cubicBezTo>
                  <a:cubicBezTo>
                    <a:pt x="46" y="47"/>
                    <a:pt x="79" y="56"/>
                    <a:pt x="113" y="56"/>
                  </a:cubicBezTo>
                  <a:cubicBezTo>
                    <a:pt x="142" y="56"/>
                    <a:pt x="170" y="50"/>
                    <a:pt x="195" y="35"/>
                  </a:cubicBezTo>
                  <a:cubicBezTo>
                    <a:pt x="200" y="32"/>
                    <a:pt x="205" y="28"/>
                    <a:pt x="211" y="25"/>
                  </a:cubicBezTo>
                  <a:cubicBezTo>
                    <a:pt x="215" y="23"/>
                    <a:pt x="218" y="22"/>
                    <a:pt x="221" y="18"/>
                  </a:cubicBezTo>
                  <a:cubicBezTo>
                    <a:pt x="224" y="16"/>
                    <a:pt x="228" y="14"/>
                    <a:pt x="231" y="11"/>
                  </a:cubicBezTo>
                  <a:cubicBezTo>
                    <a:pt x="231" y="11"/>
                    <a:pt x="231" y="12"/>
                    <a:pt x="232" y="12"/>
                  </a:cubicBezTo>
                  <a:cubicBezTo>
                    <a:pt x="231" y="13"/>
                    <a:pt x="231" y="15"/>
                    <a:pt x="230" y="16"/>
                  </a:cubicBezTo>
                  <a:cubicBezTo>
                    <a:pt x="231" y="16"/>
                    <a:pt x="231" y="17"/>
                    <a:pt x="231" y="17"/>
                  </a:cubicBezTo>
                  <a:cubicBezTo>
                    <a:pt x="236" y="12"/>
                    <a:pt x="242" y="8"/>
                    <a:pt x="248" y="3"/>
                  </a:cubicBezTo>
                  <a:cubicBezTo>
                    <a:pt x="244" y="2"/>
                    <a:pt x="241" y="0"/>
                    <a:pt x="238" y="1"/>
                  </a:cubicBezTo>
                  <a:cubicBezTo>
                    <a:pt x="233" y="2"/>
                    <a:pt x="228" y="4"/>
                    <a:pt x="224" y="7"/>
                  </a:cubicBezTo>
                  <a:cubicBezTo>
                    <a:pt x="215" y="13"/>
                    <a:pt x="207" y="19"/>
                    <a:pt x="199" y="25"/>
                  </a:cubicBezTo>
                  <a:cubicBezTo>
                    <a:pt x="182" y="37"/>
                    <a:pt x="164" y="45"/>
                    <a:pt x="143" y="48"/>
                  </a:cubicBezTo>
                  <a:cubicBezTo>
                    <a:pt x="112" y="53"/>
                    <a:pt x="83" y="48"/>
                    <a:pt x="53" y="39"/>
                  </a:cubicBezTo>
                  <a:cubicBezTo>
                    <a:pt x="40" y="34"/>
                    <a:pt x="27" y="29"/>
                    <a:pt x="15" y="24"/>
                  </a:cubicBezTo>
                  <a:cubicBezTo>
                    <a:pt x="8" y="21"/>
                    <a:pt x="5" y="21"/>
                    <a:pt x="0" y="2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52" name="Freeform 17"/>
            <p:cNvSpPr>
              <a:spLocks/>
            </p:cNvSpPr>
            <p:nvPr/>
          </p:nvSpPr>
          <p:spPr bwMode="auto">
            <a:xfrm>
              <a:off x="6450013" y="3081339"/>
              <a:ext cx="496888" cy="257175"/>
            </a:xfrm>
            <a:custGeom>
              <a:avLst/>
              <a:gdLst>
                <a:gd name="T0" fmla="*/ 0 w 231"/>
                <a:gd name="T1" fmla="*/ 112 h 120"/>
                <a:gd name="T2" fmla="*/ 5 w 231"/>
                <a:gd name="T3" fmla="*/ 114 h 120"/>
                <a:gd name="T4" fmla="*/ 87 w 231"/>
                <a:gd name="T5" fmla="*/ 109 h 120"/>
                <a:gd name="T6" fmla="*/ 170 w 231"/>
                <a:gd name="T7" fmla="*/ 67 h 120"/>
                <a:gd name="T8" fmla="*/ 214 w 231"/>
                <a:gd name="T9" fmla="*/ 38 h 120"/>
                <a:gd name="T10" fmla="*/ 216 w 231"/>
                <a:gd name="T11" fmla="*/ 35 h 120"/>
                <a:gd name="T12" fmla="*/ 229 w 231"/>
                <a:gd name="T13" fmla="*/ 7 h 120"/>
                <a:gd name="T14" fmla="*/ 226 w 231"/>
                <a:gd name="T15" fmla="*/ 1 h 120"/>
                <a:gd name="T16" fmla="*/ 215 w 231"/>
                <a:gd name="T17" fmla="*/ 4 h 120"/>
                <a:gd name="T18" fmla="*/ 205 w 231"/>
                <a:gd name="T19" fmla="*/ 34 h 120"/>
                <a:gd name="T20" fmla="*/ 204 w 231"/>
                <a:gd name="T21" fmla="*/ 37 h 120"/>
                <a:gd name="T22" fmla="*/ 196 w 231"/>
                <a:gd name="T23" fmla="*/ 43 h 120"/>
                <a:gd name="T24" fmla="*/ 177 w 231"/>
                <a:gd name="T25" fmla="*/ 56 h 120"/>
                <a:gd name="T26" fmla="*/ 125 w 231"/>
                <a:gd name="T27" fmla="*/ 87 h 120"/>
                <a:gd name="T28" fmla="*/ 54 w 231"/>
                <a:gd name="T29" fmla="*/ 111 h 120"/>
                <a:gd name="T30" fmla="*/ 13 w 231"/>
                <a:gd name="T31" fmla="*/ 109 h 120"/>
                <a:gd name="T32" fmla="*/ 0 w 231"/>
                <a:gd name="T33" fmla="*/ 11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1" h="120">
                  <a:moveTo>
                    <a:pt x="0" y="112"/>
                  </a:moveTo>
                  <a:cubicBezTo>
                    <a:pt x="2" y="113"/>
                    <a:pt x="4" y="114"/>
                    <a:pt x="5" y="114"/>
                  </a:cubicBezTo>
                  <a:cubicBezTo>
                    <a:pt x="33" y="120"/>
                    <a:pt x="60" y="117"/>
                    <a:pt x="87" y="109"/>
                  </a:cubicBezTo>
                  <a:cubicBezTo>
                    <a:pt x="117" y="99"/>
                    <a:pt x="144" y="83"/>
                    <a:pt x="170" y="67"/>
                  </a:cubicBezTo>
                  <a:cubicBezTo>
                    <a:pt x="185" y="58"/>
                    <a:pt x="199" y="48"/>
                    <a:pt x="214" y="38"/>
                  </a:cubicBezTo>
                  <a:cubicBezTo>
                    <a:pt x="215" y="38"/>
                    <a:pt x="216" y="37"/>
                    <a:pt x="216" y="35"/>
                  </a:cubicBezTo>
                  <a:cubicBezTo>
                    <a:pt x="220" y="26"/>
                    <a:pt x="221" y="15"/>
                    <a:pt x="229" y="7"/>
                  </a:cubicBezTo>
                  <a:cubicBezTo>
                    <a:pt x="231" y="5"/>
                    <a:pt x="229" y="1"/>
                    <a:pt x="226" y="1"/>
                  </a:cubicBezTo>
                  <a:cubicBezTo>
                    <a:pt x="222" y="0"/>
                    <a:pt x="218" y="1"/>
                    <a:pt x="215" y="4"/>
                  </a:cubicBezTo>
                  <a:cubicBezTo>
                    <a:pt x="207" y="12"/>
                    <a:pt x="205" y="23"/>
                    <a:pt x="205" y="34"/>
                  </a:cubicBezTo>
                  <a:cubicBezTo>
                    <a:pt x="205" y="35"/>
                    <a:pt x="205" y="36"/>
                    <a:pt x="204" y="37"/>
                  </a:cubicBezTo>
                  <a:cubicBezTo>
                    <a:pt x="202" y="39"/>
                    <a:pt x="199" y="42"/>
                    <a:pt x="196" y="43"/>
                  </a:cubicBezTo>
                  <a:cubicBezTo>
                    <a:pt x="190" y="48"/>
                    <a:pt x="183" y="52"/>
                    <a:pt x="177" y="56"/>
                  </a:cubicBezTo>
                  <a:cubicBezTo>
                    <a:pt x="159" y="66"/>
                    <a:pt x="143" y="77"/>
                    <a:pt x="125" y="87"/>
                  </a:cubicBezTo>
                  <a:cubicBezTo>
                    <a:pt x="103" y="100"/>
                    <a:pt x="80" y="108"/>
                    <a:pt x="54" y="111"/>
                  </a:cubicBezTo>
                  <a:cubicBezTo>
                    <a:pt x="40" y="113"/>
                    <a:pt x="26" y="112"/>
                    <a:pt x="13" y="109"/>
                  </a:cubicBezTo>
                  <a:cubicBezTo>
                    <a:pt x="8" y="108"/>
                    <a:pt x="4" y="108"/>
                    <a:pt x="0" y="1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53" name="自由: 形状 152"/>
            <p:cNvSpPr>
              <a:spLocks/>
            </p:cNvSpPr>
            <p:nvPr/>
          </p:nvSpPr>
          <p:spPr bwMode="auto">
            <a:xfrm>
              <a:off x="6247467" y="2968563"/>
              <a:ext cx="408451" cy="325501"/>
            </a:xfrm>
            <a:custGeom>
              <a:avLst/>
              <a:gdLst>
                <a:gd name="connsiteX0" fmla="*/ 226388 w 408451"/>
                <a:gd name="connsiteY0" fmla="*/ 13987 h 325501"/>
                <a:gd name="connsiteX1" fmla="*/ 138082 w 408451"/>
                <a:gd name="connsiteY1" fmla="*/ 31185 h 325501"/>
                <a:gd name="connsiteX2" fmla="*/ 39309 w 408451"/>
                <a:gd name="connsiteY2" fmla="*/ 127923 h 325501"/>
                <a:gd name="connsiteX3" fmla="*/ 30720 w 408451"/>
                <a:gd name="connsiteY3" fmla="*/ 220362 h 325501"/>
                <a:gd name="connsiteX4" fmla="*/ 88695 w 408451"/>
                <a:gd name="connsiteY4" fmla="*/ 284854 h 325501"/>
                <a:gd name="connsiteX5" fmla="*/ 193911 w 408451"/>
                <a:gd name="connsiteY5" fmla="*/ 312801 h 325501"/>
                <a:gd name="connsiteX6" fmla="*/ 350660 w 408451"/>
                <a:gd name="connsiteY6" fmla="*/ 241860 h 325501"/>
                <a:gd name="connsiteX7" fmla="*/ 365691 w 408451"/>
                <a:gd name="connsiteY7" fmla="*/ 110725 h 325501"/>
                <a:gd name="connsiteX8" fmla="*/ 309863 w 408451"/>
                <a:gd name="connsiteY8" fmla="*/ 48383 h 325501"/>
                <a:gd name="connsiteX9" fmla="*/ 226388 w 408451"/>
                <a:gd name="connsiteY9" fmla="*/ 13987 h 325501"/>
                <a:gd name="connsiteX10" fmla="*/ 221969 w 408451"/>
                <a:gd name="connsiteY10" fmla="*/ 19 h 325501"/>
                <a:gd name="connsiteX11" fmla="*/ 369054 w 408451"/>
                <a:gd name="connsiteY11" fmla="*/ 70053 h 325501"/>
                <a:gd name="connsiteX12" fmla="*/ 407792 w 408451"/>
                <a:gd name="connsiteY12" fmla="*/ 170944 h 325501"/>
                <a:gd name="connsiteX13" fmla="*/ 351837 w 408451"/>
                <a:gd name="connsiteY13" fmla="*/ 267542 h 325501"/>
                <a:gd name="connsiteX14" fmla="*/ 194731 w 408451"/>
                <a:gd name="connsiteY14" fmla="*/ 325501 h 325501"/>
                <a:gd name="connsiteX15" fmla="*/ 76364 w 408451"/>
                <a:gd name="connsiteY15" fmla="*/ 301888 h 325501"/>
                <a:gd name="connsiteX16" fmla="*/ 5344 w 408451"/>
                <a:gd name="connsiteY16" fmla="*/ 216023 h 325501"/>
                <a:gd name="connsiteX17" fmla="*/ 16105 w 408451"/>
                <a:gd name="connsiteY17" fmla="*/ 128012 h 325501"/>
                <a:gd name="connsiteX18" fmla="*/ 35474 w 408451"/>
                <a:gd name="connsiteY18" fmla="*/ 91519 h 325501"/>
                <a:gd name="connsiteX19" fmla="*/ 164601 w 408451"/>
                <a:gd name="connsiteY19" fmla="*/ 9948 h 325501"/>
                <a:gd name="connsiteX20" fmla="*/ 221969 w 408451"/>
                <a:gd name="connsiteY20" fmla="*/ 19 h 325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8451" h="325501">
                  <a:moveTo>
                    <a:pt x="226388" y="13987"/>
                  </a:moveTo>
                  <a:cubicBezTo>
                    <a:pt x="197669" y="11300"/>
                    <a:pt x="168144" y="17212"/>
                    <a:pt x="138082" y="31185"/>
                  </a:cubicBezTo>
                  <a:cubicBezTo>
                    <a:pt x="92990" y="52682"/>
                    <a:pt x="60781" y="84928"/>
                    <a:pt x="39309" y="127923"/>
                  </a:cubicBezTo>
                  <a:cubicBezTo>
                    <a:pt x="24278" y="158020"/>
                    <a:pt x="19983" y="188116"/>
                    <a:pt x="30720" y="220362"/>
                  </a:cubicBezTo>
                  <a:cubicBezTo>
                    <a:pt x="41456" y="248309"/>
                    <a:pt x="58634" y="271956"/>
                    <a:pt x="88695" y="284854"/>
                  </a:cubicBezTo>
                  <a:cubicBezTo>
                    <a:pt x="123051" y="299903"/>
                    <a:pt x="157408" y="312801"/>
                    <a:pt x="193911" y="312801"/>
                  </a:cubicBezTo>
                  <a:cubicBezTo>
                    <a:pt x="256181" y="310651"/>
                    <a:pt x="309863" y="289154"/>
                    <a:pt x="350660" y="241860"/>
                  </a:cubicBezTo>
                  <a:cubicBezTo>
                    <a:pt x="385016" y="203164"/>
                    <a:pt x="391458" y="155870"/>
                    <a:pt x="365691" y="110725"/>
                  </a:cubicBezTo>
                  <a:cubicBezTo>
                    <a:pt x="352808" y="84928"/>
                    <a:pt x="333482" y="65581"/>
                    <a:pt x="309863" y="48383"/>
                  </a:cubicBezTo>
                  <a:cubicBezTo>
                    <a:pt x="283022" y="27960"/>
                    <a:pt x="255108" y="16674"/>
                    <a:pt x="226388" y="13987"/>
                  </a:cubicBezTo>
                  <a:close/>
                  <a:moveTo>
                    <a:pt x="221969" y="19"/>
                  </a:moveTo>
                  <a:cubicBezTo>
                    <a:pt x="277050" y="-785"/>
                    <a:pt x="325473" y="24974"/>
                    <a:pt x="369054" y="70053"/>
                  </a:cubicBezTo>
                  <a:cubicBezTo>
                    <a:pt x="394879" y="97959"/>
                    <a:pt x="412096" y="130158"/>
                    <a:pt x="407792" y="170944"/>
                  </a:cubicBezTo>
                  <a:cubicBezTo>
                    <a:pt x="403488" y="209584"/>
                    <a:pt x="381966" y="241783"/>
                    <a:pt x="351837" y="267542"/>
                  </a:cubicBezTo>
                  <a:cubicBezTo>
                    <a:pt x="304490" y="308328"/>
                    <a:pt x="248534" y="323355"/>
                    <a:pt x="194731" y="325501"/>
                  </a:cubicBezTo>
                  <a:cubicBezTo>
                    <a:pt x="147384" y="325501"/>
                    <a:pt x="112950" y="314768"/>
                    <a:pt x="76364" y="301888"/>
                  </a:cubicBezTo>
                  <a:cubicBezTo>
                    <a:pt x="35474" y="286862"/>
                    <a:pt x="16105" y="254663"/>
                    <a:pt x="5344" y="216023"/>
                  </a:cubicBezTo>
                  <a:cubicBezTo>
                    <a:pt x="-5417" y="185971"/>
                    <a:pt x="1040" y="155918"/>
                    <a:pt x="16105" y="128012"/>
                  </a:cubicBezTo>
                  <a:cubicBezTo>
                    <a:pt x="22561" y="115132"/>
                    <a:pt x="29017" y="102252"/>
                    <a:pt x="35474" y="91519"/>
                  </a:cubicBezTo>
                  <a:cubicBezTo>
                    <a:pt x="67756" y="48587"/>
                    <a:pt x="112950" y="24974"/>
                    <a:pt x="164601" y="9948"/>
                  </a:cubicBezTo>
                  <a:cubicBezTo>
                    <a:pt x="184509" y="3508"/>
                    <a:pt x="203609" y="288"/>
                    <a:pt x="221969" y="1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54" name="Freeform 44"/>
            <p:cNvSpPr>
              <a:spLocks/>
            </p:cNvSpPr>
            <p:nvPr/>
          </p:nvSpPr>
          <p:spPr bwMode="auto">
            <a:xfrm>
              <a:off x="6024563" y="3538539"/>
              <a:ext cx="709613" cy="354013"/>
            </a:xfrm>
            <a:custGeom>
              <a:avLst/>
              <a:gdLst>
                <a:gd name="T0" fmla="*/ 0 w 330"/>
                <a:gd name="T1" fmla="*/ 50 h 165"/>
                <a:gd name="T2" fmla="*/ 4 w 330"/>
                <a:gd name="T3" fmla="*/ 47 h 165"/>
                <a:gd name="T4" fmla="*/ 76 w 330"/>
                <a:gd name="T5" fmla="*/ 12 h 165"/>
                <a:gd name="T6" fmla="*/ 193 w 330"/>
                <a:gd name="T7" fmla="*/ 31 h 165"/>
                <a:gd name="T8" fmla="*/ 201 w 330"/>
                <a:gd name="T9" fmla="*/ 43 h 165"/>
                <a:gd name="T10" fmla="*/ 216 w 330"/>
                <a:gd name="T11" fmla="*/ 84 h 165"/>
                <a:gd name="T12" fmla="*/ 244 w 330"/>
                <a:gd name="T13" fmla="*/ 147 h 165"/>
                <a:gd name="T14" fmla="*/ 255 w 330"/>
                <a:gd name="T15" fmla="*/ 157 h 165"/>
                <a:gd name="T16" fmla="*/ 279 w 330"/>
                <a:gd name="T17" fmla="*/ 137 h 165"/>
                <a:gd name="T18" fmla="*/ 312 w 330"/>
                <a:gd name="T19" fmla="*/ 124 h 165"/>
                <a:gd name="T20" fmla="*/ 322 w 330"/>
                <a:gd name="T21" fmla="*/ 122 h 165"/>
                <a:gd name="T22" fmla="*/ 329 w 330"/>
                <a:gd name="T23" fmla="*/ 125 h 165"/>
                <a:gd name="T24" fmla="*/ 324 w 330"/>
                <a:gd name="T25" fmla="*/ 130 h 165"/>
                <a:gd name="T26" fmla="*/ 311 w 330"/>
                <a:gd name="T27" fmla="*/ 131 h 165"/>
                <a:gd name="T28" fmla="*/ 291 w 330"/>
                <a:gd name="T29" fmla="*/ 137 h 165"/>
                <a:gd name="T30" fmla="*/ 263 w 330"/>
                <a:gd name="T31" fmla="*/ 159 h 165"/>
                <a:gd name="T32" fmla="*/ 255 w 330"/>
                <a:gd name="T33" fmla="*/ 164 h 165"/>
                <a:gd name="T34" fmla="*/ 245 w 330"/>
                <a:gd name="T35" fmla="*/ 164 h 165"/>
                <a:gd name="T36" fmla="*/ 219 w 330"/>
                <a:gd name="T37" fmla="*/ 133 h 165"/>
                <a:gd name="T38" fmla="*/ 192 w 330"/>
                <a:gd name="T39" fmla="*/ 63 h 165"/>
                <a:gd name="T40" fmla="*/ 188 w 330"/>
                <a:gd name="T41" fmla="*/ 52 h 165"/>
                <a:gd name="T42" fmla="*/ 161 w 330"/>
                <a:gd name="T43" fmla="*/ 26 h 165"/>
                <a:gd name="T44" fmla="*/ 68 w 330"/>
                <a:gd name="T45" fmla="*/ 21 h 165"/>
                <a:gd name="T46" fmla="*/ 13 w 330"/>
                <a:gd name="T47" fmla="*/ 50 h 165"/>
                <a:gd name="T48" fmla="*/ 0 w 330"/>
                <a:gd name="T49" fmla="*/ 5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30" h="165">
                  <a:moveTo>
                    <a:pt x="0" y="50"/>
                  </a:moveTo>
                  <a:cubicBezTo>
                    <a:pt x="2" y="49"/>
                    <a:pt x="3" y="47"/>
                    <a:pt x="4" y="47"/>
                  </a:cubicBezTo>
                  <a:cubicBezTo>
                    <a:pt x="27" y="33"/>
                    <a:pt x="50" y="20"/>
                    <a:pt x="76" y="12"/>
                  </a:cubicBezTo>
                  <a:cubicBezTo>
                    <a:pt x="118" y="0"/>
                    <a:pt x="157" y="5"/>
                    <a:pt x="193" y="31"/>
                  </a:cubicBezTo>
                  <a:cubicBezTo>
                    <a:pt x="196" y="34"/>
                    <a:pt x="199" y="39"/>
                    <a:pt x="201" y="43"/>
                  </a:cubicBezTo>
                  <a:cubicBezTo>
                    <a:pt x="206" y="57"/>
                    <a:pt x="211" y="70"/>
                    <a:pt x="216" y="84"/>
                  </a:cubicBezTo>
                  <a:cubicBezTo>
                    <a:pt x="223" y="106"/>
                    <a:pt x="230" y="128"/>
                    <a:pt x="244" y="147"/>
                  </a:cubicBezTo>
                  <a:cubicBezTo>
                    <a:pt x="248" y="150"/>
                    <a:pt x="251" y="153"/>
                    <a:pt x="255" y="157"/>
                  </a:cubicBezTo>
                  <a:cubicBezTo>
                    <a:pt x="263" y="150"/>
                    <a:pt x="271" y="143"/>
                    <a:pt x="279" y="137"/>
                  </a:cubicBezTo>
                  <a:cubicBezTo>
                    <a:pt x="288" y="130"/>
                    <a:pt x="299" y="123"/>
                    <a:pt x="312" y="124"/>
                  </a:cubicBezTo>
                  <a:cubicBezTo>
                    <a:pt x="315" y="124"/>
                    <a:pt x="319" y="123"/>
                    <a:pt x="322" y="122"/>
                  </a:cubicBezTo>
                  <a:cubicBezTo>
                    <a:pt x="325" y="121"/>
                    <a:pt x="328" y="121"/>
                    <a:pt x="329" y="125"/>
                  </a:cubicBezTo>
                  <a:cubicBezTo>
                    <a:pt x="330" y="129"/>
                    <a:pt x="326" y="129"/>
                    <a:pt x="324" y="130"/>
                  </a:cubicBezTo>
                  <a:cubicBezTo>
                    <a:pt x="319" y="131"/>
                    <a:pt x="315" y="131"/>
                    <a:pt x="311" y="131"/>
                  </a:cubicBezTo>
                  <a:cubicBezTo>
                    <a:pt x="303" y="131"/>
                    <a:pt x="297" y="134"/>
                    <a:pt x="291" y="137"/>
                  </a:cubicBezTo>
                  <a:cubicBezTo>
                    <a:pt x="280" y="143"/>
                    <a:pt x="271" y="149"/>
                    <a:pt x="263" y="159"/>
                  </a:cubicBezTo>
                  <a:cubicBezTo>
                    <a:pt x="261" y="161"/>
                    <a:pt x="258" y="164"/>
                    <a:pt x="255" y="164"/>
                  </a:cubicBezTo>
                  <a:cubicBezTo>
                    <a:pt x="252" y="165"/>
                    <a:pt x="248" y="165"/>
                    <a:pt x="245" y="164"/>
                  </a:cubicBezTo>
                  <a:cubicBezTo>
                    <a:pt x="232" y="157"/>
                    <a:pt x="225" y="145"/>
                    <a:pt x="219" y="133"/>
                  </a:cubicBezTo>
                  <a:cubicBezTo>
                    <a:pt x="207" y="111"/>
                    <a:pt x="201" y="87"/>
                    <a:pt x="192" y="63"/>
                  </a:cubicBezTo>
                  <a:cubicBezTo>
                    <a:pt x="191" y="60"/>
                    <a:pt x="190" y="56"/>
                    <a:pt x="188" y="52"/>
                  </a:cubicBezTo>
                  <a:cubicBezTo>
                    <a:pt x="184" y="38"/>
                    <a:pt x="173" y="32"/>
                    <a:pt x="161" y="26"/>
                  </a:cubicBezTo>
                  <a:cubicBezTo>
                    <a:pt x="131" y="9"/>
                    <a:pt x="100" y="10"/>
                    <a:pt x="68" y="21"/>
                  </a:cubicBezTo>
                  <a:cubicBezTo>
                    <a:pt x="49" y="29"/>
                    <a:pt x="31" y="39"/>
                    <a:pt x="13" y="50"/>
                  </a:cubicBezTo>
                  <a:cubicBezTo>
                    <a:pt x="9" y="52"/>
                    <a:pt x="5" y="52"/>
                    <a:pt x="0" y="5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55" name="Freeform 45"/>
            <p:cNvSpPr>
              <a:spLocks/>
            </p:cNvSpPr>
            <p:nvPr/>
          </p:nvSpPr>
          <p:spPr bwMode="auto">
            <a:xfrm>
              <a:off x="6013450" y="3697289"/>
              <a:ext cx="388938" cy="490538"/>
            </a:xfrm>
            <a:custGeom>
              <a:avLst/>
              <a:gdLst>
                <a:gd name="T0" fmla="*/ 39 w 181"/>
                <a:gd name="T1" fmla="*/ 1 h 228"/>
                <a:gd name="T2" fmla="*/ 106 w 181"/>
                <a:gd name="T3" fmla="*/ 10 h 228"/>
                <a:gd name="T4" fmla="*/ 174 w 181"/>
                <a:gd name="T5" fmla="*/ 66 h 228"/>
                <a:gd name="T6" fmla="*/ 179 w 181"/>
                <a:gd name="T7" fmla="*/ 99 h 228"/>
                <a:gd name="T8" fmla="*/ 168 w 181"/>
                <a:gd name="T9" fmla="*/ 176 h 228"/>
                <a:gd name="T10" fmla="*/ 176 w 181"/>
                <a:gd name="T11" fmla="*/ 218 h 228"/>
                <a:gd name="T12" fmla="*/ 174 w 181"/>
                <a:gd name="T13" fmla="*/ 224 h 228"/>
                <a:gd name="T14" fmla="*/ 160 w 181"/>
                <a:gd name="T15" fmla="*/ 221 h 228"/>
                <a:gd name="T16" fmla="*/ 153 w 181"/>
                <a:gd name="T17" fmla="*/ 181 h 228"/>
                <a:gd name="T18" fmla="*/ 161 w 181"/>
                <a:gd name="T19" fmla="*/ 118 h 228"/>
                <a:gd name="T20" fmla="*/ 165 w 181"/>
                <a:gd name="T21" fmla="*/ 96 h 228"/>
                <a:gd name="T22" fmla="*/ 159 w 181"/>
                <a:gd name="T23" fmla="*/ 70 h 228"/>
                <a:gd name="T24" fmla="*/ 116 w 181"/>
                <a:gd name="T25" fmla="*/ 26 h 228"/>
                <a:gd name="T26" fmla="*/ 67 w 181"/>
                <a:gd name="T27" fmla="*/ 10 h 228"/>
                <a:gd name="T28" fmla="*/ 6 w 181"/>
                <a:gd name="T29" fmla="*/ 9 h 228"/>
                <a:gd name="T30" fmla="*/ 3 w 181"/>
                <a:gd name="T31" fmla="*/ 9 h 228"/>
                <a:gd name="T32" fmla="*/ 0 w 181"/>
                <a:gd name="T33" fmla="*/ 7 h 228"/>
                <a:gd name="T34" fmla="*/ 2 w 181"/>
                <a:gd name="T35" fmla="*/ 4 h 228"/>
                <a:gd name="T36" fmla="*/ 11 w 181"/>
                <a:gd name="T37" fmla="*/ 1 h 228"/>
                <a:gd name="T38" fmla="*/ 39 w 181"/>
                <a:gd name="T39" fmla="*/ 1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1" h="228">
                  <a:moveTo>
                    <a:pt x="39" y="1"/>
                  </a:moveTo>
                  <a:cubicBezTo>
                    <a:pt x="62" y="0"/>
                    <a:pt x="84" y="2"/>
                    <a:pt x="106" y="10"/>
                  </a:cubicBezTo>
                  <a:cubicBezTo>
                    <a:pt x="136" y="20"/>
                    <a:pt x="158" y="39"/>
                    <a:pt x="174" y="66"/>
                  </a:cubicBezTo>
                  <a:cubicBezTo>
                    <a:pt x="180" y="77"/>
                    <a:pt x="181" y="87"/>
                    <a:pt x="179" y="99"/>
                  </a:cubicBezTo>
                  <a:cubicBezTo>
                    <a:pt x="175" y="125"/>
                    <a:pt x="170" y="150"/>
                    <a:pt x="168" y="176"/>
                  </a:cubicBezTo>
                  <a:cubicBezTo>
                    <a:pt x="166" y="191"/>
                    <a:pt x="168" y="205"/>
                    <a:pt x="176" y="218"/>
                  </a:cubicBezTo>
                  <a:cubicBezTo>
                    <a:pt x="178" y="221"/>
                    <a:pt x="177" y="223"/>
                    <a:pt x="174" y="224"/>
                  </a:cubicBezTo>
                  <a:cubicBezTo>
                    <a:pt x="169" y="227"/>
                    <a:pt x="164" y="228"/>
                    <a:pt x="160" y="221"/>
                  </a:cubicBezTo>
                  <a:cubicBezTo>
                    <a:pt x="154" y="208"/>
                    <a:pt x="152" y="195"/>
                    <a:pt x="153" y="181"/>
                  </a:cubicBezTo>
                  <a:cubicBezTo>
                    <a:pt x="155" y="160"/>
                    <a:pt x="158" y="139"/>
                    <a:pt x="161" y="118"/>
                  </a:cubicBezTo>
                  <a:cubicBezTo>
                    <a:pt x="162" y="110"/>
                    <a:pt x="164" y="103"/>
                    <a:pt x="165" y="96"/>
                  </a:cubicBezTo>
                  <a:cubicBezTo>
                    <a:pt x="167" y="86"/>
                    <a:pt x="165" y="78"/>
                    <a:pt x="159" y="70"/>
                  </a:cubicBezTo>
                  <a:cubicBezTo>
                    <a:pt x="148" y="52"/>
                    <a:pt x="135" y="37"/>
                    <a:pt x="116" y="26"/>
                  </a:cubicBezTo>
                  <a:cubicBezTo>
                    <a:pt x="101" y="17"/>
                    <a:pt x="84" y="11"/>
                    <a:pt x="67" y="10"/>
                  </a:cubicBezTo>
                  <a:cubicBezTo>
                    <a:pt x="46" y="9"/>
                    <a:pt x="26" y="9"/>
                    <a:pt x="6" y="9"/>
                  </a:cubicBezTo>
                  <a:cubicBezTo>
                    <a:pt x="5" y="9"/>
                    <a:pt x="4" y="9"/>
                    <a:pt x="3" y="9"/>
                  </a:cubicBezTo>
                  <a:cubicBezTo>
                    <a:pt x="2" y="8"/>
                    <a:pt x="1" y="7"/>
                    <a:pt x="0" y="7"/>
                  </a:cubicBezTo>
                  <a:cubicBezTo>
                    <a:pt x="0" y="6"/>
                    <a:pt x="1" y="4"/>
                    <a:pt x="2" y="4"/>
                  </a:cubicBezTo>
                  <a:cubicBezTo>
                    <a:pt x="5" y="3"/>
                    <a:pt x="8" y="2"/>
                    <a:pt x="11" y="1"/>
                  </a:cubicBezTo>
                  <a:cubicBezTo>
                    <a:pt x="20" y="1"/>
                    <a:pt x="29" y="1"/>
                    <a:pt x="39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56" name="Freeform 47"/>
            <p:cNvSpPr>
              <a:spLocks/>
            </p:cNvSpPr>
            <p:nvPr/>
          </p:nvSpPr>
          <p:spPr bwMode="auto">
            <a:xfrm>
              <a:off x="5959475" y="3311526"/>
              <a:ext cx="385763" cy="390525"/>
            </a:xfrm>
            <a:custGeom>
              <a:avLst/>
              <a:gdLst>
                <a:gd name="T0" fmla="*/ 0 w 179"/>
                <a:gd name="T1" fmla="*/ 174 h 182"/>
                <a:gd name="T2" fmla="*/ 19 w 179"/>
                <a:gd name="T3" fmla="*/ 117 h 182"/>
                <a:gd name="T4" fmla="*/ 134 w 179"/>
                <a:gd name="T5" fmla="*/ 12 h 182"/>
                <a:gd name="T6" fmla="*/ 171 w 179"/>
                <a:gd name="T7" fmla="*/ 0 h 182"/>
                <a:gd name="T8" fmla="*/ 173 w 179"/>
                <a:gd name="T9" fmla="*/ 0 h 182"/>
                <a:gd name="T10" fmla="*/ 179 w 179"/>
                <a:gd name="T11" fmla="*/ 3 h 182"/>
                <a:gd name="T12" fmla="*/ 175 w 179"/>
                <a:gd name="T13" fmla="*/ 8 h 182"/>
                <a:gd name="T14" fmla="*/ 165 w 179"/>
                <a:gd name="T15" fmla="*/ 10 h 182"/>
                <a:gd name="T16" fmla="*/ 107 w 179"/>
                <a:gd name="T17" fmla="*/ 38 h 182"/>
                <a:gd name="T18" fmla="*/ 31 w 179"/>
                <a:gd name="T19" fmla="*/ 121 h 182"/>
                <a:gd name="T20" fmla="*/ 15 w 179"/>
                <a:gd name="T21" fmla="*/ 173 h 182"/>
                <a:gd name="T22" fmla="*/ 2 w 179"/>
                <a:gd name="T23" fmla="*/ 179 h 182"/>
                <a:gd name="T24" fmla="*/ 0 w 179"/>
                <a:gd name="T25" fmla="*/ 174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9" h="182">
                  <a:moveTo>
                    <a:pt x="0" y="174"/>
                  </a:moveTo>
                  <a:cubicBezTo>
                    <a:pt x="2" y="153"/>
                    <a:pt x="9" y="134"/>
                    <a:pt x="19" y="117"/>
                  </a:cubicBezTo>
                  <a:cubicBezTo>
                    <a:pt x="47" y="71"/>
                    <a:pt x="85" y="35"/>
                    <a:pt x="134" y="12"/>
                  </a:cubicBezTo>
                  <a:cubicBezTo>
                    <a:pt x="146" y="7"/>
                    <a:pt x="159" y="4"/>
                    <a:pt x="171" y="0"/>
                  </a:cubicBezTo>
                  <a:cubicBezTo>
                    <a:pt x="172" y="0"/>
                    <a:pt x="173" y="0"/>
                    <a:pt x="173" y="0"/>
                  </a:cubicBezTo>
                  <a:cubicBezTo>
                    <a:pt x="175" y="1"/>
                    <a:pt x="177" y="2"/>
                    <a:pt x="179" y="3"/>
                  </a:cubicBezTo>
                  <a:cubicBezTo>
                    <a:pt x="178" y="5"/>
                    <a:pt x="177" y="7"/>
                    <a:pt x="175" y="8"/>
                  </a:cubicBezTo>
                  <a:cubicBezTo>
                    <a:pt x="172" y="9"/>
                    <a:pt x="168" y="10"/>
                    <a:pt x="165" y="10"/>
                  </a:cubicBezTo>
                  <a:cubicBezTo>
                    <a:pt x="144" y="15"/>
                    <a:pt x="125" y="25"/>
                    <a:pt x="107" y="38"/>
                  </a:cubicBezTo>
                  <a:cubicBezTo>
                    <a:pt x="76" y="60"/>
                    <a:pt x="50" y="88"/>
                    <a:pt x="31" y="121"/>
                  </a:cubicBezTo>
                  <a:cubicBezTo>
                    <a:pt x="22" y="137"/>
                    <a:pt x="16" y="154"/>
                    <a:pt x="15" y="173"/>
                  </a:cubicBezTo>
                  <a:cubicBezTo>
                    <a:pt x="14" y="178"/>
                    <a:pt x="6" y="182"/>
                    <a:pt x="2" y="179"/>
                  </a:cubicBezTo>
                  <a:cubicBezTo>
                    <a:pt x="0" y="178"/>
                    <a:pt x="0" y="175"/>
                    <a:pt x="0" y="17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57" name="Freeform 49"/>
            <p:cNvSpPr>
              <a:spLocks/>
            </p:cNvSpPr>
            <p:nvPr/>
          </p:nvSpPr>
          <p:spPr bwMode="auto">
            <a:xfrm>
              <a:off x="6370638" y="3297239"/>
              <a:ext cx="533400" cy="120650"/>
            </a:xfrm>
            <a:custGeom>
              <a:avLst/>
              <a:gdLst>
                <a:gd name="T0" fmla="*/ 0 w 248"/>
                <a:gd name="T1" fmla="*/ 27 h 56"/>
                <a:gd name="T2" fmla="*/ 15 w 248"/>
                <a:gd name="T3" fmla="*/ 24 h 56"/>
                <a:gd name="T4" fmla="*/ 53 w 248"/>
                <a:gd name="T5" fmla="*/ 39 h 56"/>
                <a:gd name="T6" fmla="*/ 143 w 248"/>
                <a:gd name="T7" fmla="*/ 48 h 56"/>
                <a:gd name="T8" fmla="*/ 199 w 248"/>
                <a:gd name="T9" fmla="*/ 25 h 56"/>
                <a:gd name="T10" fmla="*/ 224 w 248"/>
                <a:gd name="T11" fmla="*/ 7 h 56"/>
                <a:gd name="T12" fmla="*/ 238 w 248"/>
                <a:gd name="T13" fmla="*/ 1 h 56"/>
                <a:gd name="T14" fmla="*/ 248 w 248"/>
                <a:gd name="T15" fmla="*/ 3 h 56"/>
                <a:gd name="T16" fmla="*/ 231 w 248"/>
                <a:gd name="T17" fmla="*/ 17 h 56"/>
                <a:gd name="T18" fmla="*/ 230 w 248"/>
                <a:gd name="T19" fmla="*/ 16 h 56"/>
                <a:gd name="T20" fmla="*/ 232 w 248"/>
                <a:gd name="T21" fmla="*/ 12 h 56"/>
                <a:gd name="T22" fmla="*/ 231 w 248"/>
                <a:gd name="T23" fmla="*/ 11 h 56"/>
                <a:gd name="T24" fmla="*/ 221 w 248"/>
                <a:gd name="T25" fmla="*/ 18 h 56"/>
                <a:gd name="T26" fmla="*/ 211 w 248"/>
                <a:gd name="T27" fmla="*/ 25 h 56"/>
                <a:gd name="T28" fmla="*/ 195 w 248"/>
                <a:gd name="T29" fmla="*/ 35 h 56"/>
                <a:gd name="T30" fmla="*/ 113 w 248"/>
                <a:gd name="T31" fmla="*/ 56 h 56"/>
                <a:gd name="T32" fmla="*/ 14 w 248"/>
                <a:gd name="T33" fmla="*/ 33 h 56"/>
                <a:gd name="T34" fmla="*/ 0 w 248"/>
                <a:gd name="T35" fmla="*/ 27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8" h="56">
                  <a:moveTo>
                    <a:pt x="0" y="27"/>
                  </a:moveTo>
                  <a:cubicBezTo>
                    <a:pt x="5" y="21"/>
                    <a:pt x="8" y="21"/>
                    <a:pt x="15" y="24"/>
                  </a:cubicBezTo>
                  <a:cubicBezTo>
                    <a:pt x="27" y="29"/>
                    <a:pt x="40" y="34"/>
                    <a:pt x="53" y="39"/>
                  </a:cubicBezTo>
                  <a:cubicBezTo>
                    <a:pt x="83" y="48"/>
                    <a:pt x="112" y="53"/>
                    <a:pt x="143" y="48"/>
                  </a:cubicBezTo>
                  <a:cubicBezTo>
                    <a:pt x="164" y="45"/>
                    <a:pt x="182" y="37"/>
                    <a:pt x="199" y="25"/>
                  </a:cubicBezTo>
                  <a:cubicBezTo>
                    <a:pt x="207" y="19"/>
                    <a:pt x="215" y="13"/>
                    <a:pt x="224" y="7"/>
                  </a:cubicBezTo>
                  <a:cubicBezTo>
                    <a:pt x="228" y="4"/>
                    <a:pt x="233" y="2"/>
                    <a:pt x="238" y="1"/>
                  </a:cubicBezTo>
                  <a:cubicBezTo>
                    <a:pt x="241" y="0"/>
                    <a:pt x="244" y="2"/>
                    <a:pt x="248" y="3"/>
                  </a:cubicBezTo>
                  <a:cubicBezTo>
                    <a:pt x="242" y="8"/>
                    <a:pt x="236" y="12"/>
                    <a:pt x="231" y="17"/>
                  </a:cubicBezTo>
                  <a:cubicBezTo>
                    <a:pt x="231" y="17"/>
                    <a:pt x="231" y="16"/>
                    <a:pt x="230" y="16"/>
                  </a:cubicBezTo>
                  <a:cubicBezTo>
                    <a:pt x="231" y="15"/>
                    <a:pt x="231" y="13"/>
                    <a:pt x="232" y="12"/>
                  </a:cubicBezTo>
                  <a:cubicBezTo>
                    <a:pt x="231" y="12"/>
                    <a:pt x="231" y="11"/>
                    <a:pt x="231" y="11"/>
                  </a:cubicBezTo>
                  <a:cubicBezTo>
                    <a:pt x="228" y="14"/>
                    <a:pt x="224" y="16"/>
                    <a:pt x="221" y="18"/>
                  </a:cubicBezTo>
                  <a:cubicBezTo>
                    <a:pt x="218" y="22"/>
                    <a:pt x="215" y="23"/>
                    <a:pt x="211" y="25"/>
                  </a:cubicBezTo>
                  <a:cubicBezTo>
                    <a:pt x="205" y="28"/>
                    <a:pt x="200" y="32"/>
                    <a:pt x="195" y="35"/>
                  </a:cubicBezTo>
                  <a:cubicBezTo>
                    <a:pt x="170" y="50"/>
                    <a:pt x="142" y="56"/>
                    <a:pt x="113" y="56"/>
                  </a:cubicBezTo>
                  <a:cubicBezTo>
                    <a:pt x="79" y="56"/>
                    <a:pt x="46" y="47"/>
                    <a:pt x="14" y="33"/>
                  </a:cubicBezTo>
                  <a:cubicBezTo>
                    <a:pt x="10" y="31"/>
                    <a:pt x="5" y="29"/>
                    <a:pt x="0" y="2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58" name="Freeform 50"/>
            <p:cNvSpPr>
              <a:spLocks/>
            </p:cNvSpPr>
            <p:nvPr/>
          </p:nvSpPr>
          <p:spPr bwMode="auto">
            <a:xfrm>
              <a:off x="6450013" y="3081339"/>
              <a:ext cx="496888" cy="257175"/>
            </a:xfrm>
            <a:custGeom>
              <a:avLst/>
              <a:gdLst>
                <a:gd name="T0" fmla="*/ 0 w 231"/>
                <a:gd name="T1" fmla="*/ 112 h 120"/>
                <a:gd name="T2" fmla="*/ 13 w 231"/>
                <a:gd name="T3" fmla="*/ 109 h 120"/>
                <a:gd name="T4" fmla="*/ 54 w 231"/>
                <a:gd name="T5" fmla="*/ 111 h 120"/>
                <a:gd name="T6" fmla="*/ 125 w 231"/>
                <a:gd name="T7" fmla="*/ 87 h 120"/>
                <a:gd name="T8" fmla="*/ 177 w 231"/>
                <a:gd name="T9" fmla="*/ 56 h 120"/>
                <a:gd name="T10" fmla="*/ 196 w 231"/>
                <a:gd name="T11" fmla="*/ 43 h 120"/>
                <a:gd name="T12" fmla="*/ 204 w 231"/>
                <a:gd name="T13" fmla="*/ 37 h 120"/>
                <a:gd name="T14" fmla="*/ 205 w 231"/>
                <a:gd name="T15" fmla="*/ 34 h 120"/>
                <a:gd name="T16" fmla="*/ 215 w 231"/>
                <a:gd name="T17" fmla="*/ 4 h 120"/>
                <a:gd name="T18" fmla="*/ 226 w 231"/>
                <a:gd name="T19" fmla="*/ 1 h 120"/>
                <a:gd name="T20" fmla="*/ 229 w 231"/>
                <a:gd name="T21" fmla="*/ 7 h 120"/>
                <a:gd name="T22" fmla="*/ 216 w 231"/>
                <a:gd name="T23" fmla="*/ 35 h 120"/>
                <a:gd name="T24" fmla="*/ 214 w 231"/>
                <a:gd name="T25" fmla="*/ 38 h 120"/>
                <a:gd name="T26" fmla="*/ 170 w 231"/>
                <a:gd name="T27" fmla="*/ 67 h 120"/>
                <a:gd name="T28" fmla="*/ 87 w 231"/>
                <a:gd name="T29" fmla="*/ 109 h 120"/>
                <a:gd name="T30" fmla="*/ 5 w 231"/>
                <a:gd name="T31" fmla="*/ 114 h 120"/>
                <a:gd name="T32" fmla="*/ 0 w 231"/>
                <a:gd name="T33" fmla="*/ 11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1" h="120">
                  <a:moveTo>
                    <a:pt x="0" y="112"/>
                  </a:moveTo>
                  <a:cubicBezTo>
                    <a:pt x="4" y="108"/>
                    <a:pt x="8" y="108"/>
                    <a:pt x="13" y="109"/>
                  </a:cubicBezTo>
                  <a:cubicBezTo>
                    <a:pt x="26" y="112"/>
                    <a:pt x="40" y="113"/>
                    <a:pt x="54" y="111"/>
                  </a:cubicBezTo>
                  <a:cubicBezTo>
                    <a:pt x="80" y="108"/>
                    <a:pt x="103" y="100"/>
                    <a:pt x="125" y="87"/>
                  </a:cubicBezTo>
                  <a:cubicBezTo>
                    <a:pt x="143" y="77"/>
                    <a:pt x="159" y="66"/>
                    <a:pt x="177" y="56"/>
                  </a:cubicBezTo>
                  <a:cubicBezTo>
                    <a:pt x="183" y="52"/>
                    <a:pt x="190" y="48"/>
                    <a:pt x="196" y="43"/>
                  </a:cubicBezTo>
                  <a:cubicBezTo>
                    <a:pt x="199" y="42"/>
                    <a:pt x="202" y="39"/>
                    <a:pt x="204" y="37"/>
                  </a:cubicBezTo>
                  <a:cubicBezTo>
                    <a:pt x="205" y="36"/>
                    <a:pt x="205" y="35"/>
                    <a:pt x="205" y="34"/>
                  </a:cubicBezTo>
                  <a:cubicBezTo>
                    <a:pt x="205" y="23"/>
                    <a:pt x="207" y="12"/>
                    <a:pt x="215" y="4"/>
                  </a:cubicBezTo>
                  <a:cubicBezTo>
                    <a:pt x="218" y="1"/>
                    <a:pt x="222" y="0"/>
                    <a:pt x="226" y="1"/>
                  </a:cubicBezTo>
                  <a:cubicBezTo>
                    <a:pt x="229" y="1"/>
                    <a:pt x="231" y="5"/>
                    <a:pt x="229" y="7"/>
                  </a:cubicBezTo>
                  <a:cubicBezTo>
                    <a:pt x="221" y="15"/>
                    <a:pt x="220" y="26"/>
                    <a:pt x="216" y="35"/>
                  </a:cubicBezTo>
                  <a:cubicBezTo>
                    <a:pt x="216" y="37"/>
                    <a:pt x="215" y="38"/>
                    <a:pt x="214" y="38"/>
                  </a:cubicBezTo>
                  <a:cubicBezTo>
                    <a:pt x="199" y="48"/>
                    <a:pt x="185" y="58"/>
                    <a:pt x="170" y="67"/>
                  </a:cubicBezTo>
                  <a:cubicBezTo>
                    <a:pt x="144" y="83"/>
                    <a:pt x="117" y="99"/>
                    <a:pt x="87" y="109"/>
                  </a:cubicBezTo>
                  <a:cubicBezTo>
                    <a:pt x="60" y="117"/>
                    <a:pt x="33" y="120"/>
                    <a:pt x="5" y="114"/>
                  </a:cubicBezTo>
                  <a:cubicBezTo>
                    <a:pt x="4" y="114"/>
                    <a:pt x="2" y="113"/>
                    <a:pt x="0" y="1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59" name="Freeform 68"/>
            <p:cNvSpPr>
              <a:spLocks/>
            </p:cNvSpPr>
            <p:nvPr/>
          </p:nvSpPr>
          <p:spPr bwMode="auto">
            <a:xfrm>
              <a:off x="6381750" y="3181351"/>
              <a:ext cx="134938" cy="50800"/>
            </a:xfrm>
            <a:custGeom>
              <a:avLst/>
              <a:gdLst>
                <a:gd name="T0" fmla="*/ 47 w 63"/>
                <a:gd name="T1" fmla="*/ 23 h 23"/>
                <a:gd name="T2" fmla="*/ 56 w 63"/>
                <a:gd name="T3" fmla="*/ 22 h 23"/>
                <a:gd name="T4" fmla="*/ 63 w 63"/>
                <a:gd name="T5" fmla="*/ 17 h 23"/>
                <a:gd name="T6" fmla="*/ 56 w 63"/>
                <a:gd name="T7" fmla="*/ 15 h 23"/>
                <a:gd name="T8" fmla="*/ 18 w 63"/>
                <a:gd name="T9" fmla="*/ 7 h 23"/>
                <a:gd name="T10" fmla="*/ 11 w 63"/>
                <a:gd name="T11" fmla="*/ 2 h 23"/>
                <a:gd name="T12" fmla="*/ 2 w 63"/>
                <a:gd name="T13" fmla="*/ 5 h 23"/>
                <a:gd name="T14" fmla="*/ 5 w 63"/>
                <a:gd name="T15" fmla="*/ 11 h 23"/>
                <a:gd name="T16" fmla="*/ 47 w 63"/>
                <a:gd name="T17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23">
                  <a:moveTo>
                    <a:pt x="47" y="23"/>
                  </a:moveTo>
                  <a:cubicBezTo>
                    <a:pt x="50" y="22"/>
                    <a:pt x="53" y="22"/>
                    <a:pt x="56" y="22"/>
                  </a:cubicBezTo>
                  <a:cubicBezTo>
                    <a:pt x="59" y="22"/>
                    <a:pt x="63" y="21"/>
                    <a:pt x="63" y="17"/>
                  </a:cubicBezTo>
                  <a:cubicBezTo>
                    <a:pt x="63" y="13"/>
                    <a:pt x="59" y="14"/>
                    <a:pt x="56" y="15"/>
                  </a:cubicBezTo>
                  <a:cubicBezTo>
                    <a:pt x="43" y="15"/>
                    <a:pt x="29" y="14"/>
                    <a:pt x="18" y="7"/>
                  </a:cubicBezTo>
                  <a:cubicBezTo>
                    <a:pt x="15" y="6"/>
                    <a:pt x="13" y="4"/>
                    <a:pt x="11" y="2"/>
                  </a:cubicBezTo>
                  <a:cubicBezTo>
                    <a:pt x="7" y="0"/>
                    <a:pt x="4" y="2"/>
                    <a:pt x="2" y="5"/>
                  </a:cubicBezTo>
                  <a:cubicBezTo>
                    <a:pt x="0" y="8"/>
                    <a:pt x="3" y="9"/>
                    <a:pt x="5" y="11"/>
                  </a:cubicBezTo>
                  <a:cubicBezTo>
                    <a:pt x="17" y="20"/>
                    <a:pt x="32" y="23"/>
                    <a:pt x="47" y="2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60" name="Freeform 69"/>
            <p:cNvSpPr>
              <a:spLocks/>
            </p:cNvSpPr>
            <p:nvPr/>
          </p:nvSpPr>
          <p:spPr bwMode="auto">
            <a:xfrm>
              <a:off x="6511925" y="3040064"/>
              <a:ext cx="63500" cy="47625"/>
            </a:xfrm>
            <a:custGeom>
              <a:avLst/>
              <a:gdLst>
                <a:gd name="T0" fmla="*/ 0 w 29"/>
                <a:gd name="T1" fmla="*/ 4 h 22"/>
                <a:gd name="T2" fmla="*/ 14 w 29"/>
                <a:gd name="T3" fmla="*/ 17 h 22"/>
                <a:gd name="T4" fmla="*/ 25 w 29"/>
                <a:gd name="T5" fmla="*/ 20 h 22"/>
                <a:gd name="T6" fmla="*/ 27 w 29"/>
                <a:gd name="T7" fmla="*/ 15 h 22"/>
                <a:gd name="T8" fmla="*/ 11 w 29"/>
                <a:gd name="T9" fmla="*/ 2 h 22"/>
                <a:gd name="T10" fmla="*/ 0 w 29"/>
                <a:gd name="T11" fmla="*/ 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2">
                  <a:moveTo>
                    <a:pt x="0" y="4"/>
                  </a:moveTo>
                  <a:cubicBezTo>
                    <a:pt x="5" y="9"/>
                    <a:pt x="11" y="12"/>
                    <a:pt x="14" y="17"/>
                  </a:cubicBezTo>
                  <a:cubicBezTo>
                    <a:pt x="18" y="22"/>
                    <a:pt x="19" y="22"/>
                    <a:pt x="25" y="20"/>
                  </a:cubicBezTo>
                  <a:cubicBezTo>
                    <a:pt x="28" y="19"/>
                    <a:pt x="29" y="17"/>
                    <a:pt x="27" y="15"/>
                  </a:cubicBezTo>
                  <a:cubicBezTo>
                    <a:pt x="23" y="8"/>
                    <a:pt x="18" y="4"/>
                    <a:pt x="11" y="2"/>
                  </a:cubicBezTo>
                  <a:cubicBezTo>
                    <a:pt x="7" y="0"/>
                    <a:pt x="3" y="2"/>
                    <a:pt x="0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61" name="Freeform 70"/>
            <p:cNvSpPr>
              <a:spLocks/>
            </p:cNvSpPr>
            <p:nvPr/>
          </p:nvSpPr>
          <p:spPr bwMode="auto">
            <a:xfrm>
              <a:off x="6399213" y="3062289"/>
              <a:ext cx="61913" cy="44450"/>
            </a:xfrm>
            <a:custGeom>
              <a:avLst/>
              <a:gdLst>
                <a:gd name="T0" fmla="*/ 0 w 29"/>
                <a:gd name="T1" fmla="*/ 6 h 21"/>
                <a:gd name="T2" fmla="*/ 15 w 29"/>
                <a:gd name="T3" fmla="*/ 17 h 21"/>
                <a:gd name="T4" fmla="*/ 29 w 29"/>
                <a:gd name="T5" fmla="*/ 16 h 21"/>
                <a:gd name="T6" fmla="*/ 0 w 29"/>
                <a:gd name="T7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21">
                  <a:moveTo>
                    <a:pt x="0" y="6"/>
                  </a:moveTo>
                  <a:cubicBezTo>
                    <a:pt x="5" y="10"/>
                    <a:pt x="11" y="13"/>
                    <a:pt x="15" y="17"/>
                  </a:cubicBezTo>
                  <a:cubicBezTo>
                    <a:pt x="20" y="21"/>
                    <a:pt x="24" y="21"/>
                    <a:pt x="29" y="16"/>
                  </a:cubicBezTo>
                  <a:cubicBezTo>
                    <a:pt x="22" y="5"/>
                    <a:pt x="7" y="0"/>
                    <a:pt x="0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62" name="Freeform 74"/>
            <p:cNvSpPr>
              <a:spLocks/>
            </p:cNvSpPr>
            <p:nvPr/>
          </p:nvSpPr>
          <p:spPr bwMode="auto">
            <a:xfrm>
              <a:off x="6381750" y="3181351"/>
              <a:ext cx="134938" cy="50800"/>
            </a:xfrm>
            <a:custGeom>
              <a:avLst/>
              <a:gdLst>
                <a:gd name="T0" fmla="*/ 47 w 63"/>
                <a:gd name="T1" fmla="*/ 23 h 23"/>
                <a:gd name="T2" fmla="*/ 5 w 63"/>
                <a:gd name="T3" fmla="*/ 11 h 23"/>
                <a:gd name="T4" fmla="*/ 2 w 63"/>
                <a:gd name="T5" fmla="*/ 5 h 23"/>
                <a:gd name="T6" fmla="*/ 11 w 63"/>
                <a:gd name="T7" fmla="*/ 2 h 23"/>
                <a:gd name="T8" fmla="*/ 18 w 63"/>
                <a:gd name="T9" fmla="*/ 7 h 23"/>
                <a:gd name="T10" fmla="*/ 56 w 63"/>
                <a:gd name="T11" fmla="*/ 15 h 23"/>
                <a:gd name="T12" fmla="*/ 63 w 63"/>
                <a:gd name="T13" fmla="*/ 17 h 23"/>
                <a:gd name="T14" fmla="*/ 56 w 63"/>
                <a:gd name="T15" fmla="*/ 22 h 23"/>
                <a:gd name="T16" fmla="*/ 47 w 63"/>
                <a:gd name="T17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23">
                  <a:moveTo>
                    <a:pt x="47" y="23"/>
                  </a:moveTo>
                  <a:cubicBezTo>
                    <a:pt x="32" y="23"/>
                    <a:pt x="17" y="20"/>
                    <a:pt x="5" y="11"/>
                  </a:cubicBezTo>
                  <a:cubicBezTo>
                    <a:pt x="3" y="9"/>
                    <a:pt x="0" y="8"/>
                    <a:pt x="2" y="5"/>
                  </a:cubicBezTo>
                  <a:cubicBezTo>
                    <a:pt x="4" y="2"/>
                    <a:pt x="7" y="0"/>
                    <a:pt x="11" y="2"/>
                  </a:cubicBezTo>
                  <a:cubicBezTo>
                    <a:pt x="13" y="4"/>
                    <a:pt x="15" y="6"/>
                    <a:pt x="18" y="7"/>
                  </a:cubicBezTo>
                  <a:cubicBezTo>
                    <a:pt x="29" y="14"/>
                    <a:pt x="43" y="15"/>
                    <a:pt x="56" y="15"/>
                  </a:cubicBezTo>
                  <a:cubicBezTo>
                    <a:pt x="59" y="14"/>
                    <a:pt x="63" y="13"/>
                    <a:pt x="63" y="17"/>
                  </a:cubicBezTo>
                  <a:cubicBezTo>
                    <a:pt x="63" y="21"/>
                    <a:pt x="59" y="22"/>
                    <a:pt x="56" y="22"/>
                  </a:cubicBezTo>
                  <a:cubicBezTo>
                    <a:pt x="53" y="22"/>
                    <a:pt x="50" y="22"/>
                    <a:pt x="47" y="2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63" name="Freeform 75"/>
            <p:cNvSpPr>
              <a:spLocks/>
            </p:cNvSpPr>
            <p:nvPr/>
          </p:nvSpPr>
          <p:spPr bwMode="auto">
            <a:xfrm>
              <a:off x="6511925" y="3040064"/>
              <a:ext cx="63500" cy="47625"/>
            </a:xfrm>
            <a:custGeom>
              <a:avLst/>
              <a:gdLst>
                <a:gd name="T0" fmla="*/ 0 w 29"/>
                <a:gd name="T1" fmla="*/ 4 h 22"/>
                <a:gd name="T2" fmla="*/ 11 w 29"/>
                <a:gd name="T3" fmla="*/ 2 h 22"/>
                <a:gd name="T4" fmla="*/ 27 w 29"/>
                <a:gd name="T5" fmla="*/ 15 h 22"/>
                <a:gd name="T6" fmla="*/ 25 w 29"/>
                <a:gd name="T7" fmla="*/ 20 h 22"/>
                <a:gd name="T8" fmla="*/ 14 w 29"/>
                <a:gd name="T9" fmla="*/ 17 h 22"/>
                <a:gd name="T10" fmla="*/ 0 w 29"/>
                <a:gd name="T11" fmla="*/ 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2">
                  <a:moveTo>
                    <a:pt x="0" y="4"/>
                  </a:moveTo>
                  <a:cubicBezTo>
                    <a:pt x="3" y="2"/>
                    <a:pt x="7" y="0"/>
                    <a:pt x="11" y="2"/>
                  </a:cubicBezTo>
                  <a:cubicBezTo>
                    <a:pt x="18" y="4"/>
                    <a:pt x="23" y="8"/>
                    <a:pt x="27" y="15"/>
                  </a:cubicBezTo>
                  <a:cubicBezTo>
                    <a:pt x="29" y="17"/>
                    <a:pt x="28" y="19"/>
                    <a:pt x="25" y="20"/>
                  </a:cubicBezTo>
                  <a:cubicBezTo>
                    <a:pt x="19" y="22"/>
                    <a:pt x="18" y="22"/>
                    <a:pt x="14" y="17"/>
                  </a:cubicBezTo>
                  <a:cubicBezTo>
                    <a:pt x="11" y="12"/>
                    <a:pt x="5" y="9"/>
                    <a:pt x="0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64" name="Freeform 76"/>
            <p:cNvSpPr>
              <a:spLocks/>
            </p:cNvSpPr>
            <p:nvPr/>
          </p:nvSpPr>
          <p:spPr bwMode="auto">
            <a:xfrm>
              <a:off x="6399213" y="3062289"/>
              <a:ext cx="61913" cy="44450"/>
            </a:xfrm>
            <a:custGeom>
              <a:avLst/>
              <a:gdLst>
                <a:gd name="T0" fmla="*/ 0 w 29"/>
                <a:gd name="T1" fmla="*/ 6 h 21"/>
                <a:gd name="T2" fmla="*/ 29 w 29"/>
                <a:gd name="T3" fmla="*/ 16 h 21"/>
                <a:gd name="T4" fmla="*/ 15 w 29"/>
                <a:gd name="T5" fmla="*/ 17 h 21"/>
                <a:gd name="T6" fmla="*/ 0 w 29"/>
                <a:gd name="T7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21">
                  <a:moveTo>
                    <a:pt x="0" y="6"/>
                  </a:moveTo>
                  <a:cubicBezTo>
                    <a:pt x="7" y="0"/>
                    <a:pt x="22" y="5"/>
                    <a:pt x="29" y="16"/>
                  </a:cubicBezTo>
                  <a:cubicBezTo>
                    <a:pt x="24" y="21"/>
                    <a:pt x="20" y="21"/>
                    <a:pt x="15" y="17"/>
                  </a:cubicBezTo>
                  <a:cubicBezTo>
                    <a:pt x="11" y="13"/>
                    <a:pt x="5" y="10"/>
                    <a:pt x="0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65" name="PA_任意多边形 77"/>
          <p:cNvSpPr>
            <a:spLocks/>
          </p:cNvSpPr>
          <p:nvPr>
            <p:custDataLst>
              <p:tags r:id="rId8"/>
            </p:custDataLst>
          </p:nvPr>
        </p:nvSpPr>
        <p:spPr bwMode="auto">
          <a:xfrm>
            <a:off x="2170222" y="3642623"/>
            <a:ext cx="2896191" cy="2879027"/>
          </a:xfrm>
          <a:custGeom>
            <a:avLst/>
            <a:gdLst>
              <a:gd name="T0" fmla="*/ 3 w 1083"/>
              <a:gd name="T1" fmla="*/ 1009 h 1065"/>
              <a:gd name="T2" fmla="*/ 11 w 1083"/>
              <a:gd name="T3" fmla="*/ 993 h 1065"/>
              <a:gd name="T4" fmla="*/ 22 w 1083"/>
              <a:gd name="T5" fmla="*/ 971 h 1065"/>
              <a:gd name="T6" fmla="*/ 33 w 1083"/>
              <a:gd name="T7" fmla="*/ 949 h 1065"/>
              <a:gd name="T8" fmla="*/ 42 w 1083"/>
              <a:gd name="T9" fmla="*/ 931 h 1065"/>
              <a:gd name="T10" fmla="*/ 50 w 1083"/>
              <a:gd name="T11" fmla="*/ 915 h 1065"/>
              <a:gd name="T12" fmla="*/ 60 w 1083"/>
              <a:gd name="T13" fmla="*/ 896 h 1065"/>
              <a:gd name="T14" fmla="*/ 71 w 1083"/>
              <a:gd name="T15" fmla="*/ 874 h 1065"/>
              <a:gd name="T16" fmla="*/ 81 w 1083"/>
              <a:gd name="T17" fmla="*/ 855 h 1065"/>
              <a:gd name="T18" fmla="*/ 89 w 1083"/>
              <a:gd name="T19" fmla="*/ 839 h 1065"/>
              <a:gd name="T20" fmla="*/ 98 w 1083"/>
              <a:gd name="T21" fmla="*/ 822 h 1065"/>
              <a:gd name="T22" fmla="*/ 106 w 1083"/>
              <a:gd name="T23" fmla="*/ 805 h 1065"/>
              <a:gd name="T24" fmla="*/ 114 w 1083"/>
              <a:gd name="T25" fmla="*/ 790 h 1065"/>
              <a:gd name="T26" fmla="*/ 125 w 1083"/>
              <a:gd name="T27" fmla="*/ 767 h 1065"/>
              <a:gd name="T28" fmla="*/ 136 w 1083"/>
              <a:gd name="T29" fmla="*/ 745 h 1065"/>
              <a:gd name="T30" fmla="*/ 146 w 1083"/>
              <a:gd name="T31" fmla="*/ 726 h 1065"/>
              <a:gd name="T32" fmla="*/ 154 w 1083"/>
              <a:gd name="T33" fmla="*/ 709 h 1065"/>
              <a:gd name="T34" fmla="*/ 165 w 1083"/>
              <a:gd name="T35" fmla="*/ 689 h 1065"/>
              <a:gd name="T36" fmla="*/ 176 w 1083"/>
              <a:gd name="T37" fmla="*/ 666 h 1065"/>
              <a:gd name="T38" fmla="*/ 184 w 1083"/>
              <a:gd name="T39" fmla="*/ 650 h 1065"/>
              <a:gd name="T40" fmla="*/ 194 w 1083"/>
              <a:gd name="T41" fmla="*/ 630 h 1065"/>
              <a:gd name="T42" fmla="*/ 202 w 1083"/>
              <a:gd name="T43" fmla="*/ 615 h 1065"/>
              <a:gd name="T44" fmla="*/ 212 w 1083"/>
              <a:gd name="T45" fmla="*/ 596 h 1065"/>
              <a:gd name="T46" fmla="*/ 224 w 1083"/>
              <a:gd name="T47" fmla="*/ 573 h 1065"/>
              <a:gd name="T48" fmla="*/ 231 w 1083"/>
              <a:gd name="T49" fmla="*/ 557 h 1065"/>
              <a:gd name="T50" fmla="*/ 241 w 1083"/>
              <a:gd name="T51" fmla="*/ 538 h 1065"/>
              <a:gd name="T52" fmla="*/ 250 w 1083"/>
              <a:gd name="T53" fmla="*/ 520 h 1065"/>
              <a:gd name="T54" fmla="*/ 261 w 1083"/>
              <a:gd name="T55" fmla="*/ 499 h 1065"/>
              <a:gd name="T56" fmla="*/ 272 w 1083"/>
              <a:gd name="T57" fmla="*/ 476 h 1065"/>
              <a:gd name="T58" fmla="*/ 283 w 1083"/>
              <a:gd name="T59" fmla="*/ 456 h 1065"/>
              <a:gd name="T60" fmla="*/ 293 w 1083"/>
              <a:gd name="T61" fmla="*/ 436 h 1065"/>
              <a:gd name="T62" fmla="*/ 300 w 1083"/>
              <a:gd name="T63" fmla="*/ 421 h 1065"/>
              <a:gd name="T64" fmla="*/ 311 w 1083"/>
              <a:gd name="T65" fmla="*/ 401 h 1065"/>
              <a:gd name="T66" fmla="*/ 321 w 1083"/>
              <a:gd name="T67" fmla="*/ 380 h 1065"/>
              <a:gd name="T68" fmla="*/ 329 w 1083"/>
              <a:gd name="T69" fmla="*/ 364 h 1065"/>
              <a:gd name="T70" fmla="*/ 338 w 1083"/>
              <a:gd name="T71" fmla="*/ 346 h 1065"/>
              <a:gd name="T72" fmla="*/ 348 w 1083"/>
              <a:gd name="T73" fmla="*/ 326 h 1065"/>
              <a:gd name="T74" fmla="*/ 356 w 1083"/>
              <a:gd name="T75" fmla="*/ 311 h 1065"/>
              <a:gd name="T76" fmla="*/ 365 w 1083"/>
              <a:gd name="T77" fmla="*/ 293 h 1065"/>
              <a:gd name="T78" fmla="*/ 374 w 1083"/>
              <a:gd name="T79" fmla="*/ 276 h 1065"/>
              <a:gd name="T80" fmla="*/ 382 w 1083"/>
              <a:gd name="T81" fmla="*/ 260 h 1065"/>
              <a:gd name="T82" fmla="*/ 390 w 1083"/>
              <a:gd name="T83" fmla="*/ 243 h 1065"/>
              <a:gd name="T84" fmla="*/ 399 w 1083"/>
              <a:gd name="T85" fmla="*/ 225 h 1065"/>
              <a:gd name="T86" fmla="*/ 411 w 1083"/>
              <a:gd name="T87" fmla="*/ 202 h 1065"/>
              <a:gd name="T88" fmla="*/ 419 w 1083"/>
              <a:gd name="T89" fmla="*/ 186 h 1065"/>
              <a:gd name="T90" fmla="*/ 430 w 1083"/>
              <a:gd name="T91" fmla="*/ 164 h 1065"/>
              <a:gd name="T92" fmla="*/ 439 w 1083"/>
              <a:gd name="T93" fmla="*/ 146 h 1065"/>
              <a:gd name="T94" fmla="*/ 449 w 1083"/>
              <a:gd name="T95" fmla="*/ 127 h 1065"/>
              <a:gd name="T96" fmla="*/ 459 w 1083"/>
              <a:gd name="T97" fmla="*/ 107 h 1065"/>
              <a:gd name="T98" fmla="*/ 467 w 1083"/>
              <a:gd name="T99" fmla="*/ 91 h 1065"/>
              <a:gd name="T100" fmla="*/ 474 w 1083"/>
              <a:gd name="T101" fmla="*/ 78 h 1065"/>
              <a:gd name="T102" fmla="*/ 483 w 1083"/>
              <a:gd name="T103" fmla="*/ 60 h 1065"/>
              <a:gd name="T104" fmla="*/ 494 w 1083"/>
              <a:gd name="T105" fmla="*/ 38 h 1065"/>
              <a:gd name="T106" fmla="*/ 500 w 1083"/>
              <a:gd name="T107" fmla="*/ 26 h 1065"/>
              <a:gd name="T108" fmla="*/ 510 w 1083"/>
              <a:gd name="T109" fmla="*/ 6 h 1065"/>
              <a:gd name="T110" fmla="*/ 553 w 1083"/>
              <a:gd name="T111" fmla="*/ 2 h 10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083" h="1065">
                <a:moveTo>
                  <a:pt x="2" y="1017"/>
                </a:moveTo>
                <a:cubicBezTo>
                  <a:pt x="2" y="1017"/>
                  <a:pt x="0" y="1016"/>
                  <a:pt x="0" y="1016"/>
                </a:cubicBezTo>
                <a:cubicBezTo>
                  <a:pt x="19" y="1017"/>
                  <a:pt x="19" y="1017"/>
                  <a:pt x="19" y="1017"/>
                </a:cubicBezTo>
                <a:cubicBezTo>
                  <a:pt x="19" y="1017"/>
                  <a:pt x="3" y="1009"/>
                  <a:pt x="3" y="1009"/>
                </a:cubicBezTo>
                <a:cubicBezTo>
                  <a:pt x="3" y="1009"/>
                  <a:pt x="37" y="1019"/>
                  <a:pt x="37" y="1017"/>
                </a:cubicBezTo>
                <a:cubicBezTo>
                  <a:pt x="38" y="1015"/>
                  <a:pt x="7" y="1001"/>
                  <a:pt x="7" y="1001"/>
                </a:cubicBezTo>
                <a:cubicBezTo>
                  <a:pt x="8" y="999"/>
                  <a:pt x="54" y="1019"/>
                  <a:pt x="55" y="1017"/>
                </a:cubicBezTo>
                <a:cubicBezTo>
                  <a:pt x="55" y="1017"/>
                  <a:pt x="10" y="994"/>
                  <a:pt x="11" y="993"/>
                </a:cubicBezTo>
                <a:cubicBezTo>
                  <a:pt x="12" y="990"/>
                  <a:pt x="81" y="1020"/>
                  <a:pt x="82" y="1017"/>
                </a:cubicBezTo>
                <a:cubicBezTo>
                  <a:pt x="84" y="1014"/>
                  <a:pt x="16" y="982"/>
                  <a:pt x="16" y="982"/>
                </a:cubicBezTo>
                <a:cubicBezTo>
                  <a:pt x="17" y="981"/>
                  <a:pt x="106" y="1022"/>
                  <a:pt x="109" y="1017"/>
                </a:cubicBezTo>
                <a:cubicBezTo>
                  <a:pt x="111" y="1013"/>
                  <a:pt x="22" y="971"/>
                  <a:pt x="22" y="971"/>
                </a:cubicBezTo>
                <a:cubicBezTo>
                  <a:pt x="22" y="971"/>
                  <a:pt x="134" y="1021"/>
                  <a:pt x="136" y="1017"/>
                </a:cubicBezTo>
                <a:cubicBezTo>
                  <a:pt x="137" y="1015"/>
                  <a:pt x="28" y="960"/>
                  <a:pt x="28" y="960"/>
                </a:cubicBezTo>
                <a:cubicBezTo>
                  <a:pt x="32" y="953"/>
                  <a:pt x="159" y="1022"/>
                  <a:pt x="162" y="1017"/>
                </a:cubicBezTo>
                <a:cubicBezTo>
                  <a:pt x="165" y="1011"/>
                  <a:pt x="33" y="949"/>
                  <a:pt x="33" y="949"/>
                </a:cubicBezTo>
                <a:cubicBezTo>
                  <a:pt x="34" y="948"/>
                  <a:pt x="176" y="1019"/>
                  <a:pt x="177" y="1017"/>
                </a:cubicBezTo>
                <a:cubicBezTo>
                  <a:pt x="180" y="1011"/>
                  <a:pt x="37" y="942"/>
                  <a:pt x="37" y="942"/>
                </a:cubicBezTo>
                <a:cubicBezTo>
                  <a:pt x="42" y="933"/>
                  <a:pt x="203" y="1017"/>
                  <a:pt x="203" y="1017"/>
                </a:cubicBezTo>
                <a:cubicBezTo>
                  <a:pt x="205" y="1014"/>
                  <a:pt x="40" y="935"/>
                  <a:pt x="42" y="931"/>
                </a:cubicBezTo>
                <a:cubicBezTo>
                  <a:pt x="45" y="926"/>
                  <a:pt x="218" y="1018"/>
                  <a:pt x="219" y="1017"/>
                </a:cubicBezTo>
                <a:cubicBezTo>
                  <a:pt x="221" y="1012"/>
                  <a:pt x="45" y="926"/>
                  <a:pt x="45" y="925"/>
                </a:cubicBezTo>
                <a:cubicBezTo>
                  <a:pt x="242" y="1017"/>
                  <a:pt x="242" y="1017"/>
                  <a:pt x="242" y="1017"/>
                </a:cubicBezTo>
                <a:cubicBezTo>
                  <a:pt x="248" y="1005"/>
                  <a:pt x="48" y="920"/>
                  <a:pt x="50" y="915"/>
                </a:cubicBezTo>
                <a:cubicBezTo>
                  <a:pt x="56" y="904"/>
                  <a:pt x="257" y="1028"/>
                  <a:pt x="263" y="1017"/>
                </a:cubicBezTo>
                <a:cubicBezTo>
                  <a:pt x="263" y="1017"/>
                  <a:pt x="53" y="910"/>
                  <a:pt x="55" y="907"/>
                </a:cubicBezTo>
                <a:cubicBezTo>
                  <a:pt x="62" y="892"/>
                  <a:pt x="286" y="1018"/>
                  <a:pt x="287" y="1017"/>
                </a:cubicBezTo>
                <a:cubicBezTo>
                  <a:pt x="294" y="1003"/>
                  <a:pt x="60" y="896"/>
                  <a:pt x="60" y="896"/>
                </a:cubicBezTo>
                <a:cubicBezTo>
                  <a:pt x="68" y="881"/>
                  <a:pt x="311" y="1024"/>
                  <a:pt x="315" y="1017"/>
                </a:cubicBezTo>
                <a:cubicBezTo>
                  <a:pt x="318" y="1012"/>
                  <a:pt x="57" y="900"/>
                  <a:pt x="66" y="884"/>
                </a:cubicBezTo>
                <a:cubicBezTo>
                  <a:pt x="74" y="869"/>
                  <a:pt x="334" y="1029"/>
                  <a:pt x="340" y="1017"/>
                </a:cubicBezTo>
                <a:cubicBezTo>
                  <a:pt x="347" y="1004"/>
                  <a:pt x="63" y="890"/>
                  <a:pt x="71" y="874"/>
                </a:cubicBezTo>
                <a:cubicBezTo>
                  <a:pt x="73" y="871"/>
                  <a:pt x="367" y="1017"/>
                  <a:pt x="367" y="1017"/>
                </a:cubicBezTo>
                <a:cubicBezTo>
                  <a:pt x="376" y="999"/>
                  <a:pt x="72" y="872"/>
                  <a:pt x="77" y="863"/>
                </a:cubicBezTo>
                <a:cubicBezTo>
                  <a:pt x="78" y="860"/>
                  <a:pt x="377" y="1035"/>
                  <a:pt x="386" y="1017"/>
                </a:cubicBezTo>
                <a:cubicBezTo>
                  <a:pt x="387" y="1015"/>
                  <a:pt x="77" y="862"/>
                  <a:pt x="81" y="855"/>
                </a:cubicBezTo>
                <a:cubicBezTo>
                  <a:pt x="86" y="845"/>
                  <a:pt x="401" y="1017"/>
                  <a:pt x="401" y="1017"/>
                </a:cubicBezTo>
                <a:cubicBezTo>
                  <a:pt x="408" y="1004"/>
                  <a:pt x="76" y="865"/>
                  <a:pt x="84" y="849"/>
                </a:cubicBezTo>
                <a:cubicBezTo>
                  <a:pt x="423" y="1017"/>
                  <a:pt x="423" y="1017"/>
                  <a:pt x="423" y="1017"/>
                </a:cubicBezTo>
                <a:cubicBezTo>
                  <a:pt x="431" y="1003"/>
                  <a:pt x="86" y="845"/>
                  <a:pt x="89" y="839"/>
                </a:cubicBezTo>
                <a:cubicBezTo>
                  <a:pt x="90" y="838"/>
                  <a:pt x="441" y="1034"/>
                  <a:pt x="450" y="1017"/>
                </a:cubicBezTo>
                <a:cubicBezTo>
                  <a:pt x="461" y="996"/>
                  <a:pt x="84" y="847"/>
                  <a:pt x="94" y="828"/>
                </a:cubicBezTo>
                <a:cubicBezTo>
                  <a:pt x="106" y="807"/>
                  <a:pt x="465" y="1017"/>
                  <a:pt x="465" y="1017"/>
                </a:cubicBezTo>
                <a:cubicBezTo>
                  <a:pt x="469" y="1009"/>
                  <a:pt x="93" y="830"/>
                  <a:pt x="98" y="822"/>
                </a:cubicBezTo>
                <a:cubicBezTo>
                  <a:pt x="103" y="812"/>
                  <a:pt x="478" y="1031"/>
                  <a:pt x="486" y="1017"/>
                </a:cubicBezTo>
                <a:cubicBezTo>
                  <a:pt x="486" y="1017"/>
                  <a:pt x="98" y="820"/>
                  <a:pt x="102" y="813"/>
                </a:cubicBezTo>
                <a:cubicBezTo>
                  <a:pt x="111" y="795"/>
                  <a:pt x="506" y="1017"/>
                  <a:pt x="506" y="1017"/>
                </a:cubicBezTo>
                <a:cubicBezTo>
                  <a:pt x="519" y="992"/>
                  <a:pt x="101" y="814"/>
                  <a:pt x="106" y="805"/>
                </a:cubicBezTo>
                <a:cubicBezTo>
                  <a:pt x="120" y="779"/>
                  <a:pt x="520" y="1024"/>
                  <a:pt x="524" y="1017"/>
                </a:cubicBezTo>
                <a:cubicBezTo>
                  <a:pt x="536" y="995"/>
                  <a:pt x="107" y="802"/>
                  <a:pt x="110" y="797"/>
                </a:cubicBezTo>
                <a:cubicBezTo>
                  <a:pt x="110" y="797"/>
                  <a:pt x="533" y="1035"/>
                  <a:pt x="542" y="1017"/>
                </a:cubicBezTo>
                <a:cubicBezTo>
                  <a:pt x="546" y="1009"/>
                  <a:pt x="107" y="803"/>
                  <a:pt x="114" y="790"/>
                </a:cubicBezTo>
                <a:cubicBezTo>
                  <a:pt x="128" y="762"/>
                  <a:pt x="569" y="1017"/>
                  <a:pt x="569" y="1017"/>
                </a:cubicBezTo>
                <a:cubicBezTo>
                  <a:pt x="569" y="1017"/>
                  <a:pt x="115" y="788"/>
                  <a:pt x="120" y="778"/>
                </a:cubicBezTo>
                <a:cubicBezTo>
                  <a:pt x="129" y="761"/>
                  <a:pt x="589" y="1030"/>
                  <a:pt x="596" y="1017"/>
                </a:cubicBezTo>
                <a:cubicBezTo>
                  <a:pt x="598" y="1014"/>
                  <a:pt x="122" y="773"/>
                  <a:pt x="125" y="767"/>
                </a:cubicBezTo>
                <a:cubicBezTo>
                  <a:pt x="125" y="767"/>
                  <a:pt x="615" y="1033"/>
                  <a:pt x="623" y="1017"/>
                </a:cubicBezTo>
                <a:cubicBezTo>
                  <a:pt x="131" y="755"/>
                  <a:pt x="131" y="755"/>
                  <a:pt x="131" y="755"/>
                </a:cubicBezTo>
                <a:cubicBezTo>
                  <a:pt x="131" y="755"/>
                  <a:pt x="642" y="1027"/>
                  <a:pt x="647" y="1017"/>
                </a:cubicBezTo>
                <a:cubicBezTo>
                  <a:pt x="647" y="1017"/>
                  <a:pt x="128" y="762"/>
                  <a:pt x="136" y="745"/>
                </a:cubicBezTo>
                <a:cubicBezTo>
                  <a:pt x="137" y="744"/>
                  <a:pt x="653" y="1051"/>
                  <a:pt x="671" y="1017"/>
                </a:cubicBezTo>
                <a:cubicBezTo>
                  <a:pt x="141" y="736"/>
                  <a:pt x="141" y="736"/>
                  <a:pt x="141" y="736"/>
                </a:cubicBezTo>
                <a:cubicBezTo>
                  <a:pt x="145" y="728"/>
                  <a:pt x="679" y="1044"/>
                  <a:pt x="693" y="1017"/>
                </a:cubicBezTo>
                <a:cubicBezTo>
                  <a:pt x="712" y="983"/>
                  <a:pt x="146" y="726"/>
                  <a:pt x="146" y="726"/>
                </a:cubicBezTo>
                <a:cubicBezTo>
                  <a:pt x="160" y="700"/>
                  <a:pt x="719" y="1017"/>
                  <a:pt x="719" y="1017"/>
                </a:cubicBezTo>
                <a:cubicBezTo>
                  <a:pt x="719" y="1017"/>
                  <a:pt x="137" y="743"/>
                  <a:pt x="151" y="716"/>
                </a:cubicBezTo>
                <a:cubicBezTo>
                  <a:pt x="170" y="680"/>
                  <a:pt x="733" y="1017"/>
                  <a:pt x="733" y="1017"/>
                </a:cubicBezTo>
                <a:cubicBezTo>
                  <a:pt x="737" y="1010"/>
                  <a:pt x="144" y="728"/>
                  <a:pt x="154" y="709"/>
                </a:cubicBezTo>
                <a:cubicBezTo>
                  <a:pt x="154" y="709"/>
                  <a:pt x="742" y="1048"/>
                  <a:pt x="758" y="1017"/>
                </a:cubicBezTo>
                <a:cubicBezTo>
                  <a:pt x="758" y="1017"/>
                  <a:pt x="140" y="737"/>
                  <a:pt x="160" y="699"/>
                </a:cubicBezTo>
                <a:cubicBezTo>
                  <a:pt x="160" y="698"/>
                  <a:pt x="767" y="1044"/>
                  <a:pt x="781" y="1017"/>
                </a:cubicBezTo>
                <a:cubicBezTo>
                  <a:pt x="802" y="978"/>
                  <a:pt x="165" y="689"/>
                  <a:pt x="165" y="689"/>
                </a:cubicBezTo>
                <a:cubicBezTo>
                  <a:pt x="165" y="689"/>
                  <a:pt x="799" y="1034"/>
                  <a:pt x="808" y="1017"/>
                </a:cubicBezTo>
                <a:cubicBezTo>
                  <a:pt x="170" y="678"/>
                  <a:pt x="170" y="678"/>
                  <a:pt x="170" y="678"/>
                </a:cubicBezTo>
                <a:cubicBezTo>
                  <a:pt x="179" y="661"/>
                  <a:pt x="823" y="1044"/>
                  <a:pt x="837" y="1017"/>
                </a:cubicBezTo>
                <a:cubicBezTo>
                  <a:pt x="176" y="666"/>
                  <a:pt x="176" y="666"/>
                  <a:pt x="176" y="666"/>
                </a:cubicBezTo>
                <a:cubicBezTo>
                  <a:pt x="192" y="637"/>
                  <a:pt x="841" y="1039"/>
                  <a:pt x="853" y="1017"/>
                </a:cubicBezTo>
                <a:cubicBezTo>
                  <a:pt x="857" y="1009"/>
                  <a:pt x="162" y="693"/>
                  <a:pt x="180" y="659"/>
                </a:cubicBezTo>
                <a:cubicBezTo>
                  <a:pt x="203" y="615"/>
                  <a:pt x="874" y="1017"/>
                  <a:pt x="874" y="1017"/>
                </a:cubicBezTo>
                <a:cubicBezTo>
                  <a:pt x="884" y="997"/>
                  <a:pt x="178" y="662"/>
                  <a:pt x="184" y="650"/>
                </a:cubicBezTo>
                <a:cubicBezTo>
                  <a:pt x="184" y="650"/>
                  <a:pt x="873" y="1057"/>
                  <a:pt x="895" y="1017"/>
                </a:cubicBezTo>
                <a:cubicBezTo>
                  <a:pt x="895" y="1017"/>
                  <a:pt x="177" y="664"/>
                  <a:pt x="189" y="642"/>
                </a:cubicBezTo>
                <a:cubicBezTo>
                  <a:pt x="205" y="611"/>
                  <a:pt x="918" y="1023"/>
                  <a:pt x="921" y="1017"/>
                </a:cubicBezTo>
                <a:cubicBezTo>
                  <a:pt x="923" y="1014"/>
                  <a:pt x="177" y="663"/>
                  <a:pt x="194" y="630"/>
                </a:cubicBezTo>
                <a:cubicBezTo>
                  <a:pt x="194" y="630"/>
                  <a:pt x="929" y="1038"/>
                  <a:pt x="940" y="1017"/>
                </a:cubicBezTo>
                <a:cubicBezTo>
                  <a:pt x="950" y="1000"/>
                  <a:pt x="198" y="623"/>
                  <a:pt x="198" y="623"/>
                </a:cubicBezTo>
                <a:cubicBezTo>
                  <a:pt x="203" y="615"/>
                  <a:pt x="958" y="1017"/>
                  <a:pt x="958" y="1017"/>
                </a:cubicBezTo>
                <a:cubicBezTo>
                  <a:pt x="969" y="997"/>
                  <a:pt x="184" y="649"/>
                  <a:pt x="202" y="615"/>
                </a:cubicBezTo>
                <a:cubicBezTo>
                  <a:pt x="216" y="588"/>
                  <a:pt x="974" y="1022"/>
                  <a:pt x="976" y="1017"/>
                </a:cubicBezTo>
                <a:cubicBezTo>
                  <a:pt x="982" y="1008"/>
                  <a:pt x="199" y="621"/>
                  <a:pt x="206" y="607"/>
                </a:cubicBezTo>
                <a:cubicBezTo>
                  <a:pt x="212" y="596"/>
                  <a:pt x="986" y="1050"/>
                  <a:pt x="1003" y="1017"/>
                </a:cubicBezTo>
                <a:cubicBezTo>
                  <a:pt x="1003" y="1017"/>
                  <a:pt x="209" y="601"/>
                  <a:pt x="212" y="596"/>
                </a:cubicBezTo>
                <a:cubicBezTo>
                  <a:pt x="238" y="547"/>
                  <a:pt x="1006" y="1065"/>
                  <a:pt x="1032" y="1017"/>
                </a:cubicBezTo>
                <a:cubicBezTo>
                  <a:pt x="1032" y="1017"/>
                  <a:pt x="201" y="615"/>
                  <a:pt x="218" y="584"/>
                </a:cubicBezTo>
                <a:cubicBezTo>
                  <a:pt x="222" y="577"/>
                  <a:pt x="1034" y="1064"/>
                  <a:pt x="1060" y="1017"/>
                </a:cubicBezTo>
                <a:cubicBezTo>
                  <a:pt x="1068" y="1002"/>
                  <a:pt x="200" y="617"/>
                  <a:pt x="224" y="573"/>
                </a:cubicBezTo>
                <a:cubicBezTo>
                  <a:pt x="224" y="573"/>
                  <a:pt x="1046" y="1043"/>
                  <a:pt x="1064" y="1010"/>
                </a:cubicBezTo>
                <a:cubicBezTo>
                  <a:pt x="1083" y="974"/>
                  <a:pt x="215" y="589"/>
                  <a:pt x="227" y="565"/>
                </a:cubicBezTo>
                <a:cubicBezTo>
                  <a:pt x="234" y="552"/>
                  <a:pt x="1057" y="997"/>
                  <a:pt x="1057" y="997"/>
                </a:cubicBezTo>
                <a:cubicBezTo>
                  <a:pt x="1057" y="997"/>
                  <a:pt x="219" y="580"/>
                  <a:pt x="231" y="557"/>
                </a:cubicBezTo>
                <a:cubicBezTo>
                  <a:pt x="256" y="510"/>
                  <a:pt x="1047" y="976"/>
                  <a:pt x="1047" y="976"/>
                </a:cubicBezTo>
                <a:cubicBezTo>
                  <a:pt x="1058" y="955"/>
                  <a:pt x="234" y="551"/>
                  <a:pt x="237" y="546"/>
                </a:cubicBezTo>
                <a:cubicBezTo>
                  <a:pt x="253" y="515"/>
                  <a:pt x="1023" y="994"/>
                  <a:pt x="1040" y="963"/>
                </a:cubicBezTo>
                <a:cubicBezTo>
                  <a:pt x="1040" y="963"/>
                  <a:pt x="228" y="564"/>
                  <a:pt x="241" y="538"/>
                </a:cubicBezTo>
                <a:cubicBezTo>
                  <a:pt x="241" y="538"/>
                  <a:pt x="1010" y="979"/>
                  <a:pt x="1030" y="942"/>
                </a:cubicBezTo>
                <a:cubicBezTo>
                  <a:pt x="1034" y="935"/>
                  <a:pt x="231" y="557"/>
                  <a:pt x="247" y="526"/>
                </a:cubicBezTo>
                <a:cubicBezTo>
                  <a:pt x="264" y="495"/>
                  <a:pt x="1007" y="964"/>
                  <a:pt x="1024" y="931"/>
                </a:cubicBezTo>
                <a:cubicBezTo>
                  <a:pt x="250" y="520"/>
                  <a:pt x="250" y="520"/>
                  <a:pt x="250" y="520"/>
                </a:cubicBezTo>
                <a:cubicBezTo>
                  <a:pt x="250" y="520"/>
                  <a:pt x="991" y="955"/>
                  <a:pt x="1014" y="911"/>
                </a:cubicBezTo>
                <a:cubicBezTo>
                  <a:pt x="1014" y="911"/>
                  <a:pt x="247" y="526"/>
                  <a:pt x="256" y="508"/>
                </a:cubicBezTo>
                <a:cubicBezTo>
                  <a:pt x="1006" y="895"/>
                  <a:pt x="1006" y="895"/>
                  <a:pt x="1006" y="895"/>
                </a:cubicBezTo>
                <a:cubicBezTo>
                  <a:pt x="1008" y="891"/>
                  <a:pt x="246" y="527"/>
                  <a:pt x="261" y="499"/>
                </a:cubicBezTo>
                <a:cubicBezTo>
                  <a:pt x="264" y="492"/>
                  <a:pt x="997" y="876"/>
                  <a:pt x="997" y="876"/>
                </a:cubicBezTo>
                <a:cubicBezTo>
                  <a:pt x="999" y="873"/>
                  <a:pt x="266" y="488"/>
                  <a:pt x="266" y="488"/>
                </a:cubicBezTo>
                <a:cubicBezTo>
                  <a:pt x="266" y="488"/>
                  <a:pt x="977" y="875"/>
                  <a:pt x="987" y="856"/>
                </a:cubicBezTo>
                <a:cubicBezTo>
                  <a:pt x="994" y="843"/>
                  <a:pt x="272" y="476"/>
                  <a:pt x="272" y="476"/>
                </a:cubicBezTo>
                <a:cubicBezTo>
                  <a:pt x="282" y="458"/>
                  <a:pt x="963" y="866"/>
                  <a:pt x="978" y="838"/>
                </a:cubicBezTo>
                <a:cubicBezTo>
                  <a:pt x="985" y="825"/>
                  <a:pt x="269" y="483"/>
                  <a:pt x="278" y="466"/>
                </a:cubicBezTo>
                <a:cubicBezTo>
                  <a:pt x="287" y="448"/>
                  <a:pt x="951" y="854"/>
                  <a:pt x="969" y="821"/>
                </a:cubicBezTo>
                <a:cubicBezTo>
                  <a:pt x="969" y="821"/>
                  <a:pt x="265" y="490"/>
                  <a:pt x="283" y="456"/>
                </a:cubicBezTo>
                <a:cubicBezTo>
                  <a:pt x="299" y="425"/>
                  <a:pt x="947" y="834"/>
                  <a:pt x="962" y="807"/>
                </a:cubicBezTo>
                <a:cubicBezTo>
                  <a:pt x="984" y="765"/>
                  <a:pt x="287" y="448"/>
                  <a:pt x="287" y="448"/>
                </a:cubicBezTo>
                <a:cubicBezTo>
                  <a:pt x="305" y="414"/>
                  <a:pt x="952" y="787"/>
                  <a:pt x="952" y="787"/>
                </a:cubicBezTo>
                <a:cubicBezTo>
                  <a:pt x="973" y="747"/>
                  <a:pt x="283" y="453"/>
                  <a:pt x="293" y="436"/>
                </a:cubicBezTo>
                <a:cubicBezTo>
                  <a:pt x="293" y="436"/>
                  <a:pt x="943" y="782"/>
                  <a:pt x="946" y="776"/>
                </a:cubicBezTo>
                <a:cubicBezTo>
                  <a:pt x="953" y="764"/>
                  <a:pt x="280" y="460"/>
                  <a:pt x="296" y="430"/>
                </a:cubicBezTo>
                <a:cubicBezTo>
                  <a:pt x="311" y="401"/>
                  <a:pt x="917" y="802"/>
                  <a:pt x="939" y="761"/>
                </a:cubicBezTo>
                <a:cubicBezTo>
                  <a:pt x="944" y="750"/>
                  <a:pt x="286" y="448"/>
                  <a:pt x="300" y="421"/>
                </a:cubicBezTo>
                <a:cubicBezTo>
                  <a:pt x="320" y="384"/>
                  <a:pt x="929" y="742"/>
                  <a:pt x="929" y="742"/>
                </a:cubicBezTo>
                <a:cubicBezTo>
                  <a:pt x="950" y="704"/>
                  <a:pt x="295" y="431"/>
                  <a:pt x="306" y="410"/>
                </a:cubicBezTo>
                <a:cubicBezTo>
                  <a:pt x="324" y="377"/>
                  <a:pt x="909" y="747"/>
                  <a:pt x="921" y="725"/>
                </a:cubicBezTo>
                <a:cubicBezTo>
                  <a:pt x="921" y="725"/>
                  <a:pt x="310" y="401"/>
                  <a:pt x="311" y="401"/>
                </a:cubicBezTo>
                <a:cubicBezTo>
                  <a:pt x="318" y="387"/>
                  <a:pt x="909" y="712"/>
                  <a:pt x="912" y="707"/>
                </a:cubicBezTo>
                <a:cubicBezTo>
                  <a:pt x="926" y="681"/>
                  <a:pt x="311" y="400"/>
                  <a:pt x="316" y="390"/>
                </a:cubicBezTo>
                <a:cubicBezTo>
                  <a:pt x="335" y="355"/>
                  <a:pt x="898" y="701"/>
                  <a:pt x="903" y="690"/>
                </a:cubicBezTo>
                <a:cubicBezTo>
                  <a:pt x="911" y="675"/>
                  <a:pt x="317" y="387"/>
                  <a:pt x="321" y="380"/>
                </a:cubicBezTo>
                <a:cubicBezTo>
                  <a:pt x="321" y="380"/>
                  <a:pt x="897" y="681"/>
                  <a:pt x="898" y="680"/>
                </a:cubicBezTo>
                <a:cubicBezTo>
                  <a:pt x="910" y="658"/>
                  <a:pt x="322" y="377"/>
                  <a:pt x="324" y="374"/>
                </a:cubicBezTo>
                <a:cubicBezTo>
                  <a:pt x="335" y="354"/>
                  <a:pt x="878" y="682"/>
                  <a:pt x="889" y="661"/>
                </a:cubicBezTo>
                <a:cubicBezTo>
                  <a:pt x="904" y="633"/>
                  <a:pt x="329" y="364"/>
                  <a:pt x="329" y="364"/>
                </a:cubicBezTo>
                <a:cubicBezTo>
                  <a:pt x="338" y="346"/>
                  <a:pt x="883" y="649"/>
                  <a:pt x="883" y="649"/>
                </a:cubicBezTo>
                <a:cubicBezTo>
                  <a:pt x="883" y="648"/>
                  <a:pt x="333" y="357"/>
                  <a:pt x="333" y="357"/>
                </a:cubicBezTo>
                <a:cubicBezTo>
                  <a:pt x="342" y="339"/>
                  <a:pt x="861" y="655"/>
                  <a:pt x="874" y="631"/>
                </a:cubicBezTo>
                <a:cubicBezTo>
                  <a:pt x="885" y="610"/>
                  <a:pt x="338" y="346"/>
                  <a:pt x="338" y="346"/>
                </a:cubicBezTo>
                <a:cubicBezTo>
                  <a:pt x="345" y="333"/>
                  <a:pt x="852" y="633"/>
                  <a:pt x="863" y="611"/>
                </a:cubicBezTo>
                <a:cubicBezTo>
                  <a:pt x="863" y="611"/>
                  <a:pt x="329" y="363"/>
                  <a:pt x="344" y="335"/>
                </a:cubicBezTo>
                <a:cubicBezTo>
                  <a:pt x="350" y="323"/>
                  <a:pt x="851" y="605"/>
                  <a:pt x="856" y="596"/>
                </a:cubicBezTo>
                <a:cubicBezTo>
                  <a:pt x="861" y="585"/>
                  <a:pt x="338" y="345"/>
                  <a:pt x="348" y="326"/>
                </a:cubicBezTo>
                <a:cubicBezTo>
                  <a:pt x="848" y="581"/>
                  <a:pt x="848" y="581"/>
                  <a:pt x="848" y="581"/>
                </a:cubicBezTo>
                <a:cubicBezTo>
                  <a:pt x="863" y="553"/>
                  <a:pt x="353" y="317"/>
                  <a:pt x="353" y="317"/>
                </a:cubicBezTo>
                <a:cubicBezTo>
                  <a:pt x="354" y="315"/>
                  <a:pt x="832" y="591"/>
                  <a:pt x="843" y="570"/>
                </a:cubicBezTo>
                <a:cubicBezTo>
                  <a:pt x="858" y="542"/>
                  <a:pt x="356" y="311"/>
                  <a:pt x="356" y="311"/>
                </a:cubicBezTo>
                <a:cubicBezTo>
                  <a:pt x="370" y="285"/>
                  <a:pt x="826" y="579"/>
                  <a:pt x="837" y="559"/>
                </a:cubicBezTo>
                <a:cubicBezTo>
                  <a:pt x="851" y="533"/>
                  <a:pt x="355" y="312"/>
                  <a:pt x="359" y="305"/>
                </a:cubicBezTo>
                <a:cubicBezTo>
                  <a:pt x="364" y="296"/>
                  <a:pt x="827" y="538"/>
                  <a:pt x="827" y="538"/>
                </a:cubicBezTo>
                <a:cubicBezTo>
                  <a:pt x="833" y="526"/>
                  <a:pt x="365" y="293"/>
                  <a:pt x="365" y="293"/>
                </a:cubicBezTo>
                <a:cubicBezTo>
                  <a:pt x="371" y="281"/>
                  <a:pt x="819" y="528"/>
                  <a:pt x="821" y="525"/>
                </a:cubicBezTo>
                <a:cubicBezTo>
                  <a:pt x="821" y="525"/>
                  <a:pt x="365" y="292"/>
                  <a:pt x="369" y="285"/>
                </a:cubicBezTo>
                <a:cubicBezTo>
                  <a:pt x="379" y="265"/>
                  <a:pt x="807" y="522"/>
                  <a:pt x="813" y="510"/>
                </a:cubicBezTo>
                <a:cubicBezTo>
                  <a:pt x="822" y="492"/>
                  <a:pt x="365" y="292"/>
                  <a:pt x="374" y="276"/>
                </a:cubicBezTo>
                <a:cubicBezTo>
                  <a:pt x="383" y="259"/>
                  <a:pt x="799" y="512"/>
                  <a:pt x="807" y="498"/>
                </a:cubicBezTo>
                <a:cubicBezTo>
                  <a:pt x="377" y="269"/>
                  <a:pt x="377" y="269"/>
                  <a:pt x="377" y="269"/>
                </a:cubicBezTo>
                <a:cubicBezTo>
                  <a:pt x="388" y="249"/>
                  <a:pt x="790" y="496"/>
                  <a:pt x="798" y="481"/>
                </a:cubicBezTo>
                <a:cubicBezTo>
                  <a:pt x="803" y="472"/>
                  <a:pt x="382" y="260"/>
                  <a:pt x="382" y="260"/>
                </a:cubicBezTo>
                <a:cubicBezTo>
                  <a:pt x="390" y="244"/>
                  <a:pt x="779" y="488"/>
                  <a:pt x="791" y="466"/>
                </a:cubicBezTo>
                <a:cubicBezTo>
                  <a:pt x="791" y="466"/>
                  <a:pt x="386" y="252"/>
                  <a:pt x="386" y="251"/>
                </a:cubicBezTo>
                <a:cubicBezTo>
                  <a:pt x="388" y="247"/>
                  <a:pt x="780" y="458"/>
                  <a:pt x="784" y="452"/>
                </a:cubicBezTo>
                <a:cubicBezTo>
                  <a:pt x="785" y="450"/>
                  <a:pt x="380" y="262"/>
                  <a:pt x="390" y="243"/>
                </a:cubicBezTo>
                <a:cubicBezTo>
                  <a:pt x="402" y="221"/>
                  <a:pt x="773" y="442"/>
                  <a:pt x="776" y="437"/>
                </a:cubicBezTo>
                <a:cubicBezTo>
                  <a:pt x="778" y="433"/>
                  <a:pt x="383" y="256"/>
                  <a:pt x="395" y="234"/>
                </a:cubicBezTo>
                <a:cubicBezTo>
                  <a:pt x="404" y="216"/>
                  <a:pt x="768" y="421"/>
                  <a:pt x="768" y="421"/>
                </a:cubicBezTo>
                <a:cubicBezTo>
                  <a:pt x="771" y="416"/>
                  <a:pt x="398" y="227"/>
                  <a:pt x="399" y="225"/>
                </a:cubicBezTo>
                <a:cubicBezTo>
                  <a:pt x="400" y="225"/>
                  <a:pt x="757" y="405"/>
                  <a:pt x="759" y="402"/>
                </a:cubicBezTo>
                <a:cubicBezTo>
                  <a:pt x="405" y="214"/>
                  <a:pt x="405" y="214"/>
                  <a:pt x="405" y="214"/>
                </a:cubicBezTo>
                <a:cubicBezTo>
                  <a:pt x="406" y="212"/>
                  <a:pt x="738" y="401"/>
                  <a:pt x="748" y="382"/>
                </a:cubicBezTo>
                <a:cubicBezTo>
                  <a:pt x="756" y="368"/>
                  <a:pt x="409" y="207"/>
                  <a:pt x="411" y="202"/>
                </a:cubicBezTo>
                <a:cubicBezTo>
                  <a:pt x="418" y="189"/>
                  <a:pt x="743" y="371"/>
                  <a:pt x="743" y="371"/>
                </a:cubicBezTo>
                <a:cubicBezTo>
                  <a:pt x="743" y="371"/>
                  <a:pt x="404" y="216"/>
                  <a:pt x="414" y="196"/>
                </a:cubicBezTo>
                <a:cubicBezTo>
                  <a:pt x="419" y="187"/>
                  <a:pt x="724" y="374"/>
                  <a:pt x="735" y="354"/>
                </a:cubicBezTo>
                <a:cubicBezTo>
                  <a:pt x="739" y="346"/>
                  <a:pt x="413" y="197"/>
                  <a:pt x="419" y="186"/>
                </a:cubicBezTo>
                <a:cubicBezTo>
                  <a:pt x="726" y="336"/>
                  <a:pt x="726" y="336"/>
                  <a:pt x="726" y="336"/>
                </a:cubicBezTo>
                <a:cubicBezTo>
                  <a:pt x="730" y="328"/>
                  <a:pt x="424" y="176"/>
                  <a:pt x="424" y="176"/>
                </a:cubicBezTo>
                <a:cubicBezTo>
                  <a:pt x="430" y="165"/>
                  <a:pt x="708" y="329"/>
                  <a:pt x="715" y="316"/>
                </a:cubicBezTo>
                <a:cubicBezTo>
                  <a:pt x="715" y="316"/>
                  <a:pt x="427" y="171"/>
                  <a:pt x="430" y="164"/>
                </a:cubicBezTo>
                <a:cubicBezTo>
                  <a:pt x="432" y="160"/>
                  <a:pt x="707" y="299"/>
                  <a:pt x="707" y="299"/>
                </a:cubicBezTo>
                <a:cubicBezTo>
                  <a:pt x="711" y="291"/>
                  <a:pt x="434" y="157"/>
                  <a:pt x="435" y="154"/>
                </a:cubicBezTo>
                <a:cubicBezTo>
                  <a:pt x="699" y="284"/>
                  <a:pt x="699" y="284"/>
                  <a:pt x="699" y="284"/>
                </a:cubicBezTo>
                <a:cubicBezTo>
                  <a:pt x="702" y="278"/>
                  <a:pt x="434" y="156"/>
                  <a:pt x="439" y="146"/>
                </a:cubicBezTo>
                <a:cubicBezTo>
                  <a:pt x="444" y="138"/>
                  <a:pt x="689" y="271"/>
                  <a:pt x="691" y="268"/>
                </a:cubicBezTo>
                <a:cubicBezTo>
                  <a:pt x="691" y="268"/>
                  <a:pt x="438" y="148"/>
                  <a:pt x="444" y="136"/>
                </a:cubicBezTo>
                <a:cubicBezTo>
                  <a:pt x="448" y="129"/>
                  <a:pt x="678" y="263"/>
                  <a:pt x="683" y="252"/>
                </a:cubicBezTo>
                <a:cubicBezTo>
                  <a:pt x="685" y="249"/>
                  <a:pt x="448" y="128"/>
                  <a:pt x="449" y="127"/>
                </a:cubicBezTo>
                <a:cubicBezTo>
                  <a:pt x="456" y="113"/>
                  <a:pt x="674" y="232"/>
                  <a:pt x="674" y="232"/>
                </a:cubicBezTo>
                <a:cubicBezTo>
                  <a:pt x="674" y="232"/>
                  <a:pt x="449" y="126"/>
                  <a:pt x="455" y="116"/>
                </a:cubicBezTo>
                <a:cubicBezTo>
                  <a:pt x="456" y="113"/>
                  <a:pt x="665" y="219"/>
                  <a:pt x="666" y="217"/>
                </a:cubicBezTo>
                <a:cubicBezTo>
                  <a:pt x="672" y="206"/>
                  <a:pt x="452" y="120"/>
                  <a:pt x="459" y="107"/>
                </a:cubicBezTo>
                <a:cubicBezTo>
                  <a:pt x="464" y="98"/>
                  <a:pt x="654" y="217"/>
                  <a:pt x="660" y="206"/>
                </a:cubicBezTo>
                <a:cubicBezTo>
                  <a:pt x="462" y="101"/>
                  <a:pt x="462" y="101"/>
                  <a:pt x="462" y="101"/>
                </a:cubicBezTo>
                <a:cubicBezTo>
                  <a:pt x="462" y="101"/>
                  <a:pt x="646" y="201"/>
                  <a:pt x="652" y="190"/>
                </a:cubicBezTo>
                <a:cubicBezTo>
                  <a:pt x="658" y="180"/>
                  <a:pt x="465" y="95"/>
                  <a:pt x="467" y="91"/>
                </a:cubicBezTo>
                <a:cubicBezTo>
                  <a:pt x="468" y="89"/>
                  <a:pt x="644" y="185"/>
                  <a:pt x="647" y="179"/>
                </a:cubicBezTo>
                <a:cubicBezTo>
                  <a:pt x="470" y="85"/>
                  <a:pt x="470" y="85"/>
                  <a:pt x="470" y="85"/>
                </a:cubicBezTo>
                <a:cubicBezTo>
                  <a:pt x="473" y="80"/>
                  <a:pt x="640" y="167"/>
                  <a:pt x="640" y="166"/>
                </a:cubicBezTo>
                <a:cubicBezTo>
                  <a:pt x="640" y="166"/>
                  <a:pt x="472" y="81"/>
                  <a:pt x="474" y="78"/>
                </a:cubicBezTo>
                <a:cubicBezTo>
                  <a:pt x="479" y="69"/>
                  <a:pt x="631" y="160"/>
                  <a:pt x="634" y="154"/>
                </a:cubicBezTo>
                <a:cubicBezTo>
                  <a:pt x="639" y="145"/>
                  <a:pt x="476" y="74"/>
                  <a:pt x="477" y="71"/>
                </a:cubicBezTo>
                <a:cubicBezTo>
                  <a:pt x="477" y="71"/>
                  <a:pt x="622" y="141"/>
                  <a:pt x="625" y="136"/>
                </a:cubicBezTo>
                <a:cubicBezTo>
                  <a:pt x="627" y="132"/>
                  <a:pt x="483" y="60"/>
                  <a:pt x="483" y="60"/>
                </a:cubicBezTo>
                <a:cubicBezTo>
                  <a:pt x="485" y="55"/>
                  <a:pt x="614" y="118"/>
                  <a:pt x="615" y="116"/>
                </a:cubicBezTo>
                <a:cubicBezTo>
                  <a:pt x="489" y="48"/>
                  <a:pt x="489" y="48"/>
                  <a:pt x="489" y="48"/>
                </a:cubicBezTo>
                <a:cubicBezTo>
                  <a:pt x="489" y="48"/>
                  <a:pt x="602" y="105"/>
                  <a:pt x="606" y="98"/>
                </a:cubicBezTo>
                <a:cubicBezTo>
                  <a:pt x="606" y="98"/>
                  <a:pt x="493" y="39"/>
                  <a:pt x="494" y="38"/>
                </a:cubicBezTo>
                <a:cubicBezTo>
                  <a:pt x="494" y="38"/>
                  <a:pt x="598" y="92"/>
                  <a:pt x="600" y="87"/>
                </a:cubicBezTo>
                <a:cubicBezTo>
                  <a:pt x="497" y="32"/>
                  <a:pt x="497" y="32"/>
                  <a:pt x="497" y="32"/>
                </a:cubicBezTo>
                <a:cubicBezTo>
                  <a:pt x="499" y="27"/>
                  <a:pt x="593" y="80"/>
                  <a:pt x="595" y="76"/>
                </a:cubicBezTo>
                <a:cubicBezTo>
                  <a:pt x="598" y="71"/>
                  <a:pt x="498" y="30"/>
                  <a:pt x="500" y="26"/>
                </a:cubicBezTo>
                <a:cubicBezTo>
                  <a:pt x="501" y="24"/>
                  <a:pt x="584" y="60"/>
                  <a:pt x="586" y="57"/>
                </a:cubicBezTo>
                <a:cubicBezTo>
                  <a:pt x="586" y="57"/>
                  <a:pt x="505" y="17"/>
                  <a:pt x="506" y="15"/>
                </a:cubicBezTo>
                <a:cubicBezTo>
                  <a:pt x="506" y="14"/>
                  <a:pt x="578" y="43"/>
                  <a:pt x="578" y="43"/>
                </a:cubicBezTo>
                <a:cubicBezTo>
                  <a:pt x="578" y="43"/>
                  <a:pt x="509" y="9"/>
                  <a:pt x="510" y="6"/>
                </a:cubicBezTo>
                <a:cubicBezTo>
                  <a:pt x="510" y="5"/>
                  <a:pt x="569" y="27"/>
                  <a:pt x="570" y="25"/>
                </a:cubicBezTo>
                <a:cubicBezTo>
                  <a:pt x="570" y="25"/>
                  <a:pt x="524" y="5"/>
                  <a:pt x="526" y="2"/>
                </a:cubicBezTo>
                <a:cubicBezTo>
                  <a:pt x="527" y="0"/>
                  <a:pt x="559" y="6"/>
                  <a:pt x="560" y="5"/>
                </a:cubicBezTo>
                <a:cubicBezTo>
                  <a:pt x="560" y="5"/>
                  <a:pt x="553" y="2"/>
                  <a:pt x="553" y="2"/>
                </a:cubicBezTo>
              </a:path>
            </a:pathLst>
          </a:custGeom>
          <a:noFill/>
          <a:ln w="14288" cap="rnd">
            <a:solidFill>
              <a:schemeClr val="accent3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grpSp>
        <p:nvGrpSpPr>
          <p:cNvPr id="166" name="PA_组合 165"/>
          <p:cNvGrpSpPr/>
          <p:nvPr>
            <p:custDataLst>
              <p:tags r:id="rId9"/>
            </p:custDataLst>
          </p:nvPr>
        </p:nvGrpSpPr>
        <p:grpSpPr>
          <a:xfrm>
            <a:off x="2151536" y="3585187"/>
            <a:ext cx="2955042" cy="2851489"/>
            <a:chOff x="3649922" y="3081339"/>
            <a:chExt cx="2278063" cy="2205975"/>
          </a:xfrm>
        </p:grpSpPr>
        <p:sp>
          <p:nvSpPr>
            <p:cNvPr id="167" name="自由: 形状 166"/>
            <p:cNvSpPr>
              <a:spLocks/>
            </p:cNvSpPr>
            <p:nvPr/>
          </p:nvSpPr>
          <p:spPr bwMode="auto">
            <a:xfrm>
              <a:off x="4788954" y="3081339"/>
              <a:ext cx="1098550" cy="2166937"/>
            </a:xfrm>
            <a:custGeom>
              <a:avLst/>
              <a:gdLst>
                <a:gd name="connsiteX0" fmla="*/ 1072092 w 1098550"/>
                <a:gd name="connsiteY0" fmla="*/ 2160587 h 2166937"/>
                <a:gd name="connsiteX1" fmla="*/ 1082675 w 1098550"/>
                <a:gd name="connsiteY1" fmla="*/ 2166937 h 2166937"/>
                <a:gd name="connsiteX2" fmla="*/ 1072092 w 1098550"/>
                <a:gd name="connsiteY2" fmla="*/ 2160587 h 2166937"/>
                <a:gd name="connsiteX3" fmla="*/ 1079500 w 1098550"/>
                <a:gd name="connsiteY3" fmla="*/ 2128838 h 2166937"/>
                <a:gd name="connsiteX4" fmla="*/ 1098550 w 1098550"/>
                <a:gd name="connsiteY4" fmla="*/ 2165351 h 2166937"/>
                <a:gd name="connsiteX5" fmla="*/ 1079500 w 1098550"/>
                <a:gd name="connsiteY5" fmla="*/ 2128838 h 2166937"/>
                <a:gd name="connsiteX6" fmla="*/ 1058127 w 1098550"/>
                <a:gd name="connsiteY6" fmla="*/ 2117996 h 2166937"/>
                <a:gd name="connsiteX7" fmla="*/ 1062318 w 1098550"/>
                <a:gd name="connsiteY7" fmla="*/ 2120079 h 2166937"/>
                <a:gd name="connsiteX8" fmla="*/ 1079501 w 1098550"/>
                <a:gd name="connsiteY8" fmla="*/ 2154238 h 2166937"/>
                <a:gd name="connsiteX9" fmla="*/ 1051828 w 1098550"/>
                <a:gd name="connsiteY9" fmla="*/ 2107314 h 2166937"/>
                <a:gd name="connsiteX10" fmla="*/ 1058127 w 1098550"/>
                <a:gd name="connsiteY10" fmla="*/ 2117996 h 2166937"/>
                <a:gd name="connsiteX11" fmla="*/ 1058023 w 1098550"/>
                <a:gd name="connsiteY11" fmla="*/ 2117944 h 2166937"/>
                <a:gd name="connsiteX12" fmla="*/ 1053727 w 1098550"/>
                <a:gd name="connsiteY12" fmla="*/ 2115809 h 2166937"/>
                <a:gd name="connsiteX13" fmla="*/ 1042988 w 1098550"/>
                <a:gd name="connsiteY13" fmla="*/ 2092325 h 2166937"/>
                <a:gd name="connsiteX14" fmla="*/ 1049431 w 1098550"/>
                <a:gd name="connsiteY14" fmla="*/ 2096595 h 2166937"/>
                <a:gd name="connsiteX15" fmla="*/ 1049968 w 1098550"/>
                <a:gd name="connsiteY15" fmla="*/ 2098996 h 2166937"/>
                <a:gd name="connsiteX16" fmla="*/ 1051828 w 1098550"/>
                <a:gd name="connsiteY16" fmla="*/ 2107314 h 2166937"/>
                <a:gd name="connsiteX17" fmla="*/ 1060450 w 1098550"/>
                <a:gd name="connsiteY17" fmla="*/ 2087563 h 2166937"/>
                <a:gd name="connsiteX18" fmla="*/ 1073150 w 1098550"/>
                <a:gd name="connsiteY18" fmla="*/ 2111376 h 2166937"/>
                <a:gd name="connsiteX19" fmla="*/ 1060450 w 1098550"/>
                <a:gd name="connsiteY19" fmla="*/ 2087563 h 2166937"/>
                <a:gd name="connsiteX20" fmla="*/ 1051521 w 1098550"/>
                <a:gd name="connsiteY20" fmla="*/ 2071688 h 2166937"/>
                <a:gd name="connsiteX21" fmla="*/ 1066801 w 1098550"/>
                <a:gd name="connsiteY21" fmla="*/ 2101851 h 2166937"/>
                <a:gd name="connsiteX22" fmla="*/ 1051521 w 1098550"/>
                <a:gd name="connsiteY22" fmla="*/ 2071688 h 2166937"/>
                <a:gd name="connsiteX23" fmla="*/ 1042988 w 1098550"/>
                <a:gd name="connsiteY23" fmla="*/ 2051050 h 2166937"/>
                <a:gd name="connsiteX24" fmla="*/ 1045104 w 1098550"/>
                <a:gd name="connsiteY24" fmla="*/ 2051050 h 2166937"/>
                <a:gd name="connsiteX25" fmla="*/ 1055688 w 1098550"/>
                <a:gd name="connsiteY25" fmla="*/ 2071688 h 2166937"/>
                <a:gd name="connsiteX26" fmla="*/ 1048192 w 1098550"/>
                <a:gd name="connsiteY26" fmla="*/ 2048988 h 2166937"/>
                <a:gd name="connsiteX27" fmla="*/ 1057275 w 1098550"/>
                <a:gd name="connsiteY27" fmla="*/ 2065338 h 2166937"/>
                <a:gd name="connsiteX28" fmla="*/ 1055158 w 1098550"/>
                <a:gd name="connsiteY28" fmla="*/ 2065338 h 2166937"/>
                <a:gd name="connsiteX29" fmla="*/ 1053405 w 1098550"/>
                <a:gd name="connsiteY29" fmla="*/ 2059153 h 2166937"/>
                <a:gd name="connsiteX30" fmla="*/ 1045635 w 1098550"/>
                <a:gd name="connsiteY30" fmla="*/ 2044386 h 2166937"/>
                <a:gd name="connsiteX31" fmla="*/ 1047485 w 1098550"/>
                <a:gd name="connsiteY31" fmla="*/ 2047611 h 2166937"/>
                <a:gd name="connsiteX32" fmla="*/ 1048192 w 1098550"/>
                <a:gd name="connsiteY32" fmla="*/ 2048988 h 2166937"/>
                <a:gd name="connsiteX33" fmla="*/ 1021036 w 1098550"/>
                <a:gd name="connsiteY33" fmla="*/ 2040595 h 2166937"/>
                <a:gd name="connsiteX34" fmla="*/ 1039813 w 1098550"/>
                <a:gd name="connsiteY34" fmla="*/ 2074863 h 2166937"/>
                <a:gd name="connsiteX35" fmla="*/ 1031346 w 1098550"/>
                <a:gd name="connsiteY35" fmla="*/ 2070571 h 2166937"/>
                <a:gd name="connsiteX36" fmla="*/ 1024202 w 1098550"/>
                <a:gd name="connsiteY36" fmla="*/ 2052061 h 2166937"/>
                <a:gd name="connsiteX37" fmla="*/ 1015390 w 1098550"/>
                <a:gd name="connsiteY37" fmla="*/ 2030290 h 2166937"/>
                <a:gd name="connsiteX38" fmla="*/ 1018646 w 1098550"/>
                <a:gd name="connsiteY38" fmla="*/ 2031941 h 2166937"/>
                <a:gd name="connsiteX39" fmla="*/ 1021036 w 1098550"/>
                <a:gd name="connsiteY39" fmla="*/ 2040595 h 2166937"/>
                <a:gd name="connsiteX40" fmla="*/ 1030126 w 1098550"/>
                <a:gd name="connsiteY40" fmla="*/ 2016470 h 2166937"/>
                <a:gd name="connsiteX41" fmla="*/ 1045635 w 1098550"/>
                <a:gd name="connsiteY41" fmla="*/ 2044386 h 2166937"/>
                <a:gd name="connsiteX42" fmla="*/ 1038225 w 1098550"/>
                <a:gd name="connsiteY42" fmla="*/ 2031471 h 2166937"/>
                <a:gd name="connsiteX43" fmla="*/ 1033991 w 1098550"/>
                <a:gd name="connsiteY43" fmla="*/ 2029354 h 2166937"/>
                <a:gd name="connsiteX44" fmla="*/ 1030816 w 1098550"/>
                <a:gd name="connsiteY44" fmla="*/ 2018771 h 2166937"/>
                <a:gd name="connsiteX45" fmla="*/ 1004751 w 1098550"/>
                <a:gd name="connsiteY45" fmla="*/ 2010875 h 2166937"/>
                <a:gd name="connsiteX46" fmla="*/ 1015390 w 1098550"/>
                <a:gd name="connsiteY46" fmla="*/ 2030290 h 2166937"/>
                <a:gd name="connsiteX47" fmla="*/ 1014413 w 1098550"/>
                <a:gd name="connsiteY47" fmla="*/ 2029795 h 2166937"/>
                <a:gd name="connsiteX48" fmla="*/ 1010179 w 1098550"/>
                <a:gd name="connsiteY48" fmla="*/ 2027649 h 2166937"/>
                <a:gd name="connsiteX49" fmla="*/ 1005152 w 1098550"/>
                <a:gd name="connsiteY49" fmla="*/ 2012627 h 2166937"/>
                <a:gd name="connsiteX50" fmla="*/ 1025525 w 1098550"/>
                <a:gd name="connsiteY50" fmla="*/ 2008188 h 2166937"/>
                <a:gd name="connsiteX51" fmla="*/ 1027641 w 1098550"/>
                <a:gd name="connsiteY51" fmla="*/ 2008188 h 2166937"/>
                <a:gd name="connsiteX52" fmla="*/ 1030126 w 1098550"/>
                <a:gd name="connsiteY52" fmla="*/ 2016470 h 2166937"/>
                <a:gd name="connsiteX53" fmla="*/ 1016000 w 1098550"/>
                <a:gd name="connsiteY53" fmla="*/ 2005013 h 2166937"/>
                <a:gd name="connsiteX54" fmla="*/ 1022548 w 1098550"/>
                <a:gd name="connsiteY54" fmla="*/ 2007211 h 2166937"/>
                <a:gd name="connsiteX55" fmla="*/ 1027733 w 1098550"/>
                <a:gd name="connsiteY55" fmla="*/ 2019575 h 2166937"/>
                <a:gd name="connsiteX56" fmla="*/ 1029736 w 1098550"/>
                <a:gd name="connsiteY56" fmla="*/ 2027490 h 2166937"/>
                <a:gd name="connsiteX57" fmla="*/ 1027300 w 1098550"/>
                <a:gd name="connsiteY57" fmla="*/ 2023503 h 2166937"/>
                <a:gd name="connsiteX58" fmla="*/ 1029993 w 1098550"/>
                <a:gd name="connsiteY58" fmla="*/ 2028505 h 2166937"/>
                <a:gd name="connsiteX59" fmla="*/ 1029736 w 1098550"/>
                <a:gd name="connsiteY59" fmla="*/ 2027490 h 2166937"/>
                <a:gd name="connsiteX60" fmla="*/ 1033463 w 1098550"/>
                <a:gd name="connsiteY60" fmla="*/ 2033588 h 2166937"/>
                <a:gd name="connsiteX61" fmla="*/ 1032730 w 1098550"/>
                <a:gd name="connsiteY61" fmla="*/ 2033588 h 2166937"/>
                <a:gd name="connsiteX62" fmla="*/ 1042988 w 1098550"/>
                <a:gd name="connsiteY62" fmla="*/ 2052638 h 2166937"/>
                <a:gd name="connsiteX63" fmla="*/ 1040765 w 1098550"/>
                <a:gd name="connsiteY63" fmla="*/ 2052638 h 2166937"/>
                <a:gd name="connsiteX64" fmla="*/ 1031533 w 1098550"/>
                <a:gd name="connsiteY64" fmla="*/ 2033588 h 2166937"/>
                <a:gd name="connsiteX65" fmla="*/ 1031280 w 1098550"/>
                <a:gd name="connsiteY65" fmla="*/ 2033588 h 2166937"/>
                <a:gd name="connsiteX66" fmla="*/ 1031002 w 1098550"/>
                <a:gd name="connsiteY66" fmla="*/ 2032492 h 2166937"/>
                <a:gd name="connsiteX67" fmla="*/ 1029201 w 1098550"/>
                <a:gd name="connsiteY67" fmla="*/ 2028776 h 2166937"/>
                <a:gd name="connsiteX68" fmla="*/ 1024142 w 1098550"/>
                <a:gd name="connsiteY68" fmla="*/ 2018336 h 2166937"/>
                <a:gd name="connsiteX69" fmla="*/ 995851 w 1098550"/>
                <a:gd name="connsiteY69" fmla="*/ 1994632 h 2166937"/>
                <a:gd name="connsiteX70" fmla="*/ 1001713 w 1098550"/>
                <a:gd name="connsiteY70" fmla="*/ 1997604 h 2166937"/>
                <a:gd name="connsiteX71" fmla="*/ 1004751 w 1098550"/>
                <a:gd name="connsiteY71" fmla="*/ 2010875 h 2166937"/>
                <a:gd name="connsiteX72" fmla="*/ 990980 w 1098550"/>
                <a:gd name="connsiteY72" fmla="*/ 1985742 h 2166937"/>
                <a:gd name="connsiteX73" fmla="*/ 995851 w 1098550"/>
                <a:gd name="connsiteY73" fmla="*/ 1994632 h 2166937"/>
                <a:gd name="connsiteX74" fmla="*/ 994305 w 1098550"/>
                <a:gd name="connsiteY74" fmla="*/ 1993848 h 2166937"/>
                <a:gd name="connsiteX75" fmla="*/ 993246 w 1098550"/>
                <a:gd name="connsiteY75" fmla="*/ 1993312 h 2166937"/>
                <a:gd name="connsiteX76" fmla="*/ 1003300 w 1098550"/>
                <a:gd name="connsiteY76" fmla="*/ 1965325 h 2166937"/>
                <a:gd name="connsiteX77" fmla="*/ 1005483 w 1098550"/>
                <a:gd name="connsiteY77" fmla="*/ 1965325 h 2166937"/>
                <a:gd name="connsiteX78" fmla="*/ 1020763 w 1098550"/>
                <a:gd name="connsiteY78" fmla="*/ 1997075 h 2166937"/>
                <a:gd name="connsiteX79" fmla="*/ 976313 w 1098550"/>
                <a:gd name="connsiteY79" fmla="*/ 1958975 h 2166937"/>
                <a:gd name="connsiteX80" fmla="*/ 982663 w 1098550"/>
                <a:gd name="connsiteY80" fmla="*/ 1963267 h 2166937"/>
                <a:gd name="connsiteX81" fmla="*/ 988748 w 1098550"/>
                <a:gd name="connsiteY81" fmla="*/ 1978289 h 2166937"/>
                <a:gd name="connsiteX82" fmla="*/ 990980 w 1098550"/>
                <a:gd name="connsiteY82" fmla="*/ 1985742 h 2166937"/>
                <a:gd name="connsiteX83" fmla="*/ 941388 w 1098550"/>
                <a:gd name="connsiteY83" fmla="*/ 1887538 h 2166937"/>
                <a:gd name="connsiteX84" fmla="*/ 954088 w 1098550"/>
                <a:gd name="connsiteY84" fmla="*/ 1911351 h 2166937"/>
                <a:gd name="connsiteX85" fmla="*/ 951971 w 1098550"/>
                <a:gd name="connsiteY85" fmla="*/ 1911351 h 2166937"/>
                <a:gd name="connsiteX86" fmla="*/ 941388 w 1098550"/>
                <a:gd name="connsiteY86" fmla="*/ 1887538 h 2166937"/>
                <a:gd name="connsiteX87" fmla="*/ 937986 w 1098550"/>
                <a:gd name="connsiteY87" fmla="*/ 1874474 h 2166937"/>
                <a:gd name="connsiteX88" fmla="*/ 946150 w 1098550"/>
                <a:gd name="connsiteY88" fmla="*/ 1887537 h 2166937"/>
                <a:gd name="connsiteX89" fmla="*/ 938496 w 1098550"/>
                <a:gd name="connsiteY89" fmla="*/ 1875630 h 2166937"/>
                <a:gd name="connsiteX90" fmla="*/ 946150 w 1098550"/>
                <a:gd name="connsiteY90" fmla="*/ 1862138 h 2166937"/>
                <a:gd name="connsiteX91" fmla="*/ 948266 w 1098550"/>
                <a:gd name="connsiteY91" fmla="*/ 1862138 h 2166937"/>
                <a:gd name="connsiteX92" fmla="*/ 958850 w 1098550"/>
                <a:gd name="connsiteY92" fmla="*/ 1889126 h 2166937"/>
                <a:gd name="connsiteX93" fmla="*/ 930275 w 1098550"/>
                <a:gd name="connsiteY93" fmla="*/ 1862137 h 2166937"/>
                <a:gd name="connsiteX94" fmla="*/ 932543 w 1098550"/>
                <a:gd name="connsiteY94" fmla="*/ 1862137 h 2166937"/>
                <a:gd name="connsiteX95" fmla="*/ 937986 w 1098550"/>
                <a:gd name="connsiteY95" fmla="*/ 1874474 h 2166937"/>
                <a:gd name="connsiteX96" fmla="*/ 926550 w 1098550"/>
                <a:gd name="connsiteY96" fmla="*/ 1822457 h 2166937"/>
                <a:gd name="connsiteX97" fmla="*/ 935038 w 1098550"/>
                <a:gd name="connsiteY97" fmla="*/ 1838326 h 2166937"/>
                <a:gd name="connsiteX98" fmla="*/ 932890 w 1098550"/>
                <a:gd name="connsiteY98" fmla="*/ 1838326 h 2166937"/>
                <a:gd name="connsiteX99" fmla="*/ 906463 w 1098550"/>
                <a:gd name="connsiteY99" fmla="*/ 1814512 h 2166937"/>
                <a:gd name="connsiteX100" fmla="*/ 908685 w 1098550"/>
                <a:gd name="connsiteY100" fmla="*/ 1816677 h 2166937"/>
                <a:gd name="connsiteX101" fmla="*/ 917576 w 1098550"/>
                <a:gd name="connsiteY101" fmla="*/ 1838325 h 2166937"/>
                <a:gd name="connsiteX102" fmla="*/ 920744 w 1098550"/>
                <a:gd name="connsiteY102" fmla="*/ 1811602 h 2166937"/>
                <a:gd name="connsiteX103" fmla="*/ 926178 w 1098550"/>
                <a:gd name="connsiteY103" fmla="*/ 1821527 h 2166937"/>
                <a:gd name="connsiteX104" fmla="*/ 926550 w 1098550"/>
                <a:gd name="connsiteY104" fmla="*/ 1822457 h 2166937"/>
                <a:gd name="connsiteX105" fmla="*/ 908075 w 1098550"/>
                <a:gd name="connsiteY105" fmla="*/ 1787917 h 2166937"/>
                <a:gd name="connsiteX106" fmla="*/ 920744 w 1098550"/>
                <a:gd name="connsiteY106" fmla="*/ 1811602 h 2166937"/>
                <a:gd name="connsiteX107" fmla="*/ 917855 w 1098550"/>
                <a:gd name="connsiteY107" fmla="*/ 1806327 h 2166937"/>
                <a:gd name="connsiteX108" fmla="*/ 915707 w 1098550"/>
                <a:gd name="connsiteY108" fmla="*/ 1806327 h 2166937"/>
                <a:gd name="connsiteX109" fmla="*/ 908190 w 1098550"/>
                <a:gd name="connsiteY109" fmla="*/ 1788195 h 2166937"/>
                <a:gd name="connsiteX110" fmla="*/ 898525 w 1098550"/>
                <a:gd name="connsiteY110" fmla="*/ 1770063 h 2166937"/>
                <a:gd name="connsiteX111" fmla="*/ 900673 w 1098550"/>
                <a:gd name="connsiteY111" fmla="*/ 1770063 h 2166937"/>
                <a:gd name="connsiteX112" fmla="*/ 908075 w 1098550"/>
                <a:gd name="connsiteY112" fmla="*/ 1787917 h 2166937"/>
                <a:gd name="connsiteX113" fmla="*/ 887875 w 1098550"/>
                <a:gd name="connsiteY113" fmla="*/ 1761660 h 2166937"/>
                <a:gd name="connsiteX114" fmla="*/ 895351 w 1098550"/>
                <a:gd name="connsiteY114" fmla="*/ 1776412 h 2166937"/>
                <a:gd name="connsiteX115" fmla="*/ 893225 w 1098550"/>
                <a:gd name="connsiteY115" fmla="*/ 1776412 h 2166937"/>
                <a:gd name="connsiteX116" fmla="*/ 876459 w 1098550"/>
                <a:gd name="connsiteY116" fmla="*/ 1739132 h 2166937"/>
                <a:gd name="connsiteX117" fmla="*/ 878342 w 1098550"/>
                <a:gd name="connsiteY117" fmla="*/ 1739768 h 2166937"/>
                <a:gd name="connsiteX118" fmla="*/ 886581 w 1098550"/>
                <a:gd name="connsiteY118" fmla="*/ 1758090 h 2166937"/>
                <a:gd name="connsiteX119" fmla="*/ 887875 w 1098550"/>
                <a:gd name="connsiteY119" fmla="*/ 1761660 h 2166937"/>
                <a:gd name="connsiteX120" fmla="*/ 866424 w 1098550"/>
                <a:gd name="connsiteY120" fmla="*/ 1719330 h 2166937"/>
                <a:gd name="connsiteX121" fmla="*/ 876459 w 1098550"/>
                <a:gd name="connsiteY121" fmla="*/ 1739132 h 2166937"/>
                <a:gd name="connsiteX122" fmla="*/ 875152 w 1098550"/>
                <a:gd name="connsiteY122" fmla="*/ 1738691 h 2166937"/>
                <a:gd name="connsiteX123" fmla="*/ 871963 w 1098550"/>
                <a:gd name="connsiteY123" fmla="*/ 1737613 h 2166937"/>
                <a:gd name="connsiteX124" fmla="*/ 867445 w 1098550"/>
                <a:gd name="connsiteY124" fmla="*/ 1721716 h 2166937"/>
                <a:gd name="connsiteX125" fmla="*/ 860073 w 1098550"/>
                <a:gd name="connsiteY125" fmla="*/ 1706797 h 2166937"/>
                <a:gd name="connsiteX126" fmla="*/ 861333 w 1098550"/>
                <a:gd name="connsiteY126" fmla="*/ 1707436 h 2166937"/>
                <a:gd name="connsiteX127" fmla="*/ 866424 w 1098550"/>
                <a:gd name="connsiteY127" fmla="*/ 1719330 h 2166937"/>
                <a:gd name="connsiteX128" fmla="*/ 852643 w 1098550"/>
                <a:gd name="connsiteY128" fmla="*/ 1692136 h 2166937"/>
                <a:gd name="connsiteX129" fmla="*/ 860073 w 1098550"/>
                <a:gd name="connsiteY129" fmla="*/ 1706797 h 2166937"/>
                <a:gd name="connsiteX130" fmla="*/ 857081 w 1098550"/>
                <a:gd name="connsiteY130" fmla="*/ 1705280 h 2166937"/>
                <a:gd name="connsiteX131" fmla="*/ 852828 w 1098550"/>
                <a:gd name="connsiteY131" fmla="*/ 1692617 h 2166937"/>
                <a:gd name="connsiteX132" fmla="*/ 846844 w 1098550"/>
                <a:gd name="connsiteY132" fmla="*/ 1680692 h 2166937"/>
                <a:gd name="connsiteX133" fmla="*/ 848576 w 1098550"/>
                <a:gd name="connsiteY133" fmla="*/ 1681570 h 2166937"/>
                <a:gd name="connsiteX134" fmla="*/ 852643 w 1098550"/>
                <a:gd name="connsiteY134" fmla="*/ 1692136 h 2166937"/>
                <a:gd name="connsiteX135" fmla="*/ 852488 w 1098550"/>
                <a:gd name="connsiteY135" fmla="*/ 1676400 h 2166937"/>
                <a:gd name="connsiteX136" fmla="*/ 863601 w 1098550"/>
                <a:gd name="connsiteY136" fmla="*/ 1700213 h 2166937"/>
                <a:gd name="connsiteX137" fmla="*/ 852488 w 1098550"/>
                <a:gd name="connsiteY137" fmla="*/ 1676400 h 2166937"/>
                <a:gd name="connsiteX138" fmla="*/ 839782 w 1098550"/>
                <a:gd name="connsiteY138" fmla="*/ 1666757 h 2166937"/>
                <a:gd name="connsiteX139" fmla="*/ 846844 w 1098550"/>
                <a:gd name="connsiteY139" fmla="*/ 1680692 h 2166937"/>
                <a:gd name="connsiteX140" fmla="*/ 844324 w 1098550"/>
                <a:gd name="connsiteY140" fmla="*/ 1679414 h 2166937"/>
                <a:gd name="connsiteX141" fmla="*/ 840337 w 1098550"/>
                <a:gd name="connsiteY141" fmla="*/ 1669445 h 2166937"/>
                <a:gd name="connsiteX142" fmla="*/ 834721 w 1098550"/>
                <a:gd name="connsiteY142" fmla="*/ 1656769 h 2166937"/>
                <a:gd name="connsiteX143" fmla="*/ 834756 w 1098550"/>
                <a:gd name="connsiteY143" fmla="*/ 1656781 h 2166937"/>
                <a:gd name="connsiteX144" fmla="*/ 837945 w 1098550"/>
                <a:gd name="connsiteY144" fmla="*/ 1657859 h 2166937"/>
                <a:gd name="connsiteX145" fmla="*/ 839782 w 1098550"/>
                <a:gd name="connsiteY145" fmla="*/ 1666757 h 2166937"/>
                <a:gd name="connsiteX146" fmla="*/ 825778 w 1098550"/>
                <a:gd name="connsiteY146" fmla="*/ 1639122 h 2166937"/>
                <a:gd name="connsiteX147" fmla="*/ 834721 w 1098550"/>
                <a:gd name="connsiteY147" fmla="*/ 1656769 h 2166937"/>
                <a:gd name="connsiteX148" fmla="*/ 831567 w 1098550"/>
                <a:gd name="connsiteY148" fmla="*/ 1655703 h 2166937"/>
                <a:gd name="connsiteX149" fmla="*/ 829839 w 1098550"/>
                <a:gd name="connsiteY149" fmla="*/ 1648698 h 2166937"/>
                <a:gd name="connsiteX150" fmla="*/ 833957 w 1098550"/>
                <a:gd name="connsiteY150" fmla="*/ 1628801 h 2166937"/>
                <a:gd name="connsiteX151" fmla="*/ 850901 w 1098550"/>
                <a:gd name="connsiteY151" fmla="*/ 1662113 h 2166937"/>
                <a:gd name="connsiteX152" fmla="*/ 835443 w 1098550"/>
                <a:gd name="connsiteY152" fmla="*/ 1634026 h 2166937"/>
                <a:gd name="connsiteX153" fmla="*/ 833181 w 1098550"/>
                <a:gd name="connsiteY153" fmla="*/ 1627275 h 2166937"/>
                <a:gd name="connsiteX154" fmla="*/ 833658 w 1098550"/>
                <a:gd name="connsiteY154" fmla="*/ 1627751 h 2166937"/>
                <a:gd name="connsiteX155" fmla="*/ 833957 w 1098550"/>
                <a:gd name="connsiteY155" fmla="*/ 1628801 h 2166937"/>
                <a:gd name="connsiteX156" fmla="*/ 812753 w 1098550"/>
                <a:gd name="connsiteY156" fmla="*/ 1613420 h 2166937"/>
                <a:gd name="connsiteX157" fmla="*/ 813495 w 1098550"/>
                <a:gd name="connsiteY157" fmla="*/ 1613671 h 2166937"/>
                <a:gd name="connsiteX158" fmla="*/ 816684 w 1098550"/>
                <a:gd name="connsiteY158" fmla="*/ 1614749 h 2166937"/>
                <a:gd name="connsiteX159" fmla="*/ 824125 w 1098550"/>
                <a:gd name="connsiteY159" fmla="*/ 1635226 h 2166937"/>
                <a:gd name="connsiteX160" fmla="*/ 825778 w 1098550"/>
                <a:gd name="connsiteY160" fmla="*/ 1639122 h 2166937"/>
                <a:gd name="connsiteX161" fmla="*/ 807277 w 1098550"/>
                <a:gd name="connsiteY161" fmla="*/ 1602613 h 2166937"/>
                <a:gd name="connsiteX162" fmla="*/ 812753 w 1098550"/>
                <a:gd name="connsiteY162" fmla="*/ 1613420 h 2166937"/>
                <a:gd name="connsiteX163" fmla="*/ 810306 w 1098550"/>
                <a:gd name="connsiteY163" fmla="*/ 1612593 h 2166937"/>
                <a:gd name="connsiteX164" fmla="*/ 776288 w 1098550"/>
                <a:gd name="connsiteY164" fmla="*/ 1541462 h 2166937"/>
                <a:gd name="connsiteX165" fmla="*/ 780540 w 1098550"/>
                <a:gd name="connsiteY165" fmla="*/ 1543617 h 2166937"/>
                <a:gd name="connsiteX166" fmla="*/ 791171 w 1098550"/>
                <a:gd name="connsiteY166" fmla="*/ 1565172 h 2166937"/>
                <a:gd name="connsiteX167" fmla="*/ 803927 w 1098550"/>
                <a:gd name="connsiteY167" fmla="*/ 1591038 h 2166937"/>
                <a:gd name="connsiteX168" fmla="*/ 803927 w 1098550"/>
                <a:gd name="connsiteY168" fmla="*/ 1593194 h 2166937"/>
                <a:gd name="connsiteX169" fmla="*/ 807117 w 1098550"/>
                <a:gd name="connsiteY169" fmla="*/ 1602085 h 2166937"/>
                <a:gd name="connsiteX170" fmla="*/ 807277 w 1098550"/>
                <a:gd name="connsiteY170" fmla="*/ 1602613 h 2166937"/>
                <a:gd name="connsiteX171" fmla="*/ 777875 w 1098550"/>
                <a:gd name="connsiteY171" fmla="*/ 1527175 h 2166937"/>
                <a:gd name="connsiteX172" fmla="*/ 827088 w 1098550"/>
                <a:gd name="connsiteY172" fmla="*/ 1624013 h 2166937"/>
                <a:gd name="connsiteX173" fmla="*/ 824948 w 1098550"/>
                <a:gd name="connsiteY173" fmla="*/ 1624013 h 2166937"/>
                <a:gd name="connsiteX174" fmla="*/ 812110 w 1098550"/>
                <a:gd name="connsiteY174" fmla="*/ 1596037 h 2166937"/>
                <a:gd name="connsiteX175" fmla="*/ 794992 w 1098550"/>
                <a:gd name="connsiteY175" fmla="*/ 1561606 h 2166937"/>
                <a:gd name="connsiteX176" fmla="*/ 777875 w 1098550"/>
                <a:gd name="connsiteY176" fmla="*/ 1527175 h 2166937"/>
                <a:gd name="connsiteX177" fmla="*/ 763550 w 1098550"/>
                <a:gd name="connsiteY177" fmla="*/ 1517723 h 2166937"/>
                <a:gd name="connsiteX178" fmla="*/ 771525 w 1098550"/>
                <a:gd name="connsiteY178" fmla="*/ 1530350 h 2166937"/>
                <a:gd name="connsiteX179" fmla="*/ 767291 w 1098550"/>
                <a:gd name="connsiteY179" fmla="*/ 1528195 h 2166937"/>
                <a:gd name="connsiteX180" fmla="*/ 754733 w 1098550"/>
                <a:gd name="connsiteY180" fmla="*/ 1511039 h 2166937"/>
                <a:gd name="connsiteX181" fmla="*/ 758826 w 1098550"/>
                <a:gd name="connsiteY181" fmla="*/ 1517651 h 2166937"/>
                <a:gd name="connsiteX182" fmla="*/ 756533 w 1098550"/>
                <a:gd name="connsiteY182" fmla="*/ 1517651 h 2166937"/>
                <a:gd name="connsiteX183" fmla="*/ 754992 w 1098550"/>
                <a:gd name="connsiteY183" fmla="*/ 1511563 h 2166937"/>
                <a:gd name="connsiteX184" fmla="*/ 752475 w 1098550"/>
                <a:gd name="connsiteY184" fmla="*/ 1500187 h 2166937"/>
                <a:gd name="connsiteX185" fmla="*/ 758825 w 1098550"/>
                <a:gd name="connsiteY185" fmla="*/ 1504496 h 2166937"/>
                <a:gd name="connsiteX186" fmla="*/ 763058 w 1098550"/>
                <a:gd name="connsiteY186" fmla="*/ 1516346 h 2166937"/>
                <a:gd name="connsiteX187" fmla="*/ 763550 w 1098550"/>
                <a:gd name="connsiteY187" fmla="*/ 1517723 h 2166937"/>
                <a:gd name="connsiteX188" fmla="*/ 767231 w 1098550"/>
                <a:gd name="connsiteY188" fmla="*/ 1497617 h 2166937"/>
                <a:gd name="connsiteX189" fmla="*/ 833181 w 1098550"/>
                <a:gd name="connsiteY189" fmla="*/ 1627275 h 2166937"/>
                <a:gd name="connsiteX190" fmla="*/ 831503 w 1098550"/>
                <a:gd name="connsiteY190" fmla="*/ 1625603 h 2166937"/>
                <a:gd name="connsiteX191" fmla="*/ 816415 w 1098550"/>
                <a:gd name="connsiteY191" fmla="*/ 1595537 h 2166937"/>
                <a:gd name="connsiteX192" fmla="*/ 814260 w 1098550"/>
                <a:gd name="connsiteY192" fmla="*/ 1595537 h 2166937"/>
                <a:gd name="connsiteX193" fmla="*/ 794862 w 1098550"/>
                <a:gd name="connsiteY193" fmla="*/ 1552585 h 2166937"/>
                <a:gd name="connsiteX194" fmla="*/ 792707 w 1098550"/>
                <a:gd name="connsiteY194" fmla="*/ 1550437 h 2166937"/>
                <a:gd name="connsiteX195" fmla="*/ 777619 w 1098550"/>
                <a:gd name="connsiteY195" fmla="*/ 1518223 h 2166937"/>
                <a:gd name="connsiteX196" fmla="*/ 775464 w 1098550"/>
                <a:gd name="connsiteY196" fmla="*/ 1516075 h 2166937"/>
                <a:gd name="connsiteX197" fmla="*/ 738188 w 1098550"/>
                <a:gd name="connsiteY197" fmla="*/ 1484313 h 2166937"/>
                <a:gd name="connsiteX198" fmla="*/ 740481 w 1098550"/>
                <a:gd name="connsiteY198" fmla="*/ 1484313 h 2166937"/>
                <a:gd name="connsiteX199" fmla="*/ 749367 w 1098550"/>
                <a:gd name="connsiteY199" fmla="*/ 1500200 h 2166937"/>
                <a:gd name="connsiteX200" fmla="*/ 754733 w 1098550"/>
                <a:gd name="connsiteY200" fmla="*/ 1511039 h 2166937"/>
                <a:gd name="connsiteX201" fmla="*/ 756527 w 1098550"/>
                <a:gd name="connsiteY201" fmla="*/ 1476574 h 2166937"/>
                <a:gd name="connsiteX202" fmla="*/ 758221 w 1098550"/>
                <a:gd name="connsiteY202" fmla="*/ 1477418 h 2166937"/>
                <a:gd name="connsiteX203" fmla="*/ 760377 w 1098550"/>
                <a:gd name="connsiteY203" fmla="*/ 1482250 h 2166937"/>
                <a:gd name="connsiteX204" fmla="*/ 767231 w 1098550"/>
                <a:gd name="connsiteY204" fmla="*/ 1497617 h 2166937"/>
                <a:gd name="connsiteX205" fmla="*/ 748949 w 1098550"/>
                <a:gd name="connsiteY205" fmla="*/ 1461676 h 2166937"/>
                <a:gd name="connsiteX206" fmla="*/ 756527 w 1098550"/>
                <a:gd name="connsiteY206" fmla="*/ 1476574 h 2166937"/>
                <a:gd name="connsiteX207" fmla="*/ 753911 w 1098550"/>
                <a:gd name="connsiteY207" fmla="*/ 1475271 h 2166937"/>
                <a:gd name="connsiteX208" fmla="*/ 749600 w 1098550"/>
                <a:gd name="connsiteY208" fmla="*/ 1463459 h 2166937"/>
                <a:gd name="connsiteX209" fmla="*/ 743848 w 1098550"/>
                <a:gd name="connsiteY209" fmla="*/ 1451647 h 2166937"/>
                <a:gd name="connsiteX210" fmla="*/ 745289 w 1098550"/>
                <a:gd name="connsiteY210" fmla="*/ 1451647 h 2166937"/>
                <a:gd name="connsiteX211" fmla="*/ 748949 w 1098550"/>
                <a:gd name="connsiteY211" fmla="*/ 1461676 h 2166937"/>
                <a:gd name="connsiteX212" fmla="*/ 734132 w 1098550"/>
                <a:gd name="connsiteY212" fmla="*/ 1432544 h 2166937"/>
                <a:gd name="connsiteX213" fmla="*/ 743848 w 1098550"/>
                <a:gd name="connsiteY213" fmla="*/ 1451647 h 2166937"/>
                <a:gd name="connsiteX214" fmla="*/ 740979 w 1098550"/>
                <a:gd name="connsiteY214" fmla="*/ 1451647 h 2166937"/>
                <a:gd name="connsiteX215" fmla="*/ 728220 w 1098550"/>
                <a:gd name="connsiteY215" fmla="*/ 1420922 h 2166937"/>
                <a:gd name="connsiteX216" fmla="*/ 730202 w 1098550"/>
                <a:gd name="connsiteY216" fmla="*/ 1421580 h 2166937"/>
                <a:gd name="connsiteX217" fmla="*/ 731549 w 1098550"/>
                <a:gd name="connsiteY217" fmla="*/ 1425339 h 2166937"/>
                <a:gd name="connsiteX218" fmla="*/ 734132 w 1098550"/>
                <a:gd name="connsiteY218" fmla="*/ 1432544 h 2166937"/>
                <a:gd name="connsiteX219" fmla="*/ 707318 w 1098550"/>
                <a:gd name="connsiteY219" fmla="*/ 1401936 h 2166937"/>
                <a:gd name="connsiteX220" fmla="*/ 738188 w 1098550"/>
                <a:gd name="connsiteY220" fmla="*/ 1463675 h 2166937"/>
                <a:gd name="connsiteX221" fmla="*/ 736092 w 1098550"/>
                <a:gd name="connsiteY221" fmla="*/ 1461536 h 2166937"/>
                <a:gd name="connsiteX222" fmla="*/ 723519 w 1098550"/>
                <a:gd name="connsiteY222" fmla="*/ 1435877 h 2166937"/>
                <a:gd name="connsiteX223" fmla="*/ 719328 w 1098550"/>
                <a:gd name="connsiteY223" fmla="*/ 1433739 h 2166937"/>
                <a:gd name="connsiteX224" fmla="*/ 711994 w 1098550"/>
                <a:gd name="connsiteY224" fmla="*/ 1413693 h 2166937"/>
                <a:gd name="connsiteX225" fmla="*/ 703374 w 1098550"/>
                <a:gd name="connsiteY225" fmla="*/ 1394048 h 2166937"/>
                <a:gd name="connsiteX226" fmla="*/ 704659 w 1098550"/>
                <a:gd name="connsiteY226" fmla="*/ 1395250 h 2166937"/>
                <a:gd name="connsiteX227" fmla="*/ 707318 w 1098550"/>
                <a:gd name="connsiteY227" fmla="*/ 1401936 h 2166937"/>
                <a:gd name="connsiteX228" fmla="*/ 690248 w 1098550"/>
                <a:gd name="connsiteY228" fmla="*/ 1367796 h 2166937"/>
                <a:gd name="connsiteX229" fmla="*/ 703374 w 1098550"/>
                <a:gd name="connsiteY229" fmla="*/ 1394048 h 2166937"/>
                <a:gd name="connsiteX230" fmla="*/ 701516 w 1098550"/>
                <a:gd name="connsiteY230" fmla="*/ 1392310 h 2166937"/>
                <a:gd name="connsiteX231" fmla="*/ 698373 w 1098550"/>
                <a:gd name="connsiteY231" fmla="*/ 1390974 h 2166937"/>
                <a:gd name="connsiteX232" fmla="*/ 692348 w 1098550"/>
                <a:gd name="connsiteY232" fmla="*/ 1375739 h 2166937"/>
                <a:gd name="connsiteX233" fmla="*/ 685800 w 1098550"/>
                <a:gd name="connsiteY233" fmla="*/ 1358900 h 2166937"/>
                <a:gd name="connsiteX234" fmla="*/ 687895 w 1098550"/>
                <a:gd name="connsiteY234" fmla="*/ 1358900 h 2166937"/>
                <a:gd name="connsiteX235" fmla="*/ 690248 w 1098550"/>
                <a:gd name="connsiteY235" fmla="*/ 1367796 h 2166937"/>
                <a:gd name="connsiteX236" fmla="*/ 694307 w 1098550"/>
                <a:gd name="connsiteY236" fmla="*/ 1354250 h 2166937"/>
                <a:gd name="connsiteX237" fmla="*/ 728220 w 1098550"/>
                <a:gd name="connsiteY237" fmla="*/ 1420922 h 2166937"/>
                <a:gd name="connsiteX238" fmla="*/ 726969 w 1098550"/>
                <a:gd name="connsiteY238" fmla="*/ 1420507 h 2166937"/>
                <a:gd name="connsiteX239" fmla="*/ 723736 w 1098550"/>
                <a:gd name="connsiteY239" fmla="*/ 1419433 h 2166937"/>
                <a:gd name="connsiteX240" fmla="*/ 708648 w 1098550"/>
                <a:gd name="connsiteY240" fmla="*/ 1382923 h 2166937"/>
                <a:gd name="connsiteX241" fmla="*/ 702182 w 1098550"/>
                <a:gd name="connsiteY241" fmla="*/ 1378628 h 2166937"/>
                <a:gd name="connsiteX242" fmla="*/ 696525 w 1098550"/>
                <a:gd name="connsiteY242" fmla="*/ 1359568 h 2166937"/>
                <a:gd name="connsiteX243" fmla="*/ 680815 w 1098550"/>
                <a:gd name="connsiteY243" fmla="*/ 1350189 h 2166937"/>
                <a:gd name="connsiteX244" fmla="*/ 687388 w 1098550"/>
                <a:gd name="connsiteY244" fmla="*/ 1363663 h 2166937"/>
                <a:gd name="connsiteX245" fmla="*/ 685271 w 1098550"/>
                <a:gd name="connsiteY245" fmla="*/ 1363663 h 2166937"/>
                <a:gd name="connsiteX246" fmla="*/ 687911 w 1098550"/>
                <a:gd name="connsiteY246" fmla="*/ 1341674 h 2166937"/>
                <a:gd name="connsiteX247" fmla="*/ 689250 w 1098550"/>
                <a:gd name="connsiteY247" fmla="*/ 1342119 h 2166937"/>
                <a:gd name="connsiteX248" fmla="*/ 694307 w 1098550"/>
                <a:gd name="connsiteY248" fmla="*/ 1354250 h 2166937"/>
                <a:gd name="connsiteX249" fmla="*/ 672148 w 1098550"/>
                <a:gd name="connsiteY249" fmla="*/ 1332420 h 2166937"/>
                <a:gd name="connsiteX250" fmla="*/ 674688 w 1098550"/>
                <a:gd name="connsiteY250" fmla="*/ 1333288 h 2166937"/>
                <a:gd name="connsiteX251" fmla="*/ 679979 w 1098550"/>
                <a:gd name="connsiteY251" fmla="*/ 1347662 h 2166937"/>
                <a:gd name="connsiteX252" fmla="*/ 680815 w 1098550"/>
                <a:gd name="connsiteY252" fmla="*/ 1350189 h 2166937"/>
                <a:gd name="connsiteX253" fmla="*/ 675933 w 1098550"/>
                <a:gd name="connsiteY253" fmla="*/ 1318126 h 2166937"/>
                <a:gd name="connsiteX254" fmla="*/ 687911 w 1098550"/>
                <a:gd name="connsiteY254" fmla="*/ 1341674 h 2166937"/>
                <a:gd name="connsiteX255" fmla="*/ 686017 w 1098550"/>
                <a:gd name="connsiteY255" fmla="*/ 1341045 h 2166937"/>
                <a:gd name="connsiteX256" fmla="*/ 682784 w 1098550"/>
                <a:gd name="connsiteY256" fmla="*/ 1339971 h 2166937"/>
                <a:gd name="connsiteX257" fmla="*/ 677396 w 1098550"/>
                <a:gd name="connsiteY257" fmla="*/ 1322790 h 2166937"/>
                <a:gd name="connsiteX258" fmla="*/ 664615 w 1098550"/>
                <a:gd name="connsiteY258" fmla="*/ 1316978 h 2166937"/>
                <a:gd name="connsiteX259" fmla="*/ 672148 w 1098550"/>
                <a:gd name="connsiteY259" fmla="*/ 1332420 h 2166937"/>
                <a:gd name="connsiteX260" fmla="*/ 671513 w 1098550"/>
                <a:gd name="connsiteY260" fmla="*/ 1332204 h 2166937"/>
                <a:gd name="connsiteX261" fmla="*/ 668338 w 1098550"/>
                <a:gd name="connsiteY261" fmla="*/ 1331119 h 2166937"/>
                <a:gd name="connsiteX262" fmla="*/ 669070 w 1098550"/>
                <a:gd name="connsiteY262" fmla="*/ 1304634 h 2166937"/>
                <a:gd name="connsiteX263" fmla="*/ 672008 w 1098550"/>
                <a:gd name="connsiteY263" fmla="*/ 1305609 h 2166937"/>
                <a:gd name="connsiteX264" fmla="*/ 675933 w 1098550"/>
                <a:gd name="connsiteY264" fmla="*/ 1318126 h 2166937"/>
                <a:gd name="connsiteX265" fmla="*/ 655638 w 1098550"/>
                <a:gd name="connsiteY265" fmla="*/ 1298575 h 2166937"/>
                <a:gd name="connsiteX266" fmla="*/ 657754 w 1098550"/>
                <a:gd name="connsiteY266" fmla="*/ 1298575 h 2166937"/>
                <a:gd name="connsiteX267" fmla="*/ 663840 w 1098550"/>
                <a:gd name="connsiteY267" fmla="*/ 1314033 h 2166937"/>
                <a:gd name="connsiteX268" fmla="*/ 664615 w 1098550"/>
                <a:gd name="connsiteY268" fmla="*/ 1316978 h 2166937"/>
                <a:gd name="connsiteX269" fmla="*/ 646662 w 1098550"/>
                <a:gd name="connsiteY269" fmla="*/ 1289171 h 2166937"/>
                <a:gd name="connsiteX270" fmla="*/ 657225 w 1098550"/>
                <a:gd name="connsiteY270" fmla="*/ 1309688 h 2166937"/>
                <a:gd name="connsiteX271" fmla="*/ 655052 w 1098550"/>
                <a:gd name="connsiteY271" fmla="*/ 1307550 h 2166937"/>
                <a:gd name="connsiteX272" fmla="*/ 655572 w 1098550"/>
                <a:gd name="connsiteY272" fmla="*/ 1278096 h 2166937"/>
                <a:gd name="connsiteX273" fmla="*/ 669070 w 1098550"/>
                <a:gd name="connsiteY273" fmla="*/ 1304634 h 2166937"/>
                <a:gd name="connsiteX274" fmla="*/ 668775 w 1098550"/>
                <a:gd name="connsiteY274" fmla="*/ 1304535 h 2166937"/>
                <a:gd name="connsiteX275" fmla="*/ 665542 w 1098550"/>
                <a:gd name="connsiteY275" fmla="*/ 1303462 h 2166937"/>
                <a:gd name="connsiteX276" fmla="*/ 658267 w 1098550"/>
                <a:gd name="connsiteY276" fmla="*/ 1286281 h 2166937"/>
                <a:gd name="connsiteX277" fmla="*/ 650173 w 1098550"/>
                <a:gd name="connsiteY277" fmla="*/ 1267481 h 2166937"/>
                <a:gd name="connsiteX278" fmla="*/ 652610 w 1098550"/>
                <a:gd name="connsiteY278" fmla="*/ 1269100 h 2166937"/>
                <a:gd name="connsiteX279" fmla="*/ 655572 w 1098550"/>
                <a:gd name="connsiteY279" fmla="*/ 1278096 h 2166937"/>
                <a:gd name="connsiteX280" fmla="*/ 634789 w 1098550"/>
                <a:gd name="connsiteY280" fmla="*/ 1266110 h 2166937"/>
                <a:gd name="connsiteX281" fmla="*/ 636587 w 1098550"/>
                <a:gd name="connsiteY281" fmla="*/ 1267733 h 2166937"/>
                <a:gd name="connsiteX282" fmla="*/ 639846 w 1098550"/>
                <a:gd name="connsiteY282" fmla="*/ 1269069 h 2166937"/>
                <a:gd name="connsiteX283" fmla="*/ 646634 w 1098550"/>
                <a:gd name="connsiteY283" fmla="*/ 1289111 h 2166937"/>
                <a:gd name="connsiteX284" fmla="*/ 646662 w 1098550"/>
                <a:gd name="connsiteY284" fmla="*/ 1289171 h 2166937"/>
                <a:gd name="connsiteX285" fmla="*/ 632704 w 1098550"/>
                <a:gd name="connsiteY285" fmla="*/ 1262061 h 2166937"/>
                <a:gd name="connsiteX286" fmla="*/ 634789 w 1098550"/>
                <a:gd name="connsiteY286" fmla="*/ 1266110 h 2166937"/>
                <a:gd name="connsiteX287" fmla="*/ 633329 w 1098550"/>
                <a:gd name="connsiteY287" fmla="*/ 1264793 h 2166937"/>
                <a:gd name="connsiteX288" fmla="*/ 639009 w 1098550"/>
                <a:gd name="connsiteY288" fmla="*/ 1245533 h 2166937"/>
                <a:gd name="connsiteX289" fmla="*/ 650173 w 1098550"/>
                <a:gd name="connsiteY289" fmla="*/ 1267481 h 2166937"/>
                <a:gd name="connsiteX290" fmla="*/ 649377 w 1098550"/>
                <a:gd name="connsiteY290" fmla="*/ 1266952 h 2166937"/>
                <a:gd name="connsiteX291" fmla="*/ 646144 w 1098550"/>
                <a:gd name="connsiteY291" fmla="*/ 1264805 h 2166937"/>
                <a:gd name="connsiteX292" fmla="*/ 641833 w 1098550"/>
                <a:gd name="connsiteY292" fmla="*/ 1253798 h 2166937"/>
                <a:gd name="connsiteX293" fmla="*/ 636549 w 1098550"/>
                <a:gd name="connsiteY293" fmla="*/ 1240696 h 2166937"/>
                <a:gd name="connsiteX294" fmla="*/ 637522 w 1098550"/>
                <a:gd name="connsiteY294" fmla="*/ 1241181 h 2166937"/>
                <a:gd name="connsiteX295" fmla="*/ 639009 w 1098550"/>
                <a:gd name="connsiteY295" fmla="*/ 1245533 h 2166937"/>
                <a:gd name="connsiteX296" fmla="*/ 618211 w 1098550"/>
                <a:gd name="connsiteY296" fmla="*/ 1204643 h 2166937"/>
                <a:gd name="connsiteX297" fmla="*/ 636549 w 1098550"/>
                <a:gd name="connsiteY297" fmla="*/ 1240696 h 2166937"/>
                <a:gd name="connsiteX298" fmla="*/ 633212 w 1098550"/>
                <a:gd name="connsiteY298" fmla="*/ 1239033 h 2166937"/>
                <a:gd name="connsiteX299" fmla="*/ 624590 w 1098550"/>
                <a:gd name="connsiteY299" fmla="*/ 1217557 h 2166937"/>
                <a:gd name="connsiteX300" fmla="*/ 620280 w 1098550"/>
                <a:gd name="connsiteY300" fmla="*/ 1215409 h 2166937"/>
                <a:gd name="connsiteX301" fmla="*/ 596315 w 1098550"/>
                <a:gd name="connsiteY301" fmla="*/ 1193298 h 2166937"/>
                <a:gd name="connsiteX302" fmla="*/ 596900 w 1098550"/>
                <a:gd name="connsiteY302" fmla="*/ 1193523 h 2166937"/>
                <a:gd name="connsiteX303" fmla="*/ 608013 w 1098550"/>
                <a:gd name="connsiteY303" fmla="*/ 1219200 h 2166937"/>
                <a:gd name="connsiteX304" fmla="*/ 610944 w 1098550"/>
                <a:gd name="connsiteY304" fmla="*/ 1190356 h 2166937"/>
                <a:gd name="connsiteX305" fmla="*/ 613814 w 1098550"/>
                <a:gd name="connsiteY305" fmla="*/ 1191786 h 2166937"/>
                <a:gd name="connsiteX306" fmla="*/ 617855 w 1098550"/>
                <a:gd name="connsiteY306" fmla="*/ 1202792 h 2166937"/>
                <a:gd name="connsiteX307" fmla="*/ 618211 w 1098550"/>
                <a:gd name="connsiteY307" fmla="*/ 1204643 h 2166937"/>
                <a:gd name="connsiteX308" fmla="*/ 604532 w 1098550"/>
                <a:gd name="connsiteY308" fmla="*/ 1177750 h 2166937"/>
                <a:gd name="connsiteX309" fmla="*/ 610944 w 1098550"/>
                <a:gd name="connsiteY309" fmla="*/ 1190356 h 2166937"/>
                <a:gd name="connsiteX310" fmla="*/ 609503 w 1098550"/>
                <a:gd name="connsiteY310" fmla="*/ 1189638 h 2166937"/>
                <a:gd name="connsiteX311" fmla="*/ 596737 w 1098550"/>
                <a:gd name="connsiteY311" fmla="*/ 1162425 h 2166937"/>
                <a:gd name="connsiteX312" fmla="*/ 598726 w 1098550"/>
                <a:gd name="connsiteY312" fmla="*/ 1163867 h 2166937"/>
                <a:gd name="connsiteX313" fmla="*/ 604114 w 1098550"/>
                <a:gd name="connsiteY313" fmla="*/ 1176752 h 2166937"/>
                <a:gd name="connsiteX314" fmla="*/ 604532 w 1098550"/>
                <a:gd name="connsiteY314" fmla="*/ 1177750 h 2166937"/>
                <a:gd name="connsiteX315" fmla="*/ 574675 w 1098550"/>
                <a:gd name="connsiteY315" fmla="*/ 1149350 h 2166937"/>
                <a:gd name="connsiteX316" fmla="*/ 579019 w 1098550"/>
                <a:gd name="connsiteY316" fmla="*/ 1151488 h 2166937"/>
                <a:gd name="connsiteX317" fmla="*/ 592054 w 1098550"/>
                <a:gd name="connsiteY317" fmla="*/ 1175004 h 2166937"/>
                <a:gd name="connsiteX318" fmla="*/ 594226 w 1098550"/>
                <a:gd name="connsiteY318" fmla="*/ 1175004 h 2166937"/>
                <a:gd name="connsiteX319" fmla="*/ 609433 w 1098550"/>
                <a:gd name="connsiteY319" fmla="*/ 1215623 h 2166937"/>
                <a:gd name="connsiteX320" fmla="*/ 613777 w 1098550"/>
                <a:gd name="connsiteY320" fmla="*/ 1217761 h 2166937"/>
                <a:gd name="connsiteX321" fmla="*/ 624639 w 1098550"/>
                <a:gd name="connsiteY321" fmla="*/ 1243415 h 2166937"/>
                <a:gd name="connsiteX322" fmla="*/ 626812 w 1098550"/>
                <a:gd name="connsiteY322" fmla="*/ 1243415 h 2166937"/>
                <a:gd name="connsiteX323" fmla="*/ 630885 w 1098550"/>
                <a:gd name="connsiteY323" fmla="*/ 1254104 h 2166937"/>
                <a:gd name="connsiteX324" fmla="*/ 632704 w 1098550"/>
                <a:gd name="connsiteY324" fmla="*/ 1262061 h 2166937"/>
                <a:gd name="connsiteX325" fmla="*/ 589273 w 1098550"/>
                <a:gd name="connsiteY325" fmla="*/ 1177703 h 2166937"/>
                <a:gd name="connsiteX326" fmla="*/ 596315 w 1098550"/>
                <a:gd name="connsiteY326" fmla="*/ 1193298 h 2166937"/>
                <a:gd name="connsiteX327" fmla="*/ 591344 w 1098550"/>
                <a:gd name="connsiteY327" fmla="*/ 1191384 h 2166937"/>
                <a:gd name="connsiteX328" fmla="*/ 585788 w 1098550"/>
                <a:gd name="connsiteY328" fmla="*/ 1189244 h 2166937"/>
                <a:gd name="connsiteX329" fmla="*/ 588948 w 1098550"/>
                <a:gd name="connsiteY329" fmla="*/ 1177073 h 2166937"/>
                <a:gd name="connsiteX330" fmla="*/ 588926 w 1098550"/>
                <a:gd name="connsiteY330" fmla="*/ 1147068 h 2166937"/>
                <a:gd name="connsiteX331" fmla="*/ 596737 w 1098550"/>
                <a:gd name="connsiteY331" fmla="*/ 1162425 h 2166937"/>
                <a:gd name="connsiteX332" fmla="*/ 595763 w 1098550"/>
                <a:gd name="connsiteY332" fmla="*/ 1161719 h 2166937"/>
                <a:gd name="connsiteX333" fmla="*/ 594415 w 1098550"/>
                <a:gd name="connsiteY333" fmla="*/ 1159572 h 2166937"/>
                <a:gd name="connsiteX334" fmla="*/ 577291 w 1098550"/>
                <a:gd name="connsiteY334" fmla="*/ 1124195 h 2166937"/>
                <a:gd name="connsiteX335" fmla="*/ 579328 w 1098550"/>
                <a:gd name="connsiteY335" fmla="*/ 1125210 h 2166937"/>
                <a:gd name="connsiteX336" fmla="*/ 581214 w 1098550"/>
                <a:gd name="connsiteY336" fmla="*/ 1129505 h 2166937"/>
                <a:gd name="connsiteX337" fmla="*/ 588926 w 1098550"/>
                <a:gd name="connsiteY337" fmla="*/ 1147068 h 2166937"/>
                <a:gd name="connsiteX338" fmla="*/ 555837 w 1098550"/>
                <a:gd name="connsiteY338" fmla="*/ 1117774 h 2166937"/>
                <a:gd name="connsiteX339" fmla="*/ 584200 w 1098550"/>
                <a:gd name="connsiteY339" fmla="*/ 1169988 h 2166937"/>
                <a:gd name="connsiteX340" fmla="*/ 579834 w 1098550"/>
                <a:gd name="connsiteY340" fmla="*/ 1167845 h 2166937"/>
                <a:gd name="connsiteX341" fmla="*/ 566737 w 1098550"/>
                <a:gd name="connsiteY341" fmla="*/ 1137841 h 2166937"/>
                <a:gd name="connsiteX342" fmla="*/ 564554 w 1098550"/>
                <a:gd name="connsiteY342" fmla="*/ 1135698 h 2166937"/>
                <a:gd name="connsiteX343" fmla="*/ 557187 w 1098550"/>
                <a:gd name="connsiteY343" fmla="*/ 1121499 h 2166937"/>
                <a:gd name="connsiteX344" fmla="*/ 570707 w 1098550"/>
                <a:gd name="connsiteY344" fmla="*/ 1111250 h 2166937"/>
                <a:gd name="connsiteX345" fmla="*/ 577291 w 1098550"/>
                <a:gd name="connsiteY345" fmla="*/ 1124195 h 2166937"/>
                <a:gd name="connsiteX346" fmla="*/ 575017 w 1098550"/>
                <a:gd name="connsiteY346" fmla="*/ 1123062 h 2166937"/>
                <a:gd name="connsiteX347" fmla="*/ 560388 w 1098550"/>
                <a:gd name="connsiteY347" fmla="*/ 1108075 h 2166937"/>
                <a:gd name="connsiteX348" fmla="*/ 577851 w 1098550"/>
                <a:gd name="connsiteY348" fmla="*/ 1141413 h 2166937"/>
                <a:gd name="connsiteX349" fmla="*/ 549275 w 1098550"/>
                <a:gd name="connsiteY349" fmla="*/ 1105694 h 2166937"/>
                <a:gd name="connsiteX350" fmla="*/ 551458 w 1098550"/>
                <a:gd name="connsiteY350" fmla="*/ 1105694 h 2166937"/>
                <a:gd name="connsiteX351" fmla="*/ 555837 w 1098550"/>
                <a:gd name="connsiteY351" fmla="*/ 1117774 h 2166937"/>
                <a:gd name="connsiteX352" fmla="*/ 564123 w 1098550"/>
                <a:gd name="connsiteY352" fmla="*/ 1098306 h 2166937"/>
                <a:gd name="connsiteX353" fmla="*/ 566396 w 1098550"/>
                <a:gd name="connsiteY353" fmla="*/ 1099438 h 2166937"/>
                <a:gd name="connsiteX354" fmla="*/ 567474 w 1098550"/>
                <a:gd name="connsiteY354" fmla="*/ 1102391 h 2166937"/>
                <a:gd name="connsiteX355" fmla="*/ 570707 w 1098550"/>
                <a:gd name="connsiteY355" fmla="*/ 1111250 h 2166937"/>
                <a:gd name="connsiteX356" fmla="*/ 543719 w 1098550"/>
                <a:gd name="connsiteY356" fmla="*/ 1096962 h 2166937"/>
                <a:gd name="connsiteX357" fmla="*/ 550863 w 1098550"/>
                <a:gd name="connsiteY357" fmla="*/ 1109662 h 2166937"/>
                <a:gd name="connsiteX358" fmla="*/ 548822 w 1098550"/>
                <a:gd name="connsiteY358" fmla="*/ 1109662 h 2166937"/>
                <a:gd name="connsiteX359" fmla="*/ 553989 w 1098550"/>
                <a:gd name="connsiteY359" fmla="*/ 1078384 h 2166937"/>
                <a:gd name="connsiteX360" fmla="*/ 564123 w 1098550"/>
                <a:gd name="connsiteY360" fmla="*/ 1098306 h 2166937"/>
                <a:gd name="connsiteX361" fmla="*/ 562085 w 1098550"/>
                <a:gd name="connsiteY361" fmla="*/ 1097291 h 2166937"/>
                <a:gd name="connsiteX362" fmla="*/ 528199 w 1098550"/>
                <a:gd name="connsiteY362" fmla="*/ 1066896 h 2166937"/>
                <a:gd name="connsiteX363" fmla="*/ 528538 w 1098550"/>
                <a:gd name="connsiteY363" fmla="*/ 1067118 h 2166937"/>
                <a:gd name="connsiteX364" fmla="*/ 531812 w 1098550"/>
                <a:gd name="connsiteY364" fmla="*/ 1069261 h 2166937"/>
                <a:gd name="connsiteX365" fmla="*/ 547467 w 1098550"/>
                <a:gd name="connsiteY365" fmla="*/ 1099097 h 2166937"/>
                <a:gd name="connsiteX366" fmla="*/ 549275 w 1098550"/>
                <a:gd name="connsiteY366" fmla="*/ 1105694 h 2166937"/>
                <a:gd name="connsiteX367" fmla="*/ 541410 w 1098550"/>
                <a:gd name="connsiteY367" fmla="*/ 1091215 h 2166937"/>
                <a:gd name="connsiteX368" fmla="*/ 543719 w 1098550"/>
                <a:gd name="connsiteY368" fmla="*/ 1096962 h 2166937"/>
                <a:gd name="connsiteX369" fmla="*/ 536575 w 1098550"/>
                <a:gd name="connsiteY369" fmla="*/ 1084262 h 2166937"/>
                <a:gd name="connsiteX370" fmla="*/ 537633 w 1098550"/>
                <a:gd name="connsiteY370" fmla="*/ 1084262 h 2166937"/>
                <a:gd name="connsiteX371" fmla="*/ 543019 w 1098550"/>
                <a:gd name="connsiteY371" fmla="*/ 1056817 h 2166937"/>
                <a:gd name="connsiteX372" fmla="*/ 544843 w 1098550"/>
                <a:gd name="connsiteY372" fmla="*/ 1058634 h 2166937"/>
                <a:gd name="connsiteX373" fmla="*/ 553464 w 1098550"/>
                <a:gd name="connsiteY373" fmla="*/ 1077157 h 2166937"/>
                <a:gd name="connsiteX374" fmla="*/ 553989 w 1098550"/>
                <a:gd name="connsiteY374" fmla="*/ 1078384 h 2166937"/>
                <a:gd name="connsiteX375" fmla="*/ 522111 w 1098550"/>
                <a:gd name="connsiteY375" fmla="*/ 1055687 h 2166937"/>
                <a:gd name="connsiteX376" fmla="*/ 528199 w 1098550"/>
                <a:gd name="connsiteY376" fmla="*/ 1066896 h 2166937"/>
                <a:gd name="connsiteX377" fmla="*/ 525264 w 1098550"/>
                <a:gd name="connsiteY377" fmla="*/ 1064974 h 2166937"/>
                <a:gd name="connsiteX378" fmla="*/ 514350 w 1098550"/>
                <a:gd name="connsiteY378" fmla="*/ 1041400 h 2166937"/>
                <a:gd name="connsiteX379" fmla="*/ 518715 w 1098550"/>
                <a:gd name="connsiteY379" fmla="*/ 1045686 h 2166937"/>
                <a:gd name="connsiteX380" fmla="*/ 521990 w 1098550"/>
                <a:gd name="connsiteY380" fmla="*/ 1055330 h 2166937"/>
                <a:gd name="connsiteX381" fmla="*/ 522111 w 1098550"/>
                <a:gd name="connsiteY381" fmla="*/ 1055687 h 2166937"/>
                <a:gd name="connsiteX382" fmla="*/ 534090 w 1098550"/>
                <a:gd name="connsiteY382" fmla="*/ 1039261 h 2166937"/>
                <a:gd name="connsiteX383" fmla="*/ 543019 w 1098550"/>
                <a:gd name="connsiteY383" fmla="*/ 1056817 h 2166937"/>
                <a:gd name="connsiteX384" fmla="*/ 540532 w 1098550"/>
                <a:gd name="connsiteY384" fmla="*/ 1054339 h 2166937"/>
                <a:gd name="connsiteX385" fmla="*/ 534335 w 1098550"/>
                <a:gd name="connsiteY385" fmla="*/ 1040111 h 2166937"/>
                <a:gd name="connsiteX386" fmla="*/ 525797 w 1098550"/>
                <a:gd name="connsiteY386" fmla="*/ 1022957 h 2166937"/>
                <a:gd name="connsiteX387" fmla="*/ 526522 w 1098550"/>
                <a:gd name="connsiteY387" fmla="*/ 1023198 h 2166937"/>
                <a:gd name="connsiteX388" fmla="*/ 529755 w 1098550"/>
                <a:gd name="connsiteY388" fmla="*/ 1024272 h 2166937"/>
                <a:gd name="connsiteX389" fmla="*/ 534090 w 1098550"/>
                <a:gd name="connsiteY389" fmla="*/ 1039261 h 2166937"/>
                <a:gd name="connsiteX390" fmla="*/ 520736 w 1098550"/>
                <a:gd name="connsiteY390" fmla="*/ 1013007 h 2166937"/>
                <a:gd name="connsiteX391" fmla="*/ 525797 w 1098550"/>
                <a:gd name="connsiteY391" fmla="*/ 1022957 h 2166937"/>
                <a:gd name="connsiteX392" fmla="*/ 523289 w 1098550"/>
                <a:gd name="connsiteY392" fmla="*/ 1022124 h 2166937"/>
                <a:gd name="connsiteX393" fmla="*/ 513967 w 1098550"/>
                <a:gd name="connsiteY393" fmla="*/ 999700 h 2166937"/>
                <a:gd name="connsiteX394" fmla="*/ 516823 w 1098550"/>
                <a:gd name="connsiteY394" fmla="*/ 1000648 h 2166937"/>
                <a:gd name="connsiteX395" fmla="*/ 520056 w 1098550"/>
                <a:gd name="connsiteY395" fmla="*/ 1010581 h 2166937"/>
                <a:gd name="connsiteX396" fmla="*/ 520736 w 1098550"/>
                <a:gd name="connsiteY396" fmla="*/ 1013007 h 2166937"/>
                <a:gd name="connsiteX397" fmla="*/ 487363 w 1098550"/>
                <a:gd name="connsiteY397" fmla="*/ 982662 h 2166937"/>
                <a:gd name="connsiteX398" fmla="*/ 506413 w 1098550"/>
                <a:gd name="connsiteY398" fmla="*/ 1020145 h 2166937"/>
                <a:gd name="connsiteX399" fmla="*/ 506413 w 1098550"/>
                <a:gd name="connsiteY399" fmla="*/ 1022350 h 2166937"/>
                <a:gd name="connsiteX400" fmla="*/ 504593 w 1098550"/>
                <a:gd name="connsiteY400" fmla="*/ 981271 h 2166937"/>
                <a:gd name="connsiteX401" fmla="*/ 513967 w 1098550"/>
                <a:gd name="connsiteY401" fmla="*/ 999700 h 2166937"/>
                <a:gd name="connsiteX402" fmla="*/ 511166 w 1098550"/>
                <a:gd name="connsiteY402" fmla="*/ 998769 h 2166937"/>
                <a:gd name="connsiteX403" fmla="*/ 510357 w 1098550"/>
                <a:gd name="connsiteY403" fmla="*/ 998501 h 2166937"/>
                <a:gd name="connsiteX404" fmla="*/ 492973 w 1098550"/>
                <a:gd name="connsiteY404" fmla="*/ 958426 h 2166937"/>
                <a:gd name="connsiteX405" fmla="*/ 493923 w 1098550"/>
                <a:gd name="connsiteY405" fmla="*/ 958770 h 2166937"/>
                <a:gd name="connsiteX406" fmla="*/ 495270 w 1098550"/>
                <a:gd name="connsiteY406" fmla="*/ 959844 h 2166937"/>
                <a:gd name="connsiteX407" fmla="*/ 503622 w 1098550"/>
                <a:gd name="connsiteY407" fmla="*/ 978367 h 2166937"/>
                <a:gd name="connsiteX408" fmla="*/ 504593 w 1098550"/>
                <a:gd name="connsiteY408" fmla="*/ 981271 h 2166937"/>
                <a:gd name="connsiteX409" fmla="*/ 488297 w 1098550"/>
                <a:gd name="connsiteY409" fmla="*/ 949232 h 2166937"/>
                <a:gd name="connsiteX410" fmla="*/ 492973 w 1098550"/>
                <a:gd name="connsiteY410" fmla="*/ 958426 h 2166937"/>
                <a:gd name="connsiteX411" fmla="*/ 490959 w 1098550"/>
                <a:gd name="connsiteY411" fmla="*/ 957696 h 2166937"/>
                <a:gd name="connsiteX412" fmla="*/ 474663 w 1098550"/>
                <a:gd name="connsiteY412" fmla="*/ 938213 h 2166937"/>
                <a:gd name="connsiteX413" fmla="*/ 558245 w 1098550"/>
                <a:gd name="connsiteY413" fmla="*/ 1108076 h 2166937"/>
                <a:gd name="connsiteX414" fmla="*/ 543243 w 1098550"/>
                <a:gd name="connsiteY414" fmla="*/ 1080124 h 2166937"/>
                <a:gd name="connsiteX415" fmla="*/ 528241 w 1098550"/>
                <a:gd name="connsiteY415" fmla="*/ 1047871 h 2166937"/>
                <a:gd name="connsiteX416" fmla="*/ 526098 w 1098550"/>
                <a:gd name="connsiteY416" fmla="*/ 1045721 h 2166937"/>
                <a:gd name="connsiteX417" fmla="*/ 515382 w 1098550"/>
                <a:gd name="connsiteY417" fmla="*/ 1022069 h 2166937"/>
                <a:gd name="connsiteX418" fmla="*/ 508953 w 1098550"/>
                <a:gd name="connsiteY418" fmla="*/ 1019919 h 2166937"/>
                <a:gd name="connsiteX419" fmla="*/ 502523 w 1098550"/>
                <a:gd name="connsiteY419" fmla="*/ 1000568 h 2166937"/>
                <a:gd name="connsiteX420" fmla="*/ 500380 w 1098550"/>
                <a:gd name="connsiteY420" fmla="*/ 998417 h 2166937"/>
                <a:gd name="connsiteX421" fmla="*/ 485378 w 1098550"/>
                <a:gd name="connsiteY421" fmla="*/ 961865 h 2166937"/>
                <a:gd name="connsiteX422" fmla="*/ 481092 w 1098550"/>
                <a:gd name="connsiteY422" fmla="*/ 959715 h 2166937"/>
                <a:gd name="connsiteX423" fmla="*/ 474663 w 1098550"/>
                <a:gd name="connsiteY423" fmla="*/ 940363 h 2166937"/>
                <a:gd name="connsiteX424" fmla="*/ 474663 w 1098550"/>
                <a:gd name="connsiteY424" fmla="*/ 938213 h 2166937"/>
                <a:gd name="connsiteX425" fmla="*/ 464084 w 1098550"/>
                <a:gd name="connsiteY425" fmla="*/ 937693 h 2166937"/>
                <a:gd name="connsiteX426" fmla="*/ 471488 w 1098550"/>
                <a:gd name="connsiteY426" fmla="*/ 952500 h 2166937"/>
                <a:gd name="connsiteX427" fmla="*/ 469355 w 1098550"/>
                <a:gd name="connsiteY427" fmla="*/ 952500 h 2166937"/>
                <a:gd name="connsiteX428" fmla="*/ 456556 w 1098550"/>
                <a:gd name="connsiteY428" fmla="*/ 922636 h 2166937"/>
                <a:gd name="connsiteX429" fmla="*/ 463755 w 1098550"/>
                <a:gd name="connsiteY429" fmla="*/ 936768 h 2166937"/>
                <a:gd name="connsiteX430" fmla="*/ 464084 w 1098550"/>
                <a:gd name="connsiteY430" fmla="*/ 937693 h 2166937"/>
                <a:gd name="connsiteX431" fmla="*/ 456555 w 1098550"/>
                <a:gd name="connsiteY431" fmla="*/ 922635 h 2166937"/>
                <a:gd name="connsiteX432" fmla="*/ 456555 w 1098550"/>
                <a:gd name="connsiteY432" fmla="*/ 922635 h 2166937"/>
                <a:gd name="connsiteX433" fmla="*/ 456556 w 1098550"/>
                <a:gd name="connsiteY433" fmla="*/ 922636 h 2166937"/>
                <a:gd name="connsiteX434" fmla="*/ 474135 w 1098550"/>
                <a:gd name="connsiteY434" fmla="*/ 921390 h 2166937"/>
                <a:gd name="connsiteX435" fmla="*/ 474794 w 1098550"/>
                <a:gd name="connsiteY435" fmla="*/ 921992 h 2166937"/>
                <a:gd name="connsiteX436" fmla="*/ 478027 w 1098550"/>
                <a:gd name="connsiteY436" fmla="*/ 923334 h 2166937"/>
                <a:gd name="connsiteX437" fmla="*/ 485302 w 1098550"/>
                <a:gd name="connsiteY437" fmla="*/ 939710 h 2166937"/>
                <a:gd name="connsiteX438" fmla="*/ 488297 w 1098550"/>
                <a:gd name="connsiteY438" fmla="*/ 949232 h 2166937"/>
                <a:gd name="connsiteX439" fmla="*/ 447675 w 1098550"/>
                <a:gd name="connsiteY439" fmla="*/ 909638 h 2166937"/>
                <a:gd name="connsiteX440" fmla="*/ 467677 w 1098550"/>
                <a:gd name="connsiteY440" fmla="*/ 952501 h 2166937"/>
                <a:gd name="connsiteX441" fmla="*/ 467921 w 1098550"/>
                <a:gd name="connsiteY441" fmla="*/ 909173 h 2166937"/>
                <a:gd name="connsiteX442" fmla="*/ 474135 w 1098550"/>
                <a:gd name="connsiteY442" fmla="*/ 921390 h 2166937"/>
                <a:gd name="connsiteX443" fmla="*/ 471561 w 1098550"/>
                <a:gd name="connsiteY443" fmla="*/ 919039 h 2166937"/>
                <a:gd name="connsiteX444" fmla="*/ 445030 w 1098550"/>
                <a:gd name="connsiteY444" fmla="*/ 888473 h 2166937"/>
                <a:gd name="connsiteX445" fmla="*/ 452438 w 1098550"/>
                <a:gd name="connsiteY445" fmla="*/ 903288 h 2166937"/>
                <a:gd name="connsiteX446" fmla="*/ 450321 w 1098550"/>
                <a:gd name="connsiteY446" fmla="*/ 901171 h 2166937"/>
                <a:gd name="connsiteX447" fmla="*/ 436554 w 1098550"/>
                <a:gd name="connsiteY447" fmla="*/ 882633 h 2166937"/>
                <a:gd name="connsiteX448" fmla="*/ 456555 w 1098550"/>
                <a:gd name="connsiteY448" fmla="*/ 922635 h 2166937"/>
                <a:gd name="connsiteX449" fmla="*/ 454422 w 1098550"/>
                <a:gd name="connsiteY449" fmla="*/ 920502 h 2166937"/>
                <a:gd name="connsiteX450" fmla="*/ 437323 w 1098550"/>
                <a:gd name="connsiteY450" fmla="*/ 885404 h 2166937"/>
                <a:gd name="connsiteX451" fmla="*/ 453654 w 1098550"/>
                <a:gd name="connsiteY451" fmla="*/ 881125 h 2166937"/>
                <a:gd name="connsiteX452" fmla="*/ 456474 w 1098550"/>
                <a:gd name="connsiteY452" fmla="*/ 882530 h 2166937"/>
                <a:gd name="connsiteX453" fmla="*/ 464826 w 1098550"/>
                <a:gd name="connsiteY453" fmla="*/ 900784 h 2166937"/>
                <a:gd name="connsiteX454" fmla="*/ 467921 w 1098550"/>
                <a:gd name="connsiteY454" fmla="*/ 909173 h 2166937"/>
                <a:gd name="connsiteX455" fmla="*/ 434156 w 1098550"/>
                <a:gd name="connsiteY455" fmla="*/ 877838 h 2166937"/>
                <a:gd name="connsiteX456" fmla="*/ 435223 w 1098550"/>
                <a:gd name="connsiteY456" fmla="*/ 877838 h 2166937"/>
                <a:gd name="connsiteX457" fmla="*/ 436554 w 1098550"/>
                <a:gd name="connsiteY457" fmla="*/ 882633 h 2166937"/>
                <a:gd name="connsiteX458" fmla="*/ 438327 w 1098550"/>
                <a:gd name="connsiteY458" fmla="*/ 875066 h 2166937"/>
                <a:gd name="connsiteX459" fmla="*/ 439738 w 1098550"/>
                <a:gd name="connsiteY459" fmla="*/ 875771 h 2166937"/>
                <a:gd name="connsiteX460" fmla="*/ 445030 w 1098550"/>
                <a:gd name="connsiteY460" fmla="*/ 888471 h 2166937"/>
                <a:gd name="connsiteX461" fmla="*/ 445030 w 1098550"/>
                <a:gd name="connsiteY461" fmla="*/ 888473 h 2166937"/>
                <a:gd name="connsiteX462" fmla="*/ 448659 w 1098550"/>
                <a:gd name="connsiteY462" fmla="*/ 871304 h 2166937"/>
                <a:gd name="connsiteX463" fmla="*/ 453654 w 1098550"/>
                <a:gd name="connsiteY463" fmla="*/ 881125 h 2166937"/>
                <a:gd name="connsiteX464" fmla="*/ 452163 w 1098550"/>
                <a:gd name="connsiteY464" fmla="*/ 880382 h 2166937"/>
                <a:gd name="connsiteX465" fmla="*/ 432329 w 1098550"/>
                <a:gd name="connsiteY465" fmla="*/ 863071 h 2166937"/>
                <a:gd name="connsiteX466" fmla="*/ 438327 w 1098550"/>
                <a:gd name="connsiteY466" fmla="*/ 875066 h 2166937"/>
                <a:gd name="connsiteX467" fmla="*/ 435504 w 1098550"/>
                <a:gd name="connsiteY467" fmla="*/ 873655 h 2166937"/>
                <a:gd name="connsiteX468" fmla="*/ 427038 w 1098550"/>
                <a:gd name="connsiteY468" fmla="*/ 852488 h 2166937"/>
                <a:gd name="connsiteX469" fmla="*/ 429154 w 1098550"/>
                <a:gd name="connsiteY469" fmla="*/ 852488 h 2166937"/>
                <a:gd name="connsiteX470" fmla="*/ 432329 w 1098550"/>
                <a:gd name="connsiteY470" fmla="*/ 863070 h 2166937"/>
                <a:gd name="connsiteX471" fmla="*/ 438291 w 1098550"/>
                <a:gd name="connsiteY471" fmla="*/ 850921 h 2166937"/>
                <a:gd name="connsiteX472" fmla="*/ 441386 w 1098550"/>
                <a:gd name="connsiteY472" fmla="*/ 852463 h 2166937"/>
                <a:gd name="connsiteX473" fmla="*/ 446775 w 1098550"/>
                <a:gd name="connsiteY473" fmla="*/ 866423 h 2166937"/>
                <a:gd name="connsiteX474" fmla="*/ 448659 w 1098550"/>
                <a:gd name="connsiteY474" fmla="*/ 871304 h 2166937"/>
                <a:gd name="connsiteX475" fmla="*/ 418157 w 1098550"/>
                <a:gd name="connsiteY475" fmla="*/ 845840 h 2166937"/>
                <a:gd name="connsiteX476" fmla="*/ 434156 w 1098550"/>
                <a:gd name="connsiteY476" fmla="*/ 877838 h 2166937"/>
                <a:gd name="connsiteX477" fmla="*/ 433090 w 1098550"/>
                <a:gd name="connsiteY477" fmla="*/ 877838 h 2166937"/>
                <a:gd name="connsiteX478" fmla="*/ 425624 w 1098550"/>
                <a:gd name="connsiteY478" fmla="*/ 861839 h 2166937"/>
                <a:gd name="connsiteX479" fmla="*/ 434888 w 1098550"/>
                <a:gd name="connsiteY479" fmla="*/ 844231 h 2166937"/>
                <a:gd name="connsiteX480" fmla="*/ 438291 w 1098550"/>
                <a:gd name="connsiteY480" fmla="*/ 850921 h 2166937"/>
                <a:gd name="connsiteX481" fmla="*/ 437076 w 1098550"/>
                <a:gd name="connsiteY481" fmla="*/ 850315 h 2166937"/>
                <a:gd name="connsiteX482" fmla="*/ 411544 w 1098550"/>
                <a:gd name="connsiteY482" fmla="*/ 832614 h 2166937"/>
                <a:gd name="connsiteX483" fmla="*/ 418157 w 1098550"/>
                <a:gd name="connsiteY483" fmla="*/ 845840 h 2166937"/>
                <a:gd name="connsiteX484" fmla="*/ 416024 w 1098550"/>
                <a:gd name="connsiteY484" fmla="*/ 843707 h 2166937"/>
                <a:gd name="connsiteX485" fmla="*/ 413768 w 1098550"/>
                <a:gd name="connsiteY485" fmla="*/ 823953 h 2166937"/>
                <a:gd name="connsiteX486" fmla="*/ 420688 w 1098550"/>
                <a:gd name="connsiteY486" fmla="*/ 835025 h 2166937"/>
                <a:gd name="connsiteX487" fmla="*/ 418420 w 1098550"/>
                <a:gd name="connsiteY487" fmla="*/ 835025 h 2166937"/>
                <a:gd name="connsiteX488" fmla="*/ 403225 w 1098550"/>
                <a:gd name="connsiteY488" fmla="*/ 815975 h 2166937"/>
                <a:gd name="connsiteX489" fmla="*/ 410424 w 1098550"/>
                <a:gd name="connsiteY489" fmla="*/ 829841 h 2166937"/>
                <a:gd name="connsiteX490" fmla="*/ 411544 w 1098550"/>
                <a:gd name="connsiteY490" fmla="*/ 832614 h 2166937"/>
                <a:gd name="connsiteX491" fmla="*/ 419766 w 1098550"/>
                <a:gd name="connsiteY491" fmla="*/ 814500 h 2166937"/>
                <a:gd name="connsiteX492" fmla="*/ 420911 w 1098550"/>
                <a:gd name="connsiteY492" fmla="*/ 814880 h 2166937"/>
                <a:gd name="connsiteX493" fmla="*/ 424144 w 1098550"/>
                <a:gd name="connsiteY493" fmla="*/ 815954 h 2166937"/>
                <a:gd name="connsiteX494" fmla="*/ 430610 w 1098550"/>
                <a:gd name="connsiteY494" fmla="*/ 832329 h 2166937"/>
                <a:gd name="connsiteX495" fmla="*/ 434888 w 1098550"/>
                <a:gd name="connsiteY495" fmla="*/ 844231 h 2166937"/>
                <a:gd name="connsiteX496" fmla="*/ 404813 w 1098550"/>
                <a:gd name="connsiteY496" fmla="*/ 809625 h 2166937"/>
                <a:gd name="connsiteX497" fmla="*/ 407081 w 1098550"/>
                <a:gd name="connsiteY497" fmla="*/ 809625 h 2166937"/>
                <a:gd name="connsiteX498" fmla="*/ 412750 w 1098550"/>
                <a:gd name="connsiteY498" fmla="*/ 821531 h 2166937"/>
                <a:gd name="connsiteX499" fmla="*/ 413768 w 1098550"/>
                <a:gd name="connsiteY499" fmla="*/ 823953 h 2166937"/>
                <a:gd name="connsiteX500" fmla="*/ 415435 w 1098550"/>
                <a:gd name="connsiteY500" fmla="*/ 805986 h 2166937"/>
                <a:gd name="connsiteX501" fmla="*/ 419766 w 1098550"/>
                <a:gd name="connsiteY501" fmla="*/ 814500 h 2166937"/>
                <a:gd name="connsiteX502" fmla="*/ 417678 w 1098550"/>
                <a:gd name="connsiteY502" fmla="*/ 813806 h 2166937"/>
                <a:gd name="connsiteX503" fmla="*/ 373063 w 1098550"/>
                <a:gd name="connsiteY503" fmla="*/ 755650 h 2166937"/>
                <a:gd name="connsiteX504" fmla="*/ 390526 w 1098550"/>
                <a:gd name="connsiteY504" fmla="*/ 790015 h 2166937"/>
                <a:gd name="connsiteX505" fmla="*/ 390526 w 1098550"/>
                <a:gd name="connsiteY505" fmla="*/ 792163 h 2166937"/>
                <a:gd name="connsiteX506" fmla="*/ 339030 w 1098550"/>
                <a:gd name="connsiteY506" fmla="*/ 689174 h 2166937"/>
                <a:gd name="connsiteX507" fmla="*/ 342900 w 1098550"/>
                <a:gd name="connsiteY507" fmla="*/ 696913 h 2166937"/>
                <a:gd name="connsiteX508" fmla="*/ 340783 w 1098550"/>
                <a:gd name="connsiteY508" fmla="*/ 694796 h 2166937"/>
                <a:gd name="connsiteX509" fmla="*/ 334467 w 1098550"/>
                <a:gd name="connsiteY509" fmla="*/ 664420 h 2166937"/>
                <a:gd name="connsiteX510" fmla="*/ 341313 w 1098550"/>
                <a:gd name="connsiteY510" fmla="*/ 674688 h 2166937"/>
                <a:gd name="connsiteX511" fmla="*/ 339045 w 1098550"/>
                <a:gd name="connsiteY511" fmla="*/ 674688 h 2166937"/>
                <a:gd name="connsiteX512" fmla="*/ 323850 w 1098550"/>
                <a:gd name="connsiteY512" fmla="*/ 658813 h 2166937"/>
                <a:gd name="connsiteX513" fmla="*/ 339030 w 1098550"/>
                <a:gd name="connsiteY513" fmla="*/ 689174 h 2166937"/>
                <a:gd name="connsiteX514" fmla="*/ 339030 w 1098550"/>
                <a:gd name="connsiteY514" fmla="*/ 689174 h 2166937"/>
                <a:gd name="connsiteX515" fmla="*/ 325438 w 1098550"/>
                <a:gd name="connsiteY515" fmla="*/ 650875 h 2166937"/>
                <a:gd name="connsiteX516" fmla="*/ 327706 w 1098550"/>
                <a:gd name="connsiteY516" fmla="*/ 650875 h 2166937"/>
                <a:gd name="connsiteX517" fmla="*/ 333375 w 1098550"/>
                <a:gd name="connsiteY517" fmla="*/ 661970 h 2166937"/>
                <a:gd name="connsiteX518" fmla="*/ 334467 w 1098550"/>
                <a:gd name="connsiteY518" fmla="*/ 664420 h 2166937"/>
                <a:gd name="connsiteX519" fmla="*/ 290513 w 1098550"/>
                <a:gd name="connsiteY519" fmla="*/ 560388 h 2166937"/>
                <a:gd name="connsiteX520" fmla="*/ 301289 w 1098550"/>
                <a:gd name="connsiteY520" fmla="*/ 564683 h 2166937"/>
                <a:gd name="connsiteX521" fmla="*/ 314221 w 1098550"/>
                <a:gd name="connsiteY521" fmla="*/ 605488 h 2166937"/>
                <a:gd name="connsiteX522" fmla="*/ 322843 w 1098550"/>
                <a:gd name="connsiteY522" fmla="*/ 609783 h 2166937"/>
                <a:gd name="connsiteX523" fmla="*/ 331464 w 1098550"/>
                <a:gd name="connsiteY523" fmla="*/ 637702 h 2166937"/>
                <a:gd name="connsiteX524" fmla="*/ 337930 w 1098550"/>
                <a:gd name="connsiteY524" fmla="*/ 641997 h 2166937"/>
                <a:gd name="connsiteX525" fmla="*/ 346552 w 1098550"/>
                <a:gd name="connsiteY525" fmla="*/ 669916 h 2166937"/>
                <a:gd name="connsiteX526" fmla="*/ 353018 w 1098550"/>
                <a:gd name="connsiteY526" fmla="*/ 674211 h 2166937"/>
                <a:gd name="connsiteX527" fmla="*/ 363794 w 1098550"/>
                <a:gd name="connsiteY527" fmla="*/ 702130 h 2166937"/>
                <a:gd name="connsiteX528" fmla="*/ 370260 w 1098550"/>
                <a:gd name="connsiteY528" fmla="*/ 706425 h 2166937"/>
                <a:gd name="connsiteX529" fmla="*/ 383192 w 1098550"/>
                <a:gd name="connsiteY529" fmla="*/ 740787 h 2166937"/>
                <a:gd name="connsiteX530" fmla="*/ 387503 w 1098550"/>
                <a:gd name="connsiteY530" fmla="*/ 742935 h 2166937"/>
                <a:gd name="connsiteX531" fmla="*/ 406901 w 1098550"/>
                <a:gd name="connsiteY531" fmla="*/ 781592 h 2166937"/>
                <a:gd name="connsiteX532" fmla="*/ 409056 w 1098550"/>
                <a:gd name="connsiteY532" fmla="*/ 783740 h 2166937"/>
                <a:gd name="connsiteX533" fmla="*/ 413367 w 1098550"/>
                <a:gd name="connsiteY533" fmla="*/ 798773 h 2166937"/>
                <a:gd name="connsiteX534" fmla="*/ 415435 w 1098550"/>
                <a:gd name="connsiteY534" fmla="*/ 805986 h 2166937"/>
                <a:gd name="connsiteX535" fmla="*/ 276225 w 1098550"/>
                <a:gd name="connsiteY535" fmla="*/ 555625 h 2166937"/>
                <a:gd name="connsiteX536" fmla="*/ 278266 w 1098550"/>
                <a:gd name="connsiteY536" fmla="*/ 555625 h 2166937"/>
                <a:gd name="connsiteX537" fmla="*/ 290513 w 1098550"/>
                <a:gd name="connsiteY537" fmla="*/ 581025 h 2166937"/>
                <a:gd name="connsiteX538" fmla="*/ 281113 w 1098550"/>
                <a:gd name="connsiteY538" fmla="*/ 531574 h 2166937"/>
                <a:gd name="connsiteX539" fmla="*/ 287338 w 1098550"/>
                <a:gd name="connsiteY539" fmla="*/ 542925 h 2166937"/>
                <a:gd name="connsiteX540" fmla="*/ 283020 w 1098550"/>
                <a:gd name="connsiteY540" fmla="*/ 540785 h 2166937"/>
                <a:gd name="connsiteX541" fmla="*/ 273473 w 1098550"/>
                <a:gd name="connsiteY541" fmla="*/ 517641 h 2166937"/>
                <a:gd name="connsiteX542" fmla="*/ 274384 w 1098550"/>
                <a:gd name="connsiteY542" fmla="*/ 518319 h 2166937"/>
                <a:gd name="connsiteX543" fmla="*/ 278702 w 1098550"/>
                <a:gd name="connsiteY543" fmla="*/ 521528 h 2166937"/>
                <a:gd name="connsiteX544" fmla="*/ 280861 w 1098550"/>
                <a:gd name="connsiteY544" fmla="*/ 530354 h 2166937"/>
                <a:gd name="connsiteX545" fmla="*/ 281113 w 1098550"/>
                <a:gd name="connsiteY545" fmla="*/ 531574 h 2166937"/>
                <a:gd name="connsiteX546" fmla="*/ 267335 w 1098550"/>
                <a:gd name="connsiteY546" fmla="*/ 506450 h 2166937"/>
                <a:gd name="connsiteX547" fmla="*/ 273473 w 1098550"/>
                <a:gd name="connsiteY547" fmla="*/ 517641 h 2166937"/>
                <a:gd name="connsiteX548" fmla="*/ 270066 w 1098550"/>
                <a:gd name="connsiteY548" fmla="*/ 515109 h 2166937"/>
                <a:gd name="connsiteX549" fmla="*/ 254283 w 1098550"/>
                <a:gd name="connsiteY549" fmla="*/ 500628 h 2166937"/>
                <a:gd name="connsiteX550" fmla="*/ 271463 w 1098550"/>
                <a:gd name="connsiteY550" fmla="*/ 534988 h 2166937"/>
                <a:gd name="connsiteX551" fmla="*/ 262872 w 1098550"/>
                <a:gd name="connsiteY551" fmla="*/ 518611 h 2166937"/>
                <a:gd name="connsiteX552" fmla="*/ 254272 w 1098550"/>
                <a:gd name="connsiteY552" fmla="*/ 500605 h 2166937"/>
                <a:gd name="connsiteX553" fmla="*/ 254283 w 1098550"/>
                <a:gd name="connsiteY553" fmla="*/ 500628 h 2166937"/>
                <a:gd name="connsiteX554" fmla="*/ 254280 w 1098550"/>
                <a:gd name="connsiteY554" fmla="*/ 500623 h 2166937"/>
                <a:gd name="connsiteX555" fmla="*/ 250426 w 1098550"/>
                <a:gd name="connsiteY555" fmla="*/ 475615 h 2166937"/>
                <a:gd name="connsiteX556" fmla="*/ 253873 w 1098550"/>
                <a:gd name="connsiteY556" fmla="*/ 477665 h 2166937"/>
                <a:gd name="connsiteX557" fmla="*/ 259271 w 1098550"/>
                <a:gd name="connsiteY557" fmla="*/ 480874 h 2166937"/>
                <a:gd name="connsiteX558" fmla="*/ 264668 w 1098550"/>
                <a:gd name="connsiteY558" fmla="*/ 497992 h 2166937"/>
                <a:gd name="connsiteX559" fmla="*/ 267335 w 1098550"/>
                <a:gd name="connsiteY559" fmla="*/ 506450 h 2166937"/>
                <a:gd name="connsiteX560" fmla="*/ 247815 w 1098550"/>
                <a:gd name="connsiteY560" fmla="*/ 470854 h 2166937"/>
                <a:gd name="connsiteX561" fmla="*/ 250426 w 1098550"/>
                <a:gd name="connsiteY561" fmla="*/ 475615 h 2166937"/>
                <a:gd name="connsiteX562" fmla="*/ 248476 w 1098550"/>
                <a:gd name="connsiteY562" fmla="*/ 474455 h 2166937"/>
                <a:gd name="connsiteX563" fmla="*/ 234950 w 1098550"/>
                <a:gd name="connsiteY563" fmla="*/ 461963 h 2166937"/>
                <a:gd name="connsiteX564" fmla="*/ 237098 w 1098550"/>
                <a:gd name="connsiteY564" fmla="*/ 464111 h 2166937"/>
                <a:gd name="connsiteX565" fmla="*/ 244884 w 1098550"/>
                <a:gd name="connsiteY565" fmla="*/ 481561 h 2166937"/>
                <a:gd name="connsiteX566" fmla="*/ 254272 w 1098550"/>
                <a:gd name="connsiteY566" fmla="*/ 500605 h 2166937"/>
                <a:gd name="connsiteX567" fmla="*/ 233363 w 1098550"/>
                <a:gd name="connsiteY567" fmla="*/ 444500 h 2166937"/>
                <a:gd name="connsiteX568" fmla="*/ 244158 w 1098550"/>
                <a:gd name="connsiteY568" fmla="*/ 450919 h 2166937"/>
                <a:gd name="connsiteX569" fmla="*/ 246317 w 1098550"/>
                <a:gd name="connsiteY569" fmla="*/ 462687 h 2166937"/>
                <a:gd name="connsiteX570" fmla="*/ 247815 w 1098550"/>
                <a:gd name="connsiteY570" fmla="*/ 470854 h 2166937"/>
                <a:gd name="connsiteX571" fmla="*/ 221124 w 1098550"/>
                <a:gd name="connsiteY571" fmla="*/ 412357 h 2166937"/>
                <a:gd name="connsiteX572" fmla="*/ 228601 w 1098550"/>
                <a:gd name="connsiteY572" fmla="*/ 427038 h 2166937"/>
                <a:gd name="connsiteX573" fmla="*/ 222141 w 1098550"/>
                <a:gd name="connsiteY573" fmla="*/ 422746 h 2166937"/>
                <a:gd name="connsiteX574" fmla="*/ 212968 w 1098550"/>
                <a:gd name="connsiteY574" fmla="*/ 396343 h 2166937"/>
                <a:gd name="connsiteX575" fmla="*/ 214604 w 1098550"/>
                <a:gd name="connsiteY575" fmla="*/ 396995 h 2166937"/>
                <a:gd name="connsiteX576" fmla="*/ 219987 w 1098550"/>
                <a:gd name="connsiteY576" fmla="*/ 399141 h 2166937"/>
                <a:gd name="connsiteX577" fmla="*/ 221064 w 1098550"/>
                <a:gd name="connsiteY577" fmla="*/ 411748 h 2166937"/>
                <a:gd name="connsiteX578" fmla="*/ 221124 w 1098550"/>
                <a:gd name="connsiteY578" fmla="*/ 412357 h 2166937"/>
                <a:gd name="connsiteX579" fmla="*/ 191702 w 1098550"/>
                <a:gd name="connsiteY579" fmla="*/ 373877 h 2166937"/>
                <a:gd name="connsiteX580" fmla="*/ 200026 w 1098550"/>
                <a:gd name="connsiteY580" fmla="*/ 390525 h 2166937"/>
                <a:gd name="connsiteX581" fmla="*/ 197985 w 1098550"/>
                <a:gd name="connsiteY581" fmla="*/ 388327 h 2166937"/>
                <a:gd name="connsiteX582" fmla="*/ 192116 w 1098550"/>
                <a:gd name="connsiteY582" fmla="*/ 375138 h 2166937"/>
                <a:gd name="connsiteX583" fmla="*/ 195490 w 1098550"/>
                <a:gd name="connsiteY583" fmla="*/ 362025 h 2166937"/>
                <a:gd name="connsiteX584" fmla="*/ 212968 w 1098550"/>
                <a:gd name="connsiteY584" fmla="*/ 396343 h 2166937"/>
                <a:gd name="connsiteX585" fmla="*/ 209221 w 1098550"/>
                <a:gd name="connsiteY585" fmla="*/ 394849 h 2166937"/>
                <a:gd name="connsiteX586" fmla="*/ 200607 w 1098550"/>
                <a:gd name="connsiteY586" fmla="*/ 373658 h 2166937"/>
                <a:gd name="connsiteX587" fmla="*/ 185738 w 1098550"/>
                <a:gd name="connsiteY587" fmla="*/ 361950 h 2166937"/>
                <a:gd name="connsiteX588" fmla="*/ 187779 w 1098550"/>
                <a:gd name="connsiteY588" fmla="*/ 361950 h 2166937"/>
                <a:gd name="connsiteX589" fmla="*/ 191702 w 1098550"/>
                <a:gd name="connsiteY589" fmla="*/ 373877 h 2166937"/>
                <a:gd name="connsiteX590" fmla="*/ 191317 w 1098550"/>
                <a:gd name="connsiteY590" fmla="*/ 353831 h 2166937"/>
                <a:gd name="connsiteX591" fmla="*/ 191994 w 1098550"/>
                <a:gd name="connsiteY591" fmla="*/ 354077 h 2166937"/>
                <a:gd name="connsiteX592" fmla="*/ 195490 w 1098550"/>
                <a:gd name="connsiteY592" fmla="*/ 362025 h 2166937"/>
                <a:gd name="connsiteX593" fmla="*/ 178719 w 1098550"/>
                <a:gd name="connsiteY593" fmla="*/ 329095 h 2166937"/>
                <a:gd name="connsiteX594" fmla="*/ 191317 w 1098550"/>
                <a:gd name="connsiteY594" fmla="*/ 353831 h 2166937"/>
                <a:gd name="connsiteX595" fmla="*/ 189033 w 1098550"/>
                <a:gd name="connsiteY595" fmla="*/ 353004 h 2166937"/>
                <a:gd name="connsiteX596" fmla="*/ 187687 w 1098550"/>
                <a:gd name="connsiteY596" fmla="*/ 351931 h 2166937"/>
                <a:gd name="connsiteX597" fmla="*/ 181227 w 1098550"/>
                <a:gd name="connsiteY597" fmla="*/ 335032 h 2166937"/>
                <a:gd name="connsiteX598" fmla="*/ 179388 w 1098550"/>
                <a:gd name="connsiteY598" fmla="*/ 323850 h 2166937"/>
                <a:gd name="connsiteX599" fmla="*/ 200026 w 1098550"/>
                <a:gd name="connsiteY599" fmla="*/ 361950 h 2166937"/>
                <a:gd name="connsiteX600" fmla="*/ 197962 w 1098550"/>
                <a:gd name="connsiteY600" fmla="*/ 359833 h 2166937"/>
                <a:gd name="connsiteX601" fmla="*/ 179388 w 1098550"/>
                <a:gd name="connsiteY601" fmla="*/ 323850 h 2166937"/>
                <a:gd name="connsiteX602" fmla="*/ 173772 w 1098550"/>
                <a:gd name="connsiteY602" fmla="*/ 319381 h 2166937"/>
                <a:gd name="connsiteX603" fmla="*/ 174767 w 1098550"/>
                <a:gd name="connsiteY603" fmla="*/ 319742 h 2166937"/>
                <a:gd name="connsiteX604" fmla="*/ 178719 w 1098550"/>
                <a:gd name="connsiteY604" fmla="*/ 329095 h 2166937"/>
                <a:gd name="connsiteX605" fmla="*/ 165194 w 1098550"/>
                <a:gd name="connsiteY605" fmla="*/ 302539 h 2166937"/>
                <a:gd name="connsiteX606" fmla="*/ 173772 w 1098550"/>
                <a:gd name="connsiteY606" fmla="*/ 319381 h 2166937"/>
                <a:gd name="connsiteX607" fmla="*/ 171806 w 1098550"/>
                <a:gd name="connsiteY607" fmla="*/ 318669 h 2166937"/>
                <a:gd name="connsiteX608" fmla="*/ 170460 w 1098550"/>
                <a:gd name="connsiteY608" fmla="*/ 317596 h 2166937"/>
                <a:gd name="connsiteX609" fmla="*/ 166154 w 1098550"/>
                <a:gd name="connsiteY609" fmla="*/ 304989 h 2166937"/>
                <a:gd name="connsiteX610" fmla="*/ 160499 w 1098550"/>
                <a:gd name="connsiteY610" fmla="*/ 293319 h 2166937"/>
                <a:gd name="connsiteX611" fmla="*/ 161847 w 1098550"/>
                <a:gd name="connsiteY611" fmla="*/ 293991 h 2166937"/>
                <a:gd name="connsiteX612" fmla="*/ 165194 w 1098550"/>
                <a:gd name="connsiteY612" fmla="*/ 302539 h 2166937"/>
                <a:gd name="connsiteX613" fmla="*/ 142838 w 1098550"/>
                <a:gd name="connsiteY613" fmla="*/ 258642 h 2166937"/>
                <a:gd name="connsiteX614" fmla="*/ 160499 w 1098550"/>
                <a:gd name="connsiteY614" fmla="*/ 293319 h 2166937"/>
                <a:gd name="connsiteX615" fmla="*/ 157540 w 1098550"/>
                <a:gd name="connsiteY615" fmla="*/ 291845 h 2166937"/>
                <a:gd name="connsiteX616" fmla="*/ 148927 w 1098550"/>
                <a:gd name="connsiteY616" fmla="*/ 271727 h 2166937"/>
                <a:gd name="connsiteX617" fmla="*/ 131763 w 1098550"/>
                <a:gd name="connsiteY617" fmla="*/ 257175 h 2166937"/>
                <a:gd name="connsiteX618" fmla="*/ 133935 w 1098550"/>
                <a:gd name="connsiteY618" fmla="*/ 257175 h 2166937"/>
                <a:gd name="connsiteX619" fmla="*/ 155659 w 1098550"/>
                <a:gd name="connsiteY619" fmla="*/ 301918 h 2166937"/>
                <a:gd name="connsiteX620" fmla="*/ 157831 w 1098550"/>
                <a:gd name="connsiteY620" fmla="*/ 301918 h 2166937"/>
                <a:gd name="connsiteX621" fmla="*/ 173038 w 1098550"/>
                <a:gd name="connsiteY621" fmla="*/ 338138 h 2166937"/>
                <a:gd name="connsiteX622" fmla="*/ 139830 w 1098550"/>
                <a:gd name="connsiteY622" fmla="*/ 252736 h 2166937"/>
                <a:gd name="connsiteX623" fmla="*/ 140314 w 1098550"/>
                <a:gd name="connsiteY623" fmla="*/ 253218 h 2166937"/>
                <a:gd name="connsiteX624" fmla="*/ 142838 w 1098550"/>
                <a:gd name="connsiteY624" fmla="*/ 258642 h 2166937"/>
                <a:gd name="connsiteX625" fmla="*/ 129178 w 1098550"/>
                <a:gd name="connsiteY625" fmla="*/ 231821 h 2166937"/>
                <a:gd name="connsiteX626" fmla="*/ 139830 w 1098550"/>
                <a:gd name="connsiteY626" fmla="*/ 252736 h 2166937"/>
                <a:gd name="connsiteX627" fmla="*/ 136007 w 1098550"/>
                <a:gd name="connsiteY627" fmla="*/ 248927 h 2166937"/>
                <a:gd name="connsiteX628" fmla="*/ 130624 w 1098550"/>
                <a:gd name="connsiteY628" fmla="*/ 235783 h 2166937"/>
                <a:gd name="connsiteX629" fmla="*/ 123365 w 1098550"/>
                <a:gd name="connsiteY629" fmla="*/ 220407 h 2166937"/>
                <a:gd name="connsiteX630" fmla="*/ 125240 w 1098550"/>
                <a:gd name="connsiteY630" fmla="*/ 221030 h 2166937"/>
                <a:gd name="connsiteX631" fmla="*/ 129178 w 1098550"/>
                <a:gd name="connsiteY631" fmla="*/ 231821 h 2166937"/>
                <a:gd name="connsiteX632" fmla="*/ 107950 w 1098550"/>
                <a:gd name="connsiteY632" fmla="*/ 206375 h 2166937"/>
                <a:gd name="connsiteX633" fmla="*/ 120650 w 1098550"/>
                <a:gd name="connsiteY633" fmla="*/ 228600 h 2166937"/>
                <a:gd name="connsiteX634" fmla="*/ 118533 w 1098550"/>
                <a:gd name="connsiteY634" fmla="*/ 228600 h 2166937"/>
                <a:gd name="connsiteX635" fmla="*/ 107950 w 1098550"/>
                <a:gd name="connsiteY635" fmla="*/ 206375 h 2166937"/>
                <a:gd name="connsiteX636" fmla="*/ 87733 w 1098550"/>
                <a:gd name="connsiteY636" fmla="*/ 200865 h 2166937"/>
                <a:gd name="connsiteX637" fmla="*/ 95251 w 1098550"/>
                <a:gd name="connsiteY637" fmla="*/ 215900 h 2166937"/>
                <a:gd name="connsiteX638" fmla="*/ 93103 w 1098550"/>
                <a:gd name="connsiteY638" fmla="*/ 213752 h 2166937"/>
                <a:gd name="connsiteX639" fmla="*/ 78068 w 1098550"/>
                <a:gd name="connsiteY639" fmla="*/ 181535 h 2166937"/>
                <a:gd name="connsiteX640" fmla="*/ 86391 w 1098550"/>
                <a:gd name="connsiteY640" fmla="*/ 197644 h 2166937"/>
                <a:gd name="connsiteX641" fmla="*/ 87733 w 1098550"/>
                <a:gd name="connsiteY641" fmla="*/ 200865 h 2166937"/>
                <a:gd name="connsiteX642" fmla="*/ 99872 w 1098550"/>
                <a:gd name="connsiteY642" fmla="*/ 174280 h 2166937"/>
                <a:gd name="connsiteX643" fmla="*/ 123365 w 1098550"/>
                <a:gd name="connsiteY643" fmla="*/ 220407 h 2166937"/>
                <a:gd name="connsiteX644" fmla="*/ 122010 w 1098550"/>
                <a:gd name="connsiteY644" fmla="*/ 219957 h 2166937"/>
                <a:gd name="connsiteX645" fmla="*/ 118780 w 1098550"/>
                <a:gd name="connsiteY645" fmla="*/ 218884 h 2166937"/>
                <a:gd name="connsiteX646" fmla="*/ 110167 w 1098550"/>
                <a:gd name="connsiteY646" fmla="*/ 195279 h 2166937"/>
                <a:gd name="connsiteX647" fmla="*/ 105860 w 1098550"/>
                <a:gd name="connsiteY647" fmla="*/ 190987 h 2166937"/>
                <a:gd name="connsiteX648" fmla="*/ 100477 w 1098550"/>
                <a:gd name="connsiteY648" fmla="*/ 175965 h 2166937"/>
                <a:gd name="connsiteX649" fmla="*/ 92671 w 1098550"/>
                <a:gd name="connsiteY649" fmla="*/ 160139 h 2166937"/>
                <a:gd name="connsiteX650" fmla="*/ 95093 w 1098550"/>
                <a:gd name="connsiteY650" fmla="*/ 160944 h 2166937"/>
                <a:gd name="connsiteX651" fmla="*/ 99872 w 1098550"/>
                <a:gd name="connsiteY651" fmla="*/ 174280 h 2166937"/>
                <a:gd name="connsiteX652" fmla="*/ 58738 w 1098550"/>
                <a:gd name="connsiteY652" fmla="*/ 142875 h 2166937"/>
                <a:gd name="connsiteX653" fmla="*/ 78068 w 1098550"/>
                <a:gd name="connsiteY653" fmla="*/ 181535 h 2166937"/>
                <a:gd name="connsiteX654" fmla="*/ 73773 w 1098550"/>
                <a:gd name="connsiteY654" fmla="*/ 179387 h 2166937"/>
                <a:gd name="connsiteX655" fmla="*/ 58738 w 1098550"/>
                <a:gd name="connsiteY655" fmla="*/ 145023 h 2166937"/>
                <a:gd name="connsiteX656" fmla="*/ 58738 w 1098550"/>
                <a:gd name="connsiteY656" fmla="*/ 142875 h 2166937"/>
                <a:gd name="connsiteX657" fmla="*/ 81683 w 1098550"/>
                <a:gd name="connsiteY657" fmla="*/ 138564 h 2166937"/>
                <a:gd name="connsiteX658" fmla="*/ 92671 w 1098550"/>
                <a:gd name="connsiteY658" fmla="*/ 160139 h 2166937"/>
                <a:gd name="connsiteX659" fmla="*/ 91863 w 1098550"/>
                <a:gd name="connsiteY659" fmla="*/ 159871 h 2166937"/>
                <a:gd name="connsiteX660" fmla="*/ 88633 w 1098550"/>
                <a:gd name="connsiteY660" fmla="*/ 158798 h 2166937"/>
                <a:gd name="connsiteX661" fmla="*/ 82981 w 1098550"/>
                <a:gd name="connsiteY661" fmla="*/ 141631 h 2166937"/>
                <a:gd name="connsiteX662" fmla="*/ 74089 w 1098550"/>
                <a:gd name="connsiteY662" fmla="*/ 123654 h 2166937"/>
                <a:gd name="connsiteX663" fmla="*/ 75713 w 1098550"/>
                <a:gd name="connsiteY663" fmla="*/ 124463 h 2166937"/>
                <a:gd name="connsiteX664" fmla="*/ 81683 w 1098550"/>
                <a:gd name="connsiteY664" fmla="*/ 138564 h 2166937"/>
                <a:gd name="connsiteX665" fmla="*/ 62227 w 1098550"/>
                <a:gd name="connsiteY665" fmla="*/ 100363 h 2166937"/>
                <a:gd name="connsiteX666" fmla="*/ 74089 w 1098550"/>
                <a:gd name="connsiteY666" fmla="*/ 123654 h 2166937"/>
                <a:gd name="connsiteX667" fmla="*/ 71406 w 1098550"/>
                <a:gd name="connsiteY667" fmla="*/ 122317 h 2166937"/>
                <a:gd name="connsiteX668" fmla="*/ 66023 w 1098550"/>
                <a:gd name="connsiteY668" fmla="*/ 109442 h 2166937"/>
                <a:gd name="connsiteX669" fmla="*/ 30163 w 1098550"/>
                <a:gd name="connsiteY669" fmla="*/ 96838 h 2166937"/>
                <a:gd name="connsiteX670" fmla="*/ 32385 w 1098550"/>
                <a:gd name="connsiteY670" fmla="*/ 98955 h 2166937"/>
                <a:gd name="connsiteX671" fmla="*/ 50165 w 1098550"/>
                <a:gd name="connsiteY671" fmla="*/ 134938 h 2166937"/>
                <a:gd name="connsiteX672" fmla="*/ 20668 w 1098550"/>
                <a:gd name="connsiteY672" fmla="*/ 70120 h 2166937"/>
                <a:gd name="connsiteX673" fmla="*/ 21478 w 1098550"/>
                <a:gd name="connsiteY673" fmla="*/ 70531 h 2166937"/>
                <a:gd name="connsiteX674" fmla="*/ 36513 w 1098550"/>
                <a:gd name="connsiteY674" fmla="*/ 101011 h 2166937"/>
                <a:gd name="connsiteX675" fmla="*/ 36513 w 1098550"/>
                <a:gd name="connsiteY675" fmla="*/ 103188 h 2166937"/>
                <a:gd name="connsiteX676" fmla="*/ 44402 w 1098550"/>
                <a:gd name="connsiteY676" fmla="*/ 65363 h 2166937"/>
                <a:gd name="connsiteX677" fmla="*/ 45566 w 1098550"/>
                <a:gd name="connsiteY677" fmla="*/ 66523 h 2166937"/>
                <a:gd name="connsiteX678" fmla="*/ 60640 w 1098550"/>
                <a:gd name="connsiteY678" fmla="*/ 94420 h 2166937"/>
                <a:gd name="connsiteX679" fmla="*/ 60640 w 1098550"/>
                <a:gd name="connsiteY679" fmla="*/ 96566 h 2166937"/>
                <a:gd name="connsiteX680" fmla="*/ 62227 w 1098550"/>
                <a:gd name="connsiteY680" fmla="*/ 100363 h 2166937"/>
                <a:gd name="connsiteX681" fmla="*/ 39381 w 1098550"/>
                <a:gd name="connsiteY681" fmla="*/ 55505 h 2166937"/>
                <a:gd name="connsiteX682" fmla="*/ 44402 w 1098550"/>
                <a:gd name="connsiteY682" fmla="*/ 65363 h 2166937"/>
                <a:gd name="connsiteX683" fmla="*/ 43413 w 1098550"/>
                <a:gd name="connsiteY683" fmla="*/ 64377 h 2166937"/>
                <a:gd name="connsiteX684" fmla="*/ 27955 w 1098550"/>
                <a:gd name="connsiteY684" fmla="*/ 33070 h 2166937"/>
                <a:gd name="connsiteX685" fmla="*/ 30493 w 1098550"/>
                <a:gd name="connsiteY685" fmla="*/ 34335 h 2166937"/>
                <a:gd name="connsiteX686" fmla="*/ 36953 w 1098550"/>
                <a:gd name="connsiteY686" fmla="*/ 50161 h 2166937"/>
                <a:gd name="connsiteX687" fmla="*/ 39381 w 1098550"/>
                <a:gd name="connsiteY687" fmla="*/ 55505 h 2166937"/>
                <a:gd name="connsiteX688" fmla="*/ 0 w 1098550"/>
                <a:gd name="connsiteY688" fmla="*/ 26988 h 2166937"/>
                <a:gd name="connsiteX689" fmla="*/ 20668 w 1098550"/>
                <a:gd name="connsiteY689" fmla="*/ 70120 h 2166937"/>
                <a:gd name="connsiteX690" fmla="*/ 17182 w 1098550"/>
                <a:gd name="connsiteY690" fmla="*/ 68354 h 2166937"/>
                <a:gd name="connsiteX691" fmla="*/ 0 w 1098550"/>
                <a:gd name="connsiteY691" fmla="*/ 26988 h 2166937"/>
                <a:gd name="connsiteX692" fmla="*/ 11113 w 1098550"/>
                <a:gd name="connsiteY692" fmla="*/ 0 h 2166937"/>
                <a:gd name="connsiteX693" fmla="*/ 27955 w 1098550"/>
                <a:gd name="connsiteY693" fmla="*/ 33070 h 2166937"/>
                <a:gd name="connsiteX694" fmla="*/ 26186 w 1098550"/>
                <a:gd name="connsiteY694" fmla="*/ 32189 h 2166937"/>
                <a:gd name="connsiteX695" fmla="*/ 11113 w 1098550"/>
                <a:gd name="connsiteY695" fmla="*/ 0 h 2166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</a:cxnLst>
              <a:rect l="l" t="t" r="r" b="b"/>
              <a:pathLst>
                <a:path w="1098550" h="2166937">
                  <a:moveTo>
                    <a:pt x="1072092" y="2160587"/>
                  </a:moveTo>
                  <a:lnTo>
                    <a:pt x="1082675" y="2166937"/>
                  </a:lnTo>
                  <a:cubicBezTo>
                    <a:pt x="1082675" y="2166937"/>
                    <a:pt x="1069975" y="2160587"/>
                    <a:pt x="1072092" y="2160587"/>
                  </a:cubicBezTo>
                  <a:close/>
                  <a:moveTo>
                    <a:pt x="1079500" y="2128838"/>
                  </a:moveTo>
                  <a:lnTo>
                    <a:pt x="1098550" y="2165351"/>
                  </a:lnTo>
                  <a:cubicBezTo>
                    <a:pt x="1098550" y="2165351"/>
                    <a:pt x="1079500" y="2130986"/>
                    <a:pt x="1079500" y="2128838"/>
                  </a:cubicBezTo>
                  <a:close/>
                  <a:moveTo>
                    <a:pt x="1058127" y="2117996"/>
                  </a:moveTo>
                  <a:lnTo>
                    <a:pt x="1062318" y="2120079"/>
                  </a:lnTo>
                  <a:cubicBezTo>
                    <a:pt x="1062318" y="2120079"/>
                    <a:pt x="1079501" y="2152103"/>
                    <a:pt x="1079501" y="2154238"/>
                  </a:cubicBezTo>
                  <a:close/>
                  <a:moveTo>
                    <a:pt x="1051828" y="2107314"/>
                  </a:moveTo>
                  <a:lnTo>
                    <a:pt x="1058127" y="2117996"/>
                  </a:lnTo>
                  <a:lnTo>
                    <a:pt x="1058023" y="2117944"/>
                  </a:lnTo>
                  <a:cubicBezTo>
                    <a:pt x="1055875" y="2116876"/>
                    <a:pt x="1053727" y="2115809"/>
                    <a:pt x="1053727" y="2115809"/>
                  </a:cubicBezTo>
                  <a:close/>
                  <a:moveTo>
                    <a:pt x="1042988" y="2092325"/>
                  </a:moveTo>
                  <a:cubicBezTo>
                    <a:pt x="1042988" y="2092325"/>
                    <a:pt x="1049431" y="2096595"/>
                    <a:pt x="1049431" y="2096595"/>
                  </a:cubicBezTo>
                  <a:cubicBezTo>
                    <a:pt x="1049431" y="2096595"/>
                    <a:pt x="1049431" y="2096595"/>
                    <a:pt x="1049968" y="2098996"/>
                  </a:cubicBezTo>
                  <a:lnTo>
                    <a:pt x="1051828" y="2107314"/>
                  </a:lnTo>
                  <a:close/>
                  <a:moveTo>
                    <a:pt x="1060450" y="2087563"/>
                  </a:moveTo>
                  <a:lnTo>
                    <a:pt x="1073150" y="2111376"/>
                  </a:lnTo>
                  <a:cubicBezTo>
                    <a:pt x="1073150" y="2111376"/>
                    <a:pt x="1060450" y="2089728"/>
                    <a:pt x="1060450" y="2087563"/>
                  </a:cubicBezTo>
                  <a:close/>
                  <a:moveTo>
                    <a:pt x="1051521" y="2071688"/>
                  </a:moveTo>
                  <a:lnTo>
                    <a:pt x="1066801" y="2101851"/>
                  </a:lnTo>
                  <a:cubicBezTo>
                    <a:pt x="1066801" y="2099696"/>
                    <a:pt x="1049338" y="2073842"/>
                    <a:pt x="1051521" y="2071688"/>
                  </a:cubicBezTo>
                  <a:close/>
                  <a:moveTo>
                    <a:pt x="1042988" y="2051050"/>
                  </a:moveTo>
                  <a:cubicBezTo>
                    <a:pt x="1042988" y="2051050"/>
                    <a:pt x="1042988" y="2051050"/>
                    <a:pt x="1045104" y="2051050"/>
                  </a:cubicBezTo>
                  <a:cubicBezTo>
                    <a:pt x="1045104" y="2051050"/>
                    <a:pt x="1055688" y="2071688"/>
                    <a:pt x="1055688" y="2071688"/>
                  </a:cubicBezTo>
                  <a:close/>
                  <a:moveTo>
                    <a:pt x="1048192" y="2048988"/>
                  </a:moveTo>
                  <a:lnTo>
                    <a:pt x="1057275" y="2065338"/>
                  </a:lnTo>
                  <a:cubicBezTo>
                    <a:pt x="1057275" y="2065338"/>
                    <a:pt x="1055158" y="2065338"/>
                    <a:pt x="1055158" y="2065338"/>
                  </a:cubicBezTo>
                  <a:cubicBezTo>
                    <a:pt x="1055687" y="2064809"/>
                    <a:pt x="1054894" y="2062427"/>
                    <a:pt x="1053405" y="2059153"/>
                  </a:cubicBezTo>
                  <a:close/>
                  <a:moveTo>
                    <a:pt x="1045635" y="2044386"/>
                  </a:moveTo>
                  <a:lnTo>
                    <a:pt x="1047485" y="2047611"/>
                  </a:lnTo>
                  <a:lnTo>
                    <a:pt x="1048192" y="2048988"/>
                  </a:lnTo>
                  <a:close/>
                  <a:moveTo>
                    <a:pt x="1021036" y="2040595"/>
                  </a:moveTo>
                  <a:lnTo>
                    <a:pt x="1039813" y="2074863"/>
                  </a:lnTo>
                  <a:cubicBezTo>
                    <a:pt x="1039813" y="2074863"/>
                    <a:pt x="1031346" y="2070571"/>
                    <a:pt x="1031346" y="2070571"/>
                  </a:cubicBezTo>
                  <a:cubicBezTo>
                    <a:pt x="1031346" y="2070571"/>
                    <a:pt x="1027642" y="2061450"/>
                    <a:pt x="1024202" y="2052061"/>
                  </a:cubicBezTo>
                  <a:close/>
                  <a:moveTo>
                    <a:pt x="1015390" y="2030290"/>
                  </a:moveTo>
                  <a:lnTo>
                    <a:pt x="1018646" y="2031941"/>
                  </a:lnTo>
                  <a:lnTo>
                    <a:pt x="1021036" y="2040595"/>
                  </a:lnTo>
                  <a:close/>
                  <a:moveTo>
                    <a:pt x="1030126" y="2016470"/>
                  </a:moveTo>
                  <a:lnTo>
                    <a:pt x="1045635" y="2044386"/>
                  </a:lnTo>
                  <a:lnTo>
                    <a:pt x="1038225" y="2031471"/>
                  </a:lnTo>
                  <a:cubicBezTo>
                    <a:pt x="1038225" y="2031471"/>
                    <a:pt x="1033991" y="2029354"/>
                    <a:pt x="1033991" y="2029354"/>
                  </a:cubicBezTo>
                  <a:cubicBezTo>
                    <a:pt x="1033991" y="2029354"/>
                    <a:pt x="1032404" y="2024063"/>
                    <a:pt x="1030816" y="2018771"/>
                  </a:cubicBezTo>
                  <a:close/>
                  <a:moveTo>
                    <a:pt x="1004751" y="2010875"/>
                  </a:moveTo>
                  <a:lnTo>
                    <a:pt x="1015390" y="2030290"/>
                  </a:lnTo>
                  <a:lnTo>
                    <a:pt x="1014413" y="2029795"/>
                  </a:lnTo>
                  <a:cubicBezTo>
                    <a:pt x="1012296" y="2028722"/>
                    <a:pt x="1010179" y="2027649"/>
                    <a:pt x="1010179" y="2027649"/>
                  </a:cubicBezTo>
                  <a:cubicBezTo>
                    <a:pt x="1010179" y="2027649"/>
                    <a:pt x="1007533" y="2020138"/>
                    <a:pt x="1005152" y="2012627"/>
                  </a:cubicBezTo>
                  <a:close/>
                  <a:moveTo>
                    <a:pt x="1025525" y="2008188"/>
                  </a:moveTo>
                  <a:cubicBezTo>
                    <a:pt x="1025525" y="2008188"/>
                    <a:pt x="1027641" y="2008188"/>
                    <a:pt x="1027641" y="2008188"/>
                  </a:cubicBezTo>
                  <a:lnTo>
                    <a:pt x="1030126" y="2016470"/>
                  </a:lnTo>
                  <a:close/>
                  <a:moveTo>
                    <a:pt x="1016000" y="2005013"/>
                  </a:moveTo>
                  <a:cubicBezTo>
                    <a:pt x="1016000" y="2005013"/>
                    <a:pt x="1022548" y="2007211"/>
                    <a:pt x="1022548" y="2007211"/>
                  </a:cubicBezTo>
                  <a:cubicBezTo>
                    <a:pt x="1022548" y="2007211"/>
                    <a:pt x="1025277" y="2013255"/>
                    <a:pt x="1027733" y="2019575"/>
                  </a:cubicBezTo>
                  <a:lnTo>
                    <a:pt x="1029736" y="2027490"/>
                  </a:lnTo>
                  <a:lnTo>
                    <a:pt x="1027300" y="2023503"/>
                  </a:lnTo>
                  <a:lnTo>
                    <a:pt x="1029993" y="2028505"/>
                  </a:lnTo>
                  <a:lnTo>
                    <a:pt x="1029736" y="2027490"/>
                  </a:lnTo>
                  <a:lnTo>
                    <a:pt x="1033463" y="2033588"/>
                  </a:lnTo>
                  <a:lnTo>
                    <a:pt x="1032730" y="2033588"/>
                  </a:lnTo>
                  <a:lnTo>
                    <a:pt x="1042988" y="2052638"/>
                  </a:lnTo>
                  <a:cubicBezTo>
                    <a:pt x="1042988" y="2052638"/>
                    <a:pt x="1040765" y="2052638"/>
                    <a:pt x="1040765" y="2052638"/>
                  </a:cubicBezTo>
                  <a:lnTo>
                    <a:pt x="1031533" y="2033588"/>
                  </a:lnTo>
                  <a:lnTo>
                    <a:pt x="1031280" y="2033588"/>
                  </a:lnTo>
                  <a:lnTo>
                    <a:pt x="1031002" y="2032492"/>
                  </a:lnTo>
                  <a:lnTo>
                    <a:pt x="1029201" y="2028776"/>
                  </a:lnTo>
                  <a:lnTo>
                    <a:pt x="1024142" y="2018336"/>
                  </a:lnTo>
                  <a:close/>
                  <a:moveTo>
                    <a:pt x="995851" y="1994632"/>
                  </a:moveTo>
                  <a:lnTo>
                    <a:pt x="1001713" y="1997604"/>
                  </a:lnTo>
                  <a:lnTo>
                    <a:pt x="1004751" y="2010875"/>
                  </a:lnTo>
                  <a:close/>
                  <a:moveTo>
                    <a:pt x="990980" y="1985742"/>
                  </a:moveTo>
                  <a:lnTo>
                    <a:pt x="995851" y="1994632"/>
                  </a:lnTo>
                  <a:lnTo>
                    <a:pt x="994305" y="1993848"/>
                  </a:lnTo>
                  <a:cubicBezTo>
                    <a:pt x="993246" y="1993312"/>
                    <a:pt x="993246" y="1993312"/>
                    <a:pt x="993246" y="1993312"/>
                  </a:cubicBezTo>
                  <a:close/>
                  <a:moveTo>
                    <a:pt x="1003300" y="1965325"/>
                  </a:moveTo>
                  <a:cubicBezTo>
                    <a:pt x="1003300" y="1965325"/>
                    <a:pt x="1005483" y="1965325"/>
                    <a:pt x="1005483" y="1965325"/>
                  </a:cubicBezTo>
                  <a:cubicBezTo>
                    <a:pt x="1003300" y="1967441"/>
                    <a:pt x="1020763" y="1994958"/>
                    <a:pt x="1020763" y="1997075"/>
                  </a:cubicBezTo>
                  <a:close/>
                  <a:moveTo>
                    <a:pt x="976313" y="1958975"/>
                  </a:moveTo>
                  <a:cubicBezTo>
                    <a:pt x="976313" y="1958975"/>
                    <a:pt x="976313" y="1958975"/>
                    <a:pt x="982663" y="1963267"/>
                  </a:cubicBezTo>
                  <a:cubicBezTo>
                    <a:pt x="982663" y="1963267"/>
                    <a:pt x="985838" y="1970778"/>
                    <a:pt x="988748" y="1978289"/>
                  </a:cubicBezTo>
                  <a:lnTo>
                    <a:pt x="990980" y="1985742"/>
                  </a:lnTo>
                  <a:close/>
                  <a:moveTo>
                    <a:pt x="941388" y="1887538"/>
                  </a:moveTo>
                  <a:lnTo>
                    <a:pt x="954088" y="1911351"/>
                  </a:lnTo>
                  <a:cubicBezTo>
                    <a:pt x="954088" y="1911351"/>
                    <a:pt x="951971" y="1911351"/>
                    <a:pt x="951971" y="1911351"/>
                  </a:cubicBezTo>
                  <a:cubicBezTo>
                    <a:pt x="951971" y="1911351"/>
                    <a:pt x="941388" y="1887538"/>
                    <a:pt x="941388" y="1887538"/>
                  </a:cubicBezTo>
                  <a:close/>
                  <a:moveTo>
                    <a:pt x="937986" y="1874474"/>
                  </a:moveTo>
                  <a:lnTo>
                    <a:pt x="946150" y="1887537"/>
                  </a:lnTo>
                  <a:cubicBezTo>
                    <a:pt x="946150" y="1887537"/>
                    <a:pt x="942181" y="1881716"/>
                    <a:pt x="938496" y="1875630"/>
                  </a:cubicBezTo>
                  <a:close/>
                  <a:moveTo>
                    <a:pt x="946150" y="1862138"/>
                  </a:moveTo>
                  <a:cubicBezTo>
                    <a:pt x="946150" y="1862138"/>
                    <a:pt x="948266" y="1862138"/>
                    <a:pt x="948266" y="1862138"/>
                  </a:cubicBezTo>
                  <a:cubicBezTo>
                    <a:pt x="948266" y="1864214"/>
                    <a:pt x="958850" y="1889126"/>
                    <a:pt x="958850" y="1889126"/>
                  </a:cubicBezTo>
                  <a:close/>
                  <a:moveTo>
                    <a:pt x="930275" y="1862137"/>
                  </a:moveTo>
                  <a:cubicBezTo>
                    <a:pt x="930275" y="1862137"/>
                    <a:pt x="932543" y="1862137"/>
                    <a:pt x="932543" y="1862137"/>
                  </a:cubicBezTo>
                  <a:lnTo>
                    <a:pt x="937986" y="1874474"/>
                  </a:lnTo>
                  <a:close/>
                  <a:moveTo>
                    <a:pt x="926550" y="1822457"/>
                  </a:moveTo>
                  <a:lnTo>
                    <a:pt x="935038" y="1838326"/>
                  </a:lnTo>
                  <a:cubicBezTo>
                    <a:pt x="935038" y="1838326"/>
                    <a:pt x="932890" y="1838326"/>
                    <a:pt x="932890" y="1838326"/>
                  </a:cubicBezTo>
                  <a:close/>
                  <a:moveTo>
                    <a:pt x="906463" y="1814512"/>
                  </a:moveTo>
                  <a:cubicBezTo>
                    <a:pt x="906463" y="1814512"/>
                    <a:pt x="908685" y="1816677"/>
                    <a:pt x="908685" y="1816677"/>
                  </a:cubicBezTo>
                  <a:cubicBezTo>
                    <a:pt x="908685" y="1816677"/>
                    <a:pt x="917576" y="1838325"/>
                    <a:pt x="917576" y="1838325"/>
                  </a:cubicBezTo>
                  <a:close/>
                  <a:moveTo>
                    <a:pt x="920744" y="1811602"/>
                  </a:moveTo>
                  <a:lnTo>
                    <a:pt x="926178" y="1821527"/>
                  </a:lnTo>
                  <a:lnTo>
                    <a:pt x="926550" y="1822457"/>
                  </a:lnTo>
                  <a:close/>
                  <a:moveTo>
                    <a:pt x="908075" y="1787917"/>
                  </a:moveTo>
                  <a:lnTo>
                    <a:pt x="920744" y="1811602"/>
                  </a:lnTo>
                  <a:lnTo>
                    <a:pt x="917855" y="1806327"/>
                  </a:lnTo>
                  <a:cubicBezTo>
                    <a:pt x="917855" y="1806327"/>
                    <a:pt x="915707" y="1806327"/>
                    <a:pt x="915707" y="1806327"/>
                  </a:cubicBezTo>
                  <a:cubicBezTo>
                    <a:pt x="915707" y="1806327"/>
                    <a:pt x="911949" y="1797261"/>
                    <a:pt x="908190" y="1788195"/>
                  </a:cubicBezTo>
                  <a:close/>
                  <a:moveTo>
                    <a:pt x="898525" y="1770063"/>
                  </a:moveTo>
                  <a:cubicBezTo>
                    <a:pt x="898525" y="1770063"/>
                    <a:pt x="900673" y="1770063"/>
                    <a:pt x="900673" y="1770063"/>
                  </a:cubicBezTo>
                  <a:lnTo>
                    <a:pt x="908075" y="1787917"/>
                  </a:lnTo>
                  <a:close/>
                  <a:moveTo>
                    <a:pt x="887875" y="1761660"/>
                  </a:moveTo>
                  <a:lnTo>
                    <a:pt x="895351" y="1776412"/>
                  </a:lnTo>
                  <a:cubicBezTo>
                    <a:pt x="895351" y="1776412"/>
                    <a:pt x="893225" y="1776412"/>
                    <a:pt x="893225" y="1776412"/>
                  </a:cubicBezTo>
                  <a:close/>
                  <a:moveTo>
                    <a:pt x="876459" y="1739132"/>
                  </a:moveTo>
                  <a:lnTo>
                    <a:pt x="878342" y="1739768"/>
                  </a:lnTo>
                  <a:cubicBezTo>
                    <a:pt x="878342" y="1739768"/>
                    <a:pt x="882594" y="1748929"/>
                    <a:pt x="886581" y="1758090"/>
                  </a:cubicBezTo>
                  <a:lnTo>
                    <a:pt x="887875" y="1761660"/>
                  </a:lnTo>
                  <a:close/>
                  <a:moveTo>
                    <a:pt x="866424" y="1719330"/>
                  </a:moveTo>
                  <a:lnTo>
                    <a:pt x="876459" y="1739132"/>
                  </a:lnTo>
                  <a:lnTo>
                    <a:pt x="875152" y="1738691"/>
                  </a:lnTo>
                  <a:cubicBezTo>
                    <a:pt x="873558" y="1738152"/>
                    <a:pt x="871963" y="1737613"/>
                    <a:pt x="871963" y="1737613"/>
                  </a:cubicBezTo>
                  <a:cubicBezTo>
                    <a:pt x="873026" y="1736535"/>
                    <a:pt x="870369" y="1728991"/>
                    <a:pt x="867445" y="1721716"/>
                  </a:cubicBezTo>
                  <a:close/>
                  <a:moveTo>
                    <a:pt x="860073" y="1706797"/>
                  </a:moveTo>
                  <a:lnTo>
                    <a:pt x="861333" y="1707436"/>
                  </a:lnTo>
                  <a:lnTo>
                    <a:pt x="866424" y="1719330"/>
                  </a:lnTo>
                  <a:close/>
                  <a:moveTo>
                    <a:pt x="852643" y="1692136"/>
                  </a:moveTo>
                  <a:lnTo>
                    <a:pt x="860073" y="1706797"/>
                  </a:lnTo>
                  <a:lnTo>
                    <a:pt x="857081" y="1705280"/>
                  </a:lnTo>
                  <a:cubicBezTo>
                    <a:pt x="857081" y="1704202"/>
                    <a:pt x="854955" y="1698275"/>
                    <a:pt x="852828" y="1692617"/>
                  </a:cubicBezTo>
                  <a:close/>
                  <a:moveTo>
                    <a:pt x="846844" y="1680692"/>
                  </a:moveTo>
                  <a:lnTo>
                    <a:pt x="848576" y="1681570"/>
                  </a:lnTo>
                  <a:lnTo>
                    <a:pt x="852643" y="1692136"/>
                  </a:lnTo>
                  <a:close/>
                  <a:moveTo>
                    <a:pt x="852488" y="1676400"/>
                  </a:moveTo>
                  <a:lnTo>
                    <a:pt x="863601" y="1700213"/>
                  </a:lnTo>
                  <a:cubicBezTo>
                    <a:pt x="852488" y="1676400"/>
                    <a:pt x="852488" y="1676400"/>
                    <a:pt x="852488" y="1676400"/>
                  </a:cubicBezTo>
                  <a:close/>
                  <a:moveTo>
                    <a:pt x="839782" y="1666757"/>
                  </a:moveTo>
                  <a:lnTo>
                    <a:pt x="846844" y="1680692"/>
                  </a:lnTo>
                  <a:lnTo>
                    <a:pt x="844324" y="1679414"/>
                  </a:lnTo>
                  <a:cubicBezTo>
                    <a:pt x="844324" y="1679414"/>
                    <a:pt x="842198" y="1674564"/>
                    <a:pt x="840337" y="1669445"/>
                  </a:cubicBezTo>
                  <a:close/>
                  <a:moveTo>
                    <a:pt x="834721" y="1656769"/>
                  </a:moveTo>
                  <a:lnTo>
                    <a:pt x="834756" y="1656781"/>
                  </a:lnTo>
                  <a:cubicBezTo>
                    <a:pt x="836351" y="1657320"/>
                    <a:pt x="837945" y="1657859"/>
                    <a:pt x="837945" y="1657859"/>
                  </a:cubicBezTo>
                  <a:lnTo>
                    <a:pt x="839782" y="1666757"/>
                  </a:lnTo>
                  <a:close/>
                  <a:moveTo>
                    <a:pt x="825778" y="1639122"/>
                  </a:moveTo>
                  <a:lnTo>
                    <a:pt x="834721" y="1656769"/>
                  </a:lnTo>
                  <a:lnTo>
                    <a:pt x="831567" y="1655703"/>
                  </a:lnTo>
                  <a:cubicBezTo>
                    <a:pt x="832098" y="1655164"/>
                    <a:pt x="831301" y="1652470"/>
                    <a:pt x="829839" y="1648698"/>
                  </a:cubicBezTo>
                  <a:close/>
                  <a:moveTo>
                    <a:pt x="833957" y="1628801"/>
                  </a:moveTo>
                  <a:lnTo>
                    <a:pt x="850901" y="1662113"/>
                  </a:lnTo>
                  <a:cubicBezTo>
                    <a:pt x="850901" y="1662113"/>
                    <a:pt x="839989" y="1643992"/>
                    <a:pt x="835443" y="1634026"/>
                  </a:cubicBezTo>
                  <a:close/>
                  <a:moveTo>
                    <a:pt x="833181" y="1627275"/>
                  </a:moveTo>
                  <a:lnTo>
                    <a:pt x="833658" y="1627751"/>
                  </a:lnTo>
                  <a:lnTo>
                    <a:pt x="833957" y="1628801"/>
                  </a:lnTo>
                  <a:close/>
                  <a:moveTo>
                    <a:pt x="812753" y="1613420"/>
                  </a:moveTo>
                  <a:lnTo>
                    <a:pt x="813495" y="1613671"/>
                  </a:lnTo>
                  <a:cubicBezTo>
                    <a:pt x="815090" y="1614210"/>
                    <a:pt x="816684" y="1614749"/>
                    <a:pt x="816684" y="1614749"/>
                  </a:cubicBezTo>
                  <a:cubicBezTo>
                    <a:pt x="815621" y="1615827"/>
                    <a:pt x="819873" y="1625526"/>
                    <a:pt x="824125" y="1635226"/>
                  </a:cubicBezTo>
                  <a:lnTo>
                    <a:pt x="825778" y="1639122"/>
                  </a:lnTo>
                  <a:close/>
                  <a:moveTo>
                    <a:pt x="807277" y="1602613"/>
                  </a:moveTo>
                  <a:lnTo>
                    <a:pt x="812753" y="1613420"/>
                  </a:lnTo>
                  <a:lnTo>
                    <a:pt x="810306" y="1612593"/>
                  </a:lnTo>
                  <a:close/>
                  <a:moveTo>
                    <a:pt x="776288" y="1541462"/>
                  </a:moveTo>
                  <a:cubicBezTo>
                    <a:pt x="776288" y="1541462"/>
                    <a:pt x="780540" y="1543617"/>
                    <a:pt x="780540" y="1543617"/>
                  </a:cubicBezTo>
                  <a:cubicBezTo>
                    <a:pt x="780540" y="1543617"/>
                    <a:pt x="791171" y="1565172"/>
                    <a:pt x="791171" y="1565172"/>
                  </a:cubicBezTo>
                  <a:cubicBezTo>
                    <a:pt x="791171" y="1565172"/>
                    <a:pt x="803927" y="1591038"/>
                    <a:pt x="803927" y="1591038"/>
                  </a:cubicBezTo>
                  <a:cubicBezTo>
                    <a:pt x="803927" y="1591038"/>
                    <a:pt x="806054" y="1593194"/>
                    <a:pt x="803927" y="1593194"/>
                  </a:cubicBezTo>
                  <a:cubicBezTo>
                    <a:pt x="803927" y="1593194"/>
                    <a:pt x="805522" y="1597505"/>
                    <a:pt x="807117" y="1602085"/>
                  </a:cubicBezTo>
                  <a:lnTo>
                    <a:pt x="807277" y="1602613"/>
                  </a:lnTo>
                  <a:close/>
                  <a:moveTo>
                    <a:pt x="777875" y="1527175"/>
                  </a:moveTo>
                  <a:lnTo>
                    <a:pt x="827088" y="1624013"/>
                  </a:lnTo>
                  <a:cubicBezTo>
                    <a:pt x="827088" y="1624013"/>
                    <a:pt x="824948" y="1624013"/>
                    <a:pt x="824948" y="1624013"/>
                  </a:cubicBezTo>
                  <a:cubicBezTo>
                    <a:pt x="824948" y="1624013"/>
                    <a:pt x="812110" y="1598189"/>
                    <a:pt x="812110" y="1596037"/>
                  </a:cubicBezTo>
                  <a:cubicBezTo>
                    <a:pt x="812110" y="1596037"/>
                    <a:pt x="794992" y="1563758"/>
                    <a:pt x="794992" y="1561606"/>
                  </a:cubicBezTo>
                  <a:cubicBezTo>
                    <a:pt x="794992" y="1561606"/>
                    <a:pt x="777875" y="1527175"/>
                    <a:pt x="777875" y="1527175"/>
                  </a:cubicBezTo>
                  <a:close/>
                  <a:moveTo>
                    <a:pt x="763550" y="1517723"/>
                  </a:moveTo>
                  <a:lnTo>
                    <a:pt x="771525" y="1530350"/>
                  </a:lnTo>
                  <a:cubicBezTo>
                    <a:pt x="771525" y="1530350"/>
                    <a:pt x="767291" y="1528195"/>
                    <a:pt x="767291" y="1528195"/>
                  </a:cubicBezTo>
                  <a:close/>
                  <a:moveTo>
                    <a:pt x="754733" y="1511039"/>
                  </a:moveTo>
                  <a:lnTo>
                    <a:pt x="758826" y="1517651"/>
                  </a:lnTo>
                  <a:cubicBezTo>
                    <a:pt x="758826" y="1517651"/>
                    <a:pt x="756533" y="1517651"/>
                    <a:pt x="756533" y="1517651"/>
                  </a:cubicBezTo>
                  <a:cubicBezTo>
                    <a:pt x="757106" y="1517130"/>
                    <a:pt x="756389" y="1514786"/>
                    <a:pt x="754992" y="1511563"/>
                  </a:cubicBezTo>
                  <a:close/>
                  <a:moveTo>
                    <a:pt x="752475" y="1500187"/>
                  </a:moveTo>
                  <a:cubicBezTo>
                    <a:pt x="752475" y="1500187"/>
                    <a:pt x="758825" y="1504496"/>
                    <a:pt x="758825" y="1504496"/>
                  </a:cubicBezTo>
                  <a:cubicBezTo>
                    <a:pt x="758825" y="1504496"/>
                    <a:pt x="760941" y="1510421"/>
                    <a:pt x="763058" y="1516346"/>
                  </a:cubicBezTo>
                  <a:lnTo>
                    <a:pt x="763550" y="1517723"/>
                  </a:lnTo>
                  <a:close/>
                  <a:moveTo>
                    <a:pt x="767231" y="1497617"/>
                  </a:moveTo>
                  <a:lnTo>
                    <a:pt x="833181" y="1627275"/>
                  </a:lnTo>
                  <a:lnTo>
                    <a:pt x="831503" y="1625603"/>
                  </a:lnTo>
                  <a:cubicBezTo>
                    <a:pt x="816415" y="1595537"/>
                    <a:pt x="816415" y="1595537"/>
                    <a:pt x="816415" y="1595537"/>
                  </a:cubicBezTo>
                  <a:cubicBezTo>
                    <a:pt x="814260" y="1595537"/>
                    <a:pt x="814260" y="1595537"/>
                    <a:pt x="814260" y="1595537"/>
                  </a:cubicBezTo>
                  <a:cubicBezTo>
                    <a:pt x="816415" y="1593389"/>
                    <a:pt x="794862" y="1552585"/>
                    <a:pt x="794862" y="1552585"/>
                  </a:cubicBezTo>
                  <a:cubicBezTo>
                    <a:pt x="794862" y="1552585"/>
                    <a:pt x="792707" y="1550437"/>
                    <a:pt x="792707" y="1550437"/>
                  </a:cubicBezTo>
                  <a:cubicBezTo>
                    <a:pt x="792707" y="1550437"/>
                    <a:pt x="777619" y="1518223"/>
                    <a:pt x="777619" y="1518223"/>
                  </a:cubicBezTo>
                  <a:cubicBezTo>
                    <a:pt x="777619" y="1518223"/>
                    <a:pt x="775464" y="1516075"/>
                    <a:pt x="775464" y="1516075"/>
                  </a:cubicBezTo>
                  <a:close/>
                  <a:moveTo>
                    <a:pt x="738188" y="1484313"/>
                  </a:moveTo>
                  <a:cubicBezTo>
                    <a:pt x="738188" y="1484313"/>
                    <a:pt x="740481" y="1484313"/>
                    <a:pt x="740481" y="1484313"/>
                  </a:cubicBezTo>
                  <a:cubicBezTo>
                    <a:pt x="740481" y="1484313"/>
                    <a:pt x="745067" y="1492126"/>
                    <a:pt x="749367" y="1500200"/>
                  </a:cubicBezTo>
                  <a:lnTo>
                    <a:pt x="754733" y="1511039"/>
                  </a:lnTo>
                  <a:close/>
                  <a:moveTo>
                    <a:pt x="756527" y="1476574"/>
                  </a:moveTo>
                  <a:lnTo>
                    <a:pt x="758221" y="1477418"/>
                  </a:lnTo>
                  <a:cubicBezTo>
                    <a:pt x="758221" y="1477418"/>
                    <a:pt x="758221" y="1477418"/>
                    <a:pt x="760377" y="1482250"/>
                  </a:cubicBezTo>
                  <a:lnTo>
                    <a:pt x="767231" y="1497617"/>
                  </a:lnTo>
                  <a:close/>
                  <a:moveTo>
                    <a:pt x="748949" y="1461676"/>
                  </a:moveTo>
                  <a:lnTo>
                    <a:pt x="756527" y="1476574"/>
                  </a:lnTo>
                  <a:lnTo>
                    <a:pt x="753911" y="1475271"/>
                  </a:lnTo>
                  <a:cubicBezTo>
                    <a:pt x="753911" y="1475271"/>
                    <a:pt x="751755" y="1469365"/>
                    <a:pt x="749600" y="1463459"/>
                  </a:cubicBezTo>
                  <a:close/>
                  <a:moveTo>
                    <a:pt x="743848" y="1451647"/>
                  </a:moveTo>
                  <a:lnTo>
                    <a:pt x="745289" y="1451647"/>
                  </a:lnTo>
                  <a:lnTo>
                    <a:pt x="748949" y="1461676"/>
                  </a:lnTo>
                  <a:close/>
                  <a:moveTo>
                    <a:pt x="734132" y="1432544"/>
                  </a:moveTo>
                  <a:lnTo>
                    <a:pt x="743848" y="1451647"/>
                  </a:lnTo>
                  <a:lnTo>
                    <a:pt x="740979" y="1451647"/>
                  </a:lnTo>
                  <a:close/>
                  <a:moveTo>
                    <a:pt x="728220" y="1420922"/>
                  </a:moveTo>
                  <a:lnTo>
                    <a:pt x="730202" y="1421580"/>
                  </a:lnTo>
                  <a:cubicBezTo>
                    <a:pt x="730202" y="1421580"/>
                    <a:pt x="730202" y="1421580"/>
                    <a:pt x="731549" y="1425339"/>
                  </a:cubicBezTo>
                  <a:lnTo>
                    <a:pt x="734132" y="1432544"/>
                  </a:lnTo>
                  <a:close/>
                  <a:moveTo>
                    <a:pt x="707318" y="1401936"/>
                  </a:moveTo>
                  <a:lnTo>
                    <a:pt x="738188" y="1463675"/>
                  </a:lnTo>
                  <a:cubicBezTo>
                    <a:pt x="738188" y="1463675"/>
                    <a:pt x="736092" y="1461536"/>
                    <a:pt x="736092" y="1461536"/>
                  </a:cubicBezTo>
                  <a:cubicBezTo>
                    <a:pt x="723519" y="1435877"/>
                    <a:pt x="723519" y="1435877"/>
                    <a:pt x="723519" y="1435877"/>
                  </a:cubicBezTo>
                  <a:cubicBezTo>
                    <a:pt x="723519" y="1435877"/>
                    <a:pt x="719328" y="1433739"/>
                    <a:pt x="719328" y="1433739"/>
                  </a:cubicBezTo>
                  <a:cubicBezTo>
                    <a:pt x="719328" y="1432670"/>
                    <a:pt x="715661" y="1423048"/>
                    <a:pt x="711994" y="1413693"/>
                  </a:cubicBezTo>
                  <a:close/>
                  <a:moveTo>
                    <a:pt x="703374" y="1394048"/>
                  </a:moveTo>
                  <a:lnTo>
                    <a:pt x="704659" y="1395250"/>
                  </a:lnTo>
                  <a:lnTo>
                    <a:pt x="707318" y="1401936"/>
                  </a:lnTo>
                  <a:close/>
                  <a:moveTo>
                    <a:pt x="690248" y="1367796"/>
                  </a:moveTo>
                  <a:lnTo>
                    <a:pt x="703374" y="1394048"/>
                  </a:lnTo>
                  <a:lnTo>
                    <a:pt x="701516" y="1392310"/>
                  </a:lnTo>
                  <a:cubicBezTo>
                    <a:pt x="699944" y="1391508"/>
                    <a:pt x="698373" y="1390974"/>
                    <a:pt x="698373" y="1390974"/>
                  </a:cubicBezTo>
                  <a:cubicBezTo>
                    <a:pt x="698373" y="1390974"/>
                    <a:pt x="695230" y="1383490"/>
                    <a:pt x="692348" y="1375739"/>
                  </a:cubicBezTo>
                  <a:close/>
                  <a:moveTo>
                    <a:pt x="685800" y="1358900"/>
                  </a:moveTo>
                  <a:cubicBezTo>
                    <a:pt x="685800" y="1358900"/>
                    <a:pt x="687895" y="1358900"/>
                    <a:pt x="687895" y="1358900"/>
                  </a:cubicBezTo>
                  <a:lnTo>
                    <a:pt x="690248" y="1367796"/>
                  </a:lnTo>
                  <a:close/>
                  <a:moveTo>
                    <a:pt x="694307" y="1354250"/>
                  </a:moveTo>
                  <a:lnTo>
                    <a:pt x="728220" y="1420922"/>
                  </a:lnTo>
                  <a:lnTo>
                    <a:pt x="726969" y="1420507"/>
                  </a:lnTo>
                  <a:cubicBezTo>
                    <a:pt x="725352" y="1419970"/>
                    <a:pt x="723736" y="1419433"/>
                    <a:pt x="723736" y="1419433"/>
                  </a:cubicBezTo>
                  <a:cubicBezTo>
                    <a:pt x="723736" y="1419433"/>
                    <a:pt x="708648" y="1382923"/>
                    <a:pt x="708648" y="1382923"/>
                  </a:cubicBezTo>
                  <a:cubicBezTo>
                    <a:pt x="708648" y="1382923"/>
                    <a:pt x="702182" y="1378628"/>
                    <a:pt x="702182" y="1378628"/>
                  </a:cubicBezTo>
                  <a:cubicBezTo>
                    <a:pt x="703260" y="1377554"/>
                    <a:pt x="700027" y="1368427"/>
                    <a:pt x="696525" y="1359568"/>
                  </a:cubicBezTo>
                  <a:close/>
                  <a:moveTo>
                    <a:pt x="680815" y="1350189"/>
                  </a:moveTo>
                  <a:lnTo>
                    <a:pt x="687388" y="1363663"/>
                  </a:lnTo>
                  <a:cubicBezTo>
                    <a:pt x="687388" y="1363663"/>
                    <a:pt x="685271" y="1363663"/>
                    <a:pt x="685271" y="1363663"/>
                  </a:cubicBezTo>
                  <a:close/>
                  <a:moveTo>
                    <a:pt x="687911" y="1341674"/>
                  </a:moveTo>
                  <a:lnTo>
                    <a:pt x="689250" y="1342119"/>
                  </a:lnTo>
                  <a:lnTo>
                    <a:pt x="694307" y="1354250"/>
                  </a:lnTo>
                  <a:close/>
                  <a:moveTo>
                    <a:pt x="672148" y="1332420"/>
                  </a:moveTo>
                  <a:lnTo>
                    <a:pt x="674688" y="1333288"/>
                  </a:lnTo>
                  <a:cubicBezTo>
                    <a:pt x="674688" y="1333288"/>
                    <a:pt x="677334" y="1340340"/>
                    <a:pt x="679979" y="1347662"/>
                  </a:cubicBezTo>
                  <a:lnTo>
                    <a:pt x="680815" y="1350189"/>
                  </a:lnTo>
                  <a:close/>
                  <a:moveTo>
                    <a:pt x="675933" y="1318126"/>
                  </a:moveTo>
                  <a:lnTo>
                    <a:pt x="687911" y="1341674"/>
                  </a:lnTo>
                  <a:lnTo>
                    <a:pt x="686017" y="1341045"/>
                  </a:lnTo>
                  <a:cubicBezTo>
                    <a:pt x="684401" y="1340508"/>
                    <a:pt x="682784" y="1339971"/>
                    <a:pt x="682784" y="1339971"/>
                  </a:cubicBezTo>
                  <a:cubicBezTo>
                    <a:pt x="682784" y="1339971"/>
                    <a:pt x="680090" y="1331380"/>
                    <a:pt x="677396" y="1322790"/>
                  </a:cubicBezTo>
                  <a:close/>
                  <a:moveTo>
                    <a:pt x="664615" y="1316978"/>
                  </a:moveTo>
                  <a:lnTo>
                    <a:pt x="672148" y="1332420"/>
                  </a:lnTo>
                  <a:lnTo>
                    <a:pt x="671513" y="1332204"/>
                  </a:lnTo>
                  <a:cubicBezTo>
                    <a:pt x="669925" y="1331661"/>
                    <a:pt x="668338" y="1331119"/>
                    <a:pt x="668338" y="1331119"/>
                  </a:cubicBezTo>
                  <a:close/>
                  <a:moveTo>
                    <a:pt x="669070" y="1304634"/>
                  </a:moveTo>
                  <a:lnTo>
                    <a:pt x="672008" y="1305609"/>
                  </a:lnTo>
                  <a:lnTo>
                    <a:pt x="675933" y="1318126"/>
                  </a:lnTo>
                  <a:close/>
                  <a:moveTo>
                    <a:pt x="655638" y="1298575"/>
                  </a:moveTo>
                  <a:cubicBezTo>
                    <a:pt x="655638" y="1298575"/>
                    <a:pt x="657754" y="1298575"/>
                    <a:pt x="657754" y="1298575"/>
                  </a:cubicBezTo>
                  <a:cubicBezTo>
                    <a:pt x="657754" y="1298575"/>
                    <a:pt x="660929" y="1306168"/>
                    <a:pt x="663840" y="1314033"/>
                  </a:cubicBezTo>
                  <a:lnTo>
                    <a:pt x="664615" y="1316978"/>
                  </a:lnTo>
                  <a:close/>
                  <a:moveTo>
                    <a:pt x="646662" y="1289171"/>
                  </a:moveTo>
                  <a:lnTo>
                    <a:pt x="657225" y="1309688"/>
                  </a:lnTo>
                  <a:cubicBezTo>
                    <a:pt x="657225" y="1307550"/>
                    <a:pt x="655052" y="1307550"/>
                    <a:pt x="655052" y="1307550"/>
                  </a:cubicBezTo>
                  <a:close/>
                  <a:moveTo>
                    <a:pt x="655572" y="1278096"/>
                  </a:moveTo>
                  <a:lnTo>
                    <a:pt x="669070" y="1304634"/>
                  </a:lnTo>
                  <a:lnTo>
                    <a:pt x="668775" y="1304535"/>
                  </a:lnTo>
                  <a:cubicBezTo>
                    <a:pt x="667158" y="1303999"/>
                    <a:pt x="665542" y="1303462"/>
                    <a:pt x="665542" y="1303462"/>
                  </a:cubicBezTo>
                  <a:cubicBezTo>
                    <a:pt x="665542" y="1302388"/>
                    <a:pt x="661770" y="1294334"/>
                    <a:pt x="658267" y="1286281"/>
                  </a:cubicBezTo>
                  <a:close/>
                  <a:moveTo>
                    <a:pt x="650173" y="1267481"/>
                  </a:moveTo>
                  <a:lnTo>
                    <a:pt x="652610" y="1269100"/>
                  </a:lnTo>
                  <a:lnTo>
                    <a:pt x="655572" y="1278096"/>
                  </a:lnTo>
                  <a:close/>
                  <a:moveTo>
                    <a:pt x="634789" y="1266110"/>
                  </a:moveTo>
                  <a:lnTo>
                    <a:pt x="636587" y="1267733"/>
                  </a:lnTo>
                  <a:cubicBezTo>
                    <a:pt x="638217" y="1268534"/>
                    <a:pt x="639846" y="1269069"/>
                    <a:pt x="639846" y="1269069"/>
                  </a:cubicBezTo>
                  <a:cubicBezTo>
                    <a:pt x="638759" y="1270138"/>
                    <a:pt x="642561" y="1279758"/>
                    <a:pt x="646634" y="1289111"/>
                  </a:cubicBezTo>
                  <a:lnTo>
                    <a:pt x="646662" y="1289171"/>
                  </a:lnTo>
                  <a:close/>
                  <a:moveTo>
                    <a:pt x="632704" y="1262061"/>
                  </a:moveTo>
                  <a:lnTo>
                    <a:pt x="634789" y="1266110"/>
                  </a:lnTo>
                  <a:lnTo>
                    <a:pt x="633329" y="1264793"/>
                  </a:lnTo>
                  <a:close/>
                  <a:moveTo>
                    <a:pt x="639009" y="1245533"/>
                  </a:moveTo>
                  <a:lnTo>
                    <a:pt x="650173" y="1267481"/>
                  </a:lnTo>
                  <a:lnTo>
                    <a:pt x="649377" y="1266952"/>
                  </a:lnTo>
                  <a:cubicBezTo>
                    <a:pt x="647760" y="1265879"/>
                    <a:pt x="646144" y="1264805"/>
                    <a:pt x="646144" y="1264805"/>
                  </a:cubicBezTo>
                  <a:cubicBezTo>
                    <a:pt x="646144" y="1264805"/>
                    <a:pt x="643988" y="1259436"/>
                    <a:pt x="641833" y="1253798"/>
                  </a:cubicBezTo>
                  <a:close/>
                  <a:moveTo>
                    <a:pt x="636549" y="1240696"/>
                  </a:moveTo>
                  <a:lnTo>
                    <a:pt x="637522" y="1241181"/>
                  </a:lnTo>
                  <a:lnTo>
                    <a:pt x="639009" y="1245533"/>
                  </a:lnTo>
                  <a:close/>
                  <a:moveTo>
                    <a:pt x="618211" y="1204643"/>
                  </a:moveTo>
                  <a:lnTo>
                    <a:pt x="636549" y="1240696"/>
                  </a:lnTo>
                  <a:lnTo>
                    <a:pt x="633212" y="1239033"/>
                  </a:lnTo>
                  <a:cubicBezTo>
                    <a:pt x="633212" y="1239033"/>
                    <a:pt x="624590" y="1217557"/>
                    <a:pt x="624590" y="1217557"/>
                  </a:cubicBezTo>
                  <a:cubicBezTo>
                    <a:pt x="624590" y="1217557"/>
                    <a:pt x="620280" y="1215409"/>
                    <a:pt x="620280" y="1215409"/>
                  </a:cubicBezTo>
                  <a:close/>
                  <a:moveTo>
                    <a:pt x="596315" y="1193298"/>
                  </a:moveTo>
                  <a:lnTo>
                    <a:pt x="596900" y="1193523"/>
                  </a:lnTo>
                  <a:cubicBezTo>
                    <a:pt x="596900" y="1193523"/>
                    <a:pt x="608013" y="1219200"/>
                    <a:pt x="608013" y="1219200"/>
                  </a:cubicBezTo>
                  <a:close/>
                  <a:moveTo>
                    <a:pt x="610944" y="1190356"/>
                  </a:moveTo>
                  <a:lnTo>
                    <a:pt x="613814" y="1191786"/>
                  </a:lnTo>
                  <a:cubicBezTo>
                    <a:pt x="613814" y="1191786"/>
                    <a:pt x="615969" y="1197155"/>
                    <a:pt x="617855" y="1202792"/>
                  </a:cubicBezTo>
                  <a:lnTo>
                    <a:pt x="618211" y="1204643"/>
                  </a:lnTo>
                  <a:close/>
                  <a:moveTo>
                    <a:pt x="604532" y="1177750"/>
                  </a:moveTo>
                  <a:lnTo>
                    <a:pt x="610944" y="1190356"/>
                  </a:lnTo>
                  <a:lnTo>
                    <a:pt x="609503" y="1189638"/>
                  </a:lnTo>
                  <a:close/>
                  <a:moveTo>
                    <a:pt x="596737" y="1162425"/>
                  </a:moveTo>
                  <a:lnTo>
                    <a:pt x="598726" y="1163867"/>
                  </a:lnTo>
                  <a:cubicBezTo>
                    <a:pt x="598726" y="1163867"/>
                    <a:pt x="601420" y="1170310"/>
                    <a:pt x="604114" y="1176752"/>
                  </a:cubicBezTo>
                  <a:lnTo>
                    <a:pt x="604532" y="1177750"/>
                  </a:lnTo>
                  <a:close/>
                  <a:moveTo>
                    <a:pt x="574675" y="1149350"/>
                  </a:moveTo>
                  <a:cubicBezTo>
                    <a:pt x="574675" y="1149350"/>
                    <a:pt x="579019" y="1151488"/>
                    <a:pt x="579019" y="1151488"/>
                  </a:cubicBezTo>
                  <a:cubicBezTo>
                    <a:pt x="579019" y="1151488"/>
                    <a:pt x="592054" y="1172866"/>
                    <a:pt x="592054" y="1175004"/>
                  </a:cubicBezTo>
                  <a:cubicBezTo>
                    <a:pt x="592054" y="1175004"/>
                    <a:pt x="594226" y="1175004"/>
                    <a:pt x="594226" y="1175004"/>
                  </a:cubicBezTo>
                  <a:cubicBezTo>
                    <a:pt x="594226" y="1175004"/>
                    <a:pt x="611605" y="1213485"/>
                    <a:pt x="609433" y="1215623"/>
                  </a:cubicBezTo>
                  <a:cubicBezTo>
                    <a:pt x="609433" y="1215623"/>
                    <a:pt x="613777" y="1217761"/>
                    <a:pt x="613777" y="1217761"/>
                  </a:cubicBezTo>
                  <a:cubicBezTo>
                    <a:pt x="613777" y="1219898"/>
                    <a:pt x="624639" y="1243415"/>
                    <a:pt x="624639" y="1243415"/>
                  </a:cubicBezTo>
                  <a:cubicBezTo>
                    <a:pt x="624639" y="1243415"/>
                    <a:pt x="626812" y="1243415"/>
                    <a:pt x="626812" y="1243415"/>
                  </a:cubicBezTo>
                  <a:cubicBezTo>
                    <a:pt x="626812" y="1243415"/>
                    <a:pt x="628984" y="1248759"/>
                    <a:pt x="630885" y="1254104"/>
                  </a:cubicBezTo>
                  <a:lnTo>
                    <a:pt x="632704" y="1262061"/>
                  </a:lnTo>
                  <a:lnTo>
                    <a:pt x="589273" y="1177703"/>
                  </a:lnTo>
                  <a:lnTo>
                    <a:pt x="596315" y="1193298"/>
                  </a:lnTo>
                  <a:lnTo>
                    <a:pt x="591344" y="1191384"/>
                  </a:lnTo>
                  <a:cubicBezTo>
                    <a:pt x="588566" y="1190314"/>
                    <a:pt x="585788" y="1189244"/>
                    <a:pt x="585788" y="1189244"/>
                  </a:cubicBezTo>
                  <a:lnTo>
                    <a:pt x="588948" y="1177073"/>
                  </a:lnTo>
                  <a:close/>
                  <a:moveTo>
                    <a:pt x="588926" y="1147068"/>
                  </a:moveTo>
                  <a:lnTo>
                    <a:pt x="596737" y="1162425"/>
                  </a:lnTo>
                  <a:lnTo>
                    <a:pt x="595763" y="1161719"/>
                  </a:lnTo>
                  <a:cubicBezTo>
                    <a:pt x="594416" y="1160646"/>
                    <a:pt x="593338" y="1159572"/>
                    <a:pt x="594415" y="1159572"/>
                  </a:cubicBezTo>
                  <a:close/>
                  <a:moveTo>
                    <a:pt x="577291" y="1124195"/>
                  </a:moveTo>
                  <a:lnTo>
                    <a:pt x="579328" y="1125210"/>
                  </a:lnTo>
                  <a:cubicBezTo>
                    <a:pt x="579328" y="1125210"/>
                    <a:pt x="579328" y="1125210"/>
                    <a:pt x="581214" y="1129505"/>
                  </a:cubicBezTo>
                  <a:lnTo>
                    <a:pt x="588926" y="1147068"/>
                  </a:lnTo>
                  <a:close/>
                  <a:moveTo>
                    <a:pt x="555837" y="1117774"/>
                  </a:moveTo>
                  <a:lnTo>
                    <a:pt x="584200" y="1169988"/>
                  </a:lnTo>
                  <a:cubicBezTo>
                    <a:pt x="584200" y="1169988"/>
                    <a:pt x="579834" y="1167845"/>
                    <a:pt x="579834" y="1167845"/>
                  </a:cubicBezTo>
                  <a:cubicBezTo>
                    <a:pt x="579834" y="1167845"/>
                    <a:pt x="566737" y="1137841"/>
                    <a:pt x="566737" y="1137841"/>
                  </a:cubicBezTo>
                  <a:cubicBezTo>
                    <a:pt x="566737" y="1137841"/>
                    <a:pt x="564554" y="1135698"/>
                    <a:pt x="564554" y="1135698"/>
                  </a:cubicBezTo>
                  <a:cubicBezTo>
                    <a:pt x="564554" y="1135698"/>
                    <a:pt x="560734" y="1128732"/>
                    <a:pt x="557187" y="1121499"/>
                  </a:cubicBezTo>
                  <a:close/>
                  <a:moveTo>
                    <a:pt x="570707" y="1111250"/>
                  </a:moveTo>
                  <a:lnTo>
                    <a:pt x="577291" y="1124195"/>
                  </a:lnTo>
                  <a:lnTo>
                    <a:pt x="575017" y="1123062"/>
                  </a:lnTo>
                  <a:close/>
                  <a:moveTo>
                    <a:pt x="560388" y="1108075"/>
                  </a:moveTo>
                  <a:cubicBezTo>
                    <a:pt x="560388" y="1108075"/>
                    <a:pt x="577851" y="1139329"/>
                    <a:pt x="577851" y="1141413"/>
                  </a:cubicBezTo>
                  <a:close/>
                  <a:moveTo>
                    <a:pt x="549275" y="1105694"/>
                  </a:moveTo>
                  <a:lnTo>
                    <a:pt x="551458" y="1105694"/>
                  </a:lnTo>
                  <a:lnTo>
                    <a:pt x="555837" y="1117774"/>
                  </a:lnTo>
                  <a:close/>
                  <a:moveTo>
                    <a:pt x="564123" y="1098306"/>
                  </a:moveTo>
                  <a:lnTo>
                    <a:pt x="566396" y="1099438"/>
                  </a:lnTo>
                  <a:cubicBezTo>
                    <a:pt x="566396" y="1099438"/>
                    <a:pt x="566396" y="1099438"/>
                    <a:pt x="567474" y="1102391"/>
                  </a:cubicBezTo>
                  <a:lnTo>
                    <a:pt x="570707" y="1111250"/>
                  </a:lnTo>
                  <a:close/>
                  <a:moveTo>
                    <a:pt x="543719" y="1096962"/>
                  </a:moveTo>
                  <a:lnTo>
                    <a:pt x="550863" y="1109662"/>
                  </a:lnTo>
                  <a:cubicBezTo>
                    <a:pt x="550863" y="1109662"/>
                    <a:pt x="548822" y="1109662"/>
                    <a:pt x="548822" y="1109662"/>
                  </a:cubicBezTo>
                  <a:close/>
                  <a:moveTo>
                    <a:pt x="553989" y="1078384"/>
                  </a:moveTo>
                  <a:lnTo>
                    <a:pt x="564123" y="1098306"/>
                  </a:lnTo>
                  <a:lnTo>
                    <a:pt x="562085" y="1097291"/>
                  </a:lnTo>
                  <a:close/>
                  <a:moveTo>
                    <a:pt x="528199" y="1066896"/>
                  </a:moveTo>
                  <a:lnTo>
                    <a:pt x="528538" y="1067118"/>
                  </a:lnTo>
                  <a:cubicBezTo>
                    <a:pt x="530175" y="1068189"/>
                    <a:pt x="531812" y="1069261"/>
                    <a:pt x="531812" y="1069261"/>
                  </a:cubicBezTo>
                  <a:cubicBezTo>
                    <a:pt x="531812" y="1069261"/>
                    <a:pt x="542863" y="1088549"/>
                    <a:pt x="547467" y="1099097"/>
                  </a:cubicBezTo>
                  <a:lnTo>
                    <a:pt x="549275" y="1105694"/>
                  </a:lnTo>
                  <a:lnTo>
                    <a:pt x="541410" y="1091215"/>
                  </a:lnTo>
                  <a:lnTo>
                    <a:pt x="543719" y="1096962"/>
                  </a:lnTo>
                  <a:lnTo>
                    <a:pt x="536575" y="1084262"/>
                  </a:lnTo>
                  <a:lnTo>
                    <a:pt x="537633" y="1084262"/>
                  </a:lnTo>
                  <a:close/>
                  <a:moveTo>
                    <a:pt x="543019" y="1056817"/>
                  </a:moveTo>
                  <a:lnTo>
                    <a:pt x="544843" y="1058634"/>
                  </a:lnTo>
                  <a:cubicBezTo>
                    <a:pt x="544843" y="1058634"/>
                    <a:pt x="549153" y="1067761"/>
                    <a:pt x="553464" y="1077157"/>
                  </a:cubicBezTo>
                  <a:lnTo>
                    <a:pt x="553989" y="1078384"/>
                  </a:lnTo>
                  <a:close/>
                  <a:moveTo>
                    <a:pt x="522111" y="1055687"/>
                  </a:moveTo>
                  <a:lnTo>
                    <a:pt x="528199" y="1066896"/>
                  </a:lnTo>
                  <a:lnTo>
                    <a:pt x="525264" y="1064974"/>
                  </a:lnTo>
                  <a:close/>
                  <a:moveTo>
                    <a:pt x="514350" y="1041400"/>
                  </a:moveTo>
                  <a:cubicBezTo>
                    <a:pt x="514350" y="1041400"/>
                    <a:pt x="518715" y="1045686"/>
                    <a:pt x="518715" y="1045686"/>
                  </a:cubicBezTo>
                  <a:cubicBezTo>
                    <a:pt x="518715" y="1045686"/>
                    <a:pt x="520352" y="1050508"/>
                    <a:pt x="521990" y="1055330"/>
                  </a:cubicBezTo>
                  <a:lnTo>
                    <a:pt x="522111" y="1055687"/>
                  </a:lnTo>
                  <a:close/>
                  <a:moveTo>
                    <a:pt x="534090" y="1039261"/>
                  </a:moveTo>
                  <a:lnTo>
                    <a:pt x="543019" y="1056817"/>
                  </a:lnTo>
                  <a:lnTo>
                    <a:pt x="540532" y="1054339"/>
                  </a:lnTo>
                  <a:cubicBezTo>
                    <a:pt x="540532" y="1054339"/>
                    <a:pt x="537299" y="1047359"/>
                    <a:pt x="534335" y="1040111"/>
                  </a:cubicBezTo>
                  <a:close/>
                  <a:moveTo>
                    <a:pt x="525797" y="1022957"/>
                  </a:moveTo>
                  <a:lnTo>
                    <a:pt x="526522" y="1023198"/>
                  </a:lnTo>
                  <a:cubicBezTo>
                    <a:pt x="528139" y="1023735"/>
                    <a:pt x="529755" y="1024272"/>
                    <a:pt x="529755" y="1024272"/>
                  </a:cubicBezTo>
                  <a:lnTo>
                    <a:pt x="534090" y="1039261"/>
                  </a:lnTo>
                  <a:close/>
                  <a:moveTo>
                    <a:pt x="520736" y="1013007"/>
                  </a:moveTo>
                  <a:lnTo>
                    <a:pt x="525797" y="1022957"/>
                  </a:lnTo>
                  <a:lnTo>
                    <a:pt x="523289" y="1022124"/>
                  </a:lnTo>
                  <a:close/>
                  <a:moveTo>
                    <a:pt x="513967" y="999700"/>
                  </a:moveTo>
                  <a:lnTo>
                    <a:pt x="516823" y="1000648"/>
                  </a:lnTo>
                  <a:cubicBezTo>
                    <a:pt x="516823" y="1000648"/>
                    <a:pt x="518440" y="1005481"/>
                    <a:pt x="520056" y="1010581"/>
                  </a:cubicBezTo>
                  <a:lnTo>
                    <a:pt x="520736" y="1013007"/>
                  </a:lnTo>
                  <a:close/>
                  <a:moveTo>
                    <a:pt x="487363" y="982662"/>
                  </a:moveTo>
                  <a:cubicBezTo>
                    <a:pt x="487363" y="982662"/>
                    <a:pt x="506413" y="1020145"/>
                    <a:pt x="506413" y="1020145"/>
                  </a:cubicBezTo>
                  <a:cubicBezTo>
                    <a:pt x="506413" y="1020145"/>
                    <a:pt x="506413" y="1022350"/>
                    <a:pt x="506413" y="1022350"/>
                  </a:cubicBezTo>
                  <a:close/>
                  <a:moveTo>
                    <a:pt x="504593" y="981271"/>
                  </a:moveTo>
                  <a:lnTo>
                    <a:pt x="513967" y="999700"/>
                  </a:lnTo>
                  <a:lnTo>
                    <a:pt x="511166" y="998769"/>
                  </a:lnTo>
                  <a:cubicBezTo>
                    <a:pt x="510357" y="998501"/>
                    <a:pt x="510357" y="998501"/>
                    <a:pt x="510357" y="998501"/>
                  </a:cubicBezTo>
                  <a:close/>
                  <a:moveTo>
                    <a:pt x="492973" y="958426"/>
                  </a:moveTo>
                  <a:lnTo>
                    <a:pt x="493923" y="958770"/>
                  </a:lnTo>
                  <a:cubicBezTo>
                    <a:pt x="495270" y="959307"/>
                    <a:pt x="496348" y="959844"/>
                    <a:pt x="495270" y="959844"/>
                  </a:cubicBezTo>
                  <a:cubicBezTo>
                    <a:pt x="495270" y="959844"/>
                    <a:pt x="499581" y="968971"/>
                    <a:pt x="503622" y="978367"/>
                  </a:cubicBezTo>
                  <a:lnTo>
                    <a:pt x="504593" y="981271"/>
                  </a:lnTo>
                  <a:close/>
                  <a:moveTo>
                    <a:pt x="488297" y="949232"/>
                  </a:moveTo>
                  <a:lnTo>
                    <a:pt x="492973" y="958426"/>
                  </a:lnTo>
                  <a:lnTo>
                    <a:pt x="490959" y="957696"/>
                  </a:lnTo>
                  <a:close/>
                  <a:moveTo>
                    <a:pt x="474663" y="938213"/>
                  </a:moveTo>
                  <a:lnTo>
                    <a:pt x="558245" y="1108076"/>
                  </a:lnTo>
                  <a:cubicBezTo>
                    <a:pt x="560388" y="1108076"/>
                    <a:pt x="543243" y="1082274"/>
                    <a:pt x="543243" y="1080124"/>
                  </a:cubicBezTo>
                  <a:cubicBezTo>
                    <a:pt x="543243" y="1080124"/>
                    <a:pt x="528241" y="1047871"/>
                    <a:pt x="528241" y="1047871"/>
                  </a:cubicBezTo>
                  <a:cubicBezTo>
                    <a:pt x="528241" y="1047871"/>
                    <a:pt x="526098" y="1045721"/>
                    <a:pt x="526098" y="1045721"/>
                  </a:cubicBezTo>
                  <a:cubicBezTo>
                    <a:pt x="515382" y="1022069"/>
                    <a:pt x="515382" y="1022069"/>
                    <a:pt x="515382" y="1022069"/>
                  </a:cubicBezTo>
                  <a:cubicBezTo>
                    <a:pt x="515382" y="1022069"/>
                    <a:pt x="508953" y="1019919"/>
                    <a:pt x="508953" y="1019919"/>
                  </a:cubicBezTo>
                  <a:cubicBezTo>
                    <a:pt x="508953" y="1019919"/>
                    <a:pt x="502523" y="1000568"/>
                    <a:pt x="502523" y="1000568"/>
                  </a:cubicBezTo>
                  <a:cubicBezTo>
                    <a:pt x="504667" y="1000568"/>
                    <a:pt x="500380" y="998417"/>
                    <a:pt x="500380" y="998417"/>
                  </a:cubicBezTo>
                  <a:cubicBezTo>
                    <a:pt x="502523" y="996267"/>
                    <a:pt x="483235" y="964015"/>
                    <a:pt x="485378" y="961865"/>
                  </a:cubicBezTo>
                  <a:cubicBezTo>
                    <a:pt x="485378" y="961865"/>
                    <a:pt x="481092" y="959715"/>
                    <a:pt x="481092" y="959715"/>
                  </a:cubicBezTo>
                  <a:cubicBezTo>
                    <a:pt x="481092" y="959715"/>
                    <a:pt x="474663" y="940363"/>
                    <a:pt x="474663" y="940363"/>
                  </a:cubicBezTo>
                  <a:cubicBezTo>
                    <a:pt x="474663" y="940363"/>
                    <a:pt x="474663" y="938213"/>
                    <a:pt x="474663" y="938213"/>
                  </a:cubicBezTo>
                  <a:close/>
                  <a:moveTo>
                    <a:pt x="464084" y="937693"/>
                  </a:moveTo>
                  <a:lnTo>
                    <a:pt x="471488" y="952500"/>
                  </a:lnTo>
                  <a:cubicBezTo>
                    <a:pt x="471488" y="952500"/>
                    <a:pt x="469355" y="952500"/>
                    <a:pt x="469355" y="952500"/>
                  </a:cubicBezTo>
                  <a:close/>
                  <a:moveTo>
                    <a:pt x="456556" y="922636"/>
                  </a:moveTo>
                  <a:lnTo>
                    <a:pt x="463755" y="936768"/>
                  </a:lnTo>
                  <a:lnTo>
                    <a:pt x="464084" y="937693"/>
                  </a:lnTo>
                  <a:close/>
                  <a:moveTo>
                    <a:pt x="456555" y="922635"/>
                  </a:moveTo>
                  <a:lnTo>
                    <a:pt x="456555" y="922635"/>
                  </a:lnTo>
                  <a:lnTo>
                    <a:pt x="456556" y="922636"/>
                  </a:lnTo>
                  <a:close/>
                  <a:moveTo>
                    <a:pt x="474135" y="921390"/>
                  </a:moveTo>
                  <a:lnTo>
                    <a:pt x="474794" y="921992"/>
                  </a:lnTo>
                  <a:cubicBezTo>
                    <a:pt x="476411" y="922797"/>
                    <a:pt x="478027" y="923334"/>
                    <a:pt x="478027" y="923334"/>
                  </a:cubicBezTo>
                  <a:cubicBezTo>
                    <a:pt x="478027" y="923334"/>
                    <a:pt x="481799" y="931388"/>
                    <a:pt x="485302" y="939710"/>
                  </a:cubicBezTo>
                  <a:lnTo>
                    <a:pt x="488297" y="949232"/>
                  </a:lnTo>
                  <a:close/>
                  <a:moveTo>
                    <a:pt x="447675" y="909638"/>
                  </a:moveTo>
                  <a:cubicBezTo>
                    <a:pt x="447675" y="911781"/>
                    <a:pt x="469900" y="948215"/>
                    <a:pt x="467677" y="952501"/>
                  </a:cubicBezTo>
                  <a:close/>
                  <a:moveTo>
                    <a:pt x="467921" y="909173"/>
                  </a:moveTo>
                  <a:lnTo>
                    <a:pt x="474135" y="921390"/>
                  </a:lnTo>
                  <a:lnTo>
                    <a:pt x="471561" y="919039"/>
                  </a:lnTo>
                  <a:close/>
                  <a:moveTo>
                    <a:pt x="445030" y="888473"/>
                  </a:moveTo>
                  <a:lnTo>
                    <a:pt x="452438" y="903288"/>
                  </a:lnTo>
                  <a:cubicBezTo>
                    <a:pt x="452438" y="903288"/>
                    <a:pt x="450321" y="901171"/>
                    <a:pt x="450321" y="901171"/>
                  </a:cubicBezTo>
                  <a:close/>
                  <a:moveTo>
                    <a:pt x="436554" y="882633"/>
                  </a:moveTo>
                  <a:lnTo>
                    <a:pt x="456555" y="922635"/>
                  </a:lnTo>
                  <a:lnTo>
                    <a:pt x="454422" y="920502"/>
                  </a:lnTo>
                  <a:cubicBezTo>
                    <a:pt x="454422" y="920502"/>
                    <a:pt x="442423" y="897703"/>
                    <a:pt x="437323" y="885404"/>
                  </a:cubicBezTo>
                  <a:close/>
                  <a:moveTo>
                    <a:pt x="453654" y="881125"/>
                  </a:moveTo>
                  <a:lnTo>
                    <a:pt x="456474" y="882530"/>
                  </a:lnTo>
                  <a:cubicBezTo>
                    <a:pt x="456474" y="882530"/>
                    <a:pt x="460785" y="891657"/>
                    <a:pt x="464826" y="900784"/>
                  </a:cubicBezTo>
                  <a:lnTo>
                    <a:pt x="467921" y="909173"/>
                  </a:lnTo>
                  <a:close/>
                  <a:moveTo>
                    <a:pt x="434156" y="877838"/>
                  </a:moveTo>
                  <a:lnTo>
                    <a:pt x="435223" y="877838"/>
                  </a:lnTo>
                  <a:lnTo>
                    <a:pt x="436554" y="882633"/>
                  </a:lnTo>
                  <a:close/>
                  <a:moveTo>
                    <a:pt x="438327" y="875066"/>
                  </a:moveTo>
                  <a:lnTo>
                    <a:pt x="439738" y="875771"/>
                  </a:lnTo>
                  <a:cubicBezTo>
                    <a:pt x="439738" y="875771"/>
                    <a:pt x="442384" y="882121"/>
                    <a:pt x="445030" y="888471"/>
                  </a:cubicBezTo>
                  <a:lnTo>
                    <a:pt x="445030" y="888473"/>
                  </a:lnTo>
                  <a:close/>
                  <a:moveTo>
                    <a:pt x="448659" y="871304"/>
                  </a:moveTo>
                  <a:lnTo>
                    <a:pt x="453654" y="881125"/>
                  </a:lnTo>
                  <a:lnTo>
                    <a:pt x="452163" y="880382"/>
                  </a:lnTo>
                  <a:close/>
                  <a:moveTo>
                    <a:pt x="432329" y="863071"/>
                  </a:moveTo>
                  <a:lnTo>
                    <a:pt x="438327" y="875066"/>
                  </a:lnTo>
                  <a:lnTo>
                    <a:pt x="435504" y="873655"/>
                  </a:lnTo>
                  <a:close/>
                  <a:moveTo>
                    <a:pt x="427038" y="852488"/>
                  </a:moveTo>
                  <a:cubicBezTo>
                    <a:pt x="427038" y="852488"/>
                    <a:pt x="429154" y="852488"/>
                    <a:pt x="429154" y="852488"/>
                  </a:cubicBezTo>
                  <a:lnTo>
                    <a:pt x="432329" y="863070"/>
                  </a:lnTo>
                  <a:close/>
                  <a:moveTo>
                    <a:pt x="438291" y="850921"/>
                  </a:moveTo>
                  <a:lnTo>
                    <a:pt x="441386" y="852463"/>
                  </a:lnTo>
                  <a:cubicBezTo>
                    <a:pt x="441386" y="853537"/>
                    <a:pt x="444081" y="859980"/>
                    <a:pt x="446775" y="866423"/>
                  </a:cubicBezTo>
                  <a:lnTo>
                    <a:pt x="448659" y="871304"/>
                  </a:lnTo>
                  <a:close/>
                  <a:moveTo>
                    <a:pt x="418157" y="845840"/>
                  </a:moveTo>
                  <a:lnTo>
                    <a:pt x="434156" y="877838"/>
                  </a:lnTo>
                  <a:lnTo>
                    <a:pt x="433090" y="877838"/>
                  </a:lnTo>
                  <a:cubicBezTo>
                    <a:pt x="433090" y="877838"/>
                    <a:pt x="429357" y="869838"/>
                    <a:pt x="425624" y="861839"/>
                  </a:cubicBezTo>
                  <a:close/>
                  <a:moveTo>
                    <a:pt x="434888" y="844231"/>
                  </a:moveTo>
                  <a:lnTo>
                    <a:pt x="438291" y="850921"/>
                  </a:lnTo>
                  <a:lnTo>
                    <a:pt x="437076" y="850315"/>
                  </a:lnTo>
                  <a:close/>
                  <a:moveTo>
                    <a:pt x="411544" y="832614"/>
                  </a:moveTo>
                  <a:lnTo>
                    <a:pt x="418157" y="845840"/>
                  </a:lnTo>
                  <a:lnTo>
                    <a:pt x="416024" y="843707"/>
                  </a:lnTo>
                  <a:close/>
                  <a:moveTo>
                    <a:pt x="413768" y="823953"/>
                  </a:moveTo>
                  <a:lnTo>
                    <a:pt x="420688" y="835025"/>
                  </a:lnTo>
                  <a:cubicBezTo>
                    <a:pt x="420688" y="835025"/>
                    <a:pt x="418420" y="835025"/>
                    <a:pt x="418420" y="835025"/>
                  </a:cubicBezTo>
                  <a:close/>
                  <a:moveTo>
                    <a:pt x="403225" y="815975"/>
                  </a:moveTo>
                  <a:cubicBezTo>
                    <a:pt x="403225" y="815975"/>
                    <a:pt x="406958" y="822908"/>
                    <a:pt x="410424" y="829841"/>
                  </a:cubicBezTo>
                  <a:lnTo>
                    <a:pt x="411544" y="832614"/>
                  </a:lnTo>
                  <a:close/>
                  <a:moveTo>
                    <a:pt x="419766" y="814500"/>
                  </a:moveTo>
                  <a:lnTo>
                    <a:pt x="420911" y="814880"/>
                  </a:lnTo>
                  <a:cubicBezTo>
                    <a:pt x="422527" y="815417"/>
                    <a:pt x="424144" y="815954"/>
                    <a:pt x="424144" y="815954"/>
                  </a:cubicBezTo>
                  <a:cubicBezTo>
                    <a:pt x="424144" y="815954"/>
                    <a:pt x="427377" y="824007"/>
                    <a:pt x="430610" y="832329"/>
                  </a:cubicBezTo>
                  <a:lnTo>
                    <a:pt x="434888" y="844231"/>
                  </a:lnTo>
                  <a:close/>
                  <a:moveTo>
                    <a:pt x="404813" y="809625"/>
                  </a:moveTo>
                  <a:cubicBezTo>
                    <a:pt x="404813" y="809625"/>
                    <a:pt x="407081" y="809625"/>
                    <a:pt x="407081" y="809625"/>
                  </a:cubicBezTo>
                  <a:cubicBezTo>
                    <a:pt x="407081" y="809625"/>
                    <a:pt x="409916" y="815446"/>
                    <a:pt x="412750" y="821531"/>
                  </a:cubicBezTo>
                  <a:lnTo>
                    <a:pt x="413768" y="823953"/>
                  </a:lnTo>
                  <a:close/>
                  <a:moveTo>
                    <a:pt x="415435" y="805986"/>
                  </a:moveTo>
                  <a:lnTo>
                    <a:pt x="419766" y="814500"/>
                  </a:lnTo>
                  <a:lnTo>
                    <a:pt x="417678" y="813806"/>
                  </a:lnTo>
                  <a:close/>
                  <a:moveTo>
                    <a:pt x="373063" y="755650"/>
                  </a:moveTo>
                  <a:cubicBezTo>
                    <a:pt x="373063" y="757798"/>
                    <a:pt x="390526" y="790015"/>
                    <a:pt x="390526" y="790015"/>
                  </a:cubicBezTo>
                  <a:cubicBezTo>
                    <a:pt x="390526" y="790015"/>
                    <a:pt x="390526" y="792163"/>
                    <a:pt x="390526" y="792163"/>
                  </a:cubicBezTo>
                  <a:close/>
                  <a:moveTo>
                    <a:pt x="339030" y="689174"/>
                  </a:moveTo>
                  <a:lnTo>
                    <a:pt x="342900" y="696913"/>
                  </a:lnTo>
                  <a:cubicBezTo>
                    <a:pt x="342900" y="696913"/>
                    <a:pt x="340783" y="694796"/>
                    <a:pt x="340783" y="694796"/>
                  </a:cubicBezTo>
                  <a:close/>
                  <a:moveTo>
                    <a:pt x="334467" y="664420"/>
                  </a:moveTo>
                  <a:lnTo>
                    <a:pt x="341313" y="674688"/>
                  </a:lnTo>
                  <a:cubicBezTo>
                    <a:pt x="341313" y="674688"/>
                    <a:pt x="339045" y="674688"/>
                    <a:pt x="339045" y="674688"/>
                  </a:cubicBezTo>
                  <a:close/>
                  <a:moveTo>
                    <a:pt x="323850" y="658813"/>
                  </a:moveTo>
                  <a:cubicBezTo>
                    <a:pt x="323850" y="658813"/>
                    <a:pt x="334565" y="679053"/>
                    <a:pt x="339030" y="689174"/>
                  </a:cubicBezTo>
                  <a:lnTo>
                    <a:pt x="339030" y="689174"/>
                  </a:lnTo>
                  <a:close/>
                  <a:moveTo>
                    <a:pt x="325438" y="650875"/>
                  </a:moveTo>
                  <a:cubicBezTo>
                    <a:pt x="325438" y="650875"/>
                    <a:pt x="327706" y="650875"/>
                    <a:pt x="327706" y="650875"/>
                  </a:cubicBezTo>
                  <a:cubicBezTo>
                    <a:pt x="327706" y="650875"/>
                    <a:pt x="330541" y="656287"/>
                    <a:pt x="333375" y="661970"/>
                  </a:cubicBezTo>
                  <a:lnTo>
                    <a:pt x="334467" y="664420"/>
                  </a:lnTo>
                  <a:close/>
                  <a:moveTo>
                    <a:pt x="290513" y="560388"/>
                  </a:moveTo>
                  <a:cubicBezTo>
                    <a:pt x="290513" y="560388"/>
                    <a:pt x="301289" y="564683"/>
                    <a:pt x="301289" y="564683"/>
                  </a:cubicBezTo>
                  <a:cubicBezTo>
                    <a:pt x="299134" y="566831"/>
                    <a:pt x="314221" y="605488"/>
                    <a:pt x="314221" y="605488"/>
                  </a:cubicBezTo>
                  <a:cubicBezTo>
                    <a:pt x="314221" y="605488"/>
                    <a:pt x="322843" y="609783"/>
                    <a:pt x="322843" y="609783"/>
                  </a:cubicBezTo>
                  <a:cubicBezTo>
                    <a:pt x="320687" y="609783"/>
                    <a:pt x="331464" y="637702"/>
                    <a:pt x="331464" y="637702"/>
                  </a:cubicBezTo>
                  <a:cubicBezTo>
                    <a:pt x="331464" y="637702"/>
                    <a:pt x="337930" y="641997"/>
                    <a:pt x="337930" y="641997"/>
                  </a:cubicBezTo>
                  <a:cubicBezTo>
                    <a:pt x="337930" y="641997"/>
                    <a:pt x="337930" y="641997"/>
                    <a:pt x="346552" y="669916"/>
                  </a:cubicBezTo>
                  <a:cubicBezTo>
                    <a:pt x="346552" y="669916"/>
                    <a:pt x="353018" y="674211"/>
                    <a:pt x="353018" y="674211"/>
                  </a:cubicBezTo>
                  <a:cubicBezTo>
                    <a:pt x="353018" y="676359"/>
                    <a:pt x="363794" y="702130"/>
                    <a:pt x="363794" y="702130"/>
                  </a:cubicBezTo>
                  <a:cubicBezTo>
                    <a:pt x="363794" y="702130"/>
                    <a:pt x="370260" y="706425"/>
                    <a:pt x="370260" y="706425"/>
                  </a:cubicBezTo>
                  <a:cubicBezTo>
                    <a:pt x="370260" y="706425"/>
                    <a:pt x="383192" y="738640"/>
                    <a:pt x="383192" y="740787"/>
                  </a:cubicBezTo>
                  <a:cubicBezTo>
                    <a:pt x="383192" y="740787"/>
                    <a:pt x="387503" y="742935"/>
                    <a:pt x="387503" y="742935"/>
                  </a:cubicBezTo>
                  <a:cubicBezTo>
                    <a:pt x="387503" y="742935"/>
                    <a:pt x="406901" y="781592"/>
                    <a:pt x="406901" y="781592"/>
                  </a:cubicBezTo>
                  <a:cubicBezTo>
                    <a:pt x="406901" y="781592"/>
                    <a:pt x="409056" y="783740"/>
                    <a:pt x="409056" y="783740"/>
                  </a:cubicBezTo>
                  <a:cubicBezTo>
                    <a:pt x="409056" y="783740"/>
                    <a:pt x="411212" y="791256"/>
                    <a:pt x="413367" y="798773"/>
                  </a:cubicBezTo>
                  <a:lnTo>
                    <a:pt x="415435" y="805986"/>
                  </a:lnTo>
                  <a:close/>
                  <a:moveTo>
                    <a:pt x="276225" y="555625"/>
                  </a:moveTo>
                  <a:cubicBezTo>
                    <a:pt x="276225" y="555625"/>
                    <a:pt x="278266" y="555625"/>
                    <a:pt x="278266" y="555625"/>
                  </a:cubicBezTo>
                  <a:cubicBezTo>
                    <a:pt x="278266" y="555625"/>
                    <a:pt x="278266" y="555625"/>
                    <a:pt x="290513" y="581025"/>
                  </a:cubicBezTo>
                  <a:close/>
                  <a:moveTo>
                    <a:pt x="281113" y="531574"/>
                  </a:moveTo>
                  <a:lnTo>
                    <a:pt x="287338" y="542925"/>
                  </a:lnTo>
                  <a:cubicBezTo>
                    <a:pt x="287338" y="542925"/>
                    <a:pt x="283020" y="540785"/>
                    <a:pt x="283020" y="540785"/>
                  </a:cubicBezTo>
                  <a:close/>
                  <a:moveTo>
                    <a:pt x="273473" y="517641"/>
                  </a:moveTo>
                  <a:lnTo>
                    <a:pt x="274384" y="518319"/>
                  </a:lnTo>
                  <a:cubicBezTo>
                    <a:pt x="276543" y="519923"/>
                    <a:pt x="278702" y="521528"/>
                    <a:pt x="278702" y="521528"/>
                  </a:cubicBezTo>
                  <a:cubicBezTo>
                    <a:pt x="278702" y="521528"/>
                    <a:pt x="279781" y="525808"/>
                    <a:pt x="280861" y="530354"/>
                  </a:cubicBezTo>
                  <a:lnTo>
                    <a:pt x="281113" y="531574"/>
                  </a:lnTo>
                  <a:close/>
                  <a:moveTo>
                    <a:pt x="267335" y="506450"/>
                  </a:moveTo>
                  <a:lnTo>
                    <a:pt x="273473" y="517641"/>
                  </a:lnTo>
                  <a:lnTo>
                    <a:pt x="270066" y="515109"/>
                  </a:lnTo>
                  <a:close/>
                  <a:moveTo>
                    <a:pt x="254283" y="500628"/>
                  </a:moveTo>
                  <a:lnTo>
                    <a:pt x="271463" y="534988"/>
                  </a:lnTo>
                  <a:cubicBezTo>
                    <a:pt x="271463" y="534988"/>
                    <a:pt x="267167" y="526934"/>
                    <a:pt x="262872" y="518611"/>
                  </a:cubicBezTo>
                  <a:close/>
                  <a:moveTo>
                    <a:pt x="254272" y="500605"/>
                  </a:moveTo>
                  <a:lnTo>
                    <a:pt x="254283" y="500628"/>
                  </a:lnTo>
                  <a:lnTo>
                    <a:pt x="254280" y="500623"/>
                  </a:lnTo>
                  <a:close/>
                  <a:moveTo>
                    <a:pt x="250426" y="475615"/>
                  </a:moveTo>
                  <a:lnTo>
                    <a:pt x="253873" y="477665"/>
                  </a:lnTo>
                  <a:cubicBezTo>
                    <a:pt x="256572" y="479270"/>
                    <a:pt x="259271" y="480874"/>
                    <a:pt x="259271" y="480874"/>
                  </a:cubicBezTo>
                  <a:cubicBezTo>
                    <a:pt x="259271" y="480874"/>
                    <a:pt x="261970" y="489433"/>
                    <a:pt x="264668" y="497992"/>
                  </a:cubicBezTo>
                  <a:lnTo>
                    <a:pt x="267335" y="506450"/>
                  </a:lnTo>
                  <a:close/>
                  <a:moveTo>
                    <a:pt x="247815" y="470854"/>
                  </a:moveTo>
                  <a:lnTo>
                    <a:pt x="250426" y="475615"/>
                  </a:lnTo>
                  <a:lnTo>
                    <a:pt x="248476" y="474455"/>
                  </a:lnTo>
                  <a:close/>
                  <a:moveTo>
                    <a:pt x="234950" y="461963"/>
                  </a:moveTo>
                  <a:cubicBezTo>
                    <a:pt x="234950" y="461963"/>
                    <a:pt x="237098" y="464111"/>
                    <a:pt x="237098" y="464111"/>
                  </a:cubicBezTo>
                  <a:cubicBezTo>
                    <a:pt x="236024" y="464111"/>
                    <a:pt x="240319" y="472702"/>
                    <a:pt x="244884" y="481561"/>
                  </a:cubicBezTo>
                  <a:lnTo>
                    <a:pt x="254272" y="500605"/>
                  </a:lnTo>
                  <a:close/>
                  <a:moveTo>
                    <a:pt x="233363" y="444500"/>
                  </a:moveTo>
                  <a:cubicBezTo>
                    <a:pt x="233363" y="444500"/>
                    <a:pt x="233363" y="444500"/>
                    <a:pt x="244158" y="450919"/>
                  </a:cubicBezTo>
                  <a:cubicBezTo>
                    <a:pt x="244158" y="450919"/>
                    <a:pt x="245237" y="456803"/>
                    <a:pt x="246317" y="462687"/>
                  </a:cubicBezTo>
                  <a:lnTo>
                    <a:pt x="247815" y="470854"/>
                  </a:lnTo>
                  <a:close/>
                  <a:moveTo>
                    <a:pt x="221124" y="412357"/>
                  </a:moveTo>
                  <a:lnTo>
                    <a:pt x="228601" y="427038"/>
                  </a:lnTo>
                  <a:cubicBezTo>
                    <a:pt x="228601" y="427038"/>
                    <a:pt x="222141" y="422746"/>
                    <a:pt x="222141" y="422746"/>
                  </a:cubicBezTo>
                  <a:close/>
                  <a:moveTo>
                    <a:pt x="212968" y="396343"/>
                  </a:moveTo>
                  <a:lnTo>
                    <a:pt x="214604" y="396995"/>
                  </a:lnTo>
                  <a:cubicBezTo>
                    <a:pt x="217296" y="398068"/>
                    <a:pt x="219987" y="399141"/>
                    <a:pt x="219987" y="399141"/>
                  </a:cubicBezTo>
                  <a:cubicBezTo>
                    <a:pt x="218911" y="400214"/>
                    <a:pt x="219988" y="406115"/>
                    <a:pt x="221064" y="411748"/>
                  </a:cubicBezTo>
                  <a:lnTo>
                    <a:pt x="221124" y="412357"/>
                  </a:lnTo>
                  <a:close/>
                  <a:moveTo>
                    <a:pt x="191702" y="373877"/>
                  </a:moveTo>
                  <a:lnTo>
                    <a:pt x="200026" y="390525"/>
                  </a:lnTo>
                  <a:cubicBezTo>
                    <a:pt x="200026" y="390525"/>
                    <a:pt x="197985" y="388327"/>
                    <a:pt x="197985" y="388327"/>
                  </a:cubicBezTo>
                  <a:cubicBezTo>
                    <a:pt x="197985" y="388327"/>
                    <a:pt x="194923" y="381733"/>
                    <a:pt x="192116" y="375138"/>
                  </a:cubicBezTo>
                  <a:close/>
                  <a:moveTo>
                    <a:pt x="195490" y="362025"/>
                  </a:moveTo>
                  <a:lnTo>
                    <a:pt x="212968" y="396343"/>
                  </a:lnTo>
                  <a:lnTo>
                    <a:pt x="209221" y="394849"/>
                  </a:lnTo>
                  <a:cubicBezTo>
                    <a:pt x="209221" y="393776"/>
                    <a:pt x="204914" y="383583"/>
                    <a:pt x="200607" y="373658"/>
                  </a:cubicBezTo>
                  <a:close/>
                  <a:moveTo>
                    <a:pt x="185738" y="361950"/>
                  </a:moveTo>
                  <a:cubicBezTo>
                    <a:pt x="185738" y="361950"/>
                    <a:pt x="187779" y="361950"/>
                    <a:pt x="187779" y="361950"/>
                  </a:cubicBezTo>
                  <a:lnTo>
                    <a:pt x="191702" y="373877"/>
                  </a:lnTo>
                  <a:close/>
                  <a:moveTo>
                    <a:pt x="191317" y="353831"/>
                  </a:moveTo>
                  <a:lnTo>
                    <a:pt x="191994" y="354077"/>
                  </a:lnTo>
                  <a:lnTo>
                    <a:pt x="195490" y="362025"/>
                  </a:lnTo>
                  <a:close/>
                  <a:moveTo>
                    <a:pt x="178719" y="329095"/>
                  </a:moveTo>
                  <a:lnTo>
                    <a:pt x="191317" y="353831"/>
                  </a:lnTo>
                  <a:lnTo>
                    <a:pt x="189033" y="353004"/>
                  </a:lnTo>
                  <a:cubicBezTo>
                    <a:pt x="187687" y="352467"/>
                    <a:pt x="186611" y="351931"/>
                    <a:pt x="187687" y="351931"/>
                  </a:cubicBezTo>
                  <a:cubicBezTo>
                    <a:pt x="187687" y="350858"/>
                    <a:pt x="184457" y="342811"/>
                    <a:pt x="181227" y="335032"/>
                  </a:cubicBezTo>
                  <a:close/>
                  <a:moveTo>
                    <a:pt x="179388" y="323850"/>
                  </a:moveTo>
                  <a:lnTo>
                    <a:pt x="200026" y="361950"/>
                  </a:lnTo>
                  <a:cubicBezTo>
                    <a:pt x="200026" y="361950"/>
                    <a:pt x="197962" y="359833"/>
                    <a:pt x="197962" y="359833"/>
                  </a:cubicBezTo>
                  <a:cubicBezTo>
                    <a:pt x="197962" y="357717"/>
                    <a:pt x="179388" y="323850"/>
                    <a:pt x="179388" y="323850"/>
                  </a:cubicBezTo>
                  <a:close/>
                  <a:moveTo>
                    <a:pt x="173772" y="319381"/>
                  </a:moveTo>
                  <a:lnTo>
                    <a:pt x="174767" y="319742"/>
                  </a:lnTo>
                  <a:lnTo>
                    <a:pt x="178719" y="329095"/>
                  </a:lnTo>
                  <a:close/>
                  <a:moveTo>
                    <a:pt x="165194" y="302539"/>
                  </a:moveTo>
                  <a:lnTo>
                    <a:pt x="173772" y="319381"/>
                  </a:lnTo>
                  <a:lnTo>
                    <a:pt x="171806" y="318669"/>
                  </a:lnTo>
                  <a:cubicBezTo>
                    <a:pt x="170461" y="318132"/>
                    <a:pt x="169384" y="317596"/>
                    <a:pt x="170460" y="317596"/>
                  </a:cubicBezTo>
                  <a:cubicBezTo>
                    <a:pt x="170460" y="316523"/>
                    <a:pt x="168307" y="310622"/>
                    <a:pt x="166154" y="304989"/>
                  </a:cubicBezTo>
                  <a:close/>
                  <a:moveTo>
                    <a:pt x="160499" y="293319"/>
                  </a:moveTo>
                  <a:lnTo>
                    <a:pt x="161847" y="293991"/>
                  </a:lnTo>
                  <a:lnTo>
                    <a:pt x="165194" y="302539"/>
                  </a:lnTo>
                  <a:close/>
                  <a:moveTo>
                    <a:pt x="142838" y="258642"/>
                  </a:moveTo>
                  <a:lnTo>
                    <a:pt x="160499" y="293319"/>
                  </a:lnTo>
                  <a:lnTo>
                    <a:pt x="157540" y="291845"/>
                  </a:lnTo>
                  <a:cubicBezTo>
                    <a:pt x="157540" y="290772"/>
                    <a:pt x="153234" y="281115"/>
                    <a:pt x="148927" y="271727"/>
                  </a:cubicBezTo>
                  <a:close/>
                  <a:moveTo>
                    <a:pt x="131763" y="257175"/>
                  </a:moveTo>
                  <a:cubicBezTo>
                    <a:pt x="131763" y="257175"/>
                    <a:pt x="131763" y="257175"/>
                    <a:pt x="133935" y="257175"/>
                  </a:cubicBezTo>
                  <a:cubicBezTo>
                    <a:pt x="133935" y="259305"/>
                    <a:pt x="155659" y="301918"/>
                    <a:pt x="155659" y="301918"/>
                  </a:cubicBezTo>
                  <a:cubicBezTo>
                    <a:pt x="155659" y="301918"/>
                    <a:pt x="157831" y="301918"/>
                    <a:pt x="157831" y="301918"/>
                  </a:cubicBezTo>
                  <a:cubicBezTo>
                    <a:pt x="157831" y="301918"/>
                    <a:pt x="173038" y="336007"/>
                    <a:pt x="173038" y="338138"/>
                  </a:cubicBezTo>
                  <a:close/>
                  <a:moveTo>
                    <a:pt x="139830" y="252736"/>
                  </a:moveTo>
                  <a:lnTo>
                    <a:pt x="140314" y="253218"/>
                  </a:lnTo>
                  <a:lnTo>
                    <a:pt x="142838" y="258642"/>
                  </a:lnTo>
                  <a:close/>
                  <a:moveTo>
                    <a:pt x="129178" y="231821"/>
                  </a:moveTo>
                  <a:lnTo>
                    <a:pt x="139830" y="252736"/>
                  </a:lnTo>
                  <a:lnTo>
                    <a:pt x="136007" y="248927"/>
                  </a:lnTo>
                  <a:cubicBezTo>
                    <a:pt x="136007" y="248927"/>
                    <a:pt x="133315" y="242489"/>
                    <a:pt x="130624" y="235783"/>
                  </a:cubicBezTo>
                  <a:close/>
                  <a:moveTo>
                    <a:pt x="123365" y="220407"/>
                  </a:moveTo>
                  <a:lnTo>
                    <a:pt x="125240" y="221030"/>
                  </a:lnTo>
                  <a:lnTo>
                    <a:pt x="129178" y="231821"/>
                  </a:lnTo>
                  <a:close/>
                  <a:moveTo>
                    <a:pt x="107950" y="206375"/>
                  </a:moveTo>
                  <a:lnTo>
                    <a:pt x="120650" y="228600"/>
                  </a:lnTo>
                  <a:cubicBezTo>
                    <a:pt x="120650" y="228600"/>
                    <a:pt x="118533" y="228600"/>
                    <a:pt x="118533" y="228600"/>
                  </a:cubicBezTo>
                  <a:cubicBezTo>
                    <a:pt x="118533" y="228600"/>
                    <a:pt x="107950" y="206375"/>
                    <a:pt x="107950" y="206375"/>
                  </a:cubicBezTo>
                  <a:close/>
                  <a:moveTo>
                    <a:pt x="87733" y="200865"/>
                  </a:moveTo>
                  <a:lnTo>
                    <a:pt x="95251" y="215900"/>
                  </a:lnTo>
                  <a:cubicBezTo>
                    <a:pt x="95251" y="215900"/>
                    <a:pt x="93103" y="213752"/>
                    <a:pt x="93103" y="213752"/>
                  </a:cubicBezTo>
                  <a:close/>
                  <a:moveTo>
                    <a:pt x="78068" y="181535"/>
                  </a:moveTo>
                  <a:cubicBezTo>
                    <a:pt x="78068" y="181535"/>
                    <a:pt x="82364" y="189589"/>
                    <a:pt x="86391" y="197644"/>
                  </a:cubicBezTo>
                  <a:lnTo>
                    <a:pt x="87733" y="200865"/>
                  </a:lnTo>
                  <a:close/>
                  <a:moveTo>
                    <a:pt x="99872" y="174280"/>
                  </a:moveTo>
                  <a:lnTo>
                    <a:pt x="123365" y="220407"/>
                  </a:lnTo>
                  <a:lnTo>
                    <a:pt x="122010" y="219957"/>
                  </a:lnTo>
                  <a:cubicBezTo>
                    <a:pt x="120395" y="219420"/>
                    <a:pt x="118780" y="218884"/>
                    <a:pt x="118780" y="218884"/>
                  </a:cubicBezTo>
                  <a:cubicBezTo>
                    <a:pt x="120933" y="218884"/>
                    <a:pt x="110167" y="195279"/>
                    <a:pt x="110167" y="195279"/>
                  </a:cubicBezTo>
                  <a:cubicBezTo>
                    <a:pt x="110167" y="195279"/>
                    <a:pt x="105860" y="190987"/>
                    <a:pt x="105860" y="190987"/>
                  </a:cubicBezTo>
                  <a:cubicBezTo>
                    <a:pt x="105860" y="190987"/>
                    <a:pt x="103168" y="183476"/>
                    <a:pt x="100477" y="175965"/>
                  </a:cubicBezTo>
                  <a:close/>
                  <a:moveTo>
                    <a:pt x="92671" y="160139"/>
                  </a:moveTo>
                  <a:lnTo>
                    <a:pt x="95093" y="160944"/>
                  </a:lnTo>
                  <a:lnTo>
                    <a:pt x="99872" y="174280"/>
                  </a:lnTo>
                  <a:close/>
                  <a:moveTo>
                    <a:pt x="58738" y="142875"/>
                  </a:moveTo>
                  <a:lnTo>
                    <a:pt x="78068" y="181535"/>
                  </a:lnTo>
                  <a:lnTo>
                    <a:pt x="73773" y="179387"/>
                  </a:lnTo>
                  <a:cubicBezTo>
                    <a:pt x="75920" y="177240"/>
                    <a:pt x="58738" y="145023"/>
                    <a:pt x="58738" y="145023"/>
                  </a:cubicBezTo>
                  <a:cubicBezTo>
                    <a:pt x="58738" y="145023"/>
                    <a:pt x="58738" y="142875"/>
                    <a:pt x="58738" y="142875"/>
                  </a:cubicBezTo>
                  <a:close/>
                  <a:moveTo>
                    <a:pt x="81683" y="138564"/>
                  </a:moveTo>
                  <a:lnTo>
                    <a:pt x="92671" y="160139"/>
                  </a:lnTo>
                  <a:lnTo>
                    <a:pt x="91863" y="159871"/>
                  </a:lnTo>
                  <a:cubicBezTo>
                    <a:pt x="90248" y="159334"/>
                    <a:pt x="88633" y="158798"/>
                    <a:pt x="88633" y="158798"/>
                  </a:cubicBezTo>
                  <a:cubicBezTo>
                    <a:pt x="89710" y="158798"/>
                    <a:pt x="86480" y="150214"/>
                    <a:pt x="82981" y="141631"/>
                  </a:cubicBezTo>
                  <a:close/>
                  <a:moveTo>
                    <a:pt x="74089" y="123654"/>
                  </a:moveTo>
                  <a:lnTo>
                    <a:pt x="75713" y="124463"/>
                  </a:lnTo>
                  <a:lnTo>
                    <a:pt x="81683" y="138564"/>
                  </a:lnTo>
                  <a:close/>
                  <a:moveTo>
                    <a:pt x="62227" y="100363"/>
                  </a:moveTo>
                  <a:lnTo>
                    <a:pt x="74089" y="123654"/>
                  </a:lnTo>
                  <a:lnTo>
                    <a:pt x="71406" y="122317"/>
                  </a:lnTo>
                  <a:cubicBezTo>
                    <a:pt x="71406" y="122317"/>
                    <a:pt x="68715" y="115880"/>
                    <a:pt x="66023" y="109442"/>
                  </a:cubicBezTo>
                  <a:close/>
                  <a:moveTo>
                    <a:pt x="30163" y="96838"/>
                  </a:moveTo>
                  <a:cubicBezTo>
                    <a:pt x="30163" y="96838"/>
                    <a:pt x="32385" y="98955"/>
                    <a:pt x="32385" y="98955"/>
                  </a:cubicBezTo>
                  <a:cubicBezTo>
                    <a:pt x="32385" y="101071"/>
                    <a:pt x="52388" y="132821"/>
                    <a:pt x="50165" y="134938"/>
                  </a:cubicBezTo>
                  <a:close/>
                  <a:moveTo>
                    <a:pt x="20668" y="70120"/>
                  </a:moveTo>
                  <a:lnTo>
                    <a:pt x="21478" y="70531"/>
                  </a:lnTo>
                  <a:cubicBezTo>
                    <a:pt x="21478" y="72708"/>
                    <a:pt x="36513" y="101011"/>
                    <a:pt x="36513" y="101011"/>
                  </a:cubicBezTo>
                  <a:cubicBezTo>
                    <a:pt x="36513" y="101011"/>
                    <a:pt x="36513" y="101011"/>
                    <a:pt x="36513" y="103188"/>
                  </a:cubicBezTo>
                  <a:close/>
                  <a:moveTo>
                    <a:pt x="44402" y="65363"/>
                  </a:moveTo>
                  <a:lnTo>
                    <a:pt x="45566" y="66523"/>
                  </a:lnTo>
                  <a:cubicBezTo>
                    <a:pt x="45566" y="66523"/>
                    <a:pt x="60640" y="94420"/>
                    <a:pt x="60640" y="94420"/>
                  </a:cubicBezTo>
                  <a:cubicBezTo>
                    <a:pt x="60640" y="94420"/>
                    <a:pt x="60640" y="94420"/>
                    <a:pt x="60640" y="96566"/>
                  </a:cubicBezTo>
                  <a:lnTo>
                    <a:pt x="62227" y="100363"/>
                  </a:lnTo>
                  <a:close/>
                  <a:moveTo>
                    <a:pt x="39381" y="55505"/>
                  </a:moveTo>
                  <a:lnTo>
                    <a:pt x="44402" y="65363"/>
                  </a:lnTo>
                  <a:lnTo>
                    <a:pt x="43413" y="64377"/>
                  </a:lnTo>
                  <a:close/>
                  <a:moveTo>
                    <a:pt x="27955" y="33070"/>
                  </a:moveTo>
                  <a:lnTo>
                    <a:pt x="30493" y="34335"/>
                  </a:lnTo>
                  <a:cubicBezTo>
                    <a:pt x="30493" y="35408"/>
                    <a:pt x="33723" y="42918"/>
                    <a:pt x="36953" y="50161"/>
                  </a:cubicBezTo>
                  <a:lnTo>
                    <a:pt x="39381" y="55505"/>
                  </a:lnTo>
                  <a:close/>
                  <a:moveTo>
                    <a:pt x="0" y="26988"/>
                  </a:moveTo>
                  <a:lnTo>
                    <a:pt x="20668" y="70120"/>
                  </a:lnTo>
                  <a:lnTo>
                    <a:pt x="17182" y="68354"/>
                  </a:lnTo>
                  <a:cubicBezTo>
                    <a:pt x="17182" y="68354"/>
                    <a:pt x="0" y="29165"/>
                    <a:pt x="0" y="26988"/>
                  </a:cubicBezTo>
                  <a:close/>
                  <a:moveTo>
                    <a:pt x="11113" y="0"/>
                  </a:moveTo>
                  <a:lnTo>
                    <a:pt x="27955" y="33070"/>
                  </a:lnTo>
                  <a:lnTo>
                    <a:pt x="26186" y="32189"/>
                  </a:lnTo>
                  <a:cubicBezTo>
                    <a:pt x="26186" y="32189"/>
                    <a:pt x="11113" y="0"/>
                    <a:pt x="11113" y="0"/>
                  </a:cubicBezTo>
                  <a:close/>
                </a:path>
              </a:pathLst>
            </a:custGeom>
            <a:noFill/>
            <a:ln w="14288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68" name="自由: 形状 167"/>
            <p:cNvSpPr>
              <a:spLocks/>
            </p:cNvSpPr>
            <p:nvPr/>
          </p:nvSpPr>
          <p:spPr bwMode="auto">
            <a:xfrm>
              <a:off x="3657936" y="3105150"/>
              <a:ext cx="1095038" cy="2157412"/>
            </a:xfrm>
            <a:custGeom>
              <a:avLst/>
              <a:gdLst>
                <a:gd name="connsiteX0" fmla="*/ 21280 w 1095038"/>
                <a:gd name="connsiteY0" fmla="*/ 2140484 h 2157412"/>
                <a:gd name="connsiteX1" fmla="*/ 13009 w 1095038"/>
                <a:gd name="connsiteY1" fmla="*/ 2157412 h 2157412"/>
                <a:gd name="connsiteX2" fmla="*/ 209 w 1095038"/>
                <a:gd name="connsiteY2" fmla="*/ 2150997 h 2157412"/>
                <a:gd name="connsiteX3" fmla="*/ 18208 w 1095038"/>
                <a:gd name="connsiteY3" fmla="*/ 2142578 h 2157412"/>
                <a:gd name="connsiteX4" fmla="*/ 21402 w 1095038"/>
                <a:gd name="connsiteY4" fmla="*/ 2140236 h 2157412"/>
                <a:gd name="connsiteX5" fmla="*/ 21542 w 1095038"/>
                <a:gd name="connsiteY5" fmla="*/ 2140306 h 2157412"/>
                <a:gd name="connsiteX6" fmla="*/ 21280 w 1095038"/>
                <a:gd name="connsiteY6" fmla="*/ 2140484 h 2157412"/>
                <a:gd name="connsiteX7" fmla="*/ 29261 w 1095038"/>
                <a:gd name="connsiteY7" fmla="*/ 2124151 h 2157412"/>
                <a:gd name="connsiteX8" fmla="*/ 21402 w 1095038"/>
                <a:gd name="connsiteY8" fmla="*/ 2140236 h 2157412"/>
                <a:gd name="connsiteX9" fmla="*/ 17275 w 1095038"/>
                <a:gd name="connsiteY9" fmla="*/ 2138168 h 2157412"/>
                <a:gd name="connsiteX10" fmla="*/ 23675 w 1095038"/>
                <a:gd name="connsiteY10" fmla="*/ 2130684 h 2157412"/>
                <a:gd name="connsiteX11" fmla="*/ 29795 w 1095038"/>
                <a:gd name="connsiteY11" fmla="*/ 2123060 h 2157412"/>
                <a:gd name="connsiteX12" fmla="*/ 30074 w 1095038"/>
                <a:gd name="connsiteY12" fmla="*/ 2123200 h 2157412"/>
                <a:gd name="connsiteX13" fmla="*/ 29261 w 1095038"/>
                <a:gd name="connsiteY13" fmla="*/ 2124151 h 2157412"/>
                <a:gd name="connsiteX14" fmla="*/ 37081 w 1095038"/>
                <a:gd name="connsiteY14" fmla="*/ 2108148 h 2157412"/>
                <a:gd name="connsiteX15" fmla="*/ 29795 w 1095038"/>
                <a:gd name="connsiteY15" fmla="*/ 2123060 h 2157412"/>
                <a:gd name="connsiteX16" fmla="*/ 25808 w 1095038"/>
                <a:gd name="connsiteY16" fmla="*/ 2121062 h 2157412"/>
                <a:gd name="connsiteX17" fmla="*/ 33274 w 1095038"/>
                <a:gd name="connsiteY17" fmla="*/ 2112509 h 2157412"/>
                <a:gd name="connsiteX18" fmla="*/ 39447 w 1095038"/>
                <a:gd name="connsiteY18" fmla="*/ 2103307 h 2157412"/>
                <a:gd name="connsiteX19" fmla="*/ 40741 w 1095038"/>
                <a:gd name="connsiteY19" fmla="*/ 2103956 h 2157412"/>
                <a:gd name="connsiteX20" fmla="*/ 37081 w 1095038"/>
                <a:gd name="connsiteY20" fmla="*/ 2108148 h 2157412"/>
                <a:gd name="connsiteX21" fmla="*/ 36597 w 1095038"/>
                <a:gd name="connsiteY21" fmla="*/ 2092995 h 2157412"/>
                <a:gd name="connsiteX22" fmla="*/ 14667 w 1095038"/>
                <a:gd name="connsiteY22" fmla="*/ 2138363 h 2157412"/>
                <a:gd name="connsiteX23" fmla="*/ 6013 w 1095038"/>
                <a:gd name="connsiteY23" fmla="*/ 2134070 h 2157412"/>
                <a:gd name="connsiteX24" fmla="*/ 27647 w 1095038"/>
                <a:gd name="connsiteY24" fmla="*/ 2110460 h 2157412"/>
                <a:gd name="connsiteX25" fmla="*/ 21157 w 1095038"/>
                <a:gd name="connsiteY25" fmla="*/ 2108314 h 2157412"/>
                <a:gd name="connsiteX26" fmla="*/ 29810 w 1095038"/>
                <a:gd name="connsiteY26" fmla="*/ 2099729 h 2157412"/>
                <a:gd name="connsiteX27" fmla="*/ 37690 w 1095038"/>
                <a:gd name="connsiteY27" fmla="*/ 2090734 h 2157412"/>
                <a:gd name="connsiteX28" fmla="*/ 38464 w 1095038"/>
                <a:gd name="connsiteY28" fmla="*/ 2091143 h 2157412"/>
                <a:gd name="connsiteX29" fmla="*/ 36597 w 1095038"/>
                <a:gd name="connsiteY29" fmla="*/ 2092995 h 2157412"/>
                <a:gd name="connsiteX30" fmla="*/ 43137 w 1095038"/>
                <a:gd name="connsiteY30" fmla="*/ 2079467 h 2157412"/>
                <a:gd name="connsiteX31" fmla="*/ 37690 w 1095038"/>
                <a:gd name="connsiteY31" fmla="*/ 2090734 h 2157412"/>
                <a:gd name="connsiteX32" fmla="*/ 34407 w 1095038"/>
                <a:gd name="connsiteY32" fmla="*/ 2088997 h 2157412"/>
                <a:gd name="connsiteX33" fmla="*/ 31973 w 1095038"/>
                <a:gd name="connsiteY33" fmla="*/ 2086850 h 2157412"/>
                <a:gd name="connsiteX34" fmla="*/ 38464 w 1095038"/>
                <a:gd name="connsiteY34" fmla="*/ 2082558 h 2157412"/>
                <a:gd name="connsiteX35" fmla="*/ 43957 w 1095038"/>
                <a:gd name="connsiteY35" fmla="*/ 2077770 h 2157412"/>
                <a:gd name="connsiteX36" fmla="*/ 44954 w 1095038"/>
                <a:gd name="connsiteY36" fmla="*/ 2078265 h 2157412"/>
                <a:gd name="connsiteX37" fmla="*/ 43137 w 1095038"/>
                <a:gd name="connsiteY37" fmla="*/ 2079467 h 2157412"/>
                <a:gd name="connsiteX38" fmla="*/ 54523 w 1095038"/>
                <a:gd name="connsiteY38" fmla="*/ 2072452 h 2157412"/>
                <a:gd name="connsiteX39" fmla="*/ 39447 w 1095038"/>
                <a:gd name="connsiteY39" fmla="*/ 2103307 h 2157412"/>
                <a:gd name="connsiteX40" fmla="*/ 36474 w 1095038"/>
                <a:gd name="connsiteY40" fmla="*/ 2101817 h 2157412"/>
                <a:gd name="connsiteX41" fmla="*/ 49273 w 1095038"/>
                <a:gd name="connsiteY41" fmla="*/ 2082573 h 2157412"/>
                <a:gd name="connsiteX42" fmla="*/ 45007 w 1095038"/>
                <a:gd name="connsiteY42" fmla="*/ 2082573 h 2157412"/>
                <a:gd name="connsiteX43" fmla="*/ 52473 w 1095038"/>
                <a:gd name="connsiteY43" fmla="*/ 2074287 h 2157412"/>
                <a:gd name="connsiteX44" fmla="*/ 57894 w 1095038"/>
                <a:gd name="connsiteY44" fmla="*/ 2065555 h 2157412"/>
                <a:gd name="connsiteX45" fmla="*/ 59939 w 1095038"/>
                <a:gd name="connsiteY45" fmla="*/ 2067605 h 2157412"/>
                <a:gd name="connsiteX46" fmla="*/ 54523 w 1095038"/>
                <a:gd name="connsiteY46" fmla="*/ 2072452 h 2157412"/>
                <a:gd name="connsiteX47" fmla="*/ 52846 w 1095038"/>
                <a:gd name="connsiteY47" fmla="*/ 2059380 h 2157412"/>
                <a:gd name="connsiteX48" fmla="*/ 43957 w 1095038"/>
                <a:gd name="connsiteY48" fmla="*/ 2077770 h 2157412"/>
                <a:gd name="connsiteX49" fmla="*/ 40627 w 1095038"/>
                <a:gd name="connsiteY49" fmla="*/ 2076118 h 2157412"/>
                <a:gd name="connsiteX50" fmla="*/ 36300 w 1095038"/>
                <a:gd name="connsiteY50" fmla="*/ 2073972 h 2157412"/>
                <a:gd name="connsiteX51" fmla="*/ 46035 w 1095038"/>
                <a:gd name="connsiteY51" fmla="*/ 2065387 h 2157412"/>
                <a:gd name="connsiteX52" fmla="*/ 62158 w 1095038"/>
                <a:gd name="connsiteY52" fmla="*/ 2056829 h 2157412"/>
                <a:gd name="connsiteX53" fmla="*/ 57894 w 1095038"/>
                <a:gd name="connsiteY53" fmla="*/ 2065555 h 2157412"/>
                <a:gd name="connsiteX54" fmla="*/ 55673 w 1095038"/>
                <a:gd name="connsiteY54" fmla="*/ 2063329 h 2157412"/>
                <a:gd name="connsiteX55" fmla="*/ 61006 w 1095038"/>
                <a:gd name="connsiteY55" fmla="*/ 2057983 h 2157412"/>
                <a:gd name="connsiteX56" fmla="*/ 54417 w 1095038"/>
                <a:gd name="connsiteY56" fmla="*/ 2056130 h 2157412"/>
                <a:gd name="connsiteX57" fmla="*/ 55770 w 1095038"/>
                <a:gd name="connsiteY57" fmla="*/ 2056801 h 2157412"/>
                <a:gd name="connsiteX58" fmla="*/ 52846 w 1095038"/>
                <a:gd name="connsiteY58" fmla="*/ 2059380 h 2157412"/>
                <a:gd name="connsiteX59" fmla="*/ 64206 w 1095038"/>
                <a:gd name="connsiteY59" fmla="*/ 2052637 h 2157412"/>
                <a:gd name="connsiteX60" fmla="*/ 66339 w 1095038"/>
                <a:gd name="connsiteY60" fmla="*/ 2052637 h 2157412"/>
                <a:gd name="connsiteX61" fmla="*/ 62158 w 1095038"/>
                <a:gd name="connsiteY61" fmla="*/ 2056829 h 2157412"/>
                <a:gd name="connsiteX62" fmla="*/ 69117 w 1095038"/>
                <a:gd name="connsiteY62" fmla="*/ 2038350 h 2157412"/>
                <a:gd name="connsiteX63" fmla="*/ 71101 w 1095038"/>
                <a:gd name="connsiteY63" fmla="*/ 2038350 h 2157412"/>
                <a:gd name="connsiteX64" fmla="*/ 63163 w 1095038"/>
                <a:gd name="connsiteY64" fmla="*/ 2051050 h 2157412"/>
                <a:gd name="connsiteX65" fmla="*/ 63411 w 1095038"/>
                <a:gd name="connsiteY65" fmla="*/ 2037525 h 2157412"/>
                <a:gd name="connsiteX66" fmla="*/ 54417 w 1095038"/>
                <a:gd name="connsiteY66" fmla="*/ 2056130 h 2157412"/>
                <a:gd name="connsiteX67" fmla="*/ 51444 w 1095038"/>
                <a:gd name="connsiteY67" fmla="*/ 2054655 h 2157412"/>
                <a:gd name="connsiteX68" fmla="*/ 47117 w 1095038"/>
                <a:gd name="connsiteY68" fmla="*/ 2052508 h 2157412"/>
                <a:gd name="connsiteX69" fmla="*/ 57934 w 1095038"/>
                <a:gd name="connsiteY69" fmla="*/ 2042045 h 2157412"/>
                <a:gd name="connsiteX70" fmla="*/ 66364 w 1095038"/>
                <a:gd name="connsiteY70" fmla="*/ 2031415 h 2157412"/>
                <a:gd name="connsiteX71" fmla="*/ 68751 w 1095038"/>
                <a:gd name="connsiteY71" fmla="*/ 2033191 h 2157412"/>
                <a:gd name="connsiteX72" fmla="*/ 65370 w 1095038"/>
                <a:gd name="connsiteY72" fmla="*/ 2035907 h 2157412"/>
                <a:gd name="connsiteX73" fmla="*/ 63411 w 1095038"/>
                <a:gd name="connsiteY73" fmla="*/ 2037525 h 2157412"/>
                <a:gd name="connsiteX74" fmla="*/ 73610 w 1095038"/>
                <a:gd name="connsiteY74" fmla="*/ 2016425 h 2157412"/>
                <a:gd name="connsiteX75" fmla="*/ 66364 w 1095038"/>
                <a:gd name="connsiteY75" fmla="*/ 2031415 h 2157412"/>
                <a:gd name="connsiteX76" fmla="*/ 64424 w 1095038"/>
                <a:gd name="connsiteY76" fmla="*/ 2029971 h 2157412"/>
                <a:gd name="connsiteX77" fmla="*/ 60097 w 1095038"/>
                <a:gd name="connsiteY77" fmla="*/ 2026752 h 2157412"/>
                <a:gd name="connsiteX78" fmla="*/ 69021 w 1095038"/>
                <a:gd name="connsiteY78" fmla="*/ 2020044 h 2157412"/>
                <a:gd name="connsiteX79" fmla="*/ 76361 w 1095038"/>
                <a:gd name="connsiteY79" fmla="*/ 2010733 h 2157412"/>
                <a:gd name="connsiteX80" fmla="*/ 79567 w 1095038"/>
                <a:gd name="connsiteY80" fmla="*/ 2011727 h 2157412"/>
                <a:gd name="connsiteX81" fmla="*/ 73610 w 1095038"/>
                <a:gd name="connsiteY81" fmla="*/ 2016425 h 2157412"/>
                <a:gd name="connsiteX82" fmla="*/ 83189 w 1095038"/>
                <a:gd name="connsiteY82" fmla="*/ 1996609 h 2157412"/>
                <a:gd name="connsiteX83" fmla="*/ 76361 w 1095038"/>
                <a:gd name="connsiteY83" fmla="*/ 2010733 h 2157412"/>
                <a:gd name="connsiteX84" fmla="*/ 75241 w 1095038"/>
                <a:gd name="connsiteY84" fmla="*/ 2010386 h 2157412"/>
                <a:gd name="connsiteX85" fmla="*/ 70914 w 1095038"/>
                <a:gd name="connsiteY85" fmla="*/ 2007434 h 2157412"/>
                <a:gd name="connsiteX86" fmla="*/ 87055 w 1095038"/>
                <a:gd name="connsiteY86" fmla="*/ 1988612 h 2157412"/>
                <a:gd name="connsiteX87" fmla="*/ 90384 w 1095038"/>
                <a:gd name="connsiteY87" fmla="*/ 1990263 h 2157412"/>
                <a:gd name="connsiteX88" fmla="*/ 87951 w 1095038"/>
                <a:gd name="connsiteY88" fmla="*/ 1992410 h 2157412"/>
                <a:gd name="connsiteX89" fmla="*/ 83189 w 1095038"/>
                <a:gd name="connsiteY89" fmla="*/ 1996609 h 2157412"/>
                <a:gd name="connsiteX90" fmla="*/ 94414 w 1095038"/>
                <a:gd name="connsiteY90" fmla="*/ 1973387 h 2157412"/>
                <a:gd name="connsiteX91" fmla="*/ 87055 w 1095038"/>
                <a:gd name="connsiteY91" fmla="*/ 1988612 h 2157412"/>
                <a:gd name="connsiteX92" fmla="*/ 86058 w 1095038"/>
                <a:gd name="connsiteY92" fmla="*/ 1988117 h 2157412"/>
                <a:gd name="connsiteX93" fmla="*/ 81731 w 1095038"/>
                <a:gd name="connsiteY93" fmla="*/ 1985971 h 2157412"/>
                <a:gd name="connsiteX94" fmla="*/ 92548 w 1095038"/>
                <a:gd name="connsiteY94" fmla="*/ 1975239 h 2157412"/>
                <a:gd name="connsiteX95" fmla="*/ 99608 w 1095038"/>
                <a:gd name="connsiteY95" fmla="*/ 1962643 h 2157412"/>
                <a:gd name="connsiteX96" fmla="*/ 103364 w 1095038"/>
                <a:gd name="connsiteY96" fmla="*/ 1964507 h 2157412"/>
                <a:gd name="connsiteX97" fmla="*/ 99984 w 1095038"/>
                <a:gd name="connsiteY97" fmla="*/ 1967861 h 2157412"/>
                <a:gd name="connsiteX98" fmla="*/ 94414 w 1095038"/>
                <a:gd name="connsiteY98" fmla="*/ 1973387 h 2157412"/>
                <a:gd name="connsiteX99" fmla="*/ 105293 w 1095038"/>
                <a:gd name="connsiteY99" fmla="*/ 1950882 h 2157412"/>
                <a:gd name="connsiteX100" fmla="*/ 99608 w 1095038"/>
                <a:gd name="connsiteY100" fmla="*/ 1962643 h 2157412"/>
                <a:gd name="connsiteX101" fmla="*/ 99038 w 1095038"/>
                <a:gd name="connsiteY101" fmla="*/ 1962361 h 2157412"/>
                <a:gd name="connsiteX102" fmla="*/ 94711 w 1095038"/>
                <a:gd name="connsiteY102" fmla="*/ 1960214 h 2157412"/>
                <a:gd name="connsiteX103" fmla="*/ 104446 w 1095038"/>
                <a:gd name="connsiteY103" fmla="*/ 1951629 h 2157412"/>
                <a:gd name="connsiteX104" fmla="*/ 110068 w 1095038"/>
                <a:gd name="connsiteY104" fmla="*/ 1941003 h 2157412"/>
                <a:gd name="connsiteX105" fmla="*/ 114181 w 1095038"/>
                <a:gd name="connsiteY105" fmla="*/ 1943043 h 2157412"/>
                <a:gd name="connsiteX106" fmla="*/ 105293 w 1095038"/>
                <a:gd name="connsiteY106" fmla="*/ 1950882 h 2157412"/>
                <a:gd name="connsiteX107" fmla="*/ 116345 w 1095038"/>
                <a:gd name="connsiteY107" fmla="*/ 1928019 h 2157412"/>
                <a:gd name="connsiteX108" fmla="*/ 110068 w 1095038"/>
                <a:gd name="connsiteY108" fmla="*/ 1941003 h 2157412"/>
                <a:gd name="connsiteX109" fmla="*/ 109855 w 1095038"/>
                <a:gd name="connsiteY109" fmla="*/ 1940897 h 2157412"/>
                <a:gd name="connsiteX110" fmla="*/ 105528 w 1095038"/>
                <a:gd name="connsiteY110" fmla="*/ 1938751 h 2157412"/>
                <a:gd name="connsiteX111" fmla="*/ 122621 w 1095038"/>
                <a:gd name="connsiteY111" fmla="*/ 1915035 h 2157412"/>
                <a:gd name="connsiteX112" fmla="*/ 122835 w 1095038"/>
                <a:gd name="connsiteY112" fmla="*/ 1915140 h 2157412"/>
                <a:gd name="connsiteX113" fmla="*/ 127161 w 1095038"/>
                <a:gd name="connsiteY113" fmla="*/ 1917287 h 2157412"/>
                <a:gd name="connsiteX114" fmla="*/ 118035 w 1095038"/>
                <a:gd name="connsiteY114" fmla="*/ 1926342 h 2157412"/>
                <a:gd name="connsiteX115" fmla="*/ 116345 w 1095038"/>
                <a:gd name="connsiteY115" fmla="*/ 1928019 h 2157412"/>
                <a:gd name="connsiteX116" fmla="*/ 126782 w 1095038"/>
                <a:gd name="connsiteY116" fmla="*/ 1906427 h 2157412"/>
                <a:gd name="connsiteX117" fmla="*/ 122621 w 1095038"/>
                <a:gd name="connsiteY117" fmla="*/ 1915035 h 2157412"/>
                <a:gd name="connsiteX118" fmla="*/ 118508 w 1095038"/>
                <a:gd name="connsiteY118" fmla="*/ 1912994 h 2157412"/>
                <a:gd name="connsiteX119" fmla="*/ 131515 w 1095038"/>
                <a:gd name="connsiteY119" fmla="*/ 1896636 h 2157412"/>
                <a:gd name="connsiteX120" fmla="*/ 135815 w 1095038"/>
                <a:gd name="connsiteY120" fmla="*/ 1897970 h 2157412"/>
                <a:gd name="connsiteX121" fmla="*/ 127973 w 1095038"/>
                <a:gd name="connsiteY121" fmla="*/ 1905482 h 2157412"/>
                <a:gd name="connsiteX122" fmla="*/ 126782 w 1095038"/>
                <a:gd name="connsiteY122" fmla="*/ 1906427 h 2157412"/>
                <a:gd name="connsiteX123" fmla="*/ 135129 w 1095038"/>
                <a:gd name="connsiteY123" fmla="*/ 1889160 h 2157412"/>
                <a:gd name="connsiteX124" fmla="*/ 131515 w 1095038"/>
                <a:gd name="connsiteY124" fmla="*/ 1896636 h 2157412"/>
                <a:gd name="connsiteX125" fmla="*/ 131488 w 1095038"/>
                <a:gd name="connsiteY125" fmla="*/ 1896628 h 2157412"/>
                <a:gd name="connsiteX126" fmla="*/ 127161 w 1095038"/>
                <a:gd name="connsiteY126" fmla="*/ 1893677 h 2157412"/>
                <a:gd name="connsiteX127" fmla="*/ 134733 w 1095038"/>
                <a:gd name="connsiteY127" fmla="*/ 1889384 h 2157412"/>
                <a:gd name="connsiteX128" fmla="*/ 137802 w 1095038"/>
                <a:gd name="connsiteY128" fmla="*/ 1883630 h 2157412"/>
                <a:gd name="connsiteX129" fmla="*/ 137978 w 1095038"/>
                <a:gd name="connsiteY129" fmla="*/ 1883750 h 2157412"/>
                <a:gd name="connsiteX130" fmla="*/ 142305 w 1095038"/>
                <a:gd name="connsiteY130" fmla="*/ 1885091 h 2157412"/>
                <a:gd name="connsiteX131" fmla="*/ 135129 w 1095038"/>
                <a:gd name="connsiteY131" fmla="*/ 1889160 h 2157412"/>
                <a:gd name="connsiteX132" fmla="*/ 153392 w 1095038"/>
                <a:gd name="connsiteY132" fmla="*/ 1880751 h 2157412"/>
                <a:gd name="connsiteX133" fmla="*/ 71101 w 1095038"/>
                <a:gd name="connsiteY133" fmla="*/ 2044700 h 2157412"/>
                <a:gd name="connsiteX134" fmla="*/ 77550 w 1095038"/>
                <a:gd name="connsiteY134" fmla="*/ 2029670 h 2157412"/>
                <a:gd name="connsiteX135" fmla="*/ 73251 w 1095038"/>
                <a:gd name="connsiteY135" fmla="*/ 2027523 h 2157412"/>
                <a:gd name="connsiteX136" fmla="*/ 88299 w 1095038"/>
                <a:gd name="connsiteY136" fmla="*/ 2008200 h 2157412"/>
                <a:gd name="connsiteX137" fmla="*/ 86149 w 1095038"/>
                <a:gd name="connsiteY137" fmla="*/ 2006053 h 2157412"/>
                <a:gd name="connsiteX138" fmla="*/ 96898 w 1095038"/>
                <a:gd name="connsiteY138" fmla="*/ 1993170 h 2157412"/>
                <a:gd name="connsiteX139" fmla="*/ 92599 w 1095038"/>
                <a:gd name="connsiteY139" fmla="*/ 1991023 h 2157412"/>
                <a:gd name="connsiteX140" fmla="*/ 105497 w 1095038"/>
                <a:gd name="connsiteY140" fmla="*/ 1973847 h 2157412"/>
                <a:gd name="connsiteX141" fmla="*/ 101197 w 1095038"/>
                <a:gd name="connsiteY141" fmla="*/ 1973847 h 2157412"/>
                <a:gd name="connsiteX142" fmla="*/ 114096 w 1095038"/>
                <a:gd name="connsiteY142" fmla="*/ 1956670 h 2157412"/>
                <a:gd name="connsiteX143" fmla="*/ 109796 w 1095038"/>
                <a:gd name="connsiteY143" fmla="*/ 1954523 h 2157412"/>
                <a:gd name="connsiteX144" fmla="*/ 124845 w 1095038"/>
                <a:gd name="connsiteY144" fmla="*/ 1935200 h 2157412"/>
                <a:gd name="connsiteX145" fmla="*/ 122695 w 1095038"/>
                <a:gd name="connsiteY145" fmla="*/ 1933053 h 2157412"/>
                <a:gd name="connsiteX146" fmla="*/ 137743 w 1095038"/>
                <a:gd name="connsiteY146" fmla="*/ 1909435 h 2157412"/>
                <a:gd name="connsiteX147" fmla="*/ 135593 w 1095038"/>
                <a:gd name="connsiteY147" fmla="*/ 1907288 h 2157412"/>
                <a:gd name="connsiteX148" fmla="*/ 146342 w 1095038"/>
                <a:gd name="connsiteY148" fmla="*/ 1894405 h 2157412"/>
                <a:gd name="connsiteX149" fmla="*/ 142043 w 1095038"/>
                <a:gd name="connsiteY149" fmla="*/ 1892258 h 2157412"/>
                <a:gd name="connsiteX150" fmla="*/ 147686 w 1095038"/>
                <a:gd name="connsiteY150" fmla="*/ 1885817 h 2157412"/>
                <a:gd name="connsiteX151" fmla="*/ 154254 w 1095038"/>
                <a:gd name="connsiteY151" fmla="*/ 1879033 h 2157412"/>
                <a:gd name="connsiteX152" fmla="*/ 154941 w 1095038"/>
                <a:gd name="connsiteY152" fmla="*/ 1879376 h 2157412"/>
                <a:gd name="connsiteX153" fmla="*/ 153392 w 1095038"/>
                <a:gd name="connsiteY153" fmla="*/ 1880751 h 2157412"/>
                <a:gd name="connsiteX154" fmla="*/ 141875 w 1095038"/>
                <a:gd name="connsiteY154" fmla="*/ 1875204 h 2157412"/>
                <a:gd name="connsiteX155" fmla="*/ 137802 w 1095038"/>
                <a:gd name="connsiteY155" fmla="*/ 1883630 h 2157412"/>
                <a:gd name="connsiteX156" fmla="*/ 133652 w 1095038"/>
                <a:gd name="connsiteY156" fmla="*/ 1880799 h 2157412"/>
                <a:gd name="connsiteX157" fmla="*/ 146743 w 1095038"/>
                <a:gd name="connsiteY157" fmla="*/ 1865132 h 2157412"/>
                <a:gd name="connsiteX158" fmla="*/ 147713 w 1095038"/>
                <a:gd name="connsiteY158" fmla="*/ 1865774 h 2157412"/>
                <a:gd name="connsiteX159" fmla="*/ 150958 w 1095038"/>
                <a:gd name="connsiteY159" fmla="*/ 1867920 h 2157412"/>
                <a:gd name="connsiteX160" fmla="*/ 143116 w 1095038"/>
                <a:gd name="connsiteY160" fmla="*/ 1874360 h 2157412"/>
                <a:gd name="connsiteX161" fmla="*/ 141875 w 1095038"/>
                <a:gd name="connsiteY161" fmla="*/ 1875204 h 2157412"/>
                <a:gd name="connsiteX162" fmla="*/ 150895 w 1095038"/>
                <a:gd name="connsiteY162" fmla="*/ 1856543 h 2157412"/>
                <a:gd name="connsiteX163" fmla="*/ 146743 w 1095038"/>
                <a:gd name="connsiteY163" fmla="*/ 1865132 h 2157412"/>
                <a:gd name="connsiteX164" fmla="*/ 144468 w 1095038"/>
                <a:gd name="connsiteY164" fmla="*/ 1863628 h 2157412"/>
                <a:gd name="connsiteX165" fmla="*/ 159322 w 1095038"/>
                <a:gd name="connsiteY165" fmla="*/ 1839110 h 2157412"/>
                <a:gd name="connsiteX166" fmla="*/ 160694 w 1095038"/>
                <a:gd name="connsiteY166" fmla="*/ 1840018 h 2157412"/>
                <a:gd name="connsiteX167" fmla="*/ 163939 w 1095038"/>
                <a:gd name="connsiteY167" fmla="*/ 1842164 h 2157412"/>
                <a:gd name="connsiteX168" fmla="*/ 154204 w 1095038"/>
                <a:gd name="connsiteY168" fmla="*/ 1852896 h 2157412"/>
                <a:gd name="connsiteX169" fmla="*/ 150895 w 1095038"/>
                <a:gd name="connsiteY169" fmla="*/ 1856543 h 2157412"/>
                <a:gd name="connsiteX170" fmla="*/ 161709 w 1095038"/>
                <a:gd name="connsiteY170" fmla="*/ 1834173 h 2157412"/>
                <a:gd name="connsiteX171" fmla="*/ 159322 w 1095038"/>
                <a:gd name="connsiteY171" fmla="*/ 1839110 h 2157412"/>
                <a:gd name="connsiteX172" fmla="*/ 157449 w 1095038"/>
                <a:gd name="connsiteY172" fmla="*/ 1837871 h 2157412"/>
                <a:gd name="connsiteX173" fmla="*/ 169018 w 1095038"/>
                <a:gd name="connsiteY173" fmla="*/ 1819052 h 2157412"/>
                <a:gd name="connsiteX174" fmla="*/ 171510 w 1095038"/>
                <a:gd name="connsiteY174" fmla="*/ 1820700 h 2157412"/>
                <a:gd name="connsiteX175" fmla="*/ 174755 w 1095038"/>
                <a:gd name="connsiteY175" fmla="*/ 1822847 h 2157412"/>
                <a:gd name="connsiteX176" fmla="*/ 172592 w 1095038"/>
                <a:gd name="connsiteY176" fmla="*/ 1824725 h 2157412"/>
                <a:gd name="connsiteX177" fmla="*/ 161709 w 1095038"/>
                <a:gd name="connsiteY177" fmla="*/ 1834173 h 2157412"/>
                <a:gd name="connsiteX178" fmla="*/ 170375 w 1095038"/>
                <a:gd name="connsiteY178" fmla="*/ 1816245 h 2157412"/>
                <a:gd name="connsiteX179" fmla="*/ 169018 w 1095038"/>
                <a:gd name="connsiteY179" fmla="*/ 1819052 h 2157412"/>
                <a:gd name="connsiteX180" fmla="*/ 168265 w 1095038"/>
                <a:gd name="connsiteY180" fmla="*/ 1818554 h 2157412"/>
                <a:gd name="connsiteX181" fmla="*/ 189570 w 1095038"/>
                <a:gd name="connsiteY181" fmla="*/ 1776536 h 2157412"/>
                <a:gd name="connsiteX182" fmla="*/ 192062 w 1095038"/>
                <a:gd name="connsiteY182" fmla="*/ 1777773 h 2157412"/>
                <a:gd name="connsiteX183" fmla="*/ 196389 w 1095038"/>
                <a:gd name="connsiteY183" fmla="*/ 1779919 h 2157412"/>
                <a:gd name="connsiteX184" fmla="*/ 179082 w 1095038"/>
                <a:gd name="connsiteY184" fmla="*/ 1799237 h 2157412"/>
                <a:gd name="connsiteX185" fmla="*/ 185572 w 1095038"/>
                <a:gd name="connsiteY185" fmla="*/ 1801383 h 2157412"/>
                <a:gd name="connsiteX186" fmla="*/ 176108 w 1095038"/>
                <a:gd name="connsiteY186" fmla="*/ 1809969 h 2157412"/>
                <a:gd name="connsiteX187" fmla="*/ 170375 w 1095038"/>
                <a:gd name="connsiteY187" fmla="*/ 1816245 h 2157412"/>
                <a:gd name="connsiteX188" fmla="*/ 191028 w 1095038"/>
                <a:gd name="connsiteY188" fmla="*/ 1773519 h 2157412"/>
                <a:gd name="connsiteX189" fmla="*/ 189570 w 1095038"/>
                <a:gd name="connsiteY189" fmla="*/ 1776536 h 2157412"/>
                <a:gd name="connsiteX190" fmla="*/ 187736 w 1095038"/>
                <a:gd name="connsiteY190" fmla="*/ 1775627 h 2157412"/>
                <a:gd name="connsiteX191" fmla="*/ 196683 w 1095038"/>
                <a:gd name="connsiteY191" fmla="*/ 1761821 h 2157412"/>
                <a:gd name="connsiteX192" fmla="*/ 198552 w 1095038"/>
                <a:gd name="connsiteY192" fmla="*/ 1762748 h 2157412"/>
                <a:gd name="connsiteX193" fmla="*/ 202879 w 1095038"/>
                <a:gd name="connsiteY193" fmla="*/ 1764895 h 2157412"/>
                <a:gd name="connsiteX194" fmla="*/ 196119 w 1095038"/>
                <a:gd name="connsiteY194" fmla="*/ 1770261 h 2157412"/>
                <a:gd name="connsiteX195" fmla="*/ 191028 w 1095038"/>
                <a:gd name="connsiteY195" fmla="*/ 1773519 h 2157412"/>
                <a:gd name="connsiteX196" fmla="*/ 199084 w 1095038"/>
                <a:gd name="connsiteY196" fmla="*/ 1756853 h 2157412"/>
                <a:gd name="connsiteX197" fmla="*/ 196683 w 1095038"/>
                <a:gd name="connsiteY197" fmla="*/ 1761821 h 2157412"/>
                <a:gd name="connsiteX198" fmla="*/ 194226 w 1095038"/>
                <a:gd name="connsiteY198" fmla="*/ 1760602 h 2157412"/>
                <a:gd name="connsiteX199" fmla="*/ 206307 w 1095038"/>
                <a:gd name="connsiteY199" fmla="*/ 1741912 h 2157412"/>
                <a:gd name="connsiteX200" fmla="*/ 209369 w 1095038"/>
                <a:gd name="connsiteY200" fmla="*/ 1743431 h 2157412"/>
                <a:gd name="connsiteX201" fmla="*/ 213696 w 1095038"/>
                <a:gd name="connsiteY201" fmla="*/ 1745578 h 2157412"/>
                <a:gd name="connsiteX202" fmla="*/ 203961 w 1095038"/>
                <a:gd name="connsiteY202" fmla="*/ 1753090 h 2157412"/>
                <a:gd name="connsiteX203" fmla="*/ 199084 w 1095038"/>
                <a:gd name="connsiteY203" fmla="*/ 1756853 h 2157412"/>
                <a:gd name="connsiteX204" fmla="*/ 208054 w 1095038"/>
                <a:gd name="connsiteY204" fmla="*/ 1738297 h 2157412"/>
                <a:gd name="connsiteX205" fmla="*/ 206307 w 1095038"/>
                <a:gd name="connsiteY205" fmla="*/ 1741912 h 2157412"/>
                <a:gd name="connsiteX206" fmla="*/ 205043 w 1095038"/>
                <a:gd name="connsiteY206" fmla="*/ 1741285 h 2157412"/>
                <a:gd name="connsiteX207" fmla="*/ 218023 w 1095038"/>
                <a:gd name="connsiteY207" fmla="*/ 1717675 h 2157412"/>
                <a:gd name="connsiteX208" fmla="*/ 224513 w 1095038"/>
                <a:gd name="connsiteY208" fmla="*/ 1721967 h 2157412"/>
                <a:gd name="connsiteX209" fmla="*/ 215589 w 1095038"/>
                <a:gd name="connsiteY209" fmla="*/ 1730821 h 2157412"/>
                <a:gd name="connsiteX210" fmla="*/ 208054 w 1095038"/>
                <a:gd name="connsiteY210" fmla="*/ 1738297 h 2157412"/>
                <a:gd name="connsiteX211" fmla="*/ 226676 w 1095038"/>
                <a:gd name="connsiteY211" fmla="*/ 1698625 h 2157412"/>
                <a:gd name="connsiteX212" fmla="*/ 234614 w 1095038"/>
                <a:gd name="connsiteY212" fmla="*/ 1703388 h 2157412"/>
                <a:gd name="connsiteX213" fmla="*/ 252423 w 1095038"/>
                <a:gd name="connsiteY213" fmla="*/ 1683451 h 2157412"/>
                <a:gd name="connsiteX214" fmla="*/ 154254 w 1095038"/>
                <a:gd name="connsiteY214" fmla="*/ 1879033 h 2157412"/>
                <a:gd name="connsiteX215" fmla="*/ 150641 w 1095038"/>
                <a:gd name="connsiteY215" fmla="*/ 1877229 h 2157412"/>
                <a:gd name="connsiteX216" fmla="*/ 165690 w 1095038"/>
                <a:gd name="connsiteY216" fmla="*/ 1855758 h 2157412"/>
                <a:gd name="connsiteX217" fmla="*/ 161390 w 1095038"/>
                <a:gd name="connsiteY217" fmla="*/ 1851464 h 2157412"/>
                <a:gd name="connsiteX218" fmla="*/ 174289 w 1095038"/>
                <a:gd name="connsiteY218" fmla="*/ 1836435 h 2157412"/>
                <a:gd name="connsiteX219" fmla="*/ 169989 w 1095038"/>
                <a:gd name="connsiteY219" fmla="*/ 1834288 h 2157412"/>
                <a:gd name="connsiteX220" fmla="*/ 185037 w 1095038"/>
                <a:gd name="connsiteY220" fmla="*/ 1817111 h 2157412"/>
                <a:gd name="connsiteX221" fmla="*/ 180738 w 1095038"/>
                <a:gd name="connsiteY221" fmla="*/ 1814964 h 2157412"/>
                <a:gd name="connsiteX222" fmla="*/ 191487 w 1095038"/>
                <a:gd name="connsiteY222" fmla="*/ 1804229 h 2157412"/>
                <a:gd name="connsiteX223" fmla="*/ 187187 w 1095038"/>
                <a:gd name="connsiteY223" fmla="*/ 1802082 h 2157412"/>
                <a:gd name="connsiteX224" fmla="*/ 204385 w 1095038"/>
                <a:gd name="connsiteY224" fmla="*/ 1778464 h 2157412"/>
                <a:gd name="connsiteX225" fmla="*/ 200086 w 1095038"/>
                <a:gd name="connsiteY225" fmla="*/ 1776317 h 2157412"/>
                <a:gd name="connsiteX226" fmla="*/ 210834 w 1095038"/>
                <a:gd name="connsiteY226" fmla="*/ 1765582 h 2157412"/>
                <a:gd name="connsiteX227" fmla="*/ 206535 w 1095038"/>
                <a:gd name="connsiteY227" fmla="*/ 1763435 h 2157412"/>
                <a:gd name="connsiteX228" fmla="*/ 223733 w 1095038"/>
                <a:gd name="connsiteY228" fmla="*/ 1739817 h 2157412"/>
                <a:gd name="connsiteX229" fmla="*/ 219433 w 1095038"/>
                <a:gd name="connsiteY229" fmla="*/ 1737670 h 2157412"/>
                <a:gd name="connsiteX230" fmla="*/ 230182 w 1095038"/>
                <a:gd name="connsiteY230" fmla="*/ 1726934 h 2157412"/>
                <a:gd name="connsiteX231" fmla="*/ 225882 w 1095038"/>
                <a:gd name="connsiteY231" fmla="*/ 1722640 h 2157412"/>
                <a:gd name="connsiteX232" fmla="*/ 243080 w 1095038"/>
                <a:gd name="connsiteY232" fmla="*/ 1701170 h 2157412"/>
                <a:gd name="connsiteX233" fmla="*/ 238781 w 1095038"/>
                <a:gd name="connsiteY233" fmla="*/ 1699023 h 2157412"/>
                <a:gd name="connsiteX234" fmla="*/ 246305 w 1095038"/>
                <a:gd name="connsiteY234" fmla="*/ 1690435 h 2157412"/>
                <a:gd name="connsiteX235" fmla="*/ 253314 w 1095038"/>
                <a:gd name="connsiteY235" fmla="*/ 1681675 h 2157412"/>
                <a:gd name="connsiteX236" fmla="*/ 253829 w 1095038"/>
                <a:gd name="connsiteY236" fmla="*/ 1681846 h 2157412"/>
                <a:gd name="connsiteX237" fmla="*/ 252423 w 1095038"/>
                <a:gd name="connsiteY237" fmla="*/ 1683451 h 2157412"/>
                <a:gd name="connsiteX238" fmla="*/ 248779 w 1095038"/>
                <a:gd name="connsiteY238" fmla="*/ 1666263 h 2157412"/>
                <a:gd name="connsiteX239" fmla="*/ 242645 w 1095038"/>
                <a:gd name="connsiteY239" fmla="*/ 1682750 h 2157412"/>
                <a:gd name="connsiteX240" fmla="*/ 236201 w 1095038"/>
                <a:gd name="connsiteY240" fmla="*/ 1680633 h 2157412"/>
                <a:gd name="connsiteX241" fmla="*/ 244792 w 1095038"/>
                <a:gd name="connsiteY241" fmla="*/ 1670314 h 2157412"/>
                <a:gd name="connsiteX242" fmla="*/ 250814 w 1095038"/>
                <a:gd name="connsiteY242" fmla="*/ 1660792 h 2157412"/>
                <a:gd name="connsiteX243" fmla="*/ 253384 w 1095038"/>
                <a:gd name="connsiteY243" fmla="*/ 1661583 h 2157412"/>
                <a:gd name="connsiteX244" fmla="*/ 248779 w 1095038"/>
                <a:gd name="connsiteY244" fmla="*/ 1666263 h 2157412"/>
                <a:gd name="connsiteX245" fmla="*/ 255238 w 1095038"/>
                <a:gd name="connsiteY245" fmla="*/ 1648904 h 2157412"/>
                <a:gd name="connsiteX246" fmla="*/ 250814 w 1095038"/>
                <a:gd name="connsiteY246" fmla="*/ 1660792 h 2157412"/>
                <a:gd name="connsiteX247" fmla="*/ 249088 w 1095038"/>
                <a:gd name="connsiteY247" fmla="*/ 1660260 h 2157412"/>
                <a:gd name="connsiteX248" fmla="*/ 244792 w 1095038"/>
                <a:gd name="connsiteY248" fmla="*/ 1657350 h 2157412"/>
                <a:gd name="connsiteX249" fmla="*/ 259596 w 1095038"/>
                <a:gd name="connsiteY249" fmla="*/ 1637190 h 2157412"/>
                <a:gd name="connsiteX250" fmla="*/ 261707 w 1095038"/>
                <a:gd name="connsiteY250" fmla="*/ 1638300 h 2157412"/>
                <a:gd name="connsiteX251" fmla="*/ 264123 w 1095038"/>
                <a:gd name="connsiteY251" fmla="*/ 1640416 h 2157412"/>
                <a:gd name="connsiteX252" fmla="*/ 255263 w 1095038"/>
                <a:gd name="connsiteY252" fmla="*/ 1648883 h 2157412"/>
                <a:gd name="connsiteX253" fmla="*/ 255238 w 1095038"/>
                <a:gd name="connsiteY253" fmla="*/ 1648904 h 2157412"/>
                <a:gd name="connsiteX254" fmla="*/ 260839 w 1095038"/>
                <a:gd name="connsiteY254" fmla="*/ 1633848 h 2157412"/>
                <a:gd name="connsiteX255" fmla="*/ 259596 w 1095038"/>
                <a:gd name="connsiteY255" fmla="*/ 1637190 h 2157412"/>
                <a:gd name="connsiteX256" fmla="*/ 257679 w 1095038"/>
                <a:gd name="connsiteY256" fmla="*/ 1636183 h 2157412"/>
                <a:gd name="connsiteX257" fmla="*/ 266271 w 1095038"/>
                <a:gd name="connsiteY257" fmla="*/ 1619250 h 2157412"/>
                <a:gd name="connsiteX258" fmla="*/ 272714 w 1095038"/>
                <a:gd name="connsiteY258" fmla="*/ 1623483 h 2157412"/>
                <a:gd name="connsiteX259" fmla="*/ 265197 w 1095038"/>
                <a:gd name="connsiteY259" fmla="*/ 1630627 h 2157412"/>
                <a:gd name="connsiteX260" fmla="*/ 260839 w 1095038"/>
                <a:gd name="connsiteY260" fmla="*/ 1633848 h 2157412"/>
                <a:gd name="connsiteX261" fmla="*/ 319853 w 1095038"/>
                <a:gd name="connsiteY261" fmla="*/ 1549110 h 2157412"/>
                <a:gd name="connsiteX262" fmla="*/ 253314 w 1095038"/>
                <a:gd name="connsiteY262" fmla="*/ 1681675 h 2157412"/>
                <a:gd name="connsiteX263" fmla="*/ 250604 w 1095038"/>
                <a:gd name="connsiteY263" fmla="*/ 1680773 h 2157412"/>
                <a:gd name="connsiteX264" fmla="*/ 247380 w 1095038"/>
                <a:gd name="connsiteY264" fmla="*/ 1679699 h 2157412"/>
                <a:gd name="connsiteX265" fmla="*/ 262428 w 1095038"/>
                <a:gd name="connsiteY265" fmla="*/ 1660376 h 2157412"/>
                <a:gd name="connsiteX266" fmla="*/ 258128 w 1095038"/>
                <a:gd name="connsiteY266" fmla="*/ 1658228 h 2157412"/>
                <a:gd name="connsiteX267" fmla="*/ 268877 w 1095038"/>
                <a:gd name="connsiteY267" fmla="*/ 1647493 h 2157412"/>
                <a:gd name="connsiteX268" fmla="*/ 264578 w 1095038"/>
                <a:gd name="connsiteY268" fmla="*/ 1645346 h 2157412"/>
                <a:gd name="connsiteX269" fmla="*/ 281776 w 1095038"/>
                <a:gd name="connsiteY269" fmla="*/ 1621728 h 2157412"/>
                <a:gd name="connsiteX270" fmla="*/ 268877 w 1095038"/>
                <a:gd name="connsiteY270" fmla="*/ 1615287 h 2157412"/>
                <a:gd name="connsiteX271" fmla="*/ 294674 w 1095038"/>
                <a:gd name="connsiteY271" fmla="*/ 1595964 h 2157412"/>
                <a:gd name="connsiteX272" fmla="*/ 281776 w 1095038"/>
                <a:gd name="connsiteY272" fmla="*/ 1589522 h 2157412"/>
                <a:gd name="connsiteX273" fmla="*/ 307572 w 1095038"/>
                <a:gd name="connsiteY273" fmla="*/ 1572346 h 2157412"/>
                <a:gd name="connsiteX274" fmla="*/ 292524 w 1095038"/>
                <a:gd name="connsiteY274" fmla="*/ 1563758 h 2157412"/>
                <a:gd name="connsiteX275" fmla="*/ 315197 w 1095038"/>
                <a:gd name="connsiteY275" fmla="*/ 1551982 h 2157412"/>
                <a:gd name="connsiteX276" fmla="*/ 320120 w 1095038"/>
                <a:gd name="connsiteY276" fmla="*/ 1548578 h 2157412"/>
                <a:gd name="connsiteX277" fmla="*/ 320471 w 1095038"/>
                <a:gd name="connsiteY277" fmla="*/ 1548728 h 2157412"/>
                <a:gd name="connsiteX278" fmla="*/ 319853 w 1095038"/>
                <a:gd name="connsiteY278" fmla="*/ 1549110 h 2157412"/>
                <a:gd name="connsiteX279" fmla="*/ 326438 w 1095038"/>
                <a:gd name="connsiteY279" fmla="*/ 1535990 h 2157412"/>
                <a:gd name="connsiteX280" fmla="*/ 320120 w 1095038"/>
                <a:gd name="connsiteY280" fmla="*/ 1548578 h 2157412"/>
                <a:gd name="connsiteX281" fmla="*/ 312947 w 1095038"/>
                <a:gd name="connsiteY281" fmla="*/ 1545508 h 2157412"/>
                <a:gd name="connsiteX282" fmla="*/ 305423 w 1095038"/>
                <a:gd name="connsiteY282" fmla="*/ 1542287 h 2157412"/>
                <a:gd name="connsiteX283" fmla="*/ 323561 w 1095038"/>
                <a:gd name="connsiteY283" fmla="*/ 1536852 h 2157412"/>
                <a:gd name="connsiteX284" fmla="*/ 326614 w 1095038"/>
                <a:gd name="connsiteY284" fmla="*/ 1535639 h 2157412"/>
                <a:gd name="connsiteX285" fmla="*/ 326920 w 1095038"/>
                <a:gd name="connsiteY285" fmla="*/ 1535846 h 2157412"/>
                <a:gd name="connsiteX286" fmla="*/ 326438 w 1095038"/>
                <a:gd name="connsiteY286" fmla="*/ 1535990 h 2157412"/>
                <a:gd name="connsiteX287" fmla="*/ 354459 w 1095038"/>
                <a:gd name="connsiteY287" fmla="*/ 1480164 h 2157412"/>
                <a:gd name="connsiteX288" fmla="*/ 326614 w 1095038"/>
                <a:gd name="connsiteY288" fmla="*/ 1535639 h 2157412"/>
                <a:gd name="connsiteX289" fmla="*/ 319396 w 1095038"/>
                <a:gd name="connsiteY289" fmla="*/ 1530747 h 2157412"/>
                <a:gd name="connsiteX290" fmla="*/ 311872 w 1095038"/>
                <a:gd name="connsiteY290" fmla="*/ 1527258 h 2157412"/>
                <a:gd name="connsiteX291" fmla="*/ 337669 w 1095038"/>
                <a:gd name="connsiteY291" fmla="*/ 1512228 h 2157412"/>
                <a:gd name="connsiteX292" fmla="*/ 324770 w 1095038"/>
                <a:gd name="connsiteY292" fmla="*/ 1503640 h 2157412"/>
                <a:gd name="connsiteX293" fmla="*/ 346268 w 1095038"/>
                <a:gd name="connsiteY293" fmla="*/ 1495052 h 2157412"/>
                <a:gd name="connsiteX294" fmla="*/ 333369 w 1095038"/>
                <a:gd name="connsiteY294" fmla="*/ 1486463 h 2157412"/>
                <a:gd name="connsiteX295" fmla="*/ 343312 w 1095038"/>
                <a:gd name="connsiteY295" fmla="*/ 1484048 h 2157412"/>
                <a:gd name="connsiteX296" fmla="*/ 354590 w 1095038"/>
                <a:gd name="connsiteY296" fmla="*/ 1479904 h 2157412"/>
                <a:gd name="connsiteX297" fmla="*/ 354867 w 1095038"/>
                <a:gd name="connsiteY297" fmla="*/ 1480022 h 2157412"/>
                <a:gd name="connsiteX298" fmla="*/ 354459 w 1095038"/>
                <a:gd name="connsiteY298" fmla="*/ 1480164 h 2157412"/>
                <a:gd name="connsiteX299" fmla="*/ 363049 w 1095038"/>
                <a:gd name="connsiteY299" fmla="*/ 1463049 h 2157412"/>
                <a:gd name="connsiteX300" fmla="*/ 354590 w 1095038"/>
                <a:gd name="connsiteY300" fmla="*/ 1479904 h 2157412"/>
                <a:gd name="connsiteX301" fmla="*/ 341700 w 1095038"/>
                <a:gd name="connsiteY301" fmla="*/ 1474386 h 2157412"/>
                <a:gd name="connsiteX302" fmla="*/ 339819 w 1095038"/>
                <a:gd name="connsiteY302" fmla="*/ 1473581 h 2157412"/>
                <a:gd name="connsiteX303" fmla="*/ 350836 w 1095038"/>
                <a:gd name="connsiteY303" fmla="*/ 1469019 h 2157412"/>
                <a:gd name="connsiteX304" fmla="*/ 363207 w 1095038"/>
                <a:gd name="connsiteY304" fmla="*/ 1462735 h 2157412"/>
                <a:gd name="connsiteX305" fmla="*/ 363466 w 1095038"/>
                <a:gd name="connsiteY305" fmla="*/ 1462846 h 2157412"/>
                <a:gd name="connsiteX306" fmla="*/ 363049 w 1095038"/>
                <a:gd name="connsiteY306" fmla="*/ 1463049 h 2157412"/>
                <a:gd name="connsiteX307" fmla="*/ 385222 w 1095038"/>
                <a:gd name="connsiteY307" fmla="*/ 1418875 h 2157412"/>
                <a:gd name="connsiteX308" fmla="*/ 363207 w 1095038"/>
                <a:gd name="connsiteY308" fmla="*/ 1462735 h 2157412"/>
                <a:gd name="connsiteX309" fmla="*/ 355942 w 1095038"/>
                <a:gd name="connsiteY309" fmla="*/ 1459625 h 2157412"/>
                <a:gd name="connsiteX310" fmla="*/ 348418 w 1095038"/>
                <a:gd name="connsiteY310" fmla="*/ 1456405 h 2157412"/>
                <a:gd name="connsiteX311" fmla="*/ 374214 w 1095038"/>
                <a:gd name="connsiteY311" fmla="*/ 1439228 h 2157412"/>
                <a:gd name="connsiteX312" fmla="*/ 361316 w 1095038"/>
                <a:gd name="connsiteY312" fmla="*/ 1430640 h 2157412"/>
                <a:gd name="connsiteX313" fmla="*/ 382175 w 1095038"/>
                <a:gd name="connsiteY313" fmla="*/ 1420676 h 2157412"/>
                <a:gd name="connsiteX314" fmla="*/ 386034 w 1095038"/>
                <a:gd name="connsiteY314" fmla="*/ 1417257 h 2157412"/>
                <a:gd name="connsiteX315" fmla="*/ 387113 w 1095038"/>
                <a:gd name="connsiteY315" fmla="*/ 1417757 h 2157412"/>
                <a:gd name="connsiteX316" fmla="*/ 385222 w 1095038"/>
                <a:gd name="connsiteY316" fmla="*/ 1418875 h 2157412"/>
                <a:gd name="connsiteX317" fmla="*/ 393284 w 1095038"/>
                <a:gd name="connsiteY317" fmla="*/ 1402811 h 2157412"/>
                <a:gd name="connsiteX318" fmla="*/ 386034 w 1095038"/>
                <a:gd name="connsiteY318" fmla="*/ 1417257 h 2157412"/>
                <a:gd name="connsiteX319" fmla="*/ 379589 w 1095038"/>
                <a:gd name="connsiteY319" fmla="*/ 1414268 h 2157412"/>
                <a:gd name="connsiteX320" fmla="*/ 372065 w 1095038"/>
                <a:gd name="connsiteY320" fmla="*/ 1409169 h 2157412"/>
                <a:gd name="connsiteX321" fmla="*/ 390203 w 1095038"/>
                <a:gd name="connsiteY321" fmla="*/ 1403735 h 2157412"/>
                <a:gd name="connsiteX322" fmla="*/ 393379 w 1095038"/>
                <a:gd name="connsiteY322" fmla="*/ 1402624 h 2157412"/>
                <a:gd name="connsiteX323" fmla="*/ 393562 w 1095038"/>
                <a:gd name="connsiteY323" fmla="*/ 1402728 h 2157412"/>
                <a:gd name="connsiteX324" fmla="*/ 393284 w 1095038"/>
                <a:gd name="connsiteY324" fmla="*/ 1402811 h 2157412"/>
                <a:gd name="connsiteX325" fmla="*/ 401900 w 1095038"/>
                <a:gd name="connsiteY325" fmla="*/ 1385647 h 2157412"/>
                <a:gd name="connsiteX326" fmla="*/ 393379 w 1095038"/>
                <a:gd name="connsiteY326" fmla="*/ 1402624 h 2157412"/>
                <a:gd name="connsiteX327" fmla="*/ 386038 w 1095038"/>
                <a:gd name="connsiteY327" fmla="*/ 1398434 h 2157412"/>
                <a:gd name="connsiteX328" fmla="*/ 378514 w 1095038"/>
                <a:gd name="connsiteY328" fmla="*/ 1394140 h 2157412"/>
                <a:gd name="connsiteX329" fmla="*/ 390338 w 1095038"/>
                <a:gd name="connsiteY329" fmla="*/ 1389846 h 2157412"/>
                <a:gd name="connsiteX330" fmla="*/ 401985 w 1095038"/>
                <a:gd name="connsiteY330" fmla="*/ 1385477 h 2157412"/>
                <a:gd name="connsiteX331" fmla="*/ 402161 w 1095038"/>
                <a:gd name="connsiteY331" fmla="*/ 1385552 h 2157412"/>
                <a:gd name="connsiteX332" fmla="*/ 401900 w 1095038"/>
                <a:gd name="connsiteY332" fmla="*/ 1385647 h 2157412"/>
                <a:gd name="connsiteX333" fmla="*/ 413241 w 1095038"/>
                <a:gd name="connsiteY333" fmla="*/ 1363051 h 2157412"/>
                <a:gd name="connsiteX334" fmla="*/ 401985 w 1095038"/>
                <a:gd name="connsiteY334" fmla="*/ 1385477 h 2157412"/>
                <a:gd name="connsiteX335" fmla="*/ 394637 w 1095038"/>
                <a:gd name="connsiteY335" fmla="*/ 1382331 h 2157412"/>
                <a:gd name="connsiteX336" fmla="*/ 387113 w 1095038"/>
                <a:gd name="connsiteY336" fmla="*/ 1379110 h 2157412"/>
                <a:gd name="connsiteX337" fmla="*/ 411566 w 1095038"/>
                <a:gd name="connsiteY337" fmla="*/ 1364081 h 2157412"/>
                <a:gd name="connsiteX338" fmla="*/ 414025 w 1095038"/>
                <a:gd name="connsiteY338" fmla="*/ 1361491 h 2157412"/>
                <a:gd name="connsiteX339" fmla="*/ 415059 w 1095038"/>
                <a:gd name="connsiteY339" fmla="*/ 1361934 h 2157412"/>
                <a:gd name="connsiteX340" fmla="*/ 413241 w 1095038"/>
                <a:gd name="connsiteY340" fmla="*/ 1363051 h 2157412"/>
                <a:gd name="connsiteX341" fmla="*/ 423415 w 1095038"/>
                <a:gd name="connsiteY341" fmla="*/ 1342783 h 2157412"/>
                <a:gd name="connsiteX342" fmla="*/ 414025 w 1095038"/>
                <a:gd name="connsiteY342" fmla="*/ 1361491 h 2157412"/>
                <a:gd name="connsiteX343" fmla="*/ 407535 w 1095038"/>
                <a:gd name="connsiteY343" fmla="*/ 1358713 h 2157412"/>
                <a:gd name="connsiteX344" fmla="*/ 400011 w 1095038"/>
                <a:gd name="connsiteY344" fmla="*/ 1355493 h 2157412"/>
                <a:gd name="connsiteX345" fmla="*/ 419964 w 1095038"/>
                <a:gd name="connsiteY345" fmla="*/ 1345227 h 2157412"/>
                <a:gd name="connsiteX346" fmla="*/ 423529 w 1095038"/>
                <a:gd name="connsiteY346" fmla="*/ 1342555 h 2157412"/>
                <a:gd name="connsiteX347" fmla="*/ 423658 w 1095038"/>
                <a:gd name="connsiteY347" fmla="*/ 1342610 h 2157412"/>
                <a:gd name="connsiteX348" fmla="*/ 423415 w 1095038"/>
                <a:gd name="connsiteY348" fmla="*/ 1342783 h 2157412"/>
                <a:gd name="connsiteX349" fmla="*/ 430041 w 1095038"/>
                <a:gd name="connsiteY349" fmla="*/ 1329581 h 2157412"/>
                <a:gd name="connsiteX350" fmla="*/ 430108 w 1095038"/>
                <a:gd name="connsiteY350" fmla="*/ 1329728 h 2157412"/>
                <a:gd name="connsiteX351" fmla="*/ 429943 w 1095038"/>
                <a:gd name="connsiteY351" fmla="*/ 1329777 h 2157412"/>
                <a:gd name="connsiteX352" fmla="*/ 425725 w 1095038"/>
                <a:gd name="connsiteY352" fmla="*/ 1319584 h 2157412"/>
                <a:gd name="connsiteX353" fmla="*/ 420442 w 1095038"/>
                <a:gd name="connsiteY353" fmla="*/ 1332624 h 2157412"/>
                <a:gd name="connsiteX354" fmla="*/ 426749 w 1095038"/>
                <a:gd name="connsiteY354" fmla="*/ 1330734 h 2157412"/>
                <a:gd name="connsiteX355" fmla="*/ 429943 w 1095038"/>
                <a:gd name="connsiteY355" fmla="*/ 1329777 h 2157412"/>
                <a:gd name="connsiteX356" fmla="*/ 423529 w 1095038"/>
                <a:gd name="connsiteY356" fmla="*/ 1342555 h 2157412"/>
                <a:gd name="connsiteX357" fmla="*/ 416134 w 1095038"/>
                <a:gd name="connsiteY357" fmla="*/ 1339390 h 2157412"/>
                <a:gd name="connsiteX358" fmla="*/ 408610 w 1095038"/>
                <a:gd name="connsiteY358" fmla="*/ 1336169 h 2157412"/>
                <a:gd name="connsiteX359" fmla="*/ 411969 w 1095038"/>
                <a:gd name="connsiteY359" fmla="*/ 1335163 h 2157412"/>
                <a:gd name="connsiteX360" fmla="*/ 417232 w 1095038"/>
                <a:gd name="connsiteY360" fmla="*/ 1333586 h 2157412"/>
                <a:gd name="connsiteX361" fmla="*/ 415135 w 1095038"/>
                <a:gd name="connsiteY361" fmla="*/ 1332163 h 2157412"/>
                <a:gd name="connsiteX362" fmla="*/ 410826 w 1095038"/>
                <a:gd name="connsiteY362" fmla="*/ 1330833 h 2157412"/>
                <a:gd name="connsiteX363" fmla="*/ 419444 w 1095038"/>
                <a:gd name="connsiteY363" fmla="*/ 1323654 h 2157412"/>
                <a:gd name="connsiteX364" fmla="*/ 426625 w 1095038"/>
                <a:gd name="connsiteY364" fmla="*/ 1317361 h 2157412"/>
                <a:gd name="connsiteX365" fmla="*/ 428062 w 1095038"/>
                <a:gd name="connsiteY365" fmla="*/ 1318070 h 2157412"/>
                <a:gd name="connsiteX366" fmla="*/ 425725 w 1095038"/>
                <a:gd name="connsiteY366" fmla="*/ 1319584 h 2157412"/>
                <a:gd name="connsiteX367" fmla="*/ 438470 w 1095038"/>
                <a:gd name="connsiteY367" fmla="*/ 1312787 h 2157412"/>
                <a:gd name="connsiteX368" fmla="*/ 430041 w 1095038"/>
                <a:gd name="connsiteY368" fmla="*/ 1329581 h 2157412"/>
                <a:gd name="connsiteX369" fmla="*/ 428764 w 1095038"/>
                <a:gd name="connsiteY369" fmla="*/ 1326776 h 2157412"/>
                <a:gd name="connsiteX370" fmla="*/ 425808 w 1095038"/>
                <a:gd name="connsiteY370" fmla="*/ 1325434 h 2157412"/>
                <a:gd name="connsiteX371" fmla="*/ 432257 w 1095038"/>
                <a:gd name="connsiteY371" fmla="*/ 1318992 h 2157412"/>
                <a:gd name="connsiteX372" fmla="*/ 438623 w 1095038"/>
                <a:gd name="connsiteY372" fmla="*/ 1312484 h 2157412"/>
                <a:gd name="connsiteX373" fmla="*/ 438707 w 1095038"/>
                <a:gd name="connsiteY373" fmla="*/ 1312551 h 2157412"/>
                <a:gd name="connsiteX374" fmla="*/ 438470 w 1095038"/>
                <a:gd name="connsiteY374" fmla="*/ 1312787 h 2157412"/>
                <a:gd name="connsiteX375" fmla="*/ 433807 w 1095038"/>
                <a:gd name="connsiteY375" fmla="*/ 1299634 h 2157412"/>
                <a:gd name="connsiteX376" fmla="*/ 426625 w 1095038"/>
                <a:gd name="connsiteY376" fmla="*/ 1317361 h 2157412"/>
                <a:gd name="connsiteX377" fmla="*/ 423753 w 1095038"/>
                <a:gd name="connsiteY377" fmla="*/ 1315942 h 2157412"/>
                <a:gd name="connsiteX378" fmla="*/ 419444 w 1095038"/>
                <a:gd name="connsiteY378" fmla="*/ 1313815 h 2157412"/>
                <a:gd name="connsiteX379" fmla="*/ 430216 w 1095038"/>
                <a:gd name="connsiteY379" fmla="*/ 1303179 h 2157412"/>
                <a:gd name="connsiteX380" fmla="*/ 447076 w 1095038"/>
                <a:gd name="connsiteY380" fmla="*/ 1295643 h 2157412"/>
                <a:gd name="connsiteX381" fmla="*/ 438623 w 1095038"/>
                <a:gd name="connsiteY381" fmla="*/ 1312484 h 2157412"/>
                <a:gd name="connsiteX382" fmla="*/ 437363 w 1095038"/>
                <a:gd name="connsiteY382" fmla="*/ 1311478 h 2157412"/>
                <a:gd name="connsiteX383" fmla="*/ 434407 w 1095038"/>
                <a:gd name="connsiteY383" fmla="*/ 1310404 h 2157412"/>
                <a:gd name="connsiteX384" fmla="*/ 440856 w 1095038"/>
                <a:gd name="connsiteY384" fmla="*/ 1302890 h 2157412"/>
                <a:gd name="connsiteX385" fmla="*/ 447229 w 1095038"/>
                <a:gd name="connsiteY385" fmla="*/ 1295337 h 2157412"/>
                <a:gd name="connsiteX386" fmla="*/ 447306 w 1095038"/>
                <a:gd name="connsiteY386" fmla="*/ 1295375 h 2157412"/>
                <a:gd name="connsiteX387" fmla="*/ 447076 w 1095038"/>
                <a:gd name="connsiteY387" fmla="*/ 1295643 h 2157412"/>
                <a:gd name="connsiteX388" fmla="*/ 437398 w 1095038"/>
                <a:gd name="connsiteY388" fmla="*/ 1290770 h 2157412"/>
                <a:gd name="connsiteX389" fmla="*/ 440989 w 1095038"/>
                <a:gd name="connsiteY389" fmla="*/ 1292543 h 2157412"/>
                <a:gd name="connsiteX390" fmla="*/ 437622 w 1095038"/>
                <a:gd name="connsiteY390" fmla="*/ 1295867 h 2157412"/>
                <a:gd name="connsiteX391" fmla="*/ 433807 w 1095038"/>
                <a:gd name="connsiteY391" fmla="*/ 1299634 h 2157412"/>
                <a:gd name="connsiteX392" fmla="*/ 440414 w 1095038"/>
                <a:gd name="connsiteY392" fmla="*/ 1283325 h 2157412"/>
                <a:gd name="connsiteX393" fmla="*/ 437398 w 1095038"/>
                <a:gd name="connsiteY393" fmla="*/ 1290770 h 2157412"/>
                <a:gd name="connsiteX394" fmla="*/ 436680 w 1095038"/>
                <a:gd name="connsiteY394" fmla="*/ 1290416 h 2157412"/>
                <a:gd name="connsiteX395" fmla="*/ 432371 w 1095038"/>
                <a:gd name="connsiteY395" fmla="*/ 1288288 h 2157412"/>
                <a:gd name="connsiteX396" fmla="*/ 455627 w 1095038"/>
                <a:gd name="connsiteY396" fmla="*/ 1278607 h 2157412"/>
                <a:gd name="connsiteX397" fmla="*/ 447229 w 1095038"/>
                <a:gd name="connsiteY397" fmla="*/ 1295337 h 2157412"/>
                <a:gd name="connsiteX398" fmla="*/ 443006 w 1095038"/>
                <a:gd name="connsiteY398" fmla="*/ 1293228 h 2157412"/>
                <a:gd name="connsiteX399" fmla="*/ 450799 w 1095038"/>
                <a:gd name="connsiteY399" fmla="*/ 1283566 h 2157412"/>
                <a:gd name="connsiteX400" fmla="*/ 458304 w 1095038"/>
                <a:gd name="connsiteY400" fmla="*/ 1273272 h 2157412"/>
                <a:gd name="connsiteX401" fmla="*/ 460204 w 1095038"/>
                <a:gd name="connsiteY401" fmla="*/ 1273904 h 2157412"/>
                <a:gd name="connsiteX402" fmla="*/ 455627 w 1095038"/>
                <a:gd name="connsiteY402" fmla="*/ 1278607 h 2157412"/>
                <a:gd name="connsiteX403" fmla="*/ 444506 w 1095038"/>
                <a:gd name="connsiteY403" fmla="*/ 1273223 h 2157412"/>
                <a:gd name="connsiteX404" fmla="*/ 445298 w 1095038"/>
                <a:gd name="connsiteY404" fmla="*/ 1273663 h 2157412"/>
                <a:gd name="connsiteX405" fmla="*/ 449606 w 1095038"/>
                <a:gd name="connsiteY405" fmla="*/ 1277652 h 2157412"/>
                <a:gd name="connsiteX406" fmla="*/ 440989 w 1095038"/>
                <a:gd name="connsiteY406" fmla="*/ 1282970 h 2157412"/>
                <a:gd name="connsiteX407" fmla="*/ 440414 w 1095038"/>
                <a:gd name="connsiteY407" fmla="*/ 1283325 h 2157412"/>
                <a:gd name="connsiteX408" fmla="*/ 447675 w 1095038"/>
                <a:gd name="connsiteY408" fmla="*/ 1265401 h 2157412"/>
                <a:gd name="connsiteX409" fmla="*/ 444506 w 1095038"/>
                <a:gd name="connsiteY409" fmla="*/ 1273223 h 2157412"/>
                <a:gd name="connsiteX410" fmla="*/ 440989 w 1095038"/>
                <a:gd name="connsiteY410" fmla="*/ 1271270 h 2157412"/>
                <a:gd name="connsiteX411" fmla="*/ 464654 w 1095038"/>
                <a:gd name="connsiteY411" fmla="*/ 1260622 h 2157412"/>
                <a:gd name="connsiteX412" fmla="*/ 458304 w 1095038"/>
                <a:gd name="connsiteY412" fmla="*/ 1273272 h 2157412"/>
                <a:gd name="connsiteX413" fmla="*/ 456980 w 1095038"/>
                <a:gd name="connsiteY413" fmla="*/ 1272831 h 2157412"/>
                <a:gd name="connsiteX414" fmla="*/ 453755 w 1095038"/>
                <a:gd name="connsiteY414" fmla="*/ 1271757 h 2157412"/>
                <a:gd name="connsiteX415" fmla="*/ 460204 w 1095038"/>
                <a:gd name="connsiteY415" fmla="*/ 1264511 h 2157412"/>
                <a:gd name="connsiteX416" fmla="*/ 465691 w 1095038"/>
                <a:gd name="connsiteY416" fmla="*/ 1258555 h 2157412"/>
                <a:gd name="connsiteX417" fmla="*/ 466653 w 1095038"/>
                <a:gd name="connsiteY417" fmla="*/ 1258875 h 2157412"/>
                <a:gd name="connsiteX418" fmla="*/ 464654 w 1095038"/>
                <a:gd name="connsiteY418" fmla="*/ 1260622 h 2157412"/>
                <a:gd name="connsiteX419" fmla="*/ 453955 w 1095038"/>
                <a:gd name="connsiteY419" fmla="*/ 1249901 h 2157412"/>
                <a:gd name="connsiteX420" fmla="*/ 456070 w 1095038"/>
                <a:gd name="connsiteY420" fmla="*/ 1251859 h 2157412"/>
                <a:gd name="connsiteX421" fmla="*/ 460379 w 1095038"/>
                <a:gd name="connsiteY421" fmla="*/ 1254252 h 2157412"/>
                <a:gd name="connsiteX422" fmla="*/ 450684 w 1095038"/>
                <a:gd name="connsiteY422" fmla="*/ 1262761 h 2157412"/>
                <a:gd name="connsiteX423" fmla="*/ 447675 w 1095038"/>
                <a:gd name="connsiteY423" fmla="*/ 1265401 h 2157412"/>
                <a:gd name="connsiteX424" fmla="*/ 455874 w 1095038"/>
                <a:gd name="connsiteY424" fmla="*/ 1245163 h 2157412"/>
                <a:gd name="connsiteX425" fmla="*/ 453955 w 1095038"/>
                <a:gd name="connsiteY425" fmla="*/ 1249901 h 2157412"/>
                <a:gd name="connsiteX426" fmla="*/ 451761 w 1095038"/>
                <a:gd name="connsiteY426" fmla="*/ 1247870 h 2157412"/>
                <a:gd name="connsiteX427" fmla="*/ 462533 w 1095038"/>
                <a:gd name="connsiteY427" fmla="*/ 1228725 h 2157412"/>
                <a:gd name="connsiteX428" fmla="*/ 471151 w 1095038"/>
                <a:gd name="connsiteY428" fmla="*/ 1235107 h 2157412"/>
                <a:gd name="connsiteX429" fmla="*/ 461456 w 1095038"/>
                <a:gd name="connsiteY429" fmla="*/ 1241489 h 2157412"/>
                <a:gd name="connsiteX430" fmla="*/ 455874 w 1095038"/>
                <a:gd name="connsiteY430" fmla="*/ 1245163 h 2157412"/>
                <a:gd name="connsiteX431" fmla="*/ 483851 w 1095038"/>
                <a:gd name="connsiteY431" fmla="*/ 1222375 h 2157412"/>
                <a:gd name="connsiteX432" fmla="*/ 477402 w 1095038"/>
                <a:gd name="connsiteY432" fmla="*/ 1235257 h 2157412"/>
                <a:gd name="connsiteX433" fmla="*/ 477402 w 1095038"/>
                <a:gd name="connsiteY433" fmla="*/ 1237404 h 2157412"/>
                <a:gd name="connsiteX434" fmla="*/ 474892 w 1095038"/>
                <a:gd name="connsiteY434" fmla="*/ 1240225 h 2157412"/>
                <a:gd name="connsiteX435" fmla="*/ 487670 w 1095038"/>
                <a:gd name="connsiteY435" fmla="*/ 1202095 h 2157412"/>
                <a:gd name="connsiteX436" fmla="*/ 472934 w 1095038"/>
                <a:gd name="connsiteY436" fmla="*/ 1235923 h 2157412"/>
                <a:gd name="connsiteX437" fmla="*/ 474326 w 1095038"/>
                <a:gd name="connsiteY437" fmla="*/ 1237116 h 2157412"/>
                <a:gd name="connsiteX438" fmla="*/ 471071 w 1095038"/>
                <a:gd name="connsiteY438" fmla="*/ 1240200 h 2157412"/>
                <a:gd name="connsiteX439" fmla="*/ 467387 w 1095038"/>
                <a:gd name="connsiteY439" fmla="*/ 1248657 h 2157412"/>
                <a:gd name="connsiteX440" fmla="*/ 468803 w 1095038"/>
                <a:gd name="connsiteY440" fmla="*/ 1247066 h 2157412"/>
                <a:gd name="connsiteX441" fmla="*/ 474892 w 1095038"/>
                <a:gd name="connsiteY441" fmla="*/ 1240225 h 2157412"/>
                <a:gd name="connsiteX442" fmla="*/ 465691 w 1095038"/>
                <a:gd name="connsiteY442" fmla="*/ 1258555 h 2157412"/>
                <a:gd name="connsiteX443" fmla="*/ 463429 w 1095038"/>
                <a:gd name="connsiteY443" fmla="*/ 1257801 h 2157412"/>
                <a:gd name="connsiteX444" fmla="*/ 460204 w 1095038"/>
                <a:gd name="connsiteY444" fmla="*/ 1256728 h 2157412"/>
                <a:gd name="connsiteX445" fmla="*/ 467334 w 1095038"/>
                <a:gd name="connsiteY445" fmla="*/ 1248717 h 2157412"/>
                <a:gd name="connsiteX446" fmla="*/ 470854 w 1095038"/>
                <a:gd name="connsiteY446" fmla="*/ 1240406 h 2157412"/>
                <a:gd name="connsiteX447" fmla="*/ 468671 w 1095038"/>
                <a:gd name="connsiteY447" fmla="*/ 1242474 h 2157412"/>
                <a:gd name="connsiteX448" fmla="*/ 464801 w 1095038"/>
                <a:gd name="connsiteY448" fmla="*/ 1249363 h 2157412"/>
                <a:gd name="connsiteX449" fmla="*/ 471945 w 1095038"/>
                <a:gd name="connsiteY449" fmla="*/ 1235075 h 2157412"/>
                <a:gd name="connsiteX450" fmla="*/ 472801 w 1095038"/>
                <a:gd name="connsiteY450" fmla="*/ 1235808 h 2157412"/>
                <a:gd name="connsiteX451" fmla="*/ 477265 w 1095038"/>
                <a:gd name="connsiteY451" fmla="*/ 1225266 h 2157412"/>
                <a:gd name="connsiteX452" fmla="*/ 466388 w 1095038"/>
                <a:gd name="connsiteY452" fmla="*/ 1218845 h 2157412"/>
                <a:gd name="connsiteX453" fmla="*/ 484744 w 1095038"/>
                <a:gd name="connsiteY453" fmla="*/ 1204398 h 2157412"/>
                <a:gd name="connsiteX454" fmla="*/ 477501 w 1095038"/>
                <a:gd name="connsiteY454" fmla="*/ 1195387 h 2157412"/>
                <a:gd name="connsiteX455" fmla="*/ 487026 w 1095038"/>
                <a:gd name="connsiteY455" fmla="*/ 1201737 h 2157412"/>
                <a:gd name="connsiteX456" fmla="*/ 498723 w 1095038"/>
                <a:gd name="connsiteY456" fmla="*/ 1176720 h 2157412"/>
                <a:gd name="connsiteX457" fmla="*/ 501196 w 1095038"/>
                <a:gd name="connsiteY457" fmla="*/ 1178180 h 2157412"/>
                <a:gd name="connsiteX458" fmla="*/ 488143 w 1095038"/>
                <a:gd name="connsiteY458" fmla="*/ 1201723 h 2157412"/>
                <a:gd name="connsiteX459" fmla="*/ 487670 w 1095038"/>
                <a:gd name="connsiteY459" fmla="*/ 1202095 h 2157412"/>
                <a:gd name="connsiteX460" fmla="*/ 505111 w 1095038"/>
                <a:gd name="connsiteY460" fmla="*/ 1162056 h 2157412"/>
                <a:gd name="connsiteX461" fmla="*/ 498723 w 1095038"/>
                <a:gd name="connsiteY461" fmla="*/ 1176720 h 2157412"/>
                <a:gd name="connsiteX462" fmla="*/ 491678 w 1095038"/>
                <a:gd name="connsiteY462" fmla="*/ 1172561 h 2157412"/>
                <a:gd name="connsiteX463" fmla="*/ 490318 w 1095038"/>
                <a:gd name="connsiteY463" fmla="*/ 1171759 h 2157412"/>
                <a:gd name="connsiteX464" fmla="*/ 500108 w 1095038"/>
                <a:gd name="connsiteY464" fmla="*/ 1165338 h 2157412"/>
                <a:gd name="connsiteX465" fmla="*/ 506979 w 1095038"/>
                <a:gd name="connsiteY465" fmla="*/ 1157769 h 2157412"/>
                <a:gd name="connsiteX466" fmla="*/ 509897 w 1095038"/>
                <a:gd name="connsiteY466" fmla="*/ 1158917 h 2157412"/>
                <a:gd name="connsiteX467" fmla="*/ 505111 w 1095038"/>
                <a:gd name="connsiteY467" fmla="*/ 1162056 h 2157412"/>
                <a:gd name="connsiteX468" fmla="*/ 513463 w 1095038"/>
                <a:gd name="connsiteY468" fmla="*/ 1142884 h 2157412"/>
                <a:gd name="connsiteX469" fmla="*/ 506979 w 1095038"/>
                <a:gd name="connsiteY469" fmla="*/ 1157769 h 2157412"/>
                <a:gd name="connsiteX470" fmla="*/ 504459 w 1095038"/>
                <a:gd name="connsiteY470" fmla="*/ 1156777 h 2157412"/>
                <a:gd name="connsiteX471" fmla="*/ 499020 w 1095038"/>
                <a:gd name="connsiteY471" fmla="*/ 1154636 h 2157412"/>
                <a:gd name="connsiteX472" fmla="*/ 511801 w 1095038"/>
                <a:gd name="connsiteY472" fmla="*/ 1144202 h 2157412"/>
                <a:gd name="connsiteX473" fmla="*/ 518246 w 1095038"/>
                <a:gd name="connsiteY473" fmla="*/ 1131903 h 2157412"/>
                <a:gd name="connsiteX474" fmla="*/ 522950 w 1095038"/>
                <a:gd name="connsiteY474" fmla="*/ 1135374 h 2157412"/>
                <a:gd name="connsiteX475" fmla="*/ 519517 w 1095038"/>
                <a:gd name="connsiteY475" fmla="*/ 1138083 h 2157412"/>
                <a:gd name="connsiteX476" fmla="*/ 513463 w 1095038"/>
                <a:gd name="connsiteY476" fmla="*/ 1142884 h 2157412"/>
                <a:gd name="connsiteX477" fmla="*/ 521286 w 1095038"/>
                <a:gd name="connsiteY477" fmla="*/ 1124924 h 2157412"/>
                <a:gd name="connsiteX478" fmla="*/ 518246 w 1095038"/>
                <a:gd name="connsiteY478" fmla="*/ 1131903 h 2157412"/>
                <a:gd name="connsiteX479" fmla="*/ 517512 w 1095038"/>
                <a:gd name="connsiteY479" fmla="*/ 1131361 h 2157412"/>
                <a:gd name="connsiteX480" fmla="*/ 512073 w 1095038"/>
                <a:gd name="connsiteY480" fmla="*/ 1128953 h 2157412"/>
                <a:gd name="connsiteX481" fmla="*/ 524977 w 1095038"/>
                <a:gd name="connsiteY481" fmla="*/ 1116452 h 2157412"/>
                <a:gd name="connsiteX482" fmla="*/ 526213 w 1095038"/>
                <a:gd name="connsiteY482" fmla="*/ 1117181 h 2157412"/>
                <a:gd name="connsiteX483" fmla="*/ 531652 w 1095038"/>
                <a:gd name="connsiteY483" fmla="*/ 1120392 h 2157412"/>
                <a:gd name="connsiteX484" fmla="*/ 521863 w 1095038"/>
                <a:gd name="connsiteY484" fmla="*/ 1124672 h 2157412"/>
                <a:gd name="connsiteX485" fmla="*/ 521286 w 1095038"/>
                <a:gd name="connsiteY485" fmla="*/ 1124924 h 2157412"/>
                <a:gd name="connsiteX486" fmla="*/ 538081 w 1095038"/>
                <a:gd name="connsiteY486" fmla="*/ 1109927 h 2157412"/>
                <a:gd name="connsiteX487" fmla="*/ 541933 w 1095038"/>
                <a:gd name="connsiteY487" fmla="*/ 1111843 h 2157412"/>
                <a:gd name="connsiteX488" fmla="*/ 531148 w 1095038"/>
                <a:gd name="connsiteY488" fmla="*/ 1124717 h 2157412"/>
                <a:gd name="connsiteX489" fmla="*/ 533305 w 1095038"/>
                <a:gd name="connsiteY489" fmla="*/ 1124717 h 2157412"/>
                <a:gd name="connsiteX490" fmla="*/ 520363 w 1095038"/>
                <a:gd name="connsiteY490" fmla="*/ 1146175 h 2157412"/>
                <a:gd name="connsiteX491" fmla="*/ 528594 w 1095038"/>
                <a:gd name="connsiteY491" fmla="*/ 1108149 h 2157412"/>
                <a:gd name="connsiteX492" fmla="*/ 524977 w 1095038"/>
                <a:gd name="connsiteY492" fmla="*/ 1116452 h 2157412"/>
                <a:gd name="connsiteX493" fmla="*/ 520775 w 1095038"/>
                <a:gd name="connsiteY493" fmla="*/ 1113971 h 2157412"/>
                <a:gd name="connsiteX494" fmla="*/ 540358 w 1095038"/>
                <a:gd name="connsiteY494" fmla="*/ 1105269 h 2157412"/>
                <a:gd name="connsiteX495" fmla="*/ 538081 w 1095038"/>
                <a:gd name="connsiteY495" fmla="*/ 1109927 h 2157412"/>
                <a:gd name="connsiteX496" fmla="*/ 537619 w 1095038"/>
                <a:gd name="connsiteY496" fmla="*/ 1109697 h 2157412"/>
                <a:gd name="connsiteX497" fmla="*/ 534339 w 1095038"/>
                <a:gd name="connsiteY497" fmla="*/ 1094960 h 2157412"/>
                <a:gd name="connsiteX498" fmla="*/ 536003 w 1095038"/>
                <a:gd name="connsiteY498" fmla="*/ 1095778 h 2157412"/>
                <a:gd name="connsiteX499" fmla="*/ 542529 w 1095038"/>
                <a:gd name="connsiteY499" fmla="*/ 1098989 h 2157412"/>
                <a:gd name="connsiteX500" fmla="*/ 530836 w 1095038"/>
                <a:gd name="connsiteY500" fmla="*/ 1106480 h 2157412"/>
                <a:gd name="connsiteX501" fmla="*/ 528594 w 1095038"/>
                <a:gd name="connsiteY501" fmla="*/ 1108149 h 2157412"/>
                <a:gd name="connsiteX502" fmla="*/ 538055 w 1095038"/>
                <a:gd name="connsiteY502" fmla="*/ 1086430 h 2157412"/>
                <a:gd name="connsiteX503" fmla="*/ 534339 w 1095038"/>
                <a:gd name="connsiteY503" fmla="*/ 1094960 h 2157412"/>
                <a:gd name="connsiteX504" fmla="*/ 529477 w 1095038"/>
                <a:gd name="connsiteY504" fmla="*/ 1092568 h 2157412"/>
                <a:gd name="connsiteX505" fmla="*/ 545001 w 1095038"/>
                <a:gd name="connsiteY505" fmla="*/ 1070484 h 2157412"/>
                <a:gd name="connsiteX506" fmla="*/ 553407 w 1095038"/>
                <a:gd name="connsiteY506" fmla="*/ 1075446 h 2157412"/>
                <a:gd name="connsiteX507" fmla="*/ 543311 w 1095038"/>
                <a:gd name="connsiteY507" fmla="*/ 1082669 h 2157412"/>
                <a:gd name="connsiteX508" fmla="*/ 538055 w 1095038"/>
                <a:gd name="connsiteY508" fmla="*/ 1086430 h 2157412"/>
                <a:gd name="connsiteX509" fmla="*/ 546969 w 1095038"/>
                <a:gd name="connsiteY509" fmla="*/ 1065967 h 2157412"/>
                <a:gd name="connsiteX510" fmla="*/ 545001 w 1095038"/>
                <a:gd name="connsiteY510" fmla="*/ 1070484 h 2157412"/>
                <a:gd name="connsiteX511" fmla="*/ 543889 w 1095038"/>
                <a:gd name="connsiteY511" fmla="*/ 1069828 h 2157412"/>
                <a:gd name="connsiteX512" fmla="*/ 542529 w 1095038"/>
                <a:gd name="connsiteY512" fmla="*/ 1069025 h 2157412"/>
                <a:gd name="connsiteX513" fmla="*/ 545928 w 1095038"/>
                <a:gd name="connsiteY513" fmla="*/ 1066684 h 2157412"/>
                <a:gd name="connsiteX514" fmla="*/ 554643 w 1095038"/>
                <a:gd name="connsiteY514" fmla="*/ 1048351 h 2157412"/>
                <a:gd name="connsiteX515" fmla="*/ 558846 w 1095038"/>
                <a:gd name="connsiteY515" fmla="*/ 1050832 h 2157412"/>
                <a:gd name="connsiteX516" fmla="*/ 564284 w 1095038"/>
                <a:gd name="connsiteY516" fmla="*/ 1054043 h 2157412"/>
                <a:gd name="connsiteX517" fmla="*/ 553407 w 1095038"/>
                <a:gd name="connsiteY517" fmla="*/ 1061534 h 2157412"/>
                <a:gd name="connsiteX518" fmla="*/ 546969 w 1095038"/>
                <a:gd name="connsiteY518" fmla="*/ 1065967 h 2157412"/>
                <a:gd name="connsiteX519" fmla="*/ 556071 w 1095038"/>
                <a:gd name="connsiteY519" fmla="*/ 1045072 h 2157412"/>
                <a:gd name="connsiteX520" fmla="*/ 554643 w 1095038"/>
                <a:gd name="connsiteY520" fmla="*/ 1048351 h 2157412"/>
                <a:gd name="connsiteX521" fmla="*/ 553407 w 1095038"/>
                <a:gd name="connsiteY521" fmla="*/ 1047622 h 2157412"/>
                <a:gd name="connsiteX522" fmla="*/ 583023 w 1095038"/>
                <a:gd name="connsiteY522" fmla="*/ 1017984 h 2157412"/>
                <a:gd name="connsiteX523" fmla="*/ 574890 w 1095038"/>
                <a:gd name="connsiteY523" fmla="*/ 1021136 h 2157412"/>
                <a:gd name="connsiteX524" fmla="*/ 564284 w 1095038"/>
                <a:gd name="connsiteY524" fmla="*/ 1026219 h 2157412"/>
                <a:gd name="connsiteX525" fmla="*/ 570811 w 1095038"/>
                <a:gd name="connsiteY525" fmla="*/ 1028359 h 2157412"/>
                <a:gd name="connsiteX526" fmla="*/ 576965 w 1095038"/>
                <a:gd name="connsiteY526" fmla="*/ 1030378 h 2157412"/>
                <a:gd name="connsiteX527" fmla="*/ 590265 w 1095038"/>
                <a:gd name="connsiteY527" fmla="*/ 1003168 h 2157412"/>
                <a:gd name="connsiteX528" fmla="*/ 593699 w 1095038"/>
                <a:gd name="connsiteY528" fmla="*/ 1004556 h 2157412"/>
                <a:gd name="connsiteX529" fmla="*/ 582914 w 1095038"/>
                <a:gd name="connsiteY529" fmla="*/ 1023868 h 2157412"/>
                <a:gd name="connsiteX530" fmla="*/ 585071 w 1095038"/>
                <a:gd name="connsiteY530" fmla="*/ 1026013 h 2157412"/>
                <a:gd name="connsiteX531" fmla="*/ 569973 w 1095038"/>
                <a:gd name="connsiteY531" fmla="*/ 1047471 h 2157412"/>
                <a:gd name="connsiteX532" fmla="*/ 572130 w 1095038"/>
                <a:gd name="connsiteY532" fmla="*/ 1049616 h 2157412"/>
                <a:gd name="connsiteX533" fmla="*/ 559188 w 1095038"/>
                <a:gd name="connsiteY533" fmla="*/ 1075365 h 2157412"/>
                <a:gd name="connsiteX534" fmla="*/ 550560 w 1095038"/>
                <a:gd name="connsiteY534" fmla="*/ 1090385 h 2157412"/>
                <a:gd name="connsiteX535" fmla="*/ 544090 w 1095038"/>
                <a:gd name="connsiteY535" fmla="*/ 1099236 h 2157412"/>
                <a:gd name="connsiteX536" fmla="*/ 540358 w 1095038"/>
                <a:gd name="connsiteY536" fmla="*/ 1105269 h 2157412"/>
                <a:gd name="connsiteX537" fmla="*/ 576711 w 1095038"/>
                <a:gd name="connsiteY537" fmla="*/ 1030897 h 2157412"/>
                <a:gd name="connsiteX538" fmla="*/ 573598 w 1095038"/>
                <a:gd name="connsiteY538" fmla="*/ 1032874 h 2157412"/>
                <a:gd name="connsiteX539" fmla="*/ 557146 w 1095038"/>
                <a:gd name="connsiteY539" fmla="*/ 1044044 h 2157412"/>
                <a:gd name="connsiteX540" fmla="*/ 556071 w 1095038"/>
                <a:gd name="connsiteY540" fmla="*/ 1045072 h 2157412"/>
                <a:gd name="connsiteX541" fmla="*/ 570810 w 1095038"/>
                <a:gd name="connsiteY541" fmla="*/ 1011237 h 2157412"/>
                <a:gd name="connsiteX542" fmla="*/ 577337 w 1095038"/>
                <a:gd name="connsiteY542" fmla="*/ 1014447 h 2157412"/>
                <a:gd name="connsiteX543" fmla="*/ 583314 w 1095038"/>
                <a:gd name="connsiteY543" fmla="*/ 1017388 h 2157412"/>
                <a:gd name="connsiteX544" fmla="*/ 598241 w 1095038"/>
                <a:gd name="connsiteY544" fmla="*/ 986850 h 2157412"/>
                <a:gd name="connsiteX545" fmla="*/ 590265 w 1095038"/>
                <a:gd name="connsiteY545" fmla="*/ 1003168 h 2157412"/>
                <a:gd name="connsiteX546" fmla="*/ 585071 w 1095038"/>
                <a:gd name="connsiteY546" fmla="*/ 1001069 h 2157412"/>
                <a:gd name="connsiteX547" fmla="*/ 576443 w 1095038"/>
                <a:gd name="connsiteY547" fmla="*/ 995973 h 2157412"/>
                <a:gd name="connsiteX548" fmla="*/ 590463 w 1095038"/>
                <a:gd name="connsiteY548" fmla="*/ 990340 h 2157412"/>
                <a:gd name="connsiteX549" fmla="*/ 600802 w 1095038"/>
                <a:gd name="connsiteY549" fmla="*/ 981611 h 2157412"/>
                <a:gd name="connsiteX550" fmla="*/ 604483 w 1095038"/>
                <a:gd name="connsiteY550" fmla="*/ 983098 h 2157412"/>
                <a:gd name="connsiteX551" fmla="*/ 600102 w 1095038"/>
                <a:gd name="connsiteY551" fmla="*/ 986015 h 2157412"/>
                <a:gd name="connsiteX552" fmla="*/ 598241 w 1095038"/>
                <a:gd name="connsiteY552" fmla="*/ 986850 h 2157412"/>
                <a:gd name="connsiteX553" fmla="*/ 608646 w 1095038"/>
                <a:gd name="connsiteY553" fmla="*/ 965564 h 2157412"/>
                <a:gd name="connsiteX554" fmla="*/ 600802 w 1095038"/>
                <a:gd name="connsiteY554" fmla="*/ 981611 h 2157412"/>
                <a:gd name="connsiteX555" fmla="*/ 595856 w 1095038"/>
                <a:gd name="connsiteY555" fmla="*/ 979612 h 2157412"/>
                <a:gd name="connsiteX556" fmla="*/ 587228 w 1095038"/>
                <a:gd name="connsiteY556" fmla="*/ 974516 h 2157412"/>
                <a:gd name="connsiteX557" fmla="*/ 601248 w 1095038"/>
                <a:gd name="connsiteY557" fmla="*/ 968883 h 2157412"/>
                <a:gd name="connsiteX558" fmla="*/ 611399 w 1095038"/>
                <a:gd name="connsiteY558" fmla="*/ 959931 h 2157412"/>
                <a:gd name="connsiteX559" fmla="*/ 615268 w 1095038"/>
                <a:gd name="connsiteY559" fmla="*/ 961641 h 2157412"/>
                <a:gd name="connsiteX560" fmla="*/ 610887 w 1095038"/>
                <a:gd name="connsiteY560" fmla="*/ 964558 h 2157412"/>
                <a:gd name="connsiteX561" fmla="*/ 608646 w 1095038"/>
                <a:gd name="connsiteY561" fmla="*/ 965564 h 2157412"/>
                <a:gd name="connsiteX562" fmla="*/ 617819 w 1095038"/>
                <a:gd name="connsiteY562" fmla="*/ 946797 h 2157412"/>
                <a:gd name="connsiteX563" fmla="*/ 611399 w 1095038"/>
                <a:gd name="connsiteY563" fmla="*/ 959931 h 2157412"/>
                <a:gd name="connsiteX564" fmla="*/ 607989 w 1095038"/>
                <a:gd name="connsiteY564" fmla="*/ 958423 h 2157412"/>
                <a:gd name="connsiteX565" fmla="*/ 602327 w 1095038"/>
                <a:gd name="connsiteY565" fmla="*/ 955204 h 2157412"/>
                <a:gd name="connsiteX566" fmla="*/ 616043 w 1095038"/>
                <a:gd name="connsiteY566" fmla="*/ 947761 h 2157412"/>
                <a:gd name="connsiteX567" fmla="*/ 621046 w 1095038"/>
                <a:gd name="connsiteY567" fmla="*/ 940195 h 2157412"/>
                <a:gd name="connsiteX568" fmla="*/ 626053 w 1095038"/>
                <a:gd name="connsiteY568" fmla="*/ 942329 h 2157412"/>
                <a:gd name="connsiteX569" fmla="*/ 623087 w 1095038"/>
                <a:gd name="connsiteY569" fmla="*/ 943939 h 2157412"/>
                <a:gd name="connsiteX570" fmla="*/ 617819 w 1095038"/>
                <a:gd name="connsiteY570" fmla="*/ 946797 h 2157412"/>
                <a:gd name="connsiteX571" fmla="*/ 625460 w 1095038"/>
                <a:gd name="connsiteY571" fmla="*/ 931164 h 2157412"/>
                <a:gd name="connsiteX572" fmla="*/ 621046 w 1095038"/>
                <a:gd name="connsiteY572" fmla="*/ 940195 h 2157412"/>
                <a:gd name="connsiteX573" fmla="*/ 618503 w 1095038"/>
                <a:gd name="connsiteY573" fmla="*/ 939111 h 2157412"/>
                <a:gd name="connsiteX574" fmla="*/ 610954 w 1095038"/>
                <a:gd name="connsiteY574" fmla="*/ 935892 h 2157412"/>
                <a:gd name="connsiteX575" fmla="*/ 622548 w 1095038"/>
                <a:gd name="connsiteY575" fmla="*/ 931869 h 2157412"/>
                <a:gd name="connsiteX576" fmla="*/ 627820 w 1095038"/>
                <a:gd name="connsiteY576" fmla="*/ 926336 h 2157412"/>
                <a:gd name="connsiteX577" fmla="*/ 632524 w 1095038"/>
                <a:gd name="connsiteY577" fmla="*/ 929455 h 2157412"/>
                <a:gd name="connsiteX578" fmla="*/ 625460 w 1095038"/>
                <a:gd name="connsiteY578" fmla="*/ 931164 h 2157412"/>
                <a:gd name="connsiteX579" fmla="*/ 632917 w 1095038"/>
                <a:gd name="connsiteY579" fmla="*/ 915908 h 2157412"/>
                <a:gd name="connsiteX580" fmla="*/ 627820 w 1095038"/>
                <a:gd name="connsiteY580" fmla="*/ 926336 h 2157412"/>
                <a:gd name="connsiteX581" fmla="*/ 626053 w 1095038"/>
                <a:gd name="connsiteY581" fmla="*/ 925163 h 2157412"/>
                <a:gd name="connsiteX582" fmla="*/ 619582 w 1095038"/>
                <a:gd name="connsiteY582" fmla="*/ 920872 h 2157412"/>
                <a:gd name="connsiteX583" fmla="*/ 629558 w 1095038"/>
                <a:gd name="connsiteY583" fmla="*/ 917385 h 2157412"/>
                <a:gd name="connsiteX584" fmla="*/ 635801 w 1095038"/>
                <a:gd name="connsiteY584" fmla="*/ 910008 h 2157412"/>
                <a:gd name="connsiteX585" fmla="*/ 641151 w 1095038"/>
                <a:gd name="connsiteY585" fmla="*/ 912289 h 2157412"/>
                <a:gd name="connsiteX586" fmla="*/ 632917 w 1095038"/>
                <a:gd name="connsiteY586" fmla="*/ 915908 h 2157412"/>
                <a:gd name="connsiteX587" fmla="*/ 643622 w 1095038"/>
                <a:gd name="connsiteY587" fmla="*/ 894008 h 2157412"/>
                <a:gd name="connsiteX588" fmla="*/ 635801 w 1095038"/>
                <a:gd name="connsiteY588" fmla="*/ 910008 h 2157412"/>
                <a:gd name="connsiteX589" fmla="*/ 633602 w 1095038"/>
                <a:gd name="connsiteY589" fmla="*/ 909070 h 2157412"/>
                <a:gd name="connsiteX590" fmla="*/ 626053 w 1095038"/>
                <a:gd name="connsiteY590" fmla="*/ 905852 h 2157412"/>
                <a:gd name="connsiteX591" fmla="*/ 639803 w 1095038"/>
                <a:gd name="connsiteY591" fmla="*/ 896464 h 2157412"/>
                <a:gd name="connsiteX592" fmla="*/ 647341 w 1095038"/>
                <a:gd name="connsiteY592" fmla="*/ 886400 h 2157412"/>
                <a:gd name="connsiteX593" fmla="*/ 651936 w 1095038"/>
                <a:gd name="connsiteY593" fmla="*/ 888686 h 2157412"/>
                <a:gd name="connsiteX594" fmla="*/ 648195 w 1095038"/>
                <a:gd name="connsiteY594" fmla="*/ 891066 h 2157412"/>
                <a:gd name="connsiteX595" fmla="*/ 643622 w 1095038"/>
                <a:gd name="connsiteY595" fmla="*/ 894008 h 2157412"/>
                <a:gd name="connsiteX596" fmla="*/ 654347 w 1095038"/>
                <a:gd name="connsiteY596" fmla="*/ 872067 h 2157412"/>
                <a:gd name="connsiteX597" fmla="*/ 647341 w 1095038"/>
                <a:gd name="connsiteY597" fmla="*/ 886400 h 2157412"/>
                <a:gd name="connsiteX598" fmla="*/ 645465 w 1095038"/>
                <a:gd name="connsiteY598" fmla="*/ 885467 h 2157412"/>
                <a:gd name="connsiteX599" fmla="*/ 638994 w 1095038"/>
                <a:gd name="connsiteY599" fmla="*/ 882249 h 2157412"/>
                <a:gd name="connsiteX600" fmla="*/ 651936 w 1095038"/>
                <a:gd name="connsiteY600" fmla="*/ 873666 h 2157412"/>
                <a:gd name="connsiteX601" fmla="*/ 659685 w 1095038"/>
                <a:gd name="connsiteY601" fmla="*/ 861147 h 2157412"/>
                <a:gd name="connsiteX602" fmla="*/ 664878 w 1095038"/>
                <a:gd name="connsiteY602" fmla="*/ 865083 h 2157412"/>
                <a:gd name="connsiteX603" fmla="*/ 660833 w 1095038"/>
                <a:gd name="connsiteY603" fmla="*/ 867765 h 2157412"/>
                <a:gd name="connsiteX604" fmla="*/ 654347 w 1095038"/>
                <a:gd name="connsiteY604" fmla="*/ 872067 h 2157412"/>
                <a:gd name="connsiteX605" fmla="*/ 663878 w 1095038"/>
                <a:gd name="connsiteY605" fmla="*/ 852568 h 2157412"/>
                <a:gd name="connsiteX606" fmla="*/ 659685 w 1095038"/>
                <a:gd name="connsiteY606" fmla="*/ 861147 h 2157412"/>
                <a:gd name="connsiteX607" fmla="*/ 659215 w 1095038"/>
                <a:gd name="connsiteY607" fmla="*/ 860791 h 2157412"/>
                <a:gd name="connsiteX608" fmla="*/ 651936 w 1095038"/>
                <a:gd name="connsiteY608" fmla="*/ 856500 h 2157412"/>
                <a:gd name="connsiteX609" fmla="*/ 662721 w 1095038"/>
                <a:gd name="connsiteY609" fmla="*/ 853013 h 2157412"/>
                <a:gd name="connsiteX610" fmla="*/ 667420 w 1095038"/>
                <a:gd name="connsiteY610" fmla="*/ 845322 h 2157412"/>
                <a:gd name="connsiteX611" fmla="*/ 673505 w 1095038"/>
                <a:gd name="connsiteY611" fmla="*/ 847917 h 2157412"/>
                <a:gd name="connsiteX612" fmla="*/ 670135 w 1095038"/>
                <a:gd name="connsiteY612" fmla="*/ 850163 h 2157412"/>
                <a:gd name="connsiteX613" fmla="*/ 663878 w 1095038"/>
                <a:gd name="connsiteY613" fmla="*/ 852568 h 2157412"/>
                <a:gd name="connsiteX614" fmla="*/ 671034 w 1095038"/>
                <a:gd name="connsiteY614" fmla="*/ 837927 h 2157412"/>
                <a:gd name="connsiteX615" fmla="*/ 667420 w 1095038"/>
                <a:gd name="connsiteY615" fmla="*/ 845322 h 2157412"/>
                <a:gd name="connsiteX616" fmla="*/ 665956 w 1095038"/>
                <a:gd name="connsiteY616" fmla="*/ 844698 h 2157412"/>
                <a:gd name="connsiteX617" fmla="*/ 658407 w 1095038"/>
                <a:gd name="connsiteY617" fmla="*/ 841480 h 2157412"/>
                <a:gd name="connsiteX618" fmla="*/ 670000 w 1095038"/>
                <a:gd name="connsiteY618" fmla="*/ 838261 h 2157412"/>
                <a:gd name="connsiteX619" fmla="*/ 673918 w 1095038"/>
                <a:gd name="connsiteY619" fmla="*/ 832029 h 2157412"/>
                <a:gd name="connsiteX620" fmla="*/ 679976 w 1095038"/>
                <a:gd name="connsiteY620" fmla="*/ 835042 h 2157412"/>
                <a:gd name="connsiteX621" fmla="*/ 671034 w 1095038"/>
                <a:gd name="connsiteY621" fmla="*/ 837927 h 2157412"/>
                <a:gd name="connsiteX622" fmla="*/ 678554 w 1095038"/>
                <a:gd name="connsiteY622" fmla="*/ 822544 h 2157412"/>
                <a:gd name="connsiteX623" fmla="*/ 673918 w 1095038"/>
                <a:gd name="connsiteY623" fmla="*/ 832029 h 2157412"/>
                <a:gd name="connsiteX624" fmla="*/ 673505 w 1095038"/>
                <a:gd name="connsiteY624" fmla="*/ 831824 h 2157412"/>
                <a:gd name="connsiteX625" fmla="*/ 667034 w 1095038"/>
                <a:gd name="connsiteY625" fmla="*/ 828605 h 2157412"/>
                <a:gd name="connsiteX626" fmla="*/ 677819 w 1095038"/>
                <a:gd name="connsiteY626" fmla="*/ 822973 h 2157412"/>
                <a:gd name="connsiteX627" fmla="*/ 683198 w 1095038"/>
                <a:gd name="connsiteY627" fmla="*/ 813042 h 2157412"/>
                <a:gd name="connsiteX628" fmla="*/ 688604 w 1095038"/>
                <a:gd name="connsiteY628" fmla="*/ 815731 h 2157412"/>
                <a:gd name="connsiteX629" fmla="*/ 685234 w 1095038"/>
                <a:gd name="connsiteY629" fmla="*/ 818648 h 2157412"/>
                <a:gd name="connsiteX630" fmla="*/ 678554 w 1095038"/>
                <a:gd name="connsiteY630" fmla="*/ 822544 h 2157412"/>
                <a:gd name="connsiteX631" fmla="*/ 687293 w 1095038"/>
                <a:gd name="connsiteY631" fmla="*/ 804665 h 2157412"/>
                <a:gd name="connsiteX632" fmla="*/ 685297 w 1095038"/>
                <a:gd name="connsiteY632" fmla="*/ 808748 h 2157412"/>
                <a:gd name="connsiteX633" fmla="*/ 683198 w 1095038"/>
                <a:gd name="connsiteY633" fmla="*/ 813042 h 2157412"/>
                <a:gd name="connsiteX634" fmla="*/ 682133 w 1095038"/>
                <a:gd name="connsiteY634" fmla="*/ 812512 h 2157412"/>
                <a:gd name="connsiteX635" fmla="*/ 675662 w 1095038"/>
                <a:gd name="connsiteY635" fmla="*/ 809293 h 2157412"/>
                <a:gd name="connsiteX636" fmla="*/ 679032 w 1095038"/>
                <a:gd name="connsiteY636" fmla="*/ 807952 h 2157412"/>
                <a:gd name="connsiteX637" fmla="*/ 681635 w 1095038"/>
                <a:gd name="connsiteY637" fmla="*/ 806917 h 2157412"/>
                <a:gd name="connsiteX638" fmla="*/ 686447 w 1095038"/>
                <a:gd name="connsiteY638" fmla="*/ 805002 h 2157412"/>
                <a:gd name="connsiteX639" fmla="*/ 690607 w 1095038"/>
                <a:gd name="connsiteY639" fmla="*/ 797886 h 2157412"/>
                <a:gd name="connsiteX640" fmla="*/ 697231 w 1095038"/>
                <a:gd name="connsiteY640" fmla="*/ 800710 h 2157412"/>
                <a:gd name="connsiteX641" fmla="*/ 693861 w 1095038"/>
                <a:gd name="connsiteY641" fmla="*/ 802051 h 2157412"/>
                <a:gd name="connsiteX642" fmla="*/ 687293 w 1095038"/>
                <a:gd name="connsiteY642" fmla="*/ 804665 h 2157412"/>
                <a:gd name="connsiteX643" fmla="*/ 695662 w 1095038"/>
                <a:gd name="connsiteY643" fmla="*/ 787544 h 2157412"/>
                <a:gd name="connsiteX644" fmla="*/ 690607 w 1095038"/>
                <a:gd name="connsiteY644" fmla="*/ 797886 h 2157412"/>
                <a:gd name="connsiteX645" fmla="*/ 689682 w 1095038"/>
                <a:gd name="connsiteY645" fmla="*/ 797492 h 2157412"/>
                <a:gd name="connsiteX646" fmla="*/ 682133 w 1095038"/>
                <a:gd name="connsiteY646" fmla="*/ 794273 h 2157412"/>
                <a:gd name="connsiteX647" fmla="*/ 695075 w 1095038"/>
                <a:gd name="connsiteY647" fmla="*/ 787836 h 2157412"/>
                <a:gd name="connsiteX648" fmla="*/ 700278 w 1095038"/>
                <a:gd name="connsiteY648" fmla="*/ 778100 h 2157412"/>
                <a:gd name="connsiteX649" fmla="*/ 700467 w 1095038"/>
                <a:gd name="connsiteY649" fmla="*/ 778180 h 2157412"/>
                <a:gd name="connsiteX650" fmla="*/ 708016 w 1095038"/>
                <a:gd name="connsiteY650" fmla="*/ 781399 h 2157412"/>
                <a:gd name="connsiteX651" fmla="*/ 695662 w 1095038"/>
                <a:gd name="connsiteY651" fmla="*/ 787544 h 2157412"/>
                <a:gd name="connsiteX652" fmla="*/ 706629 w 1095038"/>
                <a:gd name="connsiteY652" fmla="*/ 765107 h 2157412"/>
                <a:gd name="connsiteX653" fmla="*/ 700278 w 1095038"/>
                <a:gd name="connsiteY653" fmla="*/ 778100 h 2157412"/>
                <a:gd name="connsiteX654" fmla="*/ 692918 w 1095038"/>
                <a:gd name="connsiteY654" fmla="*/ 774962 h 2157412"/>
                <a:gd name="connsiteX655" fmla="*/ 705859 w 1095038"/>
                <a:gd name="connsiteY655" fmla="*/ 765574 h 2157412"/>
                <a:gd name="connsiteX656" fmla="*/ 711834 w 1095038"/>
                <a:gd name="connsiteY656" fmla="*/ 754459 h 2157412"/>
                <a:gd name="connsiteX657" fmla="*/ 718801 w 1095038"/>
                <a:gd name="connsiteY657" fmla="*/ 757796 h 2157412"/>
                <a:gd name="connsiteX658" fmla="*/ 714757 w 1095038"/>
                <a:gd name="connsiteY658" fmla="*/ 760176 h 2157412"/>
                <a:gd name="connsiteX659" fmla="*/ 706629 w 1095038"/>
                <a:gd name="connsiteY659" fmla="*/ 765107 h 2157412"/>
                <a:gd name="connsiteX660" fmla="*/ 717288 w 1095038"/>
                <a:gd name="connsiteY660" fmla="*/ 743299 h 2157412"/>
                <a:gd name="connsiteX661" fmla="*/ 711834 w 1095038"/>
                <a:gd name="connsiteY661" fmla="*/ 754459 h 2157412"/>
                <a:gd name="connsiteX662" fmla="*/ 711521 w 1095038"/>
                <a:gd name="connsiteY662" fmla="*/ 754309 h 2157412"/>
                <a:gd name="connsiteX663" fmla="*/ 705859 w 1095038"/>
                <a:gd name="connsiteY663" fmla="*/ 749213 h 2157412"/>
                <a:gd name="connsiteX664" fmla="*/ 709903 w 1095038"/>
                <a:gd name="connsiteY664" fmla="*/ 747168 h 2157412"/>
                <a:gd name="connsiteX665" fmla="*/ 723630 w 1095038"/>
                <a:gd name="connsiteY665" fmla="*/ 730326 h 2157412"/>
                <a:gd name="connsiteX666" fmla="*/ 724193 w 1095038"/>
                <a:gd name="connsiteY666" fmla="*/ 730706 h 2157412"/>
                <a:gd name="connsiteX667" fmla="*/ 731742 w 1095038"/>
                <a:gd name="connsiteY667" fmla="*/ 734192 h 2157412"/>
                <a:gd name="connsiteX668" fmla="*/ 718801 w 1095038"/>
                <a:gd name="connsiteY668" fmla="*/ 742507 h 2157412"/>
                <a:gd name="connsiteX669" fmla="*/ 717288 w 1095038"/>
                <a:gd name="connsiteY669" fmla="*/ 743299 h 2157412"/>
                <a:gd name="connsiteX670" fmla="*/ 727931 w 1095038"/>
                <a:gd name="connsiteY670" fmla="*/ 721526 h 2157412"/>
                <a:gd name="connsiteX671" fmla="*/ 723630 w 1095038"/>
                <a:gd name="connsiteY671" fmla="*/ 730326 h 2157412"/>
                <a:gd name="connsiteX672" fmla="*/ 716644 w 1095038"/>
                <a:gd name="connsiteY672" fmla="*/ 725609 h 2157412"/>
                <a:gd name="connsiteX673" fmla="*/ 720351 w 1095038"/>
                <a:gd name="connsiteY673" fmla="*/ 724268 h 2157412"/>
                <a:gd name="connsiteX674" fmla="*/ 732080 w 1095038"/>
                <a:gd name="connsiteY674" fmla="*/ 713039 h 2157412"/>
                <a:gd name="connsiteX675" fmla="*/ 732821 w 1095038"/>
                <a:gd name="connsiteY675" fmla="*/ 713540 h 2157412"/>
                <a:gd name="connsiteX676" fmla="*/ 740370 w 1095038"/>
                <a:gd name="connsiteY676" fmla="*/ 717027 h 2157412"/>
                <a:gd name="connsiteX677" fmla="*/ 728507 w 1095038"/>
                <a:gd name="connsiteY677" fmla="*/ 721318 h 2157412"/>
                <a:gd name="connsiteX678" fmla="*/ 727931 w 1095038"/>
                <a:gd name="connsiteY678" fmla="*/ 721526 h 2157412"/>
                <a:gd name="connsiteX679" fmla="*/ 734908 w 1095038"/>
                <a:gd name="connsiteY679" fmla="*/ 707253 h 2157412"/>
                <a:gd name="connsiteX680" fmla="*/ 732080 w 1095038"/>
                <a:gd name="connsiteY680" fmla="*/ 713039 h 2157412"/>
                <a:gd name="connsiteX681" fmla="*/ 725272 w 1095038"/>
                <a:gd name="connsiteY681" fmla="*/ 708444 h 2157412"/>
                <a:gd name="connsiteX682" fmla="*/ 728642 w 1095038"/>
                <a:gd name="connsiteY682" fmla="*/ 708075 h 2157412"/>
                <a:gd name="connsiteX683" fmla="*/ 738689 w 1095038"/>
                <a:gd name="connsiteY683" fmla="*/ 699518 h 2157412"/>
                <a:gd name="connsiteX684" fmla="*/ 739291 w 1095038"/>
                <a:gd name="connsiteY684" fmla="*/ 699861 h 2157412"/>
                <a:gd name="connsiteX685" fmla="*/ 746841 w 1095038"/>
                <a:gd name="connsiteY685" fmla="*/ 704152 h 2157412"/>
                <a:gd name="connsiteX686" fmla="*/ 736056 w 1095038"/>
                <a:gd name="connsiteY686" fmla="*/ 707103 h 2157412"/>
                <a:gd name="connsiteX687" fmla="*/ 734908 w 1095038"/>
                <a:gd name="connsiteY687" fmla="*/ 707253 h 2157412"/>
                <a:gd name="connsiteX688" fmla="*/ 742874 w 1095038"/>
                <a:gd name="connsiteY688" fmla="*/ 690955 h 2157412"/>
                <a:gd name="connsiteX689" fmla="*/ 738689 w 1095038"/>
                <a:gd name="connsiteY689" fmla="*/ 699518 h 2157412"/>
                <a:gd name="connsiteX690" fmla="*/ 731742 w 1095038"/>
                <a:gd name="connsiteY690" fmla="*/ 695569 h 2157412"/>
                <a:gd name="connsiteX691" fmla="*/ 735786 w 1095038"/>
                <a:gd name="connsiteY691" fmla="*/ 693893 h 2157412"/>
                <a:gd name="connsiteX692" fmla="*/ 748421 w 1095038"/>
                <a:gd name="connsiteY692" fmla="*/ 679608 h 2157412"/>
                <a:gd name="connsiteX693" fmla="*/ 750076 w 1095038"/>
                <a:gd name="connsiteY693" fmla="*/ 680549 h 2157412"/>
                <a:gd name="connsiteX694" fmla="*/ 757625 w 1095038"/>
                <a:gd name="connsiteY694" fmla="*/ 684840 h 2157412"/>
                <a:gd name="connsiteX695" fmla="*/ 744684 w 1095038"/>
                <a:gd name="connsiteY695" fmla="*/ 690205 h 2157412"/>
                <a:gd name="connsiteX696" fmla="*/ 742874 w 1095038"/>
                <a:gd name="connsiteY696" fmla="*/ 690955 h 2157412"/>
                <a:gd name="connsiteX697" fmla="*/ 752478 w 1095038"/>
                <a:gd name="connsiteY697" fmla="*/ 671308 h 2157412"/>
                <a:gd name="connsiteX698" fmla="*/ 748421 w 1095038"/>
                <a:gd name="connsiteY698" fmla="*/ 679608 h 2157412"/>
                <a:gd name="connsiteX699" fmla="*/ 742527 w 1095038"/>
                <a:gd name="connsiteY699" fmla="*/ 676257 h 2157412"/>
                <a:gd name="connsiteX700" fmla="*/ 758710 w 1095038"/>
                <a:gd name="connsiteY700" fmla="*/ 658558 h 2157412"/>
                <a:gd name="connsiteX701" fmla="*/ 759782 w 1095038"/>
                <a:gd name="connsiteY701" fmla="*/ 659091 h 2157412"/>
                <a:gd name="connsiteX702" fmla="*/ 768410 w 1095038"/>
                <a:gd name="connsiteY702" fmla="*/ 663383 h 2157412"/>
                <a:gd name="connsiteX703" fmla="*/ 757491 w 1095038"/>
                <a:gd name="connsiteY703" fmla="*/ 668814 h 2157412"/>
                <a:gd name="connsiteX704" fmla="*/ 752478 w 1095038"/>
                <a:gd name="connsiteY704" fmla="*/ 671308 h 2157412"/>
                <a:gd name="connsiteX705" fmla="*/ 764054 w 1095038"/>
                <a:gd name="connsiteY705" fmla="*/ 647624 h 2157412"/>
                <a:gd name="connsiteX706" fmla="*/ 758710 w 1095038"/>
                <a:gd name="connsiteY706" fmla="*/ 658558 h 2157412"/>
                <a:gd name="connsiteX707" fmla="*/ 751155 w 1095038"/>
                <a:gd name="connsiteY707" fmla="*/ 654800 h 2157412"/>
                <a:gd name="connsiteX708" fmla="*/ 756480 w 1095038"/>
                <a:gd name="connsiteY708" fmla="*/ 651548 h 2157412"/>
                <a:gd name="connsiteX709" fmla="*/ 770766 w 1095038"/>
                <a:gd name="connsiteY709" fmla="*/ 633893 h 2157412"/>
                <a:gd name="connsiteX710" fmla="*/ 772724 w 1095038"/>
                <a:gd name="connsiteY710" fmla="*/ 634684 h 2157412"/>
                <a:gd name="connsiteX711" fmla="*/ 781352 w 1095038"/>
                <a:gd name="connsiteY711" fmla="*/ 639780 h 2157412"/>
                <a:gd name="connsiteX712" fmla="*/ 766253 w 1095038"/>
                <a:gd name="connsiteY712" fmla="*/ 646485 h 2157412"/>
                <a:gd name="connsiteX713" fmla="*/ 764054 w 1095038"/>
                <a:gd name="connsiteY713" fmla="*/ 647624 h 2157412"/>
                <a:gd name="connsiteX714" fmla="*/ 774415 w 1095038"/>
                <a:gd name="connsiteY714" fmla="*/ 626427 h 2157412"/>
                <a:gd name="connsiteX715" fmla="*/ 770766 w 1095038"/>
                <a:gd name="connsiteY715" fmla="*/ 633893 h 2157412"/>
                <a:gd name="connsiteX716" fmla="*/ 764096 w 1095038"/>
                <a:gd name="connsiteY716" fmla="*/ 631197 h 2157412"/>
                <a:gd name="connsiteX717" fmla="*/ 769050 w 1095038"/>
                <a:gd name="connsiteY717" fmla="*/ 628615 h 2157412"/>
                <a:gd name="connsiteX718" fmla="*/ 780079 w 1095038"/>
                <a:gd name="connsiteY718" fmla="*/ 614840 h 2157412"/>
                <a:gd name="connsiteX719" fmla="*/ 782430 w 1095038"/>
                <a:gd name="connsiteY719" fmla="*/ 616177 h 2157412"/>
                <a:gd name="connsiteX720" fmla="*/ 789979 w 1095038"/>
                <a:gd name="connsiteY720" fmla="*/ 620468 h 2157412"/>
                <a:gd name="connsiteX721" fmla="*/ 777847 w 1095038"/>
                <a:gd name="connsiteY721" fmla="*/ 625028 h 2157412"/>
                <a:gd name="connsiteX722" fmla="*/ 774415 w 1095038"/>
                <a:gd name="connsiteY722" fmla="*/ 626427 h 2157412"/>
                <a:gd name="connsiteX723" fmla="*/ 782759 w 1095038"/>
                <a:gd name="connsiteY723" fmla="*/ 609358 h 2157412"/>
                <a:gd name="connsiteX724" fmla="*/ 780079 w 1095038"/>
                <a:gd name="connsiteY724" fmla="*/ 614840 h 2157412"/>
                <a:gd name="connsiteX725" fmla="*/ 774881 w 1095038"/>
                <a:gd name="connsiteY725" fmla="*/ 611885 h 2157412"/>
                <a:gd name="connsiteX726" fmla="*/ 778251 w 1095038"/>
                <a:gd name="connsiteY726" fmla="*/ 610846 h 2157412"/>
                <a:gd name="connsiteX727" fmla="*/ 787570 w 1095038"/>
                <a:gd name="connsiteY727" fmla="*/ 599516 h 2157412"/>
                <a:gd name="connsiteX728" fmla="*/ 788901 w 1095038"/>
                <a:gd name="connsiteY728" fmla="*/ 600084 h 2157412"/>
                <a:gd name="connsiteX729" fmla="*/ 796450 w 1095038"/>
                <a:gd name="connsiteY729" fmla="*/ 603302 h 2157412"/>
                <a:gd name="connsiteX730" fmla="*/ 785665 w 1095038"/>
                <a:gd name="connsiteY730" fmla="*/ 608398 h 2157412"/>
                <a:gd name="connsiteX731" fmla="*/ 782759 w 1095038"/>
                <a:gd name="connsiteY731" fmla="*/ 609358 h 2157412"/>
                <a:gd name="connsiteX732" fmla="*/ 792144 w 1095038"/>
                <a:gd name="connsiteY732" fmla="*/ 590159 h 2157412"/>
                <a:gd name="connsiteX733" fmla="*/ 787570 w 1095038"/>
                <a:gd name="connsiteY733" fmla="*/ 599516 h 2157412"/>
                <a:gd name="connsiteX734" fmla="*/ 781352 w 1095038"/>
                <a:gd name="connsiteY734" fmla="*/ 596865 h 2157412"/>
                <a:gd name="connsiteX735" fmla="*/ 785767 w 1095038"/>
                <a:gd name="connsiteY735" fmla="*/ 593579 h 2157412"/>
                <a:gd name="connsiteX736" fmla="*/ 799848 w 1095038"/>
                <a:gd name="connsiteY736" fmla="*/ 574397 h 2157412"/>
                <a:gd name="connsiteX737" fmla="*/ 802921 w 1095038"/>
                <a:gd name="connsiteY737" fmla="*/ 576212 h 2157412"/>
                <a:gd name="connsiteX738" fmla="*/ 811549 w 1095038"/>
                <a:gd name="connsiteY738" fmla="*/ 579699 h 2157412"/>
                <a:gd name="connsiteX739" fmla="*/ 795641 w 1095038"/>
                <a:gd name="connsiteY739" fmla="*/ 588282 h 2157412"/>
                <a:gd name="connsiteX740" fmla="*/ 792144 w 1095038"/>
                <a:gd name="connsiteY740" fmla="*/ 590159 h 2157412"/>
                <a:gd name="connsiteX741" fmla="*/ 804039 w 1095038"/>
                <a:gd name="connsiteY741" fmla="*/ 565821 h 2157412"/>
                <a:gd name="connsiteX742" fmla="*/ 799848 w 1095038"/>
                <a:gd name="connsiteY742" fmla="*/ 574397 h 2157412"/>
                <a:gd name="connsiteX743" fmla="*/ 794293 w 1095038"/>
                <a:gd name="connsiteY743" fmla="*/ 571116 h 2157412"/>
                <a:gd name="connsiteX744" fmla="*/ 798708 w 1095038"/>
                <a:gd name="connsiteY744" fmla="*/ 568736 h 2157412"/>
                <a:gd name="connsiteX745" fmla="*/ 812368 w 1095038"/>
                <a:gd name="connsiteY745" fmla="*/ 548782 h 2157412"/>
                <a:gd name="connsiteX746" fmla="*/ 816941 w 1095038"/>
                <a:gd name="connsiteY746" fmla="*/ 550732 h 2157412"/>
                <a:gd name="connsiteX747" fmla="*/ 824490 w 1095038"/>
                <a:gd name="connsiteY747" fmla="*/ 553950 h 2157412"/>
                <a:gd name="connsiteX748" fmla="*/ 808583 w 1095038"/>
                <a:gd name="connsiteY748" fmla="*/ 563338 h 2157412"/>
                <a:gd name="connsiteX749" fmla="*/ 804039 w 1095038"/>
                <a:gd name="connsiteY749" fmla="*/ 565821 h 2157412"/>
                <a:gd name="connsiteX750" fmla="*/ 814719 w 1095038"/>
                <a:gd name="connsiteY750" fmla="*/ 543972 h 2157412"/>
                <a:gd name="connsiteX751" fmla="*/ 812368 w 1095038"/>
                <a:gd name="connsiteY751" fmla="*/ 548782 h 2157412"/>
                <a:gd name="connsiteX752" fmla="*/ 809392 w 1095038"/>
                <a:gd name="connsiteY752" fmla="*/ 547513 h 2157412"/>
                <a:gd name="connsiteX753" fmla="*/ 813436 w 1095038"/>
                <a:gd name="connsiteY753" fmla="*/ 544596 h 2157412"/>
                <a:gd name="connsiteX754" fmla="*/ 822577 w 1095038"/>
                <a:gd name="connsiteY754" fmla="*/ 527897 h 2157412"/>
                <a:gd name="connsiteX755" fmla="*/ 826647 w 1095038"/>
                <a:gd name="connsiteY755" fmla="*/ 529542 h 2157412"/>
                <a:gd name="connsiteX756" fmla="*/ 835275 w 1095038"/>
                <a:gd name="connsiteY756" fmla="*/ 534638 h 2157412"/>
                <a:gd name="connsiteX757" fmla="*/ 822333 w 1095038"/>
                <a:gd name="connsiteY757" fmla="*/ 540271 h 2157412"/>
                <a:gd name="connsiteX758" fmla="*/ 814719 w 1095038"/>
                <a:gd name="connsiteY758" fmla="*/ 543972 h 2157412"/>
                <a:gd name="connsiteX759" fmla="*/ 824649 w 1095038"/>
                <a:gd name="connsiteY759" fmla="*/ 523657 h 2157412"/>
                <a:gd name="connsiteX760" fmla="*/ 822577 w 1095038"/>
                <a:gd name="connsiteY760" fmla="*/ 527897 h 2157412"/>
                <a:gd name="connsiteX761" fmla="*/ 818019 w 1095038"/>
                <a:gd name="connsiteY761" fmla="*/ 526055 h 2157412"/>
                <a:gd name="connsiteX762" fmla="*/ 821727 w 1095038"/>
                <a:gd name="connsiteY762" fmla="*/ 524714 h 2157412"/>
                <a:gd name="connsiteX763" fmla="*/ 830572 w 1095038"/>
                <a:gd name="connsiteY763" fmla="*/ 511539 h 2157412"/>
                <a:gd name="connsiteX764" fmla="*/ 834196 w 1095038"/>
                <a:gd name="connsiteY764" fmla="*/ 513986 h 2157412"/>
                <a:gd name="connsiteX765" fmla="*/ 841746 w 1095038"/>
                <a:gd name="connsiteY765" fmla="*/ 517473 h 2157412"/>
                <a:gd name="connsiteX766" fmla="*/ 829883 w 1095038"/>
                <a:gd name="connsiteY766" fmla="*/ 521764 h 2157412"/>
                <a:gd name="connsiteX767" fmla="*/ 824649 w 1095038"/>
                <a:gd name="connsiteY767" fmla="*/ 523657 h 2157412"/>
                <a:gd name="connsiteX768" fmla="*/ 833194 w 1095038"/>
                <a:gd name="connsiteY768" fmla="*/ 506176 h 2157412"/>
                <a:gd name="connsiteX769" fmla="*/ 830572 w 1095038"/>
                <a:gd name="connsiteY769" fmla="*/ 511539 h 2157412"/>
                <a:gd name="connsiteX770" fmla="*/ 826647 w 1095038"/>
                <a:gd name="connsiteY770" fmla="*/ 508890 h 2157412"/>
                <a:gd name="connsiteX771" fmla="*/ 830691 w 1095038"/>
                <a:gd name="connsiteY771" fmla="*/ 507213 h 2157412"/>
                <a:gd name="connsiteX772" fmla="*/ 840465 w 1095038"/>
                <a:gd name="connsiteY772" fmla="*/ 491302 h 2157412"/>
                <a:gd name="connsiteX773" fmla="*/ 844981 w 1095038"/>
                <a:gd name="connsiteY773" fmla="*/ 493869 h 2157412"/>
                <a:gd name="connsiteX774" fmla="*/ 852530 w 1095038"/>
                <a:gd name="connsiteY774" fmla="*/ 498161 h 2157412"/>
                <a:gd name="connsiteX775" fmla="*/ 839589 w 1095038"/>
                <a:gd name="connsiteY775" fmla="*/ 503525 h 2157412"/>
                <a:gd name="connsiteX776" fmla="*/ 833194 w 1095038"/>
                <a:gd name="connsiteY776" fmla="*/ 506176 h 2157412"/>
                <a:gd name="connsiteX777" fmla="*/ 841725 w 1095038"/>
                <a:gd name="connsiteY777" fmla="*/ 488724 h 2157412"/>
                <a:gd name="connsiteX778" fmla="*/ 840465 w 1095038"/>
                <a:gd name="connsiteY778" fmla="*/ 491302 h 2157412"/>
                <a:gd name="connsiteX779" fmla="*/ 837432 w 1095038"/>
                <a:gd name="connsiteY779" fmla="*/ 489578 h 2157412"/>
                <a:gd name="connsiteX780" fmla="*/ 840802 w 1095038"/>
                <a:gd name="connsiteY780" fmla="*/ 488907 h 2157412"/>
                <a:gd name="connsiteX781" fmla="*/ 846919 w 1095038"/>
                <a:gd name="connsiteY781" fmla="*/ 478097 h 2157412"/>
                <a:gd name="connsiteX782" fmla="*/ 851452 w 1095038"/>
                <a:gd name="connsiteY782" fmla="*/ 480190 h 2157412"/>
                <a:gd name="connsiteX783" fmla="*/ 859001 w 1095038"/>
                <a:gd name="connsiteY783" fmla="*/ 485286 h 2157412"/>
                <a:gd name="connsiteX784" fmla="*/ 848217 w 1095038"/>
                <a:gd name="connsiteY784" fmla="*/ 487432 h 2157412"/>
                <a:gd name="connsiteX785" fmla="*/ 841725 w 1095038"/>
                <a:gd name="connsiteY785" fmla="*/ 488724 h 2157412"/>
                <a:gd name="connsiteX786" fmla="*/ 848788 w 1095038"/>
                <a:gd name="connsiteY786" fmla="*/ 474273 h 2157412"/>
                <a:gd name="connsiteX787" fmla="*/ 846919 w 1095038"/>
                <a:gd name="connsiteY787" fmla="*/ 478097 h 2157412"/>
                <a:gd name="connsiteX788" fmla="*/ 843903 w 1095038"/>
                <a:gd name="connsiteY788" fmla="*/ 476703 h 2157412"/>
                <a:gd name="connsiteX789" fmla="*/ 857462 w 1095038"/>
                <a:gd name="connsiteY789" fmla="*/ 456528 h 2157412"/>
                <a:gd name="connsiteX790" fmla="*/ 862236 w 1095038"/>
                <a:gd name="connsiteY790" fmla="*/ 458733 h 2157412"/>
                <a:gd name="connsiteX791" fmla="*/ 869786 w 1095038"/>
                <a:gd name="connsiteY791" fmla="*/ 463829 h 2157412"/>
                <a:gd name="connsiteX792" fmla="*/ 858866 w 1095038"/>
                <a:gd name="connsiteY792" fmla="*/ 469260 h 2157412"/>
                <a:gd name="connsiteX793" fmla="*/ 848788 w 1095038"/>
                <a:gd name="connsiteY793" fmla="*/ 474273 h 2157412"/>
                <a:gd name="connsiteX794" fmla="*/ 858939 w 1095038"/>
                <a:gd name="connsiteY794" fmla="*/ 453507 h 2157412"/>
                <a:gd name="connsiteX795" fmla="*/ 857462 w 1095038"/>
                <a:gd name="connsiteY795" fmla="*/ 456528 h 2157412"/>
                <a:gd name="connsiteX796" fmla="*/ 854687 w 1095038"/>
                <a:gd name="connsiteY796" fmla="*/ 455246 h 2157412"/>
                <a:gd name="connsiteX797" fmla="*/ 858057 w 1095038"/>
                <a:gd name="connsiteY797" fmla="*/ 453670 h 2157412"/>
                <a:gd name="connsiteX798" fmla="*/ 863836 w 1095038"/>
                <a:gd name="connsiteY798" fmla="*/ 443489 h 2157412"/>
                <a:gd name="connsiteX799" fmla="*/ 869516 w 1095038"/>
                <a:gd name="connsiteY799" fmla="*/ 445858 h 2157412"/>
                <a:gd name="connsiteX800" fmla="*/ 876257 w 1095038"/>
                <a:gd name="connsiteY800" fmla="*/ 450955 h 2157412"/>
                <a:gd name="connsiteX801" fmla="*/ 865472 w 1095038"/>
                <a:gd name="connsiteY801" fmla="*/ 452296 h 2157412"/>
                <a:gd name="connsiteX802" fmla="*/ 858939 w 1095038"/>
                <a:gd name="connsiteY802" fmla="*/ 453507 h 2157412"/>
                <a:gd name="connsiteX803" fmla="*/ 865417 w 1095038"/>
                <a:gd name="connsiteY803" fmla="*/ 440253 h 2157412"/>
                <a:gd name="connsiteX804" fmla="*/ 863836 w 1095038"/>
                <a:gd name="connsiteY804" fmla="*/ 443489 h 2157412"/>
                <a:gd name="connsiteX805" fmla="*/ 861158 w 1095038"/>
                <a:gd name="connsiteY805" fmla="*/ 442372 h 2157412"/>
                <a:gd name="connsiteX806" fmla="*/ 874233 w 1095038"/>
                <a:gd name="connsiteY806" fmla="*/ 422216 h 2157412"/>
                <a:gd name="connsiteX807" fmla="*/ 887041 w 1095038"/>
                <a:gd name="connsiteY807" fmla="*/ 429497 h 2157412"/>
                <a:gd name="connsiteX808" fmla="*/ 876122 w 1095038"/>
                <a:gd name="connsiteY808" fmla="*/ 434929 h 2157412"/>
                <a:gd name="connsiteX809" fmla="*/ 865417 w 1095038"/>
                <a:gd name="connsiteY809" fmla="*/ 440253 h 2157412"/>
                <a:gd name="connsiteX810" fmla="*/ 875831 w 1095038"/>
                <a:gd name="connsiteY810" fmla="*/ 418948 h 2157412"/>
                <a:gd name="connsiteX811" fmla="*/ 874233 w 1095038"/>
                <a:gd name="connsiteY811" fmla="*/ 422216 h 2157412"/>
                <a:gd name="connsiteX812" fmla="*/ 873830 w 1095038"/>
                <a:gd name="connsiteY812" fmla="*/ 421987 h 2157412"/>
                <a:gd name="connsiteX813" fmla="*/ 871943 w 1095038"/>
                <a:gd name="connsiteY813" fmla="*/ 420914 h 2157412"/>
                <a:gd name="connsiteX814" fmla="*/ 885266 w 1095038"/>
                <a:gd name="connsiteY814" fmla="*/ 399646 h 2157412"/>
                <a:gd name="connsiteX815" fmla="*/ 886502 w 1095038"/>
                <a:gd name="connsiteY815" fmla="*/ 400261 h 2157412"/>
                <a:gd name="connsiteX816" fmla="*/ 897826 w 1095038"/>
                <a:gd name="connsiteY816" fmla="*/ 405894 h 2157412"/>
                <a:gd name="connsiteX817" fmla="*/ 875987 w 1095038"/>
                <a:gd name="connsiteY817" fmla="*/ 418869 h 2157412"/>
                <a:gd name="connsiteX818" fmla="*/ 875831 w 1095038"/>
                <a:gd name="connsiteY818" fmla="*/ 418948 h 2157412"/>
                <a:gd name="connsiteX819" fmla="*/ 885603 w 1095038"/>
                <a:gd name="connsiteY819" fmla="*/ 398956 h 2157412"/>
                <a:gd name="connsiteX820" fmla="*/ 885266 w 1095038"/>
                <a:gd name="connsiteY820" fmla="*/ 399646 h 2157412"/>
                <a:gd name="connsiteX821" fmla="*/ 884884 w 1095038"/>
                <a:gd name="connsiteY821" fmla="*/ 399457 h 2157412"/>
                <a:gd name="connsiteX822" fmla="*/ 885488 w 1095038"/>
                <a:gd name="connsiteY822" fmla="*/ 395287 h 2157412"/>
                <a:gd name="connsiteX823" fmla="*/ 878344 w 1095038"/>
                <a:gd name="connsiteY823" fmla="*/ 409575 h 2157412"/>
                <a:gd name="connsiteX824" fmla="*/ 875963 w 1095038"/>
                <a:gd name="connsiteY824" fmla="*/ 407534 h 2157412"/>
                <a:gd name="connsiteX825" fmla="*/ 885488 w 1095038"/>
                <a:gd name="connsiteY825" fmla="*/ 395287 h 2157412"/>
                <a:gd name="connsiteX826" fmla="*/ 893704 w 1095038"/>
                <a:gd name="connsiteY826" fmla="*/ 382383 h 2157412"/>
                <a:gd name="connsiteX827" fmla="*/ 900253 w 1095038"/>
                <a:gd name="connsiteY827" fmla="*/ 385510 h 2157412"/>
                <a:gd name="connsiteX828" fmla="*/ 908611 w 1095038"/>
                <a:gd name="connsiteY828" fmla="*/ 388728 h 2157412"/>
                <a:gd name="connsiteX829" fmla="*/ 888592 w 1095038"/>
                <a:gd name="connsiteY829" fmla="*/ 396875 h 2157412"/>
                <a:gd name="connsiteX830" fmla="*/ 885603 w 1095038"/>
                <a:gd name="connsiteY830" fmla="*/ 398956 h 2157412"/>
                <a:gd name="connsiteX831" fmla="*/ 893807 w 1095038"/>
                <a:gd name="connsiteY831" fmla="*/ 382172 h 2157412"/>
                <a:gd name="connsiteX832" fmla="*/ 893704 w 1095038"/>
                <a:gd name="connsiteY832" fmla="*/ 382383 h 2157412"/>
                <a:gd name="connsiteX833" fmla="*/ 893512 w 1095038"/>
                <a:gd name="connsiteY833" fmla="*/ 382291 h 2157412"/>
                <a:gd name="connsiteX834" fmla="*/ 902140 w 1095038"/>
                <a:gd name="connsiteY834" fmla="*/ 365125 h 2157412"/>
                <a:gd name="connsiteX835" fmla="*/ 917238 w 1095038"/>
                <a:gd name="connsiteY835" fmla="*/ 371562 h 2157412"/>
                <a:gd name="connsiteX836" fmla="*/ 896916 w 1095038"/>
                <a:gd name="connsiteY836" fmla="*/ 380916 h 2157412"/>
                <a:gd name="connsiteX837" fmla="*/ 893807 w 1095038"/>
                <a:gd name="connsiteY837" fmla="*/ 382172 h 2157412"/>
                <a:gd name="connsiteX838" fmla="*/ 927606 w 1095038"/>
                <a:gd name="connsiteY838" fmla="*/ 342730 h 2157412"/>
                <a:gd name="connsiteX839" fmla="*/ 919573 w 1095038"/>
                <a:gd name="connsiteY839" fmla="*/ 361950 h 2157412"/>
                <a:gd name="connsiteX840" fmla="*/ 904538 w 1095038"/>
                <a:gd name="connsiteY840" fmla="*/ 353367 h 2157412"/>
                <a:gd name="connsiteX841" fmla="*/ 920680 w 1095038"/>
                <a:gd name="connsiteY841" fmla="*/ 345924 h 2157412"/>
                <a:gd name="connsiteX842" fmla="*/ 929407 w 1095038"/>
                <a:gd name="connsiteY842" fmla="*/ 338423 h 2157412"/>
                <a:gd name="connsiteX843" fmla="*/ 932460 w 1095038"/>
                <a:gd name="connsiteY843" fmla="*/ 340492 h 2157412"/>
                <a:gd name="connsiteX844" fmla="*/ 928970 w 1095038"/>
                <a:gd name="connsiteY844" fmla="*/ 342102 h 2157412"/>
                <a:gd name="connsiteX845" fmla="*/ 927606 w 1095038"/>
                <a:gd name="connsiteY845" fmla="*/ 342730 h 2157412"/>
                <a:gd name="connsiteX846" fmla="*/ 934019 w 1095038"/>
                <a:gd name="connsiteY846" fmla="*/ 327388 h 2157412"/>
                <a:gd name="connsiteX847" fmla="*/ 929407 w 1095038"/>
                <a:gd name="connsiteY847" fmla="*/ 338423 h 2157412"/>
                <a:gd name="connsiteX848" fmla="*/ 924943 w 1095038"/>
                <a:gd name="connsiteY848" fmla="*/ 335396 h 2157412"/>
                <a:gd name="connsiteX849" fmla="*/ 917425 w 1095038"/>
                <a:gd name="connsiteY849" fmla="*/ 331909 h 2157412"/>
                <a:gd name="connsiteX850" fmla="*/ 929238 w 1095038"/>
                <a:gd name="connsiteY850" fmla="*/ 328691 h 2157412"/>
                <a:gd name="connsiteX851" fmla="*/ 935896 w 1095038"/>
                <a:gd name="connsiteY851" fmla="*/ 322897 h 2157412"/>
                <a:gd name="connsiteX852" fmla="*/ 941051 w 1095038"/>
                <a:gd name="connsiteY852" fmla="*/ 325472 h 2157412"/>
                <a:gd name="connsiteX853" fmla="*/ 937359 w 1095038"/>
                <a:gd name="connsiteY853" fmla="*/ 326478 h 2157412"/>
                <a:gd name="connsiteX854" fmla="*/ 934019 w 1095038"/>
                <a:gd name="connsiteY854" fmla="*/ 327388 h 2157412"/>
                <a:gd name="connsiteX855" fmla="*/ 943715 w 1095038"/>
                <a:gd name="connsiteY855" fmla="*/ 304191 h 2157412"/>
                <a:gd name="connsiteX856" fmla="*/ 935896 w 1095038"/>
                <a:gd name="connsiteY856" fmla="*/ 322897 h 2157412"/>
                <a:gd name="connsiteX857" fmla="*/ 932460 w 1095038"/>
                <a:gd name="connsiteY857" fmla="*/ 321181 h 2157412"/>
                <a:gd name="connsiteX858" fmla="*/ 923868 w 1095038"/>
                <a:gd name="connsiteY858" fmla="*/ 316889 h 2157412"/>
                <a:gd name="connsiteX859" fmla="*/ 937829 w 1095038"/>
                <a:gd name="connsiteY859" fmla="*/ 307501 h 2157412"/>
                <a:gd name="connsiteX860" fmla="*/ 946778 w 1095038"/>
                <a:gd name="connsiteY860" fmla="*/ 296862 h 2157412"/>
                <a:gd name="connsiteX861" fmla="*/ 951790 w 1095038"/>
                <a:gd name="connsiteY861" fmla="*/ 299723 h 2157412"/>
                <a:gd name="connsiteX862" fmla="*/ 947427 w 1095038"/>
                <a:gd name="connsiteY862" fmla="*/ 302104 h 2157412"/>
                <a:gd name="connsiteX863" fmla="*/ 943715 w 1095038"/>
                <a:gd name="connsiteY863" fmla="*/ 304191 h 2157412"/>
                <a:gd name="connsiteX864" fmla="*/ 952371 w 1095038"/>
                <a:gd name="connsiteY864" fmla="*/ 283483 h 2157412"/>
                <a:gd name="connsiteX865" fmla="*/ 946778 w 1095038"/>
                <a:gd name="connsiteY865" fmla="*/ 296862 h 2157412"/>
                <a:gd name="connsiteX866" fmla="*/ 944273 w 1095038"/>
                <a:gd name="connsiteY866" fmla="*/ 295432 h 2157412"/>
                <a:gd name="connsiteX867" fmla="*/ 936755 w 1095038"/>
                <a:gd name="connsiteY867" fmla="*/ 291140 h 2157412"/>
                <a:gd name="connsiteX868" fmla="*/ 948568 w 1095038"/>
                <a:gd name="connsiteY868" fmla="*/ 285508 h 2157412"/>
                <a:gd name="connsiteX869" fmla="*/ 955956 w 1095038"/>
                <a:gd name="connsiteY869" fmla="*/ 274906 h 2157412"/>
                <a:gd name="connsiteX870" fmla="*/ 960381 w 1095038"/>
                <a:gd name="connsiteY870" fmla="*/ 278266 h 2157412"/>
                <a:gd name="connsiteX871" fmla="*/ 956690 w 1095038"/>
                <a:gd name="connsiteY871" fmla="*/ 281183 h 2157412"/>
                <a:gd name="connsiteX872" fmla="*/ 952371 w 1095038"/>
                <a:gd name="connsiteY872" fmla="*/ 283483 h 2157412"/>
                <a:gd name="connsiteX873" fmla="*/ 959694 w 1095038"/>
                <a:gd name="connsiteY873" fmla="*/ 265962 h 2157412"/>
                <a:gd name="connsiteX874" fmla="*/ 955956 w 1095038"/>
                <a:gd name="connsiteY874" fmla="*/ 274906 h 2157412"/>
                <a:gd name="connsiteX875" fmla="*/ 953669 w 1095038"/>
                <a:gd name="connsiteY875" fmla="*/ 273170 h 2157412"/>
                <a:gd name="connsiteX876" fmla="*/ 945347 w 1095038"/>
                <a:gd name="connsiteY876" fmla="*/ 269683 h 2157412"/>
                <a:gd name="connsiteX877" fmla="*/ 957965 w 1095038"/>
                <a:gd name="connsiteY877" fmla="*/ 266464 h 2157412"/>
                <a:gd name="connsiteX878" fmla="*/ 962398 w 1095038"/>
                <a:gd name="connsiteY878" fmla="*/ 259492 h 2157412"/>
                <a:gd name="connsiteX879" fmla="*/ 968972 w 1095038"/>
                <a:gd name="connsiteY879" fmla="*/ 263245 h 2157412"/>
                <a:gd name="connsiteX880" fmla="*/ 965583 w 1095038"/>
                <a:gd name="connsiteY880" fmla="*/ 264251 h 2157412"/>
                <a:gd name="connsiteX881" fmla="*/ 959694 w 1095038"/>
                <a:gd name="connsiteY881" fmla="*/ 265962 h 2157412"/>
                <a:gd name="connsiteX882" fmla="*/ 967986 w 1095038"/>
                <a:gd name="connsiteY882" fmla="*/ 246124 h 2157412"/>
                <a:gd name="connsiteX883" fmla="*/ 962398 w 1095038"/>
                <a:gd name="connsiteY883" fmla="*/ 259492 h 2157412"/>
                <a:gd name="connsiteX884" fmla="*/ 961455 w 1095038"/>
                <a:gd name="connsiteY884" fmla="*/ 258954 h 2157412"/>
                <a:gd name="connsiteX885" fmla="*/ 953938 w 1095038"/>
                <a:gd name="connsiteY885" fmla="*/ 254663 h 2157412"/>
                <a:gd name="connsiteX886" fmla="*/ 966824 w 1095038"/>
                <a:gd name="connsiteY886" fmla="*/ 246884 h 2157412"/>
                <a:gd name="connsiteX887" fmla="*/ 972754 w 1095038"/>
                <a:gd name="connsiteY887" fmla="*/ 234716 h 2157412"/>
                <a:gd name="connsiteX888" fmla="*/ 974342 w 1095038"/>
                <a:gd name="connsiteY888" fmla="*/ 235351 h 2157412"/>
                <a:gd name="connsiteX889" fmla="*/ 979711 w 1095038"/>
                <a:gd name="connsiteY889" fmla="*/ 237497 h 2157412"/>
                <a:gd name="connsiteX890" fmla="*/ 975684 w 1095038"/>
                <a:gd name="connsiteY890" fmla="*/ 241084 h 2157412"/>
                <a:gd name="connsiteX891" fmla="*/ 967986 w 1095038"/>
                <a:gd name="connsiteY891" fmla="*/ 246124 h 2157412"/>
                <a:gd name="connsiteX892" fmla="*/ 975311 w 1095038"/>
                <a:gd name="connsiteY892" fmla="*/ 228600 h 2157412"/>
                <a:gd name="connsiteX893" fmla="*/ 972754 w 1095038"/>
                <a:gd name="connsiteY893" fmla="*/ 234716 h 2157412"/>
                <a:gd name="connsiteX894" fmla="*/ 968972 w 1095038"/>
                <a:gd name="connsiteY894" fmla="*/ 233205 h 2157412"/>
                <a:gd name="connsiteX895" fmla="*/ 982640 w 1095038"/>
                <a:gd name="connsiteY895" fmla="*/ 211065 h 2157412"/>
                <a:gd name="connsiteX896" fmla="*/ 986155 w 1095038"/>
                <a:gd name="connsiteY896" fmla="*/ 212821 h 2157412"/>
                <a:gd name="connsiteX897" fmla="*/ 992598 w 1095038"/>
                <a:gd name="connsiteY897" fmla="*/ 216039 h 2157412"/>
                <a:gd name="connsiteX898" fmla="*/ 982631 w 1095038"/>
                <a:gd name="connsiteY898" fmla="*/ 223281 h 2157412"/>
                <a:gd name="connsiteX899" fmla="*/ 975311 w 1095038"/>
                <a:gd name="connsiteY899" fmla="*/ 228600 h 2157412"/>
                <a:gd name="connsiteX900" fmla="*/ 984796 w 1095038"/>
                <a:gd name="connsiteY900" fmla="*/ 205908 h 2157412"/>
                <a:gd name="connsiteX901" fmla="*/ 982640 w 1095038"/>
                <a:gd name="connsiteY901" fmla="*/ 211065 h 2157412"/>
                <a:gd name="connsiteX902" fmla="*/ 979711 w 1095038"/>
                <a:gd name="connsiteY902" fmla="*/ 209602 h 2157412"/>
                <a:gd name="connsiteX903" fmla="*/ 983403 w 1095038"/>
                <a:gd name="connsiteY903" fmla="*/ 206920 h 2157412"/>
                <a:gd name="connsiteX904" fmla="*/ 993035 w 1095038"/>
                <a:gd name="connsiteY904" fmla="*/ 186195 h 2157412"/>
                <a:gd name="connsiteX905" fmla="*/ 997968 w 1095038"/>
                <a:gd name="connsiteY905" fmla="*/ 188413 h 2157412"/>
                <a:gd name="connsiteX906" fmla="*/ 1003337 w 1095038"/>
                <a:gd name="connsiteY906" fmla="*/ 192436 h 2157412"/>
                <a:gd name="connsiteX907" fmla="*/ 991524 w 1095038"/>
                <a:gd name="connsiteY907" fmla="*/ 201019 h 2157412"/>
                <a:gd name="connsiteX908" fmla="*/ 984796 w 1095038"/>
                <a:gd name="connsiteY908" fmla="*/ 205908 h 2157412"/>
                <a:gd name="connsiteX909" fmla="*/ 993258 w 1095038"/>
                <a:gd name="connsiteY909" fmla="*/ 185663 h 2157412"/>
                <a:gd name="connsiteX910" fmla="*/ 993035 w 1095038"/>
                <a:gd name="connsiteY910" fmla="*/ 186195 h 2157412"/>
                <a:gd name="connsiteX911" fmla="*/ 992598 w 1095038"/>
                <a:gd name="connsiteY911" fmla="*/ 185999 h 2157412"/>
                <a:gd name="connsiteX912" fmla="*/ 1001189 w 1095038"/>
                <a:gd name="connsiteY912" fmla="*/ 166687 h 2157412"/>
                <a:gd name="connsiteX913" fmla="*/ 1014076 w 1095038"/>
                <a:gd name="connsiteY913" fmla="*/ 173124 h 2157412"/>
                <a:gd name="connsiteX914" fmla="*/ 995954 w 1095038"/>
                <a:gd name="connsiteY914" fmla="*/ 184289 h 2157412"/>
                <a:gd name="connsiteX915" fmla="*/ 993258 w 1095038"/>
                <a:gd name="connsiteY915" fmla="*/ 185663 h 2157412"/>
                <a:gd name="connsiteX916" fmla="*/ 1018328 w 1095038"/>
                <a:gd name="connsiteY916" fmla="*/ 152254 h 2157412"/>
                <a:gd name="connsiteX917" fmla="*/ 1015664 w 1095038"/>
                <a:gd name="connsiteY917" fmla="*/ 165101 h 2157412"/>
                <a:gd name="connsiteX918" fmla="*/ 1004551 w 1095038"/>
                <a:gd name="connsiteY918" fmla="*/ 158671 h 2157412"/>
                <a:gd name="connsiteX919" fmla="*/ 1015942 w 1095038"/>
                <a:gd name="connsiteY919" fmla="*/ 153314 h 2157412"/>
                <a:gd name="connsiteX920" fmla="*/ 1020477 w 1095038"/>
                <a:gd name="connsiteY920" fmla="*/ 141897 h 2157412"/>
                <a:gd name="connsiteX921" fmla="*/ 1022332 w 1095038"/>
                <a:gd name="connsiteY921" fmla="*/ 142866 h 2157412"/>
                <a:gd name="connsiteX922" fmla="*/ 1028999 w 1095038"/>
                <a:gd name="connsiteY922" fmla="*/ 147956 h 2157412"/>
                <a:gd name="connsiteX923" fmla="*/ 1024242 w 1095038"/>
                <a:gd name="connsiteY923" fmla="*/ 149630 h 2157412"/>
                <a:gd name="connsiteX924" fmla="*/ 1018328 w 1095038"/>
                <a:gd name="connsiteY924" fmla="*/ 152254 h 2157412"/>
                <a:gd name="connsiteX925" fmla="*/ 1021462 w 1095038"/>
                <a:gd name="connsiteY925" fmla="*/ 137147 h 2157412"/>
                <a:gd name="connsiteX926" fmla="*/ 1020477 w 1095038"/>
                <a:gd name="connsiteY926" fmla="*/ 141897 h 2157412"/>
                <a:gd name="connsiteX927" fmla="*/ 1015664 w 1095038"/>
                <a:gd name="connsiteY927" fmla="*/ 139383 h 2157412"/>
                <a:gd name="connsiteX928" fmla="*/ 1019136 w 1095038"/>
                <a:gd name="connsiteY928" fmla="*/ 138044 h 2157412"/>
                <a:gd name="connsiteX929" fmla="*/ 1024554 w 1095038"/>
                <a:gd name="connsiteY929" fmla="*/ 122238 h 2157412"/>
                <a:gd name="connsiteX930" fmla="*/ 1037889 w 1095038"/>
                <a:gd name="connsiteY930" fmla="*/ 130810 h 2157412"/>
                <a:gd name="connsiteX931" fmla="*/ 1026777 w 1095038"/>
                <a:gd name="connsiteY931" fmla="*/ 135097 h 2157412"/>
                <a:gd name="connsiteX932" fmla="*/ 1021462 w 1095038"/>
                <a:gd name="connsiteY932" fmla="*/ 137147 h 2157412"/>
                <a:gd name="connsiteX933" fmla="*/ 1046178 w 1095038"/>
                <a:gd name="connsiteY933" fmla="*/ 97350 h 2157412"/>
                <a:gd name="connsiteX934" fmla="*/ 1036966 w 1095038"/>
                <a:gd name="connsiteY934" fmla="*/ 117475 h 2157412"/>
                <a:gd name="connsiteX935" fmla="*/ 1028363 w 1095038"/>
                <a:gd name="connsiteY935" fmla="*/ 113203 h 2157412"/>
                <a:gd name="connsiteX936" fmla="*/ 1038042 w 1095038"/>
                <a:gd name="connsiteY936" fmla="*/ 103859 h 2157412"/>
                <a:gd name="connsiteX937" fmla="*/ 1046924 w 1095038"/>
                <a:gd name="connsiteY937" fmla="*/ 95720 h 2157412"/>
                <a:gd name="connsiteX938" fmla="*/ 1047721 w 1095038"/>
                <a:gd name="connsiteY938" fmla="*/ 96116 h 2157412"/>
                <a:gd name="connsiteX939" fmla="*/ 1046178 w 1095038"/>
                <a:gd name="connsiteY939" fmla="*/ 97350 h 2157412"/>
                <a:gd name="connsiteX940" fmla="*/ 1055025 w 1095038"/>
                <a:gd name="connsiteY940" fmla="*/ 78021 h 2157412"/>
                <a:gd name="connsiteX941" fmla="*/ 1046924 w 1095038"/>
                <a:gd name="connsiteY941" fmla="*/ 95720 h 2157412"/>
                <a:gd name="connsiteX942" fmla="*/ 1043419 w 1095038"/>
                <a:gd name="connsiteY942" fmla="*/ 93980 h 2157412"/>
                <a:gd name="connsiteX943" fmla="*/ 1039117 w 1095038"/>
                <a:gd name="connsiteY943" fmla="*/ 91844 h 2157412"/>
                <a:gd name="connsiteX944" fmla="*/ 1047720 w 1095038"/>
                <a:gd name="connsiteY944" fmla="*/ 84368 h 2157412"/>
                <a:gd name="connsiteX945" fmla="*/ 1055712 w 1095038"/>
                <a:gd name="connsiteY945" fmla="*/ 76519 h 2157412"/>
                <a:gd name="connsiteX946" fmla="*/ 1056324 w 1095038"/>
                <a:gd name="connsiteY946" fmla="*/ 76893 h 2157412"/>
                <a:gd name="connsiteX947" fmla="*/ 1055025 w 1095038"/>
                <a:gd name="connsiteY947" fmla="*/ 78021 h 2157412"/>
                <a:gd name="connsiteX948" fmla="*/ 1062059 w 1095038"/>
                <a:gd name="connsiteY948" fmla="*/ 62654 h 2157412"/>
                <a:gd name="connsiteX949" fmla="*/ 1055712 w 1095038"/>
                <a:gd name="connsiteY949" fmla="*/ 76519 h 2157412"/>
                <a:gd name="connsiteX950" fmla="*/ 1052829 w 1095038"/>
                <a:gd name="connsiteY950" fmla="*/ 74757 h 2157412"/>
                <a:gd name="connsiteX951" fmla="*/ 1047721 w 1095038"/>
                <a:gd name="connsiteY951" fmla="*/ 72621 h 2157412"/>
                <a:gd name="connsiteX952" fmla="*/ 1058475 w 1095038"/>
                <a:gd name="connsiteY952" fmla="*/ 65145 h 2157412"/>
                <a:gd name="connsiteX953" fmla="*/ 1065388 w 1095038"/>
                <a:gd name="connsiteY953" fmla="*/ 55381 h 2157412"/>
                <a:gd name="connsiteX954" fmla="*/ 1069229 w 1095038"/>
                <a:gd name="connsiteY954" fmla="*/ 57669 h 2157412"/>
                <a:gd name="connsiteX955" fmla="*/ 1065868 w 1095038"/>
                <a:gd name="connsiteY955" fmla="*/ 60006 h 2157412"/>
                <a:gd name="connsiteX956" fmla="*/ 1062059 w 1095038"/>
                <a:gd name="connsiteY956" fmla="*/ 62654 h 2157412"/>
                <a:gd name="connsiteX957" fmla="*/ 1071099 w 1095038"/>
                <a:gd name="connsiteY957" fmla="*/ 42904 h 2157412"/>
                <a:gd name="connsiteX958" fmla="*/ 1065388 w 1095038"/>
                <a:gd name="connsiteY958" fmla="*/ 55381 h 2157412"/>
                <a:gd name="connsiteX959" fmla="*/ 1063852 w 1095038"/>
                <a:gd name="connsiteY959" fmla="*/ 54466 h 2157412"/>
                <a:gd name="connsiteX960" fmla="*/ 1058475 w 1095038"/>
                <a:gd name="connsiteY960" fmla="*/ 51262 h 2157412"/>
                <a:gd name="connsiteX961" fmla="*/ 1068153 w 1095038"/>
                <a:gd name="connsiteY961" fmla="*/ 44854 h 2157412"/>
                <a:gd name="connsiteX962" fmla="*/ 1074008 w 1095038"/>
                <a:gd name="connsiteY962" fmla="*/ 36548 h 2157412"/>
                <a:gd name="connsiteX963" fmla="*/ 1077832 w 1095038"/>
                <a:gd name="connsiteY963" fmla="*/ 38446 h 2157412"/>
                <a:gd name="connsiteX964" fmla="*/ 1071099 w 1095038"/>
                <a:gd name="connsiteY964" fmla="*/ 42904 h 2157412"/>
                <a:gd name="connsiteX965" fmla="*/ 1078262 w 1095038"/>
                <a:gd name="connsiteY965" fmla="*/ 27254 h 2157412"/>
                <a:gd name="connsiteX966" fmla="*/ 1074008 w 1095038"/>
                <a:gd name="connsiteY966" fmla="*/ 36548 h 2157412"/>
                <a:gd name="connsiteX967" fmla="*/ 1073530 w 1095038"/>
                <a:gd name="connsiteY967" fmla="*/ 36310 h 2157412"/>
                <a:gd name="connsiteX968" fmla="*/ 1069229 w 1095038"/>
                <a:gd name="connsiteY968" fmla="*/ 34174 h 2157412"/>
                <a:gd name="connsiteX969" fmla="*/ 1082234 w 1095038"/>
                <a:gd name="connsiteY969" fmla="*/ 18577 h 2157412"/>
                <a:gd name="connsiteX970" fmla="*/ 1083209 w 1095038"/>
                <a:gd name="connsiteY970" fmla="*/ 19223 h 2157412"/>
                <a:gd name="connsiteX971" fmla="*/ 1086435 w 1095038"/>
                <a:gd name="connsiteY971" fmla="*/ 21359 h 2157412"/>
                <a:gd name="connsiteX972" fmla="*/ 1078638 w 1095038"/>
                <a:gd name="connsiteY972" fmla="*/ 26966 h 2157412"/>
                <a:gd name="connsiteX973" fmla="*/ 1078262 w 1095038"/>
                <a:gd name="connsiteY973" fmla="*/ 27254 h 2157412"/>
                <a:gd name="connsiteX974" fmla="*/ 1085360 w 1095038"/>
                <a:gd name="connsiteY974" fmla="*/ 11748 h 2157412"/>
                <a:gd name="connsiteX975" fmla="*/ 1082234 w 1095038"/>
                <a:gd name="connsiteY975" fmla="*/ 18577 h 2157412"/>
                <a:gd name="connsiteX976" fmla="*/ 1079983 w 1095038"/>
                <a:gd name="connsiteY976" fmla="*/ 17087 h 2157412"/>
                <a:gd name="connsiteX977" fmla="*/ 1090737 w 1095038"/>
                <a:gd name="connsiteY977" fmla="*/ 0 h 2157412"/>
                <a:gd name="connsiteX978" fmla="*/ 1095038 w 1095038"/>
                <a:gd name="connsiteY978" fmla="*/ 2136 h 2157412"/>
                <a:gd name="connsiteX979" fmla="*/ 1087511 w 1095038"/>
                <a:gd name="connsiteY979" fmla="*/ 9612 h 2157412"/>
                <a:gd name="connsiteX980" fmla="*/ 1085360 w 1095038"/>
                <a:gd name="connsiteY980" fmla="*/ 11748 h 2157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</a:cxnLst>
              <a:rect l="l" t="t" r="r" b="b"/>
              <a:pathLst>
                <a:path w="1095038" h="2157412">
                  <a:moveTo>
                    <a:pt x="21280" y="2140484"/>
                  </a:moveTo>
                  <a:lnTo>
                    <a:pt x="13009" y="2157412"/>
                  </a:lnTo>
                  <a:cubicBezTo>
                    <a:pt x="13009" y="2157412"/>
                    <a:pt x="-1924" y="2150997"/>
                    <a:pt x="209" y="2150997"/>
                  </a:cubicBezTo>
                  <a:cubicBezTo>
                    <a:pt x="209" y="2149394"/>
                    <a:pt x="12209" y="2145384"/>
                    <a:pt x="18208" y="2142578"/>
                  </a:cubicBezTo>
                  <a:close/>
                  <a:moveTo>
                    <a:pt x="21402" y="2140236"/>
                  </a:moveTo>
                  <a:lnTo>
                    <a:pt x="21542" y="2140306"/>
                  </a:lnTo>
                  <a:lnTo>
                    <a:pt x="21280" y="2140484"/>
                  </a:lnTo>
                  <a:close/>
                  <a:moveTo>
                    <a:pt x="29261" y="2124151"/>
                  </a:moveTo>
                  <a:lnTo>
                    <a:pt x="21402" y="2140236"/>
                  </a:lnTo>
                  <a:lnTo>
                    <a:pt x="17275" y="2138168"/>
                  </a:lnTo>
                  <a:cubicBezTo>
                    <a:pt x="17275" y="2138168"/>
                    <a:pt x="20475" y="2134426"/>
                    <a:pt x="23675" y="2130684"/>
                  </a:cubicBezTo>
                  <a:close/>
                  <a:moveTo>
                    <a:pt x="29795" y="2123060"/>
                  </a:moveTo>
                  <a:lnTo>
                    <a:pt x="30074" y="2123200"/>
                  </a:lnTo>
                  <a:lnTo>
                    <a:pt x="29261" y="2124151"/>
                  </a:lnTo>
                  <a:close/>
                  <a:moveTo>
                    <a:pt x="37081" y="2108148"/>
                  </a:moveTo>
                  <a:lnTo>
                    <a:pt x="29795" y="2123060"/>
                  </a:lnTo>
                  <a:lnTo>
                    <a:pt x="25808" y="2121062"/>
                  </a:lnTo>
                  <a:cubicBezTo>
                    <a:pt x="25808" y="2121062"/>
                    <a:pt x="29541" y="2116785"/>
                    <a:pt x="33274" y="2112509"/>
                  </a:cubicBezTo>
                  <a:close/>
                  <a:moveTo>
                    <a:pt x="39447" y="2103307"/>
                  </a:moveTo>
                  <a:lnTo>
                    <a:pt x="40741" y="2103956"/>
                  </a:lnTo>
                  <a:lnTo>
                    <a:pt x="37081" y="2108148"/>
                  </a:lnTo>
                  <a:close/>
                  <a:moveTo>
                    <a:pt x="36597" y="2092995"/>
                  </a:moveTo>
                  <a:lnTo>
                    <a:pt x="14667" y="2138363"/>
                  </a:lnTo>
                  <a:cubicBezTo>
                    <a:pt x="16830" y="2138363"/>
                    <a:pt x="6013" y="2134070"/>
                    <a:pt x="6013" y="2134070"/>
                  </a:cubicBezTo>
                  <a:cubicBezTo>
                    <a:pt x="8176" y="2131924"/>
                    <a:pt x="27647" y="2112607"/>
                    <a:pt x="27647" y="2110460"/>
                  </a:cubicBezTo>
                  <a:cubicBezTo>
                    <a:pt x="27647" y="2110460"/>
                    <a:pt x="21157" y="2108314"/>
                    <a:pt x="21157" y="2108314"/>
                  </a:cubicBezTo>
                  <a:cubicBezTo>
                    <a:pt x="21157" y="2107241"/>
                    <a:pt x="25483" y="2103485"/>
                    <a:pt x="29810" y="2099729"/>
                  </a:cubicBezTo>
                  <a:close/>
                  <a:moveTo>
                    <a:pt x="37690" y="2090734"/>
                  </a:moveTo>
                  <a:lnTo>
                    <a:pt x="38464" y="2091143"/>
                  </a:lnTo>
                  <a:lnTo>
                    <a:pt x="36597" y="2092995"/>
                  </a:lnTo>
                  <a:close/>
                  <a:moveTo>
                    <a:pt x="43137" y="2079467"/>
                  </a:moveTo>
                  <a:lnTo>
                    <a:pt x="37690" y="2090734"/>
                  </a:lnTo>
                  <a:lnTo>
                    <a:pt x="34407" y="2088997"/>
                  </a:lnTo>
                  <a:cubicBezTo>
                    <a:pt x="32514" y="2087924"/>
                    <a:pt x="30892" y="2086850"/>
                    <a:pt x="31973" y="2086850"/>
                  </a:cubicBezTo>
                  <a:cubicBezTo>
                    <a:pt x="31973" y="2086850"/>
                    <a:pt x="35218" y="2084704"/>
                    <a:pt x="38464" y="2082558"/>
                  </a:cubicBezTo>
                  <a:close/>
                  <a:moveTo>
                    <a:pt x="43957" y="2077770"/>
                  </a:moveTo>
                  <a:lnTo>
                    <a:pt x="44954" y="2078265"/>
                  </a:lnTo>
                  <a:lnTo>
                    <a:pt x="43137" y="2079467"/>
                  </a:lnTo>
                  <a:close/>
                  <a:moveTo>
                    <a:pt x="54523" y="2072452"/>
                  </a:moveTo>
                  <a:lnTo>
                    <a:pt x="39447" y="2103307"/>
                  </a:lnTo>
                  <a:lnTo>
                    <a:pt x="36474" y="2101817"/>
                  </a:lnTo>
                  <a:cubicBezTo>
                    <a:pt x="36474" y="2101817"/>
                    <a:pt x="49273" y="2084711"/>
                    <a:pt x="49273" y="2082573"/>
                  </a:cubicBezTo>
                  <a:cubicBezTo>
                    <a:pt x="49273" y="2082573"/>
                    <a:pt x="45007" y="2082573"/>
                    <a:pt x="45007" y="2082573"/>
                  </a:cubicBezTo>
                  <a:cubicBezTo>
                    <a:pt x="46074" y="2081504"/>
                    <a:pt x="49273" y="2077762"/>
                    <a:pt x="52473" y="2074287"/>
                  </a:cubicBezTo>
                  <a:close/>
                  <a:moveTo>
                    <a:pt x="57894" y="2065555"/>
                  </a:moveTo>
                  <a:lnTo>
                    <a:pt x="59939" y="2067605"/>
                  </a:lnTo>
                  <a:lnTo>
                    <a:pt x="54523" y="2072452"/>
                  </a:lnTo>
                  <a:close/>
                  <a:moveTo>
                    <a:pt x="52846" y="2059380"/>
                  </a:moveTo>
                  <a:lnTo>
                    <a:pt x="43957" y="2077770"/>
                  </a:lnTo>
                  <a:lnTo>
                    <a:pt x="40627" y="2076118"/>
                  </a:lnTo>
                  <a:cubicBezTo>
                    <a:pt x="38464" y="2075045"/>
                    <a:pt x="36300" y="2073972"/>
                    <a:pt x="36300" y="2073972"/>
                  </a:cubicBezTo>
                  <a:cubicBezTo>
                    <a:pt x="36300" y="2073972"/>
                    <a:pt x="41168" y="2069679"/>
                    <a:pt x="46035" y="2065387"/>
                  </a:cubicBezTo>
                  <a:close/>
                  <a:moveTo>
                    <a:pt x="62158" y="2056829"/>
                  </a:moveTo>
                  <a:lnTo>
                    <a:pt x="57894" y="2065555"/>
                  </a:lnTo>
                  <a:lnTo>
                    <a:pt x="55673" y="2063329"/>
                  </a:lnTo>
                  <a:cubicBezTo>
                    <a:pt x="55673" y="2063329"/>
                    <a:pt x="58340" y="2060656"/>
                    <a:pt x="61006" y="2057983"/>
                  </a:cubicBezTo>
                  <a:close/>
                  <a:moveTo>
                    <a:pt x="54417" y="2056130"/>
                  </a:moveTo>
                  <a:lnTo>
                    <a:pt x="55770" y="2056801"/>
                  </a:lnTo>
                  <a:lnTo>
                    <a:pt x="52846" y="2059380"/>
                  </a:lnTo>
                  <a:close/>
                  <a:moveTo>
                    <a:pt x="64206" y="2052637"/>
                  </a:moveTo>
                  <a:cubicBezTo>
                    <a:pt x="64206" y="2052637"/>
                    <a:pt x="66339" y="2052637"/>
                    <a:pt x="66339" y="2052637"/>
                  </a:cubicBezTo>
                  <a:lnTo>
                    <a:pt x="62158" y="2056829"/>
                  </a:lnTo>
                  <a:close/>
                  <a:moveTo>
                    <a:pt x="69117" y="2038350"/>
                  </a:moveTo>
                  <a:cubicBezTo>
                    <a:pt x="69117" y="2038350"/>
                    <a:pt x="71101" y="2038350"/>
                    <a:pt x="71101" y="2038350"/>
                  </a:cubicBezTo>
                  <a:cubicBezTo>
                    <a:pt x="71101" y="2038350"/>
                    <a:pt x="63163" y="2051050"/>
                    <a:pt x="63163" y="2051050"/>
                  </a:cubicBezTo>
                  <a:close/>
                  <a:moveTo>
                    <a:pt x="63411" y="2037525"/>
                  </a:moveTo>
                  <a:lnTo>
                    <a:pt x="54417" y="2056130"/>
                  </a:lnTo>
                  <a:lnTo>
                    <a:pt x="51444" y="2054655"/>
                  </a:lnTo>
                  <a:cubicBezTo>
                    <a:pt x="49280" y="2053582"/>
                    <a:pt x="47117" y="2052508"/>
                    <a:pt x="47117" y="2052508"/>
                  </a:cubicBezTo>
                  <a:cubicBezTo>
                    <a:pt x="47117" y="2051435"/>
                    <a:pt x="52526" y="2046606"/>
                    <a:pt x="57934" y="2042045"/>
                  </a:cubicBezTo>
                  <a:close/>
                  <a:moveTo>
                    <a:pt x="66364" y="2031415"/>
                  </a:moveTo>
                  <a:lnTo>
                    <a:pt x="68751" y="2033191"/>
                  </a:lnTo>
                  <a:cubicBezTo>
                    <a:pt x="68751" y="2033191"/>
                    <a:pt x="67399" y="2034264"/>
                    <a:pt x="65370" y="2035907"/>
                  </a:cubicBezTo>
                  <a:lnTo>
                    <a:pt x="63411" y="2037525"/>
                  </a:lnTo>
                  <a:close/>
                  <a:moveTo>
                    <a:pt x="73610" y="2016425"/>
                  </a:moveTo>
                  <a:lnTo>
                    <a:pt x="66364" y="2031415"/>
                  </a:lnTo>
                  <a:lnTo>
                    <a:pt x="64424" y="2029971"/>
                  </a:lnTo>
                  <a:cubicBezTo>
                    <a:pt x="62261" y="2028898"/>
                    <a:pt x="60097" y="2027825"/>
                    <a:pt x="60097" y="2026752"/>
                  </a:cubicBezTo>
                  <a:cubicBezTo>
                    <a:pt x="60097" y="2026752"/>
                    <a:pt x="64424" y="2023532"/>
                    <a:pt x="69021" y="2020044"/>
                  </a:cubicBezTo>
                  <a:close/>
                  <a:moveTo>
                    <a:pt x="76361" y="2010733"/>
                  </a:moveTo>
                  <a:lnTo>
                    <a:pt x="79567" y="2011727"/>
                  </a:lnTo>
                  <a:lnTo>
                    <a:pt x="73610" y="2016425"/>
                  </a:lnTo>
                  <a:close/>
                  <a:moveTo>
                    <a:pt x="83189" y="1996609"/>
                  </a:moveTo>
                  <a:lnTo>
                    <a:pt x="76361" y="2010733"/>
                  </a:lnTo>
                  <a:lnTo>
                    <a:pt x="75241" y="2010386"/>
                  </a:lnTo>
                  <a:cubicBezTo>
                    <a:pt x="73077" y="2009581"/>
                    <a:pt x="70914" y="2008507"/>
                    <a:pt x="70914" y="2007434"/>
                  </a:cubicBezTo>
                  <a:close/>
                  <a:moveTo>
                    <a:pt x="87055" y="1988612"/>
                  </a:moveTo>
                  <a:lnTo>
                    <a:pt x="90384" y="1990263"/>
                  </a:lnTo>
                  <a:cubicBezTo>
                    <a:pt x="90384" y="1990263"/>
                    <a:pt x="90384" y="1990263"/>
                    <a:pt x="87951" y="1992410"/>
                  </a:cubicBezTo>
                  <a:lnTo>
                    <a:pt x="83189" y="1996609"/>
                  </a:lnTo>
                  <a:close/>
                  <a:moveTo>
                    <a:pt x="94414" y="1973387"/>
                  </a:moveTo>
                  <a:lnTo>
                    <a:pt x="87055" y="1988612"/>
                  </a:lnTo>
                  <a:lnTo>
                    <a:pt x="86058" y="1988117"/>
                  </a:lnTo>
                  <a:cubicBezTo>
                    <a:pt x="83894" y="1987044"/>
                    <a:pt x="81731" y="1985971"/>
                    <a:pt x="81731" y="1985971"/>
                  </a:cubicBezTo>
                  <a:cubicBezTo>
                    <a:pt x="81731" y="1985971"/>
                    <a:pt x="87139" y="1980605"/>
                    <a:pt x="92548" y="1975239"/>
                  </a:cubicBezTo>
                  <a:close/>
                  <a:moveTo>
                    <a:pt x="99608" y="1962643"/>
                  </a:moveTo>
                  <a:lnTo>
                    <a:pt x="103364" y="1964507"/>
                  </a:lnTo>
                  <a:cubicBezTo>
                    <a:pt x="103364" y="1964507"/>
                    <a:pt x="102012" y="1965848"/>
                    <a:pt x="99984" y="1967861"/>
                  </a:cubicBezTo>
                  <a:lnTo>
                    <a:pt x="94414" y="1973387"/>
                  </a:lnTo>
                  <a:close/>
                  <a:moveTo>
                    <a:pt x="105293" y="1950882"/>
                  </a:moveTo>
                  <a:lnTo>
                    <a:pt x="99608" y="1962643"/>
                  </a:lnTo>
                  <a:lnTo>
                    <a:pt x="99038" y="1962361"/>
                  </a:lnTo>
                  <a:cubicBezTo>
                    <a:pt x="96874" y="1961287"/>
                    <a:pt x="94711" y="1960214"/>
                    <a:pt x="94711" y="1960214"/>
                  </a:cubicBezTo>
                  <a:cubicBezTo>
                    <a:pt x="94711" y="1960214"/>
                    <a:pt x="99579" y="1955921"/>
                    <a:pt x="104446" y="1951629"/>
                  </a:cubicBezTo>
                  <a:close/>
                  <a:moveTo>
                    <a:pt x="110068" y="1941003"/>
                  </a:moveTo>
                  <a:lnTo>
                    <a:pt x="114181" y="1943043"/>
                  </a:lnTo>
                  <a:lnTo>
                    <a:pt x="105293" y="1950882"/>
                  </a:lnTo>
                  <a:close/>
                  <a:moveTo>
                    <a:pt x="116345" y="1928019"/>
                  </a:moveTo>
                  <a:lnTo>
                    <a:pt x="110068" y="1941003"/>
                  </a:lnTo>
                  <a:lnTo>
                    <a:pt x="109855" y="1940897"/>
                  </a:lnTo>
                  <a:cubicBezTo>
                    <a:pt x="107691" y="1939824"/>
                    <a:pt x="105528" y="1938751"/>
                    <a:pt x="105528" y="1938751"/>
                  </a:cubicBezTo>
                  <a:close/>
                  <a:moveTo>
                    <a:pt x="122621" y="1915035"/>
                  </a:moveTo>
                  <a:lnTo>
                    <a:pt x="122835" y="1915140"/>
                  </a:lnTo>
                  <a:cubicBezTo>
                    <a:pt x="124998" y="1916214"/>
                    <a:pt x="127161" y="1917287"/>
                    <a:pt x="127161" y="1917287"/>
                  </a:cubicBezTo>
                  <a:cubicBezTo>
                    <a:pt x="127161" y="1917287"/>
                    <a:pt x="127161" y="1917287"/>
                    <a:pt x="118035" y="1926342"/>
                  </a:cubicBezTo>
                  <a:lnTo>
                    <a:pt x="116345" y="1928019"/>
                  </a:lnTo>
                  <a:close/>
                  <a:moveTo>
                    <a:pt x="126782" y="1906427"/>
                  </a:moveTo>
                  <a:lnTo>
                    <a:pt x="122621" y="1915035"/>
                  </a:lnTo>
                  <a:lnTo>
                    <a:pt x="118508" y="1912994"/>
                  </a:lnTo>
                  <a:close/>
                  <a:moveTo>
                    <a:pt x="131515" y="1896636"/>
                  </a:moveTo>
                  <a:lnTo>
                    <a:pt x="135815" y="1897970"/>
                  </a:lnTo>
                  <a:cubicBezTo>
                    <a:pt x="135815" y="1897970"/>
                    <a:pt x="132029" y="1901726"/>
                    <a:pt x="127973" y="1905482"/>
                  </a:cubicBezTo>
                  <a:lnTo>
                    <a:pt x="126782" y="1906427"/>
                  </a:lnTo>
                  <a:close/>
                  <a:moveTo>
                    <a:pt x="135129" y="1889160"/>
                  </a:moveTo>
                  <a:lnTo>
                    <a:pt x="131515" y="1896636"/>
                  </a:lnTo>
                  <a:lnTo>
                    <a:pt x="131488" y="1896628"/>
                  </a:lnTo>
                  <a:cubicBezTo>
                    <a:pt x="129325" y="1895823"/>
                    <a:pt x="127161" y="1894750"/>
                    <a:pt x="127161" y="1893677"/>
                  </a:cubicBezTo>
                  <a:cubicBezTo>
                    <a:pt x="127161" y="1893677"/>
                    <a:pt x="130947" y="1891530"/>
                    <a:pt x="134733" y="1889384"/>
                  </a:cubicBezTo>
                  <a:close/>
                  <a:moveTo>
                    <a:pt x="137802" y="1883630"/>
                  </a:moveTo>
                  <a:lnTo>
                    <a:pt x="137978" y="1883750"/>
                  </a:lnTo>
                  <a:cubicBezTo>
                    <a:pt x="140142" y="1884555"/>
                    <a:pt x="142305" y="1885091"/>
                    <a:pt x="142305" y="1885091"/>
                  </a:cubicBezTo>
                  <a:lnTo>
                    <a:pt x="135129" y="1889160"/>
                  </a:lnTo>
                  <a:close/>
                  <a:moveTo>
                    <a:pt x="153392" y="1880751"/>
                  </a:moveTo>
                  <a:lnTo>
                    <a:pt x="71101" y="2044700"/>
                  </a:lnTo>
                  <a:cubicBezTo>
                    <a:pt x="71101" y="2044700"/>
                    <a:pt x="77550" y="2029670"/>
                    <a:pt x="77550" y="2029670"/>
                  </a:cubicBezTo>
                  <a:cubicBezTo>
                    <a:pt x="77550" y="2029670"/>
                    <a:pt x="73251" y="2027523"/>
                    <a:pt x="73251" y="2027523"/>
                  </a:cubicBezTo>
                  <a:cubicBezTo>
                    <a:pt x="75401" y="2025376"/>
                    <a:pt x="88299" y="2008200"/>
                    <a:pt x="88299" y="2008200"/>
                  </a:cubicBezTo>
                  <a:cubicBezTo>
                    <a:pt x="88299" y="2008200"/>
                    <a:pt x="86149" y="2006053"/>
                    <a:pt x="86149" y="2006053"/>
                  </a:cubicBezTo>
                  <a:cubicBezTo>
                    <a:pt x="86149" y="2006053"/>
                    <a:pt x="96898" y="1993170"/>
                    <a:pt x="96898" y="1993170"/>
                  </a:cubicBezTo>
                  <a:cubicBezTo>
                    <a:pt x="96898" y="1993170"/>
                    <a:pt x="92599" y="1991023"/>
                    <a:pt x="92599" y="1991023"/>
                  </a:cubicBezTo>
                  <a:cubicBezTo>
                    <a:pt x="105497" y="1973847"/>
                    <a:pt x="105497" y="1973847"/>
                    <a:pt x="105497" y="1973847"/>
                  </a:cubicBezTo>
                  <a:cubicBezTo>
                    <a:pt x="105497" y="1973847"/>
                    <a:pt x="101197" y="1973847"/>
                    <a:pt x="101197" y="1973847"/>
                  </a:cubicBezTo>
                  <a:cubicBezTo>
                    <a:pt x="103347" y="1971700"/>
                    <a:pt x="114096" y="1956670"/>
                    <a:pt x="114096" y="1956670"/>
                  </a:cubicBezTo>
                  <a:cubicBezTo>
                    <a:pt x="114096" y="1956670"/>
                    <a:pt x="109796" y="1954523"/>
                    <a:pt x="109796" y="1954523"/>
                  </a:cubicBezTo>
                  <a:cubicBezTo>
                    <a:pt x="111946" y="1954523"/>
                    <a:pt x="124845" y="1935200"/>
                    <a:pt x="124845" y="1935200"/>
                  </a:cubicBezTo>
                  <a:cubicBezTo>
                    <a:pt x="124845" y="1935200"/>
                    <a:pt x="122695" y="1933053"/>
                    <a:pt x="122695" y="1933053"/>
                  </a:cubicBezTo>
                  <a:cubicBezTo>
                    <a:pt x="122695" y="1930905"/>
                    <a:pt x="137743" y="1911582"/>
                    <a:pt x="137743" y="1909435"/>
                  </a:cubicBezTo>
                  <a:cubicBezTo>
                    <a:pt x="137743" y="1909435"/>
                    <a:pt x="135593" y="1907288"/>
                    <a:pt x="135593" y="1907288"/>
                  </a:cubicBezTo>
                  <a:cubicBezTo>
                    <a:pt x="135593" y="1907288"/>
                    <a:pt x="146342" y="1894405"/>
                    <a:pt x="146342" y="1894405"/>
                  </a:cubicBezTo>
                  <a:cubicBezTo>
                    <a:pt x="146342" y="1894405"/>
                    <a:pt x="142043" y="1892258"/>
                    <a:pt x="142043" y="1892258"/>
                  </a:cubicBezTo>
                  <a:cubicBezTo>
                    <a:pt x="142043" y="1892258"/>
                    <a:pt x="144730" y="1889038"/>
                    <a:pt x="147686" y="1885817"/>
                  </a:cubicBezTo>
                  <a:close/>
                  <a:moveTo>
                    <a:pt x="154254" y="1879033"/>
                  </a:moveTo>
                  <a:lnTo>
                    <a:pt x="154941" y="1879376"/>
                  </a:lnTo>
                  <a:lnTo>
                    <a:pt x="153392" y="1880751"/>
                  </a:lnTo>
                  <a:close/>
                  <a:moveTo>
                    <a:pt x="141875" y="1875204"/>
                  </a:moveTo>
                  <a:lnTo>
                    <a:pt x="137802" y="1883630"/>
                  </a:lnTo>
                  <a:lnTo>
                    <a:pt x="133652" y="1880799"/>
                  </a:lnTo>
                  <a:close/>
                  <a:moveTo>
                    <a:pt x="146743" y="1865132"/>
                  </a:moveTo>
                  <a:lnTo>
                    <a:pt x="147713" y="1865774"/>
                  </a:lnTo>
                  <a:cubicBezTo>
                    <a:pt x="149336" y="1866847"/>
                    <a:pt x="150958" y="1867920"/>
                    <a:pt x="150958" y="1867920"/>
                  </a:cubicBezTo>
                  <a:cubicBezTo>
                    <a:pt x="150958" y="1867920"/>
                    <a:pt x="147173" y="1871140"/>
                    <a:pt x="143116" y="1874360"/>
                  </a:cubicBezTo>
                  <a:lnTo>
                    <a:pt x="141875" y="1875204"/>
                  </a:lnTo>
                  <a:close/>
                  <a:moveTo>
                    <a:pt x="150895" y="1856543"/>
                  </a:moveTo>
                  <a:lnTo>
                    <a:pt x="146743" y="1865132"/>
                  </a:lnTo>
                  <a:lnTo>
                    <a:pt x="144468" y="1863628"/>
                  </a:lnTo>
                  <a:close/>
                  <a:moveTo>
                    <a:pt x="159322" y="1839110"/>
                  </a:moveTo>
                  <a:lnTo>
                    <a:pt x="160694" y="1840018"/>
                  </a:lnTo>
                  <a:cubicBezTo>
                    <a:pt x="162316" y="1841091"/>
                    <a:pt x="163939" y="1842164"/>
                    <a:pt x="163939" y="1842164"/>
                  </a:cubicBezTo>
                  <a:cubicBezTo>
                    <a:pt x="163939" y="1842164"/>
                    <a:pt x="159071" y="1847530"/>
                    <a:pt x="154204" y="1852896"/>
                  </a:cubicBezTo>
                  <a:lnTo>
                    <a:pt x="150895" y="1856543"/>
                  </a:lnTo>
                  <a:close/>
                  <a:moveTo>
                    <a:pt x="161709" y="1834173"/>
                  </a:moveTo>
                  <a:lnTo>
                    <a:pt x="159322" y="1839110"/>
                  </a:lnTo>
                  <a:lnTo>
                    <a:pt x="157449" y="1837871"/>
                  </a:lnTo>
                  <a:close/>
                  <a:moveTo>
                    <a:pt x="169018" y="1819052"/>
                  </a:moveTo>
                  <a:lnTo>
                    <a:pt x="171510" y="1820700"/>
                  </a:lnTo>
                  <a:cubicBezTo>
                    <a:pt x="173133" y="1821774"/>
                    <a:pt x="174755" y="1822847"/>
                    <a:pt x="174755" y="1822847"/>
                  </a:cubicBezTo>
                  <a:cubicBezTo>
                    <a:pt x="174755" y="1822847"/>
                    <a:pt x="174755" y="1822847"/>
                    <a:pt x="172592" y="1824725"/>
                  </a:cubicBezTo>
                  <a:lnTo>
                    <a:pt x="161709" y="1834173"/>
                  </a:lnTo>
                  <a:close/>
                  <a:moveTo>
                    <a:pt x="170375" y="1816245"/>
                  </a:moveTo>
                  <a:lnTo>
                    <a:pt x="169018" y="1819052"/>
                  </a:lnTo>
                  <a:lnTo>
                    <a:pt x="168265" y="1818554"/>
                  </a:lnTo>
                  <a:close/>
                  <a:moveTo>
                    <a:pt x="189570" y="1776536"/>
                  </a:moveTo>
                  <a:lnTo>
                    <a:pt x="192062" y="1777773"/>
                  </a:lnTo>
                  <a:cubicBezTo>
                    <a:pt x="194226" y="1778846"/>
                    <a:pt x="196389" y="1779919"/>
                    <a:pt x="196389" y="1779919"/>
                  </a:cubicBezTo>
                  <a:cubicBezTo>
                    <a:pt x="196389" y="1779919"/>
                    <a:pt x="179082" y="1799237"/>
                    <a:pt x="179082" y="1799237"/>
                  </a:cubicBezTo>
                  <a:cubicBezTo>
                    <a:pt x="179082" y="1799237"/>
                    <a:pt x="185572" y="1801383"/>
                    <a:pt x="185572" y="1801383"/>
                  </a:cubicBezTo>
                  <a:cubicBezTo>
                    <a:pt x="184491" y="1802456"/>
                    <a:pt x="180164" y="1806212"/>
                    <a:pt x="176108" y="1809969"/>
                  </a:cubicBezTo>
                  <a:lnTo>
                    <a:pt x="170375" y="1816245"/>
                  </a:lnTo>
                  <a:close/>
                  <a:moveTo>
                    <a:pt x="191028" y="1773519"/>
                  </a:moveTo>
                  <a:lnTo>
                    <a:pt x="189570" y="1776536"/>
                  </a:lnTo>
                  <a:lnTo>
                    <a:pt x="187736" y="1775627"/>
                  </a:lnTo>
                  <a:close/>
                  <a:moveTo>
                    <a:pt x="196683" y="1761821"/>
                  </a:moveTo>
                  <a:lnTo>
                    <a:pt x="198552" y="1762748"/>
                  </a:lnTo>
                  <a:cubicBezTo>
                    <a:pt x="200716" y="1763822"/>
                    <a:pt x="202879" y="1764895"/>
                    <a:pt x="202879" y="1764895"/>
                  </a:cubicBezTo>
                  <a:cubicBezTo>
                    <a:pt x="202879" y="1764895"/>
                    <a:pt x="199634" y="1767578"/>
                    <a:pt x="196119" y="1770261"/>
                  </a:cubicBezTo>
                  <a:lnTo>
                    <a:pt x="191028" y="1773519"/>
                  </a:lnTo>
                  <a:close/>
                  <a:moveTo>
                    <a:pt x="199084" y="1756853"/>
                  </a:moveTo>
                  <a:lnTo>
                    <a:pt x="196683" y="1761821"/>
                  </a:lnTo>
                  <a:lnTo>
                    <a:pt x="194226" y="1760602"/>
                  </a:lnTo>
                  <a:close/>
                  <a:moveTo>
                    <a:pt x="206307" y="1741912"/>
                  </a:moveTo>
                  <a:lnTo>
                    <a:pt x="209369" y="1743431"/>
                  </a:lnTo>
                  <a:cubicBezTo>
                    <a:pt x="211533" y="1744505"/>
                    <a:pt x="213696" y="1745578"/>
                    <a:pt x="213696" y="1745578"/>
                  </a:cubicBezTo>
                  <a:cubicBezTo>
                    <a:pt x="213696" y="1745578"/>
                    <a:pt x="208828" y="1749334"/>
                    <a:pt x="203961" y="1753090"/>
                  </a:cubicBezTo>
                  <a:lnTo>
                    <a:pt x="199084" y="1756853"/>
                  </a:lnTo>
                  <a:close/>
                  <a:moveTo>
                    <a:pt x="208054" y="1738297"/>
                  </a:moveTo>
                  <a:lnTo>
                    <a:pt x="206307" y="1741912"/>
                  </a:lnTo>
                  <a:lnTo>
                    <a:pt x="205043" y="1741285"/>
                  </a:lnTo>
                  <a:close/>
                  <a:moveTo>
                    <a:pt x="218023" y="1717675"/>
                  </a:moveTo>
                  <a:cubicBezTo>
                    <a:pt x="218023" y="1717675"/>
                    <a:pt x="226676" y="1721967"/>
                    <a:pt x="224513" y="1721967"/>
                  </a:cubicBezTo>
                  <a:cubicBezTo>
                    <a:pt x="224513" y="1721967"/>
                    <a:pt x="220186" y="1726260"/>
                    <a:pt x="215589" y="1730821"/>
                  </a:cubicBezTo>
                  <a:lnTo>
                    <a:pt x="208054" y="1738297"/>
                  </a:lnTo>
                  <a:close/>
                  <a:moveTo>
                    <a:pt x="226676" y="1698625"/>
                  </a:moveTo>
                  <a:cubicBezTo>
                    <a:pt x="226676" y="1698625"/>
                    <a:pt x="234614" y="1703388"/>
                    <a:pt x="234614" y="1703388"/>
                  </a:cubicBezTo>
                  <a:close/>
                  <a:moveTo>
                    <a:pt x="252423" y="1683451"/>
                  </a:moveTo>
                  <a:lnTo>
                    <a:pt x="154254" y="1879033"/>
                  </a:lnTo>
                  <a:lnTo>
                    <a:pt x="150641" y="1877229"/>
                  </a:lnTo>
                  <a:cubicBezTo>
                    <a:pt x="150641" y="1875082"/>
                    <a:pt x="165690" y="1855758"/>
                    <a:pt x="165690" y="1855758"/>
                  </a:cubicBezTo>
                  <a:cubicBezTo>
                    <a:pt x="165690" y="1853611"/>
                    <a:pt x="161390" y="1851464"/>
                    <a:pt x="161390" y="1851464"/>
                  </a:cubicBezTo>
                  <a:cubicBezTo>
                    <a:pt x="161390" y="1851464"/>
                    <a:pt x="174289" y="1836435"/>
                    <a:pt x="174289" y="1836435"/>
                  </a:cubicBezTo>
                  <a:cubicBezTo>
                    <a:pt x="169989" y="1834288"/>
                    <a:pt x="169989" y="1834288"/>
                    <a:pt x="169989" y="1834288"/>
                  </a:cubicBezTo>
                  <a:cubicBezTo>
                    <a:pt x="172139" y="1832141"/>
                    <a:pt x="185037" y="1817111"/>
                    <a:pt x="185037" y="1817111"/>
                  </a:cubicBezTo>
                  <a:cubicBezTo>
                    <a:pt x="185037" y="1817111"/>
                    <a:pt x="180738" y="1814964"/>
                    <a:pt x="180738" y="1814964"/>
                  </a:cubicBezTo>
                  <a:cubicBezTo>
                    <a:pt x="180738" y="1814964"/>
                    <a:pt x="191487" y="1804229"/>
                    <a:pt x="191487" y="1804229"/>
                  </a:cubicBezTo>
                  <a:cubicBezTo>
                    <a:pt x="191487" y="1804229"/>
                    <a:pt x="187187" y="1802082"/>
                    <a:pt x="187187" y="1802082"/>
                  </a:cubicBezTo>
                  <a:cubicBezTo>
                    <a:pt x="187187" y="1802082"/>
                    <a:pt x="204385" y="1780611"/>
                    <a:pt x="204385" y="1778464"/>
                  </a:cubicBezTo>
                  <a:cubicBezTo>
                    <a:pt x="204385" y="1778464"/>
                    <a:pt x="200086" y="1776317"/>
                    <a:pt x="200086" y="1776317"/>
                  </a:cubicBezTo>
                  <a:cubicBezTo>
                    <a:pt x="200086" y="1776317"/>
                    <a:pt x="210834" y="1767729"/>
                    <a:pt x="210834" y="1765582"/>
                  </a:cubicBezTo>
                  <a:cubicBezTo>
                    <a:pt x="210834" y="1765582"/>
                    <a:pt x="206535" y="1763435"/>
                    <a:pt x="206535" y="1763435"/>
                  </a:cubicBezTo>
                  <a:cubicBezTo>
                    <a:pt x="206535" y="1761288"/>
                    <a:pt x="223733" y="1739817"/>
                    <a:pt x="223733" y="1739817"/>
                  </a:cubicBezTo>
                  <a:cubicBezTo>
                    <a:pt x="223733" y="1739817"/>
                    <a:pt x="219433" y="1737670"/>
                    <a:pt x="219433" y="1737670"/>
                  </a:cubicBezTo>
                  <a:cubicBezTo>
                    <a:pt x="230182" y="1726934"/>
                    <a:pt x="230182" y="1726934"/>
                    <a:pt x="230182" y="1726934"/>
                  </a:cubicBezTo>
                  <a:cubicBezTo>
                    <a:pt x="230182" y="1726934"/>
                    <a:pt x="225882" y="1722640"/>
                    <a:pt x="225882" y="1722640"/>
                  </a:cubicBezTo>
                  <a:cubicBezTo>
                    <a:pt x="225882" y="1722640"/>
                    <a:pt x="243080" y="1701170"/>
                    <a:pt x="243080" y="1701170"/>
                  </a:cubicBezTo>
                  <a:cubicBezTo>
                    <a:pt x="238781" y="1699023"/>
                    <a:pt x="238781" y="1699023"/>
                    <a:pt x="238781" y="1699023"/>
                  </a:cubicBezTo>
                  <a:cubicBezTo>
                    <a:pt x="238781" y="1699023"/>
                    <a:pt x="242543" y="1694729"/>
                    <a:pt x="246305" y="1690435"/>
                  </a:cubicBezTo>
                  <a:close/>
                  <a:moveTo>
                    <a:pt x="253314" y="1681675"/>
                  </a:moveTo>
                  <a:lnTo>
                    <a:pt x="253829" y="1681846"/>
                  </a:lnTo>
                  <a:lnTo>
                    <a:pt x="252423" y="1683451"/>
                  </a:lnTo>
                  <a:close/>
                  <a:moveTo>
                    <a:pt x="248779" y="1666263"/>
                  </a:moveTo>
                  <a:lnTo>
                    <a:pt x="242645" y="1682750"/>
                  </a:lnTo>
                  <a:cubicBezTo>
                    <a:pt x="242645" y="1682750"/>
                    <a:pt x="236201" y="1680633"/>
                    <a:pt x="236201" y="1680633"/>
                  </a:cubicBezTo>
                  <a:cubicBezTo>
                    <a:pt x="236201" y="1679575"/>
                    <a:pt x="240497" y="1674812"/>
                    <a:pt x="244792" y="1670314"/>
                  </a:cubicBezTo>
                  <a:close/>
                  <a:moveTo>
                    <a:pt x="250814" y="1660792"/>
                  </a:moveTo>
                  <a:lnTo>
                    <a:pt x="253384" y="1661583"/>
                  </a:lnTo>
                  <a:lnTo>
                    <a:pt x="248779" y="1666263"/>
                  </a:lnTo>
                  <a:close/>
                  <a:moveTo>
                    <a:pt x="255238" y="1648904"/>
                  </a:moveTo>
                  <a:lnTo>
                    <a:pt x="250814" y="1660792"/>
                  </a:lnTo>
                  <a:lnTo>
                    <a:pt x="249088" y="1660260"/>
                  </a:lnTo>
                  <a:cubicBezTo>
                    <a:pt x="246940" y="1659466"/>
                    <a:pt x="244792" y="1658408"/>
                    <a:pt x="244792" y="1657350"/>
                  </a:cubicBezTo>
                  <a:close/>
                  <a:moveTo>
                    <a:pt x="259596" y="1637190"/>
                  </a:moveTo>
                  <a:lnTo>
                    <a:pt x="261707" y="1638300"/>
                  </a:lnTo>
                  <a:cubicBezTo>
                    <a:pt x="263586" y="1639358"/>
                    <a:pt x="265197" y="1640416"/>
                    <a:pt x="264123" y="1640416"/>
                  </a:cubicBezTo>
                  <a:cubicBezTo>
                    <a:pt x="264123" y="1640416"/>
                    <a:pt x="259827" y="1644650"/>
                    <a:pt x="255263" y="1648883"/>
                  </a:cubicBezTo>
                  <a:lnTo>
                    <a:pt x="255238" y="1648904"/>
                  </a:lnTo>
                  <a:close/>
                  <a:moveTo>
                    <a:pt x="260839" y="1633848"/>
                  </a:moveTo>
                  <a:lnTo>
                    <a:pt x="259596" y="1637190"/>
                  </a:lnTo>
                  <a:lnTo>
                    <a:pt x="257679" y="1636183"/>
                  </a:lnTo>
                  <a:close/>
                  <a:moveTo>
                    <a:pt x="266271" y="1619250"/>
                  </a:moveTo>
                  <a:cubicBezTo>
                    <a:pt x="266271" y="1619250"/>
                    <a:pt x="272714" y="1623483"/>
                    <a:pt x="272714" y="1623483"/>
                  </a:cubicBezTo>
                  <a:cubicBezTo>
                    <a:pt x="272714" y="1624542"/>
                    <a:pt x="268955" y="1627717"/>
                    <a:pt x="265197" y="1630627"/>
                  </a:cubicBezTo>
                  <a:lnTo>
                    <a:pt x="260839" y="1633848"/>
                  </a:lnTo>
                  <a:close/>
                  <a:moveTo>
                    <a:pt x="319853" y="1549110"/>
                  </a:moveTo>
                  <a:lnTo>
                    <a:pt x="253314" y="1681675"/>
                  </a:lnTo>
                  <a:lnTo>
                    <a:pt x="250604" y="1680773"/>
                  </a:lnTo>
                  <a:cubicBezTo>
                    <a:pt x="248992" y="1680236"/>
                    <a:pt x="247380" y="1679699"/>
                    <a:pt x="247380" y="1679699"/>
                  </a:cubicBezTo>
                  <a:cubicBezTo>
                    <a:pt x="249530" y="1677552"/>
                    <a:pt x="262428" y="1660376"/>
                    <a:pt x="262428" y="1660376"/>
                  </a:cubicBezTo>
                  <a:cubicBezTo>
                    <a:pt x="262428" y="1660376"/>
                    <a:pt x="258128" y="1658228"/>
                    <a:pt x="258128" y="1658228"/>
                  </a:cubicBezTo>
                  <a:cubicBezTo>
                    <a:pt x="258128" y="1658228"/>
                    <a:pt x="268877" y="1647493"/>
                    <a:pt x="268877" y="1647493"/>
                  </a:cubicBezTo>
                  <a:cubicBezTo>
                    <a:pt x="268877" y="1647493"/>
                    <a:pt x="264578" y="1645346"/>
                    <a:pt x="264578" y="1645346"/>
                  </a:cubicBezTo>
                  <a:cubicBezTo>
                    <a:pt x="264578" y="1645346"/>
                    <a:pt x="281776" y="1623875"/>
                    <a:pt x="281776" y="1621728"/>
                  </a:cubicBezTo>
                  <a:cubicBezTo>
                    <a:pt x="281776" y="1621728"/>
                    <a:pt x="268877" y="1615287"/>
                    <a:pt x="268877" y="1615287"/>
                  </a:cubicBezTo>
                  <a:cubicBezTo>
                    <a:pt x="268877" y="1613140"/>
                    <a:pt x="294674" y="1598111"/>
                    <a:pt x="294674" y="1595964"/>
                  </a:cubicBezTo>
                  <a:cubicBezTo>
                    <a:pt x="296824" y="1595964"/>
                    <a:pt x="281776" y="1589522"/>
                    <a:pt x="281776" y="1589522"/>
                  </a:cubicBezTo>
                  <a:cubicBezTo>
                    <a:pt x="281776" y="1587375"/>
                    <a:pt x="307572" y="1572346"/>
                    <a:pt x="307572" y="1572346"/>
                  </a:cubicBezTo>
                  <a:cubicBezTo>
                    <a:pt x="307572" y="1572346"/>
                    <a:pt x="292524" y="1565905"/>
                    <a:pt x="292524" y="1563758"/>
                  </a:cubicBezTo>
                  <a:cubicBezTo>
                    <a:pt x="292524" y="1563758"/>
                    <a:pt x="307035" y="1556511"/>
                    <a:pt x="315197" y="1551982"/>
                  </a:cubicBezTo>
                  <a:close/>
                  <a:moveTo>
                    <a:pt x="320120" y="1548578"/>
                  </a:moveTo>
                  <a:lnTo>
                    <a:pt x="320471" y="1548728"/>
                  </a:lnTo>
                  <a:lnTo>
                    <a:pt x="319853" y="1549110"/>
                  </a:lnTo>
                  <a:close/>
                  <a:moveTo>
                    <a:pt x="326438" y="1535990"/>
                  </a:moveTo>
                  <a:lnTo>
                    <a:pt x="320120" y="1548578"/>
                  </a:lnTo>
                  <a:lnTo>
                    <a:pt x="312947" y="1545508"/>
                  </a:lnTo>
                  <a:cubicBezTo>
                    <a:pt x="309185" y="1543897"/>
                    <a:pt x="305423" y="1542287"/>
                    <a:pt x="305423" y="1542287"/>
                  </a:cubicBezTo>
                  <a:cubicBezTo>
                    <a:pt x="305423" y="1542287"/>
                    <a:pt x="317515" y="1538664"/>
                    <a:pt x="323561" y="1536852"/>
                  </a:cubicBezTo>
                  <a:close/>
                  <a:moveTo>
                    <a:pt x="326614" y="1535639"/>
                  </a:moveTo>
                  <a:lnTo>
                    <a:pt x="326920" y="1535846"/>
                  </a:lnTo>
                  <a:lnTo>
                    <a:pt x="326438" y="1535990"/>
                  </a:lnTo>
                  <a:close/>
                  <a:moveTo>
                    <a:pt x="354459" y="1480164"/>
                  </a:moveTo>
                  <a:lnTo>
                    <a:pt x="326614" y="1535639"/>
                  </a:lnTo>
                  <a:lnTo>
                    <a:pt x="319396" y="1530747"/>
                  </a:lnTo>
                  <a:cubicBezTo>
                    <a:pt x="315634" y="1528868"/>
                    <a:pt x="311872" y="1527258"/>
                    <a:pt x="311872" y="1527258"/>
                  </a:cubicBezTo>
                  <a:cubicBezTo>
                    <a:pt x="337669" y="1512228"/>
                    <a:pt x="337669" y="1512228"/>
                    <a:pt x="337669" y="1512228"/>
                  </a:cubicBezTo>
                  <a:cubicBezTo>
                    <a:pt x="339819" y="1510081"/>
                    <a:pt x="324770" y="1503640"/>
                    <a:pt x="324770" y="1503640"/>
                  </a:cubicBezTo>
                  <a:cubicBezTo>
                    <a:pt x="324770" y="1503640"/>
                    <a:pt x="346268" y="1495052"/>
                    <a:pt x="346268" y="1495052"/>
                  </a:cubicBezTo>
                  <a:cubicBezTo>
                    <a:pt x="348418" y="1495052"/>
                    <a:pt x="333369" y="1486463"/>
                    <a:pt x="333369" y="1486463"/>
                  </a:cubicBezTo>
                  <a:cubicBezTo>
                    <a:pt x="333369" y="1486463"/>
                    <a:pt x="338206" y="1485390"/>
                    <a:pt x="343312" y="1484048"/>
                  </a:cubicBezTo>
                  <a:close/>
                  <a:moveTo>
                    <a:pt x="354590" y="1479904"/>
                  </a:moveTo>
                  <a:lnTo>
                    <a:pt x="354867" y="1480022"/>
                  </a:lnTo>
                  <a:lnTo>
                    <a:pt x="354459" y="1480164"/>
                  </a:lnTo>
                  <a:close/>
                  <a:moveTo>
                    <a:pt x="363049" y="1463049"/>
                  </a:moveTo>
                  <a:lnTo>
                    <a:pt x="354590" y="1479904"/>
                  </a:lnTo>
                  <a:lnTo>
                    <a:pt x="341700" y="1474386"/>
                  </a:lnTo>
                  <a:cubicBezTo>
                    <a:pt x="339819" y="1473581"/>
                    <a:pt x="339819" y="1473581"/>
                    <a:pt x="339819" y="1473581"/>
                  </a:cubicBezTo>
                  <a:cubicBezTo>
                    <a:pt x="339819" y="1473581"/>
                    <a:pt x="345193" y="1471434"/>
                    <a:pt x="350836" y="1469019"/>
                  </a:cubicBezTo>
                  <a:close/>
                  <a:moveTo>
                    <a:pt x="363207" y="1462735"/>
                  </a:moveTo>
                  <a:lnTo>
                    <a:pt x="363466" y="1462846"/>
                  </a:lnTo>
                  <a:lnTo>
                    <a:pt x="363049" y="1463049"/>
                  </a:lnTo>
                  <a:close/>
                  <a:moveTo>
                    <a:pt x="385222" y="1418875"/>
                  </a:moveTo>
                  <a:lnTo>
                    <a:pt x="363207" y="1462735"/>
                  </a:lnTo>
                  <a:lnTo>
                    <a:pt x="355942" y="1459625"/>
                  </a:lnTo>
                  <a:cubicBezTo>
                    <a:pt x="352180" y="1458015"/>
                    <a:pt x="348418" y="1456405"/>
                    <a:pt x="348418" y="1456405"/>
                  </a:cubicBezTo>
                  <a:cubicBezTo>
                    <a:pt x="348418" y="1456405"/>
                    <a:pt x="374214" y="1439228"/>
                    <a:pt x="374214" y="1439228"/>
                  </a:cubicBezTo>
                  <a:cubicBezTo>
                    <a:pt x="374214" y="1439228"/>
                    <a:pt x="361316" y="1432787"/>
                    <a:pt x="361316" y="1430640"/>
                  </a:cubicBezTo>
                  <a:cubicBezTo>
                    <a:pt x="361316" y="1430640"/>
                    <a:pt x="374617" y="1424601"/>
                    <a:pt x="382175" y="1420676"/>
                  </a:cubicBezTo>
                  <a:close/>
                  <a:moveTo>
                    <a:pt x="386034" y="1417257"/>
                  </a:moveTo>
                  <a:lnTo>
                    <a:pt x="387113" y="1417757"/>
                  </a:lnTo>
                  <a:lnTo>
                    <a:pt x="385222" y="1418875"/>
                  </a:lnTo>
                  <a:close/>
                  <a:moveTo>
                    <a:pt x="393284" y="1402811"/>
                  </a:moveTo>
                  <a:lnTo>
                    <a:pt x="386034" y="1417257"/>
                  </a:lnTo>
                  <a:lnTo>
                    <a:pt x="379589" y="1414268"/>
                  </a:lnTo>
                  <a:cubicBezTo>
                    <a:pt x="375827" y="1412390"/>
                    <a:pt x="372065" y="1410243"/>
                    <a:pt x="372065" y="1409169"/>
                  </a:cubicBezTo>
                  <a:cubicBezTo>
                    <a:pt x="372065" y="1409169"/>
                    <a:pt x="384157" y="1405546"/>
                    <a:pt x="390203" y="1403735"/>
                  </a:cubicBezTo>
                  <a:close/>
                  <a:moveTo>
                    <a:pt x="393379" y="1402624"/>
                  </a:moveTo>
                  <a:lnTo>
                    <a:pt x="393562" y="1402728"/>
                  </a:lnTo>
                  <a:lnTo>
                    <a:pt x="393284" y="1402811"/>
                  </a:lnTo>
                  <a:close/>
                  <a:moveTo>
                    <a:pt x="401900" y="1385647"/>
                  </a:moveTo>
                  <a:lnTo>
                    <a:pt x="393379" y="1402624"/>
                  </a:lnTo>
                  <a:lnTo>
                    <a:pt x="386038" y="1398434"/>
                  </a:lnTo>
                  <a:cubicBezTo>
                    <a:pt x="382276" y="1396287"/>
                    <a:pt x="378514" y="1394140"/>
                    <a:pt x="378514" y="1394140"/>
                  </a:cubicBezTo>
                  <a:cubicBezTo>
                    <a:pt x="379589" y="1393066"/>
                    <a:pt x="384963" y="1391456"/>
                    <a:pt x="390338" y="1389846"/>
                  </a:cubicBezTo>
                  <a:close/>
                  <a:moveTo>
                    <a:pt x="401985" y="1385477"/>
                  </a:moveTo>
                  <a:lnTo>
                    <a:pt x="402161" y="1385552"/>
                  </a:lnTo>
                  <a:lnTo>
                    <a:pt x="401900" y="1385647"/>
                  </a:lnTo>
                  <a:close/>
                  <a:moveTo>
                    <a:pt x="413241" y="1363051"/>
                  </a:moveTo>
                  <a:lnTo>
                    <a:pt x="401985" y="1385477"/>
                  </a:lnTo>
                  <a:lnTo>
                    <a:pt x="394637" y="1382331"/>
                  </a:lnTo>
                  <a:cubicBezTo>
                    <a:pt x="390875" y="1380721"/>
                    <a:pt x="387113" y="1379110"/>
                    <a:pt x="387113" y="1379110"/>
                  </a:cubicBezTo>
                  <a:cubicBezTo>
                    <a:pt x="401086" y="1370522"/>
                    <a:pt x="408073" y="1366228"/>
                    <a:pt x="411566" y="1364081"/>
                  </a:cubicBezTo>
                  <a:close/>
                  <a:moveTo>
                    <a:pt x="414025" y="1361491"/>
                  </a:moveTo>
                  <a:lnTo>
                    <a:pt x="415059" y="1361934"/>
                  </a:lnTo>
                  <a:lnTo>
                    <a:pt x="413241" y="1363051"/>
                  </a:lnTo>
                  <a:close/>
                  <a:moveTo>
                    <a:pt x="423415" y="1342783"/>
                  </a:moveTo>
                  <a:lnTo>
                    <a:pt x="414025" y="1361491"/>
                  </a:lnTo>
                  <a:lnTo>
                    <a:pt x="407535" y="1358713"/>
                  </a:lnTo>
                  <a:cubicBezTo>
                    <a:pt x="403773" y="1357103"/>
                    <a:pt x="400011" y="1355493"/>
                    <a:pt x="400011" y="1355493"/>
                  </a:cubicBezTo>
                  <a:cubicBezTo>
                    <a:pt x="400011" y="1353882"/>
                    <a:pt x="413313" y="1348649"/>
                    <a:pt x="419964" y="1345227"/>
                  </a:cubicBezTo>
                  <a:close/>
                  <a:moveTo>
                    <a:pt x="423529" y="1342555"/>
                  </a:moveTo>
                  <a:lnTo>
                    <a:pt x="423658" y="1342610"/>
                  </a:lnTo>
                  <a:lnTo>
                    <a:pt x="423415" y="1342783"/>
                  </a:lnTo>
                  <a:close/>
                  <a:moveTo>
                    <a:pt x="430041" y="1329581"/>
                  </a:moveTo>
                  <a:lnTo>
                    <a:pt x="430108" y="1329728"/>
                  </a:lnTo>
                  <a:lnTo>
                    <a:pt x="429943" y="1329777"/>
                  </a:lnTo>
                  <a:close/>
                  <a:moveTo>
                    <a:pt x="425725" y="1319584"/>
                  </a:moveTo>
                  <a:lnTo>
                    <a:pt x="420442" y="1332624"/>
                  </a:lnTo>
                  <a:lnTo>
                    <a:pt x="426749" y="1330734"/>
                  </a:lnTo>
                  <a:lnTo>
                    <a:pt x="429943" y="1329777"/>
                  </a:lnTo>
                  <a:lnTo>
                    <a:pt x="423529" y="1342555"/>
                  </a:lnTo>
                  <a:lnTo>
                    <a:pt x="416134" y="1339390"/>
                  </a:lnTo>
                  <a:cubicBezTo>
                    <a:pt x="412372" y="1337780"/>
                    <a:pt x="408610" y="1336169"/>
                    <a:pt x="408610" y="1336169"/>
                  </a:cubicBezTo>
                  <a:cubicBezTo>
                    <a:pt x="408610" y="1336169"/>
                    <a:pt x="409954" y="1335767"/>
                    <a:pt x="411969" y="1335163"/>
                  </a:cubicBezTo>
                  <a:lnTo>
                    <a:pt x="417232" y="1333586"/>
                  </a:lnTo>
                  <a:lnTo>
                    <a:pt x="415135" y="1332163"/>
                  </a:lnTo>
                  <a:cubicBezTo>
                    <a:pt x="412981" y="1331365"/>
                    <a:pt x="410826" y="1330833"/>
                    <a:pt x="410826" y="1330833"/>
                  </a:cubicBezTo>
                  <a:cubicBezTo>
                    <a:pt x="410826" y="1329769"/>
                    <a:pt x="415135" y="1326579"/>
                    <a:pt x="419444" y="1323654"/>
                  </a:cubicBezTo>
                  <a:close/>
                  <a:moveTo>
                    <a:pt x="426625" y="1317361"/>
                  </a:moveTo>
                  <a:lnTo>
                    <a:pt x="428062" y="1318070"/>
                  </a:lnTo>
                  <a:lnTo>
                    <a:pt x="425725" y="1319584"/>
                  </a:lnTo>
                  <a:close/>
                  <a:moveTo>
                    <a:pt x="438470" y="1312787"/>
                  </a:moveTo>
                  <a:lnTo>
                    <a:pt x="430041" y="1329581"/>
                  </a:lnTo>
                  <a:lnTo>
                    <a:pt x="428764" y="1326776"/>
                  </a:lnTo>
                  <a:cubicBezTo>
                    <a:pt x="427420" y="1325970"/>
                    <a:pt x="425808" y="1325434"/>
                    <a:pt x="425808" y="1325434"/>
                  </a:cubicBezTo>
                  <a:cubicBezTo>
                    <a:pt x="425808" y="1325434"/>
                    <a:pt x="429033" y="1322213"/>
                    <a:pt x="432257" y="1318992"/>
                  </a:cubicBezTo>
                  <a:close/>
                  <a:moveTo>
                    <a:pt x="438623" y="1312484"/>
                  </a:moveTo>
                  <a:lnTo>
                    <a:pt x="438707" y="1312551"/>
                  </a:lnTo>
                  <a:lnTo>
                    <a:pt x="438470" y="1312787"/>
                  </a:lnTo>
                  <a:close/>
                  <a:moveTo>
                    <a:pt x="433807" y="1299634"/>
                  </a:moveTo>
                  <a:lnTo>
                    <a:pt x="426625" y="1317361"/>
                  </a:lnTo>
                  <a:lnTo>
                    <a:pt x="423753" y="1315942"/>
                  </a:lnTo>
                  <a:cubicBezTo>
                    <a:pt x="421598" y="1314879"/>
                    <a:pt x="419444" y="1313815"/>
                    <a:pt x="419444" y="1313815"/>
                  </a:cubicBezTo>
                  <a:cubicBezTo>
                    <a:pt x="419444" y="1313815"/>
                    <a:pt x="424830" y="1308497"/>
                    <a:pt x="430216" y="1303179"/>
                  </a:cubicBezTo>
                  <a:close/>
                  <a:moveTo>
                    <a:pt x="447076" y="1295643"/>
                  </a:moveTo>
                  <a:lnTo>
                    <a:pt x="438623" y="1312484"/>
                  </a:lnTo>
                  <a:lnTo>
                    <a:pt x="437363" y="1311478"/>
                  </a:lnTo>
                  <a:cubicBezTo>
                    <a:pt x="436019" y="1310941"/>
                    <a:pt x="434407" y="1310404"/>
                    <a:pt x="434407" y="1310404"/>
                  </a:cubicBezTo>
                  <a:cubicBezTo>
                    <a:pt x="434407" y="1309331"/>
                    <a:pt x="437632" y="1306110"/>
                    <a:pt x="440856" y="1302890"/>
                  </a:cubicBezTo>
                  <a:close/>
                  <a:moveTo>
                    <a:pt x="447229" y="1295337"/>
                  </a:moveTo>
                  <a:lnTo>
                    <a:pt x="447306" y="1295375"/>
                  </a:lnTo>
                  <a:lnTo>
                    <a:pt x="447076" y="1295643"/>
                  </a:lnTo>
                  <a:close/>
                  <a:moveTo>
                    <a:pt x="437398" y="1290770"/>
                  </a:moveTo>
                  <a:lnTo>
                    <a:pt x="440989" y="1292543"/>
                  </a:lnTo>
                  <a:cubicBezTo>
                    <a:pt x="440989" y="1292543"/>
                    <a:pt x="439642" y="1293872"/>
                    <a:pt x="437622" y="1295867"/>
                  </a:cubicBezTo>
                  <a:lnTo>
                    <a:pt x="433807" y="1299634"/>
                  </a:lnTo>
                  <a:close/>
                  <a:moveTo>
                    <a:pt x="440414" y="1283325"/>
                  </a:moveTo>
                  <a:lnTo>
                    <a:pt x="437398" y="1290770"/>
                  </a:lnTo>
                  <a:lnTo>
                    <a:pt x="436680" y="1290416"/>
                  </a:lnTo>
                  <a:cubicBezTo>
                    <a:pt x="434525" y="1289352"/>
                    <a:pt x="432371" y="1288288"/>
                    <a:pt x="432371" y="1288288"/>
                  </a:cubicBezTo>
                  <a:close/>
                  <a:moveTo>
                    <a:pt x="455627" y="1278607"/>
                  </a:moveTo>
                  <a:lnTo>
                    <a:pt x="447229" y="1295337"/>
                  </a:lnTo>
                  <a:lnTo>
                    <a:pt x="443006" y="1293228"/>
                  </a:lnTo>
                  <a:cubicBezTo>
                    <a:pt x="443006" y="1293228"/>
                    <a:pt x="446768" y="1288397"/>
                    <a:pt x="450799" y="1283566"/>
                  </a:cubicBezTo>
                  <a:close/>
                  <a:moveTo>
                    <a:pt x="458304" y="1273272"/>
                  </a:moveTo>
                  <a:lnTo>
                    <a:pt x="460204" y="1273904"/>
                  </a:lnTo>
                  <a:lnTo>
                    <a:pt x="455627" y="1278607"/>
                  </a:lnTo>
                  <a:close/>
                  <a:moveTo>
                    <a:pt x="444506" y="1273223"/>
                  </a:moveTo>
                  <a:lnTo>
                    <a:pt x="445298" y="1273663"/>
                  </a:lnTo>
                  <a:cubicBezTo>
                    <a:pt x="447452" y="1274993"/>
                    <a:pt x="449606" y="1276588"/>
                    <a:pt x="449606" y="1277652"/>
                  </a:cubicBezTo>
                  <a:cubicBezTo>
                    <a:pt x="449606" y="1277652"/>
                    <a:pt x="445298" y="1280311"/>
                    <a:pt x="440989" y="1282970"/>
                  </a:cubicBezTo>
                  <a:lnTo>
                    <a:pt x="440414" y="1283325"/>
                  </a:lnTo>
                  <a:close/>
                  <a:moveTo>
                    <a:pt x="447675" y="1265401"/>
                  </a:moveTo>
                  <a:lnTo>
                    <a:pt x="444506" y="1273223"/>
                  </a:lnTo>
                  <a:lnTo>
                    <a:pt x="440989" y="1271270"/>
                  </a:lnTo>
                  <a:close/>
                  <a:moveTo>
                    <a:pt x="464654" y="1260622"/>
                  </a:moveTo>
                  <a:lnTo>
                    <a:pt x="458304" y="1273272"/>
                  </a:lnTo>
                  <a:lnTo>
                    <a:pt x="456980" y="1272831"/>
                  </a:lnTo>
                  <a:cubicBezTo>
                    <a:pt x="455367" y="1272294"/>
                    <a:pt x="453755" y="1271757"/>
                    <a:pt x="453755" y="1271757"/>
                  </a:cubicBezTo>
                  <a:cubicBezTo>
                    <a:pt x="453755" y="1270684"/>
                    <a:pt x="456979" y="1267463"/>
                    <a:pt x="460204" y="1264511"/>
                  </a:cubicBezTo>
                  <a:close/>
                  <a:moveTo>
                    <a:pt x="465691" y="1258555"/>
                  </a:moveTo>
                  <a:lnTo>
                    <a:pt x="466653" y="1258875"/>
                  </a:lnTo>
                  <a:lnTo>
                    <a:pt x="464654" y="1260622"/>
                  </a:lnTo>
                  <a:close/>
                  <a:moveTo>
                    <a:pt x="453955" y="1249901"/>
                  </a:moveTo>
                  <a:lnTo>
                    <a:pt x="456070" y="1251859"/>
                  </a:lnTo>
                  <a:cubicBezTo>
                    <a:pt x="458224" y="1253188"/>
                    <a:pt x="460379" y="1254252"/>
                    <a:pt x="460379" y="1254252"/>
                  </a:cubicBezTo>
                  <a:cubicBezTo>
                    <a:pt x="460379" y="1254252"/>
                    <a:pt x="455531" y="1258506"/>
                    <a:pt x="450684" y="1262761"/>
                  </a:cubicBezTo>
                  <a:lnTo>
                    <a:pt x="447675" y="1265401"/>
                  </a:lnTo>
                  <a:close/>
                  <a:moveTo>
                    <a:pt x="455874" y="1245163"/>
                  </a:moveTo>
                  <a:lnTo>
                    <a:pt x="453955" y="1249901"/>
                  </a:lnTo>
                  <a:lnTo>
                    <a:pt x="451761" y="1247870"/>
                  </a:lnTo>
                  <a:close/>
                  <a:moveTo>
                    <a:pt x="462533" y="1228725"/>
                  </a:moveTo>
                  <a:cubicBezTo>
                    <a:pt x="462533" y="1230852"/>
                    <a:pt x="471151" y="1235107"/>
                    <a:pt x="471151" y="1235107"/>
                  </a:cubicBezTo>
                  <a:cubicBezTo>
                    <a:pt x="471151" y="1235107"/>
                    <a:pt x="466304" y="1238298"/>
                    <a:pt x="461456" y="1241489"/>
                  </a:cubicBezTo>
                  <a:lnTo>
                    <a:pt x="455874" y="1245163"/>
                  </a:lnTo>
                  <a:close/>
                  <a:moveTo>
                    <a:pt x="483851" y="1222375"/>
                  </a:moveTo>
                  <a:cubicBezTo>
                    <a:pt x="483851" y="1222375"/>
                    <a:pt x="477402" y="1235257"/>
                    <a:pt x="477402" y="1235257"/>
                  </a:cubicBezTo>
                  <a:cubicBezTo>
                    <a:pt x="477402" y="1235257"/>
                    <a:pt x="477402" y="1237404"/>
                    <a:pt x="477402" y="1237404"/>
                  </a:cubicBezTo>
                  <a:lnTo>
                    <a:pt x="474892" y="1240225"/>
                  </a:lnTo>
                  <a:close/>
                  <a:moveTo>
                    <a:pt x="487670" y="1202095"/>
                  </a:moveTo>
                  <a:lnTo>
                    <a:pt x="472934" y="1235923"/>
                  </a:lnTo>
                  <a:lnTo>
                    <a:pt x="474326" y="1237116"/>
                  </a:lnTo>
                  <a:lnTo>
                    <a:pt x="471071" y="1240200"/>
                  </a:lnTo>
                  <a:lnTo>
                    <a:pt x="467387" y="1248657"/>
                  </a:lnTo>
                  <a:lnTo>
                    <a:pt x="468803" y="1247066"/>
                  </a:lnTo>
                  <a:lnTo>
                    <a:pt x="474892" y="1240225"/>
                  </a:lnTo>
                  <a:lnTo>
                    <a:pt x="465691" y="1258555"/>
                  </a:lnTo>
                  <a:lnTo>
                    <a:pt x="463429" y="1257801"/>
                  </a:lnTo>
                  <a:cubicBezTo>
                    <a:pt x="461816" y="1257265"/>
                    <a:pt x="460204" y="1256728"/>
                    <a:pt x="460204" y="1256728"/>
                  </a:cubicBezTo>
                  <a:lnTo>
                    <a:pt x="467334" y="1248717"/>
                  </a:lnTo>
                  <a:lnTo>
                    <a:pt x="470854" y="1240406"/>
                  </a:lnTo>
                  <a:lnTo>
                    <a:pt x="468671" y="1242474"/>
                  </a:lnTo>
                  <a:cubicBezTo>
                    <a:pt x="466587" y="1245281"/>
                    <a:pt x="464801" y="1248342"/>
                    <a:pt x="464801" y="1249363"/>
                  </a:cubicBezTo>
                  <a:lnTo>
                    <a:pt x="471945" y="1235075"/>
                  </a:lnTo>
                  <a:lnTo>
                    <a:pt x="472801" y="1235808"/>
                  </a:lnTo>
                  <a:lnTo>
                    <a:pt x="477265" y="1225266"/>
                  </a:lnTo>
                  <a:cubicBezTo>
                    <a:pt x="466388" y="1218845"/>
                    <a:pt x="466388" y="1218845"/>
                    <a:pt x="466388" y="1218845"/>
                  </a:cubicBezTo>
                  <a:cubicBezTo>
                    <a:pt x="466388" y="1218845"/>
                    <a:pt x="478625" y="1209214"/>
                    <a:pt x="484744" y="1204398"/>
                  </a:cubicBezTo>
                  <a:close/>
                  <a:moveTo>
                    <a:pt x="477501" y="1195387"/>
                  </a:moveTo>
                  <a:cubicBezTo>
                    <a:pt x="477501" y="1195387"/>
                    <a:pt x="487026" y="1199620"/>
                    <a:pt x="487026" y="1201737"/>
                  </a:cubicBezTo>
                  <a:close/>
                  <a:moveTo>
                    <a:pt x="498723" y="1176720"/>
                  </a:moveTo>
                  <a:lnTo>
                    <a:pt x="501196" y="1178180"/>
                  </a:lnTo>
                  <a:cubicBezTo>
                    <a:pt x="501196" y="1178180"/>
                    <a:pt x="488143" y="1199583"/>
                    <a:pt x="488143" y="1201723"/>
                  </a:cubicBezTo>
                  <a:lnTo>
                    <a:pt x="487670" y="1202095"/>
                  </a:lnTo>
                  <a:close/>
                  <a:moveTo>
                    <a:pt x="505111" y="1162056"/>
                  </a:moveTo>
                  <a:lnTo>
                    <a:pt x="498723" y="1176720"/>
                  </a:lnTo>
                  <a:lnTo>
                    <a:pt x="491678" y="1172561"/>
                  </a:lnTo>
                  <a:cubicBezTo>
                    <a:pt x="490318" y="1171759"/>
                    <a:pt x="490318" y="1171759"/>
                    <a:pt x="490318" y="1171759"/>
                  </a:cubicBezTo>
                  <a:cubicBezTo>
                    <a:pt x="490318" y="1171759"/>
                    <a:pt x="495213" y="1168548"/>
                    <a:pt x="500108" y="1165338"/>
                  </a:cubicBezTo>
                  <a:close/>
                  <a:moveTo>
                    <a:pt x="506979" y="1157769"/>
                  </a:moveTo>
                  <a:lnTo>
                    <a:pt x="509897" y="1158917"/>
                  </a:lnTo>
                  <a:lnTo>
                    <a:pt x="505111" y="1162056"/>
                  </a:lnTo>
                  <a:close/>
                  <a:moveTo>
                    <a:pt x="513463" y="1142884"/>
                  </a:moveTo>
                  <a:lnTo>
                    <a:pt x="506979" y="1157769"/>
                  </a:lnTo>
                  <a:lnTo>
                    <a:pt x="504459" y="1156777"/>
                  </a:lnTo>
                  <a:cubicBezTo>
                    <a:pt x="501739" y="1155706"/>
                    <a:pt x="499020" y="1154636"/>
                    <a:pt x="499020" y="1154636"/>
                  </a:cubicBezTo>
                  <a:cubicBezTo>
                    <a:pt x="500108" y="1153566"/>
                    <a:pt x="506090" y="1148751"/>
                    <a:pt x="511801" y="1144202"/>
                  </a:cubicBezTo>
                  <a:close/>
                  <a:moveTo>
                    <a:pt x="518246" y="1131903"/>
                  </a:moveTo>
                  <a:lnTo>
                    <a:pt x="522950" y="1135374"/>
                  </a:lnTo>
                  <a:cubicBezTo>
                    <a:pt x="522950" y="1135374"/>
                    <a:pt x="521590" y="1136444"/>
                    <a:pt x="519517" y="1138083"/>
                  </a:cubicBezTo>
                  <a:lnTo>
                    <a:pt x="513463" y="1142884"/>
                  </a:lnTo>
                  <a:close/>
                  <a:moveTo>
                    <a:pt x="521286" y="1124924"/>
                  </a:moveTo>
                  <a:lnTo>
                    <a:pt x="518246" y="1131903"/>
                  </a:lnTo>
                  <a:lnTo>
                    <a:pt x="517512" y="1131361"/>
                  </a:lnTo>
                  <a:cubicBezTo>
                    <a:pt x="514792" y="1130023"/>
                    <a:pt x="512073" y="1128953"/>
                    <a:pt x="512073" y="1128953"/>
                  </a:cubicBezTo>
                  <a:close/>
                  <a:moveTo>
                    <a:pt x="524977" y="1116452"/>
                  </a:moveTo>
                  <a:lnTo>
                    <a:pt x="526213" y="1117181"/>
                  </a:lnTo>
                  <a:cubicBezTo>
                    <a:pt x="528933" y="1118786"/>
                    <a:pt x="531652" y="1120392"/>
                    <a:pt x="531652" y="1120392"/>
                  </a:cubicBezTo>
                  <a:cubicBezTo>
                    <a:pt x="531652" y="1120392"/>
                    <a:pt x="526757" y="1122532"/>
                    <a:pt x="521863" y="1124672"/>
                  </a:cubicBezTo>
                  <a:lnTo>
                    <a:pt x="521286" y="1124924"/>
                  </a:lnTo>
                  <a:close/>
                  <a:moveTo>
                    <a:pt x="538081" y="1109927"/>
                  </a:moveTo>
                  <a:lnTo>
                    <a:pt x="541933" y="1111843"/>
                  </a:lnTo>
                  <a:cubicBezTo>
                    <a:pt x="541933" y="1111843"/>
                    <a:pt x="531148" y="1124717"/>
                    <a:pt x="531148" y="1124717"/>
                  </a:cubicBezTo>
                  <a:cubicBezTo>
                    <a:pt x="531148" y="1124717"/>
                    <a:pt x="533305" y="1124717"/>
                    <a:pt x="533305" y="1124717"/>
                  </a:cubicBezTo>
                  <a:cubicBezTo>
                    <a:pt x="533305" y="1126863"/>
                    <a:pt x="520363" y="1144029"/>
                    <a:pt x="520363" y="1146175"/>
                  </a:cubicBezTo>
                  <a:close/>
                  <a:moveTo>
                    <a:pt x="528594" y="1108149"/>
                  </a:moveTo>
                  <a:lnTo>
                    <a:pt x="524977" y="1116452"/>
                  </a:lnTo>
                  <a:lnTo>
                    <a:pt x="520775" y="1113971"/>
                  </a:lnTo>
                  <a:close/>
                  <a:moveTo>
                    <a:pt x="540358" y="1105269"/>
                  </a:moveTo>
                  <a:lnTo>
                    <a:pt x="538081" y="1109927"/>
                  </a:lnTo>
                  <a:lnTo>
                    <a:pt x="537619" y="1109697"/>
                  </a:lnTo>
                  <a:close/>
                  <a:moveTo>
                    <a:pt x="534339" y="1094960"/>
                  </a:moveTo>
                  <a:lnTo>
                    <a:pt x="536003" y="1095778"/>
                  </a:lnTo>
                  <a:cubicBezTo>
                    <a:pt x="539266" y="1097384"/>
                    <a:pt x="542529" y="1098989"/>
                    <a:pt x="542529" y="1098989"/>
                  </a:cubicBezTo>
                  <a:cubicBezTo>
                    <a:pt x="541442" y="1098989"/>
                    <a:pt x="536003" y="1102734"/>
                    <a:pt x="530836" y="1106480"/>
                  </a:cubicBezTo>
                  <a:lnTo>
                    <a:pt x="528594" y="1108149"/>
                  </a:lnTo>
                  <a:close/>
                  <a:moveTo>
                    <a:pt x="538055" y="1086430"/>
                  </a:moveTo>
                  <a:lnTo>
                    <a:pt x="534339" y="1094960"/>
                  </a:lnTo>
                  <a:lnTo>
                    <a:pt x="529477" y="1092568"/>
                  </a:lnTo>
                  <a:close/>
                  <a:moveTo>
                    <a:pt x="545001" y="1070484"/>
                  </a:moveTo>
                  <a:lnTo>
                    <a:pt x="553407" y="1075446"/>
                  </a:lnTo>
                  <a:cubicBezTo>
                    <a:pt x="553407" y="1075446"/>
                    <a:pt x="553407" y="1075446"/>
                    <a:pt x="543311" y="1082669"/>
                  </a:cubicBezTo>
                  <a:lnTo>
                    <a:pt x="538055" y="1086430"/>
                  </a:lnTo>
                  <a:close/>
                  <a:moveTo>
                    <a:pt x="546969" y="1065967"/>
                  </a:moveTo>
                  <a:lnTo>
                    <a:pt x="545001" y="1070484"/>
                  </a:lnTo>
                  <a:lnTo>
                    <a:pt x="543889" y="1069828"/>
                  </a:lnTo>
                  <a:cubicBezTo>
                    <a:pt x="542529" y="1069025"/>
                    <a:pt x="542529" y="1069025"/>
                    <a:pt x="542529" y="1069025"/>
                  </a:cubicBezTo>
                  <a:cubicBezTo>
                    <a:pt x="542529" y="1069025"/>
                    <a:pt x="543889" y="1068089"/>
                    <a:pt x="545928" y="1066684"/>
                  </a:cubicBezTo>
                  <a:close/>
                  <a:moveTo>
                    <a:pt x="554643" y="1048351"/>
                  </a:moveTo>
                  <a:lnTo>
                    <a:pt x="558846" y="1050832"/>
                  </a:lnTo>
                  <a:cubicBezTo>
                    <a:pt x="561565" y="1052438"/>
                    <a:pt x="564284" y="1054043"/>
                    <a:pt x="564284" y="1054043"/>
                  </a:cubicBezTo>
                  <a:cubicBezTo>
                    <a:pt x="564284" y="1054043"/>
                    <a:pt x="558846" y="1057788"/>
                    <a:pt x="553407" y="1061534"/>
                  </a:cubicBezTo>
                  <a:lnTo>
                    <a:pt x="546969" y="1065967"/>
                  </a:lnTo>
                  <a:close/>
                  <a:moveTo>
                    <a:pt x="556071" y="1045072"/>
                  </a:moveTo>
                  <a:lnTo>
                    <a:pt x="554643" y="1048351"/>
                  </a:lnTo>
                  <a:lnTo>
                    <a:pt x="553407" y="1047622"/>
                  </a:lnTo>
                  <a:close/>
                  <a:moveTo>
                    <a:pt x="583023" y="1017984"/>
                  </a:moveTo>
                  <a:lnTo>
                    <a:pt x="574890" y="1021136"/>
                  </a:lnTo>
                  <a:cubicBezTo>
                    <a:pt x="570267" y="1023009"/>
                    <a:pt x="565372" y="1025149"/>
                    <a:pt x="564284" y="1026219"/>
                  </a:cubicBezTo>
                  <a:cubicBezTo>
                    <a:pt x="564284" y="1026219"/>
                    <a:pt x="567547" y="1027289"/>
                    <a:pt x="570811" y="1028359"/>
                  </a:cubicBezTo>
                  <a:lnTo>
                    <a:pt x="576965" y="1030378"/>
                  </a:lnTo>
                  <a:close/>
                  <a:moveTo>
                    <a:pt x="590265" y="1003168"/>
                  </a:moveTo>
                  <a:lnTo>
                    <a:pt x="593699" y="1004556"/>
                  </a:lnTo>
                  <a:cubicBezTo>
                    <a:pt x="593699" y="1004556"/>
                    <a:pt x="582914" y="1023868"/>
                    <a:pt x="582914" y="1023868"/>
                  </a:cubicBezTo>
                  <a:cubicBezTo>
                    <a:pt x="582914" y="1023868"/>
                    <a:pt x="585071" y="1026013"/>
                    <a:pt x="585071" y="1026013"/>
                  </a:cubicBezTo>
                  <a:cubicBezTo>
                    <a:pt x="582914" y="1026013"/>
                    <a:pt x="569973" y="1047471"/>
                    <a:pt x="569973" y="1047471"/>
                  </a:cubicBezTo>
                  <a:cubicBezTo>
                    <a:pt x="569973" y="1047471"/>
                    <a:pt x="572130" y="1049616"/>
                    <a:pt x="572130" y="1049616"/>
                  </a:cubicBezTo>
                  <a:cubicBezTo>
                    <a:pt x="572130" y="1049616"/>
                    <a:pt x="559188" y="1075365"/>
                    <a:pt x="559188" y="1075365"/>
                  </a:cubicBezTo>
                  <a:cubicBezTo>
                    <a:pt x="559188" y="1075365"/>
                    <a:pt x="550560" y="1088240"/>
                    <a:pt x="550560" y="1090385"/>
                  </a:cubicBezTo>
                  <a:cubicBezTo>
                    <a:pt x="550560" y="1090385"/>
                    <a:pt x="547325" y="1094677"/>
                    <a:pt x="544090" y="1099236"/>
                  </a:cubicBezTo>
                  <a:lnTo>
                    <a:pt x="540358" y="1105269"/>
                  </a:lnTo>
                  <a:lnTo>
                    <a:pt x="576711" y="1030897"/>
                  </a:lnTo>
                  <a:lnTo>
                    <a:pt x="573598" y="1032874"/>
                  </a:lnTo>
                  <a:cubicBezTo>
                    <a:pt x="569111" y="1035750"/>
                    <a:pt x="561633" y="1040633"/>
                    <a:pt x="557146" y="1044044"/>
                  </a:cubicBezTo>
                  <a:lnTo>
                    <a:pt x="556071" y="1045072"/>
                  </a:lnTo>
                  <a:lnTo>
                    <a:pt x="570810" y="1011237"/>
                  </a:lnTo>
                  <a:cubicBezTo>
                    <a:pt x="570810" y="1011237"/>
                    <a:pt x="574073" y="1012842"/>
                    <a:pt x="577337" y="1014447"/>
                  </a:cubicBezTo>
                  <a:lnTo>
                    <a:pt x="583314" y="1017388"/>
                  </a:lnTo>
                  <a:close/>
                  <a:moveTo>
                    <a:pt x="598241" y="986850"/>
                  </a:moveTo>
                  <a:lnTo>
                    <a:pt x="590265" y="1003168"/>
                  </a:lnTo>
                  <a:lnTo>
                    <a:pt x="585071" y="1001069"/>
                  </a:lnTo>
                  <a:cubicBezTo>
                    <a:pt x="580757" y="999192"/>
                    <a:pt x="576443" y="997046"/>
                    <a:pt x="576443" y="995973"/>
                  </a:cubicBezTo>
                  <a:cubicBezTo>
                    <a:pt x="576443" y="995973"/>
                    <a:pt x="583453" y="993291"/>
                    <a:pt x="590463" y="990340"/>
                  </a:cubicBezTo>
                  <a:close/>
                  <a:moveTo>
                    <a:pt x="600802" y="981611"/>
                  </a:moveTo>
                  <a:lnTo>
                    <a:pt x="604483" y="983098"/>
                  </a:lnTo>
                  <a:cubicBezTo>
                    <a:pt x="604483" y="983635"/>
                    <a:pt x="602731" y="984708"/>
                    <a:pt x="600102" y="986015"/>
                  </a:cubicBezTo>
                  <a:lnTo>
                    <a:pt x="598241" y="986850"/>
                  </a:lnTo>
                  <a:close/>
                  <a:moveTo>
                    <a:pt x="608646" y="965564"/>
                  </a:moveTo>
                  <a:lnTo>
                    <a:pt x="600802" y="981611"/>
                  </a:lnTo>
                  <a:lnTo>
                    <a:pt x="595856" y="979612"/>
                  </a:lnTo>
                  <a:cubicBezTo>
                    <a:pt x="591542" y="977734"/>
                    <a:pt x="587228" y="975589"/>
                    <a:pt x="587228" y="974516"/>
                  </a:cubicBezTo>
                  <a:cubicBezTo>
                    <a:pt x="587228" y="974516"/>
                    <a:pt x="594238" y="971833"/>
                    <a:pt x="601248" y="968883"/>
                  </a:cubicBezTo>
                  <a:close/>
                  <a:moveTo>
                    <a:pt x="611399" y="959931"/>
                  </a:moveTo>
                  <a:lnTo>
                    <a:pt x="615268" y="961641"/>
                  </a:lnTo>
                  <a:cubicBezTo>
                    <a:pt x="615268" y="962178"/>
                    <a:pt x="613516" y="963250"/>
                    <a:pt x="610887" y="964558"/>
                  </a:cubicBezTo>
                  <a:lnTo>
                    <a:pt x="608646" y="965564"/>
                  </a:lnTo>
                  <a:close/>
                  <a:moveTo>
                    <a:pt x="617819" y="946797"/>
                  </a:moveTo>
                  <a:lnTo>
                    <a:pt x="611399" y="959931"/>
                  </a:lnTo>
                  <a:lnTo>
                    <a:pt x="607989" y="958423"/>
                  </a:lnTo>
                  <a:cubicBezTo>
                    <a:pt x="604484" y="956813"/>
                    <a:pt x="601248" y="955204"/>
                    <a:pt x="602327" y="955204"/>
                  </a:cubicBezTo>
                  <a:cubicBezTo>
                    <a:pt x="608258" y="951985"/>
                    <a:pt x="612707" y="949571"/>
                    <a:pt x="616043" y="947761"/>
                  </a:cubicBezTo>
                  <a:close/>
                  <a:moveTo>
                    <a:pt x="621046" y="940195"/>
                  </a:moveTo>
                  <a:lnTo>
                    <a:pt x="626053" y="942329"/>
                  </a:lnTo>
                  <a:cubicBezTo>
                    <a:pt x="626053" y="942329"/>
                    <a:pt x="626053" y="942329"/>
                    <a:pt x="623087" y="943939"/>
                  </a:cubicBezTo>
                  <a:lnTo>
                    <a:pt x="617819" y="946797"/>
                  </a:lnTo>
                  <a:close/>
                  <a:moveTo>
                    <a:pt x="625460" y="931164"/>
                  </a:moveTo>
                  <a:lnTo>
                    <a:pt x="621046" y="940195"/>
                  </a:lnTo>
                  <a:lnTo>
                    <a:pt x="618503" y="939111"/>
                  </a:lnTo>
                  <a:cubicBezTo>
                    <a:pt x="614729" y="937501"/>
                    <a:pt x="610954" y="935892"/>
                    <a:pt x="610954" y="935892"/>
                  </a:cubicBezTo>
                  <a:cubicBezTo>
                    <a:pt x="612033" y="934819"/>
                    <a:pt x="617425" y="933210"/>
                    <a:pt x="622548" y="931869"/>
                  </a:cubicBezTo>
                  <a:close/>
                  <a:moveTo>
                    <a:pt x="627820" y="926336"/>
                  </a:moveTo>
                  <a:lnTo>
                    <a:pt x="632524" y="929455"/>
                  </a:lnTo>
                  <a:lnTo>
                    <a:pt x="625460" y="931164"/>
                  </a:lnTo>
                  <a:close/>
                  <a:moveTo>
                    <a:pt x="632917" y="915908"/>
                  </a:moveTo>
                  <a:lnTo>
                    <a:pt x="627820" y="926336"/>
                  </a:lnTo>
                  <a:lnTo>
                    <a:pt x="626053" y="925163"/>
                  </a:lnTo>
                  <a:cubicBezTo>
                    <a:pt x="622818" y="923018"/>
                    <a:pt x="619582" y="920872"/>
                    <a:pt x="619582" y="920872"/>
                  </a:cubicBezTo>
                  <a:cubicBezTo>
                    <a:pt x="619582" y="920872"/>
                    <a:pt x="624435" y="919263"/>
                    <a:pt x="629558" y="917385"/>
                  </a:cubicBezTo>
                  <a:close/>
                  <a:moveTo>
                    <a:pt x="635801" y="910008"/>
                  </a:moveTo>
                  <a:lnTo>
                    <a:pt x="641151" y="912289"/>
                  </a:lnTo>
                  <a:lnTo>
                    <a:pt x="632917" y="915908"/>
                  </a:lnTo>
                  <a:close/>
                  <a:moveTo>
                    <a:pt x="643622" y="894008"/>
                  </a:moveTo>
                  <a:lnTo>
                    <a:pt x="635801" y="910008"/>
                  </a:lnTo>
                  <a:lnTo>
                    <a:pt x="633602" y="909070"/>
                  </a:lnTo>
                  <a:cubicBezTo>
                    <a:pt x="629827" y="907461"/>
                    <a:pt x="626053" y="905852"/>
                    <a:pt x="626053" y="905852"/>
                  </a:cubicBezTo>
                  <a:cubicBezTo>
                    <a:pt x="627131" y="904779"/>
                    <a:pt x="633602" y="900488"/>
                    <a:pt x="639803" y="896464"/>
                  </a:cubicBezTo>
                  <a:close/>
                  <a:moveTo>
                    <a:pt x="647341" y="886400"/>
                  </a:moveTo>
                  <a:lnTo>
                    <a:pt x="651936" y="888686"/>
                  </a:lnTo>
                  <a:cubicBezTo>
                    <a:pt x="651936" y="888686"/>
                    <a:pt x="650453" y="889625"/>
                    <a:pt x="648195" y="891066"/>
                  </a:cubicBezTo>
                  <a:lnTo>
                    <a:pt x="643622" y="894008"/>
                  </a:lnTo>
                  <a:close/>
                  <a:moveTo>
                    <a:pt x="654347" y="872067"/>
                  </a:moveTo>
                  <a:lnTo>
                    <a:pt x="647341" y="886400"/>
                  </a:lnTo>
                  <a:lnTo>
                    <a:pt x="645465" y="885467"/>
                  </a:lnTo>
                  <a:cubicBezTo>
                    <a:pt x="642230" y="883858"/>
                    <a:pt x="638994" y="882249"/>
                    <a:pt x="638994" y="882249"/>
                  </a:cubicBezTo>
                  <a:cubicBezTo>
                    <a:pt x="638994" y="882249"/>
                    <a:pt x="645465" y="877957"/>
                    <a:pt x="651936" y="873666"/>
                  </a:cubicBezTo>
                  <a:close/>
                  <a:moveTo>
                    <a:pt x="659685" y="861147"/>
                  </a:moveTo>
                  <a:lnTo>
                    <a:pt x="664878" y="865083"/>
                  </a:lnTo>
                  <a:cubicBezTo>
                    <a:pt x="664878" y="865083"/>
                    <a:pt x="663260" y="866156"/>
                    <a:pt x="660833" y="867765"/>
                  </a:cubicBezTo>
                  <a:lnTo>
                    <a:pt x="654347" y="872067"/>
                  </a:lnTo>
                  <a:close/>
                  <a:moveTo>
                    <a:pt x="663878" y="852568"/>
                  </a:moveTo>
                  <a:lnTo>
                    <a:pt x="659685" y="861147"/>
                  </a:lnTo>
                  <a:lnTo>
                    <a:pt x="659215" y="860791"/>
                  </a:lnTo>
                  <a:cubicBezTo>
                    <a:pt x="655710" y="858646"/>
                    <a:pt x="651936" y="856500"/>
                    <a:pt x="651936" y="856500"/>
                  </a:cubicBezTo>
                  <a:cubicBezTo>
                    <a:pt x="651936" y="856500"/>
                    <a:pt x="657328" y="854891"/>
                    <a:pt x="662721" y="853013"/>
                  </a:cubicBezTo>
                  <a:close/>
                  <a:moveTo>
                    <a:pt x="667420" y="845322"/>
                  </a:moveTo>
                  <a:lnTo>
                    <a:pt x="673505" y="847917"/>
                  </a:lnTo>
                  <a:cubicBezTo>
                    <a:pt x="673505" y="848453"/>
                    <a:pt x="672157" y="849258"/>
                    <a:pt x="670135" y="850163"/>
                  </a:cubicBezTo>
                  <a:lnTo>
                    <a:pt x="663878" y="852568"/>
                  </a:lnTo>
                  <a:close/>
                  <a:moveTo>
                    <a:pt x="671034" y="837927"/>
                  </a:moveTo>
                  <a:lnTo>
                    <a:pt x="667420" y="845322"/>
                  </a:lnTo>
                  <a:lnTo>
                    <a:pt x="665956" y="844698"/>
                  </a:lnTo>
                  <a:cubicBezTo>
                    <a:pt x="662181" y="843089"/>
                    <a:pt x="658407" y="841480"/>
                    <a:pt x="658407" y="841480"/>
                  </a:cubicBezTo>
                  <a:cubicBezTo>
                    <a:pt x="659485" y="841480"/>
                    <a:pt x="664878" y="839870"/>
                    <a:pt x="670000" y="838261"/>
                  </a:cubicBezTo>
                  <a:close/>
                  <a:moveTo>
                    <a:pt x="673918" y="832029"/>
                  </a:moveTo>
                  <a:lnTo>
                    <a:pt x="679976" y="835042"/>
                  </a:lnTo>
                  <a:lnTo>
                    <a:pt x="671034" y="837927"/>
                  </a:lnTo>
                  <a:close/>
                  <a:moveTo>
                    <a:pt x="678554" y="822544"/>
                  </a:moveTo>
                  <a:lnTo>
                    <a:pt x="673918" y="832029"/>
                  </a:lnTo>
                  <a:lnTo>
                    <a:pt x="673505" y="831824"/>
                  </a:lnTo>
                  <a:cubicBezTo>
                    <a:pt x="670270" y="830214"/>
                    <a:pt x="667034" y="828605"/>
                    <a:pt x="667034" y="828605"/>
                  </a:cubicBezTo>
                  <a:cubicBezTo>
                    <a:pt x="667034" y="828605"/>
                    <a:pt x="672427" y="825923"/>
                    <a:pt x="677819" y="822973"/>
                  </a:cubicBezTo>
                  <a:close/>
                  <a:moveTo>
                    <a:pt x="683198" y="813042"/>
                  </a:moveTo>
                  <a:lnTo>
                    <a:pt x="688604" y="815731"/>
                  </a:lnTo>
                  <a:cubicBezTo>
                    <a:pt x="688604" y="816267"/>
                    <a:pt x="687256" y="817340"/>
                    <a:pt x="685234" y="818648"/>
                  </a:cubicBezTo>
                  <a:lnTo>
                    <a:pt x="678554" y="822544"/>
                  </a:lnTo>
                  <a:close/>
                  <a:moveTo>
                    <a:pt x="687293" y="804665"/>
                  </a:moveTo>
                  <a:lnTo>
                    <a:pt x="685297" y="808748"/>
                  </a:lnTo>
                  <a:lnTo>
                    <a:pt x="683198" y="813042"/>
                  </a:lnTo>
                  <a:lnTo>
                    <a:pt x="682133" y="812512"/>
                  </a:lnTo>
                  <a:cubicBezTo>
                    <a:pt x="678898" y="810903"/>
                    <a:pt x="675662" y="809293"/>
                    <a:pt x="675662" y="809293"/>
                  </a:cubicBezTo>
                  <a:cubicBezTo>
                    <a:pt x="675662" y="809293"/>
                    <a:pt x="677010" y="808757"/>
                    <a:pt x="679032" y="807952"/>
                  </a:cubicBezTo>
                  <a:lnTo>
                    <a:pt x="681635" y="806917"/>
                  </a:lnTo>
                  <a:lnTo>
                    <a:pt x="686447" y="805002"/>
                  </a:lnTo>
                  <a:close/>
                  <a:moveTo>
                    <a:pt x="690607" y="797886"/>
                  </a:moveTo>
                  <a:lnTo>
                    <a:pt x="697231" y="800710"/>
                  </a:lnTo>
                  <a:cubicBezTo>
                    <a:pt x="697231" y="800710"/>
                    <a:pt x="695883" y="801247"/>
                    <a:pt x="693861" y="802051"/>
                  </a:cubicBezTo>
                  <a:lnTo>
                    <a:pt x="687293" y="804665"/>
                  </a:lnTo>
                  <a:close/>
                  <a:moveTo>
                    <a:pt x="695662" y="787544"/>
                  </a:moveTo>
                  <a:lnTo>
                    <a:pt x="690607" y="797886"/>
                  </a:lnTo>
                  <a:lnTo>
                    <a:pt x="689682" y="797492"/>
                  </a:lnTo>
                  <a:cubicBezTo>
                    <a:pt x="685907" y="795882"/>
                    <a:pt x="682133" y="794273"/>
                    <a:pt x="682133" y="794273"/>
                  </a:cubicBezTo>
                  <a:cubicBezTo>
                    <a:pt x="683211" y="794273"/>
                    <a:pt x="689143" y="791055"/>
                    <a:pt x="695075" y="787836"/>
                  </a:cubicBezTo>
                  <a:close/>
                  <a:moveTo>
                    <a:pt x="700278" y="778100"/>
                  </a:moveTo>
                  <a:lnTo>
                    <a:pt x="700467" y="778180"/>
                  </a:lnTo>
                  <a:cubicBezTo>
                    <a:pt x="704242" y="779790"/>
                    <a:pt x="708016" y="781399"/>
                    <a:pt x="708016" y="781399"/>
                  </a:cubicBezTo>
                  <a:lnTo>
                    <a:pt x="695662" y="787544"/>
                  </a:lnTo>
                  <a:close/>
                  <a:moveTo>
                    <a:pt x="706629" y="765107"/>
                  </a:moveTo>
                  <a:lnTo>
                    <a:pt x="700278" y="778100"/>
                  </a:lnTo>
                  <a:lnTo>
                    <a:pt x="692918" y="774962"/>
                  </a:lnTo>
                  <a:cubicBezTo>
                    <a:pt x="692918" y="773889"/>
                    <a:pt x="699388" y="769597"/>
                    <a:pt x="705859" y="765574"/>
                  </a:cubicBezTo>
                  <a:close/>
                  <a:moveTo>
                    <a:pt x="711834" y="754459"/>
                  </a:moveTo>
                  <a:lnTo>
                    <a:pt x="718801" y="757796"/>
                  </a:lnTo>
                  <a:cubicBezTo>
                    <a:pt x="718801" y="757796"/>
                    <a:pt x="717183" y="758734"/>
                    <a:pt x="714757" y="760176"/>
                  </a:cubicBezTo>
                  <a:lnTo>
                    <a:pt x="706629" y="765107"/>
                  </a:lnTo>
                  <a:close/>
                  <a:moveTo>
                    <a:pt x="717288" y="743299"/>
                  </a:moveTo>
                  <a:lnTo>
                    <a:pt x="711834" y="754459"/>
                  </a:lnTo>
                  <a:lnTo>
                    <a:pt x="711521" y="754309"/>
                  </a:lnTo>
                  <a:cubicBezTo>
                    <a:pt x="708016" y="752431"/>
                    <a:pt x="704781" y="750286"/>
                    <a:pt x="705859" y="749213"/>
                  </a:cubicBezTo>
                  <a:cubicBezTo>
                    <a:pt x="705859" y="749213"/>
                    <a:pt x="707477" y="748408"/>
                    <a:pt x="709903" y="747168"/>
                  </a:cubicBezTo>
                  <a:close/>
                  <a:moveTo>
                    <a:pt x="723630" y="730326"/>
                  </a:moveTo>
                  <a:lnTo>
                    <a:pt x="724193" y="730706"/>
                  </a:lnTo>
                  <a:cubicBezTo>
                    <a:pt x="727968" y="732583"/>
                    <a:pt x="731742" y="734192"/>
                    <a:pt x="731742" y="734192"/>
                  </a:cubicBezTo>
                  <a:cubicBezTo>
                    <a:pt x="731742" y="735265"/>
                    <a:pt x="725271" y="739020"/>
                    <a:pt x="718801" y="742507"/>
                  </a:cubicBezTo>
                  <a:lnTo>
                    <a:pt x="717288" y="743299"/>
                  </a:lnTo>
                  <a:close/>
                  <a:moveTo>
                    <a:pt x="727931" y="721526"/>
                  </a:moveTo>
                  <a:lnTo>
                    <a:pt x="723630" y="730326"/>
                  </a:lnTo>
                  <a:lnTo>
                    <a:pt x="716644" y="725609"/>
                  </a:lnTo>
                  <a:cubicBezTo>
                    <a:pt x="716644" y="725609"/>
                    <a:pt x="718127" y="725073"/>
                    <a:pt x="720351" y="724268"/>
                  </a:cubicBezTo>
                  <a:close/>
                  <a:moveTo>
                    <a:pt x="732080" y="713039"/>
                  </a:moveTo>
                  <a:lnTo>
                    <a:pt x="732821" y="713540"/>
                  </a:lnTo>
                  <a:cubicBezTo>
                    <a:pt x="736596" y="715417"/>
                    <a:pt x="740370" y="717027"/>
                    <a:pt x="740370" y="717027"/>
                  </a:cubicBezTo>
                  <a:cubicBezTo>
                    <a:pt x="740370" y="717027"/>
                    <a:pt x="734439" y="719172"/>
                    <a:pt x="728507" y="721318"/>
                  </a:cubicBezTo>
                  <a:lnTo>
                    <a:pt x="727931" y="721526"/>
                  </a:lnTo>
                  <a:close/>
                  <a:moveTo>
                    <a:pt x="734908" y="707253"/>
                  </a:moveTo>
                  <a:lnTo>
                    <a:pt x="732080" y="713039"/>
                  </a:lnTo>
                  <a:lnTo>
                    <a:pt x="725272" y="708444"/>
                  </a:lnTo>
                  <a:cubicBezTo>
                    <a:pt x="725272" y="708444"/>
                    <a:pt x="726620" y="708310"/>
                    <a:pt x="728642" y="708075"/>
                  </a:cubicBezTo>
                  <a:close/>
                  <a:moveTo>
                    <a:pt x="738689" y="699518"/>
                  </a:moveTo>
                  <a:lnTo>
                    <a:pt x="739291" y="699861"/>
                  </a:lnTo>
                  <a:cubicBezTo>
                    <a:pt x="743066" y="702006"/>
                    <a:pt x="746841" y="704152"/>
                    <a:pt x="746841" y="704152"/>
                  </a:cubicBezTo>
                  <a:cubicBezTo>
                    <a:pt x="746841" y="705225"/>
                    <a:pt x="741449" y="706298"/>
                    <a:pt x="736056" y="707103"/>
                  </a:cubicBezTo>
                  <a:lnTo>
                    <a:pt x="734908" y="707253"/>
                  </a:lnTo>
                  <a:close/>
                  <a:moveTo>
                    <a:pt x="742874" y="690955"/>
                  </a:moveTo>
                  <a:lnTo>
                    <a:pt x="738689" y="699518"/>
                  </a:lnTo>
                  <a:lnTo>
                    <a:pt x="731742" y="695569"/>
                  </a:lnTo>
                  <a:cubicBezTo>
                    <a:pt x="731742" y="695569"/>
                    <a:pt x="733360" y="694899"/>
                    <a:pt x="735786" y="693893"/>
                  </a:cubicBezTo>
                  <a:close/>
                  <a:moveTo>
                    <a:pt x="748421" y="679608"/>
                  </a:moveTo>
                  <a:lnTo>
                    <a:pt x="750076" y="680549"/>
                  </a:lnTo>
                  <a:cubicBezTo>
                    <a:pt x="753851" y="682695"/>
                    <a:pt x="757625" y="684840"/>
                    <a:pt x="757625" y="684840"/>
                  </a:cubicBezTo>
                  <a:cubicBezTo>
                    <a:pt x="757625" y="684840"/>
                    <a:pt x="751154" y="687523"/>
                    <a:pt x="744684" y="690205"/>
                  </a:cubicBezTo>
                  <a:lnTo>
                    <a:pt x="742874" y="690955"/>
                  </a:lnTo>
                  <a:close/>
                  <a:moveTo>
                    <a:pt x="752478" y="671308"/>
                  </a:moveTo>
                  <a:lnTo>
                    <a:pt x="748421" y="679608"/>
                  </a:lnTo>
                  <a:lnTo>
                    <a:pt x="742527" y="676257"/>
                  </a:lnTo>
                  <a:close/>
                  <a:moveTo>
                    <a:pt x="758710" y="658558"/>
                  </a:moveTo>
                  <a:lnTo>
                    <a:pt x="759782" y="659091"/>
                  </a:lnTo>
                  <a:cubicBezTo>
                    <a:pt x="764096" y="661237"/>
                    <a:pt x="768410" y="663383"/>
                    <a:pt x="768410" y="663383"/>
                  </a:cubicBezTo>
                  <a:cubicBezTo>
                    <a:pt x="768410" y="663383"/>
                    <a:pt x="768410" y="663383"/>
                    <a:pt x="757491" y="668814"/>
                  </a:cubicBezTo>
                  <a:lnTo>
                    <a:pt x="752478" y="671308"/>
                  </a:lnTo>
                  <a:close/>
                  <a:moveTo>
                    <a:pt x="764054" y="647624"/>
                  </a:moveTo>
                  <a:lnTo>
                    <a:pt x="758710" y="658558"/>
                  </a:lnTo>
                  <a:lnTo>
                    <a:pt x="751155" y="654800"/>
                  </a:lnTo>
                  <a:cubicBezTo>
                    <a:pt x="751694" y="654264"/>
                    <a:pt x="753716" y="653057"/>
                    <a:pt x="756480" y="651548"/>
                  </a:cubicBezTo>
                  <a:close/>
                  <a:moveTo>
                    <a:pt x="770766" y="633893"/>
                  </a:moveTo>
                  <a:lnTo>
                    <a:pt x="772724" y="634684"/>
                  </a:lnTo>
                  <a:cubicBezTo>
                    <a:pt x="777038" y="636561"/>
                    <a:pt x="781352" y="638707"/>
                    <a:pt x="781352" y="639780"/>
                  </a:cubicBezTo>
                  <a:cubicBezTo>
                    <a:pt x="780273" y="639780"/>
                    <a:pt x="773263" y="642999"/>
                    <a:pt x="766253" y="646485"/>
                  </a:cubicBezTo>
                  <a:lnTo>
                    <a:pt x="764054" y="647624"/>
                  </a:lnTo>
                  <a:close/>
                  <a:moveTo>
                    <a:pt x="774415" y="626427"/>
                  </a:moveTo>
                  <a:lnTo>
                    <a:pt x="770766" y="633893"/>
                  </a:lnTo>
                  <a:lnTo>
                    <a:pt x="764096" y="631197"/>
                  </a:lnTo>
                  <a:cubicBezTo>
                    <a:pt x="764635" y="630660"/>
                    <a:pt x="766523" y="629722"/>
                    <a:pt x="769050" y="628615"/>
                  </a:cubicBezTo>
                  <a:close/>
                  <a:moveTo>
                    <a:pt x="780079" y="614840"/>
                  </a:moveTo>
                  <a:lnTo>
                    <a:pt x="782430" y="616177"/>
                  </a:lnTo>
                  <a:cubicBezTo>
                    <a:pt x="786205" y="618322"/>
                    <a:pt x="789979" y="620468"/>
                    <a:pt x="789979" y="620468"/>
                  </a:cubicBezTo>
                  <a:cubicBezTo>
                    <a:pt x="789979" y="620468"/>
                    <a:pt x="784048" y="622614"/>
                    <a:pt x="777847" y="625028"/>
                  </a:cubicBezTo>
                  <a:lnTo>
                    <a:pt x="774415" y="626427"/>
                  </a:lnTo>
                  <a:close/>
                  <a:moveTo>
                    <a:pt x="782759" y="609358"/>
                  </a:moveTo>
                  <a:lnTo>
                    <a:pt x="780079" y="614840"/>
                  </a:lnTo>
                  <a:lnTo>
                    <a:pt x="774881" y="611885"/>
                  </a:lnTo>
                  <a:cubicBezTo>
                    <a:pt x="774881" y="611885"/>
                    <a:pt x="776229" y="611483"/>
                    <a:pt x="778251" y="610846"/>
                  </a:cubicBezTo>
                  <a:close/>
                  <a:moveTo>
                    <a:pt x="787570" y="599516"/>
                  </a:moveTo>
                  <a:lnTo>
                    <a:pt x="788901" y="600084"/>
                  </a:lnTo>
                  <a:cubicBezTo>
                    <a:pt x="792676" y="601693"/>
                    <a:pt x="796450" y="603302"/>
                    <a:pt x="796450" y="603302"/>
                  </a:cubicBezTo>
                  <a:cubicBezTo>
                    <a:pt x="796450" y="604375"/>
                    <a:pt x="791058" y="606521"/>
                    <a:pt x="785665" y="608398"/>
                  </a:cubicBezTo>
                  <a:lnTo>
                    <a:pt x="782759" y="609358"/>
                  </a:lnTo>
                  <a:close/>
                  <a:moveTo>
                    <a:pt x="792144" y="590159"/>
                  </a:moveTo>
                  <a:lnTo>
                    <a:pt x="787570" y="599516"/>
                  </a:lnTo>
                  <a:lnTo>
                    <a:pt x="781352" y="596865"/>
                  </a:lnTo>
                  <a:cubicBezTo>
                    <a:pt x="781352" y="596329"/>
                    <a:pt x="783104" y="595122"/>
                    <a:pt x="785767" y="593579"/>
                  </a:cubicBezTo>
                  <a:close/>
                  <a:moveTo>
                    <a:pt x="799848" y="574397"/>
                  </a:moveTo>
                  <a:lnTo>
                    <a:pt x="802921" y="576212"/>
                  </a:lnTo>
                  <a:cubicBezTo>
                    <a:pt x="807235" y="578090"/>
                    <a:pt x="811549" y="579699"/>
                    <a:pt x="811549" y="579699"/>
                  </a:cubicBezTo>
                  <a:cubicBezTo>
                    <a:pt x="810470" y="580772"/>
                    <a:pt x="802921" y="584527"/>
                    <a:pt x="795641" y="588282"/>
                  </a:cubicBezTo>
                  <a:lnTo>
                    <a:pt x="792144" y="590159"/>
                  </a:lnTo>
                  <a:close/>
                  <a:moveTo>
                    <a:pt x="804039" y="565821"/>
                  </a:moveTo>
                  <a:lnTo>
                    <a:pt x="799848" y="574397"/>
                  </a:lnTo>
                  <a:lnTo>
                    <a:pt x="794293" y="571116"/>
                  </a:lnTo>
                  <a:cubicBezTo>
                    <a:pt x="794293" y="571116"/>
                    <a:pt x="796046" y="570177"/>
                    <a:pt x="798708" y="568736"/>
                  </a:cubicBezTo>
                  <a:close/>
                  <a:moveTo>
                    <a:pt x="812368" y="548782"/>
                  </a:moveTo>
                  <a:lnTo>
                    <a:pt x="816941" y="550732"/>
                  </a:lnTo>
                  <a:cubicBezTo>
                    <a:pt x="820716" y="552341"/>
                    <a:pt x="824490" y="553950"/>
                    <a:pt x="824490" y="553950"/>
                  </a:cubicBezTo>
                  <a:cubicBezTo>
                    <a:pt x="823412" y="555023"/>
                    <a:pt x="815862" y="559315"/>
                    <a:pt x="808583" y="563338"/>
                  </a:cubicBezTo>
                  <a:lnTo>
                    <a:pt x="804039" y="565821"/>
                  </a:lnTo>
                  <a:close/>
                  <a:moveTo>
                    <a:pt x="814719" y="543972"/>
                  </a:moveTo>
                  <a:lnTo>
                    <a:pt x="812368" y="548782"/>
                  </a:lnTo>
                  <a:lnTo>
                    <a:pt x="809392" y="547513"/>
                  </a:lnTo>
                  <a:cubicBezTo>
                    <a:pt x="809392" y="546976"/>
                    <a:pt x="811009" y="545904"/>
                    <a:pt x="813436" y="544596"/>
                  </a:cubicBezTo>
                  <a:close/>
                  <a:moveTo>
                    <a:pt x="822577" y="527897"/>
                  </a:moveTo>
                  <a:lnTo>
                    <a:pt x="826647" y="529542"/>
                  </a:lnTo>
                  <a:cubicBezTo>
                    <a:pt x="830961" y="531420"/>
                    <a:pt x="835275" y="533566"/>
                    <a:pt x="835275" y="534638"/>
                  </a:cubicBezTo>
                  <a:cubicBezTo>
                    <a:pt x="835275" y="534638"/>
                    <a:pt x="828804" y="537321"/>
                    <a:pt x="822333" y="540271"/>
                  </a:cubicBezTo>
                  <a:lnTo>
                    <a:pt x="814719" y="543972"/>
                  </a:lnTo>
                  <a:close/>
                  <a:moveTo>
                    <a:pt x="824649" y="523657"/>
                  </a:moveTo>
                  <a:lnTo>
                    <a:pt x="822577" y="527897"/>
                  </a:lnTo>
                  <a:lnTo>
                    <a:pt x="818019" y="526055"/>
                  </a:lnTo>
                  <a:cubicBezTo>
                    <a:pt x="818019" y="526055"/>
                    <a:pt x="819502" y="525519"/>
                    <a:pt x="821727" y="524714"/>
                  </a:cubicBezTo>
                  <a:close/>
                  <a:moveTo>
                    <a:pt x="830572" y="511539"/>
                  </a:moveTo>
                  <a:lnTo>
                    <a:pt x="834196" y="513986"/>
                  </a:lnTo>
                  <a:cubicBezTo>
                    <a:pt x="837971" y="515863"/>
                    <a:pt x="841746" y="517473"/>
                    <a:pt x="841746" y="517473"/>
                  </a:cubicBezTo>
                  <a:cubicBezTo>
                    <a:pt x="841746" y="517473"/>
                    <a:pt x="835814" y="519618"/>
                    <a:pt x="829883" y="521764"/>
                  </a:cubicBezTo>
                  <a:lnTo>
                    <a:pt x="824649" y="523657"/>
                  </a:lnTo>
                  <a:close/>
                  <a:moveTo>
                    <a:pt x="833194" y="506176"/>
                  </a:moveTo>
                  <a:lnTo>
                    <a:pt x="830572" y="511539"/>
                  </a:lnTo>
                  <a:lnTo>
                    <a:pt x="826647" y="508890"/>
                  </a:lnTo>
                  <a:cubicBezTo>
                    <a:pt x="826647" y="508890"/>
                    <a:pt x="828265" y="508219"/>
                    <a:pt x="830691" y="507213"/>
                  </a:cubicBezTo>
                  <a:close/>
                  <a:moveTo>
                    <a:pt x="840465" y="491302"/>
                  </a:moveTo>
                  <a:lnTo>
                    <a:pt x="844981" y="493869"/>
                  </a:lnTo>
                  <a:cubicBezTo>
                    <a:pt x="848756" y="496015"/>
                    <a:pt x="852530" y="498161"/>
                    <a:pt x="852530" y="498161"/>
                  </a:cubicBezTo>
                  <a:cubicBezTo>
                    <a:pt x="852530" y="498161"/>
                    <a:pt x="846060" y="500843"/>
                    <a:pt x="839589" y="503525"/>
                  </a:cubicBezTo>
                  <a:lnTo>
                    <a:pt x="833194" y="506176"/>
                  </a:lnTo>
                  <a:close/>
                  <a:moveTo>
                    <a:pt x="841725" y="488724"/>
                  </a:moveTo>
                  <a:lnTo>
                    <a:pt x="840465" y="491302"/>
                  </a:lnTo>
                  <a:lnTo>
                    <a:pt x="837432" y="489578"/>
                  </a:lnTo>
                  <a:cubicBezTo>
                    <a:pt x="837432" y="489578"/>
                    <a:pt x="838780" y="489310"/>
                    <a:pt x="840802" y="488907"/>
                  </a:cubicBezTo>
                  <a:close/>
                  <a:moveTo>
                    <a:pt x="846919" y="478097"/>
                  </a:moveTo>
                  <a:lnTo>
                    <a:pt x="851452" y="480190"/>
                  </a:lnTo>
                  <a:cubicBezTo>
                    <a:pt x="855227" y="482068"/>
                    <a:pt x="859001" y="484214"/>
                    <a:pt x="859001" y="485286"/>
                  </a:cubicBezTo>
                  <a:cubicBezTo>
                    <a:pt x="859001" y="485286"/>
                    <a:pt x="853609" y="486359"/>
                    <a:pt x="848217" y="487432"/>
                  </a:cubicBezTo>
                  <a:lnTo>
                    <a:pt x="841725" y="488724"/>
                  </a:lnTo>
                  <a:close/>
                  <a:moveTo>
                    <a:pt x="848788" y="474273"/>
                  </a:moveTo>
                  <a:lnTo>
                    <a:pt x="846919" y="478097"/>
                  </a:lnTo>
                  <a:lnTo>
                    <a:pt x="843903" y="476703"/>
                  </a:lnTo>
                  <a:close/>
                  <a:moveTo>
                    <a:pt x="857462" y="456528"/>
                  </a:moveTo>
                  <a:lnTo>
                    <a:pt x="862236" y="458733"/>
                  </a:lnTo>
                  <a:cubicBezTo>
                    <a:pt x="866011" y="460610"/>
                    <a:pt x="869786" y="462756"/>
                    <a:pt x="869786" y="463829"/>
                  </a:cubicBezTo>
                  <a:cubicBezTo>
                    <a:pt x="869786" y="463829"/>
                    <a:pt x="869786" y="463829"/>
                    <a:pt x="858866" y="469260"/>
                  </a:cubicBezTo>
                  <a:lnTo>
                    <a:pt x="848788" y="474273"/>
                  </a:lnTo>
                  <a:close/>
                  <a:moveTo>
                    <a:pt x="858939" y="453507"/>
                  </a:moveTo>
                  <a:lnTo>
                    <a:pt x="857462" y="456528"/>
                  </a:lnTo>
                  <a:lnTo>
                    <a:pt x="854687" y="455246"/>
                  </a:lnTo>
                  <a:cubicBezTo>
                    <a:pt x="854687" y="454710"/>
                    <a:pt x="856035" y="454173"/>
                    <a:pt x="858057" y="453670"/>
                  </a:cubicBezTo>
                  <a:close/>
                  <a:moveTo>
                    <a:pt x="863836" y="443489"/>
                  </a:moveTo>
                  <a:lnTo>
                    <a:pt x="869516" y="445858"/>
                  </a:lnTo>
                  <a:cubicBezTo>
                    <a:pt x="873561" y="447736"/>
                    <a:pt x="877335" y="449882"/>
                    <a:pt x="876257" y="450955"/>
                  </a:cubicBezTo>
                  <a:cubicBezTo>
                    <a:pt x="876257" y="450955"/>
                    <a:pt x="870864" y="451491"/>
                    <a:pt x="865472" y="452296"/>
                  </a:cubicBezTo>
                  <a:lnTo>
                    <a:pt x="858939" y="453507"/>
                  </a:lnTo>
                  <a:close/>
                  <a:moveTo>
                    <a:pt x="865417" y="440253"/>
                  </a:moveTo>
                  <a:lnTo>
                    <a:pt x="863836" y="443489"/>
                  </a:lnTo>
                  <a:lnTo>
                    <a:pt x="861158" y="442372"/>
                  </a:lnTo>
                  <a:close/>
                  <a:moveTo>
                    <a:pt x="874233" y="422216"/>
                  </a:moveTo>
                  <a:lnTo>
                    <a:pt x="887041" y="429497"/>
                  </a:lnTo>
                  <a:cubicBezTo>
                    <a:pt x="887041" y="429497"/>
                    <a:pt x="887041" y="429497"/>
                    <a:pt x="876122" y="434929"/>
                  </a:cubicBezTo>
                  <a:lnTo>
                    <a:pt x="865417" y="440253"/>
                  </a:lnTo>
                  <a:close/>
                  <a:moveTo>
                    <a:pt x="875831" y="418948"/>
                  </a:moveTo>
                  <a:lnTo>
                    <a:pt x="874233" y="422216"/>
                  </a:lnTo>
                  <a:lnTo>
                    <a:pt x="873830" y="421987"/>
                  </a:lnTo>
                  <a:cubicBezTo>
                    <a:pt x="871943" y="420914"/>
                    <a:pt x="871943" y="420914"/>
                    <a:pt x="871943" y="420914"/>
                  </a:cubicBezTo>
                  <a:close/>
                  <a:moveTo>
                    <a:pt x="885266" y="399646"/>
                  </a:moveTo>
                  <a:lnTo>
                    <a:pt x="886502" y="400261"/>
                  </a:lnTo>
                  <a:cubicBezTo>
                    <a:pt x="888120" y="401066"/>
                    <a:pt x="891355" y="402675"/>
                    <a:pt x="897826" y="405894"/>
                  </a:cubicBezTo>
                  <a:cubicBezTo>
                    <a:pt x="897826" y="407503"/>
                    <a:pt x="883267" y="415147"/>
                    <a:pt x="875987" y="418869"/>
                  </a:cubicBezTo>
                  <a:lnTo>
                    <a:pt x="875831" y="418948"/>
                  </a:lnTo>
                  <a:close/>
                  <a:moveTo>
                    <a:pt x="885603" y="398956"/>
                  </a:moveTo>
                  <a:lnTo>
                    <a:pt x="885266" y="399646"/>
                  </a:lnTo>
                  <a:lnTo>
                    <a:pt x="884884" y="399457"/>
                  </a:lnTo>
                  <a:close/>
                  <a:moveTo>
                    <a:pt x="885488" y="395287"/>
                  </a:moveTo>
                  <a:lnTo>
                    <a:pt x="878344" y="409575"/>
                  </a:lnTo>
                  <a:cubicBezTo>
                    <a:pt x="878344" y="409575"/>
                    <a:pt x="875963" y="407534"/>
                    <a:pt x="875963" y="407534"/>
                  </a:cubicBezTo>
                  <a:cubicBezTo>
                    <a:pt x="875963" y="407534"/>
                    <a:pt x="885488" y="395287"/>
                    <a:pt x="885488" y="395287"/>
                  </a:cubicBezTo>
                  <a:close/>
                  <a:moveTo>
                    <a:pt x="893704" y="382383"/>
                  </a:moveTo>
                  <a:lnTo>
                    <a:pt x="900253" y="385510"/>
                  </a:lnTo>
                  <a:cubicBezTo>
                    <a:pt x="904297" y="387119"/>
                    <a:pt x="908611" y="388728"/>
                    <a:pt x="908611" y="388728"/>
                  </a:cubicBezTo>
                  <a:cubicBezTo>
                    <a:pt x="908611" y="388728"/>
                    <a:pt x="895265" y="393556"/>
                    <a:pt x="888592" y="396875"/>
                  </a:cubicBezTo>
                  <a:lnTo>
                    <a:pt x="885603" y="398956"/>
                  </a:lnTo>
                  <a:close/>
                  <a:moveTo>
                    <a:pt x="893807" y="382172"/>
                  </a:moveTo>
                  <a:lnTo>
                    <a:pt x="893704" y="382383"/>
                  </a:lnTo>
                  <a:lnTo>
                    <a:pt x="893512" y="382291"/>
                  </a:lnTo>
                  <a:close/>
                  <a:moveTo>
                    <a:pt x="902140" y="365125"/>
                  </a:moveTo>
                  <a:cubicBezTo>
                    <a:pt x="902140" y="365125"/>
                    <a:pt x="917238" y="371562"/>
                    <a:pt x="917238" y="371562"/>
                  </a:cubicBezTo>
                  <a:cubicBezTo>
                    <a:pt x="915620" y="373171"/>
                    <a:pt x="903083" y="378402"/>
                    <a:pt x="896916" y="380916"/>
                  </a:cubicBezTo>
                  <a:lnTo>
                    <a:pt x="893807" y="382172"/>
                  </a:lnTo>
                  <a:close/>
                  <a:moveTo>
                    <a:pt x="927606" y="342730"/>
                  </a:moveTo>
                  <a:lnTo>
                    <a:pt x="919573" y="361950"/>
                  </a:lnTo>
                  <a:cubicBezTo>
                    <a:pt x="919573" y="361950"/>
                    <a:pt x="904538" y="353367"/>
                    <a:pt x="904538" y="353367"/>
                  </a:cubicBezTo>
                  <a:cubicBezTo>
                    <a:pt x="911519" y="350148"/>
                    <a:pt x="916754" y="347734"/>
                    <a:pt x="920680" y="345924"/>
                  </a:cubicBezTo>
                  <a:close/>
                  <a:moveTo>
                    <a:pt x="929407" y="338423"/>
                  </a:moveTo>
                  <a:lnTo>
                    <a:pt x="932460" y="340492"/>
                  </a:lnTo>
                  <a:cubicBezTo>
                    <a:pt x="932460" y="340492"/>
                    <a:pt x="932460" y="340492"/>
                    <a:pt x="928970" y="342102"/>
                  </a:cubicBezTo>
                  <a:lnTo>
                    <a:pt x="927606" y="342730"/>
                  </a:lnTo>
                  <a:close/>
                  <a:moveTo>
                    <a:pt x="934019" y="327388"/>
                  </a:moveTo>
                  <a:lnTo>
                    <a:pt x="929407" y="338423"/>
                  </a:lnTo>
                  <a:lnTo>
                    <a:pt x="924943" y="335396"/>
                  </a:lnTo>
                  <a:cubicBezTo>
                    <a:pt x="921184" y="333519"/>
                    <a:pt x="917425" y="331909"/>
                    <a:pt x="917425" y="331909"/>
                  </a:cubicBezTo>
                  <a:cubicBezTo>
                    <a:pt x="917425" y="331909"/>
                    <a:pt x="923332" y="330300"/>
                    <a:pt x="929238" y="328691"/>
                  </a:cubicBezTo>
                  <a:close/>
                  <a:moveTo>
                    <a:pt x="935896" y="322897"/>
                  </a:moveTo>
                  <a:lnTo>
                    <a:pt x="941051" y="325472"/>
                  </a:lnTo>
                  <a:cubicBezTo>
                    <a:pt x="941051" y="325472"/>
                    <a:pt x="939574" y="325874"/>
                    <a:pt x="937359" y="326478"/>
                  </a:cubicBezTo>
                  <a:lnTo>
                    <a:pt x="934019" y="327388"/>
                  </a:lnTo>
                  <a:close/>
                  <a:moveTo>
                    <a:pt x="943715" y="304191"/>
                  </a:moveTo>
                  <a:lnTo>
                    <a:pt x="935896" y="322897"/>
                  </a:lnTo>
                  <a:lnTo>
                    <a:pt x="932460" y="321181"/>
                  </a:lnTo>
                  <a:cubicBezTo>
                    <a:pt x="928164" y="319035"/>
                    <a:pt x="923868" y="316889"/>
                    <a:pt x="923868" y="316889"/>
                  </a:cubicBezTo>
                  <a:cubicBezTo>
                    <a:pt x="923868" y="315816"/>
                    <a:pt x="930849" y="311525"/>
                    <a:pt x="937829" y="307501"/>
                  </a:cubicBezTo>
                  <a:close/>
                  <a:moveTo>
                    <a:pt x="946778" y="296862"/>
                  </a:moveTo>
                  <a:lnTo>
                    <a:pt x="951790" y="299723"/>
                  </a:lnTo>
                  <a:cubicBezTo>
                    <a:pt x="951790" y="299723"/>
                    <a:pt x="950045" y="300662"/>
                    <a:pt x="947427" y="302104"/>
                  </a:cubicBezTo>
                  <a:lnTo>
                    <a:pt x="943715" y="304191"/>
                  </a:lnTo>
                  <a:close/>
                  <a:moveTo>
                    <a:pt x="952371" y="283483"/>
                  </a:moveTo>
                  <a:lnTo>
                    <a:pt x="946778" y="296862"/>
                  </a:lnTo>
                  <a:lnTo>
                    <a:pt x="944273" y="295432"/>
                  </a:lnTo>
                  <a:cubicBezTo>
                    <a:pt x="940514" y="293286"/>
                    <a:pt x="936755" y="291140"/>
                    <a:pt x="936755" y="291140"/>
                  </a:cubicBezTo>
                  <a:cubicBezTo>
                    <a:pt x="936755" y="291140"/>
                    <a:pt x="942662" y="288458"/>
                    <a:pt x="948568" y="285508"/>
                  </a:cubicBezTo>
                  <a:close/>
                  <a:moveTo>
                    <a:pt x="955956" y="274906"/>
                  </a:moveTo>
                  <a:lnTo>
                    <a:pt x="960381" y="278266"/>
                  </a:lnTo>
                  <a:cubicBezTo>
                    <a:pt x="960381" y="278802"/>
                    <a:pt x="958905" y="279875"/>
                    <a:pt x="956690" y="281183"/>
                  </a:cubicBezTo>
                  <a:lnTo>
                    <a:pt x="952371" y="283483"/>
                  </a:lnTo>
                  <a:close/>
                  <a:moveTo>
                    <a:pt x="959694" y="265962"/>
                  </a:moveTo>
                  <a:lnTo>
                    <a:pt x="955956" y="274906"/>
                  </a:lnTo>
                  <a:lnTo>
                    <a:pt x="953669" y="273170"/>
                  </a:lnTo>
                  <a:cubicBezTo>
                    <a:pt x="949642" y="271292"/>
                    <a:pt x="945347" y="269683"/>
                    <a:pt x="945347" y="269683"/>
                  </a:cubicBezTo>
                  <a:cubicBezTo>
                    <a:pt x="946421" y="269683"/>
                    <a:pt x="952327" y="268073"/>
                    <a:pt x="957965" y="266464"/>
                  </a:cubicBezTo>
                  <a:close/>
                  <a:moveTo>
                    <a:pt x="962398" y="259492"/>
                  </a:moveTo>
                  <a:lnTo>
                    <a:pt x="968972" y="263245"/>
                  </a:lnTo>
                  <a:cubicBezTo>
                    <a:pt x="968972" y="263245"/>
                    <a:pt x="967630" y="263648"/>
                    <a:pt x="965583" y="264251"/>
                  </a:cubicBezTo>
                  <a:lnTo>
                    <a:pt x="959694" y="265962"/>
                  </a:lnTo>
                  <a:close/>
                  <a:moveTo>
                    <a:pt x="967986" y="246124"/>
                  </a:moveTo>
                  <a:lnTo>
                    <a:pt x="962398" y="259492"/>
                  </a:lnTo>
                  <a:lnTo>
                    <a:pt x="961455" y="258954"/>
                  </a:lnTo>
                  <a:cubicBezTo>
                    <a:pt x="957696" y="256808"/>
                    <a:pt x="953938" y="254663"/>
                    <a:pt x="953938" y="254663"/>
                  </a:cubicBezTo>
                  <a:cubicBezTo>
                    <a:pt x="953938" y="254663"/>
                    <a:pt x="960381" y="250908"/>
                    <a:pt x="966824" y="246884"/>
                  </a:cubicBezTo>
                  <a:close/>
                  <a:moveTo>
                    <a:pt x="972754" y="234716"/>
                  </a:moveTo>
                  <a:lnTo>
                    <a:pt x="974342" y="235351"/>
                  </a:lnTo>
                  <a:cubicBezTo>
                    <a:pt x="977026" y="236424"/>
                    <a:pt x="979711" y="237497"/>
                    <a:pt x="979711" y="237497"/>
                  </a:cubicBezTo>
                  <a:cubicBezTo>
                    <a:pt x="979711" y="238033"/>
                    <a:pt x="978100" y="239374"/>
                    <a:pt x="975684" y="241084"/>
                  </a:cubicBezTo>
                  <a:lnTo>
                    <a:pt x="967986" y="246124"/>
                  </a:lnTo>
                  <a:close/>
                  <a:moveTo>
                    <a:pt x="975311" y="228600"/>
                  </a:moveTo>
                  <a:lnTo>
                    <a:pt x="972754" y="234716"/>
                  </a:lnTo>
                  <a:lnTo>
                    <a:pt x="968972" y="233205"/>
                  </a:lnTo>
                  <a:close/>
                  <a:moveTo>
                    <a:pt x="982640" y="211065"/>
                  </a:moveTo>
                  <a:lnTo>
                    <a:pt x="986155" y="212821"/>
                  </a:lnTo>
                  <a:cubicBezTo>
                    <a:pt x="989376" y="214430"/>
                    <a:pt x="992598" y="216039"/>
                    <a:pt x="992598" y="216039"/>
                  </a:cubicBezTo>
                  <a:cubicBezTo>
                    <a:pt x="992598" y="216039"/>
                    <a:pt x="992598" y="216039"/>
                    <a:pt x="982631" y="223281"/>
                  </a:cubicBezTo>
                  <a:lnTo>
                    <a:pt x="975311" y="228600"/>
                  </a:lnTo>
                  <a:close/>
                  <a:moveTo>
                    <a:pt x="984796" y="205908"/>
                  </a:moveTo>
                  <a:lnTo>
                    <a:pt x="982640" y="211065"/>
                  </a:lnTo>
                  <a:lnTo>
                    <a:pt x="979711" y="209602"/>
                  </a:lnTo>
                  <a:cubicBezTo>
                    <a:pt x="979711" y="209602"/>
                    <a:pt x="981188" y="208529"/>
                    <a:pt x="983403" y="206920"/>
                  </a:cubicBezTo>
                  <a:close/>
                  <a:moveTo>
                    <a:pt x="993035" y="186195"/>
                  </a:moveTo>
                  <a:lnTo>
                    <a:pt x="997968" y="188413"/>
                  </a:lnTo>
                  <a:cubicBezTo>
                    <a:pt x="1000652" y="189754"/>
                    <a:pt x="1003337" y="191363"/>
                    <a:pt x="1003337" y="192436"/>
                  </a:cubicBezTo>
                  <a:cubicBezTo>
                    <a:pt x="1003337" y="192436"/>
                    <a:pt x="997431" y="196727"/>
                    <a:pt x="991524" y="201019"/>
                  </a:cubicBezTo>
                  <a:lnTo>
                    <a:pt x="984796" y="205908"/>
                  </a:lnTo>
                  <a:close/>
                  <a:moveTo>
                    <a:pt x="993258" y="185663"/>
                  </a:moveTo>
                  <a:lnTo>
                    <a:pt x="993035" y="186195"/>
                  </a:lnTo>
                  <a:lnTo>
                    <a:pt x="992598" y="185999"/>
                  </a:lnTo>
                  <a:close/>
                  <a:moveTo>
                    <a:pt x="1001189" y="166687"/>
                  </a:moveTo>
                  <a:cubicBezTo>
                    <a:pt x="1001189" y="168833"/>
                    <a:pt x="1014076" y="173124"/>
                    <a:pt x="1014076" y="173124"/>
                  </a:cubicBezTo>
                  <a:cubicBezTo>
                    <a:pt x="1014076" y="174733"/>
                    <a:pt x="1001995" y="181171"/>
                    <a:pt x="995954" y="184289"/>
                  </a:cubicBezTo>
                  <a:lnTo>
                    <a:pt x="993258" y="185663"/>
                  </a:lnTo>
                  <a:close/>
                  <a:moveTo>
                    <a:pt x="1018328" y="152254"/>
                  </a:moveTo>
                  <a:lnTo>
                    <a:pt x="1015664" y="165101"/>
                  </a:lnTo>
                  <a:cubicBezTo>
                    <a:pt x="1015664" y="165101"/>
                    <a:pt x="1004551" y="160815"/>
                    <a:pt x="1004551" y="158671"/>
                  </a:cubicBezTo>
                  <a:cubicBezTo>
                    <a:pt x="1004551" y="158671"/>
                    <a:pt x="1010108" y="155992"/>
                    <a:pt x="1015942" y="153314"/>
                  </a:cubicBezTo>
                  <a:close/>
                  <a:moveTo>
                    <a:pt x="1020477" y="141897"/>
                  </a:moveTo>
                  <a:lnTo>
                    <a:pt x="1022332" y="142866"/>
                  </a:lnTo>
                  <a:cubicBezTo>
                    <a:pt x="1025665" y="144741"/>
                    <a:pt x="1028999" y="146884"/>
                    <a:pt x="1028999" y="147956"/>
                  </a:cubicBezTo>
                  <a:cubicBezTo>
                    <a:pt x="1028444" y="147956"/>
                    <a:pt x="1026638" y="148625"/>
                    <a:pt x="1024242" y="149630"/>
                  </a:cubicBezTo>
                  <a:lnTo>
                    <a:pt x="1018328" y="152254"/>
                  </a:lnTo>
                  <a:close/>
                  <a:moveTo>
                    <a:pt x="1021462" y="137147"/>
                  </a:moveTo>
                  <a:lnTo>
                    <a:pt x="1020477" y="141897"/>
                  </a:lnTo>
                  <a:lnTo>
                    <a:pt x="1015664" y="139383"/>
                  </a:lnTo>
                  <a:cubicBezTo>
                    <a:pt x="1015664" y="139383"/>
                    <a:pt x="1017053" y="138847"/>
                    <a:pt x="1019136" y="138044"/>
                  </a:cubicBezTo>
                  <a:close/>
                  <a:moveTo>
                    <a:pt x="1024554" y="122238"/>
                  </a:moveTo>
                  <a:cubicBezTo>
                    <a:pt x="1024554" y="122238"/>
                    <a:pt x="1037889" y="128667"/>
                    <a:pt x="1037889" y="130810"/>
                  </a:cubicBezTo>
                  <a:cubicBezTo>
                    <a:pt x="1037889" y="130810"/>
                    <a:pt x="1032333" y="132954"/>
                    <a:pt x="1026777" y="135097"/>
                  </a:cubicBezTo>
                  <a:lnTo>
                    <a:pt x="1021462" y="137147"/>
                  </a:lnTo>
                  <a:close/>
                  <a:moveTo>
                    <a:pt x="1046178" y="97350"/>
                  </a:moveTo>
                  <a:lnTo>
                    <a:pt x="1036966" y="117475"/>
                  </a:lnTo>
                  <a:cubicBezTo>
                    <a:pt x="1036966" y="117475"/>
                    <a:pt x="1028363" y="113203"/>
                    <a:pt x="1028363" y="113203"/>
                  </a:cubicBezTo>
                  <a:cubicBezTo>
                    <a:pt x="1028363" y="112135"/>
                    <a:pt x="1033203" y="107863"/>
                    <a:pt x="1038042" y="103859"/>
                  </a:cubicBezTo>
                  <a:close/>
                  <a:moveTo>
                    <a:pt x="1046924" y="95720"/>
                  </a:moveTo>
                  <a:lnTo>
                    <a:pt x="1047721" y="96116"/>
                  </a:lnTo>
                  <a:lnTo>
                    <a:pt x="1046178" y="97350"/>
                  </a:lnTo>
                  <a:close/>
                  <a:moveTo>
                    <a:pt x="1055025" y="78021"/>
                  </a:moveTo>
                  <a:lnTo>
                    <a:pt x="1046924" y="95720"/>
                  </a:lnTo>
                  <a:lnTo>
                    <a:pt x="1043419" y="93980"/>
                  </a:lnTo>
                  <a:cubicBezTo>
                    <a:pt x="1041268" y="92912"/>
                    <a:pt x="1039117" y="91844"/>
                    <a:pt x="1039117" y="91844"/>
                  </a:cubicBezTo>
                  <a:cubicBezTo>
                    <a:pt x="1039117" y="90776"/>
                    <a:pt x="1043419" y="87572"/>
                    <a:pt x="1047720" y="84368"/>
                  </a:cubicBezTo>
                  <a:close/>
                  <a:moveTo>
                    <a:pt x="1055712" y="76519"/>
                  </a:moveTo>
                  <a:lnTo>
                    <a:pt x="1056324" y="76893"/>
                  </a:lnTo>
                  <a:lnTo>
                    <a:pt x="1055025" y="78021"/>
                  </a:lnTo>
                  <a:close/>
                  <a:moveTo>
                    <a:pt x="1062059" y="62654"/>
                  </a:moveTo>
                  <a:lnTo>
                    <a:pt x="1055712" y="76519"/>
                  </a:lnTo>
                  <a:lnTo>
                    <a:pt x="1052829" y="74757"/>
                  </a:lnTo>
                  <a:cubicBezTo>
                    <a:pt x="1050409" y="73689"/>
                    <a:pt x="1047721" y="72621"/>
                    <a:pt x="1047721" y="72621"/>
                  </a:cubicBezTo>
                  <a:cubicBezTo>
                    <a:pt x="1047721" y="72621"/>
                    <a:pt x="1053098" y="68883"/>
                    <a:pt x="1058475" y="65145"/>
                  </a:cubicBezTo>
                  <a:close/>
                  <a:moveTo>
                    <a:pt x="1065388" y="55381"/>
                  </a:moveTo>
                  <a:lnTo>
                    <a:pt x="1069229" y="57669"/>
                  </a:lnTo>
                  <a:cubicBezTo>
                    <a:pt x="1069229" y="57669"/>
                    <a:pt x="1067885" y="58604"/>
                    <a:pt x="1065868" y="60006"/>
                  </a:cubicBezTo>
                  <a:lnTo>
                    <a:pt x="1062059" y="62654"/>
                  </a:lnTo>
                  <a:close/>
                  <a:moveTo>
                    <a:pt x="1071099" y="42904"/>
                  </a:moveTo>
                  <a:lnTo>
                    <a:pt x="1065388" y="55381"/>
                  </a:lnTo>
                  <a:lnTo>
                    <a:pt x="1063852" y="54466"/>
                  </a:lnTo>
                  <a:cubicBezTo>
                    <a:pt x="1061163" y="52864"/>
                    <a:pt x="1058475" y="51262"/>
                    <a:pt x="1058475" y="51262"/>
                  </a:cubicBezTo>
                  <a:cubicBezTo>
                    <a:pt x="1058475" y="51262"/>
                    <a:pt x="1063314" y="48058"/>
                    <a:pt x="1068153" y="44854"/>
                  </a:cubicBezTo>
                  <a:close/>
                  <a:moveTo>
                    <a:pt x="1074008" y="36548"/>
                  </a:moveTo>
                  <a:lnTo>
                    <a:pt x="1077832" y="38446"/>
                  </a:lnTo>
                  <a:lnTo>
                    <a:pt x="1071099" y="42904"/>
                  </a:lnTo>
                  <a:close/>
                  <a:moveTo>
                    <a:pt x="1078262" y="27254"/>
                  </a:moveTo>
                  <a:lnTo>
                    <a:pt x="1074008" y="36548"/>
                  </a:lnTo>
                  <a:lnTo>
                    <a:pt x="1073530" y="36310"/>
                  </a:lnTo>
                  <a:cubicBezTo>
                    <a:pt x="1071380" y="35242"/>
                    <a:pt x="1069229" y="34174"/>
                    <a:pt x="1069229" y="34174"/>
                  </a:cubicBezTo>
                  <a:close/>
                  <a:moveTo>
                    <a:pt x="1082234" y="18577"/>
                  </a:moveTo>
                  <a:lnTo>
                    <a:pt x="1083209" y="19223"/>
                  </a:lnTo>
                  <a:cubicBezTo>
                    <a:pt x="1084822" y="20291"/>
                    <a:pt x="1086435" y="21359"/>
                    <a:pt x="1086435" y="21359"/>
                  </a:cubicBezTo>
                  <a:cubicBezTo>
                    <a:pt x="1086435" y="21359"/>
                    <a:pt x="1082671" y="24029"/>
                    <a:pt x="1078638" y="26966"/>
                  </a:cubicBezTo>
                  <a:lnTo>
                    <a:pt x="1078262" y="27254"/>
                  </a:lnTo>
                  <a:close/>
                  <a:moveTo>
                    <a:pt x="1085360" y="11748"/>
                  </a:moveTo>
                  <a:lnTo>
                    <a:pt x="1082234" y="18577"/>
                  </a:lnTo>
                  <a:lnTo>
                    <a:pt x="1079983" y="17087"/>
                  </a:lnTo>
                  <a:close/>
                  <a:moveTo>
                    <a:pt x="1090737" y="0"/>
                  </a:moveTo>
                  <a:cubicBezTo>
                    <a:pt x="1090737" y="0"/>
                    <a:pt x="1095038" y="2136"/>
                    <a:pt x="1095038" y="2136"/>
                  </a:cubicBezTo>
                  <a:cubicBezTo>
                    <a:pt x="1095038" y="2136"/>
                    <a:pt x="1091274" y="5874"/>
                    <a:pt x="1087511" y="9612"/>
                  </a:cubicBezTo>
                  <a:lnTo>
                    <a:pt x="1085360" y="11748"/>
                  </a:lnTo>
                  <a:close/>
                </a:path>
              </a:pathLst>
            </a:custGeom>
            <a:noFill/>
            <a:ln w="14288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69" name="自由: 形状 168"/>
            <p:cNvSpPr>
              <a:spLocks/>
            </p:cNvSpPr>
            <p:nvPr/>
          </p:nvSpPr>
          <p:spPr bwMode="auto">
            <a:xfrm>
              <a:off x="3649922" y="5262562"/>
              <a:ext cx="2278063" cy="24752"/>
            </a:xfrm>
            <a:custGeom>
              <a:avLst/>
              <a:gdLst>
                <a:gd name="connsiteX0" fmla="*/ 2182813 w 2278063"/>
                <a:gd name="connsiteY0" fmla="*/ 22044 h 24752"/>
                <a:gd name="connsiteX1" fmla="*/ 2185006 w 2278063"/>
                <a:gd name="connsiteY1" fmla="*/ 22044 h 24752"/>
                <a:gd name="connsiteX2" fmla="*/ 2226659 w 2278063"/>
                <a:gd name="connsiteY2" fmla="*/ 22044 h 24752"/>
                <a:gd name="connsiteX3" fmla="*/ 2228851 w 2278063"/>
                <a:gd name="connsiteY3" fmla="*/ 23632 h 24752"/>
                <a:gd name="connsiteX4" fmla="*/ 2182813 w 2278063"/>
                <a:gd name="connsiteY4" fmla="*/ 22044 h 24752"/>
                <a:gd name="connsiteX5" fmla="*/ 1421125 w 2278063"/>
                <a:gd name="connsiteY5" fmla="*/ 21483 h 24752"/>
                <a:gd name="connsiteX6" fmla="*/ 1424825 w 2278063"/>
                <a:gd name="connsiteY6" fmla="*/ 23631 h 24752"/>
                <a:gd name="connsiteX7" fmla="*/ 1419164 w 2278063"/>
                <a:gd name="connsiteY7" fmla="*/ 22866 h 24752"/>
                <a:gd name="connsiteX8" fmla="*/ 1409242 w 2278063"/>
                <a:gd name="connsiteY8" fmla="*/ 21524 h 24752"/>
                <a:gd name="connsiteX9" fmla="*/ 1480230 w 2278063"/>
                <a:gd name="connsiteY9" fmla="*/ 21276 h 24752"/>
                <a:gd name="connsiteX10" fmla="*/ 1480894 w 2278063"/>
                <a:gd name="connsiteY10" fmla="*/ 21590 h 24752"/>
                <a:gd name="connsiteX11" fmla="*/ 1478438 w 2278063"/>
                <a:gd name="connsiteY11" fmla="*/ 21282 h 24752"/>
                <a:gd name="connsiteX12" fmla="*/ 1535622 w 2278063"/>
                <a:gd name="connsiteY12" fmla="*/ 21083 h 24752"/>
                <a:gd name="connsiteX13" fmla="*/ 1536963 w 2278063"/>
                <a:gd name="connsiteY13" fmla="*/ 21590 h 24752"/>
                <a:gd name="connsiteX14" fmla="*/ 1531151 w 2278063"/>
                <a:gd name="connsiteY14" fmla="*/ 21098 h 24752"/>
                <a:gd name="connsiteX15" fmla="*/ 1591546 w 2278063"/>
                <a:gd name="connsiteY15" fmla="*/ 20887 h 24752"/>
                <a:gd name="connsiteX16" fmla="*/ 1593032 w 2278063"/>
                <a:gd name="connsiteY16" fmla="*/ 21590 h 24752"/>
                <a:gd name="connsiteX17" fmla="*/ 1582315 w 2278063"/>
                <a:gd name="connsiteY17" fmla="*/ 20920 h 24752"/>
                <a:gd name="connsiteX18" fmla="*/ 1639869 w 2278063"/>
                <a:gd name="connsiteY18" fmla="*/ 20719 h 24752"/>
                <a:gd name="connsiteX19" fmla="*/ 1642631 w 2278063"/>
                <a:gd name="connsiteY19" fmla="*/ 21590 h 24752"/>
                <a:gd name="connsiteX20" fmla="*/ 1623526 w 2278063"/>
                <a:gd name="connsiteY20" fmla="*/ 20776 h 24752"/>
                <a:gd name="connsiteX21" fmla="*/ 1688424 w 2278063"/>
                <a:gd name="connsiteY21" fmla="*/ 20549 h 24752"/>
                <a:gd name="connsiteX22" fmla="*/ 1690074 w 2278063"/>
                <a:gd name="connsiteY22" fmla="*/ 21590 h 24752"/>
                <a:gd name="connsiteX23" fmla="*/ 1663118 w 2278063"/>
                <a:gd name="connsiteY23" fmla="*/ 21335 h 24752"/>
                <a:gd name="connsiteX24" fmla="*/ 1653117 w 2278063"/>
                <a:gd name="connsiteY24" fmla="*/ 20672 h 24752"/>
                <a:gd name="connsiteX25" fmla="*/ 1722738 w 2278063"/>
                <a:gd name="connsiteY25" fmla="*/ 20429 h 24752"/>
                <a:gd name="connsiteX26" fmla="*/ 1724578 w 2278063"/>
                <a:gd name="connsiteY26" fmla="*/ 21590 h 24752"/>
                <a:gd name="connsiteX27" fmla="*/ 1713256 w 2278063"/>
                <a:gd name="connsiteY27" fmla="*/ 20462 h 24752"/>
                <a:gd name="connsiteX28" fmla="*/ 1752911 w 2278063"/>
                <a:gd name="connsiteY28" fmla="*/ 20324 h 24752"/>
                <a:gd name="connsiteX29" fmla="*/ 1756925 w 2278063"/>
                <a:gd name="connsiteY29" fmla="*/ 21590 h 24752"/>
                <a:gd name="connsiteX30" fmla="*/ 1745140 w 2278063"/>
                <a:gd name="connsiteY30" fmla="*/ 20351 h 24752"/>
                <a:gd name="connsiteX31" fmla="*/ 1816319 w 2278063"/>
                <a:gd name="connsiteY31" fmla="*/ 20102 h 24752"/>
                <a:gd name="connsiteX32" fmla="*/ 1819464 w 2278063"/>
                <a:gd name="connsiteY32" fmla="*/ 21590 h 24752"/>
                <a:gd name="connsiteX33" fmla="*/ 1784960 w 2278063"/>
                <a:gd name="connsiteY33" fmla="*/ 20569 h 24752"/>
                <a:gd name="connsiteX34" fmla="*/ 1774142 w 2278063"/>
                <a:gd name="connsiteY34" fmla="*/ 20249 h 24752"/>
                <a:gd name="connsiteX35" fmla="*/ 1877151 w 2278063"/>
                <a:gd name="connsiteY35" fmla="*/ 19890 h 24752"/>
                <a:gd name="connsiteX36" fmla="*/ 1879846 w 2278063"/>
                <a:gd name="connsiteY36" fmla="*/ 21590 h 24752"/>
                <a:gd name="connsiteX37" fmla="*/ 1845342 w 2278063"/>
                <a:gd name="connsiteY37" fmla="*/ 20314 h 24752"/>
                <a:gd name="connsiteX38" fmla="*/ 1841645 w 2278063"/>
                <a:gd name="connsiteY38" fmla="*/ 20014 h 24752"/>
                <a:gd name="connsiteX39" fmla="*/ 1925675 w 2278063"/>
                <a:gd name="connsiteY39" fmla="*/ 19720 h 24752"/>
                <a:gd name="connsiteX40" fmla="*/ 1931602 w 2278063"/>
                <a:gd name="connsiteY40" fmla="*/ 21590 h 24752"/>
                <a:gd name="connsiteX41" fmla="*/ 1905235 w 2278063"/>
                <a:gd name="connsiteY41" fmla="*/ 19792 h 24752"/>
                <a:gd name="connsiteX42" fmla="*/ 305287 w 2278063"/>
                <a:gd name="connsiteY42" fmla="*/ 19608 h 24752"/>
                <a:gd name="connsiteX43" fmla="*/ 306150 w 2278063"/>
                <a:gd name="connsiteY43" fmla="*/ 20059 h 24752"/>
                <a:gd name="connsiteX44" fmla="*/ 296657 w 2278063"/>
                <a:gd name="connsiteY44" fmla="*/ 19678 h 24752"/>
                <a:gd name="connsiteX45" fmla="*/ 1974732 w 2278063"/>
                <a:gd name="connsiteY45" fmla="*/ 19549 h 24752"/>
                <a:gd name="connsiteX46" fmla="*/ 1981201 w 2278063"/>
                <a:gd name="connsiteY46" fmla="*/ 21590 h 24752"/>
                <a:gd name="connsiteX47" fmla="*/ 1929474 w 2278063"/>
                <a:gd name="connsiteY47" fmla="*/ 19707 h 24752"/>
                <a:gd name="connsiteX48" fmla="*/ 1925132 w 2278063"/>
                <a:gd name="connsiteY48" fmla="*/ 19549 h 24752"/>
                <a:gd name="connsiteX49" fmla="*/ 1929474 w 2278063"/>
                <a:gd name="connsiteY49" fmla="*/ 19707 h 24752"/>
                <a:gd name="connsiteX50" fmla="*/ 1925675 w 2278063"/>
                <a:gd name="connsiteY50" fmla="*/ 19720 h 24752"/>
                <a:gd name="connsiteX51" fmla="*/ 1750456 w 2278063"/>
                <a:gd name="connsiteY51" fmla="*/ 19549 h 24752"/>
                <a:gd name="connsiteX52" fmla="*/ 1774142 w 2278063"/>
                <a:gd name="connsiteY52" fmla="*/ 20249 h 24752"/>
                <a:gd name="connsiteX53" fmla="*/ 1752911 w 2278063"/>
                <a:gd name="connsiteY53" fmla="*/ 20324 h 24752"/>
                <a:gd name="connsiteX54" fmla="*/ 1636162 w 2278063"/>
                <a:gd name="connsiteY54" fmla="*/ 19549 h 24752"/>
                <a:gd name="connsiteX55" fmla="*/ 1653117 w 2278063"/>
                <a:gd name="connsiteY55" fmla="*/ 20672 h 24752"/>
                <a:gd name="connsiteX56" fmla="*/ 1639869 w 2278063"/>
                <a:gd name="connsiteY56" fmla="*/ 20719 h 24752"/>
                <a:gd name="connsiteX57" fmla="*/ 349793 w 2278063"/>
                <a:gd name="connsiteY57" fmla="*/ 19243 h 24752"/>
                <a:gd name="connsiteX58" fmla="*/ 351327 w 2278063"/>
                <a:gd name="connsiteY58" fmla="*/ 20059 h 24752"/>
                <a:gd name="connsiteX59" fmla="*/ 347412 w 2278063"/>
                <a:gd name="connsiteY59" fmla="*/ 19262 h 24752"/>
                <a:gd name="connsiteX60" fmla="*/ 2178706 w 2278063"/>
                <a:gd name="connsiteY60" fmla="*/ 19133 h 24752"/>
                <a:gd name="connsiteX61" fmla="*/ 2208213 w 2278063"/>
                <a:gd name="connsiteY61" fmla="*/ 19927 h 24752"/>
                <a:gd name="connsiteX62" fmla="*/ 2206087 w 2278063"/>
                <a:gd name="connsiteY62" fmla="*/ 19927 h 24752"/>
                <a:gd name="connsiteX63" fmla="*/ 2152920 w 2278063"/>
                <a:gd name="connsiteY63" fmla="*/ 19927 h 24752"/>
                <a:gd name="connsiteX64" fmla="*/ 2150794 w 2278063"/>
                <a:gd name="connsiteY64" fmla="*/ 19927 h 24752"/>
                <a:gd name="connsiteX65" fmla="*/ 2039850 w 2278063"/>
                <a:gd name="connsiteY65" fmla="*/ 19133 h 24752"/>
                <a:gd name="connsiteX66" fmla="*/ 2066749 w 2278063"/>
                <a:gd name="connsiteY66" fmla="*/ 19927 h 24752"/>
                <a:gd name="connsiteX67" fmla="*/ 2062445 w 2278063"/>
                <a:gd name="connsiteY67" fmla="*/ 19927 h 24752"/>
                <a:gd name="connsiteX68" fmla="*/ 2109788 w 2278063"/>
                <a:gd name="connsiteY68" fmla="*/ 22043 h 24752"/>
                <a:gd name="connsiteX69" fmla="*/ 2019406 w 2278063"/>
                <a:gd name="connsiteY69" fmla="*/ 22043 h 24752"/>
                <a:gd name="connsiteX70" fmla="*/ 2012950 w 2278063"/>
                <a:gd name="connsiteY70" fmla="*/ 19927 h 24752"/>
                <a:gd name="connsiteX71" fmla="*/ 2039850 w 2278063"/>
                <a:gd name="connsiteY71" fmla="*/ 19133 h 24752"/>
                <a:gd name="connsiteX72" fmla="*/ 398768 w 2278063"/>
                <a:gd name="connsiteY72" fmla="*/ 18841 h 24752"/>
                <a:gd name="connsiteX73" fmla="*/ 400807 w 2278063"/>
                <a:gd name="connsiteY73" fmla="*/ 20059 h 24752"/>
                <a:gd name="connsiteX74" fmla="*/ 393827 w 2278063"/>
                <a:gd name="connsiteY74" fmla="*/ 18882 h 24752"/>
                <a:gd name="connsiteX75" fmla="*/ 451433 w 2278063"/>
                <a:gd name="connsiteY75" fmla="*/ 18409 h 24752"/>
                <a:gd name="connsiteX76" fmla="*/ 454589 w 2278063"/>
                <a:gd name="connsiteY76" fmla="*/ 20059 h 24752"/>
                <a:gd name="connsiteX77" fmla="*/ 445984 w 2278063"/>
                <a:gd name="connsiteY77" fmla="*/ 18935 h 24752"/>
                <a:gd name="connsiteX78" fmla="*/ 442523 w 2278063"/>
                <a:gd name="connsiteY78" fmla="*/ 18482 h 24752"/>
                <a:gd name="connsiteX79" fmla="*/ 498703 w 2278063"/>
                <a:gd name="connsiteY79" fmla="*/ 18022 h 24752"/>
                <a:gd name="connsiteX80" fmla="*/ 506220 w 2278063"/>
                <a:gd name="connsiteY80" fmla="*/ 22308 h 24752"/>
                <a:gd name="connsiteX81" fmla="*/ 486494 w 2278063"/>
                <a:gd name="connsiteY81" fmla="*/ 18122 h 24752"/>
                <a:gd name="connsiteX82" fmla="*/ 545791 w 2278063"/>
                <a:gd name="connsiteY82" fmla="*/ 17636 h 24752"/>
                <a:gd name="connsiteX83" fmla="*/ 557851 w 2278063"/>
                <a:gd name="connsiteY83" fmla="*/ 24557 h 24752"/>
                <a:gd name="connsiteX84" fmla="*/ 545178 w 2278063"/>
                <a:gd name="connsiteY84" fmla="*/ 23046 h 24752"/>
                <a:gd name="connsiteX85" fmla="*/ 520850 w 2278063"/>
                <a:gd name="connsiteY85" fmla="*/ 17840 h 24752"/>
                <a:gd name="connsiteX86" fmla="*/ 1873376 w 2278063"/>
                <a:gd name="connsiteY86" fmla="*/ 17508 h 24752"/>
                <a:gd name="connsiteX87" fmla="*/ 1901680 w 2278063"/>
                <a:gd name="connsiteY87" fmla="*/ 19549 h 24752"/>
                <a:gd name="connsiteX88" fmla="*/ 1905235 w 2278063"/>
                <a:gd name="connsiteY88" fmla="*/ 19792 h 24752"/>
                <a:gd name="connsiteX89" fmla="*/ 1877151 w 2278063"/>
                <a:gd name="connsiteY89" fmla="*/ 19890 h 24752"/>
                <a:gd name="connsiteX90" fmla="*/ 1810838 w 2278063"/>
                <a:gd name="connsiteY90" fmla="*/ 17508 h 24752"/>
                <a:gd name="connsiteX91" fmla="*/ 1841645 w 2278063"/>
                <a:gd name="connsiteY91" fmla="*/ 20014 h 24752"/>
                <a:gd name="connsiteX92" fmla="*/ 1816319 w 2278063"/>
                <a:gd name="connsiteY92" fmla="*/ 20102 h 24752"/>
                <a:gd name="connsiteX93" fmla="*/ 1718108 w 2278063"/>
                <a:gd name="connsiteY93" fmla="*/ 17508 h 24752"/>
                <a:gd name="connsiteX94" fmla="*/ 1745140 w 2278063"/>
                <a:gd name="connsiteY94" fmla="*/ 20351 h 24752"/>
                <a:gd name="connsiteX95" fmla="*/ 1722738 w 2278063"/>
                <a:gd name="connsiteY95" fmla="*/ 20429 h 24752"/>
                <a:gd name="connsiteX96" fmla="*/ 1683604 w 2278063"/>
                <a:gd name="connsiteY96" fmla="*/ 17508 h 24752"/>
                <a:gd name="connsiteX97" fmla="*/ 1713256 w 2278063"/>
                <a:gd name="connsiteY97" fmla="*/ 20462 h 24752"/>
                <a:gd name="connsiteX98" fmla="*/ 1688424 w 2278063"/>
                <a:gd name="connsiteY98" fmla="*/ 20549 h 24752"/>
                <a:gd name="connsiteX99" fmla="*/ 1584406 w 2278063"/>
                <a:gd name="connsiteY99" fmla="*/ 17508 h 24752"/>
                <a:gd name="connsiteX100" fmla="*/ 1612710 w 2278063"/>
                <a:gd name="connsiteY100" fmla="*/ 20314 h 24752"/>
                <a:gd name="connsiteX101" fmla="*/ 1623526 w 2278063"/>
                <a:gd name="connsiteY101" fmla="*/ 20776 h 24752"/>
                <a:gd name="connsiteX102" fmla="*/ 1591546 w 2278063"/>
                <a:gd name="connsiteY102" fmla="*/ 20887 h 24752"/>
                <a:gd name="connsiteX103" fmla="*/ 1526180 w 2278063"/>
                <a:gd name="connsiteY103" fmla="*/ 17508 h 24752"/>
                <a:gd name="connsiteX104" fmla="*/ 1560415 w 2278063"/>
                <a:gd name="connsiteY104" fmla="*/ 19549 h 24752"/>
                <a:gd name="connsiteX105" fmla="*/ 1582315 w 2278063"/>
                <a:gd name="connsiteY105" fmla="*/ 20920 h 24752"/>
                <a:gd name="connsiteX106" fmla="*/ 1535622 w 2278063"/>
                <a:gd name="connsiteY106" fmla="*/ 21083 h 24752"/>
                <a:gd name="connsiteX107" fmla="*/ 1472268 w 2278063"/>
                <a:gd name="connsiteY107" fmla="*/ 17508 h 24752"/>
                <a:gd name="connsiteX108" fmla="*/ 1503807 w 2278063"/>
                <a:gd name="connsiteY108" fmla="*/ 18784 h 24752"/>
                <a:gd name="connsiteX109" fmla="*/ 1531151 w 2278063"/>
                <a:gd name="connsiteY109" fmla="*/ 21098 h 24752"/>
                <a:gd name="connsiteX110" fmla="*/ 1480230 w 2278063"/>
                <a:gd name="connsiteY110" fmla="*/ 21276 h 24752"/>
                <a:gd name="connsiteX111" fmla="*/ 1379538 w 2278063"/>
                <a:gd name="connsiteY111" fmla="*/ 17508 h 24752"/>
                <a:gd name="connsiteX112" fmla="*/ 1409242 w 2278063"/>
                <a:gd name="connsiteY112" fmla="*/ 21524 h 24752"/>
                <a:gd name="connsiteX113" fmla="*/ 1390321 w 2278063"/>
                <a:gd name="connsiteY113" fmla="*/ 21590 h 24752"/>
                <a:gd name="connsiteX114" fmla="*/ 1379538 w 2278063"/>
                <a:gd name="connsiteY114" fmla="*/ 17508 h 24752"/>
                <a:gd name="connsiteX115" fmla="*/ 597768 w 2278063"/>
                <a:gd name="connsiteY115" fmla="*/ 17210 h 24752"/>
                <a:gd name="connsiteX116" fmla="*/ 598725 w 2278063"/>
                <a:gd name="connsiteY116" fmla="*/ 17810 h 24752"/>
                <a:gd name="connsiteX117" fmla="*/ 609482 w 2278063"/>
                <a:gd name="connsiteY117" fmla="*/ 24557 h 24752"/>
                <a:gd name="connsiteX118" fmla="*/ 574283 w 2278063"/>
                <a:gd name="connsiteY118" fmla="*/ 17402 h 24752"/>
                <a:gd name="connsiteX119" fmla="*/ 0 w 2278063"/>
                <a:gd name="connsiteY119" fmla="*/ 17137 h 24752"/>
                <a:gd name="connsiteX120" fmla="*/ 20429 w 2278063"/>
                <a:gd name="connsiteY120" fmla="*/ 18219 h 24752"/>
                <a:gd name="connsiteX121" fmla="*/ 6451 w 2278063"/>
                <a:gd name="connsiteY121" fmla="*/ 19302 h 24752"/>
                <a:gd name="connsiteX122" fmla="*/ 0 w 2278063"/>
                <a:gd name="connsiteY122" fmla="*/ 17137 h 24752"/>
                <a:gd name="connsiteX123" fmla="*/ 36269 w 2278063"/>
                <a:gd name="connsiteY123" fmla="*/ 16993 h 24752"/>
                <a:gd name="connsiteX124" fmla="*/ 40857 w 2278063"/>
                <a:gd name="connsiteY124" fmla="*/ 19302 h 24752"/>
                <a:gd name="connsiteX125" fmla="*/ 20429 w 2278063"/>
                <a:gd name="connsiteY125" fmla="*/ 18219 h 24752"/>
                <a:gd name="connsiteX126" fmla="*/ 652649 w 2278063"/>
                <a:gd name="connsiteY126" fmla="*/ 16760 h 24752"/>
                <a:gd name="connsiteX127" fmla="*/ 663264 w 2278063"/>
                <a:gd name="connsiteY127" fmla="*/ 22308 h 24752"/>
                <a:gd name="connsiteX128" fmla="*/ 624810 w 2278063"/>
                <a:gd name="connsiteY128" fmla="*/ 17529 h 24752"/>
                <a:gd name="connsiteX129" fmla="*/ 621863 w 2278063"/>
                <a:gd name="connsiteY129" fmla="*/ 17012 h 24752"/>
                <a:gd name="connsiteX130" fmla="*/ 684420 w 2278063"/>
                <a:gd name="connsiteY130" fmla="*/ 16499 h 24752"/>
                <a:gd name="connsiteX131" fmla="*/ 695533 w 2278063"/>
                <a:gd name="connsiteY131" fmla="*/ 22308 h 24752"/>
                <a:gd name="connsiteX132" fmla="*/ 688273 w 2278063"/>
                <a:gd name="connsiteY132" fmla="*/ 20622 h 24752"/>
                <a:gd name="connsiteX133" fmla="*/ 671001 w 2278063"/>
                <a:gd name="connsiteY133" fmla="*/ 16609 h 24752"/>
                <a:gd name="connsiteX134" fmla="*/ 723507 w 2278063"/>
                <a:gd name="connsiteY134" fmla="*/ 16179 h 24752"/>
                <a:gd name="connsiteX135" fmla="*/ 734256 w 2278063"/>
                <a:gd name="connsiteY135" fmla="*/ 22308 h 24752"/>
                <a:gd name="connsiteX136" fmla="*/ 705640 w 2278063"/>
                <a:gd name="connsiteY136" fmla="*/ 16325 h 24752"/>
                <a:gd name="connsiteX137" fmla="*/ 780608 w 2278063"/>
                <a:gd name="connsiteY137" fmla="*/ 15710 h 24752"/>
                <a:gd name="connsiteX138" fmla="*/ 794492 w 2278063"/>
                <a:gd name="connsiteY138" fmla="*/ 22308 h 24752"/>
                <a:gd name="connsiteX139" fmla="*/ 754786 w 2278063"/>
                <a:gd name="connsiteY139" fmla="*/ 15922 h 24752"/>
                <a:gd name="connsiteX140" fmla="*/ 816476 w 2278063"/>
                <a:gd name="connsiteY140" fmla="*/ 15416 h 24752"/>
                <a:gd name="connsiteX141" fmla="*/ 818157 w 2278063"/>
                <a:gd name="connsiteY141" fmla="*/ 16405 h 24752"/>
                <a:gd name="connsiteX142" fmla="*/ 831064 w 2278063"/>
                <a:gd name="connsiteY142" fmla="*/ 22308 h 24752"/>
                <a:gd name="connsiteX143" fmla="*/ 800946 w 2278063"/>
                <a:gd name="connsiteY143" fmla="*/ 15842 h 24752"/>
                <a:gd name="connsiteX144" fmla="*/ 799156 w 2278063"/>
                <a:gd name="connsiteY144" fmla="*/ 15558 h 24752"/>
                <a:gd name="connsiteX145" fmla="*/ 854626 w 2278063"/>
                <a:gd name="connsiteY145" fmla="*/ 15103 h 24752"/>
                <a:gd name="connsiteX146" fmla="*/ 857955 w 2278063"/>
                <a:gd name="connsiteY146" fmla="*/ 16686 h 24752"/>
                <a:gd name="connsiteX147" fmla="*/ 869787 w 2278063"/>
                <a:gd name="connsiteY147" fmla="*/ 22308 h 24752"/>
                <a:gd name="connsiteX148" fmla="*/ 861720 w 2278063"/>
                <a:gd name="connsiteY148" fmla="*/ 20622 h 24752"/>
                <a:gd name="connsiteX149" fmla="*/ 836057 w 2278063"/>
                <a:gd name="connsiteY149" fmla="*/ 15256 h 24752"/>
                <a:gd name="connsiteX150" fmla="*/ 914378 w 2278063"/>
                <a:gd name="connsiteY150" fmla="*/ 14614 h 24752"/>
                <a:gd name="connsiteX151" fmla="*/ 927872 w 2278063"/>
                <a:gd name="connsiteY151" fmla="*/ 22308 h 24752"/>
                <a:gd name="connsiteX152" fmla="*/ 886998 w 2278063"/>
                <a:gd name="connsiteY152" fmla="*/ 15842 h 24752"/>
                <a:gd name="connsiteX153" fmla="*/ 881279 w 2278063"/>
                <a:gd name="connsiteY153" fmla="*/ 14885 h 24752"/>
                <a:gd name="connsiteX154" fmla="*/ 70945 w 2278063"/>
                <a:gd name="connsiteY154" fmla="*/ 14307 h 24752"/>
                <a:gd name="connsiteX155" fmla="*/ 81713 w 2278063"/>
                <a:gd name="connsiteY155" fmla="*/ 21466 h 24752"/>
                <a:gd name="connsiteX156" fmla="*/ 69046 w 2278063"/>
                <a:gd name="connsiteY156" fmla="*/ 19335 h 24752"/>
                <a:gd name="connsiteX157" fmla="*/ 54743 w 2278063"/>
                <a:gd name="connsiteY157" fmla="*/ 15562 h 24752"/>
                <a:gd name="connsiteX158" fmla="*/ 958915 w 2278063"/>
                <a:gd name="connsiteY158" fmla="*/ 14248 h 24752"/>
                <a:gd name="connsiteX159" fmla="*/ 961217 w 2278063"/>
                <a:gd name="connsiteY159" fmla="*/ 15561 h 24752"/>
                <a:gd name="connsiteX160" fmla="*/ 973049 w 2278063"/>
                <a:gd name="connsiteY160" fmla="*/ 22308 h 24752"/>
                <a:gd name="connsiteX161" fmla="*/ 964444 w 2278063"/>
                <a:gd name="connsiteY161" fmla="*/ 20622 h 24752"/>
                <a:gd name="connsiteX162" fmla="*/ 933014 w 2278063"/>
                <a:gd name="connsiteY162" fmla="*/ 14461 h 24752"/>
                <a:gd name="connsiteX163" fmla="*/ 994159 w 2278063"/>
                <a:gd name="connsiteY163" fmla="*/ 13959 h 24752"/>
                <a:gd name="connsiteX164" fmla="*/ 998058 w 2278063"/>
                <a:gd name="connsiteY164" fmla="*/ 16405 h 24752"/>
                <a:gd name="connsiteX165" fmla="*/ 1011772 w 2278063"/>
                <a:gd name="connsiteY165" fmla="*/ 22308 h 24752"/>
                <a:gd name="connsiteX166" fmla="*/ 980579 w 2278063"/>
                <a:gd name="connsiteY166" fmla="*/ 14718 h 24752"/>
                <a:gd name="connsiteX167" fmla="*/ 977301 w 2278063"/>
                <a:gd name="connsiteY167" fmla="*/ 14098 h 24752"/>
                <a:gd name="connsiteX168" fmla="*/ 1027965 w 2278063"/>
                <a:gd name="connsiteY168" fmla="*/ 13682 h 24752"/>
                <a:gd name="connsiteX169" fmla="*/ 1032209 w 2278063"/>
                <a:gd name="connsiteY169" fmla="*/ 16405 h 24752"/>
                <a:gd name="connsiteX170" fmla="*/ 1044041 w 2278063"/>
                <a:gd name="connsiteY170" fmla="*/ 22308 h 24752"/>
                <a:gd name="connsiteX171" fmla="*/ 1014999 w 2278063"/>
                <a:gd name="connsiteY171" fmla="*/ 16405 h 24752"/>
                <a:gd name="connsiteX172" fmla="*/ 1006238 w 2278063"/>
                <a:gd name="connsiteY172" fmla="*/ 13860 h 24752"/>
                <a:gd name="connsiteX173" fmla="*/ 1057646 w 2278063"/>
                <a:gd name="connsiteY173" fmla="*/ 13439 h 24752"/>
                <a:gd name="connsiteX174" fmla="*/ 1064479 w 2278063"/>
                <a:gd name="connsiteY174" fmla="*/ 16686 h 24752"/>
                <a:gd name="connsiteX175" fmla="*/ 1076311 w 2278063"/>
                <a:gd name="connsiteY175" fmla="*/ 22308 h 24752"/>
                <a:gd name="connsiteX176" fmla="*/ 1048344 w 2278063"/>
                <a:gd name="connsiteY176" fmla="*/ 16405 h 24752"/>
                <a:gd name="connsiteX177" fmla="*/ 1038010 w 2278063"/>
                <a:gd name="connsiteY177" fmla="*/ 13600 h 24752"/>
                <a:gd name="connsiteX178" fmla="*/ 1105914 w 2278063"/>
                <a:gd name="connsiteY178" fmla="*/ 13043 h 24752"/>
                <a:gd name="connsiteX179" fmla="*/ 1112883 w 2278063"/>
                <a:gd name="connsiteY179" fmla="*/ 16686 h 24752"/>
                <a:gd name="connsiteX180" fmla="*/ 1123639 w 2278063"/>
                <a:gd name="connsiteY180" fmla="*/ 22308 h 24752"/>
                <a:gd name="connsiteX181" fmla="*/ 1088950 w 2278063"/>
                <a:gd name="connsiteY181" fmla="*/ 15842 h 24752"/>
                <a:gd name="connsiteX182" fmla="*/ 1075488 w 2278063"/>
                <a:gd name="connsiteY182" fmla="*/ 13293 h 24752"/>
                <a:gd name="connsiteX183" fmla="*/ 1152811 w 2278063"/>
                <a:gd name="connsiteY183" fmla="*/ 12659 h 24752"/>
                <a:gd name="connsiteX184" fmla="*/ 1161287 w 2278063"/>
                <a:gd name="connsiteY184" fmla="*/ 16686 h 24752"/>
                <a:gd name="connsiteX185" fmla="*/ 1173119 w 2278063"/>
                <a:gd name="connsiteY185" fmla="*/ 22308 h 24752"/>
                <a:gd name="connsiteX186" fmla="*/ 1137623 w 2278063"/>
                <a:gd name="connsiteY186" fmla="*/ 15842 h 24752"/>
                <a:gd name="connsiteX187" fmla="*/ 1116204 w 2278063"/>
                <a:gd name="connsiteY187" fmla="*/ 12959 h 24752"/>
                <a:gd name="connsiteX188" fmla="*/ 1207837 w 2278063"/>
                <a:gd name="connsiteY188" fmla="*/ 12207 h 24752"/>
                <a:gd name="connsiteX189" fmla="*/ 1218027 w 2278063"/>
                <a:gd name="connsiteY189" fmla="*/ 16967 h 24752"/>
                <a:gd name="connsiteX190" fmla="*/ 1229052 w 2278063"/>
                <a:gd name="connsiteY190" fmla="*/ 24557 h 24752"/>
                <a:gd name="connsiteX191" fmla="*/ 1190060 w 2278063"/>
                <a:gd name="connsiteY191" fmla="*/ 16967 h 24752"/>
                <a:gd name="connsiteX192" fmla="*/ 1160020 w 2278063"/>
                <a:gd name="connsiteY192" fmla="*/ 12599 h 24752"/>
                <a:gd name="connsiteX193" fmla="*/ 103360 w 2278063"/>
                <a:gd name="connsiteY193" fmla="*/ 11797 h 24752"/>
                <a:gd name="connsiteX194" fmla="*/ 118269 w 2278063"/>
                <a:gd name="connsiteY194" fmla="*/ 19302 h 24752"/>
                <a:gd name="connsiteX195" fmla="*/ 108156 w 2278063"/>
                <a:gd name="connsiteY195" fmla="*/ 17238 h 24752"/>
                <a:gd name="connsiteX196" fmla="*/ 91996 w 2278063"/>
                <a:gd name="connsiteY196" fmla="*/ 12677 h 24752"/>
                <a:gd name="connsiteX197" fmla="*/ 1266668 w 2278063"/>
                <a:gd name="connsiteY197" fmla="*/ 11725 h 24752"/>
                <a:gd name="connsiteX198" fmla="*/ 1274498 w 2278063"/>
                <a:gd name="connsiteY198" fmla="*/ 16686 h 24752"/>
                <a:gd name="connsiteX199" fmla="*/ 1284985 w 2278063"/>
                <a:gd name="connsiteY199" fmla="*/ 22308 h 24752"/>
                <a:gd name="connsiteX200" fmla="*/ 1245187 w 2278063"/>
                <a:gd name="connsiteY200" fmla="*/ 14999 h 24752"/>
                <a:gd name="connsiteX201" fmla="*/ 1225477 w 2278063"/>
                <a:gd name="connsiteY201" fmla="*/ 12063 h 24752"/>
                <a:gd name="connsiteX202" fmla="*/ 1401103 w 2278063"/>
                <a:gd name="connsiteY202" fmla="*/ 11384 h 24752"/>
                <a:gd name="connsiteX203" fmla="*/ 1440190 w 2278063"/>
                <a:gd name="connsiteY203" fmla="*/ 16487 h 24752"/>
                <a:gd name="connsiteX204" fmla="*/ 1478438 w 2278063"/>
                <a:gd name="connsiteY204" fmla="*/ 21282 h 24752"/>
                <a:gd name="connsiteX205" fmla="*/ 1421125 w 2278063"/>
                <a:gd name="connsiteY205" fmla="*/ 21483 h 24752"/>
                <a:gd name="connsiteX206" fmla="*/ 1412964 w 2278063"/>
                <a:gd name="connsiteY206" fmla="*/ 16742 h 24752"/>
                <a:gd name="connsiteX207" fmla="*/ 1401103 w 2278063"/>
                <a:gd name="connsiteY207" fmla="*/ 11384 h 24752"/>
                <a:gd name="connsiteX208" fmla="*/ 1313546 w 2278063"/>
                <a:gd name="connsiteY208" fmla="*/ 11341 h 24752"/>
                <a:gd name="connsiteX209" fmla="*/ 1325591 w 2278063"/>
                <a:gd name="connsiteY209" fmla="*/ 16967 h 24752"/>
                <a:gd name="connsiteX210" fmla="*/ 1336616 w 2278063"/>
                <a:gd name="connsiteY210" fmla="*/ 24557 h 24752"/>
                <a:gd name="connsiteX211" fmla="*/ 1301120 w 2278063"/>
                <a:gd name="connsiteY211" fmla="*/ 16967 h 24752"/>
                <a:gd name="connsiteX212" fmla="*/ 1269465 w 2278063"/>
                <a:gd name="connsiteY212" fmla="*/ 11702 h 24752"/>
                <a:gd name="connsiteX213" fmla="*/ 1347373 w 2278063"/>
                <a:gd name="connsiteY213" fmla="*/ 11063 h 24752"/>
                <a:gd name="connsiteX214" fmla="*/ 1373188 w 2278063"/>
                <a:gd name="connsiteY214" fmla="*/ 24557 h 24752"/>
                <a:gd name="connsiteX215" fmla="*/ 1322062 w 2278063"/>
                <a:gd name="connsiteY215" fmla="*/ 12539 h 24752"/>
                <a:gd name="connsiteX216" fmla="*/ 1314610 w 2278063"/>
                <a:gd name="connsiteY216" fmla="*/ 11332 h 24752"/>
                <a:gd name="connsiteX217" fmla="*/ 1312952 w 2278063"/>
                <a:gd name="connsiteY217" fmla="*/ 11063 h 24752"/>
                <a:gd name="connsiteX218" fmla="*/ 1314610 w 2278063"/>
                <a:gd name="connsiteY218" fmla="*/ 11332 h 24752"/>
                <a:gd name="connsiteX219" fmla="*/ 1313546 w 2278063"/>
                <a:gd name="connsiteY219" fmla="*/ 11341 h 24752"/>
                <a:gd name="connsiteX220" fmla="*/ 1265624 w 2278063"/>
                <a:gd name="connsiteY220" fmla="*/ 11063 h 24752"/>
                <a:gd name="connsiteX221" fmla="*/ 1269465 w 2278063"/>
                <a:gd name="connsiteY221" fmla="*/ 11702 h 24752"/>
                <a:gd name="connsiteX222" fmla="*/ 1266668 w 2278063"/>
                <a:gd name="connsiteY222" fmla="*/ 11725 h 24752"/>
                <a:gd name="connsiteX223" fmla="*/ 1149454 w 2278063"/>
                <a:gd name="connsiteY223" fmla="*/ 11063 h 24752"/>
                <a:gd name="connsiteX224" fmla="*/ 1160020 w 2278063"/>
                <a:gd name="connsiteY224" fmla="*/ 12599 h 24752"/>
                <a:gd name="connsiteX225" fmla="*/ 1152811 w 2278063"/>
                <a:gd name="connsiteY225" fmla="*/ 12659 h 24752"/>
                <a:gd name="connsiteX226" fmla="*/ 1102126 w 2278063"/>
                <a:gd name="connsiteY226" fmla="*/ 11063 h 24752"/>
                <a:gd name="connsiteX227" fmla="*/ 1116204 w 2278063"/>
                <a:gd name="connsiteY227" fmla="*/ 12959 h 24752"/>
                <a:gd name="connsiteX228" fmla="*/ 1105914 w 2278063"/>
                <a:gd name="connsiteY228" fmla="*/ 13043 h 24752"/>
                <a:gd name="connsiteX229" fmla="*/ 1052647 w 2278063"/>
                <a:gd name="connsiteY229" fmla="*/ 11063 h 24752"/>
                <a:gd name="connsiteX230" fmla="*/ 1064647 w 2278063"/>
                <a:gd name="connsiteY230" fmla="*/ 11239 h 24752"/>
                <a:gd name="connsiteX231" fmla="*/ 1075488 w 2278063"/>
                <a:gd name="connsiteY231" fmla="*/ 13293 h 24752"/>
                <a:gd name="connsiteX232" fmla="*/ 1057646 w 2278063"/>
                <a:gd name="connsiteY232" fmla="*/ 13439 h 24752"/>
                <a:gd name="connsiteX233" fmla="*/ 846123 w 2278063"/>
                <a:gd name="connsiteY233" fmla="*/ 11063 h 24752"/>
                <a:gd name="connsiteX234" fmla="*/ 859501 w 2278063"/>
                <a:gd name="connsiteY234" fmla="*/ 11239 h 24752"/>
                <a:gd name="connsiteX235" fmla="*/ 881279 w 2278063"/>
                <a:gd name="connsiteY235" fmla="*/ 14885 h 24752"/>
                <a:gd name="connsiteX236" fmla="*/ 854626 w 2278063"/>
                <a:gd name="connsiteY236" fmla="*/ 15103 h 24752"/>
                <a:gd name="connsiteX237" fmla="*/ 770828 w 2278063"/>
                <a:gd name="connsiteY237" fmla="*/ 11063 h 24752"/>
                <a:gd name="connsiteX238" fmla="*/ 799156 w 2278063"/>
                <a:gd name="connsiteY238" fmla="*/ 15558 h 24752"/>
                <a:gd name="connsiteX239" fmla="*/ 780608 w 2278063"/>
                <a:gd name="connsiteY239" fmla="*/ 15710 h 24752"/>
                <a:gd name="connsiteX240" fmla="*/ 773786 w 2278063"/>
                <a:gd name="connsiteY240" fmla="*/ 12469 h 24752"/>
                <a:gd name="connsiteX241" fmla="*/ 770828 w 2278063"/>
                <a:gd name="connsiteY241" fmla="*/ 11063 h 24752"/>
                <a:gd name="connsiteX242" fmla="*/ 587969 w 2278063"/>
                <a:gd name="connsiteY242" fmla="*/ 11063 h 24752"/>
                <a:gd name="connsiteX243" fmla="*/ 621863 w 2278063"/>
                <a:gd name="connsiteY243" fmla="*/ 17012 h 24752"/>
                <a:gd name="connsiteX244" fmla="*/ 597768 w 2278063"/>
                <a:gd name="connsiteY244" fmla="*/ 17210 h 24752"/>
                <a:gd name="connsiteX245" fmla="*/ 385748 w 2278063"/>
                <a:gd name="connsiteY245" fmla="*/ 11063 h 24752"/>
                <a:gd name="connsiteX246" fmla="*/ 442523 w 2278063"/>
                <a:gd name="connsiteY246" fmla="*/ 18482 h 24752"/>
                <a:gd name="connsiteX247" fmla="*/ 398768 w 2278063"/>
                <a:gd name="connsiteY247" fmla="*/ 18841 h 24752"/>
                <a:gd name="connsiteX248" fmla="*/ 393277 w 2278063"/>
                <a:gd name="connsiteY248" fmla="*/ 15561 h 24752"/>
                <a:gd name="connsiteX249" fmla="*/ 385748 w 2278063"/>
                <a:gd name="connsiteY249" fmla="*/ 11063 h 24752"/>
                <a:gd name="connsiteX250" fmla="*/ 288940 w 2278063"/>
                <a:gd name="connsiteY250" fmla="*/ 11063 h 24752"/>
                <a:gd name="connsiteX251" fmla="*/ 320940 w 2278063"/>
                <a:gd name="connsiteY251" fmla="*/ 13875 h 24752"/>
                <a:gd name="connsiteX252" fmla="*/ 347412 w 2278063"/>
                <a:gd name="connsiteY252" fmla="*/ 19262 h 24752"/>
                <a:gd name="connsiteX253" fmla="*/ 305287 w 2278063"/>
                <a:gd name="connsiteY253" fmla="*/ 19608 h 24752"/>
                <a:gd name="connsiteX254" fmla="*/ 297545 w 2278063"/>
                <a:gd name="connsiteY254" fmla="*/ 15561 h 24752"/>
                <a:gd name="connsiteX255" fmla="*/ 288940 w 2278063"/>
                <a:gd name="connsiteY255" fmla="*/ 11063 h 24752"/>
                <a:gd name="connsiteX256" fmla="*/ 1217825 w 2278063"/>
                <a:gd name="connsiteY256" fmla="*/ 10923 h 24752"/>
                <a:gd name="connsiteX257" fmla="*/ 1225477 w 2278063"/>
                <a:gd name="connsiteY257" fmla="*/ 12063 h 24752"/>
                <a:gd name="connsiteX258" fmla="*/ 1207837 w 2278063"/>
                <a:gd name="connsiteY258" fmla="*/ 12207 h 24752"/>
                <a:gd name="connsiteX259" fmla="*/ 1205388 w 2278063"/>
                <a:gd name="connsiteY259" fmla="*/ 11063 h 24752"/>
                <a:gd name="connsiteX260" fmla="*/ 1217825 w 2278063"/>
                <a:gd name="connsiteY260" fmla="*/ 10923 h 24752"/>
                <a:gd name="connsiteX261" fmla="*/ 1020377 w 2278063"/>
                <a:gd name="connsiteY261" fmla="*/ 8814 h 24752"/>
                <a:gd name="connsiteX262" fmla="*/ 1038010 w 2278063"/>
                <a:gd name="connsiteY262" fmla="*/ 13600 h 24752"/>
                <a:gd name="connsiteX263" fmla="*/ 1027965 w 2278063"/>
                <a:gd name="connsiteY263" fmla="*/ 13682 h 24752"/>
                <a:gd name="connsiteX264" fmla="*/ 985957 w 2278063"/>
                <a:gd name="connsiteY264" fmla="*/ 8814 h 24752"/>
                <a:gd name="connsiteX265" fmla="*/ 995032 w 2278063"/>
                <a:gd name="connsiteY265" fmla="*/ 10606 h 24752"/>
                <a:gd name="connsiteX266" fmla="*/ 1006238 w 2278063"/>
                <a:gd name="connsiteY266" fmla="*/ 13860 h 24752"/>
                <a:gd name="connsiteX267" fmla="*/ 994159 w 2278063"/>
                <a:gd name="connsiteY267" fmla="*/ 13959 h 24752"/>
                <a:gd name="connsiteX268" fmla="*/ 949385 w 2278063"/>
                <a:gd name="connsiteY268" fmla="*/ 8814 h 24752"/>
                <a:gd name="connsiteX269" fmla="*/ 977301 w 2278063"/>
                <a:gd name="connsiteY269" fmla="*/ 14098 h 24752"/>
                <a:gd name="connsiteX270" fmla="*/ 958915 w 2278063"/>
                <a:gd name="connsiteY270" fmla="*/ 14248 h 24752"/>
                <a:gd name="connsiteX271" fmla="*/ 904208 w 2278063"/>
                <a:gd name="connsiteY271" fmla="*/ 8814 h 24752"/>
                <a:gd name="connsiteX272" fmla="*/ 933014 w 2278063"/>
                <a:gd name="connsiteY272" fmla="*/ 14461 h 24752"/>
                <a:gd name="connsiteX273" fmla="*/ 914378 w 2278063"/>
                <a:gd name="connsiteY273" fmla="*/ 14614 h 24752"/>
                <a:gd name="connsiteX274" fmla="*/ 907166 w 2278063"/>
                <a:gd name="connsiteY274" fmla="*/ 10501 h 24752"/>
                <a:gd name="connsiteX275" fmla="*/ 904208 w 2278063"/>
                <a:gd name="connsiteY275" fmla="*/ 8814 h 24752"/>
                <a:gd name="connsiteX276" fmla="*/ 805249 w 2278063"/>
                <a:gd name="connsiteY276" fmla="*/ 8814 h 24752"/>
                <a:gd name="connsiteX277" fmla="*/ 836057 w 2278063"/>
                <a:gd name="connsiteY277" fmla="*/ 15256 h 24752"/>
                <a:gd name="connsiteX278" fmla="*/ 816476 w 2278063"/>
                <a:gd name="connsiteY278" fmla="*/ 15416 h 24752"/>
                <a:gd name="connsiteX279" fmla="*/ 710592 w 2278063"/>
                <a:gd name="connsiteY279" fmla="*/ 8814 h 24752"/>
                <a:gd name="connsiteX280" fmla="*/ 752542 w 2278063"/>
                <a:gd name="connsiteY280" fmla="*/ 15561 h 24752"/>
                <a:gd name="connsiteX281" fmla="*/ 754786 w 2278063"/>
                <a:gd name="connsiteY281" fmla="*/ 15922 h 24752"/>
                <a:gd name="connsiteX282" fmla="*/ 723507 w 2278063"/>
                <a:gd name="connsiteY282" fmla="*/ 16179 h 24752"/>
                <a:gd name="connsiteX283" fmla="*/ 722424 w 2278063"/>
                <a:gd name="connsiteY283" fmla="*/ 15561 h 24752"/>
                <a:gd name="connsiteX284" fmla="*/ 710592 w 2278063"/>
                <a:gd name="connsiteY284" fmla="*/ 8814 h 24752"/>
                <a:gd name="connsiteX285" fmla="*/ 669718 w 2278063"/>
                <a:gd name="connsiteY285" fmla="*/ 8814 h 24752"/>
                <a:gd name="connsiteX286" fmla="*/ 701987 w 2278063"/>
                <a:gd name="connsiteY286" fmla="*/ 15561 h 24752"/>
                <a:gd name="connsiteX287" fmla="*/ 705640 w 2278063"/>
                <a:gd name="connsiteY287" fmla="*/ 16325 h 24752"/>
                <a:gd name="connsiteX288" fmla="*/ 684420 w 2278063"/>
                <a:gd name="connsiteY288" fmla="*/ 16499 h 24752"/>
                <a:gd name="connsiteX289" fmla="*/ 682626 w 2278063"/>
                <a:gd name="connsiteY289" fmla="*/ 15561 h 24752"/>
                <a:gd name="connsiteX290" fmla="*/ 669718 w 2278063"/>
                <a:gd name="connsiteY290" fmla="*/ 8814 h 24752"/>
                <a:gd name="connsiteX291" fmla="*/ 637448 w 2278063"/>
                <a:gd name="connsiteY291" fmla="*/ 8814 h 24752"/>
                <a:gd name="connsiteX292" fmla="*/ 671001 w 2278063"/>
                <a:gd name="connsiteY292" fmla="*/ 16609 h 24752"/>
                <a:gd name="connsiteX293" fmla="*/ 652649 w 2278063"/>
                <a:gd name="connsiteY293" fmla="*/ 16760 h 24752"/>
                <a:gd name="connsiteX294" fmla="*/ 640675 w 2278063"/>
                <a:gd name="connsiteY294" fmla="*/ 10501 h 24752"/>
                <a:gd name="connsiteX295" fmla="*/ 637448 w 2278063"/>
                <a:gd name="connsiteY295" fmla="*/ 8814 h 24752"/>
                <a:gd name="connsiteX296" fmla="*/ 532035 w 2278063"/>
                <a:gd name="connsiteY296" fmla="*/ 8814 h 24752"/>
                <a:gd name="connsiteX297" fmla="*/ 570759 w 2278063"/>
                <a:gd name="connsiteY297" fmla="*/ 16686 h 24752"/>
                <a:gd name="connsiteX298" fmla="*/ 574283 w 2278063"/>
                <a:gd name="connsiteY298" fmla="*/ 17402 h 24752"/>
                <a:gd name="connsiteX299" fmla="*/ 545791 w 2278063"/>
                <a:gd name="connsiteY299" fmla="*/ 17636 h 24752"/>
                <a:gd name="connsiteX300" fmla="*/ 544136 w 2278063"/>
                <a:gd name="connsiteY300" fmla="*/ 16686 h 24752"/>
                <a:gd name="connsiteX301" fmla="*/ 532035 w 2278063"/>
                <a:gd name="connsiteY301" fmla="*/ 8814 h 24752"/>
                <a:gd name="connsiteX302" fmla="*/ 482556 w 2278063"/>
                <a:gd name="connsiteY302" fmla="*/ 8814 h 24752"/>
                <a:gd name="connsiteX303" fmla="*/ 519397 w 2278063"/>
                <a:gd name="connsiteY303" fmla="*/ 17529 h 24752"/>
                <a:gd name="connsiteX304" fmla="*/ 520850 w 2278063"/>
                <a:gd name="connsiteY304" fmla="*/ 17840 h 24752"/>
                <a:gd name="connsiteX305" fmla="*/ 498703 w 2278063"/>
                <a:gd name="connsiteY305" fmla="*/ 18022 h 24752"/>
                <a:gd name="connsiteX306" fmla="*/ 485514 w 2278063"/>
                <a:gd name="connsiteY306" fmla="*/ 10501 h 24752"/>
                <a:gd name="connsiteX307" fmla="*/ 482556 w 2278063"/>
                <a:gd name="connsiteY307" fmla="*/ 8814 h 24752"/>
                <a:gd name="connsiteX308" fmla="*/ 433076 w 2278063"/>
                <a:gd name="connsiteY308" fmla="*/ 8814 h 24752"/>
                <a:gd name="connsiteX309" fmla="*/ 470455 w 2278063"/>
                <a:gd name="connsiteY309" fmla="*/ 14718 h 24752"/>
                <a:gd name="connsiteX310" fmla="*/ 486494 w 2278063"/>
                <a:gd name="connsiteY310" fmla="*/ 18122 h 24752"/>
                <a:gd name="connsiteX311" fmla="*/ 451433 w 2278063"/>
                <a:gd name="connsiteY311" fmla="*/ 18409 h 24752"/>
                <a:gd name="connsiteX312" fmla="*/ 443833 w 2278063"/>
                <a:gd name="connsiteY312" fmla="*/ 14437 h 24752"/>
                <a:gd name="connsiteX313" fmla="*/ 433076 w 2278063"/>
                <a:gd name="connsiteY313" fmla="*/ 8814 h 24752"/>
                <a:gd name="connsiteX314" fmla="*/ 155292 w 2278063"/>
                <a:gd name="connsiteY314" fmla="*/ 7775 h 24752"/>
                <a:gd name="connsiteX315" fmla="*/ 161276 w 2278063"/>
                <a:gd name="connsiteY315" fmla="*/ 10913 h 24752"/>
                <a:gd name="connsiteX316" fmla="*/ 174178 w 2278063"/>
                <a:gd name="connsiteY316" fmla="*/ 19302 h 24752"/>
                <a:gd name="connsiteX317" fmla="*/ 131171 w 2278063"/>
                <a:gd name="connsiteY317" fmla="*/ 10913 h 24752"/>
                <a:gd name="connsiteX318" fmla="*/ 126666 w 2278063"/>
                <a:gd name="connsiteY318" fmla="*/ 9992 h 24752"/>
                <a:gd name="connsiteX319" fmla="*/ 460277 w 2278063"/>
                <a:gd name="connsiteY319" fmla="*/ 5110 h 24752"/>
                <a:gd name="connsiteX320" fmla="*/ 466726 w 2278063"/>
                <a:gd name="connsiteY320" fmla="*/ 7227 h 24752"/>
                <a:gd name="connsiteX321" fmla="*/ 446365 w 2278063"/>
                <a:gd name="connsiteY321" fmla="*/ 5795 h 24752"/>
                <a:gd name="connsiteX322" fmla="*/ 281854 w 2278063"/>
                <a:gd name="connsiteY322" fmla="*/ 4978 h 24752"/>
                <a:gd name="connsiteX323" fmla="*/ 290513 w 2278063"/>
                <a:gd name="connsiteY323" fmla="*/ 8947 h 24752"/>
                <a:gd name="connsiteX324" fmla="*/ 267680 w 2278063"/>
                <a:gd name="connsiteY324" fmla="*/ 6977 h 24752"/>
                <a:gd name="connsiteX325" fmla="*/ 242888 w 2278063"/>
                <a:gd name="connsiteY325" fmla="*/ 4978 h 24752"/>
                <a:gd name="connsiteX326" fmla="*/ 267512 w 2278063"/>
                <a:gd name="connsiteY326" fmla="*/ 6962 h 24752"/>
                <a:gd name="connsiteX327" fmla="*/ 267680 w 2278063"/>
                <a:gd name="connsiteY327" fmla="*/ 6977 h 24752"/>
                <a:gd name="connsiteX328" fmla="*/ 253712 w 2278063"/>
                <a:gd name="connsiteY328" fmla="*/ 8947 h 24752"/>
                <a:gd name="connsiteX329" fmla="*/ 242888 w 2278063"/>
                <a:gd name="connsiteY329" fmla="*/ 4978 h 24752"/>
                <a:gd name="connsiteX330" fmla="*/ 2247910 w 2278063"/>
                <a:gd name="connsiteY330" fmla="*/ 4899 h 24752"/>
                <a:gd name="connsiteX331" fmla="*/ 2275909 w 2278063"/>
                <a:gd name="connsiteY331" fmla="*/ 4899 h 24752"/>
                <a:gd name="connsiteX332" fmla="*/ 2278063 w 2278063"/>
                <a:gd name="connsiteY332" fmla="*/ 7122 h 24752"/>
                <a:gd name="connsiteX333" fmla="*/ 2208673 w 2278063"/>
                <a:gd name="connsiteY333" fmla="*/ 4899 h 24752"/>
                <a:gd name="connsiteX334" fmla="*/ 2220981 w 2278063"/>
                <a:gd name="connsiteY334" fmla="*/ 4899 h 24752"/>
                <a:gd name="connsiteX335" fmla="*/ 2224212 w 2278063"/>
                <a:gd name="connsiteY335" fmla="*/ 7122 h 24752"/>
                <a:gd name="connsiteX336" fmla="*/ 2154109 w 2278063"/>
                <a:gd name="connsiteY336" fmla="*/ 4899 h 24752"/>
                <a:gd name="connsiteX337" fmla="*/ 2173592 w 2278063"/>
                <a:gd name="connsiteY337" fmla="*/ 4899 h 24752"/>
                <a:gd name="connsiteX338" fmla="*/ 2178976 w 2278063"/>
                <a:gd name="connsiteY338" fmla="*/ 7122 h 24752"/>
                <a:gd name="connsiteX339" fmla="*/ 2045428 w 2278063"/>
                <a:gd name="connsiteY339" fmla="*/ 4899 h 24752"/>
                <a:gd name="connsiteX340" fmla="*/ 2071274 w 2278063"/>
                <a:gd name="connsiteY340" fmla="*/ 4899 h 24752"/>
                <a:gd name="connsiteX341" fmla="*/ 2075581 w 2278063"/>
                <a:gd name="connsiteY341" fmla="*/ 7122 h 24752"/>
                <a:gd name="connsiteX342" fmla="*/ 2005422 w 2278063"/>
                <a:gd name="connsiteY342" fmla="*/ 4899 h 24752"/>
                <a:gd name="connsiteX343" fmla="*/ 2019576 w 2278063"/>
                <a:gd name="connsiteY343" fmla="*/ 4899 h 24752"/>
                <a:gd name="connsiteX344" fmla="*/ 2023884 w 2278063"/>
                <a:gd name="connsiteY344" fmla="*/ 7122 h 24752"/>
                <a:gd name="connsiteX345" fmla="*/ 1885308 w 2278063"/>
                <a:gd name="connsiteY345" fmla="*/ 4899 h 24752"/>
                <a:gd name="connsiteX346" fmla="*/ 1901102 w 2278063"/>
                <a:gd name="connsiteY346" fmla="*/ 4899 h 24752"/>
                <a:gd name="connsiteX347" fmla="*/ 1905410 w 2278063"/>
                <a:gd name="connsiteY347" fmla="*/ 7122 h 24752"/>
                <a:gd name="connsiteX348" fmla="*/ 1850842 w 2278063"/>
                <a:gd name="connsiteY348" fmla="*/ 4899 h 24752"/>
                <a:gd name="connsiteX349" fmla="*/ 1865919 w 2278063"/>
                <a:gd name="connsiteY349" fmla="*/ 4899 h 24752"/>
                <a:gd name="connsiteX350" fmla="*/ 1868791 w 2278063"/>
                <a:gd name="connsiteY350" fmla="*/ 7122 h 24752"/>
                <a:gd name="connsiteX351" fmla="*/ 1793400 w 2278063"/>
                <a:gd name="connsiteY351" fmla="*/ 4899 h 24752"/>
                <a:gd name="connsiteX352" fmla="*/ 1807042 w 2278063"/>
                <a:gd name="connsiteY352" fmla="*/ 4899 h 24752"/>
                <a:gd name="connsiteX353" fmla="*/ 1810631 w 2278063"/>
                <a:gd name="connsiteY353" fmla="*/ 7122 h 24752"/>
                <a:gd name="connsiteX354" fmla="*/ 1804169 w 2278063"/>
                <a:gd name="connsiteY354" fmla="*/ 6288 h 24752"/>
                <a:gd name="connsiteX355" fmla="*/ 1755488 w 2278063"/>
                <a:gd name="connsiteY355" fmla="*/ 4899 h 24752"/>
                <a:gd name="connsiteX356" fmla="*/ 1765217 w 2278063"/>
                <a:gd name="connsiteY356" fmla="*/ 4899 h 24752"/>
                <a:gd name="connsiteX357" fmla="*/ 1767550 w 2278063"/>
                <a:gd name="connsiteY357" fmla="*/ 7122 h 24752"/>
                <a:gd name="connsiteX358" fmla="*/ 1704367 w 2278063"/>
                <a:gd name="connsiteY358" fmla="*/ 4899 h 24752"/>
                <a:gd name="connsiteX359" fmla="*/ 1729495 w 2278063"/>
                <a:gd name="connsiteY359" fmla="*/ 4899 h 24752"/>
                <a:gd name="connsiteX360" fmla="*/ 1733085 w 2278063"/>
                <a:gd name="connsiteY360" fmla="*/ 7122 h 24752"/>
                <a:gd name="connsiteX361" fmla="*/ 842483 w 2278063"/>
                <a:gd name="connsiteY361" fmla="*/ 4647 h 24752"/>
                <a:gd name="connsiteX362" fmla="*/ 846473 w 2278063"/>
                <a:gd name="connsiteY362" fmla="*/ 7122 h 24752"/>
                <a:gd name="connsiteX363" fmla="*/ 824702 w 2278063"/>
                <a:gd name="connsiteY363" fmla="*/ 4741 h 24752"/>
                <a:gd name="connsiteX364" fmla="*/ 585210 w 2278063"/>
                <a:gd name="connsiteY364" fmla="*/ 4581 h 24752"/>
                <a:gd name="connsiteX365" fmla="*/ 587375 w 2278063"/>
                <a:gd name="connsiteY365" fmla="*/ 4581 h 24752"/>
                <a:gd name="connsiteX366" fmla="*/ 581020 w 2278063"/>
                <a:gd name="connsiteY366" fmla="*/ 4889 h 24752"/>
                <a:gd name="connsiteX367" fmla="*/ 539750 w 2278063"/>
                <a:gd name="connsiteY367" fmla="*/ 4581 h 24752"/>
                <a:gd name="connsiteX368" fmla="*/ 562751 w 2278063"/>
                <a:gd name="connsiteY368" fmla="*/ 5772 h 24752"/>
                <a:gd name="connsiteX369" fmla="*/ 581020 w 2278063"/>
                <a:gd name="connsiteY369" fmla="*/ 4889 h 24752"/>
                <a:gd name="connsiteX370" fmla="*/ 541915 w 2278063"/>
                <a:gd name="connsiteY370" fmla="*/ 7756 h 24752"/>
                <a:gd name="connsiteX371" fmla="*/ 539750 w 2278063"/>
                <a:gd name="connsiteY371" fmla="*/ 4581 h 24752"/>
                <a:gd name="connsiteX372" fmla="*/ 897907 w 2278063"/>
                <a:gd name="connsiteY372" fmla="*/ 4353 h 24752"/>
                <a:gd name="connsiteX373" fmla="*/ 902370 w 2278063"/>
                <a:gd name="connsiteY373" fmla="*/ 7122 h 24752"/>
                <a:gd name="connsiteX374" fmla="*/ 875864 w 2278063"/>
                <a:gd name="connsiteY374" fmla="*/ 4470 h 24752"/>
                <a:gd name="connsiteX375" fmla="*/ 323361 w 2278063"/>
                <a:gd name="connsiteY375" fmla="*/ 4316 h 24752"/>
                <a:gd name="connsiteX376" fmla="*/ 388101 w 2278063"/>
                <a:gd name="connsiteY376" fmla="*/ 17916 h 24752"/>
                <a:gd name="connsiteX377" fmla="*/ 393827 w 2278063"/>
                <a:gd name="connsiteY377" fmla="*/ 18882 h 24752"/>
                <a:gd name="connsiteX378" fmla="*/ 349793 w 2278063"/>
                <a:gd name="connsiteY378" fmla="*/ 19243 h 24752"/>
                <a:gd name="connsiteX379" fmla="*/ 336537 w 2278063"/>
                <a:gd name="connsiteY379" fmla="*/ 12188 h 24752"/>
                <a:gd name="connsiteX380" fmla="*/ 323361 w 2278063"/>
                <a:gd name="connsiteY380" fmla="*/ 4316 h 24752"/>
                <a:gd name="connsiteX381" fmla="*/ 222250 w 2278063"/>
                <a:gd name="connsiteY381" fmla="*/ 4316 h 24752"/>
                <a:gd name="connsiteX382" fmla="*/ 292133 w 2278063"/>
                <a:gd name="connsiteY382" fmla="*/ 19497 h 24752"/>
                <a:gd name="connsiteX383" fmla="*/ 296657 w 2278063"/>
                <a:gd name="connsiteY383" fmla="*/ 19678 h 24752"/>
                <a:gd name="connsiteX384" fmla="*/ 250217 w 2278063"/>
                <a:gd name="connsiteY384" fmla="*/ 20059 h 24752"/>
                <a:gd name="connsiteX385" fmla="*/ 222250 w 2278063"/>
                <a:gd name="connsiteY385" fmla="*/ 4316 h 24752"/>
                <a:gd name="connsiteX386" fmla="*/ 202133 w 2278063"/>
                <a:gd name="connsiteY386" fmla="*/ 4148 h 24752"/>
                <a:gd name="connsiteX387" fmla="*/ 234388 w 2278063"/>
                <a:gd name="connsiteY387" fmla="*/ 21466 h 24752"/>
                <a:gd name="connsiteX388" fmla="*/ 191381 w 2278063"/>
                <a:gd name="connsiteY388" fmla="*/ 13619 h 24752"/>
                <a:gd name="connsiteX389" fmla="*/ 162360 w 2278063"/>
                <a:gd name="connsiteY389" fmla="*/ 7228 h 24752"/>
                <a:gd name="connsiteX390" fmla="*/ 177329 w 2278063"/>
                <a:gd name="connsiteY390" fmla="*/ 6069 h 24752"/>
                <a:gd name="connsiteX391" fmla="*/ 148374 w 2278063"/>
                <a:gd name="connsiteY391" fmla="*/ 4148 h 24752"/>
                <a:gd name="connsiteX392" fmla="*/ 162360 w 2278063"/>
                <a:gd name="connsiteY392" fmla="*/ 7228 h 24752"/>
                <a:gd name="connsiteX393" fmla="*/ 155292 w 2278063"/>
                <a:gd name="connsiteY393" fmla="*/ 7775 h 24752"/>
                <a:gd name="connsiteX394" fmla="*/ 88164 w 2278063"/>
                <a:gd name="connsiteY394" fmla="*/ 4148 h 24752"/>
                <a:gd name="connsiteX395" fmla="*/ 102209 w 2278063"/>
                <a:gd name="connsiteY395" fmla="*/ 4993 h 24752"/>
                <a:gd name="connsiteX396" fmla="*/ 126666 w 2278063"/>
                <a:gd name="connsiteY396" fmla="*/ 9992 h 24752"/>
                <a:gd name="connsiteX397" fmla="*/ 103360 w 2278063"/>
                <a:gd name="connsiteY397" fmla="*/ 11797 h 24752"/>
                <a:gd name="connsiteX398" fmla="*/ 103217 w 2278063"/>
                <a:gd name="connsiteY398" fmla="*/ 11725 h 24752"/>
                <a:gd name="connsiteX399" fmla="*/ 88164 w 2278063"/>
                <a:gd name="connsiteY399" fmla="*/ 4148 h 24752"/>
                <a:gd name="connsiteX400" fmla="*/ 51608 w 2278063"/>
                <a:gd name="connsiteY400" fmla="*/ 4148 h 24752"/>
                <a:gd name="connsiteX401" fmla="*/ 62931 w 2278063"/>
                <a:gd name="connsiteY401" fmla="*/ 4994 h 24752"/>
                <a:gd name="connsiteX402" fmla="*/ 79130 w 2278063"/>
                <a:gd name="connsiteY402" fmla="*/ 9196 h 24752"/>
                <a:gd name="connsiteX403" fmla="*/ 85745 w 2278063"/>
                <a:gd name="connsiteY403" fmla="*/ 10913 h 24752"/>
                <a:gd name="connsiteX404" fmla="*/ 91996 w 2278063"/>
                <a:gd name="connsiteY404" fmla="*/ 12677 h 24752"/>
                <a:gd name="connsiteX405" fmla="*/ 70945 w 2278063"/>
                <a:gd name="connsiteY405" fmla="*/ 14307 h 24752"/>
                <a:gd name="connsiteX406" fmla="*/ 67467 w 2278063"/>
                <a:gd name="connsiteY406" fmla="*/ 11995 h 24752"/>
                <a:gd name="connsiteX407" fmla="*/ 51608 w 2278063"/>
                <a:gd name="connsiteY407" fmla="*/ 4148 h 24752"/>
                <a:gd name="connsiteX408" fmla="*/ 938158 w 2278063"/>
                <a:gd name="connsiteY408" fmla="*/ 4140 h 24752"/>
                <a:gd name="connsiteX409" fmla="*/ 945369 w 2278063"/>
                <a:gd name="connsiteY409" fmla="*/ 7122 h 24752"/>
                <a:gd name="connsiteX410" fmla="*/ 927082 w 2278063"/>
                <a:gd name="connsiteY410" fmla="*/ 4198 h 24752"/>
                <a:gd name="connsiteX411" fmla="*/ 984206 w 2278063"/>
                <a:gd name="connsiteY411" fmla="*/ 3895 h 24752"/>
                <a:gd name="connsiteX412" fmla="*/ 988367 w 2278063"/>
                <a:gd name="connsiteY412" fmla="*/ 7122 h 24752"/>
                <a:gd name="connsiteX413" fmla="*/ 960687 w 2278063"/>
                <a:gd name="connsiteY413" fmla="*/ 4899 h 24752"/>
                <a:gd name="connsiteX414" fmla="*/ 950983 w 2278063"/>
                <a:gd name="connsiteY414" fmla="*/ 4072 h 24752"/>
                <a:gd name="connsiteX415" fmla="*/ 1033318 w 2278063"/>
                <a:gd name="connsiteY415" fmla="*/ 3635 h 24752"/>
                <a:gd name="connsiteX416" fmla="*/ 1037815 w 2278063"/>
                <a:gd name="connsiteY416" fmla="*/ 7122 h 24752"/>
                <a:gd name="connsiteX417" fmla="*/ 1008791 w 2278063"/>
                <a:gd name="connsiteY417" fmla="*/ 3788 h 24752"/>
                <a:gd name="connsiteX418" fmla="*/ 1008602 w 2278063"/>
                <a:gd name="connsiteY418" fmla="*/ 3766 h 24752"/>
                <a:gd name="connsiteX419" fmla="*/ 1070096 w 2278063"/>
                <a:gd name="connsiteY419" fmla="*/ 3440 h 24752"/>
                <a:gd name="connsiteX420" fmla="*/ 1072213 w 2278063"/>
                <a:gd name="connsiteY420" fmla="*/ 4899 h 24752"/>
                <a:gd name="connsiteX421" fmla="*/ 1051184 w 2278063"/>
                <a:gd name="connsiteY421" fmla="*/ 3540 h 24752"/>
                <a:gd name="connsiteX422" fmla="*/ 1121300 w 2278063"/>
                <a:gd name="connsiteY422" fmla="*/ 3169 h 24752"/>
                <a:gd name="connsiteX423" fmla="*/ 1123811 w 2278063"/>
                <a:gd name="connsiteY423" fmla="*/ 4899 h 24752"/>
                <a:gd name="connsiteX424" fmla="*/ 1095593 w 2278063"/>
                <a:gd name="connsiteY424" fmla="*/ 4343 h 24752"/>
                <a:gd name="connsiteX425" fmla="*/ 1087940 w 2278063"/>
                <a:gd name="connsiteY425" fmla="*/ 3345 h 24752"/>
                <a:gd name="connsiteX426" fmla="*/ 363538 w 2278063"/>
                <a:gd name="connsiteY426" fmla="*/ 2993 h 24752"/>
                <a:gd name="connsiteX427" fmla="*/ 415132 w 2278063"/>
                <a:gd name="connsiteY427" fmla="*/ 7227 h 24752"/>
                <a:gd name="connsiteX428" fmla="*/ 406533 w 2278063"/>
                <a:gd name="connsiteY428" fmla="*/ 2993 h 24752"/>
                <a:gd name="connsiteX429" fmla="*/ 446365 w 2278063"/>
                <a:gd name="connsiteY429" fmla="*/ 5795 h 24752"/>
                <a:gd name="connsiteX430" fmla="*/ 374287 w 2278063"/>
                <a:gd name="connsiteY430" fmla="*/ 9343 h 24752"/>
                <a:gd name="connsiteX431" fmla="*/ 363538 w 2278063"/>
                <a:gd name="connsiteY431" fmla="*/ 2993 h 24752"/>
                <a:gd name="connsiteX432" fmla="*/ 1169417 w 2278063"/>
                <a:gd name="connsiteY432" fmla="*/ 2913 h 24752"/>
                <a:gd name="connsiteX433" fmla="*/ 1173259 w 2278063"/>
                <a:gd name="connsiteY433" fmla="*/ 4899 h 24752"/>
                <a:gd name="connsiteX434" fmla="*/ 1145310 w 2278063"/>
                <a:gd name="connsiteY434" fmla="*/ 3510 h 24752"/>
                <a:gd name="connsiteX435" fmla="*/ 1141222 w 2278063"/>
                <a:gd name="connsiteY435" fmla="*/ 3063 h 24752"/>
                <a:gd name="connsiteX436" fmla="*/ 1199286 w 2278063"/>
                <a:gd name="connsiteY436" fmla="*/ 2755 h 24752"/>
                <a:gd name="connsiteX437" fmla="*/ 1205507 w 2278063"/>
                <a:gd name="connsiteY437" fmla="*/ 4899 h 24752"/>
                <a:gd name="connsiteX438" fmla="*/ 1184277 w 2278063"/>
                <a:gd name="connsiteY438" fmla="*/ 3510 h 24752"/>
                <a:gd name="connsiteX439" fmla="*/ 1180085 w 2278063"/>
                <a:gd name="connsiteY439" fmla="*/ 2857 h 24752"/>
                <a:gd name="connsiteX440" fmla="*/ 2217749 w 2278063"/>
                <a:gd name="connsiteY440" fmla="*/ 2676 h 24752"/>
                <a:gd name="connsiteX441" fmla="*/ 2247910 w 2278063"/>
                <a:gd name="connsiteY441" fmla="*/ 4899 h 24752"/>
                <a:gd name="connsiteX442" fmla="*/ 2220981 w 2278063"/>
                <a:gd name="connsiteY442" fmla="*/ 4899 h 24752"/>
                <a:gd name="connsiteX443" fmla="*/ 2168206 w 2278063"/>
                <a:gd name="connsiteY443" fmla="*/ 2676 h 24752"/>
                <a:gd name="connsiteX444" fmla="*/ 2197017 w 2278063"/>
                <a:gd name="connsiteY444" fmla="*/ 3232 h 24752"/>
                <a:gd name="connsiteX445" fmla="*/ 2208673 w 2278063"/>
                <a:gd name="connsiteY445" fmla="*/ 4899 h 24752"/>
                <a:gd name="connsiteX446" fmla="*/ 2173592 w 2278063"/>
                <a:gd name="connsiteY446" fmla="*/ 4899 h 24752"/>
                <a:gd name="connsiteX447" fmla="*/ 2112200 w 2278063"/>
                <a:gd name="connsiteY447" fmla="*/ 2676 h 24752"/>
                <a:gd name="connsiteX448" fmla="*/ 2144780 w 2278063"/>
                <a:gd name="connsiteY448" fmla="*/ 4066 h 24752"/>
                <a:gd name="connsiteX449" fmla="*/ 2154109 w 2278063"/>
                <a:gd name="connsiteY449" fmla="*/ 4899 h 24752"/>
                <a:gd name="connsiteX450" fmla="*/ 2118663 w 2278063"/>
                <a:gd name="connsiteY450" fmla="*/ 4899 h 24752"/>
                <a:gd name="connsiteX451" fmla="*/ 2112200 w 2278063"/>
                <a:gd name="connsiteY451" fmla="*/ 2676 h 24752"/>
                <a:gd name="connsiteX452" fmla="*/ 2066965 w 2278063"/>
                <a:gd name="connsiteY452" fmla="*/ 2676 h 24752"/>
                <a:gd name="connsiteX453" fmla="*/ 2118663 w 2278063"/>
                <a:gd name="connsiteY453" fmla="*/ 4899 h 24752"/>
                <a:gd name="connsiteX454" fmla="*/ 2071274 w 2278063"/>
                <a:gd name="connsiteY454" fmla="*/ 4899 h 24752"/>
                <a:gd name="connsiteX455" fmla="*/ 2015267 w 2278063"/>
                <a:gd name="connsiteY455" fmla="*/ 2676 h 24752"/>
                <a:gd name="connsiteX456" fmla="*/ 2045428 w 2278063"/>
                <a:gd name="connsiteY456" fmla="*/ 4899 h 24752"/>
                <a:gd name="connsiteX457" fmla="*/ 2019576 w 2278063"/>
                <a:gd name="connsiteY457" fmla="*/ 4899 h 24752"/>
                <a:gd name="connsiteX458" fmla="*/ 1959262 w 2278063"/>
                <a:gd name="connsiteY458" fmla="*/ 2676 h 24752"/>
                <a:gd name="connsiteX459" fmla="*/ 1991573 w 2278063"/>
                <a:gd name="connsiteY459" fmla="*/ 3232 h 24752"/>
                <a:gd name="connsiteX460" fmla="*/ 2005422 w 2278063"/>
                <a:gd name="connsiteY460" fmla="*/ 4899 h 24752"/>
                <a:gd name="connsiteX461" fmla="*/ 1965724 w 2278063"/>
                <a:gd name="connsiteY461" fmla="*/ 4899 h 24752"/>
                <a:gd name="connsiteX462" fmla="*/ 1959262 w 2278063"/>
                <a:gd name="connsiteY462" fmla="*/ 2676 h 24752"/>
                <a:gd name="connsiteX463" fmla="*/ 1896794 w 2278063"/>
                <a:gd name="connsiteY463" fmla="*/ 2676 h 24752"/>
                <a:gd name="connsiteX464" fmla="*/ 1965724 w 2278063"/>
                <a:gd name="connsiteY464" fmla="*/ 4899 h 24752"/>
                <a:gd name="connsiteX465" fmla="*/ 1901102 w 2278063"/>
                <a:gd name="connsiteY465" fmla="*/ 4899 h 24752"/>
                <a:gd name="connsiteX466" fmla="*/ 1199058 w 2278063"/>
                <a:gd name="connsiteY466" fmla="*/ 2676 h 24752"/>
                <a:gd name="connsiteX467" fmla="*/ 1203126 w 2278063"/>
                <a:gd name="connsiteY467" fmla="*/ 2735 h 24752"/>
                <a:gd name="connsiteX468" fmla="*/ 1199286 w 2278063"/>
                <a:gd name="connsiteY468" fmla="*/ 2755 h 24752"/>
                <a:gd name="connsiteX469" fmla="*/ 934619 w 2278063"/>
                <a:gd name="connsiteY469" fmla="*/ 2676 h 24752"/>
                <a:gd name="connsiteX470" fmla="*/ 950983 w 2278063"/>
                <a:gd name="connsiteY470" fmla="*/ 4072 h 24752"/>
                <a:gd name="connsiteX471" fmla="*/ 938158 w 2278063"/>
                <a:gd name="connsiteY471" fmla="*/ 4140 h 24752"/>
                <a:gd name="connsiteX472" fmla="*/ 790575 w 2278063"/>
                <a:gd name="connsiteY472" fmla="*/ 2676 h 24752"/>
                <a:gd name="connsiteX473" fmla="*/ 818524 w 2278063"/>
                <a:gd name="connsiteY473" fmla="*/ 4066 h 24752"/>
                <a:gd name="connsiteX474" fmla="*/ 824702 w 2278063"/>
                <a:gd name="connsiteY474" fmla="*/ 4741 h 24752"/>
                <a:gd name="connsiteX475" fmla="*/ 794875 w 2278063"/>
                <a:gd name="connsiteY475" fmla="*/ 4899 h 24752"/>
                <a:gd name="connsiteX476" fmla="*/ 790575 w 2278063"/>
                <a:gd name="connsiteY476" fmla="*/ 2676 h 24752"/>
                <a:gd name="connsiteX477" fmla="*/ 1286462 w 2278063"/>
                <a:gd name="connsiteY477" fmla="*/ 2293 h 24752"/>
                <a:gd name="connsiteX478" fmla="*/ 1291504 w 2278063"/>
                <a:gd name="connsiteY478" fmla="*/ 4899 h 24752"/>
                <a:gd name="connsiteX479" fmla="*/ 1231306 w 2278063"/>
                <a:gd name="connsiteY479" fmla="*/ 2676 h 24752"/>
                <a:gd name="connsiteX480" fmla="*/ 1237756 w 2278063"/>
                <a:gd name="connsiteY480" fmla="*/ 4899 h 24752"/>
                <a:gd name="connsiteX481" fmla="*/ 1218407 w 2278063"/>
                <a:gd name="connsiteY481" fmla="*/ 2954 h 24752"/>
                <a:gd name="connsiteX482" fmla="*/ 1203126 w 2278063"/>
                <a:gd name="connsiteY482" fmla="*/ 2735 h 24752"/>
                <a:gd name="connsiteX483" fmla="*/ 1341050 w 2278063"/>
                <a:gd name="connsiteY483" fmla="*/ 2003 h 24752"/>
                <a:gd name="connsiteX484" fmla="*/ 1345251 w 2278063"/>
                <a:gd name="connsiteY484" fmla="*/ 4899 h 24752"/>
                <a:gd name="connsiteX485" fmla="*/ 1317707 w 2278063"/>
                <a:gd name="connsiteY485" fmla="*/ 2127 h 24752"/>
                <a:gd name="connsiteX486" fmla="*/ 6451 w 2278063"/>
                <a:gd name="connsiteY486" fmla="*/ 1983 h 24752"/>
                <a:gd name="connsiteX487" fmla="*/ 43276 w 2278063"/>
                <a:gd name="connsiteY487" fmla="*/ 12537 h 24752"/>
                <a:gd name="connsiteX488" fmla="*/ 54743 w 2278063"/>
                <a:gd name="connsiteY488" fmla="*/ 15562 h 24752"/>
                <a:gd name="connsiteX489" fmla="*/ 36269 w 2278063"/>
                <a:gd name="connsiteY489" fmla="*/ 16993 h 24752"/>
                <a:gd name="connsiteX490" fmla="*/ 23654 w 2278063"/>
                <a:gd name="connsiteY490" fmla="*/ 10643 h 24752"/>
                <a:gd name="connsiteX491" fmla="*/ 6451 w 2278063"/>
                <a:gd name="connsiteY491" fmla="*/ 1983 h 24752"/>
                <a:gd name="connsiteX492" fmla="*/ 1402921 w 2278063"/>
                <a:gd name="connsiteY492" fmla="*/ 1675 h 24752"/>
                <a:gd name="connsiteX493" fmla="*/ 1407599 w 2278063"/>
                <a:gd name="connsiteY493" fmla="*/ 4899 h 24752"/>
                <a:gd name="connsiteX494" fmla="*/ 1374006 w 2278063"/>
                <a:gd name="connsiteY494" fmla="*/ 1843 h 24752"/>
                <a:gd name="connsiteX495" fmla="*/ 1373686 w 2278063"/>
                <a:gd name="connsiteY495" fmla="*/ 1830 h 24752"/>
                <a:gd name="connsiteX496" fmla="*/ 1458836 w 2278063"/>
                <a:gd name="connsiteY496" fmla="*/ 1379 h 24752"/>
                <a:gd name="connsiteX497" fmla="*/ 1461346 w 2278063"/>
                <a:gd name="connsiteY497" fmla="*/ 2676 h 24752"/>
                <a:gd name="connsiteX498" fmla="*/ 1431248 w 2278063"/>
                <a:gd name="connsiteY498" fmla="*/ 2399 h 24752"/>
                <a:gd name="connsiteX499" fmla="*/ 1418756 w 2278063"/>
                <a:gd name="connsiteY499" fmla="*/ 1591 h 24752"/>
                <a:gd name="connsiteX500" fmla="*/ 1498929 w 2278063"/>
                <a:gd name="connsiteY500" fmla="*/ 1166 h 24752"/>
                <a:gd name="connsiteX501" fmla="*/ 1504344 w 2278063"/>
                <a:gd name="connsiteY501" fmla="*/ 4899 h 24752"/>
                <a:gd name="connsiteX502" fmla="*/ 1466460 w 2278063"/>
                <a:gd name="connsiteY502" fmla="*/ 1339 h 24752"/>
                <a:gd name="connsiteX503" fmla="*/ 1558856 w 2278063"/>
                <a:gd name="connsiteY503" fmla="*/ 849 h 24752"/>
                <a:gd name="connsiteX504" fmla="*/ 1562392 w 2278063"/>
                <a:gd name="connsiteY504" fmla="*/ 2676 h 24752"/>
                <a:gd name="connsiteX505" fmla="*/ 1529337 w 2278063"/>
                <a:gd name="connsiteY505" fmla="*/ 3232 h 24752"/>
                <a:gd name="connsiteX506" fmla="*/ 1505562 w 2278063"/>
                <a:gd name="connsiteY506" fmla="*/ 1131 h 24752"/>
                <a:gd name="connsiteX507" fmla="*/ 1860175 w 2278063"/>
                <a:gd name="connsiteY507" fmla="*/ 454 h 24752"/>
                <a:gd name="connsiteX508" fmla="*/ 1882793 w 2278063"/>
                <a:gd name="connsiteY508" fmla="*/ 4621 h 24752"/>
                <a:gd name="connsiteX509" fmla="*/ 1885308 w 2278063"/>
                <a:gd name="connsiteY509" fmla="*/ 4899 h 24752"/>
                <a:gd name="connsiteX510" fmla="*/ 1865919 w 2278063"/>
                <a:gd name="connsiteY510" fmla="*/ 4899 h 24752"/>
                <a:gd name="connsiteX511" fmla="*/ 1799861 w 2278063"/>
                <a:gd name="connsiteY511" fmla="*/ 454 h 24752"/>
                <a:gd name="connsiteX512" fmla="*/ 1835134 w 2278063"/>
                <a:gd name="connsiteY512" fmla="*/ 2954 h 24752"/>
                <a:gd name="connsiteX513" fmla="*/ 1850842 w 2278063"/>
                <a:gd name="connsiteY513" fmla="*/ 4899 h 24752"/>
                <a:gd name="connsiteX514" fmla="*/ 1807042 w 2278063"/>
                <a:gd name="connsiteY514" fmla="*/ 4899 h 24752"/>
                <a:gd name="connsiteX515" fmla="*/ 1805246 w 2278063"/>
                <a:gd name="connsiteY515" fmla="*/ 3788 h 24752"/>
                <a:gd name="connsiteX516" fmla="*/ 1799861 w 2278063"/>
                <a:gd name="connsiteY516" fmla="*/ 454 h 24752"/>
                <a:gd name="connsiteX517" fmla="*/ 1758934 w 2278063"/>
                <a:gd name="connsiteY517" fmla="*/ 454 h 24752"/>
                <a:gd name="connsiteX518" fmla="*/ 1793400 w 2278063"/>
                <a:gd name="connsiteY518" fmla="*/ 4899 h 24752"/>
                <a:gd name="connsiteX519" fmla="*/ 1765217 w 2278063"/>
                <a:gd name="connsiteY519" fmla="*/ 4899 h 24752"/>
                <a:gd name="connsiteX520" fmla="*/ 1764050 w 2278063"/>
                <a:gd name="connsiteY520" fmla="*/ 3788 h 24752"/>
                <a:gd name="connsiteX521" fmla="*/ 1758934 w 2278063"/>
                <a:gd name="connsiteY521" fmla="*/ 454 h 24752"/>
                <a:gd name="connsiteX522" fmla="*/ 1722315 w 2278063"/>
                <a:gd name="connsiteY522" fmla="*/ 454 h 24752"/>
                <a:gd name="connsiteX523" fmla="*/ 1744932 w 2278063"/>
                <a:gd name="connsiteY523" fmla="*/ 2954 h 24752"/>
                <a:gd name="connsiteX524" fmla="*/ 1755488 w 2278063"/>
                <a:gd name="connsiteY524" fmla="*/ 4899 h 24752"/>
                <a:gd name="connsiteX525" fmla="*/ 1729495 w 2278063"/>
                <a:gd name="connsiteY525" fmla="*/ 4899 h 24752"/>
                <a:gd name="connsiteX526" fmla="*/ 1723661 w 2278063"/>
                <a:gd name="connsiteY526" fmla="*/ 1287 h 24752"/>
                <a:gd name="connsiteX527" fmla="*/ 1722315 w 2278063"/>
                <a:gd name="connsiteY527" fmla="*/ 454 h 24752"/>
                <a:gd name="connsiteX528" fmla="*/ 1668463 w 2278063"/>
                <a:gd name="connsiteY528" fmla="*/ 454 h 24752"/>
                <a:gd name="connsiteX529" fmla="*/ 1700774 w 2278063"/>
                <a:gd name="connsiteY529" fmla="*/ 4621 h 24752"/>
                <a:gd name="connsiteX530" fmla="*/ 1704367 w 2278063"/>
                <a:gd name="connsiteY530" fmla="*/ 4899 h 24752"/>
                <a:gd name="connsiteX531" fmla="*/ 1679234 w 2278063"/>
                <a:gd name="connsiteY531" fmla="*/ 4899 h 24752"/>
                <a:gd name="connsiteX532" fmla="*/ 1668463 w 2278063"/>
                <a:gd name="connsiteY532" fmla="*/ 454 h 24752"/>
                <a:gd name="connsiteX533" fmla="*/ 1633339 w 2278063"/>
                <a:gd name="connsiteY533" fmla="*/ 454 h 24752"/>
                <a:gd name="connsiteX534" fmla="*/ 1646238 w 2278063"/>
                <a:gd name="connsiteY534" fmla="*/ 7122 h 24752"/>
                <a:gd name="connsiteX535" fmla="*/ 1605390 w 2278063"/>
                <a:gd name="connsiteY535" fmla="*/ 2676 h 24752"/>
                <a:gd name="connsiteX536" fmla="*/ 1609690 w 2278063"/>
                <a:gd name="connsiteY536" fmla="*/ 4899 h 24752"/>
                <a:gd name="connsiteX537" fmla="*/ 1583891 w 2278063"/>
                <a:gd name="connsiteY537" fmla="*/ 1843 h 24752"/>
                <a:gd name="connsiteX538" fmla="*/ 1564837 w 2278063"/>
                <a:gd name="connsiteY538" fmla="*/ 817 h 24752"/>
                <a:gd name="connsiteX539" fmla="*/ 1558092 w 2278063"/>
                <a:gd name="connsiteY539" fmla="*/ 454 h 24752"/>
                <a:gd name="connsiteX540" fmla="*/ 1564837 w 2278063"/>
                <a:gd name="connsiteY540" fmla="*/ 817 h 24752"/>
                <a:gd name="connsiteX541" fmla="*/ 1558856 w 2278063"/>
                <a:gd name="connsiteY541" fmla="*/ 849 h 24752"/>
                <a:gd name="connsiteX542" fmla="*/ 1497895 w 2278063"/>
                <a:gd name="connsiteY542" fmla="*/ 454 h 24752"/>
                <a:gd name="connsiteX543" fmla="*/ 1505562 w 2278063"/>
                <a:gd name="connsiteY543" fmla="*/ 1131 h 24752"/>
                <a:gd name="connsiteX544" fmla="*/ 1498929 w 2278063"/>
                <a:gd name="connsiteY544" fmla="*/ 1166 h 24752"/>
                <a:gd name="connsiteX545" fmla="*/ 1457046 w 2278063"/>
                <a:gd name="connsiteY545" fmla="*/ 454 h 24752"/>
                <a:gd name="connsiteX546" fmla="*/ 1466460 w 2278063"/>
                <a:gd name="connsiteY546" fmla="*/ 1339 h 24752"/>
                <a:gd name="connsiteX547" fmla="*/ 1458836 w 2278063"/>
                <a:gd name="connsiteY547" fmla="*/ 1379 h 24752"/>
                <a:gd name="connsiteX548" fmla="*/ 1401149 w 2278063"/>
                <a:gd name="connsiteY548" fmla="*/ 454 h 24752"/>
                <a:gd name="connsiteX549" fmla="*/ 1418756 w 2278063"/>
                <a:gd name="connsiteY549" fmla="*/ 1591 h 24752"/>
                <a:gd name="connsiteX550" fmla="*/ 1402921 w 2278063"/>
                <a:gd name="connsiteY550" fmla="*/ 1675 h 24752"/>
                <a:gd name="connsiteX551" fmla="*/ 1338802 w 2278063"/>
                <a:gd name="connsiteY551" fmla="*/ 454 h 24752"/>
                <a:gd name="connsiteX552" fmla="*/ 1373686 w 2278063"/>
                <a:gd name="connsiteY552" fmla="*/ 1830 h 24752"/>
                <a:gd name="connsiteX553" fmla="*/ 1341050 w 2278063"/>
                <a:gd name="connsiteY553" fmla="*/ 2003 h 24752"/>
                <a:gd name="connsiteX554" fmla="*/ 1282904 w 2278063"/>
                <a:gd name="connsiteY554" fmla="*/ 454 h 24752"/>
                <a:gd name="connsiteX555" fmla="*/ 1314884 w 2278063"/>
                <a:gd name="connsiteY555" fmla="*/ 1843 h 24752"/>
                <a:gd name="connsiteX556" fmla="*/ 1317707 w 2278063"/>
                <a:gd name="connsiteY556" fmla="*/ 2127 h 24752"/>
                <a:gd name="connsiteX557" fmla="*/ 1286462 w 2278063"/>
                <a:gd name="connsiteY557" fmla="*/ 2293 h 24752"/>
                <a:gd name="connsiteX558" fmla="*/ 1164659 w 2278063"/>
                <a:gd name="connsiteY558" fmla="*/ 454 h 24752"/>
                <a:gd name="connsiteX559" fmla="*/ 1180085 w 2278063"/>
                <a:gd name="connsiteY559" fmla="*/ 2857 h 24752"/>
                <a:gd name="connsiteX560" fmla="*/ 1169417 w 2278063"/>
                <a:gd name="connsiteY560" fmla="*/ 2913 h 24752"/>
                <a:gd name="connsiteX561" fmla="*/ 1117361 w 2278063"/>
                <a:gd name="connsiteY561" fmla="*/ 454 h 24752"/>
                <a:gd name="connsiteX562" fmla="*/ 1141222 w 2278063"/>
                <a:gd name="connsiteY562" fmla="*/ 3063 h 24752"/>
                <a:gd name="connsiteX563" fmla="*/ 1121300 w 2278063"/>
                <a:gd name="connsiteY563" fmla="*/ 3169 h 24752"/>
                <a:gd name="connsiteX564" fmla="*/ 1065763 w 2278063"/>
                <a:gd name="connsiteY564" fmla="*/ 454 h 24752"/>
                <a:gd name="connsiteX565" fmla="*/ 1087940 w 2278063"/>
                <a:gd name="connsiteY565" fmla="*/ 3345 h 24752"/>
                <a:gd name="connsiteX566" fmla="*/ 1070096 w 2278063"/>
                <a:gd name="connsiteY566" fmla="*/ 3440 h 24752"/>
                <a:gd name="connsiteX567" fmla="*/ 1029215 w 2278063"/>
                <a:gd name="connsiteY567" fmla="*/ 454 h 24752"/>
                <a:gd name="connsiteX568" fmla="*/ 1050714 w 2278063"/>
                <a:gd name="connsiteY568" fmla="*/ 3510 h 24752"/>
                <a:gd name="connsiteX569" fmla="*/ 1051184 w 2278063"/>
                <a:gd name="connsiteY569" fmla="*/ 3540 h 24752"/>
                <a:gd name="connsiteX570" fmla="*/ 1033318 w 2278063"/>
                <a:gd name="connsiteY570" fmla="*/ 3635 h 24752"/>
                <a:gd name="connsiteX571" fmla="*/ 979767 w 2278063"/>
                <a:gd name="connsiteY571" fmla="*/ 454 h 24752"/>
                <a:gd name="connsiteX572" fmla="*/ 1008602 w 2278063"/>
                <a:gd name="connsiteY572" fmla="*/ 3766 h 24752"/>
                <a:gd name="connsiteX573" fmla="*/ 984206 w 2278063"/>
                <a:gd name="connsiteY573" fmla="*/ 3895 h 24752"/>
                <a:gd name="connsiteX574" fmla="*/ 891621 w 2278063"/>
                <a:gd name="connsiteY574" fmla="*/ 454 h 24752"/>
                <a:gd name="connsiteX575" fmla="*/ 919301 w 2278063"/>
                <a:gd name="connsiteY575" fmla="*/ 2954 h 24752"/>
                <a:gd name="connsiteX576" fmla="*/ 927082 w 2278063"/>
                <a:gd name="connsiteY576" fmla="*/ 4198 h 24752"/>
                <a:gd name="connsiteX577" fmla="*/ 897907 w 2278063"/>
                <a:gd name="connsiteY577" fmla="*/ 4353 h 24752"/>
                <a:gd name="connsiteX578" fmla="*/ 896996 w 2278063"/>
                <a:gd name="connsiteY578" fmla="*/ 3788 h 24752"/>
                <a:gd name="connsiteX579" fmla="*/ 891621 w 2278063"/>
                <a:gd name="connsiteY579" fmla="*/ 454 h 24752"/>
                <a:gd name="connsiteX580" fmla="*/ 835723 w 2278063"/>
                <a:gd name="connsiteY580" fmla="*/ 454 h 24752"/>
                <a:gd name="connsiteX581" fmla="*/ 869047 w 2278063"/>
                <a:gd name="connsiteY581" fmla="*/ 3788 h 24752"/>
                <a:gd name="connsiteX582" fmla="*/ 875864 w 2278063"/>
                <a:gd name="connsiteY582" fmla="*/ 4470 h 24752"/>
                <a:gd name="connsiteX583" fmla="*/ 842483 w 2278063"/>
                <a:gd name="connsiteY583" fmla="*/ 4647 h 24752"/>
                <a:gd name="connsiteX584" fmla="*/ 841098 w 2278063"/>
                <a:gd name="connsiteY584" fmla="*/ 3788 h 24752"/>
                <a:gd name="connsiteX585" fmla="*/ 835723 w 2278063"/>
                <a:gd name="connsiteY585" fmla="*/ 454 h 24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</a:cxnLst>
              <a:rect l="l" t="t" r="r" b="b"/>
              <a:pathLst>
                <a:path w="2278063" h="24752">
                  <a:moveTo>
                    <a:pt x="2182813" y="22044"/>
                  </a:moveTo>
                  <a:cubicBezTo>
                    <a:pt x="2182813" y="22044"/>
                    <a:pt x="2182813" y="22044"/>
                    <a:pt x="2185006" y="22044"/>
                  </a:cubicBezTo>
                  <a:lnTo>
                    <a:pt x="2226659" y="22044"/>
                  </a:lnTo>
                  <a:cubicBezTo>
                    <a:pt x="2226659" y="22044"/>
                    <a:pt x="2226659" y="22044"/>
                    <a:pt x="2228851" y="23632"/>
                  </a:cubicBezTo>
                  <a:cubicBezTo>
                    <a:pt x="2228851" y="23632"/>
                    <a:pt x="2182813" y="22044"/>
                    <a:pt x="2182813" y="22044"/>
                  </a:cubicBezTo>
                  <a:close/>
                  <a:moveTo>
                    <a:pt x="1421125" y="21483"/>
                  </a:moveTo>
                  <a:lnTo>
                    <a:pt x="1424825" y="23631"/>
                  </a:lnTo>
                  <a:cubicBezTo>
                    <a:pt x="1424825" y="23631"/>
                    <a:pt x="1424825" y="23631"/>
                    <a:pt x="1419164" y="22866"/>
                  </a:cubicBezTo>
                  <a:lnTo>
                    <a:pt x="1409242" y="21524"/>
                  </a:lnTo>
                  <a:close/>
                  <a:moveTo>
                    <a:pt x="1480230" y="21276"/>
                  </a:moveTo>
                  <a:lnTo>
                    <a:pt x="1480894" y="21590"/>
                  </a:lnTo>
                  <a:lnTo>
                    <a:pt x="1478438" y="21282"/>
                  </a:lnTo>
                  <a:close/>
                  <a:moveTo>
                    <a:pt x="1535622" y="21083"/>
                  </a:moveTo>
                  <a:lnTo>
                    <a:pt x="1536963" y="21590"/>
                  </a:lnTo>
                  <a:lnTo>
                    <a:pt x="1531151" y="21098"/>
                  </a:lnTo>
                  <a:close/>
                  <a:moveTo>
                    <a:pt x="1591546" y="20887"/>
                  </a:moveTo>
                  <a:lnTo>
                    <a:pt x="1593032" y="21590"/>
                  </a:lnTo>
                  <a:lnTo>
                    <a:pt x="1582315" y="20920"/>
                  </a:lnTo>
                  <a:close/>
                  <a:moveTo>
                    <a:pt x="1639869" y="20719"/>
                  </a:moveTo>
                  <a:lnTo>
                    <a:pt x="1642631" y="21590"/>
                  </a:lnTo>
                  <a:lnTo>
                    <a:pt x="1623526" y="20776"/>
                  </a:lnTo>
                  <a:close/>
                  <a:moveTo>
                    <a:pt x="1688424" y="20549"/>
                  </a:moveTo>
                  <a:lnTo>
                    <a:pt x="1690074" y="21590"/>
                  </a:lnTo>
                  <a:cubicBezTo>
                    <a:pt x="1690074" y="22611"/>
                    <a:pt x="1676596" y="22100"/>
                    <a:pt x="1663118" y="21335"/>
                  </a:cubicBezTo>
                  <a:lnTo>
                    <a:pt x="1653117" y="20672"/>
                  </a:lnTo>
                  <a:close/>
                  <a:moveTo>
                    <a:pt x="1722738" y="20429"/>
                  </a:moveTo>
                  <a:lnTo>
                    <a:pt x="1724578" y="21590"/>
                  </a:lnTo>
                  <a:lnTo>
                    <a:pt x="1713256" y="20462"/>
                  </a:lnTo>
                  <a:close/>
                  <a:moveTo>
                    <a:pt x="1752911" y="20324"/>
                  </a:moveTo>
                  <a:lnTo>
                    <a:pt x="1756925" y="21590"/>
                  </a:lnTo>
                  <a:lnTo>
                    <a:pt x="1745140" y="20351"/>
                  </a:lnTo>
                  <a:close/>
                  <a:moveTo>
                    <a:pt x="1816319" y="20102"/>
                  </a:moveTo>
                  <a:lnTo>
                    <a:pt x="1819464" y="21590"/>
                  </a:lnTo>
                  <a:cubicBezTo>
                    <a:pt x="1819464" y="22611"/>
                    <a:pt x="1802212" y="21590"/>
                    <a:pt x="1784960" y="20569"/>
                  </a:cubicBezTo>
                  <a:lnTo>
                    <a:pt x="1774142" y="20249"/>
                  </a:lnTo>
                  <a:close/>
                  <a:moveTo>
                    <a:pt x="1877151" y="19890"/>
                  </a:moveTo>
                  <a:lnTo>
                    <a:pt x="1879846" y="21590"/>
                  </a:lnTo>
                  <a:cubicBezTo>
                    <a:pt x="1879846" y="22611"/>
                    <a:pt x="1862594" y="21590"/>
                    <a:pt x="1845342" y="20314"/>
                  </a:cubicBezTo>
                  <a:lnTo>
                    <a:pt x="1841645" y="20014"/>
                  </a:lnTo>
                  <a:close/>
                  <a:moveTo>
                    <a:pt x="1925675" y="19720"/>
                  </a:moveTo>
                  <a:lnTo>
                    <a:pt x="1931602" y="21590"/>
                  </a:lnTo>
                  <a:lnTo>
                    <a:pt x="1905235" y="19792"/>
                  </a:lnTo>
                  <a:close/>
                  <a:moveTo>
                    <a:pt x="305287" y="19608"/>
                  </a:moveTo>
                  <a:lnTo>
                    <a:pt x="306150" y="20059"/>
                  </a:lnTo>
                  <a:lnTo>
                    <a:pt x="296657" y="19678"/>
                  </a:lnTo>
                  <a:close/>
                  <a:moveTo>
                    <a:pt x="1974732" y="19549"/>
                  </a:moveTo>
                  <a:cubicBezTo>
                    <a:pt x="1974732" y="19549"/>
                    <a:pt x="1981201" y="21590"/>
                    <a:pt x="1981201" y="21590"/>
                  </a:cubicBezTo>
                  <a:lnTo>
                    <a:pt x="1929474" y="19707"/>
                  </a:lnTo>
                  <a:close/>
                  <a:moveTo>
                    <a:pt x="1925132" y="19549"/>
                  </a:moveTo>
                  <a:lnTo>
                    <a:pt x="1929474" y="19707"/>
                  </a:lnTo>
                  <a:lnTo>
                    <a:pt x="1925675" y="19720"/>
                  </a:lnTo>
                  <a:close/>
                  <a:moveTo>
                    <a:pt x="1750456" y="19549"/>
                  </a:moveTo>
                  <a:lnTo>
                    <a:pt x="1774142" y="20249"/>
                  </a:lnTo>
                  <a:lnTo>
                    <a:pt x="1752911" y="20324"/>
                  </a:lnTo>
                  <a:close/>
                  <a:moveTo>
                    <a:pt x="1636162" y="19549"/>
                  </a:moveTo>
                  <a:lnTo>
                    <a:pt x="1653117" y="20672"/>
                  </a:lnTo>
                  <a:lnTo>
                    <a:pt x="1639869" y="20719"/>
                  </a:lnTo>
                  <a:close/>
                  <a:moveTo>
                    <a:pt x="349793" y="19243"/>
                  </a:moveTo>
                  <a:lnTo>
                    <a:pt x="351327" y="20059"/>
                  </a:lnTo>
                  <a:lnTo>
                    <a:pt x="347412" y="19262"/>
                  </a:lnTo>
                  <a:close/>
                  <a:moveTo>
                    <a:pt x="2178706" y="19133"/>
                  </a:moveTo>
                  <a:cubicBezTo>
                    <a:pt x="2192795" y="19927"/>
                    <a:pt x="2207150" y="20985"/>
                    <a:pt x="2208213" y="19927"/>
                  </a:cubicBezTo>
                  <a:cubicBezTo>
                    <a:pt x="2208213" y="19927"/>
                    <a:pt x="2206087" y="19927"/>
                    <a:pt x="2206087" y="19927"/>
                  </a:cubicBezTo>
                  <a:lnTo>
                    <a:pt x="2152920" y="19927"/>
                  </a:lnTo>
                  <a:lnTo>
                    <a:pt x="2150794" y="19927"/>
                  </a:lnTo>
                  <a:close/>
                  <a:moveTo>
                    <a:pt x="2039850" y="19133"/>
                  </a:moveTo>
                  <a:cubicBezTo>
                    <a:pt x="2052761" y="19927"/>
                    <a:pt x="2065673" y="20985"/>
                    <a:pt x="2066749" y="19927"/>
                  </a:cubicBezTo>
                  <a:cubicBezTo>
                    <a:pt x="2066749" y="19927"/>
                    <a:pt x="2062445" y="19927"/>
                    <a:pt x="2062445" y="19927"/>
                  </a:cubicBezTo>
                  <a:cubicBezTo>
                    <a:pt x="2064597" y="17810"/>
                    <a:pt x="2109788" y="22043"/>
                    <a:pt x="2109788" y="22043"/>
                  </a:cubicBezTo>
                  <a:lnTo>
                    <a:pt x="2019406" y="22043"/>
                  </a:lnTo>
                  <a:cubicBezTo>
                    <a:pt x="2019406" y="22043"/>
                    <a:pt x="2012950" y="19927"/>
                    <a:pt x="2012950" y="19927"/>
                  </a:cubicBezTo>
                  <a:cubicBezTo>
                    <a:pt x="2014026" y="17810"/>
                    <a:pt x="2026938" y="18339"/>
                    <a:pt x="2039850" y="19133"/>
                  </a:cubicBezTo>
                  <a:close/>
                  <a:moveTo>
                    <a:pt x="398768" y="18841"/>
                  </a:moveTo>
                  <a:lnTo>
                    <a:pt x="400807" y="20059"/>
                  </a:lnTo>
                  <a:lnTo>
                    <a:pt x="393827" y="18882"/>
                  </a:lnTo>
                  <a:close/>
                  <a:moveTo>
                    <a:pt x="451433" y="18409"/>
                  </a:moveTo>
                  <a:lnTo>
                    <a:pt x="454589" y="20059"/>
                  </a:lnTo>
                  <a:cubicBezTo>
                    <a:pt x="454589" y="20059"/>
                    <a:pt x="454589" y="20059"/>
                    <a:pt x="445984" y="18935"/>
                  </a:cubicBezTo>
                  <a:lnTo>
                    <a:pt x="442523" y="18482"/>
                  </a:lnTo>
                  <a:close/>
                  <a:moveTo>
                    <a:pt x="498703" y="18022"/>
                  </a:moveTo>
                  <a:lnTo>
                    <a:pt x="506220" y="22308"/>
                  </a:lnTo>
                  <a:lnTo>
                    <a:pt x="486494" y="18122"/>
                  </a:lnTo>
                  <a:close/>
                  <a:moveTo>
                    <a:pt x="545791" y="17636"/>
                  </a:moveTo>
                  <a:lnTo>
                    <a:pt x="557851" y="24557"/>
                  </a:lnTo>
                  <a:cubicBezTo>
                    <a:pt x="557313" y="25120"/>
                    <a:pt x="552338" y="24417"/>
                    <a:pt x="545178" y="23046"/>
                  </a:cubicBezTo>
                  <a:lnTo>
                    <a:pt x="520850" y="17840"/>
                  </a:lnTo>
                  <a:close/>
                  <a:moveTo>
                    <a:pt x="1873376" y="17508"/>
                  </a:moveTo>
                  <a:cubicBezTo>
                    <a:pt x="1873376" y="16487"/>
                    <a:pt x="1887393" y="18018"/>
                    <a:pt x="1901680" y="19549"/>
                  </a:cubicBezTo>
                  <a:lnTo>
                    <a:pt x="1905235" y="19792"/>
                  </a:lnTo>
                  <a:lnTo>
                    <a:pt x="1877151" y="19890"/>
                  </a:lnTo>
                  <a:close/>
                  <a:moveTo>
                    <a:pt x="1810838" y="17508"/>
                  </a:moveTo>
                  <a:lnTo>
                    <a:pt x="1841645" y="20014"/>
                  </a:lnTo>
                  <a:lnTo>
                    <a:pt x="1816319" y="20102"/>
                  </a:lnTo>
                  <a:close/>
                  <a:moveTo>
                    <a:pt x="1718108" y="17508"/>
                  </a:moveTo>
                  <a:lnTo>
                    <a:pt x="1745140" y="20351"/>
                  </a:lnTo>
                  <a:lnTo>
                    <a:pt x="1722738" y="20429"/>
                  </a:lnTo>
                  <a:close/>
                  <a:moveTo>
                    <a:pt x="1683604" y="17508"/>
                  </a:moveTo>
                  <a:lnTo>
                    <a:pt x="1713256" y="20462"/>
                  </a:lnTo>
                  <a:lnTo>
                    <a:pt x="1688424" y="20549"/>
                  </a:lnTo>
                  <a:close/>
                  <a:moveTo>
                    <a:pt x="1584406" y="17508"/>
                  </a:moveTo>
                  <a:cubicBezTo>
                    <a:pt x="1584406" y="17508"/>
                    <a:pt x="1598423" y="19039"/>
                    <a:pt x="1612710" y="20314"/>
                  </a:cubicBezTo>
                  <a:lnTo>
                    <a:pt x="1623526" y="20776"/>
                  </a:lnTo>
                  <a:lnTo>
                    <a:pt x="1591546" y="20887"/>
                  </a:lnTo>
                  <a:close/>
                  <a:moveTo>
                    <a:pt x="1526180" y="17508"/>
                  </a:moveTo>
                  <a:cubicBezTo>
                    <a:pt x="1527259" y="16487"/>
                    <a:pt x="1543971" y="18018"/>
                    <a:pt x="1560415" y="19549"/>
                  </a:cubicBezTo>
                  <a:lnTo>
                    <a:pt x="1582315" y="20920"/>
                  </a:lnTo>
                  <a:lnTo>
                    <a:pt x="1535622" y="21083"/>
                  </a:lnTo>
                  <a:close/>
                  <a:moveTo>
                    <a:pt x="1472268" y="17508"/>
                  </a:moveTo>
                  <a:cubicBezTo>
                    <a:pt x="1472268" y="16487"/>
                    <a:pt x="1487902" y="17508"/>
                    <a:pt x="1503807" y="18784"/>
                  </a:cubicBezTo>
                  <a:lnTo>
                    <a:pt x="1531151" y="21098"/>
                  </a:lnTo>
                  <a:lnTo>
                    <a:pt x="1480230" y="21276"/>
                  </a:lnTo>
                  <a:close/>
                  <a:moveTo>
                    <a:pt x="1379538" y="17508"/>
                  </a:moveTo>
                  <a:lnTo>
                    <a:pt x="1409242" y="21524"/>
                  </a:lnTo>
                  <a:lnTo>
                    <a:pt x="1390321" y="21590"/>
                  </a:lnTo>
                  <a:cubicBezTo>
                    <a:pt x="1390321" y="21590"/>
                    <a:pt x="1379538" y="17508"/>
                    <a:pt x="1379538" y="17508"/>
                  </a:cubicBezTo>
                  <a:close/>
                  <a:moveTo>
                    <a:pt x="597768" y="17210"/>
                  </a:moveTo>
                  <a:lnTo>
                    <a:pt x="598725" y="17810"/>
                  </a:lnTo>
                  <a:cubicBezTo>
                    <a:pt x="604104" y="21184"/>
                    <a:pt x="609482" y="24557"/>
                    <a:pt x="609482" y="24557"/>
                  </a:cubicBezTo>
                  <a:lnTo>
                    <a:pt x="574283" y="17402"/>
                  </a:lnTo>
                  <a:close/>
                  <a:moveTo>
                    <a:pt x="0" y="17137"/>
                  </a:moveTo>
                  <a:lnTo>
                    <a:pt x="20429" y="18219"/>
                  </a:lnTo>
                  <a:lnTo>
                    <a:pt x="6451" y="19302"/>
                  </a:lnTo>
                  <a:cubicBezTo>
                    <a:pt x="6451" y="19302"/>
                    <a:pt x="0" y="17137"/>
                    <a:pt x="0" y="17137"/>
                  </a:cubicBezTo>
                  <a:close/>
                  <a:moveTo>
                    <a:pt x="36269" y="16993"/>
                  </a:moveTo>
                  <a:lnTo>
                    <a:pt x="40857" y="19302"/>
                  </a:lnTo>
                  <a:lnTo>
                    <a:pt x="20429" y="18219"/>
                  </a:lnTo>
                  <a:close/>
                  <a:moveTo>
                    <a:pt x="652649" y="16760"/>
                  </a:moveTo>
                  <a:lnTo>
                    <a:pt x="663264" y="22308"/>
                  </a:lnTo>
                  <a:cubicBezTo>
                    <a:pt x="662188" y="23433"/>
                    <a:pt x="643365" y="20622"/>
                    <a:pt x="624810" y="17529"/>
                  </a:cubicBezTo>
                  <a:lnTo>
                    <a:pt x="621863" y="17012"/>
                  </a:lnTo>
                  <a:close/>
                  <a:moveTo>
                    <a:pt x="684420" y="16499"/>
                  </a:moveTo>
                  <a:lnTo>
                    <a:pt x="695533" y="22308"/>
                  </a:lnTo>
                  <a:cubicBezTo>
                    <a:pt x="695533" y="22308"/>
                    <a:pt x="695533" y="22308"/>
                    <a:pt x="688273" y="20622"/>
                  </a:cubicBezTo>
                  <a:lnTo>
                    <a:pt x="671001" y="16609"/>
                  </a:lnTo>
                  <a:close/>
                  <a:moveTo>
                    <a:pt x="723507" y="16179"/>
                  </a:moveTo>
                  <a:lnTo>
                    <a:pt x="734256" y="22308"/>
                  </a:lnTo>
                  <a:lnTo>
                    <a:pt x="705640" y="16325"/>
                  </a:lnTo>
                  <a:close/>
                  <a:moveTo>
                    <a:pt x="780608" y="15710"/>
                  </a:moveTo>
                  <a:lnTo>
                    <a:pt x="794492" y="22308"/>
                  </a:lnTo>
                  <a:lnTo>
                    <a:pt x="754786" y="15922"/>
                  </a:lnTo>
                  <a:close/>
                  <a:moveTo>
                    <a:pt x="816476" y="15416"/>
                  </a:moveTo>
                  <a:lnTo>
                    <a:pt x="818157" y="16405"/>
                  </a:lnTo>
                  <a:cubicBezTo>
                    <a:pt x="824610" y="19497"/>
                    <a:pt x="831064" y="22308"/>
                    <a:pt x="831064" y="22308"/>
                  </a:cubicBezTo>
                  <a:cubicBezTo>
                    <a:pt x="831064" y="22308"/>
                    <a:pt x="816005" y="18935"/>
                    <a:pt x="800946" y="15842"/>
                  </a:cubicBezTo>
                  <a:lnTo>
                    <a:pt x="799156" y="15558"/>
                  </a:lnTo>
                  <a:close/>
                  <a:moveTo>
                    <a:pt x="854626" y="15103"/>
                  </a:moveTo>
                  <a:lnTo>
                    <a:pt x="857955" y="16686"/>
                  </a:lnTo>
                  <a:cubicBezTo>
                    <a:pt x="863871" y="19497"/>
                    <a:pt x="869787" y="22308"/>
                    <a:pt x="869787" y="22308"/>
                  </a:cubicBezTo>
                  <a:cubicBezTo>
                    <a:pt x="869787" y="22308"/>
                    <a:pt x="869787" y="22308"/>
                    <a:pt x="861720" y="20622"/>
                  </a:cubicBezTo>
                  <a:lnTo>
                    <a:pt x="836057" y="15256"/>
                  </a:lnTo>
                  <a:close/>
                  <a:moveTo>
                    <a:pt x="914378" y="14614"/>
                  </a:moveTo>
                  <a:lnTo>
                    <a:pt x="927872" y="22308"/>
                  </a:lnTo>
                  <a:cubicBezTo>
                    <a:pt x="926797" y="23433"/>
                    <a:pt x="906897" y="19497"/>
                    <a:pt x="886998" y="15842"/>
                  </a:cubicBezTo>
                  <a:lnTo>
                    <a:pt x="881279" y="14885"/>
                  </a:lnTo>
                  <a:close/>
                  <a:moveTo>
                    <a:pt x="70945" y="14307"/>
                  </a:moveTo>
                  <a:lnTo>
                    <a:pt x="81713" y="21466"/>
                  </a:lnTo>
                  <a:cubicBezTo>
                    <a:pt x="81176" y="22008"/>
                    <a:pt x="76203" y="21060"/>
                    <a:pt x="69046" y="19335"/>
                  </a:cubicBezTo>
                  <a:lnTo>
                    <a:pt x="54743" y="15562"/>
                  </a:lnTo>
                  <a:close/>
                  <a:moveTo>
                    <a:pt x="958915" y="14248"/>
                  </a:moveTo>
                  <a:lnTo>
                    <a:pt x="961217" y="15561"/>
                  </a:lnTo>
                  <a:cubicBezTo>
                    <a:pt x="967133" y="18935"/>
                    <a:pt x="973049" y="22308"/>
                    <a:pt x="973049" y="22308"/>
                  </a:cubicBezTo>
                  <a:cubicBezTo>
                    <a:pt x="973049" y="22308"/>
                    <a:pt x="973049" y="22308"/>
                    <a:pt x="964444" y="20622"/>
                  </a:cubicBezTo>
                  <a:lnTo>
                    <a:pt x="933014" y="14461"/>
                  </a:lnTo>
                  <a:close/>
                  <a:moveTo>
                    <a:pt x="994159" y="13959"/>
                  </a:moveTo>
                  <a:lnTo>
                    <a:pt x="998058" y="16405"/>
                  </a:lnTo>
                  <a:cubicBezTo>
                    <a:pt x="1004781" y="19497"/>
                    <a:pt x="1011772" y="22308"/>
                    <a:pt x="1011772" y="22308"/>
                  </a:cubicBezTo>
                  <a:cubicBezTo>
                    <a:pt x="1010697" y="22308"/>
                    <a:pt x="995638" y="18373"/>
                    <a:pt x="980579" y="14718"/>
                  </a:cubicBezTo>
                  <a:lnTo>
                    <a:pt x="977301" y="14098"/>
                  </a:lnTo>
                  <a:close/>
                  <a:moveTo>
                    <a:pt x="1027965" y="13682"/>
                  </a:moveTo>
                  <a:lnTo>
                    <a:pt x="1032209" y="16405"/>
                  </a:lnTo>
                  <a:cubicBezTo>
                    <a:pt x="1038125" y="19497"/>
                    <a:pt x="1044041" y="22308"/>
                    <a:pt x="1044041" y="22308"/>
                  </a:cubicBezTo>
                  <a:cubicBezTo>
                    <a:pt x="1044041" y="24557"/>
                    <a:pt x="1029520" y="20622"/>
                    <a:pt x="1014999" y="16405"/>
                  </a:cubicBezTo>
                  <a:lnTo>
                    <a:pt x="1006238" y="13860"/>
                  </a:lnTo>
                  <a:close/>
                  <a:moveTo>
                    <a:pt x="1057646" y="13439"/>
                  </a:moveTo>
                  <a:lnTo>
                    <a:pt x="1064479" y="16686"/>
                  </a:lnTo>
                  <a:cubicBezTo>
                    <a:pt x="1070395" y="19497"/>
                    <a:pt x="1076311" y="22308"/>
                    <a:pt x="1076311" y="22308"/>
                  </a:cubicBezTo>
                  <a:cubicBezTo>
                    <a:pt x="1076311" y="23433"/>
                    <a:pt x="1062327" y="20059"/>
                    <a:pt x="1048344" y="16405"/>
                  </a:cubicBezTo>
                  <a:lnTo>
                    <a:pt x="1038010" y="13600"/>
                  </a:lnTo>
                  <a:close/>
                  <a:moveTo>
                    <a:pt x="1105914" y="13043"/>
                  </a:moveTo>
                  <a:lnTo>
                    <a:pt x="1112883" y="16686"/>
                  </a:lnTo>
                  <a:cubicBezTo>
                    <a:pt x="1118799" y="19497"/>
                    <a:pt x="1124715" y="22308"/>
                    <a:pt x="1123639" y="22308"/>
                  </a:cubicBezTo>
                  <a:cubicBezTo>
                    <a:pt x="1123639" y="23433"/>
                    <a:pt x="1106429" y="19497"/>
                    <a:pt x="1088950" y="15842"/>
                  </a:cubicBezTo>
                  <a:lnTo>
                    <a:pt x="1075488" y="13293"/>
                  </a:lnTo>
                  <a:close/>
                  <a:moveTo>
                    <a:pt x="1152811" y="12659"/>
                  </a:moveTo>
                  <a:lnTo>
                    <a:pt x="1161287" y="16686"/>
                  </a:lnTo>
                  <a:cubicBezTo>
                    <a:pt x="1167203" y="19497"/>
                    <a:pt x="1173119" y="22308"/>
                    <a:pt x="1173119" y="22308"/>
                  </a:cubicBezTo>
                  <a:cubicBezTo>
                    <a:pt x="1173119" y="22308"/>
                    <a:pt x="1155371" y="18935"/>
                    <a:pt x="1137623" y="15842"/>
                  </a:cubicBezTo>
                  <a:lnTo>
                    <a:pt x="1116204" y="12959"/>
                  </a:lnTo>
                  <a:close/>
                  <a:moveTo>
                    <a:pt x="1207837" y="12207"/>
                  </a:moveTo>
                  <a:lnTo>
                    <a:pt x="1218027" y="16967"/>
                  </a:lnTo>
                  <a:cubicBezTo>
                    <a:pt x="1224212" y="20059"/>
                    <a:pt x="1230128" y="23433"/>
                    <a:pt x="1229052" y="24557"/>
                  </a:cubicBezTo>
                  <a:cubicBezTo>
                    <a:pt x="1229052" y="24557"/>
                    <a:pt x="1209691" y="20622"/>
                    <a:pt x="1190060" y="16967"/>
                  </a:cubicBezTo>
                  <a:lnTo>
                    <a:pt x="1160020" y="12599"/>
                  </a:lnTo>
                  <a:close/>
                  <a:moveTo>
                    <a:pt x="103360" y="11797"/>
                  </a:moveTo>
                  <a:lnTo>
                    <a:pt x="118269" y="19302"/>
                  </a:lnTo>
                  <a:cubicBezTo>
                    <a:pt x="118269" y="19843"/>
                    <a:pt x="114237" y="18896"/>
                    <a:pt x="108156" y="17238"/>
                  </a:cubicBezTo>
                  <a:lnTo>
                    <a:pt x="91996" y="12677"/>
                  </a:lnTo>
                  <a:close/>
                  <a:moveTo>
                    <a:pt x="1266668" y="11725"/>
                  </a:moveTo>
                  <a:lnTo>
                    <a:pt x="1274498" y="16686"/>
                  </a:lnTo>
                  <a:cubicBezTo>
                    <a:pt x="1279607" y="19497"/>
                    <a:pt x="1284985" y="22308"/>
                    <a:pt x="1284985" y="22308"/>
                  </a:cubicBezTo>
                  <a:cubicBezTo>
                    <a:pt x="1284985" y="22308"/>
                    <a:pt x="1265086" y="18373"/>
                    <a:pt x="1245187" y="14999"/>
                  </a:cubicBezTo>
                  <a:lnTo>
                    <a:pt x="1225477" y="12063"/>
                  </a:lnTo>
                  <a:close/>
                  <a:moveTo>
                    <a:pt x="1401103" y="11384"/>
                  </a:moveTo>
                  <a:cubicBezTo>
                    <a:pt x="1401103" y="10364"/>
                    <a:pt x="1420512" y="13426"/>
                    <a:pt x="1440190" y="16487"/>
                  </a:cubicBezTo>
                  <a:lnTo>
                    <a:pt x="1478438" y="21282"/>
                  </a:lnTo>
                  <a:lnTo>
                    <a:pt x="1421125" y="21483"/>
                  </a:lnTo>
                  <a:lnTo>
                    <a:pt x="1412964" y="16742"/>
                  </a:lnTo>
                  <a:cubicBezTo>
                    <a:pt x="1407034" y="13936"/>
                    <a:pt x="1401103" y="11384"/>
                    <a:pt x="1401103" y="11384"/>
                  </a:cubicBezTo>
                  <a:close/>
                  <a:moveTo>
                    <a:pt x="1313546" y="11341"/>
                  </a:moveTo>
                  <a:lnTo>
                    <a:pt x="1325591" y="16967"/>
                  </a:lnTo>
                  <a:cubicBezTo>
                    <a:pt x="1331776" y="20059"/>
                    <a:pt x="1337692" y="23433"/>
                    <a:pt x="1336616" y="24557"/>
                  </a:cubicBezTo>
                  <a:cubicBezTo>
                    <a:pt x="1336616" y="24557"/>
                    <a:pt x="1318868" y="20622"/>
                    <a:pt x="1301120" y="16967"/>
                  </a:cubicBezTo>
                  <a:lnTo>
                    <a:pt x="1269465" y="11702"/>
                  </a:lnTo>
                  <a:close/>
                  <a:moveTo>
                    <a:pt x="1347373" y="11063"/>
                  </a:moveTo>
                  <a:cubicBezTo>
                    <a:pt x="1347373" y="11063"/>
                    <a:pt x="1373188" y="24557"/>
                    <a:pt x="1373188" y="24557"/>
                  </a:cubicBezTo>
                  <a:cubicBezTo>
                    <a:pt x="1371575" y="26244"/>
                    <a:pt x="1338499" y="16545"/>
                    <a:pt x="1322062" y="12539"/>
                  </a:cubicBezTo>
                  <a:lnTo>
                    <a:pt x="1314610" y="11332"/>
                  </a:lnTo>
                  <a:close/>
                  <a:moveTo>
                    <a:pt x="1312952" y="11063"/>
                  </a:moveTo>
                  <a:lnTo>
                    <a:pt x="1314610" y="11332"/>
                  </a:lnTo>
                  <a:lnTo>
                    <a:pt x="1313546" y="11341"/>
                  </a:lnTo>
                  <a:close/>
                  <a:moveTo>
                    <a:pt x="1265624" y="11063"/>
                  </a:moveTo>
                  <a:lnTo>
                    <a:pt x="1269465" y="11702"/>
                  </a:lnTo>
                  <a:lnTo>
                    <a:pt x="1266668" y="11725"/>
                  </a:lnTo>
                  <a:close/>
                  <a:moveTo>
                    <a:pt x="1149454" y="11063"/>
                  </a:moveTo>
                  <a:lnTo>
                    <a:pt x="1160020" y="12599"/>
                  </a:lnTo>
                  <a:lnTo>
                    <a:pt x="1152811" y="12659"/>
                  </a:lnTo>
                  <a:close/>
                  <a:moveTo>
                    <a:pt x="1102126" y="11063"/>
                  </a:moveTo>
                  <a:lnTo>
                    <a:pt x="1116204" y="12959"/>
                  </a:lnTo>
                  <a:lnTo>
                    <a:pt x="1105914" y="13043"/>
                  </a:lnTo>
                  <a:close/>
                  <a:moveTo>
                    <a:pt x="1052647" y="11063"/>
                  </a:moveTo>
                  <a:cubicBezTo>
                    <a:pt x="1053185" y="9939"/>
                    <a:pt x="1057890" y="10220"/>
                    <a:pt x="1064647" y="11239"/>
                  </a:cubicBezTo>
                  <a:lnTo>
                    <a:pt x="1075488" y="13293"/>
                  </a:lnTo>
                  <a:lnTo>
                    <a:pt x="1057646" y="13439"/>
                  </a:lnTo>
                  <a:close/>
                  <a:moveTo>
                    <a:pt x="846123" y="11063"/>
                  </a:moveTo>
                  <a:cubicBezTo>
                    <a:pt x="846661" y="9939"/>
                    <a:pt x="851905" y="10220"/>
                    <a:pt x="859501" y="11239"/>
                  </a:cubicBezTo>
                  <a:lnTo>
                    <a:pt x="881279" y="14885"/>
                  </a:lnTo>
                  <a:lnTo>
                    <a:pt x="854626" y="15103"/>
                  </a:lnTo>
                  <a:close/>
                  <a:moveTo>
                    <a:pt x="770828" y="11063"/>
                  </a:moveTo>
                  <a:lnTo>
                    <a:pt x="799156" y="15558"/>
                  </a:lnTo>
                  <a:lnTo>
                    <a:pt x="780608" y="15710"/>
                  </a:lnTo>
                  <a:lnTo>
                    <a:pt x="773786" y="12469"/>
                  </a:lnTo>
                  <a:cubicBezTo>
                    <a:pt x="770828" y="11063"/>
                    <a:pt x="770828" y="11063"/>
                    <a:pt x="770828" y="11063"/>
                  </a:cubicBezTo>
                  <a:close/>
                  <a:moveTo>
                    <a:pt x="587969" y="11063"/>
                  </a:moveTo>
                  <a:lnTo>
                    <a:pt x="621863" y="17012"/>
                  </a:lnTo>
                  <a:lnTo>
                    <a:pt x="597768" y="17210"/>
                  </a:lnTo>
                  <a:close/>
                  <a:moveTo>
                    <a:pt x="385748" y="11063"/>
                  </a:moveTo>
                  <a:lnTo>
                    <a:pt x="442523" y="18482"/>
                  </a:lnTo>
                  <a:lnTo>
                    <a:pt x="398768" y="18841"/>
                  </a:lnTo>
                  <a:lnTo>
                    <a:pt x="393277" y="15561"/>
                  </a:lnTo>
                  <a:cubicBezTo>
                    <a:pt x="389513" y="13312"/>
                    <a:pt x="385748" y="11063"/>
                    <a:pt x="385748" y="11063"/>
                  </a:cubicBezTo>
                  <a:close/>
                  <a:moveTo>
                    <a:pt x="288940" y="11063"/>
                  </a:moveTo>
                  <a:cubicBezTo>
                    <a:pt x="290016" y="8814"/>
                    <a:pt x="305613" y="11063"/>
                    <a:pt x="320940" y="13875"/>
                  </a:cubicBezTo>
                  <a:lnTo>
                    <a:pt x="347412" y="19262"/>
                  </a:lnTo>
                  <a:lnTo>
                    <a:pt x="305287" y="19608"/>
                  </a:lnTo>
                  <a:lnTo>
                    <a:pt x="297545" y="15561"/>
                  </a:lnTo>
                  <a:cubicBezTo>
                    <a:pt x="293243" y="13312"/>
                    <a:pt x="288940" y="11063"/>
                    <a:pt x="288940" y="11063"/>
                  </a:cubicBezTo>
                  <a:close/>
                  <a:moveTo>
                    <a:pt x="1217825" y="10923"/>
                  </a:moveTo>
                  <a:lnTo>
                    <a:pt x="1225477" y="12063"/>
                  </a:lnTo>
                  <a:lnTo>
                    <a:pt x="1207837" y="12207"/>
                  </a:lnTo>
                  <a:lnTo>
                    <a:pt x="1205388" y="11063"/>
                  </a:lnTo>
                  <a:cubicBezTo>
                    <a:pt x="1205388" y="9939"/>
                    <a:pt x="1210363" y="10079"/>
                    <a:pt x="1217825" y="10923"/>
                  </a:cubicBezTo>
                  <a:close/>
                  <a:moveTo>
                    <a:pt x="1020377" y="8814"/>
                  </a:moveTo>
                  <a:lnTo>
                    <a:pt x="1038010" y="13600"/>
                  </a:lnTo>
                  <a:lnTo>
                    <a:pt x="1027965" y="13682"/>
                  </a:lnTo>
                  <a:close/>
                  <a:moveTo>
                    <a:pt x="985957" y="8814"/>
                  </a:moveTo>
                  <a:cubicBezTo>
                    <a:pt x="985957" y="8252"/>
                    <a:pt x="989587" y="9095"/>
                    <a:pt x="995032" y="10606"/>
                  </a:cubicBezTo>
                  <a:lnTo>
                    <a:pt x="1006238" y="13860"/>
                  </a:lnTo>
                  <a:lnTo>
                    <a:pt x="994159" y="13959"/>
                  </a:lnTo>
                  <a:close/>
                  <a:moveTo>
                    <a:pt x="949385" y="8814"/>
                  </a:moveTo>
                  <a:lnTo>
                    <a:pt x="977301" y="14098"/>
                  </a:lnTo>
                  <a:lnTo>
                    <a:pt x="958915" y="14248"/>
                  </a:lnTo>
                  <a:close/>
                  <a:moveTo>
                    <a:pt x="904208" y="8814"/>
                  </a:moveTo>
                  <a:lnTo>
                    <a:pt x="933014" y="14461"/>
                  </a:lnTo>
                  <a:lnTo>
                    <a:pt x="914378" y="14614"/>
                  </a:lnTo>
                  <a:lnTo>
                    <a:pt x="907166" y="10501"/>
                  </a:lnTo>
                  <a:cubicBezTo>
                    <a:pt x="904208" y="8814"/>
                    <a:pt x="904208" y="8814"/>
                    <a:pt x="904208" y="8814"/>
                  </a:cubicBezTo>
                  <a:close/>
                  <a:moveTo>
                    <a:pt x="805249" y="8814"/>
                  </a:moveTo>
                  <a:lnTo>
                    <a:pt x="836057" y="15256"/>
                  </a:lnTo>
                  <a:lnTo>
                    <a:pt x="816476" y="15416"/>
                  </a:lnTo>
                  <a:close/>
                  <a:moveTo>
                    <a:pt x="710592" y="8814"/>
                  </a:moveTo>
                  <a:cubicBezTo>
                    <a:pt x="710592" y="8814"/>
                    <a:pt x="731567" y="12188"/>
                    <a:pt x="752542" y="15561"/>
                  </a:cubicBezTo>
                  <a:lnTo>
                    <a:pt x="754786" y="15922"/>
                  </a:lnTo>
                  <a:lnTo>
                    <a:pt x="723507" y="16179"/>
                  </a:lnTo>
                  <a:lnTo>
                    <a:pt x="722424" y="15561"/>
                  </a:lnTo>
                  <a:cubicBezTo>
                    <a:pt x="716508" y="12188"/>
                    <a:pt x="710592" y="8814"/>
                    <a:pt x="710592" y="8814"/>
                  </a:cubicBezTo>
                  <a:close/>
                  <a:moveTo>
                    <a:pt x="669718" y="8814"/>
                  </a:moveTo>
                  <a:cubicBezTo>
                    <a:pt x="669718" y="8814"/>
                    <a:pt x="685852" y="12188"/>
                    <a:pt x="701987" y="15561"/>
                  </a:cubicBezTo>
                  <a:lnTo>
                    <a:pt x="705640" y="16325"/>
                  </a:lnTo>
                  <a:lnTo>
                    <a:pt x="684420" y="16499"/>
                  </a:lnTo>
                  <a:lnTo>
                    <a:pt x="682626" y="15561"/>
                  </a:lnTo>
                  <a:cubicBezTo>
                    <a:pt x="676172" y="12188"/>
                    <a:pt x="669718" y="8814"/>
                    <a:pt x="669718" y="8814"/>
                  </a:cubicBezTo>
                  <a:close/>
                  <a:moveTo>
                    <a:pt x="637448" y="8814"/>
                  </a:moveTo>
                  <a:lnTo>
                    <a:pt x="671001" y="16609"/>
                  </a:lnTo>
                  <a:lnTo>
                    <a:pt x="652649" y="16760"/>
                  </a:lnTo>
                  <a:lnTo>
                    <a:pt x="640675" y="10501"/>
                  </a:lnTo>
                  <a:cubicBezTo>
                    <a:pt x="637448" y="8814"/>
                    <a:pt x="637448" y="8814"/>
                    <a:pt x="637448" y="8814"/>
                  </a:cubicBezTo>
                  <a:close/>
                  <a:moveTo>
                    <a:pt x="532035" y="8814"/>
                  </a:moveTo>
                  <a:cubicBezTo>
                    <a:pt x="532035" y="8814"/>
                    <a:pt x="551397" y="12750"/>
                    <a:pt x="570759" y="16686"/>
                  </a:cubicBezTo>
                  <a:lnTo>
                    <a:pt x="574283" y="17402"/>
                  </a:lnTo>
                  <a:lnTo>
                    <a:pt x="545791" y="17636"/>
                  </a:lnTo>
                  <a:lnTo>
                    <a:pt x="544136" y="16686"/>
                  </a:lnTo>
                  <a:cubicBezTo>
                    <a:pt x="537414" y="13312"/>
                    <a:pt x="530960" y="9939"/>
                    <a:pt x="532035" y="8814"/>
                  </a:cubicBezTo>
                  <a:close/>
                  <a:moveTo>
                    <a:pt x="482556" y="8814"/>
                  </a:moveTo>
                  <a:cubicBezTo>
                    <a:pt x="482556" y="8814"/>
                    <a:pt x="500842" y="13312"/>
                    <a:pt x="519397" y="17529"/>
                  </a:cubicBezTo>
                  <a:lnTo>
                    <a:pt x="520850" y="17840"/>
                  </a:lnTo>
                  <a:lnTo>
                    <a:pt x="498703" y="18022"/>
                  </a:lnTo>
                  <a:lnTo>
                    <a:pt x="485514" y="10501"/>
                  </a:lnTo>
                  <a:cubicBezTo>
                    <a:pt x="482556" y="8814"/>
                    <a:pt x="482556" y="8814"/>
                    <a:pt x="482556" y="8814"/>
                  </a:cubicBezTo>
                  <a:close/>
                  <a:moveTo>
                    <a:pt x="433076" y="8814"/>
                  </a:moveTo>
                  <a:cubicBezTo>
                    <a:pt x="434152" y="7690"/>
                    <a:pt x="452438" y="11063"/>
                    <a:pt x="470455" y="14718"/>
                  </a:cubicBezTo>
                  <a:lnTo>
                    <a:pt x="486494" y="18122"/>
                  </a:lnTo>
                  <a:lnTo>
                    <a:pt x="451433" y="18409"/>
                  </a:lnTo>
                  <a:lnTo>
                    <a:pt x="443833" y="14437"/>
                  </a:lnTo>
                  <a:cubicBezTo>
                    <a:pt x="438454" y="11626"/>
                    <a:pt x="433076" y="8814"/>
                    <a:pt x="433076" y="8814"/>
                  </a:cubicBezTo>
                  <a:close/>
                  <a:moveTo>
                    <a:pt x="155292" y="7775"/>
                  </a:moveTo>
                  <a:lnTo>
                    <a:pt x="161276" y="10913"/>
                  </a:lnTo>
                  <a:cubicBezTo>
                    <a:pt x="167727" y="14431"/>
                    <a:pt x="174178" y="18219"/>
                    <a:pt x="174178" y="19302"/>
                  </a:cubicBezTo>
                  <a:cubicBezTo>
                    <a:pt x="173103" y="20384"/>
                    <a:pt x="152137" y="15513"/>
                    <a:pt x="131171" y="10913"/>
                  </a:cubicBezTo>
                  <a:lnTo>
                    <a:pt x="126666" y="9992"/>
                  </a:lnTo>
                  <a:close/>
                  <a:moveTo>
                    <a:pt x="460277" y="5110"/>
                  </a:moveTo>
                  <a:cubicBezTo>
                    <a:pt x="460277" y="5110"/>
                    <a:pt x="466726" y="7227"/>
                    <a:pt x="466726" y="7227"/>
                  </a:cubicBezTo>
                  <a:lnTo>
                    <a:pt x="446365" y="5795"/>
                  </a:lnTo>
                  <a:close/>
                  <a:moveTo>
                    <a:pt x="281854" y="4978"/>
                  </a:moveTo>
                  <a:cubicBezTo>
                    <a:pt x="281854" y="4978"/>
                    <a:pt x="290513" y="8947"/>
                    <a:pt x="290513" y="8947"/>
                  </a:cubicBezTo>
                  <a:lnTo>
                    <a:pt x="267680" y="6977"/>
                  </a:lnTo>
                  <a:close/>
                  <a:moveTo>
                    <a:pt x="242888" y="4978"/>
                  </a:moveTo>
                  <a:cubicBezTo>
                    <a:pt x="243971" y="3986"/>
                    <a:pt x="255877" y="5474"/>
                    <a:pt x="267512" y="6962"/>
                  </a:cubicBezTo>
                  <a:lnTo>
                    <a:pt x="267680" y="6977"/>
                  </a:lnTo>
                  <a:lnTo>
                    <a:pt x="253712" y="8947"/>
                  </a:lnTo>
                  <a:cubicBezTo>
                    <a:pt x="253712" y="8947"/>
                    <a:pt x="242888" y="4978"/>
                    <a:pt x="242888" y="4978"/>
                  </a:cubicBezTo>
                  <a:close/>
                  <a:moveTo>
                    <a:pt x="2247910" y="4899"/>
                  </a:moveTo>
                  <a:lnTo>
                    <a:pt x="2275909" y="4899"/>
                  </a:lnTo>
                  <a:cubicBezTo>
                    <a:pt x="2273755" y="4899"/>
                    <a:pt x="2278063" y="7122"/>
                    <a:pt x="2278063" y="7122"/>
                  </a:cubicBezTo>
                  <a:close/>
                  <a:moveTo>
                    <a:pt x="2208673" y="4899"/>
                  </a:moveTo>
                  <a:lnTo>
                    <a:pt x="2220981" y="4899"/>
                  </a:lnTo>
                  <a:lnTo>
                    <a:pt x="2224212" y="7122"/>
                  </a:lnTo>
                  <a:close/>
                  <a:moveTo>
                    <a:pt x="2154109" y="4899"/>
                  </a:moveTo>
                  <a:lnTo>
                    <a:pt x="2173592" y="4899"/>
                  </a:lnTo>
                  <a:lnTo>
                    <a:pt x="2178976" y="7122"/>
                  </a:lnTo>
                  <a:close/>
                  <a:moveTo>
                    <a:pt x="2045428" y="4899"/>
                  </a:moveTo>
                  <a:lnTo>
                    <a:pt x="2071274" y="4899"/>
                  </a:lnTo>
                  <a:lnTo>
                    <a:pt x="2075581" y="7122"/>
                  </a:lnTo>
                  <a:close/>
                  <a:moveTo>
                    <a:pt x="2005422" y="4899"/>
                  </a:moveTo>
                  <a:lnTo>
                    <a:pt x="2019576" y="4899"/>
                  </a:lnTo>
                  <a:lnTo>
                    <a:pt x="2023884" y="7122"/>
                  </a:lnTo>
                  <a:close/>
                  <a:moveTo>
                    <a:pt x="1885308" y="4899"/>
                  </a:moveTo>
                  <a:lnTo>
                    <a:pt x="1901102" y="4899"/>
                  </a:lnTo>
                  <a:lnTo>
                    <a:pt x="1905410" y="7122"/>
                  </a:lnTo>
                  <a:close/>
                  <a:moveTo>
                    <a:pt x="1850842" y="4899"/>
                  </a:moveTo>
                  <a:lnTo>
                    <a:pt x="1865919" y="4899"/>
                  </a:lnTo>
                  <a:lnTo>
                    <a:pt x="1868791" y="7122"/>
                  </a:lnTo>
                  <a:close/>
                  <a:moveTo>
                    <a:pt x="1793400" y="4899"/>
                  </a:moveTo>
                  <a:lnTo>
                    <a:pt x="1807042" y="4899"/>
                  </a:lnTo>
                  <a:lnTo>
                    <a:pt x="1810631" y="7122"/>
                  </a:lnTo>
                  <a:cubicBezTo>
                    <a:pt x="1810631" y="7122"/>
                    <a:pt x="1810631" y="7122"/>
                    <a:pt x="1804169" y="6288"/>
                  </a:cubicBezTo>
                  <a:close/>
                  <a:moveTo>
                    <a:pt x="1755488" y="4899"/>
                  </a:moveTo>
                  <a:lnTo>
                    <a:pt x="1765217" y="4899"/>
                  </a:lnTo>
                  <a:lnTo>
                    <a:pt x="1767550" y="7122"/>
                  </a:lnTo>
                  <a:close/>
                  <a:moveTo>
                    <a:pt x="1704367" y="4899"/>
                  </a:moveTo>
                  <a:lnTo>
                    <a:pt x="1729495" y="4899"/>
                  </a:lnTo>
                  <a:lnTo>
                    <a:pt x="1733085" y="7122"/>
                  </a:lnTo>
                  <a:close/>
                  <a:moveTo>
                    <a:pt x="842483" y="4647"/>
                  </a:moveTo>
                  <a:lnTo>
                    <a:pt x="846473" y="7122"/>
                  </a:lnTo>
                  <a:lnTo>
                    <a:pt x="824702" y="4741"/>
                  </a:lnTo>
                  <a:close/>
                  <a:moveTo>
                    <a:pt x="585210" y="4581"/>
                  </a:moveTo>
                  <a:cubicBezTo>
                    <a:pt x="585210" y="4581"/>
                    <a:pt x="585210" y="4581"/>
                    <a:pt x="587375" y="4581"/>
                  </a:cubicBezTo>
                  <a:lnTo>
                    <a:pt x="581020" y="4889"/>
                  </a:lnTo>
                  <a:close/>
                  <a:moveTo>
                    <a:pt x="539750" y="4581"/>
                  </a:moveTo>
                  <a:cubicBezTo>
                    <a:pt x="539750" y="4581"/>
                    <a:pt x="551115" y="5375"/>
                    <a:pt x="562751" y="5772"/>
                  </a:cubicBezTo>
                  <a:lnTo>
                    <a:pt x="581020" y="4889"/>
                  </a:lnTo>
                  <a:lnTo>
                    <a:pt x="541915" y="7756"/>
                  </a:lnTo>
                  <a:cubicBezTo>
                    <a:pt x="541915" y="7756"/>
                    <a:pt x="539750" y="4581"/>
                    <a:pt x="539750" y="4581"/>
                  </a:cubicBezTo>
                  <a:close/>
                  <a:moveTo>
                    <a:pt x="897907" y="4353"/>
                  </a:moveTo>
                  <a:lnTo>
                    <a:pt x="902370" y="7122"/>
                  </a:lnTo>
                  <a:lnTo>
                    <a:pt x="875864" y="4470"/>
                  </a:lnTo>
                  <a:close/>
                  <a:moveTo>
                    <a:pt x="323361" y="4316"/>
                  </a:moveTo>
                  <a:cubicBezTo>
                    <a:pt x="324974" y="943"/>
                    <a:pt x="366521" y="12750"/>
                    <a:pt x="388101" y="17916"/>
                  </a:cubicBezTo>
                  <a:lnTo>
                    <a:pt x="393827" y="18882"/>
                  </a:lnTo>
                  <a:lnTo>
                    <a:pt x="349793" y="19243"/>
                  </a:lnTo>
                  <a:lnTo>
                    <a:pt x="336537" y="12188"/>
                  </a:lnTo>
                  <a:cubicBezTo>
                    <a:pt x="329277" y="8252"/>
                    <a:pt x="322285" y="4316"/>
                    <a:pt x="323361" y="4316"/>
                  </a:cubicBezTo>
                  <a:close/>
                  <a:moveTo>
                    <a:pt x="222250" y="4316"/>
                  </a:moveTo>
                  <a:cubicBezTo>
                    <a:pt x="222250" y="4316"/>
                    <a:pt x="268234" y="15702"/>
                    <a:pt x="292133" y="19497"/>
                  </a:cubicBezTo>
                  <a:lnTo>
                    <a:pt x="296657" y="19678"/>
                  </a:lnTo>
                  <a:lnTo>
                    <a:pt x="250217" y="20059"/>
                  </a:lnTo>
                  <a:cubicBezTo>
                    <a:pt x="250217" y="20059"/>
                    <a:pt x="222250" y="4316"/>
                    <a:pt x="222250" y="4316"/>
                  </a:cubicBezTo>
                  <a:close/>
                  <a:moveTo>
                    <a:pt x="202133" y="4148"/>
                  </a:moveTo>
                  <a:cubicBezTo>
                    <a:pt x="202133" y="4148"/>
                    <a:pt x="236538" y="19302"/>
                    <a:pt x="234388" y="21466"/>
                  </a:cubicBezTo>
                  <a:cubicBezTo>
                    <a:pt x="233313" y="22549"/>
                    <a:pt x="212347" y="18219"/>
                    <a:pt x="191381" y="13619"/>
                  </a:cubicBezTo>
                  <a:lnTo>
                    <a:pt x="162360" y="7228"/>
                  </a:lnTo>
                  <a:lnTo>
                    <a:pt x="177329" y="6069"/>
                  </a:lnTo>
                  <a:close/>
                  <a:moveTo>
                    <a:pt x="148374" y="4148"/>
                  </a:moveTo>
                  <a:lnTo>
                    <a:pt x="162360" y="7228"/>
                  </a:lnTo>
                  <a:lnTo>
                    <a:pt x="155292" y="7775"/>
                  </a:lnTo>
                  <a:close/>
                  <a:moveTo>
                    <a:pt x="88164" y="4148"/>
                  </a:moveTo>
                  <a:cubicBezTo>
                    <a:pt x="88702" y="3065"/>
                    <a:pt x="94212" y="3607"/>
                    <a:pt x="102209" y="4993"/>
                  </a:cubicBezTo>
                  <a:lnTo>
                    <a:pt x="126666" y="9992"/>
                  </a:lnTo>
                  <a:lnTo>
                    <a:pt x="103360" y="11797"/>
                  </a:lnTo>
                  <a:lnTo>
                    <a:pt x="103217" y="11725"/>
                  </a:lnTo>
                  <a:cubicBezTo>
                    <a:pt x="95691" y="7936"/>
                    <a:pt x="88164" y="4148"/>
                    <a:pt x="88164" y="4148"/>
                  </a:cubicBezTo>
                  <a:close/>
                  <a:moveTo>
                    <a:pt x="51608" y="4148"/>
                  </a:moveTo>
                  <a:cubicBezTo>
                    <a:pt x="52146" y="3066"/>
                    <a:pt x="56581" y="3607"/>
                    <a:pt x="62931" y="4994"/>
                  </a:cubicBezTo>
                  <a:lnTo>
                    <a:pt x="79130" y="9196"/>
                  </a:lnTo>
                  <a:lnTo>
                    <a:pt x="85745" y="10913"/>
                  </a:lnTo>
                  <a:lnTo>
                    <a:pt x="91996" y="12677"/>
                  </a:lnTo>
                  <a:lnTo>
                    <a:pt x="70945" y="14307"/>
                  </a:lnTo>
                  <a:lnTo>
                    <a:pt x="67467" y="11995"/>
                  </a:lnTo>
                  <a:cubicBezTo>
                    <a:pt x="59672" y="7936"/>
                    <a:pt x="51608" y="4148"/>
                    <a:pt x="51608" y="4148"/>
                  </a:cubicBezTo>
                  <a:close/>
                  <a:moveTo>
                    <a:pt x="938158" y="4140"/>
                  </a:moveTo>
                  <a:lnTo>
                    <a:pt x="945369" y="7122"/>
                  </a:lnTo>
                  <a:lnTo>
                    <a:pt x="927082" y="4198"/>
                  </a:lnTo>
                  <a:close/>
                  <a:moveTo>
                    <a:pt x="984206" y="3895"/>
                  </a:moveTo>
                  <a:lnTo>
                    <a:pt x="988367" y="7122"/>
                  </a:lnTo>
                  <a:cubicBezTo>
                    <a:pt x="987292" y="8233"/>
                    <a:pt x="973855" y="6566"/>
                    <a:pt x="960687" y="4899"/>
                  </a:cubicBezTo>
                  <a:lnTo>
                    <a:pt x="950983" y="4072"/>
                  </a:lnTo>
                  <a:close/>
                  <a:moveTo>
                    <a:pt x="1033318" y="3635"/>
                  </a:moveTo>
                  <a:lnTo>
                    <a:pt x="1037815" y="7122"/>
                  </a:lnTo>
                  <a:cubicBezTo>
                    <a:pt x="1036740" y="8233"/>
                    <a:pt x="1022765" y="6010"/>
                    <a:pt x="1008791" y="3788"/>
                  </a:cubicBezTo>
                  <a:lnTo>
                    <a:pt x="1008602" y="3766"/>
                  </a:lnTo>
                  <a:close/>
                  <a:moveTo>
                    <a:pt x="1070096" y="3440"/>
                  </a:moveTo>
                  <a:lnTo>
                    <a:pt x="1072213" y="4899"/>
                  </a:lnTo>
                  <a:lnTo>
                    <a:pt x="1051184" y="3540"/>
                  </a:lnTo>
                  <a:close/>
                  <a:moveTo>
                    <a:pt x="1121300" y="3169"/>
                  </a:moveTo>
                  <a:lnTo>
                    <a:pt x="1123811" y="4899"/>
                  </a:lnTo>
                  <a:cubicBezTo>
                    <a:pt x="1123811" y="7122"/>
                    <a:pt x="1109836" y="6010"/>
                    <a:pt x="1095593" y="4343"/>
                  </a:cubicBezTo>
                  <a:lnTo>
                    <a:pt x="1087940" y="3345"/>
                  </a:lnTo>
                  <a:close/>
                  <a:moveTo>
                    <a:pt x="363538" y="2993"/>
                  </a:moveTo>
                  <a:cubicBezTo>
                    <a:pt x="363538" y="2993"/>
                    <a:pt x="412982" y="9343"/>
                    <a:pt x="415132" y="7227"/>
                  </a:cubicBezTo>
                  <a:cubicBezTo>
                    <a:pt x="415132" y="7227"/>
                    <a:pt x="406533" y="5110"/>
                    <a:pt x="406533" y="2993"/>
                  </a:cubicBezTo>
                  <a:lnTo>
                    <a:pt x="446365" y="5795"/>
                  </a:lnTo>
                  <a:lnTo>
                    <a:pt x="374287" y="9343"/>
                  </a:lnTo>
                  <a:cubicBezTo>
                    <a:pt x="374287" y="9343"/>
                    <a:pt x="363538" y="5110"/>
                    <a:pt x="363538" y="2993"/>
                  </a:cubicBezTo>
                  <a:close/>
                  <a:moveTo>
                    <a:pt x="1169417" y="2913"/>
                  </a:moveTo>
                  <a:lnTo>
                    <a:pt x="1173259" y="4899"/>
                  </a:lnTo>
                  <a:cubicBezTo>
                    <a:pt x="1173259" y="6011"/>
                    <a:pt x="1159284" y="4899"/>
                    <a:pt x="1145310" y="3510"/>
                  </a:cubicBezTo>
                  <a:lnTo>
                    <a:pt x="1141222" y="3063"/>
                  </a:lnTo>
                  <a:close/>
                  <a:moveTo>
                    <a:pt x="1199286" y="2755"/>
                  </a:moveTo>
                  <a:lnTo>
                    <a:pt x="1205507" y="4899"/>
                  </a:lnTo>
                  <a:cubicBezTo>
                    <a:pt x="1204432" y="6011"/>
                    <a:pt x="1194220" y="4899"/>
                    <a:pt x="1184277" y="3510"/>
                  </a:cubicBezTo>
                  <a:lnTo>
                    <a:pt x="1180085" y="2857"/>
                  </a:lnTo>
                  <a:close/>
                  <a:moveTo>
                    <a:pt x="2217749" y="2676"/>
                  </a:moveTo>
                  <a:lnTo>
                    <a:pt x="2247910" y="4899"/>
                  </a:lnTo>
                  <a:lnTo>
                    <a:pt x="2220981" y="4899"/>
                  </a:lnTo>
                  <a:close/>
                  <a:moveTo>
                    <a:pt x="2168206" y="2676"/>
                  </a:moveTo>
                  <a:cubicBezTo>
                    <a:pt x="2169283" y="454"/>
                    <a:pt x="2183285" y="1565"/>
                    <a:pt x="2197017" y="3232"/>
                  </a:cubicBezTo>
                  <a:lnTo>
                    <a:pt x="2208673" y="4899"/>
                  </a:lnTo>
                  <a:lnTo>
                    <a:pt x="2173592" y="4899"/>
                  </a:lnTo>
                  <a:close/>
                  <a:moveTo>
                    <a:pt x="2112200" y="2676"/>
                  </a:moveTo>
                  <a:cubicBezTo>
                    <a:pt x="2112200" y="1565"/>
                    <a:pt x="2128356" y="2676"/>
                    <a:pt x="2144780" y="4066"/>
                  </a:cubicBezTo>
                  <a:lnTo>
                    <a:pt x="2154109" y="4899"/>
                  </a:lnTo>
                  <a:lnTo>
                    <a:pt x="2118663" y="4899"/>
                  </a:lnTo>
                  <a:cubicBezTo>
                    <a:pt x="2118663" y="4899"/>
                    <a:pt x="2112200" y="2676"/>
                    <a:pt x="2112200" y="2676"/>
                  </a:cubicBezTo>
                  <a:close/>
                  <a:moveTo>
                    <a:pt x="2066965" y="2676"/>
                  </a:moveTo>
                  <a:cubicBezTo>
                    <a:pt x="2066965" y="454"/>
                    <a:pt x="2116508" y="7122"/>
                    <a:pt x="2118663" y="4899"/>
                  </a:cubicBezTo>
                  <a:lnTo>
                    <a:pt x="2071274" y="4899"/>
                  </a:lnTo>
                  <a:close/>
                  <a:moveTo>
                    <a:pt x="2015267" y="2676"/>
                  </a:moveTo>
                  <a:lnTo>
                    <a:pt x="2045428" y="4899"/>
                  </a:lnTo>
                  <a:lnTo>
                    <a:pt x="2019576" y="4899"/>
                  </a:lnTo>
                  <a:close/>
                  <a:moveTo>
                    <a:pt x="1959262" y="2676"/>
                  </a:moveTo>
                  <a:cubicBezTo>
                    <a:pt x="1959262" y="454"/>
                    <a:pt x="1975417" y="1565"/>
                    <a:pt x="1991573" y="3232"/>
                  </a:cubicBezTo>
                  <a:lnTo>
                    <a:pt x="2005422" y="4899"/>
                  </a:lnTo>
                  <a:lnTo>
                    <a:pt x="1965724" y="4899"/>
                  </a:lnTo>
                  <a:cubicBezTo>
                    <a:pt x="1959262" y="2676"/>
                    <a:pt x="1959262" y="2676"/>
                    <a:pt x="1959262" y="2676"/>
                  </a:cubicBezTo>
                  <a:close/>
                  <a:moveTo>
                    <a:pt x="1896794" y="2676"/>
                  </a:moveTo>
                  <a:cubicBezTo>
                    <a:pt x="1896794" y="2676"/>
                    <a:pt x="1965724" y="4899"/>
                    <a:pt x="1965724" y="4899"/>
                  </a:cubicBezTo>
                  <a:lnTo>
                    <a:pt x="1901102" y="4899"/>
                  </a:lnTo>
                  <a:close/>
                  <a:moveTo>
                    <a:pt x="1199058" y="2676"/>
                  </a:moveTo>
                  <a:lnTo>
                    <a:pt x="1203126" y="2735"/>
                  </a:lnTo>
                  <a:lnTo>
                    <a:pt x="1199286" y="2755"/>
                  </a:lnTo>
                  <a:close/>
                  <a:moveTo>
                    <a:pt x="934619" y="2676"/>
                  </a:moveTo>
                  <a:lnTo>
                    <a:pt x="950983" y="4072"/>
                  </a:lnTo>
                  <a:lnTo>
                    <a:pt x="938158" y="4140"/>
                  </a:lnTo>
                  <a:close/>
                  <a:moveTo>
                    <a:pt x="790575" y="2676"/>
                  </a:moveTo>
                  <a:cubicBezTo>
                    <a:pt x="790575" y="1565"/>
                    <a:pt x="804550" y="2676"/>
                    <a:pt x="818524" y="4066"/>
                  </a:cubicBezTo>
                  <a:lnTo>
                    <a:pt x="824702" y="4741"/>
                  </a:lnTo>
                  <a:lnTo>
                    <a:pt x="794875" y="4899"/>
                  </a:lnTo>
                  <a:cubicBezTo>
                    <a:pt x="794875" y="4899"/>
                    <a:pt x="790575" y="2676"/>
                    <a:pt x="790575" y="2676"/>
                  </a:cubicBezTo>
                  <a:close/>
                  <a:moveTo>
                    <a:pt x="1286462" y="2293"/>
                  </a:moveTo>
                  <a:lnTo>
                    <a:pt x="1291504" y="4899"/>
                  </a:lnTo>
                  <a:cubicBezTo>
                    <a:pt x="1291504" y="4899"/>
                    <a:pt x="1231306" y="2676"/>
                    <a:pt x="1231306" y="2676"/>
                  </a:cubicBezTo>
                  <a:cubicBezTo>
                    <a:pt x="1231306" y="2676"/>
                    <a:pt x="1237756" y="4899"/>
                    <a:pt x="1237756" y="4899"/>
                  </a:cubicBezTo>
                  <a:cubicBezTo>
                    <a:pt x="1237756" y="4899"/>
                    <a:pt x="1228081" y="3788"/>
                    <a:pt x="1218407" y="2954"/>
                  </a:cubicBezTo>
                  <a:lnTo>
                    <a:pt x="1203126" y="2735"/>
                  </a:lnTo>
                  <a:close/>
                  <a:moveTo>
                    <a:pt x="1341050" y="2003"/>
                  </a:moveTo>
                  <a:lnTo>
                    <a:pt x="1345251" y="4899"/>
                  </a:lnTo>
                  <a:lnTo>
                    <a:pt x="1317707" y="2127"/>
                  </a:lnTo>
                  <a:close/>
                  <a:moveTo>
                    <a:pt x="6451" y="1983"/>
                  </a:moveTo>
                  <a:cubicBezTo>
                    <a:pt x="6451" y="1983"/>
                    <a:pt x="24729" y="7395"/>
                    <a:pt x="43276" y="12537"/>
                  </a:cubicBezTo>
                  <a:lnTo>
                    <a:pt x="54743" y="15562"/>
                  </a:lnTo>
                  <a:lnTo>
                    <a:pt x="36269" y="16993"/>
                  </a:lnTo>
                  <a:lnTo>
                    <a:pt x="23654" y="10643"/>
                  </a:lnTo>
                  <a:cubicBezTo>
                    <a:pt x="15053" y="6313"/>
                    <a:pt x="6451" y="1983"/>
                    <a:pt x="6451" y="1983"/>
                  </a:cubicBezTo>
                  <a:close/>
                  <a:moveTo>
                    <a:pt x="1402921" y="1675"/>
                  </a:moveTo>
                  <a:lnTo>
                    <a:pt x="1407599" y="4899"/>
                  </a:lnTo>
                  <a:cubicBezTo>
                    <a:pt x="1407599" y="4899"/>
                    <a:pt x="1390937" y="3232"/>
                    <a:pt x="1374006" y="1843"/>
                  </a:cubicBezTo>
                  <a:lnTo>
                    <a:pt x="1373686" y="1830"/>
                  </a:lnTo>
                  <a:close/>
                  <a:moveTo>
                    <a:pt x="1458836" y="1379"/>
                  </a:moveTo>
                  <a:lnTo>
                    <a:pt x="1461346" y="2676"/>
                  </a:lnTo>
                  <a:cubicBezTo>
                    <a:pt x="1461346" y="3788"/>
                    <a:pt x="1446297" y="3232"/>
                    <a:pt x="1431248" y="2399"/>
                  </a:cubicBezTo>
                  <a:lnTo>
                    <a:pt x="1418756" y="1591"/>
                  </a:lnTo>
                  <a:close/>
                  <a:moveTo>
                    <a:pt x="1498929" y="1166"/>
                  </a:moveTo>
                  <a:lnTo>
                    <a:pt x="1504344" y="4899"/>
                  </a:lnTo>
                  <a:lnTo>
                    <a:pt x="1466460" y="1339"/>
                  </a:lnTo>
                  <a:close/>
                  <a:moveTo>
                    <a:pt x="1558856" y="849"/>
                  </a:moveTo>
                  <a:lnTo>
                    <a:pt x="1562392" y="2676"/>
                  </a:lnTo>
                  <a:cubicBezTo>
                    <a:pt x="1561317" y="4899"/>
                    <a:pt x="1545192" y="4343"/>
                    <a:pt x="1529337" y="3232"/>
                  </a:cubicBezTo>
                  <a:lnTo>
                    <a:pt x="1505562" y="1131"/>
                  </a:lnTo>
                  <a:close/>
                  <a:moveTo>
                    <a:pt x="1860175" y="454"/>
                  </a:moveTo>
                  <a:cubicBezTo>
                    <a:pt x="1860175" y="454"/>
                    <a:pt x="1871484" y="2676"/>
                    <a:pt x="1882793" y="4621"/>
                  </a:cubicBezTo>
                  <a:lnTo>
                    <a:pt x="1885308" y="4899"/>
                  </a:lnTo>
                  <a:lnTo>
                    <a:pt x="1865919" y="4899"/>
                  </a:lnTo>
                  <a:close/>
                  <a:moveTo>
                    <a:pt x="1799861" y="454"/>
                  </a:moveTo>
                  <a:cubicBezTo>
                    <a:pt x="1800938" y="-658"/>
                    <a:pt x="1818171" y="1010"/>
                    <a:pt x="1835134" y="2954"/>
                  </a:cubicBezTo>
                  <a:lnTo>
                    <a:pt x="1850842" y="4899"/>
                  </a:lnTo>
                  <a:lnTo>
                    <a:pt x="1807042" y="4899"/>
                  </a:lnTo>
                  <a:lnTo>
                    <a:pt x="1805246" y="3788"/>
                  </a:lnTo>
                  <a:cubicBezTo>
                    <a:pt x="1802554" y="2121"/>
                    <a:pt x="1799861" y="454"/>
                    <a:pt x="1799861" y="454"/>
                  </a:cubicBezTo>
                  <a:close/>
                  <a:moveTo>
                    <a:pt x="1758934" y="454"/>
                  </a:moveTo>
                  <a:lnTo>
                    <a:pt x="1793400" y="4899"/>
                  </a:lnTo>
                  <a:lnTo>
                    <a:pt x="1765217" y="4899"/>
                  </a:lnTo>
                  <a:lnTo>
                    <a:pt x="1764050" y="3788"/>
                  </a:lnTo>
                  <a:cubicBezTo>
                    <a:pt x="1761626" y="2121"/>
                    <a:pt x="1758934" y="454"/>
                    <a:pt x="1758934" y="454"/>
                  </a:cubicBezTo>
                  <a:close/>
                  <a:moveTo>
                    <a:pt x="1722315" y="454"/>
                  </a:moveTo>
                  <a:cubicBezTo>
                    <a:pt x="1722315" y="-658"/>
                    <a:pt x="1733624" y="1010"/>
                    <a:pt x="1744932" y="2954"/>
                  </a:cubicBezTo>
                  <a:lnTo>
                    <a:pt x="1755488" y="4899"/>
                  </a:lnTo>
                  <a:lnTo>
                    <a:pt x="1729495" y="4899"/>
                  </a:lnTo>
                  <a:lnTo>
                    <a:pt x="1723661" y="1287"/>
                  </a:lnTo>
                  <a:cubicBezTo>
                    <a:pt x="1722315" y="454"/>
                    <a:pt x="1722315" y="454"/>
                    <a:pt x="1722315" y="454"/>
                  </a:cubicBezTo>
                  <a:close/>
                  <a:moveTo>
                    <a:pt x="1668463" y="454"/>
                  </a:moveTo>
                  <a:cubicBezTo>
                    <a:pt x="1668463" y="454"/>
                    <a:pt x="1684619" y="2676"/>
                    <a:pt x="1700774" y="4621"/>
                  </a:cubicBezTo>
                  <a:lnTo>
                    <a:pt x="1704367" y="4899"/>
                  </a:lnTo>
                  <a:lnTo>
                    <a:pt x="1679234" y="4899"/>
                  </a:lnTo>
                  <a:cubicBezTo>
                    <a:pt x="1679234" y="4899"/>
                    <a:pt x="1668463" y="454"/>
                    <a:pt x="1668463" y="454"/>
                  </a:cubicBezTo>
                  <a:close/>
                  <a:moveTo>
                    <a:pt x="1633339" y="454"/>
                  </a:moveTo>
                  <a:cubicBezTo>
                    <a:pt x="1633339" y="454"/>
                    <a:pt x="1646238" y="4899"/>
                    <a:pt x="1646238" y="7122"/>
                  </a:cubicBezTo>
                  <a:cubicBezTo>
                    <a:pt x="1646238" y="7122"/>
                    <a:pt x="1605390" y="2676"/>
                    <a:pt x="1605390" y="2676"/>
                  </a:cubicBezTo>
                  <a:cubicBezTo>
                    <a:pt x="1605390" y="2676"/>
                    <a:pt x="1609690" y="4899"/>
                    <a:pt x="1609690" y="4899"/>
                  </a:cubicBezTo>
                  <a:cubicBezTo>
                    <a:pt x="1609690" y="4899"/>
                    <a:pt x="1596790" y="3232"/>
                    <a:pt x="1583891" y="1843"/>
                  </a:cubicBezTo>
                  <a:lnTo>
                    <a:pt x="1564837" y="817"/>
                  </a:lnTo>
                  <a:close/>
                  <a:moveTo>
                    <a:pt x="1558092" y="454"/>
                  </a:moveTo>
                  <a:lnTo>
                    <a:pt x="1564837" y="817"/>
                  </a:lnTo>
                  <a:lnTo>
                    <a:pt x="1558856" y="849"/>
                  </a:lnTo>
                  <a:close/>
                  <a:moveTo>
                    <a:pt x="1497895" y="454"/>
                  </a:moveTo>
                  <a:lnTo>
                    <a:pt x="1505562" y="1131"/>
                  </a:lnTo>
                  <a:lnTo>
                    <a:pt x="1498929" y="1166"/>
                  </a:lnTo>
                  <a:close/>
                  <a:moveTo>
                    <a:pt x="1457046" y="454"/>
                  </a:moveTo>
                  <a:lnTo>
                    <a:pt x="1466460" y="1339"/>
                  </a:lnTo>
                  <a:lnTo>
                    <a:pt x="1458836" y="1379"/>
                  </a:lnTo>
                  <a:close/>
                  <a:moveTo>
                    <a:pt x="1401149" y="454"/>
                  </a:moveTo>
                  <a:lnTo>
                    <a:pt x="1418756" y="1591"/>
                  </a:lnTo>
                  <a:lnTo>
                    <a:pt x="1402921" y="1675"/>
                  </a:lnTo>
                  <a:close/>
                  <a:moveTo>
                    <a:pt x="1338802" y="454"/>
                  </a:moveTo>
                  <a:lnTo>
                    <a:pt x="1373686" y="1830"/>
                  </a:lnTo>
                  <a:lnTo>
                    <a:pt x="1341050" y="2003"/>
                  </a:lnTo>
                  <a:close/>
                  <a:moveTo>
                    <a:pt x="1282904" y="454"/>
                  </a:moveTo>
                  <a:cubicBezTo>
                    <a:pt x="1283979" y="-658"/>
                    <a:pt x="1299566" y="454"/>
                    <a:pt x="1314884" y="1843"/>
                  </a:cubicBezTo>
                  <a:lnTo>
                    <a:pt x="1317707" y="2127"/>
                  </a:lnTo>
                  <a:lnTo>
                    <a:pt x="1286462" y="2293"/>
                  </a:lnTo>
                  <a:close/>
                  <a:moveTo>
                    <a:pt x="1164659" y="454"/>
                  </a:moveTo>
                  <a:lnTo>
                    <a:pt x="1180085" y="2857"/>
                  </a:lnTo>
                  <a:lnTo>
                    <a:pt x="1169417" y="2913"/>
                  </a:lnTo>
                  <a:close/>
                  <a:moveTo>
                    <a:pt x="1117361" y="454"/>
                  </a:moveTo>
                  <a:lnTo>
                    <a:pt x="1141222" y="3063"/>
                  </a:lnTo>
                  <a:lnTo>
                    <a:pt x="1121300" y="3169"/>
                  </a:lnTo>
                  <a:close/>
                  <a:moveTo>
                    <a:pt x="1065763" y="454"/>
                  </a:moveTo>
                  <a:lnTo>
                    <a:pt x="1087940" y="3345"/>
                  </a:lnTo>
                  <a:lnTo>
                    <a:pt x="1070096" y="3440"/>
                  </a:lnTo>
                  <a:close/>
                  <a:moveTo>
                    <a:pt x="1029215" y="454"/>
                  </a:moveTo>
                  <a:cubicBezTo>
                    <a:pt x="1029215" y="454"/>
                    <a:pt x="1039964" y="2121"/>
                    <a:pt x="1050714" y="3510"/>
                  </a:cubicBezTo>
                  <a:lnTo>
                    <a:pt x="1051184" y="3540"/>
                  </a:lnTo>
                  <a:lnTo>
                    <a:pt x="1033318" y="3635"/>
                  </a:lnTo>
                  <a:close/>
                  <a:moveTo>
                    <a:pt x="979767" y="454"/>
                  </a:moveTo>
                  <a:lnTo>
                    <a:pt x="1008602" y="3766"/>
                  </a:lnTo>
                  <a:lnTo>
                    <a:pt x="984206" y="3895"/>
                  </a:lnTo>
                  <a:close/>
                  <a:moveTo>
                    <a:pt x="891621" y="454"/>
                  </a:moveTo>
                  <a:cubicBezTo>
                    <a:pt x="892696" y="-658"/>
                    <a:pt x="906133" y="1010"/>
                    <a:pt x="919301" y="2954"/>
                  </a:cubicBezTo>
                  <a:lnTo>
                    <a:pt x="927082" y="4198"/>
                  </a:lnTo>
                  <a:lnTo>
                    <a:pt x="897907" y="4353"/>
                  </a:lnTo>
                  <a:lnTo>
                    <a:pt x="896996" y="3788"/>
                  </a:lnTo>
                  <a:cubicBezTo>
                    <a:pt x="894308" y="2121"/>
                    <a:pt x="891621" y="454"/>
                    <a:pt x="891621" y="454"/>
                  </a:cubicBezTo>
                  <a:close/>
                  <a:moveTo>
                    <a:pt x="835723" y="454"/>
                  </a:moveTo>
                  <a:cubicBezTo>
                    <a:pt x="835723" y="454"/>
                    <a:pt x="852385" y="2121"/>
                    <a:pt x="869047" y="3788"/>
                  </a:cubicBezTo>
                  <a:lnTo>
                    <a:pt x="875864" y="4470"/>
                  </a:lnTo>
                  <a:lnTo>
                    <a:pt x="842483" y="4647"/>
                  </a:lnTo>
                  <a:lnTo>
                    <a:pt x="841098" y="3788"/>
                  </a:lnTo>
                  <a:cubicBezTo>
                    <a:pt x="838411" y="2121"/>
                    <a:pt x="835723" y="454"/>
                    <a:pt x="835723" y="454"/>
                  </a:cubicBezTo>
                  <a:close/>
                </a:path>
              </a:pathLst>
            </a:custGeom>
            <a:noFill/>
            <a:ln w="14288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70" name="PA_自由: 形状 169"/>
          <p:cNvSpPr/>
          <p:nvPr>
            <p:custDataLst>
              <p:tags r:id="rId10"/>
            </p:custDataLst>
          </p:nvPr>
        </p:nvSpPr>
        <p:spPr>
          <a:xfrm>
            <a:off x="3125998" y="3585644"/>
            <a:ext cx="947471" cy="1322921"/>
          </a:xfrm>
          <a:custGeom>
            <a:avLst/>
            <a:gdLst>
              <a:gd name="connsiteX0" fmla="*/ 591312 w 1249680"/>
              <a:gd name="connsiteY0" fmla="*/ 0 h 1706880"/>
              <a:gd name="connsiteX1" fmla="*/ 670560 w 1249680"/>
              <a:gd name="connsiteY1" fmla="*/ 0 h 1706880"/>
              <a:gd name="connsiteX2" fmla="*/ 1249680 w 1249680"/>
              <a:gd name="connsiteY2" fmla="*/ 1103376 h 1706880"/>
              <a:gd name="connsiteX3" fmla="*/ 1060704 w 1249680"/>
              <a:gd name="connsiteY3" fmla="*/ 1408176 h 1706880"/>
              <a:gd name="connsiteX4" fmla="*/ 762000 w 1249680"/>
              <a:gd name="connsiteY4" fmla="*/ 1304544 h 1706880"/>
              <a:gd name="connsiteX5" fmla="*/ 420624 w 1249680"/>
              <a:gd name="connsiteY5" fmla="*/ 1706880 h 1706880"/>
              <a:gd name="connsiteX6" fmla="*/ 316992 w 1249680"/>
              <a:gd name="connsiteY6" fmla="*/ 1146048 h 1706880"/>
              <a:gd name="connsiteX7" fmla="*/ 0 w 1249680"/>
              <a:gd name="connsiteY7" fmla="*/ 1176528 h 1706880"/>
              <a:gd name="connsiteX8" fmla="*/ 591312 w 1249680"/>
              <a:gd name="connsiteY8" fmla="*/ 0 h 1706880"/>
              <a:gd name="connsiteX0" fmla="*/ 658241 w 1316609"/>
              <a:gd name="connsiteY0" fmla="*/ 0 h 1706880"/>
              <a:gd name="connsiteX1" fmla="*/ 737489 w 1316609"/>
              <a:gd name="connsiteY1" fmla="*/ 0 h 1706880"/>
              <a:gd name="connsiteX2" fmla="*/ 1316609 w 1316609"/>
              <a:gd name="connsiteY2" fmla="*/ 1103376 h 1706880"/>
              <a:gd name="connsiteX3" fmla="*/ 1127633 w 1316609"/>
              <a:gd name="connsiteY3" fmla="*/ 1408176 h 1706880"/>
              <a:gd name="connsiteX4" fmla="*/ 828929 w 1316609"/>
              <a:gd name="connsiteY4" fmla="*/ 1304544 h 1706880"/>
              <a:gd name="connsiteX5" fmla="*/ 487553 w 1316609"/>
              <a:gd name="connsiteY5" fmla="*/ 1706880 h 1706880"/>
              <a:gd name="connsiteX6" fmla="*/ 383921 w 1316609"/>
              <a:gd name="connsiteY6" fmla="*/ 1146048 h 1706880"/>
              <a:gd name="connsiteX7" fmla="*/ 0 w 1316609"/>
              <a:gd name="connsiteY7" fmla="*/ 1172427 h 1706880"/>
              <a:gd name="connsiteX8" fmla="*/ 658241 w 1316609"/>
              <a:gd name="connsiteY8" fmla="*/ 0 h 1706880"/>
              <a:gd name="connsiteX0" fmla="*/ 658241 w 1329995"/>
              <a:gd name="connsiteY0" fmla="*/ 0 h 1706880"/>
              <a:gd name="connsiteX1" fmla="*/ 737489 w 1329995"/>
              <a:gd name="connsiteY1" fmla="*/ 0 h 1706880"/>
              <a:gd name="connsiteX2" fmla="*/ 1329995 w 1329995"/>
              <a:gd name="connsiteY2" fmla="*/ 1103376 h 1706880"/>
              <a:gd name="connsiteX3" fmla="*/ 1127633 w 1329995"/>
              <a:gd name="connsiteY3" fmla="*/ 1408176 h 1706880"/>
              <a:gd name="connsiteX4" fmla="*/ 828929 w 1329995"/>
              <a:gd name="connsiteY4" fmla="*/ 1304544 h 1706880"/>
              <a:gd name="connsiteX5" fmla="*/ 487553 w 1329995"/>
              <a:gd name="connsiteY5" fmla="*/ 1706880 h 1706880"/>
              <a:gd name="connsiteX6" fmla="*/ 383921 w 1329995"/>
              <a:gd name="connsiteY6" fmla="*/ 1146048 h 1706880"/>
              <a:gd name="connsiteX7" fmla="*/ 0 w 1329995"/>
              <a:gd name="connsiteY7" fmla="*/ 1172427 h 1706880"/>
              <a:gd name="connsiteX8" fmla="*/ 658241 w 1329995"/>
              <a:gd name="connsiteY8" fmla="*/ 0 h 1706880"/>
              <a:gd name="connsiteX0" fmla="*/ 658241 w 1329995"/>
              <a:gd name="connsiteY0" fmla="*/ 0 h 1706880"/>
              <a:gd name="connsiteX1" fmla="*/ 719642 w 1329995"/>
              <a:gd name="connsiteY1" fmla="*/ 0 h 1706880"/>
              <a:gd name="connsiteX2" fmla="*/ 1329995 w 1329995"/>
              <a:gd name="connsiteY2" fmla="*/ 1103376 h 1706880"/>
              <a:gd name="connsiteX3" fmla="*/ 1127633 w 1329995"/>
              <a:gd name="connsiteY3" fmla="*/ 1408176 h 1706880"/>
              <a:gd name="connsiteX4" fmla="*/ 828929 w 1329995"/>
              <a:gd name="connsiteY4" fmla="*/ 1304544 h 1706880"/>
              <a:gd name="connsiteX5" fmla="*/ 487553 w 1329995"/>
              <a:gd name="connsiteY5" fmla="*/ 1706880 h 1706880"/>
              <a:gd name="connsiteX6" fmla="*/ 383921 w 1329995"/>
              <a:gd name="connsiteY6" fmla="*/ 1146048 h 1706880"/>
              <a:gd name="connsiteX7" fmla="*/ 0 w 1329995"/>
              <a:gd name="connsiteY7" fmla="*/ 1172427 h 1706880"/>
              <a:gd name="connsiteX8" fmla="*/ 658241 w 1329995"/>
              <a:gd name="connsiteY8" fmla="*/ 0 h 1706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29995" h="1706880">
                <a:moveTo>
                  <a:pt x="658241" y="0"/>
                </a:moveTo>
                <a:lnTo>
                  <a:pt x="719642" y="0"/>
                </a:lnTo>
                <a:lnTo>
                  <a:pt x="1329995" y="1103376"/>
                </a:lnTo>
                <a:lnTo>
                  <a:pt x="1127633" y="1408176"/>
                </a:lnTo>
                <a:lnTo>
                  <a:pt x="828929" y="1304544"/>
                </a:lnTo>
                <a:lnTo>
                  <a:pt x="487553" y="1706880"/>
                </a:lnTo>
                <a:lnTo>
                  <a:pt x="383921" y="1146048"/>
                </a:lnTo>
                <a:lnTo>
                  <a:pt x="0" y="1172427"/>
                </a:lnTo>
                <a:lnTo>
                  <a:pt x="658241" y="0"/>
                </a:lnTo>
                <a:close/>
              </a:path>
            </a:pathLst>
          </a:cu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172" name="PA_矩形 171"/>
          <p:cNvSpPr/>
          <p:nvPr>
            <p:custDataLst>
              <p:tags r:id="rId11"/>
            </p:custDataLst>
          </p:nvPr>
        </p:nvSpPr>
        <p:spPr>
          <a:xfrm>
            <a:off x="6472212" y="2628783"/>
            <a:ext cx="3753828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>
                <a:solidFill>
                  <a:schemeClr val="bg1"/>
                </a:solidFill>
              </a:rPr>
              <a:t>Lorem Ipsum is simply dummy text of the printing. 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173" name="PA_矩形 172"/>
          <p:cNvSpPr/>
          <p:nvPr>
            <p:custDataLst>
              <p:tags r:id="rId12"/>
            </p:custDataLst>
          </p:nvPr>
        </p:nvSpPr>
        <p:spPr>
          <a:xfrm>
            <a:off x="6472212" y="3889033"/>
            <a:ext cx="3753828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>
                <a:solidFill>
                  <a:schemeClr val="bg1"/>
                </a:solidFill>
              </a:rPr>
              <a:t>Lorem Ipsum is simply dummy text of the printing. 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174" name="PA_矩形 173"/>
          <p:cNvSpPr/>
          <p:nvPr>
            <p:custDataLst>
              <p:tags r:id="rId13"/>
            </p:custDataLst>
          </p:nvPr>
        </p:nvSpPr>
        <p:spPr>
          <a:xfrm>
            <a:off x="6472212" y="5187080"/>
            <a:ext cx="3753828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>
                <a:solidFill>
                  <a:schemeClr val="bg1"/>
                </a:solidFill>
              </a:rPr>
              <a:t>Lorem Ipsum is simply dummy text of the printing. 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cxnSp>
        <p:nvCxnSpPr>
          <p:cNvPr id="175" name="PA_直接连接符 174"/>
          <p:cNvCxnSpPr>
            <a:stCxn id="177" idx="4"/>
          </p:cNvCxnSpPr>
          <p:nvPr>
            <p:custDataLst>
              <p:tags r:id="rId14"/>
            </p:custDataLst>
          </p:nvPr>
        </p:nvCxnSpPr>
        <p:spPr>
          <a:xfrm>
            <a:off x="6230179" y="2889953"/>
            <a:ext cx="0" cy="3968047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6" name="PA_矩形 175"/>
          <p:cNvSpPr/>
          <p:nvPr>
            <p:custDataLst>
              <p:tags r:id="rId15"/>
            </p:custDataLst>
          </p:nvPr>
        </p:nvSpPr>
        <p:spPr>
          <a:xfrm>
            <a:off x="6179820" y="1934729"/>
            <a:ext cx="2796540" cy="400110"/>
          </a:xfrm>
          <a:prstGeom prst="rect">
            <a:avLst/>
          </a:prstGeom>
          <a:solidFill>
            <a:schemeClr val="accent3"/>
          </a:solidFill>
        </p:spPr>
        <p:txBody>
          <a:bodyPr wrap="square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+mj-ea"/>
                <a:ea typeface="+mj-ea"/>
              </a:rPr>
              <a:t>Lorem Ipsum simply </a:t>
            </a:r>
            <a:endParaRPr lang="zh-CN" altLang="en-US" sz="2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77" name="PA_椭圆 176"/>
          <p:cNvSpPr/>
          <p:nvPr>
            <p:custDataLst>
              <p:tags r:id="rId16"/>
            </p:custDataLst>
          </p:nvPr>
        </p:nvSpPr>
        <p:spPr>
          <a:xfrm>
            <a:off x="6179820" y="2789235"/>
            <a:ext cx="100718" cy="10071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78" name="PA_椭圆 177"/>
          <p:cNvSpPr/>
          <p:nvPr>
            <p:custDataLst>
              <p:tags r:id="rId17"/>
            </p:custDataLst>
          </p:nvPr>
        </p:nvSpPr>
        <p:spPr>
          <a:xfrm>
            <a:off x="6179820" y="4068882"/>
            <a:ext cx="100718" cy="10071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79" name="PA_椭圆 178"/>
          <p:cNvSpPr/>
          <p:nvPr>
            <p:custDataLst>
              <p:tags r:id="rId18"/>
            </p:custDataLst>
          </p:nvPr>
        </p:nvSpPr>
        <p:spPr>
          <a:xfrm>
            <a:off x="6179820" y="5348529"/>
            <a:ext cx="100718" cy="10071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cxnSp>
        <p:nvCxnSpPr>
          <p:cNvPr id="180" name="PA_直接连接符 179"/>
          <p:cNvCxnSpPr/>
          <p:nvPr>
            <p:custDataLst>
              <p:tags r:id="rId19"/>
            </p:custDataLst>
          </p:nvPr>
        </p:nvCxnSpPr>
        <p:spPr>
          <a:xfrm>
            <a:off x="6016819" y="5870344"/>
            <a:ext cx="0" cy="987656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777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5" grpId="0" animBg="1"/>
      <p:bldP spid="170" grpId="0" animBg="1"/>
      <p:bldP spid="172" grpId="0"/>
      <p:bldP spid="173" grpId="0"/>
      <p:bldP spid="174" grpId="0"/>
      <p:bldP spid="176" grpId="0" animBg="1"/>
      <p:bldP spid="177" grpId="0" animBg="1"/>
      <p:bldP spid="178" grpId="0" animBg="1"/>
      <p:bldP spid="17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PA_组合 2"/>
          <p:cNvGrpSpPr/>
          <p:nvPr>
            <p:custDataLst>
              <p:tags r:id="rId1"/>
            </p:custDataLst>
          </p:nvPr>
        </p:nvGrpSpPr>
        <p:grpSpPr>
          <a:xfrm>
            <a:off x="1187486" y="420240"/>
            <a:ext cx="591924" cy="890154"/>
            <a:chOff x="3327401" y="4108451"/>
            <a:chExt cx="620713" cy="933450"/>
          </a:xfrm>
          <a:solidFill>
            <a:schemeClr val="accent3"/>
          </a:solidFill>
        </p:grpSpPr>
        <p:sp>
          <p:nvSpPr>
            <p:cNvPr id="4" name="Freeform 384"/>
            <p:cNvSpPr>
              <a:spLocks noEditPoints="1"/>
            </p:cNvSpPr>
            <p:nvPr/>
          </p:nvSpPr>
          <p:spPr bwMode="auto">
            <a:xfrm>
              <a:off x="3327401" y="4108451"/>
              <a:ext cx="620713" cy="933450"/>
            </a:xfrm>
            <a:custGeom>
              <a:avLst/>
              <a:gdLst>
                <a:gd name="T0" fmla="*/ 269 w 288"/>
                <a:gd name="T1" fmla="*/ 376 h 435"/>
                <a:gd name="T2" fmla="*/ 270 w 288"/>
                <a:gd name="T3" fmla="*/ 345 h 435"/>
                <a:gd name="T4" fmla="*/ 244 w 288"/>
                <a:gd name="T5" fmla="*/ 271 h 435"/>
                <a:gd name="T6" fmla="*/ 166 w 288"/>
                <a:gd name="T7" fmla="*/ 79 h 435"/>
                <a:gd name="T8" fmla="*/ 92 w 288"/>
                <a:gd name="T9" fmla="*/ 2 h 435"/>
                <a:gd name="T10" fmla="*/ 51 w 288"/>
                <a:gd name="T11" fmla="*/ 16 h 435"/>
                <a:gd name="T12" fmla="*/ 24 w 288"/>
                <a:gd name="T13" fmla="*/ 114 h 435"/>
                <a:gd name="T14" fmla="*/ 50 w 288"/>
                <a:gd name="T15" fmla="*/ 235 h 435"/>
                <a:gd name="T16" fmla="*/ 61 w 288"/>
                <a:gd name="T17" fmla="*/ 258 h 435"/>
                <a:gd name="T18" fmla="*/ 61 w 288"/>
                <a:gd name="T19" fmla="*/ 273 h 435"/>
                <a:gd name="T20" fmla="*/ 97 w 288"/>
                <a:gd name="T21" fmla="*/ 252 h 435"/>
                <a:gd name="T22" fmla="*/ 75 w 288"/>
                <a:gd name="T23" fmla="*/ 250 h 435"/>
                <a:gd name="T24" fmla="*/ 31 w 288"/>
                <a:gd name="T25" fmla="*/ 187 h 435"/>
                <a:gd name="T26" fmla="*/ 26 w 288"/>
                <a:gd name="T27" fmla="*/ 122 h 435"/>
                <a:gd name="T28" fmla="*/ 54 w 288"/>
                <a:gd name="T29" fmla="*/ 195 h 435"/>
                <a:gd name="T30" fmla="*/ 91 w 288"/>
                <a:gd name="T31" fmla="*/ 231 h 435"/>
                <a:gd name="T32" fmla="*/ 133 w 288"/>
                <a:gd name="T33" fmla="*/ 318 h 435"/>
                <a:gd name="T34" fmla="*/ 178 w 288"/>
                <a:gd name="T35" fmla="*/ 347 h 435"/>
                <a:gd name="T36" fmla="*/ 207 w 288"/>
                <a:gd name="T37" fmla="*/ 392 h 435"/>
                <a:gd name="T38" fmla="*/ 263 w 288"/>
                <a:gd name="T39" fmla="*/ 408 h 435"/>
                <a:gd name="T40" fmla="*/ 168 w 288"/>
                <a:gd name="T41" fmla="*/ 422 h 435"/>
                <a:gd name="T42" fmla="*/ 98 w 288"/>
                <a:gd name="T43" fmla="*/ 424 h 435"/>
                <a:gd name="T44" fmla="*/ 47 w 288"/>
                <a:gd name="T45" fmla="*/ 427 h 435"/>
                <a:gd name="T46" fmla="*/ 79 w 288"/>
                <a:gd name="T47" fmla="*/ 434 h 435"/>
                <a:gd name="T48" fmla="*/ 133 w 288"/>
                <a:gd name="T49" fmla="*/ 425 h 435"/>
                <a:gd name="T50" fmla="*/ 219 w 288"/>
                <a:gd name="T51" fmla="*/ 428 h 435"/>
                <a:gd name="T52" fmla="*/ 271 w 288"/>
                <a:gd name="T53" fmla="*/ 417 h 435"/>
                <a:gd name="T54" fmla="*/ 287 w 288"/>
                <a:gd name="T55" fmla="*/ 418 h 435"/>
                <a:gd name="T56" fmla="*/ 91 w 288"/>
                <a:gd name="T57" fmla="*/ 268 h 435"/>
                <a:gd name="T58" fmla="*/ 80 w 288"/>
                <a:gd name="T59" fmla="*/ 273 h 435"/>
                <a:gd name="T60" fmla="*/ 78 w 288"/>
                <a:gd name="T61" fmla="*/ 261 h 435"/>
                <a:gd name="T62" fmla="*/ 84 w 288"/>
                <a:gd name="T63" fmla="*/ 218 h 435"/>
                <a:gd name="T64" fmla="*/ 44 w 288"/>
                <a:gd name="T65" fmla="*/ 138 h 435"/>
                <a:gd name="T66" fmla="*/ 36 w 288"/>
                <a:gd name="T67" fmla="*/ 113 h 435"/>
                <a:gd name="T68" fmla="*/ 84 w 288"/>
                <a:gd name="T69" fmla="*/ 16 h 435"/>
                <a:gd name="T70" fmla="*/ 90 w 288"/>
                <a:gd name="T71" fmla="*/ 15 h 435"/>
                <a:gd name="T72" fmla="*/ 159 w 288"/>
                <a:gd name="T73" fmla="*/ 95 h 435"/>
                <a:gd name="T74" fmla="*/ 178 w 288"/>
                <a:gd name="T75" fmla="*/ 165 h 435"/>
                <a:gd name="T76" fmla="*/ 131 w 288"/>
                <a:gd name="T77" fmla="*/ 197 h 435"/>
                <a:gd name="T78" fmla="*/ 84 w 288"/>
                <a:gd name="T79" fmla="*/ 218 h 435"/>
                <a:gd name="T80" fmla="*/ 144 w 288"/>
                <a:gd name="T81" fmla="*/ 309 h 435"/>
                <a:gd name="T82" fmla="*/ 102 w 288"/>
                <a:gd name="T83" fmla="*/ 232 h 435"/>
                <a:gd name="T84" fmla="*/ 109 w 288"/>
                <a:gd name="T85" fmla="*/ 223 h 435"/>
                <a:gd name="T86" fmla="*/ 184 w 288"/>
                <a:gd name="T87" fmla="*/ 183 h 435"/>
                <a:gd name="T88" fmla="*/ 231 w 288"/>
                <a:gd name="T89" fmla="*/ 280 h 435"/>
                <a:gd name="T90" fmla="*/ 185 w 288"/>
                <a:gd name="T91" fmla="*/ 328 h 435"/>
                <a:gd name="T92" fmla="*/ 258 w 288"/>
                <a:gd name="T93" fmla="*/ 366 h 435"/>
                <a:gd name="T94" fmla="*/ 229 w 288"/>
                <a:gd name="T95" fmla="*/ 373 h 435"/>
                <a:gd name="T96" fmla="*/ 198 w 288"/>
                <a:gd name="T97" fmla="*/ 358 h 435"/>
                <a:gd name="T98" fmla="*/ 198 w 288"/>
                <a:gd name="T99" fmla="*/ 336 h 435"/>
                <a:gd name="T100" fmla="*/ 219 w 288"/>
                <a:gd name="T101" fmla="*/ 339 h 435"/>
                <a:gd name="T102" fmla="*/ 225 w 288"/>
                <a:gd name="T103" fmla="*/ 350 h 435"/>
                <a:gd name="T104" fmla="*/ 232 w 288"/>
                <a:gd name="T105" fmla="*/ 365 h 435"/>
                <a:gd name="T106" fmla="*/ 236 w 288"/>
                <a:gd name="T107" fmla="*/ 345 h 435"/>
                <a:gd name="T108" fmla="*/ 226 w 288"/>
                <a:gd name="T109" fmla="*/ 334 h 435"/>
                <a:gd name="T110" fmla="*/ 232 w 288"/>
                <a:gd name="T111" fmla="*/ 313 h 435"/>
                <a:gd name="T112" fmla="*/ 261 w 288"/>
                <a:gd name="T113" fmla="*/ 354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88" h="435">
                  <a:moveTo>
                    <a:pt x="273" y="394"/>
                  </a:moveTo>
                  <a:cubicBezTo>
                    <a:pt x="270" y="389"/>
                    <a:pt x="268" y="382"/>
                    <a:pt x="269" y="376"/>
                  </a:cubicBezTo>
                  <a:cubicBezTo>
                    <a:pt x="269" y="369"/>
                    <a:pt x="273" y="369"/>
                    <a:pt x="275" y="363"/>
                  </a:cubicBezTo>
                  <a:cubicBezTo>
                    <a:pt x="278" y="355"/>
                    <a:pt x="274" y="351"/>
                    <a:pt x="270" y="345"/>
                  </a:cubicBezTo>
                  <a:cubicBezTo>
                    <a:pt x="259" y="333"/>
                    <a:pt x="249" y="319"/>
                    <a:pt x="241" y="305"/>
                  </a:cubicBezTo>
                  <a:cubicBezTo>
                    <a:pt x="250" y="296"/>
                    <a:pt x="247" y="282"/>
                    <a:pt x="244" y="271"/>
                  </a:cubicBezTo>
                  <a:cubicBezTo>
                    <a:pt x="233" y="234"/>
                    <a:pt x="212" y="203"/>
                    <a:pt x="193" y="170"/>
                  </a:cubicBezTo>
                  <a:cubicBezTo>
                    <a:pt x="203" y="143"/>
                    <a:pt x="179" y="100"/>
                    <a:pt x="166" y="79"/>
                  </a:cubicBezTo>
                  <a:cubicBezTo>
                    <a:pt x="153" y="56"/>
                    <a:pt x="141" y="31"/>
                    <a:pt x="120" y="15"/>
                  </a:cubicBezTo>
                  <a:cubicBezTo>
                    <a:pt x="112" y="9"/>
                    <a:pt x="102" y="3"/>
                    <a:pt x="92" y="2"/>
                  </a:cubicBezTo>
                  <a:cubicBezTo>
                    <a:pt x="78" y="0"/>
                    <a:pt x="66" y="9"/>
                    <a:pt x="53" y="13"/>
                  </a:cubicBezTo>
                  <a:cubicBezTo>
                    <a:pt x="52" y="14"/>
                    <a:pt x="51" y="15"/>
                    <a:pt x="51" y="16"/>
                  </a:cubicBezTo>
                  <a:cubicBezTo>
                    <a:pt x="28" y="27"/>
                    <a:pt x="13" y="53"/>
                    <a:pt x="17" y="82"/>
                  </a:cubicBezTo>
                  <a:cubicBezTo>
                    <a:pt x="18" y="93"/>
                    <a:pt x="20" y="103"/>
                    <a:pt x="24" y="114"/>
                  </a:cubicBezTo>
                  <a:cubicBezTo>
                    <a:pt x="0" y="124"/>
                    <a:pt x="6" y="154"/>
                    <a:pt x="15" y="175"/>
                  </a:cubicBezTo>
                  <a:cubicBezTo>
                    <a:pt x="25" y="197"/>
                    <a:pt x="37" y="215"/>
                    <a:pt x="50" y="235"/>
                  </a:cubicBezTo>
                  <a:cubicBezTo>
                    <a:pt x="53" y="239"/>
                    <a:pt x="58" y="245"/>
                    <a:pt x="60" y="250"/>
                  </a:cubicBezTo>
                  <a:cubicBezTo>
                    <a:pt x="61" y="253"/>
                    <a:pt x="61" y="255"/>
                    <a:pt x="61" y="258"/>
                  </a:cubicBezTo>
                  <a:cubicBezTo>
                    <a:pt x="61" y="258"/>
                    <a:pt x="61" y="259"/>
                    <a:pt x="61" y="259"/>
                  </a:cubicBezTo>
                  <a:cubicBezTo>
                    <a:pt x="61" y="263"/>
                    <a:pt x="60" y="268"/>
                    <a:pt x="61" y="273"/>
                  </a:cubicBezTo>
                  <a:cubicBezTo>
                    <a:pt x="64" y="295"/>
                    <a:pt x="94" y="303"/>
                    <a:pt x="101" y="279"/>
                  </a:cubicBezTo>
                  <a:cubicBezTo>
                    <a:pt x="103" y="271"/>
                    <a:pt x="104" y="258"/>
                    <a:pt x="97" y="252"/>
                  </a:cubicBezTo>
                  <a:cubicBezTo>
                    <a:pt x="90" y="245"/>
                    <a:pt x="82" y="247"/>
                    <a:pt x="75" y="250"/>
                  </a:cubicBezTo>
                  <a:cubicBezTo>
                    <a:pt x="75" y="250"/>
                    <a:pt x="75" y="250"/>
                    <a:pt x="75" y="250"/>
                  </a:cubicBezTo>
                  <a:cubicBezTo>
                    <a:pt x="73" y="245"/>
                    <a:pt x="68" y="241"/>
                    <a:pt x="65" y="237"/>
                  </a:cubicBezTo>
                  <a:cubicBezTo>
                    <a:pt x="52" y="222"/>
                    <a:pt x="40" y="206"/>
                    <a:pt x="31" y="187"/>
                  </a:cubicBezTo>
                  <a:cubicBezTo>
                    <a:pt x="26" y="177"/>
                    <a:pt x="17" y="163"/>
                    <a:pt x="16" y="152"/>
                  </a:cubicBezTo>
                  <a:cubicBezTo>
                    <a:pt x="14" y="141"/>
                    <a:pt x="17" y="129"/>
                    <a:pt x="26" y="122"/>
                  </a:cubicBezTo>
                  <a:cubicBezTo>
                    <a:pt x="30" y="135"/>
                    <a:pt x="35" y="148"/>
                    <a:pt x="39" y="161"/>
                  </a:cubicBezTo>
                  <a:cubicBezTo>
                    <a:pt x="42" y="174"/>
                    <a:pt x="47" y="184"/>
                    <a:pt x="54" y="195"/>
                  </a:cubicBezTo>
                  <a:cubicBezTo>
                    <a:pt x="60" y="205"/>
                    <a:pt x="64" y="218"/>
                    <a:pt x="71" y="226"/>
                  </a:cubicBezTo>
                  <a:cubicBezTo>
                    <a:pt x="77" y="233"/>
                    <a:pt x="84" y="233"/>
                    <a:pt x="91" y="231"/>
                  </a:cubicBezTo>
                  <a:cubicBezTo>
                    <a:pt x="98" y="243"/>
                    <a:pt x="101" y="260"/>
                    <a:pt x="108" y="272"/>
                  </a:cubicBezTo>
                  <a:cubicBezTo>
                    <a:pt x="117" y="287"/>
                    <a:pt x="125" y="303"/>
                    <a:pt x="133" y="318"/>
                  </a:cubicBezTo>
                  <a:cubicBezTo>
                    <a:pt x="139" y="329"/>
                    <a:pt x="146" y="348"/>
                    <a:pt x="160" y="350"/>
                  </a:cubicBezTo>
                  <a:cubicBezTo>
                    <a:pt x="165" y="350"/>
                    <a:pt x="171" y="349"/>
                    <a:pt x="178" y="347"/>
                  </a:cubicBezTo>
                  <a:cubicBezTo>
                    <a:pt x="183" y="354"/>
                    <a:pt x="187" y="362"/>
                    <a:pt x="191" y="370"/>
                  </a:cubicBezTo>
                  <a:cubicBezTo>
                    <a:pt x="195" y="377"/>
                    <a:pt x="199" y="390"/>
                    <a:pt x="207" y="392"/>
                  </a:cubicBezTo>
                  <a:cubicBezTo>
                    <a:pt x="221" y="396"/>
                    <a:pt x="230" y="381"/>
                    <a:pt x="245" y="389"/>
                  </a:cubicBezTo>
                  <a:cubicBezTo>
                    <a:pt x="253" y="393"/>
                    <a:pt x="258" y="401"/>
                    <a:pt x="263" y="408"/>
                  </a:cubicBezTo>
                  <a:cubicBezTo>
                    <a:pt x="255" y="407"/>
                    <a:pt x="247" y="408"/>
                    <a:pt x="239" y="410"/>
                  </a:cubicBezTo>
                  <a:cubicBezTo>
                    <a:pt x="215" y="416"/>
                    <a:pt x="193" y="426"/>
                    <a:pt x="168" y="422"/>
                  </a:cubicBezTo>
                  <a:cubicBezTo>
                    <a:pt x="148" y="420"/>
                    <a:pt x="135" y="414"/>
                    <a:pt x="115" y="420"/>
                  </a:cubicBezTo>
                  <a:cubicBezTo>
                    <a:pt x="110" y="421"/>
                    <a:pt x="104" y="423"/>
                    <a:pt x="98" y="424"/>
                  </a:cubicBezTo>
                  <a:cubicBezTo>
                    <a:pt x="88" y="427"/>
                    <a:pt x="84" y="425"/>
                    <a:pt x="74" y="424"/>
                  </a:cubicBezTo>
                  <a:cubicBezTo>
                    <a:pt x="65" y="424"/>
                    <a:pt x="56" y="427"/>
                    <a:pt x="47" y="427"/>
                  </a:cubicBezTo>
                  <a:cubicBezTo>
                    <a:pt x="42" y="428"/>
                    <a:pt x="42" y="434"/>
                    <a:pt x="47" y="434"/>
                  </a:cubicBezTo>
                  <a:cubicBezTo>
                    <a:pt x="58" y="435"/>
                    <a:pt x="68" y="433"/>
                    <a:pt x="79" y="434"/>
                  </a:cubicBezTo>
                  <a:cubicBezTo>
                    <a:pt x="87" y="435"/>
                    <a:pt x="93" y="435"/>
                    <a:pt x="101" y="433"/>
                  </a:cubicBezTo>
                  <a:cubicBezTo>
                    <a:pt x="111" y="430"/>
                    <a:pt x="122" y="425"/>
                    <a:pt x="133" y="425"/>
                  </a:cubicBezTo>
                  <a:cubicBezTo>
                    <a:pt x="144" y="425"/>
                    <a:pt x="156" y="430"/>
                    <a:pt x="167" y="432"/>
                  </a:cubicBezTo>
                  <a:cubicBezTo>
                    <a:pt x="184" y="435"/>
                    <a:pt x="202" y="432"/>
                    <a:pt x="219" y="428"/>
                  </a:cubicBezTo>
                  <a:cubicBezTo>
                    <a:pt x="228" y="425"/>
                    <a:pt x="236" y="421"/>
                    <a:pt x="244" y="419"/>
                  </a:cubicBezTo>
                  <a:cubicBezTo>
                    <a:pt x="253" y="417"/>
                    <a:pt x="262" y="417"/>
                    <a:pt x="271" y="417"/>
                  </a:cubicBezTo>
                  <a:cubicBezTo>
                    <a:pt x="273" y="419"/>
                    <a:pt x="275" y="421"/>
                    <a:pt x="276" y="422"/>
                  </a:cubicBezTo>
                  <a:cubicBezTo>
                    <a:pt x="280" y="425"/>
                    <a:pt x="288" y="424"/>
                    <a:pt x="287" y="418"/>
                  </a:cubicBezTo>
                  <a:cubicBezTo>
                    <a:pt x="286" y="407"/>
                    <a:pt x="279" y="402"/>
                    <a:pt x="273" y="394"/>
                  </a:cubicBezTo>
                  <a:moveTo>
                    <a:pt x="91" y="268"/>
                  </a:moveTo>
                  <a:cubicBezTo>
                    <a:pt x="90" y="270"/>
                    <a:pt x="90" y="272"/>
                    <a:pt x="90" y="274"/>
                  </a:cubicBezTo>
                  <a:cubicBezTo>
                    <a:pt x="89" y="282"/>
                    <a:pt x="86" y="282"/>
                    <a:pt x="80" y="273"/>
                  </a:cubicBezTo>
                  <a:cubicBezTo>
                    <a:pt x="72" y="266"/>
                    <a:pt x="74" y="266"/>
                    <a:pt x="75" y="261"/>
                  </a:cubicBezTo>
                  <a:cubicBezTo>
                    <a:pt x="76" y="261"/>
                    <a:pt x="77" y="261"/>
                    <a:pt x="78" y="261"/>
                  </a:cubicBezTo>
                  <a:cubicBezTo>
                    <a:pt x="86" y="260"/>
                    <a:pt x="89" y="258"/>
                    <a:pt x="91" y="268"/>
                  </a:cubicBezTo>
                  <a:moveTo>
                    <a:pt x="84" y="218"/>
                  </a:moveTo>
                  <a:cubicBezTo>
                    <a:pt x="82" y="218"/>
                    <a:pt x="79" y="211"/>
                    <a:pt x="78" y="210"/>
                  </a:cubicBezTo>
                  <a:cubicBezTo>
                    <a:pt x="64" y="187"/>
                    <a:pt x="52" y="164"/>
                    <a:pt x="44" y="138"/>
                  </a:cubicBezTo>
                  <a:cubicBezTo>
                    <a:pt x="42" y="130"/>
                    <a:pt x="39" y="121"/>
                    <a:pt x="36" y="113"/>
                  </a:cubicBezTo>
                  <a:cubicBezTo>
                    <a:pt x="36" y="113"/>
                    <a:pt x="36" y="113"/>
                    <a:pt x="36" y="113"/>
                  </a:cubicBezTo>
                  <a:cubicBezTo>
                    <a:pt x="30" y="96"/>
                    <a:pt x="24" y="79"/>
                    <a:pt x="28" y="61"/>
                  </a:cubicBezTo>
                  <a:cubicBezTo>
                    <a:pt x="33" y="32"/>
                    <a:pt x="56" y="20"/>
                    <a:pt x="84" y="16"/>
                  </a:cubicBezTo>
                  <a:cubicBezTo>
                    <a:pt x="85" y="16"/>
                    <a:pt x="86" y="16"/>
                    <a:pt x="86" y="15"/>
                  </a:cubicBezTo>
                  <a:cubicBezTo>
                    <a:pt x="88" y="15"/>
                    <a:pt x="89" y="15"/>
                    <a:pt x="90" y="15"/>
                  </a:cubicBezTo>
                  <a:cubicBezTo>
                    <a:pt x="102" y="18"/>
                    <a:pt x="113" y="27"/>
                    <a:pt x="120" y="35"/>
                  </a:cubicBezTo>
                  <a:cubicBezTo>
                    <a:pt x="137" y="52"/>
                    <a:pt x="147" y="74"/>
                    <a:pt x="159" y="95"/>
                  </a:cubicBezTo>
                  <a:cubicBezTo>
                    <a:pt x="169" y="112"/>
                    <a:pt x="180" y="138"/>
                    <a:pt x="180" y="158"/>
                  </a:cubicBezTo>
                  <a:cubicBezTo>
                    <a:pt x="180" y="161"/>
                    <a:pt x="179" y="163"/>
                    <a:pt x="178" y="165"/>
                  </a:cubicBezTo>
                  <a:cubicBezTo>
                    <a:pt x="178" y="166"/>
                    <a:pt x="177" y="167"/>
                    <a:pt x="177" y="168"/>
                  </a:cubicBezTo>
                  <a:cubicBezTo>
                    <a:pt x="168" y="181"/>
                    <a:pt x="143" y="191"/>
                    <a:pt x="131" y="197"/>
                  </a:cubicBezTo>
                  <a:cubicBezTo>
                    <a:pt x="120" y="202"/>
                    <a:pt x="109" y="207"/>
                    <a:pt x="99" y="212"/>
                  </a:cubicBezTo>
                  <a:cubicBezTo>
                    <a:pt x="97" y="212"/>
                    <a:pt x="85" y="218"/>
                    <a:pt x="84" y="218"/>
                  </a:cubicBezTo>
                  <a:moveTo>
                    <a:pt x="164" y="336"/>
                  </a:moveTo>
                  <a:cubicBezTo>
                    <a:pt x="155" y="335"/>
                    <a:pt x="147" y="316"/>
                    <a:pt x="144" y="309"/>
                  </a:cubicBezTo>
                  <a:cubicBezTo>
                    <a:pt x="139" y="298"/>
                    <a:pt x="131" y="287"/>
                    <a:pt x="125" y="275"/>
                  </a:cubicBezTo>
                  <a:cubicBezTo>
                    <a:pt x="117" y="261"/>
                    <a:pt x="110" y="246"/>
                    <a:pt x="102" y="232"/>
                  </a:cubicBezTo>
                  <a:cubicBezTo>
                    <a:pt x="101" y="231"/>
                    <a:pt x="100" y="229"/>
                    <a:pt x="99" y="228"/>
                  </a:cubicBezTo>
                  <a:cubicBezTo>
                    <a:pt x="102" y="226"/>
                    <a:pt x="106" y="224"/>
                    <a:pt x="109" y="223"/>
                  </a:cubicBezTo>
                  <a:cubicBezTo>
                    <a:pt x="133" y="212"/>
                    <a:pt x="158" y="201"/>
                    <a:pt x="180" y="186"/>
                  </a:cubicBezTo>
                  <a:cubicBezTo>
                    <a:pt x="181" y="185"/>
                    <a:pt x="182" y="184"/>
                    <a:pt x="184" y="183"/>
                  </a:cubicBezTo>
                  <a:cubicBezTo>
                    <a:pt x="199" y="208"/>
                    <a:pt x="216" y="232"/>
                    <a:pt x="225" y="260"/>
                  </a:cubicBezTo>
                  <a:cubicBezTo>
                    <a:pt x="227" y="266"/>
                    <a:pt x="231" y="273"/>
                    <a:pt x="231" y="280"/>
                  </a:cubicBezTo>
                  <a:cubicBezTo>
                    <a:pt x="233" y="291"/>
                    <a:pt x="230" y="295"/>
                    <a:pt x="223" y="300"/>
                  </a:cubicBezTo>
                  <a:cubicBezTo>
                    <a:pt x="211" y="309"/>
                    <a:pt x="198" y="321"/>
                    <a:pt x="185" y="328"/>
                  </a:cubicBezTo>
                  <a:cubicBezTo>
                    <a:pt x="181" y="330"/>
                    <a:pt x="168" y="336"/>
                    <a:pt x="164" y="336"/>
                  </a:cubicBezTo>
                  <a:moveTo>
                    <a:pt x="258" y="366"/>
                  </a:moveTo>
                  <a:cubicBezTo>
                    <a:pt x="256" y="371"/>
                    <a:pt x="256" y="376"/>
                    <a:pt x="256" y="382"/>
                  </a:cubicBezTo>
                  <a:cubicBezTo>
                    <a:pt x="249" y="376"/>
                    <a:pt x="241" y="371"/>
                    <a:pt x="229" y="373"/>
                  </a:cubicBezTo>
                  <a:cubicBezTo>
                    <a:pt x="226" y="374"/>
                    <a:pt x="213" y="380"/>
                    <a:pt x="211" y="379"/>
                  </a:cubicBezTo>
                  <a:cubicBezTo>
                    <a:pt x="207" y="378"/>
                    <a:pt x="200" y="362"/>
                    <a:pt x="198" y="358"/>
                  </a:cubicBezTo>
                  <a:cubicBezTo>
                    <a:pt x="195" y="352"/>
                    <a:pt x="191" y="347"/>
                    <a:pt x="187" y="343"/>
                  </a:cubicBezTo>
                  <a:cubicBezTo>
                    <a:pt x="191" y="340"/>
                    <a:pt x="195" y="338"/>
                    <a:pt x="198" y="336"/>
                  </a:cubicBezTo>
                  <a:cubicBezTo>
                    <a:pt x="202" y="333"/>
                    <a:pt x="207" y="330"/>
                    <a:pt x="211" y="327"/>
                  </a:cubicBezTo>
                  <a:cubicBezTo>
                    <a:pt x="215" y="330"/>
                    <a:pt x="216" y="335"/>
                    <a:pt x="219" y="339"/>
                  </a:cubicBezTo>
                  <a:cubicBezTo>
                    <a:pt x="221" y="342"/>
                    <a:pt x="224" y="346"/>
                    <a:pt x="226" y="350"/>
                  </a:cubicBezTo>
                  <a:cubicBezTo>
                    <a:pt x="226" y="350"/>
                    <a:pt x="225" y="350"/>
                    <a:pt x="225" y="350"/>
                  </a:cubicBezTo>
                  <a:cubicBezTo>
                    <a:pt x="224" y="354"/>
                    <a:pt x="224" y="357"/>
                    <a:pt x="225" y="360"/>
                  </a:cubicBezTo>
                  <a:cubicBezTo>
                    <a:pt x="225" y="363"/>
                    <a:pt x="229" y="365"/>
                    <a:pt x="232" y="365"/>
                  </a:cubicBezTo>
                  <a:cubicBezTo>
                    <a:pt x="242" y="366"/>
                    <a:pt x="252" y="351"/>
                    <a:pt x="241" y="344"/>
                  </a:cubicBezTo>
                  <a:cubicBezTo>
                    <a:pt x="239" y="343"/>
                    <a:pt x="237" y="344"/>
                    <a:pt x="236" y="345"/>
                  </a:cubicBezTo>
                  <a:cubicBezTo>
                    <a:pt x="235" y="345"/>
                    <a:pt x="235" y="346"/>
                    <a:pt x="235" y="346"/>
                  </a:cubicBezTo>
                  <a:cubicBezTo>
                    <a:pt x="233" y="342"/>
                    <a:pt x="229" y="338"/>
                    <a:pt x="226" y="334"/>
                  </a:cubicBezTo>
                  <a:cubicBezTo>
                    <a:pt x="223" y="330"/>
                    <a:pt x="221" y="326"/>
                    <a:pt x="217" y="323"/>
                  </a:cubicBezTo>
                  <a:cubicBezTo>
                    <a:pt x="222" y="320"/>
                    <a:pt x="227" y="316"/>
                    <a:pt x="232" y="313"/>
                  </a:cubicBezTo>
                  <a:cubicBezTo>
                    <a:pt x="236" y="321"/>
                    <a:pt x="242" y="329"/>
                    <a:pt x="247" y="336"/>
                  </a:cubicBezTo>
                  <a:cubicBezTo>
                    <a:pt x="250" y="341"/>
                    <a:pt x="260" y="349"/>
                    <a:pt x="261" y="354"/>
                  </a:cubicBezTo>
                  <a:cubicBezTo>
                    <a:pt x="264" y="363"/>
                    <a:pt x="259" y="360"/>
                    <a:pt x="258" y="36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385"/>
            <p:cNvSpPr>
              <a:spLocks/>
            </p:cNvSpPr>
            <p:nvPr/>
          </p:nvSpPr>
          <p:spPr bwMode="auto">
            <a:xfrm>
              <a:off x="3392489" y="4124326"/>
              <a:ext cx="60325" cy="257175"/>
            </a:xfrm>
            <a:custGeom>
              <a:avLst/>
              <a:gdLst>
                <a:gd name="T0" fmla="*/ 28 w 28"/>
                <a:gd name="T1" fmla="*/ 2 h 120"/>
                <a:gd name="T2" fmla="*/ 25 w 28"/>
                <a:gd name="T3" fmla="*/ 2 h 120"/>
                <a:gd name="T4" fmla="*/ 19 w 28"/>
                <a:gd name="T5" fmla="*/ 27 h 120"/>
                <a:gd name="T6" fmla="*/ 10 w 28"/>
                <a:gd name="T7" fmla="*/ 59 h 120"/>
                <a:gd name="T8" fmla="*/ 1 w 28"/>
                <a:gd name="T9" fmla="*/ 119 h 120"/>
                <a:gd name="T10" fmla="*/ 2 w 28"/>
                <a:gd name="T11" fmla="*/ 119 h 120"/>
                <a:gd name="T12" fmla="*/ 14 w 28"/>
                <a:gd name="T13" fmla="*/ 53 h 120"/>
                <a:gd name="T14" fmla="*/ 22 w 28"/>
                <a:gd name="T15" fmla="*/ 22 h 120"/>
                <a:gd name="T16" fmla="*/ 28 w 28"/>
                <a:gd name="T17" fmla="*/ 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120">
                  <a:moveTo>
                    <a:pt x="28" y="2"/>
                  </a:moveTo>
                  <a:cubicBezTo>
                    <a:pt x="27" y="0"/>
                    <a:pt x="25" y="0"/>
                    <a:pt x="25" y="2"/>
                  </a:cubicBezTo>
                  <a:cubicBezTo>
                    <a:pt x="26" y="10"/>
                    <a:pt x="21" y="19"/>
                    <a:pt x="19" y="27"/>
                  </a:cubicBezTo>
                  <a:cubicBezTo>
                    <a:pt x="16" y="38"/>
                    <a:pt x="13" y="48"/>
                    <a:pt x="10" y="59"/>
                  </a:cubicBezTo>
                  <a:cubicBezTo>
                    <a:pt x="5" y="78"/>
                    <a:pt x="0" y="99"/>
                    <a:pt x="1" y="119"/>
                  </a:cubicBezTo>
                  <a:cubicBezTo>
                    <a:pt x="1" y="120"/>
                    <a:pt x="2" y="120"/>
                    <a:pt x="2" y="119"/>
                  </a:cubicBezTo>
                  <a:cubicBezTo>
                    <a:pt x="4" y="97"/>
                    <a:pt x="8" y="74"/>
                    <a:pt x="14" y="53"/>
                  </a:cubicBezTo>
                  <a:cubicBezTo>
                    <a:pt x="17" y="43"/>
                    <a:pt x="19" y="33"/>
                    <a:pt x="22" y="22"/>
                  </a:cubicBezTo>
                  <a:cubicBezTo>
                    <a:pt x="24" y="15"/>
                    <a:pt x="28" y="9"/>
                    <a:pt x="28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386"/>
            <p:cNvSpPr>
              <a:spLocks/>
            </p:cNvSpPr>
            <p:nvPr/>
          </p:nvSpPr>
          <p:spPr bwMode="auto">
            <a:xfrm>
              <a:off x="3429001" y="4181476"/>
              <a:ext cx="46038" cy="242888"/>
            </a:xfrm>
            <a:custGeom>
              <a:avLst/>
              <a:gdLst>
                <a:gd name="T0" fmla="*/ 18 w 21"/>
                <a:gd name="T1" fmla="*/ 2 h 113"/>
                <a:gd name="T2" fmla="*/ 3 w 21"/>
                <a:gd name="T3" fmla="*/ 79 h 113"/>
                <a:gd name="T4" fmla="*/ 2 w 21"/>
                <a:gd name="T5" fmla="*/ 96 h 113"/>
                <a:gd name="T6" fmla="*/ 0 w 21"/>
                <a:gd name="T7" fmla="*/ 105 h 113"/>
                <a:gd name="T8" fmla="*/ 5 w 21"/>
                <a:gd name="T9" fmla="*/ 113 h 113"/>
                <a:gd name="T10" fmla="*/ 5 w 21"/>
                <a:gd name="T11" fmla="*/ 112 h 113"/>
                <a:gd name="T12" fmla="*/ 6 w 21"/>
                <a:gd name="T13" fmla="*/ 95 h 113"/>
                <a:gd name="T14" fmla="*/ 7 w 21"/>
                <a:gd name="T15" fmla="*/ 66 h 113"/>
                <a:gd name="T16" fmla="*/ 21 w 21"/>
                <a:gd name="T17" fmla="*/ 2 h 113"/>
                <a:gd name="T18" fmla="*/ 18 w 21"/>
                <a:gd name="T19" fmla="*/ 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113">
                  <a:moveTo>
                    <a:pt x="18" y="2"/>
                  </a:moveTo>
                  <a:cubicBezTo>
                    <a:pt x="11" y="26"/>
                    <a:pt x="4" y="54"/>
                    <a:pt x="3" y="79"/>
                  </a:cubicBezTo>
                  <a:cubicBezTo>
                    <a:pt x="3" y="85"/>
                    <a:pt x="4" y="90"/>
                    <a:pt x="2" y="96"/>
                  </a:cubicBezTo>
                  <a:cubicBezTo>
                    <a:pt x="2" y="99"/>
                    <a:pt x="1" y="102"/>
                    <a:pt x="0" y="105"/>
                  </a:cubicBezTo>
                  <a:cubicBezTo>
                    <a:pt x="0" y="109"/>
                    <a:pt x="0" y="112"/>
                    <a:pt x="5" y="113"/>
                  </a:cubicBezTo>
                  <a:cubicBezTo>
                    <a:pt x="5" y="113"/>
                    <a:pt x="5" y="112"/>
                    <a:pt x="5" y="112"/>
                  </a:cubicBezTo>
                  <a:cubicBezTo>
                    <a:pt x="0" y="109"/>
                    <a:pt x="5" y="99"/>
                    <a:pt x="6" y="95"/>
                  </a:cubicBezTo>
                  <a:cubicBezTo>
                    <a:pt x="8" y="85"/>
                    <a:pt x="6" y="76"/>
                    <a:pt x="7" y="66"/>
                  </a:cubicBezTo>
                  <a:cubicBezTo>
                    <a:pt x="11" y="45"/>
                    <a:pt x="15" y="23"/>
                    <a:pt x="21" y="2"/>
                  </a:cubicBezTo>
                  <a:cubicBezTo>
                    <a:pt x="21" y="1"/>
                    <a:pt x="19" y="0"/>
                    <a:pt x="18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387"/>
            <p:cNvSpPr>
              <a:spLocks/>
            </p:cNvSpPr>
            <p:nvPr/>
          </p:nvSpPr>
          <p:spPr bwMode="auto">
            <a:xfrm>
              <a:off x="3440114" y="4198939"/>
              <a:ext cx="55563" cy="285750"/>
            </a:xfrm>
            <a:custGeom>
              <a:avLst/>
              <a:gdLst>
                <a:gd name="T0" fmla="*/ 23 w 26"/>
                <a:gd name="T1" fmla="*/ 1 h 133"/>
                <a:gd name="T2" fmla="*/ 16 w 26"/>
                <a:gd name="T3" fmla="*/ 35 h 133"/>
                <a:gd name="T4" fmla="*/ 8 w 26"/>
                <a:gd name="T5" fmla="*/ 74 h 133"/>
                <a:gd name="T6" fmla="*/ 6 w 26"/>
                <a:gd name="T7" fmla="*/ 109 h 133"/>
                <a:gd name="T8" fmla="*/ 6 w 26"/>
                <a:gd name="T9" fmla="*/ 132 h 133"/>
                <a:gd name="T10" fmla="*/ 8 w 26"/>
                <a:gd name="T11" fmla="*/ 131 h 133"/>
                <a:gd name="T12" fmla="*/ 8 w 26"/>
                <a:gd name="T13" fmla="*/ 113 h 133"/>
                <a:gd name="T14" fmla="*/ 8 w 26"/>
                <a:gd name="T15" fmla="*/ 101 h 133"/>
                <a:gd name="T16" fmla="*/ 13 w 26"/>
                <a:gd name="T17" fmla="*/ 66 h 133"/>
                <a:gd name="T18" fmla="*/ 19 w 26"/>
                <a:gd name="T19" fmla="*/ 36 h 133"/>
                <a:gd name="T20" fmla="*/ 26 w 26"/>
                <a:gd name="T21" fmla="*/ 2 h 133"/>
                <a:gd name="T22" fmla="*/ 23 w 26"/>
                <a:gd name="T23" fmla="*/ 1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133">
                  <a:moveTo>
                    <a:pt x="23" y="1"/>
                  </a:moveTo>
                  <a:cubicBezTo>
                    <a:pt x="18" y="11"/>
                    <a:pt x="18" y="24"/>
                    <a:pt x="16" y="35"/>
                  </a:cubicBezTo>
                  <a:cubicBezTo>
                    <a:pt x="14" y="48"/>
                    <a:pt x="11" y="61"/>
                    <a:pt x="8" y="74"/>
                  </a:cubicBezTo>
                  <a:cubicBezTo>
                    <a:pt x="6" y="86"/>
                    <a:pt x="6" y="97"/>
                    <a:pt x="6" y="109"/>
                  </a:cubicBezTo>
                  <a:cubicBezTo>
                    <a:pt x="5" y="117"/>
                    <a:pt x="0" y="126"/>
                    <a:pt x="6" y="132"/>
                  </a:cubicBezTo>
                  <a:cubicBezTo>
                    <a:pt x="7" y="133"/>
                    <a:pt x="8" y="132"/>
                    <a:pt x="8" y="131"/>
                  </a:cubicBezTo>
                  <a:cubicBezTo>
                    <a:pt x="4" y="126"/>
                    <a:pt x="8" y="119"/>
                    <a:pt x="8" y="113"/>
                  </a:cubicBezTo>
                  <a:cubicBezTo>
                    <a:pt x="9" y="109"/>
                    <a:pt x="9" y="105"/>
                    <a:pt x="8" y="101"/>
                  </a:cubicBezTo>
                  <a:cubicBezTo>
                    <a:pt x="8" y="89"/>
                    <a:pt x="10" y="78"/>
                    <a:pt x="13" y="66"/>
                  </a:cubicBezTo>
                  <a:cubicBezTo>
                    <a:pt x="15" y="56"/>
                    <a:pt x="17" y="46"/>
                    <a:pt x="19" y="36"/>
                  </a:cubicBezTo>
                  <a:cubicBezTo>
                    <a:pt x="20" y="26"/>
                    <a:pt x="20" y="11"/>
                    <a:pt x="26" y="2"/>
                  </a:cubicBezTo>
                  <a:cubicBezTo>
                    <a:pt x="26" y="1"/>
                    <a:pt x="24" y="0"/>
                    <a:pt x="23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388"/>
            <p:cNvSpPr>
              <a:spLocks/>
            </p:cNvSpPr>
            <p:nvPr/>
          </p:nvSpPr>
          <p:spPr bwMode="auto">
            <a:xfrm>
              <a:off x="3476626" y="4268789"/>
              <a:ext cx="41275" cy="258763"/>
            </a:xfrm>
            <a:custGeom>
              <a:avLst/>
              <a:gdLst>
                <a:gd name="T0" fmla="*/ 16 w 19"/>
                <a:gd name="T1" fmla="*/ 1 h 120"/>
                <a:gd name="T2" fmla="*/ 1 w 19"/>
                <a:gd name="T3" fmla="*/ 119 h 120"/>
                <a:gd name="T4" fmla="*/ 4 w 19"/>
                <a:gd name="T5" fmla="*/ 119 h 120"/>
                <a:gd name="T6" fmla="*/ 10 w 19"/>
                <a:gd name="T7" fmla="*/ 56 h 120"/>
                <a:gd name="T8" fmla="*/ 19 w 19"/>
                <a:gd name="T9" fmla="*/ 1 h 120"/>
                <a:gd name="T10" fmla="*/ 16 w 19"/>
                <a:gd name="T11" fmla="*/ 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20">
                  <a:moveTo>
                    <a:pt x="16" y="1"/>
                  </a:moveTo>
                  <a:cubicBezTo>
                    <a:pt x="13" y="41"/>
                    <a:pt x="0" y="78"/>
                    <a:pt x="1" y="119"/>
                  </a:cubicBezTo>
                  <a:cubicBezTo>
                    <a:pt x="1" y="120"/>
                    <a:pt x="4" y="120"/>
                    <a:pt x="4" y="119"/>
                  </a:cubicBezTo>
                  <a:cubicBezTo>
                    <a:pt x="5" y="97"/>
                    <a:pt x="6" y="77"/>
                    <a:pt x="10" y="56"/>
                  </a:cubicBezTo>
                  <a:cubicBezTo>
                    <a:pt x="13" y="38"/>
                    <a:pt x="17" y="20"/>
                    <a:pt x="19" y="1"/>
                  </a:cubicBezTo>
                  <a:cubicBezTo>
                    <a:pt x="19" y="0"/>
                    <a:pt x="16" y="0"/>
                    <a:pt x="16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389"/>
            <p:cNvSpPr>
              <a:spLocks/>
            </p:cNvSpPr>
            <p:nvPr/>
          </p:nvSpPr>
          <p:spPr bwMode="auto">
            <a:xfrm>
              <a:off x="3506789" y="4313239"/>
              <a:ext cx="36513" cy="257175"/>
            </a:xfrm>
            <a:custGeom>
              <a:avLst/>
              <a:gdLst>
                <a:gd name="T0" fmla="*/ 15 w 17"/>
                <a:gd name="T1" fmla="*/ 1 h 120"/>
                <a:gd name="T2" fmla="*/ 10 w 17"/>
                <a:gd name="T3" fmla="*/ 31 h 120"/>
                <a:gd name="T4" fmla="*/ 8 w 17"/>
                <a:gd name="T5" fmla="*/ 60 h 120"/>
                <a:gd name="T6" fmla="*/ 3 w 17"/>
                <a:gd name="T7" fmla="*/ 118 h 120"/>
                <a:gd name="T8" fmla="*/ 4 w 17"/>
                <a:gd name="T9" fmla="*/ 119 h 120"/>
                <a:gd name="T10" fmla="*/ 7 w 17"/>
                <a:gd name="T11" fmla="*/ 93 h 120"/>
                <a:gd name="T12" fmla="*/ 10 w 17"/>
                <a:gd name="T13" fmla="*/ 62 h 120"/>
                <a:gd name="T14" fmla="*/ 12 w 17"/>
                <a:gd name="T15" fmla="*/ 32 h 120"/>
                <a:gd name="T16" fmla="*/ 17 w 17"/>
                <a:gd name="T17" fmla="*/ 1 h 120"/>
                <a:gd name="T18" fmla="*/ 15 w 17"/>
                <a:gd name="T19" fmla="*/ 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20">
                  <a:moveTo>
                    <a:pt x="15" y="1"/>
                  </a:moveTo>
                  <a:cubicBezTo>
                    <a:pt x="15" y="11"/>
                    <a:pt x="11" y="22"/>
                    <a:pt x="10" y="31"/>
                  </a:cubicBezTo>
                  <a:cubicBezTo>
                    <a:pt x="9" y="41"/>
                    <a:pt x="8" y="51"/>
                    <a:pt x="8" y="60"/>
                  </a:cubicBezTo>
                  <a:cubicBezTo>
                    <a:pt x="6" y="80"/>
                    <a:pt x="0" y="99"/>
                    <a:pt x="3" y="118"/>
                  </a:cubicBezTo>
                  <a:cubicBezTo>
                    <a:pt x="3" y="119"/>
                    <a:pt x="4" y="120"/>
                    <a:pt x="4" y="119"/>
                  </a:cubicBezTo>
                  <a:cubicBezTo>
                    <a:pt x="5" y="110"/>
                    <a:pt x="6" y="101"/>
                    <a:pt x="7" y="93"/>
                  </a:cubicBezTo>
                  <a:cubicBezTo>
                    <a:pt x="7" y="83"/>
                    <a:pt x="10" y="72"/>
                    <a:pt x="10" y="62"/>
                  </a:cubicBezTo>
                  <a:cubicBezTo>
                    <a:pt x="11" y="52"/>
                    <a:pt x="11" y="42"/>
                    <a:pt x="12" y="32"/>
                  </a:cubicBezTo>
                  <a:cubicBezTo>
                    <a:pt x="14" y="22"/>
                    <a:pt x="17" y="11"/>
                    <a:pt x="17" y="1"/>
                  </a:cubicBezTo>
                  <a:cubicBezTo>
                    <a:pt x="17" y="0"/>
                    <a:pt x="15" y="0"/>
                    <a:pt x="15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390"/>
            <p:cNvSpPr>
              <a:spLocks/>
            </p:cNvSpPr>
            <p:nvPr/>
          </p:nvSpPr>
          <p:spPr bwMode="auto">
            <a:xfrm>
              <a:off x="3535364" y="4398964"/>
              <a:ext cx="25400" cy="201613"/>
            </a:xfrm>
            <a:custGeom>
              <a:avLst/>
              <a:gdLst>
                <a:gd name="T0" fmla="*/ 12 w 12"/>
                <a:gd name="T1" fmla="*/ 1 h 94"/>
                <a:gd name="T2" fmla="*/ 9 w 12"/>
                <a:gd name="T3" fmla="*/ 1 h 94"/>
                <a:gd name="T4" fmla="*/ 4 w 12"/>
                <a:gd name="T5" fmla="*/ 53 h 94"/>
                <a:gd name="T6" fmla="*/ 2 w 12"/>
                <a:gd name="T7" fmla="*/ 76 h 94"/>
                <a:gd name="T8" fmla="*/ 0 w 12"/>
                <a:gd name="T9" fmla="*/ 93 h 94"/>
                <a:gd name="T10" fmla="*/ 0 w 12"/>
                <a:gd name="T11" fmla="*/ 94 h 94"/>
                <a:gd name="T12" fmla="*/ 4 w 12"/>
                <a:gd name="T13" fmla="*/ 89 h 94"/>
                <a:gd name="T14" fmla="*/ 4 w 12"/>
                <a:gd name="T15" fmla="*/ 82 h 94"/>
                <a:gd name="T16" fmla="*/ 6 w 12"/>
                <a:gd name="T17" fmla="*/ 67 h 94"/>
                <a:gd name="T18" fmla="*/ 9 w 12"/>
                <a:gd name="T19" fmla="*/ 32 h 94"/>
                <a:gd name="T20" fmla="*/ 12 w 12"/>
                <a:gd name="T21" fmla="*/ 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" h="94">
                  <a:moveTo>
                    <a:pt x="12" y="1"/>
                  </a:moveTo>
                  <a:cubicBezTo>
                    <a:pt x="12" y="0"/>
                    <a:pt x="9" y="0"/>
                    <a:pt x="9" y="1"/>
                  </a:cubicBezTo>
                  <a:cubicBezTo>
                    <a:pt x="10" y="19"/>
                    <a:pt x="5" y="35"/>
                    <a:pt x="4" y="53"/>
                  </a:cubicBezTo>
                  <a:cubicBezTo>
                    <a:pt x="4" y="61"/>
                    <a:pt x="3" y="68"/>
                    <a:pt x="2" y="76"/>
                  </a:cubicBezTo>
                  <a:cubicBezTo>
                    <a:pt x="1" y="80"/>
                    <a:pt x="4" y="91"/>
                    <a:pt x="0" y="93"/>
                  </a:cubicBezTo>
                  <a:cubicBezTo>
                    <a:pt x="0" y="93"/>
                    <a:pt x="0" y="94"/>
                    <a:pt x="0" y="94"/>
                  </a:cubicBezTo>
                  <a:cubicBezTo>
                    <a:pt x="3" y="94"/>
                    <a:pt x="4" y="92"/>
                    <a:pt x="4" y="89"/>
                  </a:cubicBezTo>
                  <a:cubicBezTo>
                    <a:pt x="5" y="87"/>
                    <a:pt x="4" y="84"/>
                    <a:pt x="4" y="82"/>
                  </a:cubicBezTo>
                  <a:cubicBezTo>
                    <a:pt x="4" y="77"/>
                    <a:pt x="6" y="72"/>
                    <a:pt x="6" y="67"/>
                  </a:cubicBezTo>
                  <a:cubicBezTo>
                    <a:pt x="8" y="55"/>
                    <a:pt x="8" y="44"/>
                    <a:pt x="9" y="32"/>
                  </a:cubicBezTo>
                  <a:cubicBezTo>
                    <a:pt x="11" y="22"/>
                    <a:pt x="12" y="12"/>
                    <a:pt x="12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391"/>
            <p:cNvSpPr>
              <a:spLocks/>
            </p:cNvSpPr>
            <p:nvPr/>
          </p:nvSpPr>
          <p:spPr bwMode="auto">
            <a:xfrm>
              <a:off x="3562351" y="4508501"/>
              <a:ext cx="19050" cy="166688"/>
            </a:xfrm>
            <a:custGeom>
              <a:avLst/>
              <a:gdLst>
                <a:gd name="T0" fmla="*/ 6 w 9"/>
                <a:gd name="T1" fmla="*/ 2 h 78"/>
                <a:gd name="T2" fmla="*/ 1 w 9"/>
                <a:gd name="T3" fmla="*/ 42 h 78"/>
                <a:gd name="T4" fmla="*/ 2 w 9"/>
                <a:gd name="T5" fmla="*/ 78 h 78"/>
                <a:gd name="T6" fmla="*/ 3 w 9"/>
                <a:gd name="T7" fmla="*/ 78 h 78"/>
                <a:gd name="T8" fmla="*/ 5 w 9"/>
                <a:gd name="T9" fmla="*/ 39 h 78"/>
                <a:gd name="T10" fmla="*/ 9 w 9"/>
                <a:gd name="T11" fmla="*/ 3 h 78"/>
                <a:gd name="T12" fmla="*/ 6 w 9"/>
                <a:gd name="T13" fmla="*/ 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78">
                  <a:moveTo>
                    <a:pt x="6" y="2"/>
                  </a:moveTo>
                  <a:cubicBezTo>
                    <a:pt x="3" y="15"/>
                    <a:pt x="3" y="29"/>
                    <a:pt x="1" y="42"/>
                  </a:cubicBezTo>
                  <a:cubicBezTo>
                    <a:pt x="0" y="53"/>
                    <a:pt x="0" y="66"/>
                    <a:pt x="2" y="78"/>
                  </a:cubicBezTo>
                  <a:cubicBezTo>
                    <a:pt x="2" y="78"/>
                    <a:pt x="3" y="78"/>
                    <a:pt x="3" y="78"/>
                  </a:cubicBezTo>
                  <a:cubicBezTo>
                    <a:pt x="5" y="65"/>
                    <a:pt x="3" y="52"/>
                    <a:pt x="5" y="39"/>
                  </a:cubicBezTo>
                  <a:cubicBezTo>
                    <a:pt x="7" y="27"/>
                    <a:pt x="6" y="15"/>
                    <a:pt x="9" y="3"/>
                  </a:cubicBezTo>
                  <a:cubicBezTo>
                    <a:pt x="9" y="1"/>
                    <a:pt x="6" y="0"/>
                    <a:pt x="6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392"/>
            <p:cNvSpPr>
              <a:spLocks/>
            </p:cNvSpPr>
            <p:nvPr/>
          </p:nvSpPr>
          <p:spPr bwMode="auto">
            <a:xfrm>
              <a:off x="3598864" y="4503739"/>
              <a:ext cx="26988" cy="184150"/>
            </a:xfrm>
            <a:custGeom>
              <a:avLst/>
              <a:gdLst>
                <a:gd name="T0" fmla="*/ 6 w 12"/>
                <a:gd name="T1" fmla="*/ 1 h 86"/>
                <a:gd name="T2" fmla="*/ 5 w 12"/>
                <a:gd name="T3" fmla="*/ 3 h 86"/>
                <a:gd name="T4" fmla="*/ 6 w 12"/>
                <a:gd name="T5" fmla="*/ 22 h 86"/>
                <a:gd name="T6" fmla="*/ 3 w 12"/>
                <a:gd name="T7" fmla="*/ 43 h 86"/>
                <a:gd name="T8" fmla="*/ 2 w 12"/>
                <a:gd name="T9" fmla="*/ 84 h 86"/>
                <a:gd name="T10" fmla="*/ 4 w 12"/>
                <a:gd name="T11" fmla="*/ 84 h 86"/>
                <a:gd name="T12" fmla="*/ 4 w 12"/>
                <a:gd name="T13" fmla="*/ 57 h 86"/>
                <a:gd name="T14" fmla="*/ 7 w 12"/>
                <a:gd name="T15" fmla="*/ 28 h 86"/>
                <a:gd name="T16" fmla="*/ 6 w 12"/>
                <a:gd name="T17" fmla="*/ 1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86">
                  <a:moveTo>
                    <a:pt x="6" y="1"/>
                  </a:moveTo>
                  <a:cubicBezTo>
                    <a:pt x="5" y="0"/>
                    <a:pt x="4" y="2"/>
                    <a:pt x="5" y="3"/>
                  </a:cubicBezTo>
                  <a:cubicBezTo>
                    <a:pt x="9" y="8"/>
                    <a:pt x="7" y="16"/>
                    <a:pt x="6" y="22"/>
                  </a:cubicBezTo>
                  <a:cubicBezTo>
                    <a:pt x="5" y="29"/>
                    <a:pt x="4" y="36"/>
                    <a:pt x="3" y="43"/>
                  </a:cubicBezTo>
                  <a:cubicBezTo>
                    <a:pt x="1" y="56"/>
                    <a:pt x="0" y="71"/>
                    <a:pt x="2" y="84"/>
                  </a:cubicBezTo>
                  <a:cubicBezTo>
                    <a:pt x="2" y="86"/>
                    <a:pt x="4" y="86"/>
                    <a:pt x="4" y="84"/>
                  </a:cubicBezTo>
                  <a:cubicBezTo>
                    <a:pt x="5" y="75"/>
                    <a:pt x="4" y="66"/>
                    <a:pt x="4" y="57"/>
                  </a:cubicBezTo>
                  <a:cubicBezTo>
                    <a:pt x="4" y="47"/>
                    <a:pt x="6" y="38"/>
                    <a:pt x="7" y="28"/>
                  </a:cubicBezTo>
                  <a:cubicBezTo>
                    <a:pt x="8" y="20"/>
                    <a:pt x="12" y="8"/>
                    <a:pt x="6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393"/>
            <p:cNvSpPr>
              <a:spLocks/>
            </p:cNvSpPr>
            <p:nvPr/>
          </p:nvSpPr>
          <p:spPr bwMode="auto">
            <a:xfrm>
              <a:off x="3621089" y="4594226"/>
              <a:ext cx="20638" cy="195263"/>
            </a:xfrm>
            <a:custGeom>
              <a:avLst/>
              <a:gdLst>
                <a:gd name="T0" fmla="*/ 9 w 10"/>
                <a:gd name="T1" fmla="*/ 3 h 91"/>
                <a:gd name="T2" fmla="*/ 6 w 10"/>
                <a:gd name="T3" fmla="*/ 2 h 91"/>
                <a:gd name="T4" fmla="*/ 2 w 10"/>
                <a:gd name="T5" fmla="*/ 43 h 91"/>
                <a:gd name="T6" fmla="*/ 2 w 10"/>
                <a:gd name="T7" fmla="*/ 90 h 91"/>
                <a:gd name="T8" fmla="*/ 4 w 10"/>
                <a:gd name="T9" fmla="*/ 90 h 91"/>
                <a:gd name="T10" fmla="*/ 5 w 10"/>
                <a:gd name="T11" fmla="*/ 47 h 91"/>
                <a:gd name="T12" fmla="*/ 9 w 10"/>
                <a:gd name="T13" fmla="*/ 3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91">
                  <a:moveTo>
                    <a:pt x="9" y="3"/>
                  </a:moveTo>
                  <a:cubicBezTo>
                    <a:pt x="10" y="1"/>
                    <a:pt x="7" y="0"/>
                    <a:pt x="6" y="2"/>
                  </a:cubicBezTo>
                  <a:cubicBezTo>
                    <a:pt x="3" y="15"/>
                    <a:pt x="2" y="30"/>
                    <a:pt x="2" y="43"/>
                  </a:cubicBezTo>
                  <a:cubicBezTo>
                    <a:pt x="1" y="58"/>
                    <a:pt x="0" y="75"/>
                    <a:pt x="2" y="90"/>
                  </a:cubicBezTo>
                  <a:cubicBezTo>
                    <a:pt x="2" y="91"/>
                    <a:pt x="4" y="91"/>
                    <a:pt x="4" y="90"/>
                  </a:cubicBezTo>
                  <a:cubicBezTo>
                    <a:pt x="6" y="76"/>
                    <a:pt x="4" y="61"/>
                    <a:pt x="5" y="47"/>
                  </a:cubicBezTo>
                  <a:cubicBezTo>
                    <a:pt x="5" y="33"/>
                    <a:pt x="6" y="16"/>
                    <a:pt x="9" y="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394"/>
            <p:cNvSpPr>
              <a:spLocks/>
            </p:cNvSpPr>
            <p:nvPr/>
          </p:nvSpPr>
          <p:spPr bwMode="auto">
            <a:xfrm>
              <a:off x="3648076" y="4584701"/>
              <a:ext cx="23813" cy="207963"/>
            </a:xfrm>
            <a:custGeom>
              <a:avLst/>
              <a:gdLst>
                <a:gd name="T0" fmla="*/ 11 w 11"/>
                <a:gd name="T1" fmla="*/ 1 h 97"/>
                <a:gd name="T2" fmla="*/ 9 w 11"/>
                <a:gd name="T3" fmla="*/ 1 h 97"/>
                <a:gd name="T4" fmla="*/ 4 w 11"/>
                <a:gd name="T5" fmla="*/ 97 h 97"/>
                <a:gd name="T6" fmla="*/ 6 w 11"/>
                <a:gd name="T7" fmla="*/ 97 h 97"/>
                <a:gd name="T8" fmla="*/ 7 w 11"/>
                <a:gd name="T9" fmla="*/ 51 h 97"/>
                <a:gd name="T10" fmla="*/ 11 w 11"/>
                <a:gd name="T11" fmla="*/ 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97">
                  <a:moveTo>
                    <a:pt x="11" y="1"/>
                  </a:moveTo>
                  <a:cubicBezTo>
                    <a:pt x="11" y="0"/>
                    <a:pt x="9" y="0"/>
                    <a:pt x="9" y="1"/>
                  </a:cubicBezTo>
                  <a:cubicBezTo>
                    <a:pt x="7" y="33"/>
                    <a:pt x="0" y="65"/>
                    <a:pt x="4" y="97"/>
                  </a:cubicBezTo>
                  <a:cubicBezTo>
                    <a:pt x="4" y="97"/>
                    <a:pt x="6" y="97"/>
                    <a:pt x="6" y="97"/>
                  </a:cubicBezTo>
                  <a:cubicBezTo>
                    <a:pt x="8" y="82"/>
                    <a:pt x="6" y="66"/>
                    <a:pt x="7" y="51"/>
                  </a:cubicBezTo>
                  <a:cubicBezTo>
                    <a:pt x="8" y="34"/>
                    <a:pt x="11" y="18"/>
                    <a:pt x="11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395"/>
            <p:cNvSpPr>
              <a:spLocks/>
            </p:cNvSpPr>
            <p:nvPr/>
          </p:nvSpPr>
          <p:spPr bwMode="auto">
            <a:xfrm>
              <a:off x="3676651" y="4664076"/>
              <a:ext cx="23813" cy="168275"/>
            </a:xfrm>
            <a:custGeom>
              <a:avLst/>
              <a:gdLst>
                <a:gd name="T0" fmla="*/ 6 w 11"/>
                <a:gd name="T1" fmla="*/ 74 h 78"/>
                <a:gd name="T2" fmla="*/ 5 w 11"/>
                <a:gd name="T3" fmla="*/ 68 h 78"/>
                <a:gd name="T4" fmla="*/ 6 w 11"/>
                <a:gd name="T5" fmla="*/ 60 h 78"/>
                <a:gd name="T6" fmla="*/ 6 w 11"/>
                <a:gd name="T7" fmla="*/ 43 h 78"/>
                <a:gd name="T8" fmla="*/ 11 w 11"/>
                <a:gd name="T9" fmla="*/ 2 h 78"/>
                <a:gd name="T10" fmla="*/ 8 w 11"/>
                <a:gd name="T11" fmla="*/ 2 h 78"/>
                <a:gd name="T12" fmla="*/ 3 w 11"/>
                <a:gd name="T13" fmla="*/ 48 h 78"/>
                <a:gd name="T14" fmla="*/ 4 w 11"/>
                <a:gd name="T15" fmla="*/ 77 h 78"/>
                <a:gd name="T16" fmla="*/ 5 w 11"/>
                <a:gd name="T17" fmla="*/ 78 h 78"/>
                <a:gd name="T18" fmla="*/ 7 w 11"/>
                <a:gd name="T19" fmla="*/ 77 h 78"/>
                <a:gd name="T20" fmla="*/ 8 w 11"/>
                <a:gd name="T21" fmla="*/ 76 h 78"/>
                <a:gd name="T22" fmla="*/ 8 w 11"/>
                <a:gd name="T23" fmla="*/ 74 h 78"/>
                <a:gd name="T24" fmla="*/ 6 w 11"/>
                <a:gd name="T25" fmla="*/ 7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78">
                  <a:moveTo>
                    <a:pt x="6" y="74"/>
                  </a:moveTo>
                  <a:cubicBezTo>
                    <a:pt x="6" y="75"/>
                    <a:pt x="5" y="68"/>
                    <a:pt x="5" y="68"/>
                  </a:cubicBezTo>
                  <a:cubicBezTo>
                    <a:pt x="5" y="65"/>
                    <a:pt x="5" y="63"/>
                    <a:pt x="6" y="60"/>
                  </a:cubicBezTo>
                  <a:cubicBezTo>
                    <a:pt x="6" y="54"/>
                    <a:pt x="6" y="49"/>
                    <a:pt x="6" y="43"/>
                  </a:cubicBezTo>
                  <a:cubicBezTo>
                    <a:pt x="8" y="29"/>
                    <a:pt x="10" y="16"/>
                    <a:pt x="11" y="2"/>
                  </a:cubicBezTo>
                  <a:cubicBezTo>
                    <a:pt x="11" y="0"/>
                    <a:pt x="8" y="0"/>
                    <a:pt x="8" y="2"/>
                  </a:cubicBezTo>
                  <a:cubicBezTo>
                    <a:pt x="7" y="17"/>
                    <a:pt x="4" y="33"/>
                    <a:pt x="3" y="48"/>
                  </a:cubicBezTo>
                  <a:cubicBezTo>
                    <a:pt x="3" y="57"/>
                    <a:pt x="0" y="69"/>
                    <a:pt x="4" y="77"/>
                  </a:cubicBezTo>
                  <a:cubicBezTo>
                    <a:pt x="4" y="78"/>
                    <a:pt x="5" y="78"/>
                    <a:pt x="5" y="78"/>
                  </a:cubicBezTo>
                  <a:cubicBezTo>
                    <a:pt x="6" y="78"/>
                    <a:pt x="6" y="78"/>
                    <a:pt x="7" y="77"/>
                  </a:cubicBezTo>
                  <a:cubicBezTo>
                    <a:pt x="7" y="77"/>
                    <a:pt x="8" y="77"/>
                    <a:pt x="8" y="76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7" y="73"/>
                    <a:pt x="6" y="7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396"/>
            <p:cNvSpPr>
              <a:spLocks/>
            </p:cNvSpPr>
            <p:nvPr/>
          </p:nvSpPr>
          <p:spPr bwMode="auto">
            <a:xfrm>
              <a:off x="3725864" y="4735514"/>
              <a:ext cx="17463" cy="49213"/>
            </a:xfrm>
            <a:custGeom>
              <a:avLst/>
              <a:gdLst>
                <a:gd name="T0" fmla="*/ 5 w 8"/>
                <a:gd name="T1" fmla="*/ 1 h 23"/>
                <a:gd name="T2" fmla="*/ 0 w 8"/>
                <a:gd name="T3" fmla="*/ 21 h 23"/>
                <a:gd name="T4" fmla="*/ 2 w 8"/>
                <a:gd name="T5" fmla="*/ 22 h 23"/>
                <a:gd name="T6" fmla="*/ 8 w 8"/>
                <a:gd name="T7" fmla="*/ 2 h 23"/>
                <a:gd name="T8" fmla="*/ 5 w 8"/>
                <a:gd name="T9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3">
                  <a:moveTo>
                    <a:pt x="5" y="1"/>
                  </a:moveTo>
                  <a:cubicBezTo>
                    <a:pt x="4" y="8"/>
                    <a:pt x="1" y="14"/>
                    <a:pt x="0" y="21"/>
                  </a:cubicBezTo>
                  <a:cubicBezTo>
                    <a:pt x="0" y="22"/>
                    <a:pt x="2" y="23"/>
                    <a:pt x="2" y="22"/>
                  </a:cubicBezTo>
                  <a:cubicBezTo>
                    <a:pt x="5" y="15"/>
                    <a:pt x="6" y="8"/>
                    <a:pt x="8" y="2"/>
                  </a:cubicBezTo>
                  <a:cubicBezTo>
                    <a:pt x="8" y="0"/>
                    <a:pt x="6" y="0"/>
                    <a:pt x="5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" name="PA_组合 16"/>
          <p:cNvGrpSpPr/>
          <p:nvPr>
            <p:custDataLst>
              <p:tags r:id="rId2"/>
            </p:custDataLst>
          </p:nvPr>
        </p:nvGrpSpPr>
        <p:grpSpPr>
          <a:xfrm>
            <a:off x="1921714" y="453763"/>
            <a:ext cx="5375831" cy="823109"/>
            <a:chOff x="1786655" y="491683"/>
            <a:chExt cx="5375831" cy="823109"/>
          </a:xfrm>
        </p:grpSpPr>
        <p:sp>
          <p:nvSpPr>
            <p:cNvPr id="18" name="矩形 17"/>
            <p:cNvSpPr/>
            <p:nvPr/>
          </p:nvSpPr>
          <p:spPr>
            <a:xfrm>
              <a:off x="1786655" y="945460"/>
              <a:ext cx="537583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Lorem Ipsum is simply dummy text of the printing.</a:t>
              </a:r>
              <a:endPara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1786655" y="491683"/>
              <a:ext cx="444216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+mj-ea"/>
                  <a:ea typeface="+mj-ea"/>
                </a:rPr>
                <a:t>BUSINESS TEMPLATE</a:t>
              </a:r>
              <a:endParaRPr lang="zh-CN" altLang="en-US" sz="32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2" name="PA_组合 21"/>
          <p:cNvGrpSpPr/>
          <p:nvPr>
            <p:custDataLst>
              <p:tags r:id="rId3"/>
            </p:custDataLst>
          </p:nvPr>
        </p:nvGrpSpPr>
        <p:grpSpPr>
          <a:xfrm>
            <a:off x="4271320" y="3201548"/>
            <a:ext cx="3649360" cy="2082800"/>
            <a:chOff x="3794139" y="2739231"/>
            <a:chExt cx="4197322" cy="2395538"/>
          </a:xfrm>
        </p:grpSpPr>
        <p:grpSp>
          <p:nvGrpSpPr>
            <p:cNvPr id="91" name="组合 90"/>
            <p:cNvGrpSpPr/>
            <p:nvPr/>
          </p:nvGrpSpPr>
          <p:grpSpPr>
            <a:xfrm>
              <a:off x="3794139" y="3654453"/>
              <a:ext cx="4197322" cy="1127513"/>
              <a:chOff x="1991042" y="1023239"/>
              <a:chExt cx="4122738" cy="1108075"/>
            </a:xfrm>
          </p:grpSpPr>
          <p:sp>
            <p:nvSpPr>
              <p:cNvPr id="92" name="Freeform 144"/>
              <p:cNvSpPr>
                <a:spLocks/>
              </p:cNvSpPr>
              <p:nvPr/>
            </p:nvSpPr>
            <p:spPr bwMode="auto">
              <a:xfrm>
                <a:off x="1993897" y="1033251"/>
                <a:ext cx="4117029" cy="1088050"/>
              </a:xfrm>
              <a:custGeom>
                <a:avLst/>
                <a:gdLst>
                  <a:gd name="T0" fmla="*/ 1660 w 1913"/>
                  <a:gd name="T1" fmla="*/ 128 h 507"/>
                  <a:gd name="T2" fmla="*/ 1733 w 1913"/>
                  <a:gd name="T3" fmla="*/ 2 h 507"/>
                  <a:gd name="T4" fmla="*/ 1911 w 1913"/>
                  <a:gd name="T5" fmla="*/ 177 h 507"/>
                  <a:gd name="T6" fmla="*/ 1900 w 1913"/>
                  <a:gd name="T7" fmla="*/ 334 h 507"/>
                  <a:gd name="T8" fmla="*/ 1542 w 1913"/>
                  <a:gd name="T9" fmla="*/ 507 h 507"/>
                  <a:gd name="T10" fmla="*/ 321 w 1913"/>
                  <a:gd name="T11" fmla="*/ 507 h 507"/>
                  <a:gd name="T12" fmla="*/ 23 w 1913"/>
                  <a:gd name="T13" fmla="*/ 355 h 507"/>
                  <a:gd name="T14" fmla="*/ 0 w 1913"/>
                  <a:gd name="T15" fmla="*/ 183 h 507"/>
                  <a:gd name="T16" fmla="*/ 211 w 1913"/>
                  <a:gd name="T17" fmla="*/ 2 h 507"/>
                  <a:gd name="T18" fmla="*/ 300 w 1913"/>
                  <a:gd name="T19" fmla="*/ 128 h 507"/>
                  <a:gd name="connsiteX0" fmla="*/ 8677 w 9990"/>
                  <a:gd name="connsiteY0" fmla="*/ 2487 h 9962"/>
                  <a:gd name="connsiteX1" fmla="*/ 9059 w 9990"/>
                  <a:gd name="connsiteY1" fmla="*/ 1 h 9962"/>
                  <a:gd name="connsiteX2" fmla="*/ 9990 w 9990"/>
                  <a:gd name="connsiteY2" fmla="*/ 3453 h 9962"/>
                  <a:gd name="connsiteX3" fmla="*/ 9932 w 9990"/>
                  <a:gd name="connsiteY3" fmla="*/ 6550 h 9962"/>
                  <a:gd name="connsiteX4" fmla="*/ 8061 w 9990"/>
                  <a:gd name="connsiteY4" fmla="*/ 9962 h 9962"/>
                  <a:gd name="connsiteX5" fmla="*/ 1678 w 9990"/>
                  <a:gd name="connsiteY5" fmla="*/ 9962 h 9962"/>
                  <a:gd name="connsiteX6" fmla="*/ 120 w 9990"/>
                  <a:gd name="connsiteY6" fmla="*/ 6964 h 9962"/>
                  <a:gd name="connsiteX7" fmla="*/ 0 w 9990"/>
                  <a:gd name="connsiteY7" fmla="*/ 3571 h 9962"/>
                  <a:gd name="connsiteX8" fmla="*/ 1103 w 9990"/>
                  <a:gd name="connsiteY8" fmla="*/ 1 h 9962"/>
                  <a:gd name="connsiteX9" fmla="*/ 1568 w 9990"/>
                  <a:gd name="connsiteY9" fmla="*/ 2487 h 9962"/>
                  <a:gd name="connsiteX10" fmla="*/ 8677 w 9990"/>
                  <a:gd name="connsiteY10" fmla="*/ 2487 h 9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990" h="9962">
                    <a:moveTo>
                      <a:pt x="8677" y="2487"/>
                    </a:moveTo>
                    <a:cubicBezTo>
                      <a:pt x="8677" y="2487"/>
                      <a:pt x="9143" y="1560"/>
                      <a:pt x="9059" y="1"/>
                    </a:cubicBezTo>
                    <a:cubicBezTo>
                      <a:pt x="9059" y="1"/>
                      <a:pt x="9974" y="790"/>
                      <a:pt x="9990" y="3453"/>
                    </a:cubicBezTo>
                    <a:cubicBezTo>
                      <a:pt x="9990" y="3453"/>
                      <a:pt x="10000" y="6293"/>
                      <a:pt x="9932" y="6550"/>
                    </a:cubicBezTo>
                    <a:cubicBezTo>
                      <a:pt x="9932" y="6550"/>
                      <a:pt x="9221" y="9804"/>
                      <a:pt x="8061" y="9962"/>
                    </a:cubicBezTo>
                    <a:lnTo>
                      <a:pt x="1678" y="9962"/>
                    </a:lnTo>
                    <a:cubicBezTo>
                      <a:pt x="1678" y="9962"/>
                      <a:pt x="507" y="9173"/>
                      <a:pt x="120" y="6964"/>
                    </a:cubicBezTo>
                    <a:lnTo>
                      <a:pt x="0" y="3571"/>
                    </a:lnTo>
                    <a:cubicBezTo>
                      <a:pt x="0" y="3571"/>
                      <a:pt x="120" y="-38"/>
                      <a:pt x="1103" y="1"/>
                    </a:cubicBezTo>
                    <a:cubicBezTo>
                      <a:pt x="1103" y="1"/>
                      <a:pt x="1077" y="2072"/>
                      <a:pt x="1568" y="2487"/>
                    </a:cubicBezTo>
                    <a:lnTo>
                      <a:pt x="8677" y="2487"/>
                    </a:lnTo>
                    <a:close/>
                  </a:path>
                </a:pathLst>
              </a:custGeom>
              <a:noFill/>
              <a:ln w="1905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93" name="组合 92"/>
              <p:cNvGrpSpPr/>
              <p:nvPr/>
            </p:nvGrpSpPr>
            <p:grpSpPr>
              <a:xfrm>
                <a:off x="1991042" y="1023239"/>
                <a:ext cx="4122738" cy="1108075"/>
                <a:chOff x="7522616" y="469202"/>
                <a:chExt cx="4122738" cy="1108075"/>
              </a:xfrm>
            </p:grpSpPr>
            <p:sp>
              <p:nvSpPr>
                <p:cNvPr id="94" name="Freeform 148"/>
                <p:cNvSpPr>
                  <a:spLocks/>
                </p:cNvSpPr>
                <p:nvPr/>
              </p:nvSpPr>
              <p:spPr bwMode="auto">
                <a:xfrm>
                  <a:off x="11219874" y="490327"/>
                  <a:ext cx="192088" cy="169863"/>
                </a:xfrm>
                <a:custGeom>
                  <a:avLst/>
                  <a:gdLst>
                    <a:gd name="T0" fmla="*/ 20 w 89"/>
                    <a:gd name="T1" fmla="*/ 2 h 79"/>
                    <a:gd name="T2" fmla="*/ 22 w 89"/>
                    <a:gd name="T3" fmla="*/ 1 h 79"/>
                    <a:gd name="T4" fmla="*/ 21 w 89"/>
                    <a:gd name="T5" fmla="*/ 23 h 79"/>
                    <a:gd name="T6" fmla="*/ 47 w 89"/>
                    <a:gd name="T7" fmla="*/ 8 h 79"/>
                    <a:gd name="T8" fmla="*/ 17 w 89"/>
                    <a:gd name="T9" fmla="*/ 46 h 79"/>
                    <a:gd name="T10" fmla="*/ 68 w 89"/>
                    <a:gd name="T11" fmla="*/ 16 h 79"/>
                    <a:gd name="T12" fmla="*/ 0 w 89"/>
                    <a:gd name="T13" fmla="*/ 78 h 79"/>
                    <a:gd name="T14" fmla="*/ 89 w 89"/>
                    <a:gd name="T15" fmla="*/ 27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89" h="79">
                      <a:moveTo>
                        <a:pt x="20" y="2"/>
                      </a:moveTo>
                      <a:cubicBezTo>
                        <a:pt x="20" y="2"/>
                        <a:pt x="22" y="0"/>
                        <a:pt x="22" y="1"/>
                      </a:cubicBezTo>
                      <a:cubicBezTo>
                        <a:pt x="22" y="1"/>
                        <a:pt x="21" y="23"/>
                        <a:pt x="21" y="23"/>
                      </a:cubicBezTo>
                      <a:cubicBezTo>
                        <a:pt x="21" y="23"/>
                        <a:pt x="47" y="8"/>
                        <a:pt x="47" y="8"/>
                      </a:cubicBezTo>
                      <a:cubicBezTo>
                        <a:pt x="47" y="9"/>
                        <a:pt x="17" y="46"/>
                        <a:pt x="17" y="46"/>
                      </a:cubicBezTo>
                      <a:cubicBezTo>
                        <a:pt x="17" y="47"/>
                        <a:pt x="68" y="16"/>
                        <a:pt x="68" y="16"/>
                      </a:cubicBezTo>
                      <a:cubicBezTo>
                        <a:pt x="69" y="18"/>
                        <a:pt x="0" y="77"/>
                        <a:pt x="0" y="78"/>
                      </a:cubicBezTo>
                      <a:cubicBezTo>
                        <a:pt x="1" y="79"/>
                        <a:pt x="89" y="25"/>
                        <a:pt x="89" y="27"/>
                      </a:cubicBezTo>
                    </a:path>
                  </a:pathLst>
                </a:custGeom>
                <a:noFill/>
                <a:ln w="15875" cap="rnd">
                  <a:solidFill>
                    <a:schemeClr val="accent2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5" name="Freeform 149"/>
                <p:cNvSpPr>
                  <a:spLocks/>
                </p:cNvSpPr>
                <p:nvPr/>
              </p:nvSpPr>
              <p:spPr bwMode="auto">
                <a:xfrm>
                  <a:off x="7522616" y="469202"/>
                  <a:ext cx="4122738" cy="1108075"/>
                </a:xfrm>
                <a:custGeom>
                  <a:avLst/>
                  <a:gdLst>
                    <a:gd name="T0" fmla="*/ 38 w 1915"/>
                    <a:gd name="T1" fmla="*/ 86 h 514"/>
                    <a:gd name="T2" fmla="*/ 212 w 1915"/>
                    <a:gd name="T3" fmla="*/ 5 h 514"/>
                    <a:gd name="T4" fmla="*/ 2 w 1915"/>
                    <a:gd name="T5" fmla="*/ 170 h 514"/>
                    <a:gd name="T6" fmla="*/ 224 w 1915"/>
                    <a:gd name="T7" fmla="*/ 63 h 514"/>
                    <a:gd name="T8" fmla="*/ 8 w 1915"/>
                    <a:gd name="T9" fmla="*/ 233 h 514"/>
                    <a:gd name="T10" fmla="*/ 261 w 1915"/>
                    <a:gd name="T11" fmla="*/ 108 h 514"/>
                    <a:gd name="T12" fmla="*/ 15 w 1915"/>
                    <a:gd name="T13" fmla="*/ 291 h 514"/>
                    <a:gd name="T14" fmla="*/ 340 w 1915"/>
                    <a:gd name="T15" fmla="*/ 125 h 514"/>
                    <a:gd name="T16" fmla="*/ 23 w 1915"/>
                    <a:gd name="T17" fmla="*/ 349 h 514"/>
                    <a:gd name="T18" fmla="*/ 445 w 1915"/>
                    <a:gd name="T19" fmla="*/ 125 h 514"/>
                    <a:gd name="T20" fmla="*/ 56 w 1915"/>
                    <a:gd name="T21" fmla="*/ 389 h 514"/>
                    <a:gd name="T22" fmla="*/ 552 w 1915"/>
                    <a:gd name="T23" fmla="*/ 125 h 514"/>
                    <a:gd name="T24" fmla="*/ 107 w 1915"/>
                    <a:gd name="T25" fmla="*/ 427 h 514"/>
                    <a:gd name="T26" fmla="*/ 663 w 1915"/>
                    <a:gd name="T27" fmla="*/ 125 h 514"/>
                    <a:gd name="T28" fmla="*/ 163 w 1915"/>
                    <a:gd name="T29" fmla="*/ 456 h 514"/>
                    <a:gd name="T30" fmla="*/ 772 w 1915"/>
                    <a:gd name="T31" fmla="*/ 125 h 514"/>
                    <a:gd name="T32" fmla="*/ 229 w 1915"/>
                    <a:gd name="T33" fmla="*/ 480 h 514"/>
                    <a:gd name="T34" fmla="*/ 881 w 1915"/>
                    <a:gd name="T35" fmla="*/ 125 h 514"/>
                    <a:gd name="T36" fmla="*/ 303 w 1915"/>
                    <a:gd name="T37" fmla="*/ 500 h 514"/>
                    <a:gd name="T38" fmla="*/ 992 w 1915"/>
                    <a:gd name="T39" fmla="*/ 125 h 514"/>
                    <a:gd name="T40" fmla="*/ 408 w 1915"/>
                    <a:gd name="T41" fmla="*/ 504 h 514"/>
                    <a:gd name="T42" fmla="*/ 1096 w 1915"/>
                    <a:gd name="T43" fmla="*/ 125 h 514"/>
                    <a:gd name="T44" fmla="*/ 518 w 1915"/>
                    <a:gd name="T45" fmla="*/ 504 h 514"/>
                    <a:gd name="T46" fmla="*/ 1207 w 1915"/>
                    <a:gd name="T47" fmla="*/ 125 h 514"/>
                    <a:gd name="T48" fmla="*/ 628 w 1915"/>
                    <a:gd name="T49" fmla="*/ 504 h 514"/>
                    <a:gd name="T50" fmla="*/ 1317 w 1915"/>
                    <a:gd name="T51" fmla="*/ 125 h 514"/>
                    <a:gd name="T52" fmla="*/ 730 w 1915"/>
                    <a:gd name="T53" fmla="*/ 504 h 514"/>
                    <a:gd name="T54" fmla="*/ 1427 w 1915"/>
                    <a:gd name="T55" fmla="*/ 125 h 514"/>
                    <a:gd name="T56" fmla="*/ 844 w 1915"/>
                    <a:gd name="T57" fmla="*/ 504 h 514"/>
                    <a:gd name="T58" fmla="*/ 1534 w 1915"/>
                    <a:gd name="T59" fmla="*/ 125 h 514"/>
                    <a:gd name="T60" fmla="*/ 957 w 1915"/>
                    <a:gd name="T61" fmla="*/ 504 h 514"/>
                    <a:gd name="T62" fmla="*/ 1653 w 1915"/>
                    <a:gd name="T63" fmla="*/ 125 h 514"/>
                    <a:gd name="T64" fmla="*/ 1070 w 1915"/>
                    <a:gd name="T65" fmla="*/ 504 h 514"/>
                    <a:gd name="T66" fmla="*/ 1863 w 1915"/>
                    <a:gd name="T67" fmla="*/ 69 h 514"/>
                    <a:gd name="T68" fmla="*/ 1186 w 1915"/>
                    <a:gd name="T69" fmla="*/ 504 h 514"/>
                    <a:gd name="T70" fmla="*/ 1897 w 1915"/>
                    <a:gd name="T71" fmla="*/ 116 h 514"/>
                    <a:gd name="T72" fmla="*/ 1297 w 1915"/>
                    <a:gd name="T73" fmla="*/ 504 h 514"/>
                    <a:gd name="T74" fmla="*/ 1911 w 1915"/>
                    <a:gd name="T75" fmla="*/ 169 h 514"/>
                    <a:gd name="T76" fmla="*/ 1408 w 1915"/>
                    <a:gd name="T77" fmla="*/ 504 h 514"/>
                    <a:gd name="T78" fmla="*/ 1911 w 1915"/>
                    <a:gd name="T79" fmla="*/ 233 h 514"/>
                    <a:gd name="T80" fmla="*/ 1512 w 1915"/>
                    <a:gd name="T81" fmla="*/ 504 h 514"/>
                    <a:gd name="T82" fmla="*/ 1908 w 1915"/>
                    <a:gd name="T83" fmla="*/ 295 h 514"/>
                    <a:gd name="T84" fmla="*/ 1641 w 1915"/>
                    <a:gd name="T85" fmla="*/ 490 h 514"/>
                    <a:gd name="T86" fmla="*/ 1806 w 1915"/>
                    <a:gd name="T87" fmla="*/ 414 h 5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1915" h="514">
                      <a:moveTo>
                        <a:pt x="81" y="40"/>
                      </a:moveTo>
                      <a:cubicBezTo>
                        <a:pt x="81" y="40"/>
                        <a:pt x="121" y="16"/>
                        <a:pt x="122" y="16"/>
                      </a:cubicBezTo>
                      <a:cubicBezTo>
                        <a:pt x="122" y="17"/>
                        <a:pt x="37" y="85"/>
                        <a:pt x="38" y="86"/>
                      </a:cubicBezTo>
                      <a:cubicBezTo>
                        <a:pt x="39" y="88"/>
                        <a:pt x="184" y="0"/>
                        <a:pt x="185" y="1"/>
                      </a:cubicBezTo>
                      <a:cubicBezTo>
                        <a:pt x="185" y="2"/>
                        <a:pt x="20" y="115"/>
                        <a:pt x="21" y="116"/>
                      </a:cubicBezTo>
                      <a:cubicBezTo>
                        <a:pt x="21" y="117"/>
                        <a:pt x="211" y="4"/>
                        <a:pt x="212" y="5"/>
                      </a:cubicBezTo>
                      <a:cubicBezTo>
                        <a:pt x="213" y="8"/>
                        <a:pt x="8" y="141"/>
                        <a:pt x="9" y="144"/>
                      </a:cubicBezTo>
                      <a:cubicBezTo>
                        <a:pt x="11" y="147"/>
                        <a:pt x="213" y="25"/>
                        <a:pt x="214" y="26"/>
                      </a:cubicBezTo>
                      <a:cubicBezTo>
                        <a:pt x="214" y="27"/>
                        <a:pt x="0" y="167"/>
                        <a:pt x="2" y="170"/>
                      </a:cubicBezTo>
                      <a:cubicBezTo>
                        <a:pt x="3" y="172"/>
                        <a:pt x="216" y="43"/>
                        <a:pt x="218" y="45"/>
                      </a:cubicBezTo>
                      <a:cubicBezTo>
                        <a:pt x="220" y="49"/>
                        <a:pt x="1" y="191"/>
                        <a:pt x="2" y="192"/>
                      </a:cubicBezTo>
                      <a:cubicBezTo>
                        <a:pt x="3" y="193"/>
                        <a:pt x="223" y="61"/>
                        <a:pt x="224" y="63"/>
                      </a:cubicBezTo>
                      <a:cubicBezTo>
                        <a:pt x="226" y="67"/>
                        <a:pt x="3" y="211"/>
                        <a:pt x="5" y="213"/>
                      </a:cubicBezTo>
                      <a:cubicBezTo>
                        <a:pt x="6" y="216"/>
                        <a:pt x="232" y="78"/>
                        <a:pt x="234" y="81"/>
                      </a:cubicBezTo>
                      <a:cubicBezTo>
                        <a:pt x="235" y="83"/>
                        <a:pt x="7" y="232"/>
                        <a:pt x="8" y="233"/>
                      </a:cubicBezTo>
                      <a:cubicBezTo>
                        <a:pt x="9" y="236"/>
                        <a:pt x="245" y="94"/>
                        <a:pt x="246" y="96"/>
                      </a:cubicBezTo>
                      <a:cubicBezTo>
                        <a:pt x="248" y="99"/>
                        <a:pt x="9" y="252"/>
                        <a:pt x="10" y="253"/>
                      </a:cubicBezTo>
                      <a:cubicBezTo>
                        <a:pt x="11" y="255"/>
                        <a:pt x="260" y="106"/>
                        <a:pt x="261" y="108"/>
                      </a:cubicBezTo>
                      <a:cubicBezTo>
                        <a:pt x="262" y="110"/>
                        <a:pt x="11" y="268"/>
                        <a:pt x="13" y="271"/>
                      </a:cubicBezTo>
                      <a:cubicBezTo>
                        <a:pt x="14" y="273"/>
                        <a:pt x="277" y="115"/>
                        <a:pt x="278" y="118"/>
                      </a:cubicBezTo>
                      <a:cubicBezTo>
                        <a:pt x="281" y="122"/>
                        <a:pt x="14" y="289"/>
                        <a:pt x="15" y="291"/>
                      </a:cubicBezTo>
                      <a:cubicBezTo>
                        <a:pt x="17" y="294"/>
                        <a:pt x="300" y="122"/>
                        <a:pt x="303" y="125"/>
                      </a:cubicBezTo>
                      <a:cubicBezTo>
                        <a:pt x="305" y="130"/>
                        <a:pt x="17" y="309"/>
                        <a:pt x="18" y="311"/>
                      </a:cubicBezTo>
                      <a:cubicBezTo>
                        <a:pt x="20" y="314"/>
                        <a:pt x="338" y="122"/>
                        <a:pt x="340" y="125"/>
                      </a:cubicBezTo>
                      <a:cubicBezTo>
                        <a:pt x="342" y="129"/>
                        <a:pt x="20" y="328"/>
                        <a:pt x="21" y="330"/>
                      </a:cubicBezTo>
                      <a:cubicBezTo>
                        <a:pt x="24" y="335"/>
                        <a:pt x="374" y="123"/>
                        <a:pt x="375" y="125"/>
                      </a:cubicBezTo>
                      <a:cubicBezTo>
                        <a:pt x="378" y="130"/>
                        <a:pt x="21" y="346"/>
                        <a:pt x="23" y="349"/>
                      </a:cubicBezTo>
                      <a:cubicBezTo>
                        <a:pt x="26" y="354"/>
                        <a:pt x="409" y="123"/>
                        <a:pt x="411" y="125"/>
                      </a:cubicBezTo>
                      <a:cubicBezTo>
                        <a:pt x="413" y="129"/>
                        <a:pt x="29" y="358"/>
                        <a:pt x="32" y="364"/>
                      </a:cubicBezTo>
                      <a:cubicBezTo>
                        <a:pt x="35" y="368"/>
                        <a:pt x="444" y="123"/>
                        <a:pt x="445" y="125"/>
                      </a:cubicBezTo>
                      <a:cubicBezTo>
                        <a:pt x="447" y="129"/>
                        <a:pt x="43" y="375"/>
                        <a:pt x="44" y="378"/>
                      </a:cubicBezTo>
                      <a:cubicBezTo>
                        <a:pt x="48" y="384"/>
                        <a:pt x="479" y="123"/>
                        <a:pt x="481" y="125"/>
                      </a:cubicBezTo>
                      <a:cubicBezTo>
                        <a:pt x="484" y="130"/>
                        <a:pt x="54" y="386"/>
                        <a:pt x="56" y="389"/>
                      </a:cubicBezTo>
                      <a:cubicBezTo>
                        <a:pt x="57" y="392"/>
                        <a:pt x="509" y="119"/>
                        <a:pt x="513" y="125"/>
                      </a:cubicBezTo>
                      <a:cubicBezTo>
                        <a:pt x="516" y="130"/>
                        <a:pt x="68" y="396"/>
                        <a:pt x="72" y="403"/>
                      </a:cubicBezTo>
                      <a:cubicBezTo>
                        <a:pt x="75" y="408"/>
                        <a:pt x="550" y="121"/>
                        <a:pt x="552" y="125"/>
                      </a:cubicBezTo>
                      <a:cubicBezTo>
                        <a:pt x="556" y="131"/>
                        <a:pt x="86" y="411"/>
                        <a:pt x="88" y="415"/>
                      </a:cubicBezTo>
                      <a:cubicBezTo>
                        <a:pt x="92" y="421"/>
                        <a:pt x="586" y="119"/>
                        <a:pt x="589" y="125"/>
                      </a:cubicBezTo>
                      <a:cubicBezTo>
                        <a:pt x="592" y="131"/>
                        <a:pt x="104" y="421"/>
                        <a:pt x="107" y="427"/>
                      </a:cubicBezTo>
                      <a:cubicBezTo>
                        <a:pt x="112" y="435"/>
                        <a:pt x="627" y="121"/>
                        <a:pt x="630" y="125"/>
                      </a:cubicBezTo>
                      <a:cubicBezTo>
                        <a:pt x="633" y="131"/>
                        <a:pt x="122" y="433"/>
                        <a:pt x="124" y="436"/>
                      </a:cubicBezTo>
                      <a:cubicBezTo>
                        <a:pt x="128" y="444"/>
                        <a:pt x="659" y="119"/>
                        <a:pt x="663" y="125"/>
                      </a:cubicBezTo>
                      <a:cubicBezTo>
                        <a:pt x="667" y="132"/>
                        <a:pt x="141" y="443"/>
                        <a:pt x="142" y="446"/>
                      </a:cubicBezTo>
                      <a:cubicBezTo>
                        <a:pt x="146" y="453"/>
                        <a:pt x="693" y="118"/>
                        <a:pt x="697" y="125"/>
                      </a:cubicBezTo>
                      <a:cubicBezTo>
                        <a:pt x="701" y="132"/>
                        <a:pt x="162" y="453"/>
                        <a:pt x="163" y="456"/>
                      </a:cubicBezTo>
                      <a:cubicBezTo>
                        <a:pt x="166" y="460"/>
                        <a:pt x="731" y="118"/>
                        <a:pt x="735" y="125"/>
                      </a:cubicBezTo>
                      <a:cubicBezTo>
                        <a:pt x="738" y="130"/>
                        <a:pt x="183" y="461"/>
                        <a:pt x="185" y="464"/>
                      </a:cubicBezTo>
                      <a:cubicBezTo>
                        <a:pt x="188" y="470"/>
                        <a:pt x="769" y="121"/>
                        <a:pt x="772" y="125"/>
                      </a:cubicBezTo>
                      <a:cubicBezTo>
                        <a:pt x="774" y="129"/>
                        <a:pt x="200" y="464"/>
                        <a:pt x="204" y="472"/>
                      </a:cubicBezTo>
                      <a:cubicBezTo>
                        <a:pt x="209" y="479"/>
                        <a:pt x="800" y="118"/>
                        <a:pt x="804" y="125"/>
                      </a:cubicBezTo>
                      <a:cubicBezTo>
                        <a:pt x="809" y="133"/>
                        <a:pt x="225" y="473"/>
                        <a:pt x="229" y="480"/>
                      </a:cubicBezTo>
                      <a:cubicBezTo>
                        <a:pt x="231" y="483"/>
                        <a:pt x="840" y="120"/>
                        <a:pt x="843" y="125"/>
                      </a:cubicBezTo>
                      <a:cubicBezTo>
                        <a:pt x="847" y="132"/>
                        <a:pt x="251" y="483"/>
                        <a:pt x="254" y="488"/>
                      </a:cubicBezTo>
                      <a:cubicBezTo>
                        <a:pt x="257" y="493"/>
                        <a:pt x="878" y="121"/>
                        <a:pt x="881" y="125"/>
                      </a:cubicBezTo>
                      <a:cubicBezTo>
                        <a:pt x="884" y="130"/>
                        <a:pt x="273" y="486"/>
                        <a:pt x="278" y="494"/>
                      </a:cubicBezTo>
                      <a:cubicBezTo>
                        <a:pt x="281" y="499"/>
                        <a:pt x="914" y="119"/>
                        <a:pt x="917" y="125"/>
                      </a:cubicBezTo>
                      <a:cubicBezTo>
                        <a:pt x="922" y="134"/>
                        <a:pt x="300" y="494"/>
                        <a:pt x="303" y="500"/>
                      </a:cubicBezTo>
                      <a:cubicBezTo>
                        <a:pt x="306" y="505"/>
                        <a:pt x="950" y="121"/>
                        <a:pt x="953" y="125"/>
                      </a:cubicBezTo>
                      <a:cubicBezTo>
                        <a:pt x="956" y="130"/>
                        <a:pt x="331" y="496"/>
                        <a:pt x="336" y="504"/>
                      </a:cubicBezTo>
                      <a:cubicBezTo>
                        <a:pt x="340" y="511"/>
                        <a:pt x="989" y="121"/>
                        <a:pt x="992" y="125"/>
                      </a:cubicBezTo>
                      <a:cubicBezTo>
                        <a:pt x="994" y="129"/>
                        <a:pt x="369" y="500"/>
                        <a:pt x="372" y="504"/>
                      </a:cubicBezTo>
                      <a:cubicBezTo>
                        <a:pt x="374" y="508"/>
                        <a:pt x="1024" y="119"/>
                        <a:pt x="1028" y="125"/>
                      </a:cubicBezTo>
                      <a:cubicBezTo>
                        <a:pt x="1033" y="135"/>
                        <a:pt x="406" y="501"/>
                        <a:pt x="408" y="504"/>
                      </a:cubicBezTo>
                      <a:cubicBezTo>
                        <a:pt x="410" y="509"/>
                        <a:pt x="1061" y="120"/>
                        <a:pt x="1064" y="125"/>
                      </a:cubicBezTo>
                      <a:cubicBezTo>
                        <a:pt x="1069" y="135"/>
                        <a:pt x="438" y="500"/>
                        <a:pt x="440" y="504"/>
                      </a:cubicBezTo>
                      <a:cubicBezTo>
                        <a:pt x="446" y="514"/>
                        <a:pt x="1092" y="119"/>
                        <a:pt x="1096" y="125"/>
                      </a:cubicBezTo>
                      <a:cubicBezTo>
                        <a:pt x="1099" y="130"/>
                        <a:pt x="474" y="497"/>
                        <a:pt x="479" y="504"/>
                      </a:cubicBezTo>
                      <a:cubicBezTo>
                        <a:pt x="481" y="508"/>
                        <a:pt x="1132" y="121"/>
                        <a:pt x="1135" y="125"/>
                      </a:cubicBezTo>
                      <a:cubicBezTo>
                        <a:pt x="1139" y="132"/>
                        <a:pt x="514" y="498"/>
                        <a:pt x="518" y="504"/>
                      </a:cubicBezTo>
                      <a:cubicBezTo>
                        <a:pt x="520" y="508"/>
                        <a:pt x="1172" y="122"/>
                        <a:pt x="1174" y="125"/>
                      </a:cubicBezTo>
                      <a:cubicBezTo>
                        <a:pt x="1178" y="132"/>
                        <a:pt x="548" y="499"/>
                        <a:pt x="550" y="504"/>
                      </a:cubicBezTo>
                      <a:cubicBezTo>
                        <a:pt x="553" y="508"/>
                        <a:pt x="1203" y="119"/>
                        <a:pt x="1207" y="125"/>
                      </a:cubicBezTo>
                      <a:cubicBezTo>
                        <a:pt x="1210" y="131"/>
                        <a:pt x="585" y="499"/>
                        <a:pt x="588" y="504"/>
                      </a:cubicBezTo>
                      <a:cubicBezTo>
                        <a:pt x="594" y="514"/>
                        <a:pt x="1239" y="116"/>
                        <a:pt x="1245" y="125"/>
                      </a:cubicBezTo>
                      <a:cubicBezTo>
                        <a:pt x="1249" y="133"/>
                        <a:pt x="625" y="500"/>
                        <a:pt x="628" y="504"/>
                      </a:cubicBezTo>
                      <a:cubicBezTo>
                        <a:pt x="630" y="509"/>
                        <a:pt x="1281" y="120"/>
                        <a:pt x="1284" y="125"/>
                      </a:cubicBezTo>
                      <a:cubicBezTo>
                        <a:pt x="1286" y="129"/>
                        <a:pt x="657" y="497"/>
                        <a:pt x="661" y="504"/>
                      </a:cubicBezTo>
                      <a:cubicBezTo>
                        <a:pt x="664" y="510"/>
                        <a:pt x="1311" y="116"/>
                        <a:pt x="1317" y="125"/>
                      </a:cubicBezTo>
                      <a:cubicBezTo>
                        <a:pt x="1321" y="132"/>
                        <a:pt x="692" y="498"/>
                        <a:pt x="696" y="504"/>
                      </a:cubicBezTo>
                      <a:cubicBezTo>
                        <a:pt x="700" y="512"/>
                        <a:pt x="1346" y="116"/>
                        <a:pt x="1352" y="125"/>
                      </a:cubicBezTo>
                      <a:cubicBezTo>
                        <a:pt x="1354" y="129"/>
                        <a:pt x="727" y="499"/>
                        <a:pt x="730" y="504"/>
                      </a:cubicBezTo>
                      <a:cubicBezTo>
                        <a:pt x="733" y="508"/>
                        <a:pt x="1384" y="120"/>
                        <a:pt x="1387" y="125"/>
                      </a:cubicBezTo>
                      <a:cubicBezTo>
                        <a:pt x="1390" y="132"/>
                        <a:pt x="766" y="497"/>
                        <a:pt x="770" y="504"/>
                      </a:cubicBezTo>
                      <a:cubicBezTo>
                        <a:pt x="776" y="514"/>
                        <a:pt x="1422" y="116"/>
                        <a:pt x="1427" y="125"/>
                      </a:cubicBezTo>
                      <a:cubicBezTo>
                        <a:pt x="1432" y="135"/>
                        <a:pt x="806" y="496"/>
                        <a:pt x="810" y="504"/>
                      </a:cubicBezTo>
                      <a:cubicBezTo>
                        <a:pt x="813" y="509"/>
                        <a:pt x="1461" y="116"/>
                        <a:pt x="1467" y="125"/>
                      </a:cubicBezTo>
                      <a:cubicBezTo>
                        <a:pt x="1472" y="134"/>
                        <a:pt x="839" y="496"/>
                        <a:pt x="844" y="504"/>
                      </a:cubicBezTo>
                      <a:cubicBezTo>
                        <a:pt x="848" y="512"/>
                        <a:pt x="1495" y="117"/>
                        <a:pt x="1500" y="125"/>
                      </a:cubicBezTo>
                      <a:cubicBezTo>
                        <a:pt x="1504" y="133"/>
                        <a:pt x="875" y="499"/>
                        <a:pt x="878" y="504"/>
                      </a:cubicBezTo>
                      <a:cubicBezTo>
                        <a:pt x="881" y="509"/>
                        <a:pt x="1530" y="119"/>
                        <a:pt x="1534" y="125"/>
                      </a:cubicBezTo>
                      <a:cubicBezTo>
                        <a:pt x="1537" y="130"/>
                        <a:pt x="915" y="501"/>
                        <a:pt x="917" y="504"/>
                      </a:cubicBezTo>
                      <a:cubicBezTo>
                        <a:pt x="923" y="514"/>
                        <a:pt x="1570" y="120"/>
                        <a:pt x="1573" y="125"/>
                      </a:cubicBezTo>
                      <a:cubicBezTo>
                        <a:pt x="1575" y="129"/>
                        <a:pt x="953" y="498"/>
                        <a:pt x="957" y="504"/>
                      </a:cubicBezTo>
                      <a:cubicBezTo>
                        <a:pt x="960" y="509"/>
                        <a:pt x="1611" y="122"/>
                        <a:pt x="1613" y="125"/>
                      </a:cubicBezTo>
                      <a:cubicBezTo>
                        <a:pt x="1616" y="131"/>
                        <a:pt x="993" y="498"/>
                        <a:pt x="997" y="504"/>
                      </a:cubicBezTo>
                      <a:cubicBezTo>
                        <a:pt x="1001" y="511"/>
                        <a:pt x="1649" y="120"/>
                        <a:pt x="1653" y="125"/>
                      </a:cubicBezTo>
                      <a:cubicBezTo>
                        <a:pt x="1655" y="129"/>
                        <a:pt x="1030" y="498"/>
                        <a:pt x="1034" y="504"/>
                      </a:cubicBezTo>
                      <a:cubicBezTo>
                        <a:pt x="1038" y="510"/>
                        <a:pt x="1825" y="32"/>
                        <a:pt x="1832" y="43"/>
                      </a:cubicBezTo>
                      <a:cubicBezTo>
                        <a:pt x="1837" y="51"/>
                        <a:pt x="1066" y="496"/>
                        <a:pt x="1070" y="504"/>
                      </a:cubicBezTo>
                      <a:cubicBezTo>
                        <a:pt x="1075" y="512"/>
                        <a:pt x="1845" y="49"/>
                        <a:pt x="1848" y="55"/>
                      </a:cubicBezTo>
                      <a:cubicBezTo>
                        <a:pt x="1854" y="66"/>
                        <a:pt x="1103" y="493"/>
                        <a:pt x="1109" y="504"/>
                      </a:cubicBezTo>
                      <a:cubicBezTo>
                        <a:pt x="1115" y="514"/>
                        <a:pt x="1857" y="58"/>
                        <a:pt x="1863" y="69"/>
                      </a:cubicBezTo>
                      <a:cubicBezTo>
                        <a:pt x="1866" y="73"/>
                        <a:pt x="1142" y="498"/>
                        <a:pt x="1145" y="504"/>
                      </a:cubicBezTo>
                      <a:cubicBezTo>
                        <a:pt x="1149" y="511"/>
                        <a:pt x="1874" y="79"/>
                        <a:pt x="1876" y="82"/>
                      </a:cubicBezTo>
                      <a:cubicBezTo>
                        <a:pt x="1880" y="90"/>
                        <a:pt x="1182" y="498"/>
                        <a:pt x="1186" y="504"/>
                      </a:cubicBezTo>
                      <a:cubicBezTo>
                        <a:pt x="1188" y="508"/>
                        <a:pt x="1883" y="90"/>
                        <a:pt x="1888" y="99"/>
                      </a:cubicBezTo>
                      <a:cubicBezTo>
                        <a:pt x="1892" y="106"/>
                        <a:pt x="1219" y="495"/>
                        <a:pt x="1224" y="504"/>
                      </a:cubicBezTo>
                      <a:cubicBezTo>
                        <a:pt x="1227" y="510"/>
                        <a:pt x="1891" y="106"/>
                        <a:pt x="1897" y="116"/>
                      </a:cubicBezTo>
                      <a:cubicBezTo>
                        <a:pt x="1901" y="122"/>
                        <a:pt x="1258" y="500"/>
                        <a:pt x="1261" y="504"/>
                      </a:cubicBezTo>
                      <a:cubicBezTo>
                        <a:pt x="1264" y="510"/>
                        <a:pt x="1900" y="126"/>
                        <a:pt x="1904" y="133"/>
                      </a:cubicBezTo>
                      <a:cubicBezTo>
                        <a:pt x="1907" y="137"/>
                        <a:pt x="1295" y="501"/>
                        <a:pt x="1297" y="504"/>
                      </a:cubicBezTo>
                      <a:cubicBezTo>
                        <a:pt x="1300" y="509"/>
                        <a:pt x="1906" y="147"/>
                        <a:pt x="1909" y="151"/>
                      </a:cubicBezTo>
                      <a:cubicBezTo>
                        <a:pt x="1913" y="159"/>
                        <a:pt x="1326" y="498"/>
                        <a:pt x="1330" y="504"/>
                      </a:cubicBezTo>
                      <a:cubicBezTo>
                        <a:pt x="1334" y="511"/>
                        <a:pt x="1908" y="165"/>
                        <a:pt x="1911" y="169"/>
                      </a:cubicBezTo>
                      <a:cubicBezTo>
                        <a:pt x="1915" y="177"/>
                        <a:pt x="1367" y="500"/>
                        <a:pt x="1370" y="504"/>
                      </a:cubicBezTo>
                      <a:cubicBezTo>
                        <a:pt x="1373" y="509"/>
                        <a:pt x="1909" y="188"/>
                        <a:pt x="1911" y="192"/>
                      </a:cubicBezTo>
                      <a:cubicBezTo>
                        <a:pt x="1914" y="196"/>
                        <a:pt x="1404" y="497"/>
                        <a:pt x="1408" y="504"/>
                      </a:cubicBezTo>
                      <a:cubicBezTo>
                        <a:pt x="1411" y="508"/>
                        <a:pt x="1910" y="211"/>
                        <a:pt x="1911" y="214"/>
                      </a:cubicBezTo>
                      <a:cubicBezTo>
                        <a:pt x="1913" y="217"/>
                        <a:pt x="1439" y="501"/>
                        <a:pt x="1441" y="504"/>
                      </a:cubicBezTo>
                      <a:cubicBezTo>
                        <a:pt x="1444" y="509"/>
                        <a:pt x="1908" y="227"/>
                        <a:pt x="1911" y="233"/>
                      </a:cubicBezTo>
                      <a:cubicBezTo>
                        <a:pt x="1914" y="238"/>
                        <a:pt x="1476" y="501"/>
                        <a:pt x="1479" y="504"/>
                      </a:cubicBezTo>
                      <a:cubicBezTo>
                        <a:pt x="1481" y="509"/>
                        <a:pt x="1908" y="251"/>
                        <a:pt x="1911" y="255"/>
                      </a:cubicBezTo>
                      <a:cubicBezTo>
                        <a:pt x="1912" y="257"/>
                        <a:pt x="1508" y="499"/>
                        <a:pt x="1512" y="504"/>
                      </a:cubicBezTo>
                      <a:cubicBezTo>
                        <a:pt x="1515" y="510"/>
                        <a:pt x="1908" y="271"/>
                        <a:pt x="1910" y="274"/>
                      </a:cubicBezTo>
                      <a:cubicBezTo>
                        <a:pt x="1912" y="278"/>
                        <a:pt x="1544" y="500"/>
                        <a:pt x="1546" y="504"/>
                      </a:cubicBezTo>
                      <a:cubicBezTo>
                        <a:pt x="1548" y="507"/>
                        <a:pt x="1906" y="291"/>
                        <a:pt x="1908" y="295"/>
                      </a:cubicBezTo>
                      <a:cubicBezTo>
                        <a:pt x="1910" y="297"/>
                        <a:pt x="1590" y="497"/>
                        <a:pt x="1592" y="500"/>
                      </a:cubicBezTo>
                      <a:cubicBezTo>
                        <a:pt x="1594" y="503"/>
                        <a:pt x="1903" y="314"/>
                        <a:pt x="1905" y="318"/>
                      </a:cubicBezTo>
                      <a:cubicBezTo>
                        <a:pt x="1908" y="322"/>
                        <a:pt x="1639" y="486"/>
                        <a:pt x="1641" y="490"/>
                      </a:cubicBezTo>
                      <a:cubicBezTo>
                        <a:pt x="1642" y="491"/>
                        <a:pt x="1882" y="346"/>
                        <a:pt x="1884" y="350"/>
                      </a:cubicBezTo>
                      <a:cubicBezTo>
                        <a:pt x="1885" y="351"/>
                        <a:pt x="1732" y="454"/>
                        <a:pt x="1733" y="456"/>
                      </a:cubicBezTo>
                      <a:cubicBezTo>
                        <a:pt x="1733" y="457"/>
                        <a:pt x="1806" y="414"/>
                        <a:pt x="1806" y="414"/>
                      </a:cubicBezTo>
                    </a:path>
                  </a:pathLst>
                </a:custGeom>
                <a:noFill/>
                <a:ln w="15875" cap="rnd">
                  <a:solidFill>
                    <a:schemeClr val="accent2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96" name="组合 95"/>
            <p:cNvGrpSpPr/>
            <p:nvPr/>
          </p:nvGrpSpPr>
          <p:grpSpPr>
            <a:xfrm>
              <a:off x="4256088" y="2739231"/>
              <a:ext cx="1431214" cy="2395538"/>
              <a:chOff x="4459288" y="2232025"/>
              <a:chExt cx="1431214" cy="2395538"/>
            </a:xfrm>
            <a:solidFill>
              <a:schemeClr val="accent6"/>
            </a:solidFill>
          </p:grpSpPr>
          <p:sp>
            <p:nvSpPr>
              <p:cNvPr id="97" name="自由: 形状 96"/>
              <p:cNvSpPr>
                <a:spLocks/>
              </p:cNvSpPr>
              <p:nvPr/>
            </p:nvSpPr>
            <p:spPr bwMode="auto">
              <a:xfrm>
                <a:off x="4723435" y="2550347"/>
                <a:ext cx="1139939" cy="2001016"/>
              </a:xfrm>
              <a:custGeom>
                <a:avLst/>
                <a:gdLst>
                  <a:gd name="connsiteX0" fmla="*/ 217182 w 1139939"/>
                  <a:gd name="connsiteY0" fmla="*/ 875312 h 2001016"/>
                  <a:gd name="connsiteX1" fmla="*/ 219338 w 1139939"/>
                  <a:gd name="connsiteY1" fmla="*/ 875312 h 2001016"/>
                  <a:gd name="connsiteX2" fmla="*/ 229442 w 1139939"/>
                  <a:gd name="connsiteY2" fmla="*/ 875312 h 2001016"/>
                  <a:gd name="connsiteX3" fmla="*/ 224247 w 1139939"/>
                  <a:gd name="connsiteY3" fmla="*/ 895103 h 2001016"/>
                  <a:gd name="connsiteX4" fmla="*/ 221493 w 1139939"/>
                  <a:gd name="connsiteY4" fmla="*/ 888226 h 2001016"/>
                  <a:gd name="connsiteX5" fmla="*/ 221493 w 1139939"/>
                  <a:gd name="connsiteY5" fmla="*/ 886074 h 2001016"/>
                  <a:gd name="connsiteX6" fmla="*/ 217182 w 1139939"/>
                  <a:gd name="connsiteY6" fmla="*/ 875312 h 2001016"/>
                  <a:gd name="connsiteX7" fmla="*/ 94864 w 1139939"/>
                  <a:gd name="connsiteY7" fmla="*/ 240478 h 2001016"/>
                  <a:gd name="connsiteX8" fmla="*/ 71085 w 1139939"/>
                  <a:gd name="connsiteY8" fmla="*/ 255542 h 2001016"/>
                  <a:gd name="connsiteX9" fmla="*/ 58115 w 1139939"/>
                  <a:gd name="connsiteY9" fmla="*/ 298581 h 2001016"/>
                  <a:gd name="connsiteX10" fmla="*/ 101349 w 1139939"/>
                  <a:gd name="connsiteY10" fmla="*/ 324404 h 2001016"/>
                  <a:gd name="connsiteX11" fmla="*/ 153230 w 1139939"/>
                  <a:gd name="connsiteY11" fmla="*/ 281365 h 2001016"/>
                  <a:gd name="connsiteX12" fmla="*/ 148907 w 1139939"/>
                  <a:gd name="connsiteY12" fmla="*/ 261998 h 2001016"/>
                  <a:gd name="connsiteX13" fmla="*/ 94864 w 1139939"/>
                  <a:gd name="connsiteY13" fmla="*/ 240478 h 2001016"/>
                  <a:gd name="connsiteX14" fmla="*/ 52570 w 1139939"/>
                  <a:gd name="connsiteY14" fmla="*/ 362 h 2001016"/>
                  <a:gd name="connsiteX15" fmla="*/ 79242 w 1139939"/>
                  <a:gd name="connsiteY15" fmla="*/ 20809 h 2001016"/>
                  <a:gd name="connsiteX16" fmla="*/ 100795 w 1139939"/>
                  <a:gd name="connsiteY16" fmla="*/ 74619 h 2001016"/>
                  <a:gd name="connsiteX17" fmla="*/ 135280 w 1139939"/>
                  <a:gd name="connsiteY17" fmla="*/ 205916 h 2001016"/>
                  <a:gd name="connsiteX18" fmla="*/ 154678 w 1139939"/>
                  <a:gd name="connsiteY18" fmla="*/ 220982 h 2001016"/>
                  <a:gd name="connsiteX19" fmla="*/ 195629 w 1139939"/>
                  <a:gd name="connsiteY19" fmla="*/ 238202 h 2001016"/>
                  <a:gd name="connsiteX20" fmla="*/ 210716 w 1139939"/>
                  <a:gd name="connsiteY20" fmla="*/ 255421 h 2001016"/>
                  <a:gd name="connsiteX21" fmla="*/ 251667 w 1139939"/>
                  <a:gd name="connsiteY21" fmla="*/ 261878 h 2001016"/>
                  <a:gd name="connsiteX22" fmla="*/ 449956 w 1139939"/>
                  <a:gd name="connsiteY22" fmla="*/ 309231 h 2001016"/>
                  <a:gd name="connsiteX23" fmla="*/ 887485 w 1139939"/>
                  <a:gd name="connsiteY23" fmla="*/ 315688 h 2001016"/>
                  <a:gd name="connsiteX24" fmla="*/ 995251 w 1139939"/>
                  <a:gd name="connsiteY24" fmla="*/ 307078 h 2001016"/>
                  <a:gd name="connsiteX25" fmla="*/ 1012493 w 1139939"/>
                  <a:gd name="connsiteY25" fmla="*/ 304926 h 2001016"/>
                  <a:gd name="connsiteX26" fmla="*/ 1016804 w 1139939"/>
                  <a:gd name="connsiteY26" fmla="*/ 298469 h 2001016"/>
                  <a:gd name="connsiteX27" fmla="*/ 949989 w 1139939"/>
                  <a:gd name="connsiteY27" fmla="*/ 225287 h 2001016"/>
                  <a:gd name="connsiteX28" fmla="*/ 1016804 w 1139939"/>
                  <a:gd name="connsiteY28" fmla="*/ 223135 h 2001016"/>
                  <a:gd name="connsiteX29" fmla="*/ 1128880 w 1139939"/>
                  <a:gd name="connsiteY29" fmla="*/ 423308 h 2001016"/>
                  <a:gd name="connsiteX30" fmla="*/ 1126725 w 1139939"/>
                  <a:gd name="connsiteY30" fmla="*/ 632091 h 2001016"/>
                  <a:gd name="connsiteX31" fmla="*/ 1016703 w 1139939"/>
                  <a:gd name="connsiteY31" fmla="*/ 823385 h 2001016"/>
                  <a:gd name="connsiteX32" fmla="*/ 953167 w 1139939"/>
                  <a:gd name="connsiteY32" fmla="*/ 866016 h 2001016"/>
                  <a:gd name="connsiteX33" fmla="*/ 826976 w 1139939"/>
                  <a:gd name="connsiteY33" fmla="*/ 866016 h 2001016"/>
                  <a:gd name="connsiteX34" fmla="*/ 827487 w 1139939"/>
                  <a:gd name="connsiteY34" fmla="*/ 862051 h 2001016"/>
                  <a:gd name="connsiteX35" fmla="*/ 821023 w 1139939"/>
                  <a:gd name="connsiteY35" fmla="*/ 834165 h 2001016"/>
                  <a:gd name="connsiteX36" fmla="*/ 734845 w 1139939"/>
                  <a:gd name="connsiteY36" fmla="*/ 551016 h 2001016"/>
                  <a:gd name="connsiteX37" fmla="*/ 661593 w 1139939"/>
                  <a:gd name="connsiteY37" fmla="*/ 460924 h 2001016"/>
                  <a:gd name="connsiteX38" fmla="*/ 621466 w 1139939"/>
                  <a:gd name="connsiteY38" fmla="*/ 446177 h 2001016"/>
                  <a:gd name="connsiteX39" fmla="*/ 586186 w 1139939"/>
                  <a:gd name="connsiteY39" fmla="*/ 471649 h 2001016"/>
                  <a:gd name="connsiteX40" fmla="*/ 525861 w 1139939"/>
                  <a:gd name="connsiteY40" fmla="*/ 602498 h 2001016"/>
                  <a:gd name="connsiteX41" fmla="*/ 497853 w 1139939"/>
                  <a:gd name="connsiteY41" fmla="*/ 859906 h 2001016"/>
                  <a:gd name="connsiteX42" fmla="*/ 498621 w 1139939"/>
                  <a:gd name="connsiteY42" fmla="*/ 866016 h 2001016"/>
                  <a:gd name="connsiteX43" fmla="*/ 442039 w 1139939"/>
                  <a:gd name="connsiteY43" fmla="*/ 866016 h 2001016"/>
                  <a:gd name="connsiteX44" fmla="*/ 443726 w 1139939"/>
                  <a:gd name="connsiteY44" fmla="*/ 834076 h 2001016"/>
                  <a:gd name="connsiteX45" fmla="*/ 482549 w 1139939"/>
                  <a:gd name="connsiteY45" fmla="*/ 563239 h 2001016"/>
                  <a:gd name="connsiteX46" fmla="*/ 560194 w 1139939"/>
                  <a:gd name="connsiteY46" fmla="*/ 449316 h 2001016"/>
                  <a:gd name="connsiteX47" fmla="*/ 696073 w 1139939"/>
                  <a:gd name="connsiteY47" fmla="*/ 429970 h 2001016"/>
                  <a:gd name="connsiteX48" fmla="*/ 780189 w 1139939"/>
                  <a:gd name="connsiteY48" fmla="*/ 513801 h 2001016"/>
                  <a:gd name="connsiteX49" fmla="*/ 851363 w 1139939"/>
                  <a:gd name="connsiteY49" fmla="*/ 698658 h 2001016"/>
                  <a:gd name="connsiteX50" fmla="*/ 883716 w 1139939"/>
                  <a:gd name="connsiteY50" fmla="*/ 844824 h 2001016"/>
                  <a:gd name="connsiteX51" fmla="*/ 913911 w 1139939"/>
                  <a:gd name="connsiteY51" fmla="*/ 862020 h 2001016"/>
                  <a:gd name="connsiteX52" fmla="*/ 1021752 w 1139939"/>
                  <a:gd name="connsiteY52" fmla="*/ 763143 h 2001016"/>
                  <a:gd name="connsiteX53" fmla="*/ 1043320 w 1139939"/>
                  <a:gd name="connsiteY53" fmla="*/ 350439 h 2001016"/>
                  <a:gd name="connsiteX54" fmla="*/ 1019595 w 1139939"/>
                  <a:gd name="connsiteY54" fmla="*/ 335392 h 2001016"/>
                  <a:gd name="connsiteX55" fmla="*/ 896657 w 1139939"/>
                  <a:gd name="connsiteY55" fmla="*/ 346140 h 2001016"/>
                  <a:gd name="connsiteX56" fmla="*/ 803914 w 1139939"/>
                  <a:gd name="connsiteY56" fmla="*/ 352588 h 2001016"/>
                  <a:gd name="connsiteX57" fmla="*/ 424315 w 1139939"/>
                  <a:gd name="connsiteY57" fmla="*/ 341841 h 2001016"/>
                  <a:gd name="connsiteX58" fmla="*/ 202163 w 1139939"/>
                  <a:gd name="connsiteY58" fmla="*/ 288103 h 2001016"/>
                  <a:gd name="connsiteX59" fmla="*/ 174125 w 1139939"/>
                  <a:gd name="connsiteY59" fmla="*/ 313897 h 2001016"/>
                  <a:gd name="connsiteX60" fmla="*/ 169811 w 1139939"/>
                  <a:gd name="connsiteY60" fmla="*/ 326794 h 2001016"/>
                  <a:gd name="connsiteX61" fmla="*/ 202163 w 1139939"/>
                  <a:gd name="connsiteY61" fmla="*/ 449316 h 2001016"/>
                  <a:gd name="connsiteX62" fmla="*/ 249613 w 1139939"/>
                  <a:gd name="connsiteY62" fmla="*/ 625575 h 2001016"/>
                  <a:gd name="connsiteX63" fmla="*/ 314317 w 1139939"/>
                  <a:gd name="connsiteY63" fmla="*/ 866319 h 2001016"/>
                  <a:gd name="connsiteX64" fmla="*/ 315355 w 1139939"/>
                  <a:gd name="connsiteY64" fmla="*/ 867008 h 2001016"/>
                  <a:gd name="connsiteX65" fmla="*/ 378242 w 1139939"/>
                  <a:gd name="connsiteY65" fmla="*/ 1103466 h 2001016"/>
                  <a:gd name="connsiteX66" fmla="*/ 376675 w 1139939"/>
                  <a:gd name="connsiteY66" fmla="*/ 1103466 h 2001016"/>
                  <a:gd name="connsiteX67" fmla="*/ 378704 w 1139939"/>
                  <a:gd name="connsiteY67" fmla="*/ 1105203 h 2001016"/>
                  <a:gd name="connsiteX68" fmla="*/ 384960 w 1139939"/>
                  <a:gd name="connsiteY68" fmla="*/ 1128723 h 2001016"/>
                  <a:gd name="connsiteX69" fmla="*/ 383141 w 1139939"/>
                  <a:gd name="connsiteY69" fmla="*/ 1131447 h 2001016"/>
                  <a:gd name="connsiteX70" fmla="*/ 386183 w 1139939"/>
                  <a:gd name="connsiteY70" fmla="*/ 1133323 h 2001016"/>
                  <a:gd name="connsiteX71" fmla="*/ 482379 w 1139939"/>
                  <a:gd name="connsiteY71" fmla="*/ 1495018 h 2001016"/>
                  <a:gd name="connsiteX72" fmla="*/ 482286 w 1139939"/>
                  <a:gd name="connsiteY72" fmla="*/ 1495202 h 2001016"/>
                  <a:gd name="connsiteX73" fmla="*/ 482466 w 1139939"/>
                  <a:gd name="connsiteY73" fmla="*/ 1495345 h 2001016"/>
                  <a:gd name="connsiteX74" fmla="*/ 503885 w 1139939"/>
                  <a:gd name="connsiteY74" fmla="*/ 1575883 h 2001016"/>
                  <a:gd name="connsiteX75" fmla="*/ 506184 w 1139939"/>
                  <a:gd name="connsiteY75" fmla="*/ 1574494 h 2001016"/>
                  <a:gd name="connsiteX76" fmla="*/ 510305 w 1139939"/>
                  <a:gd name="connsiteY76" fmla="*/ 1587756 h 2001016"/>
                  <a:gd name="connsiteX77" fmla="*/ 529703 w 1139939"/>
                  <a:gd name="connsiteY77" fmla="*/ 1594213 h 2001016"/>
                  <a:gd name="connsiteX78" fmla="*/ 643934 w 1139939"/>
                  <a:gd name="connsiteY78" fmla="*/ 1658785 h 2001016"/>
                  <a:gd name="connsiteX79" fmla="*/ 669798 w 1139939"/>
                  <a:gd name="connsiteY79" fmla="*/ 1725509 h 2001016"/>
                  <a:gd name="connsiteX80" fmla="*/ 715060 w 1139939"/>
                  <a:gd name="connsiteY80" fmla="*/ 1899853 h 2001016"/>
                  <a:gd name="connsiteX81" fmla="*/ 736613 w 1139939"/>
                  <a:gd name="connsiteY81" fmla="*/ 1983797 h 2001016"/>
                  <a:gd name="connsiteX82" fmla="*/ 723681 w 1139939"/>
                  <a:gd name="connsiteY82" fmla="*/ 2001016 h 2001016"/>
                  <a:gd name="connsiteX83" fmla="*/ 430558 w 1139939"/>
                  <a:gd name="connsiteY83" fmla="*/ 2001016 h 2001016"/>
                  <a:gd name="connsiteX84" fmla="*/ 411160 w 1139939"/>
                  <a:gd name="connsiteY84" fmla="*/ 1985949 h 2001016"/>
                  <a:gd name="connsiteX85" fmla="*/ 365899 w 1139939"/>
                  <a:gd name="connsiteY85" fmla="*/ 1818062 h 2001016"/>
                  <a:gd name="connsiteX86" fmla="*/ 355122 w 1139939"/>
                  <a:gd name="connsiteY86" fmla="*/ 1777167 h 2001016"/>
                  <a:gd name="connsiteX87" fmla="*/ 419782 w 1139939"/>
                  <a:gd name="connsiteY87" fmla="*/ 1624346 h 2001016"/>
                  <a:gd name="connsiteX88" fmla="*/ 430558 w 1139939"/>
                  <a:gd name="connsiteY88" fmla="*/ 1604975 h 2001016"/>
                  <a:gd name="connsiteX89" fmla="*/ 409005 w 1139939"/>
                  <a:gd name="connsiteY89" fmla="*/ 1527488 h 2001016"/>
                  <a:gd name="connsiteX90" fmla="*/ 402577 w 1139939"/>
                  <a:gd name="connsiteY90" fmla="*/ 1523637 h 2001016"/>
                  <a:gd name="connsiteX91" fmla="*/ 229690 w 1139939"/>
                  <a:gd name="connsiteY91" fmla="*/ 875312 h 2001016"/>
                  <a:gd name="connsiteX92" fmla="*/ 234424 w 1139939"/>
                  <a:gd name="connsiteY92" fmla="*/ 875312 h 2001016"/>
                  <a:gd name="connsiteX93" fmla="*/ 217182 w 1139939"/>
                  <a:gd name="connsiteY93" fmla="*/ 806435 h 2001016"/>
                  <a:gd name="connsiteX94" fmla="*/ 146057 w 1139939"/>
                  <a:gd name="connsiteY94" fmla="*/ 548147 h 2001016"/>
                  <a:gd name="connsiteX95" fmla="*/ 100795 w 1139939"/>
                  <a:gd name="connsiteY95" fmla="*/ 375955 h 2001016"/>
                  <a:gd name="connsiteX96" fmla="*/ 74931 w 1139939"/>
                  <a:gd name="connsiteY96" fmla="*/ 356584 h 2001016"/>
                  <a:gd name="connsiteX97" fmla="*/ 8116 w 1139939"/>
                  <a:gd name="connsiteY97" fmla="*/ 335060 h 2001016"/>
                  <a:gd name="connsiteX98" fmla="*/ 23204 w 1139939"/>
                  <a:gd name="connsiteY98" fmla="*/ 253268 h 2001016"/>
                  <a:gd name="connsiteX99" fmla="*/ 49067 w 1139939"/>
                  <a:gd name="connsiteY99" fmla="*/ 233897 h 2001016"/>
                  <a:gd name="connsiteX100" fmla="*/ 55533 w 1139939"/>
                  <a:gd name="connsiteY100" fmla="*/ 210220 h 2001016"/>
                  <a:gd name="connsiteX101" fmla="*/ 16738 w 1139939"/>
                  <a:gd name="connsiteY101" fmla="*/ 55248 h 2001016"/>
                  <a:gd name="connsiteX102" fmla="*/ 27514 w 1139939"/>
                  <a:gd name="connsiteY102" fmla="*/ 12200 h 2001016"/>
                  <a:gd name="connsiteX103" fmla="*/ 52570 w 1139939"/>
                  <a:gd name="connsiteY103" fmla="*/ 362 h 2001016"/>
                  <a:gd name="connsiteX0" fmla="*/ 217182 w 1139939"/>
                  <a:gd name="connsiteY0" fmla="*/ 875312 h 2001016"/>
                  <a:gd name="connsiteX1" fmla="*/ 219338 w 1139939"/>
                  <a:gd name="connsiteY1" fmla="*/ 875312 h 2001016"/>
                  <a:gd name="connsiteX2" fmla="*/ 229442 w 1139939"/>
                  <a:gd name="connsiteY2" fmla="*/ 875312 h 2001016"/>
                  <a:gd name="connsiteX3" fmla="*/ 224247 w 1139939"/>
                  <a:gd name="connsiteY3" fmla="*/ 895103 h 2001016"/>
                  <a:gd name="connsiteX4" fmla="*/ 221493 w 1139939"/>
                  <a:gd name="connsiteY4" fmla="*/ 888226 h 2001016"/>
                  <a:gd name="connsiteX5" fmla="*/ 217182 w 1139939"/>
                  <a:gd name="connsiteY5" fmla="*/ 875312 h 2001016"/>
                  <a:gd name="connsiteX6" fmla="*/ 94864 w 1139939"/>
                  <a:gd name="connsiteY6" fmla="*/ 240478 h 2001016"/>
                  <a:gd name="connsiteX7" fmla="*/ 71085 w 1139939"/>
                  <a:gd name="connsiteY7" fmla="*/ 255542 h 2001016"/>
                  <a:gd name="connsiteX8" fmla="*/ 58115 w 1139939"/>
                  <a:gd name="connsiteY8" fmla="*/ 298581 h 2001016"/>
                  <a:gd name="connsiteX9" fmla="*/ 101349 w 1139939"/>
                  <a:gd name="connsiteY9" fmla="*/ 324404 h 2001016"/>
                  <a:gd name="connsiteX10" fmla="*/ 153230 w 1139939"/>
                  <a:gd name="connsiteY10" fmla="*/ 281365 h 2001016"/>
                  <a:gd name="connsiteX11" fmla="*/ 148907 w 1139939"/>
                  <a:gd name="connsiteY11" fmla="*/ 261998 h 2001016"/>
                  <a:gd name="connsiteX12" fmla="*/ 94864 w 1139939"/>
                  <a:gd name="connsiteY12" fmla="*/ 240478 h 2001016"/>
                  <a:gd name="connsiteX13" fmla="*/ 52570 w 1139939"/>
                  <a:gd name="connsiteY13" fmla="*/ 362 h 2001016"/>
                  <a:gd name="connsiteX14" fmla="*/ 79242 w 1139939"/>
                  <a:gd name="connsiteY14" fmla="*/ 20809 h 2001016"/>
                  <a:gd name="connsiteX15" fmla="*/ 100795 w 1139939"/>
                  <a:gd name="connsiteY15" fmla="*/ 74619 h 2001016"/>
                  <a:gd name="connsiteX16" fmla="*/ 135280 w 1139939"/>
                  <a:gd name="connsiteY16" fmla="*/ 205916 h 2001016"/>
                  <a:gd name="connsiteX17" fmla="*/ 154678 w 1139939"/>
                  <a:gd name="connsiteY17" fmla="*/ 220982 h 2001016"/>
                  <a:gd name="connsiteX18" fmla="*/ 195629 w 1139939"/>
                  <a:gd name="connsiteY18" fmla="*/ 238202 h 2001016"/>
                  <a:gd name="connsiteX19" fmla="*/ 210716 w 1139939"/>
                  <a:gd name="connsiteY19" fmla="*/ 255421 h 2001016"/>
                  <a:gd name="connsiteX20" fmla="*/ 251667 w 1139939"/>
                  <a:gd name="connsiteY20" fmla="*/ 261878 h 2001016"/>
                  <a:gd name="connsiteX21" fmla="*/ 449956 w 1139939"/>
                  <a:gd name="connsiteY21" fmla="*/ 309231 h 2001016"/>
                  <a:gd name="connsiteX22" fmla="*/ 887485 w 1139939"/>
                  <a:gd name="connsiteY22" fmla="*/ 315688 h 2001016"/>
                  <a:gd name="connsiteX23" fmla="*/ 995251 w 1139939"/>
                  <a:gd name="connsiteY23" fmla="*/ 307078 h 2001016"/>
                  <a:gd name="connsiteX24" fmla="*/ 1012493 w 1139939"/>
                  <a:gd name="connsiteY24" fmla="*/ 304926 h 2001016"/>
                  <a:gd name="connsiteX25" fmla="*/ 1016804 w 1139939"/>
                  <a:gd name="connsiteY25" fmla="*/ 298469 h 2001016"/>
                  <a:gd name="connsiteX26" fmla="*/ 949989 w 1139939"/>
                  <a:gd name="connsiteY26" fmla="*/ 225287 h 2001016"/>
                  <a:gd name="connsiteX27" fmla="*/ 1016804 w 1139939"/>
                  <a:gd name="connsiteY27" fmla="*/ 223135 h 2001016"/>
                  <a:gd name="connsiteX28" fmla="*/ 1128880 w 1139939"/>
                  <a:gd name="connsiteY28" fmla="*/ 423308 h 2001016"/>
                  <a:gd name="connsiteX29" fmla="*/ 1126725 w 1139939"/>
                  <a:gd name="connsiteY29" fmla="*/ 632091 h 2001016"/>
                  <a:gd name="connsiteX30" fmla="*/ 1016703 w 1139939"/>
                  <a:gd name="connsiteY30" fmla="*/ 823385 h 2001016"/>
                  <a:gd name="connsiteX31" fmla="*/ 953167 w 1139939"/>
                  <a:gd name="connsiteY31" fmla="*/ 866016 h 2001016"/>
                  <a:gd name="connsiteX32" fmla="*/ 826976 w 1139939"/>
                  <a:gd name="connsiteY32" fmla="*/ 866016 h 2001016"/>
                  <a:gd name="connsiteX33" fmla="*/ 827487 w 1139939"/>
                  <a:gd name="connsiteY33" fmla="*/ 862051 h 2001016"/>
                  <a:gd name="connsiteX34" fmla="*/ 821023 w 1139939"/>
                  <a:gd name="connsiteY34" fmla="*/ 834165 h 2001016"/>
                  <a:gd name="connsiteX35" fmla="*/ 734845 w 1139939"/>
                  <a:gd name="connsiteY35" fmla="*/ 551016 h 2001016"/>
                  <a:gd name="connsiteX36" fmla="*/ 661593 w 1139939"/>
                  <a:gd name="connsiteY36" fmla="*/ 460924 h 2001016"/>
                  <a:gd name="connsiteX37" fmla="*/ 621466 w 1139939"/>
                  <a:gd name="connsiteY37" fmla="*/ 446177 h 2001016"/>
                  <a:gd name="connsiteX38" fmla="*/ 586186 w 1139939"/>
                  <a:gd name="connsiteY38" fmla="*/ 471649 h 2001016"/>
                  <a:gd name="connsiteX39" fmla="*/ 525861 w 1139939"/>
                  <a:gd name="connsiteY39" fmla="*/ 602498 h 2001016"/>
                  <a:gd name="connsiteX40" fmla="*/ 497853 w 1139939"/>
                  <a:gd name="connsiteY40" fmla="*/ 859906 h 2001016"/>
                  <a:gd name="connsiteX41" fmla="*/ 498621 w 1139939"/>
                  <a:gd name="connsiteY41" fmla="*/ 866016 h 2001016"/>
                  <a:gd name="connsiteX42" fmla="*/ 442039 w 1139939"/>
                  <a:gd name="connsiteY42" fmla="*/ 866016 h 2001016"/>
                  <a:gd name="connsiteX43" fmla="*/ 443726 w 1139939"/>
                  <a:gd name="connsiteY43" fmla="*/ 834076 h 2001016"/>
                  <a:gd name="connsiteX44" fmla="*/ 482549 w 1139939"/>
                  <a:gd name="connsiteY44" fmla="*/ 563239 h 2001016"/>
                  <a:gd name="connsiteX45" fmla="*/ 560194 w 1139939"/>
                  <a:gd name="connsiteY45" fmla="*/ 449316 h 2001016"/>
                  <a:gd name="connsiteX46" fmla="*/ 696073 w 1139939"/>
                  <a:gd name="connsiteY46" fmla="*/ 429970 h 2001016"/>
                  <a:gd name="connsiteX47" fmla="*/ 780189 w 1139939"/>
                  <a:gd name="connsiteY47" fmla="*/ 513801 h 2001016"/>
                  <a:gd name="connsiteX48" fmla="*/ 851363 w 1139939"/>
                  <a:gd name="connsiteY48" fmla="*/ 698658 h 2001016"/>
                  <a:gd name="connsiteX49" fmla="*/ 883716 w 1139939"/>
                  <a:gd name="connsiteY49" fmla="*/ 844824 h 2001016"/>
                  <a:gd name="connsiteX50" fmla="*/ 913911 w 1139939"/>
                  <a:gd name="connsiteY50" fmla="*/ 862020 h 2001016"/>
                  <a:gd name="connsiteX51" fmla="*/ 1021752 w 1139939"/>
                  <a:gd name="connsiteY51" fmla="*/ 763143 h 2001016"/>
                  <a:gd name="connsiteX52" fmla="*/ 1043320 w 1139939"/>
                  <a:gd name="connsiteY52" fmla="*/ 350439 h 2001016"/>
                  <a:gd name="connsiteX53" fmla="*/ 1019595 w 1139939"/>
                  <a:gd name="connsiteY53" fmla="*/ 335392 h 2001016"/>
                  <a:gd name="connsiteX54" fmla="*/ 896657 w 1139939"/>
                  <a:gd name="connsiteY54" fmla="*/ 346140 h 2001016"/>
                  <a:gd name="connsiteX55" fmla="*/ 803914 w 1139939"/>
                  <a:gd name="connsiteY55" fmla="*/ 352588 h 2001016"/>
                  <a:gd name="connsiteX56" fmla="*/ 424315 w 1139939"/>
                  <a:gd name="connsiteY56" fmla="*/ 341841 h 2001016"/>
                  <a:gd name="connsiteX57" fmla="*/ 202163 w 1139939"/>
                  <a:gd name="connsiteY57" fmla="*/ 288103 h 2001016"/>
                  <a:gd name="connsiteX58" fmla="*/ 174125 w 1139939"/>
                  <a:gd name="connsiteY58" fmla="*/ 313897 h 2001016"/>
                  <a:gd name="connsiteX59" fmla="*/ 169811 w 1139939"/>
                  <a:gd name="connsiteY59" fmla="*/ 326794 h 2001016"/>
                  <a:gd name="connsiteX60" fmla="*/ 202163 w 1139939"/>
                  <a:gd name="connsiteY60" fmla="*/ 449316 h 2001016"/>
                  <a:gd name="connsiteX61" fmla="*/ 249613 w 1139939"/>
                  <a:gd name="connsiteY61" fmla="*/ 625575 h 2001016"/>
                  <a:gd name="connsiteX62" fmla="*/ 314317 w 1139939"/>
                  <a:gd name="connsiteY62" fmla="*/ 866319 h 2001016"/>
                  <a:gd name="connsiteX63" fmla="*/ 315355 w 1139939"/>
                  <a:gd name="connsiteY63" fmla="*/ 867008 h 2001016"/>
                  <a:gd name="connsiteX64" fmla="*/ 378242 w 1139939"/>
                  <a:gd name="connsiteY64" fmla="*/ 1103466 h 2001016"/>
                  <a:gd name="connsiteX65" fmla="*/ 376675 w 1139939"/>
                  <a:gd name="connsiteY65" fmla="*/ 1103466 h 2001016"/>
                  <a:gd name="connsiteX66" fmla="*/ 378704 w 1139939"/>
                  <a:gd name="connsiteY66" fmla="*/ 1105203 h 2001016"/>
                  <a:gd name="connsiteX67" fmla="*/ 384960 w 1139939"/>
                  <a:gd name="connsiteY67" fmla="*/ 1128723 h 2001016"/>
                  <a:gd name="connsiteX68" fmla="*/ 383141 w 1139939"/>
                  <a:gd name="connsiteY68" fmla="*/ 1131447 h 2001016"/>
                  <a:gd name="connsiteX69" fmla="*/ 386183 w 1139939"/>
                  <a:gd name="connsiteY69" fmla="*/ 1133323 h 2001016"/>
                  <a:gd name="connsiteX70" fmla="*/ 482379 w 1139939"/>
                  <a:gd name="connsiteY70" fmla="*/ 1495018 h 2001016"/>
                  <a:gd name="connsiteX71" fmla="*/ 482286 w 1139939"/>
                  <a:gd name="connsiteY71" fmla="*/ 1495202 h 2001016"/>
                  <a:gd name="connsiteX72" fmla="*/ 482466 w 1139939"/>
                  <a:gd name="connsiteY72" fmla="*/ 1495345 h 2001016"/>
                  <a:gd name="connsiteX73" fmla="*/ 503885 w 1139939"/>
                  <a:gd name="connsiteY73" fmla="*/ 1575883 h 2001016"/>
                  <a:gd name="connsiteX74" fmla="*/ 506184 w 1139939"/>
                  <a:gd name="connsiteY74" fmla="*/ 1574494 h 2001016"/>
                  <a:gd name="connsiteX75" fmla="*/ 510305 w 1139939"/>
                  <a:gd name="connsiteY75" fmla="*/ 1587756 h 2001016"/>
                  <a:gd name="connsiteX76" fmla="*/ 529703 w 1139939"/>
                  <a:gd name="connsiteY76" fmla="*/ 1594213 h 2001016"/>
                  <a:gd name="connsiteX77" fmla="*/ 643934 w 1139939"/>
                  <a:gd name="connsiteY77" fmla="*/ 1658785 h 2001016"/>
                  <a:gd name="connsiteX78" fmla="*/ 669798 w 1139939"/>
                  <a:gd name="connsiteY78" fmla="*/ 1725509 h 2001016"/>
                  <a:gd name="connsiteX79" fmla="*/ 715060 w 1139939"/>
                  <a:gd name="connsiteY79" fmla="*/ 1899853 h 2001016"/>
                  <a:gd name="connsiteX80" fmla="*/ 736613 w 1139939"/>
                  <a:gd name="connsiteY80" fmla="*/ 1983797 h 2001016"/>
                  <a:gd name="connsiteX81" fmla="*/ 723681 w 1139939"/>
                  <a:gd name="connsiteY81" fmla="*/ 2001016 h 2001016"/>
                  <a:gd name="connsiteX82" fmla="*/ 430558 w 1139939"/>
                  <a:gd name="connsiteY82" fmla="*/ 2001016 h 2001016"/>
                  <a:gd name="connsiteX83" fmla="*/ 411160 w 1139939"/>
                  <a:gd name="connsiteY83" fmla="*/ 1985949 h 2001016"/>
                  <a:gd name="connsiteX84" fmla="*/ 365899 w 1139939"/>
                  <a:gd name="connsiteY84" fmla="*/ 1818062 h 2001016"/>
                  <a:gd name="connsiteX85" fmla="*/ 355122 w 1139939"/>
                  <a:gd name="connsiteY85" fmla="*/ 1777167 h 2001016"/>
                  <a:gd name="connsiteX86" fmla="*/ 419782 w 1139939"/>
                  <a:gd name="connsiteY86" fmla="*/ 1624346 h 2001016"/>
                  <a:gd name="connsiteX87" fmla="*/ 430558 w 1139939"/>
                  <a:gd name="connsiteY87" fmla="*/ 1604975 h 2001016"/>
                  <a:gd name="connsiteX88" fmla="*/ 409005 w 1139939"/>
                  <a:gd name="connsiteY88" fmla="*/ 1527488 h 2001016"/>
                  <a:gd name="connsiteX89" fmla="*/ 402577 w 1139939"/>
                  <a:gd name="connsiteY89" fmla="*/ 1523637 h 2001016"/>
                  <a:gd name="connsiteX90" fmla="*/ 229690 w 1139939"/>
                  <a:gd name="connsiteY90" fmla="*/ 875312 h 2001016"/>
                  <a:gd name="connsiteX91" fmla="*/ 234424 w 1139939"/>
                  <a:gd name="connsiteY91" fmla="*/ 875312 h 2001016"/>
                  <a:gd name="connsiteX92" fmla="*/ 217182 w 1139939"/>
                  <a:gd name="connsiteY92" fmla="*/ 806435 h 2001016"/>
                  <a:gd name="connsiteX93" fmla="*/ 146057 w 1139939"/>
                  <a:gd name="connsiteY93" fmla="*/ 548147 h 2001016"/>
                  <a:gd name="connsiteX94" fmla="*/ 100795 w 1139939"/>
                  <a:gd name="connsiteY94" fmla="*/ 375955 h 2001016"/>
                  <a:gd name="connsiteX95" fmla="*/ 74931 w 1139939"/>
                  <a:gd name="connsiteY95" fmla="*/ 356584 h 2001016"/>
                  <a:gd name="connsiteX96" fmla="*/ 8116 w 1139939"/>
                  <a:gd name="connsiteY96" fmla="*/ 335060 h 2001016"/>
                  <a:gd name="connsiteX97" fmla="*/ 23204 w 1139939"/>
                  <a:gd name="connsiteY97" fmla="*/ 253268 h 2001016"/>
                  <a:gd name="connsiteX98" fmla="*/ 49067 w 1139939"/>
                  <a:gd name="connsiteY98" fmla="*/ 233897 h 2001016"/>
                  <a:gd name="connsiteX99" fmla="*/ 55533 w 1139939"/>
                  <a:gd name="connsiteY99" fmla="*/ 210220 h 2001016"/>
                  <a:gd name="connsiteX100" fmla="*/ 16738 w 1139939"/>
                  <a:gd name="connsiteY100" fmla="*/ 55248 h 2001016"/>
                  <a:gd name="connsiteX101" fmla="*/ 27514 w 1139939"/>
                  <a:gd name="connsiteY101" fmla="*/ 12200 h 2001016"/>
                  <a:gd name="connsiteX102" fmla="*/ 52570 w 1139939"/>
                  <a:gd name="connsiteY102" fmla="*/ 362 h 2001016"/>
                  <a:gd name="connsiteX0" fmla="*/ 221493 w 1139939"/>
                  <a:gd name="connsiteY0" fmla="*/ 888226 h 2001016"/>
                  <a:gd name="connsiteX1" fmla="*/ 219338 w 1139939"/>
                  <a:gd name="connsiteY1" fmla="*/ 875312 h 2001016"/>
                  <a:gd name="connsiteX2" fmla="*/ 229442 w 1139939"/>
                  <a:gd name="connsiteY2" fmla="*/ 875312 h 2001016"/>
                  <a:gd name="connsiteX3" fmla="*/ 224247 w 1139939"/>
                  <a:gd name="connsiteY3" fmla="*/ 895103 h 2001016"/>
                  <a:gd name="connsiteX4" fmla="*/ 221493 w 1139939"/>
                  <a:gd name="connsiteY4" fmla="*/ 888226 h 2001016"/>
                  <a:gd name="connsiteX5" fmla="*/ 94864 w 1139939"/>
                  <a:gd name="connsiteY5" fmla="*/ 240478 h 2001016"/>
                  <a:gd name="connsiteX6" fmla="*/ 71085 w 1139939"/>
                  <a:gd name="connsiteY6" fmla="*/ 255542 h 2001016"/>
                  <a:gd name="connsiteX7" fmla="*/ 58115 w 1139939"/>
                  <a:gd name="connsiteY7" fmla="*/ 298581 h 2001016"/>
                  <a:gd name="connsiteX8" fmla="*/ 101349 w 1139939"/>
                  <a:gd name="connsiteY8" fmla="*/ 324404 h 2001016"/>
                  <a:gd name="connsiteX9" fmla="*/ 153230 w 1139939"/>
                  <a:gd name="connsiteY9" fmla="*/ 281365 h 2001016"/>
                  <a:gd name="connsiteX10" fmla="*/ 148907 w 1139939"/>
                  <a:gd name="connsiteY10" fmla="*/ 261998 h 2001016"/>
                  <a:gd name="connsiteX11" fmla="*/ 94864 w 1139939"/>
                  <a:gd name="connsiteY11" fmla="*/ 240478 h 2001016"/>
                  <a:gd name="connsiteX12" fmla="*/ 52570 w 1139939"/>
                  <a:gd name="connsiteY12" fmla="*/ 362 h 2001016"/>
                  <a:gd name="connsiteX13" fmla="*/ 79242 w 1139939"/>
                  <a:gd name="connsiteY13" fmla="*/ 20809 h 2001016"/>
                  <a:gd name="connsiteX14" fmla="*/ 100795 w 1139939"/>
                  <a:gd name="connsiteY14" fmla="*/ 74619 h 2001016"/>
                  <a:gd name="connsiteX15" fmla="*/ 135280 w 1139939"/>
                  <a:gd name="connsiteY15" fmla="*/ 205916 h 2001016"/>
                  <a:gd name="connsiteX16" fmla="*/ 154678 w 1139939"/>
                  <a:gd name="connsiteY16" fmla="*/ 220982 h 2001016"/>
                  <a:gd name="connsiteX17" fmla="*/ 195629 w 1139939"/>
                  <a:gd name="connsiteY17" fmla="*/ 238202 h 2001016"/>
                  <a:gd name="connsiteX18" fmla="*/ 210716 w 1139939"/>
                  <a:gd name="connsiteY18" fmla="*/ 255421 h 2001016"/>
                  <a:gd name="connsiteX19" fmla="*/ 251667 w 1139939"/>
                  <a:gd name="connsiteY19" fmla="*/ 261878 h 2001016"/>
                  <a:gd name="connsiteX20" fmla="*/ 449956 w 1139939"/>
                  <a:gd name="connsiteY20" fmla="*/ 309231 h 2001016"/>
                  <a:gd name="connsiteX21" fmla="*/ 887485 w 1139939"/>
                  <a:gd name="connsiteY21" fmla="*/ 315688 h 2001016"/>
                  <a:gd name="connsiteX22" fmla="*/ 995251 w 1139939"/>
                  <a:gd name="connsiteY22" fmla="*/ 307078 h 2001016"/>
                  <a:gd name="connsiteX23" fmla="*/ 1012493 w 1139939"/>
                  <a:gd name="connsiteY23" fmla="*/ 304926 h 2001016"/>
                  <a:gd name="connsiteX24" fmla="*/ 1016804 w 1139939"/>
                  <a:gd name="connsiteY24" fmla="*/ 298469 h 2001016"/>
                  <a:gd name="connsiteX25" fmla="*/ 949989 w 1139939"/>
                  <a:gd name="connsiteY25" fmla="*/ 225287 h 2001016"/>
                  <a:gd name="connsiteX26" fmla="*/ 1016804 w 1139939"/>
                  <a:gd name="connsiteY26" fmla="*/ 223135 h 2001016"/>
                  <a:gd name="connsiteX27" fmla="*/ 1128880 w 1139939"/>
                  <a:gd name="connsiteY27" fmla="*/ 423308 h 2001016"/>
                  <a:gd name="connsiteX28" fmla="*/ 1126725 w 1139939"/>
                  <a:gd name="connsiteY28" fmla="*/ 632091 h 2001016"/>
                  <a:gd name="connsiteX29" fmla="*/ 1016703 w 1139939"/>
                  <a:gd name="connsiteY29" fmla="*/ 823385 h 2001016"/>
                  <a:gd name="connsiteX30" fmla="*/ 953167 w 1139939"/>
                  <a:gd name="connsiteY30" fmla="*/ 866016 h 2001016"/>
                  <a:gd name="connsiteX31" fmla="*/ 826976 w 1139939"/>
                  <a:gd name="connsiteY31" fmla="*/ 866016 h 2001016"/>
                  <a:gd name="connsiteX32" fmla="*/ 827487 w 1139939"/>
                  <a:gd name="connsiteY32" fmla="*/ 862051 h 2001016"/>
                  <a:gd name="connsiteX33" fmla="*/ 821023 w 1139939"/>
                  <a:gd name="connsiteY33" fmla="*/ 834165 h 2001016"/>
                  <a:gd name="connsiteX34" fmla="*/ 734845 w 1139939"/>
                  <a:gd name="connsiteY34" fmla="*/ 551016 h 2001016"/>
                  <a:gd name="connsiteX35" fmla="*/ 661593 w 1139939"/>
                  <a:gd name="connsiteY35" fmla="*/ 460924 h 2001016"/>
                  <a:gd name="connsiteX36" fmla="*/ 621466 w 1139939"/>
                  <a:gd name="connsiteY36" fmla="*/ 446177 h 2001016"/>
                  <a:gd name="connsiteX37" fmla="*/ 586186 w 1139939"/>
                  <a:gd name="connsiteY37" fmla="*/ 471649 h 2001016"/>
                  <a:gd name="connsiteX38" fmla="*/ 525861 w 1139939"/>
                  <a:gd name="connsiteY38" fmla="*/ 602498 h 2001016"/>
                  <a:gd name="connsiteX39" fmla="*/ 497853 w 1139939"/>
                  <a:gd name="connsiteY39" fmla="*/ 859906 h 2001016"/>
                  <a:gd name="connsiteX40" fmla="*/ 498621 w 1139939"/>
                  <a:gd name="connsiteY40" fmla="*/ 866016 h 2001016"/>
                  <a:gd name="connsiteX41" fmla="*/ 442039 w 1139939"/>
                  <a:gd name="connsiteY41" fmla="*/ 866016 h 2001016"/>
                  <a:gd name="connsiteX42" fmla="*/ 443726 w 1139939"/>
                  <a:gd name="connsiteY42" fmla="*/ 834076 h 2001016"/>
                  <a:gd name="connsiteX43" fmla="*/ 482549 w 1139939"/>
                  <a:gd name="connsiteY43" fmla="*/ 563239 h 2001016"/>
                  <a:gd name="connsiteX44" fmla="*/ 560194 w 1139939"/>
                  <a:gd name="connsiteY44" fmla="*/ 449316 h 2001016"/>
                  <a:gd name="connsiteX45" fmla="*/ 696073 w 1139939"/>
                  <a:gd name="connsiteY45" fmla="*/ 429970 h 2001016"/>
                  <a:gd name="connsiteX46" fmla="*/ 780189 w 1139939"/>
                  <a:gd name="connsiteY46" fmla="*/ 513801 h 2001016"/>
                  <a:gd name="connsiteX47" fmla="*/ 851363 w 1139939"/>
                  <a:gd name="connsiteY47" fmla="*/ 698658 h 2001016"/>
                  <a:gd name="connsiteX48" fmla="*/ 883716 w 1139939"/>
                  <a:gd name="connsiteY48" fmla="*/ 844824 h 2001016"/>
                  <a:gd name="connsiteX49" fmla="*/ 913911 w 1139939"/>
                  <a:gd name="connsiteY49" fmla="*/ 862020 h 2001016"/>
                  <a:gd name="connsiteX50" fmla="*/ 1021752 w 1139939"/>
                  <a:gd name="connsiteY50" fmla="*/ 763143 h 2001016"/>
                  <a:gd name="connsiteX51" fmla="*/ 1043320 w 1139939"/>
                  <a:gd name="connsiteY51" fmla="*/ 350439 h 2001016"/>
                  <a:gd name="connsiteX52" fmla="*/ 1019595 w 1139939"/>
                  <a:gd name="connsiteY52" fmla="*/ 335392 h 2001016"/>
                  <a:gd name="connsiteX53" fmla="*/ 896657 w 1139939"/>
                  <a:gd name="connsiteY53" fmla="*/ 346140 h 2001016"/>
                  <a:gd name="connsiteX54" fmla="*/ 803914 w 1139939"/>
                  <a:gd name="connsiteY54" fmla="*/ 352588 h 2001016"/>
                  <a:gd name="connsiteX55" fmla="*/ 424315 w 1139939"/>
                  <a:gd name="connsiteY55" fmla="*/ 341841 h 2001016"/>
                  <a:gd name="connsiteX56" fmla="*/ 202163 w 1139939"/>
                  <a:gd name="connsiteY56" fmla="*/ 288103 h 2001016"/>
                  <a:gd name="connsiteX57" fmla="*/ 174125 w 1139939"/>
                  <a:gd name="connsiteY57" fmla="*/ 313897 h 2001016"/>
                  <a:gd name="connsiteX58" fmla="*/ 169811 w 1139939"/>
                  <a:gd name="connsiteY58" fmla="*/ 326794 h 2001016"/>
                  <a:gd name="connsiteX59" fmla="*/ 202163 w 1139939"/>
                  <a:gd name="connsiteY59" fmla="*/ 449316 h 2001016"/>
                  <a:gd name="connsiteX60" fmla="*/ 249613 w 1139939"/>
                  <a:gd name="connsiteY60" fmla="*/ 625575 h 2001016"/>
                  <a:gd name="connsiteX61" fmla="*/ 314317 w 1139939"/>
                  <a:gd name="connsiteY61" fmla="*/ 866319 h 2001016"/>
                  <a:gd name="connsiteX62" fmla="*/ 315355 w 1139939"/>
                  <a:gd name="connsiteY62" fmla="*/ 867008 h 2001016"/>
                  <a:gd name="connsiteX63" fmla="*/ 378242 w 1139939"/>
                  <a:gd name="connsiteY63" fmla="*/ 1103466 h 2001016"/>
                  <a:gd name="connsiteX64" fmla="*/ 376675 w 1139939"/>
                  <a:gd name="connsiteY64" fmla="*/ 1103466 h 2001016"/>
                  <a:gd name="connsiteX65" fmla="*/ 378704 w 1139939"/>
                  <a:gd name="connsiteY65" fmla="*/ 1105203 h 2001016"/>
                  <a:gd name="connsiteX66" fmla="*/ 384960 w 1139939"/>
                  <a:gd name="connsiteY66" fmla="*/ 1128723 h 2001016"/>
                  <a:gd name="connsiteX67" fmla="*/ 383141 w 1139939"/>
                  <a:gd name="connsiteY67" fmla="*/ 1131447 h 2001016"/>
                  <a:gd name="connsiteX68" fmla="*/ 386183 w 1139939"/>
                  <a:gd name="connsiteY68" fmla="*/ 1133323 h 2001016"/>
                  <a:gd name="connsiteX69" fmla="*/ 482379 w 1139939"/>
                  <a:gd name="connsiteY69" fmla="*/ 1495018 h 2001016"/>
                  <a:gd name="connsiteX70" fmla="*/ 482286 w 1139939"/>
                  <a:gd name="connsiteY70" fmla="*/ 1495202 h 2001016"/>
                  <a:gd name="connsiteX71" fmla="*/ 482466 w 1139939"/>
                  <a:gd name="connsiteY71" fmla="*/ 1495345 h 2001016"/>
                  <a:gd name="connsiteX72" fmla="*/ 503885 w 1139939"/>
                  <a:gd name="connsiteY72" fmla="*/ 1575883 h 2001016"/>
                  <a:gd name="connsiteX73" fmla="*/ 506184 w 1139939"/>
                  <a:gd name="connsiteY73" fmla="*/ 1574494 h 2001016"/>
                  <a:gd name="connsiteX74" fmla="*/ 510305 w 1139939"/>
                  <a:gd name="connsiteY74" fmla="*/ 1587756 h 2001016"/>
                  <a:gd name="connsiteX75" fmla="*/ 529703 w 1139939"/>
                  <a:gd name="connsiteY75" fmla="*/ 1594213 h 2001016"/>
                  <a:gd name="connsiteX76" fmla="*/ 643934 w 1139939"/>
                  <a:gd name="connsiteY76" fmla="*/ 1658785 h 2001016"/>
                  <a:gd name="connsiteX77" fmla="*/ 669798 w 1139939"/>
                  <a:gd name="connsiteY77" fmla="*/ 1725509 h 2001016"/>
                  <a:gd name="connsiteX78" fmla="*/ 715060 w 1139939"/>
                  <a:gd name="connsiteY78" fmla="*/ 1899853 h 2001016"/>
                  <a:gd name="connsiteX79" fmla="*/ 736613 w 1139939"/>
                  <a:gd name="connsiteY79" fmla="*/ 1983797 h 2001016"/>
                  <a:gd name="connsiteX80" fmla="*/ 723681 w 1139939"/>
                  <a:gd name="connsiteY80" fmla="*/ 2001016 h 2001016"/>
                  <a:gd name="connsiteX81" fmla="*/ 430558 w 1139939"/>
                  <a:gd name="connsiteY81" fmla="*/ 2001016 h 2001016"/>
                  <a:gd name="connsiteX82" fmla="*/ 411160 w 1139939"/>
                  <a:gd name="connsiteY82" fmla="*/ 1985949 h 2001016"/>
                  <a:gd name="connsiteX83" fmla="*/ 365899 w 1139939"/>
                  <a:gd name="connsiteY83" fmla="*/ 1818062 h 2001016"/>
                  <a:gd name="connsiteX84" fmla="*/ 355122 w 1139939"/>
                  <a:gd name="connsiteY84" fmla="*/ 1777167 h 2001016"/>
                  <a:gd name="connsiteX85" fmla="*/ 419782 w 1139939"/>
                  <a:gd name="connsiteY85" fmla="*/ 1624346 h 2001016"/>
                  <a:gd name="connsiteX86" fmla="*/ 430558 w 1139939"/>
                  <a:gd name="connsiteY86" fmla="*/ 1604975 h 2001016"/>
                  <a:gd name="connsiteX87" fmla="*/ 409005 w 1139939"/>
                  <a:gd name="connsiteY87" fmla="*/ 1527488 h 2001016"/>
                  <a:gd name="connsiteX88" fmla="*/ 402577 w 1139939"/>
                  <a:gd name="connsiteY88" fmla="*/ 1523637 h 2001016"/>
                  <a:gd name="connsiteX89" fmla="*/ 229690 w 1139939"/>
                  <a:gd name="connsiteY89" fmla="*/ 875312 h 2001016"/>
                  <a:gd name="connsiteX90" fmla="*/ 234424 w 1139939"/>
                  <a:gd name="connsiteY90" fmla="*/ 875312 h 2001016"/>
                  <a:gd name="connsiteX91" fmla="*/ 217182 w 1139939"/>
                  <a:gd name="connsiteY91" fmla="*/ 806435 h 2001016"/>
                  <a:gd name="connsiteX92" fmla="*/ 146057 w 1139939"/>
                  <a:gd name="connsiteY92" fmla="*/ 548147 h 2001016"/>
                  <a:gd name="connsiteX93" fmla="*/ 100795 w 1139939"/>
                  <a:gd name="connsiteY93" fmla="*/ 375955 h 2001016"/>
                  <a:gd name="connsiteX94" fmla="*/ 74931 w 1139939"/>
                  <a:gd name="connsiteY94" fmla="*/ 356584 h 2001016"/>
                  <a:gd name="connsiteX95" fmla="*/ 8116 w 1139939"/>
                  <a:gd name="connsiteY95" fmla="*/ 335060 h 2001016"/>
                  <a:gd name="connsiteX96" fmla="*/ 23204 w 1139939"/>
                  <a:gd name="connsiteY96" fmla="*/ 253268 h 2001016"/>
                  <a:gd name="connsiteX97" fmla="*/ 49067 w 1139939"/>
                  <a:gd name="connsiteY97" fmla="*/ 233897 h 2001016"/>
                  <a:gd name="connsiteX98" fmla="*/ 55533 w 1139939"/>
                  <a:gd name="connsiteY98" fmla="*/ 210220 h 2001016"/>
                  <a:gd name="connsiteX99" fmla="*/ 16738 w 1139939"/>
                  <a:gd name="connsiteY99" fmla="*/ 55248 h 2001016"/>
                  <a:gd name="connsiteX100" fmla="*/ 27514 w 1139939"/>
                  <a:gd name="connsiteY100" fmla="*/ 12200 h 2001016"/>
                  <a:gd name="connsiteX101" fmla="*/ 52570 w 1139939"/>
                  <a:gd name="connsiteY101" fmla="*/ 362 h 2001016"/>
                  <a:gd name="connsiteX0" fmla="*/ 224247 w 1139939"/>
                  <a:gd name="connsiteY0" fmla="*/ 895103 h 2001016"/>
                  <a:gd name="connsiteX1" fmla="*/ 219338 w 1139939"/>
                  <a:gd name="connsiteY1" fmla="*/ 875312 h 2001016"/>
                  <a:gd name="connsiteX2" fmla="*/ 229442 w 1139939"/>
                  <a:gd name="connsiteY2" fmla="*/ 875312 h 2001016"/>
                  <a:gd name="connsiteX3" fmla="*/ 224247 w 1139939"/>
                  <a:gd name="connsiteY3" fmla="*/ 895103 h 2001016"/>
                  <a:gd name="connsiteX4" fmla="*/ 94864 w 1139939"/>
                  <a:gd name="connsiteY4" fmla="*/ 240478 h 2001016"/>
                  <a:gd name="connsiteX5" fmla="*/ 71085 w 1139939"/>
                  <a:gd name="connsiteY5" fmla="*/ 255542 h 2001016"/>
                  <a:gd name="connsiteX6" fmla="*/ 58115 w 1139939"/>
                  <a:gd name="connsiteY6" fmla="*/ 298581 h 2001016"/>
                  <a:gd name="connsiteX7" fmla="*/ 101349 w 1139939"/>
                  <a:gd name="connsiteY7" fmla="*/ 324404 h 2001016"/>
                  <a:gd name="connsiteX8" fmla="*/ 153230 w 1139939"/>
                  <a:gd name="connsiteY8" fmla="*/ 281365 h 2001016"/>
                  <a:gd name="connsiteX9" fmla="*/ 148907 w 1139939"/>
                  <a:gd name="connsiteY9" fmla="*/ 261998 h 2001016"/>
                  <a:gd name="connsiteX10" fmla="*/ 94864 w 1139939"/>
                  <a:gd name="connsiteY10" fmla="*/ 240478 h 2001016"/>
                  <a:gd name="connsiteX11" fmla="*/ 52570 w 1139939"/>
                  <a:gd name="connsiteY11" fmla="*/ 362 h 2001016"/>
                  <a:gd name="connsiteX12" fmla="*/ 79242 w 1139939"/>
                  <a:gd name="connsiteY12" fmla="*/ 20809 h 2001016"/>
                  <a:gd name="connsiteX13" fmla="*/ 100795 w 1139939"/>
                  <a:gd name="connsiteY13" fmla="*/ 74619 h 2001016"/>
                  <a:gd name="connsiteX14" fmla="*/ 135280 w 1139939"/>
                  <a:gd name="connsiteY14" fmla="*/ 205916 h 2001016"/>
                  <a:gd name="connsiteX15" fmla="*/ 154678 w 1139939"/>
                  <a:gd name="connsiteY15" fmla="*/ 220982 h 2001016"/>
                  <a:gd name="connsiteX16" fmla="*/ 195629 w 1139939"/>
                  <a:gd name="connsiteY16" fmla="*/ 238202 h 2001016"/>
                  <a:gd name="connsiteX17" fmla="*/ 210716 w 1139939"/>
                  <a:gd name="connsiteY17" fmla="*/ 255421 h 2001016"/>
                  <a:gd name="connsiteX18" fmla="*/ 251667 w 1139939"/>
                  <a:gd name="connsiteY18" fmla="*/ 261878 h 2001016"/>
                  <a:gd name="connsiteX19" fmla="*/ 449956 w 1139939"/>
                  <a:gd name="connsiteY19" fmla="*/ 309231 h 2001016"/>
                  <a:gd name="connsiteX20" fmla="*/ 887485 w 1139939"/>
                  <a:gd name="connsiteY20" fmla="*/ 315688 h 2001016"/>
                  <a:gd name="connsiteX21" fmla="*/ 995251 w 1139939"/>
                  <a:gd name="connsiteY21" fmla="*/ 307078 h 2001016"/>
                  <a:gd name="connsiteX22" fmla="*/ 1012493 w 1139939"/>
                  <a:gd name="connsiteY22" fmla="*/ 304926 h 2001016"/>
                  <a:gd name="connsiteX23" fmla="*/ 1016804 w 1139939"/>
                  <a:gd name="connsiteY23" fmla="*/ 298469 h 2001016"/>
                  <a:gd name="connsiteX24" fmla="*/ 949989 w 1139939"/>
                  <a:gd name="connsiteY24" fmla="*/ 225287 h 2001016"/>
                  <a:gd name="connsiteX25" fmla="*/ 1016804 w 1139939"/>
                  <a:gd name="connsiteY25" fmla="*/ 223135 h 2001016"/>
                  <a:gd name="connsiteX26" fmla="*/ 1128880 w 1139939"/>
                  <a:gd name="connsiteY26" fmla="*/ 423308 h 2001016"/>
                  <a:gd name="connsiteX27" fmla="*/ 1126725 w 1139939"/>
                  <a:gd name="connsiteY27" fmla="*/ 632091 h 2001016"/>
                  <a:gd name="connsiteX28" fmla="*/ 1016703 w 1139939"/>
                  <a:gd name="connsiteY28" fmla="*/ 823385 h 2001016"/>
                  <a:gd name="connsiteX29" fmla="*/ 953167 w 1139939"/>
                  <a:gd name="connsiteY29" fmla="*/ 866016 h 2001016"/>
                  <a:gd name="connsiteX30" fmla="*/ 826976 w 1139939"/>
                  <a:gd name="connsiteY30" fmla="*/ 866016 h 2001016"/>
                  <a:gd name="connsiteX31" fmla="*/ 827487 w 1139939"/>
                  <a:gd name="connsiteY31" fmla="*/ 862051 h 2001016"/>
                  <a:gd name="connsiteX32" fmla="*/ 821023 w 1139939"/>
                  <a:gd name="connsiteY32" fmla="*/ 834165 h 2001016"/>
                  <a:gd name="connsiteX33" fmla="*/ 734845 w 1139939"/>
                  <a:gd name="connsiteY33" fmla="*/ 551016 h 2001016"/>
                  <a:gd name="connsiteX34" fmla="*/ 661593 w 1139939"/>
                  <a:gd name="connsiteY34" fmla="*/ 460924 h 2001016"/>
                  <a:gd name="connsiteX35" fmla="*/ 621466 w 1139939"/>
                  <a:gd name="connsiteY35" fmla="*/ 446177 h 2001016"/>
                  <a:gd name="connsiteX36" fmla="*/ 586186 w 1139939"/>
                  <a:gd name="connsiteY36" fmla="*/ 471649 h 2001016"/>
                  <a:gd name="connsiteX37" fmla="*/ 525861 w 1139939"/>
                  <a:gd name="connsiteY37" fmla="*/ 602498 h 2001016"/>
                  <a:gd name="connsiteX38" fmla="*/ 497853 w 1139939"/>
                  <a:gd name="connsiteY38" fmla="*/ 859906 h 2001016"/>
                  <a:gd name="connsiteX39" fmla="*/ 498621 w 1139939"/>
                  <a:gd name="connsiteY39" fmla="*/ 866016 h 2001016"/>
                  <a:gd name="connsiteX40" fmla="*/ 442039 w 1139939"/>
                  <a:gd name="connsiteY40" fmla="*/ 866016 h 2001016"/>
                  <a:gd name="connsiteX41" fmla="*/ 443726 w 1139939"/>
                  <a:gd name="connsiteY41" fmla="*/ 834076 h 2001016"/>
                  <a:gd name="connsiteX42" fmla="*/ 482549 w 1139939"/>
                  <a:gd name="connsiteY42" fmla="*/ 563239 h 2001016"/>
                  <a:gd name="connsiteX43" fmla="*/ 560194 w 1139939"/>
                  <a:gd name="connsiteY43" fmla="*/ 449316 h 2001016"/>
                  <a:gd name="connsiteX44" fmla="*/ 696073 w 1139939"/>
                  <a:gd name="connsiteY44" fmla="*/ 429970 h 2001016"/>
                  <a:gd name="connsiteX45" fmla="*/ 780189 w 1139939"/>
                  <a:gd name="connsiteY45" fmla="*/ 513801 h 2001016"/>
                  <a:gd name="connsiteX46" fmla="*/ 851363 w 1139939"/>
                  <a:gd name="connsiteY46" fmla="*/ 698658 h 2001016"/>
                  <a:gd name="connsiteX47" fmla="*/ 883716 w 1139939"/>
                  <a:gd name="connsiteY47" fmla="*/ 844824 h 2001016"/>
                  <a:gd name="connsiteX48" fmla="*/ 913911 w 1139939"/>
                  <a:gd name="connsiteY48" fmla="*/ 862020 h 2001016"/>
                  <a:gd name="connsiteX49" fmla="*/ 1021752 w 1139939"/>
                  <a:gd name="connsiteY49" fmla="*/ 763143 h 2001016"/>
                  <a:gd name="connsiteX50" fmla="*/ 1043320 w 1139939"/>
                  <a:gd name="connsiteY50" fmla="*/ 350439 h 2001016"/>
                  <a:gd name="connsiteX51" fmla="*/ 1019595 w 1139939"/>
                  <a:gd name="connsiteY51" fmla="*/ 335392 h 2001016"/>
                  <a:gd name="connsiteX52" fmla="*/ 896657 w 1139939"/>
                  <a:gd name="connsiteY52" fmla="*/ 346140 h 2001016"/>
                  <a:gd name="connsiteX53" fmla="*/ 803914 w 1139939"/>
                  <a:gd name="connsiteY53" fmla="*/ 352588 h 2001016"/>
                  <a:gd name="connsiteX54" fmla="*/ 424315 w 1139939"/>
                  <a:gd name="connsiteY54" fmla="*/ 341841 h 2001016"/>
                  <a:gd name="connsiteX55" fmla="*/ 202163 w 1139939"/>
                  <a:gd name="connsiteY55" fmla="*/ 288103 h 2001016"/>
                  <a:gd name="connsiteX56" fmla="*/ 174125 w 1139939"/>
                  <a:gd name="connsiteY56" fmla="*/ 313897 h 2001016"/>
                  <a:gd name="connsiteX57" fmla="*/ 169811 w 1139939"/>
                  <a:gd name="connsiteY57" fmla="*/ 326794 h 2001016"/>
                  <a:gd name="connsiteX58" fmla="*/ 202163 w 1139939"/>
                  <a:gd name="connsiteY58" fmla="*/ 449316 h 2001016"/>
                  <a:gd name="connsiteX59" fmla="*/ 249613 w 1139939"/>
                  <a:gd name="connsiteY59" fmla="*/ 625575 h 2001016"/>
                  <a:gd name="connsiteX60" fmla="*/ 314317 w 1139939"/>
                  <a:gd name="connsiteY60" fmla="*/ 866319 h 2001016"/>
                  <a:gd name="connsiteX61" fmla="*/ 315355 w 1139939"/>
                  <a:gd name="connsiteY61" fmla="*/ 867008 h 2001016"/>
                  <a:gd name="connsiteX62" fmla="*/ 378242 w 1139939"/>
                  <a:gd name="connsiteY62" fmla="*/ 1103466 h 2001016"/>
                  <a:gd name="connsiteX63" fmla="*/ 376675 w 1139939"/>
                  <a:gd name="connsiteY63" fmla="*/ 1103466 h 2001016"/>
                  <a:gd name="connsiteX64" fmla="*/ 378704 w 1139939"/>
                  <a:gd name="connsiteY64" fmla="*/ 1105203 h 2001016"/>
                  <a:gd name="connsiteX65" fmla="*/ 384960 w 1139939"/>
                  <a:gd name="connsiteY65" fmla="*/ 1128723 h 2001016"/>
                  <a:gd name="connsiteX66" fmla="*/ 383141 w 1139939"/>
                  <a:gd name="connsiteY66" fmla="*/ 1131447 h 2001016"/>
                  <a:gd name="connsiteX67" fmla="*/ 386183 w 1139939"/>
                  <a:gd name="connsiteY67" fmla="*/ 1133323 h 2001016"/>
                  <a:gd name="connsiteX68" fmla="*/ 482379 w 1139939"/>
                  <a:gd name="connsiteY68" fmla="*/ 1495018 h 2001016"/>
                  <a:gd name="connsiteX69" fmla="*/ 482286 w 1139939"/>
                  <a:gd name="connsiteY69" fmla="*/ 1495202 h 2001016"/>
                  <a:gd name="connsiteX70" fmla="*/ 482466 w 1139939"/>
                  <a:gd name="connsiteY70" fmla="*/ 1495345 h 2001016"/>
                  <a:gd name="connsiteX71" fmla="*/ 503885 w 1139939"/>
                  <a:gd name="connsiteY71" fmla="*/ 1575883 h 2001016"/>
                  <a:gd name="connsiteX72" fmla="*/ 506184 w 1139939"/>
                  <a:gd name="connsiteY72" fmla="*/ 1574494 h 2001016"/>
                  <a:gd name="connsiteX73" fmla="*/ 510305 w 1139939"/>
                  <a:gd name="connsiteY73" fmla="*/ 1587756 h 2001016"/>
                  <a:gd name="connsiteX74" fmla="*/ 529703 w 1139939"/>
                  <a:gd name="connsiteY74" fmla="*/ 1594213 h 2001016"/>
                  <a:gd name="connsiteX75" fmla="*/ 643934 w 1139939"/>
                  <a:gd name="connsiteY75" fmla="*/ 1658785 h 2001016"/>
                  <a:gd name="connsiteX76" fmla="*/ 669798 w 1139939"/>
                  <a:gd name="connsiteY76" fmla="*/ 1725509 h 2001016"/>
                  <a:gd name="connsiteX77" fmla="*/ 715060 w 1139939"/>
                  <a:gd name="connsiteY77" fmla="*/ 1899853 h 2001016"/>
                  <a:gd name="connsiteX78" fmla="*/ 736613 w 1139939"/>
                  <a:gd name="connsiteY78" fmla="*/ 1983797 h 2001016"/>
                  <a:gd name="connsiteX79" fmla="*/ 723681 w 1139939"/>
                  <a:gd name="connsiteY79" fmla="*/ 2001016 h 2001016"/>
                  <a:gd name="connsiteX80" fmla="*/ 430558 w 1139939"/>
                  <a:gd name="connsiteY80" fmla="*/ 2001016 h 2001016"/>
                  <a:gd name="connsiteX81" fmla="*/ 411160 w 1139939"/>
                  <a:gd name="connsiteY81" fmla="*/ 1985949 h 2001016"/>
                  <a:gd name="connsiteX82" fmla="*/ 365899 w 1139939"/>
                  <a:gd name="connsiteY82" fmla="*/ 1818062 h 2001016"/>
                  <a:gd name="connsiteX83" fmla="*/ 355122 w 1139939"/>
                  <a:gd name="connsiteY83" fmla="*/ 1777167 h 2001016"/>
                  <a:gd name="connsiteX84" fmla="*/ 419782 w 1139939"/>
                  <a:gd name="connsiteY84" fmla="*/ 1624346 h 2001016"/>
                  <a:gd name="connsiteX85" fmla="*/ 430558 w 1139939"/>
                  <a:gd name="connsiteY85" fmla="*/ 1604975 h 2001016"/>
                  <a:gd name="connsiteX86" fmla="*/ 409005 w 1139939"/>
                  <a:gd name="connsiteY86" fmla="*/ 1527488 h 2001016"/>
                  <a:gd name="connsiteX87" fmla="*/ 402577 w 1139939"/>
                  <a:gd name="connsiteY87" fmla="*/ 1523637 h 2001016"/>
                  <a:gd name="connsiteX88" fmla="*/ 229690 w 1139939"/>
                  <a:gd name="connsiteY88" fmla="*/ 875312 h 2001016"/>
                  <a:gd name="connsiteX89" fmla="*/ 234424 w 1139939"/>
                  <a:gd name="connsiteY89" fmla="*/ 875312 h 2001016"/>
                  <a:gd name="connsiteX90" fmla="*/ 217182 w 1139939"/>
                  <a:gd name="connsiteY90" fmla="*/ 806435 h 2001016"/>
                  <a:gd name="connsiteX91" fmla="*/ 146057 w 1139939"/>
                  <a:gd name="connsiteY91" fmla="*/ 548147 h 2001016"/>
                  <a:gd name="connsiteX92" fmla="*/ 100795 w 1139939"/>
                  <a:gd name="connsiteY92" fmla="*/ 375955 h 2001016"/>
                  <a:gd name="connsiteX93" fmla="*/ 74931 w 1139939"/>
                  <a:gd name="connsiteY93" fmla="*/ 356584 h 2001016"/>
                  <a:gd name="connsiteX94" fmla="*/ 8116 w 1139939"/>
                  <a:gd name="connsiteY94" fmla="*/ 335060 h 2001016"/>
                  <a:gd name="connsiteX95" fmla="*/ 23204 w 1139939"/>
                  <a:gd name="connsiteY95" fmla="*/ 253268 h 2001016"/>
                  <a:gd name="connsiteX96" fmla="*/ 49067 w 1139939"/>
                  <a:gd name="connsiteY96" fmla="*/ 233897 h 2001016"/>
                  <a:gd name="connsiteX97" fmla="*/ 55533 w 1139939"/>
                  <a:gd name="connsiteY97" fmla="*/ 210220 h 2001016"/>
                  <a:gd name="connsiteX98" fmla="*/ 16738 w 1139939"/>
                  <a:gd name="connsiteY98" fmla="*/ 55248 h 2001016"/>
                  <a:gd name="connsiteX99" fmla="*/ 27514 w 1139939"/>
                  <a:gd name="connsiteY99" fmla="*/ 12200 h 2001016"/>
                  <a:gd name="connsiteX100" fmla="*/ 52570 w 1139939"/>
                  <a:gd name="connsiteY100" fmla="*/ 362 h 2001016"/>
                  <a:gd name="connsiteX0" fmla="*/ 229442 w 1139939"/>
                  <a:gd name="connsiteY0" fmla="*/ 875312 h 2001016"/>
                  <a:gd name="connsiteX1" fmla="*/ 219338 w 1139939"/>
                  <a:gd name="connsiteY1" fmla="*/ 875312 h 2001016"/>
                  <a:gd name="connsiteX2" fmla="*/ 229442 w 1139939"/>
                  <a:gd name="connsiteY2" fmla="*/ 875312 h 2001016"/>
                  <a:gd name="connsiteX3" fmla="*/ 94864 w 1139939"/>
                  <a:gd name="connsiteY3" fmla="*/ 240478 h 2001016"/>
                  <a:gd name="connsiteX4" fmla="*/ 71085 w 1139939"/>
                  <a:gd name="connsiteY4" fmla="*/ 255542 h 2001016"/>
                  <a:gd name="connsiteX5" fmla="*/ 58115 w 1139939"/>
                  <a:gd name="connsiteY5" fmla="*/ 298581 h 2001016"/>
                  <a:gd name="connsiteX6" fmla="*/ 101349 w 1139939"/>
                  <a:gd name="connsiteY6" fmla="*/ 324404 h 2001016"/>
                  <a:gd name="connsiteX7" fmla="*/ 153230 w 1139939"/>
                  <a:gd name="connsiteY7" fmla="*/ 281365 h 2001016"/>
                  <a:gd name="connsiteX8" fmla="*/ 148907 w 1139939"/>
                  <a:gd name="connsiteY8" fmla="*/ 261998 h 2001016"/>
                  <a:gd name="connsiteX9" fmla="*/ 94864 w 1139939"/>
                  <a:gd name="connsiteY9" fmla="*/ 240478 h 2001016"/>
                  <a:gd name="connsiteX10" fmla="*/ 52570 w 1139939"/>
                  <a:gd name="connsiteY10" fmla="*/ 362 h 2001016"/>
                  <a:gd name="connsiteX11" fmla="*/ 79242 w 1139939"/>
                  <a:gd name="connsiteY11" fmla="*/ 20809 h 2001016"/>
                  <a:gd name="connsiteX12" fmla="*/ 100795 w 1139939"/>
                  <a:gd name="connsiteY12" fmla="*/ 74619 h 2001016"/>
                  <a:gd name="connsiteX13" fmla="*/ 135280 w 1139939"/>
                  <a:gd name="connsiteY13" fmla="*/ 205916 h 2001016"/>
                  <a:gd name="connsiteX14" fmla="*/ 154678 w 1139939"/>
                  <a:gd name="connsiteY14" fmla="*/ 220982 h 2001016"/>
                  <a:gd name="connsiteX15" fmla="*/ 195629 w 1139939"/>
                  <a:gd name="connsiteY15" fmla="*/ 238202 h 2001016"/>
                  <a:gd name="connsiteX16" fmla="*/ 210716 w 1139939"/>
                  <a:gd name="connsiteY16" fmla="*/ 255421 h 2001016"/>
                  <a:gd name="connsiteX17" fmla="*/ 251667 w 1139939"/>
                  <a:gd name="connsiteY17" fmla="*/ 261878 h 2001016"/>
                  <a:gd name="connsiteX18" fmla="*/ 449956 w 1139939"/>
                  <a:gd name="connsiteY18" fmla="*/ 309231 h 2001016"/>
                  <a:gd name="connsiteX19" fmla="*/ 887485 w 1139939"/>
                  <a:gd name="connsiteY19" fmla="*/ 315688 h 2001016"/>
                  <a:gd name="connsiteX20" fmla="*/ 995251 w 1139939"/>
                  <a:gd name="connsiteY20" fmla="*/ 307078 h 2001016"/>
                  <a:gd name="connsiteX21" fmla="*/ 1012493 w 1139939"/>
                  <a:gd name="connsiteY21" fmla="*/ 304926 h 2001016"/>
                  <a:gd name="connsiteX22" fmla="*/ 1016804 w 1139939"/>
                  <a:gd name="connsiteY22" fmla="*/ 298469 h 2001016"/>
                  <a:gd name="connsiteX23" fmla="*/ 949989 w 1139939"/>
                  <a:gd name="connsiteY23" fmla="*/ 225287 h 2001016"/>
                  <a:gd name="connsiteX24" fmla="*/ 1016804 w 1139939"/>
                  <a:gd name="connsiteY24" fmla="*/ 223135 h 2001016"/>
                  <a:gd name="connsiteX25" fmla="*/ 1128880 w 1139939"/>
                  <a:gd name="connsiteY25" fmla="*/ 423308 h 2001016"/>
                  <a:gd name="connsiteX26" fmla="*/ 1126725 w 1139939"/>
                  <a:gd name="connsiteY26" fmla="*/ 632091 h 2001016"/>
                  <a:gd name="connsiteX27" fmla="*/ 1016703 w 1139939"/>
                  <a:gd name="connsiteY27" fmla="*/ 823385 h 2001016"/>
                  <a:gd name="connsiteX28" fmla="*/ 953167 w 1139939"/>
                  <a:gd name="connsiteY28" fmla="*/ 866016 h 2001016"/>
                  <a:gd name="connsiteX29" fmla="*/ 826976 w 1139939"/>
                  <a:gd name="connsiteY29" fmla="*/ 866016 h 2001016"/>
                  <a:gd name="connsiteX30" fmla="*/ 827487 w 1139939"/>
                  <a:gd name="connsiteY30" fmla="*/ 862051 h 2001016"/>
                  <a:gd name="connsiteX31" fmla="*/ 821023 w 1139939"/>
                  <a:gd name="connsiteY31" fmla="*/ 834165 h 2001016"/>
                  <a:gd name="connsiteX32" fmla="*/ 734845 w 1139939"/>
                  <a:gd name="connsiteY32" fmla="*/ 551016 h 2001016"/>
                  <a:gd name="connsiteX33" fmla="*/ 661593 w 1139939"/>
                  <a:gd name="connsiteY33" fmla="*/ 460924 h 2001016"/>
                  <a:gd name="connsiteX34" fmla="*/ 621466 w 1139939"/>
                  <a:gd name="connsiteY34" fmla="*/ 446177 h 2001016"/>
                  <a:gd name="connsiteX35" fmla="*/ 586186 w 1139939"/>
                  <a:gd name="connsiteY35" fmla="*/ 471649 h 2001016"/>
                  <a:gd name="connsiteX36" fmla="*/ 525861 w 1139939"/>
                  <a:gd name="connsiteY36" fmla="*/ 602498 h 2001016"/>
                  <a:gd name="connsiteX37" fmla="*/ 497853 w 1139939"/>
                  <a:gd name="connsiteY37" fmla="*/ 859906 h 2001016"/>
                  <a:gd name="connsiteX38" fmla="*/ 498621 w 1139939"/>
                  <a:gd name="connsiteY38" fmla="*/ 866016 h 2001016"/>
                  <a:gd name="connsiteX39" fmla="*/ 442039 w 1139939"/>
                  <a:gd name="connsiteY39" fmla="*/ 866016 h 2001016"/>
                  <a:gd name="connsiteX40" fmla="*/ 443726 w 1139939"/>
                  <a:gd name="connsiteY40" fmla="*/ 834076 h 2001016"/>
                  <a:gd name="connsiteX41" fmla="*/ 482549 w 1139939"/>
                  <a:gd name="connsiteY41" fmla="*/ 563239 h 2001016"/>
                  <a:gd name="connsiteX42" fmla="*/ 560194 w 1139939"/>
                  <a:gd name="connsiteY42" fmla="*/ 449316 h 2001016"/>
                  <a:gd name="connsiteX43" fmla="*/ 696073 w 1139939"/>
                  <a:gd name="connsiteY43" fmla="*/ 429970 h 2001016"/>
                  <a:gd name="connsiteX44" fmla="*/ 780189 w 1139939"/>
                  <a:gd name="connsiteY44" fmla="*/ 513801 h 2001016"/>
                  <a:gd name="connsiteX45" fmla="*/ 851363 w 1139939"/>
                  <a:gd name="connsiteY45" fmla="*/ 698658 h 2001016"/>
                  <a:gd name="connsiteX46" fmla="*/ 883716 w 1139939"/>
                  <a:gd name="connsiteY46" fmla="*/ 844824 h 2001016"/>
                  <a:gd name="connsiteX47" fmla="*/ 913911 w 1139939"/>
                  <a:gd name="connsiteY47" fmla="*/ 862020 h 2001016"/>
                  <a:gd name="connsiteX48" fmla="*/ 1021752 w 1139939"/>
                  <a:gd name="connsiteY48" fmla="*/ 763143 h 2001016"/>
                  <a:gd name="connsiteX49" fmla="*/ 1043320 w 1139939"/>
                  <a:gd name="connsiteY49" fmla="*/ 350439 h 2001016"/>
                  <a:gd name="connsiteX50" fmla="*/ 1019595 w 1139939"/>
                  <a:gd name="connsiteY50" fmla="*/ 335392 h 2001016"/>
                  <a:gd name="connsiteX51" fmla="*/ 896657 w 1139939"/>
                  <a:gd name="connsiteY51" fmla="*/ 346140 h 2001016"/>
                  <a:gd name="connsiteX52" fmla="*/ 803914 w 1139939"/>
                  <a:gd name="connsiteY52" fmla="*/ 352588 h 2001016"/>
                  <a:gd name="connsiteX53" fmla="*/ 424315 w 1139939"/>
                  <a:gd name="connsiteY53" fmla="*/ 341841 h 2001016"/>
                  <a:gd name="connsiteX54" fmla="*/ 202163 w 1139939"/>
                  <a:gd name="connsiteY54" fmla="*/ 288103 h 2001016"/>
                  <a:gd name="connsiteX55" fmla="*/ 174125 w 1139939"/>
                  <a:gd name="connsiteY55" fmla="*/ 313897 h 2001016"/>
                  <a:gd name="connsiteX56" fmla="*/ 169811 w 1139939"/>
                  <a:gd name="connsiteY56" fmla="*/ 326794 h 2001016"/>
                  <a:gd name="connsiteX57" fmla="*/ 202163 w 1139939"/>
                  <a:gd name="connsiteY57" fmla="*/ 449316 h 2001016"/>
                  <a:gd name="connsiteX58" fmla="*/ 249613 w 1139939"/>
                  <a:gd name="connsiteY58" fmla="*/ 625575 h 2001016"/>
                  <a:gd name="connsiteX59" fmla="*/ 314317 w 1139939"/>
                  <a:gd name="connsiteY59" fmla="*/ 866319 h 2001016"/>
                  <a:gd name="connsiteX60" fmla="*/ 315355 w 1139939"/>
                  <a:gd name="connsiteY60" fmla="*/ 867008 h 2001016"/>
                  <a:gd name="connsiteX61" fmla="*/ 378242 w 1139939"/>
                  <a:gd name="connsiteY61" fmla="*/ 1103466 h 2001016"/>
                  <a:gd name="connsiteX62" fmla="*/ 376675 w 1139939"/>
                  <a:gd name="connsiteY62" fmla="*/ 1103466 h 2001016"/>
                  <a:gd name="connsiteX63" fmla="*/ 378704 w 1139939"/>
                  <a:gd name="connsiteY63" fmla="*/ 1105203 h 2001016"/>
                  <a:gd name="connsiteX64" fmla="*/ 384960 w 1139939"/>
                  <a:gd name="connsiteY64" fmla="*/ 1128723 h 2001016"/>
                  <a:gd name="connsiteX65" fmla="*/ 383141 w 1139939"/>
                  <a:gd name="connsiteY65" fmla="*/ 1131447 h 2001016"/>
                  <a:gd name="connsiteX66" fmla="*/ 386183 w 1139939"/>
                  <a:gd name="connsiteY66" fmla="*/ 1133323 h 2001016"/>
                  <a:gd name="connsiteX67" fmla="*/ 482379 w 1139939"/>
                  <a:gd name="connsiteY67" fmla="*/ 1495018 h 2001016"/>
                  <a:gd name="connsiteX68" fmla="*/ 482286 w 1139939"/>
                  <a:gd name="connsiteY68" fmla="*/ 1495202 h 2001016"/>
                  <a:gd name="connsiteX69" fmla="*/ 482466 w 1139939"/>
                  <a:gd name="connsiteY69" fmla="*/ 1495345 h 2001016"/>
                  <a:gd name="connsiteX70" fmla="*/ 503885 w 1139939"/>
                  <a:gd name="connsiteY70" fmla="*/ 1575883 h 2001016"/>
                  <a:gd name="connsiteX71" fmla="*/ 506184 w 1139939"/>
                  <a:gd name="connsiteY71" fmla="*/ 1574494 h 2001016"/>
                  <a:gd name="connsiteX72" fmla="*/ 510305 w 1139939"/>
                  <a:gd name="connsiteY72" fmla="*/ 1587756 h 2001016"/>
                  <a:gd name="connsiteX73" fmla="*/ 529703 w 1139939"/>
                  <a:gd name="connsiteY73" fmla="*/ 1594213 h 2001016"/>
                  <a:gd name="connsiteX74" fmla="*/ 643934 w 1139939"/>
                  <a:gd name="connsiteY74" fmla="*/ 1658785 h 2001016"/>
                  <a:gd name="connsiteX75" fmla="*/ 669798 w 1139939"/>
                  <a:gd name="connsiteY75" fmla="*/ 1725509 h 2001016"/>
                  <a:gd name="connsiteX76" fmla="*/ 715060 w 1139939"/>
                  <a:gd name="connsiteY76" fmla="*/ 1899853 h 2001016"/>
                  <a:gd name="connsiteX77" fmla="*/ 736613 w 1139939"/>
                  <a:gd name="connsiteY77" fmla="*/ 1983797 h 2001016"/>
                  <a:gd name="connsiteX78" fmla="*/ 723681 w 1139939"/>
                  <a:gd name="connsiteY78" fmla="*/ 2001016 h 2001016"/>
                  <a:gd name="connsiteX79" fmla="*/ 430558 w 1139939"/>
                  <a:gd name="connsiteY79" fmla="*/ 2001016 h 2001016"/>
                  <a:gd name="connsiteX80" fmla="*/ 411160 w 1139939"/>
                  <a:gd name="connsiteY80" fmla="*/ 1985949 h 2001016"/>
                  <a:gd name="connsiteX81" fmla="*/ 365899 w 1139939"/>
                  <a:gd name="connsiteY81" fmla="*/ 1818062 h 2001016"/>
                  <a:gd name="connsiteX82" fmla="*/ 355122 w 1139939"/>
                  <a:gd name="connsiteY82" fmla="*/ 1777167 h 2001016"/>
                  <a:gd name="connsiteX83" fmla="*/ 419782 w 1139939"/>
                  <a:gd name="connsiteY83" fmla="*/ 1624346 h 2001016"/>
                  <a:gd name="connsiteX84" fmla="*/ 430558 w 1139939"/>
                  <a:gd name="connsiteY84" fmla="*/ 1604975 h 2001016"/>
                  <a:gd name="connsiteX85" fmla="*/ 409005 w 1139939"/>
                  <a:gd name="connsiteY85" fmla="*/ 1527488 h 2001016"/>
                  <a:gd name="connsiteX86" fmla="*/ 402577 w 1139939"/>
                  <a:gd name="connsiteY86" fmla="*/ 1523637 h 2001016"/>
                  <a:gd name="connsiteX87" fmla="*/ 229690 w 1139939"/>
                  <a:gd name="connsiteY87" fmla="*/ 875312 h 2001016"/>
                  <a:gd name="connsiteX88" fmla="*/ 234424 w 1139939"/>
                  <a:gd name="connsiteY88" fmla="*/ 875312 h 2001016"/>
                  <a:gd name="connsiteX89" fmla="*/ 217182 w 1139939"/>
                  <a:gd name="connsiteY89" fmla="*/ 806435 h 2001016"/>
                  <a:gd name="connsiteX90" fmla="*/ 146057 w 1139939"/>
                  <a:gd name="connsiteY90" fmla="*/ 548147 h 2001016"/>
                  <a:gd name="connsiteX91" fmla="*/ 100795 w 1139939"/>
                  <a:gd name="connsiteY91" fmla="*/ 375955 h 2001016"/>
                  <a:gd name="connsiteX92" fmla="*/ 74931 w 1139939"/>
                  <a:gd name="connsiteY92" fmla="*/ 356584 h 2001016"/>
                  <a:gd name="connsiteX93" fmla="*/ 8116 w 1139939"/>
                  <a:gd name="connsiteY93" fmla="*/ 335060 h 2001016"/>
                  <a:gd name="connsiteX94" fmla="*/ 23204 w 1139939"/>
                  <a:gd name="connsiteY94" fmla="*/ 253268 h 2001016"/>
                  <a:gd name="connsiteX95" fmla="*/ 49067 w 1139939"/>
                  <a:gd name="connsiteY95" fmla="*/ 233897 h 2001016"/>
                  <a:gd name="connsiteX96" fmla="*/ 55533 w 1139939"/>
                  <a:gd name="connsiteY96" fmla="*/ 210220 h 2001016"/>
                  <a:gd name="connsiteX97" fmla="*/ 16738 w 1139939"/>
                  <a:gd name="connsiteY97" fmla="*/ 55248 h 2001016"/>
                  <a:gd name="connsiteX98" fmla="*/ 27514 w 1139939"/>
                  <a:gd name="connsiteY98" fmla="*/ 12200 h 2001016"/>
                  <a:gd name="connsiteX99" fmla="*/ 52570 w 1139939"/>
                  <a:gd name="connsiteY99" fmla="*/ 362 h 2001016"/>
                  <a:gd name="connsiteX0" fmla="*/ 94864 w 1139939"/>
                  <a:gd name="connsiteY0" fmla="*/ 240478 h 2001016"/>
                  <a:gd name="connsiteX1" fmla="*/ 71085 w 1139939"/>
                  <a:gd name="connsiteY1" fmla="*/ 255542 h 2001016"/>
                  <a:gd name="connsiteX2" fmla="*/ 58115 w 1139939"/>
                  <a:gd name="connsiteY2" fmla="*/ 298581 h 2001016"/>
                  <a:gd name="connsiteX3" fmla="*/ 101349 w 1139939"/>
                  <a:gd name="connsiteY3" fmla="*/ 324404 h 2001016"/>
                  <a:gd name="connsiteX4" fmla="*/ 153230 w 1139939"/>
                  <a:gd name="connsiteY4" fmla="*/ 281365 h 2001016"/>
                  <a:gd name="connsiteX5" fmla="*/ 148907 w 1139939"/>
                  <a:gd name="connsiteY5" fmla="*/ 261998 h 2001016"/>
                  <a:gd name="connsiteX6" fmla="*/ 94864 w 1139939"/>
                  <a:gd name="connsiteY6" fmla="*/ 240478 h 2001016"/>
                  <a:gd name="connsiteX7" fmla="*/ 52570 w 1139939"/>
                  <a:gd name="connsiteY7" fmla="*/ 362 h 2001016"/>
                  <a:gd name="connsiteX8" fmla="*/ 79242 w 1139939"/>
                  <a:gd name="connsiteY8" fmla="*/ 20809 h 2001016"/>
                  <a:gd name="connsiteX9" fmla="*/ 100795 w 1139939"/>
                  <a:gd name="connsiteY9" fmla="*/ 74619 h 2001016"/>
                  <a:gd name="connsiteX10" fmla="*/ 135280 w 1139939"/>
                  <a:gd name="connsiteY10" fmla="*/ 205916 h 2001016"/>
                  <a:gd name="connsiteX11" fmla="*/ 154678 w 1139939"/>
                  <a:gd name="connsiteY11" fmla="*/ 220982 h 2001016"/>
                  <a:gd name="connsiteX12" fmla="*/ 195629 w 1139939"/>
                  <a:gd name="connsiteY12" fmla="*/ 238202 h 2001016"/>
                  <a:gd name="connsiteX13" fmla="*/ 210716 w 1139939"/>
                  <a:gd name="connsiteY13" fmla="*/ 255421 h 2001016"/>
                  <a:gd name="connsiteX14" fmla="*/ 251667 w 1139939"/>
                  <a:gd name="connsiteY14" fmla="*/ 261878 h 2001016"/>
                  <a:gd name="connsiteX15" fmla="*/ 449956 w 1139939"/>
                  <a:gd name="connsiteY15" fmla="*/ 309231 h 2001016"/>
                  <a:gd name="connsiteX16" fmla="*/ 887485 w 1139939"/>
                  <a:gd name="connsiteY16" fmla="*/ 315688 h 2001016"/>
                  <a:gd name="connsiteX17" fmla="*/ 995251 w 1139939"/>
                  <a:gd name="connsiteY17" fmla="*/ 307078 h 2001016"/>
                  <a:gd name="connsiteX18" fmla="*/ 1012493 w 1139939"/>
                  <a:gd name="connsiteY18" fmla="*/ 304926 h 2001016"/>
                  <a:gd name="connsiteX19" fmla="*/ 1016804 w 1139939"/>
                  <a:gd name="connsiteY19" fmla="*/ 298469 h 2001016"/>
                  <a:gd name="connsiteX20" fmla="*/ 949989 w 1139939"/>
                  <a:gd name="connsiteY20" fmla="*/ 225287 h 2001016"/>
                  <a:gd name="connsiteX21" fmla="*/ 1016804 w 1139939"/>
                  <a:gd name="connsiteY21" fmla="*/ 223135 h 2001016"/>
                  <a:gd name="connsiteX22" fmla="*/ 1128880 w 1139939"/>
                  <a:gd name="connsiteY22" fmla="*/ 423308 h 2001016"/>
                  <a:gd name="connsiteX23" fmla="*/ 1126725 w 1139939"/>
                  <a:gd name="connsiteY23" fmla="*/ 632091 h 2001016"/>
                  <a:gd name="connsiteX24" fmla="*/ 1016703 w 1139939"/>
                  <a:gd name="connsiteY24" fmla="*/ 823385 h 2001016"/>
                  <a:gd name="connsiteX25" fmla="*/ 953167 w 1139939"/>
                  <a:gd name="connsiteY25" fmla="*/ 866016 h 2001016"/>
                  <a:gd name="connsiteX26" fmla="*/ 826976 w 1139939"/>
                  <a:gd name="connsiteY26" fmla="*/ 866016 h 2001016"/>
                  <a:gd name="connsiteX27" fmla="*/ 827487 w 1139939"/>
                  <a:gd name="connsiteY27" fmla="*/ 862051 h 2001016"/>
                  <a:gd name="connsiteX28" fmla="*/ 821023 w 1139939"/>
                  <a:gd name="connsiteY28" fmla="*/ 834165 h 2001016"/>
                  <a:gd name="connsiteX29" fmla="*/ 734845 w 1139939"/>
                  <a:gd name="connsiteY29" fmla="*/ 551016 h 2001016"/>
                  <a:gd name="connsiteX30" fmla="*/ 661593 w 1139939"/>
                  <a:gd name="connsiteY30" fmla="*/ 460924 h 2001016"/>
                  <a:gd name="connsiteX31" fmla="*/ 621466 w 1139939"/>
                  <a:gd name="connsiteY31" fmla="*/ 446177 h 2001016"/>
                  <a:gd name="connsiteX32" fmla="*/ 586186 w 1139939"/>
                  <a:gd name="connsiteY32" fmla="*/ 471649 h 2001016"/>
                  <a:gd name="connsiteX33" fmla="*/ 525861 w 1139939"/>
                  <a:gd name="connsiteY33" fmla="*/ 602498 h 2001016"/>
                  <a:gd name="connsiteX34" fmla="*/ 497853 w 1139939"/>
                  <a:gd name="connsiteY34" fmla="*/ 859906 h 2001016"/>
                  <a:gd name="connsiteX35" fmla="*/ 498621 w 1139939"/>
                  <a:gd name="connsiteY35" fmla="*/ 866016 h 2001016"/>
                  <a:gd name="connsiteX36" fmla="*/ 442039 w 1139939"/>
                  <a:gd name="connsiteY36" fmla="*/ 866016 h 2001016"/>
                  <a:gd name="connsiteX37" fmla="*/ 443726 w 1139939"/>
                  <a:gd name="connsiteY37" fmla="*/ 834076 h 2001016"/>
                  <a:gd name="connsiteX38" fmla="*/ 482549 w 1139939"/>
                  <a:gd name="connsiteY38" fmla="*/ 563239 h 2001016"/>
                  <a:gd name="connsiteX39" fmla="*/ 560194 w 1139939"/>
                  <a:gd name="connsiteY39" fmla="*/ 449316 h 2001016"/>
                  <a:gd name="connsiteX40" fmla="*/ 696073 w 1139939"/>
                  <a:gd name="connsiteY40" fmla="*/ 429970 h 2001016"/>
                  <a:gd name="connsiteX41" fmla="*/ 780189 w 1139939"/>
                  <a:gd name="connsiteY41" fmla="*/ 513801 h 2001016"/>
                  <a:gd name="connsiteX42" fmla="*/ 851363 w 1139939"/>
                  <a:gd name="connsiteY42" fmla="*/ 698658 h 2001016"/>
                  <a:gd name="connsiteX43" fmla="*/ 883716 w 1139939"/>
                  <a:gd name="connsiteY43" fmla="*/ 844824 h 2001016"/>
                  <a:gd name="connsiteX44" fmla="*/ 913911 w 1139939"/>
                  <a:gd name="connsiteY44" fmla="*/ 862020 h 2001016"/>
                  <a:gd name="connsiteX45" fmla="*/ 1021752 w 1139939"/>
                  <a:gd name="connsiteY45" fmla="*/ 763143 h 2001016"/>
                  <a:gd name="connsiteX46" fmla="*/ 1043320 w 1139939"/>
                  <a:gd name="connsiteY46" fmla="*/ 350439 h 2001016"/>
                  <a:gd name="connsiteX47" fmla="*/ 1019595 w 1139939"/>
                  <a:gd name="connsiteY47" fmla="*/ 335392 h 2001016"/>
                  <a:gd name="connsiteX48" fmla="*/ 896657 w 1139939"/>
                  <a:gd name="connsiteY48" fmla="*/ 346140 h 2001016"/>
                  <a:gd name="connsiteX49" fmla="*/ 803914 w 1139939"/>
                  <a:gd name="connsiteY49" fmla="*/ 352588 h 2001016"/>
                  <a:gd name="connsiteX50" fmla="*/ 424315 w 1139939"/>
                  <a:gd name="connsiteY50" fmla="*/ 341841 h 2001016"/>
                  <a:gd name="connsiteX51" fmla="*/ 202163 w 1139939"/>
                  <a:gd name="connsiteY51" fmla="*/ 288103 h 2001016"/>
                  <a:gd name="connsiteX52" fmla="*/ 174125 w 1139939"/>
                  <a:gd name="connsiteY52" fmla="*/ 313897 h 2001016"/>
                  <a:gd name="connsiteX53" fmla="*/ 169811 w 1139939"/>
                  <a:gd name="connsiteY53" fmla="*/ 326794 h 2001016"/>
                  <a:gd name="connsiteX54" fmla="*/ 202163 w 1139939"/>
                  <a:gd name="connsiteY54" fmla="*/ 449316 h 2001016"/>
                  <a:gd name="connsiteX55" fmla="*/ 249613 w 1139939"/>
                  <a:gd name="connsiteY55" fmla="*/ 625575 h 2001016"/>
                  <a:gd name="connsiteX56" fmla="*/ 314317 w 1139939"/>
                  <a:gd name="connsiteY56" fmla="*/ 866319 h 2001016"/>
                  <a:gd name="connsiteX57" fmla="*/ 315355 w 1139939"/>
                  <a:gd name="connsiteY57" fmla="*/ 867008 h 2001016"/>
                  <a:gd name="connsiteX58" fmla="*/ 378242 w 1139939"/>
                  <a:gd name="connsiteY58" fmla="*/ 1103466 h 2001016"/>
                  <a:gd name="connsiteX59" fmla="*/ 376675 w 1139939"/>
                  <a:gd name="connsiteY59" fmla="*/ 1103466 h 2001016"/>
                  <a:gd name="connsiteX60" fmla="*/ 378704 w 1139939"/>
                  <a:gd name="connsiteY60" fmla="*/ 1105203 h 2001016"/>
                  <a:gd name="connsiteX61" fmla="*/ 384960 w 1139939"/>
                  <a:gd name="connsiteY61" fmla="*/ 1128723 h 2001016"/>
                  <a:gd name="connsiteX62" fmla="*/ 383141 w 1139939"/>
                  <a:gd name="connsiteY62" fmla="*/ 1131447 h 2001016"/>
                  <a:gd name="connsiteX63" fmla="*/ 386183 w 1139939"/>
                  <a:gd name="connsiteY63" fmla="*/ 1133323 h 2001016"/>
                  <a:gd name="connsiteX64" fmla="*/ 482379 w 1139939"/>
                  <a:gd name="connsiteY64" fmla="*/ 1495018 h 2001016"/>
                  <a:gd name="connsiteX65" fmla="*/ 482286 w 1139939"/>
                  <a:gd name="connsiteY65" fmla="*/ 1495202 h 2001016"/>
                  <a:gd name="connsiteX66" fmla="*/ 482466 w 1139939"/>
                  <a:gd name="connsiteY66" fmla="*/ 1495345 h 2001016"/>
                  <a:gd name="connsiteX67" fmla="*/ 503885 w 1139939"/>
                  <a:gd name="connsiteY67" fmla="*/ 1575883 h 2001016"/>
                  <a:gd name="connsiteX68" fmla="*/ 506184 w 1139939"/>
                  <a:gd name="connsiteY68" fmla="*/ 1574494 h 2001016"/>
                  <a:gd name="connsiteX69" fmla="*/ 510305 w 1139939"/>
                  <a:gd name="connsiteY69" fmla="*/ 1587756 h 2001016"/>
                  <a:gd name="connsiteX70" fmla="*/ 529703 w 1139939"/>
                  <a:gd name="connsiteY70" fmla="*/ 1594213 h 2001016"/>
                  <a:gd name="connsiteX71" fmla="*/ 643934 w 1139939"/>
                  <a:gd name="connsiteY71" fmla="*/ 1658785 h 2001016"/>
                  <a:gd name="connsiteX72" fmla="*/ 669798 w 1139939"/>
                  <a:gd name="connsiteY72" fmla="*/ 1725509 h 2001016"/>
                  <a:gd name="connsiteX73" fmla="*/ 715060 w 1139939"/>
                  <a:gd name="connsiteY73" fmla="*/ 1899853 h 2001016"/>
                  <a:gd name="connsiteX74" fmla="*/ 736613 w 1139939"/>
                  <a:gd name="connsiteY74" fmla="*/ 1983797 h 2001016"/>
                  <a:gd name="connsiteX75" fmla="*/ 723681 w 1139939"/>
                  <a:gd name="connsiteY75" fmla="*/ 2001016 h 2001016"/>
                  <a:gd name="connsiteX76" fmla="*/ 430558 w 1139939"/>
                  <a:gd name="connsiteY76" fmla="*/ 2001016 h 2001016"/>
                  <a:gd name="connsiteX77" fmla="*/ 411160 w 1139939"/>
                  <a:gd name="connsiteY77" fmla="*/ 1985949 h 2001016"/>
                  <a:gd name="connsiteX78" fmla="*/ 365899 w 1139939"/>
                  <a:gd name="connsiteY78" fmla="*/ 1818062 h 2001016"/>
                  <a:gd name="connsiteX79" fmla="*/ 355122 w 1139939"/>
                  <a:gd name="connsiteY79" fmla="*/ 1777167 h 2001016"/>
                  <a:gd name="connsiteX80" fmla="*/ 419782 w 1139939"/>
                  <a:gd name="connsiteY80" fmla="*/ 1624346 h 2001016"/>
                  <a:gd name="connsiteX81" fmla="*/ 430558 w 1139939"/>
                  <a:gd name="connsiteY81" fmla="*/ 1604975 h 2001016"/>
                  <a:gd name="connsiteX82" fmla="*/ 409005 w 1139939"/>
                  <a:gd name="connsiteY82" fmla="*/ 1527488 h 2001016"/>
                  <a:gd name="connsiteX83" fmla="*/ 402577 w 1139939"/>
                  <a:gd name="connsiteY83" fmla="*/ 1523637 h 2001016"/>
                  <a:gd name="connsiteX84" fmla="*/ 229690 w 1139939"/>
                  <a:gd name="connsiteY84" fmla="*/ 875312 h 2001016"/>
                  <a:gd name="connsiteX85" fmla="*/ 234424 w 1139939"/>
                  <a:gd name="connsiteY85" fmla="*/ 875312 h 2001016"/>
                  <a:gd name="connsiteX86" fmla="*/ 217182 w 1139939"/>
                  <a:gd name="connsiteY86" fmla="*/ 806435 h 2001016"/>
                  <a:gd name="connsiteX87" fmla="*/ 146057 w 1139939"/>
                  <a:gd name="connsiteY87" fmla="*/ 548147 h 2001016"/>
                  <a:gd name="connsiteX88" fmla="*/ 100795 w 1139939"/>
                  <a:gd name="connsiteY88" fmla="*/ 375955 h 2001016"/>
                  <a:gd name="connsiteX89" fmla="*/ 74931 w 1139939"/>
                  <a:gd name="connsiteY89" fmla="*/ 356584 h 2001016"/>
                  <a:gd name="connsiteX90" fmla="*/ 8116 w 1139939"/>
                  <a:gd name="connsiteY90" fmla="*/ 335060 h 2001016"/>
                  <a:gd name="connsiteX91" fmla="*/ 23204 w 1139939"/>
                  <a:gd name="connsiteY91" fmla="*/ 253268 h 2001016"/>
                  <a:gd name="connsiteX92" fmla="*/ 49067 w 1139939"/>
                  <a:gd name="connsiteY92" fmla="*/ 233897 h 2001016"/>
                  <a:gd name="connsiteX93" fmla="*/ 55533 w 1139939"/>
                  <a:gd name="connsiteY93" fmla="*/ 210220 h 2001016"/>
                  <a:gd name="connsiteX94" fmla="*/ 16738 w 1139939"/>
                  <a:gd name="connsiteY94" fmla="*/ 55248 h 2001016"/>
                  <a:gd name="connsiteX95" fmla="*/ 27514 w 1139939"/>
                  <a:gd name="connsiteY95" fmla="*/ 12200 h 2001016"/>
                  <a:gd name="connsiteX96" fmla="*/ 52570 w 1139939"/>
                  <a:gd name="connsiteY96" fmla="*/ 362 h 2001016"/>
                  <a:gd name="connsiteX0" fmla="*/ 94864 w 1139939"/>
                  <a:gd name="connsiteY0" fmla="*/ 240478 h 2001016"/>
                  <a:gd name="connsiteX1" fmla="*/ 71085 w 1139939"/>
                  <a:gd name="connsiteY1" fmla="*/ 255542 h 2001016"/>
                  <a:gd name="connsiteX2" fmla="*/ 58115 w 1139939"/>
                  <a:gd name="connsiteY2" fmla="*/ 298581 h 2001016"/>
                  <a:gd name="connsiteX3" fmla="*/ 101349 w 1139939"/>
                  <a:gd name="connsiteY3" fmla="*/ 324404 h 2001016"/>
                  <a:gd name="connsiteX4" fmla="*/ 153230 w 1139939"/>
                  <a:gd name="connsiteY4" fmla="*/ 281365 h 2001016"/>
                  <a:gd name="connsiteX5" fmla="*/ 148907 w 1139939"/>
                  <a:gd name="connsiteY5" fmla="*/ 261998 h 2001016"/>
                  <a:gd name="connsiteX6" fmla="*/ 94864 w 1139939"/>
                  <a:gd name="connsiteY6" fmla="*/ 240478 h 2001016"/>
                  <a:gd name="connsiteX7" fmla="*/ 52570 w 1139939"/>
                  <a:gd name="connsiteY7" fmla="*/ 362 h 2001016"/>
                  <a:gd name="connsiteX8" fmla="*/ 79242 w 1139939"/>
                  <a:gd name="connsiteY8" fmla="*/ 20809 h 2001016"/>
                  <a:gd name="connsiteX9" fmla="*/ 100795 w 1139939"/>
                  <a:gd name="connsiteY9" fmla="*/ 74619 h 2001016"/>
                  <a:gd name="connsiteX10" fmla="*/ 135280 w 1139939"/>
                  <a:gd name="connsiteY10" fmla="*/ 205916 h 2001016"/>
                  <a:gd name="connsiteX11" fmla="*/ 154678 w 1139939"/>
                  <a:gd name="connsiteY11" fmla="*/ 220982 h 2001016"/>
                  <a:gd name="connsiteX12" fmla="*/ 195629 w 1139939"/>
                  <a:gd name="connsiteY12" fmla="*/ 238202 h 2001016"/>
                  <a:gd name="connsiteX13" fmla="*/ 210716 w 1139939"/>
                  <a:gd name="connsiteY13" fmla="*/ 255421 h 2001016"/>
                  <a:gd name="connsiteX14" fmla="*/ 251667 w 1139939"/>
                  <a:gd name="connsiteY14" fmla="*/ 261878 h 2001016"/>
                  <a:gd name="connsiteX15" fmla="*/ 449956 w 1139939"/>
                  <a:gd name="connsiteY15" fmla="*/ 309231 h 2001016"/>
                  <a:gd name="connsiteX16" fmla="*/ 887485 w 1139939"/>
                  <a:gd name="connsiteY16" fmla="*/ 315688 h 2001016"/>
                  <a:gd name="connsiteX17" fmla="*/ 995251 w 1139939"/>
                  <a:gd name="connsiteY17" fmla="*/ 307078 h 2001016"/>
                  <a:gd name="connsiteX18" fmla="*/ 1012493 w 1139939"/>
                  <a:gd name="connsiteY18" fmla="*/ 304926 h 2001016"/>
                  <a:gd name="connsiteX19" fmla="*/ 1016804 w 1139939"/>
                  <a:gd name="connsiteY19" fmla="*/ 298469 h 2001016"/>
                  <a:gd name="connsiteX20" fmla="*/ 949989 w 1139939"/>
                  <a:gd name="connsiteY20" fmla="*/ 225287 h 2001016"/>
                  <a:gd name="connsiteX21" fmla="*/ 1016804 w 1139939"/>
                  <a:gd name="connsiteY21" fmla="*/ 223135 h 2001016"/>
                  <a:gd name="connsiteX22" fmla="*/ 1128880 w 1139939"/>
                  <a:gd name="connsiteY22" fmla="*/ 423308 h 2001016"/>
                  <a:gd name="connsiteX23" fmla="*/ 1126725 w 1139939"/>
                  <a:gd name="connsiteY23" fmla="*/ 632091 h 2001016"/>
                  <a:gd name="connsiteX24" fmla="*/ 1016703 w 1139939"/>
                  <a:gd name="connsiteY24" fmla="*/ 823385 h 2001016"/>
                  <a:gd name="connsiteX25" fmla="*/ 953167 w 1139939"/>
                  <a:gd name="connsiteY25" fmla="*/ 866016 h 2001016"/>
                  <a:gd name="connsiteX26" fmla="*/ 826976 w 1139939"/>
                  <a:gd name="connsiteY26" fmla="*/ 866016 h 2001016"/>
                  <a:gd name="connsiteX27" fmla="*/ 827487 w 1139939"/>
                  <a:gd name="connsiteY27" fmla="*/ 862051 h 2001016"/>
                  <a:gd name="connsiteX28" fmla="*/ 821023 w 1139939"/>
                  <a:gd name="connsiteY28" fmla="*/ 834165 h 2001016"/>
                  <a:gd name="connsiteX29" fmla="*/ 734845 w 1139939"/>
                  <a:gd name="connsiteY29" fmla="*/ 551016 h 2001016"/>
                  <a:gd name="connsiteX30" fmla="*/ 661593 w 1139939"/>
                  <a:gd name="connsiteY30" fmla="*/ 460924 h 2001016"/>
                  <a:gd name="connsiteX31" fmla="*/ 621466 w 1139939"/>
                  <a:gd name="connsiteY31" fmla="*/ 446177 h 2001016"/>
                  <a:gd name="connsiteX32" fmla="*/ 586186 w 1139939"/>
                  <a:gd name="connsiteY32" fmla="*/ 471649 h 2001016"/>
                  <a:gd name="connsiteX33" fmla="*/ 525861 w 1139939"/>
                  <a:gd name="connsiteY33" fmla="*/ 602498 h 2001016"/>
                  <a:gd name="connsiteX34" fmla="*/ 497853 w 1139939"/>
                  <a:gd name="connsiteY34" fmla="*/ 859906 h 2001016"/>
                  <a:gd name="connsiteX35" fmla="*/ 498621 w 1139939"/>
                  <a:gd name="connsiteY35" fmla="*/ 866016 h 2001016"/>
                  <a:gd name="connsiteX36" fmla="*/ 442039 w 1139939"/>
                  <a:gd name="connsiteY36" fmla="*/ 866016 h 2001016"/>
                  <a:gd name="connsiteX37" fmla="*/ 443726 w 1139939"/>
                  <a:gd name="connsiteY37" fmla="*/ 834076 h 2001016"/>
                  <a:gd name="connsiteX38" fmla="*/ 482549 w 1139939"/>
                  <a:gd name="connsiteY38" fmla="*/ 563239 h 2001016"/>
                  <a:gd name="connsiteX39" fmla="*/ 560194 w 1139939"/>
                  <a:gd name="connsiteY39" fmla="*/ 449316 h 2001016"/>
                  <a:gd name="connsiteX40" fmla="*/ 696073 w 1139939"/>
                  <a:gd name="connsiteY40" fmla="*/ 429970 h 2001016"/>
                  <a:gd name="connsiteX41" fmla="*/ 780189 w 1139939"/>
                  <a:gd name="connsiteY41" fmla="*/ 513801 h 2001016"/>
                  <a:gd name="connsiteX42" fmla="*/ 851363 w 1139939"/>
                  <a:gd name="connsiteY42" fmla="*/ 698658 h 2001016"/>
                  <a:gd name="connsiteX43" fmla="*/ 883716 w 1139939"/>
                  <a:gd name="connsiteY43" fmla="*/ 844824 h 2001016"/>
                  <a:gd name="connsiteX44" fmla="*/ 913911 w 1139939"/>
                  <a:gd name="connsiteY44" fmla="*/ 862020 h 2001016"/>
                  <a:gd name="connsiteX45" fmla="*/ 1021752 w 1139939"/>
                  <a:gd name="connsiteY45" fmla="*/ 763143 h 2001016"/>
                  <a:gd name="connsiteX46" fmla="*/ 1043320 w 1139939"/>
                  <a:gd name="connsiteY46" fmla="*/ 350439 h 2001016"/>
                  <a:gd name="connsiteX47" fmla="*/ 1019595 w 1139939"/>
                  <a:gd name="connsiteY47" fmla="*/ 335392 h 2001016"/>
                  <a:gd name="connsiteX48" fmla="*/ 896657 w 1139939"/>
                  <a:gd name="connsiteY48" fmla="*/ 346140 h 2001016"/>
                  <a:gd name="connsiteX49" fmla="*/ 803914 w 1139939"/>
                  <a:gd name="connsiteY49" fmla="*/ 352588 h 2001016"/>
                  <a:gd name="connsiteX50" fmla="*/ 424315 w 1139939"/>
                  <a:gd name="connsiteY50" fmla="*/ 341841 h 2001016"/>
                  <a:gd name="connsiteX51" fmla="*/ 202163 w 1139939"/>
                  <a:gd name="connsiteY51" fmla="*/ 288103 h 2001016"/>
                  <a:gd name="connsiteX52" fmla="*/ 174125 w 1139939"/>
                  <a:gd name="connsiteY52" fmla="*/ 313897 h 2001016"/>
                  <a:gd name="connsiteX53" fmla="*/ 169811 w 1139939"/>
                  <a:gd name="connsiteY53" fmla="*/ 326794 h 2001016"/>
                  <a:gd name="connsiteX54" fmla="*/ 202163 w 1139939"/>
                  <a:gd name="connsiteY54" fmla="*/ 449316 h 2001016"/>
                  <a:gd name="connsiteX55" fmla="*/ 249613 w 1139939"/>
                  <a:gd name="connsiteY55" fmla="*/ 625575 h 2001016"/>
                  <a:gd name="connsiteX56" fmla="*/ 314317 w 1139939"/>
                  <a:gd name="connsiteY56" fmla="*/ 866319 h 2001016"/>
                  <a:gd name="connsiteX57" fmla="*/ 315355 w 1139939"/>
                  <a:gd name="connsiteY57" fmla="*/ 867008 h 2001016"/>
                  <a:gd name="connsiteX58" fmla="*/ 378242 w 1139939"/>
                  <a:gd name="connsiteY58" fmla="*/ 1103466 h 2001016"/>
                  <a:gd name="connsiteX59" fmla="*/ 376675 w 1139939"/>
                  <a:gd name="connsiteY59" fmla="*/ 1103466 h 2001016"/>
                  <a:gd name="connsiteX60" fmla="*/ 378704 w 1139939"/>
                  <a:gd name="connsiteY60" fmla="*/ 1105203 h 2001016"/>
                  <a:gd name="connsiteX61" fmla="*/ 384960 w 1139939"/>
                  <a:gd name="connsiteY61" fmla="*/ 1128723 h 2001016"/>
                  <a:gd name="connsiteX62" fmla="*/ 383141 w 1139939"/>
                  <a:gd name="connsiteY62" fmla="*/ 1131447 h 2001016"/>
                  <a:gd name="connsiteX63" fmla="*/ 386183 w 1139939"/>
                  <a:gd name="connsiteY63" fmla="*/ 1133323 h 2001016"/>
                  <a:gd name="connsiteX64" fmla="*/ 482379 w 1139939"/>
                  <a:gd name="connsiteY64" fmla="*/ 1495018 h 2001016"/>
                  <a:gd name="connsiteX65" fmla="*/ 482286 w 1139939"/>
                  <a:gd name="connsiteY65" fmla="*/ 1495202 h 2001016"/>
                  <a:gd name="connsiteX66" fmla="*/ 482466 w 1139939"/>
                  <a:gd name="connsiteY66" fmla="*/ 1495345 h 2001016"/>
                  <a:gd name="connsiteX67" fmla="*/ 503885 w 1139939"/>
                  <a:gd name="connsiteY67" fmla="*/ 1575883 h 2001016"/>
                  <a:gd name="connsiteX68" fmla="*/ 506184 w 1139939"/>
                  <a:gd name="connsiteY68" fmla="*/ 1574494 h 2001016"/>
                  <a:gd name="connsiteX69" fmla="*/ 510305 w 1139939"/>
                  <a:gd name="connsiteY69" fmla="*/ 1587756 h 2001016"/>
                  <a:gd name="connsiteX70" fmla="*/ 529703 w 1139939"/>
                  <a:gd name="connsiteY70" fmla="*/ 1594213 h 2001016"/>
                  <a:gd name="connsiteX71" fmla="*/ 643934 w 1139939"/>
                  <a:gd name="connsiteY71" fmla="*/ 1658785 h 2001016"/>
                  <a:gd name="connsiteX72" fmla="*/ 669798 w 1139939"/>
                  <a:gd name="connsiteY72" fmla="*/ 1725509 h 2001016"/>
                  <a:gd name="connsiteX73" fmla="*/ 715060 w 1139939"/>
                  <a:gd name="connsiteY73" fmla="*/ 1899853 h 2001016"/>
                  <a:gd name="connsiteX74" fmla="*/ 736613 w 1139939"/>
                  <a:gd name="connsiteY74" fmla="*/ 1983797 h 2001016"/>
                  <a:gd name="connsiteX75" fmla="*/ 723681 w 1139939"/>
                  <a:gd name="connsiteY75" fmla="*/ 2001016 h 2001016"/>
                  <a:gd name="connsiteX76" fmla="*/ 430558 w 1139939"/>
                  <a:gd name="connsiteY76" fmla="*/ 2001016 h 2001016"/>
                  <a:gd name="connsiteX77" fmla="*/ 411160 w 1139939"/>
                  <a:gd name="connsiteY77" fmla="*/ 1985949 h 2001016"/>
                  <a:gd name="connsiteX78" fmla="*/ 365899 w 1139939"/>
                  <a:gd name="connsiteY78" fmla="*/ 1818062 h 2001016"/>
                  <a:gd name="connsiteX79" fmla="*/ 355122 w 1139939"/>
                  <a:gd name="connsiteY79" fmla="*/ 1777167 h 2001016"/>
                  <a:gd name="connsiteX80" fmla="*/ 419782 w 1139939"/>
                  <a:gd name="connsiteY80" fmla="*/ 1624346 h 2001016"/>
                  <a:gd name="connsiteX81" fmla="*/ 430558 w 1139939"/>
                  <a:gd name="connsiteY81" fmla="*/ 1604975 h 2001016"/>
                  <a:gd name="connsiteX82" fmla="*/ 409005 w 1139939"/>
                  <a:gd name="connsiteY82" fmla="*/ 1527488 h 2001016"/>
                  <a:gd name="connsiteX83" fmla="*/ 402577 w 1139939"/>
                  <a:gd name="connsiteY83" fmla="*/ 1523637 h 2001016"/>
                  <a:gd name="connsiteX84" fmla="*/ 229690 w 1139939"/>
                  <a:gd name="connsiteY84" fmla="*/ 875312 h 2001016"/>
                  <a:gd name="connsiteX85" fmla="*/ 217182 w 1139939"/>
                  <a:gd name="connsiteY85" fmla="*/ 806435 h 2001016"/>
                  <a:gd name="connsiteX86" fmla="*/ 146057 w 1139939"/>
                  <a:gd name="connsiteY86" fmla="*/ 548147 h 2001016"/>
                  <a:gd name="connsiteX87" fmla="*/ 100795 w 1139939"/>
                  <a:gd name="connsiteY87" fmla="*/ 375955 h 2001016"/>
                  <a:gd name="connsiteX88" fmla="*/ 74931 w 1139939"/>
                  <a:gd name="connsiteY88" fmla="*/ 356584 h 2001016"/>
                  <a:gd name="connsiteX89" fmla="*/ 8116 w 1139939"/>
                  <a:gd name="connsiteY89" fmla="*/ 335060 h 2001016"/>
                  <a:gd name="connsiteX90" fmla="*/ 23204 w 1139939"/>
                  <a:gd name="connsiteY90" fmla="*/ 253268 h 2001016"/>
                  <a:gd name="connsiteX91" fmla="*/ 49067 w 1139939"/>
                  <a:gd name="connsiteY91" fmla="*/ 233897 h 2001016"/>
                  <a:gd name="connsiteX92" fmla="*/ 55533 w 1139939"/>
                  <a:gd name="connsiteY92" fmla="*/ 210220 h 2001016"/>
                  <a:gd name="connsiteX93" fmla="*/ 16738 w 1139939"/>
                  <a:gd name="connsiteY93" fmla="*/ 55248 h 2001016"/>
                  <a:gd name="connsiteX94" fmla="*/ 27514 w 1139939"/>
                  <a:gd name="connsiteY94" fmla="*/ 12200 h 2001016"/>
                  <a:gd name="connsiteX95" fmla="*/ 52570 w 1139939"/>
                  <a:gd name="connsiteY95" fmla="*/ 362 h 2001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</a:cxnLst>
                <a:rect l="l" t="t" r="r" b="b"/>
                <a:pathLst>
                  <a:path w="1139939" h="2001016">
                    <a:moveTo>
                      <a:pt x="94864" y="240478"/>
                    </a:moveTo>
                    <a:cubicBezTo>
                      <a:pt x="86217" y="244782"/>
                      <a:pt x="75409" y="249086"/>
                      <a:pt x="71085" y="255542"/>
                    </a:cubicBezTo>
                    <a:cubicBezTo>
                      <a:pt x="64600" y="268454"/>
                      <a:pt x="58115" y="283517"/>
                      <a:pt x="58115" y="298581"/>
                    </a:cubicBezTo>
                    <a:cubicBezTo>
                      <a:pt x="58115" y="324404"/>
                      <a:pt x="77571" y="337316"/>
                      <a:pt x="101349" y="324404"/>
                    </a:cubicBezTo>
                    <a:cubicBezTo>
                      <a:pt x="120805" y="313645"/>
                      <a:pt x="135937" y="296429"/>
                      <a:pt x="153230" y="281365"/>
                    </a:cubicBezTo>
                    <a:cubicBezTo>
                      <a:pt x="159715" y="274909"/>
                      <a:pt x="159715" y="266302"/>
                      <a:pt x="148907" y="261998"/>
                    </a:cubicBezTo>
                    <a:cubicBezTo>
                      <a:pt x="131613" y="255542"/>
                      <a:pt x="114320" y="246934"/>
                      <a:pt x="94864" y="240478"/>
                    </a:cubicBezTo>
                    <a:close/>
                    <a:moveTo>
                      <a:pt x="52570" y="362"/>
                    </a:moveTo>
                    <a:cubicBezTo>
                      <a:pt x="62538" y="1976"/>
                      <a:pt x="72776" y="8971"/>
                      <a:pt x="79242" y="20809"/>
                    </a:cubicBezTo>
                    <a:cubicBezTo>
                      <a:pt x="90018" y="35876"/>
                      <a:pt x="96484" y="55248"/>
                      <a:pt x="100795" y="74619"/>
                    </a:cubicBezTo>
                    <a:cubicBezTo>
                      <a:pt x="113727" y="117667"/>
                      <a:pt x="124503" y="162868"/>
                      <a:pt x="135280" y="205916"/>
                    </a:cubicBezTo>
                    <a:cubicBezTo>
                      <a:pt x="137435" y="212373"/>
                      <a:pt x="148212" y="216678"/>
                      <a:pt x="154678" y="220982"/>
                    </a:cubicBezTo>
                    <a:cubicBezTo>
                      <a:pt x="167610" y="227440"/>
                      <a:pt x="182697" y="231744"/>
                      <a:pt x="195629" y="238202"/>
                    </a:cubicBezTo>
                    <a:cubicBezTo>
                      <a:pt x="202095" y="242506"/>
                      <a:pt x="208561" y="251116"/>
                      <a:pt x="210716" y="255421"/>
                    </a:cubicBezTo>
                    <a:cubicBezTo>
                      <a:pt x="225803" y="257573"/>
                      <a:pt x="238735" y="257573"/>
                      <a:pt x="251667" y="261878"/>
                    </a:cubicBezTo>
                    <a:cubicBezTo>
                      <a:pt x="316326" y="283402"/>
                      <a:pt x="380986" y="298469"/>
                      <a:pt x="449956" y="309231"/>
                    </a:cubicBezTo>
                    <a:cubicBezTo>
                      <a:pt x="596517" y="328602"/>
                      <a:pt x="740923" y="324298"/>
                      <a:pt x="887485" y="315688"/>
                    </a:cubicBezTo>
                    <a:cubicBezTo>
                      <a:pt x="924125" y="313536"/>
                      <a:pt x="958610" y="309231"/>
                      <a:pt x="995251" y="307078"/>
                    </a:cubicBezTo>
                    <a:cubicBezTo>
                      <a:pt x="1001716" y="304926"/>
                      <a:pt x="1006027" y="304926"/>
                      <a:pt x="1012493" y="304926"/>
                    </a:cubicBezTo>
                    <a:cubicBezTo>
                      <a:pt x="1014648" y="302774"/>
                      <a:pt x="1014648" y="300621"/>
                      <a:pt x="1016804" y="298469"/>
                    </a:cubicBezTo>
                    <a:cubicBezTo>
                      <a:pt x="993095" y="274792"/>
                      <a:pt x="971542" y="248964"/>
                      <a:pt x="949989" y="225287"/>
                    </a:cubicBezTo>
                    <a:cubicBezTo>
                      <a:pt x="971542" y="201611"/>
                      <a:pt x="995251" y="201611"/>
                      <a:pt x="1016804" y="223135"/>
                    </a:cubicBezTo>
                    <a:cubicBezTo>
                      <a:pt x="1074997" y="276945"/>
                      <a:pt x="1109482" y="345822"/>
                      <a:pt x="1128880" y="423308"/>
                    </a:cubicBezTo>
                    <a:cubicBezTo>
                      <a:pt x="1143967" y="492185"/>
                      <a:pt x="1143967" y="563214"/>
                      <a:pt x="1126725" y="632091"/>
                    </a:cubicBezTo>
                    <a:cubicBezTo>
                      <a:pt x="1107327" y="707963"/>
                      <a:pt x="1073381" y="774149"/>
                      <a:pt x="1016703" y="823385"/>
                    </a:cubicBezTo>
                    <a:lnTo>
                      <a:pt x="953167" y="866016"/>
                    </a:lnTo>
                    <a:lnTo>
                      <a:pt x="826976" y="866016"/>
                    </a:lnTo>
                    <a:cubicBezTo>
                      <a:pt x="827146" y="864694"/>
                      <a:pt x="827317" y="863373"/>
                      <a:pt x="827487" y="862051"/>
                    </a:cubicBezTo>
                    <a:cubicBezTo>
                      <a:pt x="825332" y="853470"/>
                      <a:pt x="823178" y="842745"/>
                      <a:pt x="821023" y="834165"/>
                    </a:cubicBezTo>
                    <a:cubicBezTo>
                      <a:pt x="803788" y="735492"/>
                      <a:pt x="780088" y="641109"/>
                      <a:pt x="734845" y="551016"/>
                    </a:cubicBezTo>
                    <a:cubicBezTo>
                      <a:pt x="717609" y="514550"/>
                      <a:pt x="698219" y="480229"/>
                      <a:pt x="661593" y="460924"/>
                    </a:cubicBezTo>
                    <a:cubicBezTo>
                      <a:pt x="643280" y="451271"/>
                      <a:pt x="631969" y="445372"/>
                      <a:pt x="621466" y="446177"/>
                    </a:cubicBezTo>
                    <a:cubicBezTo>
                      <a:pt x="610963" y="446981"/>
                      <a:pt x="601267" y="454489"/>
                      <a:pt x="586186" y="471649"/>
                    </a:cubicBezTo>
                    <a:cubicBezTo>
                      <a:pt x="551715" y="508115"/>
                      <a:pt x="538788" y="555307"/>
                      <a:pt x="525861" y="602498"/>
                    </a:cubicBezTo>
                    <a:cubicBezTo>
                      <a:pt x="506471" y="688301"/>
                      <a:pt x="504317" y="774103"/>
                      <a:pt x="497853" y="859906"/>
                    </a:cubicBezTo>
                    <a:lnTo>
                      <a:pt x="498621" y="866016"/>
                    </a:lnTo>
                    <a:lnTo>
                      <a:pt x="442039" y="866016"/>
                    </a:lnTo>
                    <a:cubicBezTo>
                      <a:pt x="442601" y="855369"/>
                      <a:pt x="443164" y="844723"/>
                      <a:pt x="443726" y="834076"/>
                    </a:cubicBezTo>
                    <a:cubicBezTo>
                      <a:pt x="450197" y="741648"/>
                      <a:pt x="456667" y="651369"/>
                      <a:pt x="482549" y="563239"/>
                    </a:cubicBezTo>
                    <a:cubicBezTo>
                      <a:pt x="497646" y="518100"/>
                      <a:pt x="519215" y="477259"/>
                      <a:pt x="560194" y="449316"/>
                    </a:cubicBezTo>
                    <a:cubicBezTo>
                      <a:pt x="603330" y="421372"/>
                      <a:pt x="648623" y="412774"/>
                      <a:pt x="696073" y="429970"/>
                    </a:cubicBezTo>
                    <a:cubicBezTo>
                      <a:pt x="734896" y="447166"/>
                      <a:pt x="758621" y="479409"/>
                      <a:pt x="780189" y="513801"/>
                    </a:cubicBezTo>
                    <a:cubicBezTo>
                      <a:pt x="812541" y="569688"/>
                      <a:pt x="834109" y="634173"/>
                      <a:pt x="851363" y="698658"/>
                    </a:cubicBezTo>
                    <a:cubicBezTo>
                      <a:pt x="864304" y="745947"/>
                      <a:pt x="875088" y="795385"/>
                      <a:pt x="883716" y="844824"/>
                    </a:cubicBezTo>
                    <a:cubicBezTo>
                      <a:pt x="888029" y="868468"/>
                      <a:pt x="892343" y="870618"/>
                      <a:pt x="913911" y="862020"/>
                    </a:cubicBezTo>
                    <a:cubicBezTo>
                      <a:pt x="959204" y="838375"/>
                      <a:pt x="995870" y="806133"/>
                      <a:pt x="1021752" y="763143"/>
                    </a:cubicBezTo>
                    <a:cubicBezTo>
                      <a:pt x="1099397" y="629874"/>
                      <a:pt x="1105867" y="492306"/>
                      <a:pt x="1043320" y="350439"/>
                    </a:cubicBezTo>
                    <a:cubicBezTo>
                      <a:pt x="1039006" y="337542"/>
                      <a:pt x="1032536" y="335392"/>
                      <a:pt x="1019595" y="335392"/>
                    </a:cubicBezTo>
                    <a:cubicBezTo>
                      <a:pt x="978615" y="339691"/>
                      <a:pt x="937636" y="343990"/>
                      <a:pt x="896657" y="346140"/>
                    </a:cubicBezTo>
                    <a:cubicBezTo>
                      <a:pt x="866461" y="348289"/>
                      <a:pt x="834109" y="348289"/>
                      <a:pt x="803914" y="352588"/>
                    </a:cubicBezTo>
                    <a:cubicBezTo>
                      <a:pt x="676662" y="361186"/>
                      <a:pt x="549410" y="356887"/>
                      <a:pt x="424315" y="341841"/>
                    </a:cubicBezTo>
                    <a:cubicBezTo>
                      <a:pt x="348826" y="331093"/>
                      <a:pt x="273338" y="313897"/>
                      <a:pt x="202163" y="288103"/>
                    </a:cubicBezTo>
                    <a:cubicBezTo>
                      <a:pt x="191379" y="296701"/>
                      <a:pt x="182752" y="305299"/>
                      <a:pt x="174125" y="313897"/>
                    </a:cubicBezTo>
                    <a:cubicBezTo>
                      <a:pt x="169811" y="318196"/>
                      <a:pt x="167654" y="322495"/>
                      <a:pt x="169811" y="326794"/>
                    </a:cubicBezTo>
                    <a:cubicBezTo>
                      <a:pt x="178438" y="367635"/>
                      <a:pt x="191379" y="408475"/>
                      <a:pt x="202163" y="449316"/>
                    </a:cubicBezTo>
                    <a:cubicBezTo>
                      <a:pt x="217261" y="507352"/>
                      <a:pt x="234515" y="567538"/>
                      <a:pt x="249613" y="625575"/>
                    </a:cubicBezTo>
                    <a:cubicBezTo>
                      <a:pt x="271181" y="705106"/>
                      <a:pt x="292749" y="786787"/>
                      <a:pt x="314317" y="866319"/>
                    </a:cubicBezTo>
                    <a:lnTo>
                      <a:pt x="315355" y="867008"/>
                    </a:lnTo>
                    <a:lnTo>
                      <a:pt x="378242" y="1103466"/>
                    </a:lnTo>
                    <a:lnTo>
                      <a:pt x="376675" y="1103466"/>
                    </a:lnTo>
                    <a:lnTo>
                      <a:pt x="378704" y="1105203"/>
                    </a:lnTo>
                    <a:lnTo>
                      <a:pt x="384960" y="1128723"/>
                    </a:lnTo>
                    <a:lnTo>
                      <a:pt x="383141" y="1131447"/>
                    </a:lnTo>
                    <a:lnTo>
                      <a:pt x="386183" y="1133323"/>
                    </a:lnTo>
                    <a:lnTo>
                      <a:pt x="482379" y="1495018"/>
                    </a:lnTo>
                    <a:cubicBezTo>
                      <a:pt x="482348" y="1495079"/>
                      <a:pt x="482317" y="1495141"/>
                      <a:pt x="482286" y="1495202"/>
                    </a:cubicBezTo>
                    <a:lnTo>
                      <a:pt x="482466" y="1495345"/>
                    </a:lnTo>
                    <a:lnTo>
                      <a:pt x="503885" y="1575883"/>
                    </a:lnTo>
                    <a:lnTo>
                      <a:pt x="506184" y="1574494"/>
                    </a:lnTo>
                    <a:lnTo>
                      <a:pt x="510305" y="1587756"/>
                    </a:lnTo>
                    <a:cubicBezTo>
                      <a:pt x="512460" y="1592060"/>
                      <a:pt x="523237" y="1594213"/>
                      <a:pt x="529703" y="1594213"/>
                    </a:cubicBezTo>
                    <a:cubicBezTo>
                      <a:pt x="579275" y="1596365"/>
                      <a:pt x="618070" y="1617889"/>
                      <a:pt x="643934" y="1658785"/>
                    </a:cubicBezTo>
                    <a:cubicBezTo>
                      <a:pt x="656866" y="1678156"/>
                      <a:pt x="663332" y="1703985"/>
                      <a:pt x="669798" y="1725509"/>
                    </a:cubicBezTo>
                    <a:lnTo>
                      <a:pt x="715060" y="1899853"/>
                    </a:lnTo>
                    <a:cubicBezTo>
                      <a:pt x="721526" y="1927835"/>
                      <a:pt x="727991" y="1955816"/>
                      <a:pt x="736613" y="1983797"/>
                    </a:cubicBezTo>
                    <a:cubicBezTo>
                      <a:pt x="740923" y="1996711"/>
                      <a:pt x="736613" y="2001016"/>
                      <a:pt x="723681" y="2001016"/>
                    </a:cubicBezTo>
                    <a:lnTo>
                      <a:pt x="430558" y="2001016"/>
                    </a:lnTo>
                    <a:cubicBezTo>
                      <a:pt x="419782" y="2001016"/>
                      <a:pt x="413316" y="1996711"/>
                      <a:pt x="411160" y="1985949"/>
                    </a:cubicBezTo>
                    <a:lnTo>
                      <a:pt x="365899" y="1818062"/>
                    </a:lnTo>
                    <a:cubicBezTo>
                      <a:pt x="363743" y="1805148"/>
                      <a:pt x="359433" y="1790081"/>
                      <a:pt x="355122" y="1777167"/>
                    </a:cubicBezTo>
                    <a:cubicBezTo>
                      <a:pt x="333569" y="1719052"/>
                      <a:pt x="368054" y="1650175"/>
                      <a:pt x="419782" y="1624346"/>
                    </a:cubicBezTo>
                    <a:cubicBezTo>
                      <a:pt x="428403" y="1617889"/>
                      <a:pt x="432713" y="1613584"/>
                      <a:pt x="430558" y="1604975"/>
                    </a:cubicBezTo>
                    <a:cubicBezTo>
                      <a:pt x="421937" y="1579146"/>
                      <a:pt x="415471" y="1553317"/>
                      <a:pt x="409005" y="1527488"/>
                    </a:cubicBezTo>
                    <a:lnTo>
                      <a:pt x="402577" y="1523637"/>
                    </a:lnTo>
                    <a:lnTo>
                      <a:pt x="229690" y="875312"/>
                    </a:lnTo>
                    <a:lnTo>
                      <a:pt x="217182" y="806435"/>
                    </a:lnTo>
                    <a:lnTo>
                      <a:pt x="146057" y="548147"/>
                    </a:lnTo>
                    <a:cubicBezTo>
                      <a:pt x="130969" y="492185"/>
                      <a:pt x="115882" y="434070"/>
                      <a:pt x="100795" y="375955"/>
                    </a:cubicBezTo>
                    <a:cubicBezTo>
                      <a:pt x="98640" y="360888"/>
                      <a:pt x="92174" y="352279"/>
                      <a:pt x="74931" y="356584"/>
                    </a:cubicBezTo>
                    <a:cubicBezTo>
                      <a:pt x="49067" y="363041"/>
                      <a:pt x="23204" y="360888"/>
                      <a:pt x="8116" y="335060"/>
                    </a:cubicBezTo>
                    <a:cubicBezTo>
                      <a:pt x="-6971" y="309231"/>
                      <a:pt x="-505" y="276945"/>
                      <a:pt x="23204" y="253268"/>
                    </a:cubicBezTo>
                    <a:cubicBezTo>
                      <a:pt x="31825" y="244659"/>
                      <a:pt x="38291" y="238202"/>
                      <a:pt x="49067" y="233897"/>
                    </a:cubicBezTo>
                    <a:cubicBezTo>
                      <a:pt x="59844" y="227440"/>
                      <a:pt x="59844" y="220982"/>
                      <a:pt x="55533" y="210220"/>
                    </a:cubicBezTo>
                    <a:cubicBezTo>
                      <a:pt x="42601" y="158563"/>
                      <a:pt x="27514" y="106905"/>
                      <a:pt x="16738" y="55248"/>
                    </a:cubicBezTo>
                    <a:cubicBezTo>
                      <a:pt x="14582" y="42333"/>
                      <a:pt x="18893" y="25114"/>
                      <a:pt x="27514" y="12200"/>
                    </a:cubicBezTo>
                    <a:cubicBezTo>
                      <a:pt x="32903" y="2514"/>
                      <a:pt x="42601" y="-1253"/>
                      <a:pt x="52570" y="36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98" name="自由: 形状 97"/>
              <p:cNvSpPr>
                <a:spLocks/>
              </p:cNvSpPr>
              <p:nvPr/>
            </p:nvSpPr>
            <p:spPr bwMode="auto">
              <a:xfrm>
                <a:off x="5419146" y="2232025"/>
                <a:ext cx="471356" cy="518416"/>
              </a:xfrm>
              <a:custGeom>
                <a:avLst/>
                <a:gdLst>
                  <a:gd name="connsiteX0" fmla="*/ 164711 w 471356"/>
                  <a:gd name="connsiteY0" fmla="*/ 19701 h 518416"/>
                  <a:gd name="connsiteX1" fmla="*/ 97096 w 471356"/>
                  <a:gd name="connsiteY1" fmla="*/ 47164 h 518416"/>
                  <a:gd name="connsiteX2" fmla="*/ 38910 w 471356"/>
                  <a:gd name="connsiteY2" fmla="*/ 157016 h 518416"/>
                  <a:gd name="connsiteX3" fmla="*/ 127267 w 471356"/>
                  <a:gd name="connsiteY3" fmla="*/ 430569 h 518416"/>
                  <a:gd name="connsiteX4" fmla="*/ 267345 w 471356"/>
                  <a:gd name="connsiteY4" fmla="*/ 499496 h 518416"/>
                  <a:gd name="connsiteX5" fmla="*/ 349237 w 471356"/>
                  <a:gd name="connsiteY5" fmla="*/ 471495 h 518416"/>
                  <a:gd name="connsiteX6" fmla="*/ 416044 w 471356"/>
                  <a:gd name="connsiteY6" fmla="*/ 368104 h 518416"/>
                  <a:gd name="connsiteX7" fmla="*/ 413889 w 471356"/>
                  <a:gd name="connsiteY7" fmla="*/ 182863 h 518416"/>
                  <a:gd name="connsiteX8" fmla="*/ 237174 w 471356"/>
                  <a:gd name="connsiteY8" fmla="*/ 27778 h 518416"/>
                  <a:gd name="connsiteX9" fmla="*/ 164711 w 471356"/>
                  <a:gd name="connsiteY9" fmla="*/ 19701 h 518416"/>
                  <a:gd name="connsiteX10" fmla="*/ 190179 w 471356"/>
                  <a:gd name="connsiteY10" fmla="*/ 0 h 518416"/>
                  <a:gd name="connsiteX11" fmla="*/ 400980 w 471356"/>
                  <a:gd name="connsiteY11" fmla="*/ 103149 h 518416"/>
                  <a:gd name="connsiteX12" fmla="*/ 469813 w 471356"/>
                  <a:gd name="connsiteY12" fmla="*/ 294404 h 518416"/>
                  <a:gd name="connsiteX13" fmla="*/ 373017 w 471356"/>
                  <a:gd name="connsiteY13" fmla="*/ 479213 h 518416"/>
                  <a:gd name="connsiteX14" fmla="*/ 162216 w 471356"/>
                  <a:gd name="connsiteY14" fmla="*/ 494255 h 518416"/>
                  <a:gd name="connsiteX15" fmla="*/ 5191 w 471356"/>
                  <a:gd name="connsiteY15" fmla="*/ 148277 h 518416"/>
                  <a:gd name="connsiteX16" fmla="*/ 99836 w 471356"/>
                  <a:gd name="connsiteY16" fmla="*/ 19341 h 518416"/>
                  <a:gd name="connsiteX17" fmla="*/ 190179 w 471356"/>
                  <a:gd name="connsiteY17" fmla="*/ 0 h 518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71356" h="518416">
                    <a:moveTo>
                      <a:pt x="164711" y="19701"/>
                    </a:moveTo>
                    <a:cubicBezTo>
                      <a:pt x="141275" y="22393"/>
                      <a:pt x="118647" y="31009"/>
                      <a:pt x="97096" y="47164"/>
                    </a:cubicBezTo>
                    <a:cubicBezTo>
                      <a:pt x="60460" y="73011"/>
                      <a:pt x="45375" y="109629"/>
                      <a:pt x="38910" y="157016"/>
                    </a:cubicBezTo>
                    <a:cubicBezTo>
                      <a:pt x="25979" y="262560"/>
                      <a:pt x="53995" y="353027"/>
                      <a:pt x="127267" y="430569"/>
                    </a:cubicBezTo>
                    <a:cubicBezTo>
                      <a:pt x="166058" y="469341"/>
                      <a:pt x="209159" y="497342"/>
                      <a:pt x="267345" y="499496"/>
                    </a:cubicBezTo>
                    <a:cubicBezTo>
                      <a:pt x="297516" y="501650"/>
                      <a:pt x="325531" y="490880"/>
                      <a:pt x="349237" y="471495"/>
                    </a:cubicBezTo>
                    <a:cubicBezTo>
                      <a:pt x="381563" y="443493"/>
                      <a:pt x="400958" y="409030"/>
                      <a:pt x="416044" y="368104"/>
                    </a:cubicBezTo>
                    <a:cubicBezTo>
                      <a:pt x="439749" y="305639"/>
                      <a:pt x="441904" y="243174"/>
                      <a:pt x="413889" y="182863"/>
                    </a:cubicBezTo>
                    <a:cubicBezTo>
                      <a:pt x="377253" y="107475"/>
                      <a:pt x="316911" y="53625"/>
                      <a:pt x="237174" y="27778"/>
                    </a:cubicBezTo>
                    <a:cubicBezTo>
                      <a:pt x="212391" y="20239"/>
                      <a:pt x="188147" y="17008"/>
                      <a:pt x="164711" y="19701"/>
                    </a:cubicBezTo>
                    <a:close/>
                    <a:moveTo>
                      <a:pt x="190179" y="0"/>
                    </a:moveTo>
                    <a:cubicBezTo>
                      <a:pt x="276220" y="2149"/>
                      <a:pt x="345053" y="40830"/>
                      <a:pt x="400980" y="103149"/>
                    </a:cubicBezTo>
                    <a:cubicBezTo>
                      <a:pt x="450454" y="156872"/>
                      <a:pt x="478417" y="221340"/>
                      <a:pt x="469813" y="294404"/>
                    </a:cubicBezTo>
                    <a:cubicBezTo>
                      <a:pt x="459058" y="367468"/>
                      <a:pt x="431095" y="431936"/>
                      <a:pt x="373017" y="479213"/>
                    </a:cubicBezTo>
                    <a:cubicBezTo>
                      <a:pt x="310637" y="528638"/>
                      <a:pt x="228898" y="528638"/>
                      <a:pt x="162216" y="494255"/>
                    </a:cubicBezTo>
                    <a:cubicBezTo>
                      <a:pt x="39607" y="427638"/>
                      <a:pt x="-18471" y="275064"/>
                      <a:pt x="5191" y="148277"/>
                    </a:cubicBezTo>
                    <a:cubicBezTo>
                      <a:pt x="15946" y="88106"/>
                      <a:pt x="50362" y="49426"/>
                      <a:pt x="99836" y="19341"/>
                    </a:cubicBezTo>
                    <a:cubicBezTo>
                      <a:pt x="127799" y="4298"/>
                      <a:pt x="157914" y="0"/>
                      <a:pt x="190179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58"/>
              <p:cNvSpPr>
                <a:spLocks/>
              </p:cNvSpPr>
              <p:nvPr/>
            </p:nvSpPr>
            <p:spPr bwMode="auto">
              <a:xfrm>
                <a:off x="4919663" y="2497138"/>
                <a:ext cx="730250" cy="320675"/>
              </a:xfrm>
              <a:custGeom>
                <a:avLst/>
                <a:gdLst>
                  <a:gd name="T0" fmla="*/ 309 w 339"/>
                  <a:gd name="T1" fmla="*/ 149 h 149"/>
                  <a:gd name="T2" fmla="*/ 193 w 339"/>
                  <a:gd name="T3" fmla="*/ 134 h 149"/>
                  <a:gd name="T4" fmla="*/ 142 w 339"/>
                  <a:gd name="T5" fmla="*/ 121 h 149"/>
                  <a:gd name="T6" fmla="*/ 92 w 339"/>
                  <a:gd name="T7" fmla="*/ 85 h 149"/>
                  <a:gd name="T8" fmla="*/ 29 w 339"/>
                  <a:gd name="T9" fmla="*/ 35 h 149"/>
                  <a:gd name="T10" fmla="*/ 10 w 339"/>
                  <a:gd name="T11" fmla="*/ 18 h 149"/>
                  <a:gd name="T12" fmla="*/ 5 w 339"/>
                  <a:gd name="T13" fmla="*/ 5 h 149"/>
                  <a:gd name="T14" fmla="*/ 24 w 339"/>
                  <a:gd name="T15" fmla="*/ 5 h 149"/>
                  <a:gd name="T16" fmla="*/ 62 w 339"/>
                  <a:gd name="T17" fmla="*/ 38 h 149"/>
                  <a:gd name="T18" fmla="*/ 127 w 339"/>
                  <a:gd name="T19" fmla="*/ 90 h 149"/>
                  <a:gd name="T20" fmla="*/ 196 w 339"/>
                  <a:gd name="T21" fmla="*/ 119 h 149"/>
                  <a:gd name="T22" fmla="*/ 278 w 339"/>
                  <a:gd name="T23" fmla="*/ 131 h 149"/>
                  <a:gd name="T24" fmla="*/ 328 w 339"/>
                  <a:gd name="T25" fmla="*/ 134 h 149"/>
                  <a:gd name="T26" fmla="*/ 339 w 339"/>
                  <a:gd name="T27" fmla="*/ 140 h 149"/>
                  <a:gd name="T28" fmla="*/ 328 w 339"/>
                  <a:gd name="T29" fmla="*/ 149 h 149"/>
                  <a:gd name="T30" fmla="*/ 309 w 339"/>
                  <a:gd name="T31" fmla="*/ 149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39" h="149">
                    <a:moveTo>
                      <a:pt x="309" y="149"/>
                    </a:moveTo>
                    <a:cubicBezTo>
                      <a:pt x="270" y="148"/>
                      <a:pt x="231" y="142"/>
                      <a:pt x="193" y="134"/>
                    </a:cubicBezTo>
                    <a:cubicBezTo>
                      <a:pt x="176" y="131"/>
                      <a:pt x="159" y="126"/>
                      <a:pt x="142" y="121"/>
                    </a:cubicBezTo>
                    <a:cubicBezTo>
                      <a:pt x="122" y="114"/>
                      <a:pt x="107" y="99"/>
                      <a:pt x="92" y="85"/>
                    </a:cubicBezTo>
                    <a:cubicBezTo>
                      <a:pt x="71" y="68"/>
                      <a:pt x="50" y="52"/>
                      <a:pt x="29" y="35"/>
                    </a:cubicBezTo>
                    <a:cubicBezTo>
                      <a:pt x="22" y="30"/>
                      <a:pt x="16" y="24"/>
                      <a:pt x="10" y="18"/>
                    </a:cubicBezTo>
                    <a:cubicBezTo>
                      <a:pt x="6" y="15"/>
                      <a:pt x="0" y="12"/>
                      <a:pt x="5" y="5"/>
                    </a:cubicBezTo>
                    <a:cubicBezTo>
                      <a:pt x="10" y="0"/>
                      <a:pt x="19" y="0"/>
                      <a:pt x="24" y="5"/>
                    </a:cubicBezTo>
                    <a:cubicBezTo>
                      <a:pt x="37" y="16"/>
                      <a:pt x="50" y="27"/>
                      <a:pt x="62" y="38"/>
                    </a:cubicBezTo>
                    <a:cubicBezTo>
                      <a:pt x="84" y="55"/>
                      <a:pt x="106" y="72"/>
                      <a:pt x="127" y="90"/>
                    </a:cubicBezTo>
                    <a:cubicBezTo>
                      <a:pt x="147" y="107"/>
                      <a:pt x="171" y="114"/>
                      <a:pt x="196" y="119"/>
                    </a:cubicBezTo>
                    <a:cubicBezTo>
                      <a:pt x="224" y="123"/>
                      <a:pt x="251" y="128"/>
                      <a:pt x="278" y="131"/>
                    </a:cubicBezTo>
                    <a:cubicBezTo>
                      <a:pt x="295" y="133"/>
                      <a:pt x="311" y="133"/>
                      <a:pt x="328" y="134"/>
                    </a:cubicBezTo>
                    <a:cubicBezTo>
                      <a:pt x="333" y="134"/>
                      <a:pt x="339" y="134"/>
                      <a:pt x="339" y="140"/>
                    </a:cubicBezTo>
                    <a:cubicBezTo>
                      <a:pt x="339" y="148"/>
                      <a:pt x="333" y="149"/>
                      <a:pt x="328" y="149"/>
                    </a:cubicBezTo>
                    <a:cubicBezTo>
                      <a:pt x="321" y="149"/>
                      <a:pt x="315" y="149"/>
                      <a:pt x="309" y="14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60"/>
              <p:cNvSpPr>
                <a:spLocks noEditPoints="1"/>
              </p:cNvSpPr>
              <p:nvPr/>
            </p:nvSpPr>
            <p:spPr bwMode="auto">
              <a:xfrm>
                <a:off x="4659313" y="2357438"/>
                <a:ext cx="285750" cy="152400"/>
              </a:xfrm>
              <a:custGeom>
                <a:avLst/>
                <a:gdLst>
                  <a:gd name="T0" fmla="*/ 39 w 133"/>
                  <a:gd name="T1" fmla="*/ 46 h 71"/>
                  <a:gd name="T2" fmla="*/ 12 w 133"/>
                  <a:gd name="T3" fmla="*/ 37 h 71"/>
                  <a:gd name="T4" fmla="*/ 9 w 133"/>
                  <a:gd name="T5" fmla="*/ 17 h 71"/>
                  <a:gd name="T6" fmla="*/ 61 w 133"/>
                  <a:gd name="T7" fmla="*/ 4 h 71"/>
                  <a:gd name="T8" fmla="*/ 119 w 133"/>
                  <a:gd name="T9" fmla="*/ 22 h 71"/>
                  <a:gd name="T10" fmla="*/ 121 w 133"/>
                  <a:gd name="T11" fmla="*/ 31 h 71"/>
                  <a:gd name="T12" fmla="*/ 117 w 133"/>
                  <a:gd name="T13" fmla="*/ 61 h 71"/>
                  <a:gd name="T14" fmla="*/ 42 w 133"/>
                  <a:gd name="T15" fmla="*/ 59 h 71"/>
                  <a:gd name="T16" fmla="*/ 39 w 133"/>
                  <a:gd name="T17" fmla="*/ 46 h 71"/>
                  <a:gd name="T18" fmla="*/ 101 w 133"/>
                  <a:gd name="T19" fmla="*/ 36 h 71"/>
                  <a:gd name="T20" fmla="*/ 83 w 133"/>
                  <a:gd name="T21" fmla="*/ 29 h 71"/>
                  <a:gd name="T22" fmla="*/ 41 w 133"/>
                  <a:gd name="T23" fmla="*/ 17 h 71"/>
                  <a:gd name="T24" fmla="*/ 30 w 133"/>
                  <a:gd name="T25" fmla="*/ 20 h 71"/>
                  <a:gd name="T26" fmla="*/ 73 w 133"/>
                  <a:gd name="T27" fmla="*/ 33 h 71"/>
                  <a:gd name="T28" fmla="*/ 65 w 133"/>
                  <a:gd name="T29" fmla="*/ 47 h 71"/>
                  <a:gd name="T30" fmla="*/ 98 w 133"/>
                  <a:gd name="T31" fmla="*/ 53 h 71"/>
                  <a:gd name="T32" fmla="*/ 102 w 133"/>
                  <a:gd name="T33" fmla="*/ 48 h 71"/>
                  <a:gd name="T34" fmla="*/ 101 w 133"/>
                  <a:gd name="T35" fmla="*/ 3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3" h="71">
                    <a:moveTo>
                      <a:pt x="39" y="46"/>
                    </a:moveTo>
                    <a:cubicBezTo>
                      <a:pt x="30" y="43"/>
                      <a:pt x="20" y="41"/>
                      <a:pt x="12" y="37"/>
                    </a:cubicBezTo>
                    <a:cubicBezTo>
                      <a:pt x="1" y="33"/>
                      <a:pt x="0" y="24"/>
                      <a:pt x="9" y="17"/>
                    </a:cubicBezTo>
                    <a:cubicBezTo>
                      <a:pt x="25" y="6"/>
                      <a:pt x="42" y="0"/>
                      <a:pt x="61" y="4"/>
                    </a:cubicBezTo>
                    <a:cubicBezTo>
                      <a:pt x="80" y="8"/>
                      <a:pt x="99" y="16"/>
                      <a:pt x="119" y="22"/>
                    </a:cubicBezTo>
                    <a:cubicBezTo>
                      <a:pt x="125" y="24"/>
                      <a:pt x="123" y="28"/>
                      <a:pt x="121" y="31"/>
                    </a:cubicBezTo>
                    <a:cubicBezTo>
                      <a:pt x="133" y="41"/>
                      <a:pt x="131" y="55"/>
                      <a:pt x="117" y="61"/>
                    </a:cubicBezTo>
                    <a:cubicBezTo>
                      <a:pt x="92" y="71"/>
                      <a:pt x="67" y="69"/>
                      <a:pt x="42" y="59"/>
                    </a:cubicBezTo>
                    <a:cubicBezTo>
                      <a:pt x="34" y="56"/>
                      <a:pt x="36" y="52"/>
                      <a:pt x="39" y="46"/>
                    </a:cubicBezTo>
                    <a:close/>
                    <a:moveTo>
                      <a:pt x="101" y="36"/>
                    </a:moveTo>
                    <a:cubicBezTo>
                      <a:pt x="96" y="34"/>
                      <a:pt x="90" y="31"/>
                      <a:pt x="83" y="29"/>
                    </a:cubicBezTo>
                    <a:cubicBezTo>
                      <a:pt x="70" y="24"/>
                      <a:pt x="56" y="20"/>
                      <a:pt x="41" y="17"/>
                    </a:cubicBezTo>
                    <a:cubicBezTo>
                      <a:pt x="38" y="16"/>
                      <a:pt x="34" y="19"/>
                      <a:pt x="30" y="20"/>
                    </a:cubicBezTo>
                    <a:cubicBezTo>
                      <a:pt x="43" y="32"/>
                      <a:pt x="58" y="29"/>
                      <a:pt x="73" y="33"/>
                    </a:cubicBezTo>
                    <a:cubicBezTo>
                      <a:pt x="70" y="38"/>
                      <a:pt x="68" y="42"/>
                      <a:pt x="65" y="47"/>
                    </a:cubicBezTo>
                    <a:cubicBezTo>
                      <a:pt x="76" y="53"/>
                      <a:pt x="87" y="54"/>
                      <a:pt x="98" y="53"/>
                    </a:cubicBezTo>
                    <a:cubicBezTo>
                      <a:pt x="99" y="53"/>
                      <a:pt x="101" y="50"/>
                      <a:pt x="102" y="48"/>
                    </a:cubicBezTo>
                    <a:cubicBezTo>
                      <a:pt x="102" y="44"/>
                      <a:pt x="101" y="40"/>
                      <a:pt x="101" y="3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61"/>
              <p:cNvSpPr>
                <a:spLocks/>
              </p:cNvSpPr>
              <p:nvPr/>
            </p:nvSpPr>
            <p:spPr bwMode="auto">
              <a:xfrm>
                <a:off x="5226050" y="4457700"/>
                <a:ext cx="561975" cy="169863"/>
              </a:xfrm>
              <a:custGeom>
                <a:avLst/>
                <a:gdLst>
                  <a:gd name="T0" fmla="*/ 0 w 261"/>
                  <a:gd name="T1" fmla="*/ 77 h 79"/>
                  <a:gd name="T2" fmla="*/ 25 w 261"/>
                  <a:gd name="T3" fmla="*/ 68 h 79"/>
                  <a:gd name="T4" fmla="*/ 153 w 261"/>
                  <a:gd name="T5" fmla="*/ 69 h 79"/>
                  <a:gd name="T6" fmla="*/ 228 w 261"/>
                  <a:gd name="T7" fmla="*/ 54 h 79"/>
                  <a:gd name="T8" fmla="*/ 235 w 261"/>
                  <a:gd name="T9" fmla="*/ 50 h 79"/>
                  <a:gd name="T10" fmla="*/ 194 w 261"/>
                  <a:gd name="T11" fmla="*/ 19 h 79"/>
                  <a:gd name="T12" fmla="*/ 141 w 261"/>
                  <a:gd name="T13" fmla="*/ 10 h 79"/>
                  <a:gd name="T14" fmla="*/ 133 w 261"/>
                  <a:gd name="T15" fmla="*/ 8 h 79"/>
                  <a:gd name="T16" fmla="*/ 152 w 261"/>
                  <a:gd name="T17" fmla="*/ 0 h 79"/>
                  <a:gd name="T18" fmla="*/ 235 w 261"/>
                  <a:gd name="T19" fmla="*/ 19 h 79"/>
                  <a:gd name="T20" fmla="*/ 258 w 261"/>
                  <a:gd name="T21" fmla="*/ 40 h 79"/>
                  <a:gd name="T22" fmla="*/ 257 w 261"/>
                  <a:gd name="T23" fmla="*/ 49 h 79"/>
                  <a:gd name="T24" fmla="*/ 167 w 261"/>
                  <a:gd name="T25" fmla="*/ 77 h 79"/>
                  <a:gd name="T26" fmla="*/ 6 w 261"/>
                  <a:gd name="T27" fmla="*/ 78 h 79"/>
                  <a:gd name="T28" fmla="*/ 0 w 261"/>
                  <a:gd name="T29" fmla="*/ 77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1" h="79">
                    <a:moveTo>
                      <a:pt x="0" y="77"/>
                    </a:moveTo>
                    <a:cubicBezTo>
                      <a:pt x="8" y="69"/>
                      <a:pt x="17" y="68"/>
                      <a:pt x="25" y="68"/>
                    </a:cubicBezTo>
                    <a:cubicBezTo>
                      <a:pt x="68" y="69"/>
                      <a:pt x="111" y="69"/>
                      <a:pt x="153" y="69"/>
                    </a:cubicBezTo>
                    <a:cubicBezTo>
                      <a:pt x="179" y="69"/>
                      <a:pt x="204" y="64"/>
                      <a:pt x="228" y="54"/>
                    </a:cubicBezTo>
                    <a:cubicBezTo>
                      <a:pt x="230" y="52"/>
                      <a:pt x="232" y="51"/>
                      <a:pt x="235" y="50"/>
                    </a:cubicBezTo>
                    <a:cubicBezTo>
                      <a:pt x="226" y="33"/>
                      <a:pt x="211" y="24"/>
                      <a:pt x="194" y="19"/>
                    </a:cubicBezTo>
                    <a:cubicBezTo>
                      <a:pt x="177" y="15"/>
                      <a:pt x="158" y="13"/>
                      <a:pt x="141" y="10"/>
                    </a:cubicBezTo>
                    <a:cubicBezTo>
                      <a:pt x="139" y="9"/>
                      <a:pt x="136" y="9"/>
                      <a:pt x="133" y="8"/>
                    </a:cubicBezTo>
                    <a:cubicBezTo>
                      <a:pt x="139" y="2"/>
                      <a:pt x="145" y="0"/>
                      <a:pt x="152" y="0"/>
                    </a:cubicBezTo>
                    <a:cubicBezTo>
                      <a:pt x="181" y="3"/>
                      <a:pt x="210" y="4"/>
                      <a:pt x="235" y="19"/>
                    </a:cubicBezTo>
                    <a:cubicBezTo>
                      <a:pt x="244" y="24"/>
                      <a:pt x="251" y="33"/>
                      <a:pt x="258" y="40"/>
                    </a:cubicBezTo>
                    <a:cubicBezTo>
                      <a:pt x="261" y="43"/>
                      <a:pt x="261" y="46"/>
                      <a:pt x="257" y="49"/>
                    </a:cubicBezTo>
                    <a:cubicBezTo>
                      <a:pt x="229" y="65"/>
                      <a:pt x="199" y="76"/>
                      <a:pt x="167" y="77"/>
                    </a:cubicBezTo>
                    <a:cubicBezTo>
                      <a:pt x="114" y="79"/>
                      <a:pt x="60" y="78"/>
                      <a:pt x="6" y="78"/>
                    </a:cubicBezTo>
                    <a:cubicBezTo>
                      <a:pt x="5" y="78"/>
                      <a:pt x="3" y="77"/>
                      <a:pt x="0" y="7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64"/>
              <p:cNvSpPr>
                <a:spLocks/>
              </p:cNvSpPr>
              <p:nvPr/>
            </p:nvSpPr>
            <p:spPr bwMode="auto">
              <a:xfrm>
                <a:off x="4459288" y="2657475"/>
                <a:ext cx="139700" cy="230188"/>
              </a:xfrm>
              <a:custGeom>
                <a:avLst/>
                <a:gdLst>
                  <a:gd name="T0" fmla="*/ 65 w 65"/>
                  <a:gd name="T1" fmla="*/ 4 h 107"/>
                  <a:gd name="T2" fmla="*/ 47 w 65"/>
                  <a:gd name="T3" fmla="*/ 14 h 107"/>
                  <a:gd name="T4" fmla="*/ 18 w 65"/>
                  <a:gd name="T5" fmla="*/ 53 h 107"/>
                  <a:gd name="T6" fmla="*/ 26 w 65"/>
                  <a:gd name="T7" fmla="*/ 93 h 107"/>
                  <a:gd name="T8" fmla="*/ 28 w 65"/>
                  <a:gd name="T9" fmla="*/ 102 h 107"/>
                  <a:gd name="T10" fmla="*/ 16 w 65"/>
                  <a:gd name="T11" fmla="*/ 100 h 107"/>
                  <a:gd name="T12" fmla="*/ 14 w 65"/>
                  <a:gd name="T13" fmla="*/ 35 h 107"/>
                  <a:gd name="T14" fmla="*/ 56 w 65"/>
                  <a:gd name="T15" fmla="*/ 1 h 107"/>
                  <a:gd name="T16" fmla="*/ 65 w 65"/>
                  <a:gd name="T17" fmla="*/ 1 h 107"/>
                  <a:gd name="T18" fmla="*/ 65 w 65"/>
                  <a:gd name="T19" fmla="*/ 4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5" h="107">
                    <a:moveTo>
                      <a:pt x="65" y="4"/>
                    </a:moveTo>
                    <a:cubicBezTo>
                      <a:pt x="59" y="7"/>
                      <a:pt x="53" y="11"/>
                      <a:pt x="47" y="14"/>
                    </a:cubicBezTo>
                    <a:cubicBezTo>
                      <a:pt x="33" y="24"/>
                      <a:pt x="23" y="36"/>
                      <a:pt x="18" y="53"/>
                    </a:cubicBezTo>
                    <a:cubicBezTo>
                      <a:pt x="15" y="68"/>
                      <a:pt x="18" y="81"/>
                      <a:pt x="26" y="93"/>
                    </a:cubicBezTo>
                    <a:cubicBezTo>
                      <a:pt x="28" y="96"/>
                      <a:pt x="29" y="101"/>
                      <a:pt x="28" y="102"/>
                    </a:cubicBezTo>
                    <a:cubicBezTo>
                      <a:pt x="24" y="107"/>
                      <a:pt x="19" y="104"/>
                      <a:pt x="16" y="100"/>
                    </a:cubicBezTo>
                    <a:cubicBezTo>
                      <a:pt x="1" y="81"/>
                      <a:pt x="0" y="57"/>
                      <a:pt x="14" y="35"/>
                    </a:cubicBezTo>
                    <a:cubicBezTo>
                      <a:pt x="25" y="19"/>
                      <a:pt x="39" y="8"/>
                      <a:pt x="56" y="1"/>
                    </a:cubicBezTo>
                    <a:cubicBezTo>
                      <a:pt x="59" y="0"/>
                      <a:pt x="62" y="1"/>
                      <a:pt x="65" y="1"/>
                    </a:cubicBezTo>
                    <a:cubicBezTo>
                      <a:pt x="65" y="2"/>
                      <a:pt x="65" y="3"/>
                      <a:pt x="65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66"/>
              <p:cNvSpPr>
                <a:spLocks/>
              </p:cNvSpPr>
              <p:nvPr/>
            </p:nvSpPr>
            <p:spPr bwMode="auto">
              <a:xfrm>
                <a:off x="4545013" y="2697163"/>
                <a:ext cx="174625" cy="217488"/>
              </a:xfrm>
              <a:custGeom>
                <a:avLst/>
                <a:gdLst>
                  <a:gd name="T0" fmla="*/ 81 w 81"/>
                  <a:gd name="T1" fmla="*/ 2 h 101"/>
                  <a:gd name="T2" fmla="*/ 71 w 81"/>
                  <a:gd name="T3" fmla="*/ 5 h 101"/>
                  <a:gd name="T4" fmla="*/ 18 w 81"/>
                  <a:gd name="T5" fmla="*/ 57 h 101"/>
                  <a:gd name="T6" fmla="*/ 17 w 81"/>
                  <a:gd name="T7" fmla="*/ 92 h 101"/>
                  <a:gd name="T8" fmla="*/ 12 w 81"/>
                  <a:gd name="T9" fmla="*/ 100 h 101"/>
                  <a:gd name="T10" fmla="*/ 5 w 81"/>
                  <a:gd name="T11" fmla="*/ 95 h 101"/>
                  <a:gd name="T12" fmla="*/ 32 w 81"/>
                  <a:gd name="T13" fmla="*/ 13 h 101"/>
                  <a:gd name="T14" fmla="*/ 80 w 81"/>
                  <a:gd name="T15" fmla="*/ 0 h 101"/>
                  <a:gd name="T16" fmla="*/ 81 w 81"/>
                  <a:gd name="T17" fmla="*/ 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1" h="101">
                    <a:moveTo>
                      <a:pt x="81" y="2"/>
                    </a:moveTo>
                    <a:cubicBezTo>
                      <a:pt x="78" y="3"/>
                      <a:pt x="74" y="5"/>
                      <a:pt x="71" y="5"/>
                    </a:cubicBezTo>
                    <a:cubicBezTo>
                      <a:pt x="39" y="6"/>
                      <a:pt x="21" y="30"/>
                      <a:pt x="18" y="57"/>
                    </a:cubicBezTo>
                    <a:cubicBezTo>
                      <a:pt x="17" y="69"/>
                      <a:pt x="18" y="81"/>
                      <a:pt x="17" y="92"/>
                    </a:cubicBezTo>
                    <a:cubicBezTo>
                      <a:pt x="17" y="95"/>
                      <a:pt x="15" y="98"/>
                      <a:pt x="12" y="100"/>
                    </a:cubicBezTo>
                    <a:cubicBezTo>
                      <a:pt x="9" y="101"/>
                      <a:pt x="5" y="100"/>
                      <a:pt x="5" y="95"/>
                    </a:cubicBezTo>
                    <a:cubicBezTo>
                      <a:pt x="0" y="68"/>
                      <a:pt x="6" y="30"/>
                      <a:pt x="32" y="13"/>
                    </a:cubicBezTo>
                    <a:cubicBezTo>
                      <a:pt x="47" y="4"/>
                      <a:pt x="63" y="0"/>
                      <a:pt x="80" y="0"/>
                    </a:cubicBezTo>
                    <a:cubicBezTo>
                      <a:pt x="80" y="1"/>
                      <a:pt x="80" y="2"/>
                      <a:pt x="81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Freeform 114"/>
              <p:cNvSpPr>
                <a:spLocks/>
              </p:cNvSpPr>
              <p:nvPr/>
            </p:nvSpPr>
            <p:spPr bwMode="auto">
              <a:xfrm>
                <a:off x="5581650" y="2565400"/>
                <a:ext cx="165100" cy="107950"/>
              </a:xfrm>
              <a:custGeom>
                <a:avLst/>
                <a:gdLst>
                  <a:gd name="T0" fmla="*/ 49 w 77"/>
                  <a:gd name="T1" fmla="*/ 32 h 50"/>
                  <a:gd name="T2" fmla="*/ 44 w 77"/>
                  <a:gd name="T3" fmla="*/ 30 h 50"/>
                  <a:gd name="T4" fmla="*/ 13 w 77"/>
                  <a:gd name="T5" fmla="*/ 27 h 50"/>
                  <a:gd name="T6" fmla="*/ 7 w 77"/>
                  <a:gd name="T7" fmla="*/ 33 h 50"/>
                  <a:gd name="T8" fmla="*/ 14 w 77"/>
                  <a:gd name="T9" fmla="*/ 37 h 50"/>
                  <a:gd name="T10" fmla="*/ 31 w 77"/>
                  <a:gd name="T11" fmla="*/ 42 h 50"/>
                  <a:gd name="T12" fmla="*/ 54 w 77"/>
                  <a:gd name="T13" fmla="*/ 48 h 50"/>
                  <a:gd name="T14" fmla="*/ 73 w 77"/>
                  <a:gd name="T15" fmla="*/ 43 h 50"/>
                  <a:gd name="T16" fmla="*/ 64 w 77"/>
                  <a:gd name="T17" fmla="*/ 24 h 50"/>
                  <a:gd name="T18" fmla="*/ 8 w 77"/>
                  <a:gd name="T19" fmla="*/ 3 h 50"/>
                  <a:gd name="T20" fmla="*/ 0 w 77"/>
                  <a:gd name="T21" fmla="*/ 8 h 50"/>
                  <a:gd name="T22" fmla="*/ 8 w 77"/>
                  <a:gd name="T23" fmla="*/ 12 h 50"/>
                  <a:gd name="T24" fmla="*/ 49 w 77"/>
                  <a:gd name="T25" fmla="*/ 3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7" h="50">
                    <a:moveTo>
                      <a:pt x="49" y="32"/>
                    </a:moveTo>
                    <a:cubicBezTo>
                      <a:pt x="47" y="32"/>
                      <a:pt x="46" y="31"/>
                      <a:pt x="44" y="30"/>
                    </a:cubicBezTo>
                    <a:cubicBezTo>
                      <a:pt x="34" y="25"/>
                      <a:pt x="24" y="21"/>
                      <a:pt x="13" y="27"/>
                    </a:cubicBezTo>
                    <a:cubicBezTo>
                      <a:pt x="11" y="29"/>
                      <a:pt x="9" y="31"/>
                      <a:pt x="7" y="33"/>
                    </a:cubicBezTo>
                    <a:cubicBezTo>
                      <a:pt x="10" y="34"/>
                      <a:pt x="12" y="36"/>
                      <a:pt x="14" y="37"/>
                    </a:cubicBezTo>
                    <a:cubicBezTo>
                      <a:pt x="20" y="38"/>
                      <a:pt x="25" y="40"/>
                      <a:pt x="31" y="42"/>
                    </a:cubicBezTo>
                    <a:cubicBezTo>
                      <a:pt x="38" y="44"/>
                      <a:pt x="46" y="48"/>
                      <a:pt x="54" y="48"/>
                    </a:cubicBezTo>
                    <a:cubicBezTo>
                      <a:pt x="60" y="49"/>
                      <a:pt x="69" y="50"/>
                      <a:pt x="73" y="43"/>
                    </a:cubicBezTo>
                    <a:cubicBezTo>
                      <a:pt x="77" y="34"/>
                      <a:pt x="69" y="29"/>
                      <a:pt x="64" y="24"/>
                    </a:cubicBezTo>
                    <a:cubicBezTo>
                      <a:pt x="48" y="9"/>
                      <a:pt x="30" y="0"/>
                      <a:pt x="8" y="3"/>
                    </a:cubicBezTo>
                    <a:cubicBezTo>
                      <a:pt x="5" y="3"/>
                      <a:pt x="3" y="7"/>
                      <a:pt x="0" y="8"/>
                    </a:cubicBezTo>
                    <a:cubicBezTo>
                      <a:pt x="3" y="10"/>
                      <a:pt x="6" y="12"/>
                      <a:pt x="8" y="12"/>
                    </a:cubicBezTo>
                    <a:cubicBezTo>
                      <a:pt x="26" y="11"/>
                      <a:pt x="38" y="20"/>
                      <a:pt x="49" y="3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115"/>
              <p:cNvSpPr>
                <a:spLocks/>
              </p:cNvSpPr>
              <p:nvPr/>
            </p:nvSpPr>
            <p:spPr bwMode="auto">
              <a:xfrm>
                <a:off x="5643563" y="2378075"/>
                <a:ext cx="73025" cy="88900"/>
              </a:xfrm>
              <a:custGeom>
                <a:avLst/>
                <a:gdLst>
                  <a:gd name="T0" fmla="*/ 8 w 34"/>
                  <a:gd name="T1" fmla="*/ 0 h 41"/>
                  <a:gd name="T2" fmla="*/ 0 w 34"/>
                  <a:gd name="T3" fmla="*/ 5 h 41"/>
                  <a:gd name="T4" fmla="*/ 4 w 34"/>
                  <a:gd name="T5" fmla="*/ 13 h 41"/>
                  <a:gd name="T6" fmla="*/ 15 w 34"/>
                  <a:gd name="T7" fmla="*/ 32 h 41"/>
                  <a:gd name="T8" fmla="*/ 24 w 34"/>
                  <a:gd name="T9" fmla="*/ 39 h 41"/>
                  <a:gd name="T10" fmla="*/ 31 w 34"/>
                  <a:gd name="T11" fmla="*/ 27 h 41"/>
                  <a:gd name="T12" fmla="*/ 26 w 34"/>
                  <a:gd name="T13" fmla="*/ 15 h 41"/>
                  <a:gd name="T14" fmla="*/ 8 w 34"/>
                  <a:gd name="T15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" h="41">
                    <a:moveTo>
                      <a:pt x="8" y="0"/>
                    </a:moveTo>
                    <a:cubicBezTo>
                      <a:pt x="6" y="2"/>
                      <a:pt x="2" y="3"/>
                      <a:pt x="0" y="5"/>
                    </a:cubicBezTo>
                    <a:cubicBezTo>
                      <a:pt x="0" y="7"/>
                      <a:pt x="3" y="11"/>
                      <a:pt x="4" y="13"/>
                    </a:cubicBezTo>
                    <a:cubicBezTo>
                      <a:pt x="8" y="19"/>
                      <a:pt x="12" y="25"/>
                      <a:pt x="15" y="32"/>
                    </a:cubicBezTo>
                    <a:cubicBezTo>
                      <a:pt x="17" y="36"/>
                      <a:pt x="18" y="41"/>
                      <a:pt x="24" y="39"/>
                    </a:cubicBezTo>
                    <a:cubicBezTo>
                      <a:pt x="30" y="37"/>
                      <a:pt x="34" y="33"/>
                      <a:pt x="31" y="27"/>
                    </a:cubicBezTo>
                    <a:cubicBezTo>
                      <a:pt x="30" y="23"/>
                      <a:pt x="29" y="19"/>
                      <a:pt x="26" y="15"/>
                    </a:cubicBezTo>
                    <a:cubicBezTo>
                      <a:pt x="22" y="9"/>
                      <a:pt x="18" y="2"/>
                      <a:pt x="8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116"/>
              <p:cNvSpPr>
                <a:spLocks/>
              </p:cNvSpPr>
              <p:nvPr/>
            </p:nvSpPr>
            <p:spPr bwMode="auto">
              <a:xfrm>
                <a:off x="5751513" y="2393950"/>
                <a:ext cx="41275" cy="90488"/>
              </a:xfrm>
              <a:custGeom>
                <a:avLst/>
                <a:gdLst>
                  <a:gd name="T0" fmla="*/ 19 w 19"/>
                  <a:gd name="T1" fmla="*/ 19 h 42"/>
                  <a:gd name="T2" fmla="*/ 16 w 19"/>
                  <a:gd name="T3" fmla="*/ 4 h 42"/>
                  <a:gd name="T4" fmla="*/ 6 w 19"/>
                  <a:gd name="T5" fmla="*/ 0 h 42"/>
                  <a:gd name="T6" fmla="*/ 0 w 19"/>
                  <a:gd name="T7" fmla="*/ 8 h 42"/>
                  <a:gd name="T8" fmla="*/ 0 w 19"/>
                  <a:gd name="T9" fmla="*/ 35 h 42"/>
                  <a:gd name="T10" fmla="*/ 4 w 19"/>
                  <a:gd name="T11" fmla="*/ 41 h 42"/>
                  <a:gd name="T12" fmla="*/ 16 w 19"/>
                  <a:gd name="T13" fmla="*/ 34 h 42"/>
                  <a:gd name="T14" fmla="*/ 19 w 19"/>
                  <a:gd name="T15" fmla="*/ 19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42">
                    <a:moveTo>
                      <a:pt x="19" y="19"/>
                    </a:moveTo>
                    <a:cubicBezTo>
                      <a:pt x="18" y="14"/>
                      <a:pt x="19" y="8"/>
                      <a:pt x="16" y="4"/>
                    </a:cubicBezTo>
                    <a:cubicBezTo>
                      <a:pt x="15" y="1"/>
                      <a:pt x="9" y="0"/>
                      <a:pt x="6" y="0"/>
                    </a:cubicBezTo>
                    <a:cubicBezTo>
                      <a:pt x="1" y="0"/>
                      <a:pt x="0" y="3"/>
                      <a:pt x="0" y="8"/>
                    </a:cubicBezTo>
                    <a:cubicBezTo>
                      <a:pt x="1" y="17"/>
                      <a:pt x="0" y="26"/>
                      <a:pt x="0" y="35"/>
                    </a:cubicBezTo>
                    <a:cubicBezTo>
                      <a:pt x="0" y="37"/>
                      <a:pt x="3" y="40"/>
                      <a:pt x="4" y="41"/>
                    </a:cubicBezTo>
                    <a:cubicBezTo>
                      <a:pt x="10" y="42"/>
                      <a:pt x="15" y="40"/>
                      <a:pt x="16" y="34"/>
                    </a:cubicBezTo>
                    <a:cubicBezTo>
                      <a:pt x="18" y="29"/>
                      <a:pt x="18" y="24"/>
                      <a:pt x="19" y="1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122"/>
              <p:cNvSpPr>
                <a:spLocks/>
              </p:cNvSpPr>
              <p:nvPr/>
            </p:nvSpPr>
            <p:spPr bwMode="auto">
              <a:xfrm>
                <a:off x="4722813" y="2390775"/>
                <a:ext cx="155575" cy="82550"/>
              </a:xfrm>
              <a:custGeom>
                <a:avLst/>
                <a:gdLst>
                  <a:gd name="T0" fmla="*/ 71 w 72"/>
                  <a:gd name="T1" fmla="*/ 20 h 38"/>
                  <a:gd name="T2" fmla="*/ 72 w 72"/>
                  <a:gd name="T3" fmla="*/ 32 h 38"/>
                  <a:gd name="T4" fmla="*/ 68 w 72"/>
                  <a:gd name="T5" fmla="*/ 37 h 38"/>
                  <a:gd name="T6" fmla="*/ 35 w 72"/>
                  <a:gd name="T7" fmla="*/ 31 h 38"/>
                  <a:gd name="T8" fmla="*/ 43 w 72"/>
                  <a:gd name="T9" fmla="*/ 17 h 38"/>
                  <a:gd name="T10" fmla="*/ 0 w 72"/>
                  <a:gd name="T11" fmla="*/ 4 h 38"/>
                  <a:gd name="T12" fmla="*/ 11 w 72"/>
                  <a:gd name="T13" fmla="*/ 1 h 38"/>
                  <a:gd name="T14" fmla="*/ 53 w 72"/>
                  <a:gd name="T15" fmla="*/ 13 h 38"/>
                  <a:gd name="T16" fmla="*/ 71 w 72"/>
                  <a:gd name="T17" fmla="*/ 2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2" h="38">
                    <a:moveTo>
                      <a:pt x="71" y="20"/>
                    </a:moveTo>
                    <a:cubicBezTo>
                      <a:pt x="71" y="24"/>
                      <a:pt x="72" y="28"/>
                      <a:pt x="72" y="32"/>
                    </a:cubicBezTo>
                    <a:cubicBezTo>
                      <a:pt x="71" y="34"/>
                      <a:pt x="69" y="37"/>
                      <a:pt x="68" y="37"/>
                    </a:cubicBezTo>
                    <a:cubicBezTo>
                      <a:pt x="57" y="38"/>
                      <a:pt x="46" y="37"/>
                      <a:pt x="35" y="31"/>
                    </a:cubicBezTo>
                    <a:cubicBezTo>
                      <a:pt x="38" y="26"/>
                      <a:pt x="40" y="22"/>
                      <a:pt x="43" y="17"/>
                    </a:cubicBezTo>
                    <a:cubicBezTo>
                      <a:pt x="28" y="13"/>
                      <a:pt x="13" y="16"/>
                      <a:pt x="0" y="4"/>
                    </a:cubicBezTo>
                    <a:cubicBezTo>
                      <a:pt x="4" y="3"/>
                      <a:pt x="8" y="0"/>
                      <a:pt x="11" y="1"/>
                    </a:cubicBezTo>
                    <a:cubicBezTo>
                      <a:pt x="26" y="4"/>
                      <a:pt x="40" y="8"/>
                      <a:pt x="53" y="13"/>
                    </a:cubicBezTo>
                    <a:cubicBezTo>
                      <a:pt x="60" y="15"/>
                      <a:pt x="66" y="18"/>
                      <a:pt x="71" y="2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Freeform 123"/>
              <p:cNvSpPr>
                <a:spLocks/>
              </p:cNvSpPr>
              <p:nvPr/>
            </p:nvSpPr>
            <p:spPr bwMode="auto">
              <a:xfrm>
                <a:off x="5581650" y="2565400"/>
                <a:ext cx="165100" cy="107950"/>
              </a:xfrm>
              <a:custGeom>
                <a:avLst/>
                <a:gdLst>
                  <a:gd name="T0" fmla="*/ 49 w 77"/>
                  <a:gd name="T1" fmla="*/ 32 h 50"/>
                  <a:gd name="T2" fmla="*/ 8 w 77"/>
                  <a:gd name="T3" fmla="*/ 12 h 50"/>
                  <a:gd name="T4" fmla="*/ 0 w 77"/>
                  <a:gd name="T5" fmla="*/ 8 h 50"/>
                  <a:gd name="T6" fmla="*/ 8 w 77"/>
                  <a:gd name="T7" fmla="*/ 3 h 50"/>
                  <a:gd name="T8" fmla="*/ 64 w 77"/>
                  <a:gd name="T9" fmla="*/ 24 h 50"/>
                  <a:gd name="T10" fmla="*/ 73 w 77"/>
                  <a:gd name="T11" fmla="*/ 43 h 50"/>
                  <a:gd name="T12" fmla="*/ 54 w 77"/>
                  <a:gd name="T13" fmla="*/ 48 h 50"/>
                  <a:gd name="T14" fmla="*/ 31 w 77"/>
                  <a:gd name="T15" fmla="*/ 42 h 50"/>
                  <a:gd name="T16" fmla="*/ 14 w 77"/>
                  <a:gd name="T17" fmla="*/ 37 h 50"/>
                  <a:gd name="T18" fmla="*/ 7 w 77"/>
                  <a:gd name="T19" fmla="*/ 33 h 50"/>
                  <a:gd name="T20" fmla="*/ 13 w 77"/>
                  <a:gd name="T21" fmla="*/ 27 h 50"/>
                  <a:gd name="T22" fmla="*/ 44 w 77"/>
                  <a:gd name="T23" fmla="*/ 30 h 50"/>
                  <a:gd name="T24" fmla="*/ 49 w 77"/>
                  <a:gd name="T25" fmla="*/ 3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7" h="50">
                    <a:moveTo>
                      <a:pt x="49" y="32"/>
                    </a:moveTo>
                    <a:cubicBezTo>
                      <a:pt x="38" y="20"/>
                      <a:pt x="26" y="11"/>
                      <a:pt x="8" y="12"/>
                    </a:cubicBezTo>
                    <a:cubicBezTo>
                      <a:pt x="6" y="12"/>
                      <a:pt x="3" y="10"/>
                      <a:pt x="0" y="8"/>
                    </a:cubicBezTo>
                    <a:cubicBezTo>
                      <a:pt x="3" y="7"/>
                      <a:pt x="5" y="3"/>
                      <a:pt x="8" y="3"/>
                    </a:cubicBezTo>
                    <a:cubicBezTo>
                      <a:pt x="30" y="0"/>
                      <a:pt x="48" y="9"/>
                      <a:pt x="64" y="24"/>
                    </a:cubicBezTo>
                    <a:cubicBezTo>
                      <a:pt x="69" y="29"/>
                      <a:pt x="77" y="34"/>
                      <a:pt x="73" y="43"/>
                    </a:cubicBezTo>
                    <a:cubicBezTo>
                      <a:pt x="69" y="50"/>
                      <a:pt x="60" y="49"/>
                      <a:pt x="54" y="48"/>
                    </a:cubicBezTo>
                    <a:cubicBezTo>
                      <a:pt x="46" y="48"/>
                      <a:pt x="38" y="44"/>
                      <a:pt x="31" y="42"/>
                    </a:cubicBezTo>
                    <a:cubicBezTo>
                      <a:pt x="25" y="40"/>
                      <a:pt x="20" y="38"/>
                      <a:pt x="14" y="37"/>
                    </a:cubicBezTo>
                    <a:cubicBezTo>
                      <a:pt x="12" y="36"/>
                      <a:pt x="10" y="34"/>
                      <a:pt x="7" y="33"/>
                    </a:cubicBezTo>
                    <a:cubicBezTo>
                      <a:pt x="9" y="31"/>
                      <a:pt x="11" y="29"/>
                      <a:pt x="13" y="27"/>
                    </a:cubicBezTo>
                    <a:cubicBezTo>
                      <a:pt x="24" y="21"/>
                      <a:pt x="34" y="25"/>
                      <a:pt x="44" y="30"/>
                    </a:cubicBezTo>
                    <a:cubicBezTo>
                      <a:pt x="46" y="31"/>
                      <a:pt x="47" y="32"/>
                      <a:pt x="49" y="3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" name="Freeform 124"/>
              <p:cNvSpPr>
                <a:spLocks/>
              </p:cNvSpPr>
              <p:nvPr/>
            </p:nvSpPr>
            <p:spPr bwMode="auto">
              <a:xfrm>
                <a:off x="5643563" y="2378075"/>
                <a:ext cx="73025" cy="88900"/>
              </a:xfrm>
              <a:custGeom>
                <a:avLst/>
                <a:gdLst>
                  <a:gd name="T0" fmla="*/ 8 w 34"/>
                  <a:gd name="T1" fmla="*/ 0 h 41"/>
                  <a:gd name="T2" fmla="*/ 26 w 34"/>
                  <a:gd name="T3" fmla="*/ 15 h 41"/>
                  <a:gd name="T4" fmla="*/ 31 w 34"/>
                  <a:gd name="T5" fmla="*/ 27 h 41"/>
                  <a:gd name="T6" fmla="*/ 24 w 34"/>
                  <a:gd name="T7" fmla="*/ 39 h 41"/>
                  <a:gd name="T8" fmla="*/ 15 w 34"/>
                  <a:gd name="T9" fmla="*/ 32 h 41"/>
                  <a:gd name="T10" fmla="*/ 4 w 34"/>
                  <a:gd name="T11" fmla="*/ 13 h 41"/>
                  <a:gd name="T12" fmla="*/ 0 w 34"/>
                  <a:gd name="T13" fmla="*/ 5 h 41"/>
                  <a:gd name="T14" fmla="*/ 8 w 34"/>
                  <a:gd name="T15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" h="41">
                    <a:moveTo>
                      <a:pt x="8" y="0"/>
                    </a:moveTo>
                    <a:cubicBezTo>
                      <a:pt x="18" y="2"/>
                      <a:pt x="22" y="9"/>
                      <a:pt x="26" y="15"/>
                    </a:cubicBezTo>
                    <a:cubicBezTo>
                      <a:pt x="29" y="19"/>
                      <a:pt x="30" y="23"/>
                      <a:pt x="31" y="27"/>
                    </a:cubicBezTo>
                    <a:cubicBezTo>
                      <a:pt x="34" y="33"/>
                      <a:pt x="30" y="37"/>
                      <a:pt x="24" y="39"/>
                    </a:cubicBezTo>
                    <a:cubicBezTo>
                      <a:pt x="18" y="41"/>
                      <a:pt x="17" y="36"/>
                      <a:pt x="15" y="32"/>
                    </a:cubicBezTo>
                    <a:cubicBezTo>
                      <a:pt x="12" y="25"/>
                      <a:pt x="8" y="19"/>
                      <a:pt x="4" y="13"/>
                    </a:cubicBezTo>
                    <a:cubicBezTo>
                      <a:pt x="3" y="11"/>
                      <a:pt x="0" y="7"/>
                      <a:pt x="0" y="5"/>
                    </a:cubicBezTo>
                    <a:cubicBezTo>
                      <a:pt x="2" y="3"/>
                      <a:pt x="6" y="2"/>
                      <a:pt x="8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Freeform 125"/>
              <p:cNvSpPr>
                <a:spLocks/>
              </p:cNvSpPr>
              <p:nvPr/>
            </p:nvSpPr>
            <p:spPr bwMode="auto">
              <a:xfrm>
                <a:off x="5751513" y="2393950"/>
                <a:ext cx="41275" cy="90488"/>
              </a:xfrm>
              <a:custGeom>
                <a:avLst/>
                <a:gdLst>
                  <a:gd name="T0" fmla="*/ 19 w 19"/>
                  <a:gd name="T1" fmla="*/ 19 h 42"/>
                  <a:gd name="T2" fmla="*/ 16 w 19"/>
                  <a:gd name="T3" fmla="*/ 34 h 42"/>
                  <a:gd name="T4" fmla="*/ 4 w 19"/>
                  <a:gd name="T5" fmla="*/ 41 h 42"/>
                  <a:gd name="T6" fmla="*/ 0 w 19"/>
                  <a:gd name="T7" fmla="*/ 35 h 42"/>
                  <a:gd name="T8" fmla="*/ 0 w 19"/>
                  <a:gd name="T9" fmla="*/ 8 h 42"/>
                  <a:gd name="T10" fmla="*/ 6 w 19"/>
                  <a:gd name="T11" fmla="*/ 0 h 42"/>
                  <a:gd name="T12" fmla="*/ 16 w 19"/>
                  <a:gd name="T13" fmla="*/ 4 h 42"/>
                  <a:gd name="T14" fmla="*/ 19 w 19"/>
                  <a:gd name="T15" fmla="*/ 19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42">
                    <a:moveTo>
                      <a:pt x="19" y="19"/>
                    </a:moveTo>
                    <a:cubicBezTo>
                      <a:pt x="18" y="24"/>
                      <a:pt x="18" y="29"/>
                      <a:pt x="16" y="34"/>
                    </a:cubicBezTo>
                    <a:cubicBezTo>
                      <a:pt x="15" y="40"/>
                      <a:pt x="10" y="42"/>
                      <a:pt x="4" y="41"/>
                    </a:cubicBezTo>
                    <a:cubicBezTo>
                      <a:pt x="3" y="40"/>
                      <a:pt x="0" y="37"/>
                      <a:pt x="0" y="35"/>
                    </a:cubicBezTo>
                    <a:cubicBezTo>
                      <a:pt x="0" y="26"/>
                      <a:pt x="1" y="17"/>
                      <a:pt x="0" y="8"/>
                    </a:cubicBezTo>
                    <a:cubicBezTo>
                      <a:pt x="0" y="3"/>
                      <a:pt x="1" y="0"/>
                      <a:pt x="6" y="0"/>
                    </a:cubicBezTo>
                    <a:cubicBezTo>
                      <a:pt x="9" y="0"/>
                      <a:pt x="15" y="1"/>
                      <a:pt x="16" y="4"/>
                    </a:cubicBezTo>
                    <a:cubicBezTo>
                      <a:pt x="19" y="8"/>
                      <a:pt x="18" y="14"/>
                      <a:pt x="19" y="1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83" name="组合 182"/>
            <p:cNvGrpSpPr/>
            <p:nvPr/>
          </p:nvGrpSpPr>
          <p:grpSpPr>
            <a:xfrm>
              <a:off x="6141217" y="2830920"/>
              <a:ext cx="1388296" cy="2302261"/>
              <a:chOff x="6344417" y="2323714"/>
              <a:chExt cx="1388296" cy="2302261"/>
            </a:xfrm>
            <a:solidFill>
              <a:schemeClr val="accent3"/>
            </a:solidFill>
          </p:grpSpPr>
          <p:sp>
            <p:nvSpPr>
              <p:cNvPr id="184" name="自由: 形状 183"/>
              <p:cNvSpPr>
                <a:spLocks/>
              </p:cNvSpPr>
              <p:nvPr/>
            </p:nvSpPr>
            <p:spPr bwMode="auto">
              <a:xfrm>
                <a:off x="6359771" y="2540401"/>
                <a:ext cx="1190553" cy="2004389"/>
              </a:xfrm>
              <a:custGeom>
                <a:avLst/>
                <a:gdLst>
                  <a:gd name="connsiteX0" fmla="*/ 198032 w 1190553"/>
                  <a:gd name="connsiteY0" fmla="*/ 881147 h 1999637"/>
                  <a:gd name="connsiteX1" fmla="*/ 207446 w 1190553"/>
                  <a:gd name="connsiteY1" fmla="*/ 881898 h 1999637"/>
                  <a:gd name="connsiteX2" fmla="*/ 190217 w 1190553"/>
                  <a:gd name="connsiteY2" fmla="*/ 881825 h 1999637"/>
                  <a:gd name="connsiteX3" fmla="*/ 634993 w 1190553"/>
                  <a:gd name="connsiteY3" fmla="*/ 470786 h 1999637"/>
                  <a:gd name="connsiteX4" fmla="*/ 725026 w 1190553"/>
                  <a:gd name="connsiteY4" fmla="*/ 534250 h 1999637"/>
                  <a:gd name="connsiteX5" fmla="*/ 781095 w 1190553"/>
                  <a:gd name="connsiteY5" fmla="*/ 723564 h 1999637"/>
                  <a:gd name="connsiteX6" fmla="*/ 796190 w 1190553"/>
                  <a:gd name="connsiteY6" fmla="*/ 874155 h 1999637"/>
                  <a:gd name="connsiteX7" fmla="*/ 804992 w 1190553"/>
                  <a:gd name="connsiteY7" fmla="*/ 884441 h 1999637"/>
                  <a:gd name="connsiteX8" fmla="*/ 731445 w 1190553"/>
                  <a:gd name="connsiteY8" fmla="*/ 884128 h 1999637"/>
                  <a:gd name="connsiteX9" fmla="*/ 735950 w 1190553"/>
                  <a:gd name="connsiteY9" fmla="*/ 882184 h 1999637"/>
                  <a:gd name="connsiteX10" fmla="*/ 740543 w 1190553"/>
                  <a:gd name="connsiteY10" fmla="*/ 876283 h 1999637"/>
                  <a:gd name="connsiteX11" fmla="*/ 742705 w 1190553"/>
                  <a:gd name="connsiteY11" fmla="*/ 833369 h 1999637"/>
                  <a:gd name="connsiteX12" fmla="*/ 731896 w 1190553"/>
                  <a:gd name="connsiteY12" fmla="*/ 743247 h 1999637"/>
                  <a:gd name="connsiteX13" fmla="*/ 703791 w 1190553"/>
                  <a:gd name="connsiteY13" fmla="*/ 625232 h 1999637"/>
                  <a:gd name="connsiteX14" fmla="*/ 641095 w 1190553"/>
                  <a:gd name="connsiteY14" fmla="*/ 522236 h 1999637"/>
                  <a:gd name="connsiteX15" fmla="*/ 598126 w 1190553"/>
                  <a:gd name="connsiteY15" fmla="*/ 503997 h 1999637"/>
                  <a:gd name="connsiteX16" fmla="*/ 556779 w 1190553"/>
                  <a:gd name="connsiteY16" fmla="*/ 524382 h 1999637"/>
                  <a:gd name="connsiteX17" fmla="*/ 504893 w 1190553"/>
                  <a:gd name="connsiteY17" fmla="*/ 595191 h 1999637"/>
                  <a:gd name="connsiteX18" fmla="*/ 431388 w 1190553"/>
                  <a:gd name="connsiteY18" fmla="*/ 805474 h 1999637"/>
                  <a:gd name="connsiteX19" fmla="*/ 414547 w 1190553"/>
                  <a:gd name="connsiteY19" fmla="*/ 882779 h 1999637"/>
                  <a:gd name="connsiteX20" fmla="*/ 357941 w 1190553"/>
                  <a:gd name="connsiteY20" fmla="*/ 882538 h 1999637"/>
                  <a:gd name="connsiteX21" fmla="*/ 358961 w 1190553"/>
                  <a:gd name="connsiteY21" fmla="*/ 882223 h 1999637"/>
                  <a:gd name="connsiteX22" fmla="*/ 364891 w 1190553"/>
                  <a:gd name="connsiteY22" fmla="*/ 867701 h 1999637"/>
                  <a:gd name="connsiteX23" fmla="*/ 440368 w 1190553"/>
                  <a:gd name="connsiteY23" fmla="*/ 611696 h 1999637"/>
                  <a:gd name="connsiteX24" fmla="*/ 528785 w 1190553"/>
                  <a:gd name="connsiteY24" fmla="*/ 497677 h 1999637"/>
                  <a:gd name="connsiteX25" fmla="*/ 634993 w 1190553"/>
                  <a:gd name="connsiteY25" fmla="*/ 470786 h 1999637"/>
                  <a:gd name="connsiteX26" fmla="*/ 185902 w 1190553"/>
                  <a:gd name="connsiteY26" fmla="*/ 293304 h 1999637"/>
                  <a:gd name="connsiteX27" fmla="*/ 211780 w 1190553"/>
                  <a:gd name="connsiteY27" fmla="*/ 295455 h 1999637"/>
                  <a:gd name="connsiteX28" fmla="*/ 198841 w 1190553"/>
                  <a:gd name="connsiteY28" fmla="*/ 308363 h 1999637"/>
                  <a:gd name="connsiteX29" fmla="*/ 67295 w 1190553"/>
                  <a:gd name="connsiteY29" fmla="*/ 521342 h 1999637"/>
                  <a:gd name="connsiteX30" fmla="*/ 134146 w 1190553"/>
                  <a:gd name="connsiteY30" fmla="*/ 865550 h 1999637"/>
                  <a:gd name="connsiteX31" fmla="*/ 151288 w 1190553"/>
                  <a:gd name="connsiteY31" fmla="*/ 881659 h 1999637"/>
                  <a:gd name="connsiteX32" fmla="*/ 75961 w 1190553"/>
                  <a:gd name="connsiteY32" fmla="*/ 881339 h 1999637"/>
                  <a:gd name="connsiteX33" fmla="*/ 50043 w 1190553"/>
                  <a:gd name="connsiteY33" fmla="*/ 837583 h 1999637"/>
                  <a:gd name="connsiteX34" fmla="*/ 4756 w 1190553"/>
                  <a:gd name="connsiteY34" fmla="*/ 568670 h 1999637"/>
                  <a:gd name="connsiteX35" fmla="*/ 123364 w 1190553"/>
                  <a:gd name="connsiteY35" fmla="*/ 332027 h 1999637"/>
                  <a:gd name="connsiteX36" fmla="*/ 185902 w 1190553"/>
                  <a:gd name="connsiteY36" fmla="*/ 293304 h 1999637"/>
                  <a:gd name="connsiteX37" fmla="*/ 1062913 w 1190553"/>
                  <a:gd name="connsiteY37" fmla="*/ 286937 h 1999637"/>
                  <a:gd name="connsiteX38" fmla="*/ 1041434 w 1190553"/>
                  <a:gd name="connsiteY38" fmla="*/ 293486 h 1999637"/>
                  <a:gd name="connsiteX39" fmla="*/ 1032843 w 1190553"/>
                  <a:gd name="connsiteY39" fmla="*/ 317497 h 1999637"/>
                  <a:gd name="connsiteX40" fmla="*/ 1108016 w 1190553"/>
                  <a:gd name="connsiteY40" fmla="*/ 369884 h 1999637"/>
                  <a:gd name="connsiteX41" fmla="*/ 1125199 w 1190553"/>
                  <a:gd name="connsiteY41" fmla="*/ 358970 h 1999637"/>
                  <a:gd name="connsiteX42" fmla="*/ 1062913 w 1190553"/>
                  <a:gd name="connsiteY42" fmla="*/ 286937 h 1999637"/>
                  <a:gd name="connsiteX43" fmla="*/ 1164951 w 1190553"/>
                  <a:gd name="connsiteY43" fmla="*/ 727 h 1999637"/>
                  <a:gd name="connsiteX44" fmla="*/ 1188673 w 1190553"/>
                  <a:gd name="connsiteY44" fmla="*/ 63114 h 1999637"/>
                  <a:gd name="connsiteX45" fmla="*/ 1167108 w 1190553"/>
                  <a:gd name="connsiteY45" fmla="*/ 144864 h 1999637"/>
                  <a:gd name="connsiteX46" fmla="*/ 1139073 w 1190553"/>
                  <a:gd name="connsiteY46" fmla="*/ 243824 h 1999637"/>
                  <a:gd name="connsiteX47" fmla="*/ 1149856 w 1190553"/>
                  <a:gd name="connsiteY47" fmla="*/ 276093 h 1999637"/>
                  <a:gd name="connsiteX48" fmla="*/ 1160638 w 1190553"/>
                  <a:gd name="connsiteY48" fmla="*/ 383658 h 1999637"/>
                  <a:gd name="connsiteX49" fmla="*/ 1111039 w 1190553"/>
                  <a:gd name="connsiteY49" fmla="*/ 398718 h 1999637"/>
                  <a:gd name="connsiteX50" fmla="*/ 1095943 w 1190553"/>
                  <a:gd name="connsiteY50" fmla="*/ 409474 h 1999637"/>
                  <a:gd name="connsiteX51" fmla="*/ 1067909 w 1190553"/>
                  <a:gd name="connsiteY51" fmla="*/ 499829 h 1999637"/>
                  <a:gd name="connsiteX52" fmla="*/ 1059283 w 1190553"/>
                  <a:gd name="connsiteY52" fmla="*/ 547157 h 1999637"/>
                  <a:gd name="connsiteX53" fmla="*/ 988119 w 1190553"/>
                  <a:gd name="connsiteY53" fmla="*/ 805314 h 1999637"/>
                  <a:gd name="connsiteX54" fmla="*/ 966554 w 1190553"/>
                  <a:gd name="connsiteY54" fmla="*/ 884912 h 1999637"/>
                  <a:gd name="connsiteX55" fmla="*/ 970640 w 1190553"/>
                  <a:gd name="connsiteY55" fmla="*/ 884912 h 1999637"/>
                  <a:gd name="connsiteX56" fmla="*/ 886301 w 1190553"/>
                  <a:gd name="connsiteY56" fmla="*/ 1242008 h 1999637"/>
                  <a:gd name="connsiteX57" fmla="*/ 875981 w 1190553"/>
                  <a:gd name="connsiteY57" fmla="*/ 1235574 h 1999637"/>
                  <a:gd name="connsiteX58" fmla="*/ 871668 w 1190553"/>
                  <a:gd name="connsiteY58" fmla="*/ 1237725 h 1999637"/>
                  <a:gd name="connsiteX59" fmla="*/ 880294 w 1190553"/>
                  <a:gd name="connsiteY59" fmla="*/ 1252784 h 1999637"/>
                  <a:gd name="connsiteX60" fmla="*/ 883340 w 1190553"/>
                  <a:gd name="connsiteY60" fmla="*/ 1254543 h 1999637"/>
                  <a:gd name="connsiteX61" fmla="*/ 794138 w 1190553"/>
                  <a:gd name="connsiteY61" fmla="*/ 1632229 h 1999637"/>
                  <a:gd name="connsiteX62" fmla="*/ 794854 w 1190553"/>
                  <a:gd name="connsiteY62" fmla="*/ 1632586 h 1999637"/>
                  <a:gd name="connsiteX63" fmla="*/ 816009 w 1190553"/>
                  <a:gd name="connsiteY63" fmla="*/ 1654745 h 1999637"/>
                  <a:gd name="connsiteX64" fmla="*/ 825456 w 1190553"/>
                  <a:gd name="connsiteY64" fmla="*/ 1661986 h 1999637"/>
                  <a:gd name="connsiteX65" fmla="*/ 849788 w 1190553"/>
                  <a:gd name="connsiteY65" fmla="*/ 1684803 h 1999637"/>
                  <a:gd name="connsiteX66" fmla="*/ 847946 w 1190553"/>
                  <a:gd name="connsiteY66" fmla="*/ 1685196 h 1999637"/>
                  <a:gd name="connsiteX67" fmla="*/ 850675 w 1190553"/>
                  <a:gd name="connsiteY67" fmla="*/ 1710603 h 1999637"/>
                  <a:gd name="connsiteX68" fmla="*/ 851400 w 1190553"/>
                  <a:gd name="connsiteY68" fmla="*/ 1712014 h 1999637"/>
                  <a:gd name="connsiteX69" fmla="*/ 854722 w 1190553"/>
                  <a:gd name="connsiteY69" fmla="*/ 1811966 h 1999637"/>
                  <a:gd name="connsiteX70" fmla="*/ 831984 w 1190553"/>
                  <a:gd name="connsiteY70" fmla="*/ 1896344 h 1999637"/>
                  <a:gd name="connsiteX71" fmla="*/ 817074 w 1190553"/>
                  <a:gd name="connsiteY71" fmla="*/ 1896344 h 1999637"/>
                  <a:gd name="connsiteX72" fmla="*/ 794034 w 1190553"/>
                  <a:gd name="connsiteY72" fmla="*/ 1979924 h 1999637"/>
                  <a:gd name="connsiteX73" fmla="*/ 768156 w 1190553"/>
                  <a:gd name="connsiteY73" fmla="*/ 1999286 h 1999637"/>
                  <a:gd name="connsiteX74" fmla="*/ 696992 w 1190553"/>
                  <a:gd name="connsiteY74" fmla="*/ 1997135 h 1999637"/>
                  <a:gd name="connsiteX75" fmla="*/ 571915 w 1190553"/>
                  <a:gd name="connsiteY75" fmla="*/ 1999286 h 1999637"/>
                  <a:gd name="connsiteX76" fmla="*/ 539567 w 1190553"/>
                  <a:gd name="connsiteY76" fmla="*/ 1994983 h 1999637"/>
                  <a:gd name="connsiteX77" fmla="*/ 515846 w 1190553"/>
                  <a:gd name="connsiteY77" fmla="*/ 1994983 h 1999637"/>
                  <a:gd name="connsiteX78" fmla="*/ 479185 w 1190553"/>
                  <a:gd name="connsiteY78" fmla="*/ 1999286 h 1999637"/>
                  <a:gd name="connsiteX79" fmla="*/ 468403 w 1190553"/>
                  <a:gd name="connsiteY79" fmla="*/ 1984227 h 1999637"/>
                  <a:gd name="connsiteX80" fmla="*/ 491056 w 1190553"/>
                  <a:gd name="connsiteY80" fmla="*/ 1896345 h 1999637"/>
                  <a:gd name="connsiteX81" fmla="*/ 482380 w 1190553"/>
                  <a:gd name="connsiteY81" fmla="*/ 1896345 h 1999637"/>
                  <a:gd name="connsiteX82" fmla="*/ 483859 w 1190553"/>
                  <a:gd name="connsiteY82" fmla="*/ 1873287 h 1999637"/>
                  <a:gd name="connsiteX83" fmla="*/ 524374 w 1190553"/>
                  <a:gd name="connsiteY83" fmla="*/ 1722944 h 1999637"/>
                  <a:gd name="connsiteX84" fmla="*/ 545036 w 1190553"/>
                  <a:gd name="connsiteY84" fmla="*/ 1675828 h 1999637"/>
                  <a:gd name="connsiteX85" fmla="*/ 559102 w 1190553"/>
                  <a:gd name="connsiteY85" fmla="*/ 1659508 h 1999637"/>
                  <a:gd name="connsiteX86" fmla="*/ 565445 w 1190553"/>
                  <a:gd name="connsiteY86" fmla="*/ 1644321 h 1999637"/>
                  <a:gd name="connsiteX87" fmla="*/ 564646 w 1190553"/>
                  <a:gd name="connsiteY87" fmla="*/ 1643819 h 1999637"/>
                  <a:gd name="connsiteX88" fmla="*/ 576271 w 1190553"/>
                  <a:gd name="connsiteY88" fmla="*/ 1639587 h 1999637"/>
                  <a:gd name="connsiteX89" fmla="*/ 577470 w 1190553"/>
                  <a:gd name="connsiteY89" fmla="*/ 1638196 h 1999637"/>
                  <a:gd name="connsiteX90" fmla="*/ 666269 w 1190553"/>
                  <a:gd name="connsiteY90" fmla="*/ 1597935 h 1999637"/>
                  <a:gd name="connsiteX91" fmla="*/ 698070 w 1190553"/>
                  <a:gd name="connsiteY91" fmla="*/ 1599973 h 1999637"/>
                  <a:gd name="connsiteX92" fmla="*/ 886849 w 1190553"/>
                  <a:gd name="connsiteY92" fmla="*/ 884789 h 1999637"/>
                  <a:gd name="connsiteX93" fmla="*/ 874073 w 1190553"/>
                  <a:gd name="connsiteY93" fmla="*/ 884735 h 1999637"/>
                  <a:gd name="connsiteX94" fmla="*/ 888920 w 1190553"/>
                  <a:gd name="connsiteY94" fmla="*/ 874155 h 1999637"/>
                  <a:gd name="connsiteX95" fmla="*/ 925580 w 1190553"/>
                  <a:gd name="connsiteY95" fmla="*/ 736472 h 1999637"/>
                  <a:gd name="connsiteX96" fmla="*/ 947145 w 1190553"/>
                  <a:gd name="connsiteY96" fmla="*/ 669782 h 1999637"/>
                  <a:gd name="connsiteX97" fmla="*/ 966554 w 1190553"/>
                  <a:gd name="connsiteY97" fmla="*/ 588032 h 1999637"/>
                  <a:gd name="connsiteX98" fmla="*/ 996745 w 1190553"/>
                  <a:gd name="connsiteY98" fmla="*/ 474013 h 1999637"/>
                  <a:gd name="connsiteX99" fmla="*/ 1020466 w 1190553"/>
                  <a:gd name="connsiteY99" fmla="*/ 387961 h 1999637"/>
                  <a:gd name="connsiteX100" fmla="*/ 983806 w 1190553"/>
                  <a:gd name="connsiteY100" fmla="*/ 357843 h 1999637"/>
                  <a:gd name="connsiteX101" fmla="*/ 888920 w 1190553"/>
                  <a:gd name="connsiteY101" fmla="*/ 381507 h 1999637"/>
                  <a:gd name="connsiteX102" fmla="*/ 774625 w 1190553"/>
                  <a:gd name="connsiteY102" fmla="*/ 400869 h 1999637"/>
                  <a:gd name="connsiteX103" fmla="*/ 379987 w 1190553"/>
                  <a:gd name="connsiteY103" fmla="*/ 407323 h 1999637"/>
                  <a:gd name="connsiteX104" fmla="*/ 196684 w 1190553"/>
                  <a:gd name="connsiteY104" fmla="*/ 390112 h 1999637"/>
                  <a:gd name="connsiteX105" fmla="*/ 179432 w 1190553"/>
                  <a:gd name="connsiteY105" fmla="*/ 377205 h 1999637"/>
                  <a:gd name="connsiteX106" fmla="*/ 190215 w 1190553"/>
                  <a:gd name="connsiteY106" fmla="*/ 357843 h 1999637"/>
                  <a:gd name="connsiteX107" fmla="*/ 229032 w 1190553"/>
                  <a:gd name="connsiteY107" fmla="*/ 351389 h 1999637"/>
                  <a:gd name="connsiteX108" fmla="*/ 295883 w 1190553"/>
                  <a:gd name="connsiteY108" fmla="*/ 357843 h 1999637"/>
                  <a:gd name="connsiteX109" fmla="*/ 731495 w 1190553"/>
                  <a:gd name="connsiteY109" fmla="*/ 364297 h 1999637"/>
                  <a:gd name="connsiteX110" fmla="*/ 957928 w 1190553"/>
                  <a:gd name="connsiteY110" fmla="*/ 323422 h 1999637"/>
                  <a:gd name="connsiteX111" fmla="*/ 970867 w 1190553"/>
                  <a:gd name="connsiteY111" fmla="*/ 314817 h 1999637"/>
                  <a:gd name="connsiteX112" fmla="*/ 1018310 w 1190553"/>
                  <a:gd name="connsiteY112" fmla="*/ 276093 h 1999637"/>
                  <a:gd name="connsiteX113" fmla="*/ 1063596 w 1190553"/>
                  <a:gd name="connsiteY113" fmla="*/ 222311 h 1999637"/>
                  <a:gd name="connsiteX114" fmla="*/ 1115352 w 1190553"/>
                  <a:gd name="connsiteY114" fmla="*/ 39450 h 1999637"/>
                  <a:gd name="connsiteX115" fmla="*/ 1164951 w 1190553"/>
                  <a:gd name="connsiteY115" fmla="*/ 727 h 1999637"/>
                  <a:gd name="connsiteX0" fmla="*/ 198032 w 1190553"/>
                  <a:gd name="connsiteY0" fmla="*/ 881147 h 1999637"/>
                  <a:gd name="connsiteX1" fmla="*/ 207446 w 1190553"/>
                  <a:gd name="connsiteY1" fmla="*/ 881898 h 1999637"/>
                  <a:gd name="connsiteX2" fmla="*/ 190217 w 1190553"/>
                  <a:gd name="connsiteY2" fmla="*/ 881825 h 1999637"/>
                  <a:gd name="connsiteX3" fmla="*/ 198032 w 1190553"/>
                  <a:gd name="connsiteY3" fmla="*/ 881147 h 1999637"/>
                  <a:gd name="connsiteX4" fmla="*/ 634993 w 1190553"/>
                  <a:gd name="connsiteY4" fmla="*/ 470786 h 1999637"/>
                  <a:gd name="connsiteX5" fmla="*/ 725026 w 1190553"/>
                  <a:gd name="connsiteY5" fmla="*/ 534250 h 1999637"/>
                  <a:gd name="connsiteX6" fmla="*/ 781095 w 1190553"/>
                  <a:gd name="connsiteY6" fmla="*/ 723564 h 1999637"/>
                  <a:gd name="connsiteX7" fmla="*/ 796190 w 1190553"/>
                  <a:gd name="connsiteY7" fmla="*/ 874155 h 1999637"/>
                  <a:gd name="connsiteX8" fmla="*/ 804992 w 1190553"/>
                  <a:gd name="connsiteY8" fmla="*/ 884441 h 1999637"/>
                  <a:gd name="connsiteX9" fmla="*/ 731445 w 1190553"/>
                  <a:gd name="connsiteY9" fmla="*/ 884128 h 1999637"/>
                  <a:gd name="connsiteX10" fmla="*/ 735950 w 1190553"/>
                  <a:gd name="connsiteY10" fmla="*/ 882184 h 1999637"/>
                  <a:gd name="connsiteX11" fmla="*/ 740543 w 1190553"/>
                  <a:gd name="connsiteY11" fmla="*/ 876283 h 1999637"/>
                  <a:gd name="connsiteX12" fmla="*/ 742705 w 1190553"/>
                  <a:gd name="connsiteY12" fmla="*/ 833369 h 1999637"/>
                  <a:gd name="connsiteX13" fmla="*/ 731896 w 1190553"/>
                  <a:gd name="connsiteY13" fmla="*/ 743247 h 1999637"/>
                  <a:gd name="connsiteX14" fmla="*/ 703791 w 1190553"/>
                  <a:gd name="connsiteY14" fmla="*/ 625232 h 1999637"/>
                  <a:gd name="connsiteX15" fmla="*/ 641095 w 1190553"/>
                  <a:gd name="connsiteY15" fmla="*/ 522236 h 1999637"/>
                  <a:gd name="connsiteX16" fmla="*/ 598126 w 1190553"/>
                  <a:gd name="connsiteY16" fmla="*/ 503997 h 1999637"/>
                  <a:gd name="connsiteX17" fmla="*/ 556779 w 1190553"/>
                  <a:gd name="connsiteY17" fmla="*/ 524382 h 1999637"/>
                  <a:gd name="connsiteX18" fmla="*/ 504893 w 1190553"/>
                  <a:gd name="connsiteY18" fmla="*/ 595191 h 1999637"/>
                  <a:gd name="connsiteX19" fmla="*/ 431388 w 1190553"/>
                  <a:gd name="connsiteY19" fmla="*/ 805474 h 1999637"/>
                  <a:gd name="connsiteX20" fmla="*/ 414547 w 1190553"/>
                  <a:gd name="connsiteY20" fmla="*/ 882779 h 1999637"/>
                  <a:gd name="connsiteX21" fmla="*/ 357941 w 1190553"/>
                  <a:gd name="connsiteY21" fmla="*/ 882538 h 1999637"/>
                  <a:gd name="connsiteX22" fmla="*/ 358961 w 1190553"/>
                  <a:gd name="connsiteY22" fmla="*/ 882223 h 1999637"/>
                  <a:gd name="connsiteX23" fmla="*/ 364891 w 1190553"/>
                  <a:gd name="connsiteY23" fmla="*/ 867701 h 1999637"/>
                  <a:gd name="connsiteX24" fmla="*/ 440368 w 1190553"/>
                  <a:gd name="connsiteY24" fmla="*/ 611696 h 1999637"/>
                  <a:gd name="connsiteX25" fmla="*/ 528785 w 1190553"/>
                  <a:gd name="connsiteY25" fmla="*/ 497677 h 1999637"/>
                  <a:gd name="connsiteX26" fmla="*/ 634993 w 1190553"/>
                  <a:gd name="connsiteY26" fmla="*/ 470786 h 1999637"/>
                  <a:gd name="connsiteX27" fmla="*/ 185902 w 1190553"/>
                  <a:gd name="connsiteY27" fmla="*/ 293304 h 1999637"/>
                  <a:gd name="connsiteX28" fmla="*/ 211780 w 1190553"/>
                  <a:gd name="connsiteY28" fmla="*/ 295455 h 1999637"/>
                  <a:gd name="connsiteX29" fmla="*/ 198841 w 1190553"/>
                  <a:gd name="connsiteY29" fmla="*/ 308363 h 1999637"/>
                  <a:gd name="connsiteX30" fmla="*/ 67295 w 1190553"/>
                  <a:gd name="connsiteY30" fmla="*/ 521342 h 1999637"/>
                  <a:gd name="connsiteX31" fmla="*/ 134146 w 1190553"/>
                  <a:gd name="connsiteY31" fmla="*/ 865550 h 1999637"/>
                  <a:gd name="connsiteX32" fmla="*/ 151288 w 1190553"/>
                  <a:gd name="connsiteY32" fmla="*/ 881659 h 1999637"/>
                  <a:gd name="connsiteX33" fmla="*/ 75961 w 1190553"/>
                  <a:gd name="connsiteY33" fmla="*/ 881339 h 1999637"/>
                  <a:gd name="connsiteX34" fmla="*/ 50043 w 1190553"/>
                  <a:gd name="connsiteY34" fmla="*/ 837583 h 1999637"/>
                  <a:gd name="connsiteX35" fmla="*/ 4756 w 1190553"/>
                  <a:gd name="connsiteY35" fmla="*/ 568670 h 1999637"/>
                  <a:gd name="connsiteX36" fmla="*/ 123364 w 1190553"/>
                  <a:gd name="connsiteY36" fmla="*/ 332027 h 1999637"/>
                  <a:gd name="connsiteX37" fmla="*/ 185902 w 1190553"/>
                  <a:gd name="connsiteY37" fmla="*/ 293304 h 1999637"/>
                  <a:gd name="connsiteX38" fmla="*/ 1062913 w 1190553"/>
                  <a:gd name="connsiteY38" fmla="*/ 286937 h 1999637"/>
                  <a:gd name="connsiteX39" fmla="*/ 1041434 w 1190553"/>
                  <a:gd name="connsiteY39" fmla="*/ 293486 h 1999637"/>
                  <a:gd name="connsiteX40" fmla="*/ 1032843 w 1190553"/>
                  <a:gd name="connsiteY40" fmla="*/ 317497 h 1999637"/>
                  <a:gd name="connsiteX41" fmla="*/ 1108016 w 1190553"/>
                  <a:gd name="connsiteY41" fmla="*/ 369884 h 1999637"/>
                  <a:gd name="connsiteX42" fmla="*/ 1125199 w 1190553"/>
                  <a:gd name="connsiteY42" fmla="*/ 358970 h 1999637"/>
                  <a:gd name="connsiteX43" fmla="*/ 1062913 w 1190553"/>
                  <a:gd name="connsiteY43" fmla="*/ 286937 h 1999637"/>
                  <a:gd name="connsiteX44" fmla="*/ 1164951 w 1190553"/>
                  <a:gd name="connsiteY44" fmla="*/ 727 h 1999637"/>
                  <a:gd name="connsiteX45" fmla="*/ 1188673 w 1190553"/>
                  <a:gd name="connsiteY45" fmla="*/ 63114 h 1999637"/>
                  <a:gd name="connsiteX46" fmla="*/ 1167108 w 1190553"/>
                  <a:gd name="connsiteY46" fmla="*/ 144864 h 1999637"/>
                  <a:gd name="connsiteX47" fmla="*/ 1139073 w 1190553"/>
                  <a:gd name="connsiteY47" fmla="*/ 243824 h 1999637"/>
                  <a:gd name="connsiteX48" fmla="*/ 1149856 w 1190553"/>
                  <a:gd name="connsiteY48" fmla="*/ 276093 h 1999637"/>
                  <a:gd name="connsiteX49" fmla="*/ 1160638 w 1190553"/>
                  <a:gd name="connsiteY49" fmla="*/ 383658 h 1999637"/>
                  <a:gd name="connsiteX50" fmla="*/ 1111039 w 1190553"/>
                  <a:gd name="connsiteY50" fmla="*/ 398718 h 1999637"/>
                  <a:gd name="connsiteX51" fmla="*/ 1095943 w 1190553"/>
                  <a:gd name="connsiteY51" fmla="*/ 409474 h 1999637"/>
                  <a:gd name="connsiteX52" fmla="*/ 1067909 w 1190553"/>
                  <a:gd name="connsiteY52" fmla="*/ 499829 h 1999637"/>
                  <a:gd name="connsiteX53" fmla="*/ 1059283 w 1190553"/>
                  <a:gd name="connsiteY53" fmla="*/ 547157 h 1999637"/>
                  <a:gd name="connsiteX54" fmla="*/ 988119 w 1190553"/>
                  <a:gd name="connsiteY54" fmla="*/ 805314 h 1999637"/>
                  <a:gd name="connsiteX55" fmla="*/ 966554 w 1190553"/>
                  <a:gd name="connsiteY55" fmla="*/ 884912 h 1999637"/>
                  <a:gd name="connsiteX56" fmla="*/ 970640 w 1190553"/>
                  <a:gd name="connsiteY56" fmla="*/ 884912 h 1999637"/>
                  <a:gd name="connsiteX57" fmla="*/ 886301 w 1190553"/>
                  <a:gd name="connsiteY57" fmla="*/ 1242008 h 1999637"/>
                  <a:gd name="connsiteX58" fmla="*/ 875981 w 1190553"/>
                  <a:gd name="connsiteY58" fmla="*/ 1235574 h 1999637"/>
                  <a:gd name="connsiteX59" fmla="*/ 871668 w 1190553"/>
                  <a:gd name="connsiteY59" fmla="*/ 1237725 h 1999637"/>
                  <a:gd name="connsiteX60" fmla="*/ 880294 w 1190553"/>
                  <a:gd name="connsiteY60" fmla="*/ 1252784 h 1999637"/>
                  <a:gd name="connsiteX61" fmla="*/ 883340 w 1190553"/>
                  <a:gd name="connsiteY61" fmla="*/ 1254543 h 1999637"/>
                  <a:gd name="connsiteX62" fmla="*/ 794138 w 1190553"/>
                  <a:gd name="connsiteY62" fmla="*/ 1632229 h 1999637"/>
                  <a:gd name="connsiteX63" fmla="*/ 794854 w 1190553"/>
                  <a:gd name="connsiteY63" fmla="*/ 1632586 h 1999637"/>
                  <a:gd name="connsiteX64" fmla="*/ 816009 w 1190553"/>
                  <a:gd name="connsiteY64" fmla="*/ 1654745 h 1999637"/>
                  <a:gd name="connsiteX65" fmla="*/ 825456 w 1190553"/>
                  <a:gd name="connsiteY65" fmla="*/ 1661986 h 1999637"/>
                  <a:gd name="connsiteX66" fmla="*/ 849788 w 1190553"/>
                  <a:gd name="connsiteY66" fmla="*/ 1684803 h 1999637"/>
                  <a:gd name="connsiteX67" fmla="*/ 847946 w 1190553"/>
                  <a:gd name="connsiteY67" fmla="*/ 1685196 h 1999637"/>
                  <a:gd name="connsiteX68" fmla="*/ 850675 w 1190553"/>
                  <a:gd name="connsiteY68" fmla="*/ 1710603 h 1999637"/>
                  <a:gd name="connsiteX69" fmla="*/ 851400 w 1190553"/>
                  <a:gd name="connsiteY69" fmla="*/ 1712014 h 1999637"/>
                  <a:gd name="connsiteX70" fmla="*/ 854722 w 1190553"/>
                  <a:gd name="connsiteY70" fmla="*/ 1811966 h 1999637"/>
                  <a:gd name="connsiteX71" fmla="*/ 831984 w 1190553"/>
                  <a:gd name="connsiteY71" fmla="*/ 1896344 h 1999637"/>
                  <a:gd name="connsiteX72" fmla="*/ 817074 w 1190553"/>
                  <a:gd name="connsiteY72" fmla="*/ 1896344 h 1999637"/>
                  <a:gd name="connsiteX73" fmla="*/ 794034 w 1190553"/>
                  <a:gd name="connsiteY73" fmla="*/ 1979924 h 1999637"/>
                  <a:gd name="connsiteX74" fmla="*/ 768156 w 1190553"/>
                  <a:gd name="connsiteY74" fmla="*/ 1999286 h 1999637"/>
                  <a:gd name="connsiteX75" fmla="*/ 696992 w 1190553"/>
                  <a:gd name="connsiteY75" fmla="*/ 1997135 h 1999637"/>
                  <a:gd name="connsiteX76" fmla="*/ 571915 w 1190553"/>
                  <a:gd name="connsiteY76" fmla="*/ 1999286 h 1999637"/>
                  <a:gd name="connsiteX77" fmla="*/ 539567 w 1190553"/>
                  <a:gd name="connsiteY77" fmla="*/ 1994983 h 1999637"/>
                  <a:gd name="connsiteX78" fmla="*/ 515846 w 1190553"/>
                  <a:gd name="connsiteY78" fmla="*/ 1994983 h 1999637"/>
                  <a:gd name="connsiteX79" fmla="*/ 479185 w 1190553"/>
                  <a:gd name="connsiteY79" fmla="*/ 1999286 h 1999637"/>
                  <a:gd name="connsiteX80" fmla="*/ 468403 w 1190553"/>
                  <a:gd name="connsiteY80" fmla="*/ 1984227 h 1999637"/>
                  <a:gd name="connsiteX81" fmla="*/ 491056 w 1190553"/>
                  <a:gd name="connsiteY81" fmla="*/ 1896345 h 1999637"/>
                  <a:gd name="connsiteX82" fmla="*/ 482380 w 1190553"/>
                  <a:gd name="connsiteY82" fmla="*/ 1896345 h 1999637"/>
                  <a:gd name="connsiteX83" fmla="*/ 524374 w 1190553"/>
                  <a:gd name="connsiteY83" fmla="*/ 1722944 h 1999637"/>
                  <a:gd name="connsiteX84" fmla="*/ 545036 w 1190553"/>
                  <a:gd name="connsiteY84" fmla="*/ 1675828 h 1999637"/>
                  <a:gd name="connsiteX85" fmla="*/ 559102 w 1190553"/>
                  <a:gd name="connsiteY85" fmla="*/ 1659508 h 1999637"/>
                  <a:gd name="connsiteX86" fmla="*/ 565445 w 1190553"/>
                  <a:gd name="connsiteY86" fmla="*/ 1644321 h 1999637"/>
                  <a:gd name="connsiteX87" fmla="*/ 564646 w 1190553"/>
                  <a:gd name="connsiteY87" fmla="*/ 1643819 h 1999637"/>
                  <a:gd name="connsiteX88" fmla="*/ 576271 w 1190553"/>
                  <a:gd name="connsiteY88" fmla="*/ 1639587 h 1999637"/>
                  <a:gd name="connsiteX89" fmla="*/ 577470 w 1190553"/>
                  <a:gd name="connsiteY89" fmla="*/ 1638196 h 1999637"/>
                  <a:gd name="connsiteX90" fmla="*/ 666269 w 1190553"/>
                  <a:gd name="connsiteY90" fmla="*/ 1597935 h 1999637"/>
                  <a:gd name="connsiteX91" fmla="*/ 698070 w 1190553"/>
                  <a:gd name="connsiteY91" fmla="*/ 1599973 h 1999637"/>
                  <a:gd name="connsiteX92" fmla="*/ 886849 w 1190553"/>
                  <a:gd name="connsiteY92" fmla="*/ 884789 h 1999637"/>
                  <a:gd name="connsiteX93" fmla="*/ 874073 w 1190553"/>
                  <a:gd name="connsiteY93" fmla="*/ 884735 h 1999637"/>
                  <a:gd name="connsiteX94" fmla="*/ 888920 w 1190553"/>
                  <a:gd name="connsiteY94" fmla="*/ 874155 h 1999637"/>
                  <a:gd name="connsiteX95" fmla="*/ 925580 w 1190553"/>
                  <a:gd name="connsiteY95" fmla="*/ 736472 h 1999637"/>
                  <a:gd name="connsiteX96" fmla="*/ 947145 w 1190553"/>
                  <a:gd name="connsiteY96" fmla="*/ 669782 h 1999637"/>
                  <a:gd name="connsiteX97" fmla="*/ 966554 w 1190553"/>
                  <a:gd name="connsiteY97" fmla="*/ 588032 h 1999637"/>
                  <a:gd name="connsiteX98" fmla="*/ 996745 w 1190553"/>
                  <a:gd name="connsiteY98" fmla="*/ 474013 h 1999637"/>
                  <a:gd name="connsiteX99" fmla="*/ 1020466 w 1190553"/>
                  <a:gd name="connsiteY99" fmla="*/ 387961 h 1999637"/>
                  <a:gd name="connsiteX100" fmla="*/ 983806 w 1190553"/>
                  <a:gd name="connsiteY100" fmla="*/ 357843 h 1999637"/>
                  <a:gd name="connsiteX101" fmla="*/ 888920 w 1190553"/>
                  <a:gd name="connsiteY101" fmla="*/ 381507 h 1999637"/>
                  <a:gd name="connsiteX102" fmla="*/ 774625 w 1190553"/>
                  <a:gd name="connsiteY102" fmla="*/ 400869 h 1999637"/>
                  <a:gd name="connsiteX103" fmla="*/ 379987 w 1190553"/>
                  <a:gd name="connsiteY103" fmla="*/ 407323 h 1999637"/>
                  <a:gd name="connsiteX104" fmla="*/ 196684 w 1190553"/>
                  <a:gd name="connsiteY104" fmla="*/ 390112 h 1999637"/>
                  <a:gd name="connsiteX105" fmla="*/ 179432 w 1190553"/>
                  <a:gd name="connsiteY105" fmla="*/ 377205 h 1999637"/>
                  <a:gd name="connsiteX106" fmla="*/ 190215 w 1190553"/>
                  <a:gd name="connsiteY106" fmla="*/ 357843 h 1999637"/>
                  <a:gd name="connsiteX107" fmla="*/ 229032 w 1190553"/>
                  <a:gd name="connsiteY107" fmla="*/ 351389 h 1999637"/>
                  <a:gd name="connsiteX108" fmla="*/ 295883 w 1190553"/>
                  <a:gd name="connsiteY108" fmla="*/ 357843 h 1999637"/>
                  <a:gd name="connsiteX109" fmla="*/ 731495 w 1190553"/>
                  <a:gd name="connsiteY109" fmla="*/ 364297 h 1999637"/>
                  <a:gd name="connsiteX110" fmla="*/ 957928 w 1190553"/>
                  <a:gd name="connsiteY110" fmla="*/ 323422 h 1999637"/>
                  <a:gd name="connsiteX111" fmla="*/ 970867 w 1190553"/>
                  <a:gd name="connsiteY111" fmla="*/ 314817 h 1999637"/>
                  <a:gd name="connsiteX112" fmla="*/ 1018310 w 1190553"/>
                  <a:gd name="connsiteY112" fmla="*/ 276093 h 1999637"/>
                  <a:gd name="connsiteX113" fmla="*/ 1063596 w 1190553"/>
                  <a:gd name="connsiteY113" fmla="*/ 222311 h 1999637"/>
                  <a:gd name="connsiteX114" fmla="*/ 1115352 w 1190553"/>
                  <a:gd name="connsiteY114" fmla="*/ 39450 h 1999637"/>
                  <a:gd name="connsiteX115" fmla="*/ 1164951 w 1190553"/>
                  <a:gd name="connsiteY115" fmla="*/ 727 h 1999637"/>
                  <a:gd name="connsiteX0" fmla="*/ 198032 w 1190553"/>
                  <a:gd name="connsiteY0" fmla="*/ 881147 h 1999637"/>
                  <a:gd name="connsiteX1" fmla="*/ 207446 w 1190553"/>
                  <a:gd name="connsiteY1" fmla="*/ 881898 h 1999637"/>
                  <a:gd name="connsiteX2" fmla="*/ 190217 w 1190553"/>
                  <a:gd name="connsiteY2" fmla="*/ 881825 h 1999637"/>
                  <a:gd name="connsiteX3" fmla="*/ 198032 w 1190553"/>
                  <a:gd name="connsiteY3" fmla="*/ 881147 h 1999637"/>
                  <a:gd name="connsiteX4" fmla="*/ 634993 w 1190553"/>
                  <a:gd name="connsiteY4" fmla="*/ 470786 h 1999637"/>
                  <a:gd name="connsiteX5" fmla="*/ 725026 w 1190553"/>
                  <a:gd name="connsiteY5" fmla="*/ 534250 h 1999637"/>
                  <a:gd name="connsiteX6" fmla="*/ 781095 w 1190553"/>
                  <a:gd name="connsiteY6" fmla="*/ 723564 h 1999637"/>
                  <a:gd name="connsiteX7" fmla="*/ 796190 w 1190553"/>
                  <a:gd name="connsiteY7" fmla="*/ 874155 h 1999637"/>
                  <a:gd name="connsiteX8" fmla="*/ 804992 w 1190553"/>
                  <a:gd name="connsiteY8" fmla="*/ 884441 h 1999637"/>
                  <a:gd name="connsiteX9" fmla="*/ 731445 w 1190553"/>
                  <a:gd name="connsiteY9" fmla="*/ 884128 h 1999637"/>
                  <a:gd name="connsiteX10" fmla="*/ 735950 w 1190553"/>
                  <a:gd name="connsiteY10" fmla="*/ 882184 h 1999637"/>
                  <a:gd name="connsiteX11" fmla="*/ 740543 w 1190553"/>
                  <a:gd name="connsiteY11" fmla="*/ 876283 h 1999637"/>
                  <a:gd name="connsiteX12" fmla="*/ 742705 w 1190553"/>
                  <a:gd name="connsiteY12" fmla="*/ 833369 h 1999637"/>
                  <a:gd name="connsiteX13" fmla="*/ 731896 w 1190553"/>
                  <a:gd name="connsiteY13" fmla="*/ 743247 h 1999637"/>
                  <a:gd name="connsiteX14" fmla="*/ 703791 w 1190553"/>
                  <a:gd name="connsiteY14" fmla="*/ 625232 h 1999637"/>
                  <a:gd name="connsiteX15" fmla="*/ 641095 w 1190553"/>
                  <a:gd name="connsiteY15" fmla="*/ 522236 h 1999637"/>
                  <a:gd name="connsiteX16" fmla="*/ 598126 w 1190553"/>
                  <a:gd name="connsiteY16" fmla="*/ 503997 h 1999637"/>
                  <a:gd name="connsiteX17" fmla="*/ 556779 w 1190553"/>
                  <a:gd name="connsiteY17" fmla="*/ 524382 h 1999637"/>
                  <a:gd name="connsiteX18" fmla="*/ 504893 w 1190553"/>
                  <a:gd name="connsiteY18" fmla="*/ 595191 h 1999637"/>
                  <a:gd name="connsiteX19" fmla="*/ 431388 w 1190553"/>
                  <a:gd name="connsiteY19" fmla="*/ 805474 h 1999637"/>
                  <a:gd name="connsiteX20" fmla="*/ 414547 w 1190553"/>
                  <a:gd name="connsiteY20" fmla="*/ 882779 h 1999637"/>
                  <a:gd name="connsiteX21" fmla="*/ 357941 w 1190553"/>
                  <a:gd name="connsiteY21" fmla="*/ 882538 h 1999637"/>
                  <a:gd name="connsiteX22" fmla="*/ 358961 w 1190553"/>
                  <a:gd name="connsiteY22" fmla="*/ 882223 h 1999637"/>
                  <a:gd name="connsiteX23" fmla="*/ 364891 w 1190553"/>
                  <a:gd name="connsiteY23" fmla="*/ 867701 h 1999637"/>
                  <a:gd name="connsiteX24" fmla="*/ 440368 w 1190553"/>
                  <a:gd name="connsiteY24" fmla="*/ 611696 h 1999637"/>
                  <a:gd name="connsiteX25" fmla="*/ 528785 w 1190553"/>
                  <a:gd name="connsiteY25" fmla="*/ 497677 h 1999637"/>
                  <a:gd name="connsiteX26" fmla="*/ 634993 w 1190553"/>
                  <a:gd name="connsiteY26" fmla="*/ 470786 h 1999637"/>
                  <a:gd name="connsiteX27" fmla="*/ 185902 w 1190553"/>
                  <a:gd name="connsiteY27" fmla="*/ 293304 h 1999637"/>
                  <a:gd name="connsiteX28" fmla="*/ 211780 w 1190553"/>
                  <a:gd name="connsiteY28" fmla="*/ 295455 h 1999637"/>
                  <a:gd name="connsiteX29" fmla="*/ 198841 w 1190553"/>
                  <a:gd name="connsiteY29" fmla="*/ 308363 h 1999637"/>
                  <a:gd name="connsiteX30" fmla="*/ 67295 w 1190553"/>
                  <a:gd name="connsiteY30" fmla="*/ 521342 h 1999637"/>
                  <a:gd name="connsiteX31" fmla="*/ 134146 w 1190553"/>
                  <a:gd name="connsiteY31" fmla="*/ 865550 h 1999637"/>
                  <a:gd name="connsiteX32" fmla="*/ 151288 w 1190553"/>
                  <a:gd name="connsiteY32" fmla="*/ 881659 h 1999637"/>
                  <a:gd name="connsiteX33" fmla="*/ 75961 w 1190553"/>
                  <a:gd name="connsiteY33" fmla="*/ 881339 h 1999637"/>
                  <a:gd name="connsiteX34" fmla="*/ 50043 w 1190553"/>
                  <a:gd name="connsiteY34" fmla="*/ 837583 h 1999637"/>
                  <a:gd name="connsiteX35" fmla="*/ 4756 w 1190553"/>
                  <a:gd name="connsiteY35" fmla="*/ 568670 h 1999637"/>
                  <a:gd name="connsiteX36" fmla="*/ 123364 w 1190553"/>
                  <a:gd name="connsiteY36" fmla="*/ 332027 h 1999637"/>
                  <a:gd name="connsiteX37" fmla="*/ 185902 w 1190553"/>
                  <a:gd name="connsiteY37" fmla="*/ 293304 h 1999637"/>
                  <a:gd name="connsiteX38" fmla="*/ 1062913 w 1190553"/>
                  <a:gd name="connsiteY38" fmla="*/ 286937 h 1999637"/>
                  <a:gd name="connsiteX39" fmla="*/ 1041434 w 1190553"/>
                  <a:gd name="connsiteY39" fmla="*/ 293486 h 1999637"/>
                  <a:gd name="connsiteX40" fmla="*/ 1032843 w 1190553"/>
                  <a:gd name="connsiteY40" fmla="*/ 317497 h 1999637"/>
                  <a:gd name="connsiteX41" fmla="*/ 1108016 w 1190553"/>
                  <a:gd name="connsiteY41" fmla="*/ 369884 h 1999637"/>
                  <a:gd name="connsiteX42" fmla="*/ 1125199 w 1190553"/>
                  <a:gd name="connsiteY42" fmla="*/ 358970 h 1999637"/>
                  <a:gd name="connsiteX43" fmla="*/ 1062913 w 1190553"/>
                  <a:gd name="connsiteY43" fmla="*/ 286937 h 1999637"/>
                  <a:gd name="connsiteX44" fmla="*/ 1164951 w 1190553"/>
                  <a:gd name="connsiteY44" fmla="*/ 727 h 1999637"/>
                  <a:gd name="connsiteX45" fmla="*/ 1188673 w 1190553"/>
                  <a:gd name="connsiteY45" fmla="*/ 63114 h 1999637"/>
                  <a:gd name="connsiteX46" fmla="*/ 1167108 w 1190553"/>
                  <a:gd name="connsiteY46" fmla="*/ 144864 h 1999637"/>
                  <a:gd name="connsiteX47" fmla="*/ 1139073 w 1190553"/>
                  <a:gd name="connsiteY47" fmla="*/ 243824 h 1999637"/>
                  <a:gd name="connsiteX48" fmla="*/ 1149856 w 1190553"/>
                  <a:gd name="connsiteY48" fmla="*/ 276093 h 1999637"/>
                  <a:gd name="connsiteX49" fmla="*/ 1160638 w 1190553"/>
                  <a:gd name="connsiteY49" fmla="*/ 383658 h 1999637"/>
                  <a:gd name="connsiteX50" fmla="*/ 1111039 w 1190553"/>
                  <a:gd name="connsiteY50" fmla="*/ 398718 h 1999637"/>
                  <a:gd name="connsiteX51" fmla="*/ 1095943 w 1190553"/>
                  <a:gd name="connsiteY51" fmla="*/ 409474 h 1999637"/>
                  <a:gd name="connsiteX52" fmla="*/ 1067909 w 1190553"/>
                  <a:gd name="connsiteY52" fmla="*/ 499829 h 1999637"/>
                  <a:gd name="connsiteX53" fmla="*/ 1059283 w 1190553"/>
                  <a:gd name="connsiteY53" fmla="*/ 547157 h 1999637"/>
                  <a:gd name="connsiteX54" fmla="*/ 988119 w 1190553"/>
                  <a:gd name="connsiteY54" fmla="*/ 805314 h 1999637"/>
                  <a:gd name="connsiteX55" fmla="*/ 966554 w 1190553"/>
                  <a:gd name="connsiteY55" fmla="*/ 884912 h 1999637"/>
                  <a:gd name="connsiteX56" fmla="*/ 970640 w 1190553"/>
                  <a:gd name="connsiteY56" fmla="*/ 884912 h 1999637"/>
                  <a:gd name="connsiteX57" fmla="*/ 886301 w 1190553"/>
                  <a:gd name="connsiteY57" fmla="*/ 1242008 h 1999637"/>
                  <a:gd name="connsiteX58" fmla="*/ 875981 w 1190553"/>
                  <a:gd name="connsiteY58" fmla="*/ 1235574 h 1999637"/>
                  <a:gd name="connsiteX59" fmla="*/ 871668 w 1190553"/>
                  <a:gd name="connsiteY59" fmla="*/ 1237725 h 1999637"/>
                  <a:gd name="connsiteX60" fmla="*/ 880294 w 1190553"/>
                  <a:gd name="connsiteY60" fmla="*/ 1252784 h 1999637"/>
                  <a:gd name="connsiteX61" fmla="*/ 883340 w 1190553"/>
                  <a:gd name="connsiteY61" fmla="*/ 1254543 h 1999637"/>
                  <a:gd name="connsiteX62" fmla="*/ 794138 w 1190553"/>
                  <a:gd name="connsiteY62" fmla="*/ 1632229 h 1999637"/>
                  <a:gd name="connsiteX63" fmla="*/ 794854 w 1190553"/>
                  <a:gd name="connsiteY63" fmla="*/ 1632586 h 1999637"/>
                  <a:gd name="connsiteX64" fmla="*/ 816009 w 1190553"/>
                  <a:gd name="connsiteY64" fmla="*/ 1654745 h 1999637"/>
                  <a:gd name="connsiteX65" fmla="*/ 825456 w 1190553"/>
                  <a:gd name="connsiteY65" fmla="*/ 1661986 h 1999637"/>
                  <a:gd name="connsiteX66" fmla="*/ 849788 w 1190553"/>
                  <a:gd name="connsiteY66" fmla="*/ 1684803 h 1999637"/>
                  <a:gd name="connsiteX67" fmla="*/ 847946 w 1190553"/>
                  <a:gd name="connsiteY67" fmla="*/ 1685196 h 1999637"/>
                  <a:gd name="connsiteX68" fmla="*/ 850675 w 1190553"/>
                  <a:gd name="connsiteY68" fmla="*/ 1710603 h 1999637"/>
                  <a:gd name="connsiteX69" fmla="*/ 851400 w 1190553"/>
                  <a:gd name="connsiteY69" fmla="*/ 1712014 h 1999637"/>
                  <a:gd name="connsiteX70" fmla="*/ 854722 w 1190553"/>
                  <a:gd name="connsiteY70" fmla="*/ 1811966 h 1999637"/>
                  <a:gd name="connsiteX71" fmla="*/ 831984 w 1190553"/>
                  <a:gd name="connsiteY71" fmla="*/ 1896344 h 1999637"/>
                  <a:gd name="connsiteX72" fmla="*/ 817074 w 1190553"/>
                  <a:gd name="connsiteY72" fmla="*/ 1896344 h 1999637"/>
                  <a:gd name="connsiteX73" fmla="*/ 794034 w 1190553"/>
                  <a:gd name="connsiteY73" fmla="*/ 1979924 h 1999637"/>
                  <a:gd name="connsiteX74" fmla="*/ 768156 w 1190553"/>
                  <a:gd name="connsiteY74" fmla="*/ 1999286 h 1999637"/>
                  <a:gd name="connsiteX75" fmla="*/ 696992 w 1190553"/>
                  <a:gd name="connsiteY75" fmla="*/ 1997135 h 1999637"/>
                  <a:gd name="connsiteX76" fmla="*/ 571915 w 1190553"/>
                  <a:gd name="connsiteY76" fmla="*/ 1999286 h 1999637"/>
                  <a:gd name="connsiteX77" fmla="*/ 539567 w 1190553"/>
                  <a:gd name="connsiteY77" fmla="*/ 1994983 h 1999637"/>
                  <a:gd name="connsiteX78" fmla="*/ 515846 w 1190553"/>
                  <a:gd name="connsiteY78" fmla="*/ 1994983 h 1999637"/>
                  <a:gd name="connsiteX79" fmla="*/ 479185 w 1190553"/>
                  <a:gd name="connsiteY79" fmla="*/ 1999286 h 1999637"/>
                  <a:gd name="connsiteX80" fmla="*/ 468403 w 1190553"/>
                  <a:gd name="connsiteY80" fmla="*/ 1984227 h 1999637"/>
                  <a:gd name="connsiteX81" fmla="*/ 491056 w 1190553"/>
                  <a:gd name="connsiteY81" fmla="*/ 1896345 h 1999637"/>
                  <a:gd name="connsiteX82" fmla="*/ 524374 w 1190553"/>
                  <a:gd name="connsiteY82" fmla="*/ 1722944 h 1999637"/>
                  <a:gd name="connsiteX83" fmla="*/ 545036 w 1190553"/>
                  <a:gd name="connsiteY83" fmla="*/ 1675828 h 1999637"/>
                  <a:gd name="connsiteX84" fmla="*/ 559102 w 1190553"/>
                  <a:gd name="connsiteY84" fmla="*/ 1659508 h 1999637"/>
                  <a:gd name="connsiteX85" fmla="*/ 565445 w 1190553"/>
                  <a:gd name="connsiteY85" fmla="*/ 1644321 h 1999637"/>
                  <a:gd name="connsiteX86" fmla="*/ 564646 w 1190553"/>
                  <a:gd name="connsiteY86" fmla="*/ 1643819 h 1999637"/>
                  <a:gd name="connsiteX87" fmla="*/ 576271 w 1190553"/>
                  <a:gd name="connsiteY87" fmla="*/ 1639587 h 1999637"/>
                  <a:gd name="connsiteX88" fmla="*/ 577470 w 1190553"/>
                  <a:gd name="connsiteY88" fmla="*/ 1638196 h 1999637"/>
                  <a:gd name="connsiteX89" fmla="*/ 666269 w 1190553"/>
                  <a:gd name="connsiteY89" fmla="*/ 1597935 h 1999637"/>
                  <a:gd name="connsiteX90" fmla="*/ 698070 w 1190553"/>
                  <a:gd name="connsiteY90" fmla="*/ 1599973 h 1999637"/>
                  <a:gd name="connsiteX91" fmla="*/ 886849 w 1190553"/>
                  <a:gd name="connsiteY91" fmla="*/ 884789 h 1999637"/>
                  <a:gd name="connsiteX92" fmla="*/ 874073 w 1190553"/>
                  <a:gd name="connsiteY92" fmla="*/ 884735 h 1999637"/>
                  <a:gd name="connsiteX93" fmla="*/ 888920 w 1190553"/>
                  <a:gd name="connsiteY93" fmla="*/ 874155 h 1999637"/>
                  <a:gd name="connsiteX94" fmla="*/ 925580 w 1190553"/>
                  <a:gd name="connsiteY94" fmla="*/ 736472 h 1999637"/>
                  <a:gd name="connsiteX95" fmla="*/ 947145 w 1190553"/>
                  <a:gd name="connsiteY95" fmla="*/ 669782 h 1999637"/>
                  <a:gd name="connsiteX96" fmla="*/ 966554 w 1190553"/>
                  <a:gd name="connsiteY96" fmla="*/ 588032 h 1999637"/>
                  <a:gd name="connsiteX97" fmla="*/ 996745 w 1190553"/>
                  <a:gd name="connsiteY97" fmla="*/ 474013 h 1999637"/>
                  <a:gd name="connsiteX98" fmla="*/ 1020466 w 1190553"/>
                  <a:gd name="connsiteY98" fmla="*/ 387961 h 1999637"/>
                  <a:gd name="connsiteX99" fmla="*/ 983806 w 1190553"/>
                  <a:gd name="connsiteY99" fmla="*/ 357843 h 1999637"/>
                  <a:gd name="connsiteX100" fmla="*/ 888920 w 1190553"/>
                  <a:gd name="connsiteY100" fmla="*/ 381507 h 1999637"/>
                  <a:gd name="connsiteX101" fmla="*/ 774625 w 1190553"/>
                  <a:gd name="connsiteY101" fmla="*/ 400869 h 1999637"/>
                  <a:gd name="connsiteX102" fmla="*/ 379987 w 1190553"/>
                  <a:gd name="connsiteY102" fmla="*/ 407323 h 1999637"/>
                  <a:gd name="connsiteX103" fmla="*/ 196684 w 1190553"/>
                  <a:gd name="connsiteY103" fmla="*/ 390112 h 1999637"/>
                  <a:gd name="connsiteX104" fmla="*/ 179432 w 1190553"/>
                  <a:gd name="connsiteY104" fmla="*/ 377205 h 1999637"/>
                  <a:gd name="connsiteX105" fmla="*/ 190215 w 1190553"/>
                  <a:gd name="connsiteY105" fmla="*/ 357843 h 1999637"/>
                  <a:gd name="connsiteX106" fmla="*/ 229032 w 1190553"/>
                  <a:gd name="connsiteY106" fmla="*/ 351389 h 1999637"/>
                  <a:gd name="connsiteX107" fmla="*/ 295883 w 1190553"/>
                  <a:gd name="connsiteY107" fmla="*/ 357843 h 1999637"/>
                  <a:gd name="connsiteX108" fmla="*/ 731495 w 1190553"/>
                  <a:gd name="connsiteY108" fmla="*/ 364297 h 1999637"/>
                  <a:gd name="connsiteX109" fmla="*/ 957928 w 1190553"/>
                  <a:gd name="connsiteY109" fmla="*/ 323422 h 1999637"/>
                  <a:gd name="connsiteX110" fmla="*/ 970867 w 1190553"/>
                  <a:gd name="connsiteY110" fmla="*/ 314817 h 1999637"/>
                  <a:gd name="connsiteX111" fmla="*/ 1018310 w 1190553"/>
                  <a:gd name="connsiteY111" fmla="*/ 276093 h 1999637"/>
                  <a:gd name="connsiteX112" fmla="*/ 1063596 w 1190553"/>
                  <a:gd name="connsiteY112" fmla="*/ 222311 h 1999637"/>
                  <a:gd name="connsiteX113" fmla="*/ 1115352 w 1190553"/>
                  <a:gd name="connsiteY113" fmla="*/ 39450 h 1999637"/>
                  <a:gd name="connsiteX114" fmla="*/ 1164951 w 1190553"/>
                  <a:gd name="connsiteY114" fmla="*/ 727 h 1999637"/>
                  <a:gd name="connsiteX0" fmla="*/ 198032 w 1190553"/>
                  <a:gd name="connsiteY0" fmla="*/ 881147 h 1999637"/>
                  <a:gd name="connsiteX1" fmla="*/ 207446 w 1190553"/>
                  <a:gd name="connsiteY1" fmla="*/ 881898 h 1999637"/>
                  <a:gd name="connsiteX2" fmla="*/ 190217 w 1190553"/>
                  <a:gd name="connsiteY2" fmla="*/ 881825 h 1999637"/>
                  <a:gd name="connsiteX3" fmla="*/ 198032 w 1190553"/>
                  <a:gd name="connsiteY3" fmla="*/ 881147 h 1999637"/>
                  <a:gd name="connsiteX4" fmla="*/ 634993 w 1190553"/>
                  <a:gd name="connsiteY4" fmla="*/ 470786 h 1999637"/>
                  <a:gd name="connsiteX5" fmla="*/ 725026 w 1190553"/>
                  <a:gd name="connsiteY5" fmla="*/ 534250 h 1999637"/>
                  <a:gd name="connsiteX6" fmla="*/ 781095 w 1190553"/>
                  <a:gd name="connsiteY6" fmla="*/ 723564 h 1999637"/>
                  <a:gd name="connsiteX7" fmla="*/ 796190 w 1190553"/>
                  <a:gd name="connsiteY7" fmla="*/ 874155 h 1999637"/>
                  <a:gd name="connsiteX8" fmla="*/ 804992 w 1190553"/>
                  <a:gd name="connsiteY8" fmla="*/ 884441 h 1999637"/>
                  <a:gd name="connsiteX9" fmla="*/ 731445 w 1190553"/>
                  <a:gd name="connsiteY9" fmla="*/ 884128 h 1999637"/>
                  <a:gd name="connsiteX10" fmla="*/ 735950 w 1190553"/>
                  <a:gd name="connsiteY10" fmla="*/ 882184 h 1999637"/>
                  <a:gd name="connsiteX11" fmla="*/ 740543 w 1190553"/>
                  <a:gd name="connsiteY11" fmla="*/ 876283 h 1999637"/>
                  <a:gd name="connsiteX12" fmla="*/ 742705 w 1190553"/>
                  <a:gd name="connsiteY12" fmla="*/ 833369 h 1999637"/>
                  <a:gd name="connsiteX13" fmla="*/ 731896 w 1190553"/>
                  <a:gd name="connsiteY13" fmla="*/ 743247 h 1999637"/>
                  <a:gd name="connsiteX14" fmla="*/ 703791 w 1190553"/>
                  <a:gd name="connsiteY14" fmla="*/ 625232 h 1999637"/>
                  <a:gd name="connsiteX15" fmla="*/ 641095 w 1190553"/>
                  <a:gd name="connsiteY15" fmla="*/ 522236 h 1999637"/>
                  <a:gd name="connsiteX16" fmla="*/ 598126 w 1190553"/>
                  <a:gd name="connsiteY16" fmla="*/ 503997 h 1999637"/>
                  <a:gd name="connsiteX17" fmla="*/ 556779 w 1190553"/>
                  <a:gd name="connsiteY17" fmla="*/ 524382 h 1999637"/>
                  <a:gd name="connsiteX18" fmla="*/ 504893 w 1190553"/>
                  <a:gd name="connsiteY18" fmla="*/ 595191 h 1999637"/>
                  <a:gd name="connsiteX19" fmla="*/ 431388 w 1190553"/>
                  <a:gd name="connsiteY19" fmla="*/ 805474 h 1999637"/>
                  <a:gd name="connsiteX20" fmla="*/ 414547 w 1190553"/>
                  <a:gd name="connsiteY20" fmla="*/ 882779 h 1999637"/>
                  <a:gd name="connsiteX21" fmla="*/ 357941 w 1190553"/>
                  <a:gd name="connsiteY21" fmla="*/ 882538 h 1999637"/>
                  <a:gd name="connsiteX22" fmla="*/ 358961 w 1190553"/>
                  <a:gd name="connsiteY22" fmla="*/ 882223 h 1999637"/>
                  <a:gd name="connsiteX23" fmla="*/ 364891 w 1190553"/>
                  <a:gd name="connsiteY23" fmla="*/ 867701 h 1999637"/>
                  <a:gd name="connsiteX24" fmla="*/ 440368 w 1190553"/>
                  <a:gd name="connsiteY24" fmla="*/ 611696 h 1999637"/>
                  <a:gd name="connsiteX25" fmla="*/ 528785 w 1190553"/>
                  <a:gd name="connsiteY25" fmla="*/ 497677 h 1999637"/>
                  <a:gd name="connsiteX26" fmla="*/ 634993 w 1190553"/>
                  <a:gd name="connsiteY26" fmla="*/ 470786 h 1999637"/>
                  <a:gd name="connsiteX27" fmla="*/ 185902 w 1190553"/>
                  <a:gd name="connsiteY27" fmla="*/ 293304 h 1999637"/>
                  <a:gd name="connsiteX28" fmla="*/ 211780 w 1190553"/>
                  <a:gd name="connsiteY28" fmla="*/ 295455 h 1999637"/>
                  <a:gd name="connsiteX29" fmla="*/ 198841 w 1190553"/>
                  <a:gd name="connsiteY29" fmla="*/ 308363 h 1999637"/>
                  <a:gd name="connsiteX30" fmla="*/ 67295 w 1190553"/>
                  <a:gd name="connsiteY30" fmla="*/ 521342 h 1999637"/>
                  <a:gd name="connsiteX31" fmla="*/ 134146 w 1190553"/>
                  <a:gd name="connsiteY31" fmla="*/ 865550 h 1999637"/>
                  <a:gd name="connsiteX32" fmla="*/ 151288 w 1190553"/>
                  <a:gd name="connsiteY32" fmla="*/ 881659 h 1999637"/>
                  <a:gd name="connsiteX33" fmla="*/ 75961 w 1190553"/>
                  <a:gd name="connsiteY33" fmla="*/ 881339 h 1999637"/>
                  <a:gd name="connsiteX34" fmla="*/ 50043 w 1190553"/>
                  <a:gd name="connsiteY34" fmla="*/ 837583 h 1999637"/>
                  <a:gd name="connsiteX35" fmla="*/ 4756 w 1190553"/>
                  <a:gd name="connsiteY35" fmla="*/ 568670 h 1999637"/>
                  <a:gd name="connsiteX36" fmla="*/ 123364 w 1190553"/>
                  <a:gd name="connsiteY36" fmla="*/ 332027 h 1999637"/>
                  <a:gd name="connsiteX37" fmla="*/ 185902 w 1190553"/>
                  <a:gd name="connsiteY37" fmla="*/ 293304 h 1999637"/>
                  <a:gd name="connsiteX38" fmla="*/ 1062913 w 1190553"/>
                  <a:gd name="connsiteY38" fmla="*/ 286937 h 1999637"/>
                  <a:gd name="connsiteX39" fmla="*/ 1041434 w 1190553"/>
                  <a:gd name="connsiteY39" fmla="*/ 293486 h 1999637"/>
                  <a:gd name="connsiteX40" fmla="*/ 1032843 w 1190553"/>
                  <a:gd name="connsiteY40" fmla="*/ 317497 h 1999637"/>
                  <a:gd name="connsiteX41" fmla="*/ 1108016 w 1190553"/>
                  <a:gd name="connsiteY41" fmla="*/ 369884 h 1999637"/>
                  <a:gd name="connsiteX42" fmla="*/ 1125199 w 1190553"/>
                  <a:gd name="connsiteY42" fmla="*/ 358970 h 1999637"/>
                  <a:gd name="connsiteX43" fmla="*/ 1062913 w 1190553"/>
                  <a:gd name="connsiteY43" fmla="*/ 286937 h 1999637"/>
                  <a:gd name="connsiteX44" fmla="*/ 1164951 w 1190553"/>
                  <a:gd name="connsiteY44" fmla="*/ 727 h 1999637"/>
                  <a:gd name="connsiteX45" fmla="*/ 1188673 w 1190553"/>
                  <a:gd name="connsiteY45" fmla="*/ 63114 h 1999637"/>
                  <a:gd name="connsiteX46" fmla="*/ 1167108 w 1190553"/>
                  <a:gd name="connsiteY46" fmla="*/ 144864 h 1999637"/>
                  <a:gd name="connsiteX47" fmla="*/ 1139073 w 1190553"/>
                  <a:gd name="connsiteY47" fmla="*/ 243824 h 1999637"/>
                  <a:gd name="connsiteX48" fmla="*/ 1149856 w 1190553"/>
                  <a:gd name="connsiteY48" fmla="*/ 276093 h 1999637"/>
                  <a:gd name="connsiteX49" fmla="*/ 1160638 w 1190553"/>
                  <a:gd name="connsiteY49" fmla="*/ 383658 h 1999637"/>
                  <a:gd name="connsiteX50" fmla="*/ 1111039 w 1190553"/>
                  <a:gd name="connsiteY50" fmla="*/ 398718 h 1999637"/>
                  <a:gd name="connsiteX51" fmla="*/ 1095943 w 1190553"/>
                  <a:gd name="connsiteY51" fmla="*/ 409474 h 1999637"/>
                  <a:gd name="connsiteX52" fmla="*/ 1067909 w 1190553"/>
                  <a:gd name="connsiteY52" fmla="*/ 499829 h 1999637"/>
                  <a:gd name="connsiteX53" fmla="*/ 1059283 w 1190553"/>
                  <a:gd name="connsiteY53" fmla="*/ 547157 h 1999637"/>
                  <a:gd name="connsiteX54" fmla="*/ 988119 w 1190553"/>
                  <a:gd name="connsiteY54" fmla="*/ 805314 h 1999637"/>
                  <a:gd name="connsiteX55" fmla="*/ 966554 w 1190553"/>
                  <a:gd name="connsiteY55" fmla="*/ 884912 h 1999637"/>
                  <a:gd name="connsiteX56" fmla="*/ 970640 w 1190553"/>
                  <a:gd name="connsiteY56" fmla="*/ 884912 h 1999637"/>
                  <a:gd name="connsiteX57" fmla="*/ 886301 w 1190553"/>
                  <a:gd name="connsiteY57" fmla="*/ 1242008 h 1999637"/>
                  <a:gd name="connsiteX58" fmla="*/ 875981 w 1190553"/>
                  <a:gd name="connsiteY58" fmla="*/ 1235574 h 1999637"/>
                  <a:gd name="connsiteX59" fmla="*/ 871668 w 1190553"/>
                  <a:gd name="connsiteY59" fmla="*/ 1237725 h 1999637"/>
                  <a:gd name="connsiteX60" fmla="*/ 880294 w 1190553"/>
                  <a:gd name="connsiteY60" fmla="*/ 1252784 h 1999637"/>
                  <a:gd name="connsiteX61" fmla="*/ 883340 w 1190553"/>
                  <a:gd name="connsiteY61" fmla="*/ 1254543 h 1999637"/>
                  <a:gd name="connsiteX62" fmla="*/ 794138 w 1190553"/>
                  <a:gd name="connsiteY62" fmla="*/ 1632229 h 1999637"/>
                  <a:gd name="connsiteX63" fmla="*/ 794854 w 1190553"/>
                  <a:gd name="connsiteY63" fmla="*/ 1632586 h 1999637"/>
                  <a:gd name="connsiteX64" fmla="*/ 816009 w 1190553"/>
                  <a:gd name="connsiteY64" fmla="*/ 1654745 h 1999637"/>
                  <a:gd name="connsiteX65" fmla="*/ 825456 w 1190553"/>
                  <a:gd name="connsiteY65" fmla="*/ 1661986 h 1999637"/>
                  <a:gd name="connsiteX66" fmla="*/ 849788 w 1190553"/>
                  <a:gd name="connsiteY66" fmla="*/ 1684803 h 1999637"/>
                  <a:gd name="connsiteX67" fmla="*/ 847946 w 1190553"/>
                  <a:gd name="connsiteY67" fmla="*/ 1685196 h 1999637"/>
                  <a:gd name="connsiteX68" fmla="*/ 850675 w 1190553"/>
                  <a:gd name="connsiteY68" fmla="*/ 1710603 h 1999637"/>
                  <a:gd name="connsiteX69" fmla="*/ 851400 w 1190553"/>
                  <a:gd name="connsiteY69" fmla="*/ 1712014 h 1999637"/>
                  <a:gd name="connsiteX70" fmla="*/ 854722 w 1190553"/>
                  <a:gd name="connsiteY70" fmla="*/ 1811966 h 1999637"/>
                  <a:gd name="connsiteX71" fmla="*/ 831984 w 1190553"/>
                  <a:gd name="connsiteY71" fmla="*/ 1896344 h 1999637"/>
                  <a:gd name="connsiteX72" fmla="*/ 817074 w 1190553"/>
                  <a:gd name="connsiteY72" fmla="*/ 1896344 h 1999637"/>
                  <a:gd name="connsiteX73" fmla="*/ 794034 w 1190553"/>
                  <a:gd name="connsiteY73" fmla="*/ 1979924 h 1999637"/>
                  <a:gd name="connsiteX74" fmla="*/ 768156 w 1190553"/>
                  <a:gd name="connsiteY74" fmla="*/ 1999286 h 1999637"/>
                  <a:gd name="connsiteX75" fmla="*/ 696992 w 1190553"/>
                  <a:gd name="connsiteY75" fmla="*/ 1997135 h 1999637"/>
                  <a:gd name="connsiteX76" fmla="*/ 571915 w 1190553"/>
                  <a:gd name="connsiteY76" fmla="*/ 1999286 h 1999637"/>
                  <a:gd name="connsiteX77" fmla="*/ 539567 w 1190553"/>
                  <a:gd name="connsiteY77" fmla="*/ 1994983 h 1999637"/>
                  <a:gd name="connsiteX78" fmla="*/ 515846 w 1190553"/>
                  <a:gd name="connsiteY78" fmla="*/ 1994983 h 1999637"/>
                  <a:gd name="connsiteX79" fmla="*/ 479185 w 1190553"/>
                  <a:gd name="connsiteY79" fmla="*/ 1999286 h 1999637"/>
                  <a:gd name="connsiteX80" fmla="*/ 468403 w 1190553"/>
                  <a:gd name="connsiteY80" fmla="*/ 1984227 h 1999637"/>
                  <a:gd name="connsiteX81" fmla="*/ 524374 w 1190553"/>
                  <a:gd name="connsiteY81" fmla="*/ 1722944 h 1999637"/>
                  <a:gd name="connsiteX82" fmla="*/ 545036 w 1190553"/>
                  <a:gd name="connsiteY82" fmla="*/ 1675828 h 1999637"/>
                  <a:gd name="connsiteX83" fmla="*/ 559102 w 1190553"/>
                  <a:gd name="connsiteY83" fmla="*/ 1659508 h 1999637"/>
                  <a:gd name="connsiteX84" fmla="*/ 565445 w 1190553"/>
                  <a:gd name="connsiteY84" fmla="*/ 1644321 h 1999637"/>
                  <a:gd name="connsiteX85" fmla="*/ 564646 w 1190553"/>
                  <a:gd name="connsiteY85" fmla="*/ 1643819 h 1999637"/>
                  <a:gd name="connsiteX86" fmla="*/ 576271 w 1190553"/>
                  <a:gd name="connsiteY86" fmla="*/ 1639587 h 1999637"/>
                  <a:gd name="connsiteX87" fmla="*/ 577470 w 1190553"/>
                  <a:gd name="connsiteY87" fmla="*/ 1638196 h 1999637"/>
                  <a:gd name="connsiteX88" fmla="*/ 666269 w 1190553"/>
                  <a:gd name="connsiteY88" fmla="*/ 1597935 h 1999637"/>
                  <a:gd name="connsiteX89" fmla="*/ 698070 w 1190553"/>
                  <a:gd name="connsiteY89" fmla="*/ 1599973 h 1999637"/>
                  <a:gd name="connsiteX90" fmla="*/ 886849 w 1190553"/>
                  <a:gd name="connsiteY90" fmla="*/ 884789 h 1999637"/>
                  <a:gd name="connsiteX91" fmla="*/ 874073 w 1190553"/>
                  <a:gd name="connsiteY91" fmla="*/ 884735 h 1999637"/>
                  <a:gd name="connsiteX92" fmla="*/ 888920 w 1190553"/>
                  <a:gd name="connsiteY92" fmla="*/ 874155 h 1999637"/>
                  <a:gd name="connsiteX93" fmla="*/ 925580 w 1190553"/>
                  <a:gd name="connsiteY93" fmla="*/ 736472 h 1999637"/>
                  <a:gd name="connsiteX94" fmla="*/ 947145 w 1190553"/>
                  <a:gd name="connsiteY94" fmla="*/ 669782 h 1999637"/>
                  <a:gd name="connsiteX95" fmla="*/ 966554 w 1190553"/>
                  <a:gd name="connsiteY95" fmla="*/ 588032 h 1999637"/>
                  <a:gd name="connsiteX96" fmla="*/ 996745 w 1190553"/>
                  <a:gd name="connsiteY96" fmla="*/ 474013 h 1999637"/>
                  <a:gd name="connsiteX97" fmla="*/ 1020466 w 1190553"/>
                  <a:gd name="connsiteY97" fmla="*/ 387961 h 1999637"/>
                  <a:gd name="connsiteX98" fmla="*/ 983806 w 1190553"/>
                  <a:gd name="connsiteY98" fmla="*/ 357843 h 1999637"/>
                  <a:gd name="connsiteX99" fmla="*/ 888920 w 1190553"/>
                  <a:gd name="connsiteY99" fmla="*/ 381507 h 1999637"/>
                  <a:gd name="connsiteX100" fmla="*/ 774625 w 1190553"/>
                  <a:gd name="connsiteY100" fmla="*/ 400869 h 1999637"/>
                  <a:gd name="connsiteX101" fmla="*/ 379987 w 1190553"/>
                  <a:gd name="connsiteY101" fmla="*/ 407323 h 1999637"/>
                  <a:gd name="connsiteX102" fmla="*/ 196684 w 1190553"/>
                  <a:gd name="connsiteY102" fmla="*/ 390112 h 1999637"/>
                  <a:gd name="connsiteX103" fmla="*/ 179432 w 1190553"/>
                  <a:gd name="connsiteY103" fmla="*/ 377205 h 1999637"/>
                  <a:gd name="connsiteX104" fmla="*/ 190215 w 1190553"/>
                  <a:gd name="connsiteY104" fmla="*/ 357843 h 1999637"/>
                  <a:gd name="connsiteX105" fmla="*/ 229032 w 1190553"/>
                  <a:gd name="connsiteY105" fmla="*/ 351389 h 1999637"/>
                  <a:gd name="connsiteX106" fmla="*/ 295883 w 1190553"/>
                  <a:gd name="connsiteY106" fmla="*/ 357843 h 1999637"/>
                  <a:gd name="connsiteX107" fmla="*/ 731495 w 1190553"/>
                  <a:gd name="connsiteY107" fmla="*/ 364297 h 1999637"/>
                  <a:gd name="connsiteX108" fmla="*/ 957928 w 1190553"/>
                  <a:gd name="connsiteY108" fmla="*/ 323422 h 1999637"/>
                  <a:gd name="connsiteX109" fmla="*/ 970867 w 1190553"/>
                  <a:gd name="connsiteY109" fmla="*/ 314817 h 1999637"/>
                  <a:gd name="connsiteX110" fmla="*/ 1018310 w 1190553"/>
                  <a:gd name="connsiteY110" fmla="*/ 276093 h 1999637"/>
                  <a:gd name="connsiteX111" fmla="*/ 1063596 w 1190553"/>
                  <a:gd name="connsiteY111" fmla="*/ 222311 h 1999637"/>
                  <a:gd name="connsiteX112" fmla="*/ 1115352 w 1190553"/>
                  <a:gd name="connsiteY112" fmla="*/ 39450 h 1999637"/>
                  <a:gd name="connsiteX113" fmla="*/ 1164951 w 1190553"/>
                  <a:gd name="connsiteY113" fmla="*/ 727 h 1999637"/>
                  <a:gd name="connsiteX0" fmla="*/ 198032 w 1190553"/>
                  <a:gd name="connsiteY0" fmla="*/ 881147 h 1999637"/>
                  <a:gd name="connsiteX1" fmla="*/ 207446 w 1190553"/>
                  <a:gd name="connsiteY1" fmla="*/ 881898 h 1999637"/>
                  <a:gd name="connsiteX2" fmla="*/ 190217 w 1190553"/>
                  <a:gd name="connsiteY2" fmla="*/ 881825 h 1999637"/>
                  <a:gd name="connsiteX3" fmla="*/ 198032 w 1190553"/>
                  <a:gd name="connsiteY3" fmla="*/ 881147 h 1999637"/>
                  <a:gd name="connsiteX4" fmla="*/ 634993 w 1190553"/>
                  <a:gd name="connsiteY4" fmla="*/ 470786 h 1999637"/>
                  <a:gd name="connsiteX5" fmla="*/ 725026 w 1190553"/>
                  <a:gd name="connsiteY5" fmla="*/ 534250 h 1999637"/>
                  <a:gd name="connsiteX6" fmla="*/ 781095 w 1190553"/>
                  <a:gd name="connsiteY6" fmla="*/ 723564 h 1999637"/>
                  <a:gd name="connsiteX7" fmla="*/ 796190 w 1190553"/>
                  <a:gd name="connsiteY7" fmla="*/ 874155 h 1999637"/>
                  <a:gd name="connsiteX8" fmla="*/ 804992 w 1190553"/>
                  <a:gd name="connsiteY8" fmla="*/ 884441 h 1999637"/>
                  <a:gd name="connsiteX9" fmla="*/ 731445 w 1190553"/>
                  <a:gd name="connsiteY9" fmla="*/ 884128 h 1999637"/>
                  <a:gd name="connsiteX10" fmla="*/ 735950 w 1190553"/>
                  <a:gd name="connsiteY10" fmla="*/ 882184 h 1999637"/>
                  <a:gd name="connsiteX11" fmla="*/ 740543 w 1190553"/>
                  <a:gd name="connsiteY11" fmla="*/ 876283 h 1999637"/>
                  <a:gd name="connsiteX12" fmla="*/ 742705 w 1190553"/>
                  <a:gd name="connsiteY12" fmla="*/ 833369 h 1999637"/>
                  <a:gd name="connsiteX13" fmla="*/ 731896 w 1190553"/>
                  <a:gd name="connsiteY13" fmla="*/ 743247 h 1999637"/>
                  <a:gd name="connsiteX14" fmla="*/ 703791 w 1190553"/>
                  <a:gd name="connsiteY14" fmla="*/ 625232 h 1999637"/>
                  <a:gd name="connsiteX15" fmla="*/ 641095 w 1190553"/>
                  <a:gd name="connsiteY15" fmla="*/ 522236 h 1999637"/>
                  <a:gd name="connsiteX16" fmla="*/ 598126 w 1190553"/>
                  <a:gd name="connsiteY16" fmla="*/ 503997 h 1999637"/>
                  <a:gd name="connsiteX17" fmla="*/ 556779 w 1190553"/>
                  <a:gd name="connsiteY17" fmla="*/ 524382 h 1999637"/>
                  <a:gd name="connsiteX18" fmla="*/ 504893 w 1190553"/>
                  <a:gd name="connsiteY18" fmla="*/ 595191 h 1999637"/>
                  <a:gd name="connsiteX19" fmla="*/ 431388 w 1190553"/>
                  <a:gd name="connsiteY19" fmla="*/ 805474 h 1999637"/>
                  <a:gd name="connsiteX20" fmla="*/ 414547 w 1190553"/>
                  <a:gd name="connsiteY20" fmla="*/ 882779 h 1999637"/>
                  <a:gd name="connsiteX21" fmla="*/ 357941 w 1190553"/>
                  <a:gd name="connsiteY21" fmla="*/ 882538 h 1999637"/>
                  <a:gd name="connsiteX22" fmla="*/ 358961 w 1190553"/>
                  <a:gd name="connsiteY22" fmla="*/ 882223 h 1999637"/>
                  <a:gd name="connsiteX23" fmla="*/ 364891 w 1190553"/>
                  <a:gd name="connsiteY23" fmla="*/ 867701 h 1999637"/>
                  <a:gd name="connsiteX24" fmla="*/ 440368 w 1190553"/>
                  <a:gd name="connsiteY24" fmla="*/ 611696 h 1999637"/>
                  <a:gd name="connsiteX25" fmla="*/ 528785 w 1190553"/>
                  <a:gd name="connsiteY25" fmla="*/ 497677 h 1999637"/>
                  <a:gd name="connsiteX26" fmla="*/ 634993 w 1190553"/>
                  <a:gd name="connsiteY26" fmla="*/ 470786 h 1999637"/>
                  <a:gd name="connsiteX27" fmla="*/ 185902 w 1190553"/>
                  <a:gd name="connsiteY27" fmla="*/ 293304 h 1999637"/>
                  <a:gd name="connsiteX28" fmla="*/ 211780 w 1190553"/>
                  <a:gd name="connsiteY28" fmla="*/ 295455 h 1999637"/>
                  <a:gd name="connsiteX29" fmla="*/ 198841 w 1190553"/>
                  <a:gd name="connsiteY29" fmla="*/ 308363 h 1999637"/>
                  <a:gd name="connsiteX30" fmla="*/ 67295 w 1190553"/>
                  <a:gd name="connsiteY30" fmla="*/ 521342 h 1999637"/>
                  <a:gd name="connsiteX31" fmla="*/ 134146 w 1190553"/>
                  <a:gd name="connsiteY31" fmla="*/ 865550 h 1999637"/>
                  <a:gd name="connsiteX32" fmla="*/ 151288 w 1190553"/>
                  <a:gd name="connsiteY32" fmla="*/ 881659 h 1999637"/>
                  <a:gd name="connsiteX33" fmla="*/ 75961 w 1190553"/>
                  <a:gd name="connsiteY33" fmla="*/ 881339 h 1999637"/>
                  <a:gd name="connsiteX34" fmla="*/ 50043 w 1190553"/>
                  <a:gd name="connsiteY34" fmla="*/ 837583 h 1999637"/>
                  <a:gd name="connsiteX35" fmla="*/ 4756 w 1190553"/>
                  <a:gd name="connsiteY35" fmla="*/ 568670 h 1999637"/>
                  <a:gd name="connsiteX36" fmla="*/ 123364 w 1190553"/>
                  <a:gd name="connsiteY36" fmla="*/ 332027 h 1999637"/>
                  <a:gd name="connsiteX37" fmla="*/ 185902 w 1190553"/>
                  <a:gd name="connsiteY37" fmla="*/ 293304 h 1999637"/>
                  <a:gd name="connsiteX38" fmla="*/ 1062913 w 1190553"/>
                  <a:gd name="connsiteY38" fmla="*/ 286937 h 1999637"/>
                  <a:gd name="connsiteX39" fmla="*/ 1041434 w 1190553"/>
                  <a:gd name="connsiteY39" fmla="*/ 293486 h 1999637"/>
                  <a:gd name="connsiteX40" fmla="*/ 1032843 w 1190553"/>
                  <a:gd name="connsiteY40" fmla="*/ 317497 h 1999637"/>
                  <a:gd name="connsiteX41" fmla="*/ 1108016 w 1190553"/>
                  <a:gd name="connsiteY41" fmla="*/ 369884 h 1999637"/>
                  <a:gd name="connsiteX42" fmla="*/ 1125199 w 1190553"/>
                  <a:gd name="connsiteY42" fmla="*/ 358970 h 1999637"/>
                  <a:gd name="connsiteX43" fmla="*/ 1062913 w 1190553"/>
                  <a:gd name="connsiteY43" fmla="*/ 286937 h 1999637"/>
                  <a:gd name="connsiteX44" fmla="*/ 1164951 w 1190553"/>
                  <a:gd name="connsiteY44" fmla="*/ 727 h 1999637"/>
                  <a:gd name="connsiteX45" fmla="*/ 1188673 w 1190553"/>
                  <a:gd name="connsiteY45" fmla="*/ 63114 h 1999637"/>
                  <a:gd name="connsiteX46" fmla="*/ 1167108 w 1190553"/>
                  <a:gd name="connsiteY46" fmla="*/ 144864 h 1999637"/>
                  <a:gd name="connsiteX47" fmla="*/ 1139073 w 1190553"/>
                  <a:gd name="connsiteY47" fmla="*/ 243824 h 1999637"/>
                  <a:gd name="connsiteX48" fmla="*/ 1149856 w 1190553"/>
                  <a:gd name="connsiteY48" fmla="*/ 276093 h 1999637"/>
                  <a:gd name="connsiteX49" fmla="*/ 1160638 w 1190553"/>
                  <a:gd name="connsiteY49" fmla="*/ 383658 h 1999637"/>
                  <a:gd name="connsiteX50" fmla="*/ 1111039 w 1190553"/>
                  <a:gd name="connsiteY50" fmla="*/ 398718 h 1999637"/>
                  <a:gd name="connsiteX51" fmla="*/ 1095943 w 1190553"/>
                  <a:gd name="connsiteY51" fmla="*/ 409474 h 1999637"/>
                  <a:gd name="connsiteX52" fmla="*/ 1067909 w 1190553"/>
                  <a:gd name="connsiteY52" fmla="*/ 499829 h 1999637"/>
                  <a:gd name="connsiteX53" fmla="*/ 1059283 w 1190553"/>
                  <a:gd name="connsiteY53" fmla="*/ 547157 h 1999637"/>
                  <a:gd name="connsiteX54" fmla="*/ 988119 w 1190553"/>
                  <a:gd name="connsiteY54" fmla="*/ 805314 h 1999637"/>
                  <a:gd name="connsiteX55" fmla="*/ 966554 w 1190553"/>
                  <a:gd name="connsiteY55" fmla="*/ 884912 h 1999637"/>
                  <a:gd name="connsiteX56" fmla="*/ 970640 w 1190553"/>
                  <a:gd name="connsiteY56" fmla="*/ 884912 h 1999637"/>
                  <a:gd name="connsiteX57" fmla="*/ 886301 w 1190553"/>
                  <a:gd name="connsiteY57" fmla="*/ 1242008 h 1999637"/>
                  <a:gd name="connsiteX58" fmla="*/ 875981 w 1190553"/>
                  <a:gd name="connsiteY58" fmla="*/ 1235574 h 1999637"/>
                  <a:gd name="connsiteX59" fmla="*/ 871668 w 1190553"/>
                  <a:gd name="connsiteY59" fmla="*/ 1237725 h 1999637"/>
                  <a:gd name="connsiteX60" fmla="*/ 880294 w 1190553"/>
                  <a:gd name="connsiteY60" fmla="*/ 1252784 h 1999637"/>
                  <a:gd name="connsiteX61" fmla="*/ 883340 w 1190553"/>
                  <a:gd name="connsiteY61" fmla="*/ 1254543 h 1999637"/>
                  <a:gd name="connsiteX62" fmla="*/ 794138 w 1190553"/>
                  <a:gd name="connsiteY62" fmla="*/ 1632229 h 1999637"/>
                  <a:gd name="connsiteX63" fmla="*/ 794854 w 1190553"/>
                  <a:gd name="connsiteY63" fmla="*/ 1632586 h 1999637"/>
                  <a:gd name="connsiteX64" fmla="*/ 816009 w 1190553"/>
                  <a:gd name="connsiteY64" fmla="*/ 1654745 h 1999637"/>
                  <a:gd name="connsiteX65" fmla="*/ 825456 w 1190553"/>
                  <a:gd name="connsiteY65" fmla="*/ 1661986 h 1999637"/>
                  <a:gd name="connsiteX66" fmla="*/ 849788 w 1190553"/>
                  <a:gd name="connsiteY66" fmla="*/ 1684803 h 1999637"/>
                  <a:gd name="connsiteX67" fmla="*/ 847946 w 1190553"/>
                  <a:gd name="connsiteY67" fmla="*/ 1685196 h 1999637"/>
                  <a:gd name="connsiteX68" fmla="*/ 850675 w 1190553"/>
                  <a:gd name="connsiteY68" fmla="*/ 1710603 h 1999637"/>
                  <a:gd name="connsiteX69" fmla="*/ 851400 w 1190553"/>
                  <a:gd name="connsiteY69" fmla="*/ 1712014 h 1999637"/>
                  <a:gd name="connsiteX70" fmla="*/ 854722 w 1190553"/>
                  <a:gd name="connsiteY70" fmla="*/ 1811966 h 1999637"/>
                  <a:gd name="connsiteX71" fmla="*/ 817074 w 1190553"/>
                  <a:gd name="connsiteY71" fmla="*/ 1896344 h 1999637"/>
                  <a:gd name="connsiteX72" fmla="*/ 794034 w 1190553"/>
                  <a:gd name="connsiteY72" fmla="*/ 1979924 h 1999637"/>
                  <a:gd name="connsiteX73" fmla="*/ 768156 w 1190553"/>
                  <a:gd name="connsiteY73" fmla="*/ 1999286 h 1999637"/>
                  <a:gd name="connsiteX74" fmla="*/ 696992 w 1190553"/>
                  <a:gd name="connsiteY74" fmla="*/ 1997135 h 1999637"/>
                  <a:gd name="connsiteX75" fmla="*/ 571915 w 1190553"/>
                  <a:gd name="connsiteY75" fmla="*/ 1999286 h 1999637"/>
                  <a:gd name="connsiteX76" fmla="*/ 539567 w 1190553"/>
                  <a:gd name="connsiteY76" fmla="*/ 1994983 h 1999637"/>
                  <a:gd name="connsiteX77" fmla="*/ 515846 w 1190553"/>
                  <a:gd name="connsiteY77" fmla="*/ 1994983 h 1999637"/>
                  <a:gd name="connsiteX78" fmla="*/ 479185 w 1190553"/>
                  <a:gd name="connsiteY78" fmla="*/ 1999286 h 1999637"/>
                  <a:gd name="connsiteX79" fmla="*/ 468403 w 1190553"/>
                  <a:gd name="connsiteY79" fmla="*/ 1984227 h 1999637"/>
                  <a:gd name="connsiteX80" fmla="*/ 524374 w 1190553"/>
                  <a:gd name="connsiteY80" fmla="*/ 1722944 h 1999637"/>
                  <a:gd name="connsiteX81" fmla="*/ 545036 w 1190553"/>
                  <a:gd name="connsiteY81" fmla="*/ 1675828 h 1999637"/>
                  <a:gd name="connsiteX82" fmla="*/ 559102 w 1190553"/>
                  <a:gd name="connsiteY82" fmla="*/ 1659508 h 1999637"/>
                  <a:gd name="connsiteX83" fmla="*/ 565445 w 1190553"/>
                  <a:gd name="connsiteY83" fmla="*/ 1644321 h 1999637"/>
                  <a:gd name="connsiteX84" fmla="*/ 564646 w 1190553"/>
                  <a:gd name="connsiteY84" fmla="*/ 1643819 h 1999637"/>
                  <a:gd name="connsiteX85" fmla="*/ 576271 w 1190553"/>
                  <a:gd name="connsiteY85" fmla="*/ 1639587 h 1999637"/>
                  <a:gd name="connsiteX86" fmla="*/ 577470 w 1190553"/>
                  <a:gd name="connsiteY86" fmla="*/ 1638196 h 1999637"/>
                  <a:gd name="connsiteX87" fmla="*/ 666269 w 1190553"/>
                  <a:gd name="connsiteY87" fmla="*/ 1597935 h 1999637"/>
                  <a:gd name="connsiteX88" fmla="*/ 698070 w 1190553"/>
                  <a:gd name="connsiteY88" fmla="*/ 1599973 h 1999637"/>
                  <a:gd name="connsiteX89" fmla="*/ 886849 w 1190553"/>
                  <a:gd name="connsiteY89" fmla="*/ 884789 h 1999637"/>
                  <a:gd name="connsiteX90" fmla="*/ 874073 w 1190553"/>
                  <a:gd name="connsiteY90" fmla="*/ 884735 h 1999637"/>
                  <a:gd name="connsiteX91" fmla="*/ 888920 w 1190553"/>
                  <a:gd name="connsiteY91" fmla="*/ 874155 h 1999637"/>
                  <a:gd name="connsiteX92" fmla="*/ 925580 w 1190553"/>
                  <a:gd name="connsiteY92" fmla="*/ 736472 h 1999637"/>
                  <a:gd name="connsiteX93" fmla="*/ 947145 w 1190553"/>
                  <a:gd name="connsiteY93" fmla="*/ 669782 h 1999637"/>
                  <a:gd name="connsiteX94" fmla="*/ 966554 w 1190553"/>
                  <a:gd name="connsiteY94" fmla="*/ 588032 h 1999637"/>
                  <a:gd name="connsiteX95" fmla="*/ 996745 w 1190553"/>
                  <a:gd name="connsiteY95" fmla="*/ 474013 h 1999637"/>
                  <a:gd name="connsiteX96" fmla="*/ 1020466 w 1190553"/>
                  <a:gd name="connsiteY96" fmla="*/ 387961 h 1999637"/>
                  <a:gd name="connsiteX97" fmla="*/ 983806 w 1190553"/>
                  <a:gd name="connsiteY97" fmla="*/ 357843 h 1999637"/>
                  <a:gd name="connsiteX98" fmla="*/ 888920 w 1190553"/>
                  <a:gd name="connsiteY98" fmla="*/ 381507 h 1999637"/>
                  <a:gd name="connsiteX99" fmla="*/ 774625 w 1190553"/>
                  <a:gd name="connsiteY99" fmla="*/ 400869 h 1999637"/>
                  <a:gd name="connsiteX100" fmla="*/ 379987 w 1190553"/>
                  <a:gd name="connsiteY100" fmla="*/ 407323 h 1999637"/>
                  <a:gd name="connsiteX101" fmla="*/ 196684 w 1190553"/>
                  <a:gd name="connsiteY101" fmla="*/ 390112 h 1999637"/>
                  <a:gd name="connsiteX102" fmla="*/ 179432 w 1190553"/>
                  <a:gd name="connsiteY102" fmla="*/ 377205 h 1999637"/>
                  <a:gd name="connsiteX103" fmla="*/ 190215 w 1190553"/>
                  <a:gd name="connsiteY103" fmla="*/ 357843 h 1999637"/>
                  <a:gd name="connsiteX104" fmla="*/ 229032 w 1190553"/>
                  <a:gd name="connsiteY104" fmla="*/ 351389 h 1999637"/>
                  <a:gd name="connsiteX105" fmla="*/ 295883 w 1190553"/>
                  <a:gd name="connsiteY105" fmla="*/ 357843 h 1999637"/>
                  <a:gd name="connsiteX106" fmla="*/ 731495 w 1190553"/>
                  <a:gd name="connsiteY106" fmla="*/ 364297 h 1999637"/>
                  <a:gd name="connsiteX107" fmla="*/ 957928 w 1190553"/>
                  <a:gd name="connsiteY107" fmla="*/ 323422 h 1999637"/>
                  <a:gd name="connsiteX108" fmla="*/ 970867 w 1190553"/>
                  <a:gd name="connsiteY108" fmla="*/ 314817 h 1999637"/>
                  <a:gd name="connsiteX109" fmla="*/ 1018310 w 1190553"/>
                  <a:gd name="connsiteY109" fmla="*/ 276093 h 1999637"/>
                  <a:gd name="connsiteX110" fmla="*/ 1063596 w 1190553"/>
                  <a:gd name="connsiteY110" fmla="*/ 222311 h 1999637"/>
                  <a:gd name="connsiteX111" fmla="*/ 1115352 w 1190553"/>
                  <a:gd name="connsiteY111" fmla="*/ 39450 h 1999637"/>
                  <a:gd name="connsiteX112" fmla="*/ 1164951 w 1190553"/>
                  <a:gd name="connsiteY112" fmla="*/ 727 h 1999637"/>
                  <a:gd name="connsiteX0" fmla="*/ 198032 w 1190553"/>
                  <a:gd name="connsiteY0" fmla="*/ 881147 h 1999637"/>
                  <a:gd name="connsiteX1" fmla="*/ 207446 w 1190553"/>
                  <a:gd name="connsiteY1" fmla="*/ 881898 h 1999637"/>
                  <a:gd name="connsiteX2" fmla="*/ 190217 w 1190553"/>
                  <a:gd name="connsiteY2" fmla="*/ 881825 h 1999637"/>
                  <a:gd name="connsiteX3" fmla="*/ 198032 w 1190553"/>
                  <a:gd name="connsiteY3" fmla="*/ 881147 h 1999637"/>
                  <a:gd name="connsiteX4" fmla="*/ 634993 w 1190553"/>
                  <a:gd name="connsiteY4" fmla="*/ 470786 h 1999637"/>
                  <a:gd name="connsiteX5" fmla="*/ 725026 w 1190553"/>
                  <a:gd name="connsiteY5" fmla="*/ 534250 h 1999637"/>
                  <a:gd name="connsiteX6" fmla="*/ 781095 w 1190553"/>
                  <a:gd name="connsiteY6" fmla="*/ 723564 h 1999637"/>
                  <a:gd name="connsiteX7" fmla="*/ 796190 w 1190553"/>
                  <a:gd name="connsiteY7" fmla="*/ 874155 h 1999637"/>
                  <a:gd name="connsiteX8" fmla="*/ 804992 w 1190553"/>
                  <a:gd name="connsiteY8" fmla="*/ 884441 h 1999637"/>
                  <a:gd name="connsiteX9" fmla="*/ 731445 w 1190553"/>
                  <a:gd name="connsiteY9" fmla="*/ 884128 h 1999637"/>
                  <a:gd name="connsiteX10" fmla="*/ 735950 w 1190553"/>
                  <a:gd name="connsiteY10" fmla="*/ 882184 h 1999637"/>
                  <a:gd name="connsiteX11" fmla="*/ 740543 w 1190553"/>
                  <a:gd name="connsiteY11" fmla="*/ 876283 h 1999637"/>
                  <a:gd name="connsiteX12" fmla="*/ 742705 w 1190553"/>
                  <a:gd name="connsiteY12" fmla="*/ 833369 h 1999637"/>
                  <a:gd name="connsiteX13" fmla="*/ 731896 w 1190553"/>
                  <a:gd name="connsiteY13" fmla="*/ 743247 h 1999637"/>
                  <a:gd name="connsiteX14" fmla="*/ 703791 w 1190553"/>
                  <a:gd name="connsiteY14" fmla="*/ 625232 h 1999637"/>
                  <a:gd name="connsiteX15" fmla="*/ 641095 w 1190553"/>
                  <a:gd name="connsiteY15" fmla="*/ 522236 h 1999637"/>
                  <a:gd name="connsiteX16" fmla="*/ 598126 w 1190553"/>
                  <a:gd name="connsiteY16" fmla="*/ 503997 h 1999637"/>
                  <a:gd name="connsiteX17" fmla="*/ 556779 w 1190553"/>
                  <a:gd name="connsiteY17" fmla="*/ 524382 h 1999637"/>
                  <a:gd name="connsiteX18" fmla="*/ 504893 w 1190553"/>
                  <a:gd name="connsiteY18" fmla="*/ 595191 h 1999637"/>
                  <a:gd name="connsiteX19" fmla="*/ 431388 w 1190553"/>
                  <a:gd name="connsiteY19" fmla="*/ 805474 h 1999637"/>
                  <a:gd name="connsiteX20" fmla="*/ 414547 w 1190553"/>
                  <a:gd name="connsiteY20" fmla="*/ 882779 h 1999637"/>
                  <a:gd name="connsiteX21" fmla="*/ 357941 w 1190553"/>
                  <a:gd name="connsiteY21" fmla="*/ 882538 h 1999637"/>
                  <a:gd name="connsiteX22" fmla="*/ 358961 w 1190553"/>
                  <a:gd name="connsiteY22" fmla="*/ 882223 h 1999637"/>
                  <a:gd name="connsiteX23" fmla="*/ 364891 w 1190553"/>
                  <a:gd name="connsiteY23" fmla="*/ 867701 h 1999637"/>
                  <a:gd name="connsiteX24" fmla="*/ 440368 w 1190553"/>
                  <a:gd name="connsiteY24" fmla="*/ 611696 h 1999637"/>
                  <a:gd name="connsiteX25" fmla="*/ 528785 w 1190553"/>
                  <a:gd name="connsiteY25" fmla="*/ 497677 h 1999637"/>
                  <a:gd name="connsiteX26" fmla="*/ 634993 w 1190553"/>
                  <a:gd name="connsiteY26" fmla="*/ 470786 h 1999637"/>
                  <a:gd name="connsiteX27" fmla="*/ 185902 w 1190553"/>
                  <a:gd name="connsiteY27" fmla="*/ 293304 h 1999637"/>
                  <a:gd name="connsiteX28" fmla="*/ 211780 w 1190553"/>
                  <a:gd name="connsiteY28" fmla="*/ 295455 h 1999637"/>
                  <a:gd name="connsiteX29" fmla="*/ 198841 w 1190553"/>
                  <a:gd name="connsiteY29" fmla="*/ 308363 h 1999637"/>
                  <a:gd name="connsiteX30" fmla="*/ 67295 w 1190553"/>
                  <a:gd name="connsiteY30" fmla="*/ 521342 h 1999637"/>
                  <a:gd name="connsiteX31" fmla="*/ 134146 w 1190553"/>
                  <a:gd name="connsiteY31" fmla="*/ 865550 h 1999637"/>
                  <a:gd name="connsiteX32" fmla="*/ 151288 w 1190553"/>
                  <a:gd name="connsiteY32" fmla="*/ 881659 h 1999637"/>
                  <a:gd name="connsiteX33" fmla="*/ 75961 w 1190553"/>
                  <a:gd name="connsiteY33" fmla="*/ 881339 h 1999637"/>
                  <a:gd name="connsiteX34" fmla="*/ 50043 w 1190553"/>
                  <a:gd name="connsiteY34" fmla="*/ 837583 h 1999637"/>
                  <a:gd name="connsiteX35" fmla="*/ 4756 w 1190553"/>
                  <a:gd name="connsiteY35" fmla="*/ 568670 h 1999637"/>
                  <a:gd name="connsiteX36" fmla="*/ 123364 w 1190553"/>
                  <a:gd name="connsiteY36" fmla="*/ 332027 h 1999637"/>
                  <a:gd name="connsiteX37" fmla="*/ 185902 w 1190553"/>
                  <a:gd name="connsiteY37" fmla="*/ 293304 h 1999637"/>
                  <a:gd name="connsiteX38" fmla="*/ 1062913 w 1190553"/>
                  <a:gd name="connsiteY38" fmla="*/ 286937 h 1999637"/>
                  <a:gd name="connsiteX39" fmla="*/ 1041434 w 1190553"/>
                  <a:gd name="connsiteY39" fmla="*/ 293486 h 1999637"/>
                  <a:gd name="connsiteX40" fmla="*/ 1032843 w 1190553"/>
                  <a:gd name="connsiteY40" fmla="*/ 317497 h 1999637"/>
                  <a:gd name="connsiteX41" fmla="*/ 1108016 w 1190553"/>
                  <a:gd name="connsiteY41" fmla="*/ 369884 h 1999637"/>
                  <a:gd name="connsiteX42" fmla="*/ 1125199 w 1190553"/>
                  <a:gd name="connsiteY42" fmla="*/ 358970 h 1999637"/>
                  <a:gd name="connsiteX43" fmla="*/ 1062913 w 1190553"/>
                  <a:gd name="connsiteY43" fmla="*/ 286937 h 1999637"/>
                  <a:gd name="connsiteX44" fmla="*/ 1164951 w 1190553"/>
                  <a:gd name="connsiteY44" fmla="*/ 727 h 1999637"/>
                  <a:gd name="connsiteX45" fmla="*/ 1188673 w 1190553"/>
                  <a:gd name="connsiteY45" fmla="*/ 63114 h 1999637"/>
                  <a:gd name="connsiteX46" fmla="*/ 1167108 w 1190553"/>
                  <a:gd name="connsiteY46" fmla="*/ 144864 h 1999637"/>
                  <a:gd name="connsiteX47" fmla="*/ 1139073 w 1190553"/>
                  <a:gd name="connsiteY47" fmla="*/ 243824 h 1999637"/>
                  <a:gd name="connsiteX48" fmla="*/ 1149856 w 1190553"/>
                  <a:gd name="connsiteY48" fmla="*/ 276093 h 1999637"/>
                  <a:gd name="connsiteX49" fmla="*/ 1160638 w 1190553"/>
                  <a:gd name="connsiteY49" fmla="*/ 383658 h 1999637"/>
                  <a:gd name="connsiteX50" fmla="*/ 1111039 w 1190553"/>
                  <a:gd name="connsiteY50" fmla="*/ 398718 h 1999637"/>
                  <a:gd name="connsiteX51" fmla="*/ 1095943 w 1190553"/>
                  <a:gd name="connsiteY51" fmla="*/ 409474 h 1999637"/>
                  <a:gd name="connsiteX52" fmla="*/ 1067909 w 1190553"/>
                  <a:gd name="connsiteY52" fmla="*/ 499829 h 1999637"/>
                  <a:gd name="connsiteX53" fmla="*/ 1059283 w 1190553"/>
                  <a:gd name="connsiteY53" fmla="*/ 547157 h 1999637"/>
                  <a:gd name="connsiteX54" fmla="*/ 988119 w 1190553"/>
                  <a:gd name="connsiteY54" fmla="*/ 805314 h 1999637"/>
                  <a:gd name="connsiteX55" fmla="*/ 966554 w 1190553"/>
                  <a:gd name="connsiteY55" fmla="*/ 884912 h 1999637"/>
                  <a:gd name="connsiteX56" fmla="*/ 970640 w 1190553"/>
                  <a:gd name="connsiteY56" fmla="*/ 884912 h 1999637"/>
                  <a:gd name="connsiteX57" fmla="*/ 886301 w 1190553"/>
                  <a:gd name="connsiteY57" fmla="*/ 1242008 h 1999637"/>
                  <a:gd name="connsiteX58" fmla="*/ 875981 w 1190553"/>
                  <a:gd name="connsiteY58" fmla="*/ 1235574 h 1999637"/>
                  <a:gd name="connsiteX59" fmla="*/ 871668 w 1190553"/>
                  <a:gd name="connsiteY59" fmla="*/ 1237725 h 1999637"/>
                  <a:gd name="connsiteX60" fmla="*/ 880294 w 1190553"/>
                  <a:gd name="connsiteY60" fmla="*/ 1252784 h 1999637"/>
                  <a:gd name="connsiteX61" fmla="*/ 883340 w 1190553"/>
                  <a:gd name="connsiteY61" fmla="*/ 1254543 h 1999637"/>
                  <a:gd name="connsiteX62" fmla="*/ 794138 w 1190553"/>
                  <a:gd name="connsiteY62" fmla="*/ 1632229 h 1999637"/>
                  <a:gd name="connsiteX63" fmla="*/ 794854 w 1190553"/>
                  <a:gd name="connsiteY63" fmla="*/ 1632586 h 1999637"/>
                  <a:gd name="connsiteX64" fmla="*/ 816009 w 1190553"/>
                  <a:gd name="connsiteY64" fmla="*/ 1654745 h 1999637"/>
                  <a:gd name="connsiteX65" fmla="*/ 825456 w 1190553"/>
                  <a:gd name="connsiteY65" fmla="*/ 1661986 h 1999637"/>
                  <a:gd name="connsiteX66" fmla="*/ 849788 w 1190553"/>
                  <a:gd name="connsiteY66" fmla="*/ 1684803 h 1999637"/>
                  <a:gd name="connsiteX67" fmla="*/ 847946 w 1190553"/>
                  <a:gd name="connsiteY67" fmla="*/ 1685196 h 1999637"/>
                  <a:gd name="connsiteX68" fmla="*/ 850675 w 1190553"/>
                  <a:gd name="connsiteY68" fmla="*/ 1710603 h 1999637"/>
                  <a:gd name="connsiteX69" fmla="*/ 851400 w 1190553"/>
                  <a:gd name="connsiteY69" fmla="*/ 1712014 h 1999637"/>
                  <a:gd name="connsiteX70" fmla="*/ 854722 w 1190553"/>
                  <a:gd name="connsiteY70" fmla="*/ 1811966 h 1999637"/>
                  <a:gd name="connsiteX71" fmla="*/ 794034 w 1190553"/>
                  <a:gd name="connsiteY71" fmla="*/ 1979924 h 1999637"/>
                  <a:gd name="connsiteX72" fmla="*/ 768156 w 1190553"/>
                  <a:gd name="connsiteY72" fmla="*/ 1999286 h 1999637"/>
                  <a:gd name="connsiteX73" fmla="*/ 696992 w 1190553"/>
                  <a:gd name="connsiteY73" fmla="*/ 1997135 h 1999637"/>
                  <a:gd name="connsiteX74" fmla="*/ 571915 w 1190553"/>
                  <a:gd name="connsiteY74" fmla="*/ 1999286 h 1999637"/>
                  <a:gd name="connsiteX75" fmla="*/ 539567 w 1190553"/>
                  <a:gd name="connsiteY75" fmla="*/ 1994983 h 1999637"/>
                  <a:gd name="connsiteX76" fmla="*/ 515846 w 1190553"/>
                  <a:gd name="connsiteY76" fmla="*/ 1994983 h 1999637"/>
                  <a:gd name="connsiteX77" fmla="*/ 479185 w 1190553"/>
                  <a:gd name="connsiteY77" fmla="*/ 1999286 h 1999637"/>
                  <a:gd name="connsiteX78" fmla="*/ 468403 w 1190553"/>
                  <a:gd name="connsiteY78" fmla="*/ 1984227 h 1999637"/>
                  <a:gd name="connsiteX79" fmla="*/ 524374 w 1190553"/>
                  <a:gd name="connsiteY79" fmla="*/ 1722944 h 1999637"/>
                  <a:gd name="connsiteX80" fmla="*/ 545036 w 1190553"/>
                  <a:gd name="connsiteY80" fmla="*/ 1675828 h 1999637"/>
                  <a:gd name="connsiteX81" fmla="*/ 559102 w 1190553"/>
                  <a:gd name="connsiteY81" fmla="*/ 1659508 h 1999637"/>
                  <a:gd name="connsiteX82" fmla="*/ 565445 w 1190553"/>
                  <a:gd name="connsiteY82" fmla="*/ 1644321 h 1999637"/>
                  <a:gd name="connsiteX83" fmla="*/ 564646 w 1190553"/>
                  <a:gd name="connsiteY83" fmla="*/ 1643819 h 1999637"/>
                  <a:gd name="connsiteX84" fmla="*/ 576271 w 1190553"/>
                  <a:gd name="connsiteY84" fmla="*/ 1639587 h 1999637"/>
                  <a:gd name="connsiteX85" fmla="*/ 577470 w 1190553"/>
                  <a:gd name="connsiteY85" fmla="*/ 1638196 h 1999637"/>
                  <a:gd name="connsiteX86" fmla="*/ 666269 w 1190553"/>
                  <a:gd name="connsiteY86" fmla="*/ 1597935 h 1999637"/>
                  <a:gd name="connsiteX87" fmla="*/ 698070 w 1190553"/>
                  <a:gd name="connsiteY87" fmla="*/ 1599973 h 1999637"/>
                  <a:gd name="connsiteX88" fmla="*/ 886849 w 1190553"/>
                  <a:gd name="connsiteY88" fmla="*/ 884789 h 1999637"/>
                  <a:gd name="connsiteX89" fmla="*/ 874073 w 1190553"/>
                  <a:gd name="connsiteY89" fmla="*/ 884735 h 1999637"/>
                  <a:gd name="connsiteX90" fmla="*/ 888920 w 1190553"/>
                  <a:gd name="connsiteY90" fmla="*/ 874155 h 1999637"/>
                  <a:gd name="connsiteX91" fmla="*/ 925580 w 1190553"/>
                  <a:gd name="connsiteY91" fmla="*/ 736472 h 1999637"/>
                  <a:gd name="connsiteX92" fmla="*/ 947145 w 1190553"/>
                  <a:gd name="connsiteY92" fmla="*/ 669782 h 1999637"/>
                  <a:gd name="connsiteX93" fmla="*/ 966554 w 1190553"/>
                  <a:gd name="connsiteY93" fmla="*/ 588032 h 1999637"/>
                  <a:gd name="connsiteX94" fmla="*/ 996745 w 1190553"/>
                  <a:gd name="connsiteY94" fmla="*/ 474013 h 1999637"/>
                  <a:gd name="connsiteX95" fmla="*/ 1020466 w 1190553"/>
                  <a:gd name="connsiteY95" fmla="*/ 387961 h 1999637"/>
                  <a:gd name="connsiteX96" fmla="*/ 983806 w 1190553"/>
                  <a:gd name="connsiteY96" fmla="*/ 357843 h 1999637"/>
                  <a:gd name="connsiteX97" fmla="*/ 888920 w 1190553"/>
                  <a:gd name="connsiteY97" fmla="*/ 381507 h 1999637"/>
                  <a:gd name="connsiteX98" fmla="*/ 774625 w 1190553"/>
                  <a:gd name="connsiteY98" fmla="*/ 400869 h 1999637"/>
                  <a:gd name="connsiteX99" fmla="*/ 379987 w 1190553"/>
                  <a:gd name="connsiteY99" fmla="*/ 407323 h 1999637"/>
                  <a:gd name="connsiteX100" fmla="*/ 196684 w 1190553"/>
                  <a:gd name="connsiteY100" fmla="*/ 390112 h 1999637"/>
                  <a:gd name="connsiteX101" fmla="*/ 179432 w 1190553"/>
                  <a:gd name="connsiteY101" fmla="*/ 377205 h 1999637"/>
                  <a:gd name="connsiteX102" fmla="*/ 190215 w 1190553"/>
                  <a:gd name="connsiteY102" fmla="*/ 357843 h 1999637"/>
                  <a:gd name="connsiteX103" fmla="*/ 229032 w 1190553"/>
                  <a:gd name="connsiteY103" fmla="*/ 351389 h 1999637"/>
                  <a:gd name="connsiteX104" fmla="*/ 295883 w 1190553"/>
                  <a:gd name="connsiteY104" fmla="*/ 357843 h 1999637"/>
                  <a:gd name="connsiteX105" fmla="*/ 731495 w 1190553"/>
                  <a:gd name="connsiteY105" fmla="*/ 364297 h 1999637"/>
                  <a:gd name="connsiteX106" fmla="*/ 957928 w 1190553"/>
                  <a:gd name="connsiteY106" fmla="*/ 323422 h 1999637"/>
                  <a:gd name="connsiteX107" fmla="*/ 970867 w 1190553"/>
                  <a:gd name="connsiteY107" fmla="*/ 314817 h 1999637"/>
                  <a:gd name="connsiteX108" fmla="*/ 1018310 w 1190553"/>
                  <a:gd name="connsiteY108" fmla="*/ 276093 h 1999637"/>
                  <a:gd name="connsiteX109" fmla="*/ 1063596 w 1190553"/>
                  <a:gd name="connsiteY109" fmla="*/ 222311 h 1999637"/>
                  <a:gd name="connsiteX110" fmla="*/ 1115352 w 1190553"/>
                  <a:gd name="connsiteY110" fmla="*/ 39450 h 1999637"/>
                  <a:gd name="connsiteX111" fmla="*/ 1164951 w 1190553"/>
                  <a:gd name="connsiteY111" fmla="*/ 727 h 1999637"/>
                  <a:gd name="connsiteX0" fmla="*/ 198032 w 1190553"/>
                  <a:gd name="connsiteY0" fmla="*/ 881147 h 1999637"/>
                  <a:gd name="connsiteX1" fmla="*/ 207446 w 1190553"/>
                  <a:gd name="connsiteY1" fmla="*/ 881898 h 1999637"/>
                  <a:gd name="connsiteX2" fmla="*/ 190217 w 1190553"/>
                  <a:gd name="connsiteY2" fmla="*/ 881825 h 1999637"/>
                  <a:gd name="connsiteX3" fmla="*/ 198032 w 1190553"/>
                  <a:gd name="connsiteY3" fmla="*/ 881147 h 1999637"/>
                  <a:gd name="connsiteX4" fmla="*/ 634993 w 1190553"/>
                  <a:gd name="connsiteY4" fmla="*/ 470786 h 1999637"/>
                  <a:gd name="connsiteX5" fmla="*/ 725026 w 1190553"/>
                  <a:gd name="connsiteY5" fmla="*/ 534250 h 1999637"/>
                  <a:gd name="connsiteX6" fmla="*/ 781095 w 1190553"/>
                  <a:gd name="connsiteY6" fmla="*/ 723564 h 1999637"/>
                  <a:gd name="connsiteX7" fmla="*/ 796190 w 1190553"/>
                  <a:gd name="connsiteY7" fmla="*/ 874155 h 1999637"/>
                  <a:gd name="connsiteX8" fmla="*/ 804992 w 1190553"/>
                  <a:gd name="connsiteY8" fmla="*/ 884441 h 1999637"/>
                  <a:gd name="connsiteX9" fmla="*/ 731445 w 1190553"/>
                  <a:gd name="connsiteY9" fmla="*/ 884128 h 1999637"/>
                  <a:gd name="connsiteX10" fmla="*/ 735950 w 1190553"/>
                  <a:gd name="connsiteY10" fmla="*/ 882184 h 1999637"/>
                  <a:gd name="connsiteX11" fmla="*/ 740543 w 1190553"/>
                  <a:gd name="connsiteY11" fmla="*/ 876283 h 1999637"/>
                  <a:gd name="connsiteX12" fmla="*/ 742705 w 1190553"/>
                  <a:gd name="connsiteY12" fmla="*/ 833369 h 1999637"/>
                  <a:gd name="connsiteX13" fmla="*/ 731896 w 1190553"/>
                  <a:gd name="connsiteY13" fmla="*/ 743247 h 1999637"/>
                  <a:gd name="connsiteX14" fmla="*/ 703791 w 1190553"/>
                  <a:gd name="connsiteY14" fmla="*/ 625232 h 1999637"/>
                  <a:gd name="connsiteX15" fmla="*/ 641095 w 1190553"/>
                  <a:gd name="connsiteY15" fmla="*/ 522236 h 1999637"/>
                  <a:gd name="connsiteX16" fmla="*/ 598126 w 1190553"/>
                  <a:gd name="connsiteY16" fmla="*/ 503997 h 1999637"/>
                  <a:gd name="connsiteX17" fmla="*/ 556779 w 1190553"/>
                  <a:gd name="connsiteY17" fmla="*/ 524382 h 1999637"/>
                  <a:gd name="connsiteX18" fmla="*/ 504893 w 1190553"/>
                  <a:gd name="connsiteY18" fmla="*/ 595191 h 1999637"/>
                  <a:gd name="connsiteX19" fmla="*/ 431388 w 1190553"/>
                  <a:gd name="connsiteY19" fmla="*/ 805474 h 1999637"/>
                  <a:gd name="connsiteX20" fmla="*/ 414547 w 1190553"/>
                  <a:gd name="connsiteY20" fmla="*/ 882779 h 1999637"/>
                  <a:gd name="connsiteX21" fmla="*/ 357941 w 1190553"/>
                  <a:gd name="connsiteY21" fmla="*/ 882538 h 1999637"/>
                  <a:gd name="connsiteX22" fmla="*/ 358961 w 1190553"/>
                  <a:gd name="connsiteY22" fmla="*/ 882223 h 1999637"/>
                  <a:gd name="connsiteX23" fmla="*/ 364891 w 1190553"/>
                  <a:gd name="connsiteY23" fmla="*/ 867701 h 1999637"/>
                  <a:gd name="connsiteX24" fmla="*/ 440368 w 1190553"/>
                  <a:gd name="connsiteY24" fmla="*/ 611696 h 1999637"/>
                  <a:gd name="connsiteX25" fmla="*/ 528785 w 1190553"/>
                  <a:gd name="connsiteY25" fmla="*/ 497677 h 1999637"/>
                  <a:gd name="connsiteX26" fmla="*/ 634993 w 1190553"/>
                  <a:gd name="connsiteY26" fmla="*/ 470786 h 1999637"/>
                  <a:gd name="connsiteX27" fmla="*/ 185902 w 1190553"/>
                  <a:gd name="connsiteY27" fmla="*/ 293304 h 1999637"/>
                  <a:gd name="connsiteX28" fmla="*/ 211780 w 1190553"/>
                  <a:gd name="connsiteY28" fmla="*/ 295455 h 1999637"/>
                  <a:gd name="connsiteX29" fmla="*/ 198841 w 1190553"/>
                  <a:gd name="connsiteY29" fmla="*/ 308363 h 1999637"/>
                  <a:gd name="connsiteX30" fmla="*/ 67295 w 1190553"/>
                  <a:gd name="connsiteY30" fmla="*/ 521342 h 1999637"/>
                  <a:gd name="connsiteX31" fmla="*/ 134146 w 1190553"/>
                  <a:gd name="connsiteY31" fmla="*/ 865550 h 1999637"/>
                  <a:gd name="connsiteX32" fmla="*/ 151288 w 1190553"/>
                  <a:gd name="connsiteY32" fmla="*/ 881659 h 1999637"/>
                  <a:gd name="connsiteX33" fmla="*/ 75961 w 1190553"/>
                  <a:gd name="connsiteY33" fmla="*/ 881339 h 1999637"/>
                  <a:gd name="connsiteX34" fmla="*/ 50043 w 1190553"/>
                  <a:gd name="connsiteY34" fmla="*/ 837583 h 1999637"/>
                  <a:gd name="connsiteX35" fmla="*/ 4756 w 1190553"/>
                  <a:gd name="connsiteY35" fmla="*/ 568670 h 1999637"/>
                  <a:gd name="connsiteX36" fmla="*/ 123364 w 1190553"/>
                  <a:gd name="connsiteY36" fmla="*/ 332027 h 1999637"/>
                  <a:gd name="connsiteX37" fmla="*/ 185902 w 1190553"/>
                  <a:gd name="connsiteY37" fmla="*/ 293304 h 1999637"/>
                  <a:gd name="connsiteX38" fmla="*/ 1062913 w 1190553"/>
                  <a:gd name="connsiteY38" fmla="*/ 286937 h 1999637"/>
                  <a:gd name="connsiteX39" fmla="*/ 1041434 w 1190553"/>
                  <a:gd name="connsiteY39" fmla="*/ 293486 h 1999637"/>
                  <a:gd name="connsiteX40" fmla="*/ 1032843 w 1190553"/>
                  <a:gd name="connsiteY40" fmla="*/ 317497 h 1999637"/>
                  <a:gd name="connsiteX41" fmla="*/ 1108016 w 1190553"/>
                  <a:gd name="connsiteY41" fmla="*/ 369884 h 1999637"/>
                  <a:gd name="connsiteX42" fmla="*/ 1125199 w 1190553"/>
                  <a:gd name="connsiteY42" fmla="*/ 358970 h 1999637"/>
                  <a:gd name="connsiteX43" fmla="*/ 1062913 w 1190553"/>
                  <a:gd name="connsiteY43" fmla="*/ 286937 h 1999637"/>
                  <a:gd name="connsiteX44" fmla="*/ 1164951 w 1190553"/>
                  <a:gd name="connsiteY44" fmla="*/ 727 h 1999637"/>
                  <a:gd name="connsiteX45" fmla="*/ 1188673 w 1190553"/>
                  <a:gd name="connsiteY45" fmla="*/ 63114 h 1999637"/>
                  <a:gd name="connsiteX46" fmla="*/ 1167108 w 1190553"/>
                  <a:gd name="connsiteY46" fmla="*/ 144864 h 1999637"/>
                  <a:gd name="connsiteX47" fmla="*/ 1139073 w 1190553"/>
                  <a:gd name="connsiteY47" fmla="*/ 243824 h 1999637"/>
                  <a:gd name="connsiteX48" fmla="*/ 1149856 w 1190553"/>
                  <a:gd name="connsiteY48" fmla="*/ 276093 h 1999637"/>
                  <a:gd name="connsiteX49" fmla="*/ 1160638 w 1190553"/>
                  <a:gd name="connsiteY49" fmla="*/ 383658 h 1999637"/>
                  <a:gd name="connsiteX50" fmla="*/ 1111039 w 1190553"/>
                  <a:gd name="connsiteY50" fmla="*/ 398718 h 1999637"/>
                  <a:gd name="connsiteX51" fmla="*/ 1095943 w 1190553"/>
                  <a:gd name="connsiteY51" fmla="*/ 409474 h 1999637"/>
                  <a:gd name="connsiteX52" fmla="*/ 1067909 w 1190553"/>
                  <a:gd name="connsiteY52" fmla="*/ 499829 h 1999637"/>
                  <a:gd name="connsiteX53" fmla="*/ 1059283 w 1190553"/>
                  <a:gd name="connsiteY53" fmla="*/ 547157 h 1999637"/>
                  <a:gd name="connsiteX54" fmla="*/ 988119 w 1190553"/>
                  <a:gd name="connsiteY54" fmla="*/ 805314 h 1999637"/>
                  <a:gd name="connsiteX55" fmla="*/ 966554 w 1190553"/>
                  <a:gd name="connsiteY55" fmla="*/ 884912 h 1999637"/>
                  <a:gd name="connsiteX56" fmla="*/ 970640 w 1190553"/>
                  <a:gd name="connsiteY56" fmla="*/ 884912 h 1999637"/>
                  <a:gd name="connsiteX57" fmla="*/ 886301 w 1190553"/>
                  <a:gd name="connsiteY57" fmla="*/ 1242008 h 1999637"/>
                  <a:gd name="connsiteX58" fmla="*/ 875981 w 1190553"/>
                  <a:gd name="connsiteY58" fmla="*/ 1235574 h 1999637"/>
                  <a:gd name="connsiteX59" fmla="*/ 871668 w 1190553"/>
                  <a:gd name="connsiteY59" fmla="*/ 1237725 h 1999637"/>
                  <a:gd name="connsiteX60" fmla="*/ 880294 w 1190553"/>
                  <a:gd name="connsiteY60" fmla="*/ 1252784 h 1999637"/>
                  <a:gd name="connsiteX61" fmla="*/ 883340 w 1190553"/>
                  <a:gd name="connsiteY61" fmla="*/ 1254543 h 1999637"/>
                  <a:gd name="connsiteX62" fmla="*/ 794138 w 1190553"/>
                  <a:gd name="connsiteY62" fmla="*/ 1632229 h 1999637"/>
                  <a:gd name="connsiteX63" fmla="*/ 794854 w 1190553"/>
                  <a:gd name="connsiteY63" fmla="*/ 1632586 h 1999637"/>
                  <a:gd name="connsiteX64" fmla="*/ 816009 w 1190553"/>
                  <a:gd name="connsiteY64" fmla="*/ 1654745 h 1999637"/>
                  <a:gd name="connsiteX65" fmla="*/ 825456 w 1190553"/>
                  <a:gd name="connsiteY65" fmla="*/ 1661986 h 1999637"/>
                  <a:gd name="connsiteX66" fmla="*/ 849788 w 1190553"/>
                  <a:gd name="connsiteY66" fmla="*/ 1684803 h 1999637"/>
                  <a:gd name="connsiteX67" fmla="*/ 850675 w 1190553"/>
                  <a:gd name="connsiteY67" fmla="*/ 1710603 h 1999637"/>
                  <a:gd name="connsiteX68" fmla="*/ 851400 w 1190553"/>
                  <a:gd name="connsiteY68" fmla="*/ 1712014 h 1999637"/>
                  <a:gd name="connsiteX69" fmla="*/ 854722 w 1190553"/>
                  <a:gd name="connsiteY69" fmla="*/ 1811966 h 1999637"/>
                  <a:gd name="connsiteX70" fmla="*/ 794034 w 1190553"/>
                  <a:gd name="connsiteY70" fmla="*/ 1979924 h 1999637"/>
                  <a:gd name="connsiteX71" fmla="*/ 768156 w 1190553"/>
                  <a:gd name="connsiteY71" fmla="*/ 1999286 h 1999637"/>
                  <a:gd name="connsiteX72" fmla="*/ 696992 w 1190553"/>
                  <a:gd name="connsiteY72" fmla="*/ 1997135 h 1999637"/>
                  <a:gd name="connsiteX73" fmla="*/ 571915 w 1190553"/>
                  <a:gd name="connsiteY73" fmla="*/ 1999286 h 1999637"/>
                  <a:gd name="connsiteX74" fmla="*/ 539567 w 1190553"/>
                  <a:gd name="connsiteY74" fmla="*/ 1994983 h 1999637"/>
                  <a:gd name="connsiteX75" fmla="*/ 515846 w 1190553"/>
                  <a:gd name="connsiteY75" fmla="*/ 1994983 h 1999637"/>
                  <a:gd name="connsiteX76" fmla="*/ 479185 w 1190553"/>
                  <a:gd name="connsiteY76" fmla="*/ 1999286 h 1999637"/>
                  <a:gd name="connsiteX77" fmla="*/ 468403 w 1190553"/>
                  <a:gd name="connsiteY77" fmla="*/ 1984227 h 1999637"/>
                  <a:gd name="connsiteX78" fmla="*/ 524374 w 1190553"/>
                  <a:gd name="connsiteY78" fmla="*/ 1722944 h 1999637"/>
                  <a:gd name="connsiteX79" fmla="*/ 545036 w 1190553"/>
                  <a:gd name="connsiteY79" fmla="*/ 1675828 h 1999637"/>
                  <a:gd name="connsiteX80" fmla="*/ 559102 w 1190553"/>
                  <a:gd name="connsiteY80" fmla="*/ 1659508 h 1999637"/>
                  <a:gd name="connsiteX81" fmla="*/ 565445 w 1190553"/>
                  <a:gd name="connsiteY81" fmla="*/ 1644321 h 1999637"/>
                  <a:gd name="connsiteX82" fmla="*/ 564646 w 1190553"/>
                  <a:gd name="connsiteY82" fmla="*/ 1643819 h 1999637"/>
                  <a:gd name="connsiteX83" fmla="*/ 576271 w 1190553"/>
                  <a:gd name="connsiteY83" fmla="*/ 1639587 h 1999637"/>
                  <a:gd name="connsiteX84" fmla="*/ 577470 w 1190553"/>
                  <a:gd name="connsiteY84" fmla="*/ 1638196 h 1999637"/>
                  <a:gd name="connsiteX85" fmla="*/ 666269 w 1190553"/>
                  <a:gd name="connsiteY85" fmla="*/ 1597935 h 1999637"/>
                  <a:gd name="connsiteX86" fmla="*/ 698070 w 1190553"/>
                  <a:gd name="connsiteY86" fmla="*/ 1599973 h 1999637"/>
                  <a:gd name="connsiteX87" fmla="*/ 886849 w 1190553"/>
                  <a:gd name="connsiteY87" fmla="*/ 884789 h 1999637"/>
                  <a:gd name="connsiteX88" fmla="*/ 874073 w 1190553"/>
                  <a:gd name="connsiteY88" fmla="*/ 884735 h 1999637"/>
                  <a:gd name="connsiteX89" fmla="*/ 888920 w 1190553"/>
                  <a:gd name="connsiteY89" fmla="*/ 874155 h 1999637"/>
                  <a:gd name="connsiteX90" fmla="*/ 925580 w 1190553"/>
                  <a:gd name="connsiteY90" fmla="*/ 736472 h 1999637"/>
                  <a:gd name="connsiteX91" fmla="*/ 947145 w 1190553"/>
                  <a:gd name="connsiteY91" fmla="*/ 669782 h 1999637"/>
                  <a:gd name="connsiteX92" fmla="*/ 966554 w 1190553"/>
                  <a:gd name="connsiteY92" fmla="*/ 588032 h 1999637"/>
                  <a:gd name="connsiteX93" fmla="*/ 996745 w 1190553"/>
                  <a:gd name="connsiteY93" fmla="*/ 474013 h 1999637"/>
                  <a:gd name="connsiteX94" fmla="*/ 1020466 w 1190553"/>
                  <a:gd name="connsiteY94" fmla="*/ 387961 h 1999637"/>
                  <a:gd name="connsiteX95" fmla="*/ 983806 w 1190553"/>
                  <a:gd name="connsiteY95" fmla="*/ 357843 h 1999637"/>
                  <a:gd name="connsiteX96" fmla="*/ 888920 w 1190553"/>
                  <a:gd name="connsiteY96" fmla="*/ 381507 h 1999637"/>
                  <a:gd name="connsiteX97" fmla="*/ 774625 w 1190553"/>
                  <a:gd name="connsiteY97" fmla="*/ 400869 h 1999637"/>
                  <a:gd name="connsiteX98" fmla="*/ 379987 w 1190553"/>
                  <a:gd name="connsiteY98" fmla="*/ 407323 h 1999637"/>
                  <a:gd name="connsiteX99" fmla="*/ 196684 w 1190553"/>
                  <a:gd name="connsiteY99" fmla="*/ 390112 h 1999637"/>
                  <a:gd name="connsiteX100" fmla="*/ 179432 w 1190553"/>
                  <a:gd name="connsiteY100" fmla="*/ 377205 h 1999637"/>
                  <a:gd name="connsiteX101" fmla="*/ 190215 w 1190553"/>
                  <a:gd name="connsiteY101" fmla="*/ 357843 h 1999637"/>
                  <a:gd name="connsiteX102" fmla="*/ 229032 w 1190553"/>
                  <a:gd name="connsiteY102" fmla="*/ 351389 h 1999637"/>
                  <a:gd name="connsiteX103" fmla="*/ 295883 w 1190553"/>
                  <a:gd name="connsiteY103" fmla="*/ 357843 h 1999637"/>
                  <a:gd name="connsiteX104" fmla="*/ 731495 w 1190553"/>
                  <a:gd name="connsiteY104" fmla="*/ 364297 h 1999637"/>
                  <a:gd name="connsiteX105" fmla="*/ 957928 w 1190553"/>
                  <a:gd name="connsiteY105" fmla="*/ 323422 h 1999637"/>
                  <a:gd name="connsiteX106" fmla="*/ 970867 w 1190553"/>
                  <a:gd name="connsiteY106" fmla="*/ 314817 h 1999637"/>
                  <a:gd name="connsiteX107" fmla="*/ 1018310 w 1190553"/>
                  <a:gd name="connsiteY107" fmla="*/ 276093 h 1999637"/>
                  <a:gd name="connsiteX108" fmla="*/ 1063596 w 1190553"/>
                  <a:gd name="connsiteY108" fmla="*/ 222311 h 1999637"/>
                  <a:gd name="connsiteX109" fmla="*/ 1115352 w 1190553"/>
                  <a:gd name="connsiteY109" fmla="*/ 39450 h 1999637"/>
                  <a:gd name="connsiteX110" fmla="*/ 1164951 w 1190553"/>
                  <a:gd name="connsiteY110" fmla="*/ 727 h 1999637"/>
                  <a:gd name="connsiteX0" fmla="*/ 198032 w 1190553"/>
                  <a:gd name="connsiteY0" fmla="*/ 881147 h 1999637"/>
                  <a:gd name="connsiteX1" fmla="*/ 207446 w 1190553"/>
                  <a:gd name="connsiteY1" fmla="*/ 881898 h 1999637"/>
                  <a:gd name="connsiteX2" fmla="*/ 190217 w 1190553"/>
                  <a:gd name="connsiteY2" fmla="*/ 881825 h 1999637"/>
                  <a:gd name="connsiteX3" fmla="*/ 198032 w 1190553"/>
                  <a:gd name="connsiteY3" fmla="*/ 881147 h 1999637"/>
                  <a:gd name="connsiteX4" fmla="*/ 634993 w 1190553"/>
                  <a:gd name="connsiteY4" fmla="*/ 470786 h 1999637"/>
                  <a:gd name="connsiteX5" fmla="*/ 725026 w 1190553"/>
                  <a:gd name="connsiteY5" fmla="*/ 534250 h 1999637"/>
                  <a:gd name="connsiteX6" fmla="*/ 781095 w 1190553"/>
                  <a:gd name="connsiteY6" fmla="*/ 723564 h 1999637"/>
                  <a:gd name="connsiteX7" fmla="*/ 796190 w 1190553"/>
                  <a:gd name="connsiteY7" fmla="*/ 874155 h 1999637"/>
                  <a:gd name="connsiteX8" fmla="*/ 804992 w 1190553"/>
                  <a:gd name="connsiteY8" fmla="*/ 884441 h 1999637"/>
                  <a:gd name="connsiteX9" fmla="*/ 731445 w 1190553"/>
                  <a:gd name="connsiteY9" fmla="*/ 884128 h 1999637"/>
                  <a:gd name="connsiteX10" fmla="*/ 735950 w 1190553"/>
                  <a:gd name="connsiteY10" fmla="*/ 882184 h 1999637"/>
                  <a:gd name="connsiteX11" fmla="*/ 740543 w 1190553"/>
                  <a:gd name="connsiteY11" fmla="*/ 876283 h 1999637"/>
                  <a:gd name="connsiteX12" fmla="*/ 742705 w 1190553"/>
                  <a:gd name="connsiteY12" fmla="*/ 833369 h 1999637"/>
                  <a:gd name="connsiteX13" fmla="*/ 731896 w 1190553"/>
                  <a:gd name="connsiteY13" fmla="*/ 743247 h 1999637"/>
                  <a:gd name="connsiteX14" fmla="*/ 703791 w 1190553"/>
                  <a:gd name="connsiteY14" fmla="*/ 625232 h 1999637"/>
                  <a:gd name="connsiteX15" fmla="*/ 641095 w 1190553"/>
                  <a:gd name="connsiteY15" fmla="*/ 522236 h 1999637"/>
                  <a:gd name="connsiteX16" fmla="*/ 598126 w 1190553"/>
                  <a:gd name="connsiteY16" fmla="*/ 503997 h 1999637"/>
                  <a:gd name="connsiteX17" fmla="*/ 556779 w 1190553"/>
                  <a:gd name="connsiteY17" fmla="*/ 524382 h 1999637"/>
                  <a:gd name="connsiteX18" fmla="*/ 504893 w 1190553"/>
                  <a:gd name="connsiteY18" fmla="*/ 595191 h 1999637"/>
                  <a:gd name="connsiteX19" fmla="*/ 431388 w 1190553"/>
                  <a:gd name="connsiteY19" fmla="*/ 805474 h 1999637"/>
                  <a:gd name="connsiteX20" fmla="*/ 414547 w 1190553"/>
                  <a:gd name="connsiteY20" fmla="*/ 882779 h 1999637"/>
                  <a:gd name="connsiteX21" fmla="*/ 357941 w 1190553"/>
                  <a:gd name="connsiteY21" fmla="*/ 882538 h 1999637"/>
                  <a:gd name="connsiteX22" fmla="*/ 358961 w 1190553"/>
                  <a:gd name="connsiteY22" fmla="*/ 882223 h 1999637"/>
                  <a:gd name="connsiteX23" fmla="*/ 364891 w 1190553"/>
                  <a:gd name="connsiteY23" fmla="*/ 867701 h 1999637"/>
                  <a:gd name="connsiteX24" fmla="*/ 440368 w 1190553"/>
                  <a:gd name="connsiteY24" fmla="*/ 611696 h 1999637"/>
                  <a:gd name="connsiteX25" fmla="*/ 528785 w 1190553"/>
                  <a:gd name="connsiteY25" fmla="*/ 497677 h 1999637"/>
                  <a:gd name="connsiteX26" fmla="*/ 634993 w 1190553"/>
                  <a:gd name="connsiteY26" fmla="*/ 470786 h 1999637"/>
                  <a:gd name="connsiteX27" fmla="*/ 185902 w 1190553"/>
                  <a:gd name="connsiteY27" fmla="*/ 293304 h 1999637"/>
                  <a:gd name="connsiteX28" fmla="*/ 211780 w 1190553"/>
                  <a:gd name="connsiteY28" fmla="*/ 295455 h 1999637"/>
                  <a:gd name="connsiteX29" fmla="*/ 198841 w 1190553"/>
                  <a:gd name="connsiteY29" fmla="*/ 308363 h 1999637"/>
                  <a:gd name="connsiteX30" fmla="*/ 67295 w 1190553"/>
                  <a:gd name="connsiteY30" fmla="*/ 521342 h 1999637"/>
                  <a:gd name="connsiteX31" fmla="*/ 134146 w 1190553"/>
                  <a:gd name="connsiteY31" fmla="*/ 865550 h 1999637"/>
                  <a:gd name="connsiteX32" fmla="*/ 151288 w 1190553"/>
                  <a:gd name="connsiteY32" fmla="*/ 881659 h 1999637"/>
                  <a:gd name="connsiteX33" fmla="*/ 75961 w 1190553"/>
                  <a:gd name="connsiteY33" fmla="*/ 881339 h 1999637"/>
                  <a:gd name="connsiteX34" fmla="*/ 50043 w 1190553"/>
                  <a:gd name="connsiteY34" fmla="*/ 837583 h 1999637"/>
                  <a:gd name="connsiteX35" fmla="*/ 4756 w 1190553"/>
                  <a:gd name="connsiteY35" fmla="*/ 568670 h 1999637"/>
                  <a:gd name="connsiteX36" fmla="*/ 123364 w 1190553"/>
                  <a:gd name="connsiteY36" fmla="*/ 332027 h 1999637"/>
                  <a:gd name="connsiteX37" fmla="*/ 185902 w 1190553"/>
                  <a:gd name="connsiteY37" fmla="*/ 293304 h 1999637"/>
                  <a:gd name="connsiteX38" fmla="*/ 1062913 w 1190553"/>
                  <a:gd name="connsiteY38" fmla="*/ 286937 h 1999637"/>
                  <a:gd name="connsiteX39" fmla="*/ 1041434 w 1190553"/>
                  <a:gd name="connsiteY39" fmla="*/ 293486 h 1999637"/>
                  <a:gd name="connsiteX40" fmla="*/ 1032843 w 1190553"/>
                  <a:gd name="connsiteY40" fmla="*/ 317497 h 1999637"/>
                  <a:gd name="connsiteX41" fmla="*/ 1108016 w 1190553"/>
                  <a:gd name="connsiteY41" fmla="*/ 369884 h 1999637"/>
                  <a:gd name="connsiteX42" fmla="*/ 1125199 w 1190553"/>
                  <a:gd name="connsiteY42" fmla="*/ 358970 h 1999637"/>
                  <a:gd name="connsiteX43" fmla="*/ 1062913 w 1190553"/>
                  <a:gd name="connsiteY43" fmla="*/ 286937 h 1999637"/>
                  <a:gd name="connsiteX44" fmla="*/ 1164951 w 1190553"/>
                  <a:gd name="connsiteY44" fmla="*/ 727 h 1999637"/>
                  <a:gd name="connsiteX45" fmla="*/ 1188673 w 1190553"/>
                  <a:gd name="connsiteY45" fmla="*/ 63114 h 1999637"/>
                  <a:gd name="connsiteX46" fmla="*/ 1167108 w 1190553"/>
                  <a:gd name="connsiteY46" fmla="*/ 144864 h 1999637"/>
                  <a:gd name="connsiteX47" fmla="*/ 1139073 w 1190553"/>
                  <a:gd name="connsiteY47" fmla="*/ 243824 h 1999637"/>
                  <a:gd name="connsiteX48" fmla="*/ 1149856 w 1190553"/>
                  <a:gd name="connsiteY48" fmla="*/ 276093 h 1999637"/>
                  <a:gd name="connsiteX49" fmla="*/ 1160638 w 1190553"/>
                  <a:gd name="connsiteY49" fmla="*/ 383658 h 1999637"/>
                  <a:gd name="connsiteX50" fmla="*/ 1111039 w 1190553"/>
                  <a:gd name="connsiteY50" fmla="*/ 398718 h 1999637"/>
                  <a:gd name="connsiteX51" fmla="*/ 1095943 w 1190553"/>
                  <a:gd name="connsiteY51" fmla="*/ 409474 h 1999637"/>
                  <a:gd name="connsiteX52" fmla="*/ 1067909 w 1190553"/>
                  <a:gd name="connsiteY52" fmla="*/ 499829 h 1999637"/>
                  <a:gd name="connsiteX53" fmla="*/ 1059283 w 1190553"/>
                  <a:gd name="connsiteY53" fmla="*/ 547157 h 1999637"/>
                  <a:gd name="connsiteX54" fmla="*/ 988119 w 1190553"/>
                  <a:gd name="connsiteY54" fmla="*/ 805314 h 1999637"/>
                  <a:gd name="connsiteX55" fmla="*/ 966554 w 1190553"/>
                  <a:gd name="connsiteY55" fmla="*/ 884912 h 1999637"/>
                  <a:gd name="connsiteX56" fmla="*/ 970640 w 1190553"/>
                  <a:gd name="connsiteY56" fmla="*/ 884912 h 1999637"/>
                  <a:gd name="connsiteX57" fmla="*/ 886301 w 1190553"/>
                  <a:gd name="connsiteY57" fmla="*/ 1242008 h 1999637"/>
                  <a:gd name="connsiteX58" fmla="*/ 875981 w 1190553"/>
                  <a:gd name="connsiteY58" fmla="*/ 1235574 h 1999637"/>
                  <a:gd name="connsiteX59" fmla="*/ 871668 w 1190553"/>
                  <a:gd name="connsiteY59" fmla="*/ 1237725 h 1999637"/>
                  <a:gd name="connsiteX60" fmla="*/ 880294 w 1190553"/>
                  <a:gd name="connsiteY60" fmla="*/ 1252784 h 1999637"/>
                  <a:gd name="connsiteX61" fmla="*/ 883340 w 1190553"/>
                  <a:gd name="connsiteY61" fmla="*/ 1254543 h 1999637"/>
                  <a:gd name="connsiteX62" fmla="*/ 794138 w 1190553"/>
                  <a:gd name="connsiteY62" fmla="*/ 1632229 h 1999637"/>
                  <a:gd name="connsiteX63" fmla="*/ 794854 w 1190553"/>
                  <a:gd name="connsiteY63" fmla="*/ 1632586 h 1999637"/>
                  <a:gd name="connsiteX64" fmla="*/ 816009 w 1190553"/>
                  <a:gd name="connsiteY64" fmla="*/ 1654745 h 1999637"/>
                  <a:gd name="connsiteX65" fmla="*/ 825456 w 1190553"/>
                  <a:gd name="connsiteY65" fmla="*/ 1661986 h 1999637"/>
                  <a:gd name="connsiteX66" fmla="*/ 850675 w 1190553"/>
                  <a:gd name="connsiteY66" fmla="*/ 1710603 h 1999637"/>
                  <a:gd name="connsiteX67" fmla="*/ 851400 w 1190553"/>
                  <a:gd name="connsiteY67" fmla="*/ 1712014 h 1999637"/>
                  <a:gd name="connsiteX68" fmla="*/ 854722 w 1190553"/>
                  <a:gd name="connsiteY68" fmla="*/ 1811966 h 1999637"/>
                  <a:gd name="connsiteX69" fmla="*/ 794034 w 1190553"/>
                  <a:gd name="connsiteY69" fmla="*/ 1979924 h 1999637"/>
                  <a:gd name="connsiteX70" fmla="*/ 768156 w 1190553"/>
                  <a:gd name="connsiteY70" fmla="*/ 1999286 h 1999637"/>
                  <a:gd name="connsiteX71" fmla="*/ 696992 w 1190553"/>
                  <a:gd name="connsiteY71" fmla="*/ 1997135 h 1999637"/>
                  <a:gd name="connsiteX72" fmla="*/ 571915 w 1190553"/>
                  <a:gd name="connsiteY72" fmla="*/ 1999286 h 1999637"/>
                  <a:gd name="connsiteX73" fmla="*/ 539567 w 1190553"/>
                  <a:gd name="connsiteY73" fmla="*/ 1994983 h 1999637"/>
                  <a:gd name="connsiteX74" fmla="*/ 515846 w 1190553"/>
                  <a:gd name="connsiteY74" fmla="*/ 1994983 h 1999637"/>
                  <a:gd name="connsiteX75" fmla="*/ 479185 w 1190553"/>
                  <a:gd name="connsiteY75" fmla="*/ 1999286 h 1999637"/>
                  <a:gd name="connsiteX76" fmla="*/ 468403 w 1190553"/>
                  <a:gd name="connsiteY76" fmla="*/ 1984227 h 1999637"/>
                  <a:gd name="connsiteX77" fmla="*/ 524374 w 1190553"/>
                  <a:gd name="connsiteY77" fmla="*/ 1722944 h 1999637"/>
                  <a:gd name="connsiteX78" fmla="*/ 545036 w 1190553"/>
                  <a:gd name="connsiteY78" fmla="*/ 1675828 h 1999637"/>
                  <a:gd name="connsiteX79" fmla="*/ 559102 w 1190553"/>
                  <a:gd name="connsiteY79" fmla="*/ 1659508 h 1999637"/>
                  <a:gd name="connsiteX80" fmla="*/ 565445 w 1190553"/>
                  <a:gd name="connsiteY80" fmla="*/ 1644321 h 1999637"/>
                  <a:gd name="connsiteX81" fmla="*/ 564646 w 1190553"/>
                  <a:gd name="connsiteY81" fmla="*/ 1643819 h 1999637"/>
                  <a:gd name="connsiteX82" fmla="*/ 576271 w 1190553"/>
                  <a:gd name="connsiteY82" fmla="*/ 1639587 h 1999637"/>
                  <a:gd name="connsiteX83" fmla="*/ 577470 w 1190553"/>
                  <a:gd name="connsiteY83" fmla="*/ 1638196 h 1999637"/>
                  <a:gd name="connsiteX84" fmla="*/ 666269 w 1190553"/>
                  <a:gd name="connsiteY84" fmla="*/ 1597935 h 1999637"/>
                  <a:gd name="connsiteX85" fmla="*/ 698070 w 1190553"/>
                  <a:gd name="connsiteY85" fmla="*/ 1599973 h 1999637"/>
                  <a:gd name="connsiteX86" fmla="*/ 886849 w 1190553"/>
                  <a:gd name="connsiteY86" fmla="*/ 884789 h 1999637"/>
                  <a:gd name="connsiteX87" fmla="*/ 874073 w 1190553"/>
                  <a:gd name="connsiteY87" fmla="*/ 884735 h 1999637"/>
                  <a:gd name="connsiteX88" fmla="*/ 888920 w 1190553"/>
                  <a:gd name="connsiteY88" fmla="*/ 874155 h 1999637"/>
                  <a:gd name="connsiteX89" fmla="*/ 925580 w 1190553"/>
                  <a:gd name="connsiteY89" fmla="*/ 736472 h 1999637"/>
                  <a:gd name="connsiteX90" fmla="*/ 947145 w 1190553"/>
                  <a:gd name="connsiteY90" fmla="*/ 669782 h 1999637"/>
                  <a:gd name="connsiteX91" fmla="*/ 966554 w 1190553"/>
                  <a:gd name="connsiteY91" fmla="*/ 588032 h 1999637"/>
                  <a:gd name="connsiteX92" fmla="*/ 996745 w 1190553"/>
                  <a:gd name="connsiteY92" fmla="*/ 474013 h 1999637"/>
                  <a:gd name="connsiteX93" fmla="*/ 1020466 w 1190553"/>
                  <a:gd name="connsiteY93" fmla="*/ 387961 h 1999637"/>
                  <a:gd name="connsiteX94" fmla="*/ 983806 w 1190553"/>
                  <a:gd name="connsiteY94" fmla="*/ 357843 h 1999637"/>
                  <a:gd name="connsiteX95" fmla="*/ 888920 w 1190553"/>
                  <a:gd name="connsiteY95" fmla="*/ 381507 h 1999637"/>
                  <a:gd name="connsiteX96" fmla="*/ 774625 w 1190553"/>
                  <a:gd name="connsiteY96" fmla="*/ 400869 h 1999637"/>
                  <a:gd name="connsiteX97" fmla="*/ 379987 w 1190553"/>
                  <a:gd name="connsiteY97" fmla="*/ 407323 h 1999637"/>
                  <a:gd name="connsiteX98" fmla="*/ 196684 w 1190553"/>
                  <a:gd name="connsiteY98" fmla="*/ 390112 h 1999637"/>
                  <a:gd name="connsiteX99" fmla="*/ 179432 w 1190553"/>
                  <a:gd name="connsiteY99" fmla="*/ 377205 h 1999637"/>
                  <a:gd name="connsiteX100" fmla="*/ 190215 w 1190553"/>
                  <a:gd name="connsiteY100" fmla="*/ 357843 h 1999637"/>
                  <a:gd name="connsiteX101" fmla="*/ 229032 w 1190553"/>
                  <a:gd name="connsiteY101" fmla="*/ 351389 h 1999637"/>
                  <a:gd name="connsiteX102" fmla="*/ 295883 w 1190553"/>
                  <a:gd name="connsiteY102" fmla="*/ 357843 h 1999637"/>
                  <a:gd name="connsiteX103" fmla="*/ 731495 w 1190553"/>
                  <a:gd name="connsiteY103" fmla="*/ 364297 h 1999637"/>
                  <a:gd name="connsiteX104" fmla="*/ 957928 w 1190553"/>
                  <a:gd name="connsiteY104" fmla="*/ 323422 h 1999637"/>
                  <a:gd name="connsiteX105" fmla="*/ 970867 w 1190553"/>
                  <a:gd name="connsiteY105" fmla="*/ 314817 h 1999637"/>
                  <a:gd name="connsiteX106" fmla="*/ 1018310 w 1190553"/>
                  <a:gd name="connsiteY106" fmla="*/ 276093 h 1999637"/>
                  <a:gd name="connsiteX107" fmla="*/ 1063596 w 1190553"/>
                  <a:gd name="connsiteY107" fmla="*/ 222311 h 1999637"/>
                  <a:gd name="connsiteX108" fmla="*/ 1115352 w 1190553"/>
                  <a:gd name="connsiteY108" fmla="*/ 39450 h 1999637"/>
                  <a:gd name="connsiteX109" fmla="*/ 1164951 w 1190553"/>
                  <a:gd name="connsiteY109" fmla="*/ 727 h 1999637"/>
                  <a:gd name="connsiteX0" fmla="*/ 198032 w 1190553"/>
                  <a:gd name="connsiteY0" fmla="*/ 881147 h 1999637"/>
                  <a:gd name="connsiteX1" fmla="*/ 207446 w 1190553"/>
                  <a:gd name="connsiteY1" fmla="*/ 881898 h 1999637"/>
                  <a:gd name="connsiteX2" fmla="*/ 190217 w 1190553"/>
                  <a:gd name="connsiteY2" fmla="*/ 881825 h 1999637"/>
                  <a:gd name="connsiteX3" fmla="*/ 198032 w 1190553"/>
                  <a:gd name="connsiteY3" fmla="*/ 881147 h 1999637"/>
                  <a:gd name="connsiteX4" fmla="*/ 634993 w 1190553"/>
                  <a:gd name="connsiteY4" fmla="*/ 470786 h 1999637"/>
                  <a:gd name="connsiteX5" fmla="*/ 725026 w 1190553"/>
                  <a:gd name="connsiteY5" fmla="*/ 534250 h 1999637"/>
                  <a:gd name="connsiteX6" fmla="*/ 781095 w 1190553"/>
                  <a:gd name="connsiteY6" fmla="*/ 723564 h 1999637"/>
                  <a:gd name="connsiteX7" fmla="*/ 796190 w 1190553"/>
                  <a:gd name="connsiteY7" fmla="*/ 874155 h 1999637"/>
                  <a:gd name="connsiteX8" fmla="*/ 804992 w 1190553"/>
                  <a:gd name="connsiteY8" fmla="*/ 884441 h 1999637"/>
                  <a:gd name="connsiteX9" fmla="*/ 731445 w 1190553"/>
                  <a:gd name="connsiteY9" fmla="*/ 884128 h 1999637"/>
                  <a:gd name="connsiteX10" fmla="*/ 735950 w 1190553"/>
                  <a:gd name="connsiteY10" fmla="*/ 882184 h 1999637"/>
                  <a:gd name="connsiteX11" fmla="*/ 740543 w 1190553"/>
                  <a:gd name="connsiteY11" fmla="*/ 876283 h 1999637"/>
                  <a:gd name="connsiteX12" fmla="*/ 742705 w 1190553"/>
                  <a:gd name="connsiteY12" fmla="*/ 833369 h 1999637"/>
                  <a:gd name="connsiteX13" fmla="*/ 731896 w 1190553"/>
                  <a:gd name="connsiteY13" fmla="*/ 743247 h 1999637"/>
                  <a:gd name="connsiteX14" fmla="*/ 703791 w 1190553"/>
                  <a:gd name="connsiteY14" fmla="*/ 625232 h 1999637"/>
                  <a:gd name="connsiteX15" fmla="*/ 641095 w 1190553"/>
                  <a:gd name="connsiteY15" fmla="*/ 522236 h 1999637"/>
                  <a:gd name="connsiteX16" fmla="*/ 598126 w 1190553"/>
                  <a:gd name="connsiteY16" fmla="*/ 503997 h 1999637"/>
                  <a:gd name="connsiteX17" fmla="*/ 556779 w 1190553"/>
                  <a:gd name="connsiteY17" fmla="*/ 524382 h 1999637"/>
                  <a:gd name="connsiteX18" fmla="*/ 504893 w 1190553"/>
                  <a:gd name="connsiteY18" fmla="*/ 595191 h 1999637"/>
                  <a:gd name="connsiteX19" fmla="*/ 431388 w 1190553"/>
                  <a:gd name="connsiteY19" fmla="*/ 805474 h 1999637"/>
                  <a:gd name="connsiteX20" fmla="*/ 414547 w 1190553"/>
                  <a:gd name="connsiteY20" fmla="*/ 882779 h 1999637"/>
                  <a:gd name="connsiteX21" fmla="*/ 357941 w 1190553"/>
                  <a:gd name="connsiteY21" fmla="*/ 882538 h 1999637"/>
                  <a:gd name="connsiteX22" fmla="*/ 358961 w 1190553"/>
                  <a:gd name="connsiteY22" fmla="*/ 882223 h 1999637"/>
                  <a:gd name="connsiteX23" fmla="*/ 364891 w 1190553"/>
                  <a:gd name="connsiteY23" fmla="*/ 867701 h 1999637"/>
                  <a:gd name="connsiteX24" fmla="*/ 440368 w 1190553"/>
                  <a:gd name="connsiteY24" fmla="*/ 611696 h 1999637"/>
                  <a:gd name="connsiteX25" fmla="*/ 528785 w 1190553"/>
                  <a:gd name="connsiteY25" fmla="*/ 497677 h 1999637"/>
                  <a:gd name="connsiteX26" fmla="*/ 634993 w 1190553"/>
                  <a:gd name="connsiteY26" fmla="*/ 470786 h 1999637"/>
                  <a:gd name="connsiteX27" fmla="*/ 185902 w 1190553"/>
                  <a:gd name="connsiteY27" fmla="*/ 293304 h 1999637"/>
                  <a:gd name="connsiteX28" fmla="*/ 211780 w 1190553"/>
                  <a:gd name="connsiteY28" fmla="*/ 295455 h 1999637"/>
                  <a:gd name="connsiteX29" fmla="*/ 198841 w 1190553"/>
                  <a:gd name="connsiteY29" fmla="*/ 308363 h 1999637"/>
                  <a:gd name="connsiteX30" fmla="*/ 67295 w 1190553"/>
                  <a:gd name="connsiteY30" fmla="*/ 521342 h 1999637"/>
                  <a:gd name="connsiteX31" fmla="*/ 134146 w 1190553"/>
                  <a:gd name="connsiteY31" fmla="*/ 865550 h 1999637"/>
                  <a:gd name="connsiteX32" fmla="*/ 151288 w 1190553"/>
                  <a:gd name="connsiteY32" fmla="*/ 881659 h 1999637"/>
                  <a:gd name="connsiteX33" fmla="*/ 75961 w 1190553"/>
                  <a:gd name="connsiteY33" fmla="*/ 881339 h 1999637"/>
                  <a:gd name="connsiteX34" fmla="*/ 50043 w 1190553"/>
                  <a:gd name="connsiteY34" fmla="*/ 837583 h 1999637"/>
                  <a:gd name="connsiteX35" fmla="*/ 4756 w 1190553"/>
                  <a:gd name="connsiteY35" fmla="*/ 568670 h 1999637"/>
                  <a:gd name="connsiteX36" fmla="*/ 123364 w 1190553"/>
                  <a:gd name="connsiteY36" fmla="*/ 332027 h 1999637"/>
                  <a:gd name="connsiteX37" fmla="*/ 185902 w 1190553"/>
                  <a:gd name="connsiteY37" fmla="*/ 293304 h 1999637"/>
                  <a:gd name="connsiteX38" fmla="*/ 1062913 w 1190553"/>
                  <a:gd name="connsiteY38" fmla="*/ 286937 h 1999637"/>
                  <a:gd name="connsiteX39" fmla="*/ 1041434 w 1190553"/>
                  <a:gd name="connsiteY39" fmla="*/ 293486 h 1999637"/>
                  <a:gd name="connsiteX40" fmla="*/ 1032843 w 1190553"/>
                  <a:gd name="connsiteY40" fmla="*/ 317497 h 1999637"/>
                  <a:gd name="connsiteX41" fmla="*/ 1108016 w 1190553"/>
                  <a:gd name="connsiteY41" fmla="*/ 369884 h 1999637"/>
                  <a:gd name="connsiteX42" fmla="*/ 1125199 w 1190553"/>
                  <a:gd name="connsiteY42" fmla="*/ 358970 h 1999637"/>
                  <a:gd name="connsiteX43" fmla="*/ 1062913 w 1190553"/>
                  <a:gd name="connsiteY43" fmla="*/ 286937 h 1999637"/>
                  <a:gd name="connsiteX44" fmla="*/ 1164951 w 1190553"/>
                  <a:gd name="connsiteY44" fmla="*/ 727 h 1999637"/>
                  <a:gd name="connsiteX45" fmla="*/ 1188673 w 1190553"/>
                  <a:gd name="connsiteY45" fmla="*/ 63114 h 1999637"/>
                  <a:gd name="connsiteX46" fmla="*/ 1167108 w 1190553"/>
                  <a:gd name="connsiteY46" fmla="*/ 144864 h 1999637"/>
                  <a:gd name="connsiteX47" fmla="*/ 1139073 w 1190553"/>
                  <a:gd name="connsiteY47" fmla="*/ 243824 h 1999637"/>
                  <a:gd name="connsiteX48" fmla="*/ 1149856 w 1190553"/>
                  <a:gd name="connsiteY48" fmla="*/ 276093 h 1999637"/>
                  <a:gd name="connsiteX49" fmla="*/ 1160638 w 1190553"/>
                  <a:gd name="connsiteY49" fmla="*/ 383658 h 1999637"/>
                  <a:gd name="connsiteX50" fmla="*/ 1111039 w 1190553"/>
                  <a:gd name="connsiteY50" fmla="*/ 398718 h 1999637"/>
                  <a:gd name="connsiteX51" fmla="*/ 1095943 w 1190553"/>
                  <a:gd name="connsiteY51" fmla="*/ 409474 h 1999637"/>
                  <a:gd name="connsiteX52" fmla="*/ 1067909 w 1190553"/>
                  <a:gd name="connsiteY52" fmla="*/ 499829 h 1999637"/>
                  <a:gd name="connsiteX53" fmla="*/ 1059283 w 1190553"/>
                  <a:gd name="connsiteY53" fmla="*/ 547157 h 1999637"/>
                  <a:gd name="connsiteX54" fmla="*/ 988119 w 1190553"/>
                  <a:gd name="connsiteY54" fmla="*/ 805314 h 1999637"/>
                  <a:gd name="connsiteX55" fmla="*/ 966554 w 1190553"/>
                  <a:gd name="connsiteY55" fmla="*/ 884912 h 1999637"/>
                  <a:gd name="connsiteX56" fmla="*/ 970640 w 1190553"/>
                  <a:gd name="connsiteY56" fmla="*/ 884912 h 1999637"/>
                  <a:gd name="connsiteX57" fmla="*/ 886301 w 1190553"/>
                  <a:gd name="connsiteY57" fmla="*/ 1242008 h 1999637"/>
                  <a:gd name="connsiteX58" fmla="*/ 875981 w 1190553"/>
                  <a:gd name="connsiteY58" fmla="*/ 1235574 h 1999637"/>
                  <a:gd name="connsiteX59" fmla="*/ 871668 w 1190553"/>
                  <a:gd name="connsiteY59" fmla="*/ 1237725 h 1999637"/>
                  <a:gd name="connsiteX60" fmla="*/ 880294 w 1190553"/>
                  <a:gd name="connsiteY60" fmla="*/ 1252784 h 1999637"/>
                  <a:gd name="connsiteX61" fmla="*/ 883340 w 1190553"/>
                  <a:gd name="connsiteY61" fmla="*/ 1254543 h 1999637"/>
                  <a:gd name="connsiteX62" fmla="*/ 794138 w 1190553"/>
                  <a:gd name="connsiteY62" fmla="*/ 1632229 h 1999637"/>
                  <a:gd name="connsiteX63" fmla="*/ 794854 w 1190553"/>
                  <a:gd name="connsiteY63" fmla="*/ 1632586 h 1999637"/>
                  <a:gd name="connsiteX64" fmla="*/ 816009 w 1190553"/>
                  <a:gd name="connsiteY64" fmla="*/ 1654745 h 1999637"/>
                  <a:gd name="connsiteX65" fmla="*/ 825456 w 1190553"/>
                  <a:gd name="connsiteY65" fmla="*/ 1661986 h 1999637"/>
                  <a:gd name="connsiteX66" fmla="*/ 850675 w 1190553"/>
                  <a:gd name="connsiteY66" fmla="*/ 1710603 h 1999637"/>
                  <a:gd name="connsiteX67" fmla="*/ 854722 w 1190553"/>
                  <a:gd name="connsiteY67" fmla="*/ 1811966 h 1999637"/>
                  <a:gd name="connsiteX68" fmla="*/ 794034 w 1190553"/>
                  <a:gd name="connsiteY68" fmla="*/ 1979924 h 1999637"/>
                  <a:gd name="connsiteX69" fmla="*/ 768156 w 1190553"/>
                  <a:gd name="connsiteY69" fmla="*/ 1999286 h 1999637"/>
                  <a:gd name="connsiteX70" fmla="*/ 696992 w 1190553"/>
                  <a:gd name="connsiteY70" fmla="*/ 1997135 h 1999637"/>
                  <a:gd name="connsiteX71" fmla="*/ 571915 w 1190553"/>
                  <a:gd name="connsiteY71" fmla="*/ 1999286 h 1999637"/>
                  <a:gd name="connsiteX72" fmla="*/ 539567 w 1190553"/>
                  <a:gd name="connsiteY72" fmla="*/ 1994983 h 1999637"/>
                  <a:gd name="connsiteX73" fmla="*/ 515846 w 1190553"/>
                  <a:gd name="connsiteY73" fmla="*/ 1994983 h 1999637"/>
                  <a:gd name="connsiteX74" fmla="*/ 479185 w 1190553"/>
                  <a:gd name="connsiteY74" fmla="*/ 1999286 h 1999637"/>
                  <a:gd name="connsiteX75" fmla="*/ 468403 w 1190553"/>
                  <a:gd name="connsiteY75" fmla="*/ 1984227 h 1999637"/>
                  <a:gd name="connsiteX76" fmla="*/ 524374 w 1190553"/>
                  <a:gd name="connsiteY76" fmla="*/ 1722944 h 1999637"/>
                  <a:gd name="connsiteX77" fmla="*/ 545036 w 1190553"/>
                  <a:gd name="connsiteY77" fmla="*/ 1675828 h 1999637"/>
                  <a:gd name="connsiteX78" fmla="*/ 559102 w 1190553"/>
                  <a:gd name="connsiteY78" fmla="*/ 1659508 h 1999637"/>
                  <a:gd name="connsiteX79" fmla="*/ 565445 w 1190553"/>
                  <a:gd name="connsiteY79" fmla="*/ 1644321 h 1999637"/>
                  <a:gd name="connsiteX80" fmla="*/ 564646 w 1190553"/>
                  <a:gd name="connsiteY80" fmla="*/ 1643819 h 1999637"/>
                  <a:gd name="connsiteX81" fmla="*/ 576271 w 1190553"/>
                  <a:gd name="connsiteY81" fmla="*/ 1639587 h 1999637"/>
                  <a:gd name="connsiteX82" fmla="*/ 577470 w 1190553"/>
                  <a:gd name="connsiteY82" fmla="*/ 1638196 h 1999637"/>
                  <a:gd name="connsiteX83" fmla="*/ 666269 w 1190553"/>
                  <a:gd name="connsiteY83" fmla="*/ 1597935 h 1999637"/>
                  <a:gd name="connsiteX84" fmla="*/ 698070 w 1190553"/>
                  <a:gd name="connsiteY84" fmla="*/ 1599973 h 1999637"/>
                  <a:gd name="connsiteX85" fmla="*/ 886849 w 1190553"/>
                  <a:gd name="connsiteY85" fmla="*/ 884789 h 1999637"/>
                  <a:gd name="connsiteX86" fmla="*/ 874073 w 1190553"/>
                  <a:gd name="connsiteY86" fmla="*/ 884735 h 1999637"/>
                  <a:gd name="connsiteX87" fmla="*/ 888920 w 1190553"/>
                  <a:gd name="connsiteY87" fmla="*/ 874155 h 1999637"/>
                  <a:gd name="connsiteX88" fmla="*/ 925580 w 1190553"/>
                  <a:gd name="connsiteY88" fmla="*/ 736472 h 1999637"/>
                  <a:gd name="connsiteX89" fmla="*/ 947145 w 1190553"/>
                  <a:gd name="connsiteY89" fmla="*/ 669782 h 1999637"/>
                  <a:gd name="connsiteX90" fmla="*/ 966554 w 1190553"/>
                  <a:gd name="connsiteY90" fmla="*/ 588032 h 1999637"/>
                  <a:gd name="connsiteX91" fmla="*/ 996745 w 1190553"/>
                  <a:gd name="connsiteY91" fmla="*/ 474013 h 1999637"/>
                  <a:gd name="connsiteX92" fmla="*/ 1020466 w 1190553"/>
                  <a:gd name="connsiteY92" fmla="*/ 387961 h 1999637"/>
                  <a:gd name="connsiteX93" fmla="*/ 983806 w 1190553"/>
                  <a:gd name="connsiteY93" fmla="*/ 357843 h 1999637"/>
                  <a:gd name="connsiteX94" fmla="*/ 888920 w 1190553"/>
                  <a:gd name="connsiteY94" fmla="*/ 381507 h 1999637"/>
                  <a:gd name="connsiteX95" fmla="*/ 774625 w 1190553"/>
                  <a:gd name="connsiteY95" fmla="*/ 400869 h 1999637"/>
                  <a:gd name="connsiteX96" fmla="*/ 379987 w 1190553"/>
                  <a:gd name="connsiteY96" fmla="*/ 407323 h 1999637"/>
                  <a:gd name="connsiteX97" fmla="*/ 196684 w 1190553"/>
                  <a:gd name="connsiteY97" fmla="*/ 390112 h 1999637"/>
                  <a:gd name="connsiteX98" fmla="*/ 179432 w 1190553"/>
                  <a:gd name="connsiteY98" fmla="*/ 377205 h 1999637"/>
                  <a:gd name="connsiteX99" fmla="*/ 190215 w 1190553"/>
                  <a:gd name="connsiteY99" fmla="*/ 357843 h 1999637"/>
                  <a:gd name="connsiteX100" fmla="*/ 229032 w 1190553"/>
                  <a:gd name="connsiteY100" fmla="*/ 351389 h 1999637"/>
                  <a:gd name="connsiteX101" fmla="*/ 295883 w 1190553"/>
                  <a:gd name="connsiteY101" fmla="*/ 357843 h 1999637"/>
                  <a:gd name="connsiteX102" fmla="*/ 731495 w 1190553"/>
                  <a:gd name="connsiteY102" fmla="*/ 364297 h 1999637"/>
                  <a:gd name="connsiteX103" fmla="*/ 957928 w 1190553"/>
                  <a:gd name="connsiteY103" fmla="*/ 323422 h 1999637"/>
                  <a:gd name="connsiteX104" fmla="*/ 970867 w 1190553"/>
                  <a:gd name="connsiteY104" fmla="*/ 314817 h 1999637"/>
                  <a:gd name="connsiteX105" fmla="*/ 1018310 w 1190553"/>
                  <a:gd name="connsiteY105" fmla="*/ 276093 h 1999637"/>
                  <a:gd name="connsiteX106" fmla="*/ 1063596 w 1190553"/>
                  <a:gd name="connsiteY106" fmla="*/ 222311 h 1999637"/>
                  <a:gd name="connsiteX107" fmla="*/ 1115352 w 1190553"/>
                  <a:gd name="connsiteY107" fmla="*/ 39450 h 1999637"/>
                  <a:gd name="connsiteX108" fmla="*/ 1164951 w 1190553"/>
                  <a:gd name="connsiteY108" fmla="*/ 727 h 1999637"/>
                  <a:gd name="connsiteX0" fmla="*/ 198032 w 1190553"/>
                  <a:gd name="connsiteY0" fmla="*/ 881147 h 1999637"/>
                  <a:gd name="connsiteX1" fmla="*/ 207446 w 1190553"/>
                  <a:gd name="connsiteY1" fmla="*/ 881898 h 1999637"/>
                  <a:gd name="connsiteX2" fmla="*/ 190217 w 1190553"/>
                  <a:gd name="connsiteY2" fmla="*/ 881825 h 1999637"/>
                  <a:gd name="connsiteX3" fmla="*/ 198032 w 1190553"/>
                  <a:gd name="connsiteY3" fmla="*/ 881147 h 1999637"/>
                  <a:gd name="connsiteX4" fmla="*/ 634993 w 1190553"/>
                  <a:gd name="connsiteY4" fmla="*/ 470786 h 1999637"/>
                  <a:gd name="connsiteX5" fmla="*/ 725026 w 1190553"/>
                  <a:gd name="connsiteY5" fmla="*/ 534250 h 1999637"/>
                  <a:gd name="connsiteX6" fmla="*/ 781095 w 1190553"/>
                  <a:gd name="connsiteY6" fmla="*/ 723564 h 1999637"/>
                  <a:gd name="connsiteX7" fmla="*/ 796190 w 1190553"/>
                  <a:gd name="connsiteY7" fmla="*/ 874155 h 1999637"/>
                  <a:gd name="connsiteX8" fmla="*/ 804992 w 1190553"/>
                  <a:gd name="connsiteY8" fmla="*/ 884441 h 1999637"/>
                  <a:gd name="connsiteX9" fmla="*/ 731445 w 1190553"/>
                  <a:gd name="connsiteY9" fmla="*/ 884128 h 1999637"/>
                  <a:gd name="connsiteX10" fmla="*/ 735950 w 1190553"/>
                  <a:gd name="connsiteY10" fmla="*/ 882184 h 1999637"/>
                  <a:gd name="connsiteX11" fmla="*/ 740543 w 1190553"/>
                  <a:gd name="connsiteY11" fmla="*/ 876283 h 1999637"/>
                  <a:gd name="connsiteX12" fmla="*/ 742705 w 1190553"/>
                  <a:gd name="connsiteY12" fmla="*/ 833369 h 1999637"/>
                  <a:gd name="connsiteX13" fmla="*/ 731896 w 1190553"/>
                  <a:gd name="connsiteY13" fmla="*/ 743247 h 1999637"/>
                  <a:gd name="connsiteX14" fmla="*/ 703791 w 1190553"/>
                  <a:gd name="connsiteY14" fmla="*/ 625232 h 1999637"/>
                  <a:gd name="connsiteX15" fmla="*/ 641095 w 1190553"/>
                  <a:gd name="connsiteY15" fmla="*/ 522236 h 1999637"/>
                  <a:gd name="connsiteX16" fmla="*/ 598126 w 1190553"/>
                  <a:gd name="connsiteY16" fmla="*/ 503997 h 1999637"/>
                  <a:gd name="connsiteX17" fmla="*/ 556779 w 1190553"/>
                  <a:gd name="connsiteY17" fmla="*/ 524382 h 1999637"/>
                  <a:gd name="connsiteX18" fmla="*/ 504893 w 1190553"/>
                  <a:gd name="connsiteY18" fmla="*/ 595191 h 1999637"/>
                  <a:gd name="connsiteX19" fmla="*/ 431388 w 1190553"/>
                  <a:gd name="connsiteY19" fmla="*/ 805474 h 1999637"/>
                  <a:gd name="connsiteX20" fmla="*/ 414547 w 1190553"/>
                  <a:gd name="connsiteY20" fmla="*/ 882779 h 1999637"/>
                  <a:gd name="connsiteX21" fmla="*/ 357941 w 1190553"/>
                  <a:gd name="connsiteY21" fmla="*/ 882538 h 1999637"/>
                  <a:gd name="connsiteX22" fmla="*/ 358961 w 1190553"/>
                  <a:gd name="connsiteY22" fmla="*/ 882223 h 1999637"/>
                  <a:gd name="connsiteX23" fmla="*/ 364891 w 1190553"/>
                  <a:gd name="connsiteY23" fmla="*/ 867701 h 1999637"/>
                  <a:gd name="connsiteX24" fmla="*/ 440368 w 1190553"/>
                  <a:gd name="connsiteY24" fmla="*/ 611696 h 1999637"/>
                  <a:gd name="connsiteX25" fmla="*/ 528785 w 1190553"/>
                  <a:gd name="connsiteY25" fmla="*/ 497677 h 1999637"/>
                  <a:gd name="connsiteX26" fmla="*/ 634993 w 1190553"/>
                  <a:gd name="connsiteY26" fmla="*/ 470786 h 1999637"/>
                  <a:gd name="connsiteX27" fmla="*/ 185902 w 1190553"/>
                  <a:gd name="connsiteY27" fmla="*/ 293304 h 1999637"/>
                  <a:gd name="connsiteX28" fmla="*/ 211780 w 1190553"/>
                  <a:gd name="connsiteY28" fmla="*/ 295455 h 1999637"/>
                  <a:gd name="connsiteX29" fmla="*/ 198841 w 1190553"/>
                  <a:gd name="connsiteY29" fmla="*/ 308363 h 1999637"/>
                  <a:gd name="connsiteX30" fmla="*/ 67295 w 1190553"/>
                  <a:gd name="connsiteY30" fmla="*/ 521342 h 1999637"/>
                  <a:gd name="connsiteX31" fmla="*/ 134146 w 1190553"/>
                  <a:gd name="connsiteY31" fmla="*/ 865550 h 1999637"/>
                  <a:gd name="connsiteX32" fmla="*/ 151288 w 1190553"/>
                  <a:gd name="connsiteY32" fmla="*/ 881659 h 1999637"/>
                  <a:gd name="connsiteX33" fmla="*/ 75961 w 1190553"/>
                  <a:gd name="connsiteY33" fmla="*/ 881339 h 1999637"/>
                  <a:gd name="connsiteX34" fmla="*/ 50043 w 1190553"/>
                  <a:gd name="connsiteY34" fmla="*/ 837583 h 1999637"/>
                  <a:gd name="connsiteX35" fmla="*/ 4756 w 1190553"/>
                  <a:gd name="connsiteY35" fmla="*/ 568670 h 1999637"/>
                  <a:gd name="connsiteX36" fmla="*/ 123364 w 1190553"/>
                  <a:gd name="connsiteY36" fmla="*/ 332027 h 1999637"/>
                  <a:gd name="connsiteX37" fmla="*/ 185902 w 1190553"/>
                  <a:gd name="connsiteY37" fmla="*/ 293304 h 1999637"/>
                  <a:gd name="connsiteX38" fmla="*/ 1062913 w 1190553"/>
                  <a:gd name="connsiteY38" fmla="*/ 286937 h 1999637"/>
                  <a:gd name="connsiteX39" fmla="*/ 1041434 w 1190553"/>
                  <a:gd name="connsiteY39" fmla="*/ 293486 h 1999637"/>
                  <a:gd name="connsiteX40" fmla="*/ 1032843 w 1190553"/>
                  <a:gd name="connsiteY40" fmla="*/ 317497 h 1999637"/>
                  <a:gd name="connsiteX41" fmla="*/ 1108016 w 1190553"/>
                  <a:gd name="connsiteY41" fmla="*/ 369884 h 1999637"/>
                  <a:gd name="connsiteX42" fmla="*/ 1125199 w 1190553"/>
                  <a:gd name="connsiteY42" fmla="*/ 358970 h 1999637"/>
                  <a:gd name="connsiteX43" fmla="*/ 1062913 w 1190553"/>
                  <a:gd name="connsiteY43" fmla="*/ 286937 h 1999637"/>
                  <a:gd name="connsiteX44" fmla="*/ 1164951 w 1190553"/>
                  <a:gd name="connsiteY44" fmla="*/ 727 h 1999637"/>
                  <a:gd name="connsiteX45" fmla="*/ 1188673 w 1190553"/>
                  <a:gd name="connsiteY45" fmla="*/ 63114 h 1999637"/>
                  <a:gd name="connsiteX46" fmla="*/ 1167108 w 1190553"/>
                  <a:gd name="connsiteY46" fmla="*/ 144864 h 1999637"/>
                  <a:gd name="connsiteX47" fmla="*/ 1139073 w 1190553"/>
                  <a:gd name="connsiteY47" fmla="*/ 243824 h 1999637"/>
                  <a:gd name="connsiteX48" fmla="*/ 1149856 w 1190553"/>
                  <a:gd name="connsiteY48" fmla="*/ 276093 h 1999637"/>
                  <a:gd name="connsiteX49" fmla="*/ 1160638 w 1190553"/>
                  <a:gd name="connsiteY49" fmla="*/ 383658 h 1999637"/>
                  <a:gd name="connsiteX50" fmla="*/ 1111039 w 1190553"/>
                  <a:gd name="connsiteY50" fmla="*/ 398718 h 1999637"/>
                  <a:gd name="connsiteX51" fmla="*/ 1095943 w 1190553"/>
                  <a:gd name="connsiteY51" fmla="*/ 409474 h 1999637"/>
                  <a:gd name="connsiteX52" fmla="*/ 1067909 w 1190553"/>
                  <a:gd name="connsiteY52" fmla="*/ 499829 h 1999637"/>
                  <a:gd name="connsiteX53" fmla="*/ 1059283 w 1190553"/>
                  <a:gd name="connsiteY53" fmla="*/ 547157 h 1999637"/>
                  <a:gd name="connsiteX54" fmla="*/ 988119 w 1190553"/>
                  <a:gd name="connsiteY54" fmla="*/ 805314 h 1999637"/>
                  <a:gd name="connsiteX55" fmla="*/ 966554 w 1190553"/>
                  <a:gd name="connsiteY55" fmla="*/ 884912 h 1999637"/>
                  <a:gd name="connsiteX56" fmla="*/ 970640 w 1190553"/>
                  <a:gd name="connsiteY56" fmla="*/ 884912 h 1999637"/>
                  <a:gd name="connsiteX57" fmla="*/ 886301 w 1190553"/>
                  <a:gd name="connsiteY57" fmla="*/ 1242008 h 1999637"/>
                  <a:gd name="connsiteX58" fmla="*/ 875981 w 1190553"/>
                  <a:gd name="connsiteY58" fmla="*/ 1235574 h 1999637"/>
                  <a:gd name="connsiteX59" fmla="*/ 871668 w 1190553"/>
                  <a:gd name="connsiteY59" fmla="*/ 1237725 h 1999637"/>
                  <a:gd name="connsiteX60" fmla="*/ 880294 w 1190553"/>
                  <a:gd name="connsiteY60" fmla="*/ 1252784 h 1999637"/>
                  <a:gd name="connsiteX61" fmla="*/ 883340 w 1190553"/>
                  <a:gd name="connsiteY61" fmla="*/ 1254543 h 1999637"/>
                  <a:gd name="connsiteX62" fmla="*/ 794138 w 1190553"/>
                  <a:gd name="connsiteY62" fmla="*/ 1632229 h 1999637"/>
                  <a:gd name="connsiteX63" fmla="*/ 794854 w 1190553"/>
                  <a:gd name="connsiteY63" fmla="*/ 1632586 h 1999637"/>
                  <a:gd name="connsiteX64" fmla="*/ 816009 w 1190553"/>
                  <a:gd name="connsiteY64" fmla="*/ 1654745 h 1999637"/>
                  <a:gd name="connsiteX65" fmla="*/ 825456 w 1190553"/>
                  <a:gd name="connsiteY65" fmla="*/ 1661986 h 1999637"/>
                  <a:gd name="connsiteX66" fmla="*/ 850675 w 1190553"/>
                  <a:gd name="connsiteY66" fmla="*/ 1710603 h 1999637"/>
                  <a:gd name="connsiteX67" fmla="*/ 854722 w 1190553"/>
                  <a:gd name="connsiteY67" fmla="*/ 1811966 h 1999637"/>
                  <a:gd name="connsiteX68" fmla="*/ 794034 w 1190553"/>
                  <a:gd name="connsiteY68" fmla="*/ 1979924 h 1999637"/>
                  <a:gd name="connsiteX69" fmla="*/ 768156 w 1190553"/>
                  <a:gd name="connsiteY69" fmla="*/ 1999286 h 1999637"/>
                  <a:gd name="connsiteX70" fmla="*/ 696992 w 1190553"/>
                  <a:gd name="connsiteY70" fmla="*/ 1997135 h 1999637"/>
                  <a:gd name="connsiteX71" fmla="*/ 571915 w 1190553"/>
                  <a:gd name="connsiteY71" fmla="*/ 1999286 h 1999637"/>
                  <a:gd name="connsiteX72" fmla="*/ 539567 w 1190553"/>
                  <a:gd name="connsiteY72" fmla="*/ 1994983 h 1999637"/>
                  <a:gd name="connsiteX73" fmla="*/ 515846 w 1190553"/>
                  <a:gd name="connsiteY73" fmla="*/ 1994983 h 1999637"/>
                  <a:gd name="connsiteX74" fmla="*/ 479185 w 1190553"/>
                  <a:gd name="connsiteY74" fmla="*/ 1999286 h 1999637"/>
                  <a:gd name="connsiteX75" fmla="*/ 468403 w 1190553"/>
                  <a:gd name="connsiteY75" fmla="*/ 1984227 h 1999637"/>
                  <a:gd name="connsiteX76" fmla="*/ 524374 w 1190553"/>
                  <a:gd name="connsiteY76" fmla="*/ 1722944 h 1999637"/>
                  <a:gd name="connsiteX77" fmla="*/ 559102 w 1190553"/>
                  <a:gd name="connsiteY77" fmla="*/ 1659508 h 1999637"/>
                  <a:gd name="connsiteX78" fmla="*/ 565445 w 1190553"/>
                  <a:gd name="connsiteY78" fmla="*/ 1644321 h 1999637"/>
                  <a:gd name="connsiteX79" fmla="*/ 564646 w 1190553"/>
                  <a:gd name="connsiteY79" fmla="*/ 1643819 h 1999637"/>
                  <a:gd name="connsiteX80" fmla="*/ 576271 w 1190553"/>
                  <a:gd name="connsiteY80" fmla="*/ 1639587 h 1999637"/>
                  <a:gd name="connsiteX81" fmla="*/ 577470 w 1190553"/>
                  <a:gd name="connsiteY81" fmla="*/ 1638196 h 1999637"/>
                  <a:gd name="connsiteX82" fmla="*/ 666269 w 1190553"/>
                  <a:gd name="connsiteY82" fmla="*/ 1597935 h 1999637"/>
                  <a:gd name="connsiteX83" fmla="*/ 698070 w 1190553"/>
                  <a:gd name="connsiteY83" fmla="*/ 1599973 h 1999637"/>
                  <a:gd name="connsiteX84" fmla="*/ 886849 w 1190553"/>
                  <a:gd name="connsiteY84" fmla="*/ 884789 h 1999637"/>
                  <a:gd name="connsiteX85" fmla="*/ 874073 w 1190553"/>
                  <a:gd name="connsiteY85" fmla="*/ 884735 h 1999637"/>
                  <a:gd name="connsiteX86" fmla="*/ 888920 w 1190553"/>
                  <a:gd name="connsiteY86" fmla="*/ 874155 h 1999637"/>
                  <a:gd name="connsiteX87" fmla="*/ 925580 w 1190553"/>
                  <a:gd name="connsiteY87" fmla="*/ 736472 h 1999637"/>
                  <a:gd name="connsiteX88" fmla="*/ 947145 w 1190553"/>
                  <a:gd name="connsiteY88" fmla="*/ 669782 h 1999637"/>
                  <a:gd name="connsiteX89" fmla="*/ 966554 w 1190553"/>
                  <a:gd name="connsiteY89" fmla="*/ 588032 h 1999637"/>
                  <a:gd name="connsiteX90" fmla="*/ 996745 w 1190553"/>
                  <a:gd name="connsiteY90" fmla="*/ 474013 h 1999637"/>
                  <a:gd name="connsiteX91" fmla="*/ 1020466 w 1190553"/>
                  <a:gd name="connsiteY91" fmla="*/ 387961 h 1999637"/>
                  <a:gd name="connsiteX92" fmla="*/ 983806 w 1190553"/>
                  <a:gd name="connsiteY92" fmla="*/ 357843 h 1999637"/>
                  <a:gd name="connsiteX93" fmla="*/ 888920 w 1190553"/>
                  <a:gd name="connsiteY93" fmla="*/ 381507 h 1999637"/>
                  <a:gd name="connsiteX94" fmla="*/ 774625 w 1190553"/>
                  <a:gd name="connsiteY94" fmla="*/ 400869 h 1999637"/>
                  <a:gd name="connsiteX95" fmla="*/ 379987 w 1190553"/>
                  <a:gd name="connsiteY95" fmla="*/ 407323 h 1999637"/>
                  <a:gd name="connsiteX96" fmla="*/ 196684 w 1190553"/>
                  <a:gd name="connsiteY96" fmla="*/ 390112 h 1999637"/>
                  <a:gd name="connsiteX97" fmla="*/ 179432 w 1190553"/>
                  <a:gd name="connsiteY97" fmla="*/ 377205 h 1999637"/>
                  <a:gd name="connsiteX98" fmla="*/ 190215 w 1190553"/>
                  <a:gd name="connsiteY98" fmla="*/ 357843 h 1999637"/>
                  <a:gd name="connsiteX99" fmla="*/ 229032 w 1190553"/>
                  <a:gd name="connsiteY99" fmla="*/ 351389 h 1999637"/>
                  <a:gd name="connsiteX100" fmla="*/ 295883 w 1190553"/>
                  <a:gd name="connsiteY100" fmla="*/ 357843 h 1999637"/>
                  <a:gd name="connsiteX101" fmla="*/ 731495 w 1190553"/>
                  <a:gd name="connsiteY101" fmla="*/ 364297 h 1999637"/>
                  <a:gd name="connsiteX102" fmla="*/ 957928 w 1190553"/>
                  <a:gd name="connsiteY102" fmla="*/ 323422 h 1999637"/>
                  <a:gd name="connsiteX103" fmla="*/ 970867 w 1190553"/>
                  <a:gd name="connsiteY103" fmla="*/ 314817 h 1999637"/>
                  <a:gd name="connsiteX104" fmla="*/ 1018310 w 1190553"/>
                  <a:gd name="connsiteY104" fmla="*/ 276093 h 1999637"/>
                  <a:gd name="connsiteX105" fmla="*/ 1063596 w 1190553"/>
                  <a:gd name="connsiteY105" fmla="*/ 222311 h 1999637"/>
                  <a:gd name="connsiteX106" fmla="*/ 1115352 w 1190553"/>
                  <a:gd name="connsiteY106" fmla="*/ 39450 h 1999637"/>
                  <a:gd name="connsiteX107" fmla="*/ 1164951 w 1190553"/>
                  <a:gd name="connsiteY107" fmla="*/ 727 h 1999637"/>
                  <a:gd name="connsiteX0" fmla="*/ 198032 w 1190553"/>
                  <a:gd name="connsiteY0" fmla="*/ 881147 h 1999637"/>
                  <a:gd name="connsiteX1" fmla="*/ 207446 w 1190553"/>
                  <a:gd name="connsiteY1" fmla="*/ 881898 h 1999637"/>
                  <a:gd name="connsiteX2" fmla="*/ 190217 w 1190553"/>
                  <a:gd name="connsiteY2" fmla="*/ 881825 h 1999637"/>
                  <a:gd name="connsiteX3" fmla="*/ 198032 w 1190553"/>
                  <a:gd name="connsiteY3" fmla="*/ 881147 h 1999637"/>
                  <a:gd name="connsiteX4" fmla="*/ 634993 w 1190553"/>
                  <a:gd name="connsiteY4" fmla="*/ 470786 h 1999637"/>
                  <a:gd name="connsiteX5" fmla="*/ 725026 w 1190553"/>
                  <a:gd name="connsiteY5" fmla="*/ 534250 h 1999637"/>
                  <a:gd name="connsiteX6" fmla="*/ 781095 w 1190553"/>
                  <a:gd name="connsiteY6" fmla="*/ 723564 h 1999637"/>
                  <a:gd name="connsiteX7" fmla="*/ 796190 w 1190553"/>
                  <a:gd name="connsiteY7" fmla="*/ 874155 h 1999637"/>
                  <a:gd name="connsiteX8" fmla="*/ 804992 w 1190553"/>
                  <a:gd name="connsiteY8" fmla="*/ 884441 h 1999637"/>
                  <a:gd name="connsiteX9" fmla="*/ 731445 w 1190553"/>
                  <a:gd name="connsiteY9" fmla="*/ 884128 h 1999637"/>
                  <a:gd name="connsiteX10" fmla="*/ 735950 w 1190553"/>
                  <a:gd name="connsiteY10" fmla="*/ 882184 h 1999637"/>
                  <a:gd name="connsiteX11" fmla="*/ 740543 w 1190553"/>
                  <a:gd name="connsiteY11" fmla="*/ 876283 h 1999637"/>
                  <a:gd name="connsiteX12" fmla="*/ 742705 w 1190553"/>
                  <a:gd name="connsiteY12" fmla="*/ 833369 h 1999637"/>
                  <a:gd name="connsiteX13" fmla="*/ 731896 w 1190553"/>
                  <a:gd name="connsiteY13" fmla="*/ 743247 h 1999637"/>
                  <a:gd name="connsiteX14" fmla="*/ 703791 w 1190553"/>
                  <a:gd name="connsiteY14" fmla="*/ 625232 h 1999637"/>
                  <a:gd name="connsiteX15" fmla="*/ 641095 w 1190553"/>
                  <a:gd name="connsiteY15" fmla="*/ 522236 h 1999637"/>
                  <a:gd name="connsiteX16" fmla="*/ 598126 w 1190553"/>
                  <a:gd name="connsiteY16" fmla="*/ 503997 h 1999637"/>
                  <a:gd name="connsiteX17" fmla="*/ 556779 w 1190553"/>
                  <a:gd name="connsiteY17" fmla="*/ 524382 h 1999637"/>
                  <a:gd name="connsiteX18" fmla="*/ 504893 w 1190553"/>
                  <a:gd name="connsiteY18" fmla="*/ 595191 h 1999637"/>
                  <a:gd name="connsiteX19" fmla="*/ 431388 w 1190553"/>
                  <a:gd name="connsiteY19" fmla="*/ 805474 h 1999637"/>
                  <a:gd name="connsiteX20" fmla="*/ 414547 w 1190553"/>
                  <a:gd name="connsiteY20" fmla="*/ 882779 h 1999637"/>
                  <a:gd name="connsiteX21" fmla="*/ 357941 w 1190553"/>
                  <a:gd name="connsiteY21" fmla="*/ 882538 h 1999637"/>
                  <a:gd name="connsiteX22" fmla="*/ 358961 w 1190553"/>
                  <a:gd name="connsiteY22" fmla="*/ 882223 h 1999637"/>
                  <a:gd name="connsiteX23" fmla="*/ 364891 w 1190553"/>
                  <a:gd name="connsiteY23" fmla="*/ 867701 h 1999637"/>
                  <a:gd name="connsiteX24" fmla="*/ 440368 w 1190553"/>
                  <a:gd name="connsiteY24" fmla="*/ 611696 h 1999637"/>
                  <a:gd name="connsiteX25" fmla="*/ 528785 w 1190553"/>
                  <a:gd name="connsiteY25" fmla="*/ 497677 h 1999637"/>
                  <a:gd name="connsiteX26" fmla="*/ 634993 w 1190553"/>
                  <a:gd name="connsiteY26" fmla="*/ 470786 h 1999637"/>
                  <a:gd name="connsiteX27" fmla="*/ 185902 w 1190553"/>
                  <a:gd name="connsiteY27" fmla="*/ 293304 h 1999637"/>
                  <a:gd name="connsiteX28" fmla="*/ 211780 w 1190553"/>
                  <a:gd name="connsiteY28" fmla="*/ 295455 h 1999637"/>
                  <a:gd name="connsiteX29" fmla="*/ 198841 w 1190553"/>
                  <a:gd name="connsiteY29" fmla="*/ 308363 h 1999637"/>
                  <a:gd name="connsiteX30" fmla="*/ 67295 w 1190553"/>
                  <a:gd name="connsiteY30" fmla="*/ 521342 h 1999637"/>
                  <a:gd name="connsiteX31" fmla="*/ 134146 w 1190553"/>
                  <a:gd name="connsiteY31" fmla="*/ 865550 h 1999637"/>
                  <a:gd name="connsiteX32" fmla="*/ 151288 w 1190553"/>
                  <a:gd name="connsiteY32" fmla="*/ 881659 h 1999637"/>
                  <a:gd name="connsiteX33" fmla="*/ 75961 w 1190553"/>
                  <a:gd name="connsiteY33" fmla="*/ 881339 h 1999637"/>
                  <a:gd name="connsiteX34" fmla="*/ 50043 w 1190553"/>
                  <a:gd name="connsiteY34" fmla="*/ 837583 h 1999637"/>
                  <a:gd name="connsiteX35" fmla="*/ 4756 w 1190553"/>
                  <a:gd name="connsiteY35" fmla="*/ 568670 h 1999637"/>
                  <a:gd name="connsiteX36" fmla="*/ 123364 w 1190553"/>
                  <a:gd name="connsiteY36" fmla="*/ 332027 h 1999637"/>
                  <a:gd name="connsiteX37" fmla="*/ 185902 w 1190553"/>
                  <a:gd name="connsiteY37" fmla="*/ 293304 h 1999637"/>
                  <a:gd name="connsiteX38" fmla="*/ 1062913 w 1190553"/>
                  <a:gd name="connsiteY38" fmla="*/ 286937 h 1999637"/>
                  <a:gd name="connsiteX39" fmla="*/ 1041434 w 1190553"/>
                  <a:gd name="connsiteY39" fmla="*/ 293486 h 1999637"/>
                  <a:gd name="connsiteX40" fmla="*/ 1032843 w 1190553"/>
                  <a:gd name="connsiteY40" fmla="*/ 317497 h 1999637"/>
                  <a:gd name="connsiteX41" fmla="*/ 1108016 w 1190553"/>
                  <a:gd name="connsiteY41" fmla="*/ 369884 h 1999637"/>
                  <a:gd name="connsiteX42" fmla="*/ 1125199 w 1190553"/>
                  <a:gd name="connsiteY42" fmla="*/ 358970 h 1999637"/>
                  <a:gd name="connsiteX43" fmla="*/ 1062913 w 1190553"/>
                  <a:gd name="connsiteY43" fmla="*/ 286937 h 1999637"/>
                  <a:gd name="connsiteX44" fmla="*/ 1164951 w 1190553"/>
                  <a:gd name="connsiteY44" fmla="*/ 727 h 1999637"/>
                  <a:gd name="connsiteX45" fmla="*/ 1188673 w 1190553"/>
                  <a:gd name="connsiteY45" fmla="*/ 63114 h 1999637"/>
                  <a:gd name="connsiteX46" fmla="*/ 1167108 w 1190553"/>
                  <a:gd name="connsiteY46" fmla="*/ 144864 h 1999637"/>
                  <a:gd name="connsiteX47" fmla="*/ 1139073 w 1190553"/>
                  <a:gd name="connsiteY47" fmla="*/ 243824 h 1999637"/>
                  <a:gd name="connsiteX48" fmla="*/ 1149856 w 1190553"/>
                  <a:gd name="connsiteY48" fmla="*/ 276093 h 1999637"/>
                  <a:gd name="connsiteX49" fmla="*/ 1160638 w 1190553"/>
                  <a:gd name="connsiteY49" fmla="*/ 383658 h 1999637"/>
                  <a:gd name="connsiteX50" fmla="*/ 1111039 w 1190553"/>
                  <a:gd name="connsiteY50" fmla="*/ 398718 h 1999637"/>
                  <a:gd name="connsiteX51" fmla="*/ 1095943 w 1190553"/>
                  <a:gd name="connsiteY51" fmla="*/ 409474 h 1999637"/>
                  <a:gd name="connsiteX52" fmla="*/ 1067909 w 1190553"/>
                  <a:gd name="connsiteY52" fmla="*/ 499829 h 1999637"/>
                  <a:gd name="connsiteX53" fmla="*/ 1059283 w 1190553"/>
                  <a:gd name="connsiteY53" fmla="*/ 547157 h 1999637"/>
                  <a:gd name="connsiteX54" fmla="*/ 988119 w 1190553"/>
                  <a:gd name="connsiteY54" fmla="*/ 805314 h 1999637"/>
                  <a:gd name="connsiteX55" fmla="*/ 966554 w 1190553"/>
                  <a:gd name="connsiteY55" fmla="*/ 884912 h 1999637"/>
                  <a:gd name="connsiteX56" fmla="*/ 970640 w 1190553"/>
                  <a:gd name="connsiteY56" fmla="*/ 884912 h 1999637"/>
                  <a:gd name="connsiteX57" fmla="*/ 886301 w 1190553"/>
                  <a:gd name="connsiteY57" fmla="*/ 1242008 h 1999637"/>
                  <a:gd name="connsiteX58" fmla="*/ 875981 w 1190553"/>
                  <a:gd name="connsiteY58" fmla="*/ 1235574 h 1999637"/>
                  <a:gd name="connsiteX59" fmla="*/ 871668 w 1190553"/>
                  <a:gd name="connsiteY59" fmla="*/ 1237725 h 1999637"/>
                  <a:gd name="connsiteX60" fmla="*/ 880294 w 1190553"/>
                  <a:gd name="connsiteY60" fmla="*/ 1252784 h 1999637"/>
                  <a:gd name="connsiteX61" fmla="*/ 883340 w 1190553"/>
                  <a:gd name="connsiteY61" fmla="*/ 1254543 h 1999637"/>
                  <a:gd name="connsiteX62" fmla="*/ 794138 w 1190553"/>
                  <a:gd name="connsiteY62" fmla="*/ 1632229 h 1999637"/>
                  <a:gd name="connsiteX63" fmla="*/ 794854 w 1190553"/>
                  <a:gd name="connsiteY63" fmla="*/ 1632586 h 1999637"/>
                  <a:gd name="connsiteX64" fmla="*/ 816009 w 1190553"/>
                  <a:gd name="connsiteY64" fmla="*/ 1654745 h 1999637"/>
                  <a:gd name="connsiteX65" fmla="*/ 825456 w 1190553"/>
                  <a:gd name="connsiteY65" fmla="*/ 1661986 h 1999637"/>
                  <a:gd name="connsiteX66" fmla="*/ 850675 w 1190553"/>
                  <a:gd name="connsiteY66" fmla="*/ 1710603 h 1999637"/>
                  <a:gd name="connsiteX67" fmla="*/ 854722 w 1190553"/>
                  <a:gd name="connsiteY67" fmla="*/ 1811966 h 1999637"/>
                  <a:gd name="connsiteX68" fmla="*/ 794034 w 1190553"/>
                  <a:gd name="connsiteY68" fmla="*/ 1979924 h 1999637"/>
                  <a:gd name="connsiteX69" fmla="*/ 768156 w 1190553"/>
                  <a:gd name="connsiteY69" fmla="*/ 1999286 h 1999637"/>
                  <a:gd name="connsiteX70" fmla="*/ 696992 w 1190553"/>
                  <a:gd name="connsiteY70" fmla="*/ 1997135 h 1999637"/>
                  <a:gd name="connsiteX71" fmla="*/ 571915 w 1190553"/>
                  <a:gd name="connsiteY71" fmla="*/ 1999286 h 1999637"/>
                  <a:gd name="connsiteX72" fmla="*/ 539567 w 1190553"/>
                  <a:gd name="connsiteY72" fmla="*/ 1994983 h 1999637"/>
                  <a:gd name="connsiteX73" fmla="*/ 515846 w 1190553"/>
                  <a:gd name="connsiteY73" fmla="*/ 1994983 h 1999637"/>
                  <a:gd name="connsiteX74" fmla="*/ 479185 w 1190553"/>
                  <a:gd name="connsiteY74" fmla="*/ 1999286 h 1999637"/>
                  <a:gd name="connsiteX75" fmla="*/ 468403 w 1190553"/>
                  <a:gd name="connsiteY75" fmla="*/ 1984227 h 1999637"/>
                  <a:gd name="connsiteX76" fmla="*/ 524374 w 1190553"/>
                  <a:gd name="connsiteY76" fmla="*/ 1722944 h 1999637"/>
                  <a:gd name="connsiteX77" fmla="*/ 565445 w 1190553"/>
                  <a:gd name="connsiteY77" fmla="*/ 1644321 h 1999637"/>
                  <a:gd name="connsiteX78" fmla="*/ 564646 w 1190553"/>
                  <a:gd name="connsiteY78" fmla="*/ 1643819 h 1999637"/>
                  <a:gd name="connsiteX79" fmla="*/ 576271 w 1190553"/>
                  <a:gd name="connsiteY79" fmla="*/ 1639587 h 1999637"/>
                  <a:gd name="connsiteX80" fmla="*/ 577470 w 1190553"/>
                  <a:gd name="connsiteY80" fmla="*/ 1638196 h 1999637"/>
                  <a:gd name="connsiteX81" fmla="*/ 666269 w 1190553"/>
                  <a:gd name="connsiteY81" fmla="*/ 1597935 h 1999637"/>
                  <a:gd name="connsiteX82" fmla="*/ 698070 w 1190553"/>
                  <a:gd name="connsiteY82" fmla="*/ 1599973 h 1999637"/>
                  <a:gd name="connsiteX83" fmla="*/ 886849 w 1190553"/>
                  <a:gd name="connsiteY83" fmla="*/ 884789 h 1999637"/>
                  <a:gd name="connsiteX84" fmla="*/ 874073 w 1190553"/>
                  <a:gd name="connsiteY84" fmla="*/ 884735 h 1999637"/>
                  <a:gd name="connsiteX85" fmla="*/ 888920 w 1190553"/>
                  <a:gd name="connsiteY85" fmla="*/ 874155 h 1999637"/>
                  <a:gd name="connsiteX86" fmla="*/ 925580 w 1190553"/>
                  <a:gd name="connsiteY86" fmla="*/ 736472 h 1999637"/>
                  <a:gd name="connsiteX87" fmla="*/ 947145 w 1190553"/>
                  <a:gd name="connsiteY87" fmla="*/ 669782 h 1999637"/>
                  <a:gd name="connsiteX88" fmla="*/ 966554 w 1190553"/>
                  <a:gd name="connsiteY88" fmla="*/ 588032 h 1999637"/>
                  <a:gd name="connsiteX89" fmla="*/ 996745 w 1190553"/>
                  <a:gd name="connsiteY89" fmla="*/ 474013 h 1999637"/>
                  <a:gd name="connsiteX90" fmla="*/ 1020466 w 1190553"/>
                  <a:gd name="connsiteY90" fmla="*/ 387961 h 1999637"/>
                  <a:gd name="connsiteX91" fmla="*/ 983806 w 1190553"/>
                  <a:gd name="connsiteY91" fmla="*/ 357843 h 1999637"/>
                  <a:gd name="connsiteX92" fmla="*/ 888920 w 1190553"/>
                  <a:gd name="connsiteY92" fmla="*/ 381507 h 1999637"/>
                  <a:gd name="connsiteX93" fmla="*/ 774625 w 1190553"/>
                  <a:gd name="connsiteY93" fmla="*/ 400869 h 1999637"/>
                  <a:gd name="connsiteX94" fmla="*/ 379987 w 1190553"/>
                  <a:gd name="connsiteY94" fmla="*/ 407323 h 1999637"/>
                  <a:gd name="connsiteX95" fmla="*/ 196684 w 1190553"/>
                  <a:gd name="connsiteY95" fmla="*/ 390112 h 1999637"/>
                  <a:gd name="connsiteX96" fmla="*/ 179432 w 1190553"/>
                  <a:gd name="connsiteY96" fmla="*/ 377205 h 1999637"/>
                  <a:gd name="connsiteX97" fmla="*/ 190215 w 1190553"/>
                  <a:gd name="connsiteY97" fmla="*/ 357843 h 1999637"/>
                  <a:gd name="connsiteX98" fmla="*/ 229032 w 1190553"/>
                  <a:gd name="connsiteY98" fmla="*/ 351389 h 1999637"/>
                  <a:gd name="connsiteX99" fmla="*/ 295883 w 1190553"/>
                  <a:gd name="connsiteY99" fmla="*/ 357843 h 1999637"/>
                  <a:gd name="connsiteX100" fmla="*/ 731495 w 1190553"/>
                  <a:gd name="connsiteY100" fmla="*/ 364297 h 1999637"/>
                  <a:gd name="connsiteX101" fmla="*/ 957928 w 1190553"/>
                  <a:gd name="connsiteY101" fmla="*/ 323422 h 1999637"/>
                  <a:gd name="connsiteX102" fmla="*/ 970867 w 1190553"/>
                  <a:gd name="connsiteY102" fmla="*/ 314817 h 1999637"/>
                  <a:gd name="connsiteX103" fmla="*/ 1018310 w 1190553"/>
                  <a:gd name="connsiteY103" fmla="*/ 276093 h 1999637"/>
                  <a:gd name="connsiteX104" fmla="*/ 1063596 w 1190553"/>
                  <a:gd name="connsiteY104" fmla="*/ 222311 h 1999637"/>
                  <a:gd name="connsiteX105" fmla="*/ 1115352 w 1190553"/>
                  <a:gd name="connsiteY105" fmla="*/ 39450 h 1999637"/>
                  <a:gd name="connsiteX106" fmla="*/ 1164951 w 1190553"/>
                  <a:gd name="connsiteY106" fmla="*/ 727 h 1999637"/>
                  <a:gd name="connsiteX0" fmla="*/ 198032 w 1190553"/>
                  <a:gd name="connsiteY0" fmla="*/ 881147 h 1999637"/>
                  <a:gd name="connsiteX1" fmla="*/ 207446 w 1190553"/>
                  <a:gd name="connsiteY1" fmla="*/ 881898 h 1999637"/>
                  <a:gd name="connsiteX2" fmla="*/ 190217 w 1190553"/>
                  <a:gd name="connsiteY2" fmla="*/ 881825 h 1999637"/>
                  <a:gd name="connsiteX3" fmla="*/ 198032 w 1190553"/>
                  <a:gd name="connsiteY3" fmla="*/ 881147 h 1999637"/>
                  <a:gd name="connsiteX4" fmla="*/ 634993 w 1190553"/>
                  <a:gd name="connsiteY4" fmla="*/ 470786 h 1999637"/>
                  <a:gd name="connsiteX5" fmla="*/ 725026 w 1190553"/>
                  <a:gd name="connsiteY5" fmla="*/ 534250 h 1999637"/>
                  <a:gd name="connsiteX6" fmla="*/ 781095 w 1190553"/>
                  <a:gd name="connsiteY6" fmla="*/ 723564 h 1999637"/>
                  <a:gd name="connsiteX7" fmla="*/ 796190 w 1190553"/>
                  <a:gd name="connsiteY7" fmla="*/ 874155 h 1999637"/>
                  <a:gd name="connsiteX8" fmla="*/ 804992 w 1190553"/>
                  <a:gd name="connsiteY8" fmla="*/ 884441 h 1999637"/>
                  <a:gd name="connsiteX9" fmla="*/ 731445 w 1190553"/>
                  <a:gd name="connsiteY9" fmla="*/ 884128 h 1999637"/>
                  <a:gd name="connsiteX10" fmla="*/ 735950 w 1190553"/>
                  <a:gd name="connsiteY10" fmla="*/ 882184 h 1999637"/>
                  <a:gd name="connsiteX11" fmla="*/ 740543 w 1190553"/>
                  <a:gd name="connsiteY11" fmla="*/ 876283 h 1999637"/>
                  <a:gd name="connsiteX12" fmla="*/ 742705 w 1190553"/>
                  <a:gd name="connsiteY12" fmla="*/ 833369 h 1999637"/>
                  <a:gd name="connsiteX13" fmla="*/ 731896 w 1190553"/>
                  <a:gd name="connsiteY13" fmla="*/ 743247 h 1999637"/>
                  <a:gd name="connsiteX14" fmla="*/ 703791 w 1190553"/>
                  <a:gd name="connsiteY14" fmla="*/ 625232 h 1999637"/>
                  <a:gd name="connsiteX15" fmla="*/ 641095 w 1190553"/>
                  <a:gd name="connsiteY15" fmla="*/ 522236 h 1999637"/>
                  <a:gd name="connsiteX16" fmla="*/ 598126 w 1190553"/>
                  <a:gd name="connsiteY16" fmla="*/ 503997 h 1999637"/>
                  <a:gd name="connsiteX17" fmla="*/ 556779 w 1190553"/>
                  <a:gd name="connsiteY17" fmla="*/ 524382 h 1999637"/>
                  <a:gd name="connsiteX18" fmla="*/ 504893 w 1190553"/>
                  <a:gd name="connsiteY18" fmla="*/ 595191 h 1999637"/>
                  <a:gd name="connsiteX19" fmla="*/ 431388 w 1190553"/>
                  <a:gd name="connsiteY19" fmla="*/ 805474 h 1999637"/>
                  <a:gd name="connsiteX20" fmla="*/ 414547 w 1190553"/>
                  <a:gd name="connsiteY20" fmla="*/ 882779 h 1999637"/>
                  <a:gd name="connsiteX21" fmla="*/ 357941 w 1190553"/>
                  <a:gd name="connsiteY21" fmla="*/ 882538 h 1999637"/>
                  <a:gd name="connsiteX22" fmla="*/ 358961 w 1190553"/>
                  <a:gd name="connsiteY22" fmla="*/ 882223 h 1999637"/>
                  <a:gd name="connsiteX23" fmla="*/ 364891 w 1190553"/>
                  <a:gd name="connsiteY23" fmla="*/ 867701 h 1999637"/>
                  <a:gd name="connsiteX24" fmla="*/ 440368 w 1190553"/>
                  <a:gd name="connsiteY24" fmla="*/ 611696 h 1999637"/>
                  <a:gd name="connsiteX25" fmla="*/ 528785 w 1190553"/>
                  <a:gd name="connsiteY25" fmla="*/ 497677 h 1999637"/>
                  <a:gd name="connsiteX26" fmla="*/ 634993 w 1190553"/>
                  <a:gd name="connsiteY26" fmla="*/ 470786 h 1999637"/>
                  <a:gd name="connsiteX27" fmla="*/ 185902 w 1190553"/>
                  <a:gd name="connsiteY27" fmla="*/ 293304 h 1999637"/>
                  <a:gd name="connsiteX28" fmla="*/ 211780 w 1190553"/>
                  <a:gd name="connsiteY28" fmla="*/ 295455 h 1999637"/>
                  <a:gd name="connsiteX29" fmla="*/ 198841 w 1190553"/>
                  <a:gd name="connsiteY29" fmla="*/ 308363 h 1999637"/>
                  <a:gd name="connsiteX30" fmla="*/ 67295 w 1190553"/>
                  <a:gd name="connsiteY30" fmla="*/ 521342 h 1999637"/>
                  <a:gd name="connsiteX31" fmla="*/ 134146 w 1190553"/>
                  <a:gd name="connsiteY31" fmla="*/ 865550 h 1999637"/>
                  <a:gd name="connsiteX32" fmla="*/ 151288 w 1190553"/>
                  <a:gd name="connsiteY32" fmla="*/ 881659 h 1999637"/>
                  <a:gd name="connsiteX33" fmla="*/ 75961 w 1190553"/>
                  <a:gd name="connsiteY33" fmla="*/ 881339 h 1999637"/>
                  <a:gd name="connsiteX34" fmla="*/ 50043 w 1190553"/>
                  <a:gd name="connsiteY34" fmla="*/ 837583 h 1999637"/>
                  <a:gd name="connsiteX35" fmla="*/ 4756 w 1190553"/>
                  <a:gd name="connsiteY35" fmla="*/ 568670 h 1999637"/>
                  <a:gd name="connsiteX36" fmla="*/ 123364 w 1190553"/>
                  <a:gd name="connsiteY36" fmla="*/ 332027 h 1999637"/>
                  <a:gd name="connsiteX37" fmla="*/ 185902 w 1190553"/>
                  <a:gd name="connsiteY37" fmla="*/ 293304 h 1999637"/>
                  <a:gd name="connsiteX38" fmla="*/ 1062913 w 1190553"/>
                  <a:gd name="connsiteY38" fmla="*/ 286937 h 1999637"/>
                  <a:gd name="connsiteX39" fmla="*/ 1041434 w 1190553"/>
                  <a:gd name="connsiteY39" fmla="*/ 293486 h 1999637"/>
                  <a:gd name="connsiteX40" fmla="*/ 1032843 w 1190553"/>
                  <a:gd name="connsiteY40" fmla="*/ 317497 h 1999637"/>
                  <a:gd name="connsiteX41" fmla="*/ 1108016 w 1190553"/>
                  <a:gd name="connsiteY41" fmla="*/ 369884 h 1999637"/>
                  <a:gd name="connsiteX42" fmla="*/ 1125199 w 1190553"/>
                  <a:gd name="connsiteY42" fmla="*/ 358970 h 1999637"/>
                  <a:gd name="connsiteX43" fmla="*/ 1062913 w 1190553"/>
                  <a:gd name="connsiteY43" fmla="*/ 286937 h 1999637"/>
                  <a:gd name="connsiteX44" fmla="*/ 1164951 w 1190553"/>
                  <a:gd name="connsiteY44" fmla="*/ 727 h 1999637"/>
                  <a:gd name="connsiteX45" fmla="*/ 1188673 w 1190553"/>
                  <a:gd name="connsiteY45" fmla="*/ 63114 h 1999637"/>
                  <a:gd name="connsiteX46" fmla="*/ 1167108 w 1190553"/>
                  <a:gd name="connsiteY46" fmla="*/ 144864 h 1999637"/>
                  <a:gd name="connsiteX47" fmla="*/ 1139073 w 1190553"/>
                  <a:gd name="connsiteY47" fmla="*/ 243824 h 1999637"/>
                  <a:gd name="connsiteX48" fmla="*/ 1149856 w 1190553"/>
                  <a:gd name="connsiteY48" fmla="*/ 276093 h 1999637"/>
                  <a:gd name="connsiteX49" fmla="*/ 1160638 w 1190553"/>
                  <a:gd name="connsiteY49" fmla="*/ 383658 h 1999637"/>
                  <a:gd name="connsiteX50" fmla="*/ 1111039 w 1190553"/>
                  <a:gd name="connsiteY50" fmla="*/ 398718 h 1999637"/>
                  <a:gd name="connsiteX51" fmla="*/ 1095943 w 1190553"/>
                  <a:gd name="connsiteY51" fmla="*/ 409474 h 1999637"/>
                  <a:gd name="connsiteX52" fmla="*/ 1067909 w 1190553"/>
                  <a:gd name="connsiteY52" fmla="*/ 499829 h 1999637"/>
                  <a:gd name="connsiteX53" fmla="*/ 1059283 w 1190553"/>
                  <a:gd name="connsiteY53" fmla="*/ 547157 h 1999637"/>
                  <a:gd name="connsiteX54" fmla="*/ 988119 w 1190553"/>
                  <a:gd name="connsiteY54" fmla="*/ 805314 h 1999637"/>
                  <a:gd name="connsiteX55" fmla="*/ 966554 w 1190553"/>
                  <a:gd name="connsiteY55" fmla="*/ 884912 h 1999637"/>
                  <a:gd name="connsiteX56" fmla="*/ 970640 w 1190553"/>
                  <a:gd name="connsiteY56" fmla="*/ 884912 h 1999637"/>
                  <a:gd name="connsiteX57" fmla="*/ 886301 w 1190553"/>
                  <a:gd name="connsiteY57" fmla="*/ 1242008 h 1999637"/>
                  <a:gd name="connsiteX58" fmla="*/ 875981 w 1190553"/>
                  <a:gd name="connsiteY58" fmla="*/ 1235574 h 1999637"/>
                  <a:gd name="connsiteX59" fmla="*/ 871668 w 1190553"/>
                  <a:gd name="connsiteY59" fmla="*/ 1237725 h 1999637"/>
                  <a:gd name="connsiteX60" fmla="*/ 880294 w 1190553"/>
                  <a:gd name="connsiteY60" fmla="*/ 1252784 h 1999637"/>
                  <a:gd name="connsiteX61" fmla="*/ 883340 w 1190553"/>
                  <a:gd name="connsiteY61" fmla="*/ 1254543 h 1999637"/>
                  <a:gd name="connsiteX62" fmla="*/ 794138 w 1190553"/>
                  <a:gd name="connsiteY62" fmla="*/ 1632229 h 1999637"/>
                  <a:gd name="connsiteX63" fmla="*/ 794854 w 1190553"/>
                  <a:gd name="connsiteY63" fmla="*/ 1632586 h 1999637"/>
                  <a:gd name="connsiteX64" fmla="*/ 816009 w 1190553"/>
                  <a:gd name="connsiteY64" fmla="*/ 1654745 h 1999637"/>
                  <a:gd name="connsiteX65" fmla="*/ 825456 w 1190553"/>
                  <a:gd name="connsiteY65" fmla="*/ 1661986 h 1999637"/>
                  <a:gd name="connsiteX66" fmla="*/ 850675 w 1190553"/>
                  <a:gd name="connsiteY66" fmla="*/ 1710603 h 1999637"/>
                  <a:gd name="connsiteX67" fmla="*/ 854722 w 1190553"/>
                  <a:gd name="connsiteY67" fmla="*/ 1811966 h 1999637"/>
                  <a:gd name="connsiteX68" fmla="*/ 794034 w 1190553"/>
                  <a:gd name="connsiteY68" fmla="*/ 1979924 h 1999637"/>
                  <a:gd name="connsiteX69" fmla="*/ 768156 w 1190553"/>
                  <a:gd name="connsiteY69" fmla="*/ 1999286 h 1999637"/>
                  <a:gd name="connsiteX70" fmla="*/ 696992 w 1190553"/>
                  <a:gd name="connsiteY70" fmla="*/ 1997135 h 1999637"/>
                  <a:gd name="connsiteX71" fmla="*/ 571915 w 1190553"/>
                  <a:gd name="connsiteY71" fmla="*/ 1999286 h 1999637"/>
                  <a:gd name="connsiteX72" fmla="*/ 539567 w 1190553"/>
                  <a:gd name="connsiteY72" fmla="*/ 1994983 h 1999637"/>
                  <a:gd name="connsiteX73" fmla="*/ 515846 w 1190553"/>
                  <a:gd name="connsiteY73" fmla="*/ 1994983 h 1999637"/>
                  <a:gd name="connsiteX74" fmla="*/ 479185 w 1190553"/>
                  <a:gd name="connsiteY74" fmla="*/ 1999286 h 1999637"/>
                  <a:gd name="connsiteX75" fmla="*/ 468403 w 1190553"/>
                  <a:gd name="connsiteY75" fmla="*/ 1984227 h 1999637"/>
                  <a:gd name="connsiteX76" fmla="*/ 524374 w 1190553"/>
                  <a:gd name="connsiteY76" fmla="*/ 1722944 h 1999637"/>
                  <a:gd name="connsiteX77" fmla="*/ 565445 w 1190553"/>
                  <a:gd name="connsiteY77" fmla="*/ 1644321 h 1999637"/>
                  <a:gd name="connsiteX78" fmla="*/ 564646 w 1190553"/>
                  <a:gd name="connsiteY78" fmla="*/ 1643819 h 1999637"/>
                  <a:gd name="connsiteX79" fmla="*/ 576271 w 1190553"/>
                  <a:gd name="connsiteY79" fmla="*/ 1639587 h 1999637"/>
                  <a:gd name="connsiteX80" fmla="*/ 666269 w 1190553"/>
                  <a:gd name="connsiteY80" fmla="*/ 1597935 h 1999637"/>
                  <a:gd name="connsiteX81" fmla="*/ 698070 w 1190553"/>
                  <a:gd name="connsiteY81" fmla="*/ 1599973 h 1999637"/>
                  <a:gd name="connsiteX82" fmla="*/ 886849 w 1190553"/>
                  <a:gd name="connsiteY82" fmla="*/ 884789 h 1999637"/>
                  <a:gd name="connsiteX83" fmla="*/ 874073 w 1190553"/>
                  <a:gd name="connsiteY83" fmla="*/ 884735 h 1999637"/>
                  <a:gd name="connsiteX84" fmla="*/ 888920 w 1190553"/>
                  <a:gd name="connsiteY84" fmla="*/ 874155 h 1999637"/>
                  <a:gd name="connsiteX85" fmla="*/ 925580 w 1190553"/>
                  <a:gd name="connsiteY85" fmla="*/ 736472 h 1999637"/>
                  <a:gd name="connsiteX86" fmla="*/ 947145 w 1190553"/>
                  <a:gd name="connsiteY86" fmla="*/ 669782 h 1999637"/>
                  <a:gd name="connsiteX87" fmla="*/ 966554 w 1190553"/>
                  <a:gd name="connsiteY87" fmla="*/ 588032 h 1999637"/>
                  <a:gd name="connsiteX88" fmla="*/ 996745 w 1190553"/>
                  <a:gd name="connsiteY88" fmla="*/ 474013 h 1999637"/>
                  <a:gd name="connsiteX89" fmla="*/ 1020466 w 1190553"/>
                  <a:gd name="connsiteY89" fmla="*/ 387961 h 1999637"/>
                  <a:gd name="connsiteX90" fmla="*/ 983806 w 1190553"/>
                  <a:gd name="connsiteY90" fmla="*/ 357843 h 1999637"/>
                  <a:gd name="connsiteX91" fmla="*/ 888920 w 1190553"/>
                  <a:gd name="connsiteY91" fmla="*/ 381507 h 1999637"/>
                  <a:gd name="connsiteX92" fmla="*/ 774625 w 1190553"/>
                  <a:gd name="connsiteY92" fmla="*/ 400869 h 1999637"/>
                  <a:gd name="connsiteX93" fmla="*/ 379987 w 1190553"/>
                  <a:gd name="connsiteY93" fmla="*/ 407323 h 1999637"/>
                  <a:gd name="connsiteX94" fmla="*/ 196684 w 1190553"/>
                  <a:gd name="connsiteY94" fmla="*/ 390112 h 1999637"/>
                  <a:gd name="connsiteX95" fmla="*/ 179432 w 1190553"/>
                  <a:gd name="connsiteY95" fmla="*/ 377205 h 1999637"/>
                  <a:gd name="connsiteX96" fmla="*/ 190215 w 1190553"/>
                  <a:gd name="connsiteY96" fmla="*/ 357843 h 1999637"/>
                  <a:gd name="connsiteX97" fmla="*/ 229032 w 1190553"/>
                  <a:gd name="connsiteY97" fmla="*/ 351389 h 1999637"/>
                  <a:gd name="connsiteX98" fmla="*/ 295883 w 1190553"/>
                  <a:gd name="connsiteY98" fmla="*/ 357843 h 1999637"/>
                  <a:gd name="connsiteX99" fmla="*/ 731495 w 1190553"/>
                  <a:gd name="connsiteY99" fmla="*/ 364297 h 1999637"/>
                  <a:gd name="connsiteX100" fmla="*/ 957928 w 1190553"/>
                  <a:gd name="connsiteY100" fmla="*/ 323422 h 1999637"/>
                  <a:gd name="connsiteX101" fmla="*/ 970867 w 1190553"/>
                  <a:gd name="connsiteY101" fmla="*/ 314817 h 1999637"/>
                  <a:gd name="connsiteX102" fmla="*/ 1018310 w 1190553"/>
                  <a:gd name="connsiteY102" fmla="*/ 276093 h 1999637"/>
                  <a:gd name="connsiteX103" fmla="*/ 1063596 w 1190553"/>
                  <a:gd name="connsiteY103" fmla="*/ 222311 h 1999637"/>
                  <a:gd name="connsiteX104" fmla="*/ 1115352 w 1190553"/>
                  <a:gd name="connsiteY104" fmla="*/ 39450 h 1999637"/>
                  <a:gd name="connsiteX105" fmla="*/ 1164951 w 1190553"/>
                  <a:gd name="connsiteY105" fmla="*/ 727 h 1999637"/>
                  <a:gd name="connsiteX0" fmla="*/ 198032 w 1190553"/>
                  <a:gd name="connsiteY0" fmla="*/ 881147 h 1999637"/>
                  <a:gd name="connsiteX1" fmla="*/ 207446 w 1190553"/>
                  <a:gd name="connsiteY1" fmla="*/ 881898 h 1999637"/>
                  <a:gd name="connsiteX2" fmla="*/ 190217 w 1190553"/>
                  <a:gd name="connsiteY2" fmla="*/ 881825 h 1999637"/>
                  <a:gd name="connsiteX3" fmla="*/ 198032 w 1190553"/>
                  <a:gd name="connsiteY3" fmla="*/ 881147 h 1999637"/>
                  <a:gd name="connsiteX4" fmla="*/ 634993 w 1190553"/>
                  <a:gd name="connsiteY4" fmla="*/ 470786 h 1999637"/>
                  <a:gd name="connsiteX5" fmla="*/ 725026 w 1190553"/>
                  <a:gd name="connsiteY5" fmla="*/ 534250 h 1999637"/>
                  <a:gd name="connsiteX6" fmla="*/ 781095 w 1190553"/>
                  <a:gd name="connsiteY6" fmla="*/ 723564 h 1999637"/>
                  <a:gd name="connsiteX7" fmla="*/ 796190 w 1190553"/>
                  <a:gd name="connsiteY7" fmla="*/ 874155 h 1999637"/>
                  <a:gd name="connsiteX8" fmla="*/ 804992 w 1190553"/>
                  <a:gd name="connsiteY8" fmla="*/ 884441 h 1999637"/>
                  <a:gd name="connsiteX9" fmla="*/ 731445 w 1190553"/>
                  <a:gd name="connsiteY9" fmla="*/ 884128 h 1999637"/>
                  <a:gd name="connsiteX10" fmla="*/ 735950 w 1190553"/>
                  <a:gd name="connsiteY10" fmla="*/ 882184 h 1999637"/>
                  <a:gd name="connsiteX11" fmla="*/ 740543 w 1190553"/>
                  <a:gd name="connsiteY11" fmla="*/ 876283 h 1999637"/>
                  <a:gd name="connsiteX12" fmla="*/ 742705 w 1190553"/>
                  <a:gd name="connsiteY12" fmla="*/ 833369 h 1999637"/>
                  <a:gd name="connsiteX13" fmla="*/ 731896 w 1190553"/>
                  <a:gd name="connsiteY13" fmla="*/ 743247 h 1999637"/>
                  <a:gd name="connsiteX14" fmla="*/ 703791 w 1190553"/>
                  <a:gd name="connsiteY14" fmla="*/ 625232 h 1999637"/>
                  <a:gd name="connsiteX15" fmla="*/ 641095 w 1190553"/>
                  <a:gd name="connsiteY15" fmla="*/ 522236 h 1999637"/>
                  <a:gd name="connsiteX16" fmla="*/ 598126 w 1190553"/>
                  <a:gd name="connsiteY16" fmla="*/ 503997 h 1999637"/>
                  <a:gd name="connsiteX17" fmla="*/ 556779 w 1190553"/>
                  <a:gd name="connsiteY17" fmla="*/ 524382 h 1999637"/>
                  <a:gd name="connsiteX18" fmla="*/ 504893 w 1190553"/>
                  <a:gd name="connsiteY18" fmla="*/ 595191 h 1999637"/>
                  <a:gd name="connsiteX19" fmla="*/ 431388 w 1190553"/>
                  <a:gd name="connsiteY19" fmla="*/ 805474 h 1999637"/>
                  <a:gd name="connsiteX20" fmla="*/ 414547 w 1190553"/>
                  <a:gd name="connsiteY20" fmla="*/ 882779 h 1999637"/>
                  <a:gd name="connsiteX21" fmla="*/ 357941 w 1190553"/>
                  <a:gd name="connsiteY21" fmla="*/ 882538 h 1999637"/>
                  <a:gd name="connsiteX22" fmla="*/ 358961 w 1190553"/>
                  <a:gd name="connsiteY22" fmla="*/ 882223 h 1999637"/>
                  <a:gd name="connsiteX23" fmla="*/ 364891 w 1190553"/>
                  <a:gd name="connsiteY23" fmla="*/ 867701 h 1999637"/>
                  <a:gd name="connsiteX24" fmla="*/ 440368 w 1190553"/>
                  <a:gd name="connsiteY24" fmla="*/ 611696 h 1999637"/>
                  <a:gd name="connsiteX25" fmla="*/ 528785 w 1190553"/>
                  <a:gd name="connsiteY25" fmla="*/ 497677 h 1999637"/>
                  <a:gd name="connsiteX26" fmla="*/ 634993 w 1190553"/>
                  <a:gd name="connsiteY26" fmla="*/ 470786 h 1999637"/>
                  <a:gd name="connsiteX27" fmla="*/ 185902 w 1190553"/>
                  <a:gd name="connsiteY27" fmla="*/ 293304 h 1999637"/>
                  <a:gd name="connsiteX28" fmla="*/ 211780 w 1190553"/>
                  <a:gd name="connsiteY28" fmla="*/ 295455 h 1999637"/>
                  <a:gd name="connsiteX29" fmla="*/ 198841 w 1190553"/>
                  <a:gd name="connsiteY29" fmla="*/ 308363 h 1999637"/>
                  <a:gd name="connsiteX30" fmla="*/ 67295 w 1190553"/>
                  <a:gd name="connsiteY30" fmla="*/ 521342 h 1999637"/>
                  <a:gd name="connsiteX31" fmla="*/ 134146 w 1190553"/>
                  <a:gd name="connsiteY31" fmla="*/ 865550 h 1999637"/>
                  <a:gd name="connsiteX32" fmla="*/ 151288 w 1190553"/>
                  <a:gd name="connsiteY32" fmla="*/ 881659 h 1999637"/>
                  <a:gd name="connsiteX33" fmla="*/ 75961 w 1190553"/>
                  <a:gd name="connsiteY33" fmla="*/ 881339 h 1999637"/>
                  <a:gd name="connsiteX34" fmla="*/ 50043 w 1190553"/>
                  <a:gd name="connsiteY34" fmla="*/ 837583 h 1999637"/>
                  <a:gd name="connsiteX35" fmla="*/ 4756 w 1190553"/>
                  <a:gd name="connsiteY35" fmla="*/ 568670 h 1999637"/>
                  <a:gd name="connsiteX36" fmla="*/ 123364 w 1190553"/>
                  <a:gd name="connsiteY36" fmla="*/ 332027 h 1999637"/>
                  <a:gd name="connsiteX37" fmla="*/ 185902 w 1190553"/>
                  <a:gd name="connsiteY37" fmla="*/ 293304 h 1999637"/>
                  <a:gd name="connsiteX38" fmla="*/ 1062913 w 1190553"/>
                  <a:gd name="connsiteY38" fmla="*/ 286937 h 1999637"/>
                  <a:gd name="connsiteX39" fmla="*/ 1041434 w 1190553"/>
                  <a:gd name="connsiteY39" fmla="*/ 293486 h 1999637"/>
                  <a:gd name="connsiteX40" fmla="*/ 1032843 w 1190553"/>
                  <a:gd name="connsiteY40" fmla="*/ 317497 h 1999637"/>
                  <a:gd name="connsiteX41" fmla="*/ 1108016 w 1190553"/>
                  <a:gd name="connsiteY41" fmla="*/ 369884 h 1999637"/>
                  <a:gd name="connsiteX42" fmla="*/ 1125199 w 1190553"/>
                  <a:gd name="connsiteY42" fmla="*/ 358970 h 1999637"/>
                  <a:gd name="connsiteX43" fmla="*/ 1062913 w 1190553"/>
                  <a:gd name="connsiteY43" fmla="*/ 286937 h 1999637"/>
                  <a:gd name="connsiteX44" fmla="*/ 1164951 w 1190553"/>
                  <a:gd name="connsiteY44" fmla="*/ 727 h 1999637"/>
                  <a:gd name="connsiteX45" fmla="*/ 1188673 w 1190553"/>
                  <a:gd name="connsiteY45" fmla="*/ 63114 h 1999637"/>
                  <a:gd name="connsiteX46" fmla="*/ 1167108 w 1190553"/>
                  <a:gd name="connsiteY46" fmla="*/ 144864 h 1999637"/>
                  <a:gd name="connsiteX47" fmla="*/ 1139073 w 1190553"/>
                  <a:gd name="connsiteY47" fmla="*/ 243824 h 1999637"/>
                  <a:gd name="connsiteX48" fmla="*/ 1149856 w 1190553"/>
                  <a:gd name="connsiteY48" fmla="*/ 276093 h 1999637"/>
                  <a:gd name="connsiteX49" fmla="*/ 1160638 w 1190553"/>
                  <a:gd name="connsiteY49" fmla="*/ 383658 h 1999637"/>
                  <a:gd name="connsiteX50" fmla="*/ 1111039 w 1190553"/>
                  <a:gd name="connsiteY50" fmla="*/ 398718 h 1999637"/>
                  <a:gd name="connsiteX51" fmla="*/ 1095943 w 1190553"/>
                  <a:gd name="connsiteY51" fmla="*/ 409474 h 1999637"/>
                  <a:gd name="connsiteX52" fmla="*/ 1067909 w 1190553"/>
                  <a:gd name="connsiteY52" fmla="*/ 499829 h 1999637"/>
                  <a:gd name="connsiteX53" fmla="*/ 1059283 w 1190553"/>
                  <a:gd name="connsiteY53" fmla="*/ 547157 h 1999637"/>
                  <a:gd name="connsiteX54" fmla="*/ 988119 w 1190553"/>
                  <a:gd name="connsiteY54" fmla="*/ 805314 h 1999637"/>
                  <a:gd name="connsiteX55" fmla="*/ 966554 w 1190553"/>
                  <a:gd name="connsiteY55" fmla="*/ 884912 h 1999637"/>
                  <a:gd name="connsiteX56" fmla="*/ 970640 w 1190553"/>
                  <a:gd name="connsiteY56" fmla="*/ 884912 h 1999637"/>
                  <a:gd name="connsiteX57" fmla="*/ 886301 w 1190553"/>
                  <a:gd name="connsiteY57" fmla="*/ 1242008 h 1999637"/>
                  <a:gd name="connsiteX58" fmla="*/ 875981 w 1190553"/>
                  <a:gd name="connsiteY58" fmla="*/ 1235574 h 1999637"/>
                  <a:gd name="connsiteX59" fmla="*/ 871668 w 1190553"/>
                  <a:gd name="connsiteY59" fmla="*/ 1237725 h 1999637"/>
                  <a:gd name="connsiteX60" fmla="*/ 880294 w 1190553"/>
                  <a:gd name="connsiteY60" fmla="*/ 1252784 h 1999637"/>
                  <a:gd name="connsiteX61" fmla="*/ 883340 w 1190553"/>
                  <a:gd name="connsiteY61" fmla="*/ 1254543 h 1999637"/>
                  <a:gd name="connsiteX62" fmla="*/ 794138 w 1190553"/>
                  <a:gd name="connsiteY62" fmla="*/ 1632229 h 1999637"/>
                  <a:gd name="connsiteX63" fmla="*/ 794854 w 1190553"/>
                  <a:gd name="connsiteY63" fmla="*/ 1632586 h 1999637"/>
                  <a:gd name="connsiteX64" fmla="*/ 816009 w 1190553"/>
                  <a:gd name="connsiteY64" fmla="*/ 1654745 h 1999637"/>
                  <a:gd name="connsiteX65" fmla="*/ 825456 w 1190553"/>
                  <a:gd name="connsiteY65" fmla="*/ 1661986 h 1999637"/>
                  <a:gd name="connsiteX66" fmla="*/ 850675 w 1190553"/>
                  <a:gd name="connsiteY66" fmla="*/ 1710603 h 1999637"/>
                  <a:gd name="connsiteX67" fmla="*/ 854722 w 1190553"/>
                  <a:gd name="connsiteY67" fmla="*/ 1811966 h 1999637"/>
                  <a:gd name="connsiteX68" fmla="*/ 794034 w 1190553"/>
                  <a:gd name="connsiteY68" fmla="*/ 1979924 h 1999637"/>
                  <a:gd name="connsiteX69" fmla="*/ 768156 w 1190553"/>
                  <a:gd name="connsiteY69" fmla="*/ 1999286 h 1999637"/>
                  <a:gd name="connsiteX70" fmla="*/ 696992 w 1190553"/>
                  <a:gd name="connsiteY70" fmla="*/ 1997135 h 1999637"/>
                  <a:gd name="connsiteX71" fmla="*/ 571915 w 1190553"/>
                  <a:gd name="connsiteY71" fmla="*/ 1999286 h 1999637"/>
                  <a:gd name="connsiteX72" fmla="*/ 539567 w 1190553"/>
                  <a:gd name="connsiteY72" fmla="*/ 1994983 h 1999637"/>
                  <a:gd name="connsiteX73" fmla="*/ 515846 w 1190553"/>
                  <a:gd name="connsiteY73" fmla="*/ 1994983 h 1999637"/>
                  <a:gd name="connsiteX74" fmla="*/ 479185 w 1190553"/>
                  <a:gd name="connsiteY74" fmla="*/ 1999286 h 1999637"/>
                  <a:gd name="connsiteX75" fmla="*/ 468403 w 1190553"/>
                  <a:gd name="connsiteY75" fmla="*/ 1984227 h 1999637"/>
                  <a:gd name="connsiteX76" fmla="*/ 524374 w 1190553"/>
                  <a:gd name="connsiteY76" fmla="*/ 1722944 h 1999637"/>
                  <a:gd name="connsiteX77" fmla="*/ 565445 w 1190553"/>
                  <a:gd name="connsiteY77" fmla="*/ 1644321 h 1999637"/>
                  <a:gd name="connsiteX78" fmla="*/ 564646 w 1190553"/>
                  <a:gd name="connsiteY78" fmla="*/ 1643819 h 1999637"/>
                  <a:gd name="connsiteX79" fmla="*/ 666269 w 1190553"/>
                  <a:gd name="connsiteY79" fmla="*/ 1597935 h 1999637"/>
                  <a:gd name="connsiteX80" fmla="*/ 698070 w 1190553"/>
                  <a:gd name="connsiteY80" fmla="*/ 1599973 h 1999637"/>
                  <a:gd name="connsiteX81" fmla="*/ 886849 w 1190553"/>
                  <a:gd name="connsiteY81" fmla="*/ 884789 h 1999637"/>
                  <a:gd name="connsiteX82" fmla="*/ 874073 w 1190553"/>
                  <a:gd name="connsiteY82" fmla="*/ 884735 h 1999637"/>
                  <a:gd name="connsiteX83" fmla="*/ 888920 w 1190553"/>
                  <a:gd name="connsiteY83" fmla="*/ 874155 h 1999637"/>
                  <a:gd name="connsiteX84" fmla="*/ 925580 w 1190553"/>
                  <a:gd name="connsiteY84" fmla="*/ 736472 h 1999637"/>
                  <a:gd name="connsiteX85" fmla="*/ 947145 w 1190553"/>
                  <a:gd name="connsiteY85" fmla="*/ 669782 h 1999637"/>
                  <a:gd name="connsiteX86" fmla="*/ 966554 w 1190553"/>
                  <a:gd name="connsiteY86" fmla="*/ 588032 h 1999637"/>
                  <a:gd name="connsiteX87" fmla="*/ 996745 w 1190553"/>
                  <a:gd name="connsiteY87" fmla="*/ 474013 h 1999637"/>
                  <a:gd name="connsiteX88" fmla="*/ 1020466 w 1190553"/>
                  <a:gd name="connsiteY88" fmla="*/ 387961 h 1999637"/>
                  <a:gd name="connsiteX89" fmla="*/ 983806 w 1190553"/>
                  <a:gd name="connsiteY89" fmla="*/ 357843 h 1999637"/>
                  <a:gd name="connsiteX90" fmla="*/ 888920 w 1190553"/>
                  <a:gd name="connsiteY90" fmla="*/ 381507 h 1999637"/>
                  <a:gd name="connsiteX91" fmla="*/ 774625 w 1190553"/>
                  <a:gd name="connsiteY91" fmla="*/ 400869 h 1999637"/>
                  <a:gd name="connsiteX92" fmla="*/ 379987 w 1190553"/>
                  <a:gd name="connsiteY92" fmla="*/ 407323 h 1999637"/>
                  <a:gd name="connsiteX93" fmla="*/ 196684 w 1190553"/>
                  <a:gd name="connsiteY93" fmla="*/ 390112 h 1999637"/>
                  <a:gd name="connsiteX94" fmla="*/ 179432 w 1190553"/>
                  <a:gd name="connsiteY94" fmla="*/ 377205 h 1999637"/>
                  <a:gd name="connsiteX95" fmla="*/ 190215 w 1190553"/>
                  <a:gd name="connsiteY95" fmla="*/ 357843 h 1999637"/>
                  <a:gd name="connsiteX96" fmla="*/ 229032 w 1190553"/>
                  <a:gd name="connsiteY96" fmla="*/ 351389 h 1999637"/>
                  <a:gd name="connsiteX97" fmla="*/ 295883 w 1190553"/>
                  <a:gd name="connsiteY97" fmla="*/ 357843 h 1999637"/>
                  <a:gd name="connsiteX98" fmla="*/ 731495 w 1190553"/>
                  <a:gd name="connsiteY98" fmla="*/ 364297 h 1999637"/>
                  <a:gd name="connsiteX99" fmla="*/ 957928 w 1190553"/>
                  <a:gd name="connsiteY99" fmla="*/ 323422 h 1999637"/>
                  <a:gd name="connsiteX100" fmla="*/ 970867 w 1190553"/>
                  <a:gd name="connsiteY100" fmla="*/ 314817 h 1999637"/>
                  <a:gd name="connsiteX101" fmla="*/ 1018310 w 1190553"/>
                  <a:gd name="connsiteY101" fmla="*/ 276093 h 1999637"/>
                  <a:gd name="connsiteX102" fmla="*/ 1063596 w 1190553"/>
                  <a:gd name="connsiteY102" fmla="*/ 222311 h 1999637"/>
                  <a:gd name="connsiteX103" fmla="*/ 1115352 w 1190553"/>
                  <a:gd name="connsiteY103" fmla="*/ 39450 h 1999637"/>
                  <a:gd name="connsiteX104" fmla="*/ 1164951 w 1190553"/>
                  <a:gd name="connsiteY104" fmla="*/ 727 h 1999637"/>
                  <a:gd name="connsiteX0" fmla="*/ 198032 w 1190553"/>
                  <a:gd name="connsiteY0" fmla="*/ 881147 h 1999637"/>
                  <a:gd name="connsiteX1" fmla="*/ 207446 w 1190553"/>
                  <a:gd name="connsiteY1" fmla="*/ 881898 h 1999637"/>
                  <a:gd name="connsiteX2" fmla="*/ 190217 w 1190553"/>
                  <a:gd name="connsiteY2" fmla="*/ 881825 h 1999637"/>
                  <a:gd name="connsiteX3" fmla="*/ 198032 w 1190553"/>
                  <a:gd name="connsiteY3" fmla="*/ 881147 h 1999637"/>
                  <a:gd name="connsiteX4" fmla="*/ 634993 w 1190553"/>
                  <a:gd name="connsiteY4" fmla="*/ 470786 h 1999637"/>
                  <a:gd name="connsiteX5" fmla="*/ 725026 w 1190553"/>
                  <a:gd name="connsiteY5" fmla="*/ 534250 h 1999637"/>
                  <a:gd name="connsiteX6" fmla="*/ 781095 w 1190553"/>
                  <a:gd name="connsiteY6" fmla="*/ 723564 h 1999637"/>
                  <a:gd name="connsiteX7" fmla="*/ 796190 w 1190553"/>
                  <a:gd name="connsiteY7" fmla="*/ 874155 h 1999637"/>
                  <a:gd name="connsiteX8" fmla="*/ 804992 w 1190553"/>
                  <a:gd name="connsiteY8" fmla="*/ 884441 h 1999637"/>
                  <a:gd name="connsiteX9" fmla="*/ 731445 w 1190553"/>
                  <a:gd name="connsiteY9" fmla="*/ 884128 h 1999637"/>
                  <a:gd name="connsiteX10" fmla="*/ 735950 w 1190553"/>
                  <a:gd name="connsiteY10" fmla="*/ 882184 h 1999637"/>
                  <a:gd name="connsiteX11" fmla="*/ 740543 w 1190553"/>
                  <a:gd name="connsiteY11" fmla="*/ 876283 h 1999637"/>
                  <a:gd name="connsiteX12" fmla="*/ 742705 w 1190553"/>
                  <a:gd name="connsiteY12" fmla="*/ 833369 h 1999637"/>
                  <a:gd name="connsiteX13" fmla="*/ 731896 w 1190553"/>
                  <a:gd name="connsiteY13" fmla="*/ 743247 h 1999637"/>
                  <a:gd name="connsiteX14" fmla="*/ 703791 w 1190553"/>
                  <a:gd name="connsiteY14" fmla="*/ 625232 h 1999637"/>
                  <a:gd name="connsiteX15" fmla="*/ 641095 w 1190553"/>
                  <a:gd name="connsiteY15" fmla="*/ 522236 h 1999637"/>
                  <a:gd name="connsiteX16" fmla="*/ 598126 w 1190553"/>
                  <a:gd name="connsiteY16" fmla="*/ 503997 h 1999637"/>
                  <a:gd name="connsiteX17" fmla="*/ 556779 w 1190553"/>
                  <a:gd name="connsiteY17" fmla="*/ 524382 h 1999637"/>
                  <a:gd name="connsiteX18" fmla="*/ 504893 w 1190553"/>
                  <a:gd name="connsiteY18" fmla="*/ 595191 h 1999637"/>
                  <a:gd name="connsiteX19" fmla="*/ 431388 w 1190553"/>
                  <a:gd name="connsiteY19" fmla="*/ 805474 h 1999637"/>
                  <a:gd name="connsiteX20" fmla="*/ 414547 w 1190553"/>
                  <a:gd name="connsiteY20" fmla="*/ 882779 h 1999637"/>
                  <a:gd name="connsiteX21" fmla="*/ 357941 w 1190553"/>
                  <a:gd name="connsiteY21" fmla="*/ 882538 h 1999637"/>
                  <a:gd name="connsiteX22" fmla="*/ 358961 w 1190553"/>
                  <a:gd name="connsiteY22" fmla="*/ 882223 h 1999637"/>
                  <a:gd name="connsiteX23" fmla="*/ 364891 w 1190553"/>
                  <a:gd name="connsiteY23" fmla="*/ 867701 h 1999637"/>
                  <a:gd name="connsiteX24" fmla="*/ 440368 w 1190553"/>
                  <a:gd name="connsiteY24" fmla="*/ 611696 h 1999637"/>
                  <a:gd name="connsiteX25" fmla="*/ 528785 w 1190553"/>
                  <a:gd name="connsiteY25" fmla="*/ 497677 h 1999637"/>
                  <a:gd name="connsiteX26" fmla="*/ 634993 w 1190553"/>
                  <a:gd name="connsiteY26" fmla="*/ 470786 h 1999637"/>
                  <a:gd name="connsiteX27" fmla="*/ 185902 w 1190553"/>
                  <a:gd name="connsiteY27" fmla="*/ 293304 h 1999637"/>
                  <a:gd name="connsiteX28" fmla="*/ 211780 w 1190553"/>
                  <a:gd name="connsiteY28" fmla="*/ 295455 h 1999637"/>
                  <a:gd name="connsiteX29" fmla="*/ 198841 w 1190553"/>
                  <a:gd name="connsiteY29" fmla="*/ 308363 h 1999637"/>
                  <a:gd name="connsiteX30" fmla="*/ 67295 w 1190553"/>
                  <a:gd name="connsiteY30" fmla="*/ 521342 h 1999637"/>
                  <a:gd name="connsiteX31" fmla="*/ 134146 w 1190553"/>
                  <a:gd name="connsiteY31" fmla="*/ 865550 h 1999637"/>
                  <a:gd name="connsiteX32" fmla="*/ 151288 w 1190553"/>
                  <a:gd name="connsiteY32" fmla="*/ 881659 h 1999637"/>
                  <a:gd name="connsiteX33" fmla="*/ 75961 w 1190553"/>
                  <a:gd name="connsiteY33" fmla="*/ 881339 h 1999637"/>
                  <a:gd name="connsiteX34" fmla="*/ 50043 w 1190553"/>
                  <a:gd name="connsiteY34" fmla="*/ 837583 h 1999637"/>
                  <a:gd name="connsiteX35" fmla="*/ 4756 w 1190553"/>
                  <a:gd name="connsiteY35" fmla="*/ 568670 h 1999637"/>
                  <a:gd name="connsiteX36" fmla="*/ 123364 w 1190553"/>
                  <a:gd name="connsiteY36" fmla="*/ 332027 h 1999637"/>
                  <a:gd name="connsiteX37" fmla="*/ 185902 w 1190553"/>
                  <a:gd name="connsiteY37" fmla="*/ 293304 h 1999637"/>
                  <a:gd name="connsiteX38" fmla="*/ 1062913 w 1190553"/>
                  <a:gd name="connsiteY38" fmla="*/ 286937 h 1999637"/>
                  <a:gd name="connsiteX39" fmla="*/ 1041434 w 1190553"/>
                  <a:gd name="connsiteY39" fmla="*/ 293486 h 1999637"/>
                  <a:gd name="connsiteX40" fmla="*/ 1032843 w 1190553"/>
                  <a:gd name="connsiteY40" fmla="*/ 317497 h 1999637"/>
                  <a:gd name="connsiteX41" fmla="*/ 1108016 w 1190553"/>
                  <a:gd name="connsiteY41" fmla="*/ 369884 h 1999637"/>
                  <a:gd name="connsiteX42" fmla="*/ 1125199 w 1190553"/>
                  <a:gd name="connsiteY42" fmla="*/ 358970 h 1999637"/>
                  <a:gd name="connsiteX43" fmla="*/ 1062913 w 1190553"/>
                  <a:gd name="connsiteY43" fmla="*/ 286937 h 1999637"/>
                  <a:gd name="connsiteX44" fmla="*/ 1164951 w 1190553"/>
                  <a:gd name="connsiteY44" fmla="*/ 727 h 1999637"/>
                  <a:gd name="connsiteX45" fmla="*/ 1188673 w 1190553"/>
                  <a:gd name="connsiteY45" fmla="*/ 63114 h 1999637"/>
                  <a:gd name="connsiteX46" fmla="*/ 1167108 w 1190553"/>
                  <a:gd name="connsiteY46" fmla="*/ 144864 h 1999637"/>
                  <a:gd name="connsiteX47" fmla="*/ 1139073 w 1190553"/>
                  <a:gd name="connsiteY47" fmla="*/ 243824 h 1999637"/>
                  <a:gd name="connsiteX48" fmla="*/ 1149856 w 1190553"/>
                  <a:gd name="connsiteY48" fmla="*/ 276093 h 1999637"/>
                  <a:gd name="connsiteX49" fmla="*/ 1160638 w 1190553"/>
                  <a:gd name="connsiteY49" fmla="*/ 383658 h 1999637"/>
                  <a:gd name="connsiteX50" fmla="*/ 1111039 w 1190553"/>
                  <a:gd name="connsiteY50" fmla="*/ 398718 h 1999637"/>
                  <a:gd name="connsiteX51" fmla="*/ 1095943 w 1190553"/>
                  <a:gd name="connsiteY51" fmla="*/ 409474 h 1999637"/>
                  <a:gd name="connsiteX52" fmla="*/ 1067909 w 1190553"/>
                  <a:gd name="connsiteY52" fmla="*/ 499829 h 1999637"/>
                  <a:gd name="connsiteX53" fmla="*/ 1059283 w 1190553"/>
                  <a:gd name="connsiteY53" fmla="*/ 547157 h 1999637"/>
                  <a:gd name="connsiteX54" fmla="*/ 988119 w 1190553"/>
                  <a:gd name="connsiteY54" fmla="*/ 805314 h 1999637"/>
                  <a:gd name="connsiteX55" fmla="*/ 966554 w 1190553"/>
                  <a:gd name="connsiteY55" fmla="*/ 884912 h 1999637"/>
                  <a:gd name="connsiteX56" fmla="*/ 970640 w 1190553"/>
                  <a:gd name="connsiteY56" fmla="*/ 884912 h 1999637"/>
                  <a:gd name="connsiteX57" fmla="*/ 886301 w 1190553"/>
                  <a:gd name="connsiteY57" fmla="*/ 1242008 h 1999637"/>
                  <a:gd name="connsiteX58" fmla="*/ 875981 w 1190553"/>
                  <a:gd name="connsiteY58" fmla="*/ 1235574 h 1999637"/>
                  <a:gd name="connsiteX59" fmla="*/ 871668 w 1190553"/>
                  <a:gd name="connsiteY59" fmla="*/ 1237725 h 1999637"/>
                  <a:gd name="connsiteX60" fmla="*/ 880294 w 1190553"/>
                  <a:gd name="connsiteY60" fmla="*/ 1252784 h 1999637"/>
                  <a:gd name="connsiteX61" fmla="*/ 883340 w 1190553"/>
                  <a:gd name="connsiteY61" fmla="*/ 1254543 h 1999637"/>
                  <a:gd name="connsiteX62" fmla="*/ 794138 w 1190553"/>
                  <a:gd name="connsiteY62" fmla="*/ 1632229 h 1999637"/>
                  <a:gd name="connsiteX63" fmla="*/ 794854 w 1190553"/>
                  <a:gd name="connsiteY63" fmla="*/ 1632586 h 1999637"/>
                  <a:gd name="connsiteX64" fmla="*/ 816009 w 1190553"/>
                  <a:gd name="connsiteY64" fmla="*/ 1654745 h 1999637"/>
                  <a:gd name="connsiteX65" fmla="*/ 825456 w 1190553"/>
                  <a:gd name="connsiteY65" fmla="*/ 1661986 h 1999637"/>
                  <a:gd name="connsiteX66" fmla="*/ 850675 w 1190553"/>
                  <a:gd name="connsiteY66" fmla="*/ 1710603 h 1999637"/>
                  <a:gd name="connsiteX67" fmla="*/ 854722 w 1190553"/>
                  <a:gd name="connsiteY67" fmla="*/ 1811966 h 1999637"/>
                  <a:gd name="connsiteX68" fmla="*/ 794034 w 1190553"/>
                  <a:gd name="connsiteY68" fmla="*/ 1979924 h 1999637"/>
                  <a:gd name="connsiteX69" fmla="*/ 768156 w 1190553"/>
                  <a:gd name="connsiteY69" fmla="*/ 1999286 h 1999637"/>
                  <a:gd name="connsiteX70" fmla="*/ 696992 w 1190553"/>
                  <a:gd name="connsiteY70" fmla="*/ 1997135 h 1999637"/>
                  <a:gd name="connsiteX71" fmla="*/ 571915 w 1190553"/>
                  <a:gd name="connsiteY71" fmla="*/ 1999286 h 1999637"/>
                  <a:gd name="connsiteX72" fmla="*/ 539567 w 1190553"/>
                  <a:gd name="connsiteY72" fmla="*/ 1994983 h 1999637"/>
                  <a:gd name="connsiteX73" fmla="*/ 515846 w 1190553"/>
                  <a:gd name="connsiteY73" fmla="*/ 1994983 h 1999637"/>
                  <a:gd name="connsiteX74" fmla="*/ 479185 w 1190553"/>
                  <a:gd name="connsiteY74" fmla="*/ 1999286 h 1999637"/>
                  <a:gd name="connsiteX75" fmla="*/ 468403 w 1190553"/>
                  <a:gd name="connsiteY75" fmla="*/ 1984227 h 1999637"/>
                  <a:gd name="connsiteX76" fmla="*/ 524374 w 1190553"/>
                  <a:gd name="connsiteY76" fmla="*/ 1722944 h 1999637"/>
                  <a:gd name="connsiteX77" fmla="*/ 565445 w 1190553"/>
                  <a:gd name="connsiteY77" fmla="*/ 1644321 h 1999637"/>
                  <a:gd name="connsiteX78" fmla="*/ 564646 w 1190553"/>
                  <a:gd name="connsiteY78" fmla="*/ 1643819 h 1999637"/>
                  <a:gd name="connsiteX79" fmla="*/ 666269 w 1190553"/>
                  <a:gd name="connsiteY79" fmla="*/ 1597935 h 1999637"/>
                  <a:gd name="connsiteX80" fmla="*/ 698070 w 1190553"/>
                  <a:gd name="connsiteY80" fmla="*/ 1599973 h 1999637"/>
                  <a:gd name="connsiteX81" fmla="*/ 886849 w 1190553"/>
                  <a:gd name="connsiteY81" fmla="*/ 884789 h 1999637"/>
                  <a:gd name="connsiteX82" fmla="*/ 874073 w 1190553"/>
                  <a:gd name="connsiteY82" fmla="*/ 884735 h 1999637"/>
                  <a:gd name="connsiteX83" fmla="*/ 888920 w 1190553"/>
                  <a:gd name="connsiteY83" fmla="*/ 874155 h 1999637"/>
                  <a:gd name="connsiteX84" fmla="*/ 925580 w 1190553"/>
                  <a:gd name="connsiteY84" fmla="*/ 736472 h 1999637"/>
                  <a:gd name="connsiteX85" fmla="*/ 947145 w 1190553"/>
                  <a:gd name="connsiteY85" fmla="*/ 669782 h 1999637"/>
                  <a:gd name="connsiteX86" fmla="*/ 966554 w 1190553"/>
                  <a:gd name="connsiteY86" fmla="*/ 588032 h 1999637"/>
                  <a:gd name="connsiteX87" fmla="*/ 996745 w 1190553"/>
                  <a:gd name="connsiteY87" fmla="*/ 474013 h 1999637"/>
                  <a:gd name="connsiteX88" fmla="*/ 1020466 w 1190553"/>
                  <a:gd name="connsiteY88" fmla="*/ 387961 h 1999637"/>
                  <a:gd name="connsiteX89" fmla="*/ 983806 w 1190553"/>
                  <a:gd name="connsiteY89" fmla="*/ 357843 h 1999637"/>
                  <a:gd name="connsiteX90" fmla="*/ 888920 w 1190553"/>
                  <a:gd name="connsiteY90" fmla="*/ 381507 h 1999637"/>
                  <a:gd name="connsiteX91" fmla="*/ 774625 w 1190553"/>
                  <a:gd name="connsiteY91" fmla="*/ 400869 h 1999637"/>
                  <a:gd name="connsiteX92" fmla="*/ 379987 w 1190553"/>
                  <a:gd name="connsiteY92" fmla="*/ 407323 h 1999637"/>
                  <a:gd name="connsiteX93" fmla="*/ 196684 w 1190553"/>
                  <a:gd name="connsiteY93" fmla="*/ 390112 h 1999637"/>
                  <a:gd name="connsiteX94" fmla="*/ 179432 w 1190553"/>
                  <a:gd name="connsiteY94" fmla="*/ 377205 h 1999637"/>
                  <a:gd name="connsiteX95" fmla="*/ 190215 w 1190553"/>
                  <a:gd name="connsiteY95" fmla="*/ 357843 h 1999637"/>
                  <a:gd name="connsiteX96" fmla="*/ 229032 w 1190553"/>
                  <a:gd name="connsiteY96" fmla="*/ 351389 h 1999637"/>
                  <a:gd name="connsiteX97" fmla="*/ 295883 w 1190553"/>
                  <a:gd name="connsiteY97" fmla="*/ 357843 h 1999637"/>
                  <a:gd name="connsiteX98" fmla="*/ 731495 w 1190553"/>
                  <a:gd name="connsiteY98" fmla="*/ 364297 h 1999637"/>
                  <a:gd name="connsiteX99" fmla="*/ 957928 w 1190553"/>
                  <a:gd name="connsiteY99" fmla="*/ 323422 h 1999637"/>
                  <a:gd name="connsiteX100" fmla="*/ 970867 w 1190553"/>
                  <a:gd name="connsiteY100" fmla="*/ 314817 h 1999637"/>
                  <a:gd name="connsiteX101" fmla="*/ 1018310 w 1190553"/>
                  <a:gd name="connsiteY101" fmla="*/ 276093 h 1999637"/>
                  <a:gd name="connsiteX102" fmla="*/ 1063596 w 1190553"/>
                  <a:gd name="connsiteY102" fmla="*/ 222311 h 1999637"/>
                  <a:gd name="connsiteX103" fmla="*/ 1115352 w 1190553"/>
                  <a:gd name="connsiteY103" fmla="*/ 39450 h 1999637"/>
                  <a:gd name="connsiteX104" fmla="*/ 1164951 w 1190553"/>
                  <a:gd name="connsiteY104" fmla="*/ 727 h 1999637"/>
                  <a:gd name="connsiteX0" fmla="*/ 198032 w 1190553"/>
                  <a:gd name="connsiteY0" fmla="*/ 881147 h 2004389"/>
                  <a:gd name="connsiteX1" fmla="*/ 207446 w 1190553"/>
                  <a:gd name="connsiteY1" fmla="*/ 881898 h 2004389"/>
                  <a:gd name="connsiteX2" fmla="*/ 190217 w 1190553"/>
                  <a:gd name="connsiteY2" fmla="*/ 881825 h 2004389"/>
                  <a:gd name="connsiteX3" fmla="*/ 198032 w 1190553"/>
                  <a:gd name="connsiteY3" fmla="*/ 881147 h 2004389"/>
                  <a:gd name="connsiteX4" fmla="*/ 634993 w 1190553"/>
                  <a:gd name="connsiteY4" fmla="*/ 470786 h 2004389"/>
                  <a:gd name="connsiteX5" fmla="*/ 725026 w 1190553"/>
                  <a:gd name="connsiteY5" fmla="*/ 534250 h 2004389"/>
                  <a:gd name="connsiteX6" fmla="*/ 781095 w 1190553"/>
                  <a:gd name="connsiteY6" fmla="*/ 723564 h 2004389"/>
                  <a:gd name="connsiteX7" fmla="*/ 796190 w 1190553"/>
                  <a:gd name="connsiteY7" fmla="*/ 874155 h 2004389"/>
                  <a:gd name="connsiteX8" fmla="*/ 804992 w 1190553"/>
                  <a:gd name="connsiteY8" fmla="*/ 884441 h 2004389"/>
                  <a:gd name="connsiteX9" fmla="*/ 731445 w 1190553"/>
                  <a:gd name="connsiteY9" fmla="*/ 884128 h 2004389"/>
                  <a:gd name="connsiteX10" fmla="*/ 735950 w 1190553"/>
                  <a:gd name="connsiteY10" fmla="*/ 882184 h 2004389"/>
                  <a:gd name="connsiteX11" fmla="*/ 740543 w 1190553"/>
                  <a:gd name="connsiteY11" fmla="*/ 876283 h 2004389"/>
                  <a:gd name="connsiteX12" fmla="*/ 742705 w 1190553"/>
                  <a:gd name="connsiteY12" fmla="*/ 833369 h 2004389"/>
                  <a:gd name="connsiteX13" fmla="*/ 731896 w 1190553"/>
                  <a:gd name="connsiteY13" fmla="*/ 743247 h 2004389"/>
                  <a:gd name="connsiteX14" fmla="*/ 703791 w 1190553"/>
                  <a:gd name="connsiteY14" fmla="*/ 625232 h 2004389"/>
                  <a:gd name="connsiteX15" fmla="*/ 641095 w 1190553"/>
                  <a:gd name="connsiteY15" fmla="*/ 522236 h 2004389"/>
                  <a:gd name="connsiteX16" fmla="*/ 598126 w 1190553"/>
                  <a:gd name="connsiteY16" fmla="*/ 503997 h 2004389"/>
                  <a:gd name="connsiteX17" fmla="*/ 556779 w 1190553"/>
                  <a:gd name="connsiteY17" fmla="*/ 524382 h 2004389"/>
                  <a:gd name="connsiteX18" fmla="*/ 504893 w 1190553"/>
                  <a:gd name="connsiteY18" fmla="*/ 595191 h 2004389"/>
                  <a:gd name="connsiteX19" fmla="*/ 431388 w 1190553"/>
                  <a:gd name="connsiteY19" fmla="*/ 805474 h 2004389"/>
                  <a:gd name="connsiteX20" fmla="*/ 414547 w 1190553"/>
                  <a:gd name="connsiteY20" fmla="*/ 882779 h 2004389"/>
                  <a:gd name="connsiteX21" fmla="*/ 357941 w 1190553"/>
                  <a:gd name="connsiteY21" fmla="*/ 882538 h 2004389"/>
                  <a:gd name="connsiteX22" fmla="*/ 358961 w 1190553"/>
                  <a:gd name="connsiteY22" fmla="*/ 882223 h 2004389"/>
                  <a:gd name="connsiteX23" fmla="*/ 364891 w 1190553"/>
                  <a:gd name="connsiteY23" fmla="*/ 867701 h 2004389"/>
                  <a:gd name="connsiteX24" fmla="*/ 440368 w 1190553"/>
                  <a:gd name="connsiteY24" fmla="*/ 611696 h 2004389"/>
                  <a:gd name="connsiteX25" fmla="*/ 528785 w 1190553"/>
                  <a:gd name="connsiteY25" fmla="*/ 497677 h 2004389"/>
                  <a:gd name="connsiteX26" fmla="*/ 634993 w 1190553"/>
                  <a:gd name="connsiteY26" fmla="*/ 470786 h 2004389"/>
                  <a:gd name="connsiteX27" fmla="*/ 185902 w 1190553"/>
                  <a:gd name="connsiteY27" fmla="*/ 293304 h 2004389"/>
                  <a:gd name="connsiteX28" fmla="*/ 211780 w 1190553"/>
                  <a:gd name="connsiteY28" fmla="*/ 295455 h 2004389"/>
                  <a:gd name="connsiteX29" fmla="*/ 198841 w 1190553"/>
                  <a:gd name="connsiteY29" fmla="*/ 308363 h 2004389"/>
                  <a:gd name="connsiteX30" fmla="*/ 67295 w 1190553"/>
                  <a:gd name="connsiteY30" fmla="*/ 521342 h 2004389"/>
                  <a:gd name="connsiteX31" fmla="*/ 134146 w 1190553"/>
                  <a:gd name="connsiteY31" fmla="*/ 865550 h 2004389"/>
                  <a:gd name="connsiteX32" fmla="*/ 151288 w 1190553"/>
                  <a:gd name="connsiteY32" fmla="*/ 881659 h 2004389"/>
                  <a:gd name="connsiteX33" fmla="*/ 75961 w 1190553"/>
                  <a:gd name="connsiteY33" fmla="*/ 881339 h 2004389"/>
                  <a:gd name="connsiteX34" fmla="*/ 50043 w 1190553"/>
                  <a:gd name="connsiteY34" fmla="*/ 837583 h 2004389"/>
                  <a:gd name="connsiteX35" fmla="*/ 4756 w 1190553"/>
                  <a:gd name="connsiteY35" fmla="*/ 568670 h 2004389"/>
                  <a:gd name="connsiteX36" fmla="*/ 123364 w 1190553"/>
                  <a:gd name="connsiteY36" fmla="*/ 332027 h 2004389"/>
                  <a:gd name="connsiteX37" fmla="*/ 185902 w 1190553"/>
                  <a:gd name="connsiteY37" fmla="*/ 293304 h 2004389"/>
                  <a:gd name="connsiteX38" fmla="*/ 1062913 w 1190553"/>
                  <a:gd name="connsiteY38" fmla="*/ 286937 h 2004389"/>
                  <a:gd name="connsiteX39" fmla="*/ 1041434 w 1190553"/>
                  <a:gd name="connsiteY39" fmla="*/ 293486 h 2004389"/>
                  <a:gd name="connsiteX40" fmla="*/ 1032843 w 1190553"/>
                  <a:gd name="connsiteY40" fmla="*/ 317497 h 2004389"/>
                  <a:gd name="connsiteX41" fmla="*/ 1108016 w 1190553"/>
                  <a:gd name="connsiteY41" fmla="*/ 369884 h 2004389"/>
                  <a:gd name="connsiteX42" fmla="*/ 1125199 w 1190553"/>
                  <a:gd name="connsiteY42" fmla="*/ 358970 h 2004389"/>
                  <a:gd name="connsiteX43" fmla="*/ 1062913 w 1190553"/>
                  <a:gd name="connsiteY43" fmla="*/ 286937 h 2004389"/>
                  <a:gd name="connsiteX44" fmla="*/ 1164951 w 1190553"/>
                  <a:gd name="connsiteY44" fmla="*/ 727 h 2004389"/>
                  <a:gd name="connsiteX45" fmla="*/ 1188673 w 1190553"/>
                  <a:gd name="connsiteY45" fmla="*/ 63114 h 2004389"/>
                  <a:gd name="connsiteX46" fmla="*/ 1167108 w 1190553"/>
                  <a:gd name="connsiteY46" fmla="*/ 144864 h 2004389"/>
                  <a:gd name="connsiteX47" fmla="*/ 1139073 w 1190553"/>
                  <a:gd name="connsiteY47" fmla="*/ 243824 h 2004389"/>
                  <a:gd name="connsiteX48" fmla="*/ 1149856 w 1190553"/>
                  <a:gd name="connsiteY48" fmla="*/ 276093 h 2004389"/>
                  <a:gd name="connsiteX49" fmla="*/ 1160638 w 1190553"/>
                  <a:gd name="connsiteY49" fmla="*/ 383658 h 2004389"/>
                  <a:gd name="connsiteX50" fmla="*/ 1111039 w 1190553"/>
                  <a:gd name="connsiteY50" fmla="*/ 398718 h 2004389"/>
                  <a:gd name="connsiteX51" fmla="*/ 1095943 w 1190553"/>
                  <a:gd name="connsiteY51" fmla="*/ 409474 h 2004389"/>
                  <a:gd name="connsiteX52" fmla="*/ 1067909 w 1190553"/>
                  <a:gd name="connsiteY52" fmla="*/ 499829 h 2004389"/>
                  <a:gd name="connsiteX53" fmla="*/ 1059283 w 1190553"/>
                  <a:gd name="connsiteY53" fmla="*/ 547157 h 2004389"/>
                  <a:gd name="connsiteX54" fmla="*/ 988119 w 1190553"/>
                  <a:gd name="connsiteY54" fmla="*/ 805314 h 2004389"/>
                  <a:gd name="connsiteX55" fmla="*/ 966554 w 1190553"/>
                  <a:gd name="connsiteY55" fmla="*/ 884912 h 2004389"/>
                  <a:gd name="connsiteX56" fmla="*/ 970640 w 1190553"/>
                  <a:gd name="connsiteY56" fmla="*/ 884912 h 2004389"/>
                  <a:gd name="connsiteX57" fmla="*/ 886301 w 1190553"/>
                  <a:gd name="connsiteY57" fmla="*/ 1242008 h 2004389"/>
                  <a:gd name="connsiteX58" fmla="*/ 875981 w 1190553"/>
                  <a:gd name="connsiteY58" fmla="*/ 1235574 h 2004389"/>
                  <a:gd name="connsiteX59" fmla="*/ 871668 w 1190553"/>
                  <a:gd name="connsiteY59" fmla="*/ 1237725 h 2004389"/>
                  <a:gd name="connsiteX60" fmla="*/ 880294 w 1190553"/>
                  <a:gd name="connsiteY60" fmla="*/ 1252784 h 2004389"/>
                  <a:gd name="connsiteX61" fmla="*/ 883340 w 1190553"/>
                  <a:gd name="connsiteY61" fmla="*/ 1254543 h 2004389"/>
                  <a:gd name="connsiteX62" fmla="*/ 794138 w 1190553"/>
                  <a:gd name="connsiteY62" fmla="*/ 1632229 h 2004389"/>
                  <a:gd name="connsiteX63" fmla="*/ 794854 w 1190553"/>
                  <a:gd name="connsiteY63" fmla="*/ 1632586 h 2004389"/>
                  <a:gd name="connsiteX64" fmla="*/ 816009 w 1190553"/>
                  <a:gd name="connsiteY64" fmla="*/ 1654745 h 2004389"/>
                  <a:gd name="connsiteX65" fmla="*/ 825456 w 1190553"/>
                  <a:gd name="connsiteY65" fmla="*/ 1661986 h 2004389"/>
                  <a:gd name="connsiteX66" fmla="*/ 850675 w 1190553"/>
                  <a:gd name="connsiteY66" fmla="*/ 1710603 h 2004389"/>
                  <a:gd name="connsiteX67" fmla="*/ 854722 w 1190553"/>
                  <a:gd name="connsiteY67" fmla="*/ 1811966 h 2004389"/>
                  <a:gd name="connsiteX68" fmla="*/ 799749 w 1190553"/>
                  <a:gd name="connsiteY68" fmla="*/ 1997069 h 2004389"/>
                  <a:gd name="connsiteX69" fmla="*/ 768156 w 1190553"/>
                  <a:gd name="connsiteY69" fmla="*/ 1999286 h 2004389"/>
                  <a:gd name="connsiteX70" fmla="*/ 696992 w 1190553"/>
                  <a:gd name="connsiteY70" fmla="*/ 1997135 h 2004389"/>
                  <a:gd name="connsiteX71" fmla="*/ 571915 w 1190553"/>
                  <a:gd name="connsiteY71" fmla="*/ 1999286 h 2004389"/>
                  <a:gd name="connsiteX72" fmla="*/ 539567 w 1190553"/>
                  <a:gd name="connsiteY72" fmla="*/ 1994983 h 2004389"/>
                  <a:gd name="connsiteX73" fmla="*/ 515846 w 1190553"/>
                  <a:gd name="connsiteY73" fmla="*/ 1994983 h 2004389"/>
                  <a:gd name="connsiteX74" fmla="*/ 479185 w 1190553"/>
                  <a:gd name="connsiteY74" fmla="*/ 1999286 h 2004389"/>
                  <a:gd name="connsiteX75" fmla="*/ 468403 w 1190553"/>
                  <a:gd name="connsiteY75" fmla="*/ 1984227 h 2004389"/>
                  <a:gd name="connsiteX76" fmla="*/ 524374 w 1190553"/>
                  <a:gd name="connsiteY76" fmla="*/ 1722944 h 2004389"/>
                  <a:gd name="connsiteX77" fmla="*/ 565445 w 1190553"/>
                  <a:gd name="connsiteY77" fmla="*/ 1644321 h 2004389"/>
                  <a:gd name="connsiteX78" fmla="*/ 564646 w 1190553"/>
                  <a:gd name="connsiteY78" fmla="*/ 1643819 h 2004389"/>
                  <a:gd name="connsiteX79" fmla="*/ 666269 w 1190553"/>
                  <a:gd name="connsiteY79" fmla="*/ 1597935 h 2004389"/>
                  <a:gd name="connsiteX80" fmla="*/ 698070 w 1190553"/>
                  <a:gd name="connsiteY80" fmla="*/ 1599973 h 2004389"/>
                  <a:gd name="connsiteX81" fmla="*/ 886849 w 1190553"/>
                  <a:gd name="connsiteY81" fmla="*/ 884789 h 2004389"/>
                  <a:gd name="connsiteX82" fmla="*/ 874073 w 1190553"/>
                  <a:gd name="connsiteY82" fmla="*/ 884735 h 2004389"/>
                  <a:gd name="connsiteX83" fmla="*/ 888920 w 1190553"/>
                  <a:gd name="connsiteY83" fmla="*/ 874155 h 2004389"/>
                  <a:gd name="connsiteX84" fmla="*/ 925580 w 1190553"/>
                  <a:gd name="connsiteY84" fmla="*/ 736472 h 2004389"/>
                  <a:gd name="connsiteX85" fmla="*/ 947145 w 1190553"/>
                  <a:gd name="connsiteY85" fmla="*/ 669782 h 2004389"/>
                  <a:gd name="connsiteX86" fmla="*/ 966554 w 1190553"/>
                  <a:gd name="connsiteY86" fmla="*/ 588032 h 2004389"/>
                  <a:gd name="connsiteX87" fmla="*/ 996745 w 1190553"/>
                  <a:gd name="connsiteY87" fmla="*/ 474013 h 2004389"/>
                  <a:gd name="connsiteX88" fmla="*/ 1020466 w 1190553"/>
                  <a:gd name="connsiteY88" fmla="*/ 387961 h 2004389"/>
                  <a:gd name="connsiteX89" fmla="*/ 983806 w 1190553"/>
                  <a:gd name="connsiteY89" fmla="*/ 357843 h 2004389"/>
                  <a:gd name="connsiteX90" fmla="*/ 888920 w 1190553"/>
                  <a:gd name="connsiteY90" fmla="*/ 381507 h 2004389"/>
                  <a:gd name="connsiteX91" fmla="*/ 774625 w 1190553"/>
                  <a:gd name="connsiteY91" fmla="*/ 400869 h 2004389"/>
                  <a:gd name="connsiteX92" fmla="*/ 379987 w 1190553"/>
                  <a:gd name="connsiteY92" fmla="*/ 407323 h 2004389"/>
                  <a:gd name="connsiteX93" fmla="*/ 196684 w 1190553"/>
                  <a:gd name="connsiteY93" fmla="*/ 390112 h 2004389"/>
                  <a:gd name="connsiteX94" fmla="*/ 179432 w 1190553"/>
                  <a:gd name="connsiteY94" fmla="*/ 377205 h 2004389"/>
                  <a:gd name="connsiteX95" fmla="*/ 190215 w 1190553"/>
                  <a:gd name="connsiteY95" fmla="*/ 357843 h 2004389"/>
                  <a:gd name="connsiteX96" fmla="*/ 229032 w 1190553"/>
                  <a:gd name="connsiteY96" fmla="*/ 351389 h 2004389"/>
                  <a:gd name="connsiteX97" fmla="*/ 295883 w 1190553"/>
                  <a:gd name="connsiteY97" fmla="*/ 357843 h 2004389"/>
                  <a:gd name="connsiteX98" fmla="*/ 731495 w 1190553"/>
                  <a:gd name="connsiteY98" fmla="*/ 364297 h 2004389"/>
                  <a:gd name="connsiteX99" fmla="*/ 957928 w 1190553"/>
                  <a:gd name="connsiteY99" fmla="*/ 323422 h 2004389"/>
                  <a:gd name="connsiteX100" fmla="*/ 970867 w 1190553"/>
                  <a:gd name="connsiteY100" fmla="*/ 314817 h 2004389"/>
                  <a:gd name="connsiteX101" fmla="*/ 1018310 w 1190553"/>
                  <a:gd name="connsiteY101" fmla="*/ 276093 h 2004389"/>
                  <a:gd name="connsiteX102" fmla="*/ 1063596 w 1190553"/>
                  <a:gd name="connsiteY102" fmla="*/ 222311 h 2004389"/>
                  <a:gd name="connsiteX103" fmla="*/ 1115352 w 1190553"/>
                  <a:gd name="connsiteY103" fmla="*/ 39450 h 2004389"/>
                  <a:gd name="connsiteX104" fmla="*/ 1164951 w 1190553"/>
                  <a:gd name="connsiteY104" fmla="*/ 727 h 2004389"/>
                  <a:gd name="connsiteX0" fmla="*/ 198032 w 1190553"/>
                  <a:gd name="connsiteY0" fmla="*/ 881147 h 2004389"/>
                  <a:gd name="connsiteX1" fmla="*/ 207446 w 1190553"/>
                  <a:gd name="connsiteY1" fmla="*/ 881898 h 2004389"/>
                  <a:gd name="connsiteX2" fmla="*/ 190217 w 1190553"/>
                  <a:gd name="connsiteY2" fmla="*/ 881825 h 2004389"/>
                  <a:gd name="connsiteX3" fmla="*/ 198032 w 1190553"/>
                  <a:gd name="connsiteY3" fmla="*/ 881147 h 2004389"/>
                  <a:gd name="connsiteX4" fmla="*/ 634993 w 1190553"/>
                  <a:gd name="connsiteY4" fmla="*/ 470786 h 2004389"/>
                  <a:gd name="connsiteX5" fmla="*/ 725026 w 1190553"/>
                  <a:gd name="connsiteY5" fmla="*/ 534250 h 2004389"/>
                  <a:gd name="connsiteX6" fmla="*/ 781095 w 1190553"/>
                  <a:gd name="connsiteY6" fmla="*/ 723564 h 2004389"/>
                  <a:gd name="connsiteX7" fmla="*/ 796190 w 1190553"/>
                  <a:gd name="connsiteY7" fmla="*/ 874155 h 2004389"/>
                  <a:gd name="connsiteX8" fmla="*/ 804992 w 1190553"/>
                  <a:gd name="connsiteY8" fmla="*/ 884441 h 2004389"/>
                  <a:gd name="connsiteX9" fmla="*/ 731445 w 1190553"/>
                  <a:gd name="connsiteY9" fmla="*/ 884128 h 2004389"/>
                  <a:gd name="connsiteX10" fmla="*/ 735950 w 1190553"/>
                  <a:gd name="connsiteY10" fmla="*/ 882184 h 2004389"/>
                  <a:gd name="connsiteX11" fmla="*/ 740543 w 1190553"/>
                  <a:gd name="connsiteY11" fmla="*/ 876283 h 2004389"/>
                  <a:gd name="connsiteX12" fmla="*/ 742705 w 1190553"/>
                  <a:gd name="connsiteY12" fmla="*/ 833369 h 2004389"/>
                  <a:gd name="connsiteX13" fmla="*/ 731896 w 1190553"/>
                  <a:gd name="connsiteY13" fmla="*/ 743247 h 2004389"/>
                  <a:gd name="connsiteX14" fmla="*/ 703791 w 1190553"/>
                  <a:gd name="connsiteY14" fmla="*/ 625232 h 2004389"/>
                  <a:gd name="connsiteX15" fmla="*/ 641095 w 1190553"/>
                  <a:gd name="connsiteY15" fmla="*/ 522236 h 2004389"/>
                  <a:gd name="connsiteX16" fmla="*/ 598126 w 1190553"/>
                  <a:gd name="connsiteY16" fmla="*/ 503997 h 2004389"/>
                  <a:gd name="connsiteX17" fmla="*/ 556779 w 1190553"/>
                  <a:gd name="connsiteY17" fmla="*/ 524382 h 2004389"/>
                  <a:gd name="connsiteX18" fmla="*/ 504893 w 1190553"/>
                  <a:gd name="connsiteY18" fmla="*/ 595191 h 2004389"/>
                  <a:gd name="connsiteX19" fmla="*/ 431388 w 1190553"/>
                  <a:gd name="connsiteY19" fmla="*/ 805474 h 2004389"/>
                  <a:gd name="connsiteX20" fmla="*/ 414547 w 1190553"/>
                  <a:gd name="connsiteY20" fmla="*/ 882779 h 2004389"/>
                  <a:gd name="connsiteX21" fmla="*/ 357941 w 1190553"/>
                  <a:gd name="connsiteY21" fmla="*/ 882538 h 2004389"/>
                  <a:gd name="connsiteX22" fmla="*/ 358961 w 1190553"/>
                  <a:gd name="connsiteY22" fmla="*/ 882223 h 2004389"/>
                  <a:gd name="connsiteX23" fmla="*/ 364891 w 1190553"/>
                  <a:gd name="connsiteY23" fmla="*/ 867701 h 2004389"/>
                  <a:gd name="connsiteX24" fmla="*/ 440368 w 1190553"/>
                  <a:gd name="connsiteY24" fmla="*/ 611696 h 2004389"/>
                  <a:gd name="connsiteX25" fmla="*/ 528785 w 1190553"/>
                  <a:gd name="connsiteY25" fmla="*/ 497677 h 2004389"/>
                  <a:gd name="connsiteX26" fmla="*/ 634993 w 1190553"/>
                  <a:gd name="connsiteY26" fmla="*/ 470786 h 2004389"/>
                  <a:gd name="connsiteX27" fmla="*/ 185902 w 1190553"/>
                  <a:gd name="connsiteY27" fmla="*/ 293304 h 2004389"/>
                  <a:gd name="connsiteX28" fmla="*/ 211780 w 1190553"/>
                  <a:gd name="connsiteY28" fmla="*/ 295455 h 2004389"/>
                  <a:gd name="connsiteX29" fmla="*/ 198841 w 1190553"/>
                  <a:gd name="connsiteY29" fmla="*/ 308363 h 2004389"/>
                  <a:gd name="connsiteX30" fmla="*/ 67295 w 1190553"/>
                  <a:gd name="connsiteY30" fmla="*/ 521342 h 2004389"/>
                  <a:gd name="connsiteX31" fmla="*/ 134146 w 1190553"/>
                  <a:gd name="connsiteY31" fmla="*/ 865550 h 2004389"/>
                  <a:gd name="connsiteX32" fmla="*/ 151288 w 1190553"/>
                  <a:gd name="connsiteY32" fmla="*/ 881659 h 2004389"/>
                  <a:gd name="connsiteX33" fmla="*/ 75961 w 1190553"/>
                  <a:gd name="connsiteY33" fmla="*/ 881339 h 2004389"/>
                  <a:gd name="connsiteX34" fmla="*/ 50043 w 1190553"/>
                  <a:gd name="connsiteY34" fmla="*/ 837583 h 2004389"/>
                  <a:gd name="connsiteX35" fmla="*/ 4756 w 1190553"/>
                  <a:gd name="connsiteY35" fmla="*/ 568670 h 2004389"/>
                  <a:gd name="connsiteX36" fmla="*/ 123364 w 1190553"/>
                  <a:gd name="connsiteY36" fmla="*/ 332027 h 2004389"/>
                  <a:gd name="connsiteX37" fmla="*/ 185902 w 1190553"/>
                  <a:gd name="connsiteY37" fmla="*/ 293304 h 2004389"/>
                  <a:gd name="connsiteX38" fmla="*/ 1062913 w 1190553"/>
                  <a:gd name="connsiteY38" fmla="*/ 286937 h 2004389"/>
                  <a:gd name="connsiteX39" fmla="*/ 1041434 w 1190553"/>
                  <a:gd name="connsiteY39" fmla="*/ 293486 h 2004389"/>
                  <a:gd name="connsiteX40" fmla="*/ 1032843 w 1190553"/>
                  <a:gd name="connsiteY40" fmla="*/ 317497 h 2004389"/>
                  <a:gd name="connsiteX41" fmla="*/ 1108016 w 1190553"/>
                  <a:gd name="connsiteY41" fmla="*/ 369884 h 2004389"/>
                  <a:gd name="connsiteX42" fmla="*/ 1125199 w 1190553"/>
                  <a:gd name="connsiteY42" fmla="*/ 358970 h 2004389"/>
                  <a:gd name="connsiteX43" fmla="*/ 1062913 w 1190553"/>
                  <a:gd name="connsiteY43" fmla="*/ 286937 h 2004389"/>
                  <a:gd name="connsiteX44" fmla="*/ 1164951 w 1190553"/>
                  <a:gd name="connsiteY44" fmla="*/ 727 h 2004389"/>
                  <a:gd name="connsiteX45" fmla="*/ 1188673 w 1190553"/>
                  <a:gd name="connsiteY45" fmla="*/ 63114 h 2004389"/>
                  <a:gd name="connsiteX46" fmla="*/ 1167108 w 1190553"/>
                  <a:gd name="connsiteY46" fmla="*/ 144864 h 2004389"/>
                  <a:gd name="connsiteX47" fmla="*/ 1139073 w 1190553"/>
                  <a:gd name="connsiteY47" fmla="*/ 243824 h 2004389"/>
                  <a:gd name="connsiteX48" fmla="*/ 1149856 w 1190553"/>
                  <a:gd name="connsiteY48" fmla="*/ 276093 h 2004389"/>
                  <a:gd name="connsiteX49" fmla="*/ 1160638 w 1190553"/>
                  <a:gd name="connsiteY49" fmla="*/ 383658 h 2004389"/>
                  <a:gd name="connsiteX50" fmla="*/ 1111039 w 1190553"/>
                  <a:gd name="connsiteY50" fmla="*/ 398718 h 2004389"/>
                  <a:gd name="connsiteX51" fmla="*/ 1095943 w 1190553"/>
                  <a:gd name="connsiteY51" fmla="*/ 409474 h 2004389"/>
                  <a:gd name="connsiteX52" fmla="*/ 1067909 w 1190553"/>
                  <a:gd name="connsiteY52" fmla="*/ 499829 h 2004389"/>
                  <a:gd name="connsiteX53" fmla="*/ 1059283 w 1190553"/>
                  <a:gd name="connsiteY53" fmla="*/ 547157 h 2004389"/>
                  <a:gd name="connsiteX54" fmla="*/ 988119 w 1190553"/>
                  <a:gd name="connsiteY54" fmla="*/ 805314 h 2004389"/>
                  <a:gd name="connsiteX55" fmla="*/ 966554 w 1190553"/>
                  <a:gd name="connsiteY55" fmla="*/ 884912 h 2004389"/>
                  <a:gd name="connsiteX56" fmla="*/ 970640 w 1190553"/>
                  <a:gd name="connsiteY56" fmla="*/ 884912 h 2004389"/>
                  <a:gd name="connsiteX57" fmla="*/ 886301 w 1190553"/>
                  <a:gd name="connsiteY57" fmla="*/ 1242008 h 2004389"/>
                  <a:gd name="connsiteX58" fmla="*/ 875981 w 1190553"/>
                  <a:gd name="connsiteY58" fmla="*/ 1235574 h 2004389"/>
                  <a:gd name="connsiteX59" fmla="*/ 871668 w 1190553"/>
                  <a:gd name="connsiteY59" fmla="*/ 1237725 h 2004389"/>
                  <a:gd name="connsiteX60" fmla="*/ 880294 w 1190553"/>
                  <a:gd name="connsiteY60" fmla="*/ 1252784 h 2004389"/>
                  <a:gd name="connsiteX61" fmla="*/ 883340 w 1190553"/>
                  <a:gd name="connsiteY61" fmla="*/ 1254543 h 2004389"/>
                  <a:gd name="connsiteX62" fmla="*/ 794138 w 1190553"/>
                  <a:gd name="connsiteY62" fmla="*/ 1632229 h 2004389"/>
                  <a:gd name="connsiteX63" fmla="*/ 794854 w 1190553"/>
                  <a:gd name="connsiteY63" fmla="*/ 1632586 h 2004389"/>
                  <a:gd name="connsiteX64" fmla="*/ 816009 w 1190553"/>
                  <a:gd name="connsiteY64" fmla="*/ 1654745 h 2004389"/>
                  <a:gd name="connsiteX65" fmla="*/ 825456 w 1190553"/>
                  <a:gd name="connsiteY65" fmla="*/ 1661986 h 2004389"/>
                  <a:gd name="connsiteX66" fmla="*/ 850675 w 1190553"/>
                  <a:gd name="connsiteY66" fmla="*/ 1710603 h 2004389"/>
                  <a:gd name="connsiteX67" fmla="*/ 799749 w 1190553"/>
                  <a:gd name="connsiteY67" fmla="*/ 1997069 h 2004389"/>
                  <a:gd name="connsiteX68" fmla="*/ 768156 w 1190553"/>
                  <a:gd name="connsiteY68" fmla="*/ 1999286 h 2004389"/>
                  <a:gd name="connsiteX69" fmla="*/ 696992 w 1190553"/>
                  <a:gd name="connsiteY69" fmla="*/ 1997135 h 2004389"/>
                  <a:gd name="connsiteX70" fmla="*/ 571915 w 1190553"/>
                  <a:gd name="connsiteY70" fmla="*/ 1999286 h 2004389"/>
                  <a:gd name="connsiteX71" fmla="*/ 539567 w 1190553"/>
                  <a:gd name="connsiteY71" fmla="*/ 1994983 h 2004389"/>
                  <a:gd name="connsiteX72" fmla="*/ 515846 w 1190553"/>
                  <a:gd name="connsiteY72" fmla="*/ 1994983 h 2004389"/>
                  <a:gd name="connsiteX73" fmla="*/ 479185 w 1190553"/>
                  <a:gd name="connsiteY73" fmla="*/ 1999286 h 2004389"/>
                  <a:gd name="connsiteX74" fmla="*/ 468403 w 1190553"/>
                  <a:gd name="connsiteY74" fmla="*/ 1984227 h 2004389"/>
                  <a:gd name="connsiteX75" fmla="*/ 524374 w 1190553"/>
                  <a:gd name="connsiteY75" fmla="*/ 1722944 h 2004389"/>
                  <a:gd name="connsiteX76" fmla="*/ 565445 w 1190553"/>
                  <a:gd name="connsiteY76" fmla="*/ 1644321 h 2004389"/>
                  <a:gd name="connsiteX77" fmla="*/ 564646 w 1190553"/>
                  <a:gd name="connsiteY77" fmla="*/ 1643819 h 2004389"/>
                  <a:gd name="connsiteX78" fmla="*/ 666269 w 1190553"/>
                  <a:gd name="connsiteY78" fmla="*/ 1597935 h 2004389"/>
                  <a:gd name="connsiteX79" fmla="*/ 698070 w 1190553"/>
                  <a:gd name="connsiteY79" fmla="*/ 1599973 h 2004389"/>
                  <a:gd name="connsiteX80" fmla="*/ 886849 w 1190553"/>
                  <a:gd name="connsiteY80" fmla="*/ 884789 h 2004389"/>
                  <a:gd name="connsiteX81" fmla="*/ 874073 w 1190553"/>
                  <a:gd name="connsiteY81" fmla="*/ 884735 h 2004389"/>
                  <a:gd name="connsiteX82" fmla="*/ 888920 w 1190553"/>
                  <a:gd name="connsiteY82" fmla="*/ 874155 h 2004389"/>
                  <a:gd name="connsiteX83" fmla="*/ 925580 w 1190553"/>
                  <a:gd name="connsiteY83" fmla="*/ 736472 h 2004389"/>
                  <a:gd name="connsiteX84" fmla="*/ 947145 w 1190553"/>
                  <a:gd name="connsiteY84" fmla="*/ 669782 h 2004389"/>
                  <a:gd name="connsiteX85" fmla="*/ 966554 w 1190553"/>
                  <a:gd name="connsiteY85" fmla="*/ 588032 h 2004389"/>
                  <a:gd name="connsiteX86" fmla="*/ 996745 w 1190553"/>
                  <a:gd name="connsiteY86" fmla="*/ 474013 h 2004389"/>
                  <a:gd name="connsiteX87" fmla="*/ 1020466 w 1190553"/>
                  <a:gd name="connsiteY87" fmla="*/ 387961 h 2004389"/>
                  <a:gd name="connsiteX88" fmla="*/ 983806 w 1190553"/>
                  <a:gd name="connsiteY88" fmla="*/ 357843 h 2004389"/>
                  <a:gd name="connsiteX89" fmla="*/ 888920 w 1190553"/>
                  <a:gd name="connsiteY89" fmla="*/ 381507 h 2004389"/>
                  <a:gd name="connsiteX90" fmla="*/ 774625 w 1190553"/>
                  <a:gd name="connsiteY90" fmla="*/ 400869 h 2004389"/>
                  <a:gd name="connsiteX91" fmla="*/ 379987 w 1190553"/>
                  <a:gd name="connsiteY91" fmla="*/ 407323 h 2004389"/>
                  <a:gd name="connsiteX92" fmla="*/ 196684 w 1190553"/>
                  <a:gd name="connsiteY92" fmla="*/ 390112 h 2004389"/>
                  <a:gd name="connsiteX93" fmla="*/ 179432 w 1190553"/>
                  <a:gd name="connsiteY93" fmla="*/ 377205 h 2004389"/>
                  <a:gd name="connsiteX94" fmla="*/ 190215 w 1190553"/>
                  <a:gd name="connsiteY94" fmla="*/ 357843 h 2004389"/>
                  <a:gd name="connsiteX95" fmla="*/ 229032 w 1190553"/>
                  <a:gd name="connsiteY95" fmla="*/ 351389 h 2004389"/>
                  <a:gd name="connsiteX96" fmla="*/ 295883 w 1190553"/>
                  <a:gd name="connsiteY96" fmla="*/ 357843 h 2004389"/>
                  <a:gd name="connsiteX97" fmla="*/ 731495 w 1190553"/>
                  <a:gd name="connsiteY97" fmla="*/ 364297 h 2004389"/>
                  <a:gd name="connsiteX98" fmla="*/ 957928 w 1190553"/>
                  <a:gd name="connsiteY98" fmla="*/ 323422 h 2004389"/>
                  <a:gd name="connsiteX99" fmla="*/ 970867 w 1190553"/>
                  <a:gd name="connsiteY99" fmla="*/ 314817 h 2004389"/>
                  <a:gd name="connsiteX100" fmla="*/ 1018310 w 1190553"/>
                  <a:gd name="connsiteY100" fmla="*/ 276093 h 2004389"/>
                  <a:gd name="connsiteX101" fmla="*/ 1063596 w 1190553"/>
                  <a:gd name="connsiteY101" fmla="*/ 222311 h 2004389"/>
                  <a:gd name="connsiteX102" fmla="*/ 1115352 w 1190553"/>
                  <a:gd name="connsiteY102" fmla="*/ 39450 h 2004389"/>
                  <a:gd name="connsiteX103" fmla="*/ 1164951 w 1190553"/>
                  <a:gd name="connsiteY103" fmla="*/ 727 h 2004389"/>
                  <a:gd name="connsiteX0" fmla="*/ 198032 w 1190553"/>
                  <a:gd name="connsiteY0" fmla="*/ 881147 h 2004389"/>
                  <a:gd name="connsiteX1" fmla="*/ 207446 w 1190553"/>
                  <a:gd name="connsiteY1" fmla="*/ 881898 h 2004389"/>
                  <a:gd name="connsiteX2" fmla="*/ 190217 w 1190553"/>
                  <a:gd name="connsiteY2" fmla="*/ 881825 h 2004389"/>
                  <a:gd name="connsiteX3" fmla="*/ 198032 w 1190553"/>
                  <a:gd name="connsiteY3" fmla="*/ 881147 h 2004389"/>
                  <a:gd name="connsiteX4" fmla="*/ 634993 w 1190553"/>
                  <a:gd name="connsiteY4" fmla="*/ 470786 h 2004389"/>
                  <a:gd name="connsiteX5" fmla="*/ 725026 w 1190553"/>
                  <a:gd name="connsiteY5" fmla="*/ 534250 h 2004389"/>
                  <a:gd name="connsiteX6" fmla="*/ 781095 w 1190553"/>
                  <a:gd name="connsiteY6" fmla="*/ 723564 h 2004389"/>
                  <a:gd name="connsiteX7" fmla="*/ 796190 w 1190553"/>
                  <a:gd name="connsiteY7" fmla="*/ 874155 h 2004389"/>
                  <a:gd name="connsiteX8" fmla="*/ 804992 w 1190553"/>
                  <a:gd name="connsiteY8" fmla="*/ 884441 h 2004389"/>
                  <a:gd name="connsiteX9" fmla="*/ 731445 w 1190553"/>
                  <a:gd name="connsiteY9" fmla="*/ 884128 h 2004389"/>
                  <a:gd name="connsiteX10" fmla="*/ 735950 w 1190553"/>
                  <a:gd name="connsiteY10" fmla="*/ 882184 h 2004389"/>
                  <a:gd name="connsiteX11" fmla="*/ 740543 w 1190553"/>
                  <a:gd name="connsiteY11" fmla="*/ 876283 h 2004389"/>
                  <a:gd name="connsiteX12" fmla="*/ 742705 w 1190553"/>
                  <a:gd name="connsiteY12" fmla="*/ 833369 h 2004389"/>
                  <a:gd name="connsiteX13" fmla="*/ 731896 w 1190553"/>
                  <a:gd name="connsiteY13" fmla="*/ 743247 h 2004389"/>
                  <a:gd name="connsiteX14" fmla="*/ 703791 w 1190553"/>
                  <a:gd name="connsiteY14" fmla="*/ 625232 h 2004389"/>
                  <a:gd name="connsiteX15" fmla="*/ 641095 w 1190553"/>
                  <a:gd name="connsiteY15" fmla="*/ 522236 h 2004389"/>
                  <a:gd name="connsiteX16" fmla="*/ 598126 w 1190553"/>
                  <a:gd name="connsiteY16" fmla="*/ 503997 h 2004389"/>
                  <a:gd name="connsiteX17" fmla="*/ 556779 w 1190553"/>
                  <a:gd name="connsiteY17" fmla="*/ 524382 h 2004389"/>
                  <a:gd name="connsiteX18" fmla="*/ 504893 w 1190553"/>
                  <a:gd name="connsiteY18" fmla="*/ 595191 h 2004389"/>
                  <a:gd name="connsiteX19" fmla="*/ 431388 w 1190553"/>
                  <a:gd name="connsiteY19" fmla="*/ 805474 h 2004389"/>
                  <a:gd name="connsiteX20" fmla="*/ 414547 w 1190553"/>
                  <a:gd name="connsiteY20" fmla="*/ 882779 h 2004389"/>
                  <a:gd name="connsiteX21" fmla="*/ 357941 w 1190553"/>
                  <a:gd name="connsiteY21" fmla="*/ 882538 h 2004389"/>
                  <a:gd name="connsiteX22" fmla="*/ 358961 w 1190553"/>
                  <a:gd name="connsiteY22" fmla="*/ 882223 h 2004389"/>
                  <a:gd name="connsiteX23" fmla="*/ 364891 w 1190553"/>
                  <a:gd name="connsiteY23" fmla="*/ 867701 h 2004389"/>
                  <a:gd name="connsiteX24" fmla="*/ 440368 w 1190553"/>
                  <a:gd name="connsiteY24" fmla="*/ 611696 h 2004389"/>
                  <a:gd name="connsiteX25" fmla="*/ 528785 w 1190553"/>
                  <a:gd name="connsiteY25" fmla="*/ 497677 h 2004389"/>
                  <a:gd name="connsiteX26" fmla="*/ 634993 w 1190553"/>
                  <a:gd name="connsiteY26" fmla="*/ 470786 h 2004389"/>
                  <a:gd name="connsiteX27" fmla="*/ 185902 w 1190553"/>
                  <a:gd name="connsiteY27" fmla="*/ 293304 h 2004389"/>
                  <a:gd name="connsiteX28" fmla="*/ 211780 w 1190553"/>
                  <a:gd name="connsiteY28" fmla="*/ 295455 h 2004389"/>
                  <a:gd name="connsiteX29" fmla="*/ 198841 w 1190553"/>
                  <a:gd name="connsiteY29" fmla="*/ 308363 h 2004389"/>
                  <a:gd name="connsiteX30" fmla="*/ 67295 w 1190553"/>
                  <a:gd name="connsiteY30" fmla="*/ 521342 h 2004389"/>
                  <a:gd name="connsiteX31" fmla="*/ 134146 w 1190553"/>
                  <a:gd name="connsiteY31" fmla="*/ 865550 h 2004389"/>
                  <a:gd name="connsiteX32" fmla="*/ 151288 w 1190553"/>
                  <a:gd name="connsiteY32" fmla="*/ 881659 h 2004389"/>
                  <a:gd name="connsiteX33" fmla="*/ 75961 w 1190553"/>
                  <a:gd name="connsiteY33" fmla="*/ 881339 h 2004389"/>
                  <a:gd name="connsiteX34" fmla="*/ 50043 w 1190553"/>
                  <a:gd name="connsiteY34" fmla="*/ 837583 h 2004389"/>
                  <a:gd name="connsiteX35" fmla="*/ 4756 w 1190553"/>
                  <a:gd name="connsiteY35" fmla="*/ 568670 h 2004389"/>
                  <a:gd name="connsiteX36" fmla="*/ 123364 w 1190553"/>
                  <a:gd name="connsiteY36" fmla="*/ 332027 h 2004389"/>
                  <a:gd name="connsiteX37" fmla="*/ 185902 w 1190553"/>
                  <a:gd name="connsiteY37" fmla="*/ 293304 h 2004389"/>
                  <a:gd name="connsiteX38" fmla="*/ 1062913 w 1190553"/>
                  <a:gd name="connsiteY38" fmla="*/ 286937 h 2004389"/>
                  <a:gd name="connsiteX39" fmla="*/ 1041434 w 1190553"/>
                  <a:gd name="connsiteY39" fmla="*/ 293486 h 2004389"/>
                  <a:gd name="connsiteX40" fmla="*/ 1032843 w 1190553"/>
                  <a:gd name="connsiteY40" fmla="*/ 317497 h 2004389"/>
                  <a:gd name="connsiteX41" fmla="*/ 1108016 w 1190553"/>
                  <a:gd name="connsiteY41" fmla="*/ 369884 h 2004389"/>
                  <a:gd name="connsiteX42" fmla="*/ 1125199 w 1190553"/>
                  <a:gd name="connsiteY42" fmla="*/ 358970 h 2004389"/>
                  <a:gd name="connsiteX43" fmla="*/ 1062913 w 1190553"/>
                  <a:gd name="connsiteY43" fmla="*/ 286937 h 2004389"/>
                  <a:gd name="connsiteX44" fmla="*/ 1164951 w 1190553"/>
                  <a:gd name="connsiteY44" fmla="*/ 727 h 2004389"/>
                  <a:gd name="connsiteX45" fmla="*/ 1188673 w 1190553"/>
                  <a:gd name="connsiteY45" fmla="*/ 63114 h 2004389"/>
                  <a:gd name="connsiteX46" fmla="*/ 1167108 w 1190553"/>
                  <a:gd name="connsiteY46" fmla="*/ 144864 h 2004389"/>
                  <a:gd name="connsiteX47" fmla="*/ 1139073 w 1190553"/>
                  <a:gd name="connsiteY47" fmla="*/ 243824 h 2004389"/>
                  <a:gd name="connsiteX48" fmla="*/ 1149856 w 1190553"/>
                  <a:gd name="connsiteY48" fmla="*/ 276093 h 2004389"/>
                  <a:gd name="connsiteX49" fmla="*/ 1160638 w 1190553"/>
                  <a:gd name="connsiteY49" fmla="*/ 383658 h 2004389"/>
                  <a:gd name="connsiteX50" fmla="*/ 1111039 w 1190553"/>
                  <a:gd name="connsiteY50" fmla="*/ 398718 h 2004389"/>
                  <a:gd name="connsiteX51" fmla="*/ 1095943 w 1190553"/>
                  <a:gd name="connsiteY51" fmla="*/ 409474 h 2004389"/>
                  <a:gd name="connsiteX52" fmla="*/ 1067909 w 1190553"/>
                  <a:gd name="connsiteY52" fmla="*/ 499829 h 2004389"/>
                  <a:gd name="connsiteX53" fmla="*/ 1059283 w 1190553"/>
                  <a:gd name="connsiteY53" fmla="*/ 547157 h 2004389"/>
                  <a:gd name="connsiteX54" fmla="*/ 988119 w 1190553"/>
                  <a:gd name="connsiteY54" fmla="*/ 805314 h 2004389"/>
                  <a:gd name="connsiteX55" fmla="*/ 966554 w 1190553"/>
                  <a:gd name="connsiteY55" fmla="*/ 884912 h 2004389"/>
                  <a:gd name="connsiteX56" fmla="*/ 970640 w 1190553"/>
                  <a:gd name="connsiteY56" fmla="*/ 884912 h 2004389"/>
                  <a:gd name="connsiteX57" fmla="*/ 886301 w 1190553"/>
                  <a:gd name="connsiteY57" fmla="*/ 1242008 h 2004389"/>
                  <a:gd name="connsiteX58" fmla="*/ 875981 w 1190553"/>
                  <a:gd name="connsiteY58" fmla="*/ 1235574 h 2004389"/>
                  <a:gd name="connsiteX59" fmla="*/ 871668 w 1190553"/>
                  <a:gd name="connsiteY59" fmla="*/ 1237725 h 2004389"/>
                  <a:gd name="connsiteX60" fmla="*/ 880294 w 1190553"/>
                  <a:gd name="connsiteY60" fmla="*/ 1252784 h 2004389"/>
                  <a:gd name="connsiteX61" fmla="*/ 883340 w 1190553"/>
                  <a:gd name="connsiteY61" fmla="*/ 1254543 h 2004389"/>
                  <a:gd name="connsiteX62" fmla="*/ 794138 w 1190553"/>
                  <a:gd name="connsiteY62" fmla="*/ 1632229 h 2004389"/>
                  <a:gd name="connsiteX63" fmla="*/ 794854 w 1190553"/>
                  <a:gd name="connsiteY63" fmla="*/ 1632586 h 2004389"/>
                  <a:gd name="connsiteX64" fmla="*/ 816009 w 1190553"/>
                  <a:gd name="connsiteY64" fmla="*/ 1654745 h 2004389"/>
                  <a:gd name="connsiteX65" fmla="*/ 825456 w 1190553"/>
                  <a:gd name="connsiteY65" fmla="*/ 1661986 h 2004389"/>
                  <a:gd name="connsiteX66" fmla="*/ 850675 w 1190553"/>
                  <a:gd name="connsiteY66" fmla="*/ 1710603 h 2004389"/>
                  <a:gd name="connsiteX67" fmla="*/ 799749 w 1190553"/>
                  <a:gd name="connsiteY67" fmla="*/ 1997069 h 2004389"/>
                  <a:gd name="connsiteX68" fmla="*/ 768156 w 1190553"/>
                  <a:gd name="connsiteY68" fmla="*/ 1999286 h 2004389"/>
                  <a:gd name="connsiteX69" fmla="*/ 696992 w 1190553"/>
                  <a:gd name="connsiteY69" fmla="*/ 1997135 h 2004389"/>
                  <a:gd name="connsiteX70" fmla="*/ 571915 w 1190553"/>
                  <a:gd name="connsiteY70" fmla="*/ 1999286 h 2004389"/>
                  <a:gd name="connsiteX71" fmla="*/ 539567 w 1190553"/>
                  <a:gd name="connsiteY71" fmla="*/ 1994983 h 2004389"/>
                  <a:gd name="connsiteX72" fmla="*/ 515846 w 1190553"/>
                  <a:gd name="connsiteY72" fmla="*/ 1994983 h 2004389"/>
                  <a:gd name="connsiteX73" fmla="*/ 479185 w 1190553"/>
                  <a:gd name="connsiteY73" fmla="*/ 1999286 h 2004389"/>
                  <a:gd name="connsiteX74" fmla="*/ 468403 w 1190553"/>
                  <a:gd name="connsiteY74" fmla="*/ 1984227 h 2004389"/>
                  <a:gd name="connsiteX75" fmla="*/ 524374 w 1190553"/>
                  <a:gd name="connsiteY75" fmla="*/ 1722944 h 2004389"/>
                  <a:gd name="connsiteX76" fmla="*/ 565445 w 1190553"/>
                  <a:gd name="connsiteY76" fmla="*/ 1644321 h 2004389"/>
                  <a:gd name="connsiteX77" fmla="*/ 564646 w 1190553"/>
                  <a:gd name="connsiteY77" fmla="*/ 1643819 h 2004389"/>
                  <a:gd name="connsiteX78" fmla="*/ 666269 w 1190553"/>
                  <a:gd name="connsiteY78" fmla="*/ 1597935 h 2004389"/>
                  <a:gd name="connsiteX79" fmla="*/ 698070 w 1190553"/>
                  <a:gd name="connsiteY79" fmla="*/ 1599973 h 2004389"/>
                  <a:gd name="connsiteX80" fmla="*/ 886849 w 1190553"/>
                  <a:gd name="connsiteY80" fmla="*/ 884789 h 2004389"/>
                  <a:gd name="connsiteX81" fmla="*/ 874073 w 1190553"/>
                  <a:gd name="connsiteY81" fmla="*/ 884735 h 2004389"/>
                  <a:gd name="connsiteX82" fmla="*/ 888920 w 1190553"/>
                  <a:gd name="connsiteY82" fmla="*/ 874155 h 2004389"/>
                  <a:gd name="connsiteX83" fmla="*/ 925580 w 1190553"/>
                  <a:gd name="connsiteY83" fmla="*/ 736472 h 2004389"/>
                  <a:gd name="connsiteX84" fmla="*/ 947145 w 1190553"/>
                  <a:gd name="connsiteY84" fmla="*/ 669782 h 2004389"/>
                  <a:gd name="connsiteX85" fmla="*/ 966554 w 1190553"/>
                  <a:gd name="connsiteY85" fmla="*/ 588032 h 2004389"/>
                  <a:gd name="connsiteX86" fmla="*/ 996745 w 1190553"/>
                  <a:gd name="connsiteY86" fmla="*/ 474013 h 2004389"/>
                  <a:gd name="connsiteX87" fmla="*/ 1020466 w 1190553"/>
                  <a:gd name="connsiteY87" fmla="*/ 387961 h 2004389"/>
                  <a:gd name="connsiteX88" fmla="*/ 983806 w 1190553"/>
                  <a:gd name="connsiteY88" fmla="*/ 357843 h 2004389"/>
                  <a:gd name="connsiteX89" fmla="*/ 888920 w 1190553"/>
                  <a:gd name="connsiteY89" fmla="*/ 381507 h 2004389"/>
                  <a:gd name="connsiteX90" fmla="*/ 774625 w 1190553"/>
                  <a:gd name="connsiteY90" fmla="*/ 400869 h 2004389"/>
                  <a:gd name="connsiteX91" fmla="*/ 379987 w 1190553"/>
                  <a:gd name="connsiteY91" fmla="*/ 407323 h 2004389"/>
                  <a:gd name="connsiteX92" fmla="*/ 196684 w 1190553"/>
                  <a:gd name="connsiteY92" fmla="*/ 390112 h 2004389"/>
                  <a:gd name="connsiteX93" fmla="*/ 179432 w 1190553"/>
                  <a:gd name="connsiteY93" fmla="*/ 377205 h 2004389"/>
                  <a:gd name="connsiteX94" fmla="*/ 190215 w 1190553"/>
                  <a:gd name="connsiteY94" fmla="*/ 357843 h 2004389"/>
                  <a:gd name="connsiteX95" fmla="*/ 229032 w 1190553"/>
                  <a:gd name="connsiteY95" fmla="*/ 351389 h 2004389"/>
                  <a:gd name="connsiteX96" fmla="*/ 295883 w 1190553"/>
                  <a:gd name="connsiteY96" fmla="*/ 357843 h 2004389"/>
                  <a:gd name="connsiteX97" fmla="*/ 731495 w 1190553"/>
                  <a:gd name="connsiteY97" fmla="*/ 364297 h 2004389"/>
                  <a:gd name="connsiteX98" fmla="*/ 957928 w 1190553"/>
                  <a:gd name="connsiteY98" fmla="*/ 323422 h 2004389"/>
                  <a:gd name="connsiteX99" fmla="*/ 970867 w 1190553"/>
                  <a:gd name="connsiteY99" fmla="*/ 314817 h 2004389"/>
                  <a:gd name="connsiteX100" fmla="*/ 1018310 w 1190553"/>
                  <a:gd name="connsiteY100" fmla="*/ 276093 h 2004389"/>
                  <a:gd name="connsiteX101" fmla="*/ 1063596 w 1190553"/>
                  <a:gd name="connsiteY101" fmla="*/ 222311 h 2004389"/>
                  <a:gd name="connsiteX102" fmla="*/ 1115352 w 1190553"/>
                  <a:gd name="connsiteY102" fmla="*/ 39450 h 2004389"/>
                  <a:gd name="connsiteX103" fmla="*/ 1164951 w 1190553"/>
                  <a:gd name="connsiteY103" fmla="*/ 727 h 2004389"/>
                  <a:gd name="connsiteX0" fmla="*/ 198032 w 1190553"/>
                  <a:gd name="connsiteY0" fmla="*/ 881147 h 2004389"/>
                  <a:gd name="connsiteX1" fmla="*/ 207446 w 1190553"/>
                  <a:gd name="connsiteY1" fmla="*/ 881898 h 2004389"/>
                  <a:gd name="connsiteX2" fmla="*/ 190217 w 1190553"/>
                  <a:gd name="connsiteY2" fmla="*/ 881825 h 2004389"/>
                  <a:gd name="connsiteX3" fmla="*/ 198032 w 1190553"/>
                  <a:gd name="connsiteY3" fmla="*/ 881147 h 2004389"/>
                  <a:gd name="connsiteX4" fmla="*/ 634993 w 1190553"/>
                  <a:gd name="connsiteY4" fmla="*/ 470786 h 2004389"/>
                  <a:gd name="connsiteX5" fmla="*/ 725026 w 1190553"/>
                  <a:gd name="connsiteY5" fmla="*/ 534250 h 2004389"/>
                  <a:gd name="connsiteX6" fmla="*/ 781095 w 1190553"/>
                  <a:gd name="connsiteY6" fmla="*/ 723564 h 2004389"/>
                  <a:gd name="connsiteX7" fmla="*/ 796190 w 1190553"/>
                  <a:gd name="connsiteY7" fmla="*/ 874155 h 2004389"/>
                  <a:gd name="connsiteX8" fmla="*/ 804992 w 1190553"/>
                  <a:gd name="connsiteY8" fmla="*/ 884441 h 2004389"/>
                  <a:gd name="connsiteX9" fmla="*/ 731445 w 1190553"/>
                  <a:gd name="connsiteY9" fmla="*/ 884128 h 2004389"/>
                  <a:gd name="connsiteX10" fmla="*/ 735950 w 1190553"/>
                  <a:gd name="connsiteY10" fmla="*/ 882184 h 2004389"/>
                  <a:gd name="connsiteX11" fmla="*/ 740543 w 1190553"/>
                  <a:gd name="connsiteY11" fmla="*/ 876283 h 2004389"/>
                  <a:gd name="connsiteX12" fmla="*/ 742705 w 1190553"/>
                  <a:gd name="connsiteY12" fmla="*/ 833369 h 2004389"/>
                  <a:gd name="connsiteX13" fmla="*/ 731896 w 1190553"/>
                  <a:gd name="connsiteY13" fmla="*/ 743247 h 2004389"/>
                  <a:gd name="connsiteX14" fmla="*/ 703791 w 1190553"/>
                  <a:gd name="connsiteY14" fmla="*/ 625232 h 2004389"/>
                  <a:gd name="connsiteX15" fmla="*/ 641095 w 1190553"/>
                  <a:gd name="connsiteY15" fmla="*/ 522236 h 2004389"/>
                  <a:gd name="connsiteX16" fmla="*/ 598126 w 1190553"/>
                  <a:gd name="connsiteY16" fmla="*/ 503997 h 2004389"/>
                  <a:gd name="connsiteX17" fmla="*/ 556779 w 1190553"/>
                  <a:gd name="connsiteY17" fmla="*/ 524382 h 2004389"/>
                  <a:gd name="connsiteX18" fmla="*/ 504893 w 1190553"/>
                  <a:gd name="connsiteY18" fmla="*/ 595191 h 2004389"/>
                  <a:gd name="connsiteX19" fmla="*/ 431388 w 1190553"/>
                  <a:gd name="connsiteY19" fmla="*/ 805474 h 2004389"/>
                  <a:gd name="connsiteX20" fmla="*/ 414547 w 1190553"/>
                  <a:gd name="connsiteY20" fmla="*/ 882779 h 2004389"/>
                  <a:gd name="connsiteX21" fmla="*/ 357941 w 1190553"/>
                  <a:gd name="connsiteY21" fmla="*/ 882538 h 2004389"/>
                  <a:gd name="connsiteX22" fmla="*/ 358961 w 1190553"/>
                  <a:gd name="connsiteY22" fmla="*/ 882223 h 2004389"/>
                  <a:gd name="connsiteX23" fmla="*/ 364891 w 1190553"/>
                  <a:gd name="connsiteY23" fmla="*/ 867701 h 2004389"/>
                  <a:gd name="connsiteX24" fmla="*/ 440368 w 1190553"/>
                  <a:gd name="connsiteY24" fmla="*/ 611696 h 2004389"/>
                  <a:gd name="connsiteX25" fmla="*/ 528785 w 1190553"/>
                  <a:gd name="connsiteY25" fmla="*/ 497677 h 2004389"/>
                  <a:gd name="connsiteX26" fmla="*/ 634993 w 1190553"/>
                  <a:gd name="connsiteY26" fmla="*/ 470786 h 2004389"/>
                  <a:gd name="connsiteX27" fmla="*/ 185902 w 1190553"/>
                  <a:gd name="connsiteY27" fmla="*/ 293304 h 2004389"/>
                  <a:gd name="connsiteX28" fmla="*/ 211780 w 1190553"/>
                  <a:gd name="connsiteY28" fmla="*/ 295455 h 2004389"/>
                  <a:gd name="connsiteX29" fmla="*/ 198841 w 1190553"/>
                  <a:gd name="connsiteY29" fmla="*/ 308363 h 2004389"/>
                  <a:gd name="connsiteX30" fmla="*/ 67295 w 1190553"/>
                  <a:gd name="connsiteY30" fmla="*/ 521342 h 2004389"/>
                  <a:gd name="connsiteX31" fmla="*/ 134146 w 1190553"/>
                  <a:gd name="connsiteY31" fmla="*/ 865550 h 2004389"/>
                  <a:gd name="connsiteX32" fmla="*/ 151288 w 1190553"/>
                  <a:gd name="connsiteY32" fmla="*/ 881659 h 2004389"/>
                  <a:gd name="connsiteX33" fmla="*/ 75961 w 1190553"/>
                  <a:gd name="connsiteY33" fmla="*/ 881339 h 2004389"/>
                  <a:gd name="connsiteX34" fmla="*/ 50043 w 1190553"/>
                  <a:gd name="connsiteY34" fmla="*/ 837583 h 2004389"/>
                  <a:gd name="connsiteX35" fmla="*/ 4756 w 1190553"/>
                  <a:gd name="connsiteY35" fmla="*/ 568670 h 2004389"/>
                  <a:gd name="connsiteX36" fmla="*/ 123364 w 1190553"/>
                  <a:gd name="connsiteY36" fmla="*/ 332027 h 2004389"/>
                  <a:gd name="connsiteX37" fmla="*/ 185902 w 1190553"/>
                  <a:gd name="connsiteY37" fmla="*/ 293304 h 2004389"/>
                  <a:gd name="connsiteX38" fmla="*/ 1062913 w 1190553"/>
                  <a:gd name="connsiteY38" fmla="*/ 286937 h 2004389"/>
                  <a:gd name="connsiteX39" fmla="*/ 1041434 w 1190553"/>
                  <a:gd name="connsiteY39" fmla="*/ 293486 h 2004389"/>
                  <a:gd name="connsiteX40" fmla="*/ 1032843 w 1190553"/>
                  <a:gd name="connsiteY40" fmla="*/ 317497 h 2004389"/>
                  <a:gd name="connsiteX41" fmla="*/ 1108016 w 1190553"/>
                  <a:gd name="connsiteY41" fmla="*/ 369884 h 2004389"/>
                  <a:gd name="connsiteX42" fmla="*/ 1125199 w 1190553"/>
                  <a:gd name="connsiteY42" fmla="*/ 358970 h 2004389"/>
                  <a:gd name="connsiteX43" fmla="*/ 1062913 w 1190553"/>
                  <a:gd name="connsiteY43" fmla="*/ 286937 h 2004389"/>
                  <a:gd name="connsiteX44" fmla="*/ 1164951 w 1190553"/>
                  <a:gd name="connsiteY44" fmla="*/ 727 h 2004389"/>
                  <a:gd name="connsiteX45" fmla="*/ 1188673 w 1190553"/>
                  <a:gd name="connsiteY45" fmla="*/ 63114 h 2004389"/>
                  <a:gd name="connsiteX46" fmla="*/ 1167108 w 1190553"/>
                  <a:gd name="connsiteY46" fmla="*/ 144864 h 2004389"/>
                  <a:gd name="connsiteX47" fmla="*/ 1139073 w 1190553"/>
                  <a:gd name="connsiteY47" fmla="*/ 243824 h 2004389"/>
                  <a:gd name="connsiteX48" fmla="*/ 1149856 w 1190553"/>
                  <a:gd name="connsiteY48" fmla="*/ 276093 h 2004389"/>
                  <a:gd name="connsiteX49" fmla="*/ 1160638 w 1190553"/>
                  <a:gd name="connsiteY49" fmla="*/ 383658 h 2004389"/>
                  <a:gd name="connsiteX50" fmla="*/ 1111039 w 1190553"/>
                  <a:gd name="connsiteY50" fmla="*/ 398718 h 2004389"/>
                  <a:gd name="connsiteX51" fmla="*/ 1095943 w 1190553"/>
                  <a:gd name="connsiteY51" fmla="*/ 409474 h 2004389"/>
                  <a:gd name="connsiteX52" fmla="*/ 1067909 w 1190553"/>
                  <a:gd name="connsiteY52" fmla="*/ 499829 h 2004389"/>
                  <a:gd name="connsiteX53" fmla="*/ 1059283 w 1190553"/>
                  <a:gd name="connsiteY53" fmla="*/ 547157 h 2004389"/>
                  <a:gd name="connsiteX54" fmla="*/ 988119 w 1190553"/>
                  <a:gd name="connsiteY54" fmla="*/ 805314 h 2004389"/>
                  <a:gd name="connsiteX55" fmla="*/ 966554 w 1190553"/>
                  <a:gd name="connsiteY55" fmla="*/ 884912 h 2004389"/>
                  <a:gd name="connsiteX56" fmla="*/ 970640 w 1190553"/>
                  <a:gd name="connsiteY56" fmla="*/ 884912 h 2004389"/>
                  <a:gd name="connsiteX57" fmla="*/ 886301 w 1190553"/>
                  <a:gd name="connsiteY57" fmla="*/ 1242008 h 2004389"/>
                  <a:gd name="connsiteX58" fmla="*/ 875981 w 1190553"/>
                  <a:gd name="connsiteY58" fmla="*/ 1235574 h 2004389"/>
                  <a:gd name="connsiteX59" fmla="*/ 871668 w 1190553"/>
                  <a:gd name="connsiteY59" fmla="*/ 1237725 h 2004389"/>
                  <a:gd name="connsiteX60" fmla="*/ 880294 w 1190553"/>
                  <a:gd name="connsiteY60" fmla="*/ 1252784 h 2004389"/>
                  <a:gd name="connsiteX61" fmla="*/ 794138 w 1190553"/>
                  <a:gd name="connsiteY61" fmla="*/ 1632229 h 2004389"/>
                  <a:gd name="connsiteX62" fmla="*/ 794854 w 1190553"/>
                  <a:gd name="connsiteY62" fmla="*/ 1632586 h 2004389"/>
                  <a:gd name="connsiteX63" fmla="*/ 816009 w 1190553"/>
                  <a:gd name="connsiteY63" fmla="*/ 1654745 h 2004389"/>
                  <a:gd name="connsiteX64" fmla="*/ 825456 w 1190553"/>
                  <a:gd name="connsiteY64" fmla="*/ 1661986 h 2004389"/>
                  <a:gd name="connsiteX65" fmla="*/ 850675 w 1190553"/>
                  <a:gd name="connsiteY65" fmla="*/ 1710603 h 2004389"/>
                  <a:gd name="connsiteX66" fmla="*/ 799749 w 1190553"/>
                  <a:gd name="connsiteY66" fmla="*/ 1997069 h 2004389"/>
                  <a:gd name="connsiteX67" fmla="*/ 768156 w 1190553"/>
                  <a:gd name="connsiteY67" fmla="*/ 1999286 h 2004389"/>
                  <a:gd name="connsiteX68" fmla="*/ 696992 w 1190553"/>
                  <a:gd name="connsiteY68" fmla="*/ 1997135 h 2004389"/>
                  <a:gd name="connsiteX69" fmla="*/ 571915 w 1190553"/>
                  <a:gd name="connsiteY69" fmla="*/ 1999286 h 2004389"/>
                  <a:gd name="connsiteX70" fmla="*/ 539567 w 1190553"/>
                  <a:gd name="connsiteY70" fmla="*/ 1994983 h 2004389"/>
                  <a:gd name="connsiteX71" fmla="*/ 515846 w 1190553"/>
                  <a:gd name="connsiteY71" fmla="*/ 1994983 h 2004389"/>
                  <a:gd name="connsiteX72" fmla="*/ 479185 w 1190553"/>
                  <a:gd name="connsiteY72" fmla="*/ 1999286 h 2004389"/>
                  <a:gd name="connsiteX73" fmla="*/ 468403 w 1190553"/>
                  <a:gd name="connsiteY73" fmla="*/ 1984227 h 2004389"/>
                  <a:gd name="connsiteX74" fmla="*/ 524374 w 1190553"/>
                  <a:gd name="connsiteY74" fmla="*/ 1722944 h 2004389"/>
                  <a:gd name="connsiteX75" fmla="*/ 565445 w 1190553"/>
                  <a:gd name="connsiteY75" fmla="*/ 1644321 h 2004389"/>
                  <a:gd name="connsiteX76" fmla="*/ 564646 w 1190553"/>
                  <a:gd name="connsiteY76" fmla="*/ 1643819 h 2004389"/>
                  <a:gd name="connsiteX77" fmla="*/ 666269 w 1190553"/>
                  <a:gd name="connsiteY77" fmla="*/ 1597935 h 2004389"/>
                  <a:gd name="connsiteX78" fmla="*/ 698070 w 1190553"/>
                  <a:gd name="connsiteY78" fmla="*/ 1599973 h 2004389"/>
                  <a:gd name="connsiteX79" fmla="*/ 886849 w 1190553"/>
                  <a:gd name="connsiteY79" fmla="*/ 884789 h 2004389"/>
                  <a:gd name="connsiteX80" fmla="*/ 874073 w 1190553"/>
                  <a:gd name="connsiteY80" fmla="*/ 884735 h 2004389"/>
                  <a:gd name="connsiteX81" fmla="*/ 888920 w 1190553"/>
                  <a:gd name="connsiteY81" fmla="*/ 874155 h 2004389"/>
                  <a:gd name="connsiteX82" fmla="*/ 925580 w 1190553"/>
                  <a:gd name="connsiteY82" fmla="*/ 736472 h 2004389"/>
                  <a:gd name="connsiteX83" fmla="*/ 947145 w 1190553"/>
                  <a:gd name="connsiteY83" fmla="*/ 669782 h 2004389"/>
                  <a:gd name="connsiteX84" fmla="*/ 966554 w 1190553"/>
                  <a:gd name="connsiteY84" fmla="*/ 588032 h 2004389"/>
                  <a:gd name="connsiteX85" fmla="*/ 996745 w 1190553"/>
                  <a:gd name="connsiteY85" fmla="*/ 474013 h 2004389"/>
                  <a:gd name="connsiteX86" fmla="*/ 1020466 w 1190553"/>
                  <a:gd name="connsiteY86" fmla="*/ 387961 h 2004389"/>
                  <a:gd name="connsiteX87" fmla="*/ 983806 w 1190553"/>
                  <a:gd name="connsiteY87" fmla="*/ 357843 h 2004389"/>
                  <a:gd name="connsiteX88" fmla="*/ 888920 w 1190553"/>
                  <a:gd name="connsiteY88" fmla="*/ 381507 h 2004389"/>
                  <a:gd name="connsiteX89" fmla="*/ 774625 w 1190553"/>
                  <a:gd name="connsiteY89" fmla="*/ 400869 h 2004389"/>
                  <a:gd name="connsiteX90" fmla="*/ 379987 w 1190553"/>
                  <a:gd name="connsiteY90" fmla="*/ 407323 h 2004389"/>
                  <a:gd name="connsiteX91" fmla="*/ 196684 w 1190553"/>
                  <a:gd name="connsiteY91" fmla="*/ 390112 h 2004389"/>
                  <a:gd name="connsiteX92" fmla="*/ 179432 w 1190553"/>
                  <a:gd name="connsiteY92" fmla="*/ 377205 h 2004389"/>
                  <a:gd name="connsiteX93" fmla="*/ 190215 w 1190553"/>
                  <a:gd name="connsiteY93" fmla="*/ 357843 h 2004389"/>
                  <a:gd name="connsiteX94" fmla="*/ 229032 w 1190553"/>
                  <a:gd name="connsiteY94" fmla="*/ 351389 h 2004389"/>
                  <a:gd name="connsiteX95" fmla="*/ 295883 w 1190553"/>
                  <a:gd name="connsiteY95" fmla="*/ 357843 h 2004389"/>
                  <a:gd name="connsiteX96" fmla="*/ 731495 w 1190553"/>
                  <a:gd name="connsiteY96" fmla="*/ 364297 h 2004389"/>
                  <a:gd name="connsiteX97" fmla="*/ 957928 w 1190553"/>
                  <a:gd name="connsiteY97" fmla="*/ 323422 h 2004389"/>
                  <a:gd name="connsiteX98" fmla="*/ 970867 w 1190553"/>
                  <a:gd name="connsiteY98" fmla="*/ 314817 h 2004389"/>
                  <a:gd name="connsiteX99" fmla="*/ 1018310 w 1190553"/>
                  <a:gd name="connsiteY99" fmla="*/ 276093 h 2004389"/>
                  <a:gd name="connsiteX100" fmla="*/ 1063596 w 1190553"/>
                  <a:gd name="connsiteY100" fmla="*/ 222311 h 2004389"/>
                  <a:gd name="connsiteX101" fmla="*/ 1115352 w 1190553"/>
                  <a:gd name="connsiteY101" fmla="*/ 39450 h 2004389"/>
                  <a:gd name="connsiteX102" fmla="*/ 1164951 w 1190553"/>
                  <a:gd name="connsiteY102" fmla="*/ 727 h 2004389"/>
                  <a:gd name="connsiteX0" fmla="*/ 198032 w 1190553"/>
                  <a:gd name="connsiteY0" fmla="*/ 881147 h 2004389"/>
                  <a:gd name="connsiteX1" fmla="*/ 207446 w 1190553"/>
                  <a:gd name="connsiteY1" fmla="*/ 881898 h 2004389"/>
                  <a:gd name="connsiteX2" fmla="*/ 190217 w 1190553"/>
                  <a:gd name="connsiteY2" fmla="*/ 881825 h 2004389"/>
                  <a:gd name="connsiteX3" fmla="*/ 198032 w 1190553"/>
                  <a:gd name="connsiteY3" fmla="*/ 881147 h 2004389"/>
                  <a:gd name="connsiteX4" fmla="*/ 634993 w 1190553"/>
                  <a:gd name="connsiteY4" fmla="*/ 470786 h 2004389"/>
                  <a:gd name="connsiteX5" fmla="*/ 725026 w 1190553"/>
                  <a:gd name="connsiteY5" fmla="*/ 534250 h 2004389"/>
                  <a:gd name="connsiteX6" fmla="*/ 781095 w 1190553"/>
                  <a:gd name="connsiteY6" fmla="*/ 723564 h 2004389"/>
                  <a:gd name="connsiteX7" fmla="*/ 796190 w 1190553"/>
                  <a:gd name="connsiteY7" fmla="*/ 874155 h 2004389"/>
                  <a:gd name="connsiteX8" fmla="*/ 804992 w 1190553"/>
                  <a:gd name="connsiteY8" fmla="*/ 884441 h 2004389"/>
                  <a:gd name="connsiteX9" fmla="*/ 731445 w 1190553"/>
                  <a:gd name="connsiteY9" fmla="*/ 884128 h 2004389"/>
                  <a:gd name="connsiteX10" fmla="*/ 735950 w 1190553"/>
                  <a:gd name="connsiteY10" fmla="*/ 882184 h 2004389"/>
                  <a:gd name="connsiteX11" fmla="*/ 740543 w 1190553"/>
                  <a:gd name="connsiteY11" fmla="*/ 876283 h 2004389"/>
                  <a:gd name="connsiteX12" fmla="*/ 742705 w 1190553"/>
                  <a:gd name="connsiteY12" fmla="*/ 833369 h 2004389"/>
                  <a:gd name="connsiteX13" fmla="*/ 731896 w 1190553"/>
                  <a:gd name="connsiteY13" fmla="*/ 743247 h 2004389"/>
                  <a:gd name="connsiteX14" fmla="*/ 703791 w 1190553"/>
                  <a:gd name="connsiteY14" fmla="*/ 625232 h 2004389"/>
                  <a:gd name="connsiteX15" fmla="*/ 641095 w 1190553"/>
                  <a:gd name="connsiteY15" fmla="*/ 522236 h 2004389"/>
                  <a:gd name="connsiteX16" fmla="*/ 598126 w 1190553"/>
                  <a:gd name="connsiteY16" fmla="*/ 503997 h 2004389"/>
                  <a:gd name="connsiteX17" fmla="*/ 556779 w 1190553"/>
                  <a:gd name="connsiteY17" fmla="*/ 524382 h 2004389"/>
                  <a:gd name="connsiteX18" fmla="*/ 504893 w 1190553"/>
                  <a:gd name="connsiteY18" fmla="*/ 595191 h 2004389"/>
                  <a:gd name="connsiteX19" fmla="*/ 431388 w 1190553"/>
                  <a:gd name="connsiteY19" fmla="*/ 805474 h 2004389"/>
                  <a:gd name="connsiteX20" fmla="*/ 414547 w 1190553"/>
                  <a:gd name="connsiteY20" fmla="*/ 882779 h 2004389"/>
                  <a:gd name="connsiteX21" fmla="*/ 357941 w 1190553"/>
                  <a:gd name="connsiteY21" fmla="*/ 882538 h 2004389"/>
                  <a:gd name="connsiteX22" fmla="*/ 358961 w 1190553"/>
                  <a:gd name="connsiteY22" fmla="*/ 882223 h 2004389"/>
                  <a:gd name="connsiteX23" fmla="*/ 364891 w 1190553"/>
                  <a:gd name="connsiteY23" fmla="*/ 867701 h 2004389"/>
                  <a:gd name="connsiteX24" fmla="*/ 440368 w 1190553"/>
                  <a:gd name="connsiteY24" fmla="*/ 611696 h 2004389"/>
                  <a:gd name="connsiteX25" fmla="*/ 528785 w 1190553"/>
                  <a:gd name="connsiteY25" fmla="*/ 497677 h 2004389"/>
                  <a:gd name="connsiteX26" fmla="*/ 634993 w 1190553"/>
                  <a:gd name="connsiteY26" fmla="*/ 470786 h 2004389"/>
                  <a:gd name="connsiteX27" fmla="*/ 185902 w 1190553"/>
                  <a:gd name="connsiteY27" fmla="*/ 293304 h 2004389"/>
                  <a:gd name="connsiteX28" fmla="*/ 211780 w 1190553"/>
                  <a:gd name="connsiteY28" fmla="*/ 295455 h 2004389"/>
                  <a:gd name="connsiteX29" fmla="*/ 198841 w 1190553"/>
                  <a:gd name="connsiteY29" fmla="*/ 308363 h 2004389"/>
                  <a:gd name="connsiteX30" fmla="*/ 67295 w 1190553"/>
                  <a:gd name="connsiteY30" fmla="*/ 521342 h 2004389"/>
                  <a:gd name="connsiteX31" fmla="*/ 134146 w 1190553"/>
                  <a:gd name="connsiteY31" fmla="*/ 865550 h 2004389"/>
                  <a:gd name="connsiteX32" fmla="*/ 151288 w 1190553"/>
                  <a:gd name="connsiteY32" fmla="*/ 881659 h 2004389"/>
                  <a:gd name="connsiteX33" fmla="*/ 75961 w 1190553"/>
                  <a:gd name="connsiteY33" fmla="*/ 881339 h 2004389"/>
                  <a:gd name="connsiteX34" fmla="*/ 50043 w 1190553"/>
                  <a:gd name="connsiteY34" fmla="*/ 837583 h 2004389"/>
                  <a:gd name="connsiteX35" fmla="*/ 4756 w 1190553"/>
                  <a:gd name="connsiteY35" fmla="*/ 568670 h 2004389"/>
                  <a:gd name="connsiteX36" fmla="*/ 123364 w 1190553"/>
                  <a:gd name="connsiteY36" fmla="*/ 332027 h 2004389"/>
                  <a:gd name="connsiteX37" fmla="*/ 185902 w 1190553"/>
                  <a:gd name="connsiteY37" fmla="*/ 293304 h 2004389"/>
                  <a:gd name="connsiteX38" fmla="*/ 1062913 w 1190553"/>
                  <a:gd name="connsiteY38" fmla="*/ 286937 h 2004389"/>
                  <a:gd name="connsiteX39" fmla="*/ 1041434 w 1190553"/>
                  <a:gd name="connsiteY39" fmla="*/ 293486 h 2004389"/>
                  <a:gd name="connsiteX40" fmla="*/ 1032843 w 1190553"/>
                  <a:gd name="connsiteY40" fmla="*/ 317497 h 2004389"/>
                  <a:gd name="connsiteX41" fmla="*/ 1108016 w 1190553"/>
                  <a:gd name="connsiteY41" fmla="*/ 369884 h 2004389"/>
                  <a:gd name="connsiteX42" fmla="*/ 1125199 w 1190553"/>
                  <a:gd name="connsiteY42" fmla="*/ 358970 h 2004389"/>
                  <a:gd name="connsiteX43" fmla="*/ 1062913 w 1190553"/>
                  <a:gd name="connsiteY43" fmla="*/ 286937 h 2004389"/>
                  <a:gd name="connsiteX44" fmla="*/ 1164951 w 1190553"/>
                  <a:gd name="connsiteY44" fmla="*/ 727 h 2004389"/>
                  <a:gd name="connsiteX45" fmla="*/ 1188673 w 1190553"/>
                  <a:gd name="connsiteY45" fmla="*/ 63114 h 2004389"/>
                  <a:gd name="connsiteX46" fmla="*/ 1167108 w 1190553"/>
                  <a:gd name="connsiteY46" fmla="*/ 144864 h 2004389"/>
                  <a:gd name="connsiteX47" fmla="*/ 1139073 w 1190553"/>
                  <a:gd name="connsiteY47" fmla="*/ 243824 h 2004389"/>
                  <a:gd name="connsiteX48" fmla="*/ 1149856 w 1190553"/>
                  <a:gd name="connsiteY48" fmla="*/ 276093 h 2004389"/>
                  <a:gd name="connsiteX49" fmla="*/ 1160638 w 1190553"/>
                  <a:gd name="connsiteY49" fmla="*/ 383658 h 2004389"/>
                  <a:gd name="connsiteX50" fmla="*/ 1111039 w 1190553"/>
                  <a:gd name="connsiteY50" fmla="*/ 398718 h 2004389"/>
                  <a:gd name="connsiteX51" fmla="*/ 1095943 w 1190553"/>
                  <a:gd name="connsiteY51" fmla="*/ 409474 h 2004389"/>
                  <a:gd name="connsiteX52" fmla="*/ 1067909 w 1190553"/>
                  <a:gd name="connsiteY52" fmla="*/ 499829 h 2004389"/>
                  <a:gd name="connsiteX53" fmla="*/ 1059283 w 1190553"/>
                  <a:gd name="connsiteY53" fmla="*/ 547157 h 2004389"/>
                  <a:gd name="connsiteX54" fmla="*/ 988119 w 1190553"/>
                  <a:gd name="connsiteY54" fmla="*/ 805314 h 2004389"/>
                  <a:gd name="connsiteX55" fmla="*/ 966554 w 1190553"/>
                  <a:gd name="connsiteY55" fmla="*/ 884912 h 2004389"/>
                  <a:gd name="connsiteX56" fmla="*/ 970640 w 1190553"/>
                  <a:gd name="connsiteY56" fmla="*/ 884912 h 2004389"/>
                  <a:gd name="connsiteX57" fmla="*/ 886301 w 1190553"/>
                  <a:gd name="connsiteY57" fmla="*/ 1242008 h 2004389"/>
                  <a:gd name="connsiteX58" fmla="*/ 875981 w 1190553"/>
                  <a:gd name="connsiteY58" fmla="*/ 1235574 h 2004389"/>
                  <a:gd name="connsiteX59" fmla="*/ 871668 w 1190553"/>
                  <a:gd name="connsiteY59" fmla="*/ 1237725 h 2004389"/>
                  <a:gd name="connsiteX60" fmla="*/ 794138 w 1190553"/>
                  <a:gd name="connsiteY60" fmla="*/ 1632229 h 2004389"/>
                  <a:gd name="connsiteX61" fmla="*/ 794854 w 1190553"/>
                  <a:gd name="connsiteY61" fmla="*/ 1632586 h 2004389"/>
                  <a:gd name="connsiteX62" fmla="*/ 816009 w 1190553"/>
                  <a:gd name="connsiteY62" fmla="*/ 1654745 h 2004389"/>
                  <a:gd name="connsiteX63" fmla="*/ 825456 w 1190553"/>
                  <a:gd name="connsiteY63" fmla="*/ 1661986 h 2004389"/>
                  <a:gd name="connsiteX64" fmla="*/ 850675 w 1190553"/>
                  <a:gd name="connsiteY64" fmla="*/ 1710603 h 2004389"/>
                  <a:gd name="connsiteX65" fmla="*/ 799749 w 1190553"/>
                  <a:gd name="connsiteY65" fmla="*/ 1997069 h 2004389"/>
                  <a:gd name="connsiteX66" fmla="*/ 768156 w 1190553"/>
                  <a:gd name="connsiteY66" fmla="*/ 1999286 h 2004389"/>
                  <a:gd name="connsiteX67" fmla="*/ 696992 w 1190553"/>
                  <a:gd name="connsiteY67" fmla="*/ 1997135 h 2004389"/>
                  <a:gd name="connsiteX68" fmla="*/ 571915 w 1190553"/>
                  <a:gd name="connsiteY68" fmla="*/ 1999286 h 2004389"/>
                  <a:gd name="connsiteX69" fmla="*/ 539567 w 1190553"/>
                  <a:gd name="connsiteY69" fmla="*/ 1994983 h 2004389"/>
                  <a:gd name="connsiteX70" fmla="*/ 515846 w 1190553"/>
                  <a:gd name="connsiteY70" fmla="*/ 1994983 h 2004389"/>
                  <a:gd name="connsiteX71" fmla="*/ 479185 w 1190553"/>
                  <a:gd name="connsiteY71" fmla="*/ 1999286 h 2004389"/>
                  <a:gd name="connsiteX72" fmla="*/ 468403 w 1190553"/>
                  <a:gd name="connsiteY72" fmla="*/ 1984227 h 2004389"/>
                  <a:gd name="connsiteX73" fmla="*/ 524374 w 1190553"/>
                  <a:gd name="connsiteY73" fmla="*/ 1722944 h 2004389"/>
                  <a:gd name="connsiteX74" fmla="*/ 565445 w 1190553"/>
                  <a:gd name="connsiteY74" fmla="*/ 1644321 h 2004389"/>
                  <a:gd name="connsiteX75" fmla="*/ 564646 w 1190553"/>
                  <a:gd name="connsiteY75" fmla="*/ 1643819 h 2004389"/>
                  <a:gd name="connsiteX76" fmla="*/ 666269 w 1190553"/>
                  <a:gd name="connsiteY76" fmla="*/ 1597935 h 2004389"/>
                  <a:gd name="connsiteX77" fmla="*/ 698070 w 1190553"/>
                  <a:gd name="connsiteY77" fmla="*/ 1599973 h 2004389"/>
                  <a:gd name="connsiteX78" fmla="*/ 886849 w 1190553"/>
                  <a:gd name="connsiteY78" fmla="*/ 884789 h 2004389"/>
                  <a:gd name="connsiteX79" fmla="*/ 874073 w 1190553"/>
                  <a:gd name="connsiteY79" fmla="*/ 884735 h 2004389"/>
                  <a:gd name="connsiteX80" fmla="*/ 888920 w 1190553"/>
                  <a:gd name="connsiteY80" fmla="*/ 874155 h 2004389"/>
                  <a:gd name="connsiteX81" fmla="*/ 925580 w 1190553"/>
                  <a:gd name="connsiteY81" fmla="*/ 736472 h 2004389"/>
                  <a:gd name="connsiteX82" fmla="*/ 947145 w 1190553"/>
                  <a:gd name="connsiteY82" fmla="*/ 669782 h 2004389"/>
                  <a:gd name="connsiteX83" fmla="*/ 966554 w 1190553"/>
                  <a:gd name="connsiteY83" fmla="*/ 588032 h 2004389"/>
                  <a:gd name="connsiteX84" fmla="*/ 996745 w 1190553"/>
                  <a:gd name="connsiteY84" fmla="*/ 474013 h 2004389"/>
                  <a:gd name="connsiteX85" fmla="*/ 1020466 w 1190553"/>
                  <a:gd name="connsiteY85" fmla="*/ 387961 h 2004389"/>
                  <a:gd name="connsiteX86" fmla="*/ 983806 w 1190553"/>
                  <a:gd name="connsiteY86" fmla="*/ 357843 h 2004389"/>
                  <a:gd name="connsiteX87" fmla="*/ 888920 w 1190553"/>
                  <a:gd name="connsiteY87" fmla="*/ 381507 h 2004389"/>
                  <a:gd name="connsiteX88" fmla="*/ 774625 w 1190553"/>
                  <a:gd name="connsiteY88" fmla="*/ 400869 h 2004389"/>
                  <a:gd name="connsiteX89" fmla="*/ 379987 w 1190553"/>
                  <a:gd name="connsiteY89" fmla="*/ 407323 h 2004389"/>
                  <a:gd name="connsiteX90" fmla="*/ 196684 w 1190553"/>
                  <a:gd name="connsiteY90" fmla="*/ 390112 h 2004389"/>
                  <a:gd name="connsiteX91" fmla="*/ 179432 w 1190553"/>
                  <a:gd name="connsiteY91" fmla="*/ 377205 h 2004389"/>
                  <a:gd name="connsiteX92" fmla="*/ 190215 w 1190553"/>
                  <a:gd name="connsiteY92" fmla="*/ 357843 h 2004389"/>
                  <a:gd name="connsiteX93" fmla="*/ 229032 w 1190553"/>
                  <a:gd name="connsiteY93" fmla="*/ 351389 h 2004389"/>
                  <a:gd name="connsiteX94" fmla="*/ 295883 w 1190553"/>
                  <a:gd name="connsiteY94" fmla="*/ 357843 h 2004389"/>
                  <a:gd name="connsiteX95" fmla="*/ 731495 w 1190553"/>
                  <a:gd name="connsiteY95" fmla="*/ 364297 h 2004389"/>
                  <a:gd name="connsiteX96" fmla="*/ 957928 w 1190553"/>
                  <a:gd name="connsiteY96" fmla="*/ 323422 h 2004389"/>
                  <a:gd name="connsiteX97" fmla="*/ 970867 w 1190553"/>
                  <a:gd name="connsiteY97" fmla="*/ 314817 h 2004389"/>
                  <a:gd name="connsiteX98" fmla="*/ 1018310 w 1190553"/>
                  <a:gd name="connsiteY98" fmla="*/ 276093 h 2004389"/>
                  <a:gd name="connsiteX99" fmla="*/ 1063596 w 1190553"/>
                  <a:gd name="connsiteY99" fmla="*/ 222311 h 2004389"/>
                  <a:gd name="connsiteX100" fmla="*/ 1115352 w 1190553"/>
                  <a:gd name="connsiteY100" fmla="*/ 39450 h 2004389"/>
                  <a:gd name="connsiteX101" fmla="*/ 1164951 w 1190553"/>
                  <a:gd name="connsiteY101" fmla="*/ 727 h 2004389"/>
                  <a:gd name="connsiteX0" fmla="*/ 198032 w 1190553"/>
                  <a:gd name="connsiteY0" fmla="*/ 881147 h 2004389"/>
                  <a:gd name="connsiteX1" fmla="*/ 207446 w 1190553"/>
                  <a:gd name="connsiteY1" fmla="*/ 881898 h 2004389"/>
                  <a:gd name="connsiteX2" fmla="*/ 190217 w 1190553"/>
                  <a:gd name="connsiteY2" fmla="*/ 881825 h 2004389"/>
                  <a:gd name="connsiteX3" fmla="*/ 198032 w 1190553"/>
                  <a:gd name="connsiteY3" fmla="*/ 881147 h 2004389"/>
                  <a:gd name="connsiteX4" fmla="*/ 634993 w 1190553"/>
                  <a:gd name="connsiteY4" fmla="*/ 470786 h 2004389"/>
                  <a:gd name="connsiteX5" fmla="*/ 725026 w 1190553"/>
                  <a:gd name="connsiteY5" fmla="*/ 534250 h 2004389"/>
                  <a:gd name="connsiteX6" fmla="*/ 781095 w 1190553"/>
                  <a:gd name="connsiteY6" fmla="*/ 723564 h 2004389"/>
                  <a:gd name="connsiteX7" fmla="*/ 796190 w 1190553"/>
                  <a:gd name="connsiteY7" fmla="*/ 874155 h 2004389"/>
                  <a:gd name="connsiteX8" fmla="*/ 804992 w 1190553"/>
                  <a:gd name="connsiteY8" fmla="*/ 884441 h 2004389"/>
                  <a:gd name="connsiteX9" fmla="*/ 731445 w 1190553"/>
                  <a:gd name="connsiteY9" fmla="*/ 884128 h 2004389"/>
                  <a:gd name="connsiteX10" fmla="*/ 735950 w 1190553"/>
                  <a:gd name="connsiteY10" fmla="*/ 882184 h 2004389"/>
                  <a:gd name="connsiteX11" fmla="*/ 740543 w 1190553"/>
                  <a:gd name="connsiteY11" fmla="*/ 876283 h 2004389"/>
                  <a:gd name="connsiteX12" fmla="*/ 742705 w 1190553"/>
                  <a:gd name="connsiteY12" fmla="*/ 833369 h 2004389"/>
                  <a:gd name="connsiteX13" fmla="*/ 731896 w 1190553"/>
                  <a:gd name="connsiteY13" fmla="*/ 743247 h 2004389"/>
                  <a:gd name="connsiteX14" fmla="*/ 703791 w 1190553"/>
                  <a:gd name="connsiteY14" fmla="*/ 625232 h 2004389"/>
                  <a:gd name="connsiteX15" fmla="*/ 641095 w 1190553"/>
                  <a:gd name="connsiteY15" fmla="*/ 522236 h 2004389"/>
                  <a:gd name="connsiteX16" fmla="*/ 598126 w 1190553"/>
                  <a:gd name="connsiteY16" fmla="*/ 503997 h 2004389"/>
                  <a:gd name="connsiteX17" fmla="*/ 556779 w 1190553"/>
                  <a:gd name="connsiteY17" fmla="*/ 524382 h 2004389"/>
                  <a:gd name="connsiteX18" fmla="*/ 504893 w 1190553"/>
                  <a:gd name="connsiteY18" fmla="*/ 595191 h 2004389"/>
                  <a:gd name="connsiteX19" fmla="*/ 431388 w 1190553"/>
                  <a:gd name="connsiteY19" fmla="*/ 805474 h 2004389"/>
                  <a:gd name="connsiteX20" fmla="*/ 414547 w 1190553"/>
                  <a:gd name="connsiteY20" fmla="*/ 882779 h 2004389"/>
                  <a:gd name="connsiteX21" fmla="*/ 357941 w 1190553"/>
                  <a:gd name="connsiteY21" fmla="*/ 882538 h 2004389"/>
                  <a:gd name="connsiteX22" fmla="*/ 358961 w 1190553"/>
                  <a:gd name="connsiteY22" fmla="*/ 882223 h 2004389"/>
                  <a:gd name="connsiteX23" fmla="*/ 364891 w 1190553"/>
                  <a:gd name="connsiteY23" fmla="*/ 867701 h 2004389"/>
                  <a:gd name="connsiteX24" fmla="*/ 440368 w 1190553"/>
                  <a:gd name="connsiteY24" fmla="*/ 611696 h 2004389"/>
                  <a:gd name="connsiteX25" fmla="*/ 528785 w 1190553"/>
                  <a:gd name="connsiteY25" fmla="*/ 497677 h 2004389"/>
                  <a:gd name="connsiteX26" fmla="*/ 634993 w 1190553"/>
                  <a:gd name="connsiteY26" fmla="*/ 470786 h 2004389"/>
                  <a:gd name="connsiteX27" fmla="*/ 185902 w 1190553"/>
                  <a:gd name="connsiteY27" fmla="*/ 293304 h 2004389"/>
                  <a:gd name="connsiteX28" fmla="*/ 211780 w 1190553"/>
                  <a:gd name="connsiteY28" fmla="*/ 295455 h 2004389"/>
                  <a:gd name="connsiteX29" fmla="*/ 198841 w 1190553"/>
                  <a:gd name="connsiteY29" fmla="*/ 308363 h 2004389"/>
                  <a:gd name="connsiteX30" fmla="*/ 67295 w 1190553"/>
                  <a:gd name="connsiteY30" fmla="*/ 521342 h 2004389"/>
                  <a:gd name="connsiteX31" fmla="*/ 134146 w 1190553"/>
                  <a:gd name="connsiteY31" fmla="*/ 865550 h 2004389"/>
                  <a:gd name="connsiteX32" fmla="*/ 151288 w 1190553"/>
                  <a:gd name="connsiteY32" fmla="*/ 881659 h 2004389"/>
                  <a:gd name="connsiteX33" fmla="*/ 75961 w 1190553"/>
                  <a:gd name="connsiteY33" fmla="*/ 881339 h 2004389"/>
                  <a:gd name="connsiteX34" fmla="*/ 50043 w 1190553"/>
                  <a:gd name="connsiteY34" fmla="*/ 837583 h 2004389"/>
                  <a:gd name="connsiteX35" fmla="*/ 4756 w 1190553"/>
                  <a:gd name="connsiteY35" fmla="*/ 568670 h 2004389"/>
                  <a:gd name="connsiteX36" fmla="*/ 123364 w 1190553"/>
                  <a:gd name="connsiteY36" fmla="*/ 332027 h 2004389"/>
                  <a:gd name="connsiteX37" fmla="*/ 185902 w 1190553"/>
                  <a:gd name="connsiteY37" fmla="*/ 293304 h 2004389"/>
                  <a:gd name="connsiteX38" fmla="*/ 1062913 w 1190553"/>
                  <a:gd name="connsiteY38" fmla="*/ 286937 h 2004389"/>
                  <a:gd name="connsiteX39" fmla="*/ 1041434 w 1190553"/>
                  <a:gd name="connsiteY39" fmla="*/ 293486 h 2004389"/>
                  <a:gd name="connsiteX40" fmla="*/ 1032843 w 1190553"/>
                  <a:gd name="connsiteY40" fmla="*/ 317497 h 2004389"/>
                  <a:gd name="connsiteX41" fmla="*/ 1108016 w 1190553"/>
                  <a:gd name="connsiteY41" fmla="*/ 369884 h 2004389"/>
                  <a:gd name="connsiteX42" fmla="*/ 1125199 w 1190553"/>
                  <a:gd name="connsiteY42" fmla="*/ 358970 h 2004389"/>
                  <a:gd name="connsiteX43" fmla="*/ 1062913 w 1190553"/>
                  <a:gd name="connsiteY43" fmla="*/ 286937 h 2004389"/>
                  <a:gd name="connsiteX44" fmla="*/ 1164951 w 1190553"/>
                  <a:gd name="connsiteY44" fmla="*/ 727 h 2004389"/>
                  <a:gd name="connsiteX45" fmla="*/ 1188673 w 1190553"/>
                  <a:gd name="connsiteY45" fmla="*/ 63114 h 2004389"/>
                  <a:gd name="connsiteX46" fmla="*/ 1167108 w 1190553"/>
                  <a:gd name="connsiteY46" fmla="*/ 144864 h 2004389"/>
                  <a:gd name="connsiteX47" fmla="*/ 1139073 w 1190553"/>
                  <a:gd name="connsiteY47" fmla="*/ 243824 h 2004389"/>
                  <a:gd name="connsiteX48" fmla="*/ 1149856 w 1190553"/>
                  <a:gd name="connsiteY48" fmla="*/ 276093 h 2004389"/>
                  <a:gd name="connsiteX49" fmla="*/ 1160638 w 1190553"/>
                  <a:gd name="connsiteY49" fmla="*/ 383658 h 2004389"/>
                  <a:gd name="connsiteX50" fmla="*/ 1111039 w 1190553"/>
                  <a:gd name="connsiteY50" fmla="*/ 398718 h 2004389"/>
                  <a:gd name="connsiteX51" fmla="*/ 1095943 w 1190553"/>
                  <a:gd name="connsiteY51" fmla="*/ 409474 h 2004389"/>
                  <a:gd name="connsiteX52" fmla="*/ 1067909 w 1190553"/>
                  <a:gd name="connsiteY52" fmla="*/ 499829 h 2004389"/>
                  <a:gd name="connsiteX53" fmla="*/ 1059283 w 1190553"/>
                  <a:gd name="connsiteY53" fmla="*/ 547157 h 2004389"/>
                  <a:gd name="connsiteX54" fmla="*/ 988119 w 1190553"/>
                  <a:gd name="connsiteY54" fmla="*/ 805314 h 2004389"/>
                  <a:gd name="connsiteX55" fmla="*/ 966554 w 1190553"/>
                  <a:gd name="connsiteY55" fmla="*/ 884912 h 2004389"/>
                  <a:gd name="connsiteX56" fmla="*/ 970640 w 1190553"/>
                  <a:gd name="connsiteY56" fmla="*/ 884912 h 2004389"/>
                  <a:gd name="connsiteX57" fmla="*/ 886301 w 1190553"/>
                  <a:gd name="connsiteY57" fmla="*/ 1242008 h 2004389"/>
                  <a:gd name="connsiteX58" fmla="*/ 875981 w 1190553"/>
                  <a:gd name="connsiteY58" fmla="*/ 1235574 h 2004389"/>
                  <a:gd name="connsiteX59" fmla="*/ 794138 w 1190553"/>
                  <a:gd name="connsiteY59" fmla="*/ 1632229 h 2004389"/>
                  <a:gd name="connsiteX60" fmla="*/ 794854 w 1190553"/>
                  <a:gd name="connsiteY60" fmla="*/ 1632586 h 2004389"/>
                  <a:gd name="connsiteX61" fmla="*/ 816009 w 1190553"/>
                  <a:gd name="connsiteY61" fmla="*/ 1654745 h 2004389"/>
                  <a:gd name="connsiteX62" fmla="*/ 825456 w 1190553"/>
                  <a:gd name="connsiteY62" fmla="*/ 1661986 h 2004389"/>
                  <a:gd name="connsiteX63" fmla="*/ 850675 w 1190553"/>
                  <a:gd name="connsiteY63" fmla="*/ 1710603 h 2004389"/>
                  <a:gd name="connsiteX64" fmla="*/ 799749 w 1190553"/>
                  <a:gd name="connsiteY64" fmla="*/ 1997069 h 2004389"/>
                  <a:gd name="connsiteX65" fmla="*/ 768156 w 1190553"/>
                  <a:gd name="connsiteY65" fmla="*/ 1999286 h 2004389"/>
                  <a:gd name="connsiteX66" fmla="*/ 696992 w 1190553"/>
                  <a:gd name="connsiteY66" fmla="*/ 1997135 h 2004389"/>
                  <a:gd name="connsiteX67" fmla="*/ 571915 w 1190553"/>
                  <a:gd name="connsiteY67" fmla="*/ 1999286 h 2004389"/>
                  <a:gd name="connsiteX68" fmla="*/ 539567 w 1190553"/>
                  <a:gd name="connsiteY68" fmla="*/ 1994983 h 2004389"/>
                  <a:gd name="connsiteX69" fmla="*/ 515846 w 1190553"/>
                  <a:gd name="connsiteY69" fmla="*/ 1994983 h 2004389"/>
                  <a:gd name="connsiteX70" fmla="*/ 479185 w 1190553"/>
                  <a:gd name="connsiteY70" fmla="*/ 1999286 h 2004389"/>
                  <a:gd name="connsiteX71" fmla="*/ 468403 w 1190553"/>
                  <a:gd name="connsiteY71" fmla="*/ 1984227 h 2004389"/>
                  <a:gd name="connsiteX72" fmla="*/ 524374 w 1190553"/>
                  <a:gd name="connsiteY72" fmla="*/ 1722944 h 2004389"/>
                  <a:gd name="connsiteX73" fmla="*/ 565445 w 1190553"/>
                  <a:gd name="connsiteY73" fmla="*/ 1644321 h 2004389"/>
                  <a:gd name="connsiteX74" fmla="*/ 564646 w 1190553"/>
                  <a:gd name="connsiteY74" fmla="*/ 1643819 h 2004389"/>
                  <a:gd name="connsiteX75" fmla="*/ 666269 w 1190553"/>
                  <a:gd name="connsiteY75" fmla="*/ 1597935 h 2004389"/>
                  <a:gd name="connsiteX76" fmla="*/ 698070 w 1190553"/>
                  <a:gd name="connsiteY76" fmla="*/ 1599973 h 2004389"/>
                  <a:gd name="connsiteX77" fmla="*/ 886849 w 1190553"/>
                  <a:gd name="connsiteY77" fmla="*/ 884789 h 2004389"/>
                  <a:gd name="connsiteX78" fmla="*/ 874073 w 1190553"/>
                  <a:gd name="connsiteY78" fmla="*/ 884735 h 2004389"/>
                  <a:gd name="connsiteX79" fmla="*/ 888920 w 1190553"/>
                  <a:gd name="connsiteY79" fmla="*/ 874155 h 2004389"/>
                  <a:gd name="connsiteX80" fmla="*/ 925580 w 1190553"/>
                  <a:gd name="connsiteY80" fmla="*/ 736472 h 2004389"/>
                  <a:gd name="connsiteX81" fmla="*/ 947145 w 1190553"/>
                  <a:gd name="connsiteY81" fmla="*/ 669782 h 2004389"/>
                  <a:gd name="connsiteX82" fmla="*/ 966554 w 1190553"/>
                  <a:gd name="connsiteY82" fmla="*/ 588032 h 2004389"/>
                  <a:gd name="connsiteX83" fmla="*/ 996745 w 1190553"/>
                  <a:gd name="connsiteY83" fmla="*/ 474013 h 2004389"/>
                  <a:gd name="connsiteX84" fmla="*/ 1020466 w 1190553"/>
                  <a:gd name="connsiteY84" fmla="*/ 387961 h 2004389"/>
                  <a:gd name="connsiteX85" fmla="*/ 983806 w 1190553"/>
                  <a:gd name="connsiteY85" fmla="*/ 357843 h 2004389"/>
                  <a:gd name="connsiteX86" fmla="*/ 888920 w 1190553"/>
                  <a:gd name="connsiteY86" fmla="*/ 381507 h 2004389"/>
                  <a:gd name="connsiteX87" fmla="*/ 774625 w 1190553"/>
                  <a:gd name="connsiteY87" fmla="*/ 400869 h 2004389"/>
                  <a:gd name="connsiteX88" fmla="*/ 379987 w 1190553"/>
                  <a:gd name="connsiteY88" fmla="*/ 407323 h 2004389"/>
                  <a:gd name="connsiteX89" fmla="*/ 196684 w 1190553"/>
                  <a:gd name="connsiteY89" fmla="*/ 390112 h 2004389"/>
                  <a:gd name="connsiteX90" fmla="*/ 179432 w 1190553"/>
                  <a:gd name="connsiteY90" fmla="*/ 377205 h 2004389"/>
                  <a:gd name="connsiteX91" fmla="*/ 190215 w 1190553"/>
                  <a:gd name="connsiteY91" fmla="*/ 357843 h 2004389"/>
                  <a:gd name="connsiteX92" fmla="*/ 229032 w 1190553"/>
                  <a:gd name="connsiteY92" fmla="*/ 351389 h 2004389"/>
                  <a:gd name="connsiteX93" fmla="*/ 295883 w 1190553"/>
                  <a:gd name="connsiteY93" fmla="*/ 357843 h 2004389"/>
                  <a:gd name="connsiteX94" fmla="*/ 731495 w 1190553"/>
                  <a:gd name="connsiteY94" fmla="*/ 364297 h 2004389"/>
                  <a:gd name="connsiteX95" fmla="*/ 957928 w 1190553"/>
                  <a:gd name="connsiteY95" fmla="*/ 323422 h 2004389"/>
                  <a:gd name="connsiteX96" fmla="*/ 970867 w 1190553"/>
                  <a:gd name="connsiteY96" fmla="*/ 314817 h 2004389"/>
                  <a:gd name="connsiteX97" fmla="*/ 1018310 w 1190553"/>
                  <a:gd name="connsiteY97" fmla="*/ 276093 h 2004389"/>
                  <a:gd name="connsiteX98" fmla="*/ 1063596 w 1190553"/>
                  <a:gd name="connsiteY98" fmla="*/ 222311 h 2004389"/>
                  <a:gd name="connsiteX99" fmla="*/ 1115352 w 1190553"/>
                  <a:gd name="connsiteY99" fmla="*/ 39450 h 2004389"/>
                  <a:gd name="connsiteX100" fmla="*/ 1164951 w 1190553"/>
                  <a:gd name="connsiteY100" fmla="*/ 727 h 2004389"/>
                  <a:gd name="connsiteX0" fmla="*/ 198032 w 1190553"/>
                  <a:gd name="connsiteY0" fmla="*/ 881147 h 2004389"/>
                  <a:gd name="connsiteX1" fmla="*/ 207446 w 1190553"/>
                  <a:gd name="connsiteY1" fmla="*/ 881898 h 2004389"/>
                  <a:gd name="connsiteX2" fmla="*/ 190217 w 1190553"/>
                  <a:gd name="connsiteY2" fmla="*/ 881825 h 2004389"/>
                  <a:gd name="connsiteX3" fmla="*/ 198032 w 1190553"/>
                  <a:gd name="connsiteY3" fmla="*/ 881147 h 2004389"/>
                  <a:gd name="connsiteX4" fmla="*/ 634993 w 1190553"/>
                  <a:gd name="connsiteY4" fmla="*/ 470786 h 2004389"/>
                  <a:gd name="connsiteX5" fmla="*/ 725026 w 1190553"/>
                  <a:gd name="connsiteY5" fmla="*/ 534250 h 2004389"/>
                  <a:gd name="connsiteX6" fmla="*/ 781095 w 1190553"/>
                  <a:gd name="connsiteY6" fmla="*/ 723564 h 2004389"/>
                  <a:gd name="connsiteX7" fmla="*/ 796190 w 1190553"/>
                  <a:gd name="connsiteY7" fmla="*/ 874155 h 2004389"/>
                  <a:gd name="connsiteX8" fmla="*/ 804992 w 1190553"/>
                  <a:gd name="connsiteY8" fmla="*/ 884441 h 2004389"/>
                  <a:gd name="connsiteX9" fmla="*/ 731445 w 1190553"/>
                  <a:gd name="connsiteY9" fmla="*/ 884128 h 2004389"/>
                  <a:gd name="connsiteX10" fmla="*/ 735950 w 1190553"/>
                  <a:gd name="connsiteY10" fmla="*/ 882184 h 2004389"/>
                  <a:gd name="connsiteX11" fmla="*/ 740543 w 1190553"/>
                  <a:gd name="connsiteY11" fmla="*/ 876283 h 2004389"/>
                  <a:gd name="connsiteX12" fmla="*/ 742705 w 1190553"/>
                  <a:gd name="connsiteY12" fmla="*/ 833369 h 2004389"/>
                  <a:gd name="connsiteX13" fmla="*/ 731896 w 1190553"/>
                  <a:gd name="connsiteY13" fmla="*/ 743247 h 2004389"/>
                  <a:gd name="connsiteX14" fmla="*/ 703791 w 1190553"/>
                  <a:gd name="connsiteY14" fmla="*/ 625232 h 2004389"/>
                  <a:gd name="connsiteX15" fmla="*/ 641095 w 1190553"/>
                  <a:gd name="connsiteY15" fmla="*/ 522236 h 2004389"/>
                  <a:gd name="connsiteX16" fmla="*/ 598126 w 1190553"/>
                  <a:gd name="connsiteY16" fmla="*/ 503997 h 2004389"/>
                  <a:gd name="connsiteX17" fmla="*/ 556779 w 1190553"/>
                  <a:gd name="connsiteY17" fmla="*/ 524382 h 2004389"/>
                  <a:gd name="connsiteX18" fmla="*/ 504893 w 1190553"/>
                  <a:gd name="connsiteY18" fmla="*/ 595191 h 2004389"/>
                  <a:gd name="connsiteX19" fmla="*/ 431388 w 1190553"/>
                  <a:gd name="connsiteY19" fmla="*/ 805474 h 2004389"/>
                  <a:gd name="connsiteX20" fmla="*/ 414547 w 1190553"/>
                  <a:gd name="connsiteY20" fmla="*/ 882779 h 2004389"/>
                  <a:gd name="connsiteX21" fmla="*/ 357941 w 1190553"/>
                  <a:gd name="connsiteY21" fmla="*/ 882538 h 2004389"/>
                  <a:gd name="connsiteX22" fmla="*/ 358961 w 1190553"/>
                  <a:gd name="connsiteY22" fmla="*/ 882223 h 2004389"/>
                  <a:gd name="connsiteX23" fmla="*/ 364891 w 1190553"/>
                  <a:gd name="connsiteY23" fmla="*/ 867701 h 2004389"/>
                  <a:gd name="connsiteX24" fmla="*/ 440368 w 1190553"/>
                  <a:gd name="connsiteY24" fmla="*/ 611696 h 2004389"/>
                  <a:gd name="connsiteX25" fmla="*/ 528785 w 1190553"/>
                  <a:gd name="connsiteY25" fmla="*/ 497677 h 2004389"/>
                  <a:gd name="connsiteX26" fmla="*/ 634993 w 1190553"/>
                  <a:gd name="connsiteY26" fmla="*/ 470786 h 2004389"/>
                  <a:gd name="connsiteX27" fmla="*/ 185902 w 1190553"/>
                  <a:gd name="connsiteY27" fmla="*/ 293304 h 2004389"/>
                  <a:gd name="connsiteX28" fmla="*/ 211780 w 1190553"/>
                  <a:gd name="connsiteY28" fmla="*/ 295455 h 2004389"/>
                  <a:gd name="connsiteX29" fmla="*/ 198841 w 1190553"/>
                  <a:gd name="connsiteY29" fmla="*/ 308363 h 2004389"/>
                  <a:gd name="connsiteX30" fmla="*/ 67295 w 1190553"/>
                  <a:gd name="connsiteY30" fmla="*/ 521342 h 2004389"/>
                  <a:gd name="connsiteX31" fmla="*/ 134146 w 1190553"/>
                  <a:gd name="connsiteY31" fmla="*/ 865550 h 2004389"/>
                  <a:gd name="connsiteX32" fmla="*/ 151288 w 1190553"/>
                  <a:gd name="connsiteY32" fmla="*/ 881659 h 2004389"/>
                  <a:gd name="connsiteX33" fmla="*/ 75961 w 1190553"/>
                  <a:gd name="connsiteY33" fmla="*/ 881339 h 2004389"/>
                  <a:gd name="connsiteX34" fmla="*/ 50043 w 1190553"/>
                  <a:gd name="connsiteY34" fmla="*/ 837583 h 2004389"/>
                  <a:gd name="connsiteX35" fmla="*/ 4756 w 1190553"/>
                  <a:gd name="connsiteY35" fmla="*/ 568670 h 2004389"/>
                  <a:gd name="connsiteX36" fmla="*/ 123364 w 1190553"/>
                  <a:gd name="connsiteY36" fmla="*/ 332027 h 2004389"/>
                  <a:gd name="connsiteX37" fmla="*/ 185902 w 1190553"/>
                  <a:gd name="connsiteY37" fmla="*/ 293304 h 2004389"/>
                  <a:gd name="connsiteX38" fmla="*/ 1062913 w 1190553"/>
                  <a:gd name="connsiteY38" fmla="*/ 286937 h 2004389"/>
                  <a:gd name="connsiteX39" fmla="*/ 1041434 w 1190553"/>
                  <a:gd name="connsiteY39" fmla="*/ 293486 h 2004389"/>
                  <a:gd name="connsiteX40" fmla="*/ 1032843 w 1190553"/>
                  <a:gd name="connsiteY40" fmla="*/ 317497 h 2004389"/>
                  <a:gd name="connsiteX41" fmla="*/ 1108016 w 1190553"/>
                  <a:gd name="connsiteY41" fmla="*/ 369884 h 2004389"/>
                  <a:gd name="connsiteX42" fmla="*/ 1125199 w 1190553"/>
                  <a:gd name="connsiteY42" fmla="*/ 358970 h 2004389"/>
                  <a:gd name="connsiteX43" fmla="*/ 1062913 w 1190553"/>
                  <a:gd name="connsiteY43" fmla="*/ 286937 h 2004389"/>
                  <a:gd name="connsiteX44" fmla="*/ 1164951 w 1190553"/>
                  <a:gd name="connsiteY44" fmla="*/ 727 h 2004389"/>
                  <a:gd name="connsiteX45" fmla="*/ 1188673 w 1190553"/>
                  <a:gd name="connsiteY45" fmla="*/ 63114 h 2004389"/>
                  <a:gd name="connsiteX46" fmla="*/ 1167108 w 1190553"/>
                  <a:gd name="connsiteY46" fmla="*/ 144864 h 2004389"/>
                  <a:gd name="connsiteX47" fmla="*/ 1139073 w 1190553"/>
                  <a:gd name="connsiteY47" fmla="*/ 243824 h 2004389"/>
                  <a:gd name="connsiteX48" fmla="*/ 1149856 w 1190553"/>
                  <a:gd name="connsiteY48" fmla="*/ 276093 h 2004389"/>
                  <a:gd name="connsiteX49" fmla="*/ 1160638 w 1190553"/>
                  <a:gd name="connsiteY49" fmla="*/ 383658 h 2004389"/>
                  <a:gd name="connsiteX50" fmla="*/ 1111039 w 1190553"/>
                  <a:gd name="connsiteY50" fmla="*/ 398718 h 2004389"/>
                  <a:gd name="connsiteX51" fmla="*/ 1095943 w 1190553"/>
                  <a:gd name="connsiteY51" fmla="*/ 409474 h 2004389"/>
                  <a:gd name="connsiteX52" fmla="*/ 1067909 w 1190553"/>
                  <a:gd name="connsiteY52" fmla="*/ 499829 h 2004389"/>
                  <a:gd name="connsiteX53" fmla="*/ 1059283 w 1190553"/>
                  <a:gd name="connsiteY53" fmla="*/ 547157 h 2004389"/>
                  <a:gd name="connsiteX54" fmla="*/ 988119 w 1190553"/>
                  <a:gd name="connsiteY54" fmla="*/ 805314 h 2004389"/>
                  <a:gd name="connsiteX55" fmla="*/ 966554 w 1190553"/>
                  <a:gd name="connsiteY55" fmla="*/ 884912 h 2004389"/>
                  <a:gd name="connsiteX56" fmla="*/ 970640 w 1190553"/>
                  <a:gd name="connsiteY56" fmla="*/ 884912 h 2004389"/>
                  <a:gd name="connsiteX57" fmla="*/ 886301 w 1190553"/>
                  <a:gd name="connsiteY57" fmla="*/ 1242008 h 2004389"/>
                  <a:gd name="connsiteX58" fmla="*/ 794138 w 1190553"/>
                  <a:gd name="connsiteY58" fmla="*/ 1632229 h 2004389"/>
                  <a:gd name="connsiteX59" fmla="*/ 794854 w 1190553"/>
                  <a:gd name="connsiteY59" fmla="*/ 1632586 h 2004389"/>
                  <a:gd name="connsiteX60" fmla="*/ 816009 w 1190553"/>
                  <a:gd name="connsiteY60" fmla="*/ 1654745 h 2004389"/>
                  <a:gd name="connsiteX61" fmla="*/ 825456 w 1190553"/>
                  <a:gd name="connsiteY61" fmla="*/ 1661986 h 2004389"/>
                  <a:gd name="connsiteX62" fmla="*/ 850675 w 1190553"/>
                  <a:gd name="connsiteY62" fmla="*/ 1710603 h 2004389"/>
                  <a:gd name="connsiteX63" fmla="*/ 799749 w 1190553"/>
                  <a:gd name="connsiteY63" fmla="*/ 1997069 h 2004389"/>
                  <a:gd name="connsiteX64" fmla="*/ 768156 w 1190553"/>
                  <a:gd name="connsiteY64" fmla="*/ 1999286 h 2004389"/>
                  <a:gd name="connsiteX65" fmla="*/ 696992 w 1190553"/>
                  <a:gd name="connsiteY65" fmla="*/ 1997135 h 2004389"/>
                  <a:gd name="connsiteX66" fmla="*/ 571915 w 1190553"/>
                  <a:gd name="connsiteY66" fmla="*/ 1999286 h 2004389"/>
                  <a:gd name="connsiteX67" fmla="*/ 539567 w 1190553"/>
                  <a:gd name="connsiteY67" fmla="*/ 1994983 h 2004389"/>
                  <a:gd name="connsiteX68" fmla="*/ 515846 w 1190553"/>
                  <a:gd name="connsiteY68" fmla="*/ 1994983 h 2004389"/>
                  <a:gd name="connsiteX69" fmla="*/ 479185 w 1190553"/>
                  <a:gd name="connsiteY69" fmla="*/ 1999286 h 2004389"/>
                  <a:gd name="connsiteX70" fmla="*/ 468403 w 1190553"/>
                  <a:gd name="connsiteY70" fmla="*/ 1984227 h 2004389"/>
                  <a:gd name="connsiteX71" fmla="*/ 524374 w 1190553"/>
                  <a:gd name="connsiteY71" fmla="*/ 1722944 h 2004389"/>
                  <a:gd name="connsiteX72" fmla="*/ 565445 w 1190553"/>
                  <a:gd name="connsiteY72" fmla="*/ 1644321 h 2004389"/>
                  <a:gd name="connsiteX73" fmla="*/ 564646 w 1190553"/>
                  <a:gd name="connsiteY73" fmla="*/ 1643819 h 2004389"/>
                  <a:gd name="connsiteX74" fmla="*/ 666269 w 1190553"/>
                  <a:gd name="connsiteY74" fmla="*/ 1597935 h 2004389"/>
                  <a:gd name="connsiteX75" fmla="*/ 698070 w 1190553"/>
                  <a:gd name="connsiteY75" fmla="*/ 1599973 h 2004389"/>
                  <a:gd name="connsiteX76" fmla="*/ 886849 w 1190553"/>
                  <a:gd name="connsiteY76" fmla="*/ 884789 h 2004389"/>
                  <a:gd name="connsiteX77" fmla="*/ 874073 w 1190553"/>
                  <a:gd name="connsiteY77" fmla="*/ 884735 h 2004389"/>
                  <a:gd name="connsiteX78" fmla="*/ 888920 w 1190553"/>
                  <a:gd name="connsiteY78" fmla="*/ 874155 h 2004389"/>
                  <a:gd name="connsiteX79" fmla="*/ 925580 w 1190553"/>
                  <a:gd name="connsiteY79" fmla="*/ 736472 h 2004389"/>
                  <a:gd name="connsiteX80" fmla="*/ 947145 w 1190553"/>
                  <a:gd name="connsiteY80" fmla="*/ 669782 h 2004389"/>
                  <a:gd name="connsiteX81" fmla="*/ 966554 w 1190553"/>
                  <a:gd name="connsiteY81" fmla="*/ 588032 h 2004389"/>
                  <a:gd name="connsiteX82" fmla="*/ 996745 w 1190553"/>
                  <a:gd name="connsiteY82" fmla="*/ 474013 h 2004389"/>
                  <a:gd name="connsiteX83" fmla="*/ 1020466 w 1190553"/>
                  <a:gd name="connsiteY83" fmla="*/ 387961 h 2004389"/>
                  <a:gd name="connsiteX84" fmla="*/ 983806 w 1190553"/>
                  <a:gd name="connsiteY84" fmla="*/ 357843 h 2004389"/>
                  <a:gd name="connsiteX85" fmla="*/ 888920 w 1190553"/>
                  <a:gd name="connsiteY85" fmla="*/ 381507 h 2004389"/>
                  <a:gd name="connsiteX86" fmla="*/ 774625 w 1190553"/>
                  <a:gd name="connsiteY86" fmla="*/ 400869 h 2004389"/>
                  <a:gd name="connsiteX87" fmla="*/ 379987 w 1190553"/>
                  <a:gd name="connsiteY87" fmla="*/ 407323 h 2004389"/>
                  <a:gd name="connsiteX88" fmla="*/ 196684 w 1190553"/>
                  <a:gd name="connsiteY88" fmla="*/ 390112 h 2004389"/>
                  <a:gd name="connsiteX89" fmla="*/ 179432 w 1190553"/>
                  <a:gd name="connsiteY89" fmla="*/ 377205 h 2004389"/>
                  <a:gd name="connsiteX90" fmla="*/ 190215 w 1190553"/>
                  <a:gd name="connsiteY90" fmla="*/ 357843 h 2004389"/>
                  <a:gd name="connsiteX91" fmla="*/ 229032 w 1190553"/>
                  <a:gd name="connsiteY91" fmla="*/ 351389 h 2004389"/>
                  <a:gd name="connsiteX92" fmla="*/ 295883 w 1190553"/>
                  <a:gd name="connsiteY92" fmla="*/ 357843 h 2004389"/>
                  <a:gd name="connsiteX93" fmla="*/ 731495 w 1190553"/>
                  <a:gd name="connsiteY93" fmla="*/ 364297 h 2004389"/>
                  <a:gd name="connsiteX94" fmla="*/ 957928 w 1190553"/>
                  <a:gd name="connsiteY94" fmla="*/ 323422 h 2004389"/>
                  <a:gd name="connsiteX95" fmla="*/ 970867 w 1190553"/>
                  <a:gd name="connsiteY95" fmla="*/ 314817 h 2004389"/>
                  <a:gd name="connsiteX96" fmla="*/ 1018310 w 1190553"/>
                  <a:gd name="connsiteY96" fmla="*/ 276093 h 2004389"/>
                  <a:gd name="connsiteX97" fmla="*/ 1063596 w 1190553"/>
                  <a:gd name="connsiteY97" fmla="*/ 222311 h 2004389"/>
                  <a:gd name="connsiteX98" fmla="*/ 1115352 w 1190553"/>
                  <a:gd name="connsiteY98" fmla="*/ 39450 h 2004389"/>
                  <a:gd name="connsiteX99" fmla="*/ 1164951 w 1190553"/>
                  <a:gd name="connsiteY99" fmla="*/ 727 h 2004389"/>
                  <a:gd name="connsiteX0" fmla="*/ 198032 w 1190553"/>
                  <a:gd name="connsiteY0" fmla="*/ 881147 h 2004389"/>
                  <a:gd name="connsiteX1" fmla="*/ 207446 w 1190553"/>
                  <a:gd name="connsiteY1" fmla="*/ 881898 h 2004389"/>
                  <a:gd name="connsiteX2" fmla="*/ 190217 w 1190553"/>
                  <a:gd name="connsiteY2" fmla="*/ 881825 h 2004389"/>
                  <a:gd name="connsiteX3" fmla="*/ 198032 w 1190553"/>
                  <a:gd name="connsiteY3" fmla="*/ 881147 h 2004389"/>
                  <a:gd name="connsiteX4" fmla="*/ 634993 w 1190553"/>
                  <a:gd name="connsiteY4" fmla="*/ 470786 h 2004389"/>
                  <a:gd name="connsiteX5" fmla="*/ 725026 w 1190553"/>
                  <a:gd name="connsiteY5" fmla="*/ 534250 h 2004389"/>
                  <a:gd name="connsiteX6" fmla="*/ 781095 w 1190553"/>
                  <a:gd name="connsiteY6" fmla="*/ 723564 h 2004389"/>
                  <a:gd name="connsiteX7" fmla="*/ 796190 w 1190553"/>
                  <a:gd name="connsiteY7" fmla="*/ 874155 h 2004389"/>
                  <a:gd name="connsiteX8" fmla="*/ 804992 w 1190553"/>
                  <a:gd name="connsiteY8" fmla="*/ 884441 h 2004389"/>
                  <a:gd name="connsiteX9" fmla="*/ 731445 w 1190553"/>
                  <a:gd name="connsiteY9" fmla="*/ 884128 h 2004389"/>
                  <a:gd name="connsiteX10" fmla="*/ 735950 w 1190553"/>
                  <a:gd name="connsiteY10" fmla="*/ 882184 h 2004389"/>
                  <a:gd name="connsiteX11" fmla="*/ 740543 w 1190553"/>
                  <a:gd name="connsiteY11" fmla="*/ 876283 h 2004389"/>
                  <a:gd name="connsiteX12" fmla="*/ 742705 w 1190553"/>
                  <a:gd name="connsiteY12" fmla="*/ 833369 h 2004389"/>
                  <a:gd name="connsiteX13" fmla="*/ 731896 w 1190553"/>
                  <a:gd name="connsiteY13" fmla="*/ 743247 h 2004389"/>
                  <a:gd name="connsiteX14" fmla="*/ 703791 w 1190553"/>
                  <a:gd name="connsiteY14" fmla="*/ 625232 h 2004389"/>
                  <a:gd name="connsiteX15" fmla="*/ 641095 w 1190553"/>
                  <a:gd name="connsiteY15" fmla="*/ 522236 h 2004389"/>
                  <a:gd name="connsiteX16" fmla="*/ 598126 w 1190553"/>
                  <a:gd name="connsiteY16" fmla="*/ 503997 h 2004389"/>
                  <a:gd name="connsiteX17" fmla="*/ 556779 w 1190553"/>
                  <a:gd name="connsiteY17" fmla="*/ 524382 h 2004389"/>
                  <a:gd name="connsiteX18" fmla="*/ 504893 w 1190553"/>
                  <a:gd name="connsiteY18" fmla="*/ 595191 h 2004389"/>
                  <a:gd name="connsiteX19" fmla="*/ 431388 w 1190553"/>
                  <a:gd name="connsiteY19" fmla="*/ 805474 h 2004389"/>
                  <a:gd name="connsiteX20" fmla="*/ 414547 w 1190553"/>
                  <a:gd name="connsiteY20" fmla="*/ 882779 h 2004389"/>
                  <a:gd name="connsiteX21" fmla="*/ 357941 w 1190553"/>
                  <a:gd name="connsiteY21" fmla="*/ 882538 h 2004389"/>
                  <a:gd name="connsiteX22" fmla="*/ 358961 w 1190553"/>
                  <a:gd name="connsiteY22" fmla="*/ 882223 h 2004389"/>
                  <a:gd name="connsiteX23" fmla="*/ 364891 w 1190553"/>
                  <a:gd name="connsiteY23" fmla="*/ 867701 h 2004389"/>
                  <a:gd name="connsiteX24" fmla="*/ 440368 w 1190553"/>
                  <a:gd name="connsiteY24" fmla="*/ 611696 h 2004389"/>
                  <a:gd name="connsiteX25" fmla="*/ 528785 w 1190553"/>
                  <a:gd name="connsiteY25" fmla="*/ 497677 h 2004389"/>
                  <a:gd name="connsiteX26" fmla="*/ 634993 w 1190553"/>
                  <a:gd name="connsiteY26" fmla="*/ 470786 h 2004389"/>
                  <a:gd name="connsiteX27" fmla="*/ 185902 w 1190553"/>
                  <a:gd name="connsiteY27" fmla="*/ 293304 h 2004389"/>
                  <a:gd name="connsiteX28" fmla="*/ 211780 w 1190553"/>
                  <a:gd name="connsiteY28" fmla="*/ 295455 h 2004389"/>
                  <a:gd name="connsiteX29" fmla="*/ 198841 w 1190553"/>
                  <a:gd name="connsiteY29" fmla="*/ 308363 h 2004389"/>
                  <a:gd name="connsiteX30" fmla="*/ 67295 w 1190553"/>
                  <a:gd name="connsiteY30" fmla="*/ 521342 h 2004389"/>
                  <a:gd name="connsiteX31" fmla="*/ 134146 w 1190553"/>
                  <a:gd name="connsiteY31" fmla="*/ 865550 h 2004389"/>
                  <a:gd name="connsiteX32" fmla="*/ 151288 w 1190553"/>
                  <a:gd name="connsiteY32" fmla="*/ 881659 h 2004389"/>
                  <a:gd name="connsiteX33" fmla="*/ 75961 w 1190553"/>
                  <a:gd name="connsiteY33" fmla="*/ 881339 h 2004389"/>
                  <a:gd name="connsiteX34" fmla="*/ 50043 w 1190553"/>
                  <a:gd name="connsiteY34" fmla="*/ 837583 h 2004389"/>
                  <a:gd name="connsiteX35" fmla="*/ 4756 w 1190553"/>
                  <a:gd name="connsiteY35" fmla="*/ 568670 h 2004389"/>
                  <a:gd name="connsiteX36" fmla="*/ 123364 w 1190553"/>
                  <a:gd name="connsiteY36" fmla="*/ 332027 h 2004389"/>
                  <a:gd name="connsiteX37" fmla="*/ 185902 w 1190553"/>
                  <a:gd name="connsiteY37" fmla="*/ 293304 h 2004389"/>
                  <a:gd name="connsiteX38" fmla="*/ 1062913 w 1190553"/>
                  <a:gd name="connsiteY38" fmla="*/ 286937 h 2004389"/>
                  <a:gd name="connsiteX39" fmla="*/ 1041434 w 1190553"/>
                  <a:gd name="connsiteY39" fmla="*/ 293486 h 2004389"/>
                  <a:gd name="connsiteX40" fmla="*/ 1032843 w 1190553"/>
                  <a:gd name="connsiteY40" fmla="*/ 317497 h 2004389"/>
                  <a:gd name="connsiteX41" fmla="*/ 1108016 w 1190553"/>
                  <a:gd name="connsiteY41" fmla="*/ 369884 h 2004389"/>
                  <a:gd name="connsiteX42" fmla="*/ 1125199 w 1190553"/>
                  <a:gd name="connsiteY42" fmla="*/ 358970 h 2004389"/>
                  <a:gd name="connsiteX43" fmla="*/ 1062913 w 1190553"/>
                  <a:gd name="connsiteY43" fmla="*/ 286937 h 2004389"/>
                  <a:gd name="connsiteX44" fmla="*/ 1164951 w 1190553"/>
                  <a:gd name="connsiteY44" fmla="*/ 727 h 2004389"/>
                  <a:gd name="connsiteX45" fmla="*/ 1188673 w 1190553"/>
                  <a:gd name="connsiteY45" fmla="*/ 63114 h 2004389"/>
                  <a:gd name="connsiteX46" fmla="*/ 1167108 w 1190553"/>
                  <a:gd name="connsiteY46" fmla="*/ 144864 h 2004389"/>
                  <a:gd name="connsiteX47" fmla="*/ 1139073 w 1190553"/>
                  <a:gd name="connsiteY47" fmla="*/ 243824 h 2004389"/>
                  <a:gd name="connsiteX48" fmla="*/ 1149856 w 1190553"/>
                  <a:gd name="connsiteY48" fmla="*/ 276093 h 2004389"/>
                  <a:gd name="connsiteX49" fmla="*/ 1160638 w 1190553"/>
                  <a:gd name="connsiteY49" fmla="*/ 383658 h 2004389"/>
                  <a:gd name="connsiteX50" fmla="*/ 1111039 w 1190553"/>
                  <a:gd name="connsiteY50" fmla="*/ 398718 h 2004389"/>
                  <a:gd name="connsiteX51" fmla="*/ 1095943 w 1190553"/>
                  <a:gd name="connsiteY51" fmla="*/ 409474 h 2004389"/>
                  <a:gd name="connsiteX52" fmla="*/ 1067909 w 1190553"/>
                  <a:gd name="connsiteY52" fmla="*/ 499829 h 2004389"/>
                  <a:gd name="connsiteX53" fmla="*/ 1059283 w 1190553"/>
                  <a:gd name="connsiteY53" fmla="*/ 547157 h 2004389"/>
                  <a:gd name="connsiteX54" fmla="*/ 988119 w 1190553"/>
                  <a:gd name="connsiteY54" fmla="*/ 805314 h 2004389"/>
                  <a:gd name="connsiteX55" fmla="*/ 966554 w 1190553"/>
                  <a:gd name="connsiteY55" fmla="*/ 884912 h 2004389"/>
                  <a:gd name="connsiteX56" fmla="*/ 970640 w 1190553"/>
                  <a:gd name="connsiteY56" fmla="*/ 884912 h 2004389"/>
                  <a:gd name="connsiteX57" fmla="*/ 886301 w 1190553"/>
                  <a:gd name="connsiteY57" fmla="*/ 1242008 h 2004389"/>
                  <a:gd name="connsiteX58" fmla="*/ 794138 w 1190553"/>
                  <a:gd name="connsiteY58" fmla="*/ 1632229 h 2004389"/>
                  <a:gd name="connsiteX59" fmla="*/ 794854 w 1190553"/>
                  <a:gd name="connsiteY59" fmla="*/ 1632586 h 2004389"/>
                  <a:gd name="connsiteX60" fmla="*/ 816009 w 1190553"/>
                  <a:gd name="connsiteY60" fmla="*/ 1654745 h 2004389"/>
                  <a:gd name="connsiteX61" fmla="*/ 825456 w 1190553"/>
                  <a:gd name="connsiteY61" fmla="*/ 1661986 h 2004389"/>
                  <a:gd name="connsiteX62" fmla="*/ 850675 w 1190553"/>
                  <a:gd name="connsiteY62" fmla="*/ 1710603 h 2004389"/>
                  <a:gd name="connsiteX63" fmla="*/ 799749 w 1190553"/>
                  <a:gd name="connsiteY63" fmla="*/ 1997069 h 2004389"/>
                  <a:gd name="connsiteX64" fmla="*/ 768156 w 1190553"/>
                  <a:gd name="connsiteY64" fmla="*/ 1999286 h 2004389"/>
                  <a:gd name="connsiteX65" fmla="*/ 696992 w 1190553"/>
                  <a:gd name="connsiteY65" fmla="*/ 1997135 h 2004389"/>
                  <a:gd name="connsiteX66" fmla="*/ 571915 w 1190553"/>
                  <a:gd name="connsiteY66" fmla="*/ 1999286 h 2004389"/>
                  <a:gd name="connsiteX67" fmla="*/ 539567 w 1190553"/>
                  <a:gd name="connsiteY67" fmla="*/ 1994983 h 2004389"/>
                  <a:gd name="connsiteX68" fmla="*/ 515846 w 1190553"/>
                  <a:gd name="connsiteY68" fmla="*/ 1994983 h 2004389"/>
                  <a:gd name="connsiteX69" fmla="*/ 479185 w 1190553"/>
                  <a:gd name="connsiteY69" fmla="*/ 1999286 h 2004389"/>
                  <a:gd name="connsiteX70" fmla="*/ 468403 w 1190553"/>
                  <a:gd name="connsiteY70" fmla="*/ 1984227 h 2004389"/>
                  <a:gd name="connsiteX71" fmla="*/ 524374 w 1190553"/>
                  <a:gd name="connsiteY71" fmla="*/ 1722944 h 2004389"/>
                  <a:gd name="connsiteX72" fmla="*/ 565445 w 1190553"/>
                  <a:gd name="connsiteY72" fmla="*/ 1644321 h 2004389"/>
                  <a:gd name="connsiteX73" fmla="*/ 564646 w 1190553"/>
                  <a:gd name="connsiteY73" fmla="*/ 1643819 h 2004389"/>
                  <a:gd name="connsiteX74" fmla="*/ 666269 w 1190553"/>
                  <a:gd name="connsiteY74" fmla="*/ 1597935 h 2004389"/>
                  <a:gd name="connsiteX75" fmla="*/ 698070 w 1190553"/>
                  <a:gd name="connsiteY75" fmla="*/ 1599973 h 2004389"/>
                  <a:gd name="connsiteX76" fmla="*/ 886849 w 1190553"/>
                  <a:gd name="connsiteY76" fmla="*/ 884789 h 2004389"/>
                  <a:gd name="connsiteX77" fmla="*/ 874073 w 1190553"/>
                  <a:gd name="connsiteY77" fmla="*/ 884735 h 2004389"/>
                  <a:gd name="connsiteX78" fmla="*/ 925580 w 1190553"/>
                  <a:gd name="connsiteY78" fmla="*/ 736472 h 2004389"/>
                  <a:gd name="connsiteX79" fmla="*/ 947145 w 1190553"/>
                  <a:gd name="connsiteY79" fmla="*/ 669782 h 2004389"/>
                  <a:gd name="connsiteX80" fmla="*/ 966554 w 1190553"/>
                  <a:gd name="connsiteY80" fmla="*/ 588032 h 2004389"/>
                  <a:gd name="connsiteX81" fmla="*/ 996745 w 1190553"/>
                  <a:gd name="connsiteY81" fmla="*/ 474013 h 2004389"/>
                  <a:gd name="connsiteX82" fmla="*/ 1020466 w 1190553"/>
                  <a:gd name="connsiteY82" fmla="*/ 387961 h 2004389"/>
                  <a:gd name="connsiteX83" fmla="*/ 983806 w 1190553"/>
                  <a:gd name="connsiteY83" fmla="*/ 357843 h 2004389"/>
                  <a:gd name="connsiteX84" fmla="*/ 888920 w 1190553"/>
                  <a:gd name="connsiteY84" fmla="*/ 381507 h 2004389"/>
                  <a:gd name="connsiteX85" fmla="*/ 774625 w 1190553"/>
                  <a:gd name="connsiteY85" fmla="*/ 400869 h 2004389"/>
                  <a:gd name="connsiteX86" fmla="*/ 379987 w 1190553"/>
                  <a:gd name="connsiteY86" fmla="*/ 407323 h 2004389"/>
                  <a:gd name="connsiteX87" fmla="*/ 196684 w 1190553"/>
                  <a:gd name="connsiteY87" fmla="*/ 390112 h 2004389"/>
                  <a:gd name="connsiteX88" fmla="*/ 179432 w 1190553"/>
                  <a:gd name="connsiteY88" fmla="*/ 377205 h 2004389"/>
                  <a:gd name="connsiteX89" fmla="*/ 190215 w 1190553"/>
                  <a:gd name="connsiteY89" fmla="*/ 357843 h 2004389"/>
                  <a:gd name="connsiteX90" fmla="*/ 229032 w 1190553"/>
                  <a:gd name="connsiteY90" fmla="*/ 351389 h 2004389"/>
                  <a:gd name="connsiteX91" fmla="*/ 295883 w 1190553"/>
                  <a:gd name="connsiteY91" fmla="*/ 357843 h 2004389"/>
                  <a:gd name="connsiteX92" fmla="*/ 731495 w 1190553"/>
                  <a:gd name="connsiteY92" fmla="*/ 364297 h 2004389"/>
                  <a:gd name="connsiteX93" fmla="*/ 957928 w 1190553"/>
                  <a:gd name="connsiteY93" fmla="*/ 323422 h 2004389"/>
                  <a:gd name="connsiteX94" fmla="*/ 970867 w 1190553"/>
                  <a:gd name="connsiteY94" fmla="*/ 314817 h 2004389"/>
                  <a:gd name="connsiteX95" fmla="*/ 1018310 w 1190553"/>
                  <a:gd name="connsiteY95" fmla="*/ 276093 h 2004389"/>
                  <a:gd name="connsiteX96" fmla="*/ 1063596 w 1190553"/>
                  <a:gd name="connsiteY96" fmla="*/ 222311 h 2004389"/>
                  <a:gd name="connsiteX97" fmla="*/ 1115352 w 1190553"/>
                  <a:gd name="connsiteY97" fmla="*/ 39450 h 2004389"/>
                  <a:gd name="connsiteX98" fmla="*/ 1164951 w 1190553"/>
                  <a:gd name="connsiteY98" fmla="*/ 727 h 2004389"/>
                  <a:gd name="connsiteX0" fmla="*/ 198032 w 1190553"/>
                  <a:gd name="connsiteY0" fmla="*/ 881147 h 2004389"/>
                  <a:gd name="connsiteX1" fmla="*/ 207446 w 1190553"/>
                  <a:gd name="connsiteY1" fmla="*/ 881898 h 2004389"/>
                  <a:gd name="connsiteX2" fmla="*/ 190217 w 1190553"/>
                  <a:gd name="connsiteY2" fmla="*/ 881825 h 2004389"/>
                  <a:gd name="connsiteX3" fmla="*/ 198032 w 1190553"/>
                  <a:gd name="connsiteY3" fmla="*/ 881147 h 2004389"/>
                  <a:gd name="connsiteX4" fmla="*/ 634993 w 1190553"/>
                  <a:gd name="connsiteY4" fmla="*/ 470786 h 2004389"/>
                  <a:gd name="connsiteX5" fmla="*/ 725026 w 1190553"/>
                  <a:gd name="connsiteY5" fmla="*/ 534250 h 2004389"/>
                  <a:gd name="connsiteX6" fmla="*/ 781095 w 1190553"/>
                  <a:gd name="connsiteY6" fmla="*/ 723564 h 2004389"/>
                  <a:gd name="connsiteX7" fmla="*/ 796190 w 1190553"/>
                  <a:gd name="connsiteY7" fmla="*/ 874155 h 2004389"/>
                  <a:gd name="connsiteX8" fmla="*/ 804992 w 1190553"/>
                  <a:gd name="connsiteY8" fmla="*/ 884441 h 2004389"/>
                  <a:gd name="connsiteX9" fmla="*/ 731445 w 1190553"/>
                  <a:gd name="connsiteY9" fmla="*/ 884128 h 2004389"/>
                  <a:gd name="connsiteX10" fmla="*/ 735950 w 1190553"/>
                  <a:gd name="connsiteY10" fmla="*/ 882184 h 2004389"/>
                  <a:gd name="connsiteX11" fmla="*/ 740543 w 1190553"/>
                  <a:gd name="connsiteY11" fmla="*/ 876283 h 2004389"/>
                  <a:gd name="connsiteX12" fmla="*/ 742705 w 1190553"/>
                  <a:gd name="connsiteY12" fmla="*/ 833369 h 2004389"/>
                  <a:gd name="connsiteX13" fmla="*/ 731896 w 1190553"/>
                  <a:gd name="connsiteY13" fmla="*/ 743247 h 2004389"/>
                  <a:gd name="connsiteX14" fmla="*/ 703791 w 1190553"/>
                  <a:gd name="connsiteY14" fmla="*/ 625232 h 2004389"/>
                  <a:gd name="connsiteX15" fmla="*/ 641095 w 1190553"/>
                  <a:gd name="connsiteY15" fmla="*/ 522236 h 2004389"/>
                  <a:gd name="connsiteX16" fmla="*/ 598126 w 1190553"/>
                  <a:gd name="connsiteY16" fmla="*/ 503997 h 2004389"/>
                  <a:gd name="connsiteX17" fmla="*/ 556779 w 1190553"/>
                  <a:gd name="connsiteY17" fmla="*/ 524382 h 2004389"/>
                  <a:gd name="connsiteX18" fmla="*/ 504893 w 1190553"/>
                  <a:gd name="connsiteY18" fmla="*/ 595191 h 2004389"/>
                  <a:gd name="connsiteX19" fmla="*/ 431388 w 1190553"/>
                  <a:gd name="connsiteY19" fmla="*/ 805474 h 2004389"/>
                  <a:gd name="connsiteX20" fmla="*/ 414547 w 1190553"/>
                  <a:gd name="connsiteY20" fmla="*/ 882779 h 2004389"/>
                  <a:gd name="connsiteX21" fmla="*/ 357941 w 1190553"/>
                  <a:gd name="connsiteY21" fmla="*/ 882538 h 2004389"/>
                  <a:gd name="connsiteX22" fmla="*/ 358961 w 1190553"/>
                  <a:gd name="connsiteY22" fmla="*/ 882223 h 2004389"/>
                  <a:gd name="connsiteX23" fmla="*/ 364891 w 1190553"/>
                  <a:gd name="connsiteY23" fmla="*/ 867701 h 2004389"/>
                  <a:gd name="connsiteX24" fmla="*/ 440368 w 1190553"/>
                  <a:gd name="connsiteY24" fmla="*/ 611696 h 2004389"/>
                  <a:gd name="connsiteX25" fmla="*/ 528785 w 1190553"/>
                  <a:gd name="connsiteY25" fmla="*/ 497677 h 2004389"/>
                  <a:gd name="connsiteX26" fmla="*/ 634993 w 1190553"/>
                  <a:gd name="connsiteY26" fmla="*/ 470786 h 2004389"/>
                  <a:gd name="connsiteX27" fmla="*/ 185902 w 1190553"/>
                  <a:gd name="connsiteY27" fmla="*/ 293304 h 2004389"/>
                  <a:gd name="connsiteX28" fmla="*/ 211780 w 1190553"/>
                  <a:gd name="connsiteY28" fmla="*/ 295455 h 2004389"/>
                  <a:gd name="connsiteX29" fmla="*/ 198841 w 1190553"/>
                  <a:gd name="connsiteY29" fmla="*/ 308363 h 2004389"/>
                  <a:gd name="connsiteX30" fmla="*/ 67295 w 1190553"/>
                  <a:gd name="connsiteY30" fmla="*/ 521342 h 2004389"/>
                  <a:gd name="connsiteX31" fmla="*/ 134146 w 1190553"/>
                  <a:gd name="connsiteY31" fmla="*/ 865550 h 2004389"/>
                  <a:gd name="connsiteX32" fmla="*/ 151288 w 1190553"/>
                  <a:gd name="connsiteY32" fmla="*/ 881659 h 2004389"/>
                  <a:gd name="connsiteX33" fmla="*/ 75961 w 1190553"/>
                  <a:gd name="connsiteY33" fmla="*/ 881339 h 2004389"/>
                  <a:gd name="connsiteX34" fmla="*/ 50043 w 1190553"/>
                  <a:gd name="connsiteY34" fmla="*/ 837583 h 2004389"/>
                  <a:gd name="connsiteX35" fmla="*/ 4756 w 1190553"/>
                  <a:gd name="connsiteY35" fmla="*/ 568670 h 2004389"/>
                  <a:gd name="connsiteX36" fmla="*/ 123364 w 1190553"/>
                  <a:gd name="connsiteY36" fmla="*/ 332027 h 2004389"/>
                  <a:gd name="connsiteX37" fmla="*/ 185902 w 1190553"/>
                  <a:gd name="connsiteY37" fmla="*/ 293304 h 2004389"/>
                  <a:gd name="connsiteX38" fmla="*/ 1062913 w 1190553"/>
                  <a:gd name="connsiteY38" fmla="*/ 286937 h 2004389"/>
                  <a:gd name="connsiteX39" fmla="*/ 1041434 w 1190553"/>
                  <a:gd name="connsiteY39" fmla="*/ 293486 h 2004389"/>
                  <a:gd name="connsiteX40" fmla="*/ 1032843 w 1190553"/>
                  <a:gd name="connsiteY40" fmla="*/ 317497 h 2004389"/>
                  <a:gd name="connsiteX41" fmla="*/ 1108016 w 1190553"/>
                  <a:gd name="connsiteY41" fmla="*/ 369884 h 2004389"/>
                  <a:gd name="connsiteX42" fmla="*/ 1125199 w 1190553"/>
                  <a:gd name="connsiteY42" fmla="*/ 358970 h 2004389"/>
                  <a:gd name="connsiteX43" fmla="*/ 1062913 w 1190553"/>
                  <a:gd name="connsiteY43" fmla="*/ 286937 h 2004389"/>
                  <a:gd name="connsiteX44" fmla="*/ 1164951 w 1190553"/>
                  <a:gd name="connsiteY44" fmla="*/ 727 h 2004389"/>
                  <a:gd name="connsiteX45" fmla="*/ 1188673 w 1190553"/>
                  <a:gd name="connsiteY45" fmla="*/ 63114 h 2004389"/>
                  <a:gd name="connsiteX46" fmla="*/ 1167108 w 1190553"/>
                  <a:gd name="connsiteY46" fmla="*/ 144864 h 2004389"/>
                  <a:gd name="connsiteX47" fmla="*/ 1139073 w 1190553"/>
                  <a:gd name="connsiteY47" fmla="*/ 243824 h 2004389"/>
                  <a:gd name="connsiteX48" fmla="*/ 1149856 w 1190553"/>
                  <a:gd name="connsiteY48" fmla="*/ 276093 h 2004389"/>
                  <a:gd name="connsiteX49" fmla="*/ 1160638 w 1190553"/>
                  <a:gd name="connsiteY49" fmla="*/ 383658 h 2004389"/>
                  <a:gd name="connsiteX50" fmla="*/ 1111039 w 1190553"/>
                  <a:gd name="connsiteY50" fmla="*/ 398718 h 2004389"/>
                  <a:gd name="connsiteX51" fmla="*/ 1095943 w 1190553"/>
                  <a:gd name="connsiteY51" fmla="*/ 409474 h 2004389"/>
                  <a:gd name="connsiteX52" fmla="*/ 1067909 w 1190553"/>
                  <a:gd name="connsiteY52" fmla="*/ 499829 h 2004389"/>
                  <a:gd name="connsiteX53" fmla="*/ 1059283 w 1190553"/>
                  <a:gd name="connsiteY53" fmla="*/ 547157 h 2004389"/>
                  <a:gd name="connsiteX54" fmla="*/ 988119 w 1190553"/>
                  <a:gd name="connsiteY54" fmla="*/ 805314 h 2004389"/>
                  <a:gd name="connsiteX55" fmla="*/ 966554 w 1190553"/>
                  <a:gd name="connsiteY55" fmla="*/ 884912 h 2004389"/>
                  <a:gd name="connsiteX56" fmla="*/ 970640 w 1190553"/>
                  <a:gd name="connsiteY56" fmla="*/ 884912 h 2004389"/>
                  <a:gd name="connsiteX57" fmla="*/ 886301 w 1190553"/>
                  <a:gd name="connsiteY57" fmla="*/ 1242008 h 2004389"/>
                  <a:gd name="connsiteX58" fmla="*/ 794138 w 1190553"/>
                  <a:gd name="connsiteY58" fmla="*/ 1632229 h 2004389"/>
                  <a:gd name="connsiteX59" fmla="*/ 794854 w 1190553"/>
                  <a:gd name="connsiteY59" fmla="*/ 1632586 h 2004389"/>
                  <a:gd name="connsiteX60" fmla="*/ 816009 w 1190553"/>
                  <a:gd name="connsiteY60" fmla="*/ 1654745 h 2004389"/>
                  <a:gd name="connsiteX61" fmla="*/ 825456 w 1190553"/>
                  <a:gd name="connsiteY61" fmla="*/ 1661986 h 2004389"/>
                  <a:gd name="connsiteX62" fmla="*/ 850675 w 1190553"/>
                  <a:gd name="connsiteY62" fmla="*/ 1710603 h 2004389"/>
                  <a:gd name="connsiteX63" fmla="*/ 799749 w 1190553"/>
                  <a:gd name="connsiteY63" fmla="*/ 1997069 h 2004389"/>
                  <a:gd name="connsiteX64" fmla="*/ 768156 w 1190553"/>
                  <a:gd name="connsiteY64" fmla="*/ 1999286 h 2004389"/>
                  <a:gd name="connsiteX65" fmla="*/ 696992 w 1190553"/>
                  <a:gd name="connsiteY65" fmla="*/ 1997135 h 2004389"/>
                  <a:gd name="connsiteX66" fmla="*/ 571915 w 1190553"/>
                  <a:gd name="connsiteY66" fmla="*/ 1999286 h 2004389"/>
                  <a:gd name="connsiteX67" fmla="*/ 539567 w 1190553"/>
                  <a:gd name="connsiteY67" fmla="*/ 1994983 h 2004389"/>
                  <a:gd name="connsiteX68" fmla="*/ 515846 w 1190553"/>
                  <a:gd name="connsiteY68" fmla="*/ 1994983 h 2004389"/>
                  <a:gd name="connsiteX69" fmla="*/ 479185 w 1190553"/>
                  <a:gd name="connsiteY69" fmla="*/ 1999286 h 2004389"/>
                  <a:gd name="connsiteX70" fmla="*/ 468403 w 1190553"/>
                  <a:gd name="connsiteY70" fmla="*/ 1984227 h 2004389"/>
                  <a:gd name="connsiteX71" fmla="*/ 524374 w 1190553"/>
                  <a:gd name="connsiteY71" fmla="*/ 1722944 h 2004389"/>
                  <a:gd name="connsiteX72" fmla="*/ 565445 w 1190553"/>
                  <a:gd name="connsiteY72" fmla="*/ 1644321 h 2004389"/>
                  <a:gd name="connsiteX73" fmla="*/ 564646 w 1190553"/>
                  <a:gd name="connsiteY73" fmla="*/ 1643819 h 2004389"/>
                  <a:gd name="connsiteX74" fmla="*/ 666269 w 1190553"/>
                  <a:gd name="connsiteY74" fmla="*/ 1597935 h 2004389"/>
                  <a:gd name="connsiteX75" fmla="*/ 698070 w 1190553"/>
                  <a:gd name="connsiteY75" fmla="*/ 1599973 h 2004389"/>
                  <a:gd name="connsiteX76" fmla="*/ 874073 w 1190553"/>
                  <a:gd name="connsiteY76" fmla="*/ 884735 h 2004389"/>
                  <a:gd name="connsiteX77" fmla="*/ 925580 w 1190553"/>
                  <a:gd name="connsiteY77" fmla="*/ 736472 h 2004389"/>
                  <a:gd name="connsiteX78" fmla="*/ 947145 w 1190553"/>
                  <a:gd name="connsiteY78" fmla="*/ 669782 h 2004389"/>
                  <a:gd name="connsiteX79" fmla="*/ 966554 w 1190553"/>
                  <a:gd name="connsiteY79" fmla="*/ 588032 h 2004389"/>
                  <a:gd name="connsiteX80" fmla="*/ 996745 w 1190553"/>
                  <a:gd name="connsiteY80" fmla="*/ 474013 h 2004389"/>
                  <a:gd name="connsiteX81" fmla="*/ 1020466 w 1190553"/>
                  <a:gd name="connsiteY81" fmla="*/ 387961 h 2004389"/>
                  <a:gd name="connsiteX82" fmla="*/ 983806 w 1190553"/>
                  <a:gd name="connsiteY82" fmla="*/ 357843 h 2004389"/>
                  <a:gd name="connsiteX83" fmla="*/ 888920 w 1190553"/>
                  <a:gd name="connsiteY83" fmla="*/ 381507 h 2004389"/>
                  <a:gd name="connsiteX84" fmla="*/ 774625 w 1190553"/>
                  <a:gd name="connsiteY84" fmla="*/ 400869 h 2004389"/>
                  <a:gd name="connsiteX85" fmla="*/ 379987 w 1190553"/>
                  <a:gd name="connsiteY85" fmla="*/ 407323 h 2004389"/>
                  <a:gd name="connsiteX86" fmla="*/ 196684 w 1190553"/>
                  <a:gd name="connsiteY86" fmla="*/ 390112 h 2004389"/>
                  <a:gd name="connsiteX87" fmla="*/ 179432 w 1190553"/>
                  <a:gd name="connsiteY87" fmla="*/ 377205 h 2004389"/>
                  <a:gd name="connsiteX88" fmla="*/ 190215 w 1190553"/>
                  <a:gd name="connsiteY88" fmla="*/ 357843 h 2004389"/>
                  <a:gd name="connsiteX89" fmla="*/ 229032 w 1190553"/>
                  <a:gd name="connsiteY89" fmla="*/ 351389 h 2004389"/>
                  <a:gd name="connsiteX90" fmla="*/ 295883 w 1190553"/>
                  <a:gd name="connsiteY90" fmla="*/ 357843 h 2004389"/>
                  <a:gd name="connsiteX91" fmla="*/ 731495 w 1190553"/>
                  <a:gd name="connsiteY91" fmla="*/ 364297 h 2004389"/>
                  <a:gd name="connsiteX92" fmla="*/ 957928 w 1190553"/>
                  <a:gd name="connsiteY92" fmla="*/ 323422 h 2004389"/>
                  <a:gd name="connsiteX93" fmla="*/ 970867 w 1190553"/>
                  <a:gd name="connsiteY93" fmla="*/ 314817 h 2004389"/>
                  <a:gd name="connsiteX94" fmla="*/ 1018310 w 1190553"/>
                  <a:gd name="connsiteY94" fmla="*/ 276093 h 2004389"/>
                  <a:gd name="connsiteX95" fmla="*/ 1063596 w 1190553"/>
                  <a:gd name="connsiteY95" fmla="*/ 222311 h 2004389"/>
                  <a:gd name="connsiteX96" fmla="*/ 1115352 w 1190553"/>
                  <a:gd name="connsiteY96" fmla="*/ 39450 h 2004389"/>
                  <a:gd name="connsiteX97" fmla="*/ 1164951 w 1190553"/>
                  <a:gd name="connsiteY97" fmla="*/ 727 h 2004389"/>
                  <a:gd name="connsiteX0" fmla="*/ 198032 w 1190553"/>
                  <a:gd name="connsiteY0" fmla="*/ 881147 h 2004389"/>
                  <a:gd name="connsiteX1" fmla="*/ 207446 w 1190553"/>
                  <a:gd name="connsiteY1" fmla="*/ 881898 h 2004389"/>
                  <a:gd name="connsiteX2" fmla="*/ 190217 w 1190553"/>
                  <a:gd name="connsiteY2" fmla="*/ 881825 h 2004389"/>
                  <a:gd name="connsiteX3" fmla="*/ 198032 w 1190553"/>
                  <a:gd name="connsiteY3" fmla="*/ 881147 h 2004389"/>
                  <a:gd name="connsiteX4" fmla="*/ 634993 w 1190553"/>
                  <a:gd name="connsiteY4" fmla="*/ 470786 h 2004389"/>
                  <a:gd name="connsiteX5" fmla="*/ 725026 w 1190553"/>
                  <a:gd name="connsiteY5" fmla="*/ 534250 h 2004389"/>
                  <a:gd name="connsiteX6" fmla="*/ 781095 w 1190553"/>
                  <a:gd name="connsiteY6" fmla="*/ 723564 h 2004389"/>
                  <a:gd name="connsiteX7" fmla="*/ 796190 w 1190553"/>
                  <a:gd name="connsiteY7" fmla="*/ 874155 h 2004389"/>
                  <a:gd name="connsiteX8" fmla="*/ 804992 w 1190553"/>
                  <a:gd name="connsiteY8" fmla="*/ 884441 h 2004389"/>
                  <a:gd name="connsiteX9" fmla="*/ 731445 w 1190553"/>
                  <a:gd name="connsiteY9" fmla="*/ 884128 h 2004389"/>
                  <a:gd name="connsiteX10" fmla="*/ 735950 w 1190553"/>
                  <a:gd name="connsiteY10" fmla="*/ 882184 h 2004389"/>
                  <a:gd name="connsiteX11" fmla="*/ 740543 w 1190553"/>
                  <a:gd name="connsiteY11" fmla="*/ 876283 h 2004389"/>
                  <a:gd name="connsiteX12" fmla="*/ 742705 w 1190553"/>
                  <a:gd name="connsiteY12" fmla="*/ 833369 h 2004389"/>
                  <a:gd name="connsiteX13" fmla="*/ 731896 w 1190553"/>
                  <a:gd name="connsiteY13" fmla="*/ 743247 h 2004389"/>
                  <a:gd name="connsiteX14" fmla="*/ 703791 w 1190553"/>
                  <a:gd name="connsiteY14" fmla="*/ 625232 h 2004389"/>
                  <a:gd name="connsiteX15" fmla="*/ 641095 w 1190553"/>
                  <a:gd name="connsiteY15" fmla="*/ 522236 h 2004389"/>
                  <a:gd name="connsiteX16" fmla="*/ 598126 w 1190553"/>
                  <a:gd name="connsiteY16" fmla="*/ 503997 h 2004389"/>
                  <a:gd name="connsiteX17" fmla="*/ 556779 w 1190553"/>
                  <a:gd name="connsiteY17" fmla="*/ 524382 h 2004389"/>
                  <a:gd name="connsiteX18" fmla="*/ 504893 w 1190553"/>
                  <a:gd name="connsiteY18" fmla="*/ 595191 h 2004389"/>
                  <a:gd name="connsiteX19" fmla="*/ 431388 w 1190553"/>
                  <a:gd name="connsiteY19" fmla="*/ 805474 h 2004389"/>
                  <a:gd name="connsiteX20" fmla="*/ 414547 w 1190553"/>
                  <a:gd name="connsiteY20" fmla="*/ 882779 h 2004389"/>
                  <a:gd name="connsiteX21" fmla="*/ 357941 w 1190553"/>
                  <a:gd name="connsiteY21" fmla="*/ 882538 h 2004389"/>
                  <a:gd name="connsiteX22" fmla="*/ 358961 w 1190553"/>
                  <a:gd name="connsiteY22" fmla="*/ 882223 h 2004389"/>
                  <a:gd name="connsiteX23" fmla="*/ 364891 w 1190553"/>
                  <a:gd name="connsiteY23" fmla="*/ 867701 h 2004389"/>
                  <a:gd name="connsiteX24" fmla="*/ 440368 w 1190553"/>
                  <a:gd name="connsiteY24" fmla="*/ 611696 h 2004389"/>
                  <a:gd name="connsiteX25" fmla="*/ 528785 w 1190553"/>
                  <a:gd name="connsiteY25" fmla="*/ 497677 h 2004389"/>
                  <a:gd name="connsiteX26" fmla="*/ 634993 w 1190553"/>
                  <a:gd name="connsiteY26" fmla="*/ 470786 h 2004389"/>
                  <a:gd name="connsiteX27" fmla="*/ 185902 w 1190553"/>
                  <a:gd name="connsiteY27" fmla="*/ 293304 h 2004389"/>
                  <a:gd name="connsiteX28" fmla="*/ 211780 w 1190553"/>
                  <a:gd name="connsiteY28" fmla="*/ 295455 h 2004389"/>
                  <a:gd name="connsiteX29" fmla="*/ 198841 w 1190553"/>
                  <a:gd name="connsiteY29" fmla="*/ 308363 h 2004389"/>
                  <a:gd name="connsiteX30" fmla="*/ 67295 w 1190553"/>
                  <a:gd name="connsiteY30" fmla="*/ 521342 h 2004389"/>
                  <a:gd name="connsiteX31" fmla="*/ 134146 w 1190553"/>
                  <a:gd name="connsiteY31" fmla="*/ 865550 h 2004389"/>
                  <a:gd name="connsiteX32" fmla="*/ 151288 w 1190553"/>
                  <a:gd name="connsiteY32" fmla="*/ 881659 h 2004389"/>
                  <a:gd name="connsiteX33" fmla="*/ 75961 w 1190553"/>
                  <a:gd name="connsiteY33" fmla="*/ 881339 h 2004389"/>
                  <a:gd name="connsiteX34" fmla="*/ 50043 w 1190553"/>
                  <a:gd name="connsiteY34" fmla="*/ 837583 h 2004389"/>
                  <a:gd name="connsiteX35" fmla="*/ 4756 w 1190553"/>
                  <a:gd name="connsiteY35" fmla="*/ 568670 h 2004389"/>
                  <a:gd name="connsiteX36" fmla="*/ 123364 w 1190553"/>
                  <a:gd name="connsiteY36" fmla="*/ 332027 h 2004389"/>
                  <a:gd name="connsiteX37" fmla="*/ 185902 w 1190553"/>
                  <a:gd name="connsiteY37" fmla="*/ 293304 h 2004389"/>
                  <a:gd name="connsiteX38" fmla="*/ 1062913 w 1190553"/>
                  <a:gd name="connsiteY38" fmla="*/ 286937 h 2004389"/>
                  <a:gd name="connsiteX39" fmla="*/ 1041434 w 1190553"/>
                  <a:gd name="connsiteY39" fmla="*/ 293486 h 2004389"/>
                  <a:gd name="connsiteX40" fmla="*/ 1032843 w 1190553"/>
                  <a:gd name="connsiteY40" fmla="*/ 317497 h 2004389"/>
                  <a:gd name="connsiteX41" fmla="*/ 1108016 w 1190553"/>
                  <a:gd name="connsiteY41" fmla="*/ 369884 h 2004389"/>
                  <a:gd name="connsiteX42" fmla="*/ 1125199 w 1190553"/>
                  <a:gd name="connsiteY42" fmla="*/ 358970 h 2004389"/>
                  <a:gd name="connsiteX43" fmla="*/ 1062913 w 1190553"/>
                  <a:gd name="connsiteY43" fmla="*/ 286937 h 2004389"/>
                  <a:gd name="connsiteX44" fmla="*/ 1164951 w 1190553"/>
                  <a:gd name="connsiteY44" fmla="*/ 727 h 2004389"/>
                  <a:gd name="connsiteX45" fmla="*/ 1188673 w 1190553"/>
                  <a:gd name="connsiteY45" fmla="*/ 63114 h 2004389"/>
                  <a:gd name="connsiteX46" fmla="*/ 1167108 w 1190553"/>
                  <a:gd name="connsiteY46" fmla="*/ 144864 h 2004389"/>
                  <a:gd name="connsiteX47" fmla="*/ 1139073 w 1190553"/>
                  <a:gd name="connsiteY47" fmla="*/ 243824 h 2004389"/>
                  <a:gd name="connsiteX48" fmla="*/ 1149856 w 1190553"/>
                  <a:gd name="connsiteY48" fmla="*/ 276093 h 2004389"/>
                  <a:gd name="connsiteX49" fmla="*/ 1160638 w 1190553"/>
                  <a:gd name="connsiteY49" fmla="*/ 383658 h 2004389"/>
                  <a:gd name="connsiteX50" fmla="*/ 1111039 w 1190553"/>
                  <a:gd name="connsiteY50" fmla="*/ 398718 h 2004389"/>
                  <a:gd name="connsiteX51" fmla="*/ 1095943 w 1190553"/>
                  <a:gd name="connsiteY51" fmla="*/ 409474 h 2004389"/>
                  <a:gd name="connsiteX52" fmla="*/ 1067909 w 1190553"/>
                  <a:gd name="connsiteY52" fmla="*/ 499829 h 2004389"/>
                  <a:gd name="connsiteX53" fmla="*/ 1059283 w 1190553"/>
                  <a:gd name="connsiteY53" fmla="*/ 547157 h 2004389"/>
                  <a:gd name="connsiteX54" fmla="*/ 988119 w 1190553"/>
                  <a:gd name="connsiteY54" fmla="*/ 805314 h 2004389"/>
                  <a:gd name="connsiteX55" fmla="*/ 966554 w 1190553"/>
                  <a:gd name="connsiteY55" fmla="*/ 884912 h 2004389"/>
                  <a:gd name="connsiteX56" fmla="*/ 970640 w 1190553"/>
                  <a:gd name="connsiteY56" fmla="*/ 884912 h 2004389"/>
                  <a:gd name="connsiteX57" fmla="*/ 886301 w 1190553"/>
                  <a:gd name="connsiteY57" fmla="*/ 1242008 h 2004389"/>
                  <a:gd name="connsiteX58" fmla="*/ 794138 w 1190553"/>
                  <a:gd name="connsiteY58" fmla="*/ 1632229 h 2004389"/>
                  <a:gd name="connsiteX59" fmla="*/ 794854 w 1190553"/>
                  <a:gd name="connsiteY59" fmla="*/ 1632586 h 2004389"/>
                  <a:gd name="connsiteX60" fmla="*/ 816009 w 1190553"/>
                  <a:gd name="connsiteY60" fmla="*/ 1654745 h 2004389"/>
                  <a:gd name="connsiteX61" fmla="*/ 825456 w 1190553"/>
                  <a:gd name="connsiteY61" fmla="*/ 1661986 h 2004389"/>
                  <a:gd name="connsiteX62" fmla="*/ 850675 w 1190553"/>
                  <a:gd name="connsiteY62" fmla="*/ 1710603 h 2004389"/>
                  <a:gd name="connsiteX63" fmla="*/ 799749 w 1190553"/>
                  <a:gd name="connsiteY63" fmla="*/ 1997069 h 2004389"/>
                  <a:gd name="connsiteX64" fmla="*/ 768156 w 1190553"/>
                  <a:gd name="connsiteY64" fmla="*/ 1999286 h 2004389"/>
                  <a:gd name="connsiteX65" fmla="*/ 696992 w 1190553"/>
                  <a:gd name="connsiteY65" fmla="*/ 1997135 h 2004389"/>
                  <a:gd name="connsiteX66" fmla="*/ 571915 w 1190553"/>
                  <a:gd name="connsiteY66" fmla="*/ 1999286 h 2004389"/>
                  <a:gd name="connsiteX67" fmla="*/ 539567 w 1190553"/>
                  <a:gd name="connsiteY67" fmla="*/ 1994983 h 2004389"/>
                  <a:gd name="connsiteX68" fmla="*/ 515846 w 1190553"/>
                  <a:gd name="connsiteY68" fmla="*/ 1994983 h 2004389"/>
                  <a:gd name="connsiteX69" fmla="*/ 479185 w 1190553"/>
                  <a:gd name="connsiteY69" fmla="*/ 1999286 h 2004389"/>
                  <a:gd name="connsiteX70" fmla="*/ 468403 w 1190553"/>
                  <a:gd name="connsiteY70" fmla="*/ 1984227 h 2004389"/>
                  <a:gd name="connsiteX71" fmla="*/ 524374 w 1190553"/>
                  <a:gd name="connsiteY71" fmla="*/ 1722944 h 2004389"/>
                  <a:gd name="connsiteX72" fmla="*/ 565445 w 1190553"/>
                  <a:gd name="connsiteY72" fmla="*/ 1644321 h 2004389"/>
                  <a:gd name="connsiteX73" fmla="*/ 564646 w 1190553"/>
                  <a:gd name="connsiteY73" fmla="*/ 1643819 h 2004389"/>
                  <a:gd name="connsiteX74" fmla="*/ 666269 w 1190553"/>
                  <a:gd name="connsiteY74" fmla="*/ 1597935 h 2004389"/>
                  <a:gd name="connsiteX75" fmla="*/ 698070 w 1190553"/>
                  <a:gd name="connsiteY75" fmla="*/ 1599973 h 2004389"/>
                  <a:gd name="connsiteX76" fmla="*/ 925580 w 1190553"/>
                  <a:gd name="connsiteY76" fmla="*/ 736472 h 2004389"/>
                  <a:gd name="connsiteX77" fmla="*/ 947145 w 1190553"/>
                  <a:gd name="connsiteY77" fmla="*/ 669782 h 2004389"/>
                  <a:gd name="connsiteX78" fmla="*/ 966554 w 1190553"/>
                  <a:gd name="connsiteY78" fmla="*/ 588032 h 2004389"/>
                  <a:gd name="connsiteX79" fmla="*/ 996745 w 1190553"/>
                  <a:gd name="connsiteY79" fmla="*/ 474013 h 2004389"/>
                  <a:gd name="connsiteX80" fmla="*/ 1020466 w 1190553"/>
                  <a:gd name="connsiteY80" fmla="*/ 387961 h 2004389"/>
                  <a:gd name="connsiteX81" fmla="*/ 983806 w 1190553"/>
                  <a:gd name="connsiteY81" fmla="*/ 357843 h 2004389"/>
                  <a:gd name="connsiteX82" fmla="*/ 888920 w 1190553"/>
                  <a:gd name="connsiteY82" fmla="*/ 381507 h 2004389"/>
                  <a:gd name="connsiteX83" fmla="*/ 774625 w 1190553"/>
                  <a:gd name="connsiteY83" fmla="*/ 400869 h 2004389"/>
                  <a:gd name="connsiteX84" fmla="*/ 379987 w 1190553"/>
                  <a:gd name="connsiteY84" fmla="*/ 407323 h 2004389"/>
                  <a:gd name="connsiteX85" fmla="*/ 196684 w 1190553"/>
                  <a:gd name="connsiteY85" fmla="*/ 390112 h 2004389"/>
                  <a:gd name="connsiteX86" fmla="*/ 179432 w 1190553"/>
                  <a:gd name="connsiteY86" fmla="*/ 377205 h 2004389"/>
                  <a:gd name="connsiteX87" fmla="*/ 190215 w 1190553"/>
                  <a:gd name="connsiteY87" fmla="*/ 357843 h 2004389"/>
                  <a:gd name="connsiteX88" fmla="*/ 229032 w 1190553"/>
                  <a:gd name="connsiteY88" fmla="*/ 351389 h 2004389"/>
                  <a:gd name="connsiteX89" fmla="*/ 295883 w 1190553"/>
                  <a:gd name="connsiteY89" fmla="*/ 357843 h 2004389"/>
                  <a:gd name="connsiteX90" fmla="*/ 731495 w 1190553"/>
                  <a:gd name="connsiteY90" fmla="*/ 364297 h 2004389"/>
                  <a:gd name="connsiteX91" fmla="*/ 957928 w 1190553"/>
                  <a:gd name="connsiteY91" fmla="*/ 323422 h 2004389"/>
                  <a:gd name="connsiteX92" fmla="*/ 970867 w 1190553"/>
                  <a:gd name="connsiteY92" fmla="*/ 314817 h 2004389"/>
                  <a:gd name="connsiteX93" fmla="*/ 1018310 w 1190553"/>
                  <a:gd name="connsiteY93" fmla="*/ 276093 h 2004389"/>
                  <a:gd name="connsiteX94" fmla="*/ 1063596 w 1190553"/>
                  <a:gd name="connsiteY94" fmla="*/ 222311 h 2004389"/>
                  <a:gd name="connsiteX95" fmla="*/ 1115352 w 1190553"/>
                  <a:gd name="connsiteY95" fmla="*/ 39450 h 2004389"/>
                  <a:gd name="connsiteX96" fmla="*/ 1164951 w 1190553"/>
                  <a:gd name="connsiteY96" fmla="*/ 727 h 2004389"/>
                  <a:gd name="connsiteX0" fmla="*/ 198032 w 1190553"/>
                  <a:gd name="connsiteY0" fmla="*/ 881147 h 2004389"/>
                  <a:gd name="connsiteX1" fmla="*/ 207446 w 1190553"/>
                  <a:gd name="connsiteY1" fmla="*/ 881898 h 2004389"/>
                  <a:gd name="connsiteX2" fmla="*/ 190217 w 1190553"/>
                  <a:gd name="connsiteY2" fmla="*/ 881825 h 2004389"/>
                  <a:gd name="connsiteX3" fmla="*/ 198032 w 1190553"/>
                  <a:gd name="connsiteY3" fmla="*/ 881147 h 2004389"/>
                  <a:gd name="connsiteX4" fmla="*/ 634993 w 1190553"/>
                  <a:gd name="connsiteY4" fmla="*/ 470786 h 2004389"/>
                  <a:gd name="connsiteX5" fmla="*/ 725026 w 1190553"/>
                  <a:gd name="connsiteY5" fmla="*/ 534250 h 2004389"/>
                  <a:gd name="connsiteX6" fmla="*/ 781095 w 1190553"/>
                  <a:gd name="connsiteY6" fmla="*/ 723564 h 2004389"/>
                  <a:gd name="connsiteX7" fmla="*/ 796190 w 1190553"/>
                  <a:gd name="connsiteY7" fmla="*/ 874155 h 2004389"/>
                  <a:gd name="connsiteX8" fmla="*/ 804992 w 1190553"/>
                  <a:gd name="connsiteY8" fmla="*/ 884441 h 2004389"/>
                  <a:gd name="connsiteX9" fmla="*/ 731445 w 1190553"/>
                  <a:gd name="connsiteY9" fmla="*/ 884128 h 2004389"/>
                  <a:gd name="connsiteX10" fmla="*/ 735950 w 1190553"/>
                  <a:gd name="connsiteY10" fmla="*/ 882184 h 2004389"/>
                  <a:gd name="connsiteX11" fmla="*/ 740543 w 1190553"/>
                  <a:gd name="connsiteY11" fmla="*/ 876283 h 2004389"/>
                  <a:gd name="connsiteX12" fmla="*/ 742705 w 1190553"/>
                  <a:gd name="connsiteY12" fmla="*/ 833369 h 2004389"/>
                  <a:gd name="connsiteX13" fmla="*/ 731896 w 1190553"/>
                  <a:gd name="connsiteY13" fmla="*/ 743247 h 2004389"/>
                  <a:gd name="connsiteX14" fmla="*/ 703791 w 1190553"/>
                  <a:gd name="connsiteY14" fmla="*/ 625232 h 2004389"/>
                  <a:gd name="connsiteX15" fmla="*/ 641095 w 1190553"/>
                  <a:gd name="connsiteY15" fmla="*/ 522236 h 2004389"/>
                  <a:gd name="connsiteX16" fmla="*/ 598126 w 1190553"/>
                  <a:gd name="connsiteY16" fmla="*/ 503997 h 2004389"/>
                  <a:gd name="connsiteX17" fmla="*/ 556779 w 1190553"/>
                  <a:gd name="connsiteY17" fmla="*/ 524382 h 2004389"/>
                  <a:gd name="connsiteX18" fmla="*/ 504893 w 1190553"/>
                  <a:gd name="connsiteY18" fmla="*/ 595191 h 2004389"/>
                  <a:gd name="connsiteX19" fmla="*/ 431388 w 1190553"/>
                  <a:gd name="connsiteY19" fmla="*/ 805474 h 2004389"/>
                  <a:gd name="connsiteX20" fmla="*/ 414547 w 1190553"/>
                  <a:gd name="connsiteY20" fmla="*/ 882779 h 2004389"/>
                  <a:gd name="connsiteX21" fmla="*/ 357941 w 1190553"/>
                  <a:gd name="connsiteY21" fmla="*/ 882538 h 2004389"/>
                  <a:gd name="connsiteX22" fmla="*/ 358961 w 1190553"/>
                  <a:gd name="connsiteY22" fmla="*/ 882223 h 2004389"/>
                  <a:gd name="connsiteX23" fmla="*/ 364891 w 1190553"/>
                  <a:gd name="connsiteY23" fmla="*/ 867701 h 2004389"/>
                  <a:gd name="connsiteX24" fmla="*/ 440368 w 1190553"/>
                  <a:gd name="connsiteY24" fmla="*/ 611696 h 2004389"/>
                  <a:gd name="connsiteX25" fmla="*/ 528785 w 1190553"/>
                  <a:gd name="connsiteY25" fmla="*/ 497677 h 2004389"/>
                  <a:gd name="connsiteX26" fmla="*/ 634993 w 1190553"/>
                  <a:gd name="connsiteY26" fmla="*/ 470786 h 2004389"/>
                  <a:gd name="connsiteX27" fmla="*/ 185902 w 1190553"/>
                  <a:gd name="connsiteY27" fmla="*/ 293304 h 2004389"/>
                  <a:gd name="connsiteX28" fmla="*/ 211780 w 1190553"/>
                  <a:gd name="connsiteY28" fmla="*/ 295455 h 2004389"/>
                  <a:gd name="connsiteX29" fmla="*/ 198841 w 1190553"/>
                  <a:gd name="connsiteY29" fmla="*/ 308363 h 2004389"/>
                  <a:gd name="connsiteX30" fmla="*/ 67295 w 1190553"/>
                  <a:gd name="connsiteY30" fmla="*/ 521342 h 2004389"/>
                  <a:gd name="connsiteX31" fmla="*/ 134146 w 1190553"/>
                  <a:gd name="connsiteY31" fmla="*/ 865550 h 2004389"/>
                  <a:gd name="connsiteX32" fmla="*/ 151288 w 1190553"/>
                  <a:gd name="connsiteY32" fmla="*/ 881659 h 2004389"/>
                  <a:gd name="connsiteX33" fmla="*/ 75961 w 1190553"/>
                  <a:gd name="connsiteY33" fmla="*/ 881339 h 2004389"/>
                  <a:gd name="connsiteX34" fmla="*/ 50043 w 1190553"/>
                  <a:gd name="connsiteY34" fmla="*/ 837583 h 2004389"/>
                  <a:gd name="connsiteX35" fmla="*/ 4756 w 1190553"/>
                  <a:gd name="connsiteY35" fmla="*/ 568670 h 2004389"/>
                  <a:gd name="connsiteX36" fmla="*/ 123364 w 1190553"/>
                  <a:gd name="connsiteY36" fmla="*/ 332027 h 2004389"/>
                  <a:gd name="connsiteX37" fmla="*/ 185902 w 1190553"/>
                  <a:gd name="connsiteY37" fmla="*/ 293304 h 2004389"/>
                  <a:gd name="connsiteX38" fmla="*/ 1062913 w 1190553"/>
                  <a:gd name="connsiteY38" fmla="*/ 286937 h 2004389"/>
                  <a:gd name="connsiteX39" fmla="*/ 1041434 w 1190553"/>
                  <a:gd name="connsiteY39" fmla="*/ 293486 h 2004389"/>
                  <a:gd name="connsiteX40" fmla="*/ 1032843 w 1190553"/>
                  <a:gd name="connsiteY40" fmla="*/ 317497 h 2004389"/>
                  <a:gd name="connsiteX41" fmla="*/ 1108016 w 1190553"/>
                  <a:gd name="connsiteY41" fmla="*/ 369884 h 2004389"/>
                  <a:gd name="connsiteX42" fmla="*/ 1125199 w 1190553"/>
                  <a:gd name="connsiteY42" fmla="*/ 358970 h 2004389"/>
                  <a:gd name="connsiteX43" fmla="*/ 1062913 w 1190553"/>
                  <a:gd name="connsiteY43" fmla="*/ 286937 h 2004389"/>
                  <a:gd name="connsiteX44" fmla="*/ 1164951 w 1190553"/>
                  <a:gd name="connsiteY44" fmla="*/ 727 h 2004389"/>
                  <a:gd name="connsiteX45" fmla="*/ 1188673 w 1190553"/>
                  <a:gd name="connsiteY45" fmla="*/ 63114 h 2004389"/>
                  <a:gd name="connsiteX46" fmla="*/ 1167108 w 1190553"/>
                  <a:gd name="connsiteY46" fmla="*/ 144864 h 2004389"/>
                  <a:gd name="connsiteX47" fmla="*/ 1139073 w 1190553"/>
                  <a:gd name="connsiteY47" fmla="*/ 243824 h 2004389"/>
                  <a:gd name="connsiteX48" fmla="*/ 1149856 w 1190553"/>
                  <a:gd name="connsiteY48" fmla="*/ 276093 h 2004389"/>
                  <a:gd name="connsiteX49" fmla="*/ 1160638 w 1190553"/>
                  <a:gd name="connsiteY49" fmla="*/ 383658 h 2004389"/>
                  <a:gd name="connsiteX50" fmla="*/ 1111039 w 1190553"/>
                  <a:gd name="connsiteY50" fmla="*/ 398718 h 2004389"/>
                  <a:gd name="connsiteX51" fmla="*/ 1095943 w 1190553"/>
                  <a:gd name="connsiteY51" fmla="*/ 409474 h 2004389"/>
                  <a:gd name="connsiteX52" fmla="*/ 1067909 w 1190553"/>
                  <a:gd name="connsiteY52" fmla="*/ 499829 h 2004389"/>
                  <a:gd name="connsiteX53" fmla="*/ 1059283 w 1190553"/>
                  <a:gd name="connsiteY53" fmla="*/ 547157 h 2004389"/>
                  <a:gd name="connsiteX54" fmla="*/ 988119 w 1190553"/>
                  <a:gd name="connsiteY54" fmla="*/ 805314 h 2004389"/>
                  <a:gd name="connsiteX55" fmla="*/ 966554 w 1190553"/>
                  <a:gd name="connsiteY55" fmla="*/ 884912 h 2004389"/>
                  <a:gd name="connsiteX56" fmla="*/ 886301 w 1190553"/>
                  <a:gd name="connsiteY56" fmla="*/ 1242008 h 2004389"/>
                  <a:gd name="connsiteX57" fmla="*/ 794138 w 1190553"/>
                  <a:gd name="connsiteY57" fmla="*/ 1632229 h 2004389"/>
                  <a:gd name="connsiteX58" fmla="*/ 794854 w 1190553"/>
                  <a:gd name="connsiteY58" fmla="*/ 1632586 h 2004389"/>
                  <a:gd name="connsiteX59" fmla="*/ 816009 w 1190553"/>
                  <a:gd name="connsiteY59" fmla="*/ 1654745 h 2004389"/>
                  <a:gd name="connsiteX60" fmla="*/ 825456 w 1190553"/>
                  <a:gd name="connsiteY60" fmla="*/ 1661986 h 2004389"/>
                  <a:gd name="connsiteX61" fmla="*/ 850675 w 1190553"/>
                  <a:gd name="connsiteY61" fmla="*/ 1710603 h 2004389"/>
                  <a:gd name="connsiteX62" fmla="*/ 799749 w 1190553"/>
                  <a:gd name="connsiteY62" fmla="*/ 1997069 h 2004389"/>
                  <a:gd name="connsiteX63" fmla="*/ 768156 w 1190553"/>
                  <a:gd name="connsiteY63" fmla="*/ 1999286 h 2004389"/>
                  <a:gd name="connsiteX64" fmla="*/ 696992 w 1190553"/>
                  <a:gd name="connsiteY64" fmla="*/ 1997135 h 2004389"/>
                  <a:gd name="connsiteX65" fmla="*/ 571915 w 1190553"/>
                  <a:gd name="connsiteY65" fmla="*/ 1999286 h 2004389"/>
                  <a:gd name="connsiteX66" fmla="*/ 539567 w 1190553"/>
                  <a:gd name="connsiteY66" fmla="*/ 1994983 h 2004389"/>
                  <a:gd name="connsiteX67" fmla="*/ 515846 w 1190553"/>
                  <a:gd name="connsiteY67" fmla="*/ 1994983 h 2004389"/>
                  <a:gd name="connsiteX68" fmla="*/ 479185 w 1190553"/>
                  <a:gd name="connsiteY68" fmla="*/ 1999286 h 2004389"/>
                  <a:gd name="connsiteX69" fmla="*/ 468403 w 1190553"/>
                  <a:gd name="connsiteY69" fmla="*/ 1984227 h 2004389"/>
                  <a:gd name="connsiteX70" fmla="*/ 524374 w 1190553"/>
                  <a:gd name="connsiteY70" fmla="*/ 1722944 h 2004389"/>
                  <a:gd name="connsiteX71" fmla="*/ 565445 w 1190553"/>
                  <a:gd name="connsiteY71" fmla="*/ 1644321 h 2004389"/>
                  <a:gd name="connsiteX72" fmla="*/ 564646 w 1190553"/>
                  <a:gd name="connsiteY72" fmla="*/ 1643819 h 2004389"/>
                  <a:gd name="connsiteX73" fmla="*/ 666269 w 1190553"/>
                  <a:gd name="connsiteY73" fmla="*/ 1597935 h 2004389"/>
                  <a:gd name="connsiteX74" fmla="*/ 698070 w 1190553"/>
                  <a:gd name="connsiteY74" fmla="*/ 1599973 h 2004389"/>
                  <a:gd name="connsiteX75" fmla="*/ 925580 w 1190553"/>
                  <a:gd name="connsiteY75" fmla="*/ 736472 h 2004389"/>
                  <a:gd name="connsiteX76" fmla="*/ 947145 w 1190553"/>
                  <a:gd name="connsiteY76" fmla="*/ 669782 h 2004389"/>
                  <a:gd name="connsiteX77" fmla="*/ 966554 w 1190553"/>
                  <a:gd name="connsiteY77" fmla="*/ 588032 h 2004389"/>
                  <a:gd name="connsiteX78" fmla="*/ 996745 w 1190553"/>
                  <a:gd name="connsiteY78" fmla="*/ 474013 h 2004389"/>
                  <a:gd name="connsiteX79" fmla="*/ 1020466 w 1190553"/>
                  <a:gd name="connsiteY79" fmla="*/ 387961 h 2004389"/>
                  <a:gd name="connsiteX80" fmla="*/ 983806 w 1190553"/>
                  <a:gd name="connsiteY80" fmla="*/ 357843 h 2004389"/>
                  <a:gd name="connsiteX81" fmla="*/ 888920 w 1190553"/>
                  <a:gd name="connsiteY81" fmla="*/ 381507 h 2004389"/>
                  <a:gd name="connsiteX82" fmla="*/ 774625 w 1190553"/>
                  <a:gd name="connsiteY82" fmla="*/ 400869 h 2004389"/>
                  <a:gd name="connsiteX83" fmla="*/ 379987 w 1190553"/>
                  <a:gd name="connsiteY83" fmla="*/ 407323 h 2004389"/>
                  <a:gd name="connsiteX84" fmla="*/ 196684 w 1190553"/>
                  <a:gd name="connsiteY84" fmla="*/ 390112 h 2004389"/>
                  <a:gd name="connsiteX85" fmla="*/ 179432 w 1190553"/>
                  <a:gd name="connsiteY85" fmla="*/ 377205 h 2004389"/>
                  <a:gd name="connsiteX86" fmla="*/ 190215 w 1190553"/>
                  <a:gd name="connsiteY86" fmla="*/ 357843 h 2004389"/>
                  <a:gd name="connsiteX87" fmla="*/ 229032 w 1190553"/>
                  <a:gd name="connsiteY87" fmla="*/ 351389 h 2004389"/>
                  <a:gd name="connsiteX88" fmla="*/ 295883 w 1190553"/>
                  <a:gd name="connsiteY88" fmla="*/ 357843 h 2004389"/>
                  <a:gd name="connsiteX89" fmla="*/ 731495 w 1190553"/>
                  <a:gd name="connsiteY89" fmla="*/ 364297 h 2004389"/>
                  <a:gd name="connsiteX90" fmla="*/ 957928 w 1190553"/>
                  <a:gd name="connsiteY90" fmla="*/ 323422 h 2004389"/>
                  <a:gd name="connsiteX91" fmla="*/ 970867 w 1190553"/>
                  <a:gd name="connsiteY91" fmla="*/ 314817 h 2004389"/>
                  <a:gd name="connsiteX92" fmla="*/ 1018310 w 1190553"/>
                  <a:gd name="connsiteY92" fmla="*/ 276093 h 2004389"/>
                  <a:gd name="connsiteX93" fmla="*/ 1063596 w 1190553"/>
                  <a:gd name="connsiteY93" fmla="*/ 222311 h 2004389"/>
                  <a:gd name="connsiteX94" fmla="*/ 1115352 w 1190553"/>
                  <a:gd name="connsiteY94" fmla="*/ 39450 h 2004389"/>
                  <a:gd name="connsiteX95" fmla="*/ 1164951 w 1190553"/>
                  <a:gd name="connsiteY95" fmla="*/ 727 h 2004389"/>
                  <a:gd name="connsiteX0" fmla="*/ 198032 w 1190553"/>
                  <a:gd name="connsiteY0" fmla="*/ 881147 h 2004389"/>
                  <a:gd name="connsiteX1" fmla="*/ 207446 w 1190553"/>
                  <a:gd name="connsiteY1" fmla="*/ 881898 h 2004389"/>
                  <a:gd name="connsiteX2" fmla="*/ 190217 w 1190553"/>
                  <a:gd name="connsiteY2" fmla="*/ 881825 h 2004389"/>
                  <a:gd name="connsiteX3" fmla="*/ 198032 w 1190553"/>
                  <a:gd name="connsiteY3" fmla="*/ 881147 h 2004389"/>
                  <a:gd name="connsiteX4" fmla="*/ 634993 w 1190553"/>
                  <a:gd name="connsiteY4" fmla="*/ 470786 h 2004389"/>
                  <a:gd name="connsiteX5" fmla="*/ 725026 w 1190553"/>
                  <a:gd name="connsiteY5" fmla="*/ 534250 h 2004389"/>
                  <a:gd name="connsiteX6" fmla="*/ 781095 w 1190553"/>
                  <a:gd name="connsiteY6" fmla="*/ 723564 h 2004389"/>
                  <a:gd name="connsiteX7" fmla="*/ 796190 w 1190553"/>
                  <a:gd name="connsiteY7" fmla="*/ 874155 h 2004389"/>
                  <a:gd name="connsiteX8" fmla="*/ 804992 w 1190553"/>
                  <a:gd name="connsiteY8" fmla="*/ 884441 h 2004389"/>
                  <a:gd name="connsiteX9" fmla="*/ 731445 w 1190553"/>
                  <a:gd name="connsiteY9" fmla="*/ 884128 h 2004389"/>
                  <a:gd name="connsiteX10" fmla="*/ 735950 w 1190553"/>
                  <a:gd name="connsiteY10" fmla="*/ 882184 h 2004389"/>
                  <a:gd name="connsiteX11" fmla="*/ 740543 w 1190553"/>
                  <a:gd name="connsiteY11" fmla="*/ 876283 h 2004389"/>
                  <a:gd name="connsiteX12" fmla="*/ 742705 w 1190553"/>
                  <a:gd name="connsiteY12" fmla="*/ 833369 h 2004389"/>
                  <a:gd name="connsiteX13" fmla="*/ 731896 w 1190553"/>
                  <a:gd name="connsiteY13" fmla="*/ 743247 h 2004389"/>
                  <a:gd name="connsiteX14" fmla="*/ 703791 w 1190553"/>
                  <a:gd name="connsiteY14" fmla="*/ 625232 h 2004389"/>
                  <a:gd name="connsiteX15" fmla="*/ 641095 w 1190553"/>
                  <a:gd name="connsiteY15" fmla="*/ 522236 h 2004389"/>
                  <a:gd name="connsiteX16" fmla="*/ 598126 w 1190553"/>
                  <a:gd name="connsiteY16" fmla="*/ 503997 h 2004389"/>
                  <a:gd name="connsiteX17" fmla="*/ 556779 w 1190553"/>
                  <a:gd name="connsiteY17" fmla="*/ 524382 h 2004389"/>
                  <a:gd name="connsiteX18" fmla="*/ 504893 w 1190553"/>
                  <a:gd name="connsiteY18" fmla="*/ 595191 h 2004389"/>
                  <a:gd name="connsiteX19" fmla="*/ 431388 w 1190553"/>
                  <a:gd name="connsiteY19" fmla="*/ 805474 h 2004389"/>
                  <a:gd name="connsiteX20" fmla="*/ 414547 w 1190553"/>
                  <a:gd name="connsiteY20" fmla="*/ 882779 h 2004389"/>
                  <a:gd name="connsiteX21" fmla="*/ 357941 w 1190553"/>
                  <a:gd name="connsiteY21" fmla="*/ 882538 h 2004389"/>
                  <a:gd name="connsiteX22" fmla="*/ 358961 w 1190553"/>
                  <a:gd name="connsiteY22" fmla="*/ 882223 h 2004389"/>
                  <a:gd name="connsiteX23" fmla="*/ 364891 w 1190553"/>
                  <a:gd name="connsiteY23" fmla="*/ 867701 h 2004389"/>
                  <a:gd name="connsiteX24" fmla="*/ 440368 w 1190553"/>
                  <a:gd name="connsiteY24" fmla="*/ 611696 h 2004389"/>
                  <a:gd name="connsiteX25" fmla="*/ 528785 w 1190553"/>
                  <a:gd name="connsiteY25" fmla="*/ 497677 h 2004389"/>
                  <a:gd name="connsiteX26" fmla="*/ 634993 w 1190553"/>
                  <a:gd name="connsiteY26" fmla="*/ 470786 h 2004389"/>
                  <a:gd name="connsiteX27" fmla="*/ 185902 w 1190553"/>
                  <a:gd name="connsiteY27" fmla="*/ 293304 h 2004389"/>
                  <a:gd name="connsiteX28" fmla="*/ 211780 w 1190553"/>
                  <a:gd name="connsiteY28" fmla="*/ 295455 h 2004389"/>
                  <a:gd name="connsiteX29" fmla="*/ 198841 w 1190553"/>
                  <a:gd name="connsiteY29" fmla="*/ 308363 h 2004389"/>
                  <a:gd name="connsiteX30" fmla="*/ 67295 w 1190553"/>
                  <a:gd name="connsiteY30" fmla="*/ 521342 h 2004389"/>
                  <a:gd name="connsiteX31" fmla="*/ 134146 w 1190553"/>
                  <a:gd name="connsiteY31" fmla="*/ 865550 h 2004389"/>
                  <a:gd name="connsiteX32" fmla="*/ 151288 w 1190553"/>
                  <a:gd name="connsiteY32" fmla="*/ 881659 h 2004389"/>
                  <a:gd name="connsiteX33" fmla="*/ 75961 w 1190553"/>
                  <a:gd name="connsiteY33" fmla="*/ 881339 h 2004389"/>
                  <a:gd name="connsiteX34" fmla="*/ 50043 w 1190553"/>
                  <a:gd name="connsiteY34" fmla="*/ 837583 h 2004389"/>
                  <a:gd name="connsiteX35" fmla="*/ 4756 w 1190553"/>
                  <a:gd name="connsiteY35" fmla="*/ 568670 h 2004389"/>
                  <a:gd name="connsiteX36" fmla="*/ 123364 w 1190553"/>
                  <a:gd name="connsiteY36" fmla="*/ 332027 h 2004389"/>
                  <a:gd name="connsiteX37" fmla="*/ 185902 w 1190553"/>
                  <a:gd name="connsiteY37" fmla="*/ 293304 h 2004389"/>
                  <a:gd name="connsiteX38" fmla="*/ 1062913 w 1190553"/>
                  <a:gd name="connsiteY38" fmla="*/ 286937 h 2004389"/>
                  <a:gd name="connsiteX39" fmla="*/ 1041434 w 1190553"/>
                  <a:gd name="connsiteY39" fmla="*/ 293486 h 2004389"/>
                  <a:gd name="connsiteX40" fmla="*/ 1032843 w 1190553"/>
                  <a:gd name="connsiteY40" fmla="*/ 317497 h 2004389"/>
                  <a:gd name="connsiteX41" fmla="*/ 1108016 w 1190553"/>
                  <a:gd name="connsiteY41" fmla="*/ 369884 h 2004389"/>
                  <a:gd name="connsiteX42" fmla="*/ 1125199 w 1190553"/>
                  <a:gd name="connsiteY42" fmla="*/ 358970 h 2004389"/>
                  <a:gd name="connsiteX43" fmla="*/ 1062913 w 1190553"/>
                  <a:gd name="connsiteY43" fmla="*/ 286937 h 2004389"/>
                  <a:gd name="connsiteX44" fmla="*/ 1164951 w 1190553"/>
                  <a:gd name="connsiteY44" fmla="*/ 727 h 2004389"/>
                  <a:gd name="connsiteX45" fmla="*/ 1188673 w 1190553"/>
                  <a:gd name="connsiteY45" fmla="*/ 63114 h 2004389"/>
                  <a:gd name="connsiteX46" fmla="*/ 1167108 w 1190553"/>
                  <a:gd name="connsiteY46" fmla="*/ 144864 h 2004389"/>
                  <a:gd name="connsiteX47" fmla="*/ 1139073 w 1190553"/>
                  <a:gd name="connsiteY47" fmla="*/ 243824 h 2004389"/>
                  <a:gd name="connsiteX48" fmla="*/ 1149856 w 1190553"/>
                  <a:gd name="connsiteY48" fmla="*/ 276093 h 2004389"/>
                  <a:gd name="connsiteX49" fmla="*/ 1160638 w 1190553"/>
                  <a:gd name="connsiteY49" fmla="*/ 383658 h 2004389"/>
                  <a:gd name="connsiteX50" fmla="*/ 1111039 w 1190553"/>
                  <a:gd name="connsiteY50" fmla="*/ 398718 h 2004389"/>
                  <a:gd name="connsiteX51" fmla="*/ 1095943 w 1190553"/>
                  <a:gd name="connsiteY51" fmla="*/ 409474 h 2004389"/>
                  <a:gd name="connsiteX52" fmla="*/ 1067909 w 1190553"/>
                  <a:gd name="connsiteY52" fmla="*/ 499829 h 2004389"/>
                  <a:gd name="connsiteX53" fmla="*/ 1059283 w 1190553"/>
                  <a:gd name="connsiteY53" fmla="*/ 547157 h 2004389"/>
                  <a:gd name="connsiteX54" fmla="*/ 988119 w 1190553"/>
                  <a:gd name="connsiteY54" fmla="*/ 805314 h 2004389"/>
                  <a:gd name="connsiteX55" fmla="*/ 886301 w 1190553"/>
                  <a:gd name="connsiteY55" fmla="*/ 1242008 h 2004389"/>
                  <a:gd name="connsiteX56" fmla="*/ 794138 w 1190553"/>
                  <a:gd name="connsiteY56" fmla="*/ 1632229 h 2004389"/>
                  <a:gd name="connsiteX57" fmla="*/ 794854 w 1190553"/>
                  <a:gd name="connsiteY57" fmla="*/ 1632586 h 2004389"/>
                  <a:gd name="connsiteX58" fmla="*/ 816009 w 1190553"/>
                  <a:gd name="connsiteY58" fmla="*/ 1654745 h 2004389"/>
                  <a:gd name="connsiteX59" fmla="*/ 825456 w 1190553"/>
                  <a:gd name="connsiteY59" fmla="*/ 1661986 h 2004389"/>
                  <a:gd name="connsiteX60" fmla="*/ 850675 w 1190553"/>
                  <a:gd name="connsiteY60" fmla="*/ 1710603 h 2004389"/>
                  <a:gd name="connsiteX61" fmla="*/ 799749 w 1190553"/>
                  <a:gd name="connsiteY61" fmla="*/ 1997069 h 2004389"/>
                  <a:gd name="connsiteX62" fmla="*/ 768156 w 1190553"/>
                  <a:gd name="connsiteY62" fmla="*/ 1999286 h 2004389"/>
                  <a:gd name="connsiteX63" fmla="*/ 696992 w 1190553"/>
                  <a:gd name="connsiteY63" fmla="*/ 1997135 h 2004389"/>
                  <a:gd name="connsiteX64" fmla="*/ 571915 w 1190553"/>
                  <a:gd name="connsiteY64" fmla="*/ 1999286 h 2004389"/>
                  <a:gd name="connsiteX65" fmla="*/ 539567 w 1190553"/>
                  <a:gd name="connsiteY65" fmla="*/ 1994983 h 2004389"/>
                  <a:gd name="connsiteX66" fmla="*/ 515846 w 1190553"/>
                  <a:gd name="connsiteY66" fmla="*/ 1994983 h 2004389"/>
                  <a:gd name="connsiteX67" fmla="*/ 479185 w 1190553"/>
                  <a:gd name="connsiteY67" fmla="*/ 1999286 h 2004389"/>
                  <a:gd name="connsiteX68" fmla="*/ 468403 w 1190553"/>
                  <a:gd name="connsiteY68" fmla="*/ 1984227 h 2004389"/>
                  <a:gd name="connsiteX69" fmla="*/ 524374 w 1190553"/>
                  <a:gd name="connsiteY69" fmla="*/ 1722944 h 2004389"/>
                  <a:gd name="connsiteX70" fmla="*/ 565445 w 1190553"/>
                  <a:gd name="connsiteY70" fmla="*/ 1644321 h 2004389"/>
                  <a:gd name="connsiteX71" fmla="*/ 564646 w 1190553"/>
                  <a:gd name="connsiteY71" fmla="*/ 1643819 h 2004389"/>
                  <a:gd name="connsiteX72" fmla="*/ 666269 w 1190553"/>
                  <a:gd name="connsiteY72" fmla="*/ 1597935 h 2004389"/>
                  <a:gd name="connsiteX73" fmla="*/ 698070 w 1190553"/>
                  <a:gd name="connsiteY73" fmla="*/ 1599973 h 2004389"/>
                  <a:gd name="connsiteX74" fmla="*/ 925580 w 1190553"/>
                  <a:gd name="connsiteY74" fmla="*/ 736472 h 2004389"/>
                  <a:gd name="connsiteX75" fmla="*/ 947145 w 1190553"/>
                  <a:gd name="connsiteY75" fmla="*/ 669782 h 2004389"/>
                  <a:gd name="connsiteX76" fmla="*/ 966554 w 1190553"/>
                  <a:gd name="connsiteY76" fmla="*/ 588032 h 2004389"/>
                  <a:gd name="connsiteX77" fmla="*/ 996745 w 1190553"/>
                  <a:gd name="connsiteY77" fmla="*/ 474013 h 2004389"/>
                  <a:gd name="connsiteX78" fmla="*/ 1020466 w 1190553"/>
                  <a:gd name="connsiteY78" fmla="*/ 387961 h 2004389"/>
                  <a:gd name="connsiteX79" fmla="*/ 983806 w 1190553"/>
                  <a:gd name="connsiteY79" fmla="*/ 357843 h 2004389"/>
                  <a:gd name="connsiteX80" fmla="*/ 888920 w 1190553"/>
                  <a:gd name="connsiteY80" fmla="*/ 381507 h 2004389"/>
                  <a:gd name="connsiteX81" fmla="*/ 774625 w 1190553"/>
                  <a:gd name="connsiteY81" fmla="*/ 400869 h 2004389"/>
                  <a:gd name="connsiteX82" fmla="*/ 379987 w 1190553"/>
                  <a:gd name="connsiteY82" fmla="*/ 407323 h 2004389"/>
                  <a:gd name="connsiteX83" fmla="*/ 196684 w 1190553"/>
                  <a:gd name="connsiteY83" fmla="*/ 390112 h 2004389"/>
                  <a:gd name="connsiteX84" fmla="*/ 179432 w 1190553"/>
                  <a:gd name="connsiteY84" fmla="*/ 377205 h 2004389"/>
                  <a:gd name="connsiteX85" fmla="*/ 190215 w 1190553"/>
                  <a:gd name="connsiteY85" fmla="*/ 357843 h 2004389"/>
                  <a:gd name="connsiteX86" fmla="*/ 229032 w 1190553"/>
                  <a:gd name="connsiteY86" fmla="*/ 351389 h 2004389"/>
                  <a:gd name="connsiteX87" fmla="*/ 295883 w 1190553"/>
                  <a:gd name="connsiteY87" fmla="*/ 357843 h 2004389"/>
                  <a:gd name="connsiteX88" fmla="*/ 731495 w 1190553"/>
                  <a:gd name="connsiteY88" fmla="*/ 364297 h 2004389"/>
                  <a:gd name="connsiteX89" fmla="*/ 957928 w 1190553"/>
                  <a:gd name="connsiteY89" fmla="*/ 323422 h 2004389"/>
                  <a:gd name="connsiteX90" fmla="*/ 970867 w 1190553"/>
                  <a:gd name="connsiteY90" fmla="*/ 314817 h 2004389"/>
                  <a:gd name="connsiteX91" fmla="*/ 1018310 w 1190553"/>
                  <a:gd name="connsiteY91" fmla="*/ 276093 h 2004389"/>
                  <a:gd name="connsiteX92" fmla="*/ 1063596 w 1190553"/>
                  <a:gd name="connsiteY92" fmla="*/ 222311 h 2004389"/>
                  <a:gd name="connsiteX93" fmla="*/ 1115352 w 1190553"/>
                  <a:gd name="connsiteY93" fmla="*/ 39450 h 2004389"/>
                  <a:gd name="connsiteX94" fmla="*/ 1164951 w 1190553"/>
                  <a:gd name="connsiteY94" fmla="*/ 727 h 2004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</a:cxnLst>
                <a:rect l="l" t="t" r="r" b="b"/>
                <a:pathLst>
                  <a:path w="1190553" h="2004389">
                    <a:moveTo>
                      <a:pt x="198032" y="881147"/>
                    </a:moveTo>
                    <a:lnTo>
                      <a:pt x="207446" y="881898"/>
                    </a:lnTo>
                    <a:lnTo>
                      <a:pt x="190217" y="881825"/>
                    </a:lnTo>
                    <a:lnTo>
                      <a:pt x="198032" y="881147"/>
                    </a:lnTo>
                    <a:close/>
                    <a:moveTo>
                      <a:pt x="634993" y="470786"/>
                    </a:moveTo>
                    <a:cubicBezTo>
                      <a:pt x="670036" y="477240"/>
                      <a:pt x="702383" y="498754"/>
                      <a:pt x="725026" y="534250"/>
                    </a:cubicBezTo>
                    <a:cubicBezTo>
                      <a:pt x="759530" y="592335"/>
                      <a:pt x="774625" y="656874"/>
                      <a:pt x="781095" y="723564"/>
                    </a:cubicBezTo>
                    <a:cubicBezTo>
                      <a:pt x="785408" y="773044"/>
                      <a:pt x="791877" y="824675"/>
                      <a:pt x="796190" y="874155"/>
                    </a:cubicBezTo>
                    <a:lnTo>
                      <a:pt x="804992" y="884441"/>
                    </a:lnTo>
                    <a:lnTo>
                      <a:pt x="731445" y="884128"/>
                    </a:lnTo>
                    <a:lnTo>
                      <a:pt x="735950" y="882184"/>
                    </a:lnTo>
                    <a:cubicBezTo>
                      <a:pt x="738381" y="880575"/>
                      <a:pt x="740543" y="878429"/>
                      <a:pt x="740543" y="876283"/>
                    </a:cubicBezTo>
                    <a:cubicBezTo>
                      <a:pt x="742705" y="863409"/>
                      <a:pt x="742705" y="848389"/>
                      <a:pt x="742705" y="833369"/>
                    </a:cubicBezTo>
                    <a:cubicBezTo>
                      <a:pt x="740543" y="803328"/>
                      <a:pt x="738381" y="773288"/>
                      <a:pt x="731896" y="743247"/>
                    </a:cubicBezTo>
                    <a:cubicBezTo>
                      <a:pt x="723248" y="704624"/>
                      <a:pt x="714600" y="663855"/>
                      <a:pt x="703791" y="625232"/>
                    </a:cubicBezTo>
                    <a:cubicBezTo>
                      <a:pt x="690819" y="586608"/>
                      <a:pt x="675685" y="547985"/>
                      <a:pt x="641095" y="522236"/>
                    </a:cubicBezTo>
                    <a:cubicBezTo>
                      <a:pt x="627042" y="510435"/>
                      <a:pt x="612449" y="503997"/>
                      <a:pt x="598126" y="503997"/>
                    </a:cubicBezTo>
                    <a:cubicBezTo>
                      <a:pt x="583804" y="503997"/>
                      <a:pt x="569751" y="510435"/>
                      <a:pt x="556779" y="524382"/>
                    </a:cubicBezTo>
                    <a:cubicBezTo>
                      <a:pt x="537322" y="545839"/>
                      <a:pt x="517865" y="569442"/>
                      <a:pt x="504893" y="595191"/>
                    </a:cubicBezTo>
                    <a:cubicBezTo>
                      <a:pt x="470302" y="661709"/>
                      <a:pt x="450845" y="732519"/>
                      <a:pt x="431388" y="805474"/>
                    </a:cubicBezTo>
                    <a:lnTo>
                      <a:pt x="414547" y="882779"/>
                    </a:lnTo>
                    <a:lnTo>
                      <a:pt x="357941" y="882538"/>
                    </a:lnTo>
                    <a:lnTo>
                      <a:pt x="358961" y="882223"/>
                    </a:lnTo>
                    <a:cubicBezTo>
                      <a:pt x="362196" y="878996"/>
                      <a:pt x="363813" y="874155"/>
                      <a:pt x="364891" y="867701"/>
                    </a:cubicBezTo>
                    <a:cubicBezTo>
                      <a:pt x="382143" y="779498"/>
                      <a:pt x="403708" y="693446"/>
                      <a:pt x="440368" y="611696"/>
                    </a:cubicBezTo>
                    <a:cubicBezTo>
                      <a:pt x="461933" y="568670"/>
                      <a:pt x="487811" y="525644"/>
                      <a:pt x="528785" y="497677"/>
                    </a:cubicBezTo>
                    <a:cubicBezTo>
                      <a:pt x="562211" y="472937"/>
                      <a:pt x="599949" y="464332"/>
                      <a:pt x="634993" y="470786"/>
                    </a:cubicBezTo>
                    <a:close/>
                    <a:moveTo>
                      <a:pt x="185902" y="293304"/>
                    </a:moveTo>
                    <a:cubicBezTo>
                      <a:pt x="192371" y="293304"/>
                      <a:pt x="198841" y="293304"/>
                      <a:pt x="211780" y="295455"/>
                    </a:cubicBezTo>
                    <a:cubicBezTo>
                      <a:pt x="205310" y="301909"/>
                      <a:pt x="200997" y="304060"/>
                      <a:pt x="198841" y="308363"/>
                    </a:cubicBezTo>
                    <a:cubicBezTo>
                      <a:pt x="129833" y="364297"/>
                      <a:pt x="86703" y="435290"/>
                      <a:pt x="67295" y="521342"/>
                    </a:cubicBezTo>
                    <a:cubicBezTo>
                      <a:pt x="41417" y="646117"/>
                      <a:pt x="58669" y="762287"/>
                      <a:pt x="134146" y="865550"/>
                    </a:cubicBezTo>
                    <a:lnTo>
                      <a:pt x="151288" y="881659"/>
                    </a:lnTo>
                    <a:lnTo>
                      <a:pt x="75961" y="881339"/>
                    </a:lnTo>
                    <a:lnTo>
                      <a:pt x="50043" y="837583"/>
                    </a:lnTo>
                    <a:cubicBezTo>
                      <a:pt x="4756" y="753682"/>
                      <a:pt x="-8183" y="663328"/>
                      <a:pt x="4756" y="568670"/>
                    </a:cubicBezTo>
                    <a:cubicBezTo>
                      <a:pt x="19852" y="476164"/>
                      <a:pt x="56512" y="396566"/>
                      <a:pt x="123364" y="332027"/>
                    </a:cubicBezTo>
                    <a:cubicBezTo>
                      <a:pt x="140615" y="314817"/>
                      <a:pt x="160024" y="295455"/>
                      <a:pt x="185902" y="293304"/>
                    </a:cubicBezTo>
                    <a:close/>
                    <a:moveTo>
                      <a:pt x="1062913" y="286937"/>
                    </a:moveTo>
                    <a:cubicBezTo>
                      <a:pt x="1058617" y="286937"/>
                      <a:pt x="1050026" y="289120"/>
                      <a:pt x="1041434" y="293486"/>
                    </a:cubicBezTo>
                    <a:cubicBezTo>
                      <a:pt x="1024252" y="297851"/>
                      <a:pt x="1022104" y="302217"/>
                      <a:pt x="1032843" y="317497"/>
                    </a:cubicBezTo>
                    <a:cubicBezTo>
                      <a:pt x="1050026" y="343691"/>
                      <a:pt x="1077947" y="358970"/>
                      <a:pt x="1108016" y="369884"/>
                    </a:cubicBezTo>
                    <a:cubicBezTo>
                      <a:pt x="1116608" y="374250"/>
                      <a:pt x="1123051" y="367702"/>
                      <a:pt x="1125199" y="358970"/>
                    </a:cubicBezTo>
                    <a:cubicBezTo>
                      <a:pt x="1131642" y="324045"/>
                      <a:pt x="1101573" y="286937"/>
                      <a:pt x="1062913" y="286937"/>
                    </a:cubicBezTo>
                    <a:close/>
                    <a:moveTo>
                      <a:pt x="1164951" y="727"/>
                    </a:moveTo>
                    <a:cubicBezTo>
                      <a:pt x="1184360" y="7181"/>
                      <a:pt x="1195142" y="35148"/>
                      <a:pt x="1188673" y="63114"/>
                    </a:cubicBezTo>
                    <a:cubicBezTo>
                      <a:pt x="1182203" y="88930"/>
                      <a:pt x="1173577" y="116897"/>
                      <a:pt x="1167108" y="144864"/>
                    </a:cubicBezTo>
                    <a:cubicBezTo>
                      <a:pt x="1158482" y="179285"/>
                      <a:pt x="1147699" y="211554"/>
                      <a:pt x="1139073" y="243824"/>
                    </a:cubicBezTo>
                    <a:cubicBezTo>
                      <a:pt x="1134760" y="256732"/>
                      <a:pt x="1136917" y="267488"/>
                      <a:pt x="1149856" y="276093"/>
                    </a:cubicBezTo>
                    <a:cubicBezTo>
                      <a:pt x="1188673" y="304060"/>
                      <a:pt x="1192986" y="357843"/>
                      <a:pt x="1160638" y="383658"/>
                    </a:cubicBezTo>
                    <a:cubicBezTo>
                      <a:pt x="1145543" y="394415"/>
                      <a:pt x="1130447" y="403020"/>
                      <a:pt x="1111039" y="398718"/>
                    </a:cubicBezTo>
                    <a:cubicBezTo>
                      <a:pt x="1102413" y="396566"/>
                      <a:pt x="1098100" y="398718"/>
                      <a:pt x="1095943" y="409474"/>
                    </a:cubicBezTo>
                    <a:cubicBezTo>
                      <a:pt x="1087317" y="439592"/>
                      <a:pt x="1076535" y="469710"/>
                      <a:pt x="1067909" y="499829"/>
                    </a:cubicBezTo>
                    <a:cubicBezTo>
                      <a:pt x="1063596" y="514888"/>
                      <a:pt x="1061439" y="529947"/>
                      <a:pt x="1059283" y="547157"/>
                    </a:cubicBezTo>
                    <a:lnTo>
                      <a:pt x="988119" y="805314"/>
                    </a:lnTo>
                    <a:cubicBezTo>
                      <a:pt x="959289" y="921122"/>
                      <a:pt x="918631" y="1104189"/>
                      <a:pt x="886301" y="1242008"/>
                    </a:cubicBezTo>
                    <a:lnTo>
                      <a:pt x="794138" y="1632229"/>
                    </a:lnTo>
                    <a:lnTo>
                      <a:pt x="794854" y="1632586"/>
                    </a:lnTo>
                    <a:lnTo>
                      <a:pt x="816009" y="1654745"/>
                    </a:lnTo>
                    <a:lnTo>
                      <a:pt x="825456" y="1661986"/>
                    </a:lnTo>
                    <a:cubicBezTo>
                      <a:pt x="831234" y="1671296"/>
                      <a:pt x="846351" y="1702265"/>
                      <a:pt x="850675" y="1710603"/>
                    </a:cubicBezTo>
                    <a:cubicBezTo>
                      <a:pt x="848940" y="1815617"/>
                      <a:pt x="816724" y="1901580"/>
                      <a:pt x="799749" y="1997069"/>
                    </a:cubicBezTo>
                    <a:cubicBezTo>
                      <a:pt x="795436" y="2012128"/>
                      <a:pt x="783251" y="1999286"/>
                      <a:pt x="768156" y="1999286"/>
                    </a:cubicBezTo>
                    <a:cubicBezTo>
                      <a:pt x="744434" y="1997135"/>
                      <a:pt x="720713" y="2001437"/>
                      <a:pt x="696992" y="1997135"/>
                    </a:cubicBezTo>
                    <a:cubicBezTo>
                      <a:pt x="653862" y="1992832"/>
                      <a:pt x="612888" y="2001437"/>
                      <a:pt x="571915" y="1999286"/>
                    </a:cubicBezTo>
                    <a:cubicBezTo>
                      <a:pt x="561132" y="1997135"/>
                      <a:pt x="550350" y="1994983"/>
                      <a:pt x="539567" y="1994983"/>
                    </a:cubicBezTo>
                    <a:cubicBezTo>
                      <a:pt x="530941" y="1992832"/>
                      <a:pt x="524472" y="1994983"/>
                      <a:pt x="515846" y="1994983"/>
                    </a:cubicBezTo>
                    <a:cubicBezTo>
                      <a:pt x="502907" y="1994983"/>
                      <a:pt x="489968" y="1997135"/>
                      <a:pt x="479185" y="1999286"/>
                    </a:cubicBezTo>
                    <a:cubicBezTo>
                      <a:pt x="466246" y="1999286"/>
                      <a:pt x="466246" y="1992832"/>
                      <a:pt x="468403" y="1984227"/>
                    </a:cubicBezTo>
                    <a:lnTo>
                      <a:pt x="524374" y="1722944"/>
                    </a:lnTo>
                    <a:cubicBezTo>
                      <a:pt x="540548" y="1666293"/>
                      <a:pt x="558733" y="1657509"/>
                      <a:pt x="565445" y="1644321"/>
                    </a:cubicBezTo>
                    <a:lnTo>
                      <a:pt x="564646" y="1643819"/>
                    </a:lnTo>
                    <a:cubicBezTo>
                      <a:pt x="594710" y="1617094"/>
                      <a:pt x="632395" y="1613230"/>
                      <a:pt x="666269" y="1597935"/>
                    </a:cubicBezTo>
                    <a:lnTo>
                      <a:pt x="698070" y="1599973"/>
                    </a:lnTo>
                    <a:lnTo>
                      <a:pt x="925580" y="736472"/>
                    </a:lnTo>
                    <a:cubicBezTo>
                      <a:pt x="932050" y="714959"/>
                      <a:pt x="940676" y="691295"/>
                      <a:pt x="947145" y="669782"/>
                    </a:cubicBezTo>
                    <a:cubicBezTo>
                      <a:pt x="953615" y="643966"/>
                      <a:pt x="960084" y="615999"/>
                      <a:pt x="966554" y="588032"/>
                    </a:cubicBezTo>
                    <a:cubicBezTo>
                      <a:pt x="975180" y="551460"/>
                      <a:pt x="985962" y="512737"/>
                      <a:pt x="996745" y="474013"/>
                    </a:cubicBezTo>
                    <a:cubicBezTo>
                      <a:pt x="1003214" y="446046"/>
                      <a:pt x="1011840" y="418079"/>
                      <a:pt x="1020466" y="387961"/>
                    </a:cubicBezTo>
                    <a:cubicBezTo>
                      <a:pt x="1024779" y="370751"/>
                      <a:pt x="1003214" y="353540"/>
                      <a:pt x="983806" y="357843"/>
                    </a:cubicBezTo>
                    <a:cubicBezTo>
                      <a:pt x="953615" y="366448"/>
                      <a:pt x="921267" y="375053"/>
                      <a:pt x="888920" y="381507"/>
                    </a:cubicBezTo>
                    <a:cubicBezTo>
                      <a:pt x="852259" y="390112"/>
                      <a:pt x="813442" y="396566"/>
                      <a:pt x="774625" y="400869"/>
                    </a:cubicBezTo>
                    <a:cubicBezTo>
                      <a:pt x="643079" y="418079"/>
                      <a:pt x="511533" y="413777"/>
                      <a:pt x="379987" y="407323"/>
                    </a:cubicBezTo>
                    <a:cubicBezTo>
                      <a:pt x="319605" y="403020"/>
                      <a:pt x="259223" y="396566"/>
                      <a:pt x="196684" y="390112"/>
                    </a:cubicBezTo>
                    <a:cubicBezTo>
                      <a:pt x="190215" y="390112"/>
                      <a:pt x="181589" y="381507"/>
                      <a:pt x="179432" y="377205"/>
                    </a:cubicBezTo>
                    <a:cubicBezTo>
                      <a:pt x="179432" y="370751"/>
                      <a:pt x="185902" y="359994"/>
                      <a:pt x="190215" y="357843"/>
                    </a:cubicBezTo>
                    <a:cubicBezTo>
                      <a:pt x="203154" y="351389"/>
                      <a:pt x="216093" y="349238"/>
                      <a:pt x="229032" y="351389"/>
                    </a:cubicBezTo>
                    <a:cubicBezTo>
                      <a:pt x="250597" y="351389"/>
                      <a:pt x="272162" y="355691"/>
                      <a:pt x="295883" y="357843"/>
                    </a:cubicBezTo>
                    <a:cubicBezTo>
                      <a:pt x="440368" y="370751"/>
                      <a:pt x="584854" y="375053"/>
                      <a:pt x="731495" y="364297"/>
                    </a:cubicBezTo>
                    <a:cubicBezTo>
                      <a:pt x="806973" y="359994"/>
                      <a:pt x="884607" y="347086"/>
                      <a:pt x="957928" y="323422"/>
                    </a:cubicBezTo>
                    <a:cubicBezTo>
                      <a:pt x="962241" y="323422"/>
                      <a:pt x="970867" y="319119"/>
                      <a:pt x="970867" y="314817"/>
                    </a:cubicBezTo>
                    <a:cubicBezTo>
                      <a:pt x="975180" y="286850"/>
                      <a:pt x="998901" y="280396"/>
                      <a:pt x="1018310" y="276093"/>
                    </a:cubicBezTo>
                    <a:cubicBezTo>
                      <a:pt x="1048500" y="267488"/>
                      <a:pt x="1057126" y="250278"/>
                      <a:pt x="1063596" y="222311"/>
                    </a:cubicBezTo>
                    <a:cubicBezTo>
                      <a:pt x="1078691" y="159923"/>
                      <a:pt x="1095943" y="99687"/>
                      <a:pt x="1115352" y="39450"/>
                    </a:cubicBezTo>
                    <a:cubicBezTo>
                      <a:pt x="1123978" y="11483"/>
                      <a:pt x="1145543" y="-3576"/>
                      <a:pt x="1164951" y="72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85" name="Freeform 59"/>
              <p:cNvSpPr>
                <a:spLocks noEditPoints="1"/>
              </p:cNvSpPr>
              <p:nvPr/>
            </p:nvSpPr>
            <p:spPr bwMode="auto">
              <a:xfrm>
                <a:off x="6589713" y="2498725"/>
                <a:ext cx="841375" cy="361950"/>
              </a:xfrm>
              <a:custGeom>
                <a:avLst/>
                <a:gdLst>
                  <a:gd name="T0" fmla="*/ 384 w 391"/>
                  <a:gd name="T1" fmla="*/ 0 h 168"/>
                  <a:gd name="T2" fmla="*/ 367 w 391"/>
                  <a:gd name="T3" fmla="*/ 25 h 168"/>
                  <a:gd name="T4" fmla="*/ 380 w 391"/>
                  <a:gd name="T5" fmla="*/ 35 h 168"/>
                  <a:gd name="T6" fmla="*/ 376 w 391"/>
                  <a:gd name="T7" fmla="*/ 64 h 168"/>
                  <a:gd name="T8" fmla="*/ 311 w 391"/>
                  <a:gd name="T9" fmla="*/ 78 h 168"/>
                  <a:gd name="T10" fmla="*/ 308 w 391"/>
                  <a:gd name="T11" fmla="*/ 76 h 168"/>
                  <a:gd name="T12" fmla="*/ 295 w 391"/>
                  <a:gd name="T13" fmla="*/ 77 h 168"/>
                  <a:gd name="T14" fmla="*/ 204 w 391"/>
                  <a:gd name="T15" fmla="*/ 128 h 168"/>
                  <a:gd name="T16" fmla="*/ 96 w 391"/>
                  <a:gd name="T17" fmla="*/ 153 h 168"/>
                  <a:gd name="T18" fmla="*/ 20 w 391"/>
                  <a:gd name="T19" fmla="*/ 166 h 168"/>
                  <a:gd name="T20" fmla="*/ 7 w 391"/>
                  <a:gd name="T21" fmla="*/ 167 h 168"/>
                  <a:gd name="T22" fmla="*/ 0 w 391"/>
                  <a:gd name="T23" fmla="*/ 164 h 168"/>
                  <a:gd name="T24" fmla="*/ 5 w 391"/>
                  <a:gd name="T25" fmla="*/ 157 h 168"/>
                  <a:gd name="T26" fmla="*/ 22 w 391"/>
                  <a:gd name="T27" fmla="*/ 153 h 168"/>
                  <a:gd name="T28" fmla="*/ 136 w 391"/>
                  <a:gd name="T29" fmla="*/ 133 h 168"/>
                  <a:gd name="T30" fmla="*/ 231 w 391"/>
                  <a:gd name="T31" fmla="*/ 103 h 168"/>
                  <a:gd name="T32" fmla="*/ 287 w 391"/>
                  <a:gd name="T33" fmla="*/ 63 h 168"/>
                  <a:gd name="T34" fmla="*/ 290 w 391"/>
                  <a:gd name="T35" fmla="*/ 57 h 168"/>
                  <a:gd name="T36" fmla="*/ 306 w 391"/>
                  <a:gd name="T37" fmla="*/ 30 h 168"/>
                  <a:gd name="T38" fmla="*/ 364 w 391"/>
                  <a:gd name="T39" fmla="*/ 1 h 168"/>
                  <a:gd name="T40" fmla="*/ 384 w 391"/>
                  <a:gd name="T41" fmla="*/ 0 h 168"/>
                  <a:gd name="T42" fmla="*/ 367 w 391"/>
                  <a:gd name="T43" fmla="*/ 7 h 168"/>
                  <a:gd name="T44" fmla="*/ 366 w 391"/>
                  <a:gd name="T45" fmla="*/ 5 h 168"/>
                  <a:gd name="T46" fmla="*/ 306 w 391"/>
                  <a:gd name="T47" fmla="*/ 44 h 168"/>
                  <a:gd name="T48" fmla="*/ 307 w 391"/>
                  <a:gd name="T49" fmla="*/ 58 h 168"/>
                  <a:gd name="T50" fmla="*/ 334 w 391"/>
                  <a:gd name="T51" fmla="*/ 71 h 168"/>
                  <a:gd name="T52" fmla="*/ 364 w 391"/>
                  <a:gd name="T53" fmla="*/ 64 h 168"/>
                  <a:gd name="T54" fmla="*/ 369 w 391"/>
                  <a:gd name="T55" fmla="*/ 43 h 168"/>
                  <a:gd name="T56" fmla="*/ 353 w 391"/>
                  <a:gd name="T57" fmla="*/ 28 h 168"/>
                  <a:gd name="T58" fmla="*/ 367 w 391"/>
                  <a:gd name="T59" fmla="*/ 7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91" h="168">
                    <a:moveTo>
                      <a:pt x="384" y="0"/>
                    </a:moveTo>
                    <a:cubicBezTo>
                      <a:pt x="378" y="9"/>
                      <a:pt x="373" y="16"/>
                      <a:pt x="367" y="25"/>
                    </a:cubicBezTo>
                    <a:cubicBezTo>
                      <a:pt x="371" y="28"/>
                      <a:pt x="376" y="31"/>
                      <a:pt x="380" y="35"/>
                    </a:cubicBezTo>
                    <a:cubicBezTo>
                      <a:pt x="391" y="46"/>
                      <a:pt x="389" y="56"/>
                      <a:pt x="376" y="64"/>
                    </a:cubicBezTo>
                    <a:cubicBezTo>
                      <a:pt x="356" y="75"/>
                      <a:pt x="334" y="77"/>
                      <a:pt x="311" y="78"/>
                    </a:cubicBezTo>
                    <a:cubicBezTo>
                      <a:pt x="310" y="78"/>
                      <a:pt x="308" y="77"/>
                      <a:pt x="308" y="76"/>
                    </a:cubicBezTo>
                    <a:cubicBezTo>
                      <a:pt x="303" y="67"/>
                      <a:pt x="299" y="73"/>
                      <a:pt x="295" y="77"/>
                    </a:cubicBezTo>
                    <a:cubicBezTo>
                      <a:pt x="268" y="100"/>
                      <a:pt x="238" y="117"/>
                      <a:pt x="204" y="128"/>
                    </a:cubicBezTo>
                    <a:cubicBezTo>
                      <a:pt x="169" y="140"/>
                      <a:pt x="133" y="147"/>
                      <a:pt x="96" y="153"/>
                    </a:cubicBezTo>
                    <a:cubicBezTo>
                      <a:pt x="71" y="157"/>
                      <a:pt x="45" y="162"/>
                      <a:pt x="20" y="166"/>
                    </a:cubicBezTo>
                    <a:cubicBezTo>
                      <a:pt x="16" y="167"/>
                      <a:pt x="11" y="168"/>
                      <a:pt x="7" y="167"/>
                    </a:cubicBezTo>
                    <a:cubicBezTo>
                      <a:pt x="5" y="167"/>
                      <a:pt x="2" y="165"/>
                      <a:pt x="0" y="164"/>
                    </a:cubicBezTo>
                    <a:cubicBezTo>
                      <a:pt x="2" y="162"/>
                      <a:pt x="3" y="158"/>
                      <a:pt x="5" y="157"/>
                    </a:cubicBezTo>
                    <a:cubicBezTo>
                      <a:pt x="10" y="155"/>
                      <a:pt x="16" y="154"/>
                      <a:pt x="22" y="153"/>
                    </a:cubicBezTo>
                    <a:cubicBezTo>
                      <a:pt x="60" y="146"/>
                      <a:pt x="98" y="140"/>
                      <a:pt x="136" y="133"/>
                    </a:cubicBezTo>
                    <a:cubicBezTo>
                      <a:pt x="169" y="128"/>
                      <a:pt x="201" y="118"/>
                      <a:pt x="231" y="103"/>
                    </a:cubicBezTo>
                    <a:cubicBezTo>
                      <a:pt x="252" y="93"/>
                      <a:pt x="270" y="80"/>
                      <a:pt x="287" y="63"/>
                    </a:cubicBezTo>
                    <a:cubicBezTo>
                      <a:pt x="288" y="62"/>
                      <a:pt x="290" y="59"/>
                      <a:pt x="290" y="57"/>
                    </a:cubicBezTo>
                    <a:cubicBezTo>
                      <a:pt x="290" y="45"/>
                      <a:pt x="297" y="37"/>
                      <a:pt x="306" y="30"/>
                    </a:cubicBezTo>
                    <a:cubicBezTo>
                      <a:pt x="323" y="17"/>
                      <a:pt x="342" y="7"/>
                      <a:pt x="364" y="1"/>
                    </a:cubicBezTo>
                    <a:cubicBezTo>
                      <a:pt x="370" y="0"/>
                      <a:pt x="376" y="0"/>
                      <a:pt x="384" y="0"/>
                    </a:cubicBezTo>
                    <a:close/>
                    <a:moveTo>
                      <a:pt x="367" y="7"/>
                    </a:moveTo>
                    <a:cubicBezTo>
                      <a:pt x="367" y="7"/>
                      <a:pt x="366" y="6"/>
                      <a:pt x="366" y="5"/>
                    </a:cubicBezTo>
                    <a:cubicBezTo>
                      <a:pt x="342" y="12"/>
                      <a:pt x="320" y="23"/>
                      <a:pt x="306" y="44"/>
                    </a:cubicBezTo>
                    <a:cubicBezTo>
                      <a:pt x="304" y="48"/>
                      <a:pt x="304" y="55"/>
                      <a:pt x="307" y="58"/>
                    </a:cubicBezTo>
                    <a:cubicBezTo>
                      <a:pt x="313" y="67"/>
                      <a:pt x="323" y="73"/>
                      <a:pt x="334" y="71"/>
                    </a:cubicBezTo>
                    <a:cubicBezTo>
                      <a:pt x="344" y="70"/>
                      <a:pt x="354" y="67"/>
                      <a:pt x="364" y="64"/>
                    </a:cubicBezTo>
                    <a:cubicBezTo>
                      <a:pt x="374" y="60"/>
                      <a:pt x="376" y="52"/>
                      <a:pt x="369" y="43"/>
                    </a:cubicBezTo>
                    <a:cubicBezTo>
                      <a:pt x="364" y="38"/>
                      <a:pt x="359" y="33"/>
                      <a:pt x="353" y="28"/>
                    </a:cubicBezTo>
                    <a:cubicBezTo>
                      <a:pt x="358" y="21"/>
                      <a:pt x="363" y="14"/>
                      <a:pt x="367" y="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62"/>
              <p:cNvSpPr>
                <a:spLocks/>
              </p:cNvSpPr>
              <p:nvPr/>
            </p:nvSpPr>
            <p:spPr bwMode="auto">
              <a:xfrm>
                <a:off x="6645275" y="4400550"/>
                <a:ext cx="422275" cy="225425"/>
              </a:xfrm>
              <a:custGeom>
                <a:avLst/>
                <a:gdLst>
                  <a:gd name="T0" fmla="*/ 196 w 196"/>
                  <a:gd name="T1" fmla="*/ 98 h 105"/>
                  <a:gd name="T2" fmla="*/ 183 w 196"/>
                  <a:gd name="T3" fmla="*/ 102 h 105"/>
                  <a:gd name="T4" fmla="*/ 102 w 196"/>
                  <a:gd name="T5" fmla="*/ 104 h 105"/>
                  <a:gd name="T6" fmla="*/ 45 w 196"/>
                  <a:gd name="T7" fmla="*/ 95 h 105"/>
                  <a:gd name="T8" fmla="*/ 7 w 196"/>
                  <a:gd name="T9" fmla="*/ 58 h 105"/>
                  <a:gd name="T10" fmla="*/ 25 w 196"/>
                  <a:gd name="T11" fmla="*/ 9 h 105"/>
                  <a:gd name="T12" fmla="*/ 67 w 196"/>
                  <a:gd name="T13" fmla="*/ 3 h 105"/>
                  <a:gd name="T14" fmla="*/ 74 w 196"/>
                  <a:gd name="T15" fmla="*/ 6 h 105"/>
                  <a:gd name="T16" fmla="*/ 63 w 196"/>
                  <a:gd name="T17" fmla="*/ 12 h 105"/>
                  <a:gd name="T18" fmla="*/ 50 w 196"/>
                  <a:gd name="T19" fmla="*/ 12 h 105"/>
                  <a:gd name="T20" fmla="*/ 22 w 196"/>
                  <a:gd name="T21" fmla="*/ 46 h 105"/>
                  <a:gd name="T22" fmla="*/ 53 w 196"/>
                  <a:gd name="T23" fmla="*/ 85 h 105"/>
                  <a:gd name="T24" fmla="*/ 124 w 196"/>
                  <a:gd name="T25" fmla="*/ 95 h 105"/>
                  <a:gd name="T26" fmla="*/ 189 w 196"/>
                  <a:gd name="T27" fmla="*/ 93 h 105"/>
                  <a:gd name="T28" fmla="*/ 194 w 196"/>
                  <a:gd name="T29" fmla="*/ 94 h 105"/>
                  <a:gd name="T30" fmla="*/ 196 w 196"/>
                  <a:gd name="T31" fmla="*/ 98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96" h="105">
                    <a:moveTo>
                      <a:pt x="196" y="98"/>
                    </a:moveTo>
                    <a:cubicBezTo>
                      <a:pt x="192" y="99"/>
                      <a:pt x="188" y="102"/>
                      <a:pt x="183" y="102"/>
                    </a:cubicBezTo>
                    <a:cubicBezTo>
                      <a:pt x="156" y="103"/>
                      <a:pt x="129" y="105"/>
                      <a:pt x="102" y="104"/>
                    </a:cubicBezTo>
                    <a:cubicBezTo>
                      <a:pt x="83" y="103"/>
                      <a:pt x="63" y="100"/>
                      <a:pt x="45" y="95"/>
                    </a:cubicBezTo>
                    <a:cubicBezTo>
                      <a:pt x="27" y="90"/>
                      <a:pt x="14" y="76"/>
                      <a:pt x="7" y="58"/>
                    </a:cubicBezTo>
                    <a:cubicBezTo>
                      <a:pt x="0" y="39"/>
                      <a:pt x="7" y="19"/>
                      <a:pt x="25" y="9"/>
                    </a:cubicBezTo>
                    <a:cubicBezTo>
                      <a:pt x="38" y="2"/>
                      <a:pt x="53" y="0"/>
                      <a:pt x="67" y="3"/>
                    </a:cubicBezTo>
                    <a:cubicBezTo>
                      <a:pt x="69" y="3"/>
                      <a:pt x="70" y="4"/>
                      <a:pt x="74" y="6"/>
                    </a:cubicBezTo>
                    <a:cubicBezTo>
                      <a:pt x="69" y="9"/>
                      <a:pt x="66" y="11"/>
                      <a:pt x="63" y="12"/>
                    </a:cubicBezTo>
                    <a:cubicBezTo>
                      <a:pt x="59" y="12"/>
                      <a:pt x="55" y="12"/>
                      <a:pt x="50" y="12"/>
                    </a:cubicBezTo>
                    <a:cubicBezTo>
                      <a:pt x="27" y="10"/>
                      <a:pt x="19" y="30"/>
                      <a:pt x="22" y="46"/>
                    </a:cubicBezTo>
                    <a:cubicBezTo>
                      <a:pt x="25" y="64"/>
                      <a:pt x="36" y="78"/>
                      <a:pt x="53" y="85"/>
                    </a:cubicBezTo>
                    <a:cubicBezTo>
                      <a:pt x="76" y="94"/>
                      <a:pt x="99" y="98"/>
                      <a:pt x="124" y="95"/>
                    </a:cubicBezTo>
                    <a:cubicBezTo>
                      <a:pt x="145" y="93"/>
                      <a:pt x="167" y="94"/>
                      <a:pt x="189" y="93"/>
                    </a:cubicBezTo>
                    <a:cubicBezTo>
                      <a:pt x="191" y="93"/>
                      <a:pt x="193" y="94"/>
                      <a:pt x="194" y="94"/>
                    </a:cubicBezTo>
                    <a:cubicBezTo>
                      <a:pt x="195" y="96"/>
                      <a:pt x="195" y="97"/>
                      <a:pt x="196" y="9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63"/>
              <p:cNvSpPr>
                <a:spLocks/>
              </p:cNvSpPr>
              <p:nvPr/>
            </p:nvSpPr>
            <p:spPr bwMode="auto">
              <a:xfrm>
                <a:off x="7567613" y="2809875"/>
                <a:ext cx="88900" cy="254000"/>
              </a:xfrm>
              <a:custGeom>
                <a:avLst/>
                <a:gdLst>
                  <a:gd name="T0" fmla="*/ 0 w 41"/>
                  <a:gd name="T1" fmla="*/ 117 h 118"/>
                  <a:gd name="T2" fmla="*/ 11 w 41"/>
                  <a:gd name="T3" fmla="*/ 103 h 118"/>
                  <a:gd name="T4" fmla="*/ 30 w 41"/>
                  <a:gd name="T5" fmla="*/ 49 h 118"/>
                  <a:gd name="T6" fmla="*/ 21 w 41"/>
                  <a:gd name="T7" fmla="*/ 17 h 118"/>
                  <a:gd name="T8" fmla="*/ 17 w 41"/>
                  <a:gd name="T9" fmla="*/ 11 h 118"/>
                  <a:gd name="T10" fmla="*/ 16 w 41"/>
                  <a:gd name="T11" fmla="*/ 3 h 118"/>
                  <a:gd name="T12" fmla="*/ 27 w 41"/>
                  <a:gd name="T13" fmla="*/ 5 h 118"/>
                  <a:gd name="T14" fmla="*/ 41 w 41"/>
                  <a:gd name="T15" fmla="*/ 45 h 118"/>
                  <a:gd name="T16" fmla="*/ 16 w 41"/>
                  <a:gd name="T17" fmla="*/ 111 h 118"/>
                  <a:gd name="T18" fmla="*/ 0 w 41"/>
                  <a:gd name="T19" fmla="*/ 117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" h="118">
                    <a:moveTo>
                      <a:pt x="0" y="117"/>
                    </a:moveTo>
                    <a:cubicBezTo>
                      <a:pt x="4" y="112"/>
                      <a:pt x="8" y="108"/>
                      <a:pt x="11" y="103"/>
                    </a:cubicBezTo>
                    <a:cubicBezTo>
                      <a:pt x="23" y="87"/>
                      <a:pt x="29" y="69"/>
                      <a:pt x="30" y="49"/>
                    </a:cubicBezTo>
                    <a:cubicBezTo>
                      <a:pt x="31" y="39"/>
                      <a:pt x="25" y="28"/>
                      <a:pt x="21" y="17"/>
                    </a:cubicBezTo>
                    <a:cubicBezTo>
                      <a:pt x="20" y="15"/>
                      <a:pt x="18" y="13"/>
                      <a:pt x="17" y="11"/>
                    </a:cubicBezTo>
                    <a:cubicBezTo>
                      <a:pt x="16" y="9"/>
                      <a:pt x="15" y="4"/>
                      <a:pt x="16" y="3"/>
                    </a:cubicBezTo>
                    <a:cubicBezTo>
                      <a:pt x="20" y="1"/>
                      <a:pt x="24" y="0"/>
                      <a:pt x="27" y="5"/>
                    </a:cubicBezTo>
                    <a:cubicBezTo>
                      <a:pt x="34" y="18"/>
                      <a:pt x="41" y="30"/>
                      <a:pt x="41" y="45"/>
                    </a:cubicBezTo>
                    <a:cubicBezTo>
                      <a:pt x="41" y="70"/>
                      <a:pt x="32" y="92"/>
                      <a:pt x="16" y="111"/>
                    </a:cubicBezTo>
                    <a:cubicBezTo>
                      <a:pt x="11" y="117"/>
                      <a:pt x="8" y="118"/>
                      <a:pt x="0" y="11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65"/>
              <p:cNvSpPr>
                <a:spLocks/>
              </p:cNvSpPr>
              <p:nvPr/>
            </p:nvSpPr>
            <p:spPr bwMode="auto">
              <a:xfrm>
                <a:off x="7635875" y="2809875"/>
                <a:ext cx="96838" cy="254000"/>
              </a:xfrm>
              <a:custGeom>
                <a:avLst/>
                <a:gdLst>
                  <a:gd name="T0" fmla="*/ 14 w 45"/>
                  <a:gd name="T1" fmla="*/ 5 h 118"/>
                  <a:gd name="T2" fmla="*/ 28 w 45"/>
                  <a:gd name="T3" fmla="*/ 8 h 118"/>
                  <a:gd name="T4" fmla="*/ 37 w 45"/>
                  <a:gd name="T5" fmla="*/ 32 h 118"/>
                  <a:gd name="T6" fmla="*/ 21 w 45"/>
                  <a:gd name="T7" fmla="*/ 104 h 118"/>
                  <a:gd name="T8" fmla="*/ 13 w 45"/>
                  <a:gd name="T9" fmla="*/ 113 h 118"/>
                  <a:gd name="T10" fmla="*/ 0 w 45"/>
                  <a:gd name="T11" fmla="*/ 118 h 118"/>
                  <a:gd name="T12" fmla="*/ 14 w 45"/>
                  <a:gd name="T13" fmla="*/ 5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118">
                    <a:moveTo>
                      <a:pt x="14" y="5"/>
                    </a:moveTo>
                    <a:cubicBezTo>
                      <a:pt x="23" y="0"/>
                      <a:pt x="25" y="1"/>
                      <a:pt x="28" y="8"/>
                    </a:cubicBezTo>
                    <a:cubicBezTo>
                      <a:pt x="31" y="16"/>
                      <a:pt x="35" y="24"/>
                      <a:pt x="37" y="32"/>
                    </a:cubicBezTo>
                    <a:cubicBezTo>
                      <a:pt x="45" y="59"/>
                      <a:pt x="36" y="82"/>
                      <a:pt x="21" y="104"/>
                    </a:cubicBezTo>
                    <a:cubicBezTo>
                      <a:pt x="19" y="107"/>
                      <a:pt x="16" y="111"/>
                      <a:pt x="13" y="113"/>
                    </a:cubicBezTo>
                    <a:cubicBezTo>
                      <a:pt x="10" y="116"/>
                      <a:pt x="5" y="117"/>
                      <a:pt x="0" y="118"/>
                    </a:cubicBezTo>
                    <a:cubicBezTo>
                      <a:pt x="29" y="83"/>
                      <a:pt x="39" y="46"/>
                      <a:pt x="14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121"/>
              <p:cNvSpPr>
                <a:spLocks/>
              </p:cNvSpPr>
              <p:nvPr/>
            </p:nvSpPr>
            <p:spPr bwMode="auto">
              <a:xfrm>
                <a:off x="7243763" y="2509838"/>
                <a:ext cx="155575" cy="146050"/>
              </a:xfrm>
              <a:custGeom>
                <a:avLst/>
                <a:gdLst>
                  <a:gd name="T0" fmla="*/ 63 w 72"/>
                  <a:gd name="T1" fmla="*/ 2 h 68"/>
                  <a:gd name="T2" fmla="*/ 49 w 72"/>
                  <a:gd name="T3" fmla="*/ 23 h 68"/>
                  <a:gd name="T4" fmla="*/ 65 w 72"/>
                  <a:gd name="T5" fmla="*/ 38 h 68"/>
                  <a:gd name="T6" fmla="*/ 60 w 72"/>
                  <a:gd name="T7" fmla="*/ 59 h 68"/>
                  <a:gd name="T8" fmla="*/ 30 w 72"/>
                  <a:gd name="T9" fmla="*/ 66 h 68"/>
                  <a:gd name="T10" fmla="*/ 3 w 72"/>
                  <a:gd name="T11" fmla="*/ 53 h 68"/>
                  <a:gd name="T12" fmla="*/ 2 w 72"/>
                  <a:gd name="T13" fmla="*/ 39 h 68"/>
                  <a:gd name="T14" fmla="*/ 62 w 72"/>
                  <a:gd name="T15" fmla="*/ 0 h 68"/>
                  <a:gd name="T16" fmla="*/ 63 w 72"/>
                  <a:gd name="T17" fmla="*/ 2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2" h="68">
                    <a:moveTo>
                      <a:pt x="63" y="2"/>
                    </a:moveTo>
                    <a:cubicBezTo>
                      <a:pt x="59" y="9"/>
                      <a:pt x="54" y="16"/>
                      <a:pt x="49" y="23"/>
                    </a:cubicBezTo>
                    <a:cubicBezTo>
                      <a:pt x="55" y="28"/>
                      <a:pt x="60" y="33"/>
                      <a:pt x="65" y="38"/>
                    </a:cubicBezTo>
                    <a:cubicBezTo>
                      <a:pt x="72" y="47"/>
                      <a:pt x="70" y="55"/>
                      <a:pt x="60" y="59"/>
                    </a:cubicBezTo>
                    <a:cubicBezTo>
                      <a:pt x="50" y="62"/>
                      <a:pt x="40" y="65"/>
                      <a:pt x="30" y="66"/>
                    </a:cubicBezTo>
                    <a:cubicBezTo>
                      <a:pt x="19" y="68"/>
                      <a:pt x="9" y="62"/>
                      <a:pt x="3" y="53"/>
                    </a:cubicBezTo>
                    <a:cubicBezTo>
                      <a:pt x="0" y="50"/>
                      <a:pt x="0" y="43"/>
                      <a:pt x="2" y="39"/>
                    </a:cubicBezTo>
                    <a:cubicBezTo>
                      <a:pt x="16" y="18"/>
                      <a:pt x="38" y="7"/>
                      <a:pt x="62" y="0"/>
                    </a:cubicBezTo>
                    <a:cubicBezTo>
                      <a:pt x="62" y="1"/>
                      <a:pt x="63" y="2"/>
                      <a:pt x="63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190" name="组合 189"/>
              <p:cNvGrpSpPr/>
              <p:nvPr/>
            </p:nvGrpSpPr>
            <p:grpSpPr>
              <a:xfrm>
                <a:off x="6344417" y="2323714"/>
                <a:ext cx="567709" cy="455977"/>
                <a:chOff x="7433442" y="1006476"/>
                <a:chExt cx="567709" cy="455977"/>
              </a:xfrm>
              <a:grpFill/>
            </p:grpSpPr>
            <p:sp>
              <p:nvSpPr>
                <p:cNvPr id="191" name="自由: 形状 190"/>
                <p:cNvSpPr>
                  <a:spLocks/>
                </p:cNvSpPr>
                <p:nvPr/>
              </p:nvSpPr>
              <p:spPr bwMode="auto">
                <a:xfrm>
                  <a:off x="7433442" y="1006476"/>
                  <a:ext cx="567709" cy="455977"/>
                </a:xfrm>
                <a:custGeom>
                  <a:avLst/>
                  <a:gdLst>
                    <a:gd name="connsiteX0" fmla="*/ 241605 w 567709"/>
                    <a:gd name="connsiteY0" fmla="*/ 22906 h 455977"/>
                    <a:gd name="connsiteX1" fmla="*/ 179017 w 567709"/>
                    <a:gd name="connsiteY1" fmla="*/ 41416 h 455977"/>
                    <a:gd name="connsiteX2" fmla="*/ 44046 w 567709"/>
                    <a:gd name="connsiteY2" fmla="*/ 219981 h 455977"/>
                    <a:gd name="connsiteX3" fmla="*/ 113708 w 567709"/>
                    <a:gd name="connsiteY3" fmla="*/ 389835 h 455977"/>
                    <a:gd name="connsiteX4" fmla="*/ 248680 w 567709"/>
                    <a:gd name="connsiteY4" fmla="*/ 433387 h 455977"/>
                    <a:gd name="connsiteX5" fmla="*/ 416305 w 567709"/>
                    <a:gd name="connsiteY5" fmla="*/ 385479 h 455977"/>
                    <a:gd name="connsiteX6" fmla="*/ 507737 w 567709"/>
                    <a:gd name="connsiteY6" fmla="*/ 300552 h 455977"/>
                    <a:gd name="connsiteX7" fmla="*/ 494675 w 567709"/>
                    <a:gd name="connsiteY7" fmla="*/ 121988 h 455977"/>
                    <a:gd name="connsiteX8" fmla="*/ 307457 w 567709"/>
                    <a:gd name="connsiteY8" fmla="*/ 23995 h 455977"/>
                    <a:gd name="connsiteX9" fmla="*/ 241605 w 567709"/>
                    <a:gd name="connsiteY9" fmla="*/ 22906 h 455977"/>
                    <a:gd name="connsiteX10" fmla="*/ 300454 w 567709"/>
                    <a:gd name="connsiteY10" fmla="*/ 0 h 455977"/>
                    <a:gd name="connsiteX11" fmla="*/ 514226 w 567709"/>
                    <a:gd name="connsiteY11" fmla="*/ 91600 h 455977"/>
                    <a:gd name="connsiteX12" fmla="*/ 533858 w 567709"/>
                    <a:gd name="connsiteY12" fmla="*/ 318420 h 455977"/>
                    <a:gd name="connsiteX13" fmla="*/ 453148 w 567709"/>
                    <a:gd name="connsiteY13" fmla="*/ 388211 h 455977"/>
                    <a:gd name="connsiteX14" fmla="*/ 193568 w 567709"/>
                    <a:gd name="connsiteY14" fmla="*/ 451458 h 455977"/>
                    <a:gd name="connsiteX15" fmla="*/ 25604 w 567709"/>
                    <a:gd name="connsiteY15" fmla="*/ 353315 h 455977"/>
                    <a:gd name="connsiteX16" fmla="*/ 10335 w 567709"/>
                    <a:gd name="connsiteY16" fmla="*/ 207191 h 455977"/>
                    <a:gd name="connsiteX17" fmla="*/ 125946 w 567709"/>
                    <a:gd name="connsiteY17" fmla="*/ 45800 h 455977"/>
                    <a:gd name="connsiteX18" fmla="*/ 300454 w 567709"/>
                    <a:gd name="connsiteY18" fmla="*/ 0 h 4559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567709" h="455977">
                      <a:moveTo>
                        <a:pt x="241605" y="22906"/>
                      </a:moveTo>
                      <a:cubicBezTo>
                        <a:pt x="219835" y="25628"/>
                        <a:pt x="198610" y="31617"/>
                        <a:pt x="179017" y="41416"/>
                      </a:cubicBezTo>
                      <a:cubicBezTo>
                        <a:pt x="105001" y="78435"/>
                        <a:pt x="59285" y="139409"/>
                        <a:pt x="44046" y="219981"/>
                      </a:cubicBezTo>
                      <a:cubicBezTo>
                        <a:pt x="30984" y="289664"/>
                        <a:pt x="48400" y="346282"/>
                        <a:pt x="113708" y="389835"/>
                      </a:cubicBezTo>
                      <a:cubicBezTo>
                        <a:pt x="155071" y="420321"/>
                        <a:pt x="202964" y="433387"/>
                        <a:pt x="248680" y="433387"/>
                      </a:cubicBezTo>
                      <a:cubicBezTo>
                        <a:pt x="311811" y="433387"/>
                        <a:pt x="368412" y="418144"/>
                        <a:pt x="416305" y="385479"/>
                      </a:cubicBezTo>
                      <a:cubicBezTo>
                        <a:pt x="451136" y="361526"/>
                        <a:pt x="488144" y="335394"/>
                        <a:pt x="507737" y="300552"/>
                      </a:cubicBezTo>
                      <a:cubicBezTo>
                        <a:pt x="546922" y="239579"/>
                        <a:pt x="540391" y="180783"/>
                        <a:pt x="494675" y="121988"/>
                      </a:cubicBezTo>
                      <a:cubicBezTo>
                        <a:pt x="446782" y="61014"/>
                        <a:pt x="381474" y="32705"/>
                        <a:pt x="307457" y="23995"/>
                      </a:cubicBezTo>
                      <a:cubicBezTo>
                        <a:pt x="285688" y="20728"/>
                        <a:pt x="263374" y="20184"/>
                        <a:pt x="241605" y="22906"/>
                      </a:cubicBezTo>
                      <a:close/>
                      <a:moveTo>
                        <a:pt x="300454" y="0"/>
                      </a:moveTo>
                      <a:cubicBezTo>
                        <a:pt x="374620" y="2181"/>
                        <a:pt x="453148" y="28352"/>
                        <a:pt x="514226" y="91600"/>
                      </a:cubicBezTo>
                      <a:cubicBezTo>
                        <a:pt x="581847" y="157029"/>
                        <a:pt x="581847" y="248629"/>
                        <a:pt x="533858" y="318420"/>
                      </a:cubicBezTo>
                      <a:cubicBezTo>
                        <a:pt x="516407" y="346772"/>
                        <a:pt x="483687" y="368582"/>
                        <a:pt x="453148" y="388211"/>
                      </a:cubicBezTo>
                      <a:cubicBezTo>
                        <a:pt x="376801" y="442735"/>
                        <a:pt x="289547" y="466725"/>
                        <a:pt x="193568" y="451458"/>
                      </a:cubicBezTo>
                      <a:cubicBezTo>
                        <a:pt x="125946" y="440554"/>
                        <a:pt x="64869" y="414382"/>
                        <a:pt x="25604" y="353315"/>
                      </a:cubicBezTo>
                      <a:cubicBezTo>
                        <a:pt x="-2753" y="307515"/>
                        <a:pt x="-7116" y="257353"/>
                        <a:pt x="10335" y="207191"/>
                      </a:cubicBezTo>
                      <a:cubicBezTo>
                        <a:pt x="32148" y="141762"/>
                        <a:pt x="69231" y="85057"/>
                        <a:pt x="125946" y="45800"/>
                      </a:cubicBezTo>
                      <a:cubicBezTo>
                        <a:pt x="176117" y="10905"/>
                        <a:pt x="230651" y="0"/>
                        <a:pt x="300454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2" name="Freeform 135"/>
                <p:cNvSpPr>
                  <a:spLocks/>
                </p:cNvSpPr>
                <p:nvPr/>
              </p:nvSpPr>
              <p:spPr bwMode="auto">
                <a:xfrm>
                  <a:off x="7637463" y="1238251"/>
                  <a:ext cx="203200" cy="119063"/>
                </a:xfrm>
                <a:custGeom>
                  <a:avLst/>
                  <a:gdLst>
                    <a:gd name="T0" fmla="*/ 70 w 93"/>
                    <a:gd name="T1" fmla="*/ 33 h 55"/>
                    <a:gd name="T2" fmla="*/ 44 w 93"/>
                    <a:gd name="T3" fmla="*/ 33 h 55"/>
                    <a:gd name="T4" fmla="*/ 21 w 93"/>
                    <a:gd name="T5" fmla="*/ 49 h 55"/>
                    <a:gd name="T6" fmla="*/ 37 w 93"/>
                    <a:gd name="T7" fmla="*/ 47 h 55"/>
                    <a:gd name="T8" fmla="*/ 55 w 93"/>
                    <a:gd name="T9" fmla="*/ 46 h 55"/>
                    <a:gd name="T10" fmla="*/ 82 w 93"/>
                    <a:gd name="T11" fmla="*/ 43 h 55"/>
                    <a:gd name="T12" fmla="*/ 87 w 93"/>
                    <a:gd name="T13" fmla="*/ 17 h 55"/>
                    <a:gd name="T14" fmla="*/ 56 w 93"/>
                    <a:gd name="T15" fmla="*/ 9 h 55"/>
                    <a:gd name="T16" fmla="*/ 49 w 93"/>
                    <a:gd name="T17" fmla="*/ 13 h 55"/>
                    <a:gd name="T18" fmla="*/ 26 w 93"/>
                    <a:gd name="T19" fmla="*/ 24 h 55"/>
                    <a:gd name="T20" fmla="*/ 0 w 93"/>
                    <a:gd name="T21" fmla="*/ 53 h 55"/>
                    <a:gd name="T22" fmla="*/ 19 w 93"/>
                    <a:gd name="T23" fmla="*/ 46 h 55"/>
                    <a:gd name="T24" fmla="*/ 32 w 93"/>
                    <a:gd name="T25" fmla="*/ 30 h 55"/>
                    <a:gd name="T26" fmla="*/ 56 w 93"/>
                    <a:gd name="T27" fmla="*/ 17 h 55"/>
                    <a:gd name="T28" fmla="*/ 70 w 93"/>
                    <a:gd name="T29" fmla="*/ 33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93" h="55">
                      <a:moveTo>
                        <a:pt x="70" y="33"/>
                      </a:moveTo>
                      <a:cubicBezTo>
                        <a:pt x="61" y="33"/>
                        <a:pt x="52" y="33"/>
                        <a:pt x="44" y="33"/>
                      </a:cubicBezTo>
                      <a:cubicBezTo>
                        <a:pt x="34" y="34"/>
                        <a:pt x="27" y="37"/>
                        <a:pt x="21" y="49"/>
                      </a:cubicBezTo>
                      <a:cubicBezTo>
                        <a:pt x="28" y="48"/>
                        <a:pt x="33" y="48"/>
                        <a:pt x="37" y="47"/>
                      </a:cubicBezTo>
                      <a:cubicBezTo>
                        <a:pt x="43" y="43"/>
                        <a:pt x="48" y="44"/>
                        <a:pt x="55" y="46"/>
                      </a:cubicBezTo>
                      <a:cubicBezTo>
                        <a:pt x="64" y="48"/>
                        <a:pt x="74" y="48"/>
                        <a:pt x="82" y="43"/>
                      </a:cubicBezTo>
                      <a:cubicBezTo>
                        <a:pt x="92" y="37"/>
                        <a:pt x="93" y="31"/>
                        <a:pt x="87" y="17"/>
                      </a:cubicBezTo>
                      <a:cubicBezTo>
                        <a:pt x="81" y="3"/>
                        <a:pt x="69" y="0"/>
                        <a:pt x="56" y="9"/>
                      </a:cubicBezTo>
                      <a:cubicBezTo>
                        <a:pt x="54" y="10"/>
                        <a:pt x="51" y="11"/>
                        <a:pt x="49" y="13"/>
                      </a:cubicBezTo>
                      <a:cubicBezTo>
                        <a:pt x="41" y="17"/>
                        <a:pt x="32" y="19"/>
                        <a:pt x="26" y="24"/>
                      </a:cubicBezTo>
                      <a:cubicBezTo>
                        <a:pt x="15" y="32"/>
                        <a:pt x="6" y="41"/>
                        <a:pt x="0" y="53"/>
                      </a:cubicBezTo>
                      <a:cubicBezTo>
                        <a:pt x="9" y="55"/>
                        <a:pt x="15" y="53"/>
                        <a:pt x="19" y="46"/>
                      </a:cubicBezTo>
                      <a:cubicBezTo>
                        <a:pt x="22" y="40"/>
                        <a:pt x="27" y="35"/>
                        <a:pt x="32" y="30"/>
                      </a:cubicBezTo>
                      <a:cubicBezTo>
                        <a:pt x="39" y="23"/>
                        <a:pt x="46" y="17"/>
                        <a:pt x="56" y="17"/>
                      </a:cubicBezTo>
                      <a:cubicBezTo>
                        <a:pt x="66" y="18"/>
                        <a:pt x="71" y="24"/>
                        <a:pt x="70" y="3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3" name="Freeform 136"/>
                <p:cNvSpPr>
                  <a:spLocks/>
                </p:cNvSpPr>
                <p:nvPr/>
              </p:nvSpPr>
              <p:spPr bwMode="auto">
                <a:xfrm>
                  <a:off x="7519988" y="1127126"/>
                  <a:ext cx="57150" cy="95250"/>
                </a:xfrm>
                <a:custGeom>
                  <a:avLst/>
                  <a:gdLst>
                    <a:gd name="T0" fmla="*/ 0 w 26"/>
                    <a:gd name="T1" fmla="*/ 31 h 44"/>
                    <a:gd name="T2" fmla="*/ 1 w 26"/>
                    <a:gd name="T3" fmla="*/ 31 h 44"/>
                    <a:gd name="T4" fmla="*/ 1 w 26"/>
                    <a:gd name="T5" fmla="*/ 34 h 44"/>
                    <a:gd name="T6" fmla="*/ 9 w 26"/>
                    <a:gd name="T7" fmla="*/ 44 h 44"/>
                    <a:gd name="T8" fmla="*/ 18 w 26"/>
                    <a:gd name="T9" fmla="*/ 33 h 44"/>
                    <a:gd name="T10" fmla="*/ 24 w 26"/>
                    <a:gd name="T11" fmla="*/ 9 h 44"/>
                    <a:gd name="T12" fmla="*/ 19 w 26"/>
                    <a:gd name="T13" fmla="*/ 1 h 44"/>
                    <a:gd name="T14" fmla="*/ 9 w 26"/>
                    <a:gd name="T15" fmla="*/ 6 h 44"/>
                    <a:gd name="T16" fmla="*/ 0 w 26"/>
                    <a:gd name="T17" fmla="*/ 31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6" h="44">
                      <a:moveTo>
                        <a:pt x="0" y="31"/>
                      </a:moveTo>
                      <a:cubicBezTo>
                        <a:pt x="0" y="31"/>
                        <a:pt x="1" y="31"/>
                        <a:pt x="1" y="31"/>
                      </a:cubicBezTo>
                      <a:cubicBezTo>
                        <a:pt x="1" y="32"/>
                        <a:pt x="1" y="33"/>
                        <a:pt x="1" y="34"/>
                      </a:cubicBezTo>
                      <a:cubicBezTo>
                        <a:pt x="2" y="39"/>
                        <a:pt x="2" y="44"/>
                        <a:pt x="9" y="44"/>
                      </a:cubicBezTo>
                      <a:cubicBezTo>
                        <a:pt x="15" y="43"/>
                        <a:pt x="18" y="40"/>
                        <a:pt x="18" y="33"/>
                      </a:cubicBezTo>
                      <a:cubicBezTo>
                        <a:pt x="19" y="25"/>
                        <a:pt x="22" y="17"/>
                        <a:pt x="24" y="9"/>
                      </a:cubicBezTo>
                      <a:cubicBezTo>
                        <a:pt x="26" y="3"/>
                        <a:pt x="25" y="0"/>
                        <a:pt x="19" y="1"/>
                      </a:cubicBezTo>
                      <a:cubicBezTo>
                        <a:pt x="15" y="1"/>
                        <a:pt x="11" y="3"/>
                        <a:pt x="9" y="6"/>
                      </a:cubicBezTo>
                      <a:cubicBezTo>
                        <a:pt x="5" y="14"/>
                        <a:pt x="3" y="22"/>
                        <a:pt x="0" y="3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4" name="Freeform 137"/>
                <p:cNvSpPr>
                  <a:spLocks/>
                </p:cNvSpPr>
                <p:nvPr/>
              </p:nvSpPr>
              <p:spPr bwMode="auto">
                <a:xfrm>
                  <a:off x="7624763" y="1114426"/>
                  <a:ext cx="47625" cy="85725"/>
                </a:xfrm>
                <a:custGeom>
                  <a:avLst/>
                  <a:gdLst>
                    <a:gd name="T0" fmla="*/ 22 w 22"/>
                    <a:gd name="T1" fmla="*/ 2 h 40"/>
                    <a:gd name="T2" fmla="*/ 9 w 22"/>
                    <a:gd name="T3" fmla="*/ 6 h 40"/>
                    <a:gd name="T4" fmla="*/ 0 w 22"/>
                    <a:gd name="T5" fmla="*/ 32 h 40"/>
                    <a:gd name="T6" fmla="*/ 6 w 22"/>
                    <a:gd name="T7" fmla="*/ 40 h 40"/>
                    <a:gd name="T8" fmla="*/ 17 w 22"/>
                    <a:gd name="T9" fmla="*/ 33 h 40"/>
                    <a:gd name="T10" fmla="*/ 22 w 22"/>
                    <a:gd name="T11" fmla="*/ 2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2" h="40">
                      <a:moveTo>
                        <a:pt x="22" y="2"/>
                      </a:moveTo>
                      <a:cubicBezTo>
                        <a:pt x="18" y="0"/>
                        <a:pt x="12" y="0"/>
                        <a:pt x="9" y="6"/>
                      </a:cubicBezTo>
                      <a:cubicBezTo>
                        <a:pt x="5" y="14"/>
                        <a:pt x="2" y="23"/>
                        <a:pt x="0" y="32"/>
                      </a:cubicBezTo>
                      <a:cubicBezTo>
                        <a:pt x="0" y="34"/>
                        <a:pt x="4" y="40"/>
                        <a:pt x="6" y="40"/>
                      </a:cubicBezTo>
                      <a:cubicBezTo>
                        <a:pt x="10" y="39"/>
                        <a:pt x="16" y="36"/>
                        <a:pt x="17" y="33"/>
                      </a:cubicBezTo>
                      <a:cubicBezTo>
                        <a:pt x="20" y="23"/>
                        <a:pt x="21" y="13"/>
                        <a:pt x="22" y="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5" name="Freeform 138"/>
                <p:cNvSpPr>
                  <a:spLocks/>
                </p:cNvSpPr>
                <p:nvPr/>
              </p:nvSpPr>
              <p:spPr bwMode="auto">
                <a:xfrm>
                  <a:off x="7637463" y="1238251"/>
                  <a:ext cx="203200" cy="119063"/>
                </a:xfrm>
                <a:custGeom>
                  <a:avLst/>
                  <a:gdLst>
                    <a:gd name="T0" fmla="*/ 70 w 93"/>
                    <a:gd name="T1" fmla="*/ 33 h 55"/>
                    <a:gd name="T2" fmla="*/ 56 w 93"/>
                    <a:gd name="T3" fmla="*/ 17 h 55"/>
                    <a:gd name="T4" fmla="*/ 32 w 93"/>
                    <a:gd name="T5" fmla="*/ 30 h 55"/>
                    <a:gd name="T6" fmla="*/ 19 w 93"/>
                    <a:gd name="T7" fmla="*/ 46 h 55"/>
                    <a:gd name="T8" fmla="*/ 0 w 93"/>
                    <a:gd name="T9" fmla="*/ 53 h 55"/>
                    <a:gd name="T10" fmla="*/ 26 w 93"/>
                    <a:gd name="T11" fmla="*/ 24 h 55"/>
                    <a:gd name="T12" fmla="*/ 49 w 93"/>
                    <a:gd name="T13" fmla="*/ 13 h 55"/>
                    <a:gd name="T14" fmla="*/ 56 w 93"/>
                    <a:gd name="T15" fmla="*/ 9 h 55"/>
                    <a:gd name="T16" fmla="*/ 87 w 93"/>
                    <a:gd name="T17" fmla="*/ 17 h 55"/>
                    <a:gd name="T18" fmla="*/ 82 w 93"/>
                    <a:gd name="T19" fmla="*/ 43 h 55"/>
                    <a:gd name="T20" fmla="*/ 55 w 93"/>
                    <a:gd name="T21" fmla="*/ 46 h 55"/>
                    <a:gd name="T22" fmla="*/ 37 w 93"/>
                    <a:gd name="T23" fmla="*/ 47 h 55"/>
                    <a:gd name="T24" fmla="*/ 21 w 93"/>
                    <a:gd name="T25" fmla="*/ 49 h 55"/>
                    <a:gd name="T26" fmla="*/ 44 w 93"/>
                    <a:gd name="T27" fmla="*/ 33 h 55"/>
                    <a:gd name="T28" fmla="*/ 70 w 93"/>
                    <a:gd name="T29" fmla="*/ 33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93" h="55">
                      <a:moveTo>
                        <a:pt x="70" y="33"/>
                      </a:moveTo>
                      <a:cubicBezTo>
                        <a:pt x="71" y="24"/>
                        <a:pt x="66" y="18"/>
                        <a:pt x="56" y="17"/>
                      </a:cubicBezTo>
                      <a:cubicBezTo>
                        <a:pt x="46" y="17"/>
                        <a:pt x="39" y="23"/>
                        <a:pt x="32" y="30"/>
                      </a:cubicBezTo>
                      <a:cubicBezTo>
                        <a:pt x="27" y="35"/>
                        <a:pt x="22" y="40"/>
                        <a:pt x="19" y="46"/>
                      </a:cubicBezTo>
                      <a:cubicBezTo>
                        <a:pt x="15" y="53"/>
                        <a:pt x="9" y="55"/>
                        <a:pt x="0" y="53"/>
                      </a:cubicBezTo>
                      <a:cubicBezTo>
                        <a:pt x="6" y="41"/>
                        <a:pt x="15" y="32"/>
                        <a:pt x="26" y="24"/>
                      </a:cubicBezTo>
                      <a:cubicBezTo>
                        <a:pt x="32" y="19"/>
                        <a:pt x="41" y="17"/>
                        <a:pt x="49" y="13"/>
                      </a:cubicBezTo>
                      <a:cubicBezTo>
                        <a:pt x="51" y="11"/>
                        <a:pt x="54" y="10"/>
                        <a:pt x="56" y="9"/>
                      </a:cubicBezTo>
                      <a:cubicBezTo>
                        <a:pt x="69" y="0"/>
                        <a:pt x="81" y="3"/>
                        <a:pt x="87" y="17"/>
                      </a:cubicBezTo>
                      <a:cubicBezTo>
                        <a:pt x="93" y="31"/>
                        <a:pt x="92" y="37"/>
                        <a:pt x="82" y="43"/>
                      </a:cubicBezTo>
                      <a:cubicBezTo>
                        <a:pt x="74" y="48"/>
                        <a:pt x="64" y="48"/>
                        <a:pt x="55" y="46"/>
                      </a:cubicBezTo>
                      <a:cubicBezTo>
                        <a:pt x="48" y="44"/>
                        <a:pt x="43" y="43"/>
                        <a:pt x="37" y="47"/>
                      </a:cubicBezTo>
                      <a:cubicBezTo>
                        <a:pt x="33" y="48"/>
                        <a:pt x="28" y="48"/>
                        <a:pt x="21" y="49"/>
                      </a:cubicBezTo>
                      <a:cubicBezTo>
                        <a:pt x="27" y="37"/>
                        <a:pt x="34" y="34"/>
                        <a:pt x="44" y="33"/>
                      </a:cubicBezTo>
                      <a:cubicBezTo>
                        <a:pt x="52" y="33"/>
                        <a:pt x="61" y="33"/>
                        <a:pt x="70" y="3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6" name="Freeform 139"/>
                <p:cNvSpPr>
                  <a:spLocks/>
                </p:cNvSpPr>
                <p:nvPr/>
              </p:nvSpPr>
              <p:spPr bwMode="auto">
                <a:xfrm>
                  <a:off x="7519988" y="1127126"/>
                  <a:ext cx="57150" cy="95250"/>
                </a:xfrm>
                <a:custGeom>
                  <a:avLst/>
                  <a:gdLst>
                    <a:gd name="T0" fmla="*/ 0 w 26"/>
                    <a:gd name="T1" fmla="*/ 31 h 44"/>
                    <a:gd name="T2" fmla="*/ 9 w 26"/>
                    <a:gd name="T3" fmla="*/ 6 h 44"/>
                    <a:gd name="T4" fmla="*/ 19 w 26"/>
                    <a:gd name="T5" fmla="*/ 1 h 44"/>
                    <a:gd name="T6" fmla="*/ 24 w 26"/>
                    <a:gd name="T7" fmla="*/ 9 h 44"/>
                    <a:gd name="T8" fmla="*/ 18 w 26"/>
                    <a:gd name="T9" fmla="*/ 33 h 44"/>
                    <a:gd name="T10" fmla="*/ 9 w 26"/>
                    <a:gd name="T11" fmla="*/ 44 h 44"/>
                    <a:gd name="T12" fmla="*/ 1 w 26"/>
                    <a:gd name="T13" fmla="*/ 34 h 44"/>
                    <a:gd name="T14" fmla="*/ 1 w 26"/>
                    <a:gd name="T15" fmla="*/ 31 h 44"/>
                    <a:gd name="T16" fmla="*/ 0 w 26"/>
                    <a:gd name="T17" fmla="*/ 31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6" h="44">
                      <a:moveTo>
                        <a:pt x="0" y="31"/>
                      </a:moveTo>
                      <a:cubicBezTo>
                        <a:pt x="3" y="22"/>
                        <a:pt x="5" y="14"/>
                        <a:pt x="9" y="6"/>
                      </a:cubicBezTo>
                      <a:cubicBezTo>
                        <a:pt x="11" y="3"/>
                        <a:pt x="15" y="1"/>
                        <a:pt x="19" y="1"/>
                      </a:cubicBezTo>
                      <a:cubicBezTo>
                        <a:pt x="25" y="0"/>
                        <a:pt x="26" y="3"/>
                        <a:pt x="24" y="9"/>
                      </a:cubicBezTo>
                      <a:cubicBezTo>
                        <a:pt x="22" y="17"/>
                        <a:pt x="19" y="25"/>
                        <a:pt x="18" y="33"/>
                      </a:cubicBezTo>
                      <a:cubicBezTo>
                        <a:pt x="18" y="40"/>
                        <a:pt x="15" y="43"/>
                        <a:pt x="9" y="44"/>
                      </a:cubicBezTo>
                      <a:cubicBezTo>
                        <a:pt x="2" y="44"/>
                        <a:pt x="2" y="39"/>
                        <a:pt x="1" y="34"/>
                      </a:cubicBezTo>
                      <a:cubicBezTo>
                        <a:pt x="1" y="33"/>
                        <a:pt x="1" y="32"/>
                        <a:pt x="1" y="31"/>
                      </a:cubicBezTo>
                      <a:cubicBezTo>
                        <a:pt x="1" y="31"/>
                        <a:pt x="0" y="31"/>
                        <a:pt x="0" y="3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7" name="Freeform 140"/>
                <p:cNvSpPr>
                  <a:spLocks/>
                </p:cNvSpPr>
                <p:nvPr/>
              </p:nvSpPr>
              <p:spPr bwMode="auto">
                <a:xfrm>
                  <a:off x="7624763" y="1114426"/>
                  <a:ext cx="47625" cy="85725"/>
                </a:xfrm>
                <a:custGeom>
                  <a:avLst/>
                  <a:gdLst>
                    <a:gd name="T0" fmla="*/ 22 w 22"/>
                    <a:gd name="T1" fmla="*/ 2 h 40"/>
                    <a:gd name="T2" fmla="*/ 17 w 22"/>
                    <a:gd name="T3" fmla="*/ 33 h 40"/>
                    <a:gd name="T4" fmla="*/ 6 w 22"/>
                    <a:gd name="T5" fmla="*/ 40 h 40"/>
                    <a:gd name="T6" fmla="*/ 0 w 22"/>
                    <a:gd name="T7" fmla="*/ 32 h 40"/>
                    <a:gd name="T8" fmla="*/ 9 w 22"/>
                    <a:gd name="T9" fmla="*/ 6 h 40"/>
                    <a:gd name="T10" fmla="*/ 22 w 22"/>
                    <a:gd name="T11" fmla="*/ 2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2" h="40">
                      <a:moveTo>
                        <a:pt x="22" y="2"/>
                      </a:moveTo>
                      <a:cubicBezTo>
                        <a:pt x="21" y="13"/>
                        <a:pt x="20" y="23"/>
                        <a:pt x="17" y="33"/>
                      </a:cubicBezTo>
                      <a:cubicBezTo>
                        <a:pt x="16" y="36"/>
                        <a:pt x="10" y="39"/>
                        <a:pt x="6" y="40"/>
                      </a:cubicBezTo>
                      <a:cubicBezTo>
                        <a:pt x="4" y="40"/>
                        <a:pt x="0" y="34"/>
                        <a:pt x="0" y="32"/>
                      </a:cubicBezTo>
                      <a:cubicBezTo>
                        <a:pt x="2" y="23"/>
                        <a:pt x="5" y="14"/>
                        <a:pt x="9" y="6"/>
                      </a:cubicBezTo>
                      <a:cubicBezTo>
                        <a:pt x="12" y="0"/>
                        <a:pt x="18" y="0"/>
                        <a:pt x="22" y="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198" name="PA_矩形 197"/>
          <p:cNvSpPr/>
          <p:nvPr>
            <p:custDataLst>
              <p:tags r:id="rId4"/>
            </p:custDataLst>
          </p:nvPr>
        </p:nvSpPr>
        <p:spPr>
          <a:xfrm>
            <a:off x="8285721" y="2425754"/>
            <a:ext cx="1280037" cy="56341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+mj-ea"/>
                <a:ea typeface="+mj-ea"/>
              </a:rPr>
              <a:t>80</a:t>
            </a:r>
            <a:r>
              <a:rPr lang="en-US" altLang="zh-CN" sz="2000" dirty="0">
                <a:latin typeface="+mj-ea"/>
                <a:ea typeface="+mj-ea"/>
              </a:rPr>
              <a:t>%</a:t>
            </a:r>
            <a:endParaRPr lang="zh-CN" altLang="en-US" sz="2800" dirty="0">
              <a:latin typeface="+mj-ea"/>
              <a:ea typeface="+mj-ea"/>
            </a:endParaRPr>
          </a:p>
        </p:txBody>
      </p:sp>
      <p:sp>
        <p:nvSpPr>
          <p:cNvPr id="202" name="PA_矩形 201"/>
          <p:cNvSpPr/>
          <p:nvPr>
            <p:custDataLst>
              <p:tags r:id="rId5"/>
            </p:custDataLst>
          </p:nvPr>
        </p:nvSpPr>
        <p:spPr>
          <a:xfrm>
            <a:off x="2626243" y="2425754"/>
            <a:ext cx="1280037" cy="56341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+mj-ea"/>
                <a:ea typeface="+mj-ea"/>
              </a:rPr>
              <a:t>75</a:t>
            </a:r>
            <a:r>
              <a:rPr lang="en-US" altLang="zh-CN" sz="2000" dirty="0">
                <a:latin typeface="+mj-ea"/>
                <a:ea typeface="+mj-ea"/>
              </a:rPr>
              <a:t>%</a:t>
            </a:r>
            <a:endParaRPr lang="zh-CN" altLang="en-US" sz="2800" dirty="0">
              <a:latin typeface="+mj-ea"/>
              <a:ea typeface="+mj-ea"/>
            </a:endParaRPr>
          </a:p>
        </p:txBody>
      </p:sp>
      <p:cxnSp>
        <p:nvCxnSpPr>
          <p:cNvPr id="199" name="PA_直接连接符 198"/>
          <p:cNvCxnSpPr/>
          <p:nvPr>
            <p:custDataLst>
              <p:tags r:id="rId6"/>
            </p:custDataLst>
          </p:nvPr>
        </p:nvCxnSpPr>
        <p:spPr>
          <a:xfrm>
            <a:off x="8285721" y="3094329"/>
            <a:ext cx="0" cy="2252318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3" name="PA_直接连接符 202"/>
          <p:cNvCxnSpPr/>
          <p:nvPr>
            <p:custDataLst>
              <p:tags r:id="rId7"/>
            </p:custDataLst>
          </p:nvPr>
        </p:nvCxnSpPr>
        <p:spPr>
          <a:xfrm>
            <a:off x="3906280" y="3094329"/>
            <a:ext cx="0" cy="2252318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0" name="PA_矩形 199"/>
          <p:cNvSpPr/>
          <p:nvPr>
            <p:custDataLst>
              <p:tags r:id="rId8"/>
            </p:custDataLst>
          </p:nvPr>
        </p:nvSpPr>
        <p:spPr>
          <a:xfrm>
            <a:off x="8495060" y="3380790"/>
            <a:ext cx="3097777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bg1"/>
                </a:solidFill>
              </a:rPr>
              <a:t>Lorem Ipsum is simply dummy text of the printing and typesetting industry. Lorem Ipsum is simply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01" name="PA_矩形 200"/>
          <p:cNvSpPr/>
          <p:nvPr>
            <p:custDataLst>
              <p:tags r:id="rId9"/>
            </p:custDataLst>
          </p:nvPr>
        </p:nvSpPr>
        <p:spPr>
          <a:xfrm>
            <a:off x="8495060" y="4377979"/>
            <a:ext cx="315329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</a:rPr>
              <a:t>Dummy text of the printing and typesetting industry. Lorem Ipsum is simply dummy text of the printing and typesetting industry. 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204" name="PA_矩形 203"/>
          <p:cNvSpPr/>
          <p:nvPr>
            <p:custDataLst>
              <p:tags r:id="rId10"/>
            </p:custDataLst>
          </p:nvPr>
        </p:nvSpPr>
        <p:spPr>
          <a:xfrm>
            <a:off x="543650" y="3380790"/>
            <a:ext cx="3174600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400" dirty="0">
                <a:solidFill>
                  <a:schemeClr val="bg1"/>
                </a:solidFill>
              </a:rPr>
              <a:t>Lorem Ipsum is simply dummy text of the printing and typesetting industry. Lorem Ipsum is simply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05" name="PA_矩形 204"/>
          <p:cNvSpPr/>
          <p:nvPr>
            <p:custDataLst>
              <p:tags r:id="rId11"/>
            </p:custDataLst>
          </p:nvPr>
        </p:nvSpPr>
        <p:spPr>
          <a:xfrm>
            <a:off x="552290" y="4377979"/>
            <a:ext cx="323149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400" dirty="0">
                <a:solidFill>
                  <a:schemeClr val="bg1"/>
                </a:solidFill>
              </a:rPr>
              <a:t>Dummy text of the printing and typesetting industry. Lorem Ipsum is simply dummy text of the printing and typesetting industry. 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5620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8" grpId="0" animBg="1"/>
      <p:bldP spid="202" grpId="0" animBg="1"/>
      <p:bldP spid="200" grpId="0" animBg="1" autoUpdateAnimBg="0"/>
      <p:bldP spid="201" grpId="0"/>
      <p:bldP spid="204" grpId="0" animBg="1" autoUpdateAnimBg="0"/>
      <p:bldP spid="20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PA_组合 2"/>
          <p:cNvGrpSpPr/>
          <p:nvPr>
            <p:custDataLst>
              <p:tags r:id="rId1"/>
            </p:custDataLst>
          </p:nvPr>
        </p:nvGrpSpPr>
        <p:grpSpPr>
          <a:xfrm>
            <a:off x="1187486" y="420240"/>
            <a:ext cx="591924" cy="890154"/>
            <a:chOff x="3327401" y="4108451"/>
            <a:chExt cx="620713" cy="933450"/>
          </a:xfrm>
          <a:solidFill>
            <a:schemeClr val="accent3"/>
          </a:solidFill>
        </p:grpSpPr>
        <p:sp>
          <p:nvSpPr>
            <p:cNvPr id="4" name="Freeform 384"/>
            <p:cNvSpPr>
              <a:spLocks noEditPoints="1"/>
            </p:cNvSpPr>
            <p:nvPr/>
          </p:nvSpPr>
          <p:spPr bwMode="auto">
            <a:xfrm>
              <a:off x="3327401" y="4108451"/>
              <a:ext cx="620713" cy="933450"/>
            </a:xfrm>
            <a:custGeom>
              <a:avLst/>
              <a:gdLst>
                <a:gd name="T0" fmla="*/ 269 w 288"/>
                <a:gd name="T1" fmla="*/ 376 h 435"/>
                <a:gd name="T2" fmla="*/ 270 w 288"/>
                <a:gd name="T3" fmla="*/ 345 h 435"/>
                <a:gd name="T4" fmla="*/ 244 w 288"/>
                <a:gd name="T5" fmla="*/ 271 h 435"/>
                <a:gd name="T6" fmla="*/ 166 w 288"/>
                <a:gd name="T7" fmla="*/ 79 h 435"/>
                <a:gd name="T8" fmla="*/ 92 w 288"/>
                <a:gd name="T9" fmla="*/ 2 h 435"/>
                <a:gd name="T10" fmla="*/ 51 w 288"/>
                <a:gd name="T11" fmla="*/ 16 h 435"/>
                <a:gd name="T12" fmla="*/ 24 w 288"/>
                <a:gd name="T13" fmla="*/ 114 h 435"/>
                <a:gd name="T14" fmla="*/ 50 w 288"/>
                <a:gd name="T15" fmla="*/ 235 h 435"/>
                <a:gd name="T16" fmla="*/ 61 w 288"/>
                <a:gd name="T17" fmla="*/ 258 h 435"/>
                <a:gd name="T18" fmla="*/ 61 w 288"/>
                <a:gd name="T19" fmla="*/ 273 h 435"/>
                <a:gd name="T20" fmla="*/ 97 w 288"/>
                <a:gd name="T21" fmla="*/ 252 h 435"/>
                <a:gd name="T22" fmla="*/ 75 w 288"/>
                <a:gd name="T23" fmla="*/ 250 h 435"/>
                <a:gd name="T24" fmla="*/ 31 w 288"/>
                <a:gd name="T25" fmla="*/ 187 h 435"/>
                <a:gd name="T26" fmla="*/ 26 w 288"/>
                <a:gd name="T27" fmla="*/ 122 h 435"/>
                <a:gd name="T28" fmla="*/ 54 w 288"/>
                <a:gd name="T29" fmla="*/ 195 h 435"/>
                <a:gd name="T30" fmla="*/ 91 w 288"/>
                <a:gd name="T31" fmla="*/ 231 h 435"/>
                <a:gd name="T32" fmla="*/ 133 w 288"/>
                <a:gd name="T33" fmla="*/ 318 h 435"/>
                <a:gd name="T34" fmla="*/ 178 w 288"/>
                <a:gd name="T35" fmla="*/ 347 h 435"/>
                <a:gd name="T36" fmla="*/ 207 w 288"/>
                <a:gd name="T37" fmla="*/ 392 h 435"/>
                <a:gd name="T38" fmla="*/ 263 w 288"/>
                <a:gd name="T39" fmla="*/ 408 h 435"/>
                <a:gd name="T40" fmla="*/ 168 w 288"/>
                <a:gd name="T41" fmla="*/ 422 h 435"/>
                <a:gd name="T42" fmla="*/ 98 w 288"/>
                <a:gd name="T43" fmla="*/ 424 h 435"/>
                <a:gd name="T44" fmla="*/ 47 w 288"/>
                <a:gd name="T45" fmla="*/ 427 h 435"/>
                <a:gd name="T46" fmla="*/ 79 w 288"/>
                <a:gd name="T47" fmla="*/ 434 h 435"/>
                <a:gd name="T48" fmla="*/ 133 w 288"/>
                <a:gd name="T49" fmla="*/ 425 h 435"/>
                <a:gd name="T50" fmla="*/ 219 w 288"/>
                <a:gd name="T51" fmla="*/ 428 h 435"/>
                <a:gd name="T52" fmla="*/ 271 w 288"/>
                <a:gd name="T53" fmla="*/ 417 h 435"/>
                <a:gd name="T54" fmla="*/ 287 w 288"/>
                <a:gd name="T55" fmla="*/ 418 h 435"/>
                <a:gd name="T56" fmla="*/ 91 w 288"/>
                <a:gd name="T57" fmla="*/ 268 h 435"/>
                <a:gd name="T58" fmla="*/ 80 w 288"/>
                <a:gd name="T59" fmla="*/ 273 h 435"/>
                <a:gd name="T60" fmla="*/ 78 w 288"/>
                <a:gd name="T61" fmla="*/ 261 h 435"/>
                <a:gd name="T62" fmla="*/ 84 w 288"/>
                <a:gd name="T63" fmla="*/ 218 h 435"/>
                <a:gd name="T64" fmla="*/ 44 w 288"/>
                <a:gd name="T65" fmla="*/ 138 h 435"/>
                <a:gd name="T66" fmla="*/ 36 w 288"/>
                <a:gd name="T67" fmla="*/ 113 h 435"/>
                <a:gd name="T68" fmla="*/ 84 w 288"/>
                <a:gd name="T69" fmla="*/ 16 h 435"/>
                <a:gd name="T70" fmla="*/ 90 w 288"/>
                <a:gd name="T71" fmla="*/ 15 h 435"/>
                <a:gd name="T72" fmla="*/ 159 w 288"/>
                <a:gd name="T73" fmla="*/ 95 h 435"/>
                <a:gd name="T74" fmla="*/ 178 w 288"/>
                <a:gd name="T75" fmla="*/ 165 h 435"/>
                <a:gd name="T76" fmla="*/ 131 w 288"/>
                <a:gd name="T77" fmla="*/ 197 h 435"/>
                <a:gd name="T78" fmla="*/ 84 w 288"/>
                <a:gd name="T79" fmla="*/ 218 h 435"/>
                <a:gd name="T80" fmla="*/ 144 w 288"/>
                <a:gd name="T81" fmla="*/ 309 h 435"/>
                <a:gd name="T82" fmla="*/ 102 w 288"/>
                <a:gd name="T83" fmla="*/ 232 h 435"/>
                <a:gd name="T84" fmla="*/ 109 w 288"/>
                <a:gd name="T85" fmla="*/ 223 h 435"/>
                <a:gd name="T86" fmla="*/ 184 w 288"/>
                <a:gd name="T87" fmla="*/ 183 h 435"/>
                <a:gd name="T88" fmla="*/ 231 w 288"/>
                <a:gd name="T89" fmla="*/ 280 h 435"/>
                <a:gd name="T90" fmla="*/ 185 w 288"/>
                <a:gd name="T91" fmla="*/ 328 h 435"/>
                <a:gd name="T92" fmla="*/ 258 w 288"/>
                <a:gd name="T93" fmla="*/ 366 h 435"/>
                <a:gd name="T94" fmla="*/ 229 w 288"/>
                <a:gd name="T95" fmla="*/ 373 h 435"/>
                <a:gd name="T96" fmla="*/ 198 w 288"/>
                <a:gd name="T97" fmla="*/ 358 h 435"/>
                <a:gd name="T98" fmla="*/ 198 w 288"/>
                <a:gd name="T99" fmla="*/ 336 h 435"/>
                <a:gd name="T100" fmla="*/ 219 w 288"/>
                <a:gd name="T101" fmla="*/ 339 h 435"/>
                <a:gd name="T102" fmla="*/ 225 w 288"/>
                <a:gd name="T103" fmla="*/ 350 h 435"/>
                <a:gd name="T104" fmla="*/ 232 w 288"/>
                <a:gd name="T105" fmla="*/ 365 h 435"/>
                <a:gd name="T106" fmla="*/ 236 w 288"/>
                <a:gd name="T107" fmla="*/ 345 h 435"/>
                <a:gd name="T108" fmla="*/ 226 w 288"/>
                <a:gd name="T109" fmla="*/ 334 h 435"/>
                <a:gd name="T110" fmla="*/ 232 w 288"/>
                <a:gd name="T111" fmla="*/ 313 h 435"/>
                <a:gd name="T112" fmla="*/ 261 w 288"/>
                <a:gd name="T113" fmla="*/ 354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88" h="435">
                  <a:moveTo>
                    <a:pt x="273" y="394"/>
                  </a:moveTo>
                  <a:cubicBezTo>
                    <a:pt x="270" y="389"/>
                    <a:pt x="268" y="382"/>
                    <a:pt x="269" y="376"/>
                  </a:cubicBezTo>
                  <a:cubicBezTo>
                    <a:pt x="269" y="369"/>
                    <a:pt x="273" y="369"/>
                    <a:pt x="275" y="363"/>
                  </a:cubicBezTo>
                  <a:cubicBezTo>
                    <a:pt x="278" y="355"/>
                    <a:pt x="274" y="351"/>
                    <a:pt x="270" y="345"/>
                  </a:cubicBezTo>
                  <a:cubicBezTo>
                    <a:pt x="259" y="333"/>
                    <a:pt x="249" y="319"/>
                    <a:pt x="241" y="305"/>
                  </a:cubicBezTo>
                  <a:cubicBezTo>
                    <a:pt x="250" y="296"/>
                    <a:pt x="247" y="282"/>
                    <a:pt x="244" y="271"/>
                  </a:cubicBezTo>
                  <a:cubicBezTo>
                    <a:pt x="233" y="234"/>
                    <a:pt x="212" y="203"/>
                    <a:pt x="193" y="170"/>
                  </a:cubicBezTo>
                  <a:cubicBezTo>
                    <a:pt x="203" y="143"/>
                    <a:pt x="179" y="100"/>
                    <a:pt x="166" y="79"/>
                  </a:cubicBezTo>
                  <a:cubicBezTo>
                    <a:pt x="153" y="56"/>
                    <a:pt x="141" y="31"/>
                    <a:pt x="120" y="15"/>
                  </a:cubicBezTo>
                  <a:cubicBezTo>
                    <a:pt x="112" y="9"/>
                    <a:pt x="102" y="3"/>
                    <a:pt x="92" y="2"/>
                  </a:cubicBezTo>
                  <a:cubicBezTo>
                    <a:pt x="78" y="0"/>
                    <a:pt x="66" y="9"/>
                    <a:pt x="53" y="13"/>
                  </a:cubicBezTo>
                  <a:cubicBezTo>
                    <a:pt x="52" y="14"/>
                    <a:pt x="51" y="15"/>
                    <a:pt x="51" y="16"/>
                  </a:cubicBezTo>
                  <a:cubicBezTo>
                    <a:pt x="28" y="27"/>
                    <a:pt x="13" y="53"/>
                    <a:pt x="17" y="82"/>
                  </a:cubicBezTo>
                  <a:cubicBezTo>
                    <a:pt x="18" y="93"/>
                    <a:pt x="20" y="103"/>
                    <a:pt x="24" y="114"/>
                  </a:cubicBezTo>
                  <a:cubicBezTo>
                    <a:pt x="0" y="124"/>
                    <a:pt x="6" y="154"/>
                    <a:pt x="15" y="175"/>
                  </a:cubicBezTo>
                  <a:cubicBezTo>
                    <a:pt x="25" y="197"/>
                    <a:pt x="37" y="215"/>
                    <a:pt x="50" y="235"/>
                  </a:cubicBezTo>
                  <a:cubicBezTo>
                    <a:pt x="53" y="239"/>
                    <a:pt x="58" y="245"/>
                    <a:pt x="60" y="250"/>
                  </a:cubicBezTo>
                  <a:cubicBezTo>
                    <a:pt x="61" y="253"/>
                    <a:pt x="61" y="255"/>
                    <a:pt x="61" y="258"/>
                  </a:cubicBezTo>
                  <a:cubicBezTo>
                    <a:pt x="61" y="258"/>
                    <a:pt x="61" y="259"/>
                    <a:pt x="61" y="259"/>
                  </a:cubicBezTo>
                  <a:cubicBezTo>
                    <a:pt x="61" y="263"/>
                    <a:pt x="60" y="268"/>
                    <a:pt x="61" y="273"/>
                  </a:cubicBezTo>
                  <a:cubicBezTo>
                    <a:pt x="64" y="295"/>
                    <a:pt x="94" y="303"/>
                    <a:pt x="101" y="279"/>
                  </a:cubicBezTo>
                  <a:cubicBezTo>
                    <a:pt x="103" y="271"/>
                    <a:pt x="104" y="258"/>
                    <a:pt x="97" y="252"/>
                  </a:cubicBezTo>
                  <a:cubicBezTo>
                    <a:pt x="90" y="245"/>
                    <a:pt x="82" y="247"/>
                    <a:pt x="75" y="250"/>
                  </a:cubicBezTo>
                  <a:cubicBezTo>
                    <a:pt x="75" y="250"/>
                    <a:pt x="75" y="250"/>
                    <a:pt x="75" y="250"/>
                  </a:cubicBezTo>
                  <a:cubicBezTo>
                    <a:pt x="73" y="245"/>
                    <a:pt x="68" y="241"/>
                    <a:pt x="65" y="237"/>
                  </a:cubicBezTo>
                  <a:cubicBezTo>
                    <a:pt x="52" y="222"/>
                    <a:pt x="40" y="206"/>
                    <a:pt x="31" y="187"/>
                  </a:cubicBezTo>
                  <a:cubicBezTo>
                    <a:pt x="26" y="177"/>
                    <a:pt x="17" y="163"/>
                    <a:pt x="16" y="152"/>
                  </a:cubicBezTo>
                  <a:cubicBezTo>
                    <a:pt x="14" y="141"/>
                    <a:pt x="17" y="129"/>
                    <a:pt x="26" y="122"/>
                  </a:cubicBezTo>
                  <a:cubicBezTo>
                    <a:pt x="30" y="135"/>
                    <a:pt x="35" y="148"/>
                    <a:pt x="39" y="161"/>
                  </a:cubicBezTo>
                  <a:cubicBezTo>
                    <a:pt x="42" y="174"/>
                    <a:pt x="47" y="184"/>
                    <a:pt x="54" y="195"/>
                  </a:cubicBezTo>
                  <a:cubicBezTo>
                    <a:pt x="60" y="205"/>
                    <a:pt x="64" y="218"/>
                    <a:pt x="71" y="226"/>
                  </a:cubicBezTo>
                  <a:cubicBezTo>
                    <a:pt x="77" y="233"/>
                    <a:pt x="84" y="233"/>
                    <a:pt x="91" y="231"/>
                  </a:cubicBezTo>
                  <a:cubicBezTo>
                    <a:pt x="98" y="243"/>
                    <a:pt x="101" y="260"/>
                    <a:pt x="108" y="272"/>
                  </a:cubicBezTo>
                  <a:cubicBezTo>
                    <a:pt x="117" y="287"/>
                    <a:pt x="125" y="303"/>
                    <a:pt x="133" y="318"/>
                  </a:cubicBezTo>
                  <a:cubicBezTo>
                    <a:pt x="139" y="329"/>
                    <a:pt x="146" y="348"/>
                    <a:pt x="160" y="350"/>
                  </a:cubicBezTo>
                  <a:cubicBezTo>
                    <a:pt x="165" y="350"/>
                    <a:pt x="171" y="349"/>
                    <a:pt x="178" y="347"/>
                  </a:cubicBezTo>
                  <a:cubicBezTo>
                    <a:pt x="183" y="354"/>
                    <a:pt x="187" y="362"/>
                    <a:pt x="191" y="370"/>
                  </a:cubicBezTo>
                  <a:cubicBezTo>
                    <a:pt x="195" y="377"/>
                    <a:pt x="199" y="390"/>
                    <a:pt x="207" y="392"/>
                  </a:cubicBezTo>
                  <a:cubicBezTo>
                    <a:pt x="221" y="396"/>
                    <a:pt x="230" y="381"/>
                    <a:pt x="245" y="389"/>
                  </a:cubicBezTo>
                  <a:cubicBezTo>
                    <a:pt x="253" y="393"/>
                    <a:pt x="258" y="401"/>
                    <a:pt x="263" y="408"/>
                  </a:cubicBezTo>
                  <a:cubicBezTo>
                    <a:pt x="255" y="407"/>
                    <a:pt x="247" y="408"/>
                    <a:pt x="239" y="410"/>
                  </a:cubicBezTo>
                  <a:cubicBezTo>
                    <a:pt x="215" y="416"/>
                    <a:pt x="193" y="426"/>
                    <a:pt x="168" y="422"/>
                  </a:cubicBezTo>
                  <a:cubicBezTo>
                    <a:pt x="148" y="420"/>
                    <a:pt x="135" y="414"/>
                    <a:pt x="115" y="420"/>
                  </a:cubicBezTo>
                  <a:cubicBezTo>
                    <a:pt x="110" y="421"/>
                    <a:pt x="104" y="423"/>
                    <a:pt x="98" y="424"/>
                  </a:cubicBezTo>
                  <a:cubicBezTo>
                    <a:pt x="88" y="427"/>
                    <a:pt x="84" y="425"/>
                    <a:pt x="74" y="424"/>
                  </a:cubicBezTo>
                  <a:cubicBezTo>
                    <a:pt x="65" y="424"/>
                    <a:pt x="56" y="427"/>
                    <a:pt x="47" y="427"/>
                  </a:cubicBezTo>
                  <a:cubicBezTo>
                    <a:pt x="42" y="428"/>
                    <a:pt x="42" y="434"/>
                    <a:pt x="47" y="434"/>
                  </a:cubicBezTo>
                  <a:cubicBezTo>
                    <a:pt x="58" y="435"/>
                    <a:pt x="68" y="433"/>
                    <a:pt x="79" y="434"/>
                  </a:cubicBezTo>
                  <a:cubicBezTo>
                    <a:pt x="87" y="435"/>
                    <a:pt x="93" y="435"/>
                    <a:pt x="101" y="433"/>
                  </a:cubicBezTo>
                  <a:cubicBezTo>
                    <a:pt x="111" y="430"/>
                    <a:pt x="122" y="425"/>
                    <a:pt x="133" y="425"/>
                  </a:cubicBezTo>
                  <a:cubicBezTo>
                    <a:pt x="144" y="425"/>
                    <a:pt x="156" y="430"/>
                    <a:pt x="167" y="432"/>
                  </a:cubicBezTo>
                  <a:cubicBezTo>
                    <a:pt x="184" y="435"/>
                    <a:pt x="202" y="432"/>
                    <a:pt x="219" y="428"/>
                  </a:cubicBezTo>
                  <a:cubicBezTo>
                    <a:pt x="228" y="425"/>
                    <a:pt x="236" y="421"/>
                    <a:pt x="244" y="419"/>
                  </a:cubicBezTo>
                  <a:cubicBezTo>
                    <a:pt x="253" y="417"/>
                    <a:pt x="262" y="417"/>
                    <a:pt x="271" y="417"/>
                  </a:cubicBezTo>
                  <a:cubicBezTo>
                    <a:pt x="273" y="419"/>
                    <a:pt x="275" y="421"/>
                    <a:pt x="276" y="422"/>
                  </a:cubicBezTo>
                  <a:cubicBezTo>
                    <a:pt x="280" y="425"/>
                    <a:pt x="288" y="424"/>
                    <a:pt x="287" y="418"/>
                  </a:cubicBezTo>
                  <a:cubicBezTo>
                    <a:pt x="286" y="407"/>
                    <a:pt x="279" y="402"/>
                    <a:pt x="273" y="394"/>
                  </a:cubicBezTo>
                  <a:moveTo>
                    <a:pt x="91" y="268"/>
                  </a:moveTo>
                  <a:cubicBezTo>
                    <a:pt x="90" y="270"/>
                    <a:pt x="90" y="272"/>
                    <a:pt x="90" y="274"/>
                  </a:cubicBezTo>
                  <a:cubicBezTo>
                    <a:pt x="89" y="282"/>
                    <a:pt x="86" y="282"/>
                    <a:pt x="80" y="273"/>
                  </a:cubicBezTo>
                  <a:cubicBezTo>
                    <a:pt x="72" y="266"/>
                    <a:pt x="74" y="266"/>
                    <a:pt x="75" y="261"/>
                  </a:cubicBezTo>
                  <a:cubicBezTo>
                    <a:pt x="76" y="261"/>
                    <a:pt x="77" y="261"/>
                    <a:pt x="78" y="261"/>
                  </a:cubicBezTo>
                  <a:cubicBezTo>
                    <a:pt x="86" y="260"/>
                    <a:pt x="89" y="258"/>
                    <a:pt x="91" y="268"/>
                  </a:cubicBezTo>
                  <a:moveTo>
                    <a:pt x="84" y="218"/>
                  </a:moveTo>
                  <a:cubicBezTo>
                    <a:pt x="82" y="218"/>
                    <a:pt x="79" y="211"/>
                    <a:pt x="78" y="210"/>
                  </a:cubicBezTo>
                  <a:cubicBezTo>
                    <a:pt x="64" y="187"/>
                    <a:pt x="52" y="164"/>
                    <a:pt x="44" y="138"/>
                  </a:cubicBezTo>
                  <a:cubicBezTo>
                    <a:pt x="42" y="130"/>
                    <a:pt x="39" y="121"/>
                    <a:pt x="36" y="113"/>
                  </a:cubicBezTo>
                  <a:cubicBezTo>
                    <a:pt x="36" y="113"/>
                    <a:pt x="36" y="113"/>
                    <a:pt x="36" y="113"/>
                  </a:cubicBezTo>
                  <a:cubicBezTo>
                    <a:pt x="30" y="96"/>
                    <a:pt x="24" y="79"/>
                    <a:pt x="28" y="61"/>
                  </a:cubicBezTo>
                  <a:cubicBezTo>
                    <a:pt x="33" y="32"/>
                    <a:pt x="56" y="20"/>
                    <a:pt x="84" y="16"/>
                  </a:cubicBezTo>
                  <a:cubicBezTo>
                    <a:pt x="85" y="16"/>
                    <a:pt x="86" y="16"/>
                    <a:pt x="86" y="15"/>
                  </a:cubicBezTo>
                  <a:cubicBezTo>
                    <a:pt x="88" y="15"/>
                    <a:pt x="89" y="15"/>
                    <a:pt x="90" y="15"/>
                  </a:cubicBezTo>
                  <a:cubicBezTo>
                    <a:pt x="102" y="18"/>
                    <a:pt x="113" y="27"/>
                    <a:pt x="120" y="35"/>
                  </a:cubicBezTo>
                  <a:cubicBezTo>
                    <a:pt x="137" y="52"/>
                    <a:pt x="147" y="74"/>
                    <a:pt x="159" y="95"/>
                  </a:cubicBezTo>
                  <a:cubicBezTo>
                    <a:pt x="169" y="112"/>
                    <a:pt x="180" y="138"/>
                    <a:pt x="180" y="158"/>
                  </a:cubicBezTo>
                  <a:cubicBezTo>
                    <a:pt x="180" y="161"/>
                    <a:pt x="179" y="163"/>
                    <a:pt x="178" y="165"/>
                  </a:cubicBezTo>
                  <a:cubicBezTo>
                    <a:pt x="178" y="166"/>
                    <a:pt x="177" y="167"/>
                    <a:pt x="177" y="168"/>
                  </a:cubicBezTo>
                  <a:cubicBezTo>
                    <a:pt x="168" y="181"/>
                    <a:pt x="143" y="191"/>
                    <a:pt x="131" y="197"/>
                  </a:cubicBezTo>
                  <a:cubicBezTo>
                    <a:pt x="120" y="202"/>
                    <a:pt x="109" y="207"/>
                    <a:pt x="99" y="212"/>
                  </a:cubicBezTo>
                  <a:cubicBezTo>
                    <a:pt x="97" y="212"/>
                    <a:pt x="85" y="218"/>
                    <a:pt x="84" y="218"/>
                  </a:cubicBezTo>
                  <a:moveTo>
                    <a:pt x="164" y="336"/>
                  </a:moveTo>
                  <a:cubicBezTo>
                    <a:pt x="155" y="335"/>
                    <a:pt x="147" y="316"/>
                    <a:pt x="144" y="309"/>
                  </a:cubicBezTo>
                  <a:cubicBezTo>
                    <a:pt x="139" y="298"/>
                    <a:pt x="131" y="287"/>
                    <a:pt x="125" y="275"/>
                  </a:cubicBezTo>
                  <a:cubicBezTo>
                    <a:pt x="117" y="261"/>
                    <a:pt x="110" y="246"/>
                    <a:pt x="102" y="232"/>
                  </a:cubicBezTo>
                  <a:cubicBezTo>
                    <a:pt x="101" y="231"/>
                    <a:pt x="100" y="229"/>
                    <a:pt x="99" y="228"/>
                  </a:cubicBezTo>
                  <a:cubicBezTo>
                    <a:pt x="102" y="226"/>
                    <a:pt x="106" y="224"/>
                    <a:pt x="109" y="223"/>
                  </a:cubicBezTo>
                  <a:cubicBezTo>
                    <a:pt x="133" y="212"/>
                    <a:pt x="158" y="201"/>
                    <a:pt x="180" y="186"/>
                  </a:cubicBezTo>
                  <a:cubicBezTo>
                    <a:pt x="181" y="185"/>
                    <a:pt x="182" y="184"/>
                    <a:pt x="184" y="183"/>
                  </a:cubicBezTo>
                  <a:cubicBezTo>
                    <a:pt x="199" y="208"/>
                    <a:pt x="216" y="232"/>
                    <a:pt x="225" y="260"/>
                  </a:cubicBezTo>
                  <a:cubicBezTo>
                    <a:pt x="227" y="266"/>
                    <a:pt x="231" y="273"/>
                    <a:pt x="231" y="280"/>
                  </a:cubicBezTo>
                  <a:cubicBezTo>
                    <a:pt x="233" y="291"/>
                    <a:pt x="230" y="295"/>
                    <a:pt x="223" y="300"/>
                  </a:cubicBezTo>
                  <a:cubicBezTo>
                    <a:pt x="211" y="309"/>
                    <a:pt x="198" y="321"/>
                    <a:pt x="185" y="328"/>
                  </a:cubicBezTo>
                  <a:cubicBezTo>
                    <a:pt x="181" y="330"/>
                    <a:pt x="168" y="336"/>
                    <a:pt x="164" y="336"/>
                  </a:cubicBezTo>
                  <a:moveTo>
                    <a:pt x="258" y="366"/>
                  </a:moveTo>
                  <a:cubicBezTo>
                    <a:pt x="256" y="371"/>
                    <a:pt x="256" y="376"/>
                    <a:pt x="256" y="382"/>
                  </a:cubicBezTo>
                  <a:cubicBezTo>
                    <a:pt x="249" y="376"/>
                    <a:pt x="241" y="371"/>
                    <a:pt x="229" y="373"/>
                  </a:cubicBezTo>
                  <a:cubicBezTo>
                    <a:pt x="226" y="374"/>
                    <a:pt x="213" y="380"/>
                    <a:pt x="211" y="379"/>
                  </a:cubicBezTo>
                  <a:cubicBezTo>
                    <a:pt x="207" y="378"/>
                    <a:pt x="200" y="362"/>
                    <a:pt x="198" y="358"/>
                  </a:cubicBezTo>
                  <a:cubicBezTo>
                    <a:pt x="195" y="352"/>
                    <a:pt x="191" y="347"/>
                    <a:pt x="187" y="343"/>
                  </a:cubicBezTo>
                  <a:cubicBezTo>
                    <a:pt x="191" y="340"/>
                    <a:pt x="195" y="338"/>
                    <a:pt x="198" y="336"/>
                  </a:cubicBezTo>
                  <a:cubicBezTo>
                    <a:pt x="202" y="333"/>
                    <a:pt x="207" y="330"/>
                    <a:pt x="211" y="327"/>
                  </a:cubicBezTo>
                  <a:cubicBezTo>
                    <a:pt x="215" y="330"/>
                    <a:pt x="216" y="335"/>
                    <a:pt x="219" y="339"/>
                  </a:cubicBezTo>
                  <a:cubicBezTo>
                    <a:pt x="221" y="342"/>
                    <a:pt x="224" y="346"/>
                    <a:pt x="226" y="350"/>
                  </a:cubicBezTo>
                  <a:cubicBezTo>
                    <a:pt x="226" y="350"/>
                    <a:pt x="225" y="350"/>
                    <a:pt x="225" y="350"/>
                  </a:cubicBezTo>
                  <a:cubicBezTo>
                    <a:pt x="224" y="354"/>
                    <a:pt x="224" y="357"/>
                    <a:pt x="225" y="360"/>
                  </a:cubicBezTo>
                  <a:cubicBezTo>
                    <a:pt x="225" y="363"/>
                    <a:pt x="229" y="365"/>
                    <a:pt x="232" y="365"/>
                  </a:cubicBezTo>
                  <a:cubicBezTo>
                    <a:pt x="242" y="366"/>
                    <a:pt x="252" y="351"/>
                    <a:pt x="241" y="344"/>
                  </a:cubicBezTo>
                  <a:cubicBezTo>
                    <a:pt x="239" y="343"/>
                    <a:pt x="237" y="344"/>
                    <a:pt x="236" y="345"/>
                  </a:cubicBezTo>
                  <a:cubicBezTo>
                    <a:pt x="235" y="345"/>
                    <a:pt x="235" y="346"/>
                    <a:pt x="235" y="346"/>
                  </a:cubicBezTo>
                  <a:cubicBezTo>
                    <a:pt x="233" y="342"/>
                    <a:pt x="229" y="338"/>
                    <a:pt x="226" y="334"/>
                  </a:cubicBezTo>
                  <a:cubicBezTo>
                    <a:pt x="223" y="330"/>
                    <a:pt x="221" y="326"/>
                    <a:pt x="217" y="323"/>
                  </a:cubicBezTo>
                  <a:cubicBezTo>
                    <a:pt x="222" y="320"/>
                    <a:pt x="227" y="316"/>
                    <a:pt x="232" y="313"/>
                  </a:cubicBezTo>
                  <a:cubicBezTo>
                    <a:pt x="236" y="321"/>
                    <a:pt x="242" y="329"/>
                    <a:pt x="247" y="336"/>
                  </a:cubicBezTo>
                  <a:cubicBezTo>
                    <a:pt x="250" y="341"/>
                    <a:pt x="260" y="349"/>
                    <a:pt x="261" y="354"/>
                  </a:cubicBezTo>
                  <a:cubicBezTo>
                    <a:pt x="264" y="363"/>
                    <a:pt x="259" y="360"/>
                    <a:pt x="258" y="36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385"/>
            <p:cNvSpPr>
              <a:spLocks/>
            </p:cNvSpPr>
            <p:nvPr/>
          </p:nvSpPr>
          <p:spPr bwMode="auto">
            <a:xfrm>
              <a:off x="3392489" y="4124326"/>
              <a:ext cx="60325" cy="257175"/>
            </a:xfrm>
            <a:custGeom>
              <a:avLst/>
              <a:gdLst>
                <a:gd name="T0" fmla="*/ 28 w 28"/>
                <a:gd name="T1" fmla="*/ 2 h 120"/>
                <a:gd name="T2" fmla="*/ 25 w 28"/>
                <a:gd name="T3" fmla="*/ 2 h 120"/>
                <a:gd name="T4" fmla="*/ 19 w 28"/>
                <a:gd name="T5" fmla="*/ 27 h 120"/>
                <a:gd name="T6" fmla="*/ 10 w 28"/>
                <a:gd name="T7" fmla="*/ 59 h 120"/>
                <a:gd name="T8" fmla="*/ 1 w 28"/>
                <a:gd name="T9" fmla="*/ 119 h 120"/>
                <a:gd name="T10" fmla="*/ 2 w 28"/>
                <a:gd name="T11" fmla="*/ 119 h 120"/>
                <a:gd name="T12" fmla="*/ 14 w 28"/>
                <a:gd name="T13" fmla="*/ 53 h 120"/>
                <a:gd name="T14" fmla="*/ 22 w 28"/>
                <a:gd name="T15" fmla="*/ 22 h 120"/>
                <a:gd name="T16" fmla="*/ 28 w 28"/>
                <a:gd name="T17" fmla="*/ 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120">
                  <a:moveTo>
                    <a:pt x="28" y="2"/>
                  </a:moveTo>
                  <a:cubicBezTo>
                    <a:pt x="27" y="0"/>
                    <a:pt x="25" y="0"/>
                    <a:pt x="25" y="2"/>
                  </a:cubicBezTo>
                  <a:cubicBezTo>
                    <a:pt x="26" y="10"/>
                    <a:pt x="21" y="19"/>
                    <a:pt x="19" y="27"/>
                  </a:cubicBezTo>
                  <a:cubicBezTo>
                    <a:pt x="16" y="38"/>
                    <a:pt x="13" y="48"/>
                    <a:pt x="10" y="59"/>
                  </a:cubicBezTo>
                  <a:cubicBezTo>
                    <a:pt x="5" y="78"/>
                    <a:pt x="0" y="99"/>
                    <a:pt x="1" y="119"/>
                  </a:cubicBezTo>
                  <a:cubicBezTo>
                    <a:pt x="1" y="120"/>
                    <a:pt x="2" y="120"/>
                    <a:pt x="2" y="119"/>
                  </a:cubicBezTo>
                  <a:cubicBezTo>
                    <a:pt x="4" y="97"/>
                    <a:pt x="8" y="74"/>
                    <a:pt x="14" y="53"/>
                  </a:cubicBezTo>
                  <a:cubicBezTo>
                    <a:pt x="17" y="43"/>
                    <a:pt x="19" y="33"/>
                    <a:pt x="22" y="22"/>
                  </a:cubicBezTo>
                  <a:cubicBezTo>
                    <a:pt x="24" y="15"/>
                    <a:pt x="28" y="9"/>
                    <a:pt x="28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386"/>
            <p:cNvSpPr>
              <a:spLocks/>
            </p:cNvSpPr>
            <p:nvPr/>
          </p:nvSpPr>
          <p:spPr bwMode="auto">
            <a:xfrm>
              <a:off x="3429001" y="4181476"/>
              <a:ext cx="46038" cy="242888"/>
            </a:xfrm>
            <a:custGeom>
              <a:avLst/>
              <a:gdLst>
                <a:gd name="T0" fmla="*/ 18 w 21"/>
                <a:gd name="T1" fmla="*/ 2 h 113"/>
                <a:gd name="T2" fmla="*/ 3 w 21"/>
                <a:gd name="T3" fmla="*/ 79 h 113"/>
                <a:gd name="T4" fmla="*/ 2 w 21"/>
                <a:gd name="T5" fmla="*/ 96 h 113"/>
                <a:gd name="T6" fmla="*/ 0 w 21"/>
                <a:gd name="T7" fmla="*/ 105 h 113"/>
                <a:gd name="T8" fmla="*/ 5 w 21"/>
                <a:gd name="T9" fmla="*/ 113 h 113"/>
                <a:gd name="T10" fmla="*/ 5 w 21"/>
                <a:gd name="T11" fmla="*/ 112 h 113"/>
                <a:gd name="T12" fmla="*/ 6 w 21"/>
                <a:gd name="T13" fmla="*/ 95 h 113"/>
                <a:gd name="T14" fmla="*/ 7 w 21"/>
                <a:gd name="T15" fmla="*/ 66 h 113"/>
                <a:gd name="T16" fmla="*/ 21 w 21"/>
                <a:gd name="T17" fmla="*/ 2 h 113"/>
                <a:gd name="T18" fmla="*/ 18 w 21"/>
                <a:gd name="T19" fmla="*/ 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113">
                  <a:moveTo>
                    <a:pt x="18" y="2"/>
                  </a:moveTo>
                  <a:cubicBezTo>
                    <a:pt x="11" y="26"/>
                    <a:pt x="4" y="54"/>
                    <a:pt x="3" y="79"/>
                  </a:cubicBezTo>
                  <a:cubicBezTo>
                    <a:pt x="3" y="85"/>
                    <a:pt x="4" y="90"/>
                    <a:pt x="2" y="96"/>
                  </a:cubicBezTo>
                  <a:cubicBezTo>
                    <a:pt x="2" y="99"/>
                    <a:pt x="1" y="102"/>
                    <a:pt x="0" y="105"/>
                  </a:cubicBezTo>
                  <a:cubicBezTo>
                    <a:pt x="0" y="109"/>
                    <a:pt x="0" y="112"/>
                    <a:pt x="5" y="113"/>
                  </a:cubicBezTo>
                  <a:cubicBezTo>
                    <a:pt x="5" y="113"/>
                    <a:pt x="5" y="112"/>
                    <a:pt x="5" y="112"/>
                  </a:cubicBezTo>
                  <a:cubicBezTo>
                    <a:pt x="0" y="109"/>
                    <a:pt x="5" y="99"/>
                    <a:pt x="6" y="95"/>
                  </a:cubicBezTo>
                  <a:cubicBezTo>
                    <a:pt x="8" y="85"/>
                    <a:pt x="6" y="76"/>
                    <a:pt x="7" y="66"/>
                  </a:cubicBezTo>
                  <a:cubicBezTo>
                    <a:pt x="11" y="45"/>
                    <a:pt x="15" y="23"/>
                    <a:pt x="21" y="2"/>
                  </a:cubicBezTo>
                  <a:cubicBezTo>
                    <a:pt x="21" y="1"/>
                    <a:pt x="19" y="0"/>
                    <a:pt x="18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387"/>
            <p:cNvSpPr>
              <a:spLocks/>
            </p:cNvSpPr>
            <p:nvPr/>
          </p:nvSpPr>
          <p:spPr bwMode="auto">
            <a:xfrm>
              <a:off x="3440114" y="4198939"/>
              <a:ext cx="55563" cy="285750"/>
            </a:xfrm>
            <a:custGeom>
              <a:avLst/>
              <a:gdLst>
                <a:gd name="T0" fmla="*/ 23 w 26"/>
                <a:gd name="T1" fmla="*/ 1 h 133"/>
                <a:gd name="T2" fmla="*/ 16 w 26"/>
                <a:gd name="T3" fmla="*/ 35 h 133"/>
                <a:gd name="T4" fmla="*/ 8 w 26"/>
                <a:gd name="T5" fmla="*/ 74 h 133"/>
                <a:gd name="T6" fmla="*/ 6 w 26"/>
                <a:gd name="T7" fmla="*/ 109 h 133"/>
                <a:gd name="T8" fmla="*/ 6 w 26"/>
                <a:gd name="T9" fmla="*/ 132 h 133"/>
                <a:gd name="T10" fmla="*/ 8 w 26"/>
                <a:gd name="T11" fmla="*/ 131 h 133"/>
                <a:gd name="T12" fmla="*/ 8 w 26"/>
                <a:gd name="T13" fmla="*/ 113 h 133"/>
                <a:gd name="T14" fmla="*/ 8 w 26"/>
                <a:gd name="T15" fmla="*/ 101 h 133"/>
                <a:gd name="T16" fmla="*/ 13 w 26"/>
                <a:gd name="T17" fmla="*/ 66 h 133"/>
                <a:gd name="T18" fmla="*/ 19 w 26"/>
                <a:gd name="T19" fmla="*/ 36 h 133"/>
                <a:gd name="T20" fmla="*/ 26 w 26"/>
                <a:gd name="T21" fmla="*/ 2 h 133"/>
                <a:gd name="T22" fmla="*/ 23 w 26"/>
                <a:gd name="T23" fmla="*/ 1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133">
                  <a:moveTo>
                    <a:pt x="23" y="1"/>
                  </a:moveTo>
                  <a:cubicBezTo>
                    <a:pt x="18" y="11"/>
                    <a:pt x="18" y="24"/>
                    <a:pt x="16" y="35"/>
                  </a:cubicBezTo>
                  <a:cubicBezTo>
                    <a:pt x="14" y="48"/>
                    <a:pt x="11" y="61"/>
                    <a:pt x="8" y="74"/>
                  </a:cubicBezTo>
                  <a:cubicBezTo>
                    <a:pt x="6" y="86"/>
                    <a:pt x="6" y="97"/>
                    <a:pt x="6" y="109"/>
                  </a:cubicBezTo>
                  <a:cubicBezTo>
                    <a:pt x="5" y="117"/>
                    <a:pt x="0" y="126"/>
                    <a:pt x="6" y="132"/>
                  </a:cubicBezTo>
                  <a:cubicBezTo>
                    <a:pt x="7" y="133"/>
                    <a:pt x="8" y="132"/>
                    <a:pt x="8" y="131"/>
                  </a:cubicBezTo>
                  <a:cubicBezTo>
                    <a:pt x="4" y="126"/>
                    <a:pt x="8" y="119"/>
                    <a:pt x="8" y="113"/>
                  </a:cubicBezTo>
                  <a:cubicBezTo>
                    <a:pt x="9" y="109"/>
                    <a:pt x="9" y="105"/>
                    <a:pt x="8" y="101"/>
                  </a:cubicBezTo>
                  <a:cubicBezTo>
                    <a:pt x="8" y="89"/>
                    <a:pt x="10" y="78"/>
                    <a:pt x="13" y="66"/>
                  </a:cubicBezTo>
                  <a:cubicBezTo>
                    <a:pt x="15" y="56"/>
                    <a:pt x="17" y="46"/>
                    <a:pt x="19" y="36"/>
                  </a:cubicBezTo>
                  <a:cubicBezTo>
                    <a:pt x="20" y="26"/>
                    <a:pt x="20" y="11"/>
                    <a:pt x="26" y="2"/>
                  </a:cubicBezTo>
                  <a:cubicBezTo>
                    <a:pt x="26" y="1"/>
                    <a:pt x="24" y="0"/>
                    <a:pt x="23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388"/>
            <p:cNvSpPr>
              <a:spLocks/>
            </p:cNvSpPr>
            <p:nvPr/>
          </p:nvSpPr>
          <p:spPr bwMode="auto">
            <a:xfrm>
              <a:off x="3476626" y="4268789"/>
              <a:ext cx="41275" cy="258763"/>
            </a:xfrm>
            <a:custGeom>
              <a:avLst/>
              <a:gdLst>
                <a:gd name="T0" fmla="*/ 16 w 19"/>
                <a:gd name="T1" fmla="*/ 1 h 120"/>
                <a:gd name="T2" fmla="*/ 1 w 19"/>
                <a:gd name="T3" fmla="*/ 119 h 120"/>
                <a:gd name="T4" fmla="*/ 4 w 19"/>
                <a:gd name="T5" fmla="*/ 119 h 120"/>
                <a:gd name="T6" fmla="*/ 10 w 19"/>
                <a:gd name="T7" fmla="*/ 56 h 120"/>
                <a:gd name="T8" fmla="*/ 19 w 19"/>
                <a:gd name="T9" fmla="*/ 1 h 120"/>
                <a:gd name="T10" fmla="*/ 16 w 19"/>
                <a:gd name="T11" fmla="*/ 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20">
                  <a:moveTo>
                    <a:pt x="16" y="1"/>
                  </a:moveTo>
                  <a:cubicBezTo>
                    <a:pt x="13" y="41"/>
                    <a:pt x="0" y="78"/>
                    <a:pt x="1" y="119"/>
                  </a:cubicBezTo>
                  <a:cubicBezTo>
                    <a:pt x="1" y="120"/>
                    <a:pt x="4" y="120"/>
                    <a:pt x="4" y="119"/>
                  </a:cubicBezTo>
                  <a:cubicBezTo>
                    <a:pt x="5" y="97"/>
                    <a:pt x="6" y="77"/>
                    <a:pt x="10" y="56"/>
                  </a:cubicBezTo>
                  <a:cubicBezTo>
                    <a:pt x="13" y="38"/>
                    <a:pt x="17" y="20"/>
                    <a:pt x="19" y="1"/>
                  </a:cubicBezTo>
                  <a:cubicBezTo>
                    <a:pt x="19" y="0"/>
                    <a:pt x="16" y="0"/>
                    <a:pt x="16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389"/>
            <p:cNvSpPr>
              <a:spLocks/>
            </p:cNvSpPr>
            <p:nvPr/>
          </p:nvSpPr>
          <p:spPr bwMode="auto">
            <a:xfrm>
              <a:off x="3506789" y="4313239"/>
              <a:ext cx="36513" cy="257175"/>
            </a:xfrm>
            <a:custGeom>
              <a:avLst/>
              <a:gdLst>
                <a:gd name="T0" fmla="*/ 15 w 17"/>
                <a:gd name="T1" fmla="*/ 1 h 120"/>
                <a:gd name="T2" fmla="*/ 10 w 17"/>
                <a:gd name="T3" fmla="*/ 31 h 120"/>
                <a:gd name="T4" fmla="*/ 8 w 17"/>
                <a:gd name="T5" fmla="*/ 60 h 120"/>
                <a:gd name="T6" fmla="*/ 3 w 17"/>
                <a:gd name="T7" fmla="*/ 118 h 120"/>
                <a:gd name="T8" fmla="*/ 4 w 17"/>
                <a:gd name="T9" fmla="*/ 119 h 120"/>
                <a:gd name="T10" fmla="*/ 7 w 17"/>
                <a:gd name="T11" fmla="*/ 93 h 120"/>
                <a:gd name="T12" fmla="*/ 10 w 17"/>
                <a:gd name="T13" fmla="*/ 62 h 120"/>
                <a:gd name="T14" fmla="*/ 12 w 17"/>
                <a:gd name="T15" fmla="*/ 32 h 120"/>
                <a:gd name="T16" fmla="*/ 17 w 17"/>
                <a:gd name="T17" fmla="*/ 1 h 120"/>
                <a:gd name="T18" fmla="*/ 15 w 17"/>
                <a:gd name="T19" fmla="*/ 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20">
                  <a:moveTo>
                    <a:pt x="15" y="1"/>
                  </a:moveTo>
                  <a:cubicBezTo>
                    <a:pt x="15" y="11"/>
                    <a:pt x="11" y="22"/>
                    <a:pt x="10" y="31"/>
                  </a:cubicBezTo>
                  <a:cubicBezTo>
                    <a:pt x="9" y="41"/>
                    <a:pt x="8" y="51"/>
                    <a:pt x="8" y="60"/>
                  </a:cubicBezTo>
                  <a:cubicBezTo>
                    <a:pt x="6" y="80"/>
                    <a:pt x="0" y="99"/>
                    <a:pt x="3" y="118"/>
                  </a:cubicBezTo>
                  <a:cubicBezTo>
                    <a:pt x="3" y="119"/>
                    <a:pt x="4" y="120"/>
                    <a:pt x="4" y="119"/>
                  </a:cubicBezTo>
                  <a:cubicBezTo>
                    <a:pt x="5" y="110"/>
                    <a:pt x="6" y="101"/>
                    <a:pt x="7" y="93"/>
                  </a:cubicBezTo>
                  <a:cubicBezTo>
                    <a:pt x="7" y="83"/>
                    <a:pt x="10" y="72"/>
                    <a:pt x="10" y="62"/>
                  </a:cubicBezTo>
                  <a:cubicBezTo>
                    <a:pt x="11" y="52"/>
                    <a:pt x="11" y="42"/>
                    <a:pt x="12" y="32"/>
                  </a:cubicBezTo>
                  <a:cubicBezTo>
                    <a:pt x="14" y="22"/>
                    <a:pt x="17" y="11"/>
                    <a:pt x="17" y="1"/>
                  </a:cubicBezTo>
                  <a:cubicBezTo>
                    <a:pt x="17" y="0"/>
                    <a:pt x="15" y="0"/>
                    <a:pt x="15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390"/>
            <p:cNvSpPr>
              <a:spLocks/>
            </p:cNvSpPr>
            <p:nvPr/>
          </p:nvSpPr>
          <p:spPr bwMode="auto">
            <a:xfrm>
              <a:off x="3535364" y="4398964"/>
              <a:ext cx="25400" cy="201613"/>
            </a:xfrm>
            <a:custGeom>
              <a:avLst/>
              <a:gdLst>
                <a:gd name="T0" fmla="*/ 12 w 12"/>
                <a:gd name="T1" fmla="*/ 1 h 94"/>
                <a:gd name="T2" fmla="*/ 9 w 12"/>
                <a:gd name="T3" fmla="*/ 1 h 94"/>
                <a:gd name="T4" fmla="*/ 4 w 12"/>
                <a:gd name="T5" fmla="*/ 53 h 94"/>
                <a:gd name="T6" fmla="*/ 2 w 12"/>
                <a:gd name="T7" fmla="*/ 76 h 94"/>
                <a:gd name="T8" fmla="*/ 0 w 12"/>
                <a:gd name="T9" fmla="*/ 93 h 94"/>
                <a:gd name="T10" fmla="*/ 0 w 12"/>
                <a:gd name="T11" fmla="*/ 94 h 94"/>
                <a:gd name="T12" fmla="*/ 4 w 12"/>
                <a:gd name="T13" fmla="*/ 89 h 94"/>
                <a:gd name="T14" fmla="*/ 4 w 12"/>
                <a:gd name="T15" fmla="*/ 82 h 94"/>
                <a:gd name="T16" fmla="*/ 6 w 12"/>
                <a:gd name="T17" fmla="*/ 67 h 94"/>
                <a:gd name="T18" fmla="*/ 9 w 12"/>
                <a:gd name="T19" fmla="*/ 32 h 94"/>
                <a:gd name="T20" fmla="*/ 12 w 12"/>
                <a:gd name="T21" fmla="*/ 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" h="94">
                  <a:moveTo>
                    <a:pt x="12" y="1"/>
                  </a:moveTo>
                  <a:cubicBezTo>
                    <a:pt x="12" y="0"/>
                    <a:pt x="9" y="0"/>
                    <a:pt x="9" y="1"/>
                  </a:cubicBezTo>
                  <a:cubicBezTo>
                    <a:pt x="10" y="19"/>
                    <a:pt x="5" y="35"/>
                    <a:pt x="4" y="53"/>
                  </a:cubicBezTo>
                  <a:cubicBezTo>
                    <a:pt x="4" y="61"/>
                    <a:pt x="3" y="68"/>
                    <a:pt x="2" y="76"/>
                  </a:cubicBezTo>
                  <a:cubicBezTo>
                    <a:pt x="1" y="80"/>
                    <a:pt x="4" y="91"/>
                    <a:pt x="0" y="93"/>
                  </a:cubicBezTo>
                  <a:cubicBezTo>
                    <a:pt x="0" y="93"/>
                    <a:pt x="0" y="94"/>
                    <a:pt x="0" y="94"/>
                  </a:cubicBezTo>
                  <a:cubicBezTo>
                    <a:pt x="3" y="94"/>
                    <a:pt x="4" y="92"/>
                    <a:pt x="4" y="89"/>
                  </a:cubicBezTo>
                  <a:cubicBezTo>
                    <a:pt x="5" y="87"/>
                    <a:pt x="4" y="84"/>
                    <a:pt x="4" y="82"/>
                  </a:cubicBezTo>
                  <a:cubicBezTo>
                    <a:pt x="4" y="77"/>
                    <a:pt x="6" y="72"/>
                    <a:pt x="6" y="67"/>
                  </a:cubicBezTo>
                  <a:cubicBezTo>
                    <a:pt x="8" y="55"/>
                    <a:pt x="8" y="44"/>
                    <a:pt x="9" y="32"/>
                  </a:cubicBezTo>
                  <a:cubicBezTo>
                    <a:pt x="11" y="22"/>
                    <a:pt x="12" y="12"/>
                    <a:pt x="12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391"/>
            <p:cNvSpPr>
              <a:spLocks/>
            </p:cNvSpPr>
            <p:nvPr/>
          </p:nvSpPr>
          <p:spPr bwMode="auto">
            <a:xfrm>
              <a:off x="3562351" y="4508501"/>
              <a:ext cx="19050" cy="166688"/>
            </a:xfrm>
            <a:custGeom>
              <a:avLst/>
              <a:gdLst>
                <a:gd name="T0" fmla="*/ 6 w 9"/>
                <a:gd name="T1" fmla="*/ 2 h 78"/>
                <a:gd name="T2" fmla="*/ 1 w 9"/>
                <a:gd name="T3" fmla="*/ 42 h 78"/>
                <a:gd name="T4" fmla="*/ 2 w 9"/>
                <a:gd name="T5" fmla="*/ 78 h 78"/>
                <a:gd name="T6" fmla="*/ 3 w 9"/>
                <a:gd name="T7" fmla="*/ 78 h 78"/>
                <a:gd name="T8" fmla="*/ 5 w 9"/>
                <a:gd name="T9" fmla="*/ 39 h 78"/>
                <a:gd name="T10" fmla="*/ 9 w 9"/>
                <a:gd name="T11" fmla="*/ 3 h 78"/>
                <a:gd name="T12" fmla="*/ 6 w 9"/>
                <a:gd name="T13" fmla="*/ 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78">
                  <a:moveTo>
                    <a:pt x="6" y="2"/>
                  </a:moveTo>
                  <a:cubicBezTo>
                    <a:pt x="3" y="15"/>
                    <a:pt x="3" y="29"/>
                    <a:pt x="1" y="42"/>
                  </a:cubicBezTo>
                  <a:cubicBezTo>
                    <a:pt x="0" y="53"/>
                    <a:pt x="0" y="66"/>
                    <a:pt x="2" y="78"/>
                  </a:cubicBezTo>
                  <a:cubicBezTo>
                    <a:pt x="2" y="78"/>
                    <a:pt x="3" y="78"/>
                    <a:pt x="3" y="78"/>
                  </a:cubicBezTo>
                  <a:cubicBezTo>
                    <a:pt x="5" y="65"/>
                    <a:pt x="3" y="52"/>
                    <a:pt x="5" y="39"/>
                  </a:cubicBezTo>
                  <a:cubicBezTo>
                    <a:pt x="7" y="27"/>
                    <a:pt x="6" y="15"/>
                    <a:pt x="9" y="3"/>
                  </a:cubicBezTo>
                  <a:cubicBezTo>
                    <a:pt x="9" y="1"/>
                    <a:pt x="6" y="0"/>
                    <a:pt x="6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392"/>
            <p:cNvSpPr>
              <a:spLocks/>
            </p:cNvSpPr>
            <p:nvPr/>
          </p:nvSpPr>
          <p:spPr bwMode="auto">
            <a:xfrm>
              <a:off x="3598864" y="4503739"/>
              <a:ext cx="26988" cy="184150"/>
            </a:xfrm>
            <a:custGeom>
              <a:avLst/>
              <a:gdLst>
                <a:gd name="T0" fmla="*/ 6 w 12"/>
                <a:gd name="T1" fmla="*/ 1 h 86"/>
                <a:gd name="T2" fmla="*/ 5 w 12"/>
                <a:gd name="T3" fmla="*/ 3 h 86"/>
                <a:gd name="T4" fmla="*/ 6 w 12"/>
                <a:gd name="T5" fmla="*/ 22 h 86"/>
                <a:gd name="T6" fmla="*/ 3 w 12"/>
                <a:gd name="T7" fmla="*/ 43 h 86"/>
                <a:gd name="T8" fmla="*/ 2 w 12"/>
                <a:gd name="T9" fmla="*/ 84 h 86"/>
                <a:gd name="T10" fmla="*/ 4 w 12"/>
                <a:gd name="T11" fmla="*/ 84 h 86"/>
                <a:gd name="T12" fmla="*/ 4 w 12"/>
                <a:gd name="T13" fmla="*/ 57 h 86"/>
                <a:gd name="T14" fmla="*/ 7 w 12"/>
                <a:gd name="T15" fmla="*/ 28 h 86"/>
                <a:gd name="T16" fmla="*/ 6 w 12"/>
                <a:gd name="T17" fmla="*/ 1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86">
                  <a:moveTo>
                    <a:pt x="6" y="1"/>
                  </a:moveTo>
                  <a:cubicBezTo>
                    <a:pt x="5" y="0"/>
                    <a:pt x="4" y="2"/>
                    <a:pt x="5" y="3"/>
                  </a:cubicBezTo>
                  <a:cubicBezTo>
                    <a:pt x="9" y="8"/>
                    <a:pt x="7" y="16"/>
                    <a:pt x="6" y="22"/>
                  </a:cubicBezTo>
                  <a:cubicBezTo>
                    <a:pt x="5" y="29"/>
                    <a:pt x="4" y="36"/>
                    <a:pt x="3" y="43"/>
                  </a:cubicBezTo>
                  <a:cubicBezTo>
                    <a:pt x="1" y="56"/>
                    <a:pt x="0" y="71"/>
                    <a:pt x="2" y="84"/>
                  </a:cubicBezTo>
                  <a:cubicBezTo>
                    <a:pt x="2" y="86"/>
                    <a:pt x="4" y="86"/>
                    <a:pt x="4" y="84"/>
                  </a:cubicBezTo>
                  <a:cubicBezTo>
                    <a:pt x="5" y="75"/>
                    <a:pt x="4" y="66"/>
                    <a:pt x="4" y="57"/>
                  </a:cubicBezTo>
                  <a:cubicBezTo>
                    <a:pt x="4" y="47"/>
                    <a:pt x="6" y="38"/>
                    <a:pt x="7" y="28"/>
                  </a:cubicBezTo>
                  <a:cubicBezTo>
                    <a:pt x="8" y="20"/>
                    <a:pt x="12" y="8"/>
                    <a:pt x="6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393"/>
            <p:cNvSpPr>
              <a:spLocks/>
            </p:cNvSpPr>
            <p:nvPr/>
          </p:nvSpPr>
          <p:spPr bwMode="auto">
            <a:xfrm>
              <a:off x="3621089" y="4594226"/>
              <a:ext cx="20638" cy="195263"/>
            </a:xfrm>
            <a:custGeom>
              <a:avLst/>
              <a:gdLst>
                <a:gd name="T0" fmla="*/ 9 w 10"/>
                <a:gd name="T1" fmla="*/ 3 h 91"/>
                <a:gd name="T2" fmla="*/ 6 w 10"/>
                <a:gd name="T3" fmla="*/ 2 h 91"/>
                <a:gd name="T4" fmla="*/ 2 w 10"/>
                <a:gd name="T5" fmla="*/ 43 h 91"/>
                <a:gd name="T6" fmla="*/ 2 w 10"/>
                <a:gd name="T7" fmla="*/ 90 h 91"/>
                <a:gd name="T8" fmla="*/ 4 w 10"/>
                <a:gd name="T9" fmla="*/ 90 h 91"/>
                <a:gd name="T10" fmla="*/ 5 w 10"/>
                <a:gd name="T11" fmla="*/ 47 h 91"/>
                <a:gd name="T12" fmla="*/ 9 w 10"/>
                <a:gd name="T13" fmla="*/ 3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91">
                  <a:moveTo>
                    <a:pt x="9" y="3"/>
                  </a:moveTo>
                  <a:cubicBezTo>
                    <a:pt x="10" y="1"/>
                    <a:pt x="7" y="0"/>
                    <a:pt x="6" y="2"/>
                  </a:cubicBezTo>
                  <a:cubicBezTo>
                    <a:pt x="3" y="15"/>
                    <a:pt x="2" y="30"/>
                    <a:pt x="2" y="43"/>
                  </a:cubicBezTo>
                  <a:cubicBezTo>
                    <a:pt x="1" y="58"/>
                    <a:pt x="0" y="75"/>
                    <a:pt x="2" y="90"/>
                  </a:cubicBezTo>
                  <a:cubicBezTo>
                    <a:pt x="2" y="91"/>
                    <a:pt x="4" y="91"/>
                    <a:pt x="4" y="90"/>
                  </a:cubicBezTo>
                  <a:cubicBezTo>
                    <a:pt x="6" y="76"/>
                    <a:pt x="4" y="61"/>
                    <a:pt x="5" y="47"/>
                  </a:cubicBezTo>
                  <a:cubicBezTo>
                    <a:pt x="5" y="33"/>
                    <a:pt x="6" y="16"/>
                    <a:pt x="9" y="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394"/>
            <p:cNvSpPr>
              <a:spLocks/>
            </p:cNvSpPr>
            <p:nvPr/>
          </p:nvSpPr>
          <p:spPr bwMode="auto">
            <a:xfrm>
              <a:off x="3648076" y="4584701"/>
              <a:ext cx="23813" cy="207963"/>
            </a:xfrm>
            <a:custGeom>
              <a:avLst/>
              <a:gdLst>
                <a:gd name="T0" fmla="*/ 11 w 11"/>
                <a:gd name="T1" fmla="*/ 1 h 97"/>
                <a:gd name="T2" fmla="*/ 9 w 11"/>
                <a:gd name="T3" fmla="*/ 1 h 97"/>
                <a:gd name="T4" fmla="*/ 4 w 11"/>
                <a:gd name="T5" fmla="*/ 97 h 97"/>
                <a:gd name="T6" fmla="*/ 6 w 11"/>
                <a:gd name="T7" fmla="*/ 97 h 97"/>
                <a:gd name="T8" fmla="*/ 7 w 11"/>
                <a:gd name="T9" fmla="*/ 51 h 97"/>
                <a:gd name="T10" fmla="*/ 11 w 11"/>
                <a:gd name="T11" fmla="*/ 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97">
                  <a:moveTo>
                    <a:pt x="11" y="1"/>
                  </a:moveTo>
                  <a:cubicBezTo>
                    <a:pt x="11" y="0"/>
                    <a:pt x="9" y="0"/>
                    <a:pt x="9" y="1"/>
                  </a:cubicBezTo>
                  <a:cubicBezTo>
                    <a:pt x="7" y="33"/>
                    <a:pt x="0" y="65"/>
                    <a:pt x="4" y="97"/>
                  </a:cubicBezTo>
                  <a:cubicBezTo>
                    <a:pt x="4" y="97"/>
                    <a:pt x="6" y="97"/>
                    <a:pt x="6" y="97"/>
                  </a:cubicBezTo>
                  <a:cubicBezTo>
                    <a:pt x="8" y="82"/>
                    <a:pt x="6" y="66"/>
                    <a:pt x="7" y="51"/>
                  </a:cubicBezTo>
                  <a:cubicBezTo>
                    <a:pt x="8" y="34"/>
                    <a:pt x="11" y="18"/>
                    <a:pt x="11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395"/>
            <p:cNvSpPr>
              <a:spLocks/>
            </p:cNvSpPr>
            <p:nvPr/>
          </p:nvSpPr>
          <p:spPr bwMode="auto">
            <a:xfrm>
              <a:off x="3676651" y="4664076"/>
              <a:ext cx="23813" cy="168275"/>
            </a:xfrm>
            <a:custGeom>
              <a:avLst/>
              <a:gdLst>
                <a:gd name="T0" fmla="*/ 6 w 11"/>
                <a:gd name="T1" fmla="*/ 74 h 78"/>
                <a:gd name="T2" fmla="*/ 5 w 11"/>
                <a:gd name="T3" fmla="*/ 68 h 78"/>
                <a:gd name="T4" fmla="*/ 6 w 11"/>
                <a:gd name="T5" fmla="*/ 60 h 78"/>
                <a:gd name="T6" fmla="*/ 6 w 11"/>
                <a:gd name="T7" fmla="*/ 43 h 78"/>
                <a:gd name="T8" fmla="*/ 11 w 11"/>
                <a:gd name="T9" fmla="*/ 2 h 78"/>
                <a:gd name="T10" fmla="*/ 8 w 11"/>
                <a:gd name="T11" fmla="*/ 2 h 78"/>
                <a:gd name="T12" fmla="*/ 3 w 11"/>
                <a:gd name="T13" fmla="*/ 48 h 78"/>
                <a:gd name="T14" fmla="*/ 4 w 11"/>
                <a:gd name="T15" fmla="*/ 77 h 78"/>
                <a:gd name="T16" fmla="*/ 5 w 11"/>
                <a:gd name="T17" fmla="*/ 78 h 78"/>
                <a:gd name="T18" fmla="*/ 7 w 11"/>
                <a:gd name="T19" fmla="*/ 77 h 78"/>
                <a:gd name="T20" fmla="*/ 8 w 11"/>
                <a:gd name="T21" fmla="*/ 76 h 78"/>
                <a:gd name="T22" fmla="*/ 8 w 11"/>
                <a:gd name="T23" fmla="*/ 74 h 78"/>
                <a:gd name="T24" fmla="*/ 6 w 11"/>
                <a:gd name="T25" fmla="*/ 7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78">
                  <a:moveTo>
                    <a:pt x="6" y="74"/>
                  </a:moveTo>
                  <a:cubicBezTo>
                    <a:pt x="6" y="75"/>
                    <a:pt x="5" y="68"/>
                    <a:pt x="5" y="68"/>
                  </a:cubicBezTo>
                  <a:cubicBezTo>
                    <a:pt x="5" y="65"/>
                    <a:pt x="5" y="63"/>
                    <a:pt x="6" y="60"/>
                  </a:cubicBezTo>
                  <a:cubicBezTo>
                    <a:pt x="6" y="54"/>
                    <a:pt x="6" y="49"/>
                    <a:pt x="6" y="43"/>
                  </a:cubicBezTo>
                  <a:cubicBezTo>
                    <a:pt x="8" y="29"/>
                    <a:pt x="10" y="16"/>
                    <a:pt x="11" y="2"/>
                  </a:cubicBezTo>
                  <a:cubicBezTo>
                    <a:pt x="11" y="0"/>
                    <a:pt x="8" y="0"/>
                    <a:pt x="8" y="2"/>
                  </a:cubicBezTo>
                  <a:cubicBezTo>
                    <a:pt x="7" y="17"/>
                    <a:pt x="4" y="33"/>
                    <a:pt x="3" y="48"/>
                  </a:cubicBezTo>
                  <a:cubicBezTo>
                    <a:pt x="3" y="57"/>
                    <a:pt x="0" y="69"/>
                    <a:pt x="4" y="77"/>
                  </a:cubicBezTo>
                  <a:cubicBezTo>
                    <a:pt x="4" y="78"/>
                    <a:pt x="5" y="78"/>
                    <a:pt x="5" y="78"/>
                  </a:cubicBezTo>
                  <a:cubicBezTo>
                    <a:pt x="6" y="78"/>
                    <a:pt x="6" y="78"/>
                    <a:pt x="7" y="77"/>
                  </a:cubicBezTo>
                  <a:cubicBezTo>
                    <a:pt x="7" y="77"/>
                    <a:pt x="8" y="77"/>
                    <a:pt x="8" y="76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7" y="73"/>
                    <a:pt x="6" y="7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396"/>
            <p:cNvSpPr>
              <a:spLocks/>
            </p:cNvSpPr>
            <p:nvPr/>
          </p:nvSpPr>
          <p:spPr bwMode="auto">
            <a:xfrm>
              <a:off x="3725864" y="4735514"/>
              <a:ext cx="17463" cy="49213"/>
            </a:xfrm>
            <a:custGeom>
              <a:avLst/>
              <a:gdLst>
                <a:gd name="T0" fmla="*/ 5 w 8"/>
                <a:gd name="T1" fmla="*/ 1 h 23"/>
                <a:gd name="T2" fmla="*/ 0 w 8"/>
                <a:gd name="T3" fmla="*/ 21 h 23"/>
                <a:gd name="T4" fmla="*/ 2 w 8"/>
                <a:gd name="T5" fmla="*/ 22 h 23"/>
                <a:gd name="T6" fmla="*/ 8 w 8"/>
                <a:gd name="T7" fmla="*/ 2 h 23"/>
                <a:gd name="T8" fmla="*/ 5 w 8"/>
                <a:gd name="T9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3">
                  <a:moveTo>
                    <a:pt x="5" y="1"/>
                  </a:moveTo>
                  <a:cubicBezTo>
                    <a:pt x="4" y="8"/>
                    <a:pt x="1" y="14"/>
                    <a:pt x="0" y="21"/>
                  </a:cubicBezTo>
                  <a:cubicBezTo>
                    <a:pt x="0" y="22"/>
                    <a:pt x="2" y="23"/>
                    <a:pt x="2" y="22"/>
                  </a:cubicBezTo>
                  <a:cubicBezTo>
                    <a:pt x="5" y="15"/>
                    <a:pt x="6" y="8"/>
                    <a:pt x="8" y="2"/>
                  </a:cubicBezTo>
                  <a:cubicBezTo>
                    <a:pt x="8" y="0"/>
                    <a:pt x="6" y="0"/>
                    <a:pt x="5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" name="PA_组合 16"/>
          <p:cNvGrpSpPr/>
          <p:nvPr>
            <p:custDataLst>
              <p:tags r:id="rId2"/>
            </p:custDataLst>
          </p:nvPr>
        </p:nvGrpSpPr>
        <p:grpSpPr>
          <a:xfrm>
            <a:off x="1921714" y="453763"/>
            <a:ext cx="5375831" cy="823109"/>
            <a:chOff x="1786655" y="491683"/>
            <a:chExt cx="5375831" cy="823109"/>
          </a:xfrm>
        </p:grpSpPr>
        <p:sp>
          <p:nvSpPr>
            <p:cNvPr id="18" name="矩形 17"/>
            <p:cNvSpPr/>
            <p:nvPr/>
          </p:nvSpPr>
          <p:spPr>
            <a:xfrm>
              <a:off x="1786655" y="945460"/>
              <a:ext cx="537583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Lorem Ipsum is simply dummy text of the printing.</a:t>
              </a:r>
              <a:endPara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1786655" y="491683"/>
              <a:ext cx="444216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+mj-ea"/>
                  <a:ea typeface="+mj-ea"/>
                </a:rPr>
                <a:t>BUSINESS TEMPLATE</a:t>
              </a:r>
              <a:endParaRPr lang="zh-CN" altLang="en-US" sz="32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1" name="PA_组合 20"/>
          <p:cNvGrpSpPr/>
          <p:nvPr>
            <p:custDataLst>
              <p:tags r:id="rId3"/>
            </p:custDataLst>
          </p:nvPr>
        </p:nvGrpSpPr>
        <p:grpSpPr>
          <a:xfrm>
            <a:off x="2025074" y="1991213"/>
            <a:ext cx="3673254" cy="1805683"/>
            <a:chOff x="6323013" y="1538288"/>
            <a:chExt cx="3203575" cy="1574800"/>
          </a:xfrm>
          <a:solidFill>
            <a:schemeClr val="accent3"/>
          </a:solidFill>
        </p:grpSpPr>
        <p:grpSp>
          <p:nvGrpSpPr>
            <p:cNvPr id="47" name="组合 46"/>
            <p:cNvGrpSpPr/>
            <p:nvPr/>
          </p:nvGrpSpPr>
          <p:grpSpPr>
            <a:xfrm>
              <a:off x="6323013" y="1544638"/>
              <a:ext cx="1435100" cy="1430337"/>
              <a:chOff x="6323013" y="1544638"/>
              <a:chExt cx="1435100" cy="1430337"/>
            </a:xfrm>
            <a:grpFill/>
          </p:grpSpPr>
          <p:sp>
            <p:nvSpPr>
              <p:cNvPr id="114" name="Freeform 173"/>
              <p:cNvSpPr>
                <a:spLocks/>
              </p:cNvSpPr>
              <p:nvPr/>
            </p:nvSpPr>
            <p:spPr bwMode="auto">
              <a:xfrm>
                <a:off x="6942138" y="2005013"/>
                <a:ext cx="242887" cy="80963"/>
              </a:xfrm>
              <a:custGeom>
                <a:avLst/>
                <a:gdLst>
                  <a:gd name="T0" fmla="*/ 59 w 113"/>
                  <a:gd name="T1" fmla="*/ 27 h 38"/>
                  <a:gd name="T2" fmla="*/ 27 w 113"/>
                  <a:gd name="T3" fmla="*/ 33 h 38"/>
                  <a:gd name="T4" fmla="*/ 20 w 113"/>
                  <a:gd name="T5" fmla="*/ 31 h 38"/>
                  <a:gd name="T6" fmla="*/ 5 w 113"/>
                  <a:gd name="T7" fmla="*/ 18 h 38"/>
                  <a:gd name="T8" fmla="*/ 3 w 113"/>
                  <a:gd name="T9" fmla="*/ 8 h 38"/>
                  <a:gd name="T10" fmla="*/ 14 w 113"/>
                  <a:gd name="T11" fmla="*/ 6 h 38"/>
                  <a:gd name="T12" fmla="*/ 19 w 113"/>
                  <a:gd name="T13" fmla="*/ 10 h 38"/>
                  <a:gd name="T14" fmla="*/ 38 w 113"/>
                  <a:gd name="T15" fmla="*/ 16 h 38"/>
                  <a:gd name="T16" fmla="*/ 49 w 113"/>
                  <a:gd name="T17" fmla="*/ 13 h 38"/>
                  <a:gd name="T18" fmla="*/ 63 w 113"/>
                  <a:gd name="T19" fmla="*/ 21 h 38"/>
                  <a:gd name="T20" fmla="*/ 73 w 113"/>
                  <a:gd name="T21" fmla="*/ 8 h 38"/>
                  <a:gd name="T22" fmla="*/ 87 w 113"/>
                  <a:gd name="T23" fmla="*/ 8 h 38"/>
                  <a:gd name="T24" fmla="*/ 92 w 113"/>
                  <a:gd name="T25" fmla="*/ 10 h 38"/>
                  <a:gd name="T26" fmla="*/ 105 w 113"/>
                  <a:gd name="T27" fmla="*/ 12 h 38"/>
                  <a:gd name="T28" fmla="*/ 112 w 113"/>
                  <a:gd name="T29" fmla="*/ 20 h 38"/>
                  <a:gd name="T30" fmla="*/ 103 w 113"/>
                  <a:gd name="T31" fmla="*/ 27 h 38"/>
                  <a:gd name="T32" fmla="*/ 83 w 113"/>
                  <a:gd name="T33" fmla="*/ 26 h 38"/>
                  <a:gd name="T34" fmla="*/ 77 w 113"/>
                  <a:gd name="T35" fmla="*/ 29 h 38"/>
                  <a:gd name="T36" fmla="*/ 59 w 113"/>
                  <a:gd name="T37" fmla="*/ 2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3" h="38">
                    <a:moveTo>
                      <a:pt x="59" y="27"/>
                    </a:moveTo>
                    <a:cubicBezTo>
                      <a:pt x="49" y="29"/>
                      <a:pt x="38" y="31"/>
                      <a:pt x="27" y="33"/>
                    </a:cubicBezTo>
                    <a:cubicBezTo>
                      <a:pt x="25" y="33"/>
                      <a:pt x="22" y="32"/>
                      <a:pt x="20" y="31"/>
                    </a:cubicBezTo>
                    <a:cubicBezTo>
                      <a:pt x="14" y="27"/>
                      <a:pt x="10" y="23"/>
                      <a:pt x="5" y="18"/>
                    </a:cubicBezTo>
                    <a:cubicBezTo>
                      <a:pt x="1" y="15"/>
                      <a:pt x="0" y="11"/>
                      <a:pt x="3" y="8"/>
                    </a:cubicBezTo>
                    <a:cubicBezTo>
                      <a:pt x="6" y="4"/>
                      <a:pt x="10" y="4"/>
                      <a:pt x="14" y="6"/>
                    </a:cubicBezTo>
                    <a:cubicBezTo>
                      <a:pt x="16" y="8"/>
                      <a:pt x="18" y="9"/>
                      <a:pt x="19" y="10"/>
                    </a:cubicBezTo>
                    <a:cubicBezTo>
                      <a:pt x="24" y="17"/>
                      <a:pt x="31" y="18"/>
                      <a:pt x="38" y="16"/>
                    </a:cubicBezTo>
                    <a:cubicBezTo>
                      <a:pt x="42" y="15"/>
                      <a:pt x="46" y="14"/>
                      <a:pt x="49" y="13"/>
                    </a:cubicBezTo>
                    <a:cubicBezTo>
                      <a:pt x="57" y="12"/>
                      <a:pt x="60" y="13"/>
                      <a:pt x="63" y="21"/>
                    </a:cubicBezTo>
                    <a:cubicBezTo>
                      <a:pt x="66" y="16"/>
                      <a:pt x="70" y="12"/>
                      <a:pt x="73" y="8"/>
                    </a:cubicBezTo>
                    <a:cubicBezTo>
                      <a:pt x="78" y="0"/>
                      <a:pt x="83" y="0"/>
                      <a:pt x="87" y="8"/>
                    </a:cubicBezTo>
                    <a:cubicBezTo>
                      <a:pt x="88" y="9"/>
                      <a:pt x="90" y="10"/>
                      <a:pt x="92" y="10"/>
                    </a:cubicBezTo>
                    <a:cubicBezTo>
                      <a:pt x="96" y="11"/>
                      <a:pt x="101" y="12"/>
                      <a:pt x="105" y="12"/>
                    </a:cubicBezTo>
                    <a:cubicBezTo>
                      <a:pt x="110" y="13"/>
                      <a:pt x="113" y="16"/>
                      <a:pt x="112" y="20"/>
                    </a:cubicBezTo>
                    <a:cubicBezTo>
                      <a:pt x="112" y="25"/>
                      <a:pt x="108" y="27"/>
                      <a:pt x="103" y="27"/>
                    </a:cubicBezTo>
                    <a:cubicBezTo>
                      <a:pt x="96" y="26"/>
                      <a:pt x="89" y="26"/>
                      <a:pt x="83" y="26"/>
                    </a:cubicBezTo>
                    <a:cubicBezTo>
                      <a:pt x="81" y="26"/>
                      <a:pt x="78" y="27"/>
                      <a:pt x="77" y="29"/>
                    </a:cubicBezTo>
                    <a:cubicBezTo>
                      <a:pt x="69" y="38"/>
                      <a:pt x="65" y="38"/>
                      <a:pt x="59" y="2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174"/>
              <p:cNvSpPr>
                <a:spLocks/>
              </p:cNvSpPr>
              <p:nvPr/>
            </p:nvSpPr>
            <p:spPr bwMode="auto">
              <a:xfrm>
                <a:off x="7202488" y="2089150"/>
                <a:ext cx="138112" cy="109538"/>
              </a:xfrm>
              <a:custGeom>
                <a:avLst/>
                <a:gdLst>
                  <a:gd name="T0" fmla="*/ 39 w 64"/>
                  <a:gd name="T1" fmla="*/ 22 h 51"/>
                  <a:gd name="T2" fmla="*/ 17 w 64"/>
                  <a:gd name="T3" fmla="*/ 26 h 51"/>
                  <a:gd name="T4" fmla="*/ 16 w 64"/>
                  <a:gd name="T5" fmla="*/ 31 h 51"/>
                  <a:gd name="T6" fmla="*/ 8 w 64"/>
                  <a:gd name="T7" fmla="*/ 37 h 51"/>
                  <a:gd name="T8" fmla="*/ 1 w 64"/>
                  <a:gd name="T9" fmla="*/ 29 h 51"/>
                  <a:gd name="T10" fmla="*/ 5 w 64"/>
                  <a:gd name="T11" fmla="*/ 7 h 51"/>
                  <a:gd name="T12" fmla="*/ 14 w 64"/>
                  <a:gd name="T13" fmla="*/ 1 h 51"/>
                  <a:gd name="T14" fmla="*/ 20 w 64"/>
                  <a:gd name="T15" fmla="*/ 9 h 51"/>
                  <a:gd name="T16" fmla="*/ 18 w 64"/>
                  <a:gd name="T17" fmla="*/ 19 h 51"/>
                  <a:gd name="T18" fmla="*/ 38 w 64"/>
                  <a:gd name="T19" fmla="*/ 6 h 51"/>
                  <a:gd name="T20" fmla="*/ 51 w 64"/>
                  <a:gd name="T21" fmla="*/ 11 h 51"/>
                  <a:gd name="T22" fmla="*/ 57 w 64"/>
                  <a:gd name="T23" fmla="*/ 26 h 51"/>
                  <a:gd name="T24" fmla="*/ 62 w 64"/>
                  <a:gd name="T25" fmla="*/ 39 h 51"/>
                  <a:gd name="T26" fmla="*/ 58 w 64"/>
                  <a:gd name="T27" fmla="*/ 49 h 51"/>
                  <a:gd name="T28" fmla="*/ 48 w 64"/>
                  <a:gd name="T29" fmla="*/ 44 h 51"/>
                  <a:gd name="T30" fmla="*/ 39 w 64"/>
                  <a:gd name="T31" fmla="*/ 22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4" h="51">
                    <a:moveTo>
                      <a:pt x="39" y="22"/>
                    </a:moveTo>
                    <a:cubicBezTo>
                      <a:pt x="25" y="33"/>
                      <a:pt x="24" y="34"/>
                      <a:pt x="17" y="26"/>
                    </a:cubicBezTo>
                    <a:cubicBezTo>
                      <a:pt x="17" y="28"/>
                      <a:pt x="16" y="29"/>
                      <a:pt x="16" y="31"/>
                    </a:cubicBezTo>
                    <a:cubicBezTo>
                      <a:pt x="15" y="35"/>
                      <a:pt x="12" y="38"/>
                      <a:pt x="8" y="37"/>
                    </a:cubicBezTo>
                    <a:cubicBezTo>
                      <a:pt x="4" y="36"/>
                      <a:pt x="0" y="33"/>
                      <a:pt x="1" y="29"/>
                    </a:cubicBezTo>
                    <a:cubicBezTo>
                      <a:pt x="2" y="21"/>
                      <a:pt x="3" y="14"/>
                      <a:pt x="5" y="7"/>
                    </a:cubicBezTo>
                    <a:cubicBezTo>
                      <a:pt x="6" y="3"/>
                      <a:pt x="9" y="0"/>
                      <a:pt x="14" y="1"/>
                    </a:cubicBezTo>
                    <a:cubicBezTo>
                      <a:pt x="18" y="2"/>
                      <a:pt x="20" y="5"/>
                      <a:pt x="20" y="9"/>
                    </a:cubicBezTo>
                    <a:cubicBezTo>
                      <a:pt x="19" y="13"/>
                      <a:pt x="19" y="16"/>
                      <a:pt x="18" y="19"/>
                    </a:cubicBezTo>
                    <a:cubicBezTo>
                      <a:pt x="25" y="15"/>
                      <a:pt x="31" y="10"/>
                      <a:pt x="38" y="6"/>
                    </a:cubicBezTo>
                    <a:cubicBezTo>
                      <a:pt x="44" y="2"/>
                      <a:pt x="49" y="4"/>
                      <a:pt x="51" y="11"/>
                    </a:cubicBezTo>
                    <a:cubicBezTo>
                      <a:pt x="52" y="17"/>
                      <a:pt x="55" y="21"/>
                      <a:pt x="57" y="26"/>
                    </a:cubicBezTo>
                    <a:cubicBezTo>
                      <a:pt x="59" y="30"/>
                      <a:pt x="61" y="35"/>
                      <a:pt x="62" y="39"/>
                    </a:cubicBezTo>
                    <a:cubicBezTo>
                      <a:pt x="64" y="43"/>
                      <a:pt x="63" y="47"/>
                      <a:pt x="58" y="49"/>
                    </a:cubicBezTo>
                    <a:cubicBezTo>
                      <a:pt x="53" y="51"/>
                      <a:pt x="50" y="49"/>
                      <a:pt x="48" y="44"/>
                    </a:cubicBezTo>
                    <a:cubicBezTo>
                      <a:pt x="45" y="37"/>
                      <a:pt x="42" y="30"/>
                      <a:pt x="39" y="2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175"/>
              <p:cNvSpPr>
                <a:spLocks/>
              </p:cNvSpPr>
              <p:nvPr/>
            </p:nvSpPr>
            <p:spPr bwMode="auto">
              <a:xfrm>
                <a:off x="6805613" y="1703388"/>
                <a:ext cx="147637" cy="136525"/>
              </a:xfrm>
              <a:custGeom>
                <a:avLst/>
                <a:gdLst>
                  <a:gd name="T0" fmla="*/ 30 w 68"/>
                  <a:gd name="T1" fmla="*/ 35 h 63"/>
                  <a:gd name="T2" fmla="*/ 15 w 68"/>
                  <a:gd name="T3" fmla="*/ 61 h 63"/>
                  <a:gd name="T4" fmla="*/ 6 w 68"/>
                  <a:gd name="T5" fmla="*/ 63 h 63"/>
                  <a:gd name="T6" fmla="*/ 2 w 68"/>
                  <a:gd name="T7" fmla="*/ 53 h 63"/>
                  <a:gd name="T8" fmla="*/ 8 w 68"/>
                  <a:gd name="T9" fmla="*/ 44 h 63"/>
                  <a:gd name="T10" fmla="*/ 12 w 68"/>
                  <a:gd name="T11" fmla="*/ 28 h 63"/>
                  <a:gd name="T12" fmla="*/ 18 w 68"/>
                  <a:gd name="T13" fmla="*/ 21 h 63"/>
                  <a:gd name="T14" fmla="*/ 25 w 68"/>
                  <a:gd name="T15" fmla="*/ 20 h 63"/>
                  <a:gd name="T16" fmla="*/ 36 w 68"/>
                  <a:gd name="T17" fmla="*/ 15 h 63"/>
                  <a:gd name="T18" fmla="*/ 59 w 68"/>
                  <a:gd name="T19" fmla="*/ 0 h 63"/>
                  <a:gd name="T20" fmla="*/ 67 w 68"/>
                  <a:gd name="T21" fmla="*/ 5 h 63"/>
                  <a:gd name="T22" fmla="*/ 64 w 68"/>
                  <a:gd name="T23" fmla="*/ 13 h 63"/>
                  <a:gd name="T24" fmla="*/ 56 w 68"/>
                  <a:gd name="T25" fmla="*/ 18 h 63"/>
                  <a:gd name="T26" fmla="*/ 48 w 68"/>
                  <a:gd name="T27" fmla="*/ 29 h 63"/>
                  <a:gd name="T28" fmla="*/ 40 w 68"/>
                  <a:gd name="T29" fmla="*/ 35 h 63"/>
                  <a:gd name="T30" fmla="*/ 30 w 68"/>
                  <a:gd name="T31" fmla="*/ 35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8" h="63">
                    <a:moveTo>
                      <a:pt x="30" y="35"/>
                    </a:moveTo>
                    <a:cubicBezTo>
                      <a:pt x="25" y="45"/>
                      <a:pt x="20" y="53"/>
                      <a:pt x="15" y="61"/>
                    </a:cubicBezTo>
                    <a:cubicBezTo>
                      <a:pt x="13" y="63"/>
                      <a:pt x="8" y="63"/>
                      <a:pt x="6" y="63"/>
                    </a:cubicBezTo>
                    <a:cubicBezTo>
                      <a:pt x="2" y="61"/>
                      <a:pt x="0" y="57"/>
                      <a:pt x="2" y="53"/>
                    </a:cubicBezTo>
                    <a:cubicBezTo>
                      <a:pt x="4" y="50"/>
                      <a:pt x="6" y="47"/>
                      <a:pt x="8" y="44"/>
                    </a:cubicBezTo>
                    <a:cubicBezTo>
                      <a:pt x="10" y="39"/>
                      <a:pt x="15" y="35"/>
                      <a:pt x="12" y="28"/>
                    </a:cubicBezTo>
                    <a:cubicBezTo>
                      <a:pt x="11" y="25"/>
                      <a:pt x="14" y="21"/>
                      <a:pt x="18" y="21"/>
                    </a:cubicBezTo>
                    <a:cubicBezTo>
                      <a:pt x="20" y="20"/>
                      <a:pt x="22" y="20"/>
                      <a:pt x="25" y="20"/>
                    </a:cubicBezTo>
                    <a:cubicBezTo>
                      <a:pt x="29" y="20"/>
                      <a:pt x="32" y="19"/>
                      <a:pt x="36" y="15"/>
                    </a:cubicBezTo>
                    <a:cubicBezTo>
                      <a:pt x="42" y="8"/>
                      <a:pt x="51" y="4"/>
                      <a:pt x="59" y="0"/>
                    </a:cubicBezTo>
                    <a:cubicBezTo>
                      <a:pt x="61" y="0"/>
                      <a:pt x="66" y="3"/>
                      <a:pt x="67" y="5"/>
                    </a:cubicBezTo>
                    <a:cubicBezTo>
                      <a:pt x="68" y="7"/>
                      <a:pt x="66" y="11"/>
                      <a:pt x="64" y="13"/>
                    </a:cubicBezTo>
                    <a:cubicBezTo>
                      <a:pt x="62" y="16"/>
                      <a:pt x="59" y="16"/>
                      <a:pt x="56" y="18"/>
                    </a:cubicBezTo>
                    <a:cubicBezTo>
                      <a:pt x="52" y="21"/>
                      <a:pt x="48" y="22"/>
                      <a:pt x="48" y="29"/>
                    </a:cubicBezTo>
                    <a:cubicBezTo>
                      <a:pt x="48" y="31"/>
                      <a:pt x="43" y="34"/>
                      <a:pt x="40" y="35"/>
                    </a:cubicBezTo>
                    <a:cubicBezTo>
                      <a:pt x="37" y="36"/>
                      <a:pt x="33" y="35"/>
                      <a:pt x="30" y="3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Freeform 176"/>
              <p:cNvSpPr>
                <a:spLocks/>
              </p:cNvSpPr>
              <p:nvPr/>
            </p:nvSpPr>
            <p:spPr bwMode="auto">
              <a:xfrm>
                <a:off x="6896100" y="2151063"/>
                <a:ext cx="111125" cy="117475"/>
              </a:xfrm>
              <a:custGeom>
                <a:avLst/>
                <a:gdLst>
                  <a:gd name="T0" fmla="*/ 51 w 51"/>
                  <a:gd name="T1" fmla="*/ 26 h 55"/>
                  <a:gd name="T2" fmla="*/ 46 w 51"/>
                  <a:gd name="T3" fmla="*/ 36 h 55"/>
                  <a:gd name="T4" fmla="*/ 41 w 51"/>
                  <a:gd name="T5" fmla="*/ 47 h 55"/>
                  <a:gd name="T6" fmla="*/ 31 w 51"/>
                  <a:gd name="T7" fmla="*/ 53 h 55"/>
                  <a:gd name="T8" fmla="*/ 26 w 51"/>
                  <a:gd name="T9" fmla="*/ 43 h 55"/>
                  <a:gd name="T10" fmla="*/ 30 w 51"/>
                  <a:gd name="T11" fmla="*/ 34 h 55"/>
                  <a:gd name="T12" fmla="*/ 20 w 51"/>
                  <a:gd name="T13" fmla="*/ 23 h 55"/>
                  <a:gd name="T14" fmla="*/ 11 w 51"/>
                  <a:gd name="T15" fmla="*/ 26 h 55"/>
                  <a:gd name="T16" fmla="*/ 1 w 51"/>
                  <a:gd name="T17" fmla="*/ 21 h 55"/>
                  <a:gd name="T18" fmla="*/ 7 w 51"/>
                  <a:gd name="T19" fmla="*/ 11 h 55"/>
                  <a:gd name="T20" fmla="*/ 12 w 51"/>
                  <a:gd name="T21" fmla="*/ 6 h 55"/>
                  <a:gd name="T22" fmla="*/ 24 w 51"/>
                  <a:gd name="T23" fmla="*/ 2 h 55"/>
                  <a:gd name="T24" fmla="*/ 29 w 51"/>
                  <a:gd name="T25" fmla="*/ 4 h 55"/>
                  <a:gd name="T26" fmla="*/ 36 w 51"/>
                  <a:gd name="T27" fmla="*/ 10 h 55"/>
                  <a:gd name="T28" fmla="*/ 45 w 51"/>
                  <a:gd name="T29" fmla="*/ 20 h 55"/>
                  <a:gd name="T30" fmla="*/ 51 w 51"/>
                  <a:gd name="T31" fmla="*/ 26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1" h="55">
                    <a:moveTo>
                      <a:pt x="51" y="26"/>
                    </a:moveTo>
                    <a:cubicBezTo>
                      <a:pt x="49" y="30"/>
                      <a:pt x="47" y="33"/>
                      <a:pt x="46" y="36"/>
                    </a:cubicBezTo>
                    <a:cubicBezTo>
                      <a:pt x="44" y="40"/>
                      <a:pt x="43" y="44"/>
                      <a:pt x="41" y="47"/>
                    </a:cubicBezTo>
                    <a:cubicBezTo>
                      <a:pt x="39" y="52"/>
                      <a:pt x="36" y="55"/>
                      <a:pt x="31" y="53"/>
                    </a:cubicBezTo>
                    <a:cubicBezTo>
                      <a:pt x="25" y="52"/>
                      <a:pt x="25" y="47"/>
                      <a:pt x="26" y="43"/>
                    </a:cubicBezTo>
                    <a:cubicBezTo>
                      <a:pt x="27" y="40"/>
                      <a:pt x="29" y="37"/>
                      <a:pt x="30" y="34"/>
                    </a:cubicBezTo>
                    <a:cubicBezTo>
                      <a:pt x="32" y="28"/>
                      <a:pt x="26" y="22"/>
                      <a:pt x="20" y="23"/>
                    </a:cubicBezTo>
                    <a:cubicBezTo>
                      <a:pt x="17" y="24"/>
                      <a:pt x="14" y="25"/>
                      <a:pt x="11" y="26"/>
                    </a:cubicBezTo>
                    <a:cubicBezTo>
                      <a:pt x="7" y="27"/>
                      <a:pt x="3" y="25"/>
                      <a:pt x="1" y="21"/>
                    </a:cubicBezTo>
                    <a:cubicBezTo>
                      <a:pt x="0" y="16"/>
                      <a:pt x="2" y="13"/>
                      <a:pt x="7" y="11"/>
                    </a:cubicBezTo>
                    <a:cubicBezTo>
                      <a:pt x="9" y="10"/>
                      <a:pt x="11" y="8"/>
                      <a:pt x="12" y="6"/>
                    </a:cubicBezTo>
                    <a:cubicBezTo>
                      <a:pt x="15" y="1"/>
                      <a:pt x="19" y="0"/>
                      <a:pt x="24" y="2"/>
                    </a:cubicBezTo>
                    <a:cubicBezTo>
                      <a:pt x="26" y="3"/>
                      <a:pt x="28" y="3"/>
                      <a:pt x="29" y="4"/>
                    </a:cubicBezTo>
                    <a:cubicBezTo>
                      <a:pt x="32" y="5"/>
                      <a:pt x="35" y="7"/>
                      <a:pt x="36" y="10"/>
                    </a:cubicBezTo>
                    <a:cubicBezTo>
                      <a:pt x="37" y="15"/>
                      <a:pt x="40" y="17"/>
                      <a:pt x="45" y="20"/>
                    </a:cubicBezTo>
                    <a:cubicBezTo>
                      <a:pt x="47" y="21"/>
                      <a:pt x="49" y="24"/>
                      <a:pt x="51" y="2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Freeform 177"/>
              <p:cNvSpPr>
                <a:spLocks/>
              </p:cNvSpPr>
              <p:nvPr/>
            </p:nvSpPr>
            <p:spPr bwMode="auto">
              <a:xfrm>
                <a:off x="7140575" y="2389188"/>
                <a:ext cx="92075" cy="84138"/>
              </a:xfrm>
              <a:custGeom>
                <a:avLst/>
                <a:gdLst>
                  <a:gd name="T0" fmla="*/ 25 w 43"/>
                  <a:gd name="T1" fmla="*/ 24 h 39"/>
                  <a:gd name="T2" fmla="*/ 27 w 43"/>
                  <a:gd name="T3" fmla="*/ 10 h 39"/>
                  <a:gd name="T4" fmla="*/ 36 w 43"/>
                  <a:gd name="T5" fmla="*/ 2 h 39"/>
                  <a:gd name="T6" fmla="*/ 42 w 43"/>
                  <a:gd name="T7" fmla="*/ 12 h 39"/>
                  <a:gd name="T8" fmla="*/ 39 w 43"/>
                  <a:gd name="T9" fmla="*/ 28 h 39"/>
                  <a:gd name="T10" fmla="*/ 33 w 43"/>
                  <a:gd name="T11" fmla="*/ 38 h 39"/>
                  <a:gd name="T12" fmla="*/ 22 w 43"/>
                  <a:gd name="T13" fmla="*/ 34 h 39"/>
                  <a:gd name="T14" fmla="*/ 9 w 43"/>
                  <a:gd name="T15" fmla="*/ 29 h 39"/>
                  <a:gd name="T16" fmla="*/ 2 w 43"/>
                  <a:gd name="T17" fmla="*/ 11 h 39"/>
                  <a:gd name="T18" fmla="*/ 5 w 43"/>
                  <a:gd name="T19" fmla="*/ 2 h 39"/>
                  <a:gd name="T20" fmla="*/ 15 w 43"/>
                  <a:gd name="T21" fmla="*/ 5 h 39"/>
                  <a:gd name="T22" fmla="*/ 22 w 43"/>
                  <a:gd name="T23" fmla="*/ 21 h 39"/>
                  <a:gd name="T24" fmla="*/ 24 w 43"/>
                  <a:gd name="T25" fmla="*/ 25 h 39"/>
                  <a:gd name="T26" fmla="*/ 25 w 43"/>
                  <a:gd name="T27" fmla="*/ 2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3" h="39">
                    <a:moveTo>
                      <a:pt x="25" y="24"/>
                    </a:moveTo>
                    <a:cubicBezTo>
                      <a:pt x="26" y="19"/>
                      <a:pt x="26" y="15"/>
                      <a:pt x="27" y="10"/>
                    </a:cubicBezTo>
                    <a:cubicBezTo>
                      <a:pt x="28" y="5"/>
                      <a:pt x="30" y="1"/>
                      <a:pt x="36" y="2"/>
                    </a:cubicBezTo>
                    <a:cubicBezTo>
                      <a:pt x="41" y="3"/>
                      <a:pt x="43" y="7"/>
                      <a:pt x="42" y="12"/>
                    </a:cubicBezTo>
                    <a:cubicBezTo>
                      <a:pt x="41" y="17"/>
                      <a:pt x="41" y="23"/>
                      <a:pt x="39" y="28"/>
                    </a:cubicBezTo>
                    <a:cubicBezTo>
                      <a:pt x="38" y="32"/>
                      <a:pt x="36" y="36"/>
                      <a:pt x="33" y="38"/>
                    </a:cubicBezTo>
                    <a:cubicBezTo>
                      <a:pt x="30" y="39"/>
                      <a:pt x="26" y="36"/>
                      <a:pt x="22" y="34"/>
                    </a:cubicBezTo>
                    <a:cubicBezTo>
                      <a:pt x="16" y="38"/>
                      <a:pt x="12" y="37"/>
                      <a:pt x="9" y="29"/>
                    </a:cubicBezTo>
                    <a:cubicBezTo>
                      <a:pt x="6" y="23"/>
                      <a:pt x="4" y="17"/>
                      <a:pt x="2" y="11"/>
                    </a:cubicBezTo>
                    <a:cubicBezTo>
                      <a:pt x="0" y="7"/>
                      <a:pt x="2" y="4"/>
                      <a:pt x="5" y="2"/>
                    </a:cubicBezTo>
                    <a:cubicBezTo>
                      <a:pt x="9" y="0"/>
                      <a:pt x="13" y="1"/>
                      <a:pt x="15" y="5"/>
                    </a:cubicBezTo>
                    <a:cubicBezTo>
                      <a:pt x="18" y="10"/>
                      <a:pt x="20" y="16"/>
                      <a:pt x="22" y="21"/>
                    </a:cubicBezTo>
                    <a:cubicBezTo>
                      <a:pt x="23" y="22"/>
                      <a:pt x="23" y="23"/>
                      <a:pt x="24" y="25"/>
                    </a:cubicBezTo>
                    <a:cubicBezTo>
                      <a:pt x="24" y="24"/>
                      <a:pt x="25" y="24"/>
                      <a:pt x="25" y="2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Freeform 178"/>
              <p:cNvSpPr>
                <a:spLocks/>
              </p:cNvSpPr>
              <p:nvPr/>
            </p:nvSpPr>
            <p:spPr bwMode="auto">
              <a:xfrm>
                <a:off x="7335838" y="2328863"/>
                <a:ext cx="100012" cy="104775"/>
              </a:xfrm>
              <a:custGeom>
                <a:avLst/>
                <a:gdLst>
                  <a:gd name="T0" fmla="*/ 17 w 46"/>
                  <a:gd name="T1" fmla="*/ 34 h 49"/>
                  <a:gd name="T2" fmla="*/ 35 w 46"/>
                  <a:gd name="T3" fmla="*/ 33 h 49"/>
                  <a:gd name="T4" fmla="*/ 46 w 46"/>
                  <a:gd name="T5" fmla="*/ 39 h 49"/>
                  <a:gd name="T6" fmla="*/ 38 w 46"/>
                  <a:gd name="T7" fmla="*/ 48 h 49"/>
                  <a:gd name="T8" fmla="*/ 17 w 46"/>
                  <a:gd name="T9" fmla="*/ 49 h 49"/>
                  <a:gd name="T10" fmla="*/ 11 w 46"/>
                  <a:gd name="T11" fmla="*/ 45 h 49"/>
                  <a:gd name="T12" fmla="*/ 2 w 46"/>
                  <a:gd name="T13" fmla="*/ 30 h 49"/>
                  <a:gd name="T14" fmla="*/ 0 w 46"/>
                  <a:gd name="T15" fmla="*/ 11 h 49"/>
                  <a:gd name="T16" fmla="*/ 7 w 46"/>
                  <a:gd name="T17" fmla="*/ 1 h 49"/>
                  <a:gd name="T18" fmla="*/ 15 w 46"/>
                  <a:gd name="T19" fmla="*/ 10 h 49"/>
                  <a:gd name="T20" fmla="*/ 17 w 46"/>
                  <a:gd name="T21" fmla="*/ 34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6" h="49">
                    <a:moveTo>
                      <a:pt x="17" y="34"/>
                    </a:moveTo>
                    <a:cubicBezTo>
                      <a:pt x="23" y="34"/>
                      <a:pt x="29" y="33"/>
                      <a:pt x="35" y="33"/>
                    </a:cubicBezTo>
                    <a:cubicBezTo>
                      <a:pt x="41" y="32"/>
                      <a:pt x="45" y="35"/>
                      <a:pt x="46" y="39"/>
                    </a:cubicBezTo>
                    <a:cubicBezTo>
                      <a:pt x="46" y="45"/>
                      <a:pt x="43" y="47"/>
                      <a:pt x="38" y="48"/>
                    </a:cubicBezTo>
                    <a:cubicBezTo>
                      <a:pt x="31" y="48"/>
                      <a:pt x="24" y="49"/>
                      <a:pt x="17" y="49"/>
                    </a:cubicBezTo>
                    <a:cubicBezTo>
                      <a:pt x="15" y="49"/>
                      <a:pt x="11" y="46"/>
                      <a:pt x="11" y="45"/>
                    </a:cubicBezTo>
                    <a:cubicBezTo>
                      <a:pt x="12" y="38"/>
                      <a:pt x="2" y="37"/>
                      <a:pt x="2" y="30"/>
                    </a:cubicBezTo>
                    <a:cubicBezTo>
                      <a:pt x="1" y="24"/>
                      <a:pt x="1" y="17"/>
                      <a:pt x="0" y="11"/>
                    </a:cubicBezTo>
                    <a:cubicBezTo>
                      <a:pt x="0" y="6"/>
                      <a:pt x="2" y="2"/>
                      <a:pt x="7" y="1"/>
                    </a:cubicBezTo>
                    <a:cubicBezTo>
                      <a:pt x="11" y="0"/>
                      <a:pt x="15" y="4"/>
                      <a:pt x="15" y="10"/>
                    </a:cubicBezTo>
                    <a:cubicBezTo>
                      <a:pt x="16" y="18"/>
                      <a:pt x="16" y="26"/>
                      <a:pt x="17" y="3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179"/>
              <p:cNvSpPr>
                <a:spLocks/>
              </p:cNvSpPr>
              <p:nvPr/>
            </p:nvSpPr>
            <p:spPr bwMode="auto">
              <a:xfrm>
                <a:off x="6788150" y="2068513"/>
                <a:ext cx="125412" cy="73025"/>
              </a:xfrm>
              <a:custGeom>
                <a:avLst/>
                <a:gdLst>
                  <a:gd name="T0" fmla="*/ 35 w 58"/>
                  <a:gd name="T1" fmla="*/ 22 h 34"/>
                  <a:gd name="T2" fmla="*/ 11 w 58"/>
                  <a:gd name="T3" fmla="*/ 31 h 34"/>
                  <a:gd name="T4" fmla="*/ 1 w 58"/>
                  <a:gd name="T5" fmla="*/ 26 h 34"/>
                  <a:gd name="T6" fmla="*/ 7 w 58"/>
                  <a:gd name="T7" fmla="*/ 16 h 34"/>
                  <a:gd name="T8" fmla="*/ 20 w 58"/>
                  <a:gd name="T9" fmla="*/ 12 h 34"/>
                  <a:gd name="T10" fmla="*/ 30 w 58"/>
                  <a:gd name="T11" fmla="*/ 4 h 34"/>
                  <a:gd name="T12" fmla="*/ 41 w 58"/>
                  <a:gd name="T13" fmla="*/ 4 h 34"/>
                  <a:gd name="T14" fmla="*/ 56 w 58"/>
                  <a:gd name="T15" fmla="*/ 22 h 34"/>
                  <a:gd name="T16" fmla="*/ 54 w 58"/>
                  <a:gd name="T17" fmla="*/ 31 h 34"/>
                  <a:gd name="T18" fmla="*/ 45 w 58"/>
                  <a:gd name="T19" fmla="*/ 31 h 34"/>
                  <a:gd name="T20" fmla="*/ 35 w 58"/>
                  <a:gd name="T21" fmla="*/ 2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34">
                    <a:moveTo>
                      <a:pt x="35" y="22"/>
                    </a:moveTo>
                    <a:cubicBezTo>
                      <a:pt x="27" y="25"/>
                      <a:pt x="19" y="28"/>
                      <a:pt x="11" y="31"/>
                    </a:cubicBezTo>
                    <a:cubicBezTo>
                      <a:pt x="7" y="32"/>
                      <a:pt x="2" y="32"/>
                      <a:pt x="1" y="26"/>
                    </a:cubicBezTo>
                    <a:cubicBezTo>
                      <a:pt x="0" y="21"/>
                      <a:pt x="2" y="18"/>
                      <a:pt x="7" y="16"/>
                    </a:cubicBezTo>
                    <a:cubicBezTo>
                      <a:pt x="11" y="15"/>
                      <a:pt x="16" y="14"/>
                      <a:pt x="20" y="12"/>
                    </a:cubicBezTo>
                    <a:cubicBezTo>
                      <a:pt x="23" y="10"/>
                      <a:pt x="27" y="7"/>
                      <a:pt x="30" y="4"/>
                    </a:cubicBezTo>
                    <a:cubicBezTo>
                      <a:pt x="33" y="1"/>
                      <a:pt x="37" y="0"/>
                      <a:pt x="41" y="4"/>
                    </a:cubicBezTo>
                    <a:cubicBezTo>
                      <a:pt x="46" y="10"/>
                      <a:pt x="51" y="15"/>
                      <a:pt x="56" y="22"/>
                    </a:cubicBezTo>
                    <a:cubicBezTo>
                      <a:pt x="58" y="25"/>
                      <a:pt x="57" y="28"/>
                      <a:pt x="54" y="31"/>
                    </a:cubicBezTo>
                    <a:cubicBezTo>
                      <a:pt x="51" y="34"/>
                      <a:pt x="48" y="34"/>
                      <a:pt x="45" y="31"/>
                    </a:cubicBezTo>
                    <a:cubicBezTo>
                      <a:pt x="41" y="28"/>
                      <a:pt x="38" y="25"/>
                      <a:pt x="35" y="2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180"/>
              <p:cNvSpPr>
                <a:spLocks/>
              </p:cNvSpPr>
              <p:nvPr/>
            </p:nvSpPr>
            <p:spPr bwMode="auto">
              <a:xfrm>
                <a:off x="7208838" y="1981200"/>
                <a:ext cx="77787" cy="123825"/>
              </a:xfrm>
              <a:custGeom>
                <a:avLst/>
                <a:gdLst>
                  <a:gd name="T0" fmla="*/ 21 w 36"/>
                  <a:gd name="T1" fmla="*/ 35 h 58"/>
                  <a:gd name="T2" fmla="*/ 32 w 36"/>
                  <a:gd name="T3" fmla="*/ 43 h 58"/>
                  <a:gd name="T4" fmla="*/ 33 w 36"/>
                  <a:gd name="T5" fmla="*/ 54 h 58"/>
                  <a:gd name="T6" fmla="*/ 22 w 36"/>
                  <a:gd name="T7" fmla="*/ 55 h 58"/>
                  <a:gd name="T8" fmla="*/ 7 w 36"/>
                  <a:gd name="T9" fmla="*/ 45 h 58"/>
                  <a:gd name="T10" fmla="*/ 4 w 36"/>
                  <a:gd name="T11" fmla="*/ 32 h 58"/>
                  <a:gd name="T12" fmla="*/ 8 w 36"/>
                  <a:gd name="T13" fmla="*/ 20 h 58"/>
                  <a:gd name="T14" fmla="*/ 10 w 36"/>
                  <a:gd name="T15" fmla="*/ 7 h 58"/>
                  <a:gd name="T16" fmla="*/ 19 w 36"/>
                  <a:gd name="T17" fmla="*/ 1 h 58"/>
                  <a:gd name="T18" fmla="*/ 25 w 36"/>
                  <a:gd name="T19" fmla="*/ 9 h 58"/>
                  <a:gd name="T20" fmla="*/ 21 w 36"/>
                  <a:gd name="T21" fmla="*/ 35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" h="58">
                    <a:moveTo>
                      <a:pt x="21" y="35"/>
                    </a:moveTo>
                    <a:cubicBezTo>
                      <a:pt x="24" y="38"/>
                      <a:pt x="28" y="40"/>
                      <a:pt x="32" y="43"/>
                    </a:cubicBezTo>
                    <a:cubicBezTo>
                      <a:pt x="35" y="46"/>
                      <a:pt x="36" y="50"/>
                      <a:pt x="33" y="54"/>
                    </a:cubicBezTo>
                    <a:cubicBezTo>
                      <a:pt x="30" y="57"/>
                      <a:pt x="26" y="58"/>
                      <a:pt x="22" y="55"/>
                    </a:cubicBezTo>
                    <a:cubicBezTo>
                      <a:pt x="17" y="51"/>
                      <a:pt x="12" y="48"/>
                      <a:pt x="7" y="45"/>
                    </a:cubicBezTo>
                    <a:cubicBezTo>
                      <a:pt x="0" y="42"/>
                      <a:pt x="0" y="37"/>
                      <a:pt x="4" y="32"/>
                    </a:cubicBezTo>
                    <a:cubicBezTo>
                      <a:pt x="6" y="28"/>
                      <a:pt x="7" y="24"/>
                      <a:pt x="8" y="20"/>
                    </a:cubicBezTo>
                    <a:cubicBezTo>
                      <a:pt x="9" y="16"/>
                      <a:pt x="9" y="11"/>
                      <a:pt x="10" y="7"/>
                    </a:cubicBezTo>
                    <a:cubicBezTo>
                      <a:pt x="11" y="3"/>
                      <a:pt x="14" y="0"/>
                      <a:pt x="19" y="1"/>
                    </a:cubicBezTo>
                    <a:cubicBezTo>
                      <a:pt x="24" y="2"/>
                      <a:pt x="26" y="5"/>
                      <a:pt x="25" y="9"/>
                    </a:cubicBezTo>
                    <a:cubicBezTo>
                      <a:pt x="24" y="18"/>
                      <a:pt x="23" y="26"/>
                      <a:pt x="21" y="3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181"/>
              <p:cNvSpPr>
                <a:spLocks/>
              </p:cNvSpPr>
              <p:nvPr/>
            </p:nvSpPr>
            <p:spPr bwMode="auto">
              <a:xfrm>
                <a:off x="7023100" y="2493963"/>
                <a:ext cx="87312" cy="103188"/>
              </a:xfrm>
              <a:custGeom>
                <a:avLst/>
                <a:gdLst>
                  <a:gd name="T0" fmla="*/ 11 w 40"/>
                  <a:gd name="T1" fmla="*/ 32 h 48"/>
                  <a:gd name="T2" fmla="*/ 3 w 40"/>
                  <a:gd name="T3" fmla="*/ 15 h 48"/>
                  <a:gd name="T4" fmla="*/ 5 w 40"/>
                  <a:gd name="T5" fmla="*/ 2 h 48"/>
                  <a:gd name="T6" fmla="*/ 16 w 40"/>
                  <a:gd name="T7" fmla="*/ 8 h 48"/>
                  <a:gd name="T8" fmla="*/ 22 w 40"/>
                  <a:gd name="T9" fmla="*/ 20 h 48"/>
                  <a:gd name="T10" fmla="*/ 33 w 40"/>
                  <a:gd name="T11" fmla="*/ 28 h 48"/>
                  <a:gd name="T12" fmla="*/ 38 w 40"/>
                  <a:gd name="T13" fmla="*/ 34 h 48"/>
                  <a:gd name="T14" fmla="*/ 33 w 40"/>
                  <a:gd name="T15" fmla="*/ 43 h 48"/>
                  <a:gd name="T16" fmla="*/ 13 w 40"/>
                  <a:gd name="T17" fmla="*/ 47 h 48"/>
                  <a:gd name="T18" fmla="*/ 3 w 40"/>
                  <a:gd name="T19" fmla="*/ 43 h 48"/>
                  <a:gd name="T20" fmla="*/ 8 w 40"/>
                  <a:gd name="T21" fmla="*/ 33 h 48"/>
                  <a:gd name="T22" fmla="*/ 11 w 40"/>
                  <a:gd name="T23" fmla="*/ 32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0" h="48">
                    <a:moveTo>
                      <a:pt x="11" y="32"/>
                    </a:moveTo>
                    <a:cubicBezTo>
                      <a:pt x="8" y="26"/>
                      <a:pt x="5" y="20"/>
                      <a:pt x="3" y="15"/>
                    </a:cubicBezTo>
                    <a:cubicBezTo>
                      <a:pt x="0" y="9"/>
                      <a:pt x="0" y="4"/>
                      <a:pt x="5" y="2"/>
                    </a:cubicBezTo>
                    <a:cubicBezTo>
                      <a:pt x="9" y="0"/>
                      <a:pt x="13" y="2"/>
                      <a:pt x="16" y="8"/>
                    </a:cubicBezTo>
                    <a:cubicBezTo>
                      <a:pt x="18" y="12"/>
                      <a:pt x="20" y="16"/>
                      <a:pt x="22" y="20"/>
                    </a:cubicBezTo>
                    <a:cubicBezTo>
                      <a:pt x="25" y="25"/>
                      <a:pt x="26" y="29"/>
                      <a:pt x="33" y="28"/>
                    </a:cubicBezTo>
                    <a:cubicBezTo>
                      <a:pt x="35" y="28"/>
                      <a:pt x="38" y="32"/>
                      <a:pt x="38" y="34"/>
                    </a:cubicBezTo>
                    <a:cubicBezTo>
                      <a:pt x="40" y="39"/>
                      <a:pt x="37" y="42"/>
                      <a:pt x="33" y="43"/>
                    </a:cubicBezTo>
                    <a:cubicBezTo>
                      <a:pt x="26" y="45"/>
                      <a:pt x="20" y="46"/>
                      <a:pt x="13" y="47"/>
                    </a:cubicBezTo>
                    <a:cubicBezTo>
                      <a:pt x="9" y="48"/>
                      <a:pt x="5" y="47"/>
                      <a:pt x="3" y="43"/>
                    </a:cubicBezTo>
                    <a:cubicBezTo>
                      <a:pt x="2" y="38"/>
                      <a:pt x="4" y="35"/>
                      <a:pt x="8" y="33"/>
                    </a:cubicBezTo>
                    <a:cubicBezTo>
                      <a:pt x="9" y="33"/>
                      <a:pt x="10" y="32"/>
                      <a:pt x="11" y="3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182"/>
              <p:cNvSpPr>
                <a:spLocks/>
              </p:cNvSpPr>
              <p:nvPr/>
            </p:nvSpPr>
            <p:spPr bwMode="auto">
              <a:xfrm>
                <a:off x="6678613" y="2125663"/>
                <a:ext cx="88900" cy="80963"/>
              </a:xfrm>
              <a:custGeom>
                <a:avLst/>
                <a:gdLst>
                  <a:gd name="T0" fmla="*/ 23 w 41"/>
                  <a:gd name="T1" fmla="*/ 21 h 38"/>
                  <a:gd name="T2" fmla="*/ 32 w 41"/>
                  <a:gd name="T3" fmla="*/ 24 h 38"/>
                  <a:gd name="T4" fmla="*/ 37 w 41"/>
                  <a:gd name="T5" fmla="*/ 31 h 38"/>
                  <a:gd name="T6" fmla="*/ 31 w 41"/>
                  <a:gd name="T7" fmla="*/ 38 h 38"/>
                  <a:gd name="T8" fmla="*/ 6 w 41"/>
                  <a:gd name="T9" fmla="*/ 34 h 38"/>
                  <a:gd name="T10" fmla="*/ 2 w 41"/>
                  <a:gd name="T11" fmla="*/ 29 h 38"/>
                  <a:gd name="T12" fmla="*/ 13 w 41"/>
                  <a:gd name="T13" fmla="*/ 9 h 38"/>
                  <a:gd name="T14" fmla="*/ 28 w 41"/>
                  <a:gd name="T15" fmla="*/ 3 h 38"/>
                  <a:gd name="T16" fmla="*/ 39 w 41"/>
                  <a:gd name="T17" fmla="*/ 6 h 38"/>
                  <a:gd name="T18" fmla="*/ 33 w 41"/>
                  <a:gd name="T19" fmla="*/ 17 h 38"/>
                  <a:gd name="T20" fmla="*/ 28 w 41"/>
                  <a:gd name="T21" fmla="*/ 19 h 38"/>
                  <a:gd name="T22" fmla="*/ 23 w 41"/>
                  <a:gd name="T23" fmla="*/ 21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1" h="38">
                    <a:moveTo>
                      <a:pt x="23" y="21"/>
                    </a:moveTo>
                    <a:cubicBezTo>
                      <a:pt x="27" y="22"/>
                      <a:pt x="29" y="23"/>
                      <a:pt x="32" y="24"/>
                    </a:cubicBezTo>
                    <a:cubicBezTo>
                      <a:pt x="36" y="24"/>
                      <a:pt x="38" y="27"/>
                      <a:pt x="37" y="31"/>
                    </a:cubicBezTo>
                    <a:cubicBezTo>
                      <a:pt x="36" y="34"/>
                      <a:pt x="33" y="38"/>
                      <a:pt x="31" y="38"/>
                    </a:cubicBezTo>
                    <a:cubicBezTo>
                      <a:pt x="23" y="37"/>
                      <a:pt x="14" y="36"/>
                      <a:pt x="6" y="34"/>
                    </a:cubicBezTo>
                    <a:cubicBezTo>
                      <a:pt x="4" y="34"/>
                      <a:pt x="2" y="31"/>
                      <a:pt x="2" y="29"/>
                    </a:cubicBezTo>
                    <a:cubicBezTo>
                      <a:pt x="0" y="22"/>
                      <a:pt x="7" y="11"/>
                      <a:pt x="13" y="9"/>
                    </a:cubicBezTo>
                    <a:cubicBezTo>
                      <a:pt x="18" y="7"/>
                      <a:pt x="23" y="5"/>
                      <a:pt x="28" y="3"/>
                    </a:cubicBezTo>
                    <a:cubicBezTo>
                      <a:pt x="33" y="0"/>
                      <a:pt x="36" y="2"/>
                      <a:pt x="39" y="6"/>
                    </a:cubicBezTo>
                    <a:cubicBezTo>
                      <a:pt x="41" y="10"/>
                      <a:pt x="38" y="14"/>
                      <a:pt x="33" y="17"/>
                    </a:cubicBezTo>
                    <a:cubicBezTo>
                      <a:pt x="32" y="17"/>
                      <a:pt x="30" y="18"/>
                      <a:pt x="28" y="19"/>
                    </a:cubicBezTo>
                    <a:cubicBezTo>
                      <a:pt x="27" y="20"/>
                      <a:pt x="25" y="20"/>
                      <a:pt x="23" y="2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183"/>
              <p:cNvSpPr>
                <a:spLocks/>
              </p:cNvSpPr>
              <p:nvPr/>
            </p:nvSpPr>
            <p:spPr bwMode="auto">
              <a:xfrm>
                <a:off x="7127875" y="2486025"/>
                <a:ext cx="109537" cy="84138"/>
              </a:xfrm>
              <a:custGeom>
                <a:avLst/>
                <a:gdLst>
                  <a:gd name="T0" fmla="*/ 29 w 51"/>
                  <a:gd name="T1" fmla="*/ 20 h 39"/>
                  <a:gd name="T2" fmla="*/ 13 w 51"/>
                  <a:gd name="T3" fmla="*/ 33 h 39"/>
                  <a:gd name="T4" fmla="*/ 3 w 51"/>
                  <a:gd name="T5" fmla="*/ 30 h 39"/>
                  <a:gd name="T6" fmla="*/ 5 w 51"/>
                  <a:gd name="T7" fmla="*/ 20 h 39"/>
                  <a:gd name="T8" fmla="*/ 18 w 51"/>
                  <a:gd name="T9" fmla="*/ 8 h 39"/>
                  <a:gd name="T10" fmla="*/ 43 w 51"/>
                  <a:gd name="T11" fmla="*/ 12 h 39"/>
                  <a:gd name="T12" fmla="*/ 48 w 51"/>
                  <a:gd name="T13" fmla="*/ 25 h 39"/>
                  <a:gd name="T14" fmla="*/ 45 w 51"/>
                  <a:gd name="T15" fmla="*/ 37 h 39"/>
                  <a:gd name="T16" fmla="*/ 35 w 51"/>
                  <a:gd name="T17" fmla="*/ 32 h 39"/>
                  <a:gd name="T18" fmla="*/ 29 w 51"/>
                  <a:gd name="T19" fmla="*/ 2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" h="39">
                    <a:moveTo>
                      <a:pt x="29" y="20"/>
                    </a:moveTo>
                    <a:cubicBezTo>
                      <a:pt x="24" y="24"/>
                      <a:pt x="19" y="29"/>
                      <a:pt x="13" y="33"/>
                    </a:cubicBezTo>
                    <a:cubicBezTo>
                      <a:pt x="9" y="36"/>
                      <a:pt x="5" y="34"/>
                      <a:pt x="3" y="30"/>
                    </a:cubicBezTo>
                    <a:cubicBezTo>
                      <a:pt x="0" y="27"/>
                      <a:pt x="2" y="23"/>
                      <a:pt x="5" y="20"/>
                    </a:cubicBezTo>
                    <a:cubicBezTo>
                      <a:pt x="10" y="16"/>
                      <a:pt x="14" y="12"/>
                      <a:pt x="18" y="8"/>
                    </a:cubicBezTo>
                    <a:cubicBezTo>
                      <a:pt x="26" y="0"/>
                      <a:pt x="39" y="2"/>
                      <a:pt x="43" y="12"/>
                    </a:cubicBezTo>
                    <a:cubicBezTo>
                      <a:pt x="45" y="17"/>
                      <a:pt x="47" y="21"/>
                      <a:pt x="48" y="25"/>
                    </a:cubicBezTo>
                    <a:cubicBezTo>
                      <a:pt x="51" y="31"/>
                      <a:pt x="50" y="35"/>
                      <a:pt x="45" y="37"/>
                    </a:cubicBezTo>
                    <a:cubicBezTo>
                      <a:pt x="40" y="39"/>
                      <a:pt x="37" y="37"/>
                      <a:pt x="35" y="32"/>
                    </a:cubicBezTo>
                    <a:cubicBezTo>
                      <a:pt x="33" y="28"/>
                      <a:pt x="31" y="24"/>
                      <a:pt x="29" y="2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184"/>
              <p:cNvSpPr>
                <a:spLocks/>
              </p:cNvSpPr>
              <p:nvPr/>
            </p:nvSpPr>
            <p:spPr bwMode="auto">
              <a:xfrm>
                <a:off x="7083425" y="1603375"/>
                <a:ext cx="80962" cy="92075"/>
              </a:xfrm>
              <a:custGeom>
                <a:avLst/>
                <a:gdLst>
                  <a:gd name="T0" fmla="*/ 21 w 37"/>
                  <a:gd name="T1" fmla="*/ 27 h 43"/>
                  <a:gd name="T2" fmla="*/ 12 w 37"/>
                  <a:gd name="T3" fmla="*/ 16 h 43"/>
                  <a:gd name="T4" fmla="*/ 11 w 37"/>
                  <a:gd name="T5" fmla="*/ 3 h 43"/>
                  <a:gd name="T6" fmla="*/ 23 w 37"/>
                  <a:gd name="T7" fmla="*/ 5 h 43"/>
                  <a:gd name="T8" fmla="*/ 35 w 37"/>
                  <a:gd name="T9" fmla="*/ 21 h 43"/>
                  <a:gd name="T10" fmla="*/ 36 w 37"/>
                  <a:gd name="T11" fmla="*/ 39 h 43"/>
                  <a:gd name="T12" fmla="*/ 29 w 37"/>
                  <a:gd name="T13" fmla="*/ 43 h 43"/>
                  <a:gd name="T14" fmla="*/ 8 w 37"/>
                  <a:gd name="T15" fmla="*/ 43 h 43"/>
                  <a:gd name="T16" fmla="*/ 1 w 37"/>
                  <a:gd name="T17" fmla="*/ 36 h 43"/>
                  <a:gd name="T18" fmla="*/ 7 w 37"/>
                  <a:gd name="T19" fmla="*/ 28 h 43"/>
                  <a:gd name="T20" fmla="*/ 21 w 37"/>
                  <a:gd name="T21" fmla="*/ 27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43">
                    <a:moveTo>
                      <a:pt x="21" y="27"/>
                    </a:moveTo>
                    <a:cubicBezTo>
                      <a:pt x="18" y="23"/>
                      <a:pt x="15" y="19"/>
                      <a:pt x="12" y="16"/>
                    </a:cubicBezTo>
                    <a:cubicBezTo>
                      <a:pt x="8" y="11"/>
                      <a:pt x="7" y="7"/>
                      <a:pt x="11" y="3"/>
                    </a:cubicBezTo>
                    <a:cubicBezTo>
                      <a:pt x="14" y="0"/>
                      <a:pt x="19" y="0"/>
                      <a:pt x="23" y="5"/>
                    </a:cubicBezTo>
                    <a:cubicBezTo>
                      <a:pt x="28" y="10"/>
                      <a:pt x="33" y="15"/>
                      <a:pt x="35" y="21"/>
                    </a:cubicBezTo>
                    <a:cubicBezTo>
                      <a:pt x="37" y="26"/>
                      <a:pt x="37" y="33"/>
                      <a:pt x="36" y="39"/>
                    </a:cubicBezTo>
                    <a:cubicBezTo>
                      <a:pt x="36" y="40"/>
                      <a:pt x="32" y="43"/>
                      <a:pt x="29" y="43"/>
                    </a:cubicBezTo>
                    <a:cubicBezTo>
                      <a:pt x="22" y="43"/>
                      <a:pt x="15" y="43"/>
                      <a:pt x="8" y="43"/>
                    </a:cubicBezTo>
                    <a:cubicBezTo>
                      <a:pt x="4" y="43"/>
                      <a:pt x="1" y="41"/>
                      <a:pt x="1" y="36"/>
                    </a:cubicBezTo>
                    <a:cubicBezTo>
                      <a:pt x="0" y="32"/>
                      <a:pt x="3" y="29"/>
                      <a:pt x="7" y="28"/>
                    </a:cubicBezTo>
                    <a:cubicBezTo>
                      <a:pt x="11" y="28"/>
                      <a:pt x="15" y="28"/>
                      <a:pt x="21" y="2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185"/>
              <p:cNvSpPr>
                <a:spLocks/>
              </p:cNvSpPr>
              <p:nvPr/>
            </p:nvSpPr>
            <p:spPr bwMode="auto">
              <a:xfrm>
                <a:off x="7251700" y="2643188"/>
                <a:ext cx="66675" cy="130175"/>
              </a:xfrm>
              <a:custGeom>
                <a:avLst/>
                <a:gdLst>
                  <a:gd name="T0" fmla="*/ 15 w 31"/>
                  <a:gd name="T1" fmla="*/ 60 h 61"/>
                  <a:gd name="T2" fmla="*/ 8 w 31"/>
                  <a:gd name="T3" fmla="*/ 52 h 61"/>
                  <a:gd name="T4" fmla="*/ 5 w 31"/>
                  <a:gd name="T5" fmla="*/ 36 h 61"/>
                  <a:gd name="T6" fmla="*/ 4 w 31"/>
                  <a:gd name="T7" fmla="*/ 33 h 61"/>
                  <a:gd name="T8" fmla="*/ 9 w 31"/>
                  <a:gd name="T9" fmla="*/ 14 h 61"/>
                  <a:gd name="T10" fmla="*/ 16 w 31"/>
                  <a:gd name="T11" fmla="*/ 6 h 61"/>
                  <a:gd name="T12" fmla="*/ 28 w 31"/>
                  <a:gd name="T13" fmla="*/ 4 h 61"/>
                  <a:gd name="T14" fmla="*/ 28 w 31"/>
                  <a:gd name="T15" fmla="*/ 15 h 61"/>
                  <a:gd name="T16" fmla="*/ 22 w 31"/>
                  <a:gd name="T17" fmla="*/ 42 h 61"/>
                  <a:gd name="T18" fmla="*/ 23 w 31"/>
                  <a:gd name="T19" fmla="*/ 54 h 61"/>
                  <a:gd name="T20" fmla="*/ 15 w 31"/>
                  <a:gd name="T21" fmla="*/ 6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61">
                    <a:moveTo>
                      <a:pt x="15" y="60"/>
                    </a:moveTo>
                    <a:cubicBezTo>
                      <a:pt x="10" y="60"/>
                      <a:pt x="9" y="57"/>
                      <a:pt x="8" y="52"/>
                    </a:cubicBezTo>
                    <a:cubicBezTo>
                      <a:pt x="7" y="47"/>
                      <a:pt x="6" y="42"/>
                      <a:pt x="5" y="36"/>
                    </a:cubicBezTo>
                    <a:cubicBezTo>
                      <a:pt x="5" y="35"/>
                      <a:pt x="4" y="34"/>
                      <a:pt x="4" y="33"/>
                    </a:cubicBezTo>
                    <a:cubicBezTo>
                      <a:pt x="0" y="22"/>
                      <a:pt x="0" y="22"/>
                      <a:pt x="9" y="14"/>
                    </a:cubicBezTo>
                    <a:cubicBezTo>
                      <a:pt x="11" y="11"/>
                      <a:pt x="14" y="8"/>
                      <a:pt x="16" y="6"/>
                    </a:cubicBezTo>
                    <a:cubicBezTo>
                      <a:pt x="20" y="2"/>
                      <a:pt x="23" y="0"/>
                      <a:pt x="28" y="4"/>
                    </a:cubicBezTo>
                    <a:cubicBezTo>
                      <a:pt x="31" y="8"/>
                      <a:pt x="31" y="12"/>
                      <a:pt x="28" y="15"/>
                    </a:cubicBezTo>
                    <a:cubicBezTo>
                      <a:pt x="19" y="23"/>
                      <a:pt x="17" y="31"/>
                      <a:pt x="22" y="42"/>
                    </a:cubicBezTo>
                    <a:cubicBezTo>
                      <a:pt x="23" y="46"/>
                      <a:pt x="23" y="50"/>
                      <a:pt x="23" y="54"/>
                    </a:cubicBezTo>
                    <a:cubicBezTo>
                      <a:pt x="23" y="58"/>
                      <a:pt x="20" y="61"/>
                      <a:pt x="15" y="6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186"/>
              <p:cNvSpPr>
                <a:spLocks/>
              </p:cNvSpPr>
              <p:nvPr/>
            </p:nvSpPr>
            <p:spPr bwMode="auto">
              <a:xfrm>
                <a:off x="6573838" y="2141538"/>
                <a:ext cx="90487" cy="82550"/>
              </a:xfrm>
              <a:custGeom>
                <a:avLst/>
                <a:gdLst>
                  <a:gd name="T0" fmla="*/ 19 w 42"/>
                  <a:gd name="T1" fmla="*/ 19 h 38"/>
                  <a:gd name="T2" fmla="*/ 7 w 42"/>
                  <a:gd name="T3" fmla="*/ 16 h 38"/>
                  <a:gd name="T4" fmla="*/ 1 w 42"/>
                  <a:gd name="T5" fmla="*/ 7 h 38"/>
                  <a:gd name="T6" fmla="*/ 11 w 42"/>
                  <a:gd name="T7" fmla="*/ 1 h 38"/>
                  <a:gd name="T8" fmla="*/ 30 w 42"/>
                  <a:gd name="T9" fmla="*/ 6 h 38"/>
                  <a:gd name="T10" fmla="*/ 41 w 42"/>
                  <a:gd name="T11" fmla="*/ 20 h 38"/>
                  <a:gd name="T12" fmla="*/ 37 w 42"/>
                  <a:gd name="T13" fmla="*/ 28 h 38"/>
                  <a:gd name="T14" fmla="*/ 17 w 42"/>
                  <a:gd name="T15" fmla="*/ 37 h 38"/>
                  <a:gd name="T16" fmla="*/ 8 w 42"/>
                  <a:gd name="T17" fmla="*/ 33 h 38"/>
                  <a:gd name="T18" fmla="*/ 11 w 42"/>
                  <a:gd name="T19" fmla="*/ 23 h 38"/>
                  <a:gd name="T20" fmla="*/ 19 w 42"/>
                  <a:gd name="T21" fmla="*/ 19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" h="38">
                    <a:moveTo>
                      <a:pt x="19" y="19"/>
                    </a:moveTo>
                    <a:cubicBezTo>
                      <a:pt x="14" y="18"/>
                      <a:pt x="11" y="17"/>
                      <a:pt x="7" y="16"/>
                    </a:cubicBezTo>
                    <a:cubicBezTo>
                      <a:pt x="3" y="15"/>
                      <a:pt x="0" y="12"/>
                      <a:pt x="1" y="7"/>
                    </a:cubicBezTo>
                    <a:cubicBezTo>
                      <a:pt x="1" y="3"/>
                      <a:pt x="6" y="0"/>
                      <a:pt x="11" y="1"/>
                    </a:cubicBezTo>
                    <a:cubicBezTo>
                      <a:pt x="17" y="3"/>
                      <a:pt x="24" y="4"/>
                      <a:pt x="30" y="6"/>
                    </a:cubicBezTo>
                    <a:cubicBezTo>
                      <a:pt x="37" y="9"/>
                      <a:pt x="39" y="15"/>
                      <a:pt x="41" y="20"/>
                    </a:cubicBezTo>
                    <a:cubicBezTo>
                      <a:pt x="42" y="22"/>
                      <a:pt x="39" y="26"/>
                      <a:pt x="37" y="28"/>
                    </a:cubicBezTo>
                    <a:cubicBezTo>
                      <a:pt x="31" y="31"/>
                      <a:pt x="24" y="35"/>
                      <a:pt x="17" y="37"/>
                    </a:cubicBezTo>
                    <a:cubicBezTo>
                      <a:pt x="14" y="38"/>
                      <a:pt x="10" y="36"/>
                      <a:pt x="8" y="33"/>
                    </a:cubicBezTo>
                    <a:cubicBezTo>
                      <a:pt x="6" y="30"/>
                      <a:pt x="7" y="26"/>
                      <a:pt x="11" y="23"/>
                    </a:cubicBezTo>
                    <a:cubicBezTo>
                      <a:pt x="13" y="22"/>
                      <a:pt x="15" y="21"/>
                      <a:pt x="19" y="1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187"/>
              <p:cNvSpPr>
                <a:spLocks/>
              </p:cNvSpPr>
              <p:nvPr/>
            </p:nvSpPr>
            <p:spPr bwMode="auto">
              <a:xfrm>
                <a:off x="7148513" y="1797050"/>
                <a:ext cx="76200" cy="87313"/>
              </a:xfrm>
              <a:custGeom>
                <a:avLst/>
                <a:gdLst>
                  <a:gd name="T0" fmla="*/ 23 w 35"/>
                  <a:gd name="T1" fmla="*/ 29 h 41"/>
                  <a:gd name="T2" fmla="*/ 20 w 35"/>
                  <a:gd name="T3" fmla="*/ 36 h 41"/>
                  <a:gd name="T4" fmla="*/ 12 w 35"/>
                  <a:gd name="T5" fmla="*/ 40 h 41"/>
                  <a:gd name="T6" fmla="*/ 7 w 35"/>
                  <a:gd name="T7" fmla="*/ 33 h 41"/>
                  <a:gd name="T8" fmla="*/ 7 w 35"/>
                  <a:gd name="T9" fmla="*/ 26 h 41"/>
                  <a:gd name="T10" fmla="*/ 3 w 35"/>
                  <a:gd name="T11" fmla="*/ 12 h 41"/>
                  <a:gd name="T12" fmla="*/ 3 w 35"/>
                  <a:gd name="T13" fmla="*/ 3 h 41"/>
                  <a:gd name="T14" fmla="*/ 13 w 35"/>
                  <a:gd name="T15" fmla="*/ 2 h 41"/>
                  <a:gd name="T16" fmla="*/ 31 w 35"/>
                  <a:gd name="T17" fmla="*/ 16 h 41"/>
                  <a:gd name="T18" fmla="*/ 28 w 35"/>
                  <a:gd name="T19" fmla="*/ 28 h 41"/>
                  <a:gd name="T20" fmla="*/ 23 w 35"/>
                  <a:gd name="T21" fmla="*/ 2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41">
                    <a:moveTo>
                      <a:pt x="23" y="29"/>
                    </a:moveTo>
                    <a:cubicBezTo>
                      <a:pt x="22" y="31"/>
                      <a:pt x="22" y="35"/>
                      <a:pt x="20" y="36"/>
                    </a:cubicBezTo>
                    <a:cubicBezTo>
                      <a:pt x="18" y="38"/>
                      <a:pt x="14" y="41"/>
                      <a:pt x="12" y="40"/>
                    </a:cubicBezTo>
                    <a:cubicBezTo>
                      <a:pt x="10" y="40"/>
                      <a:pt x="8" y="36"/>
                      <a:pt x="7" y="33"/>
                    </a:cubicBezTo>
                    <a:cubicBezTo>
                      <a:pt x="6" y="31"/>
                      <a:pt x="6" y="28"/>
                      <a:pt x="7" y="26"/>
                    </a:cubicBezTo>
                    <a:cubicBezTo>
                      <a:pt x="8" y="20"/>
                      <a:pt x="9" y="16"/>
                      <a:pt x="3" y="12"/>
                    </a:cubicBezTo>
                    <a:cubicBezTo>
                      <a:pt x="0" y="10"/>
                      <a:pt x="0" y="6"/>
                      <a:pt x="3" y="3"/>
                    </a:cubicBezTo>
                    <a:cubicBezTo>
                      <a:pt x="5" y="2"/>
                      <a:pt x="10" y="0"/>
                      <a:pt x="13" y="2"/>
                    </a:cubicBezTo>
                    <a:cubicBezTo>
                      <a:pt x="19" y="6"/>
                      <a:pt x="26" y="11"/>
                      <a:pt x="31" y="16"/>
                    </a:cubicBezTo>
                    <a:cubicBezTo>
                      <a:pt x="35" y="20"/>
                      <a:pt x="33" y="26"/>
                      <a:pt x="28" y="28"/>
                    </a:cubicBezTo>
                    <a:cubicBezTo>
                      <a:pt x="26" y="28"/>
                      <a:pt x="24" y="28"/>
                      <a:pt x="23" y="2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188"/>
              <p:cNvSpPr>
                <a:spLocks/>
              </p:cNvSpPr>
              <p:nvPr/>
            </p:nvSpPr>
            <p:spPr bwMode="auto">
              <a:xfrm>
                <a:off x="6599238" y="1749425"/>
                <a:ext cx="92075" cy="68263"/>
              </a:xfrm>
              <a:custGeom>
                <a:avLst/>
                <a:gdLst>
                  <a:gd name="T0" fmla="*/ 0 w 43"/>
                  <a:gd name="T1" fmla="*/ 6 h 32"/>
                  <a:gd name="T2" fmla="*/ 5 w 43"/>
                  <a:gd name="T3" fmla="*/ 0 h 32"/>
                  <a:gd name="T4" fmla="*/ 14 w 43"/>
                  <a:gd name="T5" fmla="*/ 2 h 32"/>
                  <a:gd name="T6" fmla="*/ 25 w 43"/>
                  <a:gd name="T7" fmla="*/ 5 h 32"/>
                  <a:gd name="T8" fmla="*/ 36 w 43"/>
                  <a:gd name="T9" fmla="*/ 4 h 32"/>
                  <a:gd name="T10" fmla="*/ 43 w 43"/>
                  <a:gd name="T11" fmla="*/ 11 h 32"/>
                  <a:gd name="T12" fmla="*/ 37 w 43"/>
                  <a:gd name="T13" fmla="*/ 19 h 32"/>
                  <a:gd name="T14" fmla="*/ 30 w 43"/>
                  <a:gd name="T15" fmla="*/ 25 h 32"/>
                  <a:gd name="T16" fmla="*/ 20 w 43"/>
                  <a:gd name="T17" fmla="*/ 29 h 32"/>
                  <a:gd name="T18" fmla="*/ 2 w 43"/>
                  <a:gd name="T19" fmla="*/ 10 h 32"/>
                  <a:gd name="T20" fmla="*/ 0 w 43"/>
                  <a:gd name="T21" fmla="*/ 6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3" h="32">
                    <a:moveTo>
                      <a:pt x="0" y="6"/>
                    </a:moveTo>
                    <a:cubicBezTo>
                      <a:pt x="2" y="4"/>
                      <a:pt x="3" y="1"/>
                      <a:pt x="5" y="0"/>
                    </a:cubicBezTo>
                    <a:cubicBezTo>
                      <a:pt x="8" y="0"/>
                      <a:pt x="12" y="0"/>
                      <a:pt x="14" y="2"/>
                    </a:cubicBezTo>
                    <a:cubicBezTo>
                      <a:pt x="17" y="6"/>
                      <a:pt x="21" y="6"/>
                      <a:pt x="25" y="5"/>
                    </a:cubicBezTo>
                    <a:cubicBezTo>
                      <a:pt x="28" y="4"/>
                      <a:pt x="32" y="4"/>
                      <a:pt x="36" y="4"/>
                    </a:cubicBezTo>
                    <a:cubicBezTo>
                      <a:pt x="40" y="4"/>
                      <a:pt x="43" y="7"/>
                      <a:pt x="43" y="11"/>
                    </a:cubicBezTo>
                    <a:cubicBezTo>
                      <a:pt x="42" y="14"/>
                      <a:pt x="39" y="18"/>
                      <a:pt x="37" y="19"/>
                    </a:cubicBezTo>
                    <a:cubicBezTo>
                      <a:pt x="32" y="19"/>
                      <a:pt x="31" y="21"/>
                      <a:pt x="30" y="25"/>
                    </a:cubicBezTo>
                    <a:cubicBezTo>
                      <a:pt x="28" y="30"/>
                      <a:pt x="23" y="32"/>
                      <a:pt x="20" y="29"/>
                    </a:cubicBezTo>
                    <a:cubicBezTo>
                      <a:pt x="13" y="23"/>
                      <a:pt x="8" y="17"/>
                      <a:pt x="2" y="10"/>
                    </a:cubicBezTo>
                    <a:cubicBezTo>
                      <a:pt x="1" y="9"/>
                      <a:pt x="1" y="8"/>
                      <a:pt x="0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Freeform 189"/>
              <p:cNvSpPr>
                <a:spLocks/>
              </p:cNvSpPr>
              <p:nvPr/>
            </p:nvSpPr>
            <p:spPr bwMode="auto">
              <a:xfrm>
                <a:off x="7189788" y="2171700"/>
                <a:ext cx="53975" cy="103188"/>
              </a:xfrm>
              <a:custGeom>
                <a:avLst/>
                <a:gdLst>
                  <a:gd name="T0" fmla="*/ 1 w 25"/>
                  <a:gd name="T1" fmla="*/ 37 h 48"/>
                  <a:gd name="T2" fmla="*/ 3 w 25"/>
                  <a:gd name="T3" fmla="*/ 18 h 48"/>
                  <a:gd name="T4" fmla="*/ 5 w 25"/>
                  <a:gd name="T5" fmla="*/ 13 h 48"/>
                  <a:gd name="T6" fmla="*/ 10 w 25"/>
                  <a:gd name="T7" fmla="*/ 7 h 48"/>
                  <a:gd name="T8" fmla="*/ 19 w 25"/>
                  <a:gd name="T9" fmla="*/ 3 h 48"/>
                  <a:gd name="T10" fmla="*/ 25 w 25"/>
                  <a:gd name="T11" fmla="*/ 11 h 48"/>
                  <a:gd name="T12" fmla="*/ 21 w 25"/>
                  <a:gd name="T13" fmla="*/ 32 h 48"/>
                  <a:gd name="T14" fmla="*/ 13 w 25"/>
                  <a:gd name="T15" fmla="*/ 46 h 48"/>
                  <a:gd name="T16" fmla="*/ 6 w 25"/>
                  <a:gd name="T17" fmla="*/ 47 h 48"/>
                  <a:gd name="T18" fmla="*/ 1 w 25"/>
                  <a:gd name="T19" fmla="*/ 42 h 48"/>
                  <a:gd name="T20" fmla="*/ 1 w 25"/>
                  <a:gd name="T21" fmla="*/ 37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" h="48">
                    <a:moveTo>
                      <a:pt x="1" y="37"/>
                    </a:moveTo>
                    <a:cubicBezTo>
                      <a:pt x="1" y="30"/>
                      <a:pt x="2" y="24"/>
                      <a:pt x="3" y="18"/>
                    </a:cubicBezTo>
                    <a:cubicBezTo>
                      <a:pt x="3" y="16"/>
                      <a:pt x="4" y="15"/>
                      <a:pt x="5" y="13"/>
                    </a:cubicBezTo>
                    <a:cubicBezTo>
                      <a:pt x="7" y="11"/>
                      <a:pt x="9" y="9"/>
                      <a:pt x="10" y="7"/>
                    </a:cubicBezTo>
                    <a:cubicBezTo>
                      <a:pt x="13" y="3"/>
                      <a:pt x="16" y="0"/>
                      <a:pt x="19" y="3"/>
                    </a:cubicBezTo>
                    <a:cubicBezTo>
                      <a:pt x="22" y="4"/>
                      <a:pt x="25" y="8"/>
                      <a:pt x="25" y="11"/>
                    </a:cubicBezTo>
                    <a:cubicBezTo>
                      <a:pt x="24" y="18"/>
                      <a:pt x="23" y="25"/>
                      <a:pt x="21" y="32"/>
                    </a:cubicBezTo>
                    <a:cubicBezTo>
                      <a:pt x="20" y="37"/>
                      <a:pt x="16" y="42"/>
                      <a:pt x="13" y="46"/>
                    </a:cubicBezTo>
                    <a:cubicBezTo>
                      <a:pt x="12" y="47"/>
                      <a:pt x="8" y="48"/>
                      <a:pt x="6" y="47"/>
                    </a:cubicBezTo>
                    <a:cubicBezTo>
                      <a:pt x="4" y="46"/>
                      <a:pt x="2" y="44"/>
                      <a:pt x="1" y="42"/>
                    </a:cubicBezTo>
                    <a:cubicBezTo>
                      <a:pt x="0" y="40"/>
                      <a:pt x="1" y="38"/>
                      <a:pt x="1" y="3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190"/>
              <p:cNvSpPr>
                <a:spLocks/>
              </p:cNvSpPr>
              <p:nvPr/>
            </p:nvSpPr>
            <p:spPr bwMode="auto">
              <a:xfrm>
                <a:off x="6761163" y="1870075"/>
                <a:ext cx="77787" cy="82550"/>
              </a:xfrm>
              <a:custGeom>
                <a:avLst/>
                <a:gdLst>
                  <a:gd name="T0" fmla="*/ 14 w 36"/>
                  <a:gd name="T1" fmla="*/ 7 h 39"/>
                  <a:gd name="T2" fmla="*/ 23 w 36"/>
                  <a:gd name="T3" fmla="*/ 0 h 39"/>
                  <a:gd name="T4" fmla="*/ 29 w 36"/>
                  <a:gd name="T5" fmla="*/ 11 h 39"/>
                  <a:gd name="T6" fmla="*/ 33 w 36"/>
                  <a:gd name="T7" fmla="*/ 26 h 39"/>
                  <a:gd name="T8" fmla="*/ 30 w 36"/>
                  <a:gd name="T9" fmla="*/ 36 h 39"/>
                  <a:gd name="T10" fmla="*/ 14 w 36"/>
                  <a:gd name="T11" fmla="*/ 31 h 39"/>
                  <a:gd name="T12" fmla="*/ 9 w 36"/>
                  <a:gd name="T13" fmla="*/ 26 h 39"/>
                  <a:gd name="T14" fmla="*/ 3 w 36"/>
                  <a:gd name="T15" fmla="*/ 14 h 39"/>
                  <a:gd name="T16" fmla="*/ 14 w 36"/>
                  <a:gd name="T17" fmla="*/ 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9">
                    <a:moveTo>
                      <a:pt x="14" y="7"/>
                    </a:moveTo>
                    <a:cubicBezTo>
                      <a:pt x="14" y="3"/>
                      <a:pt x="17" y="0"/>
                      <a:pt x="23" y="0"/>
                    </a:cubicBezTo>
                    <a:cubicBezTo>
                      <a:pt x="28" y="1"/>
                      <a:pt x="30" y="4"/>
                      <a:pt x="29" y="11"/>
                    </a:cubicBezTo>
                    <a:cubicBezTo>
                      <a:pt x="29" y="16"/>
                      <a:pt x="28" y="21"/>
                      <a:pt x="33" y="26"/>
                    </a:cubicBezTo>
                    <a:cubicBezTo>
                      <a:pt x="36" y="29"/>
                      <a:pt x="34" y="34"/>
                      <a:pt x="30" y="36"/>
                    </a:cubicBezTo>
                    <a:cubicBezTo>
                      <a:pt x="26" y="39"/>
                      <a:pt x="17" y="36"/>
                      <a:pt x="14" y="31"/>
                    </a:cubicBezTo>
                    <a:cubicBezTo>
                      <a:pt x="13" y="29"/>
                      <a:pt x="11" y="27"/>
                      <a:pt x="9" y="26"/>
                    </a:cubicBezTo>
                    <a:cubicBezTo>
                      <a:pt x="5" y="23"/>
                      <a:pt x="0" y="19"/>
                      <a:pt x="3" y="14"/>
                    </a:cubicBezTo>
                    <a:cubicBezTo>
                      <a:pt x="5" y="11"/>
                      <a:pt x="9" y="10"/>
                      <a:pt x="14" y="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191"/>
              <p:cNvSpPr>
                <a:spLocks/>
              </p:cNvSpPr>
              <p:nvPr/>
            </p:nvSpPr>
            <p:spPr bwMode="auto">
              <a:xfrm>
                <a:off x="7191375" y="2284413"/>
                <a:ext cx="46037" cy="100013"/>
              </a:xfrm>
              <a:custGeom>
                <a:avLst/>
                <a:gdLst>
                  <a:gd name="T0" fmla="*/ 19 w 21"/>
                  <a:gd name="T1" fmla="*/ 20 h 47"/>
                  <a:gd name="T2" fmla="*/ 21 w 21"/>
                  <a:gd name="T3" fmla="*/ 37 h 47"/>
                  <a:gd name="T4" fmla="*/ 16 w 21"/>
                  <a:gd name="T5" fmla="*/ 45 h 47"/>
                  <a:gd name="T6" fmla="*/ 6 w 21"/>
                  <a:gd name="T7" fmla="*/ 41 h 47"/>
                  <a:gd name="T8" fmla="*/ 1 w 21"/>
                  <a:gd name="T9" fmla="*/ 18 h 47"/>
                  <a:gd name="T10" fmla="*/ 6 w 21"/>
                  <a:gd name="T11" fmla="*/ 3 h 47"/>
                  <a:gd name="T12" fmla="*/ 14 w 21"/>
                  <a:gd name="T13" fmla="*/ 1 h 47"/>
                  <a:gd name="T14" fmla="*/ 19 w 21"/>
                  <a:gd name="T15" fmla="*/ 8 h 47"/>
                  <a:gd name="T16" fmla="*/ 19 w 21"/>
                  <a:gd name="T17" fmla="*/ 20 h 47"/>
                  <a:gd name="T18" fmla="*/ 19 w 21"/>
                  <a:gd name="T19" fmla="*/ 2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" h="47">
                    <a:moveTo>
                      <a:pt x="19" y="20"/>
                    </a:moveTo>
                    <a:cubicBezTo>
                      <a:pt x="19" y="25"/>
                      <a:pt x="20" y="31"/>
                      <a:pt x="21" y="37"/>
                    </a:cubicBezTo>
                    <a:cubicBezTo>
                      <a:pt x="21" y="41"/>
                      <a:pt x="19" y="44"/>
                      <a:pt x="16" y="45"/>
                    </a:cubicBezTo>
                    <a:cubicBezTo>
                      <a:pt x="11" y="47"/>
                      <a:pt x="8" y="45"/>
                      <a:pt x="6" y="41"/>
                    </a:cubicBezTo>
                    <a:cubicBezTo>
                      <a:pt x="4" y="34"/>
                      <a:pt x="1" y="26"/>
                      <a:pt x="1" y="18"/>
                    </a:cubicBezTo>
                    <a:cubicBezTo>
                      <a:pt x="0" y="13"/>
                      <a:pt x="4" y="8"/>
                      <a:pt x="6" y="3"/>
                    </a:cubicBezTo>
                    <a:cubicBezTo>
                      <a:pt x="7" y="1"/>
                      <a:pt x="12" y="0"/>
                      <a:pt x="14" y="1"/>
                    </a:cubicBezTo>
                    <a:cubicBezTo>
                      <a:pt x="16" y="2"/>
                      <a:pt x="18" y="5"/>
                      <a:pt x="19" y="8"/>
                    </a:cubicBezTo>
                    <a:cubicBezTo>
                      <a:pt x="20" y="11"/>
                      <a:pt x="19" y="16"/>
                      <a:pt x="19" y="20"/>
                    </a:cubicBezTo>
                    <a:cubicBezTo>
                      <a:pt x="19" y="20"/>
                      <a:pt x="19" y="20"/>
                      <a:pt x="19" y="2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192"/>
              <p:cNvSpPr>
                <a:spLocks/>
              </p:cNvSpPr>
              <p:nvPr/>
            </p:nvSpPr>
            <p:spPr bwMode="auto">
              <a:xfrm>
                <a:off x="6991350" y="2092325"/>
                <a:ext cx="76200" cy="76200"/>
              </a:xfrm>
              <a:custGeom>
                <a:avLst/>
                <a:gdLst>
                  <a:gd name="T0" fmla="*/ 23 w 35"/>
                  <a:gd name="T1" fmla="*/ 0 h 35"/>
                  <a:gd name="T2" fmla="*/ 32 w 35"/>
                  <a:gd name="T3" fmla="*/ 6 h 35"/>
                  <a:gd name="T4" fmla="*/ 29 w 35"/>
                  <a:gd name="T5" fmla="*/ 16 h 35"/>
                  <a:gd name="T6" fmla="*/ 20 w 35"/>
                  <a:gd name="T7" fmla="*/ 30 h 35"/>
                  <a:gd name="T8" fmla="*/ 13 w 35"/>
                  <a:gd name="T9" fmla="*/ 35 h 35"/>
                  <a:gd name="T10" fmla="*/ 6 w 35"/>
                  <a:gd name="T11" fmla="*/ 31 h 35"/>
                  <a:gd name="T12" fmla="*/ 8 w 35"/>
                  <a:gd name="T13" fmla="*/ 13 h 35"/>
                  <a:gd name="T14" fmla="*/ 11 w 35"/>
                  <a:gd name="T15" fmla="*/ 10 h 35"/>
                  <a:gd name="T16" fmla="*/ 23 w 35"/>
                  <a:gd name="T17" fmla="*/ 1 h 35"/>
                  <a:gd name="T18" fmla="*/ 23 w 35"/>
                  <a:gd name="T1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5" h="35">
                    <a:moveTo>
                      <a:pt x="23" y="0"/>
                    </a:moveTo>
                    <a:cubicBezTo>
                      <a:pt x="26" y="2"/>
                      <a:pt x="30" y="3"/>
                      <a:pt x="32" y="6"/>
                    </a:cubicBezTo>
                    <a:cubicBezTo>
                      <a:pt x="35" y="10"/>
                      <a:pt x="31" y="13"/>
                      <a:pt x="29" y="16"/>
                    </a:cubicBezTo>
                    <a:cubicBezTo>
                      <a:pt x="25" y="21"/>
                      <a:pt x="23" y="26"/>
                      <a:pt x="20" y="30"/>
                    </a:cubicBezTo>
                    <a:cubicBezTo>
                      <a:pt x="18" y="33"/>
                      <a:pt x="15" y="35"/>
                      <a:pt x="13" y="35"/>
                    </a:cubicBezTo>
                    <a:cubicBezTo>
                      <a:pt x="10" y="35"/>
                      <a:pt x="7" y="33"/>
                      <a:pt x="6" y="31"/>
                    </a:cubicBezTo>
                    <a:cubicBezTo>
                      <a:pt x="0" y="21"/>
                      <a:pt x="0" y="21"/>
                      <a:pt x="8" y="13"/>
                    </a:cubicBezTo>
                    <a:cubicBezTo>
                      <a:pt x="9" y="12"/>
                      <a:pt x="11" y="11"/>
                      <a:pt x="11" y="10"/>
                    </a:cubicBezTo>
                    <a:cubicBezTo>
                      <a:pt x="11" y="2"/>
                      <a:pt x="16" y="0"/>
                      <a:pt x="23" y="1"/>
                    </a:cubicBezTo>
                    <a:cubicBezTo>
                      <a:pt x="23" y="1"/>
                      <a:pt x="23" y="0"/>
                      <a:pt x="23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195"/>
              <p:cNvSpPr>
                <a:spLocks/>
              </p:cNvSpPr>
              <p:nvPr/>
            </p:nvSpPr>
            <p:spPr bwMode="auto">
              <a:xfrm>
                <a:off x="6923088" y="2571750"/>
                <a:ext cx="79375" cy="36513"/>
              </a:xfrm>
              <a:custGeom>
                <a:avLst/>
                <a:gdLst>
                  <a:gd name="T0" fmla="*/ 18 w 37"/>
                  <a:gd name="T1" fmla="*/ 1 h 17"/>
                  <a:gd name="T2" fmla="*/ 29 w 37"/>
                  <a:gd name="T3" fmla="*/ 1 h 17"/>
                  <a:gd name="T4" fmla="*/ 36 w 37"/>
                  <a:gd name="T5" fmla="*/ 8 h 17"/>
                  <a:gd name="T6" fmla="*/ 30 w 37"/>
                  <a:gd name="T7" fmla="*/ 15 h 17"/>
                  <a:gd name="T8" fmla="*/ 6 w 37"/>
                  <a:gd name="T9" fmla="*/ 16 h 17"/>
                  <a:gd name="T10" fmla="*/ 0 w 37"/>
                  <a:gd name="T11" fmla="*/ 9 h 17"/>
                  <a:gd name="T12" fmla="*/ 7 w 37"/>
                  <a:gd name="T13" fmla="*/ 2 h 17"/>
                  <a:gd name="T14" fmla="*/ 18 w 37"/>
                  <a:gd name="T15" fmla="*/ 1 h 17"/>
                  <a:gd name="T16" fmla="*/ 18 w 37"/>
                  <a:gd name="T17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17">
                    <a:moveTo>
                      <a:pt x="18" y="1"/>
                    </a:moveTo>
                    <a:cubicBezTo>
                      <a:pt x="22" y="1"/>
                      <a:pt x="26" y="0"/>
                      <a:pt x="29" y="1"/>
                    </a:cubicBezTo>
                    <a:cubicBezTo>
                      <a:pt x="32" y="2"/>
                      <a:pt x="35" y="5"/>
                      <a:pt x="36" y="8"/>
                    </a:cubicBezTo>
                    <a:cubicBezTo>
                      <a:pt x="37" y="10"/>
                      <a:pt x="33" y="14"/>
                      <a:pt x="30" y="15"/>
                    </a:cubicBezTo>
                    <a:cubicBezTo>
                      <a:pt x="23" y="16"/>
                      <a:pt x="14" y="17"/>
                      <a:pt x="6" y="16"/>
                    </a:cubicBezTo>
                    <a:cubicBezTo>
                      <a:pt x="4" y="16"/>
                      <a:pt x="0" y="11"/>
                      <a:pt x="0" y="9"/>
                    </a:cubicBezTo>
                    <a:cubicBezTo>
                      <a:pt x="0" y="6"/>
                      <a:pt x="4" y="3"/>
                      <a:pt x="7" y="2"/>
                    </a:cubicBezTo>
                    <a:cubicBezTo>
                      <a:pt x="10" y="0"/>
                      <a:pt x="14" y="1"/>
                      <a:pt x="18" y="1"/>
                    </a:cubicBezTo>
                    <a:cubicBezTo>
                      <a:pt x="18" y="1"/>
                      <a:pt x="18" y="1"/>
                      <a:pt x="18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196"/>
              <p:cNvSpPr>
                <a:spLocks/>
              </p:cNvSpPr>
              <p:nvPr/>
            </p:nvSpPr>
            <p:spPr bwMode="auto">
              <a:xfrm>
                <a:off x="6788150" y="2178050"/>
                <a:ext cx="80962" cy="34925"/>
              </a:xfrm>
              <a:custGeom>
                <a:avLst/>
                <a:gdLst>
                  <a:gd name="T0" fmla="*/ 19 w 37"/>
                  <a:gd name="T1" fmla="*/ 1 h 16"/>
                  <a:gd name="T2" fmla="*/ 30 w 37"/>
                  <a:gd name="T3" fmla="*/ 1 h 16"/>
                  <a:gd name="T4" fmla="*/ 37 w 37"/>
                  <a:gd name="T5" fmla="*/ 8 h 16"/>
                  <a:gd name="T6" fmla="*/ 30 w 37"/>
                  <a:gd name="T7" fmla="*/ 16 h 16"/>
                  <a:gd name="T8" fmla="*/ 9 w 37"/>
                  <a:gd name="T9" fmla="*/ 16 h 16"/>
                  <a:gd name="T10" fmla="*/ 1 w 37"/>
                  <a:gd name="T11" fmla="*/ 7 h 16"/>
                  <a:gd name="T12" fmla="*/ 10 w 37"/>
                  <a:gd name="T13" fmla="*/ 1 h 16"/>
                  <a:gd name="T14" fmla="*/ 19 w 37"/>
                  <a:gd name="T15" fmla="*/ 0 h 16"/>
                  <a:gd name="T16" fmla="*/ 19 w 37"/>
                  <a:gd name="T17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16">
                    <a:moveTo>
                      <a:pt x="19" y="1"/>
                    </a:moveTo>
                    <a:cubicBezTo>
                      <a:pt x="22" y="1"/>
                      <a:pt x="26" y="0"/>
                      <a:pt x="30" y="1"/>
                    </a:cubicBezTo>
                    <a:cubicBezTo>
                      <a:pt x="34" y="1"/>
                      <a:pt x="37" y="4"/>
                      <a:pt x="37" y="8"/>
                    </a:cubicBezTo>
                    <a:cubicBezTo>
                      <a:pt x="37" y="13"/>
                      <a:pt x="34" y="16"/>
                      <a:pt x="30" y="16"/>
                    </a:cubicBezTo>
                    <a:cubicBezTo>
                      <a:pt x="23" y="16"/>
                      <a:pt x="16" y="16"/>
                      <a:pt x="9" y="16"/>
                    </a:cubicBezTo>
                    <a:cubicBezTo>
                      <a:pt x="4" y="15"/>
                      <a:pt x="0" y="13"/>
                      <a:pt x="1" y="7"/>
                    </a:cubicBezTo>
                    <a:cubicBezTo>
                      <a:pt x="1" y="2"/>
                      <a:pt x="5" y="1"/>
                      <a:pt x="10" y="1"/>
                    </a:cubicBezTo>
                    <a:cubicBezTo>
                      <a:pt x="13" y="0"/>
                      <a:pt x="16" y="0"/>
                      <a:pt x="19" y="0"/>
                    </a:cubicBezTo>
                    <a:cubicBezTo>
                      <a:pt x="19" y="1"/>
                      <a:pt x="19" y="1"/>
                      <a:pt x="19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199"/>
              <p:cNvSpPr>
                <a:spLocks/>
              </p:cNvSpPr>
              <p:nvPr/>
            </p:nvSpPr>
            <p:spPr bwMode="auto">
              <a:xfrm>
                <a:off x="6977063" y="1670050"/>
                <a:ext cx="79375" cy="44450"/>
              </a:xfrm>
              <a:custGeom>
                <a:avLst/>
                <a:gdLst>
                  <a:gd name="T0" fmla="*/ 7 w 37"/>
                  <a:gd name="T1" fmla="*/ 21 h 21"/>
                  <a:gd name="T2" fmla="*/ 1 w 37"/>
                  <a:gd name="T3" fmla="*/ 15 h 21"/>
                  <a:gd name="T4" fmla="*/ 4 w 37"/>
                  <a:gd name="T5" fmla="*/ 7 h 21"/>
                  <a:gd name="T6" fmla="*/ 30 w 37"/>
                  <a:gd name="T7" fmla="*/ 0 h 21"/>
                  <a:gd name="T8" fmla="*/ 36 w 37"/>
                  <a:gd name="T9" fmla="*/ 7 h 21"/>
                  <a:gd name="T10" fmla="*/ 32 w 37"/>
                  <a:gd name="T11" fmla="*/ 14 h 21"/>
                  <a:gd name="T12" fmla="*/ 7 w 37"/>
                  <a:gd name="T13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" h="21">
                    <a:moveTo>
                      <a:pt x="7" y="21"/>
                    </a:moveTo>
                    <a:cubicBezTo>
                      <a:pt x="5" y="19"/>
                      <a:pt x="2" y="18"/>
                      <a:pt x="1" y="15"/>
                    </a:cubicBezTo>
                    <a:cubicBezTo>
                      <a:pt x="0" y="13"/>
                      <a:pt x="2" y="8"/>
                      <a:pt x="4" y="7"/>
                    </a:cubicBezTo>
                    <a:cubicBezTo>
                      <a:pt x="12" y="4"/>
                      <a:pt x="21" y="2"/>
                      <a:pt x="30" y="0"/>
                    </a:cubicBezTo>
                    <a:cubicBezTo>
                      <a:pt x="32" y="0"/>
                      <a:pt x="36" y="4"/>
                      <a:pt x="36" y="7"/>
                    </a:cubicBezTo>
                    <a:cubicBezTo>
                      <a:pt x="37" y="9"/>
                      <a:pt x="34" y="14"/>
                      <a:pt x="32" y="14"/>
                    </a:cubicBezTo>
                    <a:cubicBezTo>
                      <a:pt x="25" y="17"/>
                      <a:pt x="17" y="18"/>
                      <a:pt x="7" y="2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203"/>
              <p:cNvSpPr>
                <a:spLocks/>
              </p:cNvSpPr>
              <p:nvPr/>
            </p:nvSpPr>
            <p:spPr bwMode="auto">
              <a:xfrm>
                <a:off x="6683375" y="1566863"/>
                <a:ext cx="77787" cy="44450"/>
              </a:xfrm>
              <a:custGeom>
                <a:avLst/>
                <a:gdLst>
                  <a:gd name="T0" fmla="*/ 6 w 36"/>
                  <a:gd name="T1" fmla="*/ 21 h 21"/>
                  <a:gd name="T2" fmla="*/ 0 w 36"/>
                  <a:gd name="T3" fmla="*/ 14 h 21"/>
                  <a:gd name="T4" fmla="*/ 4 w 36"/>
                  <a:gd name="T5" fmla="*/ 7 h 21"/>
                  <a:gd name="T6" fmla="*/ 28 w 36"/>
                  <a:gd name="T7" fmla="*/ 0 h 21"/>
                  <a:gd name="T8" fmla="*/ 35 w 36"/>
                  <a:gd name="T9" fmla="*/ 5 h 21"/>
                  <a:gd name="T10" fmla="*/ 32 w 36"/>
                  <a:gd name="T11" fmla="*/ 13 h 21"/>
                  <a:gd name="T12" fmla="*/ 6 w 36"/>
                  <a:gd name="T13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21">
                    <a:moveTo>
                      <a:pt x="6" y="21"/>
                    </a:moveTo>
                    <a:cubicBezTo>
                      <a:pt x="4" y="19"/>
                      <a:pt x="1" y="17"/>
                      <a:pt x="0" y="14"/>
                    </a:cubicBezTo>
                    <a:cubicBezTo>
                      <a:pt x="0" y="12"/>
                      <a:pt x="2" y="7"/>
                      <a:pt x="4" y="7"/>
                    </a:cubicBezTo>
                    <a:cubicBezTo>
                      <a:pt x="12" y="4"/>
                      <a:pt x="20" y="1"/>
                      <a:pt x="28" y="0"/>
                    </a:cubicBezTo>
                    <a:cubicBezTo>
                      <a:pt x="30" y="0"/>
                      <a:pt x="34" y="3"/>
                      <a:pt x="35" y="5"/>
                    </a:cubicBezTo>
                    <a:cubicBezTo>
                      <a:pt x="36" y="8"/>
                      <a:pt x="34" y="13"/>
                      <a:pt x="32" y="13"/>
                    </a:cubicBezTo>
                    <a:cubicBezTo>
                      <a:pt x="24" y="16"/>
                      <a:pt x="16" y="18"/>
                      <a:pt x="6" y="2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205"/>
              <p:cNvSpPr>
                <a:spLocks/>
              </p:cNvSpPr>
              <p:nvPr/>
            </p:nvSpPr>
            <p:spPr bwMode="auto">
              <a:xfrm>
                <a:off x="6675438" y="1819275"/>
                <a:ext cx="73025" cy="66675"/>
              </a:xfrm>
              <a:custGeom>
                <a:avLst/>
                <a:gdLst>
                  <a:gd name="T0" fmla="*/ 27 w 34"/>
                  <a:gd name="T1" fmla="*/ 31 h 31"/>
                  <a:gd name="T2" fmla="*/ 21 w 34"/>
                  <a:gd name="T3" fmla="*/ 28 h 31"/>
                  <a:gd name="T4" fmla="*/ 5 w 34"/>
                  <a:gd name="T5" fmla="*/ 15 h 31"/>
                  <a:gd name="T6" fmla="*/ 4 w 34"/>
                  <a:gd name="T7" fmla="*/ 4 h 31"/>
                  <a:gd name="T8" fmla="*/ 15 w 34"/>
                  <a:gd name="T9" fmla="*/ 3 h 31"/>
                  <a:gd name="T10" fmla="*/ 31 w 34"/>
                  <a:gd name="T11" fmla="*/ 16 h 31"/>
                  <a:gd name="T12" fmla="*/ 33 w 34"/>
                  <a:gd name="T13" fmla="*/ 25 h 31"/>
                  <a:gd name="T14" fmla="*/ 27 w 34"/>
                  <a:gd name="T15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" h="31">
                    <a:moveTo>
                      <a:pt x="27" y="31"/>
                    </a:moveTo>
                    <a:cubicBezTo>
                      <a:pt x="24" y="29"/>
                      <a:pt x="22" y="29"/>
                      <a:pt x="21" y="28"/>
                    </a:cubicBezTo>
                    <a:cubicBezTo>
                      <a:pt x="16" y="23"/>
                      <a:pt x="10" y="19"/>
                      <a:pt x="5" y="15"/>
                    </a:cubicBezTo>
                    <a:cubicBezTo>
                      <a:pt x="2" y="12"/>
                      <a:pt x="0" y="8"/>
                      <a:pt x="4" y="4"/>
                    </a:cubicBezTo>
                    <a:cubicBezTo>
                      <a:pt x="7" y="0"/>
                      <a:pt x="11" y="0"/>
                      <a:pt x="15" y="3"/>
                    </a:cubicBezTo>
                    <a:cubicBezTo>
                      <a:pt x="20" y="8"/>
                      <a:pt x="26" y="12"/>
                      <a:pt x="31" y="16"/>
                    </a:cubicBezTo>
                    <a:cubicBezTo>
                      <a:pt x="33" y="18"/>
                      <a:pt x="34" y="22"/>
                      <a:pt x="33" y="25"/>
                    </a:cubicBezTo>
                    <a:cubicBezTo>
                      <a:pt x="33" y="27"/>
                      <a:pt x="29" y="29"/>
                      <a:pt x="27" y="3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Freeform 208"/>
              <p:cNvSpPr>
                <a:spLocks/>
              </p:cNvSpPr>
              <p:nvPr/>
            </p:nvSpPr>
            <p:spPr bwMode="auto">
              <a:xfrm>
                <a:off x="7466013" y="2384425"/>
                <a:ext cx="76200" cy="41275"/>
              </a:xfrm>
              <a:custGeom>
                <a:avLst/>
                <a:gdLst>
                  <a:gd name="T0" fmla="*/ 36 w 36"/>
                  <a:gd name="T1" fmla="*/ 10 h 19"/>
                  <a:gd name="T2" fmla="*/ 30 w 36"/>
                  <a:gd name="T3" fmla="*/ 15 h 19"/>
                  <a:gd name="T4" fmla="*/ 9 w 36"/>
                  <a:gd name="T5" fmla="*/ 19 h 19"/>
                  <a:gd name="T6" fmla="*/ 0 w 36"/>
                  <a:gd name="T7" fmla="*/ 12 h 19"/>
                  <a:gd name="T8" fmla="*/ 7 w 36"/>
                  <a:gd name="T9" fmla="*/ 4 h 19"/>
                  <a:gd name="T10" fmla="*/ 26 w 36"/>
                  <a:gd name="T11" fmla="*/ 1 h 19"/>
                  <a:gd name="T12" fmla="*/ 36 w 36"/>
                  <a:gd name="T13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19">
                    <a:moveTo>
                      <a:pt x="36" y="10"/>
                    </a:moveTo>
                    <a:cubicBezTo>
                      <a:pt x="35" y="11"/>
                      <a:pt x="33" y="15"/>
                      <a:pt x="30" y="15"/>
                    </a:cubicBezTo>
                    <a:cubicBezTo>
                      <a:pt x="23" y="17"/>
                      <a:pt x="16" y="18"/>
                      <a:pt x="9" y="19"/>
                    </a:cubicBezTo>
                    <a:cubicBezTo>
                      <a:pt x="4" y="19"/>
                      <a:pt x="0" y="16"/>
                      <a:pt x="0" y="12"/>
                    </a:cubicBezTo>
                    <a:cubicBezTo>
                      <a:pt x="0" y="7"/>
                      <a:pt x="2" y="4"/>
                      <a:pt x="7" y="4"/>
                    </a:cubicBezTo>
                    <a:cubicBezTo>
                      <a:pt x="13" y="3"/>
                      <a:pt x="20" y="2"/>
                      <a:pt x="26" y="1"/>
                    </a:cubicBezTo>
                    <a:cubicBezTo>
                      <a:pt x="32" y="0"/>
                      <a:pt x="36" y="3"/>
                      <a:pt x="36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Freeform 210"/>
              <p:cNvSpPr>
                <a:spLocks/>
              </p:cNvSpPr>
              <p:nvPr/>
            </p:nvSpPr>
            <p:spPr bwMode="auto">
              <a:xfrm>
                <a:off x="6473825" y="2105025"/>
                <a:ext cx="73025" cy="52388"/>
              </a:xfrm>
              <a:custGeom>
                <a:avLst/>
                <a:gdLst>
                  <a:gd name="T0" fmla="*/ 6 w 34"/>
                  <a:gd name="T1" fmla="*/ 0 h 24"/>
                  <a:gd name="T2" fmla="*/ 32 w 34"/>
                  <a:gd name="T3" fmla="*/ 12 h 24"/>
                  <a:gd name="T4" fmla="*/ 33 w 34"/>
                  <a:gd name="T5" fmla="*/ 19 h 24"/>
                  <a:gd name="T6" fmla="*/ 25 w 34"/>
                  <a:gd name="T7" fmla="*/ 23 h 24"/>
                  <a:gd name="T8" fmla="*/ 3 w 34"/>
                  <a:gd name="T9" fmla="*/ 14 h 24"/>
                  <a:gd name="T10" fmla="*/ 0 w 34"/>
                  <a:gd name="T11" fmla="*/ 6 h 24"/>
                  <a:gd name="T12" fmla="*/ 6 w 34"/>
                  <a:gd name="T13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24">
                    <a:moveTo>
                      <a:pt x="6" y="0"/>
                    </a:moveTo>
                    <a:cubicBezTo>
                      <a:pt x="16" y="4"/>
                      <a:pt x="24" y="7"/>
                      <a:pt x="32" y="12"/>
                    </a:cubicBezTo>
                    <a:cubicBezTo>
                      <a:pt x="33" y="12"/>
                      <a:pt x="34" y="18"/>
                      <a:pt x="33" y="19"/>
                    </a:cubicBezTo>
                    <a:cubicBezTo>
                      <a:pt x="32" y="22"/>
                      <a:pt x="27" y="24"/>
                      <a:pt x="25" y="23"/>
                    </a:cubicBezTo>
                    <a:cubicBezTo>
                      <a:pt x="17" y="21"/>
                      <a:pt x="10" y="18"/>
                      <a:pt x="3" y="14"/>
                    </a:cubicBezTo>
                    <a:cubicBezTo>
                      <a:pt x="1" y="13"/>
                      <a:pt x="0" y="9"/>
                      <a:pt x="0" y="6"/>
                    </a:cubicBezTo>
                    <a:cubicBezTo>
                      <a:pt x="0" y="4"/>
                      <a:pt x="4" y="2"/>
                      <a:pt x="6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212"/>
              <p:cNvSpPr>
                <a:spLocks/>
              </p:cNvSpPr>
              <p:nvPr/>
            </p:nvSpPr>
            <p:spPr bwMode="auto">
              <a:xfrm>
                <a:off x="7007225" y="1554163"/>
                <a:ext cx="79375" cy="49213"/>
              </a:xfrm>
              <a:custGeom>
                <a:avLst/>
                <a:gdLst>
                  <a:gd name="T0" fmla="*/ 7 w 37"/>
                  <a:gd name="T1" fmla="*/ 0 h 23"/>
                  <a:gd name="T2" fmla="*/ 32 w 37"/>
                  <a:gd name="T3" fmla="*/ 10 h 23"/>
                  <a:gd name="T4" fmla="*/ 34 w 37"/>
                  <a:gd name="T5" fmla="*/ 19 h 23"/>
                  <a:gd name="T6" fmla="*/ 26 w 37"/>
                  <a:gd name="T7" fmla="*/ 23 h 23"/>
                  <a:gd name="T8" fmla="*/ 5 w 37"/>
                  <a:gd name="T9" fmla="*/ 16 h 23"/>
                  <a:gd name="T10" fmla="*/ 0 w 37"/>
                  <a:gd name="T11" fmla="*/ 8 h 23"/>
                  <a:gd name="T12" fmla="*/ 7 w 37"/>
                  <a:gd name="T1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" h="23">
                    <a:moveTo>
                      <a:pt x="7" y="0"/>
                    </a:moveTo>
                    <a:cubicBezTo>
                      <a:pt x="16" y="4"/>
                      <a:pt x="24" y="6"/>
                      <a:pt x="32" y="10"/>
                    </a:cubicBezTo>
                    <a:cubicBezTo>
                      <a:pt x="36" y="12"/>
                      <a:pt x="37" y="16"/>
                      <a:pt x="34" y="19"/>
                    </a:cubicBezTo>
                    <a:cubicBezTo>
                      <a:pt x="33" y="21"/>
                      <a:pt x="28" y="23"/>
                      <a:pt x="26" y="23"/>
                    </a:cubicBezTo>
                    <a:cubicBezTo>
                      <a:pt x="19" y="21"/>
                      <a:pt x="12" y="19"/>
                      <a:pt x="5" y="16"/>
                    </a:cubicBezTo>
                    <a:cubicBezTo>
                      <a:pt x="3" y="15"/>
                      <a:pt x="0" y="10"/>
                      <a:pt x="0" y="8"/>
                    </a:cubicBezTo>
                    <a:cubicBezTo>
                      <a:pt x="1" y="5"/>
                      <a:pt x="4" y="3"/>
                      <a:pt x="7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215"/>
              <p:cNvSpPr>
                <a:spLocks/>
              </p:cNvSpPr>
              <p:nvPr/>
            </p:nvSpPr>
            <p:spPr bwMode="auto">
              <a:xfrm>
                <a:off x="6411913" y="2400300"/>
                <a:ext cx="73025" cy="60325"/>
              </a:xfrm>
              <a:custGeom>
                <a:avLst/>
                <a:gdLst>
                  <a:gd name="T0" fmla="*/ 27 w 34"/>
                  <a:gd name="T1" fmla="*/ 28 h 28"/>
                  <a:gd name="T2" fmla="*/ 22 w 34"/>
                  <a:gd name="T3" fmla="*/ 26 h 28"/>
                  <a:gd name="T4" fmla="*/ 5 w 34"/>
                  <a:gd name="T5" fmla="*/ 15 h 28"/>
                  <a:gd name="T6" fmla="*/ 3 w 34"/>
                  <a:gd name="T7" fmla="*/ 3 h 28"/>
                  <a:gd name="T8" fmla="*/ 15 w 34"/>
                  <a:gd name="T9" fmla="*/ 3 h 28"/>
                  <a:gd name="T10" fmla="*/ 31 w 34"/>
                  <a:gd name="T11" fmla="*/ 14 h 28"/>
                  <a:gd name="T12" fmla="*/ 33 w 34"/>
                  <a:gd name="T13" fmla="*/ 22 h 28"/>
                  <a:gd name="T14" fmla="*/ 27 w 34"/>
                  <a:gd name="T15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" h="28">
                    <a:moveTo>
                      <a:pt x="27" y="28"/>
                    </a:moveTo>
                    <a:cubicBezTo>
                      <a:pt x="25" y="27"/>
                      <a:pt x="24" y="27"/>
                      <a:pt x="22" y="26"/>
                    </a:cubicBezTo>
                    <a:cubicBezTo>
                      <a:pt x="17" y="22"/>
                      <a:pt x="11" y="19"/>
                      <a:pt x="5" y="15"/>
                    </a:cubicBezTo>
                    <a:cubicBezTo>
                      <a:pt x="0" y="11"/>
                      <a:pt x="0" y="7"/>
                      <a:pt x="3" y="3"/>
                    </a:cubicBezTo>
                    <a:cubicBezTo>
                      <a:pt x="5" y="0"/>
                      <a:pt x="10" y="0"/>
                      <a:pt x="15" y="3"/>
                    </a:cubicBezTo>
                    <a:cubicBezTo>
                      <a:pt x="20" y="6"/>
                      <a:pt x="26" y="10"/>
                      <a:pt x="31" y="14"/>
                    </a:cubicBezTo>
                    <a:cubicBezTo>
                      <a:pt x="33" y="16"/>
                      <a:pt x="34" y="20"/>
                      <a:pt x="33" y="22"/>
                    </a:cubicBezTo>
                    <a:cubicBezTo>
                      <a:pt x="33" y="25"/>
                      <a:pt x="29" y="26"/>
                      <a:pt x="27" y="2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216"/>
              <p:cNvSpPr>
                <a:spLocks/>
              </p:cNvSpPr>
              <p:nvPr/>
            </p:nvSpPr>
            <p:spPr bwMode="auto">
              <a:xfrm>
                <a:off x="7385050" y="1766888"/>
                <a:ext cx="60325" cy="68263"/>
              </a:xfrm>
              <a:custGeom>
                <a:avLst/>
                <a:gdLst>
                  <a:gd name="T0" fmla="*/ 28 w 28"/>
                  <a:gd name="T1" fmla="*/ 26 h 32"/>
                  <a:gd name="T2" fmla="*/ 23 w 28"/>
                  <a:gd name="T3" fmla="*/ 31 h 32"/>
                  <a:gd name="T4" fmla="*/ 16 w 28"/>
                  <a:gd name="T5" fmla="*/ 30 h 32"/>
                  <a:gd name="T6" fmla="*/ 1 w 28"/>
                  <a:gd name="T7" fmla="*/ 10 h 32"/>
                  <a:gd name="T8" fmla="*/ 3 w 28"/>
                  <a:gd name="T9" fmla="*/ 2 h 32"/>
                  <a:gd name="T10" fmla="*/ 11 w 28"/>
                  <a:gd name="T11" fmla="*/ 1 h 32"/>
                  <a:gd name="T12" fmla="*/ 28 w 28"/>
                  <a:gd name="T13" fmla="*/ 23 h 32"/>
                  <a:gd name="T14" fmla="*/ 28 w 28"/>
                  <a:gd name="T15" fmla="*/ 26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32">
                    <a:moveTo>
                      <a:pt x="28" y="26"/>
                    </a:moveTo>
                    <a:cubicBezTo>
                      <a:pt x="27" y="27"/>
                      <a:pt x="26" y="30"/>
                      <a:pt x="23" y="31"/>
                    </a:cubicBezTo>
                    <a:cubicBezTo>
                      <a:pt x="21" y="32"/>
                      <a:pt x="17" y="31"/>
                      <a:pt x="16" y="30"/>
                    </a:cubicBezTo>
                    <a:cubicBezTo>
                      <a:pt x="10" y="24"/>
                      <a:pt x="5" y="17"/>
                      <a:pt x="1" y="10"/>
                    </a:cubicBezTo>
                    <a:cubicBezTo>
                      <a:pt x="0" y="8"/>
                      <a:pt x="1" y="4"/>
                      <a:pt x="3" y="2"/>
                    </a:cubicBezTo>
                    <a:cubicBezTo>
                      <a:pt x="4" y="0"/>
                      <a:pt x="10" y="0"/>
                      <a:pt x="11" y="1"/>
                    </a:cubicBezTo>
                    <a:cubicBezTo>
                      <a:pt x="17" y="8"/>
                      <a:pt x="22" y="15"/>
                      <a:pt x="28" y="23"/>
                    </a:cubicBezTo>
                    <a:cubicBezTo>
                      <a:pt x="28" y="23"/>
                      <a:pt x="28" y="24"/>
                      <a:pt x="28" y="2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219"/>
              <p:cNvSpPr>
                <a:spLocks/>
              </p:cNvSpPr>
              <p:nvPr/>
            </p:nvSpPr>
            <p:spPr bwMode="auto">
              <a:xfrm>
                <a:off x="6351588" y="2314575"/>
                <a:ext cx="52387" cy="79375"/>
              </a:xfrm>
              <a:custGeom>
                <a:avLst/>
                <a:gdLst>
                  <a:gd name="T0" fmla="*/ 0 w 24"/>
                  <a:gd name="T1" fmla="*/ 10 h 37"/>
                  <a:gd name="T2" fmla="*/ 6 w 24"/>
                  <a:gd name="T3" fmla="*/ 1 h 37"/>
                  <a:gd name="T4" fmla="*/ 15 w 24"/>
                  <a:gd name="T5" fmla="*/ 7 h 37"/>
                  <a:gd name="T6" fmla="*/ 22 w 24"/>
                  <a:gd name="T7" fmla="*/ 24 h 37"/>
                  <a:gd name="T8" fmla="*/ 20 w 24"/>
                  <a:gd name="T9" fmla="*/ 34 h 37"/>
                  <a:gd name="T10" fmla="*/ 10 w 24"/>
                  <a:gd name="T11" fmla="*/ 33 h 37"/>
                  <a:gd name="T12" fmla="*/ 0 w 24"/>
                  <a:gd name="T13" fmla="*/ 1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37">
                    <a:moveTo>
                      <a:pt x="0" y="10"/>
                    </a:moveTo>
                    <a:cubicBezTo>
                      <a:pt x="0" y="5"/>
                      <a:pt x="1" y="2"/>
                      <a:pt x="6" y="1"/>
                    </a:cubicBezTo>
                    <a:cubicBezTo>
                      <a:pt x="11" y="0"/>
                      <a:pt x="13" y="3"/>
                      <a:pt x="15" y="7"/>
                    </a:cubicBezTo>
                    <a:cubicBezTo>
                      <a:pt x="17" y="13"/>
                      <a:pt x="19" y="19"/>
                      <a:pt x="22" y="24"/>
                    </a:cubicBezTo>
                    <a:cubicBezTo>
                      <a:pt x="24" y="28"/>
                      <a:pt x="23" y="31"/>
                      <a:pt x="20" y="34"/>
                    </a:cubicBezTo>
                    <a:cubicBezTo>
                      <a:pt x="16" y="37"/>
                      <a:pt x="13" y="36"/>
                      <a:pt x="10" y="33"/>
                    </a:cubicBezTo>
                    <a:cubicBezTo>
                      <a:pt x="4" y="26"/>
                      <a:pt x="1" y="19"/>
                      <a:pt x="0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Freeform 221"/>
              <p:cNvSpPr>
                <a:spLocks/>
              </p:cNvSpPr>
              <p:nvPr/>
            </p:nvSpPr>
            <p:spPr bwMode="auto">
              <a:xfrm>
                <a:off x="6327775" y="1855788"/>
                <a:ext cx="60325" cy="73025"/>
              </a:xfrm>
              <a:custGeom>
                <a:avLst/>
                <a:gdLst>
                  <a:gd name="T0" fmla="*/ 10 w 28"/>
                  <a:gd name="T1" fmla="*/ 34 h 34"/>
                  <a:gd name="T2" fmla="*/ 2 w 28"/>
                  <a:gd name="T3" fmla="*/ 24 h 34"/>
                  <a:gd name="T4" fmla="*/ 15 w 28"/>
                  <a:gd name="T5" fmla="*/ 3 h 34"/>
                  <a:gd name="T6" fmla="*/ 25 w 28"/>
                  <a:gd name="T7" fmla="*/ 3 h 34"/>
                  <a:gd name="T8" fmla="*/ 26 w 28"/>
                  <a:gd name="T9" fmla="*/ 13 h 34"/>
                  <a:gd name="T10" fmla="*/ 16 w 28"/>
                  <a:gd name="T11" fmla="*/ 30 h 34"/>
                  <a:gd name="T12" fmla="*/ 10 w 28"/>
                  <a:gd name="T13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34">
                    <a:moveTo>
                      <a:pt x="10" y="34"/>
                    </a:moveTo>
                    <a:cubicBezTo>
                      <a:pt x="3" y="34"/>
                      <a:pt x="0" y="29"/>
                      <a:pt x="2" y="24"/>
                    </a:cubicBezTo>
                    <a:cubicBezTo>
                      <a:pt x="6" y="16"/>
                      <a:pt x="10" y="9"/>
                      <a:pt x="15" y="3"/>
                    </a:cubicBezTo>
                    <a:cubicBezTo>
                      <a:pt x="18" y="0"/>
                      <a:pt x="22" y="0"/>
                      <a:pt x="25" y="3"/>
                    </a:cubicBezTo>
                    <a:cubicBezTo>
                      <a:pt x="28" y="6"/>
                      <a:pt x="28" y="9"/>
                      <a:pt x="26" y="13"/>
                    </a:cubicBezTo>
                    <a:cubicBezTo>
                      <a:pt x="22" y="18"/>
                      <a:pt x="19" y="24"/>
                      <a:pt x="16" y="30"/>
                    </a:cubicBezTo>
                    <a:cubicBezTo>
                      <a:pt x="14" y="32"/>
                      <a:pt x="11" y="33"/>
                      <a:pt x="10" y="3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Freeform 222"/>
              <p:cNvSpPr>
                <a:spLocks/>
              </p:cNvSpPr>
              <p:nvPr/>
            </p:nvSpPr>
            <p:spPr bwMode="auto">
              <a:xfrm>
                <a:off x="6797675" y="1976438"/>
                <a:ext cx="53975" cy="76200"/>
              </a:xfrm>
              <a:custGeom>
                <a:avLst/>
                <a:gdLst>
                  <a:gd name="T0" fmla="*/ 25 w 25"/>
                  <a:gd name="T1" fmla="*/ 29 h 35"/>
                  <a:gd name="T2" fmla="*/ 18 w 25"/>
                  <a:gd name="T3" fmla="*/ 34 h 35"/>
                  <a:gd name="T4" fmla="*/ 10 w 25"/>
                  <a:gd name="T5" fmla="*/ 31 h 35"/>
                  <a:gd name="T6" fmla="*/ 1 w 25"/>
                  <a:gd name="T7" fmla="*/ 9 h 35"/>
                  <a:gd name="T8" fmla="*/ 7 w 25"/>
                  <a:gd name="T9" fmla="*/ 0 h 35"/>
                  <a:gd name="T10" fmla="*/ 15 w 25"/>
                  <a:gd name="T11" fmla="*/ 4 h 35"/>
                  <a:gd name="T12" fmla="*/ 24 w 25"/>
                  <a:gd name="T13" fmla="*/ 25 h 35"/>
                  <a:gd name="T14" fmla="*/ 24 w 25"/>
                  <a:gd name="T15" fmla="*/ 28 h 35"/>
                  <a:gd name="T16" fmla="*/ 25 w 25"/>
                  <a:gd name="T17" fmla="*/ 29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35">
                    <a:moveTo>
                      <a:pt x="25" y="29"/>
                    </a:moveTo>
                    <a:cubicBezTo>
                      <a:pt x="23" y="31"/>
                      <a:pt x="20" y="34"/>
                      <a:pt x="18" y="34"/>
                    </a:cubicBezTo>
                    <a:cubicBezTo>
                      <a:pt x="15" y="35"/>
                      <a:pt x="11" y="33"/>
                      <a:pt x="10" y="31"/>
                    </a:cubicBezTo>
                    <a:cubicBezTo>
                      <a:pt x="6" y="24"/>
                      <a:pt x="4" y="16"/>
                      <a:pt x="1" y="9"/>
                    </a:cubicBezTo>
                    <a:cubicBezTo>
                      <a:pt x="0" y="5"/>
                      <a:pt x="3" y="1"/>
                      <a:pt x="7" y="0"/>
                    </a:cubicBezTo>
                    <a:cubicBezTo>
                      <a:pt x="9" y="0"/>
                      <a:pt x="14" y="2"/>
                      <a:pt x="15" y="4"/>
                    </a:cubicBezTo>
                    <a:cubicBezTo>
                      <a:pt x="19" y="11"/>
                      <a:pt x="21" y="18"/>
                      <a:pt x="24" y="25"/>
                    </a:cubicBezTo>
                    <a:cubicBezTo>
                      <a:pt x="24" y="26"/>
                      <a:pt x="24" y="27"/>
                      <a:pt x="24" y="28"/>
                    </a:cubicBezTo>
                    <a:cubicBezTo>
                      <a:pt x="24" y="28"/>
                      <a:pt x="24" y="28"/>
                      <a:pt x="25" y="2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Freeform 223"/>
              <p:cNvSpPr>
                <a:spLocks/>
              </p:cNvSpPr>
              <p:nvPr/>
            </p:nvSpPr>
            <p:spPr bwMode="auto">
              <a:xfrm>
                <a:off x="7075488" y="2593975"/>
                <a:ext cx="65087" cy="69850"/>
              </a:xfrm>
              <a:custGeom>
                <a:avLst/>
                <a:gdLst>
                  <a:gd name="T0" fmla="*/ 10 w 30"/>
                  <a:gd name="T1" fmla="*/ 0 h 33"/>
                  <a:gd name="T2" fmla="*/ 15 w 30"/>
                  <a:gd name="T3" fmla="*/ 3 h 33"/>
                  <a:gd name="T4" fmla="*/ 28 w 30"/>
                  <a:gd name="T5" fmla="*/ 21 h 33"/>
                  <a:gd name="T6" fmla="*/ 26 w 30"/>
                  <a:gd name="T7" fmla="*/ 30 h 33"/>
                  <a:gd name="T8" fmla="*/ 16 w 30"/>
                  <a:gd name="T9" fmla="*/ 30 h 33"/>
                  <a:gd name="T10" fmla="*/ 2 w 30"/>
                  <a:gd name="T11" fmla="*/ 9 h 33"/>
                  <a:gd name="T12" fmla="*/ 10 w 30"/>
                  <a:gd name="T13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33">
                    <a:moveTo>
                      <a:pt x="10" y="0"/>
                    </a:moveTo>
                    <a:cubicBezTo>
                      <a:pt x="11" y="0"/>
                      <a:pt x="14" y="1"/>
                      <a:pt x="15" y="3"/>
                    </a:cubicBezTo>
                    <a:cubicBezTo>
                      <a:pt x="19" y="9"/>
                      <a:pt x="24" y="15"/>
                      <a:pt x="28" y="21"/>
                    </a:cubicBezTo>
                    <a:cubicBezTo>
                      <a:pt x="30" y="24"/>
                      <a:pt x="29" y="28"/>
                      <a:pt x="26" y="30"/>
                    </a:cubicBezTo>
                    <a:cubicBezTo>
                      <a:pt x="23" y="33"/>
                      <a:pt x="19" y="33"/>
                      <a:pt x="16" y="30"/>
                    </a:cubicBezTo>
                    <a:cubicBezTo>
                      <a:pt x="11" y="24"/>
                      <a:pt x="6" y="17"/>
                      <a:pt x="2" y="9"/>
                    </a:cubicBezTo>
                    <a:cubicBezTo>
                      <a:pt x="0" y="5"/>
                      <a:pt x="4" y="0"/>
                      <a:pt x="1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Freeform 226"/>
              <p:cNvSpPr>
                <a:spLocks/>
              </p:cNvSpPr>
              <p:nvPr/>
            </p:nvSpPr>
            <p:spPr bwMode="auto">
              <a:xfrm>
                <a:off x="7004050" y="2225675"/>
                <a:ext cx="65087" cy="61913"/>
              </a:xfrm>
              <a:custGeom>
                <a:avLst/>
                <a:gdLst>
                  <a:gd name="T0" fmla="*/ 25 w 30"/>
                  <a:gd name="T1" fmla="*/ 29 h 29"/>
                  <a:gd name="T2" fmla="*/ 0 w 30"/>
                  <a:gd name="T3" fmla="*/ 8 h 29"/>
                  <a:gd name="T4" fmla="*/ 4 w 30"/>
                  <a:gd name="T5" fmla="*/ 1 h 29"/>
                  <a:gd name="T6" fmla="*/ 11 w 30"/>
                  <a:gd name="T7" fmla="*/ 1 h 29"/>
                  <a:gd name="T8" fmla="*/ 29 w 30"/>
                  <a:gd name="T9" fmla="*/ 18 h 29"/>
                  <a:gd name="T10" fmla="*/ 29 w 30"/>
                  <a:gd name="T11" fmla="*/ 25 h 29"/>
                  <a:gd name="T12" fmla="*/ 25 w 30"/>
                  <a:gd name="T13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29">
                    <a:moveTo>
                      <a:pt x="25" y="29"/>
                    </a:moveTo>
                    <a:cubicBezTo>
                      <a:pt x="19" y="29"/>
                      <a:pt x="0" y="12"/>
                      <a:pt x="0" y="8"/>
                    </a:cubicBezTo>
                    <a:cubicBezTo>
                      <a:pt x="0" y="5"/>
                      <a:pt x="2" y="2"/>
                      <a:pt x="4" y="1"/>
                    </a:cubicBezTo>
                    <a:cubicBezTo>
                      <a:pt x="5" y="0"/>
                      <a:pt x="9" y="0"/>
                      <a:pt x="11" y="1"/>
                    </a:cubicBezTo>
                    <a:cubicBezTo>
                      <a:pt x="17" y="6"/>
                      <a:pt x="23" y="12"/>
                      <a:pt x="29" y="18"/>
                    </a:cubicBezTo>
                    <a:cubicBezTo>
                      <a:pt x="30" y="19"/>
                      <a:pt x="30" y="23"/>
                      <a:pt x="29" y="25"/>
                    </a:cubicBezTo>
                    <a:cubicBezTo>
                      <a:pt x="28" y="27"/>
                      <a:pt x="26" y="29"/>
                      <a:pt x="25" y="2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Freeform 227"/>
              <p:cNvSpPr>
                <a:spLocks/>
              </p:cNvSpPr>
              <p:nvPr/>
            </p:nvSpPr>
            <p:spPr bwMode="auto">
              <a:xfrm>
                <a:off x="6484938" y="2212975"/>
                <a:ext cx="77787" cy="47625"/>
              </a:xfrm>
              <a:custGeom>
                <a:avLst/>
                <a:gdLst>
                  <a:gd name="T0" fmla="*/ 30 w 36"/>
                  <a:gd name="T1" fmla="*/ 0 h 22"/>
                  <a:gd name="T2" fmla="*/ 36 w 36"/>
                  <a:gd name="T3" fmla="*/ 6 h 22"/>
                  <a:gd name="T4" fmla="*/ 32 w 36"/>
                  <a:gd name="T5" fmla="*/ 15 h 22"/>
                  <a:gd name="T6" fmla="*/ 8 w 36"/>
                  <a:gd name="T7" fmla="*/ 22 h 22"/>
                  <a:gd name="T8" fmla="*/ 1 w 36"/>
                  <a:gd name="T9" fmla="*/ 16 h 22"/>
                  <a:gd name="T10" fmla="*/ 5 w 36"/>
                  <a:gd name="T11" fmla="*/ 8 h 22"/>
                  <a:gd name="T12" fmla="*/ 30 w 36"/>
                  <a:gd name="T13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22">
                    <a:moveTo>
                      <a:pt x="30" y="0"/>
                    </a:moveTo>
                    <a:cubicBezTo>
                      <a:pt x="32" y="2"/>
                      <a:pt x="35" y="4"/>
                      <a:pt x="36" y="6"/>
                    </a:cubicBezTo>
                    <a:cubicBezTo>
                      <a:pt x="36" y="9"/>
                      <a:pt x="34" y="14"/>
                      <a:pt x="32" y="15"/>
                    </a:cubicBezTo>
                    <a:cubicBezTo>
                      <a:pt x="24" y="18"/>
                      <a:pt x="16" y="20"/>
                      <a:pt x="8" y="22"/>
                    </a:cubicBezTo>
                    <a:cubicBezTo>
                      <a:pt x="6" y="22"/>
                      <a:pt x="2" y="19"/>
                      <a:pt x="1" y="16"/>
                    </a:cubicBezTo>
                    <a:cubicBezTo>
                      <a:pt x="0" y="14"/>
                      <a:pt x="3" y="9"/>
                      <a:pt x="5" y="8"/>
                    </a:cubicBezTo>
                    <a:cubicBezTo>
                      <a:pt x="12" y="5"/>
                      <a:pt x="20" y="3"/>
                      <a:pt x="3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Freeform 229"/>
              <p:cNvSpPr>
                <a:spLocks/>
              </p:cNvSpPr>
              <p:nvPr/>
            </p:nvSpPr>
            <p:spPr bwMode="auto">
              <a:xfrm>
                <a:off x="6788150" y="1547813"/>
                <a:ext cx="80962" cy="39688"/>
              </a:xfrm>
              <a:custGeom>
                <a:avLst/>
                <a:gdLst>
                  <a:gd name="T0" fmla="*/ 9 w 37"/>
                  <a:gd name="T1" fmla="*/ 18 h 19"/>
                  <a:gd name="T2" fmla="*/ 1 w 37"/>
                  <a:gd name="T3" fmla="*/ 12 h 19"/>
                  <a:gd name="T4" fmla="*/ 7 w 37"/>
                  <a:gd name="T5" fmla="*/ 4 h 19"/>
                  <a:gd name="T6" fmla="*/ 28 w 37"/>
                  <a:gd name="T7" fmla="*/ 1 h 19"/>
                  <a:gd name="T8" fmla="*/ 37 w 37"/>
                  <a:gd name="T9" fmla="*/ 8 h 19"/>
                  <a:gd name="T10" fmla="*/ 29 w 37"/>
                  <a:gd name="T11" fmla="*/ 16 h 19"/>
                  <a:gd name="T12" fmla="*/ 9 w 37"/>
                  <a:gd name="T13" fmla="*/ 1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" h="19">
                    <a:moveTo>
                      <a:pt x="9" y="18"/>
                    </a:moveTo>
                    <a:cubicBezTo>
                      <a:pt x="5" y="19"/>
                      <a:pt x="2" y="17"/>
                      <a:pt x="1" y="12"/>
                    </a:cubicBezTo>
                    <a:cubicBezTo>
                      <a:pt x="0" y="7"/>
                      <a:pt x="2" y="4"/>
                      <a:pt x="7" y="4"/>
                    </a:cubicBezTo>
                    <a:cubicBezTo>
                      <a:pt x="14" y="3"/>
                      <a:pt x="21" y="1"/>
                      <a:pt x="28" y="1"/>
                    </a:cubicBezTo>
                    <a:cubicBezTo>
                      <a:pt x="33" y="0"/>
                      <a:pt x="37" y="4"/>
                      <a:pt x="37" y="8"/>
                    </a:cubicBezTo>
                    <a:cubicBezTo>
                      <a:pt x="36" y="13"/>
                      <a:pt x="34" y="16"/>
                      <a:pt x="29" y="16"/>
                    </a:cubicBezTo>
                    <a:cubicBezTo>
                      <a:pt x="22" y="16"/>
                      <a:pt x="16" y="17"/>
                      <a:pt x="9" y="1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Freeform 230"/>
              <p:cNvSpPr>
                <a:spLocks/>
              </p:cNvSpPr>
              <p:nvPr/>
            </p:nvSpPr>
            <p:spPr bwMode="auto">
              <a:xfrm>
                <a:off x="6705600" y="2541588"/>
                <a:ext cx="80962" cy="47625"/>
              </a:xfrm>
              <a:custGeom>
                <a:avLst/>
                <a:gdLst>
                  <a:gd name="T0" fmla="*/ 30 w 38"/>
                  <a:gd name="T1" fmla="*/ 22 h 22"/>
                  <a:gd name="T2" fmla="*/ 5 w 38"/>
                  <a:gd name="T3" fmla="*/ 15 h 22"/>
                  <a:gd name="T4" fmla="*/ 1 w 38"/>
                  <a:gd name="T5" fmla="*/ 6 h 22"/>
                  <a:gd name="T6" fmla="*/ 11 w 38"/>
                  <a:gd name="T7" fmla="*/ 1 h 22"/>
                  <a:gd name="T8" fmla="*/ 31 w 38"/>
                  <a:gd name="T9" fmla="*/ 6 h 22"/>
                  <a:gd name="T10" fmla="*/ 36 w 38"/>
                  <a:gd name="T11" fmla="*/ 15 h 22"/>
                  <a:gd name="T12" fmla="*/ 30 w 38"/>
                  <a:gd name="T13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22">
                    <a:moveTo>
                      <a:pt x="30" y="22"/>
                    </a:moveTo>
                    <a:cubicBezTo>
                      <a:pt x="21" y="19"/>
                      <a:pt x="13" y="17"/>
                      <a:pt x="5" y="15"/>
                    </a:cubicBezTo>
                    <a:cubicBezTo>
                      <a:pt x="2" y="13"/>
                      <a:pt x="0" y="10"/>
                      <a:pt x="1" y="6"/>
                    </a:cubicBezTo>
                    <a:cubicBezTo>
                      <a:pt x="3" y="2"/>
                      <a:pt x="6" y="0"/>
                      <a:pt x="11" y="1"/>
                    </a:cubicBezTo>
                    <a:cubicBezTo>
                      <a:pt x="18" y="3"/>
                      <a:pt x="24" y="4"/>
                      <a:pt x="31" y="6"/>
                    </a:cubicBezTo>
                    <a:cubicBezTo>
                      <a:pt x="35" y="7"/>
                      <a:pt x="38" y="10"/>
                      <a:pt x="36" y="15"/>
                    </a:cubicBezTo>
                    <a:cubicBezTo>
                      <a:pt x="35" y="18"/>
                      <a:pt x="32" y="20"/>
                      <a:pt x="30" y="2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231"/>
              <p:cNvSpPr>
                <a:spLocks/>
              </p:cNvSpPr>
              <p:nvPr/>
            </p:nvSpPr>
            <p:spPr bwMode="auto">
              <a:xfrm>
                <a:off x="6545263" y="1652588"/>
                <a:ext cx="53975" cy="79375"/>
              </a:xfrm>
              <a:custGeom>
                <a:avLst/>
                <a:gdLst>
                  <a:gd name="T0" fmla="*/ 10 w 25"/>
                  <a:gd name="T1" fmla="*/ 0 h 37"/>
                  <a:gd name="T2" fmla="*/ 15 w 25"/>
                  <a:gd name="T3" fmla="*/ 6 h 37"/>
                  <a:gd name="T4" fmla="*/ 24 w 25"/>
                  <a:gd name="T5" fmla="*/ 25 h 37"/>
                  <a:gd name="T6" fmla="*/ 21 w 25"/>
                  <a:gd name="T7" fmla="*/ 34 h 37"/>
                  <a:gd name="T8" fmla="*/ 10 w 25"/>
                  <a:gd name="T9" fmla="*/ 32 h 37"/>
                  <a:gd name="T10" fmla="*/ 1 w 25"/>
                  <a:gd name="T11" fmla="*/ 10 h 37"/>
                  <a:gd name="T12" fmla="*/ 10 w 25"/>
                  <a:gd name="T13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37">
                    <a:moveTo>
                      <a:pt x="10" y="0"/>
                    </a:moveTo>
                    <a:cubicBezTo>
                      <a:pt x="11" y="2"/>
                      <a:pt x="14" y="4"/>
                      <a:pt x="15" y="6"/>
                    </a:cubicBezTo>
                    <a:cubicBezTo>
                      <a:pt x="19" y="12"/>
                      <a:pt x="21" y="19"/>
                      <a:pt x="24" y="25"/>
                    </a:cubicBezTo>
                    <a:cubicBezTo>
                      <a:pt x="25" y="29"/>
                      <a:pt x="24" y="32"/>
                      <a:pt x="21" y="34"/>
                    </a:cubicBezTo>
                    <a:cubicBezTo>
                      <a:pt x="17" y="37"/>
                      <a:pt x="12" y="36"/>
                      <a:pt x="10" y="32"/>
                    </a:cubicBezTo>
                    <a:cubicBezTo>
                      <a:pt x="7" y="25"/>
                      <a:pt x="4" y="18"/>
                      <a:pt x="1" y="10"/>
                    </a:cubicBezTo>
                    <a:cubicBezTo>
                      <a:pt x="0" y="5"/>
                      <a:pt x="3" y="1"/>
                      <a:pt x="1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Freeform 232"/>
              <p:cNvSpPr>
                <a:spLocks/>
              </p:cNvSpPr>
              <p:nvPr/>
            </p:nvSpPr>
            <p:spPr bwMode="auto">
              <a:xfrm>
                <a:off x="6889750" y="2054225"/>
                <a:ext cx="82550" cy="49213"/>
              </a:xfrm>
              <a:custGeom>
                <a:avLst/>
                <a:gdLst>
                  <a:gd name="T0" fmla="*/ 30 w 38"/>
                  <a:gd name="T1" fmla="*/ 0 h 23"/>
                  <a:gd name="T2" fmla="*/ 36 w 38"/>
                  <a:gd name="T3" fmla="*/ 7 h 23"/>
                  <a:gd name="T4" fmla="*/ 31 w 38"/>
                  <a:gd name="T5" fmla="*/ 15 h 23"/>
                  <a:gd name="T6" fmla="*/ 11 w 38"/>
                  <a:gd name="T7" fmla="*/ 21 h 23"/>
                  <a:gd name="T8" fmla="*/ 1 w 38"/>
                  <a:gd name="T9" fmla="*/ 17 h 23"/>
                  <a:gd name="T10" fmla="*/ 6 w 38"/>
                  <a:gd name="T11" fmla="*/ 8 h 23"/>
                  <a:gd name="T12" fmla="*/ 30 w 38"/>
                  <a:gd name="T1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23">
                    <a:moveTo>
                      <a:pt x="30" y="0"/>
                    </a:moveTo>
                    <a:cubicBezTo>
                      <a:pt x="32" y="2"/>
                      <a:pt x="35" y="4"/>
                      <a:pt x="36" y="7"/>
                    </a:cubicBezTo>
                    <a:cubicBezTo>
                      <a:pt x="38" y="11"/>
                      <a:pt x="35" y="14"/>
                      <a:pt x="31" y="15"/>
                    </a:cubicBezTo>
                    <a:cubicBezTo>
                      <a:pt x="24" y="18"/>
                      <a:pt x="18" y="20"/>
                      <a:pt x="11" y="21"/>
                    </a:cubicBezTo>
                    <a:cubicBezTo>
                      <a:pt x="6" y="23"/>
                      <a:pt x="3" y="21"/>
                      <a:pt x="1" y="17"/>
                    </a:cubicBezTo>
                    <a:cubicBezTo>
                      <a:pt x="0" y="13"/>
                      <a:pt x="2" y="9"/>
                      <a:pt x="6" y="8"/>
                    </a:cubicBezTo>
                    <a:cubicBezTo>
                      <a:pt x="13" y="5"/>
                      <a:pt x="21" y="3"/>
                      <a:pt x="3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233"/>
              <p:cNvSpPr>
                <a:spLocks/>
              </p:cNvSpPr>
              <p:nvPr/>
            </p:nvSpPr>
            <p:spPr bwMode="auto">
              <a:xfrm>
                <a:off x="7321550" y="2220913"/>
                <a:ext cx="39687" cy="80963"/>
              </a:xfrm>
              <a:custGeom>
                <a:avLst/>
                <a:gdLst>
                  <a:gd name="T0" fmla="*/ 19 w 19"/>
                  <a:gd name="T1" fmla="*/ 31 h 37"/>
                  <a:gd name="T2" fmla="*/ 13 w 19"/>
                  <a:gd name="T3" fmla="*/ 37 h 37"/>
                  <a:gd name="T4" fmla="*/ 5 w 19"/>
                  <a:gd name="T5" fmla="*/ 32 h 37"/>
                  <a:gd name="T6" fmla="*/ 0 w 19"/>
                  <a:gd name="T7" fmla="*/ 8 h 37"/>
                  <a:gd name="T8" fmla="*/ 6 w 19"/>
                  <a:gd name="T9" fmla="*/ 1 h 37"/>
                  <a:gd name="T10" fmla="*/ 15 w 19"/>
                  <a:gd name="T11" fmla="*/ 6 h 37"/>
                  <a:gd name="T12" fmla="*/ 19 w 19"/>
                  <a:gd name="T13" fmla="*/ 31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37">
                    <a:moveTo>
                      <a:pt x="19" y="31"/>
                    </a:moveTo>
                    <a:cubicBezTo>
                      <a:pt x="18" y="32"/>
                      <a:pt x="15" y="36"/>
                      <a:pt x="13" y="37"/>
                    </a:cubicBezTo>
                    <a:cubicBezTo>
                      <a:pt x="10" y="37"/>
                      <a:pt x="5" y="34"/>
                      <a:pt x="5" y="32"/>
                    </a:cubicBezTo>
                    <a:cubicBezTo>
                      <a:pt x="2" y="24"/>
                      <a:pt x="1" y="16"/>
                      <a:pt x="0" y="8"/>
                    </a:cubicBezTo>
                    <a:cubicBezTo>
                      <a:pt x="0" y="6"/>
                      <a:pt x="4" y="3"/>
                      <a:pt x="6" y="1"/>
                    </a:cubicBezTo>
                    <a:cubicBezTo>
                      <a:pt x="10" y="0"/>
                      <a:pt x="14" y="2"/>
                      <a:pt x="15" y="6"/>
                    </a:cubicBezTo>
                    <a:cubicBezTo>
                      <a:pt x="17" y="14"/>
                      <a:pt x="18" y="21"/>
                      <a:pt x="19" y="3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236"/>
              <p:cNvSpPr>
                <a:spLocks/>
              </p:cNvSpPr>
              <p:nvPr/>
            </p:nvSpPr>
            <p:spPr bwMode="auto">
              <a:xfrm>
                <a:off x="7678738" y="2352675"/>
                <a:ext cx="79375" cy="41275"/>
              </a:xfrm>
              <a:custGeom>
                <a:avLst/>
                <a:gdLst>
                  <a:gd name="T0" fmla="*/ 27 w 37"/>
                  <a:gd name="T1" fmla="*/ 1 h 19"/>
                  <a:gd name="T2" fmla="*/ 37 w 37"/>
                  <a:gd name="T3" fmla="*/ 8 h 19"/>
                  <a:gd name="T4" fmla="*/ 29 w 37"/>
                  <a:gd name="T5" fmla="*/ 16 h 19"/>
                  <a:gd name="T6" fmla="*/ 12 w 37"/>
                  <a:gd name="T7" fmla="*/ 18 h 19"/>
                  <a:gd name="T8" fmla="*/ 1 w 37"/>
                  <a:gd name="T9" fmla="*/ 12 h 19"/>
                  <a:gd name="T10" fmla="*/ 8 w 37"/>
                  <a:gd name="T11" fmla="*/ 4 h 19"/>
                  <a:gd name="T12" fmla="*/ 27 w 37"/>
                  <a:gd name="T13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" h="19">
                    <a:moveTo>
                      <a:pt x="27" y="1"/>
                    </a:moveTo>
                    <a:cubicBezTo>
                      <a:pt x="33" y="0"/>
                      <a:pt x="37" y="3"/>
                      <a:pt x="37" y="8"/>
                    </a:cubicBezTo>
                    <a:cubicBezTo>
                      <a:pt x="37" y="13"/>
                      <a:pt x="34" y="15"/>
                      <a:pt x="29" y="16"/>
                    </a:cubicBezTo>
                    <a:cubicBezTo>
                      <a:pt x="23" y="16"/>
                      <a:pt x="17" y="17"/>
                      <a:pt x="12" y="18"/>
                    </a:cubicBezTo>
                    <a:cubicBezTo>
                      <a:pt x="6" y="19"/>
                      <a:pt x="1" y="17"/>
                      <a:pt x="1" y="12"/>
                    </a:cubicBezTo>
                    <a:cubicBezTo>
                      <a:pt x="0" y="7"/>
                      <a:pt x="3" y="4"/>
                      <a:pt x="8" y="4"/>
                    </a:cubicBezTo>
                    <a:cubicBezTo>
                      <a:pt x="15" y="3"/>
                      <a:pt x="22" y="1"/>
                      <a:pt x="27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238"/>
              <p:cNvSpPr>
                <a:spLocks/>
              </p:cNvSpPr>
              <p:nvPr/>
            </p:nvSpPr>
            <p:spPr bwMode="auto">
              <a:xfrm>
                <a:off x="6896100" y="1544638"/>
                <a:ext cx="80962" cy="34925"/>
              </a:xfrm>
              <a:custGeom>
                <a:avLst/>
                <a:gdLst>
                  <a:gd name="T0" fmla="*/ 15 w 37"/>
                  <a:gd name="T1" fmla="*/ 0 h 16"/>
                  <a:gd name="T2" fmla="*/ 30 w 37"/>
                  <a:gd name="T3" fmla="*/ 1 h 16"/>
                  <a:gd name="T4" fmla="*/ 37 w 37"/>
                  <a:gd name="T5" fmla="*/ 9 h 16"/>
                  <a:gd name="T6" fmla="*/ 29 w 37"/>
                  <a:gd name="T7" fmla="*/ 16 h 16"/>
                  <a:gd name="T8" fmla="*/ 8 w 37"/>
                  <a:gd name="T9" fmla="*/ 15 h 16"/>
                  <a:gd name="T10" fmla="*/ 0 w 37"/>
                  <a:gd name="T11" fmla="*/ 8 h 16"/>
                  <a:gd name="T12" fmla="*/ 8 w 37"/>
                  <a:gd name="T13" fmla="*/ 1 h 16"/>
                  <a:gd name="T14" fmla="*/ 15 w 37"/>
                  <a:gd name="T15" fmla="*/ 0 h 16"/>
                  <a:gd name="T16" fmla="*/ 15 w 37"/>
                  <a:gd name="T1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16">
                    <a:moveTo>
                      <a:pt x="15" y="0"/>
                    </a:moveTo>
                    <a:cubicBezTo>
                      <a:pt x="20" y="1"/>
                      <a:pt x="25" y="1"/>
                      <a:pt x="30" y="1"/>
                    </a:cubicBezTo>
                    <a:cubicBezTo>
                      <a:pt x="34" y="2"/>
                      <a:pt x="37" y="4"/>
                      <a:pt x="37" y="9"/>
                    </a:cubicBezTo>
                    <a:cubicBezTo>
                      <a:pt x="37" y="13"/>
                      <a:pt x="34" y="16"/>
                      <a:pt x="29" y="16"/>
                    </a:cubicBezTo>
                    <a:cubicBezTo>
                      <a:pt x="22" y="16"/>
                      <a:pt x="15" y="16"/>
                      <a:pt x="8" y="15"/>
                    </a:cubicBezTo>
                    <a:cubicBezTo>
                      <a:pt x="4" y="15"/>
                      <a:pt x="0" y="12"/>
                      <a:pt x="0" y="8"/>
                    </a:cubicBezTo>
                    <a:cubicBezTo>
                      <a:pt x="1" y="3"/>
                      <a:pt x="4" y="1"/>
                      <a:pt x="8" y="1"/>
                    </a:cubicBezTo>
                    <a:cubicBezTo>
                      <a:pt x="10" y="0"/>
                      <a:pt x="13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239"/>
              <p:cNvSpPr>
                <a:spLocks/>
              </p:cNvSpPr>
              <p:nvPr/>
            </p:nvSpPr>
            <p:spPr bwMode="auto">
              <a:xfrm>
                <a:off x="7081838" y="2298700"/>
                <a:ext cx="66675" cy="71438"/>
              </a:xfrm>
              <a:custGeom>
                <a:avLst/>
                <a:gdLst>
                  <a:gd name="T0" fmla="*/ 19 w 31"/>
                  <a:gd name="T1" fmla="*/ 33 h 33"/>
                  <a:gd name="T2" fmla="*/ 15 w 31"/>
                  <a:gd name="T3" fmla="*/ 30 h 33"/>
                  <a:gd name="T4" fmla="*/ 2 w 31"/>
                  <a:gd name="T5" fmla="*/ 14 h 33"/>
                  <a:gd name="T6" fmla="*/ 2 w 31"/>
                  <a:gd name="T7" fmla="*/ 4 h 33"/>
                  <a:gd name="T8" fmla="*/ 12 w 31"/>
                  <a:gd name="T9" fmla="*/ 3 h 33"/>
                  <a:gd name="T10" fmla="*/ 28 w 31"/>
                  <a:gd name="T11" fmla="*/ 23 h 33"/>
                  <a:gd name="T12" fmla="*/ 19 w 31"/>
                  <a:gd name="T13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33">
                    <a:moveTo>
                      <a:pt x="19" y="33"/>
                    </a:moveTo>
                    <a:cubicBezTo>
                      <a:pt x="19" y="32"/>
                      <a:pt x="16" y="32"/>
                      <a:pt x="15" y="30"/>
                    </a:cubicBezTo>
                    <a:cubicBezTo>
                      <a:pt x="10" y="25"/>
                      <a:pt x="6" y="19"/>
                      <a:pt x="2" y="14"/>
                    </a:cubicBezTo>
                    <a:cubicBezTo>
                      <a:pt x="0" y="11"/>
                      <a:pt x="1" y="6"/>
                      <a:pt x="2" y="4"/>
                    </a:cubicBezTo>
                    <a:cubicBezTo>
                      <a:pt x="4" y="0"/>
                      <a:pt x="9" y="0"/>
                      <a:pt x="12" y="3"/>
                    </a:cubicBezTo>
                    <a:cubicBezTo>
                      <a:pt x="18" y="9"/>
                      <a:pt x="23" y="16"/>
                      <a:pt x="28" y="23"/>
                    </a:cubicBezTo>
                    <a:cubicBezTo>
                      <a:pt x="31" y="27"/>
                      <a:pt x="26" y="33"/>
                      <a:pt x="19" y="3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240"/>
              <p:cNvSpPr>
                <a:spLocks/>
              </p:cNvSpPr>
              <p:nvPr/>
            </p:nvSpPr>
            <p:spPr bwMode="auto">
              <a:xfrm>
                <a:off x="6386513" y="2247900"/>
                <a:ext cx="73025" cy="53975"/>
              </a:xfrm>
              <a:custGeom>
                <a:avLst/>
                <a:gdLst>
                  <a:gd name="T0" fmla="*/ 7 w 34"/>
                  <a:gd name="T1" fmla="*/ 25 h 25"/>
                  <a:gd name="T2" fmla="*/ 1 w 34"/>
                  <a:gd name="T3" fmla="*/ 20 h 25"/>
                  <a:gd name="T4" fmla="*/ 2 w 34"/>
                  <a:gd name="T5" fmla="*/ 12 h 25"/>
                  <a:gd name="T6" fmla="*/ 26 w 34"/>
                  <a:gd name="T7" fmla="*/ 1 h 25"/>
                  <a:gd name="T8" fmla="*/ 33 w 34"/>
                  <a:gd name="T9" fmla="*/ 5 h 25"/>
                  <a:gd name="T10" fmla="*/ 32 w 34"/>
                  <a:gd name="T11" fmla="*/ 12 h 25"/>
                  <a:gd name="T12" fmla="*/ 7 w 34"/>
                  <a:gd name="T13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25">
                    <a:moveTo>
                      <a:pt x="7" y="25"/>
                    </a:moveTo>
                    <a:cubicBezTo>
                      <a:pt x="4" y="23"/>
                      <a:pt x="1" y="22"/>
                      <a:pt x="1" y="20"/>
                    </a:cubicBezTo>
                    <a:cubicBezTo>
                      <a:pt x="0" y="17"/>
                      <a:pt x="0" y="13"/>
                      <a:pt x="2" y="12"/>
                    </a:cubicBezTo>
                    <a:cubicBezTo>
                      <a:pt x="10" y="8"/>
                      <a:pt x="18" y="4"/>
                      <a:pt x="26" y="1"/>
                    </a:cubicBezTo>
                    <a:cubicBezTo>
                      <a:pt x="28" y="0"/>
                      <a:pt x="32" y="3"/>
                      <a:pt x="33" y="5"/>
                    </a:cubicBezTo>
                    <a:cubicBezTo>
                      <a:pt x="34" y="7"/>
                      <a:pt x="33" y="11"/>
                      <a:pt x="32" y="12"/>
                    </a:cubicBezTo>
                    <a:cubicBezTo>
                      <a:pt x="24" y="17"/>
                      <a:pt x="16" y="21"/>
                      <a:pt x="7" y="2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Freeform 246"/>
              <p:cNvSpPr>
                <a:spLocks/>
              </p:cNvSpPr>
              <p:nvPr/>
            </p:nvSpPr>
            <p:spPr bwMode="auto">
              <a:xfrm>
                <a:off x="7312025" y="2546350"/>
                <a:ext cx="47625" cy="80963"/>
              </a:xfrm>
              <a:custGeom>
                <a:avLst/>
                <a:gdLst>
                  <a:gd name="T0" fmla="*/ 22 w 22"/>
                  <a:gd name="T1" fmla="*/ 9 h 38"/>
                  <a:gd name="T2" fmla="*/ 15 w 22"/>
                  <a:gd name="T3" fmla="*/ 32 h 38"/>
                  <a:gd name="T4" fmla="*/ 5 w 22"/>
                  <a:gd name="T5" fmla="*/ 36 h 38"/>
                  <a:gd name="T6" fmla="*/ 1 w 22"/>
                  <a:gd name="T7" fmla="*/ 26 h 38"/>
                  <a:gd name="T8" fmla="*/ 6 w 22"/>
                  <a:gd name="T9" fmla="*/ 7 h 38"/>
                  <a:gd name="T10" fmla="*/ 15 w 22"/>
                  <a:gd name="T11" fmla="*/ 1 h 38"/>
                  <a:gd name="T12" fmla="*/ 22 w 22"/>
                  <a:gd name="T13" fmla="*/ 9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38">
                    <a:moveTo>
                      <a:pt x="22" y="9"/>
                    </a:moveTo>
                    <a:cubicBezTo>
                      <a:pt x="19" y="17"/>
                      <a:pt x="17" y="25"/>
                      <a:pt x="15" y="32"/>
                    </a:cubicBezTo>
                    <a:cubicBezTo>
                      <a:pt x="13" y="36"/>
                      <a:pt x="9" y="38"/>
                      <a:pt x="5" y="36"/>
                    </a:cubicBezTo>
                    <a:cubicBezTo>
                      <a:pt x="1" y="34"/>
                      <a:pt x="0" y="31"/>
                      <a:pt x="1" y="26"/>
                    </a:cubicBezTo>
                    <a:cubicBezTo>
                      <a:pt x="3" y="20"/>
                      <a:pt x="4" y="13"/>
                      <a:pt x="6" y="7"/>
                    </a:cubicBezTo>
                    <a:cubicBezTo>
                      <a:pt x="7" y="3"/>
                      <a:pt x="10" y="0"/>
                      <a:pt x="15" y="1"/>
                    </a:cubicBezTo>
                    <a:cubicBezTo>
                      <a:pt x="19" y="1"/>
                      <a:pt x="21" y="5"/>
                      <a:pt x="22" y="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Freeform 247"/>
              <p:cNvSpPr>
                <a:spLocks/>
              </p:cNvSpPr>
              <p:nvPr/>
            </p:nvSpPr>
            <p:spPr bwMode="auto">
              <a:xfrm>
                <a:off x="7124700" y="1912938"/>
                <a:ext cx="53975" cy="74613"/>
              </a:xfrm>
              <a:custGeom>
                <a:avLst/>
                <a:gdLst>
                  <a:gd name="T0" fmla="*/ 0 w 25"/>
                  <a:gd name="T1" fmla="*/ 28 h 35"/>
                  <a:gd name="T2" fmla="*/ 12 w 25"/>
                  <a:gd name="T3" fmla="*/ 3 h 35"/>
                  <a:gd name="T4" fmla="*/ 19 w 25"/>
                  <a:gd name="T5" fmla="*/ 1 h 35"/>
                  <a:gd name="T6" fmla="*/ 24 w 25"/>
                  <a:gd name="T7" fmla="*/ 9 h 35"/>
                  <a:gd name="T8" fmla="*/ 15 w 25"/>
                  <a:gd name="T9" fmla="*/ 31 h 35"/>
                  <a:gd name="T10" fmla="*/ 7 w 25"/>
                  <a:gd name="T11" fmla="*/ 34 h 35"/>
                  <a:gd name="T12" fmla="*/ 0 w 25"/>
                  <a:gd name="T13" fmla="*/ 28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35">
                    <a:moveTo>
                      <a:pt x="0" y="28"/>
                    </a:moveTo>
                    <a:cubicBezTo>
                      <a:pt x="4" y="19"/>
                      <a:pt x="8" y="10"/>
                      <a:pt x="12" y="3"/>
                    </a:cubicBezTo>
                    <a:cubicBezTo>
                      <a:pt x="13" y="1"/>
                      <a:pt x="18" y="0"/>
                      <a:pt x="19" y="1"/>
                    </a:cubicBezTo>
                    <a:cubicBezTo>
                      <a:pt x="22" y="2"/>
                      <a:pt x="25" y="6"/>
                      <a:pt x="24" y="9"/>
                    </a:cubicBezTo>
                    <a:cubicBezTo>
                      <a:pt x="22" y="16"/>
                      <a:pt x="19" y="24"/>
                      <a:pt x="15" y="31"/>
                    </a:cubicBezTo>
                    <a:cubicBezTo>
                      <a:pt x="14" y="33"/>
                      <a:pt x="9" y="35"/>
                      <a:pt x="7" y="34"/>
                    </a:cubicBezTo>
                    <a:cubicBezTo>
                      <a:pt x="4" y="34"/>
                      <a:pt x="3" y="30"/>
                      <a:pt x="0" y="2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248"/>
              <p:cNvSpPr>
                <a:spLocks/>
              </p:cNvSpPr>
              <p:nvPr/>
            </p:nvSpPr>
            <p:spPr bwMode="auto">
              <a:xfrm>
                <a:off x="6811963" y="2565400"/>
                <a:ext cx="80962" cy="38100"/>
              </a:xfrm>
              <a:custGeom>
                <a:avLst/>
                <a:gdLst>
                  <a:gd name="T0" fmla="*/ 23 w 37"/>
                  <a:gd name="T1" fmla="*/ 18 h 18"/>
                  <a:gd name="T2" fmla="*/ 9 w 37"/>
                  <a:gd name="T3" fmla="*/ 16 h 18"/>
                  <a:gd name="T4" fmla="*/ 1 w 37"/>
                  <a:gd name="T5" fmla="*/ 7 h 18"/>
                  <a:gd name="T6" fmla="*/ 11 w 37"/>
                  <a:gd name="T7" fmla="*/ 1 h 18"/>
                  <a:gd name="T8" fmla="*/ 26 w 37"/>
                  <a:gd name="T9" fmla="*/ 2 h 18"/>
                  <a:gd name="T10" fmla="*/ 37 w 37"/>
                  <a:gd name="T11" fmla="*/ 11 h 18"/>
                  <a:gd name="T12" fmla="*/ 23 w 37"/>
                  <a:gd name="T13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" h="18">
                    <a:moveTo>
                      <a:pt x="23" y="18"/>
                    </a:moveTo>
                    <a:cubicBezTo>
                      <a:pt x="20" y="17"/>
                      <a:pt x="14" y="17"/>
                      <a:pt x="9" y="16"/>
                    </a:cubicBezTo>
                    <a:cubicBezTo>
                      <a:pt x="4" y="15"/>
                      <a:pt x="0" y="13"/>
                      <a:pt x="1" y="7"/>
                    </a:cubicBezTo>
                    <a:cubicBezTo>
                      <a:pt x="1" y="1"/>
                      <a:pt x="6" y="0"/>
                      <a:pt x="11" y="1"/>
                    </a:cubicBezTo>
                    <a:cubicBezTo>
                      <a:pt x="16" y="1"/>
                      <a:pt x="21" y="2"/>
                      <a:pt x="26" y="2"/>
                    </a:cubicBezTo>
                    <a:cubicBezTo>
                      <a:pt x="33" y="3"/>
                      <a:pt x="37" y="6"/>
                      <a:pt x="37" y="11"/>
                    </a:cubicBezTo>
                    <a:cubicBezTo>
                      <a:pt x="36" y="16"/>
                      <a:pt x="33" y="18"/>
                      <a:pt x="23" y="1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Freeform 249"/>
              <p:cNvSpPr>
                <a:spLocks/>
              </p:cNvSpPr>
              <p:nvPr/>
            </p:nvSpPr>
            <p:spPr bwMode="auto">
              <a:xfrm>
                <a:off x="7334250" y="2441575"/>
                <a:ext cx="36512" cy="79375"/>
              </a:xfrm>
              <a:custGeom>
                <a:avLst/>
                <a:gdLst>
                  <a:gd name="T0" fmla="*/ 17 w 17"/>
                  <a:gd name="T1" fmla="*/ 15 h 37"/>
                  <a:gd name="T2" fmla="*/ 16 w 17"/>
                  <a:gd name="T3" fmla="*/ 29 h 37"/>
                  <a:gd name="T4" fmla="*/ 7 w 17"/>
                  <a:gd name="T5" fmla="*/ 36 h 37"/>
                  <a:gd name="T6" fmla="*/ 1 w 17"/>
                  <a:gd name="T7" fmla="*/ 27 h 37"/>
                  <a:gd name="T8" fmla="*/ 3 w 17"/>
                  <a:gd name="T9" fmla="*/ 7 h 37"/>
                  <a:gd name="T10" fmla="*/ 10 w 17"/>
                  <a:gd name="T11" fmla="*/ 0 h 37"/>
                  <a:gd name="T12" fmla="*/ 17 w 17"/>
                  <a:gd name="T13" fmla="*/ 8 h 37"/>
                  <a:gd name="T14" fmla="*/ 17 w 17"/>
                  <a:gd name="T15" fmla="*/ 15 h 37"/>
                  <a:gd name="T16" fmla="*/ 17 w 17"/>
                  <a:gd name="T17" fmla="*/ 1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37">
                    <a:moveTo>
                      <a:pt x="17" y="15"/>
                    </a:moveTo>
                    <a:cubicBezTo>
                      <a:pt x="17" y="19"/>
                      <a:pt x="16" y="24"/>
                      <a:pt x="16" y="29"/>
                    </a:cubicBezTo>
                    <a:cubicBezTo>
                      <a:pt x="15" y="33"/>
                      <a:pt x="12" y="37"/>
                      <a:pt x="7" y="36"/>
                    </a:cubicBezTo>
                    <a:cubicBezTo>
                      <a:pt x="3" y="35"/>
                      <a:pt x="0" y="32"/>
                      <a:pt x="1" y="27"/>
                    </a:cubicBezTo>
                    <a:cubicBezTo>
                      <a:pt x="1" y="20"/>
                      <a:pt x="2" y="14"/>
                      <a:pt x="3" y="7"/>
                    </a:cubicBezTo>
                    <a:cubicBezTo>
                      <a:pt x="3" y="2"/>
                      <a:pt x="6" y="0"/>
                      <a:pt x="10" y="0"/>
                    </a:cubicBezTo>
                    <a:cubicBezTo>
                      <a:pt x="15" y="0"/>
                      <a:pt x="17" y="3"/>
                      <a:pt x="17" y="8"/>
                    </a:cubicBezTo>
                    <a:cubicBezTo>
                      <a:pt x="17" y="10"/>
                      <a:pt x="17" y="12"/>
                      <a:pt x="17" y="15"/>
                    </a:cubicBezTo>
                    <a:cubicBezTo>
                      <a:pt x="17" y="15"/>
                      <a:pt x="17" y="15"/>
                      <a:pt x="17" y="1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Freeform 252"/>
              <p:cNvSpPr>
                <a:spLocks/>
              </p:cNvSpPr>
              <p:nvPr/>
            </p:nvSpPr>
            <p:spPr bwMode="auto">
              <a:xfrm>
                <a:off x="6605588" y="2506663"/>
                <a:ext cx="76200" cy="52388"/>
              </a:xfrm>
              <a:custGeom>
                <a:avLst/>
                <a:gdLst>
                  <a:gd name="T0" fmla="*/ 27 w 35"/>
                  <a:gd name="T1" fmla="*/ 24 h 24"/>
                  <a:gd name="T2" fmla="*/ 2 w 35"/>
                  <a:gd name="T3" fmla="*/ 13 h 24"/>
                  <a:gd name="T4" fmla="*/ 1 w 35"/>
                  <a:gd name="T5" fmla="*/ 4 h 24"/>
                  <a:gd name="T6" fmla="*/ 8 w 35"/>
                  <a:gd name="T7" fmla="*/ 0 h 24"/>
                  <a:gd name="T8" fmla="*/ 30 w 35"/>
                  <a:gd name="T9" fmla="*/ 8 h 24"/>
                  <a:gd name="T10" fmla="*/ 34 w 35"/>
                  <a:gd name="T11" fmla="*/ 18 h 24"/>
                  <a:gd name="T12" fmla="*/ 27 w 35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24">
                    <a:moveTo>
                      <a:pt x="27" y="24"/>
                    </a:moveTo>
                    <a:cubicBezTo>
                      <a:pt x="18" y="20"/>
                      <a:pt x="10" y="17"/>
                      <a:pt x="2" y="13"/>
                    </a:cubicBezTo>
                    <a:cubicBezTo>
                      <a:pt x="0" y="12"/>
                      <a:pt x="0" y="7"/>
                      <a:pt x="1" y="4"/>
                    </a:cubicBezTo>
                    <a:cubicBezTo>
                      <a:pt x="1" y="2"/>
                      <a:pt x="6" y="0"/>
                      <a:pt x="8" y="0"/>
                    </a:cubicBezTo>
                    <a:cubicBezTo>
                      <a:pt x="16" y="2"/>
                      <a:pt x="23" y="5"/>
                      <a:pt x="30" y="8"/>
                    </a:cubicBezTo>
                    <a:cubicBezTo>
                      <a:pt x="34" y="10"/>
                      <a:pt x="35" y="14"/>
                      <a:pt x="34" y="18"/>
                    </a:cubicBezTo>
                    <a:cubicBezTo>
                      <a:pt x="32" y="20"/>
                      <a:pt x="29" y="22"/>
                      <a:pt x="27" y="2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255"/>
              <p:cNvSpPr>
                <a:spLocks/>
              </p:cNvSpPr>
              <p:nvPr/>
            </p:nvSpPr>
            <p:spPr bwMode="auto">
              <a:xfrm>
                <a:off x="7143750" y="2673350"/>
                <a:ext cx="80962" cy="52388"/>
              </a:xfrm>
              <a:custGeom>
                <a:avLst/>
                <a:gdLst>
                  <a:gd name="T0" fmla="*/ 27 w 37"/>
                  <a:gd name="T1" fmla="*/ 25 h 25"/>
                  <a:gd name="T2" fmla="*/ 6 w 37"/>
                  <a:gd name="T3" fmla="*/ 16 h 25"/>
                  <a:gd name="T4" fmla="*/ 3 w 37"/>
                  <a:gd name="T5" fmla="*/ 5 h 25"/>
                  <a:gd name="T6" fmla="*/ 15 w 37"/>
                  <a:gd name="T7" fmla="*/ 3 h 25"/>
                  <a:gd name="T8" fmla="*/ 29 w 37"/>
                  <a:gd name="T9" fmla="*/ 8 h 25"/>
                  <a:gd name="T10" fmla="*/ 37 w 37"/>
                  <a:gd name="T11" fmla="*/ 17 h 25"/>
                  <a:gd name="T12" fmla="*/ 27 w 37"/>
                  <a:gd name="T13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" h="25">
                    <a:moveTo>
                      <a:pt x="27" y="25"/>
                    </a:moveTo>
                    <a:cubicBezTo>
                      <a:pt x="20" y="22"/>
                      <a:pt x="13" y="19"/>
                      <a:pt x="6" y="16"/>
                    </a:cubicBezTo>
                    <a:cubicBezTo>
                      <a:pt x="2" y="13"/>
                      <a:pt x="0" y="9"/>
                      <a:pt x="3" y="5"/>
                    </a:cubicBezTo>
                    <a:cubicBezTo>
                      <a:pt x="7" y="0"/>
                      <a:pt x="10" y="1"/>
                      <a:pt x="15" y="3"/>
                    </a:cubicBezTo>
                    <a:cubicBezTo>
                      <a:pt x="19" y="5"/>
                      <a:pt x="24" y="7"/>
                      <a:pt x="29" y="8"/>
                    </a:cubicBezTo>
                    <a:cubicBezTo>
                      <a:pt x="34" y="10"/>
                      <a:pt x="37" y="12"/>
                      <a:pt x="37" y="17"/>
                    </a:cubicBezTo>
                    <a:cubicBezTo>
                      <a:pt x="37" y="21"/>
                      <a:pt x="33" y="24"/>
                      <a:pt x="27" y="2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257"/>
              <p:cNvSpPr>
                <a:spLocks/>
              </p:cNvSpPr>
              <p:nvPr/>
            </p:nvSpPr>
            <p:spPr bwMode="auto">
              <a:xfrm>
                <a:off x="6381750" y="2046288"/>
                <a:ext cx="68262" cy="68263"/>
              </a:xfrm>
              <a:custGeom>
                <a:avLst/>
                <a:gdLst>
                  <a:gd name="T0" fmla="*/ 32 w 32"/>
                  <a:gd name="T1" fmla="*/ 21 h 32"/>
                  <a:gd name="T2" fmla="*/ 21 w 32"/>
                  <a:gd name="T3" fmla="*/ 29 h 32"/>
                  <a:gd name="T4" fmla="*/ 2 w 32"/>
                  <a:gd name="T5" fmla="*/ 14 h 32"/>
                  <a:gd name="T6" fmla="*/ 1 w 32"/>
                  <a:gd name="T7" fmla="*/ 5 h 32"/>
                  <a:gd name="T8" fmla="*/ 11 w 32"/>
                  <a:gd name="T9" fmla="*/ 3 h 32"/>
                  <a:gd name="T10" fmla="*/ 29 w 32"/>
                  <a:gd name="T11" fmla="*/ 17 h 32"/>
                  <a:gd name="T12" fmla="*/ 32 w 32"/>
                  <a:gd name="T13" fmla="*/ 2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32">
                    <a:moveTo>
                      <a:pt x="32" y="21"/>
                    </a:moveTo>
                    <a:cubicBezTo>
                      <a:pt x="32" y="28"/>
                      <a:pt x="26" y="32"/>
                      <a:pt x="21" y="29"/>
                    </a:cubicBezTo>
                    <a:cubicBezTo>
                      <a:pt x="14" y="25"/>
                      <a:pt x="8" y="19"/>
                      <a:pt x="2" y="14"/>
                    </a:cubicBezTo>
                    <a:cubicBezTo>
                      <a:pt x="0" y="12"/>
                      <a:pt x="0" y="8"/>
                      <a:pt x="1" y="5"/>
                    </a:cubicBezTo>
                    <a:cubicBezTo>
                      <a:pt x="3" y="2"/>
                      <a:pt x="7" y="0"/>
                      <a:pt x="11" y="3"/>
                    </a:cubicBezTo>
                    <a:cubicBezTo>
                      <a:pt x="17" y="7"/>
                      <a:pt x="23" y="12"/>
                      <a:pt x="29" y="17"/>
                    </a:cubicBezTo>
                    <a:cubicBezTo>
                      <a:pt x="31" y="18"/>
                      <a:pt x="31" y="21"/>
                      <a:pt x="32" y="2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258"/>
              <p:cNvSpPr>
                <a:spLocks/>
              </p:cNvSpPr>
              <p:nvPr/>
            </p:nvSpPr>
            <p:spPr bwMode="auto">
              <a:xfrm>
                <a:off x="7245350" y="2390775"/>
                <a:ext cx="82550" cy="42863"/>
              </a:xfrm>
              <a:custGeom>
                <a:avLst/>
                <a:gdLst>
                  <a:gd name="T0" fmla="*/ 28 w 38"/>
                  <a:gd name="T1" fmla="*/ 20 h 20"/>
                  <a:gd name="T2" fmla="*/ 7 w 38"/>
                  <a:gd name="T3" fmla="*/ 15 h 20"/>
                  <a:gd name="T4" fmla="*/ 1 w 38"/>
                  <a:gd name="T5" fmla="*/ 7 h 20"/>
                  <a:gd name="T6" fmla="*/ 11 w 38"/>
                  <a:gd name="T7" fmla="*/ 1 h 20"/>
                  <a:gd name="T8" fmla="*/ 32 w 38"/>
                  <a:gd name="T9" fmla="*/ 5 h 20"/>
                  <a:gd name="T10" fmla="*/ 37 w 38"/>
                  <a:gd name="T11" fmla="*/ 14 h 20"/>
                  <a:gd name="T12" fmla="*/ 28 w 38"/>
                  <a:gd name="T1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20">
                    <a:moveTo>
                      <a:pt x="28" y="20"/>
                    </a:moveTo>
                    <a:cubicBezTo>
                      <a:pt x="21" y="19"/>
                      <a:pt x="14" y="17"/>
                      <a:pt x="7" y="15"/>
                    </a:cubicBezTo>
                    <a:cubicBezTo>
                      <a:pt x="3" y="14"/>
                      <a:pt x="0" y="11"/>
                      <a:pt x="1" y="7"/>
                    </a:cubicBezTo>
                    <a:cubicBezTo>
                      <a:pt x="2" y="2"/>
                      <a:pt x="6" y="0"/>
                      <a:pt x="11" y="1"/>
                    </a:cubicBezTo>
                    <a:cubicBezTo>
                      <a:pt x="18" y="2"/>
                      <a:pt x="25" y="3"/>
                      <a:pt x="32" y="5"/>
                    </a:cubicBezTo>
                    <a:cubicBezTo>
                      <a:pt x="36" y="6"/>
                      <a:pt x="38" y="10"/>
                      <a:pt x="37" y="14"/>
                    </a:cubicBezTo>
                    <a:cubicBezTo>
                      <a:pt x="36" y="18"/>
                      <a:pt x="32" y="20"/>
                      <a:pt x="28" y="2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Freeform 259"/>
              <p:cNvSpPr>
                <a:spLocks/>
              </p:cNvSpPr>
              <p:nvPr/>
            </p:nvSpPr>
            <p:spPr bwMode="auto">
              <a:xfrm>
                <a:off x="6978650" y="2400300"/>
                <a:ext cx="53975" cy="73025"/>
              </a:xfrm>
              <a:custGeom>
                <a:avLst/>
                <a:gdLst>
                  <a:gd name="T0" fmla="*/ 25 w 25"/>
                  <a:gd name="T1" fmla="*/ 27 h 34"/>
                  <a:gd name="T2" fmla="*/ 19 w 25"/>
                  <a:gd name="T3" fmla="*/ 34 h 34"/>
                  <a:gd name="T4" fmla="*/ 11 w 25"/>
                  <a:gd name="T5" fmla="*/ 31 h 34"/>
                  <a:gd name="T6" fmla="*/ 1 w 25"/>
                  <a:gd name="T7" fmla="*/ 8 h 34"/>
                  <a:gd name="T8" fmla="*/ 5 w 25"/>
                  <a:gd name="T9" fmla="*/ 1 h 34"/>
                  <a:gd name="T10" fmla="*/ 13 w 25"/>
                  <a:gd name="T11" fmla="*/ 2 h 34"/>
                  <a:gd name="T12" fmla="*/ 25 w 25"/>
                  <a:gd name="T13" fmla="*/ 27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34">
                    <a:moveTo>
                      <a:pt x="25" y="27"/>
                    </a:moveTo>
                    <a:cubicBezTo>
                      <a:pt x="23" y="30"/>
                      <a:pt x="22" y="33"/>
                      <a:pt x="19" y="34"/>
                    </a:cubicBezTo>
                    <a:cubicBezTo>
                      <a:pt x="17" y="34"/>
                      <a:pt x="12" y="33"/>
                      <a:pt x="11" y="31"/>
                    </a:cubicBezTo>
                    <a:cubicBezTo>
                      <a:pt x="7" y="24"/>
                      <a:pt x="4" y="16"/>
                      <a:pt x="1" y="8"/>
                    </a:cubicBezTo>
                    <a:cubicBezTo>
                      <a:pt x="0" y="6"/>
                      <a:pt x="3" y="2"/>
                      <a:pt x="5" y="1"/>
                    </a:cubicBezTo>
                    <a:cubicBezTo>
                      <a:pt x="7" y="0"/>
                      <a:pt x="12" y="0"/>
                      <a:pt x="13" y="2"/>
                    </a:cubicBezTo>
                    <a:cubicBezTo>
                      <a:pt x="18" y="10"/>
                      <a:pt x="21" y="18"/>
                      <a:pt x="25" y="2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260"/>
              <p:cNvSpPr>
                <a:spLocks/>
              </p:cNvSpPr>
              <p:nvPr/>
            </p:nvSpPr>
            <p:spPr bwMode="auto">
              <a:xfrm>
                <a:off x="7435850" y="1858963"/>
                <a:ext cx="42862" cy="79375"/>
              </a:xfrm>
              <a:custGeom>
                <a:avLst/>
                <a:gdLst>
                  <a:gd name="T0" fmla="*/ 20 w 20"/>
                  <a:gd name="T1" fmla="*/ 26 h 37"/>
                  <a:gd name="T2" fmla="*/ 12 w 20"/>
                  <a:gd name="T3" fmla="*/ 37 h 37"/>
                  <a:gd name="T4" fmla="*/ 4 w 20"/>
                  <a:gd name="T5" fmla="*/ 29 h 37"/>
                  <a:gd name="T6" fmla="*/ 1 w 20"/>
                  <a:gd name="T7" fmla="*/ 12 h 37"/>
                  <a:gd name="T8" fmla="*/ 7 w 20"/>
                  <a:gd name="T9" fmla="*/ 1 h 37"/>
                  <a:gd name="T10" fmla="*/ 16 w 20"/>
                  <a:gd name="T11" fmla="*/ 9 h 37"/>
                  <a:gd name="T12" fmla="*/ 20 w 20"/>
                  <a:gd name="T13" fmla="*/ 2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37">
                    <a:moveTo>
                      <a:pt x="20" y="26"/>
                    </a:moveTo>
                    <a:cubicBezTo>
                      <a:pt x="20" y="33"/>
                      <a:pt x="16" y="37"/>
                      <a:pt x="12" y="37"/>
                    </a:cubicBezTo>
                    <a:cubicBezTo>
                      <a:pt x="7" y="37"/>
                      <a:pt x="5" y="34"/>
                      <a:pt x="4" y="29"/>
                    </a:cubicBezTo>
                    <a:cubicBezTo>
                      <a:pt x="4" y="23"/>
                      <a:pt x="3" y="18"/>
                      <a:pt x="1" y="12"/>
                    </a:cubicBezTo>
                    <a:cubicBezTo>
                      <a:pt x="0" y="6"/>
                      <a:pt x="2" y="2"/>
                      <a:pt x="7" y="1"/>
                    </a:cubicBezTo>
                    <a:cubicBezTo>
                      <a:pt x="12" y="0"/>
                      <a:pt x="15" y="3"/>
                      <a:pt x="16" y="9"/>
                    </a:cubicBezTo>
                    <a:cubicBezTo>
                      <a:pt x="18" y="15"/>
                      <a:pt x="19" y="22"/>
                      <a:pt x="20" y="2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261"/>
              <p:cNvSpPr>
                <a:spLocks/>
              </p:cNvSpPr>
              <p:nvPr/>
            </p:nvSpPr>
            <p:spPr bwMode="auto">
              <a:xfrm>
                <a:off x="6856413" y="1952625"/>
                <a:ext cx="73025" cy="60325"/>
              </a:xfrm>
              <a:custGeom>
                <a:avLst/>
                <a:gdLst>
                  <a:gd name="T0" fmla="*/ 6 w 34"/>
                  <a:gd name="T1" fmla="*/ 0 h 28"/>
                  <a:gd name="T2" fmla="*/ 10 w 34"/>
                  <a:gd name="T3" fmla="*/ 1 h 28"/>
                  <a:gd name="T4" fmla="*/ 28 w 34"/>
                  <a:gd name="T5" fmla="*/ 13 h 28"/>
                  <a:gd name="T6" fmla="*/ 31 w 34"/>
                  <a:gd name="T7" fmla="*/ 23 h 28"/>
                  <a:gd name="T8" fmla="*/ 20 w 34"/>
                  <a:gd name="T9" fmla="*/ 25 h 28"/>
                  <a:gd name="T10" fmla="*/ 3 w 34"/>
                  <a:gd name="T11" fmla="*/ 14 h 28"/>
                  <a:gd name="T12" fmla="*/ 0 w 34"/>
                  <a:gd name="T13" fmla="*/ 5 h 28"/>
                  <a:gd name="T14" fmla="*/ 6 w 34"/>
                  <a:gd name="T1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" h="28">
                    <a:moveTo>
                      <a:pt x="6" y="0"/>
                    </a:moveTo>
                    <a:cubicBezTo>
                      <a:pt x="8" y="0"/>
                      <a:pt x="9" y="1"/>
                      <a:pt x="10" y="1"/>
                    </a:cubicBezTo>
                    <a:cubicBezTo>
                      <a:pt x="16" y="5"/>
                      <a:pt x="22" y="9"/>
                      <a:pt x="28" y="13"/>
                    </a:cubicBezTo>
                    <a:cubicBezTo>
                      <a:pt x="32" y="15"/>
                      <a:pt x="34" y="19"/>
                      <a:pt x="31" y="23"/>
                    </a:cubicBezTo>
                    <a:cubicBezTo>
                      <a:pt x="28" y="28"/>
                      <a:pt x="24" y="28"/>
                      <a:pt x="20" y="25"/>
                    </a:cubicBezTo>
                    <a:cubicBezTo>
                      <a:pt x="14" y="22"/>
                      <a:pt x="8" y="18"/>
                      <a:pt x="3" y="14"/>
                    </a:cubicBezTo>
                    <a:cubicBezTo>
                      <a:pt x="1" y="12"/>
                      <a:pt x="0" y="8"/>
                      <a:pt x="0" y="5"/>
                    </a:cubicBezTo>
                    <a:cubicBezTo>
                      <a:pt x="1" y="3"/>
                      <a:pt x="4" y="1"/>
                      <a:pt x="6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262"/>
              <p:cNvSpPr>
                <a:spLocks/>
              </p:cNvSpPr>
              <p:nvPr/>
            </p:nvSpPr>
            <p:spPr bwMode="auto">
              <a:xfrm>
                <a:off x="7419975" y="1965325"/>
                <a:ext cx="53975" cy="80963"/>
              </a:xfrm>
              <a:custGeom>
                <a:avLst/>
                <a:gdLst>
                  <a:gd name="T0" fmla="*/ 25 w 25"/>
                  <a:gd name="T1" fmla="*/ 10 h 37"/>
                  <a:gd name="T2" fmla="*/ 15 w 25"/>
                  <a:gd name="T3" fmla="*/ 33 h 37"/>
                  <a:gd name="T4" fmla="*/ 5 w 25"/>
                  <a:gd name="T5" fmla="*/ 35 h 37"/>
                  <a:gd name="T6" fmla="*/ 2 w 25"/>
                  <a:gd name="T7" fmla="*/ 25 h 37"/>
                  <a:gd name="T8" fmla="*/ 9 w 25"/>
                  <a:gd name="T9" fmla="*/ 7 h 37"/>
                  <a:gd name="T10" fmla="*/ 18 w 25"/>
                  <a:gd name="T11" fmla="*/ 1 h 37"/>
                  <a:gd name="T12" fmla="*/ 25 w 25"/>
                  <a:gd name="T13" fmla="*/ 1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37">
                    <a:moveTo>
                      <a:pt x="25" y="10"/>
                    </a:moveTo>
                    <a:cubicBezTo>
                      <a:pt x="22" y="18"/>
                      <a:pt x="19" y="25"/>
                      <a:pt x="15" y="33"/>
                    </a:cubicBezTo>
                    <a:cubicBezTo>
                      <a:pt x="13" y="36"/>
                      <a:pt x="9" y="37"/>
                      <a:pt x="5" y="35"/>
                    </a:cubicBezTo>
                    <a:cubicBezTo>
                      <a:pt x="1" y="32"/>
                      <a:pt x="0" y="29"/>
                      <a:pt x="2" y="25"/>
                    </a:cubicBezTo>
                    <a:cubicBezTo>
                      <a:pt x="4" y="19"/>
                      <a:pt x="7" y="13"/>
                      <a:pt x="9" y="7"/>
                    </a:cubicBezTo>
                    <a:cubicBezTo>
                      <a:pt x="10" y="3"/>
                      <a:pt x="13" y="0"/>
                      <a:pt x="18" y="1"/>
                    </a:cubicBezTo>
                    <a:cubicBezTo>
                      <a:pt x="22" y="2"/>
                      <a:pt x="24" y="5"/>
                      <a:pt x="25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Freeform 263"/>
              <p:cNvSpPr>
                <a:spLocks/>
              </p:cNvSpPr>
              <p:nvPr/>
            </p:nvSpPr>
            <p:spPr bwMode="auto">
              <a:xfrm>
                <a:off x="7226300" y="2593975"/>
                <a:ext cx="49212" cy="74613"/>
              </a:xfrm>
              <a:custGeom>
                <a:avLst/>
                <a:gdLst>
                  <a:gd name="T0" fmla="*/ 23 w 23"/>
                  <a:gd name="T1" fmla="*/ 28 h 35"/>
                  <a:gd name="T2" fmla="*/ 17 w 23"/>
                  <a:gd name="T3" fmla="*/ 34 h 35"/>
                  <a:gd name="T4" fmla="*/ 9 w 23"/>
                  <a:gd name="T5" fmla="*/ 32 h 35"/>
                  <a:gd name="T6" fmla="*/ 0 w 23"/>
                  <a:gd name="T7" fmla="*/ 7 h 35"/>
                  <a:gd name="T8" fmla="*/ 5 w 23"/>
                  <a:gd name="T9" fmla="*/ 1 h 35"/>
                  <a:gd name="T10" fmla="*/ 13 w 23"/>
                  <a:gd name="T11" fmla="*/ 3 h 35"/>
                  <a:gd name="T12" fmla="*/ 23 w 23"/>
                  <a:gd name="T13" fmla="*/ 28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35">
                    <a:moveTo>
                      <a:pt x="23" y="28"/>
                    </a:moveTo>
                    <a:cubicBezTo>
                      <a:pt x="21" y="30"/>
                      <a:pt x="20" y="33"/>
                      <a:pt x="17" y="34"/>
                    </a:cubicBezTo>
                    <a:cubicBezTo>
                      <a:pt x="15" y="35"/>
                      <a:pt x="10" y="34"/>
                      <a:pt x="9" y="32"/>
                    </a:cubicBezTo>
                    <a:cubicBezTo>
                      <a:pt x="5" y="24"/>
                      <a:pt x="2" y="16"/>
                      <a:pt x="0" y="7"/>
                    </a:cubicBezTo>
                    <a:cubicBezTo>
                      <a:pt x="0" y="6"/>
                      <a:pt x="2" y="2"/>
                      <a:pt x="5" y="1"/>
                    </a:cubicBezTo>
                    <a:cubicBezTo>
                      <a:pt x="7" y="0"/>
                      <a:pt x="12" y="1"/>
                      <a:pt x="13" y="3"/>
                    </a:cubicBezTo>
                    <a:cubicBezTo>
                      <a:pt x="17" y="10"/>
                      <a:pt x="20" y="19"/>
                      <a:pt x="23" y="2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Freeform 264"/>
              <p:cNvSpPr>
                <a:spLocks/>
              </p:cNvSpPr>
              <p:nvPr/>
            </p:nvSpPr>
            <p:spPr bwMode="auto">
              <a:xfrm>
                <a:off x="6503988" y="1773238"/>
                <a:ext cx="80962" cy="42863"/>
              </a:xfrm>
              <a:custGeom>
                <a:avLst/>
                <a:gdLst>
                  <a:gd name="T0" fmla="*/ 28 w 37"/>
                  <a:gd name="T1" fmla="*/ 0 h 20"/>
                  <a:gd name="T2" fmla="*/ 37 w 37"/>
                  <a:gd name="T3" fmla="*/ 6 h 20"/>
                  <a:gd name="T4" fmla="*/ 30 w 37"/>
                  <a:gd name="T5" fmla="*/ 15 h 20"/>
                  <a:gd name="T6" fmla="*/ 13 w 37"/>
                  <a:gd name="T7" fmla="*/ 19 h 20"/>
                  <a:gd name="T8" fmla="*/ 1 w 37"/>
                  <a:gd name="T9" fmla="*/ 14 h 20"/>
                  <a:gd name="T10" fmla="*/ 10 w 37"/>
                  <a:gd name="T11" fmla="*/ 4 h 20"/>
                  <a:gd name="T12" fmla="*/ 28 w 37"/>
                  <a:gd name="T1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" h="20">
                    <a:moveTo>
                      <a:pt x="28" y="0"/>
                    </a:moveTo>
                    <a:cubicBezTo>
                      <a:pt x="33" y="0"/>
                      <a:pt x="36" y="1"/>
                      <a:pt x="37" y="6"/>
                    </a:cubicBezTo>
                    <a:cubicBezTo>
                      <a:pt x="37" y="11"/>
                      <a:pt x="35" y="14"/>
                      <a:pt x="30" y="15"/>
                    </a:cubicBezTo>
                    <a:cubicBezTo>
                      <a:pt x="24" y="17"/>
                      <a:pt x="18" y="18"/>
                      <a:pt x="13" y="19"/>
                    </a:cubicBezTo>
                    <a:cubicBezTo>
                      <a:pt x="6" y="20"/>
                      <a:pt x="2" y="19"/>
                      <a:pt x="1" y="14"/>
                    </a:cubicBezTo>
                    <a:cubicBezTo>
                      <a:pt x="0" y="9"/>
                      <a:pt x="3" y="5"/>
                      <a:pt x="10" y="4"/>
                    </a:cubicBezTo>
                    <a:cubicBezTo>
                      <a:pt x="16" y="3"/>
                      <a:pt x="22" y="1"/>
                      <a:pt x="28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Freeform 269"/>
              <p:cNvSpPr>
                <a:spLocks/>
              </p:cNvSpPr>
              <p:nvPr/>
            </p:nvSpPr>
            <p:spPr bwMode="auto">
              <a:xfrm>
                <a:off x="6403975" y="1800225"/>
                <a:ext cx="76200" cy="55563"/>
              </a:xfrm>
              <a:custGeom>
                <a:avLst/>
                <a:gdLst>
                  <a:gd name="T0" fmla="*/ 0 w 36"/>
                  <a:gd name="T1" fmla="*/ 15 h 26"/>
                  <a:gd name="T2" fmla="*/ 4 w 36"/>
                  <a:gd name="T3" fmla="*/ 10 h 26"/>
                  <a:gd name="T4" fmla="*/ 25 w 36"/>
                  <a:gd name="T5" fmla="*/ 1 h 26"/>
                  <a:gd name="T6" fmla="*/ 34 w 36"/>
                  <a:gd name="T7" fmla="*/ 5 h 26"/>
                  <a:gd name="T8" fmla="*/ 31 w 36"/>
                  <a:gd name="T9" fmla="*/ 14 h 26"/>
                  <a:gd name="T10" fmla="*/ 11 w 36"/>
                  <a:gd name="T11" fmla="*/ 24 h 26"/>
                  <a:gd name="T12" fmla="*/ 0 w 36"/>
                  <a:gd name="T13" fmla="*/ 1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26">
                    <a:moveTo>
                      <a:pt x="0" y="15"/>
                    </a:moveTo>
                    <a:cubicBezTo>
                      <a:pt x="1" y="14"/>
                      <a:pt x="2" y="12"/>
                      <a:pt x="4" y="10"/>
                    </a:cubicBezTo>
                    <a:cubicBezTo>
                      <a:pt x="11" y="7"/>
                      <a:pt x="18" y="3"/>
                      <a:pt x="25" y="1"/>
                    </a:cubicBezTo>
                    <a:cubicBezTo>
                      <a:pt x="28" y="0"/>
                      <a:pt x="33" y="2"/>
                      <a:pt x="34" y="5"/>
                    </a:cubicBezTo>
                    <a:cubicBezTo>
                      <a:pt x="36" y="8"/>
                      <a:pt x="36" y="12"/>
                      <a:pt x="31" y="14"/>
                    </a:cubicBezTo>
                    <a:cubicBezTo>
                      <a:pt x="24" y="18"/>
                      <a:pt x="17" y="21"/>
                      <a:pt x="11" y="24"/>
                    </a:cubicBezTo>
                    <a:cubicBezTo>
                      <a:pt x="6" y="26"/>
                      <a:pt x="1" y="22"/>
                      <a:pt x="0" y="1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Freeform 270"/>
              <p:cNvSpPr>
                <a:spLocks/>
              </p:cNvSpPr>
              <p:nvPr/>
            </p:nvSpPr>
            <p:spPr bwMode="auto">
              <a:xfrm>
                <a:off x="7194550" y="2790825"/>
                <a:ext cx="76200" cy="41275"/>
              </a:xfrm>
              <a:custGeom>
                <a:avLst/>
                <a:gdLst>
                  <a:gd name="T0" fmla="*/ 14 w 36"/>
                  <a:gd name="T1" fmla="*/ 18 h 19"/>
                  <a:gd name="T2" fmla="*/ 8 w 36"/>
                  <a:gd name="T3" fmla="*/ 18 h 19"/>
                  <a:gd name="T4" fmla="*/ 1 w 36"/>
                  <a:gd name="T5" fmla="*/ 12 h 19"/>
                  <a:gd name="T6" fmla="*/ 6 w 36"/>
                  <a:gd name="T7" fmla="*/ 4 h 19"/>
                  <a:gd name="T8" fmla="*/ 29 w 36"/>
                  <a:gd name="T9" fmla="*/ 0 h 19"/>
                  <a:gd name="T10" fmla="*/ 36 w 36"/>
                  <a:gd name="T11" fmla="*/ 5 h 19"/>
                  <a:gd name="T12" fmla="*/ 32 w 36"/>
                  <a:gd name="T13" fmla="*/ 14 h 19"/>
                  <a:gd name="T14" fmla="*/ 14 w 36"/>
                  <a:gd name="T15" fmla="*/ 19 h 19"/>
                  <a:gd name="T16" fmla="*/ 14 w 36"/>
                  <a:gd name="T17" fmla="*/ 1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19">
                    <a:moveTo>
                      <a:pt x="14" y="18"/>
                    </a:moveTo>
                    <a:cubicBezTo>
                      <a:pt x="12" y="18"/>
                      <a:pt x="10" y="18"/>
                      <a:pt x="8" y="18"/>
                    </a:cubicBezTo>
                    <a:cubicBezTo>
                      <a:pt x="4" y="18"/>
                      <a:pt x="1" y="16"/>
                      <a:pt x="1" y="12"/>
                    </a:cubicBezTo>
                    <a:cubicBezTo>
                      <a:pt x="0" y="8"/>
                      <a:pt x="2" y="5"/>
                      <a:pt x="6" y="4"/>
                    </a:cubicBezTo>
                    <a:cubicBezTo>
                      <a:pt x="14" y="2"/>
                      <a:pt x="21" y="1"/>
                      <a:pt x="29" y="0"/>
                    </a:cubicBezTo>
                    <a:cubicBezTo>
                      <a:pt x="31" y="0"/>
                      <a:pt x="36" y="3"/>
                      <a:pt x="36" y="5"/>
                    </a:cubicBezTo>
                    <a:cubicBezTo>
                      <a:pt x="36" y="8"/>
                      <a:pt x="34" y="13"/>
                      <a:pt x="32" y="14"/>
                    </a:cubicBezTo>
                    <a:cubicBezTo>
                      <a:pt x="26" y="16"/>
                      <a:pt x="20" y="17"/>
                      <a:pt x="14" y="19"/>
                    </a:cubicBezTo>
                    <a:cubicBezTo>
                      <a:pt x="14" y="19"/>
                      <a:pt x="14" y="18"/>
                      <a:pt x="14" y="1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Freeform 271"/>
              <p:cNvSpPr>
                <a:spLocks/>
              </p:cNvSpPr>
              <p:nvPr/>
            </p:nvSpPr>
            <p:spPr bwMode="auto">
              <a:xfrm>
                <a:off x="6508750" y="2455863"/>
                <a:ext cx="73025" cy="60325"/>
              </a:xfrm>
              <a:custGeom>
                <a:avLst/>
                <a:gdLst>
                  <a:gd name="T0" fmla="*/ 5 w 34"/>
                  <a:gd name="T1" fmla="*/ 0 h 28"/>
                  <a:gd name="T2" fmla="*/ 11 w 34"/>
                  <a:gd name="T3" fmla="*/ 2 h 28"/>
                  <a:gd name="T4" fmla="*/ 29 w 34"/>
                  <a:gd name="T5" fmla="*/ 13 h 28"/>
                  <a:gd name="T6" fmla="*/ 32 w 34"/>
                  <a:gd name="T7" fmla="*/ 23 h 28"/>
                  <a:gd name="T8" fmla="*/ 21 w 34"/>
                  <a:gd name="T9" fmla="*/ 26 h 28"/>
                  <a:gd name="T10" fmla="*/ 3 w 34"/>
                  <a:gd name="T11" fmla="*/ 14 h 28"/>
                  <a:gd name="T12" fmla="*/ 0 w 34"/>
                  <a:gd name="T13" fmla="*/ 6 h 28"/>
                  <a:gd name="T14" fmla="*/ 5 w 34"/>
                  <a:gd name="T1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" h="28">
                    <a:moveTo>
                      <a:pt x="5" y="0"/>
                    </a:moveTo>
                    <a:cubicBezTo>
                      <a:pt x="8" y="1"/>
                      <a:pt x="10" y="1"/>
                      <a:pt x="11" y="2"/>
                    </a:cubicBezTo>
                    <a:cubicBezTo>
                      <a:pt x="17" y="5"/>
                      <a:pt x="23" y="9"/>
                      <a:pt x="29" y="13"/>
                    </a:cubicBezTo>
                    <a:cubicBezTo>
                      <a:pt x="33" y="15"/>
                      <a:pt x="34" y="19"/>
                      <a:pt x="32" y="23"/>
                    </a:cubicBezTo>
                    <a:cubicBezTo>
                      <a:pt x="29" y="27"/>
                      <a:pt x="26" y="28"/>
                      <a:pt x="21" y="26"/>
                    </a:cubicBezTo>
                    <a:cubicBezTo>
                      <a:pt x="15" y="22"/>
                      <a:pt x="9" y="19"/>
                      <a:pt x="3" y="14"/>
                    </a:cubicBezTo>
                    <a:cubicBezTo>
                      <a:pt x="1" y="13"/>
                      <a:pt x="0" y="9"/>
                      <a:pt x="0" y="6"/>
                    </a:cubicBezTo>
                    <a:cubicBezTo>
                      <a:pt x="0" y="4"/>
                      <a:pt x="4" y="2"/>
                      <a:pt x="5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Freeform 275"/>
              <p:cNvSpPr>
                <a:spLocks/>
              </p:cNvSpPr>
              <p:nvPr/>
            </p:nvSpPr>
            <p:spPr bwMode="auto">
              <a:xfrm>
                <a:off x="7194550" y="1670050"/>
                <a:ext cx="74612" cy="44450"/>
              </a:xfrm>
              <a:custGeom>
                <a:avLst/>
                <a:gdLst>
                  <a:gd name="T0" fmla="*/ 30 w 35"/>
                  <a:gd name="T1" fmla="*/ 21 h 21"/>
                  <a:gd name="T2" fmla="*/ 4 w 35"/>
                  <a:gd name="T3" fmla="*/ 14 h 21"/>
                  <a:gd name="T4" fmla="*/ 1 w 35"/>
                  <a:gd name="T5" fmla="*/ 6 h 21"/>
                  <a:gd name="T6" fmla="*/ 7 w 35"/>
                  <a:gd name="T7" fmla="*/ 1 h 21"/>
                  <a:gd name="T8" fmla="*/ 31 w 35"/>
                  <a:gd name="T9" fmla="*/ 7 h 21"/>
                  <a:gd name="T10" fmla="*/ 35 w 35"/>
                  <a:gd name="T11" fmla="*/ 15 h 21"/>
                  <a:gd name="T12" fmla="*/ 30 w 35"/>
                  <a:gd name="T13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21">
                    <a:moveTo>
                      <a:pt x="30" y="21"/>
                    </a:moveTo>
                    <a:cubicBezTo>
                      <a:pt x="20" y="19"/>
                      <a:pt x="12" y="17"/>
                      <a:pt x="4" y="14"/>
                    </a:cubicBezTo>
                    <a:cubicBezTo>
                      <a:pt x="2" y="14"/>
                      <a:pt x="0" y="9"/>
                      <a:pt x="1" y="6"/>
                    </a:cubicBezTo>
                    <a:cubicBezTo>
                      <a:pt x="1" y="4"/>
                      <a:pt x="5" y="0"/>
                      <a:pt x="7" y="1"/>
                    </a:cubicBezTo>
                    <a:cubicBezTo>
                      <a:pt x="16" y="2"/>
                      <a:pt x="24" y="4"/>
                      <a:pt x="31" y="7"/>
                    </a:cubicBezTo>
                    <a:cubicBezTo>
                      <a:pt x="33" y="8"/>
                      <a:pt x="35" y="12"/>
                      <a:pt x="35" y="15"/>
                    </a:cubicBezTo>
                    <a:cubicBezTo>
                      <a:pt x="35" y="18"/>
                      <a:pt x="31" y="20"/>
                      <a:pt x="30" y="2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Freeform 276"/>
              <p:cNvSpPr>
                <a:spLocks/>
              </p:cNvSpPr>
              <p:nvPr/>
            </p:nvSpPr>
            <p:spPr bwMode="auto">
              <a:xfrm>
                <a:off x="7154863" y="1700213"/>
                <a:ext cx="46037" cy="76200"/>
              </a:xfrm>
              <a:custGeom>
                <a:avLst/>
                <a:gdLst>
                  <a:gd name="T0" fmla="*/ 21 w 21"/>
                  <a:gd name="T1" fmla="*/ 29 h 36"/>
                  <a:gd name="T2" fmla="*/ 14 w 21"/>
                  <a:gd name="T3" fmla="*/ 35 h 36"/>
                  <a:gd name="T4" fmla="*/ 5 w 21"/>
                  <a:gd name="T5" fmla="*/ 29 h 36"/>
                  <a:gd name="T6" fmla="*/ 1 w 21"/>
                  <a:gd name="T7" fmla="*/ 8 h 36"/>
                  <a:gd name="T8" fmla="*/ 6 w 21"/>
                  <a:gd name="T9" fmla="*/ 0 h 36"/>
                  <a:gd name="T10" fmla="*/ 15 w 21"/>
                  <a:gd name="T11" fmla="*/ 4 h 36"/>
                  <a:gd name="T12" fmla="*/ 21 w 21"/>
                  <a:gd name="T13" fmla="*/ 29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36">
                    <a:moveTo>
                      <a:pt x="21" y="29"/>
                    </a:moveTo>
                    <a:cubicBezTo>
                      <a:pt x="19" y="31"/>
                      <a:pt x="17" y="34"/>
                      <a:pt x="14" y="35"/>
                    </a:cubicBezTo>
                    <a:cubicBezTo>
                      <a:pt x="10" y="36"/>
                      <a:pt x="7" y="34"/>
                      <a:pt x="5" y="29"/>
                    </a:cubicBezTo>
                    <a:cubicBezTo>
                      <a:pt x="4" y="22"/>
                      <a:pt x="2" y="15"/>
                      <a:pt x="1" y="8"/>
                    </a:cubicBezTo>
                    <a:cubicBezTo>
                      <a:pt x="0" y="4"/>
                      <a:pt x="2" y="0"/>
                      <a:pt x="6" y="0"/>
                    </a:cubicBezTo>
                    <a:cubicBezTo>
                      <a:pt x="9" y="0"/>
                      <a:pt x="14" y="2"/>
                      <a:pt x="15" y="4"/>
                    </a:cubicBezTo>
                    <a:cubicBezTo>
                      <a:pt x="17" y="11"/>
                      <a:pt x="19" y="19"/>
                      <a:pt x="21" y="2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Freeform 277"/>
              <p:cNvSpPr>
                <a:spLocks/>
              </p:cNvSpPr>
              <p:nvPr/>
            </p:nvSpPr>
            <p:spPr bwMode="auto">
              <a:xfrm>
                <a:off x="7297738" y="1700213"/>
                <a:ext cx="71437" cy="60325"/>
              </a:xfrm>
              <a:custGeom>
                <a:avLst/>
                <a:gdLst>
                  <a:gd name="T0" fmla="*/ 8 w 33"/>
                  <a:gd name="T1" fmla="*/ 0 h 28"/>
                  <a:gd name="T2" fmla="*/ 32 w 33"/>
                  <a:gd name="T3" fmla="*/ 16 h 28"/>
                  <a:gd name="T4" fmla="*/ 32 w 33"/>
                  <a:gd name="T5" fmla="*/ 24 h 28"/>
                  <a:gd name="T6" fmla="*/ 24 w 33"/>
                  <a:gd name="T7" fmla="*/ 27 h 28"/>
                  <a:gd name="T8" fmla="*/ 3 w 33"/>
                  <a:gd name="T9" fmla="*/ 15 h 28"/>
                  <a:gd name="T10" fmla="*/ 1 w 33"/>
                  <a:gd name="T11" fmla="*/ 7 h 28"/>
                  <a:gd name="T12" fmla="*/ 8 w 33"/>
                  <a:gd name="T13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28">
                    <a:moveTo>
                      <a:pt x="8" y="0"/>
                    </a:moveTo>
                    <a:cubicBezTo>
                      <a:pt x="17" y="6"/>
                      <a:pt x="25" y="10"/>
                      <a:pt x="32" y="16"/>
                    </a:cubicBezTo>
                    <a:cubicBezTo>
                      <a:pt x="33" y="17"/>
                      <a:pt x="33" y="22"/>
                      <a:pt x="32" y="24"/>
                    </a:cubicBezTo>
                    <a:cubicBezTo>
                      <a:pt x="30" y="26"/>
                      <a:pt x="26" y="28"/>
                      <a:pt x="24" y="27"/>
                    </a:cubicBezTo>
                    <a:cubicBezTo>
                      <a:pt x="16" y="24"/>
                      <a:pt x="9" y="20"/>
                      <a:pt x="3" y="15"/>
                    </a:cubicBezTo>
                    <a:cubicBezTo>
                      <a:pt x="1" y="14"/>
                      <a:pt x="0" y="9"/>
                      <a:pt x="1" y="7"/>
                    </a:cubicBezTo>
                    <a:cubicBezTo>
                      <a:pt x="2" y="5"/>
                      <a:pt x="5" y="3"/>
                      <a:pt x="8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Freeform 279"/>
              <p:cNvSpPr>
                <a:spLocks/>
              </p:cNvSpPr>
              <p:nvPr/>
            </p:nvSpPr>
            <p:spPr bwMode="auto">
              <a:xfrm>
                <a:off x="6938963" y="1746250"/>
                <a:ext cx="80962" cy="36513"/>
              </a:xfrm>
              <a:custGeom>
                <a:avLst/>
                <a:gdLst>
                  <a:gd name="T0" fmla="*/ 18 w 37"/>
                  <a:gd name="T1" fmla="*/ 1 h 17"/>
                  <a:gd name="T2" fmla="*/ 29 w 37"/>
                  <a:gd name="T3" fmla="*/ 2 h 17"/>
                  <a:gd name="T4" fmla="*/ 37 w 37"/>
                  <a:gd name="T5" fmla="*/ 10 h 17"/>
                  <a:gd name="T6" fmla="*/ 28 w 37"/>
                  <a:gd name="T7" fmla="*/ 17 h 17"/>
                  <a:gd name="T8" fmla="*/ 9 w 37"/>
                  <a:gd name="T9" fmla="*/ 16 h 17"/>
                  <a:gd name="T10" fmla="*/ 0 w 37"/>
                  <a:gd name="T11" fmla="*/ 8 h 17"/>
                  <a:gd name="T12" fmla="*/ 10 w 37"/>
                  <a:gd name="T13" fmla="*/ 1 h 17"/>
                  <a:gd name="T14" fmla="*/ 18 w 37"/>
                  <a:gd name="T15" fmla="*/ 1 h 17"/>
                  <a:gd name="T16" fmla="*/ 18 w 37"/>
                  <a:gd name="T17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17">
                    <a:moveTo>
                      <a:pt x="18" y="1"/>
                    </a:moveTo>
                    <a:cubicBezTo>
                      <a:pt x="21" y="1"/>
                      <a:pt x="25" y="1"/>
                      <a:pt x="29" y="2"/>
                    </a:cubicBezTo>
                    <a:cubicBezTo>
                      <a:pt x="34" y="2"/>
                      <a:pt x="37" y="4"/>
                      <a:pt x="37" y="10"/>
                    </a:cubicBezTo>
                    <a:cubicBezTo>
                      <a:pt x="36" y="15"/>
                      <a:pt x="33" y="17"/>
                      <a:pt x="28" y="17"/>
                    </a:cubicBezTo>
                    <a:cubicBezTo>
                      <a:pt x="22" y="16"/>
                      <a:pt x="16" y="16"/>
                      <a:pt x="9" y="16"/>
                    </a:cubicBezTo>
                    <a:cubicBezTo>
                      <a:pt x="4" y="15"/>
                      <a:pt x="0" y="13"/>
                      <a:pt x="0" y="8"/>
                    </a:cubicBezTo>
                    <a:cubicBezTo>
                      <a:pt x="1" y="2"/>
                      <a:pt x="5" y="0"/>
                      <a:pt x="10" y="1"/>
                    </a:cubicBezTo>
                    <a:cubicBezTo>
                      <a:pt x="13" y="1"/>
                      <a:pt x="15" y="1"/>
                      <a:pt x="18" y="1"/>
                    </a:cubicBezTo>
                    <a:cubicBezTo>
                      <a:pt x="18" y="1"/>
                      <a:pt x="18" y="1"/>
                      <a:pt x="18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Freeform 280"/>
              <p:cNvSpPr>
                <a:spLocks/>
              </p:cNvSpPr>
              <p:nvPr/>
            </p:nvSpPr>
            <p:spPr bwMode="auto">
              <a:xfrm>
                <a:off x="7572375" y="2368550"/>
                <a:ext cx="77787" cy="42863"/>
              </a:xfrm>
              <a:custGeom>
                <a:avLst/>
                <a:gdLst>
                  <a:gd name="T0" fmla="*/ 9 w 36"/>
                  <a:gd name="T1" fmla="*/ 20 h 20"/>
                  <a:gd name="T2" fmla="*/ 0 w 36"/>
                  <a:gd name="T3" fmla="*/ 12 h 20"/>
                  <a:gd name="T4" fmla="*/ 7 w 36"/>
                  <a:gd name="T5" fmla="*/ 4 h 20"/>
                  <a:gd name="T6" fmla="*/ 25 w 36"/>
                  <a:gd name="T7" fmla="*/ 1 h 20"/>
                  <a:gd name="T8" fmla="*/ 36 w 36"/>
                  <a:gd name="T9" fmla="*/ 8 h 20"/>
                  <a:gd name="T10" fmla="*/ 27 w 36"/>
                  <a:gd name="T11" fmla="*/ 16 h 20"/>
                  <a:gd name="T12" fmla="*/ 9 w 36"/>
                  <a:gd name="T1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20">
                    <a:moveTo>
                      <a:pt x="9" y="20"/>
                    </a:moveTo>
                    <a:cubicBezTo>
                      <a:pt x="3" y="20"/>
                      <a:pt x="0" y="17"/>
                      <a:pt x="0" y="12"/>
                    </a:cubicBezTo>
                    <a:cubicBezTo>
                      <a:pt x="0" y="8"/>
                      <a:pt x="2" y="5"/>
                      <a:pt x="7" y="4"/>
                    </a:cubicBezTo>
                    <a:cubicBezTo>
                      <a:pt x="13" y="4"/>
                      <a:pt x="19" y="2"/>
                      <a:pt x="25" y="1"/>
                    </a:cubicBezTo>
                    <a:cubicBezTo>
                      <a:pt x="31" y="0"/>
                      <a:pt x="36" y="3"/>
                      <a:pt x="36" y="8"/>
                    </a:cubicBezTo>
                    <a:cubicBezTo>
                      <a:pt x="36" y="13"/>
                      <a:pt x="33" y="16"/>
                      <a:pt x="27" y="16"/>
                    </a:cubicBezTo>
                    <a:cubicBezTo>
                      <a:pt x="21" y="17"/>
                      <a:pt x="15" y="19"/>
                      <a:pt x="9" y="2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" name="Freeform 281"/>
              <p:cNvSpPr>
                <a:spLocks/>
              </p:cNvSpPr>
              <p:nvPr/>
            </p:nvSpPr>
            <p:spPr bwMode="auto">
              <a:xfrm>
                <a:off x="7046913" y="1757363"/>
                <a:ext cx="77787" cy="46038"/>
              </a:xfrm>
              <a:custGeom>
                <a:avLst/>
                <a:gdLst>
                  <a:gd name="T0" fmla="*/ 8 w 36"/>
                  <a:gd name="T1" fmla="*/ 0 h 21"/>
                  <a:gd name="T2" fmla="*/ 32 w 36"/>
                  <a:gd name="T3" fmla="*/ 8 h 21"/>
                  <a:gd name="T4" fmla="*/ 36 w 36"/>
                  <a:gd name="T5" fmla="*/ 16 h 21"/>
                  <a:gd name="T6" fmla="*/ 28 w 36"/>
                  <a:gd name="T7" fmla="*/ 21 h 21"/>
                  <a:gd name="T8" fmla="*/ 5 w 36"/>
                  <a:gd name="T9" fmla="*/ 15 h 21"/>
                  <a:gd name="T10" fmla="*/ 1 w 36"/>
                  <a:gd name="T11" fmla="*/ 6 h 21"/>
                  <a:gd name="T12" fmla="*/ 8 w 36"/>
                  <a:gd name="T1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21">
                    <a:moveTo>
                      <a:pt x="8" y="0"/>
                    </a:moveTo>
                    <a:cubicBezTo>
                      <a:pt x="17" y="3"/>
                      <a:pt x="25" y="5"/>
                      <a:pt x="32" y="8"/>
                    </a:cubicBezTo>
                    <a:cubicBezTo>
                      <a:pt x="34" y="9"/>
                      <a:pt x="36" y="14"/>
                      <a:pt x="36" y="16"/>
                    </a:cubicBezTo>
                    <a:cubicBezTo>
                      <a:pt x="35" y="18"/>
                      <a:pt x="30" y="21"/>
                      <a:pt x="28" y="21"/>
                    </a:cubicBezTo>
                    <a:cubicBezTo>
                      <a:pt x="20" y="20"/>
                      <a:pt x="12" y="17"/>
                      <a:pt x="5" y="15"/>
                    </a:cubicBezTo>
                    <a:cubicBezTo>
                      <a:pt x="0" y="14"/>
                      <a:pt x="0" y="10"/>
                      <a:pt x="1" y="6"/>
                    </a:cubicBezTo>
                    <a:cubicBezTo>
                      <a:pt x="3" y="4"/>
                      <a:pt x="6" y="2"/>
                      <a:pt x="8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Freeform 285"/>
              <p:cNvSpPr>
                <a:spLocks/>
              </p:cNvSpPr>
              <p:nvPr/>
            </p:nvSpPr>
            <p:spPr bwMode="auto">
              <a:xfrm>
                <a:off x="7334250" y="2049463"/>
                <a:ext cx="77787" cy="58738"/>
              </a:xfrm>
              <a:custGeom>
                <a:avLst/>
                <a:gdLst>
                  <a:gd name="T0" fmla="*/ 36 w 36"/>
                  <a:gd name="T1" fmla="*/ 11 h 27"/>
                  <a:gd name="T2" fmla="*/ 30 w 36"/>
                  <a:gd name="T3" fmla="*/ 17 h 27"/>
                  <a:gd name="T4" fmla="*/ 14 w 36"/>
                  <a:gd name="T5" fmla="*/ 25 h 27"/>
                  <a:gd name="T6" fmla="*/ 2 w 36"/>
                  <a:gd name="T7" fmla="*/ 21 h 27"/>
                  <a:gd name="T8" fmla="*/ 9 w 36"/>
                  <a:gd name="T9" fmla="*/ 10 h 27"/>
                  <a:gd name="T10" fmla="*/ 23 w 36"/>
                  <a:gd name="T11" fmla="*/ 4 h 27"/>
                  <a:gd name="T12" fmla="*/ 36 w 36"/>
                  <a:gd name="T13" fmla="*/ 1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27">
                    <a:moveTo>
                      <a:pt x="36" y="11"/>
                    </a:moveTo>
                    <a:cubicBezTo>
                      <a:pt x="35" y="12"/>
                      <a:pt x="33" y="15"/>
                      <a:pt x="30" y="17"/>
                    </a:cubicBezTo>
                    <a:cubicBezTo>
                      <a:pt x="25" y="20"/>
                      <a:pt x="20" y="22"/>
                      <a:pt x="14" y="25"/>
                    </a:cubicBezTo>
                    <a:cubicBezTo>
                      <a:pt x="8" y="27"/>
                      <a:pt x="4" y="25"/>
                      <a:pt x="2" y="21"/>
                    </a:cubicBezTo>
                    <a:cubicBezTo>
                      <a:pt x="0" y="17"/>
                      <a:pt x="3" y="13"/>
                      <a:pt x="9" y="10"/>
                    </a:cubicBezTo>
                    <a:cubicBezTo>
                      <a:pt x="14" y="8"/>
                      <a:pt x="18" y="6"/>
                      <a:pt x="23" y="4"/>
                    </a:cubicBezTo>
                    <a:cubicBezTo>
                      <a:pt x="29" y="0"/>
                      <a:pt x="36" y="3"/>
                      <a:pt x="36" y="1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Freeform 287"/>
              <p:cNvSpPr>
                <a:spLocks/>
              </p:cNvSpPr>
              <p:nvPr/>
            </p:nvSpPr>
            <p:spPr bwMode="auto">
              <a:xfrm>
                <a:off x="6577013" y="1593850"/>
                <a:ext cx="77787" cy="53975"/>
              </a:xfrm>
              <a:custGeom>
                <a:avLst/>
                <a:gdLst>
                  <a:gd name="T0" fmla="*/ 36 w 36"/>
                  <a:gd name="T1" fmla="*/ 10 h 25"/>
                  <a:gd name="T2" fmla="*/ 31 w 36"/>
                  <a:gd name="T3" fmla="*/ 16 h 25"/>
                  <a:gd name="T4" fmla="*/ 13 w 36"/>
                  <a:gd name="T5" fmla="*/ 23 h 25"/>
                  <a:gd name="T6" fmla="*/ 2 w 36"/>
                  <a:gd name="T7" fmla="*/ 20 h 25"/>
                  <a:gd name="T8" fmla="*/ 7 w 36"/>
                  <a:gd name="T9" fmla="*/ 9 h 25"/>
                  <a:gd name="T10" fmla="*/ 25 w 36"/>
                  <a:gd name="T11" fmla="*/ 2 h 25"/>
                  <a:gd name="T12" fmla="*/ 36 w 36"/>
                  <a:gd name="T13" fmla="*/ 1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25">
                    <a:moveTo>
                      <a:pt x="36" y="10"/>
                    </a:moveTo>
                    <a:cubicBezTo>
                      <a:pt x="35" y="12"/>
                      <a:pt x="33" y="14"/>
                      <a:pt x="31" y="16"/>
                    </a:cubicBezTo>
                    <a:cubicBezTo>
                      <a:pt x="25" y="19"/>
                      <a:pt x="19" y="21"/>
                      <a:pt x="13" y="23"/>
                    </a:cubicBezTo>
                    <a:cubicBezTo>
                      <a:pt x="9" y="25"/>
                      <a:pt x="5" y="25"/>
                      <a:pt x="2" y="20"/>
                    </a:cubicBezTo>
                    <a:cubicBezTo>
                      <a:pt x="0" y="16"/>
                      <a:pt x="2" y="11"/>
                      <a:pt x="7" y="9"/>
                    </a:cubicBezTo>
                    <a:cubicBezTo>
                      <a:pt x="13" y="6"/>
                      <a:pt x="19" y="4"/>
                      <a:pt x="25" y="2"/>
                    </a:cubicBezTo>
                    <a:cubicBezTo>
                      <a:pt x="31" y="0"/>
                      <a:pt x="36" y="3"/>
                      <a:pt x="36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Freeform 288"/>
              <p:cNvSpPr>
                <a:spLocks/>
              </p:cNvSpPr>
              <p:nvPr/>
            </p:nvSpPr>
            <p:spPr bwMode="auto">
              <a:xfrm>
                <a:off x="6946900" y="2297113"/>
                <a:ext cx="44450" cy="74613"/>
              </a:xfrm>
              <a:custGeom>
                <a:avLst/>
                <a:gdLst>
                  <a:gd name="T0" fmla="*/ 21 w 21"/>
                  <a:gd name="T1" fmla="*/ 29 h 35"/>
                  <a:gd name="T2" fmla="*/ 15 w 21"/>
                  <a:gd name="T3" fmla="*/ 34 h 35"/>
                  <a:gd name="T4" fmla="*/ 7 w 21"/>
                  <a:gd name="T5" fmla="*/ 31 h 35"/>
                  <a:gd name="T6" fmla="*/ 0 w 21"/>
                  <a:gd name="T7" fmla="*/ 8 h 35"/>
                  <a:gd name="T8" fmla="*/ 5 w 21"/>
                  <a:gd name="T9" fmla="*/ 0 h 35"/>
                  <a:gd name="T10" fmla="*/ 13 w 21"/>
                  <a:gd name="T11" fmla="*/ 3 h 35"/>
                  <a:gd name="T12" fmla="*/ 21 w 21"/>
                  <a:gd name="T13" fmla="*/ 29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35">
                    <a:moveTo>
                      <a:pt x="21" y="29"/>
                    </a:moveTo>
                    <a:cubicBezTo>
                      <a:pt x="19" y="31"/>
                      <a:pt x="17" y="34"/>
                      <a:pt x="15" y="34"/>
                    </a:cubicBezTo>
                    <a:cubicBezTo>
                      <a:pt x="12" y="35"/>
                      <a:pt x="8" y="33"/>
                      <a:pt x="7" y="31"/>
                    </a:cubicBezTo>
                    <a:cubicBezTo>
                      <a:pt x="4" y="23"/>
                      <a:pt x="2" y="16"/>
                      <a:pt x="0" y="8"/>
                    </a:cubicBezTo>
                    <a:cubicBezTo>
                      <a:pt x="0" y="5"/>
                      <a:pt x="3" y="1"/>
                      <a:pt x="5" y="0"/>
                    </a:cubicBezTo>
                    <a:cubicBezTo>
                      <a:pt x="7" y="0"/>
                      <a:pt x="13" y="1"/>
                      <a:pt x="13" y="3"/>
                    </a:cubicBezTo>
                    <a:cubicBezTo>
                      <a:pt x="17" y="11"/>
                      <a:pt x="19" y="19"/>
                      <a:pt x="21" y="2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Freeform 292"/>
              <p:cNvSpPr>
                <a:spLocks/>
              </p:cNvSpPr>
              <p:nvPr/>
            </p:nvSpPr>
            <p:spPr bwMode="auto">
              <a:xfrm>
                <a:off x="7007225" y="2809875"/>
                <a:ext cx="52387" cy="71438"/>
              </a:xfrm>
              <a:custGeom>
                <a:avLst/>
                <a:gdLst>
                  <a:gd name="T0" fmla="*/ 25 w 25"/>
                  <a:gd name="T1" fmla="*/ 6 h 33"/>
                  <a:gd name="T2" fmla="*/ 23 w 25"/>
                  <a:gd name="T3" fmla="*/ 12 h 33"/>
                  <a:gd name="T4" fmla="*/ 14 w 25"/>
                  <a:gd name="T5" fmla="*/ 27 h 33"/>
                  <a:gd name="T6" fmla="*/ 5 w 25"/>
                  <a:gd name="T7" fmla="*/ 32 h 33"/>
                  <a:gd name="T8" fmla="*/ 0 w 25"/>
                  <a:gd name="T9" fmla="*/ 24 h 33"/>
                  <a:gd name="T10" fmla="*/ 12 w 25"/>
                  <a:gd name="T11" fmla="*/ 2 h 33"/>
                  <a:gd name="T12" fmla="*/ 21 w 25"/>
                  <a:gd name="T13" fmla="*/ 1 h 33"/>
                  <a:gd name="T14" fmla="*/ 25 w 25"/>
                  <a:gd name="T15" fmla="*/ 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33">
                    <a:moveTo>
                      <a:pt x="25" y="6"/>
                    </a:moveTo>
                    <a:cubicBezTo>
                      <a:pt x="24" y="9"/>
                      <a:pt x="24" y="11"/>
                      <a:pt x="23" y="12"/>
                    </a:cubicBezTo>
                    <a:cubicBezTo>
                      <a:pt x="18" y="16"/>
                      <a:pt x="16" y="22"/>
                      <a:pt x="14" y="27"/>
                    </a:cubicBezTo>
                    <a:cubicBezTo>
                      <a:pt x="12" y="30"/>
                      <a:pt x="8" y="33"/>
                      <a:pt x="5" y="32"/>
                    </a:cubicBezTo>
                    <a:cubicBezTo>
                      <a:pt x="3" y="32"/>
                      <a:pt x="0" y="27"/>
                      <a:pt x="0" y="24"/>
                    </a:cubicBezTo>
                    <a:cubicBezTo>
                      <a:pt x="1" y="15"/>
                      <a:pt x="4" y="7"/>
                      <a:pt x="12" y="2"/>
                    </a:cubicBezTo>
                    <a:cubicBezTo>
                      <a:pt x="14" y="0"/>
                      <a:pt x="18" y="0"/>
                      <a:pt x="21" y="1"/>
                    </a:cubicBezTo>
                    <a:cubicBezTo>
                      <a:pt x="23" y="2"/>
                      <a:pt x="24" y="5"/>
                      <a:pt x="25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294"/>
              <p:cNvSpPr>
                <a:spLocks/>
              </p:cNvSpPr>
              <p:nvPr/>
            </p:nvSpPr>
            <p:spPr bwMode="auto">
              <a:xfrm>
                <a:off x="6323013" y="1957388"/>
                <a:ext cx="52387" cy="79375"/>
              </a:xfrm>
              <a:custGeom>
                <a:avLst/>
                <a:gdLst>
                  <a:gd name="T0" fmla="*/ 0 w 24"/>
                  <a:gd name="T1" fmla="*/ 8 h 37"/>
                  <a:gd name="T2" fmla="*/ 7 w 24"/>
                  <a:gd name="T3" fmla="*/ 1 h 37"/>
                  <a:gd name="T4" fmla="*/ 16 w 24"/>
                  <a:gd name="T5" fmla="*/ 6 h 37"/>
                  <a:gd name="T6" fmla="*/ 22 w 24"/>
                  <a:gd name="T7" fmla="*/ 24 h 37"/>
                  <a:gd name="T8" fmla="*/ 19 w 24"/>
                  <a:gd name="T9" fmla="*/ 35 h 37"/>
                  <a:gd name="T10" fmla="*/ 8 w 24"/>
                  <a:gd name="T11" fmla="*/ 31 h 37"/>
                  <a:gd name="T12" fmla="*/ 0 w 24"/>
                  <a:gd name="T13" fmla="*/ 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37">
                    <a:moveTo>
                      <a:pt x="0" y="8"/>
                    </a:moveTo>
                    <a:cubicBezTo>
                      <a:pt x="2" y="5"/>
                      <a:pt x="4" y="2"/>
                      <a:pt x="7" y="1"/>
                    </a:cubicBezTo>
                    <a:cubicBezTo>
                      <a:pt x="11" y="0"/>
                      <a:pt x="14" y="2"/>
                      <a:pt x="16" y="6"/>
                    </a:cubicBezTo>
                    <a:cubicBezTo>
                      <a:pt x="18" y="12"/>
                      <a:pt x="20" y="18"/>
                      <a:pt x="22" y="24"/>
                    </a:cubicBezTo>
                    <a:cubicBezTo>
                      <a:pt x="23" y="28"/>
                      <a:pt x="24" y="32"/>
                      <a:pt x="19" y="35"/>
                    </a:cubicBezTo>
                    <a:cubicBezTo>
                      <a:pt x="14" y="37"/>
                      <a:pt x="10" y="35"/>
                      <a:pt x="8" y="31"/>
                    </a:cubicBezTo>
                    <a:cubicBezTo>
                      <a:pt x="5" y="24"/>
                      <a:pt x="3" y="16"/>
                      <a:pt x="0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295"/>
              <p:cNvSpPr>
                <a:spLocks/>
              </p:cNvSpPr>
              <p:nvPr/>
            </p:nvSpPr>
            <p:spPr bwMode="auto">
              <a:xfrm>
                <a:off x="7221538" y="1873250"/>
                <a:ext cx="47625" cy="77788"/>
              </a:xfrm>
              <a:custGeom>
                <a:avLst/>
                <a:gdLst>
                  <a:gd name="T0" fmla="*/ 11 w 22"/>
                  <a:gd name="T1" fmla="*/ 36 h 36"/>
                  <a:gd name="T2" fmla="*/ 6 w 22"/>
                  <a:gd name="T3" fmla="*/ 31 h 36"/>
                  <a:gd name="T4" fmla="*/ 1 w 22"/>
                  <a:gd name="T5" fmla="*/ 12 h 36"/>
                  <a:gd name="T6" fmla="*/ 5 w 22"/>
                  <a:gd name="T7" fmla="*/ 2 h 36"/>
                  <a:gd name="T8" fmla="*/ 14 w 22"/>
                  <a:gd name="T9" fmla="*/ 6 h 36"/>
                  <a:gd name="T10" fmla="*/ 21 w 22"/>
                  <a:gd name="T11" fmla="*/ 28 h 36"/>
                  <a:gd name="T12" fmla="*/ 11 w 22"/>
                  <a:gd name="T13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36">
                    <a:moveTo>
                      <a:pt x="11" y="36"/>
                    </a:moveTo>
                    <a:cubicBezTo>
                      <a:pt x="10" y="35"/>
                      <a:pt x="7" y="33"/>
                      <a:pt x="6" y="31"/>
                    </a:cubicBezTo>
                    <a:cubicBezTo>
                      <a:pt x="4" y="24"/>
                      <a:pt x="2" y="18"/>
                      <a:pt x="1" y="12"/>
                    </a:cubicBezTo>
                    <a:cubicBezTo>
                      <a:pt x="0" y="7"/>
                      <a:pt x="0" y="4"/>
                      <a:pt x="5" y="2"/>
                    </a:cubicBezTo>
                    <a:cubicBezTo>
                      <a:pt x="9" y="0"/>
                      <a:pt x="13" y="1"/>
                      <a:pt x="14" y="6"/>
                    </a:cubicBezTo>
                    <a:cubicBezTo>
                      <a:pt x="17" y="13"/>
                      <a:pt x="19" y="21"/>
                      <a:pt x="21" y="28"/>
                    </a:cubicBezTo>
                    <a:cubicBezTo>
                      <a:pt x="22" y="33"/>
                      <a:pt x="18" y="36"/>
                      <a:pt x="11" y="3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298"/>
              <p:cNvSpPr>
                <a:spLocks/>
              </p:cNvSpPr>
              <p:nvPr/>
            </p:nvSpPr>
            <p:spPr bwMode="auto">
              <a:xfrm>
                <a:off x="6721475" y="1749425"/>
                <a:ext cx="80962" cy="36513"/>
              </a:xfrm>
              <a:custGeom>
                <a:avLst/>
                <a:gdLst>
                  <a:gd name="T0" fmla="*/ 20 w 37"/>
                  <a:gd name="T1" fmla="*/ 0 h 17"/>
                  <a:gd name="T2" fmla="*/ 30 w 37"/>
                  <a:gd name="T3" fmla="*/ 1 h 17"/>
                  <a:gd name="T4" fmla="*/ 36 w 37"/>
                  <a:gd name="T5" fmla="*/ 8 h 17"/>
                  <a:gd name="T6" fmla="*/ 30 w 37"/>
                  <a:gd name="T7" fmla="*/ 15 h 17"/>
                  <a:gd name="T8" fmla="*/ 8 w 37"/>
                  <a:gd name="T9" fmla="*/ 17 h 17"/>
                  <a:gd name="T10" fmla="*/ 0 w 37"/>
                  <a:gd name="T11" fmla="*/ 10 h 17"/>
                  <a:gd name="T12" fmla="*/ 7 w 37"/>
                  <a:gd name="T13" fmla="*/ 2 h 17"/>
                  <a:gd name="T14" fmla="*/ 20 w 37"/>
                  <a:gd name="T15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17">
                    <a:moveTo>
                      <a:pt x="20" y="0"/>
                    </a:moveTo>
                    <a:cubicBezTo>
                      <a:pt x="25" y="0"/>
                      <a:pt x="28" y="0"/>
                      <a:pt x="30" y="1"/>
                    </a:cubicBezTo>
                    <a:cubicBezTo>
                      <a:pt x="34" y="1"/>
                      <a:pt x="37" y="4"/>
                      <a:pt x="36" y="8"/>
                    </a:cubicBezTo>
                    <a:cubicBezTo>
                      <a:pt x="35" y="11"/>
                      <a:pt x="32" y="15"/>
                      <a:pt x="30" y="15"/>
                    </a:cubicBezTo>
                    <a:cubicBezTo>
                      <a:pt x="23" y="16"/>
                      <a:pt x="15" y="16"/>
                      <a:pt x="8" y="17"/>
                    </a:cubicBezTo>
                    <a:cubicBezTo>
                      <a:pt x="4" y="17"/>
                      <a:pt x="1" y="14"/>
                      <a:pt x="0" y="10"/>
                    </a:cubicBezTo>
                    <a:cubicBezTo>
                      <a:pt x="0" y="5"/>
                      <a:pt x="3" y="2"/>
                      <a:pt x="7" y="2"/>
                    </a:cubicBezTo>
                    <a:cubicBezTo>
                      <a:pt x="12" y="1"/>
                      <a:pt x="17" y="1"/>
                      <a:pt x="2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300"/>
              <p:cNvSpPr>
                <a:spLocks/>
              </p:cNvSpPr>
              <p:nvPr/>
            </p:nvSpPr>
            <p:spPr bwMode="auto">
              <a:xfrm>
                <a:off x="7086600" y="2792413"/>
                <a:ext cx="79375" cy="34925"/>
              </a:xfrm>
              <a:custGeom>
                <a:avLst/>
                <a:gdLst>
                  <a:gd name="T0" fmla="*/ 27 w 37"/>
                  <a:gd name="T1" fmla="*/ 15 h 16"/>
                  <a:gd name="T2" fmla="*/ 9 w 37"/>
                  <a:gd name="T3" fmla="*/ 15 h 16"/>
                  <a:gd name="T4" fmla="*/ 0 w 37"/>
                  <a:gd name="T5" fmla="*/ 8 h 16"/>
                  <a:gd name="T6" fmla="*/ 8 w 37"/>
                  <a:gd name="T7" fmla="*/ 0 h 16"/>
                  <a:gd name="T8" fmla="*/ 31 w 37"/>
                  <a:gd name="T9" fmla="*/ 1 h 16"/>
                  <a:gd name="T10" fmla="*/ 36 w 37"/>
                  <a:gd name="T11" fmla="*/ 10 h 16"/>
                  <a:gd name="T12" fmla="*/ 27 w 37"/>
                  <a:gd name="T13" fmla="*/ 1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" h="16">
                    <a:moveTo>
                      <a:pt x="27" y="15"/>
                    </a:moveTo>
                    <a:cubicBezTo>
                      <a:pt x="21" y="15"/>
                      <a:pt x="15" y="15"/>
                      <a:pt x="9" y="15"/>
                    </a:cubicBezTo>
                    <a:cubicBezTo>
                      <a:pt x="4" y="15"/>
                      <a:pt x="0" y="12"/>
                      <a:pt x="0" y="8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16" y="0"/>
                      <a:pt x="24" y="1"/>
                      <a:pt x="31" y="1"/>
                    </a:cubicBezTo>
                    <a:cubicBezTo>
                      <a:pt x="36" y="2"/>
                      <a:pt x="37" y="6"/>
                      <a:pt x="36" y="10"/>
                    </a:cubicBezTo>
                    <a:cubicBezTo>
                      <a:pt x="35" y="15"/>
                      <a:pt x="32" y="16"/>
                      <a:pt x="27" y="1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310"/>
              <p:cNvSpPr>
                <a:spLocks/>
              </p:cNvSpPr>
              <p:nvPr/>
            </p:nvSpPr>
            <p:spPr bwMode="auto">
              <a:xfrm>
                <a:off x="7010400" y="2908300"/>
                <a:ext cx="47625" cy="66675"/>
              </a:xfrm>
              <a:custGeom>
                <a:avLst/>
                <a:gdLst>
                  <a:gd name="T0" fmla="*/ 22 w 22"/>
                  <a:gd name="T1" fmla="*/ 25 h 31"/>
                  <a:gd name="T2" fmla="*/ 15 w 22"/>
                  <a:gd name="T3" fmla="*/ 30 h 31"/>
                  <a:gd name="T4" fmla="*/ 7 w 22"/>
                  <a:gd name="T5" fmla="*/ 28 h 31"/>
                  <a:gd name="T6" fmla="*/ 0 w 22"/>
                  <a:gd name="T7" fmla="*/ 9 h 31"/>
                  <a:gd name="T8" fmla="*/ 6 w 22"/>
                  <a:gd name="T9" fmla="*/ 1 h 31"/>
                  <a:gd name="T10" fmla="*/ 13 w 22"/>
                  <a:gd name="T11" fmla="*/ 4 h 31"/>
                  <a:gd name="T12" fmla="*/ 22 w 22"/>
                  <a:gd name="T13" fmla="*/ 2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31">
                    <a:moveTo>
                      <a:pt x="22" y="25"/>
                    </a:moveTo>
                    <a:cubicBezTo>
                      <a:pt x="20" y="27"/>
                      <a:pt x="18" y="30"/>
                      <a:pt x="15" y="30"/>
                    </a:cubicBezTo>
                    <a:cubicBezTo>
                      <a:pt x="13" y="31"/>
                      <a:pt x="8" y="30"/>
                      <a:pt x="7" y="28"/>
                    </a:cubicBezTo>
                    <a:cubicBezTo>
                      <a:pt x="4" y="22"/>
                      <a:pt x="2" y="15"/>
                      <a:pt x="0" y="9"/>
                    </a:cubicBezTo>
                    <a:cubicBezTo>
                      <a:pt x="0" y="7"/>
                      <a:pt x="3" y="3"/>
                      <a:pt x="6" y="1"/>
                    </a:cubicBezTo>
                    <a:cubicBezTo>
                      <a:pt x="7" y="0"/>
                      <a:pt x="12" y="2"/>
                      <a:pt x="13" y="4"/>
                    </a:cubicBezTo>
                    <a:cubicBezTo>
                      <a:pt x="17" y="10"/>
                      <a:pt x="19" y="17"/>
                      <a:pt x="22" y="2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8" name="组合 47"/>
            <p:cNvGrpSpPr/>
            <p:nvPr/>
          </p:nvGrpSpPr>
          <p:grpSpPr>
            <a:xfrm>
              <a:off x="7951788" y="1538288"/>
              <a:ext cx="1574800" cy="1574800"/>
              <a:chOff x="7951788" y="1538288"/>
              <a:chExt cx="1574800" cy="1574800"/>
            </a:xfrm>
            <a:grpFill/>
          </p:grpSpPr>
          <p:sp>
            <p:nvSpPr>
              <p:cNvPr id="49" name="Freeform 169"/>
              <p:cNvSpPr>
                <a:spLocks/>
              </p:cNvSpPr>
              <p:nvPr/>
            </p:nvSpPr>
            <p:spPr bwMode="auto">
              <a:xfrm>
                <a:off x="8169275" y="3111500"/>
                <a:ext cx="36512" cy="1588"/>
              </a:xfrm>
              <a:custGeom>
                <a:avLst/>
                <a:gdLst>
                  <a:gd name="T0" fmla="*/ 17 w 17"/>
                  <a:gd name="T1" fmla="*/ 1 h 1"/>
                  <a:gd name="T2" fmla="*/ 17 w 17"/>
                  <a:gd name="T3" fmla="*/ 0 h 1"/>
                  <a:gd name="T4" fmla="*/ 0 w 17"/>
                  <a:gd name="T5" fmla="*/ 0 h 1"/>
                  <a:gd name="T6" fmla="*/ 0 w 17"/>
                  <a:gd name="T7" fmla="*/ 1 h 1"/>
                  <a:gd name="T8" fmla="*/ 17 w 17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">
                    <a:moveTo>
                      <a:pt x="17" y="1"/>
                    </a:moveTo>
                    <a:cubicBezTo>
                      <a:pt x="17" y="1"/>
                      <a:pt x="17" y="1"/>
                      <a:pt x="17" y="0"/>
                    </a:cubicBezTo>
                    <a:cubicBezTo>
                      <a:pt x="11" y="0"/>
                      <a:pt x="6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6" y="1"/>
                      <a:pt x="11" y="1"/>
                      <a:pt x="17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193"/>
              <p:cNvSpPr>
                <a:spLocks/>
              </p:cNvSpPr>
              <p:nvPr/>
            </p:nvSpPr>
            <p:spPr bwMode="auto">
              <a:xfrm>
                <a:off x="8561388" y="1598613"/>
                <a:ext cx="36512" cy="79375"/>
              </a:xfrm>
              <a:custGeom>
                <a:avLst/>
                <a:gdLst>
                  <a:gd name="T0" fmla="*/ 16 w 17"/>
                  <a:gd name="T1" fmla="*/ 19 h 37"/>
                  <a:gd name="T2" fmla="*/ 16 w 17"/>
                  <a:gd name="T3" fmla="*/ 29 h 37"/>
                  <a:gd name="T4" fmla="*/ 9 w 17"/>
                  <a:gd name="T5" fmla="*/ 36 h 37"/>
                  <a:gd name="T6" fmla="*/ 1 w 17"/>
                  <a:gd name="T7" fmla="*/ 30 h 37"/>
                  <a:gd name="T8" fmla="*/ 1 w 17"/>
                  <a:gd name="T9" fmla="*/ 6 h 37"/>
                  <a:gd name="T10" fmla="*/ 8 w 17"/>
                  <a:gd name="T11" fmla="*/ 0 h 37"/>
                  <a:gd name="T12" fmla="*/ 16 w 17"/>
                  <a:gd name="T13" fmla="*/ 7 h 37"/>
                  <a:gd name="T14" fmla="*/ 16 w 17"/>
                  <a:gd name="T15" fmla="*/ 19 h 37"/>
                  <a:gd name="T16" fmla="*/ 16 w 17"/>
                  <a:gd name="T17" fmla="*/ 19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37">
                    <a:moveTo>
                      <a:pt x="16" y="19"/>
                    </a:moveTo>
                    <a:cubicBezTo>
                      <a:pt x="16" y="22"/>
                      <a:pt x="17" y="26"/>
                      <a:pt x="16" y="29"/>
                    </a:cubicBezTo>
                    <a:cubicBezTo>
                      <a:pt x="15" y="32"/>
                      <a:pt x="12" y="35"/>
                      <a:pt x="9" y="36"/>
                    </a:cubicBezTo>
                    <a:cubicBezTo>
                      <a:pt x="5" y="37"/>
                      <a:pt x="1" y="34"/>
                      <a:pt x="1" y="30"/>
                    </a:cubicBezTo>
                    <a:cubicBezTo>
                      <a:pt x="0" y="22"/>
                      <a:pt x="0" y="14"/>
                      <a:pt x="1" y="6"/>
                    </a:cubicBezTo>
                    <a:cubicBezTo>
                      <a:pt x="2" y="3"/>
                      <a:pt x="6" y="0"/>
                      <a:pt x="8" y="0"/>
                    </a:cubicBezTo>
                    <a:cubicBezTo>
                      <a:pt x="11" y="0"/>
                      <a:pt x="15" y="4"/>
                      <a:pt x="16" y="7"/>
                    </a:cubicBezTo>
                    <a:cubicBezTo>
                      <a:pt x="17" y="10"/>
                      <a:pt x="16" y="15"/>
                      <a:pt x="16" y="19"/>
                    </a:cubicBezTo>
                    <a:cubicBezTo>
                      <a:pt x="16" y="19"/>
                      <a:pt x="16" y="19"/>
                      <a:pt x="16" y="1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194"/>
              <p:cNvSpPr>
                <a:spLocks/>
              </p:cNvSpPr>
              <p:nvPr/>
            </p:nvSpPr>
            <p:spPr bwMode="auto">
              <a:xfrm>
                <a:off x="8205788" y="2859088"/>
                <a:ext cx="34925" cy="82550"/>
              </a:xfrm>
              <a:custGeom>
                <a:avLst/>
                <a:gdLst>
                  <a:gd name="T0" fmla="*/ 1 w 16"/>
                  <a:gd name="T1" fmla="*/ 19 h 38"/>
                  <a:gd name="T2" fmla="*/ 1 w 16"/>
                  <a:gd name="T3" fmla="*/ 9 h 38"/>
                  <a:gd name="T4" fmla="*/ 8 w 16"/>
                  <a:gd name="T5" fmla="*/ 1 h 38"/>
                  <a:gd name="T6" fmla="*/ 16 w 16"/>
                  <a:gd name="T7" fmla="*/ 8 h 38"/>
                  <a:gd name="T8" fmla="*/ 16 w 16"/>
                  <a:gd name="T9" fmla="*/ 31 h 38"/>
                  <a:gd name="T10" fmla="*/ 9 w 16"/>
                  <a:gd name="T11" fmla="*/ 37 h 38"/>
                  <a:gd name="T12" fmla="*/ 1 w 16"/>
                  <a:gd name="T13" fmla="*/ 30 h 38"/>
                  <a:gd name="T14" fmla="*/ 1 w 16"/>
                  <a:gd name="T15" fmla="*/ 19 h 38"/>
                  <a:gd name="T16" fmla="*/ 1 w 16"/>
                  <a:gd name="T17" fmla="*/ 19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38">
                    <a:moveTo>
                      <a:pt x="1" y="19"/>
                    </a:moveTo>
                    <a:cubicBezTo>
                      <a:pt x="1" y="15"/>
                      <a:pt x="1" y="12"/>
                      <a:pt x="1" y="9"/>
                    </a:cubicBezTo>
                    <a:cubicBezTo>
                      <a:pt x="1" y="4"/>
                      <a:pt x="3" y="1"/>
                      <a:pt x="8" y="1"/>
                    </a:cubicBezTo>
                    <a:cubicBezTo>
                      <a:pt x="13" y="0"/>
                      <a:pt x="15" y="4"/>
                      <a:pt x="16" y="8"/>
                    </a:cubicBezTo>
                    <a:cubicBezTo>
                      <a:pt x="16" y="15"/>
                      <a:pt x="16" y="23"/>
                      <a:pt x="16" y="31"/>
                    </a:cubicBezTo>
                    <a:cubicBezTo>
                      <a:pt x="16" y="35"/>
                      <a:pt x="12" y="38"/>
                      <a:pt x="9" y="37"/>
                    </a:cubicBezTo>
                    <a:cubicBezTo>
                      <a:pt x="6" y="37"/>
                      <a:pt x="2" y="33"/>
                      <a:pt x="1" y="30"/>
                    </a:cubicBezTo>
                    <a:cubicBezTo>
                      <a:pt x="0" y="27"/>
                      <a:pt x="1" y="23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197"/>
              <p:cNvSpPr>
                <a:spLocks/>
              </p:cNvSpPr>
              <p:nvPr/>
            </p:nvSpPr>
            <p:spPr bwMode="auto">
              <a:xfrm>
                <a:off x="9031288" y="2178050"/>
                <a:ext cx="34925" cy="80963"/>
              </a:xfrm>
              <a:custGeom>
                <a:avLst/>
                <a:gdLst>
                  <a:gd name="T0" fmla="*/ 16 w 16"/>
                  <a:gd name="T1" fmla="*/ 19 h 37"/>
                  <a:gd name="T2" fmla="*/ 15 w 16"/>
                  <a:gd name="T3" fmla="*/ 29 h 37"/>
                  <a:gd name="T4" fmla="*/ 8 w 16"/>
                  <a:gd name="T5" fmla="*/ 37 h 37"/>
                  <a:gd name="T6" fmla="*/ 1 w 16"/>
                  <a:gd name="T7" fmla="*/ 30 h 37"/>
                  <a:gd name="T8" fmla="*/ 0 w 16"/>
                  <a:gd name="T9" fmla="*/ 7 h 37"/>
                  <a:gd name="T10" fmla="*/ 8 w 16"/>
                  <a:gd name="T11" fmla="*/ 0 h 37"/>
                  <a:gd name="T12" fmla="*/ 15 w 16"/>
                  <a:gd name="T13" fmla="*/ 8 h 37"/>
                  <a:gd name="T14" fmla="*/ 15 w 16"/>
                  <a:gd name="T15" fmla="*/ 19 h 37"/>
                  <a:gd name="T16" fmla="*/ 16 w 16"/>
                  <a:gd name="T17" fmla="*/ 19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37">
                    <a:moveTo>
                      <a:pt x="16" y="19"/>
                    </a:moveTo>
                    <a:cubicBezTo>
                      <a:pt x="16" y="22"/>
                      <a:pt x="16" y="26"/>
                      <a:pt x="15" y="29"/>
                    </a:cubicBezTo>
                    <a:cubicBezTo>
                      <a:pt x="15" y="33"/>
                      <a:pt x="13" y="36"/>
                      <a:pt x="8" y="37"/>
                    </a:cubicBezTo>
                    <a:cubicBezTo>
                      <a:pt x="4" y="37"/>
                      <a:pt x="1" y="34"/>
                      <a:pt x="1" y="30"/>
                    </a:cubicBezTo>
                    <a:cubicBezTo>
                      <a:pt x="0" y="22"/>
                      <a:pt x="0" y="15"/>
                      <a:pt x="0" y="7"/>
                    </a:cubicBezTo>
                    <a:cubicBezTo>
                      <a:pt x="1" y="3"/>
                      <a:pt x="3" y="0"/>
                      <a:pt x="8" y="0"/>
                    </a:cubicBezTo>
                    <a:cubicBezTo>
                      <a:pt x="13" y="0"/>
                      <a:pt x="15" y="3"/>
                      <a:pt x="15" y="8"/>
                    </a:cubicBezTo>
                    <a:cubicBezTo>
                      <a:pt x="16" y="11"/>
                      <a:pt x="15" y="15"/>
                      <a:pt x="15" y="19"/>
                    </a:cubicBezTo>
                    <a:cubicBezTo>
                      <a:pt x="15" y="19"/>
                      <a:pt x="15" y="19"/>
                      <a:pt x="16" y="1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198"/>
              <p:cNvSpPr>
                <a:spLocks/>
              </p:cNvSpPr>
              <p:nvPr/>
            </p:nvSpPr>
            <p:spPr bwMode="auto">
              <a:xfrm>
                <a:off x="9031288" y="2071688"/>
                <a:ext cx="34925" cy="76200"/>
              </a:xfrm>
              <a:custGeom>
                <a:avLst/>
                <a:gdLst>
                  <a:gd name="T0" fmla="*/ 15 w 16"/>
                  <a:gd name="T1" fmla="*/ 18 h 36"/>
                  <a:gd name="T2" fmla="*/ 15 w 16"/>
                  <a:gd name="T3" fmla="*/ 28 h 36"/>
                  <a:gd name="T4" fmla="*/ 8 w 16"/>
                  <a:gd name="T5" fmla="*/ 36 h 36"/>
                  <a:gd name="T6" fmla="*/ 0 w 16"/>
                  <a:gd name="T7" fmla="*/ 28 h 36"/>
                  <a:gd name="T8" fmla="*/ 0 w 16"/>
                  <a:gd name="T9" fmla="*/ 7 h 36"/>
                  <a:gd name="T10" fmla="*/ 7 w 16"/>
                  <a:gd name="T11" fmla="*/ 0 h 36"/>
                  <a:gd name="T12" fmla="*/ 15 w 16"/>
                  <a:gd name="T13" fmla="*/ 7 h 36"/>
                  <a:gd name="T14" fmla="*/ 15 w 16"/>
                  <a:gd name="T15" fmla="*/ 18 h 36"/>
                  <a:gd name="T16" fmla="*/ 15 w 16"/>
                  <a:gd name="T17" fmla="*/ 18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36">
                    <a:moveTo>
                      <a:pt x="15" y="18"/>
                    </a:moveTo>
                    <a:cubicBezTo>
                      <a:pt x="15" y="21"/>
                      <a:pt x="16" y="25"/>
                      <a:pt x="15" y="28"/>
                    </a:cubicBezTo>
                    <a:cubicBezTo>
                      <a:pt x="15" y="33"/>
                      <a:pt x="12" y="36"/>
                      <a:pt x="8" y="36"/>
                    </a:cubicBezTo>
                    <a:cubicBezTo>
                      <a:pt x="3" y="36"/>
                      <a:pt x="0" y="33"/>
                      <a:pt x="0" y="28"/>
                    </a:cubicBezTo>
                    <a:cubicBezTo>
                      <a:pt x="0" y="21"/>
                      <a:pt x="0" y="14"/>
                      <a:pt x="0" y="7"/>
                    </a:cubicBezTo>
                    <a:cubicBezTo>
                      <a:pt x="0" y="3"/>
                      <a:pt x="2" y="0"/>
                      <a:pt x="7" y="0"/>
                    </a:cubicBezTo>
                    <a:cubicBezTo>
                      <a:pt x="12" y="0"/>
                      <a:pt x="15" y="3"/>
                      <a:pt x="15" y="7"/>
                    </a:cubicBezTo>
                    <a:cubicBezTo>
                      <a:pt x="15" y="11"/>
                      <a:pt x="15" y="14"/>
                      <a:pt x="15" y="18"/>
                    </a:cubicBezTo>
                    <a:cubicBezTo>
                      <a:pt x="15" y="18"/>
                      <a:pt x="15" y="18"/>
                      <a:pt x="15" y="1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200"/>
              <p:cNvSpPr>
                <a:spLocks/>
              </p:cNvSpPr>
              <p:nvPr/>
            </p:nvSpPr>
            <p:spPr bwMode="auto">
              <a:xfrm>
                <a:off x="8923338" y="1550988"/>
                <a:ext cx="82550" cy="34925"/>
              </a:xfrm>
              <a:custGeom>
                <a:avLst/>
                <a:gdLst>
                  <a:gd name="T0" fmla="*/ 21 w 38"/>
                  <a:gd name="T1" fmla="*/ 16 h 16"/>
                  <a:gd name="T2" fmla="*/ 7 w 38"/>
                  <a:gd name="T3" fmla="*/ 15 h 16"/>
                  <a:gd name="T4" fmla="*/ 1 w 38"/>
                  <a:gd name="T5" fmla="*/ 7 h 16"/>
                  <a:gd name="T6" fmla="*/ 8 w 38"/>
                  <a:gd name="T7" fmla="*/ 0 h 16"/>
                  <a:gd name="T8" fmla="*/ 29 w 38"/>
                  <a:gd name="T9" fmla="*/ 1 h 16"/>
                  <a:gd name="T10" fmla="*/ 37 w 38"/>
                  <a:gd name="T11" fmla="*/ 10 h 16"/>
                  <a:gd name="T12" fmla="*/ 28 w 38"/>
                  <a:gd name="T13" fmla="*/ 16 h 16"/>
                  <a:gd name="T14" fmla="*/ 21 w 38"/>
                  <a:gd name="T15" fmla="*/ 16 h 16"/>
                  <a:gd name="T16" fmla="*/ 21 w 38"/>
                  <a:gd name="T1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16">
                    <a:moveTo>
                      <a:pt x="21" y="16"/>
                    </a:moveTo>
                    <a:cubicBezTo>
                      <a:pt x="16" y="16"/>
                      <a:pt x="12" y="15"/>
                      <a:pt x="7" y="15"/>
                    </a:cubicBezTo>
                    <a:cubicBezTo>
                      <a:pt x="3" y="14"/>
                      <a:pt x="0" y="11"/>
                      <a:pt x="1" y="7"/>
                    </a:cubicBezTo>
                    <a:cubicBezTo>
                      <a:pt x="2" y="4"/>
                      <a:pt x="6" y="1"/>
                      <a:pt x="8" y="0"/>
                    </a:cubicBezTo>
                    <a:cubicBezTo>
                      <a:pt x="15" y="0"/>
                      <a:pt x="22" y="0"/>
                      <a:pt x="29" y="1"/>
                    </a:cubicBezTo>
                    <a:cubicBezTo>
                      <a:pt x="34" y="1"/>
                      <a:pt x="38" y="4"/>
                      <a:pt x="37" y="10"/>
                    </a:cubicBezTo>
                    <a:cubicBezTo>
                      <a:pt x="36" y="15"/>
                      <a:pt x="32" y="16"/>
                      <a:pt x="28" y="16"/>
                    </a:cubicBezTo>
                    <a:cubicBezTo>
                      <a:pt x="25" y="16"/>
                      <a:pt x="23" y="16"/>
                      <a:pt x="21" y="16"/>
                    </a:cubicBezTo>
                    <a:cubicBezTo>
                      <a:pt x="21" y="16"/>
                      <a:pt x="21" y="16"/>
                      <a:pt x="21" y="1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201"/>
              <p:cNvSpPr>
                <a:spLocks/>
              </p:cNvSpPr>
              <p:nvPr/>
            </p:nvSpPr>
            <p:spPr bwMode="auto">
              <a:xfrm>
                <a:off x="9164638" y="2024063"/>
                <a:ext cx="82550" cy="41275"/>
              </a:xfrm>
              <a:custGeom>
                <a:avLst/>
                <a:gdLst>
                  <a:gd name="T0" fmla="*/ 10 w 38"/>
                  <a:gd name="T1" fmla="*/ 0 h 19"/>
                  <a:gd name="T2" fmla="*/ 31 w 38"/>
                  <a:gd name="T3" fmla="*/ 3 h 19"/>
                  <a:gd name="T4" fmla="*/ 37 w 38"/>
                  <a:gd name="T5" fmla="*/ 11 h 19"/>
                  <a:gd name="T6" fmla="*/ 28 w 38"/>
                  <a:gd name="T7" fmla="*/ 18 h 19"/>
                  <a:gd name="T8" fmla="*/ 8 w 38"/>
                  <a:gd name="T9" fmla="*/ 15 h 19"/>
                  <a:gd name="T10" fmla="*/ 1 w 38"/>
                  <a:gd name="T11" fmla="*/ 7 h 19"/>
                  <a:gd name="T12" fmla="*/ 10 w 38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19">
                    <a:moveTo>
                      <a:pt x="10" y="0"/>
                    </a:moveTo>
                    <a:cubicBezTo>
                      <a:pt x="17" y="1"/>
                      <a:pt x="24" y="2"/>
                      <a:pt x="31" y="3"/>
                    </a:cubicBezTo>
                    <a:cubicBezTo>
                      <a:pt x="35" y="4"/>
                      <a:pt x="38" y="7"/>
                      <a:pt x="37" y="11"/>
                    </a:cubicBezTo>
                    <a:cubicBezTo>
                      <a:pt x="36" y="16"/>
                      <a:pt x="33" y="19"/>
                      <a:pt x="28" y="18"/>
                    </a:cubicBezTo>
                    <a:cubicBezTo>
                      <a:pt x="21" y="17"/>
                      <a:pt x="15" y="16"/>
                      <a:pt x="8" y="15"/>
                    </a:cubicBezTo>
                    <a:cubicBezTo>
                      <a:pt x="3" y="15"/>
                      <a:pt x="0" y="12"/>
                      <a:pt x="1" y="7"/>
                    </a:cubicBezTo>
                    <a:cubicBezTo>
                      <a:pt x="1" y="3"/>
                      <a:pt x="5" y="0"/>
                      <a:pt x="1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202"/>
              <p:cNvSpPr>
                <a:spLocks/>
              </p:cNvSpPr>
              <p:nvPr/>
            </p:nvSpPr>
            <p:spPr bwMode="auto">
              <a:xfrm>
                <a:off x="9258300" y="2074863"/>
                <a:ext cx="33337" cy="77788"/>
              </a:xfrm>
              <a:custGeom>
                <a:avLst/>
                <a:gdLst>
                  <a:gd name="T0" fmla="*/ 16 w 16"/>
                  <a:gd name="T1" fmla="*/ 19 h 36"/>
                  <a:gd name="T2" fmla="*/ 16 w 16"/>
                  <a:gd name="T3" fmla="*/ 28 h 36"/>
                  <a:gd name="T4" fmla="*/ 9 w 16"/>
                  <a:gd name="T5" fmla="*/ 36 h 36"/>
                  <a:gd name="T6" fmla="*/ 1 w 16"/>
                  <a:gd name="T7" fmla="*/ 30 h 36"/>
                  <a:gd name="T8" fmla="*/ 0 w 16"/>
                  <a:gd name="T9" fmla="*/ 6 h 36"/>
                  <a:gd name="T10" fmla="*/ 7 w 16"/>
                  <a:gd name="T11" fmla="*/ 0 h 36"/>
                  <a:gd name="T12" fmla="*/ 14 w 16"/>
                  <a:gd name="T13" fmla="*/ 6 h 36"/>
                  <a:gd name="T14" fmla="*/ 16 w 16"/>
                  <a:gd name="T15" fmla="*/ 19 h 36"/>
                  <a:gd name="T16" fmla="*/ 16 w 16"/>
                  <a:gd name="T17" fmla="*/ 19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36">
                    <a:moveTo>
                      <a:pt x="16" y="19"/>
                    </a:moveTo>
                    <a:cubicBezTo>
                      <a:pt x="16" y="22"/>
                      <a:pt x="16" y="25"/>
                      <a:pt x="16" y="28"/>
                    </a:cubicBezTo>
                    <a:cubicBezTo>
                      <a:pt x="15" y="32"/>
                      <a:pt x="14" y="35"/>
                      <a:pt x="9" y="36"/>
                    </a:cubicBezTo>
                    <a:cubicBezTo>
                      <a:pt x="5" y="36"/>
                      <a:pt x="2" y="34"/>
                      <a:pt x="1" y="30"/>
                    </a:cubicBezTo>
                    <a:cubicBezTo>
                      <a:pt x="0" y="22"/>
                      <a:pt x="0" y="14"/>
                      <a:pt x="0" y="6"/>
                    </a:cubicBezTo>
                    <a:cubicBezTo>
                      <a:pt x="0" y="4"/>
                      <a:pt x="5" y="0"/>
                      <a:pt x="7" y="0"/>
                    </a:cubicBezTo>
                    <a:cubicBezTo>
                      <a:pt x="10" y="0"/>
                      <a:pt x="13" y="3"/>
                      <a:pt x="14" y="6"/>
                    </a:cubicBezTo>
                    <a:cubicBezTo>
                      <a:pt x="16" y="10"/>
                      <a:pt x="15" y="14"/>
                      <a:pt x="16" y="19"/>
                    </a:cubicBezTo>
                    <a:cubicBezTo>
                      <a:pt x="16" y="19"/>
                      <a:pt x="16" y="19"/>
                      <a:pt x="16" y="1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204"/>
              <p:cNvSpPr>
                <a:spLocks/>
              </p:cNvSpPr>
              <p:nvPr/>
            </p:nvSpPr>
            <p:spPr bwMode="auto">
              <a:xfrm>
                <a:off x="8667750" y="1995488"/>
                <a:ext cx="73025" cy="53975"/>
              </a:xfrm>
              <a:custGeom>
                <a:avLst/>
                <a:gdLst>
                  <a:gd name="T0" fmla="*/ 28 w 34"/>
                  <a:gd name="T1" fmla="*/ 25 h 25"/>
                  <a:gd name="T2" fmla="*/ 2 w 34"/>
                  <a:gd name="T3" fmla="*/ 12 h 25"/>
                  <a:gd name="T4" fmla="*/ 1 w 34"/>
                  <a:gd name="T5" fmla="*/ 4 h 25"/>
                  <a:gd name="T6" fmla="*/ 9 w 34"/>
                  <a:gd name="T7" fmla="*/ 0 h 25"/>
                  <a:gd name="T8" fmla="*/ 30 w 34"/>
                  <a:gd name="T9" fmla="*/ 9 h 25"/>
                  <a:gd name="T10" fmla="*/ 34 w 34"/>
                  <a:gd name="T11" fmla="*/ 17 h 25"/>
                  <a:gd name="T12" fmla="*/ 28 w 34"/>
                  <a:gd name="T13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25">
                    <a:moveTo>
                      <a:pt x="28" y="25"/>
                    </a:moveTo>
                    <a:cubicBezTo>
                      <a:pt x="18" y="20"/>
                      <a:pt x="10" y="16"/>
                      <a:pt x="2" y="12"/>
                    </a:cubicBezTo>
                    <a:cubicBezTo>
                      <a:pt x="0" y="11"/>
                      <a:pt x="0" y="5"/>
                      <a:pt x="1" y="4"/>
                    </a:cubicBezTo>
                    <a:cubicBezTo>
                      <a:pt x="3" y="2"/>
                      <a:pt x="7" y="0"/>
                      <a:pt x="9" y="0"/>
                    </a:cubicBezTo>
                    <a:cubicBezTo>
                      <a:pt x="17" y="2"/>
                      <a:pt x="24" y="6"/>
                      <a:pt x="30" y="9"/>
                    </a:cubicBezTo>
                    <a:cubicBezTo>
                      <a:pt x="33" y="10"/>
                      <a:pt x="34" y="15"/>
                      <a:pt x="34" y="17"/>
                    </a:cubicBezTo>
                    <a:cubicBezTo>
                      <a:pt x="34" y="20"/>
                      <a:pt x="30" y="22"/>
                      <a:pt x="28" y="2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206"/>
              <p:cNvSpPr>
                <a:spLocks/>
              </p:cNvSpPr>
              <p:nvPr/>
            </p:nvSpPr>
            <p:spPr bwMode="auto">
              <a:xfrm>
                <a:off x="8426450" y="2046288"/>
                <a:ext cx="68262" cy="68263"/>
              </a:xfrm>
              <a:custGeom>
                <a:avLst/>
                <a:gdLst>
                  <a:gd name="T0" fmla="*/ 10 w 32"/>
                  <a:gd name="T1" fmla="*/ 32 h 32"/>
                  <a:gd name="T2" fmla="*/ 4 w 32"/>
                  <a:gd name="T3" fmla="*/ 27 h 32"/>
                  <a:gd name="T4" fmla="*/ 8 w 32"/>
                  <a:gd name="T5" fmla="*/ 10 h 32"/>
                  <a:gd name="T6" fmla="*/ 19 w 32"/>
                  <a:gd name="T7" fmla="*/ 3 h 32"/>
                  <a:gd name="T8" fmla="*/ 29 w 32"/>
                  <a:gd name="T9" fmla="*/ 5 h 32"/>
                  <a:gd name="T10" fmla="*/ 28 w 32"/>
                  <a:gd name="T11" fmla="*/ 15 h 32"/>
                  <a:gd name="T12" fmla="*/ 16 w 32"/>
                  <a:gd name="T13" fmla="*/ 28 h 32"/>
                  <a:gd name="T14" fmla="*/ 10 w 32"/>
                  <a:gd name="T15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2" h="32">
                    <a:moveTo>
                      <a:pt x="10" y="32"/>
                    </a:moveTo>
                    <a:cubicBezTo>
                      <a:pt x="8" y="30"/>
                      <a:pt x="5" y="29"/>
                      <a:pt x="4" y="27"/>
                    </a:cubicBezTo>
                    <a:cubicBezTo>
                      <a:pt x="0" y="21"/>
                      <a:pt x="2" y="14"/>
                      <a:pt x="8" y="10"/>
                    </a:cubicBezTo>
                    <a:cubicBezTo>
                      <a:pt x="12" y="8"/>
                      <a:pt x="15" y="5"/>
                      <a:pt x="19" y="3"/>
                    </a:cubicBezTo>
                    <a:cubicBezTo>
                      <a:pt x="23" y="0"/>
                      <a:pt x="26" y="1"/>
                      <a:pt x="29" y="5"/>
                    </a:cubicBezTo>
                    <a:cubicBezTo>
                      <a:pt x="32" y="8"/>
                      <a:pt x="31" y="12"/>
                      <a:pt x="28" y="15"/>
                    </a:cubicBezTo>
                    <a:cubicBezTo>
                      <a:pt x="23" y="19"/>
                      <a:pt x="18" y="22"/>
                      <a:pt x="16" y="28"/>
                    </a:cubicBezTo>
                    <a:cubicBezTo>
                      <a:pt x="16" y="30"/>
                      <a:pt x="13" y="31"/>
                      <a:pt x="10" y="3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207"/>
              <p:cNvSpPr>
                <a:spLocks/>
              </p:cNvSpPr>
              <p:nvPr/>
            </p:nvSpPr>
            <p:spPr bwMode="auto">
              <a:xfrm>
                <a:off x="8661400" y="1781175"/>
                <a:ext cx="41275" cy="84138"/>
              </a:xfrm>
              <a:custGeom>
                <a:avLst/>
                <a:gdLst>
                  <a:gd name="T0" fmla="*/ 19 w 19"/>
                  <a:gd name="T1" fmla="*/ 8 h 39"/>
                  <a:gd name="T2" fmla="*/ 15 w 19"/>
                  <a:gd name="T3" fmla="*/ 32 h 39"/>
                  <a:gd name="T4" fmla="*/ 6 w 19"/>
                  <a:gd name="T5" fmla="*/ 37 h 39"/>
                  <a:gd name="T6" fmla="*/ 0 w 19"/>
                  <a:gd name="T7" fmla="*/ 29 h 39"/>
                  <a:gd name="T8" fmla="*/ 4 w 19"/>
                  <a:gd name="T9" fmla="*/ 8 h 39"/>
                  <a:gd name="T10" fmla="*/ 13 w 19"/>
                  <a:gd name="T11" fmla="*/ 2 h 39"/>
                  <a:gd name="T12" fmla="*/ 19 w 19"/>
                  <a:gd name="T13" fmla="*/ 8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39">
                    <a:moveTo>
                      <a:pt x="19" y="8"/>
                    </a:moveTo>
                    <a:cubicBezTo>
                      <a:pt x="18" y="17"/>
                      <a:pt x="16" y="25"/>
                      <a:pt x="15" y="32"/>
                    </a:cubicBezTo>
                    <a:cubicBezTo>
                      <a:pt x="13" y="36"/>
                      <a:pt x="10" y="39"/>
                      <a:pt x="6" y="37"/>
                    </a:cubicBezTo>
                    <a:cubicBezTo>
                      <a:pt x="3" y="36"/>
                      <a:pt x="0" y="32"/>
                      <a:pt x="0" y="29"/>
                    </a:cubicBezTo>
                    <a:cubicBezTo>
                      <a:pt x="1" y="22"/>
                      <a:pt x="2" y="15"/>
                      <a:pt x="4" y="8"/>
                    </a:cubicBezTo>
                    <a:cubicBezTo>
                      <a:pt x="5" y="4"/>
                      <a:pt x="8" y="0"/>
                      <a:pt x="13" y="2"/>
                    </a:cubicBezTo>
                    <a:cubicBezTo>
                      <a:pt x="16" y="3"/>
                      <a:pt x="18" y="6"/>
                      <a:pt x="19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209"/>
              <p:cNvSpPr>
                <a:spLocks/>
              </p:cNvSpPr>
              <p:nvPr/>
            </p:nvSpPr>
            <p:spPr bwMode="auto">
              <a:xfrm>
                <a:off x="8545513" y="1882775"/>
                <a:ext cx="39687" cy="74613"/>
              </a:xfrm>
              <a:custGeom>
                <a:avLst/>
                <a:gdLst>
                  <a:gd name="T0" fmla="*/ 18 w 19"/>
                  <a:gd name="T1" fmla="*/ 19 h 35"/>
                  <a:gd name="T2" fmla="*/ 18 w 19"/>
                  <a:gd name="T3" fmla="*/ 27 h 35"/>
                  <a:gd name="T4" fmla="*/ 11 w 19"/>
                  <a:gd name="T5" fmla="*/ 34 h 35"/>
                  <a:gd name="T6" fmla="*/ 4 w 19"/>
                  <a:gd name="T7" fmla="*/ 28 h 35"/>
                  <a:gd name="T8" fmla="*/ 3 w 19"/>
                  <a:gd name="T9" fmla="*/ 19 h 35"/>
                  <a:gd name="T10" fmla="*/ 1 w 19"/>
                  <a:gd name="T11" fmla="*/ 12 h 35"/>
                  <a:gd name="T12" fmla="*/ 1 w 19"/>
                  <a:gd name="T13" fmla="*/ 3 h 35"/>
                  <a:gd name="T14" fmla="*/ 10 w 19"/>
                  <a:gd name="T15" fmla="*/ 1 h 35"/>
                  <a:gd name="T16" fmla="*/ 18 w 19"/>
                  <a:gd name="T17" fmla="*/ 11 h 35"/>
                  <a:gd name="T18" fmla="*/ 18 w 19"/>
                  <a:gd name="T19" fmla="*/ 19 h 35"/>
                  <a:gd name="T20" fmla="*/ 18 w 19"/>
                  <a:gd name="T21" fmla="*/ 19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" h="35">
                    <a:moveTo>
                      <a:pt x="18" y="19"/>
                    </a:moveTo>
                    <a:cubicBezTo>
                      <a:pt x="18" y="21"/>
                      <a:pt x="19" y="24"/>
                      <a:pt x="18" y="27"/>
                    </a:cubicBezTo>
                    <a:cubicBezTo>
                      <a:pt x="18" y="32"/>
                      <a:pt x="15" y="35"/>
                      <a:pt x="11" y="34"/>
                    </a:cubicBezTo>
                    <a:cubicBezTo>
                      <a:pt x="8" y="33"/>
                      <a:pt x="5" y="31"/>
                      <a:pt x="4" y="28"/>
                    </a:cubicBezTo>
                    <a:cubicBezTo>
                      <a:pt x="2" y="26"/>
                      <a:pt x="3" y="22"/>
                      <a:pt x="3" y="19"/>
                    </a:cubicBezTo>
                    <a:cubicBezTo>
                      <a:pt x="3" y="17"/>
                      <a:pt x="1" y="14"/>
                      <a:pt x="1" y="12"/>
                    </a:cubicBezTo>
                    <a:cubicBezTo>
                      <a:pt x="1" y="9"/>
                      <a:pt x="0" y="5"/>
                      <a:pt x="1" y="3"/>
                    </a:cubicBezTo>
                    <a:cubicBezTo>
                      <a:pt x="3" y="1"/>
                      <a:pt x="7" y="0"/>
                      <a:pt x="10" y="1"/>
                    </a:cubicBezTo>
                    <a:cubicBezTo>
                      <a:pt x="15" y="1"/>
                      <a:pt x="19" y="5"/>
                      <a:pt x="18" y="11"/>
                    </a:cubicBezTo>
                    <a:cubicBezTo>
                      <a:pt x="18" y="14"/>
                      <a:pt x="18" y="16"/>
                      <a:pt x="18" y="19"/>
                    </a:cubicBezTo>
                    <a:cubicBezTo>
                      <a:pt x="18" y="19"/>
                      <a:pt x="18" y="19"/>
                      <a:pt x="18" y="1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211"/>
              <p:cNvSpPr>
                <a:spLocks/>
              </p:cNvSpPr>
              <p:nvPr/>
            </p:nvSpPr>
            <p:spPr bwMode="auto">
              <a:xfrm>
                <a:off x="9144000" y="1928813"/>
                <a:ext cx="38100" cy="77788"/>
              </a:xfrm>
              <a:custGeom>
                <a:avLst/>
                <a:gdLst>
                  <a:gd name="T0" fmla="*/ 18 w 18"/>
                  <a:gd name="T1" fmla="*/ 27 h 36"/>
                  <a:gd name="T2" fmla="*/ 10 w 18"/>
                  <a:gd name="T3" fmla="*/ 36 h 36"/>
                  <a:gd name="T4" fmla="*/ 2 w 18"/>
                  <a:gd name="T5" fmla="*/ 27 h 36"/>
                  <a:gd name="T6" fmla="*/ 1 w 18"/>
                  <a:gd name="T7" fmla="*/ 9 h 36"/>
                  <a:gd name="T8" fmla="*/ 7 w 18"/>
                  <a:gd name="T9" fmla="*/ 0 h 36"/>
                  <a:gd name="T10" fmla="*/ 16 w 18"/>
                  <a:gd name="T11" fmla="*/ 8 h 36"/>
                  <a:gd name="T12" fmla="*/ 18 w 18"/>
                  <a:gd name="T13" fmla="*/ 27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36">
                    <a:moveTo>
                      <a:pt x="18" y="27"/>
                    </a:moveTo>
                    <a:cubicBezTo>
                      <a:pt x="18" y="33"/>
                      <a:pt x="15" y="36"/>
                      <a:pt x="10" y="36"/>
                    </a:cubicBezTo>
                    <a:cubicBezTo>
                      <a:pt x="5" y="36"/>
                      <a:pt x="3" y="33"/>
                      <a:pt x="2" y="27"/>
                    </a:cubicBezTo>
                    <a:cubicBezTo>
                      <a:pt x="2" y="21"/>
                      <a:pt x="1" y="15"/>
                      <a:pt x="1" y="9"/>
                    </a:cubicBezTo>
                    <a:cubicBezTo>
                      <a:pt x="0" y="4"/>
                      <a:pt x="2" y="0"/>
                      <a:pt x="7" y="0"/>
                    </a:cubicBezTo>
                    <a:cubicBezTo>
                      <a:pt x="13" y="0"/>
                      <a:pt x="15" y="3"/>
                      <a:pt x="16" y="8"/>
                    </a:cubicBezTo>
                    <a:cubicBezTo>
                      <a:pt x="16" y="14"/>
                      <a:pt x="17" y="21"/>
                      <a:pt x="18" y="2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213"/>
              <p:cNvSpPr>
                <a:spLocks/>
              </p:cNvSpPr>
              <p:nvPr/>
            </p:nvSpPr>
            <p:spPr bwMode="auto">
              <a:xfrm>
                <a:off x="8802688" y="1706563"/>
                <a:ext cx="84137" cy="42863"/>
              </a:xfrm>
              <a:custGeom>
                <a:avLst/>
                <a:gdLst>
                  <a:gd name="T0" fmla="*/ 7 w 39"/>
                  <a:gd name="T1" fmla="*/ 20 h 20"/>
                  <a:gd name="T2" fmla="*/ 1 w 39"/>
                  <a:gd name="T3" fmla="*/ 13 h 20"/>
                  <a:gd name="T4" fmla="*/ 7 w 39"/>
                  <a:gd name="T5" fmla="*/ 5 h 20"/>
                  <a:gd name="T6" fmla="*/ 28 w 39"/>
                  <a:gd name="T7" fmla="*/ 0 h 20"/>
                  <a:gd name="T8" fmla="*/ 36 w 39"/>
                  <a:gd name="T9" fmla="*/ 5 h 20"/>
                  <a:gd name="T10" fmla="*/ 32 w 39"/>
                  <a:gd name="T11" fmla="*/ 14 h 20"/>
                  <a:gd name="T12" fmla="*/ 7 w 39"/>
                  <a:gd name="T1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20">
                    <a:moveTo>
                      <a:pt x="7" y="20"/>
                    </a:moveTo>
                    <a:cubicBezTo>
                      <a:pt x="5" y="18"/>
                      <a:pt x="2" y="16"/>
                      <a:pt x="1" y="13"/>
                    </a:cubicBezTo>
                    <a:cubicBezTo>
                      <a:pt x="0" y="9"/>
                      <a:pt x="2" y="6"/>
                      <a:pt x="7" y="5"/>
                    </a:cubicBezTo>
                    <a:cubicBezTo>
                      <a:pt x="14" y="3"/>
                      <a:pt x="21" y="1"/>
                      <a:pt x="28" y="0"/>
                    </a:cubicBezTo>
                    <a:cubicBezTo>
                      <a:pt x="31" y="0"/>
                      <a:pt x="35" y="3"/>
                      <a:pt x="36" y="5"/>
                    </a:cubicBezTo>
                    <a:cubicBezTo>
                      <a:pt x="39" y="9"/>
                      <a:pt x="36" y="13"/>
                      <a:pt x="32" y="14"/>
                    </a:cubicBezTo>
                    <a:cubicBezTo>
                      <a:pt x="25" y="17"/>
                      <a:pt x="17" y="18"/>
                      <a:pt x="7" y="2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214"/>
              <p:cNvSpPr>
                <a:spLocks/>
              </p:cNvSpPr>
              <p:nvPr/>
            </p:nvSpPr>
            <p:spPr bwMode="auto">
              <a:xfrm>
                <a:off x="9126538" y="1712913"/>
                <a:ext cx="38100" cy="79375"/>
              </a:xfrm>
              <a:custGeom>
                <a:avLst/>
                <a:gdLst>
                  <a:gd name="T0" fmla="*/ 17 w 18"/>
                  <a:gd name="T1" fmla="*/ 21 h 37"/>
                  <a:gd name="T2" fmla="*/ 17 w 18"/>
                  <a:gd name="T3" fmla="*/ 28 h 37"/>
                  <a:gd name="T4" fmla="*/ 11 w 18"/>
                  <a:gd name="T5" fmla="*/ 36 h 37"/>
                  <a:gd name="T6" fmla="*/ 3 w 18"/>
                  <a:gd name="T7" fmla="*/ 30 h 37"/>
                  <a:gd name="T8" fmla="*/ 1 w 18"/>
                  <a:gd name="T9" fmla="*/ 8 h 37"/>
                  <a:gd name="T10" fmla="*/ 7 w 18"/>
                  <a:gd name="T11" fmla="*/ 0 h 37"/>
                  <a:gd name="T12" fmla="*/ 15 w 18"/>
                  <a:gd name="T13" fmla="*/ 6 h 37"/>
                  <a:gd name="T14" fmla="*/ 17 w 18"/>
                  <a:gd name="T15" fmla="*/ 21 h 37"/>
                  <a:gd name="T16" fmla="*/ 17 w 18"/>
                  <a:gd name="T17" fmla="*/ 21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37">
                    <a:moveTo>
                      <a:pt x="17" y="21"/>
                    </a:moveTo>
                    <a:cubicBezTo>
                      <a:pt x="17" y="24"/>
                      <a:pt x="18" y="26"/>
                      <a:pt x="17" y="28"/>
                    </a:cubicBezTo>
                    <a:cubicBezTo>
                      <a:pt x="16" y="31"/>
                      <a:pt x="13" y="35"/>
                      <a:pt x="11" y="36"/>
                    </a:cubicBezTo>
                    <a:cubicBezTo>
                      <a:pt x="6" y="37"/>
                      <a:pt x="3" y="35"/>
                      <a:pt x="3" y="30"/>
                    </a:cubicBezTo>
                    <a:cubicBezTo>
                      <a:pt x="2" y="23"/>
                      <a:pt x="1" y="15"/>
                      <a:pt x="1" y="8"/>
                    </a:cubicBezTo>
                    <a:cubicBezTo>
                      <a:pt x="0" y="4"/>
                      <a:pt x="3" y="1"/>
                      <a:pt x="7" y="0"/>
                    </a:cubicBezTo>
                    <a:cubicBezTo>
                      <a:pt x="12" y="0"/>
                      <a:pt x="14" y="2"/>
                      <a:pt x="15" y="6"/>
                    </a:cubicBezTo>
                    <a:cubicBezTo>
                      <a:pt x="16" y="11"/>
                      <a:pt x="16" y="16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217"/>
              <p:cNvSpPr>
                <a:spLocks/>
              </p:cNvSpPr>
              <p:nvPr/>
            </p:nvSpPr>
            <p:spPr bwMode="auto">
              <a:xfrm>
                <a:off x="8605838" y="1538288"/>
                <a:ext cx="73025" cy="55563"/>
              </a:xfrm>
              <a:custGeom>
                <a:avLst/>
                <a:gdLst>
                  <a:gd name="T0" fmla="*/ 27 w 34"/>
                  <a:gd name="T1" fmla="*/ 0 h 26"/>
                  <a:gd name="T2" fmla="*/ 33 w 34"/>
                  <a:gd name="T3" fmla="*/ 6 h 26"/>
                  <a:gd name="T4" fmla="*/ 30 w 34"/>
                  <a:gd name="T5" fmla="*/ 15 h 26"/>
                  <a:gd name="T6" fmla="*/ 9 w 34"/>
                  <a:gd name="T7" fmla="*/ 25 h 26"/>
                  <a:gd name="T8" fmla="*/ 1 w 34"/>
                  <a:gd name="T9" fmla="*/ 21 h 26"/>
                  <a:gd name="T10" fmla="*/ 1 w 34"/>
                  <a:gd name="T11" fmla="*/ 14 h 26"/>
                  <a:gd name="T12" fmla="*/ 27 w 34"/>
                  <a:gd name="T13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26">
                    <a:moveTo>
                      <a:pt x="27" y="0"/>
                    </a:moveTo>
                    <a:cubicBezTo>
                      <a:pt x="30" y="2"/>
                      <a:pt x="33" y="4"/>
                      <a:pt x="33" y="6"/>
                    </a:cubicBezTo>
                    <a:cubicBezTo>
                      <a:pt x="34" y="9"/>
                      <a:pt x="33" y="13"/>
                      <a:pt x="30" y="15"/>
                    </a:cubicBezTo>
                    <a:cubicBezTo>
                      <a:pt x="24" y="19"/>
                      <a:pt x="16" y="22"/>
                      <a:pt x="9" y="25"/>
                    </a:cubicBezTo>
                    <a:cubicBezTo>
                      <a:pt x="7" y="26"/>
                      <a:pt x="3" y="24"/>
                      <a:pt x="1" y="21"/>
                    </a:cubicBezTo>
                    <a:cubicBezTo>
                      <a:pt x="0" y="20"/>
                      <a:pt x="0" y="15"/>
                      <a:pt x="1" y="14"/>
                    </a:cubicBezTo>
                    <a:cubicBezTo>
                      <a:pt x="9" y="9"/>
                      <a:pt x="18" y="5"/>
                      <a:pt x="27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218"/>
              <p:cNvSpPr>
                <a:spLocks/>
              </p:cNvSpPr>
              <p:nvPr/>
            </p:nvSpPr>
            <p:spPr bwMode="auto">
              <a:xfrm>
                <a:off x="8440738" y="1846263"/>
                <a:ext cx="77787" cy="44450"/>
              </a:xfrm>
              <a:custGeom>
                <a:avLst/>
                <a:gdLst>
                  <a:gd name="T0" fmla="*/ 6 w 36"/>
                  <a:gd name="T1" fmla="*/ 0 h 21"/>
                  <a:gd name="T2" fmla="*/ 31 w 36"/>
                  <a:gd name="T3" fmla="*/ 7 h 21"/>
                  <a:gd name="T4" fmla="*/ 35 w 36"/>
                  <a:gd name="T5" fmla="*/ 15 h 21"/>
                  <a:gd name="T6" fmla="*/ 27 w 36"/>
                  <a:gd name="T7" fmla="*/ 20 h 21"/>
                  <a:gd name="T8" fmla="*/ 5 w 36"/>
                  <a:gd name="T9" fmla="*/ 15 h 21"/>
                  <a:gd name="T10" fmla="*/ 0 w 36"/>
                  <a:gd name="T11" fmla="*/ 7 h 21"/>
                  <a:gd name="T12" fmla="*/ 6 w 36"/>
                  <a:gd name="T1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21">
                    <a:moveTo>
                      <a:pt x="6" y="0"/>
                    </a:moveTo>
                    <a:cubicBezTo>
                      <a:pt x="15" y="2"/>
                      <a:pt x="23" y="4"/>
                      <a:pt x="31" y="7"/>
                    </a:cubicBezTo>
                    <a:cubicBezTo>
                      <a:pt x="33" y="8"/>
                      <a:pt x="36" y="13"/>
                      <a:pt x="35" y="15"/>
                    </a:cubicBezTo>
                    <a:cubicBezTo>
                      <a:pt x="34" y="18"/>
                      <a:pt x="29" y="21"/>
                      <a:pt x="27" y="20"/>
                    </a:cubicBezTo>
                    <a:cubicBezTo>
                      <a:pt x="19" y="20"/>
                      <a:pt x="12" y="18"/>
                      <a:pt x="5" y="15"/>
                    </a:cubicBezTo>
                    <a:cubicBezTo>
                      <a:pt x="2" y="14"/>
                      <a:pt x="0" y="10"/>
                      <a:pt x="0" y="7"/>
                    </a:cubicBezTo>
                    <a:cubicBezTo>
                      <a:pt x="0" y="5"/>
                      <a:pt x="4" y="2"/>
                      <a:pt x="6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220"/>
              <p:cNvSpPr>
                <a:spLocks/>
              </p:cNvSpPr>
              <p:nvPr/>
            </p:nvSpPr>
            <p:spPr bwMode="auto">
              <a:xfrm>
                <a:off x="9018588" y="1852613"/>
                <a:ext cx="42862" cy="79375"/>
              </a:xfrm>
              <a:custGeom>
                <a:avLst/>
                <a:gdLst>
                  <a:gd name="T0" fmla="*/ 20 w 20"/>
                  <a:gd name="T1" fmla="*/ 28 h 37"/>
                  <a:gd name="T2" fmla="*/ 13 w 20"/>
                  <a:gd name="T3" fmla="*/ 37 h 37"/>
                  <a:gd name="T4" fmla="*/ 5 w 20"/>
                  <a:gd name="T5" fmla="*/ 30 h 37"/>
                  <a:gd name="T6" fmla="*/ 1 w 20"/>
                  <a:gd name="T7" fmla="*/ 11 h 37"/>
                  <a:gd name="T8" fmla="*/ 7 w 20"/>
                  <a:gd name="T9" fmla="*/ 1 h 37"/>
                  <a:gd name="T10" fmla="*/ 16 w 20"/>
                  <a:gd name="T11" fmla="*/ 8 h 37"/>
                  <a:gd name="T12" fmla="*/ 20 w 20"/>
                  <a:gd name="T13" fmla="*/ 2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37">
                    <a:moveTo>
                      <a:pt x="20" y="28"/>
                    </a:moveTo>
                    <a:cubicBezTo>
                      <a:pt x="20" y="33"/>
                      <a:pt x="17" y="36"/>
                      <a:pt x="13" y="37"/>
                    </a:cubicBezTo>
                    <a:cubicBezTo>
                      <a:pt x="8" y="37"/>
                      <a:pt x="5" y="35"/>
                      <a:pt x="5" y="30"/>
                    </a:cubicBezTo>
                    <a:cubicBezTo>
                      <a:pt x="3" y="24"/>
                      <a:pt x="2" y="17"/>
                      <a:pt x="1" y="11"/>
                    </a:cubicBezTo>
                    <a:cubicBezTo>
                      <a:pt x="0" y="5"/>
                      <a:pt x="3" y="1"/>
                      <a:pt x="7" y="1"/>
                    </a:cubicBezTo>
                    <a:cubicBezTo>
                      <a:pt x="13" y="0"/>
                      <a:pt x="15" y="3"/>
                      <a:pt x="16" y="8"/>
                    </a:cubicBezTo>
                    <a:cubicBezTo>
                      <a:pt x="17" y="15"/>
                      <a:pt x="19" y="22"/>
                      <a:pt x="20" y="2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224"/>
              <p:cNvSpPr>
                <a:spLocks/>
              </p:cNvSpPr>
              <p:nvPr/>
            </p:nvSpPr>
            <p:spPr bwMode="auto">
              <a:xfrm>
                <a:off x="8424863" y="2876550"/>
                <a:ext cx="46037" cy="77788"/>
              </a:xfrm>
              <a:custGeom>
                <a:avLst/>
                <a:gdLst>
                  <a:gd name="T0" fmla="*/ 0 w 22"/>
                  <a:gd name="T1" fmla="*/ 29 h 36"/>
                  <a:gd name="T2" fmla="*/ 8 w 22"/>
                  <a:gd name="T3" fmla="*/ 4 h 36"/>
                  <a:gd name="T4" fmla="*/ 17 w 22"/>
                  <a:gd name="T5" fmla="*/ 1 h 36"/>
                  <a:gd name="T6" fmla="*/ 21 w 22"/>
                  <a:gd name="T7" fmla="*/ 9 h 36"/>
                  <a:gd name="T8" fmla="*/ 15 w 22"/>
                  <a:gd name="T9" fmla="*/ 31 h 36"/>
                  <a:gd name="T10" fmla="*/ 7 w 22"/>
                  <a:gd name="T11" fmla="*/ 35 h 36"/>
                  <a:gd name="T12" fmla="*/ 0 w 22"/>
                  <a:gd name="T13" fmla="*/ 29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36">
                    <a:moveTo>
                      <a:pt x="0" y="29"/>
                    </a:moveTo>
                    <a:cubicBezTo>
                      <a:pt x="3" y="20"/>
                      <a:pt x="5" y="11"/>
                      <a:pt x="8" y="4"/>
                    </a:cubicBezTo>
                    <a:cubicBezTo>
                      <a:pt x="9" y="2"/>
                      <a:pt x="14" y="0"/>
                      <a:pt x="17" y="1"/>
                    </a:cubicBezTo>
                    <a:cubicBezTo>
                      <a:pt x="19" y="2"/>
                      <a:pt x="22" y="6"/>
                      <a:pt x="21" y="9"/>
                    </a:cubicBezTo>
                    <a:cubicBezTo>
                      <a:pt x="20" y="16"/>
                      <a:pt x="18" y="24"/>
                      <a:pt x="15" y="31"/>
                    </a:cubicBezTo>
                    <a:cubicBezTo>
                      <a:pt x="14" y="33"/>
                      <a:pt x="9" y="36"/>
                      <a:pt x="7" y="35"/>
                    </a:cubicBezTo>
                    <a:cubicBezTo>
                      <a:pt x="4" y="35"/>
                      <a:pt x="2" y="31"/>
                      <a:pt x="0" y="2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225"/>
              <p:cNvSpPr>
                <a:spLocks/>
              </p:cNvSpPr>
              <p:nvPr/>
            </p:nvSpPr>
            <p:spPr bwMode="auto">
              <a:xfrm>
                <a:off x="8896350" y="2901950"/>
                <a:ext cx="57150" cy="73025"/>
              </a:xfrm>
              <a:custGeom>
                <a:avLst/>
                <a:gdLst>
                  <a:gd name="T0" fmla="*/ 0 w 27"/>
                  <a:gd name="T1" fmla="*/ 29 h 34"/>
                  <a:gd name="T2" fmla="*/ 2 w 27"/>
                  <a:gd name="T3" fmla="*/ 23 h 34"/>
                  <a:gd name="T4" fmla="*/ 12 w 27"/>
                  <a:gd name="T5" fmla="*/ 4 h 34"/>
                  <a:gd name="T6" fmla="*/ 22 w 27"/>
                  <a:gd name="T7" fmla="*/ 2 h 34"/>
                  <a:gd name="T8" fmla="*/ 25 w 27"/>
                  <a:gd name="T9" fmla="*/ 11 h 34"/>
                  <a:gd name="T10" fmla="*/ 14 w 27"/>
                  <a:gd name="T11" fmla="*/ 31 h 34"/>
                  <a:gd name="T12" fmla="*/ 6 w 27"/>
                  <a:gd name="T13" fmla="*/ 34 h 34"/>
                  <a:gd name="T14" fmla="*/ 0 w 27"/>
                  <a:gd name="T15" fmla="*/ 29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34">
                    <a:moveTo>
                      <a:pt x="0" y="29"/>
                    </a:moveTo>
                    <a:cubicBezTo>
                      <a:pt x="1" y="26"/>
                      <a:pt x="1" y="24"/>
                      <a:pt x="2" y="23"/>
                    </a:cubicBezTo>
                    <a:cubicBezTo>
                      <a:pt x="5" y="17"/>
                      <a:pt x="9" y="10"/>
                      <a:pt x="12" y="4"/>
                    </a:cubicBezTo>
                    <a:cubicBezTo>
                      <a:pt x="14" y="1"/>
                      <a:pt x="18" y="0"/>
                      <a:pt x="22" y="2"/>
                    </a:cubicBezTo>
                    <a:cubicBezTo>
                      <a:pt x="25" y="4"/>
                      <a:pt x="27" y="7"/>
                      <a:pt x="25" y="11"/>
                    </a:cubicBezTo>
                    <a:cubicBezTo>
                      <a:pt x="22" y="18"/>
                      <a:pt x="19" y="25"/>
                      <a:pt x="14" y="31"/>
                    </a:cubicBezTo>
                    <a:cubicBezTo>
                      <a:pt x="13" y="33"/>
                      <a:pt x="9" y="34"/>
                      <a:pt x="6" y="34"/>
                    </a:cubicBezTo>
                    <a:cubicBezTo>
                      <a:pt x="4" y="34"/>
                      <a:pt x="2" y="30"/>
                      <a:pt x="0" y="2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228"/>
              <p:cNvSpPr>
                <a:spLocks/>
              </p:cNvSpPr>
              <p:nvPr/>
            </p:nvSpPr>
            <p:spPr bwMode="auto">
              <a:xfrm>
                <a:off x="8172450" y="2344738"/>
                <a:ext cx="61912" cy="55563"/>
              </a:xfrm>
              <a:custGeom>
                <a:avLst/>
                <a:gdLst>
                  <a:gd name="T0" fmla="*/ 16 w 29"/>
                  <a:gd name="T1" fmla="*/ 0 h 26"/>
                  <a:gd name="T2" fmla="*/ 27 w 29"/>
                  <a:gd name="T3" fmla="*/ 2 h 26"/>
                  <a:gd name="T4" fmla="*/ 28 w 29"/>
                  <a:gd name="T5" fmla="*/ 19 h 26"/>
                  <a:gd name="T6" fmla="*/ 19 w 29"/>
                  <a:gd name="T7" fmla="*/ 23 h 26"/>
                  <a:gd name="T8" fmla="*/ 3 w 29"/>
                  <a:gd name="T9" fmla="*/ 13 h 26"/>
                  <a:gd name="T10" fmla="*/ 1 w 29"/>
                  <a:gd name="T11" fmla="*/ 7 h 26"/>
                  <a:gd name="T12" fmla="*/ 7 w 29"/>
                  <a:gd name="T13" fmla="*/ 1 h 26"/>
                  <a:gd name="T14" fmla="*/ 16 w 29"/>
                  <a:gd name="T15" fmla="*/ 1 h 26"/>
                  <a:gd name="T16" fmla="*/ 16 w 29"/>
                  <a:gd name="T1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26">
                    <a:moveTo>
                      <a:pt x="16" y="0"/>
                    </a:moveTo>
                    <a:cubicBezTo>
                      <a:pt x="20" y="1"/>
                      <a:pt x="27" y="1"/>
                      <a:pt x="27" y="2"/>
                    </a:cubicBezTo>
                    <a:cubicBezTo>
                      <a:pt x="29" y="8"/>
                      <a:pt x="29" y="14"/>
                      <a:pt x="28" y="19"/>
                    </a:cubicBezTo>
                    <a:cubicBezTo>
                      <a:pt x="27" y="24"/>
                      <a:pt x="22" y="26"/>
                      <a:pt x="19" y="23"/>
                    </a:cubicBezTo>
                    <a:cubicBezTo>
                      <a:pt x="14" y="19"/>
                      <a:pt x="9" y="16"/>
                      <a:pt x="3" y="13"/>
                    </a:cubicBezTo>
                    <a:cubicBezTo>
                      <a:pt x="1" y="13"/>
                      <a:pt x="0" y="8"/>
                      <a:pt x="1" y="7"/>
                    </a:cubicBezTo>
                    <a:cubicBezTo>
                      <a:pt x="2" y="4"/>
                      <a:pt x="5" y="2"/>
                      <a:pt x="7" y="1"/>
                    </a:cubicBezTo>
                    <a:cubicBezTo>
                      <a:pt x="10" y="0"/>
                      <a:pt x="13" y="1"/>
                      <a:pt x="16" y="1"/>
                    </a:cubicBezTo>
                    <a:cubicBezTo>
                      <a:pt x="16" y="1"/>
                      <a:pt x="16" y="0"/>
                      <a:pt x="16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234"/>
              <p:cNvSpPr>
                <a:spLocks/>
              </p:cNvSpPr>
              <p:nvPr/>
            </p:nvSpPr>
            <p:spPr bwMode="auto">
              <a:xfrm>
                <a:off x="9275763" y="2170113"/>
                <a:ext cx="74612" cy="61913"/>
              </a:xfrm>
              <a:custGeom>
                <a:avLst/>
                <a:gdLst>
                  <a:gd name="T0" fmla="*/ 35 w 35"/>
                  <a:gd name="T1" fmla="*/ 19 h 29"/>
                  <a:gd name="T2" fmla="*/ 25 w 35"/>
                  <a:gd name="T3" fmla="*/ 27 h 29"/>
                  <a:gd name="T4" fmla="*/ 5 w 35"/>
                  <a:gd name="T5" fmla="*/ 15 h 29"/>
                  <a:gd name="T6" fmla="*/ 3 w 35"/>
                  <a:gd name="T7" fmla="*/ 5 h 29"/>
                  <a:gd name="T8" fmla="*/ 13 w 35"/>
                  <a:gd name="T9" fmla="*/ 3 h 29"/>
                  <a:gd name="T10" fmla="*/ 32 w 35"/>
                  <a:gd name="T11" fmla="*/ 14 h 29"/>
                  <a:gd name="T12" fmla="*/ 35 w 35"/>
                  <a:gd name="T13" fmla="*/ 1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29">
                    <a:moveTo>
                      <a:pt x="35" y="19"/>
                    </a:moveTo>
                    <a:cubicBezTo>
                      <a:pt x="35" y="25"/>
                      <a:pt x="30" y="29"/>
                      <a:pt x="25" y="27"/>
                    </a:cubicBezTo>
                    <a:cubicBezTo>
                      <a:pt x="18" y="23"/>
                      <a:pt x="12" y="19"/>
                      <a:pt x="5" y="15"/>
                    </a:cubicBezTo>
                    <a:cubicBezTo>
                      <a:pt x="2" y="13"/>
                      <a:pt x="0" y="9"/>
                      <a:pt x="3" y="5"/>
                    </a:cubicBezTo>
                    <a:cubicBezTo>
                      <a:pt x="5" y="2"/>
                      <a:pt x="9" y="0"/>
                      <a:pt x="13" y="3"/>
                    </a:cubicBezTo>
                    <a:cubicBezTo>
                      <a:pt x="19" y="6"/>
                      <a:pt x="26" y="10"/>
                      <a:pt x="32" y="14"/>
                    </a:cubicBezTo>
                    <a:cubicBezTo>
                      <a:pt x="34" y="15"/>
                      <a:pt x="35" y="18"/>
                      <a:pt x="35" y="1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235"/>
              <p:cNvSpPr>
                <a:spLocks/>
              </p:cNvSpPr>
              <p:nvPr/>
            </p:nvSpPr>
            <p:spPr bwMode="auto">
              <a:xfrm>
                <a:off x="8632825" y="2182813"/>
                <a:ext cx="82550" cy="42863"/>
              </a:xfrm>
              <a:custGeom>
                <a:avLst/>
                <a:gdLst>
                  <a:gd name="T0" fmla="*/ 10 w 38"/>
                  <a:gd name="T1" fmla="*/ 20 h 20"/>
                  <a:gd name="T2" fmla="*/ 1 w 38"/>
                  <a:gd name="T3" fmla="*/ 14 h 20"/>
                  <a:gd name="T4" fmla="*/ 8 w 38"/>
                  <a:gd name="T5" fmla="*/ 5 h 20"/>
                  <a:gd name="T6" fmla="*/ 27 w 38"/>
                  <a:gd name="T7" fmla="*/ 1 h 20"/>
                  <a:gd name="T8" fmla="*/ 37 w 38"/>
                  <a:gd name="T9" fmla="*/ 8 h 20"/>
                  <a:gd name="T10" fmla="*/ 31 w 38"/>
                  <a:gd name="T11" fmla="*/ 16 h 20"/>
                  <a:gd name="T12" fmla="*/ 10 w 38"/>
                  <a:gd name="T1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20">
                    <a:moveTo>
                      <a:pt x="10" y="20"/>
                    </a:moveTo>
                    <a:cubicBezTo>
                      <a:pt x="5" y="20"/>
                      <a:pt x="2" y="19"/>
                      <a:pt x="1" y="14"/>
                    </a:cubicBezTo>
                    <a:cubicBezTo>
                      <a:pt x="0" y="9"/>
                      <a:pt x="4" y="6"/>
                      <a:pt x="8" y="5"/>
                    </a:cubicBezTo>
                    <a:cubicBezTo>
                      <a:pt x="14" y="4"/>
                      <a:pt x="21" y="2"/>
                      <a:pt x="27" y="1"/>
                    </a:cubicBezTo>
                    <a:cubicBezTo>
                      <a:pt x="32" y="0"/>
                      <a:pt x="37" y="3"/>
                      <a:pt x="37" y="8"/>
                    </a:cubicBezTo>
                    <a:cubicBezTo>
                      <a:pt x="38" y="12"/>
                      <a:pt x="35" y="15"/>
                      <a:pt x="31" y="16"/>
                    </a:cubicBezTo>
                    <a:cubicBezTo>
                      <a:pt x="24" y="17"/>
                      <a:pt x="17" y="19"/>
                      <a:pt x="10" y="2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237"/>
              <p:cNvSpPr>
                <a:spLocks/>
              </p:cNvSpPr>
              <p:nvPr/>
            </p:nvSpPr>
            <p:spPr bwMode="auto">
              <a:xfrm>
                <a:off x="9134475" y="1822450"/>
                <a:ext cx="36512" cy="77788"/>
              </a:xfrm>
              <a:custGeom>
                <a:avLst/>
                <a:gdLst>
                  <a:gd name="T0" fmla="*/ 0 w 17"/>
                  <a:gd name="T1" fmla="*/ 10 h 36"/>
                  <a:gd name="T2" fmla="*/ 2 w 17"/>
                  <a:gd name="T3" fmla="*/ 3 h 36"/>
                  <a:gd name="T4" fmla="*/ 9 w 17"/>
                  <a:gd name="T5" fmla="*/ 0 h 36"/>
                  <a:gd name="T6" fmla="*/ 15 w 17"/>
                  <a:gd name="T7" fmla="*/ 6 h 36"/>
                  <a:gd name="T8" fmla="*/ 17 w 17"/>
                  <a:gd name="T9" fmla="*/ 28 h 36"/>
                  <a:gd name="T10" fmla="*/ 10 w 17"/>
                  <a:gd name="T11" fmla="*/ 36 h 36"/>
                  <a:gd name="T12" fmla="*/ 2 w 17"/>
                  <a:gd name="T13" fmla="*/ 29 h 36"/>
                  <a:gd name="T14" fmla="*/ 0 w 17"/>
                  <a:gd name="T15" fmla="*/ 1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36">
                    <a:moveTo>
                      <a:pt x="0" y="10"/>
                    </a:moveTo>
                    <a:cubicBezTo>
                      <a:pt x="1" y="9"/>
                      <a:pt x="1" y="5"/>
                      <a:pt x="2" y="3"/>
                    </a:cubicBezTo>
                    <a:cubicBezTo>
                      <a:pt x="3" y="1"/>
                      <a:pt x="7" y="0"/>
                      <a:pt x="9" y="0"/>
                    </a:cubicBezTo>
                    <a:cubicBezTo>
                      <a:pt x="12" y="1"/>
                      <a:pt x="15" y="4"/>
                      <a:pt x="15" y="6"/>
                    </a:cubicBezTo>
                    <a:cubicBezTo>
                      <a:pt x="17" y="13"/>
                      <a:pt x="17" y="21"/>
                      <a:pt x="17" y="28"/>
                    </a:cubicBezTo>
                    <a:cubicBezTo>
                      <a:pt x="17" y="33"/>
                      <a:pt x="14" y="36"/>
                      <a:pt x="10" y="36"/>
                    </a:cubicBezTo>
                    <a:cubicBezTo>
                      <a:pt x="5" y="36"/>
                      <a:pt x="3" y="33"/>
                      <a:pt x="2" y="29"/>
                    </a:cubicBezTo>
                    <a:cubicBezTo>
                      <a:pt x="2" y="23"/>
                      <a:pt x="1" y="17"/>
                      <a:pt x="0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241"/>
              <p:cNvSpPr>
                <a:spLocks/>
              </p:cNvSpPr>
              <p:nvPr/>
            </p:nvSpPr>
            <p:spPr bwMode="auto">
              <a:xfrm>
                <a:off x="8480425" y="2863850"/>
                <a:ext cx="73025" cy="53975"/>
              </a:xfrm>
              <a:custGeom>
                <a:avLst/>
                <a:gdLst>
                  <a:gd name="T0" fmla="*/ 7 w 34"/>
                  <a:gd name="T1" fmla="*/ 0 h 25"/>
                  <a:gd name="T2" fmla="*/ 32 w 34"/>
                  <a:gd name="T3" fmla="*/ 11 h 25"/>
                  <a:gd name="T4" fmla="*/ 33 w 34"/>
                  <a:gd name="T5" fmla="*/ 20 h 25"/>
                  <a:gd name="T6" fmla="*/ 26 w 34"/>
                  <a:gd name="T7" fmla="*/ 24 h 25"/>
                  <a:gd name="T8" fmla="*/ 4 w 34"/>
                  <a:gd name="T9" fmla="*/ 15 h 25"/>
                  <a:gd name="T10" fmla="*/ 0 w 34"/>
                  <a:gd name="T11" fmla="*/ 7 h 25"/>
                  <a:gd name="T12" fmla="*/ 7 w 34"/>
                  <a:gd name="T13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25">
                    <a:moveTo>
                      <a:pt x="7" y="0"/>
                    </a:moveTo>
                    <a:cubicBezTo>
                      <a:pt x="16" y="4"/>
                      <a:pt x="24" y="7"/>
                      <a:pt x="32" y="11"/>
                    </a:cubicBezTo>
                    <a:cubicBezTo>
                      <a:pt x="34" y="12"/>
                      <a:pt x="34" y="18"/>
                      <a:pt x="33" y="20"/>
                    </a:cubicBezTo>
                    <a:cubicBezTo>
                      <a:pt x="32" y="22"/>
                      <a:pt x="28" y="25"/>
                      <a:pt x="26" y="24"/>
                    </a:cubicBezTo>
                    <a:cubicBezTo>
                      <a:pt x="18" y="22"/>
                      <a:pt x="11" y="19"/>
                      <a:pt x="4" y="15"/>
                    </a:cubicBezTo>
                    <a:cubicBezTo>
                      <a:pt x="2" y="14"/>
                      <a:pt x="0" y="9"/>
                      <a:pt x="0" y="7"/>
                    </a:cubicBezTo>
                    <a:cubicBezTo>
                      <a:pt x="1" y="4"/>
                      <a:pt x="4" y="2"/>
                      <a:pt x="7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242"/>
              <p:cNvSpPr>
                <a:spLocks/>
              </p:cNvSpPr>
              <p:nvPr/>
            </p:nvSpPr>
            <p:spPr bwMode="auto">
              <a:xfrm>
                <a:off x="9107488" y="1603375"/>
                <a:ext cx="42862" cy="80963"/>
              </a:xfrm>
              <a:custGeom>
                <a:avLst/>
                <a:gdLst>
                  <a:gd name="T0" fmla="*/ 0 w 20"/>
                  <a:gd name="T1" fmla="*/ 10 h 38"/>
                  <a:gd name="T2" fmla="*/ 7 w 20"/>
                  <a:gd name="T3" fmla="*/ 1 h 38"/>
                  <a:gd name="T4" fmla="*/ 15 w 20"/>
                  <a:gd name="T5" fmla="*/ 8 h 38"/>
                  <a:gd name="T6" fmla="*/ 20 w 20"/>
                  <a:gd name="T7" fmla="*/ 27 h 38"/>
                  <a:gd name="T8" fmla="*/ 13 w 20"/>
                  <a:gd name="T9" fmla="*/ 37 h 38"/>
                  <a:gd name="T10" fmla="*/ 4 w 20"/>
                  <a:gd name="T11" fmla="*/ 29 h 38"/>
                  <a:gd name="T12" fmla="*/ 0 w 20"/>
                  <a:gd name="T13" fmla="*/ 1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38">
                    <a:moveTo>
                      <a:pt x="0" y="10"/>
                    </a:moveTo>
                    <a:cubicBezTo>
                      <a:pt x="0" y="5"/>
                      <a:pt x="2" y="2"/>
                      <a:pt x="7" y="1"/>
                    </a:cubicBezTo>
                    <a:cubicBezTo>
                      <a:pt x="11" y="0"/>
                      <a:pt x="14" y="3"/>
                      <a:pt x="15" y="8"/>
                    </a:cubicBezTo>
                    <a:cubicBezTo>
                      <a:pt x="17" y="14"/>
                      <a:pt x="18" y="20"/>
                      <a:pt x="20" y="27"/>
                    </a:cubicBezTo>
                    <a:cubicBezTo>
                      <a:pt x="20" y="33"/>
                      <a:pt x="18" y="37"/>
                      <a:pt x="13" y="37"/>
                    </a:cubicBezTo>
                    <a:cubicBezTo>
                      <a:pt x="9" y="38"/>
                      <a:pt x="6" y="34"/>
                      <a:pt x="4" y="29"/>
                    </a:cubicBezTo>
                    <a:cubicBezTo>
                      <a:pt x="3" y="23"/>
                      <a:pt x="2" y="16"/>
                      <a:pt x="0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243"/>
              <p:cNvSpPr>
                <a:spLocks/>
              </p:cNvSpPr>
              <p:nvPr/>
            </p:nvSpPr>
            <p:spPr bwMode="auto">
              <a:xfrm>
                <a:off x="8699500" y="1730375"/>
                <a:ext cx="79375" cy="44450"/>
              </a:xfrm>
              <a:custGeom>
                <a:avLst/>
                <a:gdLst>
                  <a:gd name="T0" fmla="*/ 6 w 37"/>
                  <a:gd name="T1" fmla="*/ 21 h 21"/>
                  <a:gd name="T2" fmla="*/ 0 w 37"/>
                  <a:gd name="T3" fmla="*/ 14 h 21"/>
                  <a:gd name="T4" fmla="*/ 5 w 37"/>
                  <a:gd name="T5" fmla="*/ 6 h 21"/>
                  <a:gd name="T6" fmla="*/ 27 w 37"/>
                  <a:gd name="T7" fmla="*/ 1 h 21"/>
                  <a:gd name="T8" fmla="*/ 35 w 37"/>
                  <a:gd name="T9" fmla="*/ 6 h 21"/>
                  <a:gd name="T10" fmla="*/ 31 w 37"/>
                  <a:gd name="T11" fmla="*/ 15 h 21"/>
                  <a:gd name="T12" fmla="*/ 6 w 37"/>
                  <a:gd name="T13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" h="21">
                    <a:moveTo>
                      <a:pt x="6" y="21"/>
                    </a:moveTo>
                    <a:cubicBezTo>
                      <a:pt x="4" y="19"/>
                      <a:pt x="1" y="16"/>
                      <a:pt x="0" y="14"/>
                    </a:cubicBezTo>
                    <a:cubicBezTo>
                      <a:pt x="0" y="11"/>
                      <a:pt x="2" y="7"/>
                      <a:pt x="5" y="6"/>
                    </a:cubicBezTo>
                    <a:cubicBezTo>
                      <a:pt x="12" y="3"/>
                      <a:pt x="19" y="1"/>
                      <a:pt x="27" y="1"/>
                    </a:cubicBezTo>
                    <a:cubicBezTo>
                      <a:pt x="30" y="0"/>
                      <a:pt x="34" y="3"/>
                      <a:pt x="35" y="6"/>
                    </a:cubicBezTo>
                    <a:cubicBezTo>
                      <a:pt x="37" y="10"/>
                      <a:pt x="34" y="14"/>
                      <a:pt x="31" y="15"/>
                    </a:cubicBezTo>
                    <a:cubicBezTo>
                      <a:pt x="23" y="17"/>
                      <a:pt x="15" y="18"/>
                      <a:pt x="6" y="2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244"/>
              <p:cNvSpPr>
                <a:spLocks/>
              </p:cNvSpPr>
              <p:nvPr/>
            </p:nvSpPr>
            <p:spPr bwMode="auto">
              <a:xfrm>
                <a:off x="8467725" y="1682750"/>
                <a:ext cx="79375" cy="47625"/>
              </a:xfrm>
              <a:custGeom>
                <a:avLst/>
                <a:gdLst>
                  <a:gd name="T0" fmla="*/ 31 w 37"/>
                  <a:gd name="T1" fmla="*/ 0 h 22"/>
                  <a:gd name="T2" fmla="*/ 37 w 37"/>
                  <a:gd name="T3" fmla="*/ 6 h 22"/>
                  <a:gd name="T4" fmla="*/ 33 w 37"/>
                  <a:gd name="T5" fmla="*/ 14 h 22"/>
                  <a:gd name="T6" fmla="*/ 9 w 37"/>
                  <a:gd name="T7" fmla="*/ 21 h 22"/>
                  <a:gd name="T8" fmla="*/ 2 w 37"/>
                  <a:gd name="T9" fmla="*/ 16 h 22"/>
                  <a:gd name="T10" fmla="*/ 6 w 37"/>
                  <a:gd name="T11" fmla="*/ 8 h 22"/>
                  <a:gd name="T12" fmla="*/ 31 w 37"/>
                  <a:gd name="T13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" h="22">
                    <a:moveTo>
                      <a:pt x="31" y="0"/>
                    </a:moveTo>
                    <a:cubicBezTo>
                      <a:pt x="33" y="2"/>
                      <a:pt x="36" y="4"/>
                      <a:pt x="37" y="6"/>
                    </a:cubicBezTo>
                    <a:cubicBezTo>
                      <a:pt x="37" y="8"/>
                      <a:pt x="35" y="13"/>
                      <a:pt x="33" y="14"/>
                    </a:cubicBezTo>
                    <a:cubicBezTo>
                      <a:pt x="25" y="17"/>
                      <a:pt x="17" y="19"/>
                      <a:pt x="9" y="21"/>
                    </a:cubicBezTo>
                    <a:cubicBezTo>
                      <a:pt x="7" y="22"/>
                      <a:pt x="3" y="19"/>
                      <a:pt x="2" y="16"/>
                    </a:cubicBezTo>
                    <a:cubicBezTo>
                      <a:pt x="0" y="13"/>
                      <a:pt x="2" y="9"/>
                      <a:pt x="6" y="8"/>
                    </a:cubicBezTo>
                    <a:cubicBezTo>
                      <a:pt x="14" y="5"/>
                      <a:pt x="21" y="2"/>
                      <a:pt x="3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245"/>
              <p:cNvSpPr>
                <a:spLocks/>
              </p:cNvSpPr>
              <p:nvPr/>
            </p:nvSpPr>
            <p:spPr bwMode="auto">
              <a:xfrm>
                <a:off x="8439150" y="2141538"/>
                <a:ext cx="60325" cy="71438"/>
              </a:xfrm>
              <a:custGeom>
                <a:avLst/>
                <a:gdLst>
                  <a:gd name="T0" fmla="*/ 28 w 28"/>
                  <a:gd name="T1" fmla="*/ 26 h 33"/>
                  <a:gd name="T2" fmla="*/ 22 w 28"/>
                  <a:gd name="T3" fmla="*/ 33 h 33"/>
                  <a:gd name="T4" fmla="*/ 13 w 28"/>
                  <a:gd name="T5" fmla="*/ 30 h 33"/>
                  <a:gd name="T6" fmla="*/ 1 w 28"/>
                  <a:gd name="T7" fmla="*/ 11 h 33"/>
                  <a:gd name="T8" fmla="*/ 3 w 28"/>
                  <a:gd name="T9" fmla="*/ 3 h 33"/>
                  <a:gd name="T10" fmla="*/ 12 w 28"/>
                  <a:gd name="T11" fmla="*/ 2 h 33"/>
                  <a:gd name="T12" fmla="*/ 28 w 28"/>
                  <a:gd name="T13" fmla="*/ 2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33">
                    <a:moveTo>
                      <a:pt x="28" y="26"/>
                    </a:moveTo>
                    <a:cubicBezTo>
                      <a:pt x="25" y="29"/>
                      <a:pt x="24" y="32"/>
                      <a:pt x="22" y="33"/>
                    </a:cubicBezTo>
                    <a:cubicBezTo>
                      <a:pt x="19" y="33"/>
                      <a:pt x="15" y="32"/>
                      <a:pt x="13" y="30"/>
                    </a:cubicBezTo>
                    <a:cubicBezTo>
                      <a:pt x="8" y="24"/>
                      <a:pt x="4" y="17"/>
                      <a:pt x="1" y="11"/>
                    </a:cubicBezTo>
                    <a:cubicBezTo>
                      <a:pt x="0" y="9"/>
                      <a:pt x="1" y="4"/>
                      <a:pt x="3" y="3"/>
                    </a:cubicBezTo>
                    <a:cubicBezTo>
                      <a:pt x="5" y="1"/>
                      <a:pt x="10" y="0"/>
                      <a:pt x="12" y="2"/>
                    </a:cubicBezTo>
                    <a:cubicBezTo>
                      <a:pt x="17" y="9"/>
                      <a:pt x="22" y="17"/>
                      <a:pt x="28" y="2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250"/>
              <p:cNvSpPr>
                <a:spLocks/>
              </p:cNvSpPr>
              <p:nvPr/>
            </p:nvSpPr>
            <p:spPr bwMode="auto">
              <a:xfrm>
                <a:off x="8204200" y="2644775"/>
                <a:ext cx="34925" cy="77788"/>
              </a:xfrm>
              <a:custGeom>
                <a:avLst/>
                <a:gdLst>
                  <a:gd name="T0" fmla="*/ 15 w 16"/>
                  <a:gd name="T1" fmla="*/ 19 h 36"/>
                  <a:gd name="T2" fmla="*/ 15 w 16"/>
                  <a:gd name="T3" fmla="*/ 29 h 36"/>
                  <a:gd name="T4" fmla="*/ 9 w 16"/>
                  <a:gd name="T5" fmla="*/ 36 h 36"/>
                  <a:gd name="T6" fmla="*/ 1 w 16"/>
                  <a:gd name="T7" fmla="*/ 29 h 36"/>
                  <a:gd name="T8" fmla="*/ 1 w 16"/>
                  <a:gd name="T9" fmla="*/ 6 h 36"/>
                  <a:gd name="T10" fmla="*/ 8 w 16"/>
                  <a:gd name="T11" fmla="*/ 0 h 36"/>
                  <a:gd name="T12" fmla="*/ 15 w 16"/>
                  <a:gd name="T13" fmla="*/ 7 h 36"/>
                  <a:gd name="T14" fmla="*/ 15 w 16"/>
                  <a:gd name="T15" fmla="*/ 19 h 36"/>
                  <a:gd name="T16" fmla="*/ 15 w 16"/>
                  <a:gd name="T17" fmla="*/ 19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36">
                    <a:moveTo>
                      <a:pt x="15" y="19"/>
                    </a:moveTo>
                    <a:cubicBezTo>
                      <a:pt x="15" y="22"/>
                      <a:pt x="15" y="25"/>
                      <a:pt x="15" y="29"/>
                    </a:cubicBezTo>
                    <a:cubicBezTo>
                      <a:pt x="16" y="33"/>
                      <a:pt x="13" y="36"/>
                      <a:pt x="9" y="36"/>
                    </a:cubicBezTo>
                    <a:cubicBezTo>
                      <a:pt x="6" y="36"/>
                      <a:pt x="1" y="32"/>
                      <a:pt x="1" y="29"/>
                    </a:cubicBezTo>
                    <a:cubicBezTo>
                      <a:pt x="0" y="22"/>
                      <a:pt x="0" y="14"/>
                      <a:pt x="1" y="6"/>
                    </a:cubicBezTo>
                    <a:cubicBezTo>
                      <a:pt x="1" y="3"/>
                      <a:pt x="6" y="0"/>
                      <a:pt x="8" y="0"/>
                    </a:cubicBezTo>
                    <a:cubicBezTo>
                      <a:pt x="11" y="0"/>
                      <a:pt x="14" y="4"/>
                      <a:pt x="15" y="7"/>
                    </a:cubicBezTo>
                    <a:cubicBezTo>
                      <a:pt x="16" y="11"/>
                      <a:pt x="15" y="15"/>
                      <a:pt x="15" y="19"/>
                    </a:cubicBezTo>
                    <a:cubicBezTo>
                      <a:pt x="15" y="19"/>
                      <a:pt x="15" y="19"/>
                      <a:pt x="15" y="1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251"/>
              <p:cNvSpPr>
                <a:spLocks/>
              </p:cNvSpPr>
              <p:nvPr/>
            </p:nvSpPr>
            <p:spPr bwMode="auto">
              <a:xfrm>
                <a:off x="8202613" y="2425700"/>
                <a:ext cx="33337" cy="79375"/>
              </a:xfrm>
              <a:custGeom>
                <a:avLst/>
                <a:gdLst>
                  <a:gd name="T0" fmla="*/ 0 w 16"/>
                  <a:gd name="T1" fmla="*/ 19 h 37"/>
                  <a:gd name="T2" fmla="*/ 0 w 16"/>
                  <a:gd name="T3" fmla="*/ 7 h 37"/>
                  <a:gd name="T4" fmla="*/ 8 w 16"/>
                  <a:gd name="T5" fmla="*/ 1 h 37"/>
                  <a:gd name="T6" fmla="*/ 15 w 16"/>
                  <a:gd name="T7" fmla="*/ 7 h 37"/>
                  <a:gd name="T8" fmla="*/ 15 w 16"/>
                  <a:gd name="T9" fmla="*/ 29 h 37"/>
                  <a:gd name="T10" fmla="*/ 7 w 16"/>
                  <a:gd name="T11" fmla="*/ 37 h 37"/>
                  <a:gd name="T12" fmla="*/ 1 w 16"/>
                  <a:gd name="T13" fmla="*/ 29 h 37"/>
                  <a:gd name="T14" fmla="*/ 1 w 16"/>
                  <a:gd name="T15" fmla="*/ 19 h 37"/>
                  <a:gd name="T16" fmla="*/ 0 w 16"/>
                  <a:gd name="T17" fmla="*/ 19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37">
                    <a:moveTo>
                      <a:pt x="0" y="19"/>
                    </a:moveTo>
                    <a:cubicBezTo>
                      <a:pt x="0" y="15"/>
                      <a:pt x="0" y="11"/>
                      <a:pt x="0" y="7"/>
                    </a:cubicBezTo>
                    <a:cubicBezTo>
                      <a:pt x="1" y="3"/>
                      <a:pt x="4" y="0"/>
                      <a:pt x="8" y="1"/>
                    </a:cubicBezTo>
                    <a:cubicBezTo>
                      <a:pt x="10" y="1"/>
                      <a:pt x="14" y="4"/>
                      <a:pt x="15" y="7"/>
                    </a:cubicBezTo>
                    <a:cubicBezTo>
                      <a:pt x="16" y="14"/>
                      <a:pt x="16" y="22"/>
                      <a:pt x="15" y="29"/>
                    </a:cubicBezTo>
                    <a:cubicBezTo>
                      <a:pt x="15" y="34"/>
                      <a:pt x="12" y="37"/>
                      <a:pt x="7" y="37"/>
                    </a:cubicBezTo>
                    <a:cubicBezTo>
                      <a:pt x="3" y="37"/>
                      <a:pt x="1" y="34"/>
                      <a:pt x="1" y="29"/>
                    </a:cubicBezTo>
                    <a:cubicBezTo>
                      <a:pt x="1" y="26"/>
                      <a:pt x="1" y="22"/>
                      <a:pt x="1" y="19"/>
                    </a:cubicBezTo>
                    <a:cubicBezTo>
                      <a:pt x="1" y="19"/>
                      <a:pt x="0" y="19"/>
                      <a:pt x="0" y="1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253"/>
              <p:cNvSpPr>
                <a:spLocks/>
              </p:cNvSpPr>
              <p:nvPr/>
            </p:nvSpPr>
            <p:spPr bwMode="auto">
              <a:xfrm>
                <a:off x="8528050" y="2184400"/>
                <a:ext cx="77787" cy="36513"/>
              </a:xfrm>
              <a:custGeom>
                <a:avLst/>
                <a:gdLst>
                  <a:gd name="T0" fmla="*/ 16 w 36"/>
                  <a:gd name="T1" fmla="*/ 1 h 17"/>
                  <a:gd name="T2" fmla="*/ 30 w 36"/>
                  <a:gd name="T3" fmla="*/ 3 h 17"/>
                  <a:gd name="T4" fmla="*/ 36 w 36"/>
                  <a:gd name="T5" fmla="*/ 11 h 17"/>
                  <a:gd name="T6" fmla="*/ 28 w 36"/>
                  <a:gd name="T7" fmla="*/ 17 h 17"/>
                  <a:gd name="T8" fmla="*/ 6 w 36"/>
                  <a:gd name="T9" fmla="*/ 15 h 17"/>
                  <a:gd name="T10" fmla="*/ 0 w 36"/>
                  <a:gd name="T11" fmla="*/ 7 h 17"/>
                  <a:gd name="T12" fmla="*/ 7 w 36"/>
                  <a:gd name="T13" fmla="*/ 0 h 17"/>
                  <a:gd name="T14" fmla="*/ 16 w 36"/>
                  <a:gd name="T15" fmla="*/ 1 h 17"/>
                  <a:gd name="T16" fmla="*/ 16 w 36"/>
                  <a:gd name="T17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17">
                    <a:moveTo>
                      <a:pt x="16" y="1"/>
                    </a:moveTo>
                    <a:cubicBezTo>
                      <a:pt x="21" y="1"/>
                      <a:pt x="25" y="2"/>
                      <a:pt x="30" y="3"/>
                    </a:cubicBezTo>
                    <a:cubicBezTo>
                      <a:pt x="34" y="3"/>
                      <a:pt x="36" y="6"/>
                      <a:pt x="36" y="11"/>
                    </a:cubicBezTo>
                    <a:cubicBezTo>
                      <a:pt x="35" y="15"/>
                      <a:pt x="32" y="17"/>
                      <a:pt x="28" y="17"/>
                    </a:cubicBezTo>
                    <a:cubicBezTo>
                      <a:pt x="21" y="17"/>
                      <a:pt x="13" y="16"/>
                      <a:pt x="6" y="15"/>
                    </a:cubicBezTo>
                    <a:cubicBezTo>
                      <a:pt x="1" y="15"/>
                      <a:pt x="0" y="12"/>
                      <a:pt x="0" y="7"/>
                    </a:cubicBezTo>
                    <a:cubicBezTo>
                      <a:pt x="0" y="3"/>
                      <a:pt x="3" y="1"/>
                      <a:pt x="7" y="0"/>
                    </a:cubicBezTo>
                    <a:cubicBezTo>
                      <a:pt x="10" y="0"/>
                      <a:pt x="13" y="1"/>
                      <a:pt x="16" y="1"/>
                    </a:cubicBezTo>
                    <a:cubicBezTo>
                      <a:pt x="16" y="1"/>
                      <a:pt x="16" y="1"/>
                      <a:pt x="16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254"/>
              <p:cNvSpPr>
                <a:spLocks/>
              </p:cNvSpPr>
              <p:nvPr/>
            </p:nvSpPr>
            <p:spPr bwMode="auto">
              <a:xfrm>
                <a:off x="7951788" y="2346325"/>
                <a:ext cx="82550" cy="31750"/>
              </a:xfrm>
              <a:custGeom>
                <a:avLst/>
                <a:gdLst>
                  <a:gd name="T0" fmla="*/ 20 w 38"/>
                  <a:gd name="T1" fmla="*/ 15 h 15"/>
                  <a:gd name="T2" fmla="*/ 9 w 38"/>
                  <a:gd name="T3" fmla="*/ 15 h 15"/>
                  <a:gd name="T4" fmla="*/ 1 w 38"/>
                  <a:gd name="T5" fmla="*/ 9 h 15"/>
                  <a:gd name="T6" fmla="*/ 7 w 38"/>
                  <a:gd name="T7" fmla="*/ 1 h 15"/>
                  <a:gd name="T8" fmla="*/ 31 w 38"/>
                  <a:gd name="T9" fmla="*/ 1 h 15"/>
                  <a:gd name="T10" fmla="*/ 38 w 38"/>
                  <a:gd name="T11" fmla="*/ 8 h 15"/>
                  <a:gd name="T12" fmla="*/ 30 w 38"/>
                  <a:gd name="T13" fmla="*/ 15 h 15"/>
                  <a:gd name="T14" fmla="*/ 20 w 38"/>
                  <a:gd name="T15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15">
                    <a:moveTo>
                      <a:pt x="20" y="15"/>
                    </a:moveTo>
                    <a:cubicBezTo>
                      <a:pt x="16" y="15"/>
                      <a:pt x="12" y="15"/>
                      <a:pt x="9" y="15"/>
                    </a:cubicBezTo>
                    <a:cubicBezTo>
                      <a:pt x="5" y="15"/>
                      <a:pt x="2" y="13"/>
                      <a:pt x="1" y="9"/>
                    </a:cubicBezTo>
                    <a:cubicBezTo>
                      <a:pt x="0" y="4"/>
                      <a:pt x="3" y="1"/>
                      <a:pt x="7" y="1"/>
                    </a:cubicBezTo>
                    <a:cubicBezTo>
                      <a:pt x="15" y="0"/>
                      <a:pt x="23" y="0"/>
                      <a:pt x="31" y="1"/>
                    </a:cubicBezTo>
                    <a:cubicBezTo>
                      <a:pt x="34" y="1"/>
                      <a:pt x="37" y="6"/>
                      <a:pt x="38" y="8"/>
                    </a:cubicBezTo>
                    <a:cubicBezTo>
                      <a:pt x="38" y="12"/>
                      <a:pt x="35" y="15"/>
                      <a:pt x="30" y="15"/>
                    </a:cubicBezTo>
                    <a:cubicBezTo>
                      <a:pt x="27" y="15"/>
                      <a:pt x="23" y="15"/>
                      <a:pt x="20" y="1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256"/>
              <p:cNvSpPr>
                <a:spLocks/>
              </p:cNvSpPr>
              <p:nvPr/>
            </p:nvSpPr>
            <p:spPr bwMode="auto">
              <a:xfrm>
                <a:off x="8394700" y="2978150"/>
                <a:ext cx="46037" cy="76200"/>
              </a:xfrm>
              <a:custGeom>
                <a:avLst/>
                <a:gdLst>
                  <a:gd name="T0" fmla="*/ 22 w 22"/>
                  <a:gd name="T1" fmla="*/ 9 h 36"/>
                  <a:gd name="T2" fmla="*/ 14 w 22"/>
                  <a:gd name="T3" fmla="*/ 33 h 36"/>
                  <a:gd name="T4" fmla="*/ 4 w 22"/>
                  <a:gd name="T5" fmla="*/ 35 h 36"/>
                  <a:gd name="T6" fmla="*/ 0 w 22"/>
                  <a:gd name="T7" fmla="*/ 26 h 36"/>
                  <a:gd name="T8" fmla="*/ 7 w 22"/>
                  <a:gd name="T9" fmla="*/ 7 h 36"/>
                  <a:gd name="T10" fmla="*/ 16 w 22"/>
                  <a:gd name="T11" fmla="*/ 2 h 36"/>
                  <a:gd name="T12" fmla="*/ 22 w 22"/>
                  <a:gd name="T13" fmla="*/ 9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36">
                    <a:moveTo>
                      <a:pt x="22" y="9"/>
                    </a:moveTo>
                    <a:cubicBezTo>
                      <a:pt x="19" y="18"/>
                      <a:pt x="18" y="26"/>
                      <a:pt x="14" y="33"/>
                    </a:cubicBezTo>
                    <a:cubicBezTo>
                      <a:pt x="14" y="35"/>
                      <a:pt x="7" y="36"/>
                      <a:pt x="4" y="35"/>
                    </a:cubicBezTo>
                    <a:cubicBezTo>
                      <a:pt x="2" y="34"/>
                      <a:pt x="0" y="29"/>
                      <a:pt x="0" y="26"/>
                    </a:cubicBezTo>
                    <a:cubicBezTo>
                      <a:pt x="2" y="20"/>
                      <a:pt x="4" y="13"/>
                      <a:pt x="7" y="7"/>
                    </a:cubicBezTo>
                    <a:cubicBezTo>
                      <a:pt x="8" y="3"/>
                      <a:pt x="12" y="0"/>
                      <a:pt x="16" y="2"/>
                    </a:cubicBezTo>
                    <a:cubicBezTo>
                      <a:pt x="19" y="3"/>
                      <a:pt x="20" y="7"/>
                      <a:pt x="22" y="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265"/>
              <p:cNvSpPr>
                <a:spLocks/>
              </p:cNvSpPr>
              <p:nvPr/>
            </p:nvSpPr>
            <p:spPr bwMode="auto">
              <a:xfrm>
                <a:off x="8428038" y="1744663"/>
                <a:ext cx="42862" cy="77788"/>
              </a:xfrm>
              <a:custGeom>
                <a:avLst/>
                <a:gdLst>
                  <a:gd name="T0" fmla="*/ 0 w 20"/>
                  <a:gd name="T1" fmla="*/ 19 h 36"/>
                  <a:gd name="T2" fmla="*/ 6 w 20"/>
                  <a:gd name="T3" fmla="*/ 3 h 36"/>
                  <a:gd name="T4" fmla="*/ 15 w 20"/>
                  <a:gd name="T5" fmla="*/ 1 h 36"/>
                  <a:gd name="T6" fmla="*/ 19 w 20"/>
                  <a:gd name="T7" fmla="*/ 10 h 36"/>
                  <a:gd name="T8" fmla="*/ 16 w 20"/>
                  <a:gd name="T9" fmla="*/ 27 h 36"/>
                  <a:gd name="T10" fmla="*/ 8 w 20"/>
                  <a:gd name="T11" fmla="*/ 35 h 36"/>
                  <a:gd name="T12" fmla="*/ 1 w 20"/>
                  <a:gd name="T13" fmla="*/ 28 h 36"/>
                  <a:gd name="T14" fmla="*/ 0 w 20"/>
                  <a:gd name="T15" fmla="*/ 19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" h="36">
                    <a:moveTo>
                      <a:pt x="0" y="19"/>
                    </a:moveTo>
                    <a:cubicBezTo>
                      <a:pt x="1" y="14"/>
                      <a:pt x="3" y="8"/>
                      <a:pt x="6" y="3"/>
                    </a:cubicBezTo>
                    <a:cubicBezTo>
                      <a:pt x="8" y="1"/>
                      <a:pt x="13" y="0"/>
                      <a:pt x="15" y="1"/>
                    </a:cubicBezTo>
                    <a:cubicBezTo>
                      <a:pt x="19" y="2"/>
                      <a:pt x="20" y="6"/>
                      <a:pt x="19" y="10"/>
                    </a:cubicBezTo>
                    <a:cubicBezTo>
                      <a:pt x="18" y="16"/>
                      <a:pt x="17" y="22"/>
                      <a:pt x="16" y="27"/>
                    </a:cubicBezTo>
                    <a:cubicBezTo>
                      <a:pt x="15" y="32"/>
                      <a:pt x="13" y="35"/>
                      <a:pt x="8" y="35"/>
                    </a:cubicBezTo>
                    <a:cubicBezTo>
                      <a:pt x="4" y="36"/>
                      <a:pt x="1" y="33"/>
                      <a:pt x="1" y="28"/>
                    </a:cubicBezTo>
                    <a:cubicBezTo>
                      <a:pt x="1" y="25"/>
                      <a:pt x="0" y="23"/>
                      <a:pt x="0" y="1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266"/>
              <p:cNvSpPr>
                <a:spLocks/>
              </p:cNvSpPr>
              <p:nvPr/>
            </p:nvSpPr>
            <p:spPr bwMode="auto">
              <a:xfrm>
                <a:off x="8709025" y="1538288"/>
                <a:ext cx="77787" cy="34925"/>
              </a:xfrm>
              <a:custGeom>
                <a:avLst/>
                <a:gdLst>
                  <a:gd name="T0" fmla="*/ 19 w 36"/>
                  <a:gd name="T1" fmla="*/ 16 h 16"/>
                  <a:gd name="T2" fmla="*/ 7 w 36"/>
                  <a:gd name="T3" fmla="*/ 16 h 16"/>
                  <a:gd name="T4" fmla="*/ 0 w 36"/>
                  <a:gd name="T5" fmla="*/ 8 h 16"/>
                  <a:gd name="T6" fmla="*/ 8 w 36"/>
                  <a:gd name="T7" fmla="*/ 1 h 16"/>
                  <a:gd name="T8" fmla="*/ 27 w 36"/>
                  <a:gd name="T9" fmla="*/ 1 h 16"/>
                  <a:gd name="T10" fmla="*/ 36 w 36"/>
                  <a:gd name="T11" fmla="*/ 10 h 16"/>
                  <a:gd name="T12" fmla="*/ 27 w 36"/>
                  <a:gd name="T13" fmla="*/ 16 h 16"/>
                  <a:gd name="T14" fmla="*/ 19 w 36"/>
                  <a:gd name="T15" fmla="*/ 16 h 16"/>
                  <a:gd name="T16" fmla="*/ 19 w 36"/>
                  <a:gd name="T1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16">
                    <a:moveTo>
                      <a:pt x="19" y="16"/>
                    </a:moveTo>
                    <a:cubicBezTo>
                      <a:pt x="15" y="16"/>
                      <a:pt x="11" y="16"/>
                      <a:pt x="7" y="16"/>
                    </a:cubicBezTo>
                    <a:cubicBezTo>
                      <a:pt x="3" y="15"/>
                      <a:pt x="0" y="13"/>
                      <a:pt x="0" y="8"/>
                    </a:cubicBezTo>
                    <a:cubicBezTo>
                      <a:pt x="0" y="3"/>
                      <a:pt x="3" y="0"/>
                      <a:pt x="8" y="1"/>
                    </a:cubicBezTo>
                    <a:cubicBezTo>
                      <a:pt x="15" y="1"/>
                      <a:pt x="21" y="1"/>
                      <a:pt x="27" y="1"/>
                    </a:cubicBezTo>
                    <a:cubicBezTo>
                      <a:pt x="33" y="2"/>
                      <a:pt x="36" y="5"/>
                      <a:pt x="36" y="10"/>
                    </a:cubicBezTo>
                    <a:cubicBezTo>
                      <a:pt x="36" y="16"/>
                      <a:pt x="32" y="16"/>
                      <a:pt x="27" y="16"/>
                    </a:cubicBezTo>
                    <a:cubicBezTo>
                      <a:pt x="24" y="16"/>
                      <a:pt x="21" y="16"/>
                      <a:pt x="19" y="16"/>
                    </a:cubicBezTo>
                    <a:cubicBezTo>
                      <a:pt x="19" y="16"/>
                      <a:pt x="19" y="16"/>
                      <a:pt x="19" y="1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267"/>
              <p:cNvSpPr>
                <a:spLocks/>
              </p:cNvSpPr>
              <p:nvPr/>
            </p:nvSpPr>
            <p:spPr bwMode="auto">
              <a:xfrm>
                <a:off x="8813800" y="2992438"/>
                <a:ext cx="79375" cy="42863"/>
              </a:xfrm>
              <a:custGeom>
                <a:avLst/>
                <a:gdLst>
                  <a:gd name="T0" fmla="*/ 7 w 37"/>
                  <a:gd name="T1" fmla="*/ 20 h 20"/>
                  <a:gd name="T2" fmla="*/ 2 w 37"/>
                  <a:gd name="T3" fmla="*/ 14 h 20"/>
                  <a:gd name="T4" fmla="*/ 6 w 37"/>
                  <a:gd name="T5" fmla="*/ 5 h 20"/>
                  <a:gd name="T6" fmla="*/ 29 w 37"/>
                  <a:gd name="T7" fmla="*/ 0 h 20"/>
                  <a:gd name="T8" fmla="*/ 37 w 37"/>
                  <a:gd name="T9" fmla="*/ 6 h 20"/>
                  <a:gd name="T10" fmla="*/ 32 w 37"/>
                  <a:gd name="T11" fmla="*/ 14 h 20"/>
                  <a:gd name="T12" fmla="*/ 7 w 37"/>
                  <a:gd name="T1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" h="20">
                    <a:moveTo>
                      <a:pt x="7" y="20"/>
                    </a:moveTo>
                    <a:cubicBezTo>
                      <a:pt x="6" y="18"/>
                      <a:pt x="3" y="17"/>
                      <a:pt x="2" y="14"/>
                    </a:cubicBezTo>
                    <a:cubicBezTo>
                      <a:pt x="0" y="10"/>
                      <a:pt x="1" y="6"/>
                      <a:pt x="6" y="5"/>
                    </a:cubicBezTo>
                    <a:cubicBezTo>
                      <a:pt x="14" y="3"/>
                      <a:pt x="22" y="1"/>
                      <a:pt x="29" y="0"/>
                    </a:cubicBezTo>
                    <a:cubicBezTo>
                      <a:pt x="32" y="0"/>
                      <a:pt x="36" y="4"/>
                      <a:pt x="37" y="6"/>
                    </a:cubicBezTo>
                    <a:cubicBezTo>
                      <a:pt x="37" y="9"/>
                      <a:pt x="34" y="14"/>
                      <a:pt x="32" y="14"/>
                    </a:cubicBezTo>
                    <a:cubicBezTo>
                      <a:pt x="25" y="17"/>
                      <a:pt x="17" y="18"/>
                      <a:pt x="7" y="2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268"/>
              <p:cNvSpPr>
                <a:spLocks/>
              </p:cNvSpPr>
              <p:nvPr/>
            </p:nvSpPr>
            <p:spPr bwMode="auto">
              <a:xfrm>
                <a:off x="8739188" y="2141538"/>
                <a:ext cx="66675" cy="66675"/>
              </a:xfrm>
              <a:custGeom>
                <a:avLst/>
                <a:gdLst>
                  <a:gd name="T0" fmla="*/ 21 w 31"/>
                  <a:gd name="T1" fmla="*/ 0 h 31"/>
                  <a:gd name="T2" fmla="*/ 29 w 31"/>
                  <a:gd name="T3" fmla="*/ 10 h 31"/>
                  <a:gd name="T4" fmla="*/ 23 w 31"/>
                  <a:gd name="T5" fmla="*/ 24 h 31"/>
                  <a:gd name="T6" fmla="*/ 4 w 31"/>
                  <a:gd name="T7" fmla="*/ 27 h 31"/>
                  <a:gd name="T8" fmla="*/ 5 w 31"/>
                  <a:gd name="T9" fmla="*/ 16 h 31"/>
                  <a:gd name="T10" fmla="*/ 15 w 31"/>
                  <a:gd name="T11" fmla="*/ 4 h 31"/>
                  <a:gd name="T12" fmla="*/ 21 w 31"/>
                  <a:gd name="T13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31">
                    <a:moveTo>
                      <a:pt x="21" y="0"/>
                    </a:moveTo>
                    <a:cubicBezTo>
                      <a:pt x="28" y="0"/>
                      <a:pt x="31" y="5"/>
                      <a:pt x="29" y="10"/>
                    </a:cubicBezTo>
                    <a:cubicBezTo>
                      <a:pt x="27" y="15"/>
                      <a:pt x="25" y="20"/>
                      <a:pt x="23" y="24"/>
                    </a:cubicBezTo>
                    <a:cubicBezTo>
                      <a:pt x="21" y="29"/>
                      <a:pt x="8" y="31"/>
                      <a:pt x="4" y="27"/>
                    </a:cubicBezTo>
                    <a:cubicBezTo>
                      <a:pt x="0" y="24"/>
                      <a:pt x="0" y="18"/>
                      <a:pt x="5" y="16"/>
                    </a:cubicBezTo>
                    <a:cubicBezTo>
                      <a:pt x="11" y="13"/>
                      <a:pt x="13" y="9"/>
                      <a:pt x="15" y="4"/>
                    </a:cubicBezTo>
                    <a:cubicBezTo>
                      <a:pt x="16" y="2"/>
                      <a:pt x="19" y="1"/>
                      <a:pt x="2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272"/>
              <p:cNvSpPr>
                <a:spLocks/>
              </p:cNvSpPr>
              <p:nvPr/>
            </p:nvSpPr>
            <p:spPr bwMode="auto">
              <a:xfrm>
                <a:off x="8816975" y="1544638"/>
                <a:ext cx="76200" cy="36513"/>
              </a:xfrm>
              <a:custGeom>
                <a:avLst/>
                <a:gdLst>
                  <a:gd name="T0" fmla="*/ 24 w 36"/>
                  <a:gd name="T1" fmla="*/ 17 h 17"/>
                  <a:gd name="T2" fmla="*/ 8 w 36"/>
                  <a:gd name="T3" fmla="*/ 15 h 17"/>
                  <a:gd name="T4" fmla="*/ 1 w 36"/>
                  <a:gd name="T5" fmla="*/ 7 h 17"/>
                  <a:gd name="T6" fmla="*/ 9 w 36"/>
                  <a:gd name="T7" fmla="*/ 0 h 17"/>
                  <a:gd name="T8" fmla="*/ 31 w 36"/>
                  <a:gd name="T9" fmla="*/ 2 h 17"/>
                  <a:gd name="T10" fmla="*/ 36 w 36"/>
                  <a:gd name="T11" fmla="*/ 9 h 17"/>
                  <a:gd name="T12" fmla="*/ 30 w 36"/>
                  <a:gd name="T13" fmla="*/ 16 h 17"/>
                  <a:gd name="T14" fmla="*/ 24 w 36"/>
                  <a:gd name="T15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" h="17">
                    <a:moveTo>
                      <a:pt x="24" y="17"/>
                    </a:moveTo>
                    <a:cubicBezTo>
                      <a:pt x="19" y="16"/>
                      <a:pt x="13" y="16"/>
                      <a:pt x="8" y="15"/>
                    </a:cubicBezTo>
                    <a:cubicBezTo>
                      <a:pt x="3" y="15"/>
                      <a:pt x="0" y="12"/>
                      <a:pt x="1" y="7"/>
                    </a:cubicBezTo>
                    <a:cubicBezTo>
                      <a:pt x="1" y="2"/>
                      <a:pt x="4" y="0"/>
                      <a:pt x="9" y="0"/>
                    </a:cubicBezTo>
                    <a:cubicBezTo>
                      <a:pt x="16" y="0"/>
                      <a:pt x="23" y="1"/>
                      <a:pt x="31" y="2"/>
                    </a:cubicBezTo>
                    <a:cubicBezTo>
                      <a:pt x="33" y="2"/>
                      <a:pt x="36" y="7"/>
                      <a:pt x="36" y="9"/>
                    </a:cubicBezTo>
                    <a:cubicBezTo>
                      <a:pt x="36" y="12"/>
                      <a:pt x="33" y="15"/>
                      <a:pt x="30" y="16"/>
                    </a:cubicBezTo>
                    <a:cubicBezTo>
                      <a:pt x="29" y="17"/>
                      <a:pt x="26" y="17"/>
                      <a:pt x="24" y="1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273"/>
              <p:cNvSpPr>
                <a:spLocks/>
              </p:cNvSpPr>
              <p:nvPr/>
            </p:nvSpPr>
            <p:spPr bwMode="auto">
              <a:xfrm>
                <a:off x="9036050" y="1557338"/>
                <a:ext cx="77787" cy="36513"/>
              </a:xfrm>
              <a:custGeom>
                <a:avLst/>
                <a:gdLst>
                  <a:gd name="T0" fmla="*/ 23 w 36"/>
                  <a:gd name="T1" fmla="*/ 16 h 17"/>
                  <a:gd name="T2" fmla="*/ 6 w 36"/>
                  <a:gd name="T3" fmla="*/ 15 h 17"/>
                  <a:gd name="T4" fmla="*/ 0 w 36"/>
                  <a:gd name="T5" fmla="*/ 7 h 17"/>
                  <a:gd name="T6" fmla="*/ 6 w 36"/>
                  <a:gd name="T7" fmla="*/ 0 h 17"/>
                  <a:gd name="T8" fmla="*/ 30 w 36"/>
                  <a:gd name="T9" fmla="*/ 2 h 17"/>
                  <a:gd name="T10" fmla="*/ 35 w 36"/>
                  <a:gd name="T11" fmla="*/ 9 h 17"/>
                  <a:gd name="T12" fmla="*/ 28 w 36"/>
                  <a:gd name="T13" fmla="*/ 16 h 17"/>
                  <a:gd name="T14" fmla="*/ 23 w 36"/>
                  <a:gd name="T15" fmla="*/ 16 h 17"/>
                  <a:gd name="T16" fmla="*/ 23 w 36"/>
                  <a:gd name="T17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17">
                    <a:moveTo>
                      <a:pt x="23" y="16"/>
                    </a:moveTo>
                    <a:cubicBezTo>
                      <a:pt x="18" y="16"/>
                      <a:pt x="12" y="15"/>
                      <a:pt x="6" y="15"/>
                    </a:cubicBezTo>
                    <a:cubicBezTo>
                      <a:pt x="2" y="14"/>
                      <a:pt x="0" y="12"/>
                      <a:pt x="0" y="7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14" y="0"/>
                      <a:pt x="22" y="0"/>
                      <a:pt x="30" y="2"/>
                    </a:cubicBezTo>
                    <a:cubicBezTo>
                      <a:pt x="32" y="2"/>
                      <a:pt x="35" y="7"/>
                      <a:pt x="35" y="9"/>
                    </a:cubicBezTo>
                    <a:cubicBezTo>
                      <a:pt x="36" y="13"/>
                      <a:pt x="33" y="16"/>
                      <a:pt x="28" y="16"/>
                    </a:cubicBezTo>
                    <a:cubicBezTo>
                      <a:pt x="27" y="17"/>
                      <a:pt x="25" y="16"/>
                      <a:pt x="23" y="16"/>
                    </a:cubicBezTo>
                    <a:cubicBezTo>
                      <a:pt x="23" y="16"/>
                      <a:pt x="23" y="16"/>
                      <a:pt x="23" y="1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274"/>
              <p:cNvSpPr>
                <a:spLocks/>
              </p:cNvSpPr>
              <p:nvPr/>
            </p:nvSpPr>
            <p:spPr bwMode="auto">
              <a:xfrm>
                <a:off x="9029700" y="1962150"/>
                <a:ext cx="34925" cy="80963"/>
              </a:xfrm>
              <a:custGeom>
                <a:avLst/>
                <a:gdLst>
                  <a:gd name="T0" fmla="*/ 1 w 16"/>
                  <a:gd name="T1" fmla="*/ 18 h 38"/>
                  <a:gd name="T2" fmla="*/ 1 w 16"/>
                  <a:gd name="T3" fmla="*/ 8 h 38"/>
                  <a:gd name="T4" fmla="*/ 7 w 16"/>
                  <a:gd name="T5" fmla="*/ 0 h 38"/>
                  <a:gd name="T6" fmla="*/ 15 w 16"/>
                  <a:gd name="T7" fmla="*/ 6 h 38"/>
                  <a:gd name="T8" fmla="*/ 15 w 16"/>
                  <a:gd name="T9" fmla="*/ 30 h 38"/>
                  <a:gd name="T10" fmla="*/ 8 w 16"/>
                  <a:gd name="T11" fmla="*/ 36 h 38"/>
                  <a:gd name="T12" fmla="*/ 1 w 16"/>
                  <a:gd name="T13" fmla="*/ 29 h 38"/>
                  <a:gd name="T14" fmla="*/ 1 w 16"/>
                  <a:gd name="T15" fmla="*/ 18 h 38"/>
                  <a:gd name="T16" fmla="*/ 1 w 16"/>
                  <a:gd name="T17" fmla="*/ 1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38">
                    <a:moveTo>
                      <a:pt x="1" y="18"/>
                    </a:moveTo>
                    <a:cubicBezTo>
                      <a:pt x="1" y="15"/>
                      <a:pt x="1" y="11"/>
                      <a:pt x="1" y="8"/>
                    </a:cubicBezTo>
                    <a:cubicBezTo>
                      <a:pt x="1" y="3"/>
                      <a:pt x="3" y="0"/>
                      <a:pt x="7" y="0"/>
                    </a:cubicBezTo>
                    <a:cubicBezTo>
                      <a:pt x="12" y="0"/>
                      <a:pt x="15" y="2"/>
                      <a:pt x="15" y="6"/>
                    </a:cubicBezTo>
                    <a:cubicBezTo>
                      <a:pt x="16" y="14"/>
                      <a:pt x="16" y="22"/>
                      <a:pt x="15" y="30"/>
                    </a:cubicBezTo>
                    <a:cubicBezTo>
                      <a:pt x="15" y="34"/>
                      <a:pt x="12" y="38"/>
                      <a:pt x="8" y="36"/>
                    </a:cubicBezTo>
                    <a:cubicBezTo>
                      <a:pt x="5" y="35"/>
                      <a:pt x="2" y="32"/>
                      <a:pt x="1" y="29"/>
                    </a:cubicBezTo>
                    <a:cubicBezTo>
                      <a:pt x="0" y="26"/>
                      <a:pt x="1" y="22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278"/>
              <p:cNvSpPr>
                <a:spLocks/>
              </p:cNvSpPr>
              <p:nvPr/>
            </p:nvSpPr>
            <p:spPr bwMode="auto">
              <a:xfrm>
                <a:off x="8913813" y="1708150"/>
                <a:ext cx="76200" cy="41275"/>
              </a:xfrm>
              <a:custGeom>
                <a:avLst/>
                <a:gdLst>
                  <a:gd name="T0" fmla="*/ 6 w 36"/>
                  <a:gd name="T1" fmla="*/ 0 h 19"/>
                  <a:gd name="T2" fmla="*/ 30 w 36"/>
                  <a:gd name="T3" fmla="*/ 5 h 19"/>
                  <a:gd name="T4" fmla="*/ 35 w 36"/>
                  <a:gd name="T5" fmla="*/ 14 h 19"/>
                  <a:gd name="T6" fmla="*/ 28 w 36"/>
                  <a:gd name="T7" fmla="*/ 19 h 19"/>
                  <a:gd name="T8" fmla="*/ 4 w 36"/>
                  <a:gd name="T9" fmla="*/ 15 h 19"/>
                  <a:gd name="T10" fmla="*/ 0 w 36"/>
                  <a:gd name="T11" fmla="*/ 7 h 19"/>
                  <a:gd name="T12" fmla="*/ 6 w 36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19">
                    <a:moveTo>
                      <a:pt x="6" y="0"/>
                    </a:moveTo>
                    <a:cubicBezTo>
                      <a:pt x="15" y="2"/>
                      <a:pt x="23" y="3"/>
                      <a:pt x="30" y="5"/>
                    </a:cubicBezTo>
                    <a:cubicBezTo>
                      <a:pt x="34" y="6"/>
                      <a:pt x="36" y="10"/>
                      <a:pt x="35" y="14"/>
                    </a:cubicBezTo>
                    <a:cubicBezTo>
                      <a:pt x="34" y="16"/>
                      <a:pt x="30" y="19"/>
                      <a:pt x="28" y="19"/>
                    </a:cubicBezTo>
                    <a:cubicBezTo>
                      <a:pt x="20" y="18"/>
                      <a:pt x="12" y="17"/>
                      <a:pt x="4" y="15"/>
                    </a:cubicBezTo>
                    <a:cubicBezTo>
                      <a:pt x="2" y="14"/>
                      <a:pt x="0" y="9"/>
                      <a:pt x="0" y="7"/>
                    </a:cubicBezTo>
                    <a:cubicBezTo>
                      <a:pt x="0" y="4"/>
                      <a:pt x="4" y="2"/>
                      <a:pt x="6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282"/>
              <p:cNvSpPr>
                <a:spLocks/>
              </p:cNvSpPr>
              <p:nvPr/>
            </p:nvSpPr>
            <p:spPr bwMode="auto">
              <a:xfrm>
                <a:off x="8283575" y="3011488"/>
                <a:ext cx="80962" cy="36513"/>
              </a:xfrm>
              <a:custGeom>
                <a:avLst/>
                <a:gdLst>
                  <a:gd name="T0" fmla="*/ 20 w 37"/>
                  <a:gd name="T1" fmla="*/ 16 h 17"/>
                  <a:gd name="T2" fmla="*/ 7 w 37"/>
                  <a:gd name="T3" fmla="*/ 15 h 17"/>
                  <a:gd name="T4" fmla="*/ 1 w 37"/>
                  <a:gd name="T5" fmla="*/ 6 h 17"/>
                  <a:gd name="T6" fmla="*/ 9 w 37"/>
                  <a:gd name="T7" fmla="*/ 0 h 17"/>
                  <a:gd name="T8" fmla="*/ 30 w 37"/>
                  <a:gd name="T9" fmla="*/ 2 h 17"/>
                  <a:gd name="T10" fmla="*/ 37 w 37"/>
                  <a:gd name="T11" fmla="*/ 10 h 17"/>
                  <a:gd name="T12" fmla="*/ 28 w 37"/>
                  <a:gd name="T13" fmla="*/ 17 h 17"/>
                  <a:gd name="T14" fmla="*/ 20 w 37"/>
                  <a:gd name="T15" fmla="*/ 16 h 17"/>
                  <a:gd name="T16" fmla="*/ 20 w 37"/>
                  <a:gd name="T17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17">
                    <a:moveTo>
                      <a:pt x="20" y="16"/>
                    </a:moveTo>
                    <a:cubicBezTo>
                      <a:pt x="16" y="16"/>
                      <a:pt x="12" y="15"/>
                      <a:pt x="7" y="15"/>
                    </a:cubicBezTo>
                    <a:cubicBezTo>
                      <a:pt x="3" y="14"/>
                      <a:pt x="0" y="11"/>
                      <a:pt x="1" y="6"/>
                    </a:cubicBezTo>
                    <a:cubicBezTo>
                      <a:pt x="1" y="1"/>
                      <a:pt x="5" y="0"/>
                      <a:pt x="9" y="0"/>
                    </a:cubicBezTo>
                    <a:cubicBezTo>
                      <a:pt x="16" y="1"/>
                      <a:pt x="23" y="1"/>
                      <a:pt x="30" y="2"/>
                    </a:cubicBezTo>
                    <a:cubicBezTo>
                      <a:pt x="34" y="2"/>
                      <a:pt x="37" y="5"/>
                      <a:pt x="37" y="10"/>
                    </a:cubicBezTo>
                    <a:cubicBezTo>
                      <a:pt x="36" y="15"/>
                      <a:pt x="32" y="17"/>
                      <a:pt x="28" y="17"/>
                    </a:cubicBezTo>
                    <a:cubicBezTo>
                      <a:pt x="25" y="16"/>
                      <a:pt x="23" y="16"/>
                      <a:pt x="20" y="16"/>
                    </a:cubicBezTo>
                    <a:cubicBezTo>
                      <a:pt x="20" y="16"/>
                      <a:pt x="20" y="16"/>
                      <a:pt x="20" y="1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283"/>
              <p:cNvSpPr>
                <a:spLocks/>
              </p:cNvSpPr>
              <p:nvPr/>
            </p:nvSpPr>
            <p:spPr bwMode="auto">
              <a:xfrm>
                <a:off x="8064500" y="2346325"/>
                <a:ext cx="77787" cy="31750"/>
              </a:xfrm>
              <a:custGeom>
                <a:avLst/>
                <a:gdLst>
                  <a:gd name="T0" fmla="*/ 18 w 36"/>
                  <a:gd name="T1" fmla="*/ 15 h 15"/>
                  <a:gd name="T2" fmla="*/ 7 w 36"/>
                  <a:gd name="T3" fmla="*/ 15 h 15"/>
                  <a:gd name="T4" fmla="*/ 0 w 36"/>
                  <a:gd name="T5" fmla="*/ 8 h 15"/>
                  <a:gd name="T6" fmla="*/ 6 w 36"/>
                  <a:gd name="T7" fmla="*/ 1 h 15"/>
                  <a:gd name="T8" fmla="*/ 30 w 36"/>
                  <a:gd name="T9" fmla="*/ 0 h 15"/>
                  <a:gd name="T10" fmla="*/ 36 w 36"/>
                  <a:gd name="T11" fmla="*/ 9 h 15"/>
                  <a:gd name="T12" fmla="*/ 29 w 36"/>
                  <a:gd name="T13" fmla="*/ 15 h 15"/>
                  <a:gd name="T14" fmla="*/ 18 w 36"/>
                  <a:gd name="T15" fmla="*/ 15 h 15"/>
                  <a:gd name="T16" fmla="*/ 18 w 36"/>
                  <a:gd name="T1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15">
                    <a:moveTo>
                      <a:pt x="18" y="15"/>
                    </a:moveTo>
                    <a:cubicBezTo>
                      <a:pt x="14" y="15"/>
                      <a:pt x="11" y="15"/>
                      <a:pt x="7" y="15"/>
                    </a:cubicBezTo>
                    <a:cubicBezTo>
                      <a:pt x="2" y="15"/>
                      <a:pt x="0" y="12"/>
                      <a:pt x="0" y="8"/>
                    </a:cubicBezTo>
                    <a:cubicBezTo>
                      <a:pt x="0" y="5"/>
                      <a:pt x="3" y="1"/>
                      <a:pt x="6" y="1"/>
                    </a:cubicBezTo>
                    <a:cubicBezTo>
                      <a:pt x="14" y="0"/>
                      <a:pt x="22" y="0"/>
                      <a:pt x="30" y="0"/>
                    </a:cubicBezTo>
                    <a:cubicBezTo>
                      <a:pt x="34" y="1"/>
                      <a:pt x="36" y="4"/>
                      <a:pt x="36" y="9"/>
                    </a:cubicBezTo>
                    <a:cubicBezTo>
                      <a:pt x="35" y="13"/>
                      <a:pt x="33" y="15"/>
                      <a:pt x="29" y="15"/>
                    </a:cubicBezTo>
                    <a:cubicBezTo>
                      <a:pt x="25" y="15"/>
                      <a:pt x="21" y="15"/>
                      <a:pt x="18" y="15"/>
                    </a:cubicBezTo>
                    <a:cubicBezTo>
                      <a:pt x="18" y="15"/>
                      <a:pt x="18" y="15"/>
                      <a:pt x="18" y="1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284"/>
              <p:cNvSpPr>
                <a:spLocks/>
              </p:cNvSpPr>
              <p:nvPr/>
            </p:nvSpPr>
            <p:spPr bwMode="auto">
              <a:xfrm>
                <a:off x="8709025" y="3009900"/>
                <a:ext cx="77787" cy="34925"/>
              </a:xfrm>
              <a:custGeom>
                <a:avLst/>
                <a:gdLst>
                  <a:gd name="T0" fmla="*/ 18 w 36"/>
                  <a:gd name="T1" fmla="*/ 16 h 16"/>
                  <a:gd name="T2" fmla="*/ 8 w 36"/>
                  <a:gd name="T3" fmla="*/ 16 h 16"/>
                  <a:gd name="T4" fmla="*/ 0 w 36"/>
                  <a:gd name="T5" fmla="*/ 9 h 16"/>
                  <a:gd name="T6" fmla="*/ 8 w 36"/>
                  <a:gd name="T7" fmla="*/ 1 h 16"/>
                  <a:gd name="T8" fmla="*/ 26 w 36"/>
                  <a:gd name="T9" fmla="*/ 0 h 16"/>
                  <a:gd name="T10" fmla="*/ 36 w 36"/>
                  <a:gd name="T11" fmla="*/ 8 h 16"/>
                  <a:gd name="T12" fmla="*/ 27 w 36"/>
                  <a:gd name="T13" fmla="*/ 15 h 16"/>
                  <a:gd name="T14" fmla="*/ 18 w 36"/>
                  <a:gd name="T15" fmla="*/ 16 h 16"/>
                  <a:gd name="T16" fmla="*/ 18 w 36"/>
                  <a:gd name="T1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16">
                    <a:moveTo>
                      <a:pt x="18" y="16"/>
                    </a:moveTo>
                    <a:cubicBezTo>
                      <a:pt x="15" y="16"/>
                      <a:pt x="11" y="16"/>
                      <a:pt x="8" y="16"/>
                    </a:cubicBezTo>
                    <a:cubicBezTo>
                      <a:pt x="3" y="16"/>
                      <a:pt x="0" y="14"/>
                      <a:pt x="0" y="9"/>
                    </a:cubicBezTo>
                    <a:cubicBezTo>
                      <a:pt x="0" y="4"/>
                      <a:pt x="3" y="1"/>
                      <a:pt x="8" y="1"/>
                    </a:cubicBezTo>
                    <a:cubicBezTo>
                      <a:pt x="14" y="1"/>
                      <a:pt x="20" y="1"/>
                      <a:pt x="26" y="0"/>
                    </a:cubicBezTo>
                    <a:cubicBezTo>
                      <a:pt x="33" y="0"/>
                      <a:pt x="36" y="3"/>
                      <a:pt x="36" y="8"/>
                    </a:cubicBezTo>
                    <a:cubicBezTo>
                      <a:pt x="36" y="13"/>
                      <a:pt x="34" y="15"/>
                      <a:pt x="27" y="15"/>
                    </a:cubicBezTo>
                    <a:cubicBezTo>
                      <a:pt x="24" y="16"/>
                      <a:pt x="21" y="16"/>
                      <a:pt x="18" y="16"/>
                    </a:cubicBezTo>
                    <a:cubicBezTo>
                      <a:pt x="18" y="16"/>
                      <a:pt x="18" y="16"/>
                      <a:pt x="18" y="1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286"/>
              <p:cNvSpPr>
                <a:spLocks/>
              </p:cNvSpPr>
              <p:nvPr/>
            </p:nvSpPr>
            <p:spPr bwMode="auto">
              <a:xfrm>
                <a:off x="8756650" y="2047875"/>
                <a:ext cx="63500" cy="73025"/>
              </a:xfrm>
              <a:custGeom>
                <a:avLst/>
                <a:gdLst>
                  <a:gd name="T0" fmla="*/ 11 w 30"/>
                  <a:gd name="T1" fmla="*/ 0 h 34"/>
                  <a:gd name="T2" fmla="*/ 17 w 30"/>
                  <a:gd name="T3" fmla="*/ 4 h 34"/>
                  <a:gd name="T4" fmla="*/ 27 w 30"/>
                  <a:gd name="T5" fmla="*/ 21 h 34"/>
                  <a:gd name="T6" fmla="*/ 25 w 30"/>
                  <a:gd name="T7" fmla="*/ 31 h 34"/>
                  <a:gd name="T8" fmla="*/ 15 w 30"/>
                  <a:gd name="T9" fmla="*/ 29 h 34"/>
                  <a:gd name="T10" fmla="*/ 3 w 30"/>
                  <a:gd name="T11" fmla="*/ 11 h 34"/>
                  <a:gd name="T12" fmla="*/ 11 w 30"/>
                  <a:gd name="T13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34">
                    <a:moveTo>
                      <a:pt x="11" y="0"/>
                    </a:moveTo>
                    <a:cubicBezTo>
                      <a:pt x="12" y="1"/>
                      <a:pt x="15" y="2"/>
                      <a:pt x="17" y="4"/>
                    </a:cubicBezTo>
                    <a:cubicBezTo>
                      <a:pt x="20" y="9"/>
                      <a:pt x="24" y="15"/>
                      <a:pt x="27" y="21"/>
                    </a:cubicBezTo>
                    <a:cubicBezTo>
                      <a:pt x="30" y="25"/>
                      <a:pt x="29" y="28"/>
                      <a:pt x="25" y="31"/>
                    </a:cubicBezTo>
                    <a:cubicBezTo>
                      <a:pt x="21" y="34"/>
                      <a:pt x="18" y="33"/>
                      <a:pt x="15" y="29"/>
                    </a:cubicBezTo>
                    <a:cubicBezTo>
                      <a:pt x="11" y="24"/>
                      <a:pt x="7" y="17"/>
                      <a:pt x="3" y="11"/>
                    </a:cubicBezTo>
                    <a:cubicBezTo>
                      <a:pt x="0" y="5"/>
                      <a:pt x="4" y="0"/>
                      <a:pt x="1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289"/>
              <p:cNvSpPr>
                <a:spLocks/>
              </p:cNvSpPr>
              <p:nvPr/>
            </p:nvSpPr>
            <p:spPr bwMode="auto">
              <a:xfrm>
                <a:off x="9001125" y="1746250"/>
                <a:ext cx="41275" cy="77788"/>
              </a:xfrm>
              <a:custGeom>
                <a:avLst/>
                <a:gdLst>
                  <a:gd name="T0" fmla="*/ 0 w 19"/>
                  <a:gd name="T1" fmla="*/ 10 h 36"/>
                  <a:gd name="T2" fmla="*/ 7 w 19"/>
                  <a:gd name="T3" fmla="*/ 0 h 36"/>
                  <a:gd name="T4" fmla="*/ 16 w 19"/>
                  <a:gd name="T5" fmla="*/ 8 h 36"/>
                  <a:gd name="T6" fmla="*/ 19 w 19"/>
                  <a:gd name="T7" fmla="*/ 26 h 36"/>
                  <a:gd name="T8" fmla="*/ 13 w 19"/>
                  <a:gd name="T9" fmla="*/ 36 h 36"/>
                  <a:gd name="T10" fmla="*/ 4 w 19"/>
                  <a:gd name="T11" fmla="*/ 29 h 36"/>
                  <a:gd name="T12" fmla="*/ 0 w 19"/>
                  <a:gd name="T13" fmla="*/ 1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36">
                    <a:moveTo>
                      <a:pt x="0" y="10"/>
                    </a:moveTo>
                    <a:cubicBezTo>
                      <a:pt x="0" y="4"/>
                      <a:pt x="2" y="0"/>
                      <a:pt x="7" y="0"/>
                    </a:cubicBezTo>
                    <a:cubicBezTo>
                      <a:pt x="13" y="0"/>
                      <a:pt x="15" y="3"/>
                      <a:pt x="16" y="8"/>
                    </a:cubicBezTo>
                    <a:cubicBezTo>
                      <a:pt x="17" y="14"/>
                      <a:pt x="18" y="20"/>
                      <a:pt x="19" y="26"/>
                    </a:cubicBezTo>
                    <a:cubicBezTo>
                      <a:pt x="19" y="31"/>
                      <a:pt x="18" y="35"/>
                      <a:pt x="13" y="36"/>
                    </a:cubicBezTo>
                    <a:cubicBezTo>
                      <a:pt x="8" y="36"/>
                      <a:pt x="5" y="34"/>
                      <a:pt x="4" y="29"/>
                    </a:cubicBezTo>
                    <a:cubicBezTo>
                      <a:pt x="3" y="23"/>
                      <a:pt x="2" y="16"/>
                      <a:pt x="0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290"/>
              <p:cNvSpPr>
                <a:spLocks/>
              </p:cNvSpPr>
              <p:nvPr/>
            </p:nvSpPr>
            <p:spPr bwMode="auto">
              <a:xfrm>
                <a:off x="9036050" y="2505075"/>
                <a:ext cx="31750" cy="79375"/>
              </a:xfrm>
              <a:custGeom>
                <a:avLst/>
                <a:gdLst>
                  <a:gd name="T0" fmla="*/ 15 w 15"/>
                  <a:gd name="T1" fmla="*/ 18 h 37"/>
                  <a:gd name="T2" fmla="*/ 15 w 15"/>
                  <a:gd name="T3" fmla="*/ 29 h 37"/>
                  <a:gd name="T4" fmla="*/ 7 w 15"/>
                  <a:gd name="T5" fmla="*/ 36 h 37"/>
                  <a:gd name="T6" fmla="*/ 0 w 15"/>
                  <a:gd name="T7" fmla="*/ 29 h 37"/>
                  <a:gd name="T8" fmla="*/ 0 w 15"/>
                  <a:gd name="T9" fmla="*/ 8 h 37"/>
                  <a:gd name="T10" fmla="*/ 6 w 15"/>
                  <a:gd name="T11" fmla="*/ 0 h 37"/>
                  <a:gd name="T12" fmla="*/ 14 w 15"/>
                  <a:gd name="T13" fmla="*/ 7 h 37"/>
                  <a:gd name="T14" fmla="*/ 15 w 15"/>
                  <a:gd name="T15" fmla="*/ 18 h 37"/>
                  <a:gd name="T16" fmla="*/ 15 w 15"/>
                  <a:gd name="T17" fmla="*/ 1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37">
                    <a:moveTo>
                      <a:pt x="15" y="18"/>
                    </a:moveTo>
                    <a:cubicBezTo>
                      <a:pt x="15" y="22"/>
                      <a:pt x="15" y="26"/>
                      <a:pt x="15" y="29"/>
                    </a:cubicBezTo>
                    <a:cubicBezTo>
                      <a:pt x="14" y="34"/>
                      <a:pt x="11" y="37"/>
                      <a:pt x="7" y="36"/>
                    </a:cubicBezTo>
                    <a:cubicBezTo>
                      <a:pt x="2" y="36"/>
                      <a:pt x="0" y="33"/>
                      <a:pt x="0" y="29"/>
                    </a:cubicBezTo>
                    <a:cubicBezTo>
                      <a:pt x="0" y="22"/>
                      <a:pt x="0" y="15"/>
                      <a:pt x="0" y="8"/>
                    </a:cubicBezTo>
                    <a:cubicBezTo>
                      <a:pt x="0" y="3"/>
                      <a:pt x="2" y="1"/>
                      <a:pt x="6" y="0"/>
                    </a:cubicBezTo>
                    <a:cubicBezTo>
                      <a:pt x="11" y="0"/>
                      <a:pt x="14" y="3"/>
                      <a:pt x="14" y="7"/>
                    </a:cubicBezTo>
                    <a:cubicBezTo>
                      <a:pt x="15" y="11"/>
                      <a:pt x="15" y="14"/>
                      <a:pt x="15" y="18"/>
                    </a:cubicBezTo>
                    <a:cubicBezTo>
                      <a:pt x="15" y="18"/>
                      <a:pt x="15" y="18"/>
                      <a:pt x="15" y="1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291"/>
              <p:cNvSpPr>
                <a:spLocks/>
              </p:cNvSpPr>
              <p:nvPr/>
            </p:nvSpPr>
            <p:spPr bwMode="auto">
              <a:xfrm>
                <a:off x="8204200" y="2535238"/>
                <a:ext cx="31750" cy="79375"/>
              </a:xfrm>
              <a:custGeom>
                <a:avLst/>
                <a:gdLst>
                  <a:gd name="T0" fmla="*/ 0 w 15"/>
                  <a:gd name="T1" fmla="*/ 17 h 37"/>
                  <a:gd name="T2" fmla="*/ 0 w 15"/>
                  <a:gd name="T3" fmla="*/ 8 h 37"/>
                  <a:gd name="T4" fmla="*/ 7 w 15"/>
                  <a:gd name="T5" fmla="*/ 0 h 37"/>
                  <a:gd name="T6" fmla="*/ 14 w 15"/>
                  <a:gd name="T7" fmla="*/ 6 h 37"/>
                  <a:gd name="T8" fmla="*/ 15 w 15"/>
                  <a:gd name="T9" fmla="*/ 31 h 37"/>
                  <a:gd name="T10" fmla="*/ 7 w 15"/>
                  <a:gd name="T11" fmla="*/ 36 h 37"/>
                  <a:gd name="T12" fmla="*/ 0 w 15"/>
                  <a:gd name="T13" fmla="*/ 29 h 37"/>
                  <a:gd name="T14" fmla="*/ 0 w 15"/>
                  <a:gd name="T15" fmla="*/ 17 h 37"/>
                  <a:gd name="T16" fmla="*/ 0 w 15"/>
                  <a:gd name="T17" fmla="*/ 1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37">
                    <a:moveTo>
                      <a:pt x="0" y="17"/>
                    </a:moveTo>
                    <a:cubicBezTo>
                      <a:pt x="0" y="14"/>
                      <a:pt x="0" y="11"/>
                      <a:pt x="0" y="8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10" y="1"/>
                      <a:pt x="14" y="4"/>
                      <a:pt x="14" y="6"/>
                    </a:cubicBezTo>
                    <a:cubicBezTo>
                      <a:pt x="15" y="14"/>
                      <a:pt x="15" y="23"/>
                      <a:pt x="15" y="31"/>
                    </a:cubicBezTo>
                    <a:cubicBezTo>
                      <a:pt x="14" y="33"/>
                      <a:pt x="10" y="36"/>
                      <a:pt x="7" y="36"/>
                    </a:cubicBezTo>
                    <a:cubicBezTo>
                      <a:pt x="3" y="37"/>
                      <a:pt x="0" y="34"/>
                      <a:pt x="0" y="29"/>
                    </a:cubicBezTo>
                    <a:cubicBezTo>
                      <a:pt x="0" y="25"/>
                      <a:pt x="0" y="21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293"/>
              <p:cNvSpPr>
                <a:spLocks/>
              </p:cNvSpPr>
              <p:nvPr/>
            </p:nvSpPr>
            <p:spPr bwMode="auto">
              <a:xfrm>
                <a:off x="8956675" y="2827338"/>
                <a:ext cx="71437" cy="65088"/>
              </a:xfrm>
              <a:custGeom>
                <a:avLst/>
                <a:gdLst>
                  <a:gd name="T0" fmla="*/ 33 w 33"/>
                  <a:gd name="T1" fmla="*/ 6 h 30"/>
                  <a:gd name="T2" fmla="*/ 28 w 33"/>
                  <a:gd name="T3" fmla="*/ 14 h 30"/>
                  <a:gd name="T4" fmla="*/ 15 w 33"/>
                  <a:gd name="T5" fmla="*/ 26 h 30"/>
                  <a:gd name="T6" fmla="*/ 3 w 33"/>
                  <a:gd name="T7" fmla="*/ 26 h 30"/>
                  <a:gd name="T8" fmla="*/ 4 w 33"/>
                  <a:gd name="T9" fmla="*/ 15 h 30"/>
                  <a:gd name="T10" fmla="*/ 19 w 33"/>
                  <a:gd name="T11" fmla="*/ 2 h 30"/>
                  <a:gd name="T12" fmla="*/ 28 w 33"/>
                  <a:gd name="T13" fmla="*/ 1 h 30"/>
                  <a:gd name="T14" fmla="*/ 33 w 33"/>
                  <a:gd name="T15" fmla="*/ 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3" h="30">
                    <a:moveTo>
                      <a:pt x="33" y="6"/>
                    </a:moveTo>
                    <a:cubicBezTo>
                      <a:pt x="31" y="9"/>
                      <a:pt x="30" y="12"/>
                      <a:pt x="28" y="14"/>
                    </a:cubicBezTo>
                    <a:cubicBezTo>
                      <a:pt x="24" y="18"/>
                      <a:pt x="19" y="22"/>
                      <a:pt x="15" y="26"/>
                    </a:cubicBezTo>
                    <a:cubicBezTo>
                      <a:pt x="11" y="30"/>
                      <a:pt x="7" y="30"/>
                      <a:pt x="3" y="26"/>
                    </a:cubicBezTo>
                    <a:cubicBezTo>
                      <a:pt x="0" y="23"/>
                      <a:pt x="1" y="19"/>
                      <a:pt x="4" y="15"/>
                    </a:cubicBezTo>
                    <a:cubicBezTo>
                      <a:pt x="9" y="11"/>
                      <a:pt x="14" y="6"/>
                      <a:pt x="19" y="2"/>
                    </a:cubicBezTo>
                    <a:cubicBezTo>
                      <a:pt x="21" y="0"/>
                      <a:pt x="25" y="0"/>
                      <a:pt x="28" y="1"/>
                    </a:cubicBezTo>
                    <a:cubicBezTo>
                      <a:pt x="30" y="1"/>
                      <a:pt x="31" y="4"/>
                      <a:pt x="33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296"/>
              <p:cNvSpPr>
                <a:spLocks/>
              </p:cNvSpPr>
              <p:nvPr/>
            </p:nvSpPr>
            <p:spPr bwMode="auto">
              <a:xfrm>
                <a:off x="8540750" y="2943225"/>
                <a:ext cx="49212" cy="74613"/>
              </a:xfrm>
              <a:custGeom>
                <a:avLst/>
                <a:gdLst>
                  <a:gd name="T0" fmla="*/ 0 w 23"/>
                  <a:gd name="T1" fmla="*/ 6 h 35"/>
                  <a:gd name="T2" fmla="*/ 7 w 23"/>
                  <a:gd name="T3" fmla="*/ 0 h 35"/>
                  <a:gd name="T4" fmla="*/ 16 w 23"/>
                  <a:gd name="T5" fmla="*/ 5 h 35"/>
                  <a:gd name="T6" fmla="*/ 22 w 23"/>
                  <a:gd name="T7" fmla="*/ 27 h 35"/>
                  <a:gd name="T8" fmla="*/ 20 w 23"/>
                  <a:gd name="T9" fmla="*/ 34 h 35"/>
                  <a:gd name="T10" fmla="*/ 13 w 23"/>
                  <a:gd name="T11" fmla="*/ 34 h 35"/>
                  <a:gd name="T12" fmla="*/ 10 w 23"/>
                  <a:gd name="T13" fmla="*/ 31 h 35"/>
                  <a:gd name="T14" fmla="*/ 0 w 23"/>
                  <a:gd name="T15" fmla="*/ 6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35">
                    <a:moveTo>
                      <a:pt x="0" y="6"/>
                    </a:moveTo>
                    <a:cubicBezTo>
                      <a:pt x="3" y="4"/>
                      <a:pt x="5" y="0"/>
                      <a:pt x="7" y="0"/>
                    </a:cubicBezTo>
                    <a:cubicBezTo>
                      <a:pt x="10" y="0"/>
                      <a:pt x="15" y="3"/>
                      <a:pt x="16" y="5"/>
                    </a:cubicBezTo>
                    <a:cubicBezTo>
                      <a:pt x="19" y="12"/>
                      <a:pt x="21" y="20"/>
                      <a:pt x="22" y="27"/>
                    </a:cubicBezTo>
                    <a:cubicBezTo>
                      <a:pt x="23" y="29"/>
                      <a:pt x="21" y="32"/>
                      <a:pt x="20" y="34"/>
                    </a:cubicBezTo>
                    <a:cubicBezTo>
                      <a:pt x="18" y="35"/>
                      <a:pt x="15" y="34"/>
                      <a:pt x="13" y="34"/>
                    </a:cubicBezTo>
                    <a:cubicBezTo>
                      <a:pt x="12" y="33"/>
                      <a:pt x="10" y="32"/>
                      <a:pt x="10" y="31"/>
                    </a:cubicBezTo>
                    <a:cubicBezTo>
                      <a:pt x="7" y="23"/>
                      <a:pt x="4" y="16"/>
                      <a:pt x="0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297"/>
              <p:cNvSpPr>
                <a:spLocks/>
              </p:cNvSpPr>
              <p:nvPr/>
            </p:nvSpPr>
            <p:spPr bwMode="auto">
              <a:xfrm>
                <a:off x="8208963" y="2968625"/>
                <a:ext cx="44450" cy="71438"/>
              </a:xfrm>
              <a:custGeom>
                <a:avLst/>
                <a:gdLst>
                  <a:gd name="T0" fmla="*/ 13 w 21"/>
                  <a:gd name="T1" fmla="*/ 33 h 33"/>
                  <a:gd name="T2" fmla="*/ 1 w 21"/>
                  <a:gd name="T3" fmla="*/ 20 h 33"/>
                  <a:gd name="T4" fmla="*/ 0 w 21"/>
                  <a:gd name="T5" fmla="*/ 9 h 33"/>
                  <a:gd name="T6" fmla="*/ 8 w 21"/>
                  <a:gd name="T7" fmla="*/ 1 h 33"/>
                  <a:gd name="T8" fmla="*/ 16 w 21"/>
                  <a:gd name="T9" fmla="*/ 9 h 33"/>
                  <a:gd name="T10" fmla="*/ 19 w 21"/>
                  <a:gd name="T11" fmla="*/ 19 h 33"/>
                  <a:gd name="T12" fmla="*/ 20 w 21"/>
                  <a:gd name="T13" fmla="*/ 28 h 33"/>
                  <a:gd name="T14" fmla="*/ 13 w 21"/>
                  <a:gd name="T15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33">
                    <a:moveTo>
                      <a:pt x="13" y="33"/>
                    </a:moveTo>
                    <a:cubicBezTo>
                      <a:pt x="1" y="31"/>
                      <a:pt x="1" y="31"/>
                      <a:pt x="1" y="20"/>
                    </a:cubicBezTo>
                    <a:cubicBezTo>
                      <a:pt x="0" y="16"/>
                      <a:pt x="0" y="12"/>
                      <a:pt x="0" y="9"/>
                    </a:cubicBezTo>
                    <a:cubicBezTo>
                      <a:pt x="1" y="4"/>
                      <a:pt x="3" y="0"/>
                      <a:pt x="8" y="1"/>
                    </a:cubicBezTo>
                    <a:cubicBezTo>
                      <a:pt x="13" y="1"/>
                      <a:pt x="16" y="4"/>
                      <a:pt x="16" y="9"/>
                    </a:cubicBezTo>
                    <a:cubicBezTo>
                      <a:pt x="16" y="13"/>
                      <a:pt x="16" y="16"/>
                      <a:pt x="19" y="19"/>
                    </a:cubicBezTo>
                    <a:cubicBezTo>
                      <a:pt x="21" y="21"/>
                      <a:pt x="21" y="26"/>
                      <a:pt x="20" y="28"/>
                    </a:cubicBezTo>
                    <a:cubicBezTo>
                      <a:pt x="19" y="30"/>
                      <a:pt x="15" y="31"/>
                      <a:pt x="13" y="3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299"/>
              <p:cNvSpPr>
                <a:spLocks/>
              </p:cNvSpPr>
              <p:nvPr/>
            </p:nvSpPr>
            <p:spPr bwMode="auto">
              <a:xfrm>
                <a:off x="9031288" y="2287588"/>
                <a:ext cx="34925" cy="77788"/>
              </a:xfrm>
              <a:custGeom>
                <a:avLst/>
                <a:gdLst>
                  <a:gd name="T0" fmla="*/ 16 w 16"/>
                  <a:gd name="T1" fmla="*/ 18 h 36"/>
                  <a:gd name="T2" fmla="*/ 16 w 16"/>
                  <a:gd name="T3" fmla="*/ 29 h 36"/>
                  <a:gd name="T4" fmla="*/ 8 w 16"/>
                  <a:gd name="T5" fmla="*/ 36 h 36"/>
                  <a:gd name="T6" fmla="*/ 1 w 16"/>
                  <a:gd name="T7" fmla="*/ 30 h 36"/>
                  <a:gd name="T8" fmla="*/ 1 w 16"/>
                  <a:gd name="T9" fmla="*/ 7 h 36"/>
                  <a:gd name="T10" fmla="*/ 9 w 16"/>
                  <a:gd name="T11" fmla="*/ 0 h 36"/>
                  <a:gd name="T12" fmla="*/ 16 w 16"/>
                  <a:gd name="T13" fmla="*/ 7 h 36"/>
                  <a:gd name="T14" fmla="*/ 16 w 16"/>
                  <a:gd name="T15" fmla="*/ 18 h 36"/>
                  <a:gd name="T16" fmla="*/ 16 w 16"/>
                  <a:gd name="T17" fmla="*/ 18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36">
                    <a:moveTo>
                      <a:pt x="16" y="18"/>
                    </a:moveTo>
                    <a:cubicBezTo>
                      <a:pt x="16" y="22"/>
                      <a:pt x="16" y="25"/>
                      <a:pt x="16" y="29"/>
                    </a:cubicBezTo>
                    <a:cubicBezTo>
                      <a:pt x="15" y="33"/>
                      <a:pt x="13" y="36"/>
                      <a:pt x="8" y="36"/>
                    </a:cubicBezTo>
                    <a:cubicBezTo>
                      <a:pt x="4" y="36"/>
                      <a:pt x="1" y="34"/>
                      <a:pt x="1" y="30"/>
                    </a:cubicBezTo>
                    <a:cubicBezTo>
                      <a:pt x="1" y="22"/>
                      <a:pt x="0" y="14"/>
                      <a:pt x="1" y="7"/>
                    </a:cubicBezTo>
                    <a:cubicBezTo>
                      <a:pt x="1" y="2"/>
                      <a:pt x="4" y="0"/>
                      <a:pt x="9" y="0"/>
                    </a:cubicBezTo>
                    <a:cubicBezTo>
                      <a:pt x="13" y="0"/>
                      <a:pt x="15" y="3"/>
                      <a:pt x="16" y="7"/>
                    </a:cubicBezTo>
                    <a:cubicBezTo>
                      <a:pt x="16" y="11"/>
                      <a:pt x="16" y="14"/>
                      <a:pt x="16" y="18"/>
                    </a:cubicBezTo>
                    <a:cubicBezTo>
                      <a:pt x="16" y="18"/>
                      <a:pt x="16" y="18"/>
                      <a:pt x="16" y="1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301"/>
              <p:cNvSpPr>
                <a:spLocks/>
              </p:cNvSpPr>
              <p:nvPr/>
            </p:nvSpPr>
            <p:spPr bwMode="auto">
              <a:xfrm>
                <a:off x="8658225" y="1892300"/>
                <a:ext cx="33337" cy="77788"/>
              </a:xfrm>
              <a:custGeom>
                <a:avLst/>
                <a:gdLst>
                  <a:gd name="T0" fmla="*/ 0 w 15"/>
                  <a:gd name="T1" fmla="*/ 18 h 36"/>
                  <a:gd name="T2" fmla="*/ 0 w 15"/>
                  <a:gd name="T3" fmla="*/ 8 h 36"/>
                  <a:gd name="T4" fmla="*/ 7 w 15"/>
                  <a:gd name="T5" fmla="*/ 0 h 36"/>
                  <a:gd name="T6" fmla="*/ 15 w 15"/>
                  <a:gd name="T7" fmla="*/ 7 h 36"/>
                  <a:gd name="T8" fmla="*/ 15 w 15"/>
                  <a:gd name="T9" fmla="*/ 29 h 36"/>
                  <a:gd name="T10" fmla="*/ 7 w 15"/>
                  <a:gd name="T11" fmla="*/ 36 h 36"/>
                  <a:gd name="T12" fmla="*/ 0 w 15"/>
                  <a:gd name="T13" fmla="*/ 28 h 36"/>
                  <a:gd name="T14" fmla="*/ 0 w 15"/>
                  <a:gd name="T15" fmla="*/ 18 h 36"/>
                  <a:gd name="T16" fmla="*/ 0 w 15"/>
                  <a:gd name="T17" fmla="*/ 18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36">
                    <a:moveTo>
                      <a:pt x="0" y="18"/>
                    </a:moveTo>
                    <a:cubicBezTo>
                      <a:pt x="0" y="14"/>
                      <a:pt x="0" y="11"/>
                      <a:pt x="0" y="8"/>
                    </a:cubicBezTo>
                    <a:cubicBezTo>
                      <a:pt x="0" y="3"/>
                      <a:pt x="2" y="0"/>
                      <a:pt x="7" y="0"/>
                    </a:cubicBezTo>
                    <a:cubicBezTo>
                      <a:pt x="12" y="0"/>
                      <a:pt x="15" y="2"/>
                      <a:pt x="15" y="7"/>
                    </a:cubicBezTo>
                    <a:cubicBezTo>
                      <a:pt x="15" y="14"/>
                      <a:pt x="15" y="22"/>
                      <a:pt x="15" y="29"/>
                    </a:cubicBezTo>
                    <a:cubicBezTo>
                      <a:pt x="15" y="34"/>
                      <a:pt x="12" y="36"/>
                      <a:pt x="7" y="36"/>
                    </a:cubicBezTo>
                    <a:cubicBezTo>
                      <a:pt x="3" y="36"/>
                      <a:pt x="0" y="33"/>
                      <a:pt x="0" y="28"/>
                    </a:cubicBezTo>
                    <a:cubicBezTo>
                      <a:pt x="0" y="25"/>
                      <a:pt x="0" y="21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302"/>
              <p:cNvSpPr>
                <a:spLocks/>
              </p:cNvSpPr>
              <p:nvPr/>
            </p:nvSpPr>
            <p:spPr bwMode="auto">
              <a:xfrm>
                <a:off x="8510588" y="1982788"/>
                <a:ext cx="66675" cy="63500"/>
              </a:xfrm>
              <a:custGeom>
                <a:avLst/>
                <a:gdLst>
                  <a:gd name="T0" fmla="*/ 7 w 31"/>
                  <a:gd name="T1" fmla="*/ 29 h 29"/>
                  <a:gd name="T2" fmla="*/ 1 w 31"/>
                  <a:gd name="T3" fmla="*/ 24 h 29"/>
                  <a:gd name="T4" fmla="*/ 2 w 31"/>
                  <a:gd name="T5" fmla="*/ 17 h 29"/>
                  <a:gd name="T6" fmla="*/ 19 w 31"/>
                  <a:gd name="T7" fmla="*/ 1 h 29"/>
                  <a:gd name="T8" fmla="*/ 29 w 31"/>
                  <a:gd name="T9" fmla="*/ 2 h 29"/>
                  <a:gd name="T10" fmla="*/ 30 w 31"/>
                  <a:gd name="T11" fmla="*/ 10 h 29"/>
                  <a:gd name="T12" fmla="*/ 11 w 31"/>
                  <a:gd name="T13" fmla="*/ 28 h 29"/>
                  <a:gd name="T14" fmla="*/ 7 w 31"/>
                  <a:gd name="T15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29">
                    <a:moveTo>
                      <a:pt x="7" y="29"/>
                    </a:moveTo>
                    <a:cubicBezTo>
                      <a:pt x="5" y="28"/>
                      <a:pt x="2" y="27"/>
                      <a:pt x="1" y="24"/>
                    </a:cubicBezTo>
                    <a:cubicBezTo>
                      <a:pt x="0" y="22"/>
                      <a:pt x="1" y="18"/>
                      <a:pt x="2" y="17"/>
                    </a:cubicBezTo>
                    <a:cubicBezTo>
                      <a:pt x="8" y="11"/>
                      <a:pt x="13" y="6"/>
                      <a:pt x="19" y="1"/>
                    </a:cubicBezTo>
                    <a:cubicBezTo>
                      <a:pt x="21" y="0"/>
                      <a:pt x="27" y="0"/>
                      <a:pt x="29" y="2"/>
                    </a:cubicBezTo>
                    <a:cubicBezTo>
                      <a:pt x="30" y="3"/>
                      <a:pt x="31" y="9"/>
                      <a:pt x="30" y="10"/>
                    </a:cubicBezTo>
                    <a:cubicBezTo>
                      <a:pt x="24" y="17"/>
                      <a:pt x="17" y="22"/>
                      <a:pt x="11" y="28"/>
                    </a:cubicBezTo>
                    <a:cubicBezTo>
                      <a:pt x="10" y="29"/>
                      <a:pt x="9" y="29"/>
                      <a:pt x="7" y="2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303"/>
              <p:cNvSpPr>
                <a:spLocks/>
              </p:cNvSpPr>
              <p:nvPr/>
            </p:nvSpPr>
            <p:spPr bwMode="auto">
              <a:xfrm>
                <a:off x="9034463" y="2395538"/>
                <a:ext cx="33337" cy="79375"/>
              </a:xfrm>
              <a:custGeom>
                <a:avLst/>
                <a:gdLst>
                  <a:gd name="T0" fmla="*/ 0 w 16"/>
                  <a:gd name="T1" fmla="*/ 19 h 37"/>
                  <a:gd name="T2" fmla="*/ 0 w 16"/>
                  <a:gd name="T3" fmla="*/ 7 h 37"/>
                  <a:gd name="T4" fmla="*/ 8 w 16"/>
                  <a:gd name="T5" fmla="*/ 1 h 37"/>
                  <a:gd name="T6" fmla="*/ 15 w 16"/>
                  <a:gd name="T7" fmla="*/ 7 h 37"/>
                  <a:gd name="T8" fmla="*/ 15 w 16"/>
                  <a:gd name="T9" fmla="*/ 30 h 37"/>
                  <a:gd name="T10" fmla="*/ 7 w 16"/>
                  <a:gd name="T11" fmla="*/ 37 h 37"/>
                  <a:gd name="T12" fmla="*/ 1 w 16"/>
                  <a:gd name="T13" fmla="*/ 30 h 37"/>
                  <a:gd name="T14" fmla="*/ 0 w 16"/>
                  <a:gd name="T15" fmla="*/ 19 h 37"/>
                  <a:gd name="T16" fmla="*/ 0 w 16"/>
                  <a:gd name="T17" fmla="*/ 19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37">
                    <a:moveTo>
                      <a:pt x="0" y="19"/>
                    </a:moveTo>
                    <a:cubicBezTo>
                      <a:pt x="0" y="15"/>
                      <a:pt x="0" y="11"/>
                      <a:pt x="0" y="7"/>
                    </a:cubicBezTo>
                    <a:cubicBezTo>
                      <a:pt x="1" y="3"/>
                      <a:pt x="3" y="0"/>
                      <a:pt x="8" y="1"/>
                    </a:cubicBezTo>
                    <a:cubicBezTo>
                      <a:pt x="10" y="1"/>
                      <a:pt x="14" y="4"/>
                      <a:pt x="15" y="7"/>
                    </a:cubicBezTo>
                    <a:cubicBezTo>
                      <a:pt x="16" y="14"/>
                      <a:pt x="15" y="22"/>
                      <a:pt x="15" y="30"/>
                    </a:cubicBezTo>
                    <a:cubicBezTo>
                      <a:pt x="15" y="34"/>
                      <a:pt x="12" y="37"/>
                      <a:pt x="7" y="37"/>
                    </a:cubicBezTo>
                    <a:cubicBezTo>
                      <a:pt x="3" y="37"/>
                      <a:pt x="1" y="34"/>
                      <a:pt x="1" y="30"/>
                    </a:cubicBezTo>
                    <a:cubicBezTo>
                      <a:pt x="0" y="26"/>
                      <a:pt x="0" y="22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304"/>
              <p:cNvSpPr>
                <a:spLocks/>
              </p:cNvSpPr>
              <p:nvPr/>
            </p:nvSpPr>
            <p:spPr bwMode="auto">
              <a:xfrm>
                <a:off x="9007475" y="2719388"/>
                <a:ext cx="39687" cy="79375"/>
              </a:xfrm>
              <a:custGeom>
                <a:avLst/>
                <a:gdLst>
                  <a:gd name="T0" fmla="*/ 18 w 18"/>
                  <a:gd name="T1" fmla="*/ 8 h 37"/>
                  <a:gd name="T2" fmla="*/ 14 w 18"/>
                  <a:gd name="T3" fmla="*/ 31 h 37"/>
                  <a:gd name="T4" fmla="*/ 6 w 18"/>
                  <a:gd name="T5" fmla="*/ 36 h 37"/>
                  <a:gd name="T6" fmla="*/ 0 w 18"/>
                  <a:gd name="T7" fmla="*/ 29 h 37"/>
                  <a:gd name="T8" fmla="*/ 2 w 18"/>
                  <a:gd name="T9" fmla="*/ 6 h 37"/>
                  <a:gd name="T10" fmla="*/ 12 w 18"/>
                  <a:gd name="T11" fmla="*/ 2 h 37"/>
                  <a:gd name="T12" fmla="*/ 18 w 18"/>
                  <a:gd name="T13" fmla="*/ 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37">
                    <a:moveTo>
                      <a:pt x="18" y="8"/>
                    </a:moveTo>
                    <a:cubicBezTo>
                      <a:pt x="16" y="17"/>
                      <a:pt x="15" y="24"/>
                      <a:pt x="14" y="31"/>
                    </a:cubicBezTo>
                    <a:cubicBezTo>
                      <a:pt x="13" y="35"/>
                      <a:pt x="9" y="37"/>
                      <a:pt x="6" y="36"/>
                    </a:cubicBezTo>
                    <a:cubicBezTo>
                      <a:pt x="3" y="35"/>
                      <a:pt x="0" y="32"/>
                      <a:pt x="0" y="29"/>
                    </a:cubicBezTo>
                    <a:cubicBezTo>
                      <a:pt x="0" y="22"/>
                      <a:pt x="1" y="14"/>
                      <a:pt x="2" y="6"/>
                    </a:cubicBezTo>
                    <a:cubicBezTo>
                      <a:pt x="3" y="2"/>
                      <a:pt x="8" y="0"/>
                      <a:pt x="12" y="2"/>
                    </a:cubicBezTo>
                    <a:cubicBezTo>
                      <a:pt x="15" y="3"/>
                      <a:pt x="16" y="7"/>
                      <a:pt x="18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305"/>
              <p:cNvSpPr>
                <a:spLocks/>
              </p:cNvSpPr>
              <p:nvPr/>
            </p:nvSpPr>
            <p:spPr bwMode="auto">
              <a:xfrm>
                <a:off x="8205788" y="2752725"/>
                <a:ext cx="33337" cy="79375"/>
              </a:xfrm>
              <a:custGeom>
                <a:avLst/>
                <a:gdLst>
                  <a:gd name="T0" fmla="*/ 15 w 15"/>
                  <a:gd name="T1" fmla="*/ 18 h 37"/>
                  <a:gd name="T2" fmla="*/ 15 w 15"/>
                  <a:gd name="T3" fmla="*/ 30 h 37"/>
                  <a:gd name="T4" fmla="*/ 8 w 15"/>
                  <a:gd name="T5" fmla="*/ 37 h 37"/>
                  <a:gd name="T6" fmla="*/ 0 w 15"/>
                  <a:gd name="T7" fmla="*/ 29 h 37"/>
                  <a:gd name="T8" fmla="*/ 0 w 15"/>
                  <a:gd name="T9" fmla="*/ 8 h 37"/>
                  <a:gd name="T10" fmla="*/ 8 w 15"/>
                  <a:gd name="T11" fmla="*/ 0 h 37"/>
                  <a:gd name="T12" fmla="*/ 15 w 15"/>
                  <a:gd name="T13" fmla="*/ 8 h 37"/>
                  <a:gd name="T14" fmla="*/ 15 w 15"/>
                  <a:gd name="T15" fmla="*/ 18 h 37"/>
                  <a:gd name="T16" fmla="*/ 15 w 15"/>
                  <a:gd name="T17" fmla="*/ 1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37">
                    <a:moveTo>
                      <a:pt x="15" y="18"/>
                    </a:moveTo>
                    <a:cubicBezTo>
                      <a:pt x="15" y="22"/>
                      <a:pt x="15" y="26"/>
                      <a:pt x="15" y="30"/>
                    </a:cubicBezTo>
                    <a:cubicBezTo>
                      <a:pt x="15" y="34"/>
                      <a:pt x="12" y="37"/>
                      <a:pt x="8" y="37"/>
                    </a:cubicBezTo>
                    <a:cubicBezTo>
                      <a:pt x="3" y="36"/>
                      <a:pt x="1" y="34"/>
                      <a:pt x="0" y="29"/>
                    </a:cubicBezTo>
                    <a:cubicBezTo>
                      <a:pt x="0" y="22"/>
                      <a:pt x="0" y="15"/>
                      <a:pt x="0" y="8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12" y="0"/>
                      <a:pt x="15" y="3"/>
                      <a:pt x="15" y="8"/>
                    </a:cubicBezTo>
                    <a:cubicBezTo>
                      <a:pt x="15" y="11"/>
                      <a:pt x="15" y="15"/>
                      <a:pt x="15" y="18"/>
                    </a:cubicBezTo>
                    <a:cubicBezTo>
                      <a:pt x="15" y="18"/>
                      <a:pt x="15" y="18"/>
                      <a:pt x="15" y="1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306"/>
              <p:cNvSpPr>
                <a:spLocks/>
              </p:cNvSpPr>
              <p:nvPr/>
            </p:nvSpPr>
            <p:spPr bwMode="auto">
              <a:xfrm>
                <a:off x="9380538" y="2201863"/>
                <a:ext cx="77787" cy="34925"/>
              </a:xfrm>
              <a:custGeom>
                <a:avLst/>
                <a:gdLst>
                  <a:gd name="T0" fmla="*/ 17 w 36"/>
                  <a:gd name="T1" fmla="*/ 15 h 16"/>
                  <a:gd name="T2" fmla="*/ 7 w 36"/>
                  <a:gd name="T3" fmla="*/ 15 h 16"/>
                  <a:gd name="T4" fmla="*/ 0 w 36"/>
                  <a:gd name="T5" fmla="*/ 8 h 16"/>
                  <a:gd name="T6" fmla="*/ 6 w 36"/>
                  <a:gd name="T7" fmla="*/ 0 h 16"/>
                  <a:gd name="T8" fmla="*/ 30 w 36"/>
                  <a:gd name="T9" fmla="*/ 1 h 16"/>
                  <a:gd name="T10" fmla="*/ 36 w 36"/>
                  <a:gd name="T11" fmla="*/ 8 h 16"/>
                  <a:gd name="T12" fmla="*/ 30 w 36"/>
                  <a:gd name="T13" fmla="*/ 15 h 16"/>
                  <a:gd name="T14" fmla="*/ 17 w 36"/>
                  <a:gd name="T15" fmla="*/ 1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" h="16">
                    <a:moveTo>
                      <a:pt x="17" y="15"/>
                    </a:moveTo>
                    <a:cubicBezTo>
                      <a:pt x="14" y="15"/>
                      <a:pt x="10" y="15"/>
                      <a:pt x="7" y="15"/>
                    </a:cubicBezTo>
                    <a:cubicBezTo>
                      <a:pt x="2" y="15"/>
                      <a:pt x="0" y="12"/>
                      <a:pt x="0" y="8"/>
                    </a:cubicBezTo>
                    <a:cubicBezTo>
                      <a:pt x="0" y="4"/>
                      <a:pt x="2" y="0"/>
                      <a:pt x="6" y="0"/>
                    </a:cubicBezTo>
                    <a:cubicBezTo>
                      <a:pt x="14" y="0"/>
                      <a:pt x="23" y="0"/>
                      <a:pt x="30" y="1"/>
                    </a:cubicBezTo>
                    <a:cubicBezTo>
                      <a:pt x="33" y="2"/>
                      <a:pt x="36" y="6"/>
                      <a:pt x="36" y="8"/>
                    </a:cubicBezTo>
                    <a:cubicBezTo>
                      <a:pt x="36" y="11"/>
                      <a:pt x="33" y="14"/>
                      <a:pt x="30" y="15"/>
                    </a:cubicBezTo>
                    <a:cubicBezTo>
                      <a:pt x="26" y="16"/>
                      <a:pt x="22" y="15"/>
                      <a:pt x="17" y="1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307"/>
              <p:cNvSpPr>
                <a:spLocks/>
              </p:cNvSpPr>
              <p:nvPr/>
            </p:nvSpPr>
            <p:spPr bwMode="auto">
              <a:xfrm>
                <a:off x="8597900" y="3014663"/>
                <a:ext cx="80962" cy="31750"/>
              </a:xfrm>
              <a:custGeom>
                <a:avLst/>
                <a:gdLst>
                  <a:gd name="T0" fmla="*/ 18 w 37"/>
                  <a:gd name="T1" fmla="*/ 15 h 15"/>
                  <a:gd name="T2" fmla="*/ 7 w 37"/>
                  <a:gd name="T3" fmla="*/ 15 h 15"/>
                  <a:gd name="T4" fmla="*/ 0 w 37"/>
                  <a:gd name="T5" fmla="*/ 8 h 15"/>
                  <a:gd name="T6" fmla="*/ 7 w 37"/>
                  <a:gd name="T7" fmla="*/ 1 h 15"/>
                  <a:gd name="T8" fmla="*/ 29 w 37"/>
                  <a:gd name="T9" fmla="*/ 0 h 15"/>
                  <a:gd name="T10" fmla="*/ 37 w 37"/>
                  <a:gd name="T11" fmla="*/ 7 h 15"/>
                  <a:gd name="T12" fmla="*/ 29 w 37"/>
                  <a:gd name="T13" fmla="*/ 15 h 15"/>
                  <a:gd name="T14" fmla="*/ 18 w 37"/>
                  <a:gd name="T15" fmla="*/ 15 h 15"/>
                  <a:gd name="T16" fmla="*/ 18 w 37"/>
                  <a:gd name="T1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15">
                    <a:moveTo>
                      <a:pt x="18" y="15"/>
                    </a:moveTo>
                    <a:cubicBezTo>
                      <a:pt x="15" y="15"/>
                      <a:pt x="11" y="15"/>
                      <a:pt x="7" y="15"/>
                    </a:cubicBezTo>
                    <a:cubicBezTo>
                      <a:pt x="3" y="15"/>
                      <a:pt x="1" y="13"/>
                      <a:pt x="0" y="8"/>
                    </a:cubicBezTo>
                    <a:cubicBezTo>
                      <a:pt x="0" y="4"/>
                      <a:pt x="2" y="2"/>
                      <a:pt x="7" y="1"/>
                    </a:cubicBezTo>
                    <a:cubicBezTo>
                      <a:pt x="14" y="1"/>
                      <a:pt x="22" y="0"/>
                      <a:pt x="29" y="0"/>
                    </a:cubicBezTo>
                    <a:cubicBezTo>
                      <a:pt x="33" y="0"/>
                      <a:pt x="37" y="2"/>
                      <a:pt x="37" y="7"/>
                    </a:cubicBezTo>
                    <a:cubicBezTo>
                      <a:pt x="37" y="12"/>
                      <a:pt x="34" y="15"/>
                      <a:pt x="29" y="15"/>
                    </a:cubicBezTo>
                    <a:cubicBezTo>
                      <a:pt x="25" y="15"/>
                      <a:pt x="22" y="15"/>
                      <a:pt x="18" y="15"/>
                    </a:cubicBezTo>
                    <a:cubicBezTo>
                      <a:pt x="18" y="15"/>
                      <a:pt x="18" y="15"/>
                      <a:pt x="18" y="1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308"/>
              <p:cNvSpPr>
                <a:spLocks/>
              </p:cNvSpPr>
              <p:nvPr/>
            </p:nvSpPr>
            <p:spPr bwMode="auto">
              <a:xfrm>
                <a:off x="9020175" y="2613025"/>
                <a:ext cx="38100" cy="79375"/>
              </a:xfrm>
              <a:custGeom>
                <a:avLst/>
                <a:gdLst>
                  <a:gd name="T0" fmla="*/ 17 w 17"/>
                  <a:gd name="T1" fmla="*/ 9 h 37"/>
                  <a:gd name="T2" fmla="*/ 14 w 17"/>
                  <a:gd name="T3" fmla="*/ 31 h 37"/>
                  <a:gd name="T4" fmla="*/ 7 w 17"/>
                  <a:gd name="T5" fmla="*/ 36 h 37"/>
                  <a:gd name="T6" fmla="*/ 0 w 17"/>
                  <a:gd name="T7" fmla="*/ 29 h 37"/>
                  <a:gd name="T8" fmla="*/ 2 w 17"/>
                  <a:gd name="T9" fmla="*/ 14 h 37"/>
                  <a:gd name="T10" fmla="*/ 3 w 17"/>
                  <a:gd name="T11" fmla="*/ 8 h 37"/>
                  <a:gd name="T12" fmla="*/ 11 w 17"/>
                  <a:gd name="T13" fmla="*/ 0 h 37"/>
                  <a:gd name="T14" fmla="*/ 17 w 17"/>
                  <a:gd name="T15" fmla="*/ 9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37">
                    <a:moveTo>
                      <a:pt x="17" y="9"/>
                    </a:moveTo>
                    <a:cubicBezTo>
                      <a:pt x="16" y="17"/>
                      <a:pt x="16" y="24"/>
                      <a:pt x="14" y="31"/>
                    </a:cubicBezTo>
                    <a:cubicBezTo>
                      <a:pt x="14" y="33"/>
                      <a:pt x="9" y="37"/>
                      <a:pt x="7" y="36"/>
                    </a:cubicBezTo>
                    <a:cubicBezTo>
                      <a:pt x="4" y="36"/>
                      <a:pt x="0" y="32"/>
                      <a:pt x="0" y="29"/>
                    </a:cubicBezTo>
                    <a:cubicBezTo>
                      <a:pt x="0" y="24"/>
                      <a:pt x="1" y="19"/>
                      <a:pt x="2" y="14"/>
                    </a:cubicBezTo>
                    <a:cubicBezTo>
                      <a:pt x="3" y="12"/>
                      <a:pt x="3" y="10"/>
                      <a:pt x="3" y="8"/>
                    </a:cubicBezTo>
                    <a:cubicBezTo>
                      <a:pt x="3" y="3"/>
                      <a:pt x="6" y="0"/>
                      <a:pt x="11" y="0"/>
                    </a:cubicBezTo>
                    <a:cubicBezTo>
                      <a:pt x="16" y="1"/>
                      <a:pt x="16" y="5"/>
                      <a:pt x="17" y="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312"/>
              <p:cNvSpPr>
                <a:spLocks/>
              </p:cNvSpPr>
              <p:nvPr/>
            </p:nvSpPr>
            <p:spPr bwMode="auto">
              <a:xfrm>
                <a:off x="9488488" y="2205038"/>
                <a:ext cx="38100" cy="33338"/>
              </a:xfrm>
              <a:custGeom>
                <a:avLst/>
                <a:gdLst>
                  <a:gd name="T0" fmla="*/ 10 w 18"/>
                  <a:gd name="T1" fmla="*/ 16 h 16"/>
                  <a:gd name="T2" fmla="*/ 0 w 18"/>
                  <a:gd name="T3" fmla="*/ 8 h 16"/>
                  <a:gd name="T4" fmla="*/ 8 w 18"/>
                  <a:gd name="T5" fmla="*/ 0 h 16"/>
                  <a:gd name="T6" fmla="*/ 17 w 18"/>
                  <a:gd name="T7" fmla="*/ 8 h 16"/>
                  <a:gd name="T8" fmla="*/ 10 w 18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6">
                    <a:moveTo>
                      <a:pt x="10" y="16"/>
                    </a:moveTo>
                    <a:cubicBezTo>
                      <a:pt x="4" y="16"/>
                      <a:pt x="0" y="12"/>
                      <a:pt x="0" y="8"/>
                    </a:cubicBezTo>
                    <a:cubicBezTo>
                      <a:pt x="0" y="3"/>
                      <a:pt x="4" y="1"/>
                      <a:pt x="8" y="0"/>
                    </a:cubicBezTo>
                    <a:cubicBezTo>
                      <a:pt x="13" y="0"/>
                      <a:pt x="18" y="4"/>
                      <a:pt x="17" y="8"/>
                    </a:cubicBezTo>
                    <a:cubicBezTo>
                      <a:pt x="17" y="13"/>
                      <a:pt x="14" y="15"/>
                      <a:pt x="10" y="1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313"/>
              <p:cNvSpPr>
                <a:spLocks/>
              </p:cNvSpPr>
              <p:nvPr/>
            </p:nvSpPr>
            <p:spPr bwMode="auto">
              <a:xfrm>
                <a:off x="8266113" y="2419350"/>
                <a:ext cx="3175" cy="103188"/>
              </a:xfrm>
              <a:custGeom>
                <a:avLst/>
                <a:gdLst>
                  <a:gd name="T0" fmla="*/ 1 w 1"/>
                  <a:gd name="T1" fmla="*/ 0 h 48"/>
                  <a:gd name="T2" fmla="*/ 1 w 1"/>
                  <a:gd name="T3" fmla="*/ 48 h 48"/>
                  <a:gd name="T4" fmla="*/ 0 w 1"/>
                  <a:gd name="T5" fmla="*/ 48 h 48"/>
                  <a:gd name="T6" fmla="*/ 0 w 1"/>
                  <a:gd name="T7" fmla="*/ 0 h 48"/>
                  <a:gd name="T8" fmla="*/ 1 w 1"/>
                  <a:gd name="T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8">
                    <a:moveTo>
                      <a:pt x="1" y="0"/>
                    </a:moveTo>
                    <a:cubicBezTo>
                      <a:pt x="1" y="16"/>
                      <a:pt x="1" y="32"/>
                      <a:pt x="1" y="48"/>
                    </a:cubicBezTo>
                    <a:cubicBezTo>
                      <a:pt x="1" y="48"/>
                      <a:pt x="0" y="48"/>
                      <a:pt x="0" y="48"/>
                    </a:cubicBezTo>
                    <a:cubicBezTo>
                      <a:pt x="0" y="32"/>
                      <a:pt x="0" y="16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326"/>
              <p:cNvSpPr>
                <a:spLocks/>
              </p:cNvSpPr>
              <p:nvPr/>
            </p:nvSpPr>
            <p:spPr bwMode="auto">
              <a:xfrm>
                <a:off x="8404225" y="2803525"/>
                <a:ext cx="3175" cy="146050"/>
              </a:xfrm>
              <a:custGeom>
                <a:avLst/>
                <a:gdLst>
                  <a:gd name="T0" fmla="*/ 1 w 1"/>
                  <a:gd name="T1" fmla="*/ 68 h 68"/>
                  <a:gd name="T2" fmla="*/ 0 w 1"/>
                  <a:gd name="T3" fmla="*/ 63 h 68"/>
                  <a:gd name="T4" fmla="*/ 1 w 1"/>
                  <a:gd name="T5" fmla="*/ 0 h 68"/>
                  <a:gd name="T6" fmla="*/ 1 w 1"/>
                  <a:gd name="T7" fmla="*/ 68 h 68"/>
                  <a:gd name="T8" fmla="*/ 1 w 1"/>
                  <a:gd name="T9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68">
                    <a:moveTo>
                      <a:pt x="1" y="68"/>
                    </a:moveTo>
                    <a:cubicBezTo>
                      <a:pt x="0" y="66"/>
                      <a:pt x="0" y="65"/>
                      <a:pt x="0" y="63"/>
                    </a:cubicBezTo>
                    <a:cubicBezTo>
                      <a:pt x="0" y="42"/>
                      <a:pt x="0" y="21"/>
                      <a:pt x="1" y="0"/>
                    </a:cubicBezTo>
                    <a:cubicBezTo>
                      <a:pt x="1" y="22"/>
                      <a:pt x="1" y="45"/>
                      <a:pt x="1" y="68"/>
                    </a:cubicBezTo>
                    <a:cubicBezTo>
                      <a:pt x="1" y="68"/>
                      <a:pt x="1" y="68"/>
                      <a:pt x="1" y="6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Freeform 329"/>
              <p:cNvSpPr>
                <a:spLocks/>
              </p:cNvSpPr>
              <p:nvPr/>
            </p:nvSpPr>
            <p:spPr bwMode="auto">
              <a:xfrm>
                <a:off x="8169275" y="3111500"/>
                <a:ext cx="36512" cy="1588"/>
              </a:xfrm>
              <a:custGeom>
                <a:avLst/>
                <a:gdLst>
                  <a:gd name="T0" fmla="*/ 17 w 17"/>
                  <a:gd name="T1" fmla="*/ 1 h 1"/>
                  <a:gd name="T2" fmla="*/ 0 w 17"/>
                  <a:gd name="T3" fmla="*/ 1 h 1"/>
                  <a:gd name="T4" fmla="*/ 0 w 17"/>
                  <a:gd name="T5" fmla="*/ 0 h 1"/>
                  <a:gd name="T6" fmla="*/ 17 w 17"/>
                  <a:gd name="T7" fmla="*/ 0 h 1"/>
                  <a:gd name="T8" fmla="*/ 17 w 17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">
                    <a:moveTo>
                      <a:pt x="17" y="1"/>
                    </a:moveTo>
                    <a:cubicBezTo>
                      <a:pt x="11" y="1"/>
                      <a:pt x="6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6" y="0"/>
                      <a:pt x="11" y="0"/>
                      <a:pt x="17" y="0"/>
                    </a:cubicBezTo>
                    <a:cubicBezTo>
                      <a:pt x="17" y="1"/>
                      <a:pt x="17" y="1"/>
                      <a:pt x="17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2" name="PA_组合 21"/>
          <p:cNvGrpSpPr/>
          <p:nvPr>
            <p:custDataLst>
              <p:tags r:id="rId4"/>
            </p:custDataLst>
          </p:nvPr>
        </p:nvGrpSpPr>
        <p:grpSpPr>
          <a:xfrm>
            <a:off x="4123816" y="1911122"/>
            <a:ext cx="1352441" cy="1898515"/>
            <a:chOff x="8153400" y="1468438"/>
            <a:chExt cx="1179512" cy="1655762"/>
          </a:xfrm>
          <a:solidFill>
            <a:schemeClr val="bg1"/>
          </a:solidFill>
        </p:grpSpPr>
        <p:sp>
          <p:nvSpPr>
            <p:cNvPr id="45" name="Freeform 161"/>
            <p:cNvSpPr>
              <a:spLocks/>
            </p:cNvSpPr>
            <p:nvPr/>
          </p:nvSpPr>
          <p:spPr bwMode="auto">
            <a:xfrm>
              <a:off x="8153400" y="1468438"/>
              <a:ext cx="1176337" cy="1497013"/>
            </a:xfrm>
            <a:custGeom>
              <a:avLst/>
              <a:gdLst>
                <a:gd name="T0" fmla="*/ 60 w 546"/>
                <a:gd name="T1" fmla="*/ 691 h 697"/>
                <a:gd name="T2" fmla="*/ 54 w 546"/>
                <a:gd name="T3" fmla="*/ 618 h 697"/>
                <a:gd name="T4" fmla="*/ 55 w 546"/>
                <a:gd name="T5" fmla="*/ 400 h 697"/>
                <a:gd name="T6" fmla="*/ 2 w 546"/>
                <a:gd name="T7" fmla="*/ 167 h 697"/>
                <a:gd name="T8" fmla="*/ 74 w 546"/>
                <a:gd name="T9" fmla="*/ 3 h 697"/>
                <a:gd name="T10" fmla="*/ 539 w 546"/>
                <a:gd name="T11" fmla="*/ 3 h 697"/>
                <a:gd name="T12" fmla="*/ 543 w 546"/>
                <a:gd name="T13" fmla="*/ 313 h 697"/>
                <a:gd name="T14" fmla="*/ 533 w 546"/>
                <a:gd name="T15" fmla="*/ 238 h 697"/>
                <a:gd name="T16" fmla="*/ 491 w 546"/>
                <a:gd name="T17" fmla="*/ 229 h 697"/>
                <a:gd name="T18" fmla="*/ 540 w 546"/>
                <a:gd name="T19" fmla="*/ 127 h 697"/>
                <a:gd name="T20" fmla="*/ 493 w 546"/>
                <a:gd name="T21" fmla="*/ 22 h 697"/>
                <a:gd name="T22" fmla="*/ 488 w 546"/>
                <a:gd name="T23" fmla="*/ 162 h 697"/>
                <a:gd name="T24" fmla="*/ 479 w 546"/>
                <a:gd name="T25" fmla="*/ 15 h 697"/>
                <a:gd name="T26" fmla="*/ 171 w 546"/>
                <a:gd name="T27" fmla="*/ 26 h 697"/>
                <a:gd name="T28" fmla="*/ 108 w 546"/>
                <a:gd name="T29" fmla="*/ 86 h 697"/>
                <a:gd name="T30" fmla="*/ 162 w 546"/>
                <a:gd name="T31" fmla="*/ 71 h 697"/>
                <a:gd name="T32" fmla="*/ 69 w 546"/>
                <a:gd name="T33" fmla="*/ 13 h 697"/>
                <a:gd name="T34" fmla="*/ 59 w 546"/>
                <a:gd name="T35" fmla="*/ 88 h 697"/>
                <a:gd name="T36" fmla="*/ 16 w 546"/>
                <a:gd name="T37" fmla="*/ 13 h 697"/>
                <a:gd name="T38" fmla="*/ 16 w 546"/>
                <a:gd name="T39" fmla="*/ 154 h 697"/>
                <a:gd name="T40" fmla="*/ 116 w 546"/>
                <a:gd name="T41" fmla="*/ 161 h 697"/>
                <a:gd name="T42" fmla="*/ 167 w 546"/>
                <a:gd name="T43" fmla="*/ 230 h 697"/>
                <a:gd name="T44" fmla="*/ 109 w 546"/>
                <a:gd name="T45" fmla="*/ 235 h 697"/>
                <a:gd name="T46" fmla="*/ 10 w 546"/>
                <a:gd name="T47" fmla="*/ 165 h 697"/>
                <a:gd name="T48" fmla="*/ 56 w 546"/>
                <a:gd name="T49" fmla="*/ 378 h 697"/>
                <a:gd name="T50" fmla="*/ 100 w 546"/>
                <a:gd name="T51" fmla="*/ 530 h 697"/>
                <a:gd name="T52" fmla="*/ 114 w 546"/>
                <a:gd name="T53" fmla="*/ 455 h 697"/>
                <a:gd name="T54" fmla="*/ 220 w 546"/>
                <a:gd name="T55" fmla="*/ 464 h 697"/>
                <a:gd name="T56" fmla="*/ 117 w 546"/>
                <a:gd name="T57" fmla="*/ 506 h 697"/>
                <a:gd name="T58" fmla="*/ 63 w 546"/>
                <a:gd name="T59" fmla="*/ 546 h 697"/>
                <a:gd name="T60" fmla="*/ 108 w 546"/>
                <a:gd name="T61" fmla="*/ 675 h 697"/>
                <a:gd name="T62" fmla="*/ 167 w 546"/>
                <a:gd name="T63" fmla="*/ 606 h 697"/>
                <a:gd name="T64" fmla="*/ 231 w 546"/>
                <a:gd name="T65" fmla="*/ 681 h 697"/>
                <a:gd name="T66" fmla="*/ 320 w 546"/>
                <a:gd name="T67" fmla="*/ 674 h 697"/>
                <a:gd name="T68" fmla="*/ 338 w 546"/>
                <a:gd name="T69" fmla="*/ 606 h 697"/>
                <a:gd name="T70" fmla="*/ 374 w 546"/>
                <a:gd name="T71" fmla="*/ 541 h 697"/>
                <a:gd name="T72" fmla="*/ 279 w 546"/>
                <a:gd name="T73" fmla="*/ 601 h 697"/>
                <a:gd name="T74" fmla="*/ 269 w 546"/>
                <a:gd name="T75" fmla="*/ 548 h 697"/>
                <a:gd name="T76" fmla="*/ 162 w 546"/>
                <a:gd name="T77" fmla="*/ 536 h 697"/>
                <a:gd name="T78" fmla="*/ 268 w 546"/>
                <a:gd name="T79" fmla="*/ 522 h 697"/>
                <a:gd name="T80" fmla="*/ 115 w 546"/>
                <a:gd name="T81" fmla="*/ 391 h 697"/>
                <a:gd name="T82" fmla="*/ 59 w 546"/>
                <a:gd name="T83" fmla="*/ 315 h 697"/>
                <a:gd name="T84" fmla="*/ 58 w 546"/>
                <a:gd name="T85" fmla="*/ 228 h 697"/>
                <a:gd name="T86" fmla="*/ 72 w 546"/>
                <a:gd name="T87" fmla="*/ 301 h 697"/>
                <a:gd name="T88" fmla="*/ 128 w 546"/>
                <a:gd name="T89" fmla="*/ 376 h 697"/>
                <a:gd name="T90" fmla="*/ 329 w 546"/>
                <a:gd name="T91" fmla="*/ 466 h 697"/>
                <a:gd name="T92" fmla="*/ 315 w 546"/>
                <a:gd name="T93" fmla="*/ 391 h 697"/>
                <a:gd name="T94" fmla="*/ 280 w 546"/>
                <a:gd name="T95" fmla="*/ 521 h 697"/>
                <a:gd name="T96" fmla="*/ 377 w 546"/>
                <a:gd name="T97" fmla="*/ 322 h 697"/>
                <a:gd name="T98" fmla="*/ 323 w 546"/>
                <a:gd name="T99" fmla="*/ 309 h 697"/>
                <a:gd name="T100" fmla="*/ 377 w 546"/>
                <a:gd name="T101" fmla="*/ 295 h 697"/>
                <a:gd name="T102" fmla="*/ 285 w 546"/>
                <a:gd name="T103" fmla="*/ 165 h 697"/>
                <a:gd name="T104" fmla="*/ 315 w 546"/>
                <a:gd name="T105" fmla="*/ 226 h 697"/>
                <a:gd name="T106" fmla="*/ 317 w 546"/>
                <a:gd name="T107" fmla="*/ 241 h 697"/>
                <a:gd name="T108" fmla="*/ 281 w 546"/>
                <a:gd name="T109" fmla="*/ 152 h 697"/>
                <a:gd name="T110" fmla="*/ 387 w 546"/>
                <a:gd name="T111" fmla="*/ 484 h 697"/>
                <a:gd name="T112" fmla="*/ 379 w 546"/>
                <a:gd name="T113" fmla="*/ 616 h 697"/>
                <a:gd name="T114" fmla="*/ 331 w 546"/>
                <a:gd name="T115" fmla="*/ 642 h 697"/>
                <a:gd name="T116" fmla="*/ 244 w 546"/>
                <a:gd name="T117" fmla="*/ 694 h 697"/>
                <a:gd name="T118" fmla="*/ 214 w 546"/>
                <a:gd name="T119" fmla="*/ 624 h 697"/>
                <a:gd name="T120" fmla="*/ 119 w 546"/>
                <a:gd name="T121" fmla="*/ 682 h 697"/>
                <a:gd name="T122" fmla="*/ 118 w 546"/>
                <a:gd name="T123" fmla="*/ 690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46" h="697">
                  <a:moveTo>
                    <a:pt x="118" y="690"/>
                  </a:moveTo>
                  <a:cubicBezTo>
                    <a:pt x="116" y="691"/>
                    <a:pt x="113" y="693"/>
                    <a:pt x="111" y="693"/>
                  </a:cubicBezTo>
                  <a:cubicBezTo>
                    <a:pt x="99" y="693"/>
                    <a:pt x="87" y="693"/>
                    <a:pt x="75" y="692"/>
                  </a:cubicBezTo>
                  <a:cubicBezTo>
                    <a:pt x="70" y="692"/>
                    <a:pt x="65" y="696"/>
                    <a:pt x="60" y="691"/>
                  </a:cubicBezTo>
                  <a:cubicBezTo>
                    <a:pt x="60" y="690"/>
                    <a:pt x="59" y="691"/>
                    <a:pt x="59" y="691"/>
                  </a:cubicBezTo>
                  <a:cubicBezTo>
                    <a:pt x="53" y="695"/>
                    <a:pt x="53" y="690"/>
                    <a:pt x="53" y="687"/>
                  </a:cubicBezTo>
                  <a:cubicBezTo>
                    <a:pt x="53" y="682"/>
                    <a:pt x="53" y="677"/>
                    <a:pt x="53" y="673"/>
                  </a:cubicBezTo>
                  <a:cubicBezTo>
                    <a:pt x="53" y="654"/>
                    <a:pt x="53" y="636"/>
                    <a:pt x="54" y="618"/>
                  </a:cubicBezTo>
                  <a:cubicBezTo>
                    <a:pt x="54" y="640"/>
                    <a:pt x="54" y="663"/>
                    <a:pt x="54" y="686"/>
                  </a:cubicBezTo>
                  <a:cubicBezTo>
                    <a:pt x="54" y="686"/>
                    <a:pt x="55" y="686"/>
                    <a:pt x="55" y="686"/>
                  </a:cubicBezTo>
                  <a:cubicBezTo>
                    <a:pt x="55" y="684"/>
                    <a:pt x="55" y="682"/>
                    <a:pt x="55" y="680"/>
                  </a:cubicBezTo>
                  <a:cubicBezTo>
                    <a:pt x="55" y="587"/>
                    <a:pt x="55" y="493"/>
                    <a:pt x="55" y="400"/>
                  </a:cubicBezTo>
                  <a:cubicBezTo>
                    <a:pt x="55" y="392"/>
                    <a:pt x="52" y="389"/>
                    <a:pt x="45" y="389"/>
                  </a:cubicBezTo>
                  <a:cubicBezTo>
                    <a:pt x="32" y="389"/>
                    <a:pt x="20" y="389"/>
                    <a:pt x="8" y="388"/>
                  </a:cubicBezTo>
                  <a:cubicBezTo>
                    <a:pt x="3" y="388"/>
                    <a:pt x="2" y="386"/>
                    <a:pt x="2" y="381"/>
                  </a:cubicBezTo>
                  <a:cubicBezTo>
                    <a:pt x="2" y="310"/>
                    <a:pt x="2" y="239"/>
                    <a:pt x="2" y="167"/>
                  </a:cubicBezTo>
                  <a:cubicBezTo>
                    <a:pt x="2" y="115"/>
                    <a:pt x="2" y="62"/>
                    <a:pt x="2" y="10"/>
                  </a:cubicBezTo>
                  <a:cubicBezTo>
                    <a:pt x="2" y="8"/>
                    <a:pt x="1" y="5"/>
                    <a:pt x="0" y="2"/>
                  </a:cubicBezTo>
                  <a:cubicBezTo>
                    <a:pt x="4" y="2"/>
                    <a:pt x="10" y="0"/>
                    <a:pt x="16" y="1"/>
                  </a:cubicBezTo>
                  <a:cubicBezTo>
                    <a:pt x="35" y="1"/>
                    <a:pt x="55" y="3"/>
                    <a:pt x="74" y="3"/>
                  </a:cubicBezTo>
                  <a:cubicBezTo>
                    <a:pt x="103" y="3"/>
                    <a:pt x="132" y="3"/>
                    <a:pt x="162" y="3"/>
                  </a:cubicBezTo>
                  <a:cubicBezTo>
                    <a:pt x="179" y="3"/>
                    <a:pt x="195" y="4"/>
                    <a:pt x="212" y="4"/>
                  </a:cubicBezTo>
                  <a:cubicBezTo>
                    <a:pt x="276" y="3"/>
                    <a:pt x="341" y="2"/>
                    <a:pt x="405" y="2"/>
                  </a:cubicBezTo>
                  <a:cubicBezTo>
                    <a:pt x="450" y="2"/>
                    <a:pt x="494" y="3"/>
                    <a:pt x="539" y="3"/>
                  </a:cubicBezTo>
                  <a:cubicBezTo>
                    <a:pt x="545" y="3"/>
                    <a:pt x="546" y="4"/>
                    <a:pt x="546" y="10"/>
                  </a:cubicBezTo>
                  <a:cubicBezTo>
                    <a:pt x="546" y="89"/>
                    <a:pt x="546" y="168"/>
                    <a:pt x="546" y="248"/>
                  </a:cubicBezTo>
                  <a:cubicBezTo>
                    <a:pt x="546" y="268"/>
                    <a:pt x="545" y="289"/>
                    <a:pt x="545" y="309"/>
                  </a:cubicBezTo>
                  <a:cubicBezTo>
                    <a:pt x="545" y="311"/>
                    <a:pt x="544" y="312"/>
                    <a:pt x="543" y="313"/>
                  </a:cubicBezTo>
                  <a:cubicBezTo>
                    <a:pt x="542" y="313"/>
                    <a:pt x="542" y="313"/>
                    <a:pt x="541" y="313"/>
                  </a:cubicBezTo>
                  <a:cubicBezTo>
                    <a:pt x="540" y="306"/>
                    <a:pt x="540" y="299"/>
                    <a:pt x="540" y="292"/>
                  </a:cubicBezTo>
                  <a:cubicBezTo>
                    <a:pt x="540" y="276"/>
                    <a:pt x="540" y="261"/>
                    <a:pt x="540" y="245"/>
                  </a:cubicBezTo>
                  <a:cubicBezTo>
                    <a:pt x="540" y="240"/>
                    <a:pt x="538" y="238"/>
                    <a:pt x="533" y="238"/>
                  </a:cubicBezTo>
                  <a:cubicBezTo>
                    <a:pt x="526" y="239"/>
                    <a:pt x="519" y="239"/>
                    <a:pt x="511" y="239"/>
                  </a:cubicBezTo>
                  <a:cubicBezTo>
                    <a:pt x="505" y="239"/>
                    <a:pt x="498" y="238"/>
                    <a:pt x="491" y="237"/>
                  </a:cubicBezTo>
                  <a:cubicBezTo>
                    <a:pt x="490" y="237"/>
                    <a:pt x="487" y="234"/>
                    <a:pt x="487" y="234"/>
                  </a:cubicBezTo>
                  <a:cubicBezTo>
                    <a:pt x="488" y="232"/>
                    <a:pt x="489" y="229"/>
                    <a:pt x="491" y="229"/>
                  </a:cubicBezTo>
                  <a:cubicBezTo>
                    <a:pt x="494" y="228"/>
                    <a:pt x="497" y="228"/>
                    <a:pt x="500" y="228"/>
                  </a:cubicBezTo>
                  <a:cubicBezTo>
                    <a:pt x="511" y="228"/>
                    <a:pt x="522" y="228"/>
                    <a:pt x="533" y="229"/>
                  </a:cubicBezTo>
                  <a:cubicBezTo>
                    <a:pt x="537" y="229"/>
                    <a:pt x="539" y="227"/>
                    <a:pt x="539" y="223"/>
                  </a:cubicBezTo>
                  <a:cubicBezTo>
                    <a:pt x="539" y="191"/>
                    <a:pt x="540" y="159"/>
                    <a:pt x="540" y="127"/>
                  </a:cubicBezTo>
                  <a:cubicBezTo>
                    <a:pt x="540" y="93"/>
                    <a:pt x="540" y="59"/>
                    <a:pt x="540" y="24"/>
                  </a:cubicBezTo>
                  <a:cubicBezTo>
                    <a:pt x="540" y="13"/>
                    <a:pt x="540" y="13"/>
                    <a:pt x="529" y="13"/>
                  </a:cubicBezTo>
                  <a:cubicBezTo>
                    <a:pt x="520" y="13"/>
                    <a:pt x="511" y="13"/>
                    <a:pt x="501" y="13"/>
                  </a:cubicBezTo>
                  <a:cubicBezTo>
                    <a:pt x="493" y="13"/>
                    <a:pt x="493" y="13"/>
                    <a:pt x="493" y="22"/>
                  </a:cubicBezTo>
                  <a:cubicBezTo>
                    <a:pt x="493" y="56"/>
                    <a:pt x="493" y="90"/>
                    <a:pt x="493" y="124"/>
                  </a:cubicBezTo>
                  <a:cubicBezTo>
                    <a:pt x="493" y="136"/>
                    <a:pt x="492" y="147"/>
                    <a:pt x="491" y="158"/>
                  </a:cubicBezTo>
                  <a:cubicBezTo>
                    <a:pt x="491" y="160"/>
                    <a:pt x="490" y="161"/>
                    <a:pt x="490" y="162"/>
                  </a:cubicBezTo>
                  <a:cubicBezTo>
                    <a:pt x="489" y="162"/>
                    <a:pt x="488" y="162"/>
                    <a:pt x="488" y="162"/>
                  </a:cubicBezTo>
                  <a:cubicBezTo>
                    <a:pt x="487" y="158"/>
                    <a:pt x="486" y="153"/>
                    <a:pt x="485" y="148"/>
                  </a:cubicBezTo>
                  <a:cubicBezTo>
                    <a:pt x="485" y="136"/>
                    <a:pt x="486" y="125"/>
                    <a:pt x="486" y="113"/>
                  </a:cubicBezTo>
                  <a:cubicBezTo>
                    <a:pt x="486" y="83"/>
                    <a:pt x="486" y="53"/>
                    <a:pt x="486" y="22"/>
                  </a:cubicBezTo>
                  <a:cubicBezTo>
                    <a:pt x="486" y="17"/>
                    <a:pt x="485" y="15"/>
                    <a:pt x="479" y="15"/>
                  </a:cubicBezTo>
                  <a:cubicBezTo>
                    <a:pt x="414" y="15"/>
                    <a:pt x="349" y="14"/>
                    <a:pt x="285" y="14"/>
                  </a:cubicBezTo>
                  <a:cubicBezTo>
                    <a:pt x="263" y="14"/>
                    <a:pt x="241" y="15"/>
                    <a:pt x="220" y="15"/>
                  </a:cubicBezTo>
                  <a:cubicBezTo>
                    <a:pt x="207" y="15"/>
                    <a:pt x="194" y="14"/>
                    <a:pt x="181" y="13"/>
                  </a:cubicBezTo>
                  <a:cubicBezTo>
                    <a:pt x="175" y="12"/>
                    <a:pt x="171" y="18"/>
                    <a:pt x="171" y="26"/>
                  </a:cubicBezTo>
                  <a:cubicBezTo>
                    <a:pt x="171" y="45"/>
                    <a:pt x="171" y="63"/>
                    <a:pt x="172" y="82"/>
                  </a:cubicBezTo>
                  <a:cubicBezTo>
                    <a:pt x="172" y="88"/>
                    <a:pt x="169" y="90"/>
                    <a:pt x="163" y="90"/>
                  </a:cubicBezTo>
                  <a:cubicBezTo>
                    <a:pt x="147" y="90"/>
                    <a:pt x="132" y="90"/>
                    <a:pt x="116" y="90"/>
                  </a:cubicBezTo>
                  <a:cubicBezTo>
                    <a:pt x="114" y="90"/>
                    <a:pt x="111" y="87"/>
                    <a:pt x="108" y="86"/>
                  </a:cubicBezTo>
                  <a:cubicBezTo>
                    <a:pt x="110" y="83"/>
                    <a:pt x="111" y="80"/>
                    <a:pt x="113" y="78"/>
                  </a:cubicBezTo>
                  <a:cubicBezTo>
                    <a:pt x="115" y="77"/>
                    <a:pt x="117" y="76"/>
                    <a:pt x="119" y="76"/>
                  </a:cubicBezTo>
                  <a:cubicBezTo>
                    <a:pt x="131" y="77"/>
                    <a:pt x="144" y="77"/>
                    <a:pt x="156" y="77"/>
                  </a:cubicBezTo>
                  <a:cubicBezTo>
                    <a:pt x="161" y="78"/>
                    <a:pt x="163" y="76"/>
                    <a:pt x="162" y="71"/>
                  </a:cubicBezTo>
                  <a:cubicBezTo>
                    <a:pt x="162" y="54"/>
                    <a:pt x="162" y="37"/>
                    <a:pt x="163" y="20"/>
                  </a:cubicBezTo>
                  <a:cubicBezTo>
                    <a:pt x="163" y="17"/>
                    <a:pt x="162" y="15"/>
                    <a:pt x="158" y="15"/>
                  </a:cubicBezTo>
                  <a:cubicBezTo>
                    <a:pt x="137" y="14"/>
                    <a:pt x="116" y="14"/>
                    <a:pt x="96" y="13"/>
                  </a:cubicBezTo>
                  <a:cubicBezTo>
                    <a:pt x="87" y="13"/>
                    <a:pt x="78" y="14"/>
                    <a:pt x="69" y="13"/>
                  </a:cubicBezTo>
                  <a:cubicBezTo>
                    <a:pt x="65" y="13"/>
                    <a:pt x="63" y="15"/>
                    <a:pt x="63" y="19"/>
                  </a:cubicBezTo>
                  <a:cubicBezTo>
                    <a:pt x="63" y="27"/>
                    <a:pt x="63" y="35"/>
                    <a:pt x="62" y="44"/>
                  </a:cubicBezTo>
                  <a:cubicBezTo>
                    <a:pt x="62" y="56"/>
                    <a:pt x="62" y="68"/>
                    <a:pt x="62" y="80"/>
                  </a:cubicBezTo>
                  <a:cubicBezTo>
                    <a:pt x="62" y="83"/>
                    <a:pt x="60" y="85"/>
                    <a:pt x="59" y="88"/>
                  </a:cubicBezTo>
                  <a:cubicBezTo>
                    <a:pt x="55" y="83"/>
                    <a:pt x="54" y="77"/>
                    <a:pt x="54" y="72"/>
                  </a:cubicBezTo>
                  <a:cubicBezTo>
                    <a:pt x="55" y="55"/>
                    <a:pt x="55" y="38"/>
                    <a:pt x="55" y="21"/>
                  </a:cubicBezTo>
                  <a:cubicBezTo>
                    <a:pt x="56" y="15"/>
                    <a:pt x="54" y="13"/>
                    <a:pt x="48" y="13"/>
                  </a:cubicBezTo>
                  <a:cubicBezTo>
                    <a:pt x="37" y="13"/>
                    <a:pt x="27" y="13"/>
                    <a:pt x="16" y="13"/>
                  </a:cubicBezTo>
                  <a:cubicBezTo>
                    <a:pt x="11" y="13"/>
                    <a:pt x="9" y="14"/>
                    <a:pt x="9" y="20"/>
                  </a:cubicBezTo>
                  <a:cubicBezTo>
                    <a:pt x="9" y="58"/>
                    <a:pt x="9" y="96"/>
                    <a:pt x="9" y="134"/>
                  </a:cubicBezTo>
                  <a:cubicBezTo>
                    <a:pt x="9" y="138"/>
                    <a:pt x="9" y="143"/>
                    <a:pt x="9" y="147"/>
                  </a:cubicBezTo>
                  <a:cubicBezTo>
                    <a:pt x="9" y="152"/>
                    <a:pt x="11" y="154"/>
                    <a:pt x="16" y="154"/>
                  </a:cubicBezTo>
                  <a:cubicBezTo>
                    <a:pt x="26" y="154"/>
                    <a:pt x="37" y="153"/>
                    <a:pt x="47" y="153"/>
                  </a:cubicBezTo>
                  <a:cubicBezTo>
                    <a:pt x="68" y="153"/>
                    <a:pt x="89" y="153"/>
                    <a:pt x="109" y="154"/>
                  </a:cubicBezTo>
                  <a:cubicBezTo>
                    <a:pt x="111" y="154"/>
                    <a:pt x="113" y="154"/>
                    <a:pt x="116" y="154"/>
                  </a:cubicBezTo>
                  <a:cubicBezTo>
                    <a:pt x="116" y="157"/>
                    <a:pt x="116" y="159"/>
                    <a:pt x="116" y="161"/>
                  </a:cubicBezTo>
                  <a:cubicBezTo>
                    <a:pt x="116" y="181"/>
                    <a:pt x="116" y="200"/>
                    <a:pt x="116" y="220"/>
                  </a:cubicBezTo>
                  <a:cubicBezTo>
                    <a:pt x="116" y="227"/>
                    <a:pt x="118" y="229"/>
                    <a:pt x="125" y="229"/>
                  </a:cubicBezTo>
                  <a:cubicBezTo>
                    <a:pt x="136" y="229"/>
                    <a:pt x="147" y="228"/>
                    <a:pt x="157" y="228"/>
                  </a:cubicBezTo>
                  <a:cubicBezTo>
                    <a:pt x="161" y="229"/>
                    <a:pt x="164" y="229"/>
                    <a:pt x="167" y="230"/>
                  </a:cubicBezTo>
                  <a:cubicBezTo>
                    <a:pt x="169" y="231"/>
                    <a:pt x="170" y="234"/>
                    <a:pt x="170" y="235"/>
                  </a:cubicBezTo>
                  <a:cubicBezTo>
                    <a:pt x="170" y="237"/>
                    <a:pt x="167" y="239"/>
                    <a:pt x="165" y="239"/>
                  </a:cubicBezTo>
                  <a:cubicBezTo>
                    <a:pt x="148" y="239"/>
                    <a:pt x="130" y="239"/>
                    <a:pt x="113" y="238"/>
                  </a:cubicBezTo>
                  <a:cubicBezTo>
                    <a:pt x="111" y="238"/>
                    <a:pt x="109" y="236"/>
                    <a:pt x="109" y="235"/>
                  </a:cubicBezTo>
                  <a:cubicBezTo>
                    <a:pt x="108" y="231"/>
                    <a:pt x="109" y="227"/>
                    <a:pt x="109" y="224"/>
                  </a:cubicBezTo>
                  <a:cubicBezTo>
                    <a:pt x="109" y="205"/>
                    <a:pt x="109" y="187"/>
                    <a:pt x="109" y="169"/>
                  </a:cubicBezTo>
                  <a:cubicBezTo>
                    <a:pt x="109" y="168"/>
                    <a:pt x="108" y="167"/>
                    <a:pt x="108" y="165"/>
                  </a:cubicBezTo>
                  <a:cubicBezTo>
                    <a:pt x="75" y="165"/>
                    <a:pt x="43" y="165"/>
                    <a:pt x="10" y="165"/>
                  </a:cubicBezTo>
                  <a:cubicBezTo>
                    <a:pt x="10" y="168"/>
                    <a:pt x="10" y="172"/>
                    <a:pt x="10" y="176"/>
                  </a:cubicBezTo>
                  <a:cubicBezTo>
                    <a:pt x="10" y="240"/>
                    <a:pt x="10" y="305"/>
                    <a:pt x="10" y="370"/>
                  </a:cubicBezTo>
                  <a:cubicBezTo>
                    <a:pt x="10" y="378"/>
                    <a:pt x="10" y="378"/>
                    <a:pt x="18" y="378"/>
                  </a:cubicBezTo>
                  <a:cubicBezTo>
                    <a:pt x="31" y="378"/>
                    <a:pt x="44" y="379"/>
                    <a:pt x="56" y="378"/>
                  </a:cubicBezTo>
                  <a:cubicBezTo>
                    <a:pt x="62" y="378"/>
                    <a:pt x="64" y="381"/>
                    <a:pt x="64" y="387"/>
                  </a:cubicBezTo>
                  <a:cubicBezTo>
                    <a:pt x="64" y="431"/>
                    <a:pt x="64" y="476"/>
                    <a:pt x="64" y="520"/>
                  </a:cubicBezTo>
                  <a:cubicBezTo>
                    <a:pt x="64" y="530"/>
                    <a:pt x="64" y="530"/>
                    <a:pt x="73" y="530"/>
                  </a:cubicBezTo>
                  <a:cubicBezTo>
                    <a:pt x="82" y="530"/>
                    <a:pt x="91" y="530"/>
                    <a:pt x="100" y="530"/>
                  </a:cubicBezTo>
                  <a:cubicBezTo>
                    <a:pt x="105" y="530"/>
                    <a:pt x="107" y="529"/>
                    <a:pt x="107" y="524"/>
                  </a:cubicBezTo>
                  <a:cubicBezTo>
                    <a:pt x="108" y="512"/>
                    <a:pt x="108" y="499"/>
                    <a:pt x="108" y="487"/>
                  </a:cubicBezTo>
                  <a:cubicBezTo>
                    <a:pt x="108" y="478"/>
                    <a:pt x="108" y="469"/>
                    <a:pt x="108" y="460"/>
                  </a:cubicBezTo>
                  <a:cubicBezTo>
                    <a:pt x="108" y="457"/>
                    <a:pt x="110" y="455"/>
                    <a:pt x="114" y="455"/>
                  </a:cubicBezTo>
                  <a:cubicBezTo>
                    <a:pt x="141" y="455"/>
                    <a:pt x="168" y="455"/>
                    <a:pt x="195" y="455"/>
                  </a:cubicBezTo>
                  <a:cubicBezTo>
                    <a:pt x="203" y="455"/>
                    <a:pt x="211" y="457"/>
                    <a:pt x="219" y="458"/>
                  </a:cubicBezTo>
                  <a:cubicBezTo>
                    <a:pt x="220" y="458"/>
                    <a:pt x="222" y="459"/>
                    <a:pt x="223" y="460"/>
                  </a:cubicBezTo>
                  <a:cubicBezTo>
                    <a:pt x="222" y="462"/>
                    <a:pt x="221" y="464"/>
                    <a:pt x="220" y="464"/>
                  </a:cubicBezTo>
                  <a:cubicBezTo>
                    <a:pt x="217" y="465"/>
                    <a:pt x="213" y="465"/>
                    <a:pt x="210" y="465"/>
                  </a:cubicBezTo>
                  <a:cubicBezTo>
                    <a:pt x="181" y="465"/>
                    <a:pt x="152" y="465"/>
                    <a:pt x="124" y="465"/>
                  </a:cubicBezTo>
                  <a:cubicBezTo>
                    <a:pt x="122" y="465"/>
                    <a:pt x="120" y="465"/>
                    <a:pt x="117" y="465"/>
                  </a:cubicBezTo>
                  <a:cubicBezTo>
                    <a:pt x="117" y="479"/>
                    <a:pt x="117" y="493"/>
                    <a:pt x="117" y="506"/>
                  </a:cubicBezTo>
                  <a:cubicBezTo>
                    <a:pt x="117" y="515"/>
                    <a:pt x="117" y="524"/>
                    <a:pt x="117" y="533"/>
                  </a:cubicBezTo>
                  <a:cubicBezTo>
                    <a:pt x="117" y="538"/>
                    <a:pt x="115" y="540"/>
                    <a:pt x="110" y="540"/>
                  </a:cubicBezTo>
                  <a:cubicBezTo>
                    <a:pt x="97" y="540"/>
                    <a:pt x="83" y="540"/>
                    <a:pt x="70" y="540"/>
                  </a:cubicBezTo>
                  <a:cubicBezTo>
                    <a:pt x="65" y="540"/>
                    <a:pt x="63" y="541"/>
                    <a:pt x="63" y="546"/>
                  </a:cubicBezTo>
                  <a:cubicBezTo>
                    <a:pt x="63" y="589"/>
                    <a:pt x="63" y="632"/>
                    <a:pt x="63" y="675"/>
                  </a:cubicBezTo>
                  <a:cubicBezTo>
                    <a:pt x="63" y="680"/>
                    <a:pt x="65" y="681"/>
                    <a:pt x="69" y="681"/>
                  </a:cubicBezTo>
                  <a:cubicBezTo>
                    <a:pt x="80" y="681"/>
                    <a:pt x="91" y="681"/>
                    <a:pt x="101" y="681"/>
                  </a:cubicBezTo>
                  <a:cubicBezTo>
                    <a:pt x="106" y="681"/>
                    <a:pt x="108" y="679"/>
                    <a:pt x="108" y="675"/>
                  </a:cubicBezTo>
                  <a:cubicBezTo>
                    <a:pt x="108" y="659"/>
                    <a:pt x="108" y="642"/>
                    <a:pt x="109" y="626"/>
                  </a:cubicBezTo>
                  <a:cubicBezTo>
                    <a:pt x="109" y="622"/>
                    <a:pt x="109" y="618"/>
                    <a:pt x="108" y="613"/>
                  </a:cubicBezTo>
                  <a:cubicBezTo>
                    <a:pt x="108" y="607"/>
                    <a:pt x="111" y="606"/>
                    <a:pt x="116" y="606"/>
                  </a:cubicBezTo>
                  <a:cubicBezTo>
                    <a:pt x="133" y="606"/>
                    <a:pt x="150" y="606"/>
                    <a:pt x="167" y="606"/>
                  </a:cubicBezTo>
                  <a:cubicBezTo>
                    <a:pt x="184" y="606"/>
                    <a:pt x="201" y="606"/>
                    <a:pt x="217" y="606"/>
                  </a:cubicBezTo>
                  <a:cubicBezTo>
                    <a:pt x="223" y="605"/>
                    <a:pt x="225" y="608"/>
                    <a:pt x="225" y="613"/>
                  </a:cubicBezTo>
                  <a:cubicBezTo>
                    <a:pt x="224" y="633"/>
                    <a:pt x="225" y="654"/>
                    <a:pt x="224" y="674"/>
                  </a:cubicBezTo>
                  <a:cubicBezTo>
                    <a:pt x="224" y="679"/>
                    <a:pt x="225" y="681"/>
                    <a:pt x="231" y="681"/>
                  </a:cubicBezTo>
                  <a:cubicBezTo>
                    <a:pt x="239" y="680"/>
                    <a:pt x="247" y="681"/>
                    <a:pt x="255" y="681"/>
                  </a:cubicBezTo>
                  <a:cubicBezTo>
                    <a:pt x="260" y="681"/>
                    <a:pt x="266" y="682"/>
                    <a:pt x="272" y="682"/>
                  </a:cubicBezTo>
                  <a:cubicBezTo>
                    <a:pt x="285" y="682"/>
                    <a:pt x="299" y="682"/>
                    <a:pt x="312" y="681"/>
                  </a:cubicBezTo>
                  <a:cubicBezTo>
                    <a:pt x="315" y="681"/>
                    <a:pt x="318" y="677"/>
                    <a:pt x="320" y="674"/>
                  </a:cubicBezTo>
                  <a:cubicBezTo>
                    <a:pt x="322" y="670"/>
                    <a:pt x="324" y="665"/>
                    <a:pt x="324" y="660"/>
                  </a:cubicBezTo>
                  <a:cubicBezTo>
                    <a:pt x="324" y="646"/>
                    <a:pt x="323" y="633"/>
                    <a:pt x="323" y="620"/>
                  </a:cubicBezTo>
                  <a:cubicBezTo>
                    <a:pt x="323" y="616"/>
                    <a:pt x="324" y="612"/>
                    <a:pt x="325" y="607"/>
                  </a:cubicBezTo>
                  <a:cubicBezTo>
                    <a:pt x="329" y="607"/>
                    <a:pt x="334" y="606"/>
                    <a:pt x="338" y="606"/>
                  </a:cubicBezTo>
                  <a:cubicBezTo>
                    <a:pt x="349" y="605"/>
                    <a:pt x="360" y="605"/>
                    <a:pt x="371" y="606"/>
                  </a:cubicBezTo>
                  <a:cubicBezTo>
                    <a:pt x="376" y="606"/>
                    <a:pt x="378" y="604"/>
                    <a:pt x="378" y="599"/>
                  </a:cubicBezTo>
                  <a:cubicBezTo>
                    <a:pt x="378" y="581"/>
                    <a:pt x="378" y="563"/>
                    <a:pt x="378" y="545"/>
                  </a:cubicBezTo>
                  <a:cubicBezTo>
                    <a:pt x="378" y="544"/>
                    <a:pt x="376" y="542"/>
                    <a:pt x="374" y="541"/>
                  </a:cubicBezTo>
                  <a:cubicBezTo>
                    <a:pt x="368" y="541"/>
                    <a:pt x="362" y="540"/>
                    <a:pt x="355" y="540"/>
                  </a:cubicBezTo>
                  <a:cubicBezTo>
                    <a:pt x="332" y="540"/>
                    <a:pt x="308" y="540"/>
                    <a:pt x="285" y="540"/>
                  </a:cubicBezTo>
                  <a:cubicBezTo>
                    <a:pt x="280" y="540"/>
                    <a:pt x="279" y="542"/>
                    <a:pt x="279" y="546"/>
                  </a:cubicBezTo>
                  <a:cubicBezTo>
                    <a:pt x="279" y="564"/>
                    <a:pt x="279" y="583"/>
                    <a:pt x="279" y="601"/>
                  </a:cubicBezTo>
                  <a:cubicBezTo>
                    <a:pt x="279" y="605"/>
                    <a:pt x="278" y="609"/>
                    <a:pt x="277" y="612"/>
                  </a:cubicBezTo>
                  <a:cubicBezTo>
                    <a:pt x="275" y="616"/>
                    <a:pt x="272" y="616"/>
                    <a:pt x="271" y="612"/>
                  </a:cubicBezTo>
                  <a:cubicBezTo>
                    <a:pt x="270" y="608"/>
                    <a:pt x="269" y="604"/>
                    <a:pt x="269" y="599"/>
                  </a:cubicBezTo>
                  <a:cubicBezTo>
                    <a:pt x="269" y="582"/>
                    <a:pt x="269" y="565"/>
                    <a:pt x="269" y="548"/>
                  </a:cubicBezTo>
                  <a:cubicBezTo>
                    <a:pt x="269" y="542"/>
                    <a:pt x="268" y="540"/>
                    <a:pt x="262" y="540"/>
                  </a:cubicBezTo>
                  <a:cubicBezTo>
                    <a:pt x="245" y="541"/>
                    <a:pt x="228" y="541"/>
                    <a:pt x="211" y="541"/>
                  </a:cubicBezTo>
                  <a:cubicBezTo>
                    <a:pt x="196" y="541"/>
                    <a:pt x="182" y="539"/>
                    <a:pt x="167" y="538"/>
                  </a:cubicBezTo>
                  <a:cubicBezTo>
                    <a:pt x="165" y="538"/>
                    <a:pt x="164" y="536"/>
                    <a:pt x="162" y="536"/>
                  </a:cubicBezTo>
                  <a:cubicBezTo>
                    <a:pt x="164" y="534"/>
                    <a:pt x="165" y="531"/>
                    <a:pt x="166" y="530"/>
                  </a:cubicBezTo>
                  <a:cubicBezTo>
                    <a:pt x="170" y="529"/>
                    <a:pt x="173" y="529"/>
                    <a:pt x="177" y="529"/>
                  </a:cubicBezTo>
                  <a:cubicBezTo>
                    <a:pt x="205" y="529"/>
                    <a:pt x="232" y="529"/>
                    <a:pt x="260" y="530"/>
                  </a:cubicBezTo>
                  <a:cubicBezTo>
                    <a:pt x="266" y="530"/>
                    <a:pt x="268" y="528"/>
                    <a:pt x="268" y="522"/>
                  </a:cubicBezTo>
                  <a:cubicBezTo>
                    <a:pt x="268" y="481"/>
                    <a:pt x="268" y="440"/>
                    <a:pt x="269" y="399"/>
                  </a:cubicBezTo>
                  <a:cubicBezTo>
                    <a:pt x="269" y="393"/>
                    <a:pt x="267" y="392"/>
                    <a:pt x="262" y="392"/>
                  </a:cubicBezTo>
                  <a:cubicBezTo>
                    <a:pt x="227" y="391"/>
                    <a:pt x="193" y="391"/>
                    <a:pt x="158" y="391"/>
                  </a:cubicBezTo>
                  <a:cubicBezTo>
                    <a:pt x="144" y="391"/>
                    <a:pt x="130" y="391"/>
                    <a:pt x="115" y="391"/>
                  </a:cubicBezTo>
                  <a:cubicBezTo>
                    <a:pt x="108" y="391"/>
                    <a:pt x="107" y="390"/>
                    <a:pt x="107" y="382"/>
                  </a:cubicBezTo>
                  <a:cubicBezTo>
                    <a:pt x="107" y="364"/>
                    <a:pt x="107" y="346"/>
                    <a:pt x="107" y="328"/>
                  </a:cubicBezTo>
                  <a:cubicBezTo>
                    <a:pt x="107" y="313"/>
                    <a:pt x="108" y="316"/>
                    <a:pt x="94" y="315"/>
                  </a:cubicBezTo>
                  <a:cubicBezTo>
                    <a:pt x="83" y="315"/>
                    <a:pt x="71" y="315"/>
                    <a:pt x="59" y="315"/>
                  </a:cubicBezTo>
                  <a:cubicBezTo>
                    <a:pt x="55" y="315"/>
                    <a:pt x="54" y="314"/>
                    <a:pt x="54" y="310"/>
                  </a:cubicBezTo>
                  <a:cubicBezTo>
                    <a:pt x="54" y="287"/>
                    <a:pt x="54" y="264"/>
                    <a:pt x="54" y="241"/>
                  </a:cubicBezTo>
                  <a:cubicBezTo>
                    <a:pt x="54" y="237"/>
                    <a:pt x="55" y="234"/>
                    <a:pt x="56" y="231"/>
                  </a:cubicBezTo>
                  <a:cubicBezTo>
                    <a:pt x="56" y="230"/>
                    <a:pt x="58" y="228"/>
                    <a:pt x="58" y="228"/>
                  </a:cubicBezTo>
                  <a:cubicBezTo>
                    <a:pt x="60" y="228"/>
                    <a:pt x="62" y="230"/>
                    <a:pt x="63" y="231"/>
                  </a:cubicBezTo>
                  <a:cubicBezTo>
                    <a:pt x="64" y="235"/>
                    <a:pt x="65" y="239"/>
                    <a:pt x="65" y="244"/>
                  </a:cubicBezTo>
                  <a:cubicBezTo>
                    <a:pt x="65" y="260"/>
                    <a:pt x="65" y="277"/>
                    <a:pt x="65" y="293"/>
                  </a:cubicBezTo>
                  <a:cubicBezTo>
                    <a:pt x="65" y="299"/>
                    <a:pt x="67" y="301"/>
                    <a:pt x="72" y="301"/>
                  </a:cubicBezTo>
                  <a:cubicBezTo>
                    <a:pt x="84" y="301"/>
                    <a:pt x="96" y="301"/>
                    <a:pt x="108" y="301"/>
                  </a:cubicBezTo>
                  <a:cubicBezTo>
                    <a:pt x="118" y="301"/>
                    <a:pt x="118" y="301"/>
                    <a:pt x="118" y="311"/>
                  </a:cubicBezTo>
                  <a:cubicBezTo>
                    <a:pt x="119" y="330"/>
                    <a:pt x="119" y="348"/>
                    <a:pt x="119" y="367"/>
                  </a:cubicBezTo>
                  <a:cubicBezTo>
                    <a:pt x="119" y="376"/>
                    <a:pt x="119" y="376"/>
                    <a:pt x="128" y="376"/>
                  </a:cubicBezTo>
                  <a:cubicBezTo>
                    <a:pt x="193" y="376"/>
                    <a:pt x="258" y="376"/>
                    <a:pt x="323" y="376"/>
                  </a:cubicBezTo>
                  <a:cubicBezTo>
                    <a:pt x="334" y="376"/>
                    <a:pt x="334" y="376"/>
                    <a:pt x="334" y="387"/>
                  </a:cubicBezTo>
                  <a:cubicBezTo>
                    <a:pt x="334" y="410"/>
                    <a:pt x="335" y="432"/>
                    <a:pt x="335" y="455"/>
                  </a:cubicBezTo>
                  <a:cubicBezTo>
                    <a:pt x="335" y="460"/>
                    <a:pt x="335" y="465"/>
                    <a:pt x="329" y="466"/>
                  </a:cubicBezTo>
                  <a:cubicBezTo>
                    <a:pt x="323" y="467"/>
                    <a:pt x="322" y="461"/>
                    <a:pt x="321" y="457"/>
                  </a:cubicBezTo>
                  <a:cubicBezTo>
                    <a:pt x="320" y="450"/>
                    <a:pt x="321" y="443"/>
                    <a:pt x="321" y="436"/>
                  </a:cubicBezTo>
                  <a:cubicBezTo>
                    <a:pt x="321" y="424"/>
                    <a:pt x="321" y="411"/>
                    <a:pt x="321" y="398"/>
                  </a:cubicBezTo>
                  <a:cubicBezTo>
                    <a:pt x="322" y="393"/>
                    <a:pt x="320" y="391"/>
                    <a:pt x="315" y="391"/>
                  </a:cubicBezTo>
                  <a:cubicBezTo>
                    <a:pt x="306" y="392"/>
                    <a:pt x="297" y="392"/>
                    <a:pt x="288" y="392"/>
                  </a:cubicBezTo>
                  <a:cubicBezTo>
                    <a:pt x="282" y="391"/>
                    <a:pt x="280" y="393"/>
                    <a:pt x="280" y="399"/>
                  </a:cubicBezTo>
                  <a:cubicBezTo>
                    <a:pt x="280" y="416"/>
                    <a:pt x="280" y="433"/>
                    <a:pt x="280" y="450"/>
                  </a:cubicBezTo>
                  <a:cubicBezTo>
                    <a:pt x="280" y="474"/>
                    <a:pt x="280" y="497"/>
                    <a:pt x="280" y="521"/>
                  </a:cubicBezTo>
                  <a:cubicBezTo>
                    <a:pt x="280" y="526"/>
                    <a:pt x="281" y="529"/>
                    <a:pt x="287" y="529"/>
                  </a:cubicBezTo>
                  <a:cubicBezTo>
                    <a:pt x="315" y="528"/>
                    <a:pt x="342" y="528"/>
                    <a:pt x="369" y="529"/>
                  </a:cubicBezTo>
                  <a:cubicBezTo>
                    <a:pt x="375" y="529"/>
                    <a:pt x="376" y="527"/>
                    <a:pt x="376" y="522"/>
                  </a:cubicBezTo>
                  <a:cubicBezTo>
                    <a:pt x="376" y="455"/>
                    <a:pt x="376" y="389"/>
                    <a:pt x="377" y="322"/>
                  </a:cubicBezTo>
                  <a:cubicBezTo>
                    <a:pt x="377" y="317"/>
                    <a:pt x="375" y="315"/>
                    <a:pt x="370" y="315"/>
                  </a:cubicBezTo>
                  <a:cubicBezTo>
                    <a:pt x="363" y="315"/>
                    <a:pt x="357" y="316"/>
                    <a:pt x="350" y="316"/>
                  </a:cubicBezTo>
                  <a:cubicBezTo>
                    <a:pt x="343" y="316"/>
                    <a:pt x="337" y="316"/>
                    <a:pt x="330" y="315"/>
                  </a:cubicBezTo>
                  <a:cubicBezTo>
                    <a:pt x="328" y="314"/>
                    <a:pt x="325" y="311"/>
                    <a:pt x="323" y="309"/>
                  </a:cubicBezTo>
                  <a:cubicBezTo>
                    <a:pt x="325" y="307"/>
                    <a:pt x="327" y="303"/>
                    <a:pt x="329" y="302"/>
                  </a:cubicBezTo>
                  <a:cubicBezTo>
                    <a:pt x="332" y="301"/>
                    <a:pt x="337" y="301"/>
                    <a:pt x="340" y="301"/>
                  </a:cubicBezTo>
                  <a:cubicBezTo>
                    <a:pt x="350" y="301"/>
                    <a:pt x="360" y="301"/>
                    <a:pt x="370" y="302"/>
                  </a:cubicBezTo>
                  <a:cubicBezTo>
                    <a:pt x="375" y="302"/>
                    <a:pt x="377" y="301"/>
                    <a:pt x="377" y="295"/>
                  </a:cubicBezTo>
                  <a:cubicBezTo>
                    <a:pt x="377" y="255"/>
                    <a:pt x="377" y="214"/>
                    <a:pt x="377" y="173"/>
                  </a:cubicBezTo>
                  <a:cubicBezTo>
                    <a:pt x="377" y="168"/>
                    <a:pt x="375" y="166"/>
                    <a:pt x="370" y="166"/>
                  </a:cubicBezTo>
                  <a:cubicBezTo>
                    <a:pt x="360" y="166"/>
                    <a:pt x="349" y="165"/>
                    <a:pt x="339" y="165"/>
                  </a:cubicBezTo>
                  <a:cubicBezTo>
                    <a:pt x="321" y="165"/>
                    <a:pt x="303" y="165"/>
                    <a:pt x="285" y="165"/>
                  </a:cubicBezTo>
                  <a:cubicBezTo>
                    <a:pt x="281" y="165"/>
                    <a:pt x="279" y="166"/>
                    <a:pt x="279" y="171"/>
                  </a:cubicBezTo>
                  <a:cubicBezTo>
                    <a:pt x="279" y="187"/>
                    <a:pt x="279" y="203"/>
                    <a:pt x="279" y="220"/>
                  </a:cubicBezTo>
                  <a:cubicBezTo>
                    <a:pt x="279" y="225"/>
                    <a:pt x="281" y="227"/>
                    <a:pt x="286" y="227"/>
                  </a:cubicBezTo>
                  <a:cubicBezTo>
                    <a:pt x="295" y="226"/>
                    <a:pt x="305" y="226"/>
                    <a:pt x="315" y="226"/>
                  </a:cubicBezTo>
                  <a:cubicBezTo>
                    <a:pt x="319" y="226"/>
                    <a:pt x="324" y="227"/>
                    <a:pt x="328" y="228"/>
                  </a:cubicBezTo>
                  <a:cubicBezTo>
                    <a:pt x="330" y="229"/>
                    <a:pt x="332" y="233"/>
                    <a:pt x="332" y="234"/>
                  </a:cubicBezTo>
                  <a:cubicBezTo>
                    <a:pt x="331" y="237"/>
                    <a:pt x="328" y="239"/>
                    <a:pt x="326" y="240"/>
                  </a:cubicBezTo>
                  <a:cubicBezTo>
                    <a:pt x="324" y="241"/>
                    <a:pt x="320" y="241"/>
                    <a:pt x="317" y="241"/>
                  </a:cubicBezTo>
                  <a:cubicBezTo>
                    <a:pt x="303" y="241"/>
                    <a:pt x="289" y="240"/>
                    <a:pt x="274" y="240"/>
                  </a:cubicBezTo>
                  <a:cubicBezTo>
                    <a:pt x="270" y="240"/>
                    <a:pt x="268" y="239"/>
                    <a:pt x="269" y="234"/>
                  </a:cubicBezTo>
                  <a:cubicBezTo>
                    <a:pt x="269" y="210"/>
                    <a:pt x="269" y="187"/>
                    <a:pt x="269" y="163"/>
                  </a:cubicBezTo>
                  <a:cubicBezTo>
                    <a:pt x="270" y="152"/>
                    <a:pt x="270" y="152"/>
                    <a:pt x="281" y="152"/>
                  </a:cubicBezTo>
                  <a:cubicBezTo>
                    <a:pt x="313" y="152"/>
                    <a:pt x="345" y="152"/>
                    <a:pt x="377" y="152"/>
                  </a:cubicBezTo>
                  <a:cubicBezTo>
                    <a:pt x="385" y="152"/>
                    <a:pt x="387" y="154"/>
                    <a:pt x="387" y="162"/>
                  </a:cubicBezTo>
                  <a:cubicBezTo>
                    <a:pt x="387" y="238"/>
                    <a:pt x="387" y="313"/>
                    <a:pt x="387" y="389"/>
                  </a:cubicBezTo>
                  <a:cubicBezTo>
                    <a:pt x="387" y="421"/>
                    <a:pt x="387" y="452"/>
                    <a:pt x="387" y="484"/>
                  </a:cubicBezTo>
                  <a:cubicBezTo>
                    <a:pt x="387" y="506"/>
                    <a:pt x="387" y="528"/>
                    <a:pt x="387" y="551"/>
                  </a:cubicBezTo>
                  <a:cubicBezTo>
                    <a:pt x="386" y="566"/>
                    <a:pt x="386" y="581"/>
                    <a:pt x="385" y="596"/>
                  </a:cubicBezTo>
                  <a:cubicBezTo>
                    <a:pt x="385" y="600"/>
                    <a:pt x="386" y="603"/>
                    <a:pt x="387" y="607"/>
                  </a:cubicBezTo>
                  <a:cubicBezTo>
                    <a:pt x="387" y="615"/>
                    <a:pt x="386" y="616"/>
                    <a:pt x="379" y="616"/>
                  </a:cubicBezTo>
                  <a:cubicBezTo>
                    <a:pt x="366" y="616"/>
                    <a:pt x="353" y="617"/>
                    <a:pt x="341" y="617"/>
                  </a:cubicBezTo>
                  <a:cubicBezTo>
                    <a:pt x="334" y="617"/>
                    <a:pt x="332" y="619"/>
                    <a:pt x="333" y="626"/>
                  </a:cubicBezTo>
                  <a:cubicBezTo>
                    <a:pt x="333" y="631"/>
                    <a:pt x="332" y="635"/>
                    <a:pt x="331" y="639"/>
                  </a:cubicBezTo>
                  <a:cubicBezTo>
                    <a:pt x="331" y="640"/>
                    <a:pt x="331" y="641"/>
                    <a:pt x="331" y="642"/>
                  </a:cubicBezTo>
                  <a:cubicBezTo>
                    <a:pt x="336" y="657"/>
                    <a:pt x="333" y="673"/>
                    <a:pt x="333" y="689"/>
                  </a:cubicBezTo>
                  <a:cubicBezTo>
                    <a:pt x="334" y="693"/>
                    <a:pt x="331" y="694"/>
                    <a:pt x="327" y="694"/>
                  </a:cubicBezTo>
                  <a:cubicBezTo>
                    <a:pt x="304" y="693"/>
                    <a:pt x="282" y="693"/>
                    <a:pt x="259" y="693"/>
                  </a:cubicBezTo>
                  <a:cubicBezTo>
                    <a:pt x="254" y="693"/>
                    <a:pt x="249" y="694"/>
                    <a:pt x="244" y="694"/>
                  </a:cubicBezTo>
                  <a:cubicBezTo>
                    <a:pt x="242" y="694"/>
                    <a:pt x="239" y="693"/>
                    <a:pt x="238" y="692"/>
                  </a:cubicBezTo>
                  <a:cubicBezTo>
                    <a:pt x="235" y="690"/>
                    <a:pt x="233" y="691"/>
                    <a:pt x="230" y="693"/>
                  </a:cubicBezTo>
                  <a:cubicBezTo>
                    <a:pt x="222" y="697"/>
                    <a:pt x="214" y="692"/>
                    <a:pt x="214" y="683"/>
                  </a:cubicBezTo>
                  <a:cubicBezTo>
                    <a:pt x="214" y="663"/>
                    <a:pt x="214" y="644"/>
                    <a:pt x="214" y="624"/>
                  </a:cubicBezTo>
                  <a:cubicBezTo>
                    <a:pt x="214" y="617"/>
                    <a:pt x="214" y="616"/>
                    <a:pt x="206" y="616"/>
                  </a:cubicBezTo>
                  <a:cubicBezTo>
                    <a:pt x="180" y="616"/>
                    <a:pt x="154" y="616"/>
                    <a:pt x="128" y="616"/>
                  </a:cubicBezTo>
                  <a:cubicBezTo>
                    <a:pt x="120" y="616"/>
                    <a:pt x="119" y="617"/>
                    <a:pt x="119" y="625"/>
                  </a:cubicBezTo>
                  <a:cubicBezTo>
                    <a:pt x="119" y="644"/>
                    <a:pt x="119" y="663"/>
                    <a:pt x="119" y="682"/>
                  </a:cubicBezTo>
                  <a:cubicBezTo>
                    <a:pt x="119" y="685"/>
                    <a:pt x="118" y="687"/>
                    <a:pt x="118" y="690"/>
                  </a:cubicBezTo>
                  <a:cubicBezTo>
                    <a:pt x="118" y="667"/>
                    <a:pt x="118" y="644"/>
                    <a:pt x="118" y="622"/>
                  </a:cubicBezTo>
                  <a:cubicBezTo>
                    <a:pt x="117" y="643"/>
                    <a:pt x="117" y="664"/>
                    <a:pt x="117" y="685"/>
                  </a:cubicBezTo>
                  <a:cubicBezTo>
                    <a:pt x="117" y="687"/>
                    <a:pt x="117" y="688"/>
                    <a:pt x="118" y="69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68"/>
            <p:cNvSpPr>
              <a:spLocks/>
            </p:cNvSpPr>
            <p:nvPr/>
          </p:nvSpPr>
          <p:spPr bwMode="auto">
            <a:xfrm>
              <a:off x="8153400" y="1635125"/>
              <a:ext cx="1179512" cy="1489075"/>
            </a:xfrm>
            <a:custGeom>
              <a:avLst/>
              <a:gdLst>
                <a:gd name="T0" fmla="*/ 485 w 548"/>
                <a:gd name="T1" fmla="*/ 395 h 693"/>
                <a:gd name="T2" fmla="*/ 442 w 548"/>
                <a:gd name="T3" fmla="*/ 394 h 693"/>
                <a:gd name="T4" fmla="*/ 431 w 548"/>
                <a:gd name="T5" fmla="*/ 615 h 693"/>
                <a:gd name="T6" fmla="*/ 388 w 548"/>
                <a:gd name="T7" fmla="*/ 668 h 693"/>
                <a:gd name="T8" fmla="*/ 534 w 548"/>
                <a:gd name="T9" fmla="*/ 675 h 693"/>
                <a:gd name="T10" fmla="*/ 538 w 548"/>
                <a:gd name="T11" fmla="*/ 547 h 693"/>
                <a:gd name="T12" fmla="*/ 495 w 548"/>
                <a:gd name="T13" fmla="*/ 547 h 693"/>
                <a:gd name="T14" fmla="*/ 490 w 548"/>
                <a:gd name="T15" fmla="*/ 614 h 693"/>
                <a:gd name="T16" fmla="*/ 485 w 548"/>
                <a:gd name="T17" fmla="*/ 532 h 693"/>
                <a:gd name="T18" fmla="*/ 538 w 548"/>
                <a:gd name="T19" fmla="*/ 519 h 693"/>
                <a:gd name="T20" fmla="*/ 495 w 548"/>
                <a:gd name="T21" fmla="*/ 312 h 693"/>
                <a:gd name="T22" fmla="*/ 524 w 548"/>
                <a:gd name="T23" fmla="*/ 299 h 693"/>
                <a:gd name="T24" fmla="*/ 548 w 548"/>
                <a:gd name="T25" fmla="*/ 372 h 693"/>
                <a:gd name="T26" fmla="*/ 541 w 548"/>
                <a:gd name="T27" fmla="*/ 690 h 693"/>
                <a:gd name="T28" fmla="*/ 137 w 548"/>
                <a:gd name="T29" fmla="*/ 691 h 693"/>
                <a:gd name="T30" fmla="*/ 159 w 548"/>
                <a:gd name="T31" fmla="*/ 689 h 693"/>
                <a:gd name="T32" fmla="*/ 6 w 548"/>
                <a:gd name="T33" fmla="*/ 690 h 693"/>
                <a:gd name="T34" fmla="*/ 1 w 548"/>
                <a:gd name="T35" fmla="*/ 528 h 693"/>
                <a:gd name="T36" fmla="*/ 11 w 548"/>
                <a:gd name="T37" fmla="*/ 386 h 693"/>
                <a:gd name="T38" fmla="*/ 10 w 548"/>
                <a:gd name="T39" fmla="*/ 520 h 693"/>
                <a:gd name="T40" fmla="*/ 154 w 548"/>
                <a:gd name="T41" fmla="*/ 679 h 693"/>
                <a:gd name="T42" fmla="*/ 164 w 548"/>
                <a:gd name="T43" fmla="*/ 604 h 693"/>
                <a:gd name="T44" fmla="*/ 168 w 548"/>
                <a:gd name="T45" fmla="*/ 659 h 693"/>
                <a:gd name="T46" fmla="*/ 266 w 548"/>
                <a:gd name="T47" fmla="*/ 679 h 693"/>
                <a:gd name="T48" fmla="*/ 379 w 548"/>
                <a:gd name="T49" fmla="*/ 613 h 693"/>
                <a:gd name="T50" fmla="*/ 432 w 548"/>
                <a:gd name="T51" fmla="*/ 595 h 693"/>
                <a:gd name="T52" fmla="*/ 433 w 548"/>
                <a:gd name="T53" fmla="*/ 20 h 693"/>
                <a:gd name="T54" fmla="*/ 297 w 548"/>
                <a:gd name="T55" fmla="*/ 11 h 693"/>
                <a:gd name="T56" fmla="*/ 224 w 548"/>
                <a:gd name="T57" fmla="*/ 219 h 693"/>
                <a:gd name="T58" fmla="*/ 272 w 548"/>
                <a:gd name="T59" fmla="*/ 225 h 693"/>
                <a:gd name="T60" fmla="*/ 265 w 548"/>
                <a:gd name="T61" fmla="*/ 237 h 693"/>
                <a:gd name="T62" fmla="*/ 175 w 548"/>
                <a:gd name="T63" fmla="*/ 224 h 693"/>
                <a:gd name="T64" fmla="*/ 216 w 548"/>
                <a:gd name="T65" fmla="*/ 95 h 693"/>
                <a:gd name="T66" fmla="*/ 169 w 548"/>
                <a:gd name="T67" fmla="*/ 86 h 693"/>
                <a:gd name="T68" fmla="*/ 180 w 548"/>
                <a:gd name="T69" fmla="*/ 74 h 693"/>
                <a:gd name="T70" fmla="*/ 215 w 548"/>
                <a:gd name="T71" fmla="*/ 7 h 693"/>
                <a:gd name="T72" fmla="*/ 344 w 548"/>
                <a:gd name="T73" fmla="*/ 0 h 693"/>
                <a:gd name="T74" fmla="*/ 440 w 548"/>
                <a:gd name="T75" fmla="*/ 208 h 693"/>
                <a:gd name="T76" fmla="*/ 475 w 548"/>
                <a:gd name="T77" fmla="*/ 224 h 693"/>
                <a:gd name="T78" fmla="*/ 487 w 548"/>
                <a:gd name="T79" fmla="*/ 237 h 693"/>
                <a:gd name="T80" fmla="*/ 440 w 548"/>
                <a:gd name="T81" fmla="*/ 242 h 693"/>
                <a:gd name="T82" fmla="*/ 485 w 548"/>
                <a:gd name="T83" fmla="*/ 376 h 693"/>
                <a:gd name="T84" fmla="*/ 491 w 548"/>
                <a:gd name="T85" fmla="*/ 461 h 6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48" h="693">
                  <a:moveTo>
                    <a:pt x="487" y="461"/>
                  </a:moveTo>
                  <a:cubicBezTo>
                    <a:pt x="487" y="457"/>
                    <a:pt x="485" y="454"/>
                    <a:pt x="485" y="450"/>
                  </a:cubicBezTo>
                  <a:cubicBezTo>
                    <a:pt x="485" y="432"/>
                    <a:pt x="485" y="414"/>
                    <a:pt x="485" y="395"/>
                  </a:cubicBezTo>
                  <a:cubicBezTo>
                    <a:pt x="485" y="391"/>
                    <a:pt x="484" y="388"/>
                    <a:pt x="479" y="388"/>
                  </a:cubicBezTo>
                  <a:cubicBezTo>
                    <a:pt x="467" y="388"/>
                    <a:pt x="456" y="388"/>
                    <a:pt x="445" y="388"/>
                  </a:cubicBezTo>
                  <a:cubicBezTo>
                    <a:pt x="444" y="388"/>
                    <a:pt x="442" y="392"/>
                    <a:pt x="442" y="394"/>
                  </a:cubicBezTo>
                  <a:cubicBezTo>
                    <a:pt x="441" y="417"/>
                    <a:pt x="440" y="440"/>
                    <a:pt x="440" y="463"/>
                  </a:cubicBezTo>
                  <a:cubicBezTo>
                    <a:pt x="440" y="511"/>
                    <a:pt x="440" y="558"/>
                    <a:pt x="440" y="605"/>
                  </a:cubicBezTo>
                  <a:cubicBezTo>
                    <a:pt x="440" y="613"/>
                    <a:pt x="440" y="615"/>
                    <a:pt x="431" y="615"/>
                  </a:cubicBezTo>
                  <a:cubicBezTo>
                    <a:pt x="419" y="616"/>
                    <a:pt x="407" y="616"/>
                    <a:pt x="395" y="615"/>
                  </a:cubicBezTo>
                  <a:cubicBezTo>
                    <a:pt x="390" y="615"/>
                    <a:pt x="387" y="617"/>
                    <a:pt x="388" y="623"/>
                  </a:cubicBezTo>
                  <a:cubicBezTo>
                    <a:pt x="388" y="638"/>
                    <a:pt x="388" y="653"/>
                    <a:pt x="388" y="668"/>
                  </a:cubicBezTo>
                  <a:cubicBezTo>
                    <a:pt x="388" y="674"/>
                    <a:pt x="389" y="675"/>
                    <a:pt x="394" y="675"/>
                  </a:cubicBezTo>
                  <a:cubicBezTo>
                    <a:pt x="429" y="675"/>
                    <a:pt x="463" y="675"/>
                    <a:pt x="497" y="675"/>
                  </a:cubicBezTo>
                  <a:cubicBezTo>
                    <a:pt x="510" y="675"/>
                    <a:pt x="522" y="675"/>
                    <a:pt x="534" y="675"/>
                  </a:cubicBezTo>
                  <a:cubicBezTo>
                    <a:pt x="535" y="675"/>
                    <a:pt x="536" y="675"/>
                    <a:pt x="537" y="675"/>
                  </a:cubicBezTo>
                  <a:cubicBezTo>
                    <a:pt x="537" y="673"/>
                    <a:pt x="537" y="671"/>
                    <a:pt x="537" y="669"/>
                  </a:cubicBezTo>
                  <a:cubicBezTo>
                    <a:pt x="537" y="628"/>
                    <a:pt x="537" y="587"/>
                    <a:pt x="538" y="547"/>
                  </a:cubicBezTo>
                  <a:cubicBezTo>
                    <a:pt x="538" y="540"/>
                    <a:pt x="536" y="539"/>
                    <a:pt x="530" y="539"/>
                  </a:cubicBezTo>
                  <a:cubicBezTo>
                    <a:pt x="521" y="539"/>
                    <a:pt x="512" y="539"/>
                    <a:pt x="503" y="539"/>
                  </a:cubicBezTo>
                  <a:cubicBezTo>
                    <a:pt x="497" y="539"/>
                    <a:pt x="495" y="541"/>
                    <a:pt x="495" y="547"/>
                  </a:cubicBezTo>
                  <a:cubicBezTo>
                    <a:pt x="495" y="558"/>
                    <a:pt x="495" y="570"/>
                    <a:pt x="495" y="582"/>
                  </a:cubicBezTo>
                  <a:cubicBezTo>
                    <a:pt x="495" y="592"/>
                    <a:pt x="494" y="601"/>
                    <a:pt x="493" y="611"/>
                  </a:cubicBezTo>
                  <a:cubicBezTo>
                    <a:pt x="493" y="612"/>
                    <a:pt x="491" y="613"/>
                    <a:pt x="490" y="614"/>
                  </a:cubicBezTo>
                  <a:cubicBezTo>
                    <a:pt x="489" y="613"/>
                    <a:pt x="487" y="613"/>
                    <a:pt x="487" y="612"/>
                  </a:cubicBezTo>
                  <a:cubicBezTo>
                    <a:pt x="485" y="606"/>
                    <a:pt x="484" y="601"/>
                    <a:pt x="484" y="596"/>
                  </a:cubicBezTo>
                  <a:cubicBezTo>
                    <a:pt x="484" y="574"/>
                    <a:pt x="484" y="553"/>
                    <a:pt x="485" y="532"/>
                  </a:cubicBezTo>
                  <a:cubicBezTo>
                    <a:pt x="485" y="527"/>
                    <a:pt x="487" y="526"/>
                    <a:pt x="491" y="526"/>
                  </a:cubicBezTo>
                  <a:cubicBezTo>
                    <a:pt x="504" y="526"/>
                    <a:pt x="518" y="526"/>
                    <a:pt x="531" y="526"/>
                  </a:cubicBezTo>
                  <a:cubicBezTo>
                    <a:pt x="536" y="526"/>
                    <a:pt x="538" y="525"/>
                    <a:pt x="538" y="519"/>
                  </a:cubicBezTo>
                  <a:cubicBezTo>
                    <a:pt x="538" y="453"/>
                    <a:pt x="538" y="386"/>
                    <a:pt x="538" y="319"/>
                  </a:cubicBezTo>
                  <a:cubicBezTo>
                    <a:pt x="538" y="314"/>
                    <a:pt x="536" y="312"/>
                    <a:pt x="531" y="312"/>
                  </a:cubicBezTo>
                  <a:cubicBezTo>
                    <a:pt x="519" y="312"/>
                    <a:pt x="507" y="312"/>
                    <a:pt x="495" y="312"/>
                  </a:cubicBezTo>
                  <a:cubicBezTo>
                    <a:pt x="491" y="312"/>
                    <a:pt x="485" y="311"/>
                    <a:pt x="486" y="306"/>
                  </a:cubicBezTo>
                  <a:cubicBezTo>
                    <a:pt x="486" y="300"/>
                    <a:pt x="491" y="298"/>
                    <a:pt x="496" y="298"/>
                  </a:cubicBezTo>
                  <a:cubicBezTo>
                    <a:pt x="505" y="298"/>
                    <a:pt x="515" y="299"/>
                    <a:pt x="524" y="299"/>
                  </a:cubicBezTo>
                  <a:cubicBezTo>
                    <a:pt x="530" y="299"/>
                    <a:pt x="535" y="299"/>
                    <a:pt x="541" y="299"/>
                  </a:cubicBezTo>
                  <a:cubicBezTo>
                    <a:pt x="546" y="299"/>
                    <a:pt x="548" y="301"/>
                    <a:pt x="548" y="307"/>
                  </a:cubicBezTo>
                  <a:cubicBezTo>
                    <a:pt x="548" y="329"/>
                    <a:pt x="547" y="351"/>
                    <a:pt x="548" y="372"/>
                  </a:cubicBezTo>
                  <a:cubicBezTo>
                    <a:pt x="548" y="463"/>
                    <a:pt x="548" y="553"/>
                    <a:pt x="548" y="643"/>
                  </a:cubicBezTo>
                  <a:cubicBezTo>
                    <a:pt x="548" y="656"/>
                    <a:pt x="548" y="670"/>
                    <a:pt x="548" y="683"/>
                  </a:cubicBezTo>
                  <a:cubicBezTo>
                    <a:pt x="548" y="688"/>
                    <a:pt x="546" y="690"/>
                    <a:pt x="541" y="690"/>
                  </a:cubicBezTo>
                  <a:cubicBezTo>
                    <a:pt x="470" y="690"/>
                    <a:pt x="398" y="690"/>
                    <a:pt x="327" y="690"/>
                  </a:cubicBezTo>
                  <a:cubicBezTo>
                    <a:pt x="276" y="691"/>
                    <a:pt x="224" y="691"/>
                    <a:pt x="173" y="691"/>
                  </a:cubicBezTo>
                  <a:cubicBezTo>
                    <a:pt x="161" y="691"/>
                    <a:pt x="149" y="691"/>
                    <a:pt x="137" y="691"/>
                  </a:cubicBezTo>
                  <a:cubicBezTo>
                    <a:pt x="170" y="691"/>
                    <a:pt x="202" y="691"/>
                    <a:pt x="235" y="691"/>
                  </a:cubicBezTo>
                  <a:cubicBezTo>
                    <a:pt x="235" y="690"/>
                    <a:pt x="235" y="690"/>
                    <a:pt x="235" y="689"/>
                  </a:cubicBezTo>
                  <a:cubicBezTo>
                    <a:pt x="209" y="689"/>
                    <a:pt x="184" y="689"/>
                    <a:pt x="159" y="689"/>
                  </a:cubicBezTo>
                  <a:cubicBezTo>
                    <a:pt x="123" y="689"/>
                    <a:pt x="86" y="688"/>
                    <a:pt x="50" y="688"/>
                  </a:cubicBezTo>
                  <a:cubicBezTo>
                    <a:pt x="45" y="688"/>
                    <a:pt x="39" y="686"/>
                    <a:pt x="36" y="688"/>
                  </a:cubicBezTo>
                  <a:cubicBezTo>
                    <a:pt x="26" y="693"/>
                    <a:pt x="16" y="688"/>
                    <a:pt x="6" y="690"/>
                  </a:cubicBezTo>
                  <a:cubicBezTo>
                    <a:pt x="4" y="690"/>
                    <a:pt x="1" y="689"/>
                    <a:pt x="0" y="688"/>
                  </a:cubicBezTo>
                  <a:cubicBezTo>
                    <a:pt x="0" y="684"/>
                    <a:pt x="2" y="682"/>
                    <a:pt x="2" y="679"/>
                  </a:cubicBezTo>
                  <a:cubicBezTo>
                    <a:pt x="2" y="629"/>
                    <a:pt x="1" y="579"/>
                    <a:pt x="1" y="528"/>
                  </a:cubicBezTo>
                  <a:cubicBezTo>
                    <a:pt x="1" y="494"/>
                    <a:pt x="1" y="459"/>
                    <a:pt x="0" y="425"/>
                  </a:cubicBezTo>
                  <a:cubicBezTo>
                    <a:pt x="0" y="408"/>
                    <a:pt x="0" y="392"/>
                    <a:pt x="0" y="375"/>
                  </a:cubicBezTo>
                  <a:cubicBezTo>
                    <a:pt x="9" y="376"/>
                    <a:pt x="11" y="381"/>
                    <a:pt x="11" y="386"/>
                  </a:cubicBezTo>
                  <a:cubicBezTo>
                    <a:pt x="12" y="392"/>
                    <a:pt x="11" y="399"/>
                    <a:pt x="10" y="406"/>
                  </a:cubicBezTo>
                  <a:cubicBezTo>
                    <a:pt x="10" y="409"/>
                    <a:pt x="9" y="412"/>
                    <a:pt x="9" y="415"/>
                  </a:cubicBezTo>
                  <a:cubicBezTo>
                    <a:pt x="9" y="450"/>
                    <a:pt x="9" y="485"/>
                    <a:pt x="10" y="520"/>
                  </a:cubicBezTo>
                  <a:cubicBezTo>
                    <a:pt x="10" y="570"/>
                    <a:pt x="9" y="620"/>
                    <a:pt x="9" y="670"/>
                  </a:cubicBezTo>
                  <a:cubicBezTo>
                    <a:pt x="9" y="678"/>
                    <a:pt x="9" y="678"/>
                    <a:pt x="17" y="678"/>
                  </a:cubicBezTo>
                  <a:cubicBezTo>
                    <a:pt x="63" y="678"/>
                    <a:pt x="109" y="678"/>
                    <a:pt x="154" y="679"/>
                  </a:cubicBezTo>
                  <a:cubicBezTo>
                    <a:pt x="160" y="679"/>
                    <a:pt x="163" y="677"/>
                    <a:pt x="163" y="671"/>
                  </a:cubicBezTo>
                  <a:cubicBezTo>
                    <a:pt x="162" y="653"/>
                    <a:pt x="162" y="635"/>
                    <a:pt x="163" y="616"/>
                  </a:cubicBezTo>
                  <a:cubicBezTo>
                    <a:pt x="163" y="612"/>
                    <a:pt x="164" y="608"/>
                    <a:pt x="164" y="604"/>
                  </a:cubicBezTo>
                  <a:cubicBezTo>
                    <a:pt x="165" y="604"/>
                    <a:pt x="166" y="604"/>
                    <a:pt x="167" y="604"/>
                  </a:cubicBezTo>
                  <a:cubicBezTo>
                    <a:pt x="168" y="606"/>
                    <a:pt x="170" y="609"/>
                    <a:pt x="170" y="611"/>
                  </a:cubicBezTo>
                  <a:cubicBezTo>
                    <a:pt x="170" y="627"/>
                    <a:pt x="169" y="643"/>
                    <a:pt x="168" y="659"/>
                  </a:cubicBezTo>
                  <a:cubicBezTo>
                    <a:pt x="168" y="664"/>
                    <a:pt x="170" y="670"/>
                    <a:pt x="171" y="675"/>
                  </a:cubicBezTo>
                  <a:cubicBezTo>
                    <a:pt x="171" y="676"/>
                    <a:pt x="175" y="677"/>
                    <a:pt x="177" y="677"/>
                  </a:cubicBezTo>
                  <a:cubicBezTo>
                    <a:pt x="207" y="678"/>
                    <a:pt x="237" y="679"/>
                    <a:pt x="266" y="679"/>
                  </a:cubicBezTo>
                  <a:cubicBezTo>
                    <a:pt x="301" y="679"/>
                    <a:pt x="336" y="679"/>
                    <a:pt x="371" y="679"/>
                  </a:cubicBezTo>
                  <a:cubicBezTo>
                    <a:pt x="377" y="679"/>
                    <a:pt x="378" y="677"/>
                    <a:pt x="378" y="671"/>
                  </a:cubicBezTo>
                  <a:cubicBezTo>
                    <a:pt x="378" y="652"/>
                    <a:pt x="379" y="632"/>
                    <a:pt x="379" y="613"/>
                  </a:cubicBezTo>
                  <a:cubicBezTo>
                    <a:pt x="379" y="603"/>
                    <a:pt x="379" y="603"/>
                    <a:pt x="388" y="603"/>
                  </a:cubicBezTo>
                  <a:cubicBezTo>
                    <a:pt x="400" y="603"/>
                    <a:pt x="411" y="603"/>
                    <a:pt x="423" y="603"/>
                  </a:cubicBezTo>
                  <a:cubicBezTo>
                    <a:pt x="431" y="603"/>
                    <a:pt x="432" y="603"/>
                    <a:pt x="432" y="595"/>
                  </a:cubicBezTo>
                  <a:cubicBezTo>
                    <a:pt x="432" y="561"/>
                    <a:pt x="432" y="526"/>
                    <a:pt x="432" y="492"/>
                  </a:cubicBezTo>
                  <a:cubicBezTo>
                    <a:pt x="432" y="408"/>
                    <a:pt x="432" y="324"/>
                    <a:pt x="432" y="240"/>
                  </a:cubicBezTo>
                  <a:cubicBezTo>
                    <a:pt x="432" y="167"/>
                    <a:pt x="432" y="93"/>
                    <a:pt x="433" y="20"/>
                  </a:cubicBezTo>
                  <a:cubicBezTo>
                    <a:pt x="433" y="18"/>
                    <a:pt x="433" y="16"/>
                    <a:pt x="433" y="13"/>
                  </a:cubicBezTo>
                  <a:cubicBezTo>
                    <a:pt x="424" y="12"/>
                    <a:pt x="416" y="11"/>
                    <a:pt x="408" y="11"/>
                  </a:cubicBezTo>
                  <a:cubicBezTo>
                    <a:pt x="371" y="11"/>
                    <a:pt x="334" y="11"/>
                    <a:pt x="297" y="11"/>
                  </a:cubicBezTo>
                  <a:cubicBezTo>
                    <a:pt x="276" y="11"/>
                    <a:pt x="256" y="11"/>
                    <a:pt x="235" y="10"/>
                  </a:cubicBezTo>
                  <a:cubicBezTo>
                    <a:pt x="226" y="10"/>
                    <a:pt x="225" y="11"/>
                    <a:pt x="225" y="20"/>
                  </a:cubicBezTo>
                  <a:cubicBezTo>
                    <a:pt x="225" y="86"/>
                    <a:pt x="225" y="153"/>
                    <a:pt x="224" y="219"/>
                  </a:cubicBezTo>
                  <a:cubicBezTo>
                    <a:pt x="224" y="224"/>
                    <a:pt x="226" y="226"/>
                    <a:pt x="231" y="225"/>
                  </a:cubicBezTo>
                  <a:cubicBezTo>
                    <a:pt x="241" y="225"/>
                    <a:pt x="251" y="224"/>
                    <a:pt x="262" y="224"/>
                  </a:cubicBezTo>
                  <a:cubicBezTo>
                    <a:pt x="265" y="224"/>
                    <a:pt x="269" y="224"/>
                    <a:pt x="272" y="225"/>
                  </a:cubicBezTo>
                  <a:cubicBezTo>
                    <a:pt x="274" y="226"/>
                    <a:pt x="277" y="229"/>
                    <a:pt x="277" y="230"/>
                  </a:cubicBezTo>
                  <a:cubicBezTo>
                    <a:pt x="277" y="233"/>
                    <a:pt x="274" y="235"/>
                    <a:pt x="272" y="237"/>
                  </a:cubicBezTo>
                  <a:cubicBezTo>
                    <a:pt x="270" y="238"/>
                    <a:pt x="268" y="237"/>
                    <a:pt x="265" y="237"/>
                  </a:cubicBezTo>
                  <a:cubicBezTo>
                    <a:pt x="240" y="237"/>
                    <a:pt x="214" y="237"/>
                    <a:pt x="189" y="237"/>
                  </a:cubicBezTo>
                  <a:cubicBezTo>
                    <a:pt x="180" y="237"/>
                    <a:pt x="171" y="235"/>
                    <a:pt x="163" y="234"/>
                  </a:cubicBezTo>
                  <a:cubicBezTo>
                    <a:pt x="163" y="226"/>
                    <a:pt x="166" y="224"/>
                    <a:pt x="175" y="224"/>
                  </a:cubicBezTo>
                  <a:cubicBezTo>
                    <a:pt x="185" y="224"/>
                    <a:pt x="196" y="224"/>
                    <a:pt x="206" y="225"/>
                  </a:cubicBezTo>
                  <a:cubicBezTo>
                    <a:pt x="215" y="225"/>
                    <a:pt x="215" y="225"/>
                    <a:pt x="215" y="216"/>
                  </a:cubicBezTo>
                  <a:cubicBezTo>
                    <a:pt x="215" y="176"/>
                    <a:pt x="215" y="135"/>
                    <a:pt x="216" y="95"/>
                  </a:cubicBezTo>
                  <a:cubicBezTo>
                    <a:pt x="216" y="89"/>
                    <a:pt x="214" y="86"/>
                    <a:pt x="207" y="86"/>
                  </a:cubicBezTo>
                  <a:cubicBezTo>
                    <a:pt x="200" y="86"/>
                    <a:pt x="192" y="87"/>
                    <a:pt x="184" y="87"/>
                  </a:cubicBezTo>
                  <a:cubicBezTo>
                    <a:pt x="179" y="87"/>
                    <a:pt x="174" y="87"/>
                    <a:pt x="169" y="86"/>
                  </a:cubicBezTo>
                  <a:cubicBezTo>
                    <a:pt x="167" y="86"/>
                    <a:pt x="165" y="82"/>
                    <a:pt x="163" y="81"/>
                  </a:cubicBezTo>
                  <a:cubicBezTo>
                    <a:pt x="165" y="79"/>
                    <a:pt x="167" y="76"/>
                    <a:pt x="169" y="75"/>
                  </a:cubicBezTo>
                  <a:cubicBezTo>
                    <a:pt x="173" y="74"/>
                    <a:pt x="176" y="74"/>
                    <a:pt x="180" y="74"/>
                  </a:cubicBezTo>
                  <a:cubicBezTo>
                    <a:pt x="190" y="75"/>
                    <a:pt x="200" y="75"/>
                    <a:pt x="210" y="75"/>
                  </a:cubicBezTo>
                  <a:cubicBezTo>
                    <a:pt x="215" y="76"/>
                    <a:pt x="216" y="74"/>
                    <a:pt x="216" y="70"/>
                  </a:cubicBezTo>
                  <a:cubicBezTo>
                    <a:pt x="216" y="49"/>
                    <a:pt x="216" y="28"/>
                    <a:pt x="215" y="7"/>
                  </a:cubicBezTo>
                  <a:cubicBezTo>
                    <a:pt x="215" y="3"/>
                    <a:pt x="217" y="0"/>
                    <a:pt x="221" y="0"/>
                  </a:cubicBezTo>
                  <a:cubicBezTo>
                    <a:pt x="233" y="0"/>
                    <a:pt x="244" y="0"/>
                    <a:pt x="255" y="0"/>
                  </a:cubicBezTo>
                  <a:cubicBezTo>
                    <a:pt x="285" y="0"/>
                    <a:pt x="315" y="0"/>
                    <a:pt x="344" y="0"/>
                  </a:cubicBezTo>
                  <a:cubicBezTo>
                    <a:pt x="373" y="0"/>
                    <a:pt x="402" y="0"/>
                    <a:pt x="431" y="0"/>
                  </a:cubicBezTo>
                  <a:cubicBezTo>
                    <a:pt x="439" y="0"/>
                    <a:pt x="440" y="0"/>
                    <a:pt x="440" y="8"/>
                  </a:cubicBezTo>
                  <a:cubicBezTo>
                    <a:pt x="440" y="74"/>
                    <a:pt x="440" y="141"/>
                    <a:pt x="440" y="208"/>
                  </a:cubicBezTo>
                  <a:cubicBezTo>
                    <a:pt x="440" y="209"/>
                    <a:pt x="440" y="211"/>
                    <a:pt x="440" y="213"/>
                  </a:cubicBezTo>
                  <a:cubicBezTo>
                    <a:pt x="438" y="222"/>
                    <a:pt x="441" y="225"/>
                    <a:pt x="450" y="225"/>
                  </a:cubicBezTo>
                  <a:cubicBezTo>
                    <a:pt x="459" y="225"/>
                    <a:pt x="467" y="225"/>
                    <a:pt x="475" y="224"/>
                  </a:cubicBezTo>
                  <a:cubicBezTo>
                    <a:pt x="479" y="224"/>
                    <a:pt x="483" y="224"/>
                    <a:pt x="487" y="226"/>
                  </a:cubicBezTo>
                  <a:cubicBezTo>
                    <a:pt x="489" y="226"/>
                    <a:pt x="491" y="229"/>
                    <a:pt x="493" y="231"/>
                  </a:cubicBezTo>
                  <a:cubicBezTo>
                    <a:pt x="491" y="233"/>
                    <a:pt x="489" y="236"/>
                    <a:pt x="487" y="237"/>
                  </a:cubicBezTo>
                  <a:cubicBezTo>
                    <a:pt x="484" y="238"/>
                    <a:pt x="480" y="237"/>
                    <a:pt x="477" y="237"/>
                  </a:cubicBezTo>
                  <a:cubicBezTo>
                    <a:pt x="467" y="237"/>
                    <a:pt x="456" y="237"/>
                    <a:pt x="446" y="237"/>
                  </a:cubicBezTo>
                  <a:cubicBezTo>
                    <a:pt x="442" y="237"/>
                    <a:pt x="440" y="238"/>
                    <a:pt x="440" y="242"/>
                  </a:cubicBezTo>
                  <a:cubicBezTo>
                    <a:pt x="440" y="285"/>
                    <a:pt x="440" y="328"/>
                    <a:pt x="440" y="370"/>
                  </a:cubicBezTo>
                  <a:cubicBezTo>
                    <a:pt x="440" y="374"/>
                    <a:pt x="442" y="376"/>
                    <a:pt x="446" y="376"/>
                  </a:cubicBezTo>
                  <a:cubicBezTo>
                    <a:pt x="459" y="376"/>
                    <a:pt x="472" y="376"/>
                    <a:pt x="485" y="376"/>
                  </a:cubicBezTo>
                  <a:cubicBezTo>
                    <a:pt x="491" y="376"/>
                    <a:pt x="493" y="377"/>
                    <a:pt x="493" y="384"/>
                  </a:cubicBezTo>
                  <a:cubicBezTo>
                    <a:pt x="493" y="407"/>
                    <a:pt x="493" y="430"/>
                    <a:pt x="493" y="454"/>
                  </a:cubicBezTo>
                  <a:cubicBezTo>
                    <a:pt x="493" y="456"/>
                    <a:pt x="491" y="459"/>
                    <a:pt x="491" y="461"/>
                  </a:cubicBezTo>
                  <a:cubicBezTo>
                    <a:pt x="489" y="461"/>
                    <a:pt x="488" y="461"/>
                    <a:pt x="487" y="46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3" name="PA_任意多边形 171"/>
          <p:cNvSpPr>
            <a:spLocks/>
          </p:cNvSpPr>
          <p:nvPr>
            <p:custDataLst>
              <p:tags r:id="rId5"/>
            </p:custDataLst>
          </p:nvPr>
        </p:nvSpPr>
        <p:spPr bwMode="auto">
          <a:xfrm>
            <a:off x="5696507" y="2637399"/>
            <a:ext cx="271216" cy="254834"/>
          </a:xfrm>
          <a:custGeom>
            <a:avLst/>
            <a:gdLst>
              <a:gd name="T0" fmla="*/ 56 w 110"/>
              <a:gd name="T1" fmla="*/ 68 h 104"/>
              <a:gd name="T2" fmla="*/ 38 w 110"/>
              <a:gd name="T3" fmla="*/ 93 h 104"/>
              <a:gd name="T4" fmla="*/ 14 w 110"/>
              <a:gd name="T5" fmla="*/ 102 h 104"/>
              <a:gd name="T6" fmla="*/ 9 w 110"/>
              <a:gd name="T7" fmla="*/ 100 h 104"/>
              <a:gd name="T8" fmla="*/ 12 w 110"/>
              <a:gd name="T9" fmla="*/ 95 h 104"/>
              <a:gd name="T10" fmla="*/ 31 w 110"/>
              <a:gd name="T11" fmla="*/ 60 h 104"/>
              <a:gd name="T12" fmla="*/ 26 w 110"/>
              <a:gd name="T13" fmla="*/ 41 h 104"/>
              <a:gd name="T14" fmla="*/ 4 w 110"/>
              <a:gd name="T15" fmla="*/ 20 h 104"/>
              <a:gd name="T16" fmla="*/ 5 w 110"/>
              <a:gd name="T17" fmla="*/ 9 h 104"/>
              <a:gd name="T18" fmla="*/ 34 w 110"/>
              <a:gd name="T19" fmla="*/ 12 h 104"/>
              <a:gd name="T20" fmla="*/ 48 w 110"/>
              <a:gd name="T21" fmla="*/ 26 h 104"/>
              <a:gd name="T22" fmla="*/ 56 w 110"/>
              <a:gd name="T23" fmla="*/ 26 h 104"/>
              <a:gd name="T24" fmla="*/ 78 w 110"/>
              <a:gd name="T25" fmla="*/ 7 h 104"/>
              <a:gd name="T26" fmla="*/ 99 w 110"/>
              <a:gd name="T27" fmla="*/ 1 h 104"/>
              <a:gd name="T28" fmla="*/ 105 w 110"/>
              <a:gd name="T29" fmla="*/ 3 h 104"/>
              <a:gd name="T30" fmla="*/ 101 w 110"/>
              <a:gd name="T31" fmla="*/ 8 h 104"/>
              <a:gd name="T32" fmla="*/ 79 w 110"/>
              <a:gd name="T33" fmla="*/ 27 h 104"/>
              <a:gd name="T34" fmla="*/ 79 w 110"/>
              <a:gd name="T35" fmla="*/ 53 h 104"/>
              <a:gd name="T36" fmla="*/ 108 w 110"/>
              <a:gd name="T37" fmla="*/ 89 h 104"/>
              <a:gd name="T38" fmla="*/ 105 w 110"/>
              <a:gd name="T39" fmla="*/ 98 h 104"/>
              <a:gd name="T40" fmla="*/ 86 w 110"/>
              <a:gd name="T41" fmla="*/ 102 h 104"/>
              <a:gd name="T42" fmla="*/ 79 w 110"/>
              <a:gd name="T43" fmla="*/ 97 h 104"/>
              <a:gd name="T44" fmla="*/ 56 w 110"/>
              <a:gd name="T45" fmla="*/ 68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10" h="104">
                <a:moveTo>
                  <a:pt x="56" y="68"/>
                </a:moveTo>
                <a:cubicBezTo>
                  <a:pt x="50" y="76"/>
                  <a:pt x="45" y="85"/>
                  <a:pt x="38" y="93"/>
                </a:cubicBezTo>
                <a:cubicBezTo>
                  <a:pt x="32" y="100"/>
                  <a:pt x="24" y="103"/>
                  <a:pt x="14" y="102"/>
                </a:cubicBezTo>
                <a:cubicBezTo>
                  <a:pt x="13" y="102"/>
                  <a:pt x="11" y="101"/>
                  <a:pt x="9" y="100"/>
                </a:cubicBezTo>
                <a:cubicBezTo>
                  <a:pt x="10" y="98"/>
                  <a:pt x="10" y="96"/>
                  <a:pt x="12" y="95"/>
                </a:cubicBezTo>
                <a:cubicBezTo>
                  <a:pt x="22" y="85"/>
                  <a:pt x="26" y="72"/>
                  <a:pt x="31" y="60"/>
                </a:cubicBezTo>
                <a:cubicBezTo>
                  <a:pt x="36" y="49"/>
                  <a:pt x="36" y="49"/>
                  <a:pt x="26" y="41"/>
                </a:cubicBezTo>
                <a:cubicBezTo>
                  <a:pt x="19" y="34"/>
                  <a:pt x="12" y="27"/>
                  <a:pt x="4" y="20"/>
                </a:cubicBezTo>
                <a:cubicBezTo>
                  <a:pt x="0" y="16"/>
                  <a:pt x="1" y="12"/>
                  <a:pt x="5" y="9"/>
                </a:cubicBezTo>
                <a:cubicBezTo>
                  <a:pt x="15" y="2"/>
                  <a:pt x="26" y="3"/>
                  <a:pt x="34" y="12"/>
                </a:cubicBezTo>
                <a:cubicBezTo>
                  <a:pt x="39" y="17"/>
                  <a:pt x="44" y="21"/>
                  <a:pt x="48" y="26"/>
                </a:cubicBezTo>
                <a:cubicBezTo>
                  <a:pt x="51" y="28"/>
                  <a:pt x="53" y="29"/>
                  <a:pt x="56" y="26"/>
                </a:cubicBezTo>
                <a:cubicBezTo>
                  <a:pt x="63" y="19"/>
                  <a:pt x="71" y="13"/>
                  <a:pt x="78" y="7"/>
                </a:cubicBezTo>
                <a:cubicBezTo>
                  <a:pt x="84" y="2"/>
                  <a:pt x="91" y="0"/>
                  <a:pt x="99" y="1"/>
                </a:cubicBezTo>
                <a:cubicBezTo>
                  <a:pt x="101" y="1"/>
                  <a:pt x="103" y="2"/>
                  <a:pt x="105" y="3"/>
                </a:cubicBezTo>
                <a:cubicBezTo>
                  <a:pt x="104" y="5"/>
                  <a:pt x="103" y="7"/>
                  <a:pt x="101" y="8"/>
                </a:cubicBezTo>
                <a:cubicBezTo>
                  <a:pt x="94" y="15"/>
                  <a:pt x="86" y="21"/>
                  <a:pt x="79" y="27"/>
                </a:cubicBezTo>
                <a:cubicBezTo>
                  <a:pt x="65" y="40"/>
                  <a:pt x="65" y="40"/>
                  <a:pt x="79" y="53"/>
                </a:cubicBezTo>
                <a:cubicBezTo>
                  <a:pt x="90" y="64"/>
                  <a:pt x="100" y="75"/>
                  <a:pt x="108" y="89"/>
                </a:cubicBezTo>
                <a:cubicBezTo>
                  <a:pt x="110" y="93"/>
                  <a:pt x="108" y="96"/>
                  <a:pt x="105" y="98"/>
                </a:cubicBezTo>
                <a:cubicBezTo>
                  <a:pt x="99" y="102"/>
                  <a:pt x="93" y="104"/>
                  <a:pt x="86" y="102"/>
                </a:cubicBezTo>
                <a:cubicBezTo>
                  <a:pt x="83" y="102"/>
                  <a:pt x="81" y="99"/>
                  <a:pt x="79" y="97"/>
                </a:cubicBezTo>
                <a:cubicBezTo>
                  <a:pt x="73" y="86"/>
                  <a:pt x="65" y="76"/>
                  <a:pt x="56" y="68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PA_任意多边形 172"/>
          <p:cNvSpPr>
            <a:spLocks/>
          </p:cNvSpPr>
          <p:nvPr>
            <p:custDataLst>
              <p:tags r:id="rId6"/>
            </p:custDataLst>
          </p:nvPr>
        </p:nvSpPr>
        <p:spPr bwMode="auto">
          <a:xfrm>
            <a:off x="3650552" y="2773918"/>
            <a:ext cx="220249" cy="320363"/>
          </a:xfrm>
          <a:custGeom>
            <a:avLst/>
            <a:gdLst>
              <a:gd name="T0" fmla="*/ 0 w 89"/>
              <a:gd name="T1" fmla="*/ 126 h 130"/>
              <a:gd name="T2" fmla="*/ 24 w 89"/>
              <a:gd name="T3" fmla="*/ 106 h 130"/>
              <a:gd name="T4" fmla="*/ 55 w 89"/>
              <a:gd name="T5" fmla="*/ 81 h 130"/>
              <a:gd name="T6" fmla="*/ 55 w 89"/>
              <a:gd name="T7" fmla="*/ 66 h 130"/>
              <a:gd name="T8" fmla="*/ 22 w 89"/>
              <a:gd name="T9" fmla="*/ 18 h 130"/>
              <a:gd name="T10" fmla="*/ 27 w 89"/>
              <a:gd name="T11" fmla="*/ 5 h 130"/>
              <a:gd name="T12" fmla="*/ 38 w 89"/>
              <a:gd name="T13" fmla="*/ 1 h 130"/>
              <a:gd name="T14" fmla="*/ 49 w 89"/>
              <a:gd name="T15" fmla="*/ 6 h 130"/>
              <a:gd name="T16" fmla="*/ 86 w 89"/>
              <a:gd name="T17" fmla="*/ 61 h 130"/>
              <a:gd name="T18" fmla="*/ 86 w 89"/>
              <a:gd name="T19" fmla="*/ 73 h 130"/>
              <a:gd name="T20" fmla="*/ 51 w 89"/>
              <a:gd name="T21" fmla="*/ 102 h 130"/>
              <a:gd name="T22" fmla="*/ 31 w 89"/>
              <a:gd name="T23" fmla="*/ 120 h 130"/>
              <a:gd name="T24" fmla="*/ 0 w 89"/>
              <a:gd name="T25" fmla="*/ 126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9" h="130">
                <a:moveTo>
                  <a:pt x="0" y="126"/>
                </a:moveTo>
                <a:cubicBezTo>
                  <a:pt x="8" y="119"/>
                  <a:pt x="16" y="113"/>
                  <a:pt x="24" y="106"/>
                </a:cubicBezTo>
                <a:cubicBezTo>
                  <a:pt x="34" y="98"/>
                  <a:pt x="45" y="90"/>
                  <a:pt x="55" y="81"/>
                </a:cubicBezTo>
                <a:cubicBezTo>
                  <a:pt x="60" y="77"/>
                  <a:pt x="59" y="71"/>
                  <a:pt x="55" y="66"/>
                </a:cubicBezTo>
                <a:cubicBezTo>
                  <a:pt x="44" y="50"/>
                  <a:pt x="33" y="34"/>
                  <a:pt x="22" y="18"/>
                </a:cubicBezTo>
                <a:cubicBezTo>
                  <a:pt x="16" y="9"/>
                  <a:pt x="16" y="9"/>
                  <a:pt x="27" y="5"/>
                </a:cubicBezTo>
                <a:cubicBezTo>
                  <a:pt x="30" y="3"/>
                  <a:pt x="34" y="2"/>
                  <a:pt x="38" y="1"/>
                </a:cubicBezTo>
                <a:cubicBezTo>
                  <a:pt x="43" y="0"/>
                  <a:pt x="46" y="3"/>
                  <a:pt x="49" y="6"/>
                </a:cubicBezTo>
                <a:cubicBezTo>
                  <a:pt x="61" y="25"/>
                  <a:pt x="73" y="43"/>
                  <a:pt x="86" y="61"/>
                </a:cubicBezTo>
                <a:cubicBezTo>
                  <a:pt x="89" y="65"/>
                  <a:pt x="89" y="68"/>
                  <a:pt x="86" y="73"/>
                </a:cubicBezTo>
                <a:cubicBezTo>
                  <a:pt x="76" y="85"/>
                  <a:pt x="63" y="93"/>
                  <a:pt x="51" y="102"/>
                </a:cubicBezTo>
                <a:cubicBezTo>
                  <a:pt x="44" y="108"/>
                  <a:pt x="37" y="113"/>
                  <a:pt x="31" y="120"/>
                </a:cubicBezTo>
                <a:cubicBezTo>
                  <a:pt x="23" y="127"/>
                  <a:pt x="9" y="130"/>
                  <a:pt x="0" y="12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91" name="PA_组合 190"/>
          <p:cNvGrpSpPr/>
          <p:nvPr>
            <p:custDataLst>
              <p:tags r:id="rId7"/>
            </p:custDataLst>
          </p:nvPr>
        </p:nvGrpSpPr>
        <p:grpSpPr>
          <a:xfrm>
            <a:off x="1919500" y="3895189"/>
            <a:ext cx="1614219" cy="2278774"/>
            <a:chOff x="1919500" y="3793589"/>
            <a:chExt cx="1614219" cy="2278774"/>
          </a:xfrm>
          <a:solidFill>
            <a:schemeClr val="accent2"/>
          </a:solidFill>
        </p:grpSpPr>
        <p:sp>
          <p:nvSpPr>
            <p:cNvPr id="26" name="自由: 形状 25"/>
            <p:cNvSpPr>
              <a:spLocks/>
            </p:cNvSpPr>
            <p:nvPr/>
          </p:nvSpPr>
          <p:spPr bwMode="auto">
            <a:xfrm>
              <a:off x="2527903" y="3847164"/>
              <a:ext cx="1005816" cy="2225199"/>
            </a:xfrm>
            <a:custGeom>
              <a:avLst/>
              <a:gdLst>
                <a:gd name="connsiteX0" fmla="*/ 590038 w 877208"/>
                <a:gd name="connsiteY0" fmla="*/ 623757 h 1940675"/>
                <a:gd name="connsiteX1" fmla="*/ 570607 w 877208"/>
                <a:gd name="connsiteY1" fmla="*/ 630192 h 1940675"/>
                <a:gd name="connsiteX2" fmla="*/ 559812 w 877208"/>
                <a:gd name="connsiteY2" fmla="*/ 655932 h 1940675"/>
                <a:gd name="connsiteX3" fmla="*/ 570607 w 877208"/>
                <a:gd name="connsiteY3" fmla="*/ 756748 h 1940675"/>
                <a:gd name="connsiteX4" fmla="*/ 572766 w 877208"/>
                <a:gd name="connsiteY4" fmla="*/ 812519 h 1940675"/>
                <a:gd name="connsiteX5" fmla="*/ 505837 w 877208"/>
                <a:gd name="connsiteY5" fmla="*/ 823244 h 1940675"/>
                <a:gd name="connsiteX6" fmla="*/ 454021 w 877208"/>
                <a:gd name="connsiteY6" fmla="*/ 857564 h 1940675"/>
                <a:gd name="connsiteX7" fmla="*/ 479929 w 877208"/>
                <a:gd name="connsiteY7" fmla="*/ 956235 h 1940675"/>
                <a:gd name="connsiteX8" fmla="*/ 557653 w 877208"/>
                <a:gd name="connsiteY8" fmla="*/ 979830 h 1940675"/>
                <a:gd name="connsiteX9" fmla="*/ 609469 w 877208"/>
                <a:gd name="connsiteY9" fmla="*/ 958380 h 1940675"/>
                <a:gd name="connsiteX10" fmla="*/ 626741 w 877208"/>
                <a:gd name="connsiteY10" fmla="*/ 823244 h 1940675"/>
                <a:gd name="connsiteX11" fmla="*/ 602992 w 877208"/>
                <a:gd name="connsiteY11" fmla="*/ 733153 h 1940675"/>
                <a:gd name="connsiteX12" fmla="*/ 602992 w 877208"/>
                <a:gd name="connsiteY12" fmla="*/ 647352 h 1940675"/>
                <a:gd name="connsiteX13" fmla="*/ 590038 w 877208"/>
                <a:gd name="connsiteY13" fmla="*/ 623757 h 1940675"/>
                <a:gd name="connsiteX14" fmla="*/ 423788 w 877208"/>
                <a:gd name="connsiteY14" fmla="*/ 31865 h 1940675"/>
                <a:gd name="connsiteX15" fmla="*/ 288325 w 877208"/>
                <a:gd name="connsiteY15" fmla="*/ 77594 h 1940675"/>
                <a:gd name="connsiteX16" fmla="*/ 122758 w 877208"/>
                <a:gd name="connsiteY16" fmla="*/ 245445 h 1940675"/>
                <a:gd name="connsiteX17" fmla="*/ 64702 w 877208"/>
                <a:gd name="connsiteY17" fmla="*/ 428361 h 1940675"/>
                <a:gd name="connsiteX18" fmla="*/ 79754 w 877208"/>
                <a:gd name="connsiteY18" fmla="*/ 501527 h 1940675"/>
                <a:gd name="connsiteX19" fmla="*/ 137810 w 877208"/>
                <a:gd name="connsiteY19" fmla="*/ 600516 h 1940675"/>
                <a:gd name="connsiteX20" fmla="*/ 232419 w 877208"/>
                <a:gd name="connsiteY20" fmla="*/ 660771 h 1940675"/>
                <a:gd name="connsiteX21" fmla="*/ 307677 w 877208"/>
                <a:gd name="connsiteY21" fmla="*/ 677987 h 1940675"/>
                <a:gd name="connsiteX22" fmla="*/ 505497 w 877208"/>
                <a:gd name="connsiteY22" fmla="*/ 671531 h 1940675"/>
                <a:gd name="connsiteX23" fmla="*/ 516248 w 877208"/>
                <a:gd name="connsiteY23" fmla="*/ 656467 h 1940675"/>
                <a:gd name="connsiteX24" fmla="*/ 548501 w 877208"/>
                <a:gd name="connsiteY24" fmla="*/ 591909 h 1940675"/>
                <a:gd name="connsiteX25" fmla="*/ 625909 w 877208"/>
                <a:gd name="connsiteY25" fmla="*/ 598365 h 1940675"/>
                <a:gd name="connsiteX26" fmla="*/ 651711 w 877208"/>
                <a:gd name="connsiteY26" fmla="*/ 600516 h 1940675"/>
                <a:gd name="connsiteX27" fmla="*/ 656012 w 877208"/>
                <a:gd name="connsiteY27" fmla="*/ 598365 h 1940675"/>
                <a:gd name="connsiteX28" fmla="*/ 806527 w 877208"/>
                <a:gd name="connsiteY28" fmla="*/ 353043 h 1940675"/>
                <a:gd name="connsiteX29" fmla="*/ 785025 w 877208"/>
                <a:gd name="connsiteY29" fmla="*/ 228230 h 1940675"/>
                <a:gd name="connsiteX30" fmla="*/ 634509 w 877208"/>
                <a:gd name="connsiteY30" fmla="*/ 81897 h 1940675"/>
                <a:gd name="connsiteX31" fmla="*/ 565703 w 877208"/>
                <a:gd name="connsiteY31" fmla="*/ 53922 h 1940675"/>
                <a:gd name="connsiteX32" fmla="*/ 423788 w 877208"/>
                <a:gd name="connsiteY32" fmla="*/ 31865 h 1940675"/>
                <a:gd name="connsiteX33" fmla="*/ 466352 w 877208"/>
                <a:gd name="connsiteY33" fmla="*/ 165 h 1940675"/>
                <a:gd name="connsiteX34" fmla="*/ 551486 w 877208"/>
                <a:gd name="connsiteY34" fmla="*/ 6878 h 1940675"/>
                <a:gd name="connsiteX35" fmla="*/ 650629 w 877208"/>
                <a:gd name="connsiteY35" fmla="*/ 39101 h 1940675"/>
                <a:gd name="connsiteX36" fmla="*/ 786413 w 877208"/>
                <a:gd name="connsiteY36" fmla="*/ 120733 h 1940675"/>
                <a:gd name="connsiteX37" fmla="*/ 876935 w 877208"/>
                <a:gd name="connsiteY37" fmla="*/ 303331 h 1940675"/>
                <a:gd name="connsiteX38" fmla="*/ 851071 w 877208"/>
                <a:gd name="connsiteY38" fmla="*/ 430075 h 1940675"/>
                <a:gd name="connsiteX39" fmla="*/ 654940 w 877208"/>
                <a:gd name="connsiteY39" fmla="*/ 636303 h 1940675"/>
                <a:gd name="connsiteX40" fmla="*/ 644163 w 877208"/>
                <a:gd name="connsiteY40" fmla="*/ 655637 h 1940675"/>
                <a:gd name="connsiteX41" fmla="*/ 652785 w 877208"/>
                <a:gd name="connsiteY41" fmla="*/ 775936 h 1940675"/>
                <a:gd name="connsiteX42" fmla="*/ 650629 w 877208"/>
                <a:gd name="connsiteY42" fmla="*/ 790974 h 1940675"/>
                <a:gd name="connsiteX43" fmla="*/ 646319 w 877208"/>
                <a:gd name="connsiteY43" fmla="*/ 808159 h 1940675"/>
                <a:gd name="connsiteX44" fmla="*/ 650629 w 877208"/>
                <a:gd name="connsiteY44" fmla="*/ 814604 h 1940675"/>
                <a:gd name="connsiteX45" fmla="*/ 657095 w 877208"/>
                <a:gd name="connsiteY45" fmla="*/ 808159 h 1940675"/>
                <a:gd name="connsiteX46" fmla="*/ 659250 w 877208"/>
                <a:gd name="connsiteY46" fmla="*/ 799566 h 1940675"/>
                <a:gd name="connsiteX47" fmla="*/ 663561 w 877208"/>
                <a:gd name="connsiteY47" fmla="*/ 799566 h 1940675"/>
                <a:gd name="connsiteX48" fmla="*/ 674337 w 877208"/>
                <a:gd name="connsiteY48" fmla="*/ 825345 h 1940675"/>
                <a:gd name="connsiteX49" fmla="*/ 680803 w 877208"/>
                <a:gd name="connsiteY49" fmla="*/ 859716 h 1940675"/>
                <a:gd name="connsiteX50" fmla="*/ 665716 w 877208"/>
                <a:gd name="connsiteY50" fmla="*/ 949941 h 1940675"/>
                <a:gd name="connsiteX51" fmla="*/ 659250 w 877208"/>
                <a:gd name="connsiteY51" fmla="*/ 960682 h 1940675"/>
                <a:gd name="connsiteX52" fmla="*/ 700201 w 877208"/>
                <a:gd name="connsiteY52" fmla="*/ 1033721 h 1940675"/>
                <a:gd name="connsiteX53" fmla="*/ 769170 w 877208"/>
                <a:gd name="connsiteY53" fmla="*/ 1192688 h 1940675"/>
                <a:gd name="connsiteX54" fmla="*/ 823053 w 877208"/>
                <a:gd name="connsiteY54" fmla="*/ 1381730 h 1940675"/>
                <a:gd name="connsiteX55" fmla="*/ 844606 w 877208"/>
                <a:gd name="connsiteY55" fmla="*/ 1508474 h 1940675"/>
                <a:gd name="connsiteX56" fmla="*/ 857537 w 877208"/>
                <a:gd name="connsiteY56" fmla="*/ 1676035 h 1940675"/>
                <a:gd name="connsiteX57" fmla="*/ 829519 w 877208"/>
                <a:gd name="connsiteY57" fmla="*/ 1710406 h 1940675"/>
                <a:gd name="connsiteX58" fmla="*/ 782102 w 877208"/>
                <a:gd name="connsiteY58" fmla="*/ 1699665 h 1940675"/>
                <a:gd name="connsiteX59" fmla="*/ 708822 w 877208"/>
                <a:gd name="connsiteY59" fmla="*/ 1592255 h 1940675"/>
                <a:gd name="connsiteX60" fmla="*/ 562262 w 877208"/>
                <a:gd name="connsiteY60" fmla="*/ 1315136 h 1940675"/>
                <a:gd name="connsiteX61" fmla="*/ 383373 w 877208"/>
                <a:gd name="connsiteY61" fmla="*/ 1046610 h 1940675"/>
                <a:gd name="connsiteX62" fmla="*/ 385528 w 877208"/>
                <a:gd name="connsiteY62" fmla="*/ 1020832 h 1940675"/>
                <a:gd name="connsiteX63" fmla="*/ 460964 w 877208"/>
                <a:gd name="connsiteY63" fmla="*/ 1025128 h 1940675"/>
                <a:gd name="connsiteX64" fmla="*/ 603213 w 877208"/>
                <a:gd name="connsiteY64" fmla="*/ 1233504 h 1940675"/>
                <a:gd name="connsiteX65" fmla="*/ 749773 w 877208"/>
                <a:gd name="connsiteY65" fmla="*/ 1512771 h 1940675"/>
                <a:gd name="connsiteX66" fmla="*/ 767015 w 877208"/>
                <a:gd name="connsiteY66" fmla="*/ 1542846 h 1940675"/>
                <a:gd name="connsiteX67" fmla="*/ 771326 w 877208"/>
                <a:gd name="connsiteY67" fmla="*/ 1540698 h 1940675"/>
                <a:gd name="connsiteX68" fmla="*/ 762704 w 877208"/>
                <a:gd name="connsiteY68" fmla="*/ 1482696 h 1940675"/>
                <a:gd name="connsiteX69" fmla="*/ 715288 w 877208"/>
                <a:gd name="connsiteY69" fmla="*/ 1272172 h 1940675"/>
                <a:gd name="connsiteX70" fmla="*/ 609679 w 877208"/>
                <a:gd name="connsiteY70" fmla="*/ 1022980 h 1940675"/>
                <a:gd name="connsiteX71" fmla="*/ 601058 w 877208"/>
                <a:gd name="connsiteY71" fmla="*/ 1018683 h 1940675"/>
                <a:gd name="connsiteX72" fmla="*/ 532088 w 877208"/>
                <a:gd name="connsiteY72" fmla="*/ 1018683 h 1940675"/>
                <a:gd name="connsiteX73" fmla="*/ 445877 w 877208"/>
                <a:gd name="connsiteY73" fmla="*/ 984312 h 1940675"/>
                <a:gd name="connsiteX74" fmla="*/ 413547 w 877208"/>
                <a:gd name="connsiteY74" fmla="*/ 844679 h 1940675"/>
                <a:gd name="connsiteX75" fmla="*/ 417858 w 877208"/>
                <a:gd name="connsiteY75" fmla="*/ 829641 h 1940675"/>
                <a:gd name="connsiteX76" fmla="*/ 353199 w 877208"/>
                <a:gd name="connsiteY76" fmla="*/ 922014 h 1940675"/>
                <a:gd name="connsiteX77" fmla="*/ 243279 w 877208"/>
                <a:gd name="connsiteY77" fmla="*/ 1136835 h 1940675"/>
                <a:gd name="connsiteX78" fmla="*/ 182931 w 877208"/>
                <a:gd name="connsiteY78" fmla="*/ 1362396 h 1940675"/>
                <a:gd name="connsiteX79" fmla="*/ 176465 w 877208"/>
                <a:gd name="connsiteY79" fmla="*/ 1635219 h 1940675"/>
                <a:gd name="connsiteX80" fmla="*/ 206639 w 877208"/>
                <a:gd name="connsiteY80" fmla="*/ 1802779 h 1940675"/>
                <a:gd name="connsiteX81" fmla="*/ 234658 w 877208"/>
                <a:gd name="connsiteY81" fmla="*/ 1905893 h 1940675"/>
                <a:gd name="connsiteX82" fmla="*/ 228192 w 877208"/>
                <a:gd name="connsiteY82" fmla="*/ 1925227 h 1940675"/>
                <a:gd name="connsiteX83" fmla="*/ 176465 w 877208"/>
                <a:gd name="connsiteY83" fmla="*/ 1940264 h 1940675"/>
                <a:gd name="connsiteX84" fmla="*/ 159223 w 877208"/>
                <a:gd name="connsiteY84" fmla="*/ 1927375 h 1940675"/>
                <a:gd name="connsiteX85" fmla="*/ 109651 w 877208"/>
                <a:gd name="connsiteY85" fmla="*/ 1729740 h 1940675"/>
                <a:gd name="connsiteX86" fmla="*/ 94564 w 877208"/>
                <a:gd name="connsiteY86" fmla="*/ 1484844 h 1940675"/>
                <a:gd name="connsiteX87" fmla="*/ 118272 w 877208"/>
                <a:gd name="connsiteY87" fmla="*/ 1312988 h 1940675"/>
                <a:gd name="connsiteX88" fmla="*/ 208794 w 877208"/>
                <a:gd name="connsiteY88" fmla="*/ 1053055 h 1940675"/>
                <a:gd name="connsiteX89" fmla="*/ 370441 w 877208"/>
                <a:gd name="connsiteY89" fmla="*/ 801715 h 1940675"/>
                <a:gd name="connsiteX90" fmla="*/ 430790 w 877208"/>
                <a:gd name="connsiteY90" fmla="*/ 782381 h 1940675"/>
                <a:gd name="connsiteX91" fmla="*/ 439411 w 877208"/>
                <a:gd name="connsiteY91" fmla="*/ 806011 h 1940675"/>
                <a:gd name="connsiteX92" fmla="*/ 519156 w 877208"/>
                <a:gd name="connsiteY92" fmla="*/ 775936 h 1940675"/>
                <a:gd name="connsiteX93" fmla="*/ 527778 w 877208"/>
                <a:gd name="connsiteY93" fmla="*/ 767343 h 1940675"/>
                <a:gd name="connsiteX94" fmla="*/ 519156 w 877208"/>
                <a:gd name="connsiteY94" fmla="*/ 696452 h 1940675"/>
                <a:gd name="connsiteX95" fmla="*/ 394150 w 877208"/>
                <a:gd name="connsiteY95" fmla="*/ 715786 h 1940675"/>
                <a:gd name="connsiteX96" fmla="*/ 241124 w 877208"/>
                <a:gd name="connsiteY96" fmla="*/ 705045 h 1940675"/>
                <a:gd name="connsiteX97" fmla="*/ 191552 w 877208"/>
                <a:gd name="connsiteY97" fmla="*/ 698601 h 1940675"/>
                <a:gd name="connsiteX98" fmla="*/ 154912 w 877208"/>
                <a:gd name="connsiteY98" fmla="*/ 685711 h 1940675"/>
                <a:gd name="connsiteX99" fmla="*/ 36371 w 877208"/>
                <a:gd name="connsiteY99" fmla="*/ 578301 h 1940675"/>
                <a:gd name="connsiteX100" fmla="*/ 4042 w 877208"/>
                <a:gd name="connsiteY100" fmla="*/ 397852 h 1940675"/>
                <a:gd name="connsiteX101" fmla="*/ 219571 w 877208"/>
                <a:gd name="connsiteY101" fmla="*/ 82065 h 1940675"/>
                <a:gd name="connsiteX102" fmla="*/ 381218 w 877208"/>
                <a:gd name="connsiteY102" fmla="*/ 11175 h 1940675"/>
                <a:gd name="connsiteX103" fmla="*/ 466352 w 877208"/>
                <a:gd name="connsiteY103" fmla="*/ 165 h 1940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877208" h="1940675">
                  <a:moveTo>
                    <a:pt x="590038" y="623757"/>
                  </a:moveTo>
                  <a:cubicBezTo>
                    <a:pt x="587879" y="621612"/>
                    <a:pt x="577084" y="625902"/>
                    <a:pt x="570607" y="630192"/>
                  </a:cubicBezTo>
                  <a:cubicBezTo>
                    <a:pt x="559812" y="636627"/>
                    <a:pt x="557653" y="645207"/>
                    <a:pt x="559812" y="655932"/>
                  </a:cubicBezTo>
                  <a:cubicBezTo>
                    <a:pt x="561971" y="690253"/>
                    <a:pt x="566289" y="722428"/>
                    <a:pt x="570607" y="756748"/>
                  </a:cubicBezTo>
                  <a:cubicBezTo>
                    <a:pt x="570607" y="773908"/>
                    <a:pt x="572766" y="793214"/>
                    <a:pt x="572766" y="812519"/>
                  </a:cubicBezTo>
                  <a:cubicBezTo>
                    <a:pt x="549017" y="814664"/>
                    <a:pt x="527427" y="818954"/>
                    <a:pt x="505837" y="823244"/>
                  </a:cubicBezTo>
                  <a:cubicBezTo>
                    <a:pt x="482088" y="825389"/>
                    <a:pt x="464816" y="836114"/>
                    <a:pt x="454021" y="857564"/>
                  </a:cubicBezTo>
                  <a:cubicBezTo>
                    <a:pt x="434590" y="891884"/>
                    <a:pt x="447544" y="939075"/>
                    <a:pt x="479929" y="956235"/>
                  </a:cubicBezTo>
                  <a:cubicBezTo>
                    <a:pt x="503678" y="971250"/>
                    <a:pt x="529586" y="977685"/>
                    <a:pt x="557653" y="979830"/>
                  </a:cubicBezTo>
                  <a:cubicBezTo>
                    <a:pt x="579243" y="981975"/>
                    <a:pt x="596515" y="975540"/>
                    <a:pt x="609469" y="958380"/>
                  </a:cubicBezTo>
                  <a:cubicBezTo>
                    <a:pt x="641854" y="917625"/>
                    <a:pt x="650490" y="872579"/>
                    <a:pt x="626741" y="823244"/>
                  </a:cubicBezTo>
                  <a:cubicBezTo>
                    <a:pt x="611628" y="795359"/>
                    <a:pt x="602992" y="765328"/>
                    <a:pt x="602992" y="733153"/>
                  </a:cubicBezTo>
                  <a:cubicBezTo>
                    <a:pt x="602992" y="705268"/>
                    <a:pt x="605151" y="675238"/>
                    <a:pt x="602992" y="647352"/>
                  </a:cubicBezTo>
                  <a:cubicBezTo>
                    <a:pt x="602992" y="638772"/>
                    <a:pt x="596515" y="628047"/>
                    <a:pt x="590038" y="623757"/>
                  </a:cubicBezTo>
                  <a:close/>
                  <a:moveTo>
                    <a:pt x="423788" y="31865"/>
                  </a:moveTo>
                  <a:cubicBezTo>
                    <a:pt x="377559" y="36169"/>
                    <a:pt x="332404" y="51770"/>
                    <a:pt x="288325" y="77594"/>
                  </a:cubicBezTo>
                  <a:cubicBezTo>
                    <a:pt x="217368" y="118481"/>
                    <a:pt x="163612" y="174431"/>
                    <a:pt x="122758" y="245445"/>
                  </a:cubicBezTo>
                  <a:cubicBezTo>
                    <a:pt x="90505" y="301396"/>
                    <a:pt x="69003" y="361650"/>
                    <a:pt x="64702" y="428361"/>
                  </a:cubicBezTo>
                  <a:cubicBezTo>
                    <a:pt x="69003" y="452032"/>
                    <a:pt x="73303" y="477856"/>
                    <a:pt x="79754" y="501527"/>
                  </a:cubicBezTo>
                  <a:cubicBezTo>
                    <a:pt x="88355" y="540262"/>
                    <a:pt x="109857" y="572541"/>
                    <a:pt x="137810" y="600516"/>
                  </a:cubicBezTo>
                  <a:cubicBezTo>
                    <a:pt x="163612" y="628492"/>
                    <a:pt x="191565" y="656467"/>
                    <a:pt x="232419" y="660771"/>
                  </a:cubicBezTo>
                  <a:cubicBezTo>
                    <a:pt x="258222" y="665075"/>
                    <a:pt x="281874" y="673683"/>
                    <a:pt x="307677" y="677987"/>
                  </a:cubicBezTo>
                  <a:cubicBezTo>
                    <a:pt x="374333" y="693050"/>
                    <a:pt x="438840" y="690898"/>
                    <a:pt x="505497" y="671531"/>
                  </a:cubicBezTo>
                  <a:cubicBezTo>
                    <a:pt x="514097" y="669379"/>
                    <a:pt x="516248" y="665075"/>
                    <a:pt x="516248" y="656467"/>
                  </a:cubicBezTo>
                  <a:cubicBezTo>
                    <a:pt x="514097" y="628492"/>
                    <a:pt x="526999" y="606972"/>
                    <a:pt x="548501" y="591909"/>
                  </a:cubicBezTo>
                  <a:cubicBezTo>
                    <a:pt x="580754" y="572541"/>
                    <a:pt x="604406" y="572541"/>
                    <a:pt x="625909" y="598365"/>
                  </a:cubicBezTo>
                  <a:cubicBezTo>
                    <a:pt x="636660" y="611276"/>
                    <a:pt x="636660" y="611276"/>
                    <a:pt x="651711" y="600516"/>
                  </a:cubicBezTo>
                  <a:cubicBezTo>
                    <a:pt x="651711" y="600516"/>
                    <a:pt x="653861" y="598365"/>
                    <a:pt x="656012" y="598365"/>
                  </a:cubicBezTo>
                  <a:cubicBezTo>
                    <a:pt x="737720" y="535958"/>
                    <a:pt x="793625" y="458488"/>
                    <a:pt x="806527" y="353043"/>
                  </a:cubicBezTo>
                  <a:cubicBezTo>
                    <a:pt x="810827" y="310004"/>
                    <a:pt x="804377" y="266965"/>
                    <a:pt x="785025" y="228230"/>
                  </a:cubicBezTo>
                  <a:cubicBezTo>
                    <a:pt x="752771" y="161519"/>
                    <a:pt x="696866" y="118481"/>
                    <a:pt x="634509" y="81897"/>
                  </a:cubicBezTo>
                  <a:cubicBezTo>
                    <a:pt x="613007" y="68986"/>
                    <a:pt x="589355" y="62530"/>
                    <a:pt x="565703" y="53922"/>
                  </a:cubicBezTo>
                  <a:cubicBezTo>
                    <a:pt x="517323" y="34555"/>
                    <a:pt x="470018" y="27561"/>
                    <a:pt x="423788" y="31865"/>
                  </a:cubicBezTo>
                  <a:close/>
                  <a:moveTo>
                    <a:pt x="466352" y="165"/>
                  </a:moveTo>
                  <a:cubicBezTo>
                    <a:pt x="494909" y="-641"/>
                    <a:pt x="523467" y="1508"/>
                    <a:pt x="551486" y="6878"/>
                  </a:cubicBezTo>
                  <a:cubicBezTo>
                    <a:pt x="585971" y="13323"/>
                    <a:pt x="618300" y="26212"/>
                    <a:pt x="650629" y="39101"/>
                  </a:cubicBezTo>
                  <a:cubicBezTo>
                    <a:pt x="700201" y="60583"/>
                    <a:pt x="745462" y="86362"/>
                    <a:pt x="786413" y="120733"/>
                  </a:cubicBezTo>
                  <a:cubicBezTo>
                    <a:pt x="840295" y="170142"/>
                    <a:pt x="872624" y="230292"/>
                    <a:pt x="876935" y="303331"/>
                  </a:cubicBezTo>
                  <a:cubicBezTo>
                    <a:pt x="879090" y="348443"/>
                    <a:pt x="868314" y="389259"/>
                    <a:pt x="851071" y="430075"/>
                  </a:cubicBezTo>
                  <a:cubicBezTo>
                    <a:pt x="810121" y="520300"/>
                    <a:pt x="741152" y="586894"/>
                    <a:pt x="654940" y="636303"/>
                  </a:cubicBezTo>
                  <a:cubicBezTo>
                    <a:pt x="648474" y="640599"/>
                    <a:pt x="644163" y="647044"/>
                    <a:pt x="644163" y="655637"/>
                  </a:cubicBezTo>
                  <a:cubicBezTo>
                    <a:pt x="646319" y="694304"/>
                    <a:pt x="639853" y="735120"/>
                    <a:pt x="652785" y="775936"/>
                  </a:cubicBezTo>
                  <a:cubicBezTo>
                    <a:pt x="652785" y="780232"/>
                    <a:pt x="650629" y="784529"/>
                    <a:pt x="650629" y="790974"/>
                  </a:cubicBezTo>
                  <a:cubicBezTo>
                    <a:pt x="648474" y="795270"/>
                    <a:pt x="646319" y="801715"/>
                    <a:pt x="646319" y="808159"/>
                  </a:cubicBezTo>
                  <a:cubicBezTo>
                    <a:pt x="646319" y="810307"/>
                    <a:pt x="650629" y="812456"/>
                    <a:pt x="650629" y="814604"/>
                  </a:cubicBezTo>
                  <a:cubicBezTo>
                    <a:pt x="652785" y="812456"/>
                    <a:pt x="657095" y="812456"/>
                    <a:pt x="657095" y="808159"/>
                  </a:cubicBezTo>
                  <a:cubicBezTo>
                    <a:pt x="659250" y="806011"/>
                    <a:pt x="659250" y="803863"/>
                    <a:pt x="659250" y="799566"/>
                  </a:cubicBezTo>
                  <a:cubicBezTo>
                    <a:pt x="661406" y="799566"/>
                    <a:pt x="661406" y="799566"/>
                    <a:pt x="663561" y="799566"/>
                  </a:cubicBezTo>
                  <a:cubicBezTo>
                    <a:pt x="667872" y="808159"/>
                    <a:pt x="676493" y="818900"/>
                    <a:pt x="674337" y="825345"/>
                  </a:cubicBezTo>
                  <a:cubicBezTo>
                    <a:pt x="672182" y="840382"/>
                    <a:pt x="680803" y="848975"/>
                    <a:pt x="680803" y="859716"/>
                  </a:cubicBezTo>
                  <a:cubicBezTo>
                    <a:pt x="682959" y="889791"/>
                    <a:pt x="678648" y="922014"/>
                    <a:pt x="665716" y="949941"/>
                  </a:cubicBezTo>
                  <a:cubicBezTo>
                    <a:pt x="663561" y="954237"/>
                    <a:pt x="661406" y="960682"/>
                    <a:pt x="659250" y="960682"/>
                  </a:cubicBezTo>
                  <a:cubicBezTo>
                    <a:pt x="674337" y="986460"/>
                    <a:pt x="689425" y="1007942"/>
                    <a:pt x="700201" y="1033721"/>
                  </a:cubicBezTo>
                  <a:cubicBezTo>
                    <a:pt x="726064" y="1085278"/>
                    <a:pt x="751928" y="1136835"/>
                    <a:pt x="769170" y="1192688"/>
                  </a:cubicBezTo>
                  <a:cubicBezTo>
                    <a:pt x="790723" y="1252838"/>
                    <a:pt x="807966" y="1317284"/>
                    <a:pt x="823053" y="1381730"/>
                  </a:cubicBezTo>
                  <a:cubicBezTo>
                    <a:pt x="831674" y="1422546"/>
                    <a:pt x="838140" y="1465510"/>
                    <a:pt x="844606" y="1508474"/>
                  </a:cubicBezTo>
                  <a:cubicBezTo>
                    <a:pt x="851071" y="1564328"/>
                    <a:pt x="853227" y="1620181"/>
                    <a:pt x="857537" y="1676035"/>
                  </a:cubicBezTo>
                  <a:cubicBezTo>
                    <a:pt x="859693" y="1693220"/>
                    <a:pt x="848916" y="1703961"/>
                    <a:pt x="829519" y="1710406"/>
                  </a:cubicBezTo>
                  <a:cubicBezTo>
                    <a:pt x="807966" y="1716851"/>
                    <a:pt x="792879" y="1714702"/>
                    <a:pt x="782102" y="1699665"/>
                  </a:cubicBezTo>
                  <a:cubicBezTo>
                    <a:pt x="758394" y="1663145"/>
                    <a:pt x="730375" y="1628774"/>
                    <a:pt x="708822" y="1592255"/>
                  </a:cubicBezTo>
                  <a:cubicBezTo>
                    <a:pt x="659250" y="1499882"/>
                    <a:pt x="611834" y="1407509"/>
                    <a:pt x="562262" y="1315136"/>
                  </a:cubicBezTo>
                  <a:cubicBezTo>
                    <a:pt x="512691" y="1220615"/>
                    <a:pt x="458808" y="1126094"/>
                    <a:pt x="383373" y="1046610"/>
                  </a:cubicBezTo>
                  <a:cubicBezTo>
                    <a:pt x="374752" y="1035869"/>
                    <a:pt x="374752" y="1029424"/>
                    <a:pt x="385528" y="1020832"/>
                  </a:cubicBezTo>
                  <a:cubicBezTo>
                    <a:pt x="407081" y="1001498"/>
                    <a:pt x="441566" y="1001498"/>
                    <a:pt x="460964" y="1025128"/>
                  </a:cubicBezTo>
                  <a:cubicBezTo>
                    <a:pt x="517001" y="1087426"/>
                    <a:pt x="564418" y="1158317"/>
                    <a:pt x="603213" y="1233504"/>
                  </a:cubicBezTo>
                  <a:cubicBezTo>
                    <a:pt x="652785" y="1325877"/>
                    <a:pt x="700201" y="1420398"/>
                    <a:pt x="749773" y="1512771"/>
                  </a:cubicBezTo>
                  <a:cubicBezTo>
                    <a:pt x="756239" y="1523512"/>
                    <a:pt x="760549" y="1532105"/>
                    <a:pt x="767015" y="1542846"/>
                  </a:cubicBezTo>
                  <a:cubicBezTo>
                    <a:pt x="769170" y="1542846"/>
                    <a:pt x="769170" y="1542846"/>
                    <a:pt x="771326" y="1540698"/>
                  </a:cubicBezTo>
                  <a:cubicBezTo>
                    <a:pt x="769170" y="1521364"/>
                    <a:pt x="767015" y="1502030"/>
                    <a:pt x="762704" y="1482696"/>
                  </a:cubicBezTo>
                  <a:cubicBezTo>
                    <a:pt x="747617" y="1411805"/>
                    <a:pt x="734686" y="1340914"/>
                    <a:pt x="715288" y="1272172"/>
                  </a:cubicBezTo>
                  <a:cubicBezTo>
                    <a:pt x="691580" y="1184095"/>
                    <a:pt x="654940" y="1102463"/>
                    <a:pt x="609679" y="1022980"/>
                  </a:cubicBezTo>
                  <a:cubicBezTo>
                    <a:pt x="607523" y="1020832"/>
                    <a:pt x="603213" y="1016535"/>
                    <a:pt x="601058" y="1018683"/>
                  </a:cubicBezTo>
                  <a:cubicBezTo>
                    <a:pt x="577349" y="1027276"/>
                    <a:pt x="555796" y="1022980"/>
                    <a:pt x="532088" y="1018683"/>
                  </a:cubicBezTo>
                  <a:cubicBezTo>
                    <a:pt x="501914" y="1014387"/>
                    <a:pt x="471740" y="1003646"/>
                    <a:pt x="445877" y="984312"/>
                  </a:cubicBezTo>
                  <a:cubicBezTo>
                    <a:pt x="415702" y="964978"/>
                    <a:pt x="385528" y="896236"/>
                    <a:pt x="413547" y="844679"/>
                  </a:cubicBezTo>
                  <a:cubicBezTo>
                    <a:pt x="415702" y="840382"/>
                    <a:pt x="417858" y="836086"/>
                    <a:pt x="417858" y="829641"/>
                  </a:cubicBezTo>
                  <a:cubicBezTo>
                    <a:pt x="396305" y="861864"/>
                    <a:pt x="374752" y="891939"/>
                    <a:pt x="353199" y="922014"/>
                  </a:cubicBezTo>
                  <a:cubicBezTo>
                    <a:pt x="310093" y="990757"/>
                    <a:pt x="273453" y="1061648"/>
                    <a:pt x="243279" y="1136835"/>
                  </a:cubicBezTo>
                  <a:cubicBezTo>
                    <a:pt x="215260" y="1209874"/>
                    <a:pt x="195863" y="1285061"/>
                    <a:pt x="182931" y="1362396"/>
                  </a:cubicBezTo>
                  <a:cubicBezTo>
                    <a:pt x="169999" y="1452621"/>
                    <a:pt x="167844" y="1544994"/>
                    <a:pt x="176465" y="1635219"/>
                  </a:cubicBezTo>
                  <a:cubicBezTo>
                    <a:pt x="182931" y="1691072"/>
                    <a:pt x="195863" y="1746925"/>
                    <a:pt x="206639" y="1802779"/>
                  </a:cubicBezTo>
                  <a:cubicBezTo>
                    <a:pt x="213105" y="1837150"/>
                    <a:pt x="226037" y="1871521"/>
                    <a:pt x="234658" y="1905893"/>
                  </a:cubicBezTo>
                  <a:cubicBezTo>
                    <a:pt x="236813" y="1912337"/>
                    <a:pt x="232503" y="1920930"/>
                    <a:pt x="228192" y="1925227"/>
                  </a:cubicBezTo>
                  <a:cubicBezTo>
                    <a:pt x="213105" y="1935968"/>
                    <a:pt x="195863" y="1942412"/>
                    <a:pt x="176465" y="1940264"/>
                  </a:cubicBezTo>
                  <a:cubicBezTo>
                    <a:pt x="169999" y="1940264"/>
                    <a:pt x="161378" y="1931671"/>
                    <a:pt x="159223" y="1927375"/>
                  </a:cubicBezTo>
                  <a:cubicBezTo>
                    <a:pt x="137670" y="1862929"/>
                    <a:pt x="122583" y="1796334"/>
                    <a:pt x="109651" y="1729740"/>
                  </a:cubicBezTo>
                  <a:cubicBezTo>
                    <a:pt x="96719" y="1650256"/>
                    <a:pt x="92409" y="1566476"/>
                    <a:pt x="94564" y="1484844"/>
                  </a:cubicBezTo>
                  <a:cubicBezTo>
                    <a:pt x="96719" y="1426843"/>
                    <a:pt x="105340" y="1368841"/>
                    <a:pt x="118272" y="1312988"/>
                  </a:cubicBezTo>
                  <a:cubicBezTo>
                    <a:pt x="137670" y="1222763"/>
                    <a:pt x="167844" y="1136835"/>
                    <a:pt x="208794" y="1053055"/>
                  </a:cubicBezTo>
                  <a:cubicBezTo>
                    <a:pt x="254056" y="962830"/>
                    <a:pt x="305783" y="881198"/>
                    <a:pt x="370441" y="801715"/>
                  </a:cubicBezTo>
                  <a:cubicBezTo>
                    <a:pt x="385528" y="782381"/>
                    <a:pt x="407081" y="778084"/>
                    <a:pt x="430790" y="782381"/>
                  </a:cubicBezTo>
                  <a:cubicBezTo>
                    <a:pt x="443721" y="784529"/>
                    <a:pt x="445877" y="793122"/>
                    <a:pt x="439411" y="806011"/>
                  </a:cubicBezTo>
                  <a:cubicBezTo>
                    <a:pt x="463119" y="786677"/>
                    <a:pt x="491138" y="782381"/>
                    <a:pt x="519156" y="775936"/>
                  </a:cubicBezTo>
                  <a:cubicBezTo>
                    <a:pt x="521312" y="775936"/>
                    <a:pt x="527778" y="769491"/>
                    <a:pt x="527778" y="767343"/>
                  </a:cubicBezTo>
                  <a:cubicBezTo>
                    <a:pt x="525622" y="743713"/>
                    <a:pt x="521312" y="720083"/>
                    <a:pt x="519156" y="696452"/>
                  </a:cubicBezTo>
                  <a:cubicBezTo>
                    <a:pt x="476051" y="702897"/>
                    <a:pt x="435100" y="709342"/>
                    <a:pt x="394150" y="715786"/>
                  </a:cubicBezTo>
                  <a:cubicBezTo>
                    <a:pt x="342423" y="722231"/>
                    <a:pt x="292851" y="713638"/>
                    <a:pt x="241124" y="705045"/>
                  </a:cubicBezTo>
                  <a:cubicBezTo>
                    <a:pt x="226037" y="702897"/>
                    <a:pt x="208794" y="702897"/>
                    <a:pt x="191552" y="698601"/>
                  </a:cubicBezTo>
                  <a:cubicBezTo>
                    <a:pt x="178620" y="696452"/>
                    <a:pt x="165689" y="692156"/>
                    <a:pt x="154912" y="685711"/>
                  </a:cubicBezTo>
                  <a:cubicBezTo>
                    <a:pt x="107496" y="659933"/>
                    <a:pt x="64390" y="625562"/>
                    <a:pt x="36371" y="578301"/>
                  </a:cubicBezTo>
                  <a:cubicBezTo>
                    <a:pt x="4042" y="522448"/>
                    <a:pt x="-6735" y="460150"/>
                    <a:pt x="4042" y="397852"/>
                  </a:cubicBezTo>
                  <a:cubicBezTo>
                    <a:pt x="27750" y="260367"/>
                    <a:pt x="107496" y="159401"/>
                    <a:pt x="219571" y="82065"/>
                  </a:cubicBezTo>
                  <a:cubicBezTo>
                    <a:pt x="269143" y="47694"/>
                    <a:pt x="323025" y="24064"/>
                    <a:pt x="381218" y="11175"/>
                  </a:cubicBezTo>
                  <a:cubicBezTo>
                    <a:pt x="409237" y="4730"/>
                    <a:pt x="437794" y="971"/>
                    <a:pt x="466352" y="16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0" name="Freeform 170"/>
            <p:cNvSpPr>
              <a:spLocks/>
            </p:cNvSpPr>
            <p:nvPr/>
          </p:nvSpPr>
          <p:spPr bwMode="auto">
            <a:xfrm>
              <a:off x="1919500" y="3895523"/>
              <a:ext cx="846413" cy="1123091"/>
            </a:xfrm>
            <a:custGeom>
              <a:avLst/>
              <a:gdLst>
                <a:gd name="T0" fmla="*/ 217 w 343"/>
                <a:gd name="T1" fmla="*/ 99 h 456"/>
                <a:gd name="T2" fmla="*/ 219 w 343"/>
                <a:gd name="T3" fmla="*/ 84 h 456"/>
                <a:gd name="T4" fmla="*/ 257 w 343"/>
                <a:gd name="T5" fmla="*/ 17 h 456"/>
                <a:gd name="T6" fmla="*/ 297 w 343"/>
                <a:gd name="T7" fmla="*/ 0 h 456"/>
                <a:gd name="T8" fmla="*/ 313 w 343"/>
                <a:gd name="T9" fmla="*/ 14 h 456"/>
                <a:gd name="T10" fmla="*/ 291 w 343"/>
                <a:gd name="T11" fmla="*/ 39 h 456"/>
                <a:gd name="T12" fmla="*/ 285 w 343"/>
                <a:gd name="T13" fmla="*/ 32 h 456"/>
                <a:gd name="T14" fmla="*/ 284 w 343"/>
                <a:gd name="T15" fmla="*/ 18 h 456"/>
                <a:gd name="T16" fmla="*/ 257 w 343"/>
                <a:gd name="T17" fmla="*/ 56 h 456"/>
                <a:gd name="T18" fmla="*/ 248 w 343"/>
                <a:gd name="T19" fmla="*/ 85 h 456"/>
                <a:gd name="T20" fmla="*/ 234 w 343"/>
                <a:gd name="T21" fmla="*/ 99 h 456"/>
                <a:gd name="T22" fmla="*/ 229 w 343"/>
                <a:gd name="T23" fmla="*/ 100 h 456"/>
                <a:gd name="T24" fmla="*/ 232 w 343"/>
                <a:gd name="T25" fmla="*/ 110 h 456"/>
                <a:gd name="T26" fmla="*/ 224 w 343"/>
                <a:gd name="T27" fmla="*/ 120 h 456"/>
                <a:gd name="T28" fmla="*/ 156 w 343"/>
                <a:gd name="T29" fmla="*/ 192 h 456"/>
                <a:gd name="T30" fmla="*/ 71 w 343"/>
                <a:gd name="T31" fmla="*/ 314 h 456"/>
                <a:gd name="T32" fmla="*/ 39 w 343"/>
                <a:gd name="T33" fmla="*/ 377 h 456"/>
                <a:gd name="T34" fmla="*/ 60 w 343"/>
                <a:gd name="T35" fmla="*/ 420 h 456"/>
                <a:gd name="T36" fmla="*/ 122 w 343"/>
                <a:gd name="T37" fmla="*/ 430 h 456"/>
                <a:gd name="T38" fmla="*/ 261 w 343"/>
                <a:gd name="T39" fmla="*/ 428 h 456"/>
                <a:gd name="T40" fmla="*/ 327 w 343"/>
                <a:gd name="T41" fmla="*/ 424 h 456"/>
                <a:gd name="T42" fmla="*/ 329 w 343"/>
                <a:gd name="T43" fmla="*/ 424 h 456"/>
                <a:gd name="T44" fmla="*/ 342 w 343"/>
                <a:gd name="T45" fmla="*/ 434 h 456"/>
                <a:gd name="T46" fmla="*/ 329 w 343"/>
                <a:gd name="T47" fmla="*/ 446 h 456"/>
                <a:gd name="T48" fmla="*/ 284 w 343"/>
                <a:gd name="T49" fmla="*/ 448 h 456"/>
                <a:gd name="T50" fmla="*/ 120 w 343"/>
                <a:gd name="T51" fmla="*/ 453 h 456"/>
                <a:gd name="T52" fmla="*/ 34 w 343"/>
                <a:gd name="T53" fmla="*/ 435 h 456"/>
                <a:gd name="T54" fmla="*/ 21 w 343"/>
                <a:gd name="T55" fmla="*/ 427 h 456"/>
                <a:gd name="T56" fmla="*/ 7 w 343"/>
                <a:gd name="T57" fmla="*/ 383 h 456"/>
                <a:gd name="T58" fmla="*/ 33 w 343"/>
                <a:gd name="T59" fmla="*/ 327 h 456"/>
                <a:gd name="T60" fmla="*/ 148 w 343"/>
                <a:gd name="T61" fmla="*/ 162 h 456"/>
                <a:gd name="T62" fmla="*/ 207 w 343"/>
                <a:gd name="T63" fmla="*/ 104 h 456"/>
                <a:gd name="T64" fmla="*/ 217 w 343"/>
                <a:gd name="T65" fmla="*/ 99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43" h="456">
                  <a:moveTo>
                    <a:pt x="217" y="99"/>
                  </a:moveTo>
                  <a:cubicBezTo>
                    <a:pt x="218" y="94"/>
                    <a:pt x="218" y="88"/>
                    <a:pt x="219" y="84"/>
                  </a:cubicBezTo>
                  <a:cubicBezTo>
                    <a:pt x="226" y="58"/>
                    <a:pt x="237" y="35"/>
                    <a:pt x="257" y="17"/>
                  </a:cubicBezTo>
                  <a:cubicBezTo>
                    <a:pt x="268" y="7"/>
                    <a:pt x="281" y="0"/>
                    <a:pt x="297" y="0"/>
                  </a:cubicBezTo>
                  <a:cubicBezTo>
                    <a:pt x="305" y="0"/>
                    <a:pt x="311" y="5"/>
                    <a:pt x="313" y="14"/>
                  </a:cubicBezTo>
                  <a:cubicBezTo>
                    <a:pt x="318" y="34"/>
                    <a:pt x="311" y="37"/>
                    <a:pt x="291" y="39"/>
                  </a:cubicBezTo>
                  <a:cubicBezTo>
                    <a:pt x="287" y="39"/>
                    <a:pt x="285" y="37"/>
                    <a:pt x="285" y="32"/>
                  </a:cubicBezTo>
                  <a:cubicBezTo>
                    <a:pt x="285" y="28"/>
                    <a:pt x="284" y="24"/>
                    <a:pt x="284" y="18"/>
                  </a:cubicBezTo>
                  <a:cubicBezTo>
                    <a:pt x="271" y="30"/>
                    <a:pt x="263" y="43"/>
                    <a:pt x="257" y="56"/>
                  </a:cubicBezTo>
                  <a:cubicBezTo>
                    <a:pt x="253" y="66"/>
                    <a:pt x="250" y="75"/>
                    <a:pt x="248" y="85"/>
                  </a:cubicBezTo>
                  <a:cubicBezTo>
                    <a:pt x="246" y="93"/>
                    <a:pt x="242" y="97"/>
                    <a:pt x="234" y="99"/>
                  </a:cubicBezTo>
                  <a:cubicBezTo>
                    <a:pt x="232" y="99"/>
                    <a:pt x="230" y="100"/>
                    <a:pt x="229" y="100"/>
                  </a:cubicBezTo>
                  <a:cubicBezTo>
                    <a:pt x="230" y="104"/>
                    <a:pt x="232" y="107"/>
                    <a:pt x="232" y="110"/>
                  </a:cubicBezTo>
                  <a:cubicBezTo>
                    <a:pt x="230" y="114"/>
                    <a:pt x="227" y="117"/>
                    <a:pt x="224" y="120"/>
                  </a:cubicBezTo>
                  <a:cubicBezTo>
                    <a:pt x="198" y="141"/>
                    <a:pt x="176" y="166"/>
                    <a:pt x="156" y="192"/>
                  </a:cubicBezTo>
                  <a:cubicBezTo>
                    <a:pt x="125" y="231"/>
                    <a:pt x="96" y="270"/>
                    <a:pt x="71" y="314"/>
                  </a:cubicBezTo>
                  <a:cubicBezTo>
                    <a:pt x="60" y="334"/>
                    <a:pt x="49" y="355"/>
                    <a:pt x="39" y="377"/>
                  </a:cubicBezTo>
                  <a:cubicBezTo>
                    <a:pt x="30" y="399"/>
                    <a:pt x="38" y="412"/>
                    <a:pt x="60" y="420"/>
                  </a:cubicBezTo>
                  <a:cubicBezTo>
                    <a:pt x="80" y="427"/>
                    <a:pt x="101" y="429"/>
                    <a:pt x="122" y="430"/>
                  </a:cubicBezTo>
                  <a:cubicBezTo>
                    <a:pt x="168" y="433"/>
                    <a:pt x="215" y="432"/>
                    <a:pt x="261" y="428"/>
                  </a:cubicBezTo>
                  <a:cubicBezTo>
                    <a:pt x="283" y="426"/>
                    <a:pt x="305" y="425"/>
                    <a:pt x="327" y="424"/>
                  </a:cubicBezTo>
                  <a:cubicBezTo>
                    <a:pt x="328" y="424"/>
                    <a:pt x="329" y="424"/>
                    <a:pt x="329" y="424"/>
                  </a:cubicBezTo>
                  <a:cubicBezTo>
                    <a:pt x="337" y="424"/>
                    <a:pt x="343" y="428"/>
                    <a:pt x="342" y="434"/>
                  </a:cubicBezTo>
                  <a:cubicBezTo>
                    <a:pt x="342" y="439"/>
                    <a:pt x="336" y="446"/>
                    <a:pt x="329" y="446"/>
                  </a:cubicBezTo>
                  <a:cubicBezTo>
                    <a:pt x="314" y="447"/>
                    <a:pt x="299" y="447"/>
                    <a:pt x="284" y="448"/>
                  </a:cubicBezTo>
                  <a:cubicBezTo>
                    <a:pt x="230" y="452"/>
                    <a:pt x="175" y="456"/>
                    <a:pt x="120" y="453"/>
                  </a:cubicBezTo>
                  <a:cubicBezTo>
                    <a:pt x="91" y="452"/>
                    <a:pt x="61" y="448"/>
                    <a:pt x="34" y="435"/>
                  </a:cubicBezTo>
                  <a:cubicBezTo>
                    <a:pt x="29" y="433"/>
                    <a:pt x="25" y="430"/>
                    <a:pt x="21" y="427"/>
                  </a:cubicBezTo>
                  <a:cubicBezTo>
                    <a:pt x="6" y="416"/>
                    <a:pt x="0" y="401"/>
                    <a:pt x="7" y="383"/>
                  </a:cubicBezTo>
                  <a:cubicBezTo>
                    <a:pt x="15" y="364"/>
                    <a:pt x="23" y="345"/>
                    <a:pt x="33" y="327"/>
                  </a:cubicBezTo>
                  <a:cubicBezTo>
                    <a:pt x="66" y="268"/>
                    <a:pt x="105" y="214"/>
                    <a:pt x="148" y="162"/>
                  </a:cubicBezTo>
                  <a:cubicBezTo>
                    <a:pt x="166" y="141"/>
                    <a:pt x="185" y="121"/>
                    <a:pt x="207" y="104"/>
                  </a:cubicBezTo>
                  <a:cubicBezTo>
                    <a:pt x="210" y="102"/>
                    <a:pt x="214" y="101"/>
                    <a:pt x="217" y="9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09"/>
            <p:cNvSpPr>
              <a:spLocks/>
            </p:cNvSpPr>
            <p:nvPr/>
          </p:nvSpPr>
          <p:spPr bwMode="auto">
            <a:xfrm>
              <a:off x="2472854" y="3837275"/>
              <a:ext cx="182024" cy="96474"/>
            </a:xfrm>
            <a:custGeom>
              <a:avLst/>
              <a:gdLst>
                <a:gd name="T0" fmla="*/ 0 w 74"/>
                <a:gd name="T1" fmla="*/ 37 h 39"/>
                <a:gd name="T2" fmla="*/ 74 w 74"/>
                <a:gd name="T3" fmla="*/ 9 h 39"/>
                <a:gd name="T4" fmla="*/ 66 w 74"/>
                <a:gd name="T5" fmla="*/ 12 h 39"/>
                <a:gd name="T6" fmla="*/ 9 w 74"/>
                <a:gd name="T7" fmla="*/ 36 h 39"/>
                <a:gd name="T8" fmla="*/ 0 w 74"/>
                <a:gd name="T9" fmla="*/ 39 h 39"/>
                <a:gd name="T10" fmla="*/ 0 w 74"/>
                <a:gd name="T11" fmla="*/ 3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39">
                  <a:moveTo>
                    <a:pt x="0" y="37"/>
                  </a:moveTo>
                  <a:cubicBezTo>
                    <a:pt x="15" y="14"/>
                    <a:pt x="54" y="0"/>
                    <a:pt x="74" y="9"/>
                  </a:cubicBezTo>
                  <a:cubicBezTo>
                    <a:pt x="70" y="10"/>
                    <a:pt x="68" y="12"/>
                    <a:pt x="66" y="12"/>
                  </a:cubicBezTo>
                  <a:cubicBezTo>
                    <a:pt x="43" y="10"/>
                    <a:pt x="25" y="20"/>
                    <a:pt x="9" y="36"/>
                  </a:cubicBezTo>
                  <a:cubicBezTo>
                    <a:pt x="7" y="38"/>
                    <a:pt x="3" y="38"/>
                    <a:pt x="0" y="39"/>
                  </a:cubicBezTo>
                  <a:cubicBezTo>
                    <a:pt x="0" y="38"/>
                    <a:pt x="0" y="37"/>
                    <a:pt x="0" y="3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11"/>
            <p:cNvSpPr>
              <a:spLocks/>
            </p:cNvSpPr>
            <p:nvPr/>
          </p:nvSpPr>
          <p:spPr bwMode="auto">
            <a:xfrm>
              <a:off x="2432809" y="3793589"/>
              <a:ext cx="138339" cy="60069"/>
            </a:xfrm>
            <a:custGeom>
              <a:avLst/>
              <a:gdLst>
                <a:gd name="T0" fmla="*/ 56 w 56"/>
                <a:gd name="T1" fmla="*/ 3 h 24"/>
                <a:gd name="T2" fmla="*/ 48 w 56"/>
                <a:gd name="T3" fmla="*/ 7 h 24"/>
                <a:gd name="T4" fmla="*/ 30 w 56"/>
                <a:gd name="T5" fmla="*/ 10 h 24"/>
                <a:gd name="T6" fmla="*/ 10 w 56"/>
                <a:gd name="T7" fmla="*/ 21 h 24"/>
                <a:gd name="T8" fmla="*/ 5 w 56"/>
                <a:gd name="T9" fmla="*/ 24 h 24"/>
                <a:gd name="T10" fmla="*/ 0 w 56"/>
                <a:gd name="T11" fmla="*/ 22 h 24"/>
                <a:gd name="T12" fmla="*/ 2 w 56"/>
                <a:gd name="T13" fmla="*/ 18 h 24"/>
                <a:gd name="T14" fmla="*/ 51 w 56"/>
                <a:gd name="T15" fmla="*/ 0 h 24"/>
                <a:gd name="T16" fmla="*/ 55 w 56"/>
                <a:gd name="T17" fmla="*/ 1 h 24"/>
                <a:gd name="T18" fmla="*/ 56 w 56"/>
                <a:gd name="T19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24">
                  <a:moveTo>
                    <a:pt x="56" y="3"/>
                  </a:moveTo>
                  <a:cubicBezTo>
                    <a:pt x="53" y="4"/>
                    <a:pt x="51" y="6"/>
                    <a:pt x="48" y="7"/>
                  </a:cubicBezTo>
                  <a:cubicBezTo>
                    <a:pt x="42" y="8"/>
                    <a:pt x="35" y="8"/>
                    <a:pt x="30" y="10"/>
                  </a:cubicBezTo>
                  <a:cubicBezTo>
                    <a:pt x="23" y="13"/>
                    <a:pt x="17" y="18"/>
                    <a:pt x="10" y="21"/>
                  </a:cubicBezTo>
                  <a:cubicBezTo>
                    <a:pt x="8" y="22"/>
                    <a:pt x="7" y="24"/>
                    <a:pt x="5" y="24"/>
                  </a:cubicBezTo>
                  <a:cubicBezTo>
                    <a:pt x="3" y="24"/>
                    <a:pt x="2" y="23"/>
                    <a:pt x="0" y="22"/>
                  </a:cubicBezTo>
                  <a:cubicBezTo>
                    <a:pt x="1" y="21"/>
                    <a:pt x="1" y="19"/>
                    <a:pt x="2" y="18"/>
                  </a:cubicBezTo>
                  <a:cubicBezTo>
                    <a:pt x="16" y="5"/>
                    <a:pt x="32" y="0"/>
                    <a:pt x="51" y="0"/>
                  </a:cubicBezTo>
                  <a:cubicBezTo>
                    <a:pt x="52" y="0"/>
                    <a:pt x="54" y="1"/>
                    <a:pt x="55" y="1"/>
                  </a:cubicBezTo>
                  <a:cubicBezTo>
                    <a:pt x="55" y="2"/>
                    <a:pt x="55" y="3"/>
                    <a:pt x="56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15"/>
            <p:cNvSpPr>
              <a:spLocks/>
            </p:cNvSpPr>
            <p:nvPr/>
          </p:nvSpPr>
          <p:spPr bwMode="auto">
            <a:xfrm>
              <a:off x="3108119" y="3990175"/>
              <a:ext cx="185665" cy="129238"/>
            </a:xfrm>
            <a:custGeom>
              <a:avLst/>
              <a:gdLst>
                <a:gd name="T0" fmla="*/ 11 w 75"/>
                <a:gd name="T1" fmla="*/ 17 h 52"/>
                <a:gd name="T2" fmla="*/ 27 w 75"/>
                <a:gd name="T3" fmla="*/ 23 h 52"/>
                <a:gd name="T4" fmla="*/ 37 w 75"/>
                <a:gd name="T5" fmla="*/ 45 h 52"/>
                <a:gd name="T6" fmla="*/ 44 w 75"/>
                <a:gd name="T7" fmla="*/ 52 h 52"/>
                <a:gd name="T8" fmla="*/ 69 w 75"/>
                <a:gd name="T9" fmla="*/ 46 h 52"/>
                <a:gd name="T10" fmla="*/ 74 w 75"/>
                <a:gd name="T11" fmla="*/ 37 h 52"/>
                <a:gd name="T12" fmla="*/ 56 w 75"/>
                <a:gd name="T13" fmla="*/ 6 h 52"/>
                <a:gd name="T14" fmla="*/ 28 w 75"/>
                <a:gd name="T15" fmla="*/ 1 h 52"/>
                <a:gd name="T16" fmla="*/ 4 w 75"/>
                <a:gd name="T17" fmla="*/ 8 h 52"/>
                <a:gd name="T18" fmla="*/ 1 w 75"/>
                <a:gd name="T19" fmla="*/ 13 h 52"/>
                <a:gd name="T20" fmla="*/ 6 w 75"/>
                <a:gd name="T21" fmla="*/ 17 h 52"/>
                <a:gd name="T22" fmla="*/ 11 w 75"/>
                <a:gd name="T23" fmla="*/ 1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" h="52">
                  <a:moveTo>
                    <a:pt x="11" y="17"/>
                  </a:moveTo>
                  <a:cubicBezTo>
                    <a:pt x="18" y="16"/>
                    <a:pt x="23" y="18"/>
                    <a:pt x="27" y="23"/>
                  </a:cubicBezTo>
                  <a:cubicBezTo>
                    <a:pt x="33" y="29"/>
                    <a:pt x="36" y="37"/>
                    <a:pt x="37" y="45"/>
                  </a:cubicBezTo>
                  <a:cubicBezTo>
                    <a:pt x="37" y="50"/>
                    <a:pt x="39" y="52"/>
                    <a:pt x="44" y="52"/>
                  </a:cubicBezTo>
                  <a:cubicBezTo>
                    <a:pt x="53" y="52"/>
                    <a:pt x="62" y="51"/>
                    <a:pt x="69" y="46"/>
                  </a:cubicBezTo>
                  <a:cubicBezTo>
                    <a:pt x="72" y="44"/>
                    <a:pt x="75" y="40"/>
                    <a:pt x="74" y="37"/>
                  </a:cubicBezTo>
                  <a:cubicBezTo>
                    <a:pt x="74" y="23"/>
                    <a:pt x="68" y="12"/>
                    <a:pt x="56" y="6"/>
                  </a:cubicBezTo>
                  <a:cubicBezTo>
                    <a:pt x="47" y="1"/>
                    <a:pt x="38" y="0"/>
                    <a:pt x="28" y="1"/>
                  </a:cubicBezTo>
                  <a:cubicBezTo>
                    <a:pt x="19" y="1"/>
                    <a:pt x="10" y="2"/>
                    <a:pt x="4" y="8"/>
                  </a:cubicBezTo>
                  <a:cubicBezTo>
                    <a:pt x="2" y="10"/>
                    <a:pt x="0" y="12"/>
                    <a:pt x="1" y="13"/>
                  </a:cubicBezTo>
                  <a:cubicBezTo>
                    <a:pt x="1" y="15"/>
                    <a:pt x="4" y="16"/>
                    <a:pt x="6" y="17"/>
                  </a:cubicBezTo>
                  <a:cubicBezTo>
                    <a:pt x="7" y="17"/>
                    <a:pt x="9" y="17"/>
                    <a:pt x="11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16"/>
            <p:cNvSpPr>
              <a:spLocks/>
            </p:cNvSpPr>
            <p:nvPr/>
          </p:nvSpPr>
          <p:spPr bwMode="auto">
            <a:xfrm>
              <a:off x="2804139" y="4081188"/>
              <a:ext cx="196586" cy="114676"/>
            </a:xfrm>
            <a:custGeom>
              <a:avLst/>
              <a:gdLst>
                <a:gd name="T0" fmla="*/ 33 w 80"/>
                <a:gd name="T1" fmla="*/ 0 h 46"/>
                <a:gd name="T2" fmla="*/ 23 w 80"/>
                <a:gd name="T3" fmla="*/ 1 h 46"/>
                <a:gd name="T4" fmla="*/ 6 w 80"/>
                <a:gd name="T5" fmla="*/ 9 h 46"/>
                <a:gd name="T6" fmla="*/ 9 w 80"/>
                <a:gd name="T7" fmla="*/ 23 h 46"/>
                <a:gd name="T8" fmla="*/ 22 w 80"/>
                <a:gd name="T9" fmla="*/ 24 h 46"/>
                <a:gd name="T10" fmla="*/ 37 w 80"/>
                <a:gd name="T11" fmla="*/ 38 h 46"/>
                <a:gd name="T12" fmla="*/ 46 w 80"/>
                <a:gd name="T13" fmla="*/ 46 h 46"/>
                <a:gd name="T14" fmla="*/ 60 w 80"/>
                <a:gd name="T15" fmla="*/ 45 h 46"/>
                <a:gd name="T16" fmla="*/ 69 w 80"/>
                <a:gd name="T17" fmla="*/ 14 h 46"/>
                <a:gd name="T18" fmla="*/ 33 w 80"/>
                <a:gd name="T1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46">
                  <a:moveTo>
                    <a:pt x="33" y="0"/>
                  </a:moveTo>
                  <a:cubicBezTo>
                    <a:pt x="30" y="1"/>
                    <a:pt x="26" y="0"/>
                    <a:pt x="23" y="1"/>
                  </a:cubicBezTo>
                  <a:cubicBezTo>
                    <a:pt x="17" y="3"/>
                    <a:pt x="11" y="5"/>
                    <a:pt x="6" y="9"/>
                  </a:cubicBezTo>
                  <a:cubicBezTo>
                    <a:pt x="0" y="14"/>
                    <a:pt x="2" y="21"/>
                    <a:pt x="9" y="23"/>
                  </a:cubicBezTo>
                  <a:cubicBezTo>
                    <a:pt x="13" y="24"/>
                    <a:pt x="17" y="24"/>
                    <a:pt x="22" y="24"/>
                  </a:cubicBezTo>
                  <a:cubicBezTo>
                    <a:pt x="31" y="24"/>
                    <a:pt x="36" y="29"/>
                    <a:pt x="37" y="38"/>
                  </a:cubicBezTo>
                  <a:cubicBezTo>
                    <a:pt x="37" y="44"/>
                    <a:pt x="41" y="46"/>
                    <a:pt x="46" y="46"/>
                  </a:cubicBezTo>
                  <a:cubicBezTo>
                    <a:pt x="50" y="46"/>
                    <a:pt x="55" y="46"/>
                    <a:pt x="60" y="45"/>
                  </a:cubicBezTo>
                  <a:cubicBezTo>
                    <a:pt x="76" y="40"/>
                    <a:pt x="80" y="27"/>
                    <a:pt x="69" y="14"/>
                  </a:cubicBezTo>
                  <a:cubicBezTo>
                    <a:pt x="59" y="3"/>
                    <a:pt x="46" y="1"/>
                    <a:pt x="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17"/>
            <p:cNvSpPr>
              <a:spLocks/>
            </p:cNvSpPr>
            <p:nvPr/>
          </p:nvSpPr>
          <p:spPr bwMode="auto">
            <a:xfrm>
              <a:off x="3051692" y="4463439"/>
              <a:ext cx="176563" cy="34585"/>
            </a:xfrm>
            <a:custGeom>
              <a:avLst/>
              <a:gdLst>
                <a:gd name="T0" fmla="*/ 29 w 72"/>
                <a:gd name="T1" fmla="*/ 13 h 14"/>
                <a:gd name="T2" fmla="*/ 29 w 72"/>
                <a:gd name="T3" fmla="*/ 13 h 14"/>
                <a:gd name="T4" fmla="*/ 66 w 72"/>
                <a:gd name="T5" fmla="*/ 11 h 14"/>
                <a:gd name="T6" fmla="*/ 71 w 72"/>
                <a:gd name="T7" fmla="*/ 6 h 14"/>
                <a:gd name="T8" fmla="*/ 66 w 72"/>
                <a:gd name="T9" fmla="*/ 0 h 14"/>
                <a:gd name="T10" fmla="*/ 5 w 72"/>
                <a:gd name="T11" fmla="*/ 3 h 14"/>
                <a:gd name="T12" fmla="*/ 1 w 72"/>
                <a:gd name="T13" fmla="*/ 9 h 14"/>
                <a:gd name="T14" fmla="*/ 6 w 72"/>
                <a:gd name="T15" fmla="*/ 14 h 14"/>
                <a:gd name="T16" fmla="*/ 29 w 72"/>
                <a:gd name="T17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14">
                  <a:moveTo>
                    <a:pt x="29" y="13"/>
                  </a:moveTo>
                  <a:cubicBezTo>
                    <a:pt x="29" y="13"/>
                    <a:pt x="29" y="13"/>
                    <a:pt x="29" y="13"/>
                  </a:cubicBezTo>
                  <a:cubicBezTo>
                    <a:pt x="41" y="12"/>
                    <a:pt x="54" y="12"/>
                    <a:pt x="66" y="11"/>
                  </a:cubicBezTo>
                  <a:cubicBezTo>
                    <a:pt x="70" y="11"/>
                    <a:pt x="72" y="10"/>
                    <a:pt x="71" y="6"/>
                  </a:cubicBezTo>
                  <a:cubicBezTo>
                    <a:pt x="71" y="3"/>
                    <a:pt x="71" y="0"/>
                    <a:pt x="66" y="0"/>
                  </a:cubicBezTo>
                  <a:cubicBezTo>
                    <a:pt x="46" y="1"/>
                    <a:pt x="25" y="2"/>
                    <a:pt x="5" y="3"/>
                  </a:cubicBezTo>
                  <a:cubicBezTo>
                    <a:pt x="0" y="3"/>
                    <a:pt x="1" y="6"/>
                    <a:pt x="1" y="9"/>
                  </a:cubicBezTo>
                  <a:cubicBezTo>
                    <a:pt x="0" y="13"/>
                    <a:pt x="2" y="14"/>
                    <a:pt x="6" y="14"/>
                  </a:cubicBezTo>
                  <a:cubicBezTo>
                    <a:pt x="14" y="13"/>
                    <a:pt x="21" y="13"/>
                    <a:pt x="29" y="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30"/>
            <p:cNvSpPr>
              <a:spLocks/>
            </p:cNvSpPr>
            <p:nvPr/>
          </p:nvSpPr>
          <p:spPr bwMode="auto">
            <a:xfrm>
              <a:off x="3108119" y="3990175"/>
              <a:ext cx="185665" cy="129238"/>
            </a:xfrm>
            <a:custGeom>
              <a:avLst/>
              <a:gdLst>
                <a:gd name="T0" fmla="*/ 11 w 75"/>
                <a:gd name="T1" fmla="*/ 17 h 52"/>
                <a:gd name="T2" fmla="*/ 6 w 75"/>
                <a:gd name="T3" fmla="*/ 17 h 52"/>
                <a:gd name="T4" fmla="*/ 1 w 75"/>
                <a:gd name="T5" fmla="*/ 13 h 52"/>
                <a:gd name="T6" fmla="*/ 4 w 75"/>
                <a:gd name="T7" fmla="*/ 8 h 52"/>
                <a:gd name="T8" fmla="*/ 28 w 75"/>
                <a:gd name="T9" fmla="*/ 1 h 52"/>
                <a:gd name="T10" fmla="*/ 56 w 75"/>
                <a:gd name="T11" fmla="*/ 6 h 52"/>
                <a:gd name="T12" fmla="*/ 74 w 75"/>
                <a:gd name="T13" fmla="*/ 37 h 52"/>
                <a:gd name="T14" fmla="*/ 69 w 75"/>
                <a:gd name="T15" fmla="*/ 46 h 52"/>
                <a:gd name="T16" fmla="*/ 44 w 75"/>
                <a:gd name="T17" fmla="*/ 52 h 52"/>
                <a:gd name="T18" fmla="*/ 37 w 75"/>
                <a:gd name="T19" fmla="*/ 45 h 52"/>
                <a:gd name="T20" fmla="*/ 27 w 75"/>
                <a:gd name="T21" fmla="*/ 23 h 52"/>
                <a:gd name="T22" fmla="*/ 11 w 75"/>
                <a:gd name="T23" fmla="*/ 1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" h="52">
                  <a:moveTo>
                    <a:pt x="11" y="17"/>
                  </a:moveTo>
                  <a:cubicBezTo>
                    <a:pt x="9" y="17"/>
                    <a:pt x="7" y="17"/>
                    <a:pt x="6" y="17"/>
                  </a:cubicBezTo>
                  <a:cubicBezTo>
                    <a:pt x="4" y="16"/>
                    <a:pt x="1" y="15"/>
                    <a:pt x="1" y="13"/>
                  </a:cubicBezTo>
                  <a:cubicBezTo>
                    <a:pt x="0" y="12"/>
                    <a:pt x="2" y="10"/>
                    <a:pt x="4" y="8"/>
                  </a:cubicBezTo>
                  <a:cubicBezTo>
                    <a:pt x="10" y="2"/>
                    <a:pt x="19" y="1"/>
                    <a:pt x="28" y="1"/>
                  </a:cubicBezTo>
                  <a:cubicBezTo>
                    <a:pt x="38" y="0"/>
                    <a:pt x="47" y="1"/>
                    <a:pt x="56" y="6"/>
                  </a:cubicBezTo>
                  <a:cubicBezTo>
                    <a:pt x="68" y="12"/>
                    <a:pt x="74" y="23"/>
                    <a:pt x="74" y="37"/>
                  </a:cubicBezTo>
                  <a:cubicBezTo>
                    <a:pt x="75" y="40"/>
                    <a:pt x="72" y="44"/>
                    <a:pt x="69" y="46"/>
                  </a:cubicBezTo>
                  <a:cubicBezTo>
                    <a:pt x="62" y="51"/>
                    <a:pt x="53" y="52"/>
                    <a:pt x="44" y="52"/>
                  </a:cubicBezTo>
                  <a:cubicBezTo>
                    <a:pt x="39" y="52"/>
                    <a:pt x="37" y="50"/>
                    <a:pt x="37" y="45"/>
                  </a:cubicBezTo>
                  <a:cubicBezTo>
                    <a:pt x="36" y="37"/>
                    <a:pt x="33" y="29"/>
                    <a:pt x="27" y="23"/>
                  </a:cubicBezTo>
                  <a:cubicBezTo>
                    <a:pt x="23" y="18"/>
                    <a:pt x="18" y="16"/>
                    <a:pt x="11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31"/>
            <p:cNvSpPr>
              <a:spLocks/>
            </p:cNvSpPr>
            <p:nvPr/>
          </p:nvSpPr>
          <p:spPr bwMode="auto">
            <a:xfrm>
              <a:off x="2804139" y="4081188"/>
              <a:ext cx="196586" cy="114676"/>
            </a:xfrm>
            <a:custGeom>
              <a:avLst/>
              <a:gdLst>
                <a:gd name="T0" fmla="*/ 33 w 80"/>
                <a:gd name="T1" fmla="*/ 0 h 46"/>
                <a:gd name="T2" fmla="*/ 69 w 80"/>
                <a:gd name="T3" fmla="*/ 14 h 46"/>
                <a:gd name="T4" fmla="*/ 60 w 80"/>
                <a:gd name="T5" fmla="*/ 45 h 46"/>
                <a:gd name="T6" fmla="*/ 46 w 80"/>
                <a:gd name="T7" fmla="*/ 46 h 46"/>
                <a:gd name="T8" fmla="*/ 37 w 80"/>
                <a:gd name="T9" fmla="*/ 38 h 46"/>
                <a:gd name="T10" fmla="*/ 22 w 80"/>
                <a:gd name="T11" fmla="*/ 24 h 46"/>
                <a:gd name="T12" fmla="*/ 9 w 80"/>
                <a:gd name="T13" fmla="*/ 23 h 46"/>
                <a:gd name="T14" fmla="*/ 6 w 80"/>
                <a:gd name="T15" fmla="*/ 9 h 46"/>
                <a:gd name="T16" fmla="*/ 23 w 80"/>
                <a:gd name="T17" fmla="*/ 1 h 46"/>
                <a:gd name="T18" fmla="*/ 33 w 80"/>
                <a:gd name="T1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46">
                  <a:moveTo>
                    <a:pt x="33" y="0"/>
                  </a:moveTo>
                  <a:cubicBezTo>
                    <a:pt x="46" y="1"/>
                    <a:pt x="59" y="3"/>
                    <a:pt x="69" y="14"/>
                  </a:cubicBezTo>
                  <a:cubicBezTo>
                    <a:pt x="80" y="27"/>
                    <a:pt x="76" y="40"/>
                    <a:pt x="60" y="45"/>
                  </a:cubicBezTo>
                  <a:cubicBezTo>
                    <a:pt x="55" y="46"/>
                    <a:pt x="50" y="46"/>
                    <a:pt x="46" y="46"/>
                  </a:cubicBezTo>
                  <a:cubicBezTo>
                    <a:pt x="41" y="46"/>
                    <a:pt x="37" y="44"/>
                    <a:pt x="37" y="38"/>
                  </a:cubicBezTo>
                  <a:cubicBezTo>
                    <a:pt x="36" y="29"/>
                    <a:pt x="31" y="24"/>
                    <a:pt x="22" y="24"/>
                  </a:cubicBezTo>
                  <a:cubicBezTo>
                    <a:pt x="17" y="24"/>
                    <a:pt x="13" y="24"/>
                    <a:pt x="9" y="23"/>
                  </a:cubicBezTo>
                  <a:cubicBezTo>
                    <a:pt x="2" y="21"/>
                    <a:pt x="0" y="14"/>
                    <a:pt x="6" y="9"/>
                  </a:cubicBezTo>
                  <a:cubicBezTo>
                    <a:pt x="11" y="5"/>
                    <a:pt x="17" y="3"/>
                    <a:pt x="23" y="1"/>
                  </a:cubicBezTo>
                  <a:cubicBezTo>
                    <a:pt x="26" y="0"/>
                    <a:pt x="30" y="1"/>
                    <a:pt x="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32"/>
            <p:cNvSpPr>
              <a:spLocks/>
            </p:cNvSpPr>
            <p:nvPr/>
          </p:nvSpPr>
          <p:spPr bwMode="auto">
            <a:xfrm>
              <a:off x="3051692" y="4463439"/>
              <a:ext cx="176563" cy="34585"/>
            </a:xfrm>
            <a:custGeom>
              <a:avLst/>
              <a:gdLst>
                <a:gd name="T0" fmla="*/ 29 w 72"/>
                <a:gd name="T1" fmla="*/ 13 h 14"/>
                <a:gd name="T2" fmla="*/ 6 w 72"/>
                <a:gd name="T3" fmla="*/ 14 h 14"/>
                <a:gd name="T4" fmla="*/ 1 w 72"/>
                <a:gd name="T5" fmla="*/ 9 h 14"/>
                <a:gd name="T6" fmla="*/ 5 w 72"/>
                <a:gd name="T7" fmla="*/ 3 h 14"/>
                <a:gd name="T8" fmla="*/ 66 w 72"/>
                <a:gd name="T9" fmla="*/ 0 h 14"/>
                <a:gd name="T10" fmla="*/ 71 w 72"/>
                <a:gd name="T11" fmla="*/ 6 h 14"/>
                <a:gd name="T12" fmla="*/ 66 w 72"/>
                <a:gd name="T13" fmla="*/ 11 h 14"/>
                <a:gd name="T14" fmla="*/ 29 w 72"/>
                <a:gd name="T15" fmla="*/ 13 h 14"/>
                <a:gd name="T16" fmla="*/ 29 w 72"/>
                <a:gd name="T17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14">
                  <a:moveTo>
                    <a:pt x="29" y="13"/>
                  </a:moveTo>
                  <a:cubicBezTo>
                    <a:pt x="21" y="13"/>
                    <a:pt x="14" y="13"/>
                    <a:pt x="6" y="14"/>
                  </a:cubicBezTo>
                  <a:cubicBezTo>
                    <a:pt x="2" y="14"/>
                    <a:pt x="0" y="13"/>
                    <a:pt x="1" y="9"/>
                  </a:cubicBezTo>
                  <a:cubicBezTo>
                    <a:pt x="1" y="6"/>
                    <a:pt x="0" y="3"/>
                    <a:pt x="5" y="3"/>
                  </a:cubicBezTo>
                  <a:cubicBezTo>
                    <a:pt x="25" y="2"/>
                    <a:pt x="46" y="1"/>
                    <a:pt x="66" y="0"/>
                  </a:cubicBezTo>
                  <a:cubicBezTo>
                    <a:pt x="71" y="0"/>
                    <a:pt x="71" y="3"/>
                    <a:pt x="71" y="6"/>
                  </a:cubicBezTo>
                  <a:cubicBezTo>
                    <a:pt x="72" y="10"/>
                    <a:pt x="70" y="11"/>
                    <a:pt x="66" y="11"/>
                  </a:cubicBezTo>
                  <a:cubicBezTo>
                    <a:pt x="54" y="12"/>
                    <a:pt x="41" y="12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" name="PA_组合 1"/>
          <p:cNvGrpSpPr/>
          <p:nvPr>
            <p:custDataLst>
              <p:tags r:id="rId8"/>
            </p:custDataLst>
          </p:nvPr>
        </p:nvGrpSpPr>
        <p:grpSpPr>
          <a:xfrm>
            <a:off x="4087114" y="4049910"/>
            <a:ext cx="1595613" cy="2091196"/>
            <a:chOff x="4087114" y="3948310"/>
            <a:chExt cx="1595613" cy="2091196"/>
          </a:xfrm>
          <a:solidFill>
            <a:schemeClr val="accent3"/>
          </a:solidFill>
        </p:grpSpPr>
        <p:sp>
          <p:nvSpPr>
            <p:cNvPr id="27" name="自由: 形状 26"/>
            <p:cNvSpPr>
              <a:spLocks/>
            </p:cNvSpPr>
            <p:nvPr/>
          </p:nvSpPr>
          <p:spPr bwMode="auto">
            <a:xfrm>
              <a:off x="4444393" y="3948310"/>
              <a:ext cx="1091923" cy="885613"/>
            </a:xfrm>
            <a:custGeom>
              <a:avLst/>
              <a:gdLst>
                <a:gd name="connsiteX0" fmla="*/ 463012 w 952305"/>
                <a:gd name="connsiteY0" fmla="*/ 268288 h 772375"/>
                <a:gd name="connsiteX1" fmla="*/ 452234 w 952305"/>
                <a:gd name="connsiteY1" fmla="*/ 276898 h 772375"/>
                <a:gd name="connsiteX2" fmla="*/ 445767 w 952305"/>
                <a:gd name="connsiteY2" fmla="*/ 300574 h 772375"/>
                <a:gd name="connsiteX3" fmla="*/ 389720 w 952305"/>
                <a:gd name="connsiteY3" fmla="*/ 390976 h 772375"/>
                <a:gd name="connsiteX4" fmla="*/ 297026 w 952305"/>
                <a:gd name="connsiteY4" fmla="*/ 451244 h 772375"/>
                <a:gd name="connsiteX5" fmla="*/ 139663 w 952305"/>
                <a:gd name="connsiteY5" fmla="*/ 434025 h 772375"/>
                <a:gd name="connsiteX6" fmla="*/ 81461 w 952305"/>
                <a:gd name="connsiteY6" fmla="*/ 373757 h 772375"/>
                <a:gd name="connsiteX7" fmla="*/ 77149 w 952305"/>
                <a:gd name="connsiteY7" fmla="*/ 356537 h 772375"/>
                <a:gd name="connsiteX8" fmla="*/ 72838 w 952305"/>
                <a:gd name="connsiteY8" fmla="*/ 356537 h 772375"/>
                <a:gd name="connsiteX9" fmla="*/ 79305 w 952305"/>
                <a:gd name="connsiteY9" fmla="*/ 406043 h 772375"/>
                <a:gd name="connsiteX10" fmla="*/ 169843 w 952305"/>
                <a:gd name="connsiteY10" fmla="*/ 571780 h 772375"/>
                <a:gd name="connsiteX11" fmla="*/ 488880 w 952305"/>
                <a:gd name="connsiteY11" fmla="*/ 735364 h 772375"/>
                <a:gd name="connsiteX12" fmla="*/ 728158 w 952305"/>
                <a:gd name="connsiteY12" fmla="*/ 707383 h 772375"/>
                <a:gd name="connsiteX13" fmla="*/ 760493 w 952305"/>
                <a:gd name="connsiteY13" fmla="*/ 696620 h 772375"/>
                <a:gd name="connsiteX14" fmla="*/ 874743 w 952305"/>
                <a:gd name="connsiteY14" fmla="*/ 423263 h 772375"/>
                <a:gd name="connsiteX15" fmla="*/ 857497 w 952305"/>
                <a:gd name="connsiteY15" fmla="*/ 354385 h 772375"/>
                <a:gd name="connsiteX16" fmla="*/ 853186 w 952305"/>
                <a:gd name="connsiteY16" fmla="*/ 354385 h 772375"/>
                <a:gd name="connsiteX17" fmla="*/ 829474 w 952305"/>
                <a:gd name="connsiteY17" fmla="*/ 412501 h 772375"/>
                <a:gd name="connsiteX18" fmla="*/ 771271 w 952305"/>
                <a:gd name="connsiteY18" fmla="*/ 470616 h 772375"/>
                <a:gd name="connsiteX19" fmla="*/ 635465 w 952305"/>
                <a:gd name="connsiteY19" fmla="*/ 479226 h 772375"/>
                <a:gd name="connsiteX20" fmla="*/ 536304 w 952305"/>
                <a:gd name="connsiteY20" fmla="*/ 427567 h 772375"/>
                <a:gd name="connsiteX21" fmla="*/ 471635 w 952305"/>
                <a:gd name="connsiteY21" fmla="*/ 279050 h 772375"/>
                <a:gd name="connsiteX22" fmla="*/ 463012 w 952305"/>
                <a:gd name="connsiteY22" fmla="*/ 268288 h 772375"/>
                <a:gd name="connsiteX23" fmla="*/ 658938 w 952305"/>
                <a:gd name="connsiteY23" fmla="*/ 225985 h 772375"/>
                <a:gd name="connsiteX24" fmla="*/ 579017 w 952305"/>
                <a:gd name="connsiteY24" fmla="*/ 234572 h 772375"/>
                <a:gd name="connsiteX25" fmla="*/ 546616 w 952305"/>
                <a:gd name="connsiteY25" fmla="*/ 283947 h 772375"/>
                <a:gd name="connsiteX26" fmla="*/ 585497 w 952305"/>
                <a:gd name="connsiteY26" fmla="*/ 369816 h 772375"/>
                <a:gd name="connsiteX27" fmla="*/ 615737 w 952305"/>
                <a:gd name="connsiteY27" fmla="*/ 395577 h 772375"/>
                <a:gd name="connsiteX28" fmla="*/ 715099 w 952305"/>
                <a:gd name="connsiteY28" fmla="*/ 408458 h 772375"/>
                <a:gd name="connsiteX29" fmla="*/ 769100 w 952305"/>
                <a:gd name="connsiteY29" fmla="*/ 369816 h 772375"/>
                <a:gd name="connsiteX30" fmla="*/ 797181 w 952305"/>
                <a:gd name="connsiteY30" fmla="*/ 283947 h 772375"/>
                <a:gd name="connsiteX31" fmla="*/ 777741 w 952305"/>
                <a:gd name="connsiteY31" fmla="*/ 247452 h 772375"/>
                <a:gd name="connsiteX32" fmla="*/ 658938 w 952305"/>
                <a:gd name="connsiteY32" fmla="*/ 225985 h 772375"/>
                <a:gd name="connsiteX33" fmla="*/ 227665 w 952305"/>
                <a:gd name="connsiteY33" fmla="*/ 198438 h 772375"/>
                <a:gd name="connsiteX34" fmla="*/ 156537 w 952305"/>
                <a:gd name="connsiteY34" fmla="*/ 207025 h 772375"/>
                <a:gd name="connsiteX35" fmla="*/ 128517 w 952305"/>
                <a:gd name="connsiteY35" fmla="*/ 247813 h 772375"/>
                <a:gd name="connsiteX36" fmla="*/ 150071 w 952305"/>
                <a:gd name="connsiteY36" fmla="*/ 348710 h 772375"/>
                <a:gd name="connsiteX37" fmla="*/ 165159 w 952305"/>
                <a:gd name="connsiteY37" fmla="*/ 368030 h 772375"/>
                <a:gd name="connsiteX38" fmla="*/ 270772 w 952305"/>
                <a:gd name="connsiteY38" fmla="*/ 380911 h 772375"/>
                <a:gd name="connsiteX39" fmla="*/ 316035 w 952305"/>
                <a:gd name="connsiteY39" fmla="*/ 363737 h 772375"/>
                <a:gd name="connsiteX40" fmla="*/ 378541 w 952305"/>
                <a:gd name="connsiteY40" fmla="*/ 269281 h 772375"/>
                <a:gd name="connsiteX41" fmla="*/ 354832 w 952305"/>
                <a:gd name="connsiteY41" fmla="*/ 222052 h 772375"/>
                <a:gd name="connsiteX42" fmla="*/ 227665 w 952305"/>
                <a:gd name="connsiteY42" fmla="*/ 198438 h 772375"/>
                <a:gd name="connsiteX43" fmla="*/ 433821 w 952305"/>
                <a:gd name="connsiteY43" fmla="*/ 37618 h 772375"/>
                <a:gd name="connsiteX44" fmla="*/ 357120 w 952305"/>
                <a:gd name="connsiteY44" fmla="*/ 46176 h 772375"/>
                <a:gd name="connsiteX45" fmla="*/ 233966 w 952305"/>
                <a:gd name="connsiteY45" fmla="*/ 101808 h 772375"/>
                <a:gd name="connsiteX46" fmla="*/ 195076 w 952305"/>
                <a:gd name="connsiteY46" fmla="*/ 127484 h 772375"/>
                <a:gd name="connsiteX47" fmla="*/ 201558 w 952305"/>
                <a:gd name="connsiteY47" fmla="*/ 129624 h 772375"/>
                <a:gd name="connsiteX48" fmla="*/ 400331 w 952305"/>
                <a:gd name="connsiteY48" fmla="*/ 163859 h 772375"/>
                <a:gd name="connsiteX49" fmla="*/ 471630 w 952305"/>
                <a:gd name="connsiteY49" fmla="*/ 178836 h 772375"/>
                <a:gd name="connsiteX50" fmla="*/ 499718 w 952305"/>
                <a:gd name="connsiteY50" fmla="*/ 180976 h 772375"/>
                <a:gd name="connsiteX51" fmla="*/ 523484 w 952305"/>
                <a:gd name="connsiteY51" fmla="*/ 176697 h 772375"/>
                <a:gd name="connsiteX52" fmla="*/ 573178 w 952305"/>
                <a:gd name="connsiteY52" fmla="*/ 163859 h 772375"/>
                <a:gd name="connsiteX53" fmla="*/ 715776 w 952305"/>
                <a:gd name="connsiteY53" fmla="*/ 157440 h 772375"/>
                <a:gd name="connsiteX54" fmla="*/ 704973 w 952305"/>
                <a:gd name="connsiteY54" fmla="*/ 146741 h 772375"/>
                <a:gd name="connsiteX55" fmla="*/ 510521 w 952305"/>
                <a:gd name="connsiteY55" fmla="*/ 48316 h 772375"/>
                <a:gd name="connsiteX56" fmla="*/ 433821 w 952305"/>
                <a:gd name="connsiteY56" fmla="*/ 37618 h 772375"/>
                <a:gd name="connsiteX57" fmla="*/ 450186 w 952305"/>
                <a:gd name="connsiteY57" fmla="*/ 0 h 772375"/>
                <a:gd name="connsiteX58" fmla="*/ 670146 w 952305"/>
                <a:gd name="connsiteY58" fmla="*/ 53760 h 772375"/>
                <a:gd name="connsiteX59" fmla="*/ 838351 w 952305"/>
                <a:gd name="connsiteY59" fmla="*/ 182783 h 772375"/>
                <a:gd name="connsiteX60" fmla="*/ 857759 w 952305"/>
                <a:gd name="connsiteY60" fmla="*/ 193535 h 772375"/>
                <a:gd name="connsiteX61" fmla="*/ 870698 w 952305"/>
                <a:gd name="connsiteY61" fmla="*/ 197835 h 772375"/>
                <a:gd name="connsiteX62" fmla="*/ 900888 w 952305"/>
                <a:gd name="connsiteY62" fmla="*/ 251595 h 772375"/>
                <a:gd name="connsiteX63" fmla="*/ 905201 w 952305"/>
                <a:gd name="connsiteY63" fmla="*/ 283851 h 772375"/>
                <a:gd name="connsiteX64" fmla="*/ 948331 w 952305"/>
                <a:gd name="connsiteY64" fmla="*/ 408573 h 772375"/>
                <a:gd name="connsiteX65" fmla="*/ 866385 w 952305"/>
                <a:gd name="connsiteY65" fmla="*/ 662318 h 772375"/>
                <a:gd name="connsiteX66" fmla="*/ 760718 w 952305"/>
                <a:gd name="connsiteY66" fmla="*/ 737581 h 772375"/>
                <a:gd name="connsiteX67" fmla="*/ 732684 w 952305"/>
                <a:gd name="connsiteY67" fmla="*/ 746183 h 772375"/>
                <a:gd name="connsiteX68" fmla="*/ 633486 w 952305"/>
                <a:gd name="connsiteY68" fmla="*/ 763386 h 772375"/>
                <a:gd name="connsiteX69" fmla="*/ 445873 w 952305"/>
                <a:gd name="connsiteY69" fmla="*/ 767687 h 772375"/>
                <a:gd name="connsiteX70" fmla="*/ 236695 w 952305"/>
                <a:gd name="connsiteY70" fmla="*/ 703175 h 772375"/>
                <a:gd name="connsiteX71" fmla="*/ 120246 w 952305"/>
                <a:gd name="connsiteY71" fmla="*/ 617160 h 772375"/>
                <a:gd name="connsiteX72" fmla="*/ 27517 w 952305"/>
                <a:gd name="connsiteY72" fmla="*/ 483836 h 772375"/>
                <a:gd name="connsiteX73" fmla="*/ 33987 w 952305"/>
                <a:gd name="connsiteY73" fmla="*/ 236542 h 772375"/>
                <a:gd name="connsiteX74" fmla="*/ 36143 w 952305"/>
                <a:gd name="connsiteY74" fmla="*/ 225790 h 772375"/>
                <a:gd name="connsiteX75" fmla="*/ 29674 w 952305"/>
                <a:gd name="connsiteY75" fmla="*/ 187083 h 772375"/>
                <a:gd name="connsiteX76" fmla="*/ 64177 w 952305"/>
                <a:gd name="connsiteY76" fmla="*/ 146226 h 772375"/>
                <a:gd name="connsiteX77" fmla="*/ 83586 w 952305"/>
                <a:gd name="connsiteY77" fmla="*/ 144076 h 772375"/>
                <a:gd name="connsiteX78" fmla="*/ 141810 w 952305"/>
                <a:gd name="connsiteY78" fmla="*/ 120422 h 772375"/>
                <a:gd name="connsiteX79" fmla="*/ 348832 w 952305"/>
                <a:gd name="connsiteY79" fmla="*/ 19354 h 772375"/>
                <a:gd name="connsiteX80" fmla="*/ 450186 w 952305"/>
                <a:gd name="connsiteY80" fmla="*/ 0 h 772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952305" h="772375">
                  <a:moveTo>
                    <a:pt x="463012" y="268288"/>
                  </a:moveTo>
                  <a:cubicBezTo>
                    <a:pt x="460856" y="270441"/>
                    <a:pt x="454389" y="272593"/>
                    <a:pt x="452234" y="276898"/>
                  </a:cubicBezTo>
                  <a:cubicBezTo>
                    <a:pt x="450078" y="285508"/>
                    <a:pt x="450078" y="294117"/>
                    <a:pt x="445767" y="300574"/>
                  </a:cubicBezTo>
                  <a:cubicBezTo>
                    <a:pt x="428522" y="330708"/>
                    <a:pt x="409121" y="362995"/>
                    <a:pt x="389720" y="390976"/>
                  </a:cubicBezTo>
                  <a:cubicBezTo>
                    <a:pt x="368163" y="425415"/>
                    <a:pt x="335828" y="444787"/>
                    <a:pt x="297026" y="451244"/>
                  </a:cubicBezTo>
                  <a:cubicBezTo>
                    <a:pt x="243135" y="459854"/>
                    <a:pt x="191399" y="453397"/>
                    <a:pt x="139663" y="434025"/>
                  </a:cubicBezTo>
                  <a:cubicBezTo>
                    <a:pt x="111640" y="423263"/>
                    <a:pt x="90083" y="403891"/>
                    <a:pt x="81461" y="373757"/>
                  </a:cubicBezTo>
                  <a:cubicBezTo>
                    <a:pt x="81461" y="367300"/>
                    <a:pt x="79305" y="360842"/>
                    <a:pt x="77149" y="356537"/>
                  </a:cubicBezTo>
                  <a:cubicBezTo>
                    <a:pt x="74994" y="356537"/>
                    <a:pt x="74994" y="356537"/>
                    <a:pt x="72838" y="356537"/>
                  </a:cubicBezTo>
                  <a:cubicBezTo>
                    <a:pt x="74994" y="373757"/>
                    <a:pt x="77149" y="390976"/>
                    <a:pt x="79305" y="406043"/>
                  </a:cubicBezTo>
                  <a:cubicBezTo>
                    <a:pt x="96550" y="470616"/>
                    <a:pt x="124574" y="524427"/>
                    <a:pt x="169843" y="571780"/>
                  </a:cubicBezTo>
                  <a:cubicBezTo>
                    <a:pt x="258225" y="664334"/>
                    <a:pt x="363852" y="718145"/>
                    <a:pt x="488880" y="735364"/>
                  </a:cubicBezTo>
                  <a:cubicBezTo>
                    <a:pt x="570795" y="746126"/>
                    <a:pt x="650554" y="737516"/>
                    <a:pt x="728158" y="707383"/>
                  </a:cubicBezTo>
                  <a:cubicBezTo>
                    <a:pt x="738936" y="705230"/>
                    <a:pt x="751870" y="703078"/>
                    <a:pt x="760493" y="696620"/>
                  </a:cubicBezTo>
                  <a:cubicBezTo>
                    <a:pt x="851031" y="627743"/>
                    <a:pt x="891988" y="537341"/>
                    <a:pt x="874743" y="423263"/>
                  </a:cubicBezTo>
                  <a:cubicBezTo>
                    <a:pt x="870431" y="399586"/>
                    <a:pt x="861809" y="378062"/>
                    <a:pt x="857497" y="354385"/>
                  </a:cubicBezTo>
                  <a:cubicBezTo>
                    <a:pt x="855342" y="354385"/>
                    <a:pt x="853186" y="354385"/>
                    <a:pt x="853186" y="354385"/>
                  </a:cubicBezTo>
                  <a:cubicBezTo>
                    <a:pt x="844563" y="373757"/>
                    <a:pt x="835941" y="393129"/>
                    <a:pt x="829474" y="412501"/>
                  </a:cubicBezTo>
                  <a:cubicBezTo>
                    <a:pt x="818696" y="440482"/>
                    <a:pt x="801450" y="462006"/>
                    <a:pt x="771271" y="470616"/>
                  </a:cubicBezTo>
                  <a:cubicBezTo>
                    <a:pt x="726002" y="483530"/>
                    <a:pt x="680733" y="485683"/>
                    <a:pt x="635465" y="479226"/>
                  </a:cubicBezTo>
                  <a:cubicBezTo>
                    <a:pt x="596663" y="470616"/>
                    <a:pt x="560017" y="459854"/>
                    <a:pt x="536304" y="427567"/>
                  </a:cubicBezTo>
                  <a:cubicBezTo>
                    <a:pt x="503970" y="382367"/>
                    <a:pt x="480257" y="335013"/>
                    <a:pt x="471635" y="279050"/>
                  </a:cubicBezTo>
                  <a:cubicBezTo>
                    <a:pt x="469479" y="274745"/>
                    <a:pt x="465168" y="270441"/>
                    <a:pt x="463012" y="268288"/>
                  </a:cubicBezTo>
                  <a:close/>
                  <a:moveTo>
                    <a:pt x="658938" y="225985"/>
                  </a:moveTo>
                  <a:cubicBezTo>
                    <a:pt x="633018" y="228132"/>
                    <a:pt x="604937" y="232425"/>
                    <a:pt x="579017" y="234572"/>
                  </a:cubicBezTo>
                  <a:cubicBezTo>
                    <a:pt x="548776" y="236719"/>
                    <a:pt x="537976" y="262479"/>
                    <a:pt x="546616" y="283947"/>
                  </a:cubicBezTo>
                  <a:cubicBezTo>
                    <a:pt x="557416" y="314001"/>
                    <a:pt x="570377" y="344055"/>
                    <a:pt x="585497" y="369816"/>
                  </a:cubicBezTo>
                  <a:cubicBezTo>
                    <a:pt x="591977" y="380550"/>
                    <a:pt x="602777" y="391284"/>
                    <a:pt x="615737" y="395577"/>
                  </a:cubicBezTo>
                  <a:cubicBezTo>
                    <a:pt x="645978" y="412751"/>
                    <a:pt x="680539" y="412751"/>
                    <a:pt x="715099" y="408458"/>
                  </a:cubicBezTo>
                  <a:cubicBezTo>
                    <a:pt x="741020" y="406311"/>
                    <a:pt x="762620" y="399871"/>
                    <a:pt x="769100" y="369816"/>
                  </a:cubicBezTo>
                  <a:cubicBezTo>
                    <a:pt x="777741" y="339762"/>
                    <a:pt x="788541" y="311854"/>
                    <a:pt x="797181" y="283947"/>
                  </a:cubicBezTo>
                  <a:cubicBezTo>
                    <a:pt x="801501" y="268920"/>
                    <a:pt x="790701" y="251746"/>
                    <a:pt x="777741" y="247452"/>
                  </a:cubicBezTo>
                  <a:cubicBezTo>
                    <a:pt x="738860" y="236719"/>
                    <a:pt x="699979" y="223838"/>
                    <a:pt x="658938" y="225985"/>
                  </a:cubicBezTo>
                  <a:close/>
                  <a:moveTo>
                    <a:pt x="227665" y="198438"/>
                  </a:moveTo>
                  <a:cubicBezTo>
                    <a:pt x="206111" y="200585"/>
                    <a:pt x="182402" y="204878"/>
                    <a:pt x="156537" y="207025"/>
                  </a:cubicBezTo>
                  <a:cubicBezTo>
                    <a:pt x="130673" y="211319"/>
                    <a:pt x="122051" y="222052"/>
                    <a:pt x="128517" y="247813"/>
                  </a:cubicBezTo>
                  <a:cubicBezTo>
                    <a:pt x="134983" y="282161"/>
                    <a:pt x="143605" y="314362"/>
                    <a:pt x="150071" y="348710"/>
                  </a:cubicBezTo>
                  <a:cubicBezTo>
                    <a:pt x="152226" y="357297"/>
                    <a:pt x="156537" y="363737"/>
                    <a:pt x="165159" y="368030"/>
                  </a:cubicBezTo>
                  <a:cubicBezTo>
                    <a:pt x="199645" y="380911"/>
                    <a:pt x="236286" y="387351"/>
                    <a:pt x="270772" y="380911"/>
                  </a:cubicBezTo>
                  <a:cubicBezTo>
                    <a:pt x="288015" y="378764"/>
                    <a:pt x="305258" y="374471"/>
                    <a:pt x="316035" y="363737"/>
                  </a:cubicBezTo>
                  <a:cubicBezTo>
                    <a:pt x="344055" y="337976"/>
                    <a:pt x="363454" y="305775"/>
                    <a:pt x="378541" y="269281"/>
                  </a:cubicBezTo>
                  <a:cubicBezTo>
                    <a:pt x="387163" y="249960"/>
                    <a:pt x="376386" y="228492"/>
                    <a:pt x="354832" y="222052"/>
                  </a:cubicBezTo>
                  <a:cubicBezTo>
                    <a:pt x="316035" y="209172"/>
                    <a:pt x="275083" y="200585"/>
                    <a:pt x="227665" y="198438"/>
                  </a:cubicBezTo>
                  <a:close/>
                  <a:moveTo>
                    <a:pt x="433821" y="37618"/>
                  </a:moveTo>
                  <a:cubicBezTo>
                    <a:pt x="408434" y="37083"/>
                    <a:pt x="383047" y="39757"/>
                    <a:pt x="357120" y="46176"/>
                  </a:cubicBezTo>
                  <a:cubicBezTo>
                    <a:pt x="311747" y="56875"/>
                    <a:pt x="272857" y="78271"/>
                    <a:pt x="233966" y="101808"/>
                  </a:cubicBezTo>
                  <a:cubicBezTo>
                    <a:pt x="221003" y="108227"/>
                    <a:pt x="208039" y="118925"/>
                    <a:pt x="195076" y="127484"/>
                  </a:cubicBezTo>
                  <a:cubicBezTo>
                    <a:pt x="197237" y="129624"/>
                    <a:pt x="199397" y="129624"/>
                    <a:pt x="201558" y="129624"/>
                  </a:cubicBezTo>
                  <a:cubicBezTo>
                    <a:pt x="270696" y="123205"/>
                    <a:pt x="337674" y="133903"/>
                    <a:pt x="400331" y="163859"/>
                  </a:cubicBezTo>
                  <a:cubicBezTo>
                    <a:pt x="424098" y="174557"/>
                    <a:pt x="447864" y="178836"/>
                    <a:pt x="471630" y="178836"/>
                  </a:cubicBezTo>
                  <a:cubicBezTo>
                    <a:pt x="480273" y="178836"/>
                    <a:pt x="491076" y="180976"/>
                    <a:pt x="499718" y="180976"/>
                  </a:cubicBezTo>
                  <a:cubicBezTo>
                    <a:pt x="508360" y="180976"/>
                    <a:pt x="514842" y="178836"/>
                    <a:pt x="523484" y="176697"/>
                  </a:cubicBezTo>
                  <a:cubicBezTo>
                    <a:pt x="538608" y="172417"/>
                    <a:pt x="555893" y="165998"/>
                    <a:pt x="573178" y="163859"/>
                  </a:cubicBezTo>
                  <a:cubicBezTo>
                    <a:pt x="618550" y="155300"/>
                    <a:pt x="666083" y="151021"/>
                    <a:pt x="715776" y="157440"/>
                  </a:cubicBezTo>
                  <a:cubicBezTo>
                    <a:pt x="711455" y="153160"/>
                    <a:pt x="709294" y="148881"/>
                    <a:pt x="704973" y="146741"/>
                  </a:cubicBezTo>
                  <a:cubicBezTo>
                    <a:pt x="648798" y="99668"/>
                    <a:pt x="583981" y="65433"/>
                    <a:pt x="510521" y="48316"/>
                  </a:cubicBezTo>
                  <a:cubicBezTo>
                    <a:pt x="484594" y="41897"/>
                    <a:pt x="459207" y="38152"/>
                    <a:pt x="433821" y="37618"/>
                  </a:cubicBezTo>
                  <a:close/>
                  <a:moveTo>
                    <a:pt x="450186" y="0"/>
                  </a:moveTo>
                  <a:cubicBezTo>
                    <a:pt x="536445" y="4301"/>
                    <a:pt x="605452" y="21504"/>
                    <a:pt x="670146" y="53760"/>
                  </a:cubicBezTo>
                  <a:cubicBezTo>
                    <a:pt x="734840" y="86015"/>
                    <a:pt x="788752" y="129023"/>
                    <a:pt x="838351" y="182783"/>
                  </a:cubicBezTo>
                  <a:cubicBezTo>
                    <a:pt x="842664" y="189234"/>
                    <a:pt x="851289" y="191384"/>
                    <a:pt x="857759" y="193535"/>
                  </a:cubicBezTo>
                  <a:cubicBezTo>
                    <a:pt x="862072" y="195685"/>
                    <a:pt x="866385" y="195685"/>
                    <a:pt x="870698" y="197835"/>
                  </a:cubicBezTo>
                  <a:cubicBezTo>
                    <a:pt x="900888" y="206437"/>
                    <a:pt x="909514" y="221490"/>
                    <a:pt x="900888" y="251595"/>
                  </a:cubicBezTo>
                  <a:cubicBezTo>
                    <a:pt x="896575" y="264497"/>
                    <a:pt x="898732" y="273099"/>
                    <a:pt x="905201" y="283851"/>
                  </a:cubicBezTo>
                  <a:cubicBezTo>
                    <a:pt x="926766" y="322557"/>
                    <a:pt x="939705" y="365565"/>
                    <a:pt x="948331" y="408573"/>
                  </a:cubicBezTo>
                  <a:cubicBezTo>
                    <a:pt x="963426" y="507490"/>
                    <a:pt x="935392" y="591355"/>
                    <a:pt x="866385" y="662318"/>
                  </a:cubicBezTo>
                  <a:cubicBezTo>
                    <a:pt x="834038" y="692423"/>
                    <a:pt x="799534" y="718228"/>
                    <a:pt x="760718" y="737581"/>
                  </a:cubicBezTo>
                  <a:cubicBezTo>
                    <a:pt x="752092" y="741882"/>
                    <a:pt x="741309" y="746183"/>
                    <a:pt x="732684" y="746183"/>
                  </a:cubicBezTo>
                  <a:cubicBezTo>
                    <a:pt x="698180" y="744032"/>
                    <a:pt x="665833" y="756935"/>
                    <a:pt x="633486" y="763386"/>
                  </a:cubicBezTo>
                  <a:cubicBezTo>
                    <a:pt x="570948" y="771987"/>
                    <a:pt x="508411" y="776288"/>
                    <a:pt x="445873" y="767687"/>
                  </a:cubicBezTo>
                  <a:cubicBezTo>
                    <a:pt x="370396" y="759085"/>
                    <a:pt x="301389" y="737581"/>
                    <a:pt x="236695" y="703175"/>
                  </a:cubicBezTo>
                  <a:cubicBezTo>
                    <a:pt x="193566" y="679521"/>
                    <a:pt x="152593" y="651566"/>
                    <a:pt x="120246" y="617160"/>
                  </a:cubicBezTo>
                  <a:cubicBezTo>
                    <a:pt x="81429" y="576303"/>
                    <a:pt x="49082" y="535445"/>
                    <a:pt x="27517" y="483836"/>
                  </a:cubicBezTo>
                  <a:cubicBezTo>
                    <a:pt x="-9143" y="399971"/>
                    <a:pt x="-11299" y="318257"/>
                    <a:pt x="33987" y="236542"/>
                  </a:cubicBezTo>
                  <a:cubicBezTo>
                    <a:pt x="36143" y="234392"/>
                    <a:pt x="36143" y="230091"/>
                    <a:pt x="36143" y="225790"/>
                  </a:cubicBezTo>
                  <a:cubicBezTo>
                    <a:pt x="33987" y="212888"/>
                    <a:pt x="29674" y="199986"/>
                    <a:pt x="29674" y="187083"/>
                  </a:cubicBezTo>
                  <a:cubicBezTo>
                    <a:pt x="27517" y="165580"/>
                    <a:pt x="40456" y="150527"/>
                    <a:pt x="64177" y="146226"/>
                  </a:cubicBezTo>
                  <a:cubicBezTo>
                    <a:pt x="70647" y="146226"/>
                    <a:pt x="77116" y="146226"/>
                    <a:pt x="83586" y="144076"/>
                  </a:cubicBezTo>
                  <a:cubicBezTo>
                    <a:pt x="105150" y="144076"/>
                    <a:pt x="124559" y="133324"/>
                    <a:pt x="141810" y="120422"/>
                  </a:cubicBezTo>
                  <a:cubicBezTo>
                    <a:pt x="204348" y="73113"/>
                    <a:pt x="273355" y="38707"/>
                    <a:pt x="348832" y="19354"/>
                  </a:cubicBezTo>
                  <a:cubicBezTo>
                    <a:pt x="385492" y="8602"/>
                    <a:pt x="426465" y="4301"/>
                    <a:pt x="45018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8" name="自由: 形状 27"/>
            <p:cNvSpPr>
              <a:spLocks/>
            </p:cNvSpPr>
            <p:nvPr/>
          </p:nvSpPr>
          <p:spPr bwMode="auto">
            <a:xfrm>
              <a:off x="4624558" y="4900142"/>
              <a:ext cx="1058169" cy="1139364"/>
            </a:xfrm>
            <a:custGeom>
              <a:avLst/>
              <a:gdLst>
                <a:gd name="connsiteX0" fmla="*/ 152847 w 922867"/>
                <a:gd name="connsiteY0" fmla="*/ 438286 h 993680"/>
                <a:gd name="connsiteX1" fmla="*/ 103422 w 922867"/>
                <a:gd name="connsiteY1" fmla="*/ 480950 h 993680"/>
                <a:gd name="connsiteX2" fmla="*/ 116316 w 922867"/>
                <a:gd name="connsiteY2" fmla="*/ 549213 h 993680"/>
                <a:gd name="connsiteX3" fmla="*/ 219464 w 922867"/>
                <a:gd name="connsiteY3" fmla="*/ 574811 h 993680"/>
                <a:gd name="connsiteX4" fmla="*/ 236656 w 922867"/>
                <a:gd name="connsiteY4" fmla="*/ 568412 h 993680"/>
                <a:gd name="connsiteX5" fmla="*/ 240953 w 922867"/>
                <a:gd name="connsiteY5" fmla="*/ 512948 h 993680"/>
                <a:gd name="connsiteX6" fmla="*/ 152847 w 922867"/>
                <a:gd name="connsiteY6" fmla="*/ 438286 h 993680"/>
                <a:gd name="connsiteX7" fmla="*/ 342806 w 922867"/>
                <a:gd name="connsiteY7" fmla="*/ 1812 h 993680"/>
                <a:gd name="connsiteX8" fmla="*/ 351420 w 922867"/>
                <a:gd name="connsiteY8" fmla="*/ 18981 h 993680"/>
                <a:gd name="connsiteX9" fmla="*/ 306198 w 922867"/>
                <a:gd name="connsiteY9" fmla="*/ 130583 h 993680"/>
                <a:gd name="connsiteX10" fmla="*/ 260977 w 922867"/>
                <a:gd name="connsiteY10" fmla="*/ 319448 h 993680"/>
                <a:gd name="connsiteX11" fmla="*/ 250209 w 922867"/>
                <a:gd name="connsiteY11" fmla="*/ 401003 h 993680"/>
                <a:gd name="connsiteX12" fmla="*/ 258823 w 922867"/>
                <a:gd name="connsiteY12" fmla="*/ 420319 h 993680"/>
                <a:gd name="connsiteX13" fmla="*/ 327732 w 922867"/>
                <a:gd name="connsiteY13" fmla="*/ 482559 h 993680"/>
                <a:gd name="connsiteX14" fmla="*/ 336346 w 922867"/>
                <a:gd name="connsiteY14" fmla="*/ 501874 h 993680"/>
                <a:gd name="connsiteX15" fmla="*/ 362187 w 922867"/>
                <a:gd name="connsiteY15" fmla="*/ 529775 h 993680"/>
                <a:gd name="connsiteX16" fmla="*/ 629210 w 922867"/>
                <a:gd name="connsiteY16" fmla="*/ 680008 h 993680"/>
                <a:gd name="connsiteX17" fmla="*/ 825171 w 922867"/>
                <a:gd name="connsiteY17" fmla="*/ 783025 h 993680"/>
                <a:gd name="connsiteX18" fmla="*/ 835938 w 922867"/>
                <a:gd name="connsiteY18" fmla="*/ 785172 h 993680"/>
                <a:gd name="connsiteX19" fmla="*/ 820864 w 922867"/>
                <a:gd name="connsiteY19" fmla="*/ 748686 h 993680"/>
                <a:gd name="connsiteX20" fmla="*/ 706733 w 922867"/>
                <a:gd name="connsiteY20" fmla="*/ 538360 h 993680"/>
                <a:gd name="connsiteX21" fmla="*/ 534460 w 922867"/>
                <a:gd name="connsiteY21" fmla="*/ 304425 h 993680"/>
                <a:gd name="connsiteX22" fmla="*/ 388028 w 922867"/>
                <a:gd name="connsiteY22" fmla="*/ 160630 h 993680"/>
                <a:gd name="connsiteX23" fmla="*/ 349267 w 922867"/>
                <a:gd name="connsiteY23" fmla="*/ 139168 h 993680"/>
                <a:gd name="connsiteX24" fmla="*/ 347113 w 922867"/>
                <a:gd name="connsiteY24" fmla="*/ 121999 h 993680"/>
                <a:gd name="connsiteX25" fmla="*/ 420329 w 922867"/>
                <a:gd name="connsiteY25" fmla="*/ 109121 h 993680"/>
                <a:gd name="connsiteX26" fmla="*/ 525847 w 922867"/>
                <a:gd name="connsiteY26" fmla="*/ 184238 h 993680"/>
                <a:gd name="connsiteX27" fmla="*/ 769182 w 922867"/>
                <a:gd name="connsiteY27" fmla="*/ 491143 h 993680"/>
                <a:gd name="connsiteX28" fmla="*/ 885467 w 922867"/>
                <a:gd name="connsiteY28" fmla="*/ 692885 h 993680"/>
                <a:gd name="connsiteX29" fmla="*/ 919921 w 922867"/>
                <a:gd name="connsiteY29" fmla="*/ 778733 h 993680"/>
                <a:gd name="connsiteX30" fmla="*/ 894080 w 922867"/>
                <a:gd name="connsiteY30" fmla="*/ 830242 h 993680"/>
                <a:gd name="connsiteX31" fmla="*/ 784256 w 922867"/>
                <a:gd name="connsiteY31" fmla="*/ 825949 h 993680"/>
                <a:gd name="connsiteX32" fmla="*/ 562455 w 922867"/>
                <a:gd name="connsiteY32" fmla="*/ 712201 h 993680"/>
                <a:gd name="connsiteX33" fmla="*/ 316965 w 922867"/>
                <a:gd name="connsiteY33" fmla="*/ 574845 h 993680"/>
                <a:gd name="connsiteX34" fmla="*/ 295431 w 922867"/>
                <a:gd name="connsiteY34" fmla="*/ 585576 h 993680"/>
                <a:gd name="connsiteX35" fmla="*/ 286818 w 922867"/>
                <a:gd name="connsiteY35" fmla="*/ 596307 h 993680"/>
                <a:gd name="connsiteX36" fmla="*/ 237289 w 922867"/>
                <a:gd name="connsiteY36" fmla="*/ 615622 h 993680"/>
                <a:gd name="connsiteX37" fmla="*/ 237289 w 922867"/>
                <a:gd name="connsiteY37" fmla="*/ 626353 h 993680"/>
                <a:gd name="connsiteX38" fmla="*/ 260977 w 922867"/>
                <a:gd name="connsiteY38" fmla="*/ 898920 h 993680"/>
                <a:gd name="connsiteX39" fmla="*/ 271744 w 922867"/>
                <a:gd name="connsiteY39" fmla="*/ 954721 h 993680"/>
                <a:gd name="connsiteX40" fmla="*/ 258823 w 922867"/>
                <a:gd name="connsiteY40" fmla="*/ 980475 h 993680"/>
                <a:gd name="connsiteX41" fmla="*/ 211448 w 922867"/>
                <a:gd name="connsiteY41" fmla="*/ 993352 h 993680"/>
                <a:gd name="connsiteX42" fmla="*/ 187760 w 922867"/>
                <a:gd name="connsiteY42" fmla="*/ 974036 h 993680"/>
                <a:gd name="connsiteX43" fmla="*/ 155459 w 922867"/>
                <a:gd name="connsiteY43" fmla="*/ 624207 h 993680"/>
                <a:gd name="connsiteX44" fmla="*/ 140385 w 922867"/>
                <a:gd name="connsiteY44" fmla="*/ 609184 h 993680"/>
                <a:gd name="connsiteX45" fmla="*/ 37021 w 922867"/>
                <a:gd name="connsiteY45" fmla="*/ 579137 h 993680"/>
                <a:gd name="connsiteX46" fmla="*/ 413 w 922867"/>
                <a:gd name="connsiteY46" fmla="*/ 540506 h 993680"/>
                <a:gd name="connsiteX47" fmla="*/ 15487 w 922867"/>
                <a:gd name="connsiteY47" fmla="*/ 497582 h 993680"/>
                <a:gd name="connsiteX48" fmla="*/ 54249 w 922867"/>
                <a:gd name="connsiteY48" fmla="*/ 448220 h 993680"/>
                <a:gd name="connsiteX49" fmla="*/ 13334 w 922867"/>
                <a:gd name="connsiteY49" fmla="*/ 394565 h 993680"/>
                <a:gd name="connsiteX50" fmla="*/ 17641 w 922867"/>
                <a:gd name="connsiteY50" fmla="*/ 379541 h 993680"/>
                <a:gd name="connsiteX51" fmla="*/ 121005 w 922867"/>
                <a:gd name="connsiteY51" fmla="*/ 364518 h 993680"/>
                <a:gd name="connsiteX52" fmla="*/ 170533 w 922867"/>
                <a:gd name="connsiteY52" fmla="*/ 377395 h 993680"/>
                <a:gd name="connsiteX53" fmla="*/ 179147 w 922867"/>
                <a:gd name="connsiteY53" fmla="*/ 330179 h 993680"/>
                <a:gd name="connsiteX54" fmla="*/ 207141 w 922867"/>
                <a:gd name="connsiteY54" fmla="*/ 201408 h 993680"/>
                <a:gd name="connsiteX55" fmla="*/ 267437 w 922867"/>
                <a:gd name="connsiteY55" fmla="*/ 34005 h 993680"/>
                <a:gd name="connsiteX56" fmla="*/ 342806 w 922867"/>
                <a:gd name="connsiteY56" fmla="*/ 1812 h 993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922867" h="993680">
                  <a:moveTo>
                    <a:pt x="152847" y="438286"/>
                  </a:moveTo>
                  <a:cubicBezTo>
                    <a:pt x="135656" y="453219"/>
                    <a:pt x="118465" y="466018"/>
                    <a:pt x="103422" y="480950"/>
                  </a:cubicBezTo>
                  <a:cubicBezTo>
                    <a:pt x="77635" y="506549"/>
                    <a:pt x="84082" y="532147"/>
                    <a:pt x="116316" y="549213"/>
                  </a:cubicBezTo>
                  <a:cubicBezTo>
                    <a:pt x="148550" y="564145"/>
                    <a:pt x="182932" y="570545"/>
                    <a:pt x="219464" y="574811"/>
                  </a:cubicBezTo>
                  <a:cubicBezTo>
                    <a:pt x="223762" y="574811"/>
                    <a:pt x="232358" y="572678"/>
                    <a:pt x="236656" y="568412"/>
                  </a:cubicBezTo>
                  <a:cubicBezTo>
                    <a:pt x="251698" y="555612"/>
                    <a:pt x="253847" y="536414"/>
                    <a:pt x="240953" y="512948"/>
                  </a:cubicBezTo>
                  <a:cubicBezTo>
                    <a:pt x="219464" y="478817"/>
                    <a:pt x="187230" y="459618"/>
                    <a:pt x="152847" y="438286"/>
                  </a:cubicBezTo>
                  <a:close/>
                  <a:moveTo>
                    <a:pt x="342806" y="1812"/>
                  </a:moveTo>
                  <a:cubicBezTo>
                    <a:pt x="351420" y="6104"/>
                    <a:pt x="355727" y="10396"/>
                    <a:pt x="351420" y="18981"/>
                  </a:cubicBezTo>
                  <a:cubicBezTo>
                    <a:pt x="336346" y="57613"/>
                    <a:pt x="319119" y="94098"/>
                    <a:pt x="306198" y="130583"/>
                  </a:cubicBezTo>
                  <a:cubicBezTo>
                    <a:pt x="284664" y="192823"/>
                    <a:pt x="269590" y="255062"/>
                    <a:pt x="260977" y="319448"/>
                  </a:cubicBezTo>
                  <a:cubicBezTo>
                    <a:pt x="256670" y="345202"/>
                    <a:pt x="252363" y="373103"/>
                    <a:pt x="250209" y="401003"/>
                  </a:cubicBezTo>
                  <a:cubicBezTo>
                    <a:pt x="248056" y="409588"/>
                    <a:pt x="250209" y="416027"/>
                    <a:pt x="258823" y="420319"/>
                  </a:cubicBezTo>
                  <a:cubicBezTo>
                    <a:pt x="284664" y="437489"/>
                    <a:pt x="310505" y="456804"/>
                    <a:pt x="327732" y="482559"/>
                  </a:cubicBezTo>
                  <a:cubicBezTo>
                    <a:pt x="332039" y="488997"/>
                    <a:pt x="336346" y="495436"/>
                    <a:pt x="336346" y="501874"/>
                  </a:cubicBezTo>
                  <a:cubicBezTo>
                    <a:pt x="338499" y="519044"/>
                    <a:pt x="349267" y="523336"/>
                    <a:pt x="362187" y="529775"/>
                  </a:cubicBezTo>
                  <a:cubicBezTo>
                    <a:pt x="450477" y="581283"/>
                    <a:pt x="538767" y="632792"/>
                    <a:pt x="629210" y="680008"/>
                  </a:cubicBezTo>
                  <a:cubicBezTo>
                    <a:pt x="693813" y="716493"/>
                    <a:pt x="760569" y="748686"/>
                    <a:pt x="825171" y="783025"/>
                  </a:cubicBezTo>
                  <a:cubicBezTo>
                    <a:pt x="827325" y="783025"/>
                    <a:pt x="829478" y="783025"/>
                    <a:pt x="835938" y="785172"/>
                  </a:cubicBezTo>
                  <a:cubicBezTo>
                    <a:pt x="831631" y="772294"/>
                    <a:pt x="827325" y="759417"/>
                    <a:pt x="820864" y="748686"/>
                  </a:cubicBezTo>
                  <a:cubicBezTo>
                    <a:pt x="790717" y="673570"/>
                    <a:pt x="749802" y="604891"/>
                    <a:pt x="706733" y="538360"/>
                  </a:cubicBezTo>
                  <a:cubicBezTo>
                    <a:pt x="652898" y="456804"/>
                    <a:pt x="596909" y="377395"/>
                    <a:pt x="534460" y="304425"/>
                  </a:cubicBezTo>
                  <a:cubicBezTo>
                    <a:pt x="489238" y="250770"/>
                    <a:pt x="444017" y="199261"/>
                    <a:pt x="388028" y="160630"/>
                  </a:cubicBezTo>
                  <a:cubicBezTo>
                    <a:pt x="377261" y="152045"/>
                    <a:pt x="362187" y="145607"/>
                    <a:pt x="349267" y="139168"/>
                  </a:cubicBezTo>
                  <a:cubicBezTo>
                    <a:pt x="340653" y="134876"/>
                    <a:pt x="338499" y="128437"/>
                    <a:pt x="347113" y="121999"/>
                  </a:cubicBezTo>
                  <a:cubicBezTo>
                    <a:pt x="368647" y="104829"/>
                    <a:pt x="394488" y="98390"/>
                    <a:pt x="420329" y="109121"/>
                  </a:cubicBezTo>
                  <a:cubicBezTo>
                    <a:pt x="463397" y="124145"/>
                    <a:pt x="495699" y="152045"/>
                    <a:pt x="525847" y="184238"/>
                  </a:cubicBezTo>
                  <a:cubicBezTo>
                    <a:pt x="618443" y="276524"/>
                    <a:pt x="695966" y="381688"/>
                    <a:pt x="769182" y="491143"/>
                  </a:cubicBezTo>
                  <a:cubicBezTo>
                    <a:pt x="812251" y="555529"/>
                    <a:pt x="853165" y="622061"/>
                    <a:pt x="885467" y="692885"/>
                  </a:cubicBezTo>
                  <a:cubicBezTo>
                    <a:pt x="898387" y="720786"/>
                    <a:pt x="909154" y="750832"/>
                    <a:pt x="919921" y="778733"/>
                  </a:cubicBezTo>
                  <a:cubicBezTo>
                    <a:pt x="928535" y="804487"/>
                    <a:pt x="917768" y="819511"/>
                    <a:pt x="894080" y="830242"/>
                  </a:cubicBezTo>
                  <a:cubicBezTo>
                    <a:pt x="857472" y="843119"/>
                    <a:pt x="820864" y="838826"/>
                    <a:pt x="784256" y="825949"/>
                  </a:cubicBezTo>
                  <a:cubicBezTo>
                    <a:pt x="706733" y="795902"/>
                    <a:pt x="633517" y="752979"/>
                    <a:pt x="562455" y="712201"/>
                  </a:cubicBezTo>
                  <a:cubicBezTo>
                    <a:pt x="480625" y="667131"/>
                    <a:pt x="398795" y="619915"/>
                    <a:pt x="316965" y="574845"/>
                  </a:cubicBezTo>
                  <a:cubicBezTo>
                    <a:pt x="306198" y="568406"/>
                    <a:pt x="297585" y="572699"/>
                    <a:pt x="295431" y="585576"/>
                  </a:cubicBezTo>
                  <a:cubicBezTo>
                    <a:pt x="293278" y="589868"/>
                    <a:pt x="291124" y="594161"/>
                    <a:pt x="286818" y="596307"/>
                  </a:cubicBezTo>
                  <a:cubicBezTo>
                    <a:pt x="271744" y="602745"/>
                    <a:pt x="254516" y="609184"/>
                    <a:pt x="237289" y="615622"/>
                  </a:cubicBezTo>
                  <a:cubicBezTo>
                    <a:pt x="237289" y="617769"/>
                    <a:pt x="237289" y="622061"/>
                    <a:pt x="237289" y="626353"/>
                  </a:cubicBezTo>
                  <a:cubicBezTo>
                    <a:pt x="237289" y="716493"/>
                    <a:pt x="243749" y="808780"/>
                    <a:pt x="260977" y="898920"/>
                  </a:cubicBezTo>
                  <a:cubicBezTo>
                    <a:pt x="263130" y="916089"/>
                    <a:pt x="265283" y="935405"/>
                    <a:pt x="271744" y="954721"/>
                  </a:cubicBezTo>
                  <a:cubicBezTo>
                    <a:pt x="273897" y="967598"/>
                    <a:pt x="269590" y="976182"/>
                    <a:pt x="258823" y="980475"/>
                  </a:cubicBezTo>
                  <a:cubicBezTo>
                    <a:pt x="243749" y="986913"/>
                    <a:pt x="228675" y="991206"/>
                    <a:pt x="211448" y="993352"/>
                  </a:cubicBezTo>
                  <a:cubicBezTo>
                    <a:pt x="198528" y="995498"/>
                    <a:pt x="192067" y="986913"/>
                    <a:pt x="187760" y="974036"/>
                  </a:cubicBezTo>
                  <a:cubicBezTo>
                    <a:pt x="164073" y="858142"/>
                    <a:pt x="153306" y="742248"/>
                    <a:pt x="155459" y="624207"/>
                  </a:cubicBezTo>
                  <a:cubicBezTo>
                    <a:pt x="155459" y="613476"/>
                    <a:pt x="151152" y="609184"/>
                    <a:pt x="140385" y="609184"/>
                  </a:cubicBezTo>
                  <a:cubicBezTo>
                    <a:pt x="105931" y="604891"/>
                    <a:pt x="69323" y="598453"/>
                    <a:pt x="37021" y="579137"/>
                  </a:cubicBezTo>
                  <a:cubicBezTo>
                    <a:pt x="19794" y="570552"/>
                    <a:pt x="4720" y="561968"/>
                    <a:pt x="413" y="540506"/>
                  </a:cubicBezTo>
                  <a:cubicBezTo>
                    <a:pt x="-1740" y="523336"/>
                    <a:pt x="4720" y="510459"/>
                    <a:pt x="15487" y="497582"/>
                  </a:cubicBezTo>
                  <a:cubicBezTo>
                    <a:pt x="26254" y="482559"/>
                    <a:pt x="39175" y="467535"/>
                    <a:pt x="54249" y="448220"/>
                  </a:cubicBezTo>
                  <a:cubicBezTo>
                    <a:pt x="43482" y="435342"/>
                    <a:pt x="28408" y="416027"/>
                    <a:pt x="13334" y="394565"/>
                  </a:cubicBezTo>
                  <a:cubicBezTo>
                    <a:pt x="4720" y="385980"/>
                    <a:pt x="13334" y="381688"/>
                    <a:pt x="17641" y="379541"/>
                  </a:cubicBezTo>
                  <a:cubicBezTo>
                    <a:pt x="52095" y="362372"/>
                    <a:pt x="86550" y="358080"/>
                    <a:pt x="121005" y="364518"/>
                  </a:cubicBezTo>
                  <a:cubicBezTo>
                    <a:pt x="138232" y="368810"/>
                    <a:pt x="153306" y="373103"/>
                    <a:pt x="170533" y="377395"/>
                  </a:cubicBezTo>
                  <a:cubicBezTo>
                    <a:pt x="174840" y="362372"/>
                    <a:pt x="176993" y="345202"/>
                    <a:pt x="179147" y="330179"/>
                  </a:cubicBezTo>
                  <a:cubicBezTo>
                    <a:pt x="187760" y="287255"/>
                    <a:pt x="196374" y="244331"/>
                    <a:pt x="207141" y="201408"/>
                  </a:cubicBezTo>
                  <a:cubicBezTo>
                    <a:pt x="220062" y="143460"/>
                    <a:pt x="241596" y="87659"/>
                    <a:pt x="267437" y="34005"/>
                  </a:cubicBezTo>
                  <a:cubicBezTo>
                    <a:pt x="282511" y="6104"/>
                    <a:pt x="321272" y="-4627"/>
                    <a:pt x="342806" y="18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9" name="自由: 形状 28"/>
            <p:cNvSpPr>
              <a:spLocks/>
            </p:cNvSpPr>
            <p:nvPr/>
          </p:nvSpPr>
          <p:spPr bwMode="auto">
            <a:xfrm>
              <a:off x="4087114" y="4463924"/>
              <a:ext cx="745605" cy="1352222"/>
            </a:xfrm>
            <a:custGeom>
              <a:avLst/>
              <a:gdLst>
                <a:gd name="connsiteX0" fmla="*/ 137025 w 650269"/>
                <a:gd name="connsiteY0" fmla="*/ 82127 h 1179321"/>
                <a:gd name="connsiteX1" fmla="*/ 137025 w 650269"/>
                <a:gd name="connsiteY1" fmla="*/ 95009 h 1179321"/>
                <a:gd name="connsiteX2" fmla="*/ 147877 w 650269"/>
                <a:gd name="connsiteY2" fmla="*/ 157269 h 1179321"/>
                <a:gd name="connsiteX3" fmla="*/ 100131 w 650269"/>
                <a:gd name="connsiteY3" fmla="*/ 206648 h 1179321"/>
                <a:gd name="connsiteX4" fmla="*/ 65407 w 650269"/>
                <a:gd name="connsiteY4" fmla="*/ 215235 h 1179321"/>
                <a:gd name="connsiteX5" fmla="*/ 54556 w 650269"/>
                <a:gd name="connsiteY5" fmla="*/ 271055 h 1179321"/>
                <a:gd name="connsiteX6" fmla="*/ 152217 w 650269"/>
                <a:gd name="connsiteY6" fmla="*/ 305405 h 1179321"/>
                <a:gd name="connsiteX7" fmla="*/ 199963 w 650269"/>
                <a:gd name="connsiteY7" fmla="*/ 277495 h 1179321"/>
                <a:gd name="connsiteX8" fmla="*/ 193452 w 650269"/>
                <a:gd name="connsiteY8" fmla="*/ 191619 h 1179321"/>
                <a:gd name="connsiteX9" fmla="*/ 137025 w 650269"/>
                <a:gd name="connsiteY9" fmla="*/ 82127 h 1179321"/>
                <a:gd name="connsiteX10" fmla="*/ 127814 w 650269"/>
                <a:gd name="connsiteY10" fmla="*/ 135 h 1179321"/>
                <a:gd name="connsiteX11" fmla="*/ 181758 w 650269"/>
                <a:gd name="connsiteY11" fmla="*/ 49500 h 1179321"/>
                <a:gd name="connsiteX12" fmla="*/ 201178 w 650269"/>
                <a:gd name="connsiteY12" fmla="*/ 118180 h 1179321"/>
                <a:gd name="connsiteX13" fmla="*/ 222756 w 650269"/>
                <a:gd name="connsiteY13" fmla="*/ 154667 h 1179321"/>
                <a:gd name="connsiteX14" fmla="*/ 250807 w 650269"/>
                <a:gd name="connsiteY14" fmla="*/ 274859 h 1179321"/>
                <a:gd name="connsiteX15" fmla="*/ 211967 w 650269"/>
                <a:gd name="connsiteY15" fmla="*/ 334955 h 1179321"/>
                <a:gd name="connsiteX16" fmla="*/ 192547 w 650269"/>
                <a:gd name="connsiteY16" fmla="*/ 343540 h 1179321"/>
                <a:gd name="connsiteX17" fmla="*/ 181758 w 650269"/>
                <a:gd name="connsiteY17" fmla="*/ 360710 h 1179321"/>
                <a:gd name="connsiteX18" fmla="*/ 188231 w 650269"/>
                <a:gd name="connsiteY18" fmla="*/ 405782 h 1179321"/>
                <a:gd name="connsiteX19" fmla="*/ 205493 w 650269"/>
                <a:gd name="connsiteY19" fmla="*/ 714846 h 1179321"/>
                <a:gd name="connsiteX20" fmla="*/ 227071 w 650269"/>
                <a:gd name="connsiteY20" fmla="*/ 931620 h 1179321"/>
                <a:gd name="connsiteX21" fmla="*/ 250807 w 650269"/>
                <a:gd name="connsiteY21" fmla="*/ 1036787 h 1179321"/>
                <a:gd name="connsiteX22" fmla="*/ 252965 w 650269"/>
                <a:gd name="connsiteY22" fmla="*/ 1045372 h 1179321"/>
                <a:gd name="connsiteX23" fmla="*/ 291804 w 650269"/>
                <a:gd name="connsiteY23" fmla="*/ 957375 h 1179321"/>
                <a:gd name="connsiteX24" fmla="*/ 393219 w 650269"/>
                <a:gd name="connsiteY24" fmla="*/ 749186 h 1179321"/>
                <a:gd name="connsiteX25" fmla="*/ 559367 w 650269"/>
                <a:gd name="connsiteY25" fmla="*/ 480901 h 1179321"/>
                <a:gd name="connsiteX26" fmla="*/ 608996 w 650269"/>
                <a:gd name="connsiteY26" fmla="*/ 442268 h 1179321"/>
                <a:gd name="connsiteX27" fmla="*/ 639205 w 650269"/>
                <a:gd name="connsiteY27" fmla="*/ 444415 h 1179321"/>
                <a:gd name="connsiteX28" fmla="*/ 645678 w 650269"/>
                <a:gd name="connsiteY28" fmla="*/ 470170 h 1179321"/>
                <a:gd name="connsiteX29" fmla="*/ 548578 w 650269"/>
                <a:gd name="connsiteY29" fmla="*/ 613971 h 1179321"/>
                <a:gd name="connsiteX30" fmla="*/ 429901 w 650269"/>
                <a:gd name="connsiteY30" fmla="*/ 826452 h 1179321"/>
                <a:gd name="connsiteX31" fmla="*/ 345748 w 650269"/>
                <a:gd name="connsiteY31" fmla="*/ 1011032 h 1179321"/>
                <a:gd name="connsiteX32" fmla="*/ 293962 w 650269"/>
                <a:gd name="connsiteY32" fmla="*/ 1141955 h 1179321"/>
                <a:gd name="connsiteX33" fmla="*/ 224914 w 650269"/>
                <a:gd name="connsiteY33" fmla="*/ 1176296 h 1179321"/>
                <a:gd name="connsiteX34" fmla="*/ 209809 w 650269"/>
                <a:gd name="connsiteY34" fmla="*/ 1163418 h 1179321"/>
                <a:gd name="connsiteX35" fmla="*/ 162338 w 650269"/>
                <a:gd name="connsiteY35" fmla="*/ 1028202 h 1179321"/>
                <a:gd name="connsiteX36" fmla="*/ 142918 w 650269"/>
                <a:gd name="connsiteY36" fmla="*/ 923035 h 1179321"/>
                <a:gd name="connsiteX37" fmla="*/ 127814 w 650269"/>
                <a:gd name="connsiteY37" fmla="*/ 742747 h 1179321"/>
                <a:gd name="connsiteX38" fmla="*/ 114867 w 650269"/>
                <a:gd name="connsiteY38" fmla="*/ 510949 h 1179321"/>
                <a:gd name="connsiteX39" fmla="*/ 108394 w 650269"/>
                <a:gd name="connsiteY39" fmla="*/ 399343 h 1179321"/>
                <a:gd name="connsiteX40" fmla="*/ 106236 w 650269"/>
                <a:gd name="connsiteY40" fmla="*/ 395050 h 1179321"/>
                <a:gd name="connsiteX41" fmla="*/ 121340 w 650269"/>
                <a:gd name="connsiteY41" fmla="*/ 354271 h 1179321"/>
                <a:gd name="connsiteX42" fmla="*/ 119183 w 650269"/>
                <a:gd name="connsiteY42" fmla="*/ 349978 h 1179321"/>
                <a:gd name="connsiteX43" fmla="*/ 91132 w 650269"/>
                <a:gd name="connsiteY43" fmla="*/ 343540 h 1179321"/>
                <a:gd name="connsiteX44" fmla="*/ 2663 w 650269"/>
                <a:gd name="connsiteY44" fmla="*/ 225494 h 1179321"/>
                <a:gd name="connsiteX45" fmla="*/ 37187 w 650269"/>
                <a:gd name="connsiteY45" fmla="*/ 176130 h 1179321"/>
                <a:gd name="connsiteX46" fmla="*/ 39345 w 650269"/>
                <a:gd name="connsiteY46" fmla="*/ 176130 h 1179321"/>
                <a:gd name="connsiteX47" fmla="*/ 99763 w 650269"/>
                <a:gd name="connsiteY47" fmla="*/ 156813 h 1179321"/>
                <a:gd name="connsiteX48" fmla="*/ 88974 w 650269"/>
                <a:gd name="connsiteY48" fmla="*/ 94571 h 1179321"/>
                <a:gd name="connsiteX49" fmla="*/ 84658 w 650269"/>
                <a:gd name="connsiteY49" fmla="*/ 53792 h 1179321"/>
                <a:gd name="connsiteX50" fmla="*/ 127814 w 650269"/>
                <a:gd name="connsiteY50" fmla="*/ 135 h 1179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650269" h="1179321">
                  <a:moveTo>
                    <a:pt x="137025" y="82127"/>
                  </a:moveTo>
                  <a:cubicBezTo>
                    <a:pt x="137025" y="86421"/>
                    <a:pt x="137025" y="90715"/>
                    <a:pt x="137025" y="95009"/>
                  </a:cubicBezTo>
                  <a:cubicBezTo>
                    <a:pt x="141366" y="116478"/>
                    <a:pt x="143536" y="137947"/>
                    <a:pt x="147877" y="157269"/>
                  </a:cubicBezTo>
                  <a:cubicBezTo>
                    <a:pt x="154387" y="185179"/>
                    <a:pt x="121834" y="210941"/>
                    <a:pt x="100131" y="206648"/>
                  </a:cubicBezTo>
                  <a:cubicBezTo>
                    <a:pt x="87110" y="204501"/>
                    <a:pt x="76258" y="208795"/>
                    <a:pt x="65407" y="215235"/>
                  </a:cubicBezTo>
                  <a:cubicBezTo>
                    <a:pt x="45875" y="230264"/>
                    <a:pt x="41534" y="249586"/>
                    <a:pt x="54556" y="271055"/>
                  </a:cubicBezTo>
                  <a:cubicBezTo>
                    <a:pt x="78429" y="303258"/>
                    <a:pt x="115323" y="305405"/>
                    <a:pt x="152217" y="305405"/>
                  </a:cubicBezTo>
                  <a:cubicBezTo>
                    <a:pt x="173920" y="307552"/>
                    <a:pt x="189111" y="298965"/>
                    <a:pt x="199963" y="277495"/>
                  </a:cubicBezTo>
                  <a:cubicBezTo>
                    <a:pt x="212984" y="251733"/>
                    <a:pt x="212984" y="210941"/>
                    <a:pt x="193452" y="191619"/>
                  </a:cubicBezTo>
                  <a:cubicBezTo>
                    <a:pt x="160898" y="161563"/>
                    <a:pt x="150047" y="120771"/>
                    <a:pt x="137025" y="82127"/>
                  </a:cubicBezTo>
                  <a:close/>
                  <a:moveTo>
                    <a:pt x="127814" y="135"/>
                  </a:moveTo>
                  <a:cubicBezTo>
                    <a:pt x="151549" y="-2011"/>
                    <a:pt x="177442" y="21598"/>
                    <a:pt x="181758" y="49500"/>
                  </a:cubicBezTo>
                  <a:cubicBezTo>
                    <a:pt x="186073" y="73109"/>
                    <a:pt x="192547" y="96718"/>
                    <a:pt x="201178" y="118180"/>
                  </a:cubicBezTo>
                  <a:cubicBezTo>
                    <a:pt x="205493" y="131058"/>
                    <a:pt x="214125" y="143936"/>
                    <a:pt x="222756" y="154667"/>
                  </a:cubicBezTo>
                  <a:cubicBezTo>
                    <a:pt x="255122" y="189008"/>
                    <a:pt x="263753" y="227641"/>
                    <a:pt x="250807" y="274859"/>
                  </a:cubicBezTo>
                  <a:cubicBezTo>
                    <a:pt x="242176" y="298468"/>
                    <a:pt x="227071" y="315638"/>
                    <a:pt x="211967" y="334955"/>
                  </a:cubicBezTo>
                  <a:cubicBezTo>
                    <a:pt x="207651" y="339247"/>
                    <a:pt x="199020" y="341393"/>
                    <a:pt x="192547" y="343540"/>
                  </a:cubicBezTo>
                  <a:cubicBezTo>
                    <a:pt x="183916" y="347832"/>
                    <a:pt x="177442" y="349978"/>
                    <a:pt x="181758" y="360710"/>
                  </a:cubicBezTo>
                  <a:cubicBezTo>
                    <a:pt x="186073" y="375734"/>
                    <a:pt x="186073" y="390758"/>
                    <a:pt x="188231" y="405782"/>
                  </a:cubicBezTo>
                  <a:cubicBezTo>
                    <a:pt x="192547" y="508803"/>
                    <a:pt x="196862" y="611824"/>
                    <a:pt x="205493" y="714846"/>
                  </a:cubicBezTo>
                  <a:cubicBezTo>
                    <a:pt x="209809" y="787819"/>
                    <a:pt x="218440" y="858646"/>
                    <a:pt x="227071" y="931620"/>
                  </a:cubicBezTo>
                  <a:cubicBezTo>
                    <a:pt x="233545" y="965960"/>
                    <a:pt x="242176" y="1000301"/>
                    <a:pt x="250807" y="1036787"/>
                  </a:cubicBezTo>
                  <a:cubicBezTo>
                    <a:pt x="250807" y="1038934"/>
                    <a:pt x="252965" y="1041080"/>
                    <a:pt x="252965" y="1045372"/>
                  </a:cubicBezTo>
                  <a:cubicBezTo>
                    <a:pt x="268069" y="1015325"/>
                    <a:pt x="278858" y="985277"/>
                    <a:pt x="291804" y="957375"/>
                  </a:cubicBezTo>
                  <a:cubicBezTo>
                    <a:pt x="326328" y="888694"/>
                    <a:pt x="358695" y="817867"/>
                    <a:pt x="393219" y="749186"/>
                  </a:cubicBezTo>
                  <a:cubicBezTo>
                    <a:pt x="440690" y="656896"/>
                    <a:pt x="498950" y="566752"/>
                    <a:pt x="559367" y="480901"/>
                  </a:cubicBezTo>
                  <a:cubicBezTo>
                    <a:pt x="572314" y="463731"/>
                    <a:pt x="585260" y="444415"/>
                    <a:pt x="608996" y="442268"/>
                  </a:cubicBezTo>
                  <a:cubicBezTo>
                    <a:pt x="617627" y="442268"/>
                    <a:pt x="628416" y="442268"/>
                    <a:pt x="639205" y="444415"/>
                  </a:cubicBezTo>
                  <a:cubicBezTo>
                    <a:pt x="649993" y="448707"/>
                    <a:pt x="654309" y="459439"/>
                    <a:pt x="645678" y="470170"/>
                  </a:cubicBezTo>
                  <a:cubicBezTo>
                    <a:pt x="613311" y="517388"/>
                    <a:pt x="578787" y="564606"/>
                    <a:pt x="548578" y="613971"/>
                  </a:cubicBezTo>
                  <a:cubicBezTo>
                    <a:pt x="507581" y="684798"/>
                    <a:pt x="466583" y="755625"/>
                    <a:pt x="429901" y="826452"/>
                  </a:cubicBezTo>
                  <a:cubicBezTo>
                    <a:pt x="399693" y="886548"/>
                    <a:pt x="371642" y="948790"/>
                    <a:pt x="345748" y="1011032"/>
                  </a:cubicBezTo>
                  <a:cubicBezTo>
                    <a:pt x="326328" y="1053958"/>
                    <a:pt x="309066" y="1099030"/>
                    <a:pt x="293962" y="1141955"/>
                  </a:cubicBezTo>
                  <a:cubicBezTo>
                    <a:pt x="283173" y="1167711"/>
                    <a:pt x="250807" y="1187027"/>
                    <a:pt x="224914" y="1176296"/>
                  </a:cubicBezTo>
                  <a:cubicBezTo>
                    <a:pt x="218440" y="1174150"/>
                    <a:pt x="214125" y="1169857"/>
                    <a:pt x="209809" y="1163418"/>
                  </a:cubicBezTo>
                  <a:cubicBezTo>
                    <a:pt x="188231" y="1120493"/>
                    <a:pt x="170969" y="1075420"/>
                    <a:pt x="162338" y="1028202"/>
                  </a:cubicBezTo>
                  <a:cubicBezTo>
                    <a:pt x="155865" y="993862"/>
                    <a:pt x="147234" y="959521"/>
                    <a:pt x="142918" y="923035"/>
                  </a:cubicBezTo>
                  <a:cubicBezTo>
                    <a:pt x="136445" y="862939"/>
                    <a:pt x="129971" y="802843"/>
                    <a:pt x="127814" y="742747"/>
                  </a:cubicBezTo>
                  <a:cubicBezTo>
                    <a:pt x="121340" y="665481"/>
                    <a:pt x="119183" y="588215"/>
                    <a:pt x="114867" y="510949"/>
                  </a:cubicBezTo>
                  <a:cubicBezTo>
                    <a:pt x="112709" y="474462"/>
                    <a:pt x="110551" y="437976"/>
                    <a:pt x="108394" y="399343"/>
                  </a:cubicBezTo>
                  <a:cubicBezTo>
                    <a:pt x="108394" y="397197"/>
                    <a:pt x="108394" y="395050"/>
                    <a:pt x="106236" y="395050"/>
                  </a:cubicBezTo>
                  <a:cubicBezTo>
                    <a:pt x="101920" y="377880"/>
                    <a:pt x="97605" y="362856"/>
                    <a:pt x="121340" y="354271"/>
                  </a:cubicBezTo>
                  <a:cubicBezTo>
                    <a:pt x="121340" y="352125"/>
                    <a:pt x="119183" y="352125"/>
                    <a:pt x="119183" y="349978"/>
                  </a:cubicBezTo>
                  <a:cubicBezTo>
                    <a:pt x="108394" y="347832"/>
                    <a:pt x="99763" y="343540"/>
                    <a:pt x="91132" y="343540"/>
                  </a:cubicBezTo>
                  <a:cubicBezTo>
                    <a:pt x="39345" y="343540"/>
                    <a:pt x="-12441" y="281298"/>
                    <a:pt x="2663" y="225494"/>
                  </a:cubicBezTo>
                  <a:cubicBezTo>
                    <a:pt x="6979" y="206178"/>
                    <a:pt x="15610" y="184715"/>
                    <a:pt x="37187" y="176130"/>
                  </a:cubicBezTo>
                  <a:cubicBezTo>
                    <a:pt x="37187" y="176130"/>
                    <a:pt x="39345" y="176130"/>
                    <a:pt x="39345" y="176130"/>
                  </a:cubicBezTo>
                  <a:cubicBezTo>
                    <a:pt x="54450" y="158960"/>
                    <a:pt x="71712" y="148228"/>
                    <a:pt x="99763" y="156813"/>
                  </a:cubicBezTo>
                  <a:cubicBezTo>
                    <a:pt x="95447" y="133204"/>
                    <a:pt x="91132" y="113888"/>
                    <a:pt x="88974" y="94571"/>
                  </a:cubicBezTo>
                  <a:cubicBezTo>
                    <a:pt x="86816" y="79547"/>
                    <a:pt x="84658" y="66670"/>
                    <a:pt x="84658" y="53792"/>
                  </a:cubicBezTo>
                  <a:cubicBezTo>
                    <a:pt x="84658" y="23744"/>
                    <a:pt x="101920" y="2281"/>
                    <a:pt x="127814" y="1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6" name="Freeform 320"/>
            <p:cNvSpPr>
              <a:spLocks/>
            </p:cNvSpPr>
            <p:nvPr/>
          </p:nvSpPr>
          <p:spPr bwMode="auto">
            <a:xfrm>
              <a:off x="4740879" y="4527147"/>
              <a:ext cx="420476" cy="258475"/>
            </a:xfrm>
            <a:custGeom>
              <a:avLst/>
              <a:gdLst>
                <a:gd name="T0" fmla="*/ 160 w 170"/>
                <a:gd name="T1" fmla="*/ 39 h 105"/>
                <a:gd name="T2" fmla="*/ 158 w 170"/>
                <a:gd name="T3" fmla="*/ 39 h 105"/>
                <a:gd name="T4" fmla="*/ 166 w 170"/>
                <a:gd name="T5" fmla="*/ 35 h 105"/>
                <a:gd name="T6" fmla="*/ 169 w 170"/>
                <a:gd name="T7" fmla="*/ 29 h 105"/>
                <a:gd name="T8" fmla="*/ 164 w 170"/>
                <a:gd name="T9" fmla="*/ 25 h 105"/>
                <a:gd name="T10" fmla="*/ 157 w 170"/>
                <a:gd name="T11" fmla="*/ 26 h 105"/>
                <a:gd name="T12" fmla="*/ 107 w 170"/>
                <a:gd name="T13" fmla="*/ 44 h 105"/>
                <a:gd name="T14" fmla="*/ 45 w 170"/>
                <a:gd name="T15" fmla="*/ 31 h 105"/>
                <a:gd name="T16" fmla="*/ 18 w 170"/>
                <a:gd name="T17" fmla="*/ 4 h 105"/>
                <a:gd name="T18" fmla="*/ 5 w 170"/>
                <a:gd name="T19" fmla="*/ 3 h 105"/>
                <a:gd name="T20" fmla="*/ 4 w 170"/>
                <a:gd name="T21" fmla="*/ 13 h 105"/>
                <a:gd name="T22" fmla="*/ 20 w 170"/>
                <a:gd name="T23" fmla="*/ 32 h 105"/>
                <a:gd name="T24" fmla="*/ 112 w 170"/>
                <a:gd name="T25" fmla="*/ 55 h 105"/>
                <a:gd name="T26" fmla="*/ 137 w 170"/>
                <a:gd name="T27" fmla="*/ 49 h 105"/>
                <a:gd name="T28" fmla="*/ 130 w 170"/>
                <a:gd name="T29" fmla="*/ 76 h 105"/>
                <a:gd name="T30" fmla="*/ 113 w 170"/>
                <a:gd name="T31" fmla="*/ 82 h 105"/>
                <a:gd name="T32" fmla="*/ 86 w 170"/>
                <a:gd name="T33" fmla="*/ 89 h 105"/>
                <a:gd name="T34" fmla="*/ 152 w 170"/>
                <a:gd name="T35" fmla="*/ 78 h 105"/>
                <a:gd name="T36" fmla="*/ 162 w 170"/>
                <a:gd name="T37" fmla="*/ 50 h 105"/>
                <a:gd name="T38" fmla="*/ 160 w 170"/>
                <a:gd name="T39" fmla="*/ 39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0" h="105">
                  <a:moveTo>
                    <a:pt x="160" y="39"/>
                  </a:moveTo>
                  <a:cubicBezTo>
                    <a:pt x="159" y="39"/>
                    <a:pt x="158" y="39"/>
                    <a:pt x="158" y="39"/>
                  </a:cubicBezTo>
                  <a:cubicBezTo>
                    <a:pt x="161" y="38"/>
                    <a:pt x="164" y="37"/>
                    <a:pt x="166" y="35"/>
                  </a:cubicBezTo>
                  <a:cubicBezTo>
                    <a:pt x="168" y="33"/>
                    <a:pt x="170" y="30"/>
                    <a:pt x="169" y="29"/>
                  </a:cubicBezTo>
                  <a:cubicBezTo>
                    <a:pt x="169" y="27"/>
                    <a:pt x="166" y="25"/>
                    <a:pt x="164" y="25"/>
                  </a:cubicBezTo>
                  <a:cubicBezTo>
                    <a:pt x="162" y="24"/>
                    <a:pt x="159" y="25"/>
                    <a:pt x="157" y="26"/>
                  </a:cubicBezTo>
                  <a:cubicBezTo>
                    <a:pt x="141" y="34"/>
                    <a:pt x="125" y="41"/>
                    <a:pt x="107" y="44"/>
                  </a:cubicBezTo>
                  <a:cubicBezTo>
                    <a:pt x="84" y="48"/>
                    <a:pt x="63" y="46"/>
                    <a:pt x="45" y="31"/>
                  </a:cubicBezTo>
                  <a:cubicBezTo>
                    <a:pt x="35" y="24"/>
                    <a:pt x="27" y="13"/>
                    <a:pt x="18" y="4"/>
                  </a:cubicBezTo>
                  <a:cubicBezTo>
                    <a:pt x="15" y="0"/>
                    <a:pt x="9" y="0"/>
                    <a:pt x="5" y="3"/>
                  </a:cubicBezTo>
                  <a:cubicBezTo>
                    <a:pt x="0" y="6"/>
                    <a:pt x="1" y="10"/>
                    <a:pt x="4" y="13"/>
                  </a:cubicBezTo>
                  <a:cubicBezTo>
                    <a:pt x="9" y="20"/>
                    <a:pt x="14" y="26"/>
                    <a:pt x="20" y="32"/>
                  </a:cubicBezTo>
                  <a:cubicBezTo>
                    <a:pt x="46" y="56"/>
                    <a:pt x="77" y="63"/>
                    <a:pt x="112" y="55"/>
                  </a:cubicBezTo>
                  <a:cubicBezTo>
                    <a:pt x="119" y="53"/>
                    <a:pt x="127" y="51"/>
                    <a:pt x="137" y="49"/>
                  </a:cubicBezTo>
                  <a:cubicBezTo>
                    <a:pt x="135" y="59"/>
                    <a:pt x="133" y="67"/>
                    <a:pt x="130" y="76"/>
                  </a:cubicBezTo>
                  <a:cubicBezTo>
                    <a:pt x="126" y="86"/>
                    <a:pt x="122" y="88"/>
                    <a:pt x="113" y="82"/>
                  </a:cubicBezTo>
                  <a:cubicBezTo>
                    <a:pt x="104" y="77"/>
                    <a:pt x="91" y="80"/>
                    <a:pt x="86" y="89"/>
                  </a:cubicBezTo>
                  <a:cubicBezTo>
                    <a:pt x="104" y="105"/>
                    <a:pt x="139" y="103"/>
                    <a:pt x="152" y="78"/>
                  </a:cubicBezTo>
                  <a:cubicBezTo>
                    <a:pt x="157" y="70"/>
                    <a:pt x="159" y="59"/>
                    <a:pt x="162" y="50"/>
                  </a:cubicBezTo>
                  <a:cubicBezTo>
                    <a:pt x="162" y="47"/>
                    <a:pt x="160" y="43"/>
                    <a:pt x="160" y="3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23"/>
            <p:cNvSpPr>
              <a:spLocks/>
            </p:cNvSpPr>
            <p:nvPr/>
          </p:nvSpPr>
          <p:spPr bwMode="auto">
            <a:xfrm>
              <a:off x="4644406" y="4230448"/>
              <a:ext cx="69169" cy="70990"/>
            </a:xfrm>
            <a:custGeom>
              <a:avLst/>
              <a:gdLst>
                <a:gd name="T0" fmla="*/ 14 w 28"/>
                <a:gd name="T1" fmla="*/ 0 h 29"/>
                <a:gd name="T2" fmla="*/ 0 w 28"/>
                <a:gd name="T3" fmla="*/ 14 h 29"/>
                <a:gd name="T4" fmla="*/ 14 w 28"/>
                <a:gd name="T5" fmla="*/ 29 h 29"/>
                <a:gd name="T6" fmla="*/ 28 w 28"/>
                <a:gd name="T7" fmla="*/ 14 h 29"/>
                <a:gd name="T8" fmla="*/ 14 w 28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9">
                  <a:moveTo>
                    <a:pt x="14" y="0"/>
                  </a:moveTo>
                  <a:cubicBezTo>
                    <a:pt x="7" y="0"/>
                    <a:pt x="0" y="6"/>
                    <a:pt x="0" y="14"/>
                  </a:cubicBezTo>
                  <a:cubicBezTo>
                    <a:pt x="0" y="22"/>
                    <a:pt x="6" y="28"/>
                    <a:pt x="14" y="29"/>
                  </a:cubicBezTo>
                  <a:cubicBezTo>
                    <a:pt x="21" y="29"/>
                    <a:pt x="28" y="22"/>
                    <a:pt x="28" y="14"/>
                  </a:cubicBezTo>
                  <a:cubicBezTo>
                    <a:pt x="28" y="7"/>
                    <a:pt x="22" y="0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25"/>
            <p:cNvSpPr>
              <a:spLocks/>
            </p:cNvSpPr>
            <p:nvPr/>
          </p:nvSpPr>
          <p:spPr bwMode="auto">
            <a:xfrm>
              <a:off x="5128591" y="4259572"/>
              <a:ext cx="76450" cy="78271"/>
            </a:xfrm>
            <a:custGeom>
              <a:avLst/>
              <a:gdLst>
                <a:gd name="T0" fmla="*/ 15 w 31"/>
                <a:gd name="T1" fmla="*/ 0 h 32"/>
                <a:gd name="T2" fmla="*/ 0 w 31"/>
                <a:gd name="T3" fmla="*/ 16 h 32"/>
                <a:gd name="T4" fmla="*/ 16 w 31"/>
                <a:gd name="T5" fmla="*/ 32 h 32"/>
                <a:gd name="T6" fmla="*/ 31 w 31"/>
                <a:gd name="T7" fmla="*/ 15 h 32"/>
                <a:gd name="T8" fmla="*/ 15 w 31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2">
                  <a:moveTo>
                    <a:pt x="15" y="0"/>
                  </a:moveTo>
                  <a:cubicBezTo>
                    <a:pt x="7" y="0"/>
                    <a:pt x="0" y="8"/>
                    <a:pt x="0" y="16"/>
                  </a:cubicBezTo>
                  <a:cubicBezTo>
                    <a:pt x="0" y="24"/>
                    <a:pt x="8" y="32"/>
                    <a:pt x="16" y="32"/>
                  </a:cubicBezTo>
                  <a:cubicBezTo>
                    <a:pt x="24" y="31"/>
                    <a:pt x="31" y="24"/>
                    <a:pt x="31" y="15"/>
                  </a:cubicBezTo>
                  <a:cubicBezTo>
                    <a:pt x="31" y="7"/>
                    <a:pt x="24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33"/>
            <p:cNvSpPr>
              <a:spLocks/>
            </p:cNvSpPr>
            <p:nvPr/>
          </p:nvSpPr>
          <p:spPr bwMode="auto">
            <a:xfrm>
              <a:off x="4740879" y="4527147"/>
              <a:ext cx="420476" cy="258475"/>
            </a:xfrm>
            <a:custGeom>
              <a:avLst/>
              <a:gdLst>
                <a:gd name="T0" fmla="*/ 160 w 170"/>
                <a:gd name="T1" fmla="*/ 39 h 105"/>
                <a:gd name="T2" fmla="*/ 162 w 170"/>
                <a:gd name="T3" fmla="*/ 50 h 105"/>
                <a:gd name="T4" fmla="*/ 152 w 170"/>
                <a:gd name="T5" fmla="*/ 78 h 105"/>
                <a:gd name="T6" fmla="*/ 86 w 170"/>
                <a:gd name="T7" fmla="*/ 89 h 105"/>
                <a:gd name="T8" fmla="*/ 113 w 170"/>
                <a:gd name="T9" fmla="*/ 82 h 105"/>
                <a:gd name="T10" fmla="*/ 130 w 170"/>
                <a:gd name="T11" fmla="*/ 76 h 105"/>
                <a:gd name="T12" fmla="*/ 137 w 170"/>
                <a:gd name="T13" fmla="*/ 49 h 105"/>
                <a:gd name="T14" fmla="*/ 112 w 170"/>
                <a:gd name="T15" fmla="*/ 55 h 105"/>
                <a:gd name="T16" fmla="*/ 20 w 170"/>
                <a:gd name="T17" fmla="*/ 32 h 105"/>
                <a:gd name="T18" fmla="*/ 4 w 170"/>
                <a:gd name="T19" fmla="*/ 13 h 105"/>
                <a:gd name="T20" fmla="*/ 5 w 170"/>
                <a:gd name="T21" fmla="*/ 3 h 105"/>
                <a:gd name="T22" fmla="*/ 18 w 170"/>
                <a:gd name="T23" fmla="*/ 4 h 105"/>
                <a:gd name="T24" fmla="*/ 45 w 170"/>
                <a:gd name="T25" fmla="*/ 31 h 105"/>
                <a:gd name="T26" fmla="*/ 107 w 170"/>
                <a:gd name="T27" fmla="*/ 44 h 105"/>
                <a:gd name="T28" fmla="*/ 157 w 170"/>
                <a:gd name="T29" fmla="*/ 26 h 105"/>
                <a:gd name="T30" fmla="*/ 164 w 170"/>
                <a:gd name="T31" fmla="*/ 25 h 105"/>
                <a:gd name="T32" fmla="*/ 169 w 170"/>
                <a:gd name="T33" fmla="*/ 29 h 105"/>
                <a:gd name="T34" fmla="*/ 166 w 170"/>
                <a:gd name="T35" fmla="*/ 35 h 105"/>
                <a:gd name="T36" fmla="*/ 158 w 170"/>
                <a:gd name="T37" fmla="*/ 39 h 105"/>
                <a:gd name="T38" fmla="*/ 160 w 170"/>
                <a:gd name="T39" fmla="*/ 39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0" h="105">
                  <a:moveTo>
                    <a:pt x="160" y="39"/>
                  </a:moveTo>
                  <a:cubicBezTo>
                    <a:pt x="160" y="43"/>
                    <a:pt x="162" y="47"/>
                    <a:pt x="162" y="50"/>
                  </a:cubicBezTo>
                  <a:cubicBezTo>
                    <a:pt x="159" y="59"/>
                    <a:pt x="157" y="70"/>
                    <a:pt x="152" y="78"/>
                  </a:cubicBezTo>
                  <a:cubicBezTo>
                    <a:pt x="139" y="103"/>
                    <a:pt x="104" y="105"/>
                    <a:pt x="86" y="89"/>
                  </a:cubicBezTo>
                  <a:cubicBezTo>
                    <a:pt x="91" y="80"/>
                    <a:pt x="104" y="77"/>
                    <a:pt x="113" y="82"/>
                  </a:cubicBezTo>
                  <a:cubicBezTo>
                    <a:pt x="122" y="88"/>
                    <a:pt x="126" y="86"/>
                    <a:pt x="130" y="76"/>
                  </a:cubicBezTo>
                  <a:cubicBezTo>
                    <a:pt x="133" y="67"/>
                    <a:pt x="135" y="59"/>
                    <a:pt x="137" y="49"/>
                  </a:cubicBezTo>
                  <a:cubicBezTo>
                    <a:pt x="127" y="51"/>
                    <a:pt x="119" y="53"/>
                    <a:pt x="112" y="55"/>
                  </a:cubicBezTo>
                  <a:cubicBezTo>
                    <a:pt x="77" y="63"/>
                    <a:pt x="46" y="56"/>
                    <a:pt x="20" y="32"/>
                  </a:cubicBezTo>
                  <a:cubicBezTo>
                    <a:pt x="14" y="26"/>
                    <a:pt x="9" y="20"/>
                    <a:pt x="4" y="13"/>
                  </a:cubicBezTo>
                  <a:cubicBezTo>
                    <a:pt x="1" y="10"/>
                    <a:pt x="0" y="6"/>
                    <a:pt x="5" y="3"/>
                  </a:cubicBezTo>
                  <a:cubicBezTo>
                    <a:pt x="9" y="0"/>
                    <a:pt x="15" y="0"/>
                    <a:pt x="18" y="4"/>
                  </a:cubicBezTo>
                  <a:cubicBezTo>
                    <a:pt x="27" y="13"/>
                    <a:pt x="35" y="24"/>
                    <a:pt x="45" y="31"/>
                  </a:cubicBezTo>
                  <a:cubicBezTo>
                    <a:pt x="63" y="46"/>
                    <a:pt x="84" y="48"/>
                    <a:pt x="107" y="44"/>
                  </a:cubicBezTo>
                  <a:cubicBezTo>
                    <a:pt x="125" y="41"/>
                    <a:pt x="141" y="34"/>
                    <a:pt x="157" y="26"/>
                  </a:cubicBezTo>
                  <a:cubicBezTo>
                    <a:pt x="159" y="25"/>
                    <a:pt x="162" y="24"/>
                    <a:pt x="164" y="25"/>
                  </a:cubicBezTo>
                  <a:cubicBezTo>
                    <a:pt x="166" y="25"/>
                    <a:pt x="169" y="27"/>
                    <a:pt x="169" y="29"/>
                  </a:cubicBezTo>
                  <a:cubicBezTo>
                    <a:pt x="170" y="30"/>
                    <a:pt x="168" y="33"/>
                    <a:pt x="166" y="35"/>
                  </a:cubicBezTo>
                  <a:cubicBezTo>
                    <a:pt x="164" y="37"/>
                    <a:pt x="161" y="38"/>
                    <a:pt x="158" y="39"/>
                  </a:cubicBezTo>
                  <a:cubicBezTo>
                    <a:pt x="158" y="39"/>
                    <a:pt x="159" y="39"/>
                    <a:pt x="160" y="3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34"/>
            <p:cNvSpPr>
              <a:spLocks/>
            </p:cNvSpPr>
            <p:nvPr/>
          </p:nvSpPr>
          <p:spPr bwMode="auto">
            <a:xfrm>
              <a:off x="4644406" y="4230448"/>
              <a:ext cx="69169" cy="70990"/>
            </a:xfrm>
            <a:custGeom>
              <a:avLst/>
              <a:gdLst>
                <a:gd name="T0" fmla="*/ 14 w 28"/>
                <a:gd name="T1" fmla="*/ 0 h 29"/>
                <a:gd name="T2" fmla="*/ 28 w 28"/>
                <a:gd name="T3" fmla="*/ 14 h 29"/>
                <a:gd name="T4" fmla="*/ 14 w 28"/>
                <a:gd name="T5" fmla="*/ 29 h 29"/>
                <a:gd name="T6" fmla="*/ 0 w 28"/>
                <a:gd name="T7" fmla="*/ 14 h 29"/>
                <a:gd name="T8" fmla="*/ 14 w 28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9">
                  <a:moveTo>
                    <a:pt x="14" y="0"/>
                  </a:moveTo>
                  <a:cubicBezTo>
                    <a:pt x="22" y="0"/>
                    <a:pt x="28" y="7"/>
                    <a:pt x="28" y="14"/>
                  </a:cubicBezTo>
                  <a:cubicBezTo>
                    <a:pt x="28" y="22"/>
                    <a:pt x="21" y="29"/>
                    <a:pt x="14" y="29"/>
                  </a:cubicBezTo>
                  <a:cubicBezTo>
                    <a:pt x="6" y="28"/>
                    <a:pt x="0" y="22"/>
                    <a:pt x="0" y="14"/>
                  </a:cubicBezTo>
                  <a:cubicBezTo>
                    <a:pt x="0" y="6"/>
                    <a:pt x="7" y="0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35"/>
            <p:cNvSpPr>
              <a:spLocks/>
            </p:cNvSpPr>
            <p:nvPr/>
          </p:nvSpPr>
          <p:spPr bwMode="auto">
            <a:xfrm>
              <a:off x="5128591" y="4259572"/>
              <a:ext cx="76450" cy="78271"/>
            </a:xfrm>
            <a:custGeom>
              <a:avLst/>
              <a:gdLst>
                <a:gd name="T0" fmla="*/ 15 w 31"/>
                <a:gd name="T1" fmla="*/ 0 h 32"/>
                <a:gd name="T2" fmla="*/ 31 w 31"/>
                <a:gd name="T3" fmla="*/ 15 h 32"/>
                <a:gd name="T4" fmla="*/ 16 w 31"/>
                <a:gd name="T5" fmla="*/ 32 h 32"/>
                <a:gd name="T6" fmla="*/ 0 w 31"/>
                <a:gd name="T7" fmla="*/ 16 h 32"/>
                <a:gd name="T8" fmla="*/ 15 w 31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2">
                  <a:moveTo>
                    <a:pt x="15" y="0"/>
                  </a:moveTo>
                  <a:cubicBezTo>
                    <a:pt x="24" y="0"/>
                    <a:pt x="31" y="7"/>
                    <a:pt x="31" y="15"/>
                  </a:cubicBezTo>
                  <a:cubicBezTo>
                    <a:pt x="31" y="24"/>
                    <a:pt x="24" y="31"/>
                    <a:pt x="16" y="32"/>
                  </a:cubicBezTo>
                  <a:cubicBezTo>
                    <a:pt x="8" y="32"/>
                    <a:pt x="0" y="24"/>
                    <a:pt x="0" y="16"/>
                  </a:cubicBezTo>
                  <a:cubicBezTo>
                    <a:pt x="0" y="8"/>
                    <a:pt x="7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92" name="PA_矩形 191"/>
          <p:cNvSpPr/>
          <p:nvPr>
            <p:custDataLst>
              <p:tags r:id="rId9"/>
            </p:custDataLst>
          </p:nvPr>
        </p:nvSpPr>
        <p:spPr>
          <a:xfrm>
            <a:off x="6945196" y="2914206"/>
            <a:ext cx="2608411" cy="56341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dirty="0">
                <a:latin typeface="+mj-ea"/>
              </a:rPr>
              <a:t>That </a:t>
            </a:r>
            <a:r>
              <a:rPr lang="en-US" altLang="zh-CN" sz="2800" dirty="0">
                <a:latin typeface="+mj-ea"/>
                <a:ea typeface="+mj-ea"/>
              </a:rPr>
              <a:t>Template</a:t>
            </a:r>
            <a:endParaRPr lang="zh-CN" altLang="en-US" sz="2800" dirty="0">
              <a:latin typeface="+mj-ea"/>
              <a:ea typeface="+mj-ea"/>
            </a:endParaRPr>
          </a:p>
        </p:txBody>
      </p:sp>
      <p:cxnSp>
        <p:nvCxnSpPr>
          <p:cNvPr id="193" name="PA_直接连接符 192"/>
          <p:cNvCxnSpPr/>
          <p:nvPr>
            <p:custDataLst>
              <p:tags r:id="rId10"/>
            </p:custDataLst>
          </p:nvPr>
        </p:nvCxnSpPr>
        <p:spPr>
          <a:xfrm>
            <a:off x="6746791" y="2914206"/>
            <a:ext cx="0" cy="231846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4" name="PA_矩形 193"/>
          <p:cNvSpPr/>
          <p:nvPr>
            <p:custDataLst>
              <p:tags r:id="rId11"/>
            </p:custDataLst>
          </p:nvPr>
        </p:nvSpPr>
        <p:spPr>
          <a:xfrm>
            <a:off x="6941556" y="3686410"/>
            <a:ext cx="4382074" cy="15462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>
                <a:solidFill>
                  <a:schemeClr val="bg1"/>
                </a:solidFill>
              </a:rPr>
              <a:t>Lorem Ipsum is simply dummy text of the printing and typesetting industry. Lorem Ipsum is </a:t>
            </a:r>
            <a:r>
              <a:rPr lang="en-US" altLang="zh-CN" sz="1600" dirty="0" err="1">
                <a:solidFill>
                  <a:schemeClr val="bg1"/>
                </a:solidFill>
              </a:rPr>
              <a:t>simplyLorem</a:t>
            </a:r>
            <a:r>
              <a:rPr lang="en-US" altLang="zh-CN" sz="1600" dirty="0">
                <a:solidFill>
                  <a:schemeClr val="bg1"/>
                </a:solidFill>
              </a:rPr>
              <a:t> Ipsum is simply dummy text of the printing and typesetting industry. Lorem Ipsum is simply.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6937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192" grpId="0" animBg="1"/>
      <p:bldP spid="19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PA_组合 2"/>
          <p:cNvGrpSpPr/>
          <p:nvPr>
            <p:custDataLst>
              <p:tags r:id="rId1"/>
            </p:custDataLst>
          </p:nvPr>
        </p:nvGrpSpPr>
        <p:grpSpPr>
          <a:xfrm>
            <a:off x="1187486" y="420240"/>
            <a:ext cx="591924" cy="890154"/>
            <a:chOff x="3327401" y="4108451"/>
            <a:chExt cx="620713" cy="933450"/>
          </a:xfrm>
          <a:solidFill>
            <a:schemeClr val="accent3"/>
          </a:solidFill>
        </p:grpSpPr>
        <p:sp>
          <p:nvSpPr>
            <p:cNvPr id="4" name="Freeform 384"/>
            <p:cNvSpPr>
              <a:spLocks noEditPoints="1"/>
            </p:cNvSpPr>
            <p:nvPr/>
          </p:nvSpPr>
          <p:spPr bwMode="auto">
            <a:xfrm>
              <a:off x="3327401" y="4108451"/>
              <a:ext cx="620713" cy="933450"/>
            </a:xfrm>
            <a:custGeom>
              <a:avLst/>
              <a:gdLst>
                <a:gd name="T0" fmla="*/ 269 w 288"/>
                <a:gd name="T1" fmla="*/ 376 h 435"/>
                <a:gd name="T2" fmla="*/ 270 w 288"/>
                <a:gd name="T3" fmla="*/ 345 h 435"/>
                <a:gd name="T4" fmla="*/ 244 w 288"/>
                <a:gd name="T5" fmla="*/ 271 h 435"/>
                <a:gd name="T6" fmla="*/ 166 w 288"/>
                <a:gd name="T7" fmla="*/ 79 h 435"/>
                <a:gd name="T8" fmla="*/ 92 w 288"/>
                <a:gd name="T9" fmla="*/ 2 h 435"/>
                <a:gd name="T10" fmla="*/ 51 w 288"/>
                <a:gd name="T11" fmla="*/ 16 h 435"/>
                <a:gd name="T12" fmla="*/ 24 w 288"/>
                <a:gd name="T13" fmla="*/ 114 h 435"/>
                <a:gd name="T14" fmla="*/ 50 w 288"/>
                <a:gd name="T15" fmla="*/ 235 h 435"/>
                <a:gd name="T16" fmla="*/ 61 w 288"/>
                <a:gd name="T17" fmla="*/ 258 h 435"/>
                <a:gd name="T18" fmla="*/ 61 w 288"/>
                <a:gd name="T19" fmla="*/ 273 h 435"/>
                <a:gd name="T20" fmla="*/ 97 w 288"/>
                <a:gd name="T21" fmla="*/ 252 h 435"/>
                <a:gd name="T22" fmla="*/ 75 w 288"/>
                <a:gd name="T23" fmla="*/ 250 h 435"/>
                <a:gd name="T24" fmla="*/ 31 w 288"/>
                <a:gd name="T25" fmla="*/ 187 h 435"/>
                <a:gd name="T26" fmla="*/ 26 w 288"/>
                <a:gd name="T27" fmla="*/ 122 h 435"/>
                <a:gd name="T28" fmla="*/ 54 w 288"/>
                <a:gd name="T29" fmla="*/ 195 h 435"/>
                <a:gd name="T30" fmla="*/ 91 w 288"/>
                <a:gd name="T31" fmla="*/ 231 h 435"/>
                <a:gd name="T32" fmla="*/ 133 w 288"/>
                <a:gd name="T33" fmla="*/ 318 h 435"/>
                <a:gd name="T34" fmla="*/ 178 w 288"/>
                <a:gd name="T35" fmla="*/ 347 h 435"/>
                <a:gd name="T36" fmla="*/ 207 w 288"/>
                <a:gd name="T37" fmla="*/ 392 h 435"/>
                <a:gd name="T38" fmla="*/ 263 w 288"/>
                <a:gd name="T39" fmla="*/ 408 h 435"/>
                <a:gd name="T40" fmla="*/ 168 w 288"/>
                <a:gd name="T41" fmla="*/ 422 h 435"/>
                <a:gd name="T42" fmla="*/ 98 w 288"/>
                <a:gd name="T43" fmla="*/ 424 h 435"/>
                <a:gd name="T44" fmla="*/ 47 w 288"/>
                <a:gd name="T45" fmla="*/ 427 h 435"/>
                <a:gd name="T46" fmla="*/ 79 w 288"/>
                <a:gd name="T47" fmla="*/ 434 h 435"/>
                <a:gd name="T48" fmla="*/ 133 w 288"/>
                <a:gd name="T49" fmla="*/ 425 h 435"/>
                <a:gd name="T50" fmla="*/ 219 w 288"/>
                <a:gd name="T51" fmla="*/ 428 h 435"/>
                <a:gd name="T52" fmla="*/ 271 w 288"/>
                <a:gd name="T53" fmla="*/ 417 h 435"/>
                <a:gd name="T54" fmla="*/ 287 w 288"/>
                <a:gd name="T55" fmla="*/ 418 h 435"/>
                <a:gd name="T56" fmla="*/ 91 w 288"/>
                <a:gd name="T57" fmla="*/ 268 h 435"/>
                <a:gd name="T58" fmla="*/ 80 w 288"/>
                <a:gd name="T59" fmla="*/ 273 h 435"/>
                <a:gd name="T60" fmla="*/ 78 w 288"/>
                <a:gd name="T61" fmla="*/ 261 h 435"/>
                <a:gd name="T62" fmla="*/ 84 w 288"/>
                <a:gd name="T63" fmla="*/ 218 h 435"/>
                <a:gd name="T64" fmla="*/ 44 w 288"/>
                <a:gd name="T65" fmla="*/ 138 h 435"/>
                <a:gd name="T66" fmla="*/ 36 w 288"/>
                <a:gd name="T67" fmla="*/ 113 h 435"/>
                <a:gd name="T68" fmla="*/ 84 w 288"/>
                <a:gd name="T69" fmla="*/ 16 h 435"/>
                <a:gd name="T70" fmla="*/ 90 w 288"/>
                <a:gd name="T71" fmla="*/ 15 h 435"/>
                <a:gd name="T72" fmla="*/ 159 w 288"/>
                <a:gd name="T73" fmla="*/ 95 h 435"/>
                <a:gd name="T74" fmla="*/ 178 w 288"/>
                <a:gd name="T75" fmla="*/ 165 h 435"/>
                <a:gd name="T76" fmla="*/ 131 w 288"/>
                <a:gd name="T77" fmla="*/ 197 h 435"/>
                <a:gd name="T78" fmla="*/ 84 w 288"/>
                <a:gd name="T79" fmla="*/ 218 h 435"/>
                <a:gd name="T80" fmla="*/ 144 w 288"/>
                <a:gd name="T81" fmla="*/ 309 h 435"/>
                <a:gd name="T82" fmla="*/ 102 w 288"/>
                <a:gd name="T83" fmla="*/ 232 h 435"/>
                <a:gd name="T84" fmla="*/ 109 w 288"/>
                <a:gd name="T85" fmla="*/ 223 h 435"/>
                <a:gd name="T86" fmla="*/ 184 w 288"/>
                <a:gd name="T87" fmla="*/ 183 h 435"/>
                <a:gd name="T88" fmla="*/ 231 w 288"/>
                <a:gd name="T89" fmla="*/ 280 h 435"/>
                <a:gd name="T90" fmla="*/ 185 w 288"/>
                <a:gd name="T91" fmla="*/ 328 h 435"/>
                <a:gd name="T92" fmla="*/ 258 w 288"/>
                <a:gd name="T93" fmla="*/ 366 h 435"/>
                <a:gd name="T94" fmla="*/ 229 w 288"/>
                <a:gd name="T95" fmla="*/ 373 h 435"/>
                <a:gd name="T96" fmla="*/ 198 w 288"/>
                <a:gd name="T97" fmla="*/ 358 h 435"/>
                <a:gd name="T98" fmla="*/ 198 w 288"/>
                <a:gd name="T99" fmla="*/ 336 h 435"/>
                <a:gd name="T100" fmla="*/ 219 w 288"/>
                <a:gd name="T101" fmla="*/ 339 h 435"/>
                <a:gd name="T102" fmla="*/ 225 w 288"/>
                <a:gd name="T103" fmla="*/ 350 h 435"/>
                <a:gd name="T104" fmla="*/ 232 w 288"/>
                <a:gd name="T105" fmla="*/ 365 h 435"/>
                <a:gd name="T106" fmla="*/ 236 w 288"/>
                <a:gd name="T107" fmla="*/ 345 h 435"/>
                <a:gd name="T108" fmla="*/ 226 w 288"/>
                <a:gd name="T109" fmla="*/ 334 h 435"/>
                <a:gd name="T110" fmla="*/ 232 w 288"/>
                <a:gd name="T111" fmla="*/ 313 h 435"/>
                <a:gd name="T112" fmla="*/ 261 w 288"/>
                <a:gd name="T113" fmla="*/ 354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88" h="435">
                  <a:moveTo>
                    <a:pt x="273" y="394"/>
                  </a:moveTo>
                  <a:cubicBezTo>
                    <a:pt x="270" y="389"/>
                    <a:pt x="268" y="382"/>
                    <a:pt x="269" y="376"/>
                  </a:cubicBezTo>
                  <a:cubicBezTo>
                    <a:pt x="269" y="369"/>
                    <a:pt x="273" y="369"/>
                    <a:pt x="275" y="363"/>
                  </a:cubicBezTo>
                  <a:cubicBezTo>
                    <a:pt x="278" y="355"/>
                    <a:pt x="274" y="351"/>
                    <a:pt x="270" y="345"/>
                  </a:cubicBezTo>
                  <a:cubicBezTo>
                    <a:pt x="259" y="333"/>
                    <a:pt x="249" y="319"/>
                    <a:pt x="241" y="305"/>
                  </a:cubicBezTo>
                  <a:cubicBezTo>
                    <a:pt x="250" y="296"/>
                    <a:pt x="247" y="282"/>
                    <a:pt x="244" y="271"/>
                  </a:cubicBezTo>
                  <a:cubicBezTo>
                    <a:pt x="233" y="234"/>
                    <a:pt x="212" y="203"/>
                    <a:pt x="193" y="170"/>
                  </a:cubicBezTo>
                  <a:cubicBezTo>
                    <a:pt x="203" y="143"/>
                    <a:pt x="179" y="100"/>
                    <a:pt x="166" y="79"/>
                  </a:cubicBezTo>
                  <a:cubicBezTo>
                    <a:pt x="153" y="56"/>
                    <a:pt x="141" y="31"/>
                    <a:pt x="120" y="15"/>
                  </a:cubicBezTo>
                  <a:cubicBezTo>
                    <a:pt x="112" y="9"/>
                    <a:pt x="102" y="3"/>
                    <a:pt x="92" y="2"/>
                  </a:cubicBezTo>
                  <a:cubicBezTo>
                    <a:pt x="78" y="0"/>
                    <a:pt x="66" y="9"/>
                    <a:pt x="53" y="13"/>
                  </a:cubicBezTo>
                  <a:cubicBezTo>
                    <a:pt x="52" y="14"/>
                    <a:pt x="51" y="15"/>
                    <a:pt x="51" y="16"/>
                  </a:cubicBezTo>
                  <a:cubicBezTo>
                    <a:pt x="28" y="27"/>
                    <a:pt x="13" y="53"/>
                    <a:pt x="17" y="82"/>
                  </a:cubicBezTo>
                  <a:cubicBezTo>
                    <a:pt x="18" y="93"/>
                    <a:pt x="20" y="103"/>
                    <a:pt x="24" y="114"/>
                  </a:cubicBezTo>
                  <a:cubicBezTo>
                    <a:pt x="0" y="124"/>
                    <a:pt x="6" y="154"/>
                    <a:pt x="15" y="175"/>
                  </a:cubicBezTo>
                  <a:cubicBezTo>
                    <a:pt x="25" y="197"/>
                    <a:pt x="37" y="215"/>
                    <a:pt x="50" y="235"/>
                  </a:cubicBezTo>
                  <a:cubicBezTo>
                    <a:pt x="53" y="239"/>
                    <a:pt x="58" y="245"/>
                    <a:pt x="60" y="250"/>
                  </a:cubicBezTo>
                  <a:cubicBezTo>
                    <a:pt x="61" y="253"/>
                    <a:pt x="61" y="255"/>
                    <a:pt x="61" y="258"/>
                  </a:cubicBezTo>
                  <a:cubicBezTo>
                    <a:pt x="61" y="258"/>
                    <a:pt x="61" y="259"/>
                    <a:pt x="61" y="259"/>
                  </a:cubicBezTo>
                  <a:cubicBezTo>
                    <a:pt x="61" y="263"/>
                    <a:pt x="60" y="268"/>
                    <a:pt x="61" y="273"/>
                  </a:cubicBezTo>
                  <a:cubicBezTo>
                    <a:pt x="64" y="295"/>
                    <a:pt x="94" y="303"/>
                    <a:pt x="101" y="279"/>
                  </a:cubicBezTo>
                  <a:cubicBezTo>
                    <a:pt x="103" y="271"/>
                    <a:pt x="104" y="258"/>
                    <a:pt x="97" y="252"/>
                  </a:cubicBezTo>
                  <a:cubicBezTo>
                    <a:pt x="90" y="245"/>
                    <a:pt x="82" y="247"/>
                    <a:pt x="75" y="250"/>
                  </a:cubicBezTo>
                  <a:cubicBezTo>
                    <a:pt x="75" y="250"/>
                    <a:pt x="75" y="250"/>
                    <a:pt x="75" y="250"/>
                  </a:cubicBezTo>
                  <a:cubicBezTo>
                    <a:pt x="73" y="245"/>
                    <a:pt x="68" y="241"/>
                    <a:pt x="65" y="237"/>
                  </a:cubicBezTo>
                  <a:cubicBezTo>
                    <a:pt x="52" y="222"/>
                    <a:pt x="40" y="206"/>
                    <a:pt x="31" y="187"/>
                  </a:cubicBezTo>
                  <a:cubicBezTo>
                    <a:pt x="26" y="177"/>
                    <a:pt x="17" y="163"/>
                    <a:pt x="16" y="152"/>
                  </a:cubicBezTo>
                  <a:cubicBezTo>
                    <a:pt x="14" y="141"/>
                    <a:pt x="17" y="129"/>
                    <a:pt x="26" y="122"/>
                  </a:cubicBezTo>
                  <a:cubicBezTo>
                    <a:pt x="30" y="135"/>
                    <a:pt x="35" y="148"/>
                    <a:pt x="39" y="161"/>
                  </a:cubicBezTo>
                  <a:cubicBezTo>
                    <a:pt x="42" y="174"/>
                    <a:pt x="47" y="184"/>
                    <a:pt x="54" y="195"/>
                  </a:cubicBezTo>
                  <a:cubicBezTo>
                    <a:pt x="60" y="205"/>
                    <a:pt x="64" y="218"/>
                    <a:pt x="71" y="226"/>
                  </a:cubicBezTo>
                  <a:cubicBezTo>
                    <a:pt x="77" y="233"/>
                    <a:pt x="84" y="233"/>
                    <a:pt x="91" y="231"/>
                  </a:cubicBezTo>
                  <a:cubicBezTo>
                    <a:pt x="98" y="243"/>
                    <a:pt x="101" y="260"/>
                    <a:pt x="108" y="272"/>
                  </a:cubicBezTo>
                  <a:cubicBezTo>
                    <a:pt x="117" y="287"/>
                    <a:pt x="125" y="303"/>
                    <a:pt x="133" y="318"/>
                  </a:cubicBezTo>
                  <a:cubicBezTo>
                    <a:pt x="139" y="329"/>
                    <a:pt x="146" y="348"/>
                    <a:pt x="160" y="350"/>
                  </a:cubicBezTo>
                  <a:cubicBezTo>
                    <a:pt x="165" y="350"/>
                    <a:pt x="171" y="349"/>
                    <a:pt x="178" y="347"/>
                  </a:cubicBezTo>
                  <a:cubicBezTo>
                    <a:pt x="183" y="354"/>
                    <a:pt x="187" y="362"/>
                    <a:pt x="191" y="370"/>
                  </a:cubicBezTo>
                  <a:cubicBezTo>
                    <a:pt x="195" y="377"/>
                    <a:pt x="199" y="390"/>
                    <a:pt x="207" y="392"/>
                  </a:cubicBezTo>
                  <a:cubicBezTo>
                    <a:pt x="221" y="396"/>
                    <a:pt x="230" y="381"/>
                    <a:pt x="245" y="389"/>
                  </a:cubicBezTo>
                  <a:cubicBezTo>
                    <a:pt x="253" y="393"/>
                    <a:pt x="258" y="401"/>
                    <a:pt x="263" y="408"/>
                  </a:cubicBezTo>
                  <a:cubicBezTo>
                    <a:pt x="255" y="407"/>
                    <a:pt x="247" y="408"/>
                    <a:pt x="239" y="410"/>
                  </a:cubicBezTo>
                  <a:cubicBezTo>
                    <a:pt x="215" y="416"/>
                    <a:pt x="193" y="426"/>
                    <a:pt x="168" y="422"/>
                  </a:cubicBezTo>
                  <a:cubicBezTo>
                    <a:pt x="148" y="420"/>
                    <a:pt x="135" y="414"/>
                    <a:pt x="115" y="420"/>
                  </a:cubicBezTo>
                  <a:cubicBezTo>
                    <a:pt x="110" y="421"/>
                    <a:pt x="104" y="423"/>
                    <a:pt x="98" y="424"/>
                  </a:cubicBezTo>
                  <a:cubicBezTo>
                    <a:pt x="88" y="427"/>
                    <a:pt x="84" y="425"/>
                    <a:pt x="74" y="424"/>
                  </a:cubicBezTo>
                  <a:cubicBezTo>
                    <a:pt x="65" y="424"/>
                    <a:pt x="56" y="427"/>
                    <a:pt x="47" y="427"/>
                  </a:cubicBezTo>
                  <a:cubicBezTo>
                    <a:pt x="42" y="428"/>
                    <a:pt x="42" y="434"/>
                    <a:pt x="47" y="434"/>
                  </a:cubicBezTo>
                  <a:cubicBezTo>
                    <a:pt x="58" y="435"/>
                    <a:pt x="68" y="433"/>
                    <a:pt x="79" y="434"/>
                  </a:cubicBezTo>
                  <a:cubicBezTo>
                    <a:pt x="87" y="435"/>
                    <a:pt x="93" y="435"/>
                    <a:pt x="101" y="433"/>
                  </a:cubicBezTo>
                  <a:cubicBezTo>
                    <a:pt x="111" y="430"/>
                    <a:pt x="122" y="425"/>
                    <a:pt x="133" y="425"/>
                  </a:cubicBezTo>
                  <a:cubicBezTo>
                    <a:pt x="144" y="425"/>
                    <a:pt x="156" y="430"/>
                    <a:pt x="167" y="432"/>
                  </a:cubicBezTo>
                  <a:cubicBezTo>
                    <a:pt x="184" y="435"/>
                    <a:pt x="202" y="432"/>
                    <a:pt x="219" y="428"/>
                  </a:cubicBezTo>
                  <a:cubicBezTo>
                    <a:pt x="228" y="425"/>
                    <a:pt x="236" y="421"/>
                    <a:pt x="244" y="419"/>
                  </a:cubicBezTo>
                  <a:cubicBezTo>
                    <a:pt x="253" y="417"/>
                    <a:pt x="262" y="417"/>
                    <a:pt x="271" y="417"/>
                  </a:cubicBezTo>
                  <a:cubicBezTo>
                    <a:pt x="273" y="419"/>
                    <a:pt x="275" y="421"/>
                    <a:pt x="276" y="422"/>
                  </a:cubicBezTo>
                  <a:cubicBezTo>
                    <a:pt x="280" y="425"/>
                    <a:pt x="288" y="424"/>
                    <a:pt x="287" y="418"/>
                  </a:cubicBezTo>
                  <a:cubicBezTo>
                    <a:pt x="286" y="407"/>
                    <a:pt x="279" y="402"/>
                    <a:pt x="273" y="394"/>
                  </a:cubicBezTo>
                  <a:moveTo>
                    <a:pt x="91" y="268"/>
                  </a:moveTo>
                  <a:cubicBezTo>
                    <a:pt x="90" y="270"/>
                    <a:pt x="90" y="272"/>
                    <a:pt x="90" y="274"/>
                  </a:cubicBezTo>
                  <a:cubicBezTo>
                    <a:pt x="89" y="282"/>
                    <a:pt x="86" y="282"/>
                    <a:pt x="80" y="273"/>
                  </a:cubicBezTo>
                  <a:cubicBezTo>
                    <a:pt x="72" y="266"/>
                    <a:pt x="74" y="266"/>
                    <a:pt x="75" y="261"/>
                  </a:cubicBezTo>
                  <a:cubicBezTo>
                    <a:pt x="76" y="261"/>
                    <a:pt x="77" y="261"/>
                    <a:pt x="78" y="261"/>
                  </a:cubicBezTo>
                  <a:cubicBezTo>
                    <a:pt x="86" y="260"/>
                    <a:pt x="89" y="258"/>
                    <a:pt x="91" y="268"/>
                  </a:cubicBezTo>
                  <a:moveTo>
                    <a:pt x="84" y="218"/>
                  </a:moveTo>
                  <a:cubicBezTo>
                    <a:pt x="82" y="218"/>
                    <a:pt x="79" y="211"/>
                    <a:pt x="78" y="210"/>
                  </a:cubicBezTo>
                  <a:cubicBezTo>
                    <a:pt x="64" y="187"/>
                    <a:pt x="52" y="164"/>
                    <a:pt x="44" y="138"/>
                  </a:cubicBezTo>
                  <a:cubicBezTo>
                    <a:pt x="42" y="130"/>
                    <a:pt x="39" y="121"/>
                    <a:pt x="36" y="113"/>
                  </a:cubicBezTo>
                  <a:cubicBezTo>
                    <a:pt x="36" y="113"/>
                    <a:pt x="36" y="113"/>
                    <a:pt x="36" y="113"/>
                  </a:cubicBezTo>
                  <a:cubicBezTo>
                    <a:pt x="30" y="96"/>
                    <a:pt x="24" y="79"/>
                    <a:pt x="28" y="61"/>
                  </a:cubicBezTo>
                  <a:cubicBezTo>
                    <a:pt x="33" y="32"/>
                    <a:pt x="56" y="20"/>
                    <a:pt x="84" y="16"/>
                  </a:cubicBezTo>
                  <a:cubicBezTo>
                    <a:pt x="85" y="16"/>
                    <a:pt x="86" y="16"/>
                    <a:pt x="86" y="15"/>
                  </a:cubicBezTo>
                  <a:cubicBezTo>
                    <a:pt x="88" y="15"/>
                    <a:pt x="89" y="15"/>
                    <a:pt x="90" y="15"/>
                  </a:cubicBezTo>
                  <a:cubicBezTo>
                    <a:pt x="102" y="18"/>
                    <a:pt x="113" y="27"/>
                    <a:pt x="120" y="35"/>
                  </a:cubicBezTo>
                  <a:cubicBezTo>
                    <a:pt x="137" y="52"/>
                    <a:pt x="147" y="74"/>
                    <a:pt x="159" y="95"/>
                  </a:cubicBezTo>
                  <a:cubicBezTo>
                    <a:pt x="169" y="112"/>
                    <a:pt x="180" y="138"/>
                    <a:pt x="180" y="158"/>
                  </a:cubicBezTo>
                  <a:cubicBezTo>
                    <a:pt x="180" y="161"/>
                    <a:pt x="179" y="163"/>
                    <a:pt x="178" y="165"/>
                  </a:cubicBezTo>
                  <a:cubicBezTo>
                    <a:pt x="178" y="166"/>
                    <a:pt x="177" y="167"/>
                    <a:pt x="177" y="168"/>
                  </a:cubicBezTo>
                  <a:cubicBezTo>
                    <a:pt x="168" y="181"/>
                    <a:pt x="143" y="191"/>
                    <a:pt x="131" y="197"/>
                  </a:cubicBezTo>
                  <a:cubicBezTo>
                    <a:pt x="120" y="202"/>
                    <a:pt x="109" y="207"/>
                    <a:pt x="99" y="212"/>
                  </a:cubicBezTo>
                  <a:cubicBezTo>
                    <a:pt x="97" y="212"/>
                    <a:pt x="85" y="218"/>
                    <a:pt x="84" y="218"/>
                  </a:cubicBezTo>
                  <a:moveTo>
                    <a:pt x="164" y="336"/>
                  </a:moveTo>
                  <a:cubicBezTo>
                    <a:pt x="155" y="335"/>
                    <a:pt x="147" y="316"/>
                    <a:pt x="144" y="309"/>
                  </a:cubicBezTo>
                  <a:cubicBezTo>
                    <a:pt x="139" y="298"/>
                    <a:pt x="131" y="287"/>
                    <a:pt x="125" y="275"/>
                  </a:cubicBezTo>
                  <a:cubicBezTo>
                    <a:pt x="117" y="261"/>
                    <a:pt x="110" y="246"/>
                    <a:pt x="102" y="232"/>
                  </a:cubicBezTo>
                  <a:cubicBezTo>
                    <a:pt x="101" y="231"/>
                    <a:pt x="100" y="229"/>
                    <a:pt x="99" y="228"/>
                  </a:cubicBezTo>
                  <a:cubicBezTo>
                    <a:pt x="102" y="226"/>
                    <a:pt x="106" y="224"/>
                    <a:pt x="109" y="223"/>
                  </a:cubicBezTo>
                  <a:cubicBezTo>
                    <a:pt x="133" y="212"/>
                    <a:pt x="158" y="201"/>
                    <a:pt x="180" y="186"/>
                  </a:cubicBezTo>
                  <a:cubicBezTo>
                    <a:pt x="181" y="185"/>
                    <a:pt x="182" y="184"/>
                    <a:pt x="184" y="183"/>
                  </a:cubicBezTo>
                  <a:cubicBezTo>
                    <a:pt x="199" y="208"/>
                    <a:pt x="216" y="232"/>
                    <a:pt x="225" y="260"/>
                  </a:cubicBezTo>
                  <a:cubicBezTo>
                    <a:pt x="227" y="266"/>
                    <a:pt x="231" y="273"/>
                    <a:pt x="231" y="280"/>
                  </a:cubicBezTo>
                  <a:cubicBezTo>
                    <a:pt x="233" y="291"/>
                    <a:pt x="230" y="295"/>
                    <a:pt x="223" y="300"/>
                  </a:cubicBezTo>
                  <a:cubicBezTo>
                    <a:pt x="211" y="309"/>
                    <a:pt x="198" y="321"/>
                    <a:pt x="185" y="328"/>
                  </a:cubicBezTo>
                  <a:cubicBezTo>
                    <a:pt x="181" y="330"/>
                    <a:pt x="168" y="336"/>
                    <a:pt x="164" y="336"/>
                  </a:cubicBezTo>
                  <a:moveTo>
                    <a:pt x="258" y="366"/>
                  </a:moveTo>
                  <a:cubicBezTo>
                    <a:pt x="256" y="371"/>
                    <a:pt x="256" y="376"/>
                    <a:pt x="256" y="382"/>
                  </a:cubicBezTo>
                  <a:cubicBezTo>
                    <a:pt x="249" y="376"/>
                    <a:pt x="241" y="371"/>
                    <a:pt x="229" y="373"/>
                  </a:cubicBezTo>
                  <a:cubicBezTo>
                    <a:pt x="226" y="374"/>
                    <a:pt x="213" y="380"/>
                    <a:pt x="211" y="379"/>
                  </a:cubicBezTo>
                  <a:cubicBezTo>
                    <a:pt x="207" y="378"/>
                    <a:pt x="200" y="362"/>
                    <a:pt x="198" y="358"/>
                  </a:cubicBezTo>
                  <a:cubicBezTo>
                    <a:pt x="195" y="352"/>
                    <a:pt x="191" y="347"/>
                    <a:pt x="187" y="343"/>
                  </a:cubicBezTo>
                  <a:cubicBezTo>
                    <a:pt x="191" y="340"/>
                    <a:pt x="195" y="338"/>
                    <a:pt x="198" y="336"/>
                  </a:cubicBezTo>
                  <a:cubicBezTo>
                    <a:pt x="202" y="333"/>
                    <a:pt x="207" y="330"/>
                    <a:pt x="211" y="327"/>
                  </a:cubicBezTo>
                  <a:cubicBezTo>
                    <a:pt x="215" y="330"/>
                    <a:pt x="216" y="335"/>
                    <a:pt x="219" y="339"/>
                  </a:cubicBezTo>
                  <a:cubicBezTo>
                    <a:pt x="221" y="342"/>
                    <a:pt x="224" y="346"/>
                    <a:pt x="226" y="350"/>
                  </a:cubicBezTo>
                  <a:cubicBezTo>
                    <a:pt x="226" y="350"/>
                    <a:pt x="225" y="350"/>
                    <a:pt x="225" y="350"/>
                  </a:cubicBezTo>
                  <a:cubicBezTo>
                    <a:pt x="224" y="354"/>
                    <a:pt x="224" y="357"/>
                    <a:pt x="225" y="360"/>
                  </a:cubicBezTo>
                  <a:cubicBezTo>
                    <a:pt x="225" y="363"/>
                    <a:pt x="229" y="365"/>
                    <a:pt x="232" y="365"/>
                  </a:cubicBezTo>
                  <a:cubicBezTo>
                    <a:pt x="242" y="366"/>
                    <a:pt x="252" y="351"/>
                    <a:pt x="241" y="344"/>
                  </a:cubicBezTo>
                  <a:cubicBezTo>
                    <a:pt x="239" y="343"/>
                    <a:pt x="237" y="344"/>
                    <a:pt x="236" y="345"/>
                  </a:cubicBezTo>
                  <a:cubicBezTo>
                    <a:pt x="235" y="345"/>
                    <a:pt x="235" y="346"/>
                    <a:pt x="235" y="346"/>
                  </a:cubicBezTo>
                  <a:cubicBezTo>
                    <a:pt x="233" y="342"/>
                    <a:pt x="229" y="338"/>
                    <a:pt x="226" y="334"/>
                  </a:cubicBezTo>
                  <a:cubicBezTo>
                    <a:pt x="223" y="330"/>
                    <a:pt x="221" y="326"/>
                    <a:pt x="217" y="323"/>
                  </a:cubicBezTo>
                  <a:cubicBezTo>
                    <a:pt x="222" y="320"/>
                    <a:pt x="227" y="316"/>
                    <a:pt x="232" y="313"/>
                  </a:cubicBezTo>
                  <a:cubicBezTo>
                    <a:pt x="236" y="321"/>
                    <a:pt x="242" y="329"/>
                    <a:pt x="247" y="336"/>
                  </a:cubicBezTo>
                  <a:cubicBezTo>
                    <a:pt x="250" y="341"/>
                    <a:pt x="260" y="349"/>
                    <a:pt x="261" y="354"/>
                  </a:cubicBezTo>
                  <a:cubicBezTo>
                    <a:pt x="264" y="363"/>
                    <a:pt x="259" y="360"/>
                    <a:pt x="258" y="36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385"/>
            <p:cNvSpPr>
              <a:spLocks/>
            </p:cNvSpPr>
            <p:nvPr/>
          </p:nvSpPr>
          <p:spPr bwMode="auto">
            <a:xfrm>
              <a:off x="3392489" y="4124326"/>
              <a:ext cx="60325" cy="257175"/>
            </a:xfrm>
            <a:custGeom>
              <a:avLst/>
              <a:gdLst>
                <a:gd name="T0" fmla="*/ 28 w 28"/>
                <a:gd name="T1" fmla="*/ 2 h 120"/>
                <a:gd name="T2" fmla="*/ 25 w 28"/>
                <a:gd name="T3" fmla="*/ 2 h 120"/>
                <a:gd name="T4" fmla="*/ 19 w 28"/>
                <a:gd name="T5" fmla="*/ 27 h 120"/>
                <a:gd name="T6" fmla="*/ 10 w 28"/>
                <a:gd name="T7" fmla="*/ 59 h 120"/>
                <a:gd name="T8" fmla="*/ 1 w 28"/>
                <a:gd name="T9" fmla="*/ 119 h 120"/>
                <a:gd name="T10" fmla="*/ 2 w 28"/>
                <a:gd name="T11" fmla="*/ 119 h 120"/>
                <a:gd name="T12" fmla="*/ 14 w 28"/>
                <a:gd name="T13" fmla="*/ 53 h 120"/>
                <a:gd name="T14" fmla="*/ 22 w 28"/>
                <a:gd name="T15" fmla="*/ 22 h 120"/>
                <a:gd name="T16" fmla="*/ 28 w 28"/>
                <a:gd name="T17" fmla="*/ 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120">
                  <a:moveTo>
                    <a:pt x="28" y="2"/>
                  </a:moveTo>
                  <a:cubicBezTo>
                    <a:pt x="27" y="0"/>
                    <a:pt x="25" y="0"/>
                    <a:pt x="25" y="2"/>
                  </a:cubicBezTo>
                  <a:cubicBezTo>
                    <a:pt x="26" y="10"/>
                    <a:pt x="21" y="19"/>
                    <a:pt x="19" y="27"/>
                  </a:cubicBezTo>
                  <a:cubicBezTo>
                    <a:pt x="16" y="38"/>
                    <a:pt x="13" y="48"/>
                    <a:pt x="10" y="59"/>
                  </a:cubicBezTo>
                  <a:cubicBezTo>
                    <a:pt x="5" y="78"/>
                    <a:pt x="0" y="99"/>
                    <a:pt x="1" y="119"/>
                  </a:cubicBezTo>
                  <a:cubicBezTo>
                    <a:pt x="1" y="120"/>
                    <a:pt x="2" y="120"/>
                    <a:pt x="2" y="119"/>
                  </a:cubicBezTo>
                  <a:cubicBezTo>
                    <a:pt x="4" y="97"/>
                    <a:pt x="8" y="74"/>
                    <a:pt x="14" y="53"/>
                  </a:cubicBezTo>
                  <a:cubicBezTo>
                    <a:pt x="17" y="43"/>
                    <a:pt x="19" y="33"/>
                    <a:pt x="22" y="22"/>
                  </a:cubicBezTo>
                  <a:cubicBezTo>
                    <a:pt x="24" y="15"/>
                    <a:pt x="28" y="9"/>
                    <a:pt x="28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386"/>
            <p:cNvSpPr>
              <a:spLocks/>
            </p:cNvSpPr>
            <p:nvPr/>
          </p:nvSpPr>
          <p:spPr bwMode="auto">
            <a:xfrm>
              <a:off x="3429001" y="4181476"/>
              <a:ext cx="46038" cy="242888"/>
            </a:xfrm>
            <a:custGeom>
              <a:avLst/>
              <a:gdLst>
                <a:gd name="T0" fmla="*/ 18 w 21"/>
                <a:gd name="T1" fmla="*/ 2 h 113"/>
                <a:gd name="T2" fmla="*/ 3 w 21"/>
                <a:gd name="T3" fmla="*/ 79 h 113"/>
                <a:gd name="T4" fmla="*/ 2 w 21"/>
                <a:gd name="T5" fmla="*/ 96 h 113"/>
                <a:gd name="T6" fmla="*/ 0 w 21"/>
                <a:gd name="T7" fmla="*/ 105 h 113"/>
                <a:gd name="T8" fmla="*/ 5 w 21"/>
                <a:gd name="T9" fmla="*/ 113 h 113"/>
                <a:gd name="T10" fmla="*/ 5 w 21"/>
                <a:gd name="T11" fmla="*/ 112 h 113"/>
                <a:gd name="T12" fmla="*/ 6 w 21"/>
                <a:gd name="T13" fmla="*/ 95 h 113"/>
                <a:gd name="T14" fmla="*/ 7 w 21"/>
                <a:gd name="T15" fmla="*/ 66 h 113"/>
                <a:gd name="T16" fmla="*/ 21 w 21"/>
                <a:gd name="T17" fmla="*/ 2 h 113"/>
                <a:gd name="T18" fmla="*/ 18 w 21"/>
                <a:gd name="T19" fmla="*/ 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113">
                  <a:moveTo>
                    <a:pt x="18" y="2"/>
                  </a:moveTo>
                  <a:cubicBezTo>
                    <a:pt x="11" y="26"/>
                    <a:pt x="4" y="54"/>
                    <a:pt x="3" y="79"/>
                  </a:cubicBezTo>
                  <a:cubicBezTo>
                    <a:pt x="3" y="85"/>
                    <a:pt x="4" y="90"/>
                    <a:pt x="2" y="96"/>
                  </a:cubicBezTo>
                  <a:cubicBezTo>
                    <a:pt x="2" y="99"/>
                    <a:pt x="1" y="102"/>
                    <a:pt x="0" y="105"/>
                  </a:cubicBezTo>
                  <a:cubicBezTo>
                    <a:pt x="0" y="109"/>
                    <a:pt x="0" y="112"/>
                    <a:pt x="5" y="113"/>
                  </a:cubicBezTo>
                  <a:cubicBezTo>
                    <a:pt x="5" y="113"/>
                    <a:pt x="5" y="112"/>
                    <a:pt x="5" y="112"/>
                  </a:cubicBezTo>
                  <a:cubicBezTo>
                    <a:pt x="0" y="109"/>
                    <a:pt x="5" y="99"/>
                    <a:pt x="6" y="95"/>
                  </a:cubicBezTo>
                  <a:cubicBezTo>
                    <a:pt x="8" y="85"/>
                    <a:pt x="6" y="76"/>
                    <a:pt x="7" y="66"/>
                  </a:cubicBezTo>
                  <a:cubicBezTo>
                    <a:pt x="11" y="45"/>
                    <a:pt x="15" y="23"/>
                    <a:pt x="21" y="2"/>
                  </a:cubicBezTo>
                  <a:cubicBezTo>
                    <a:pt x="21" y="1"/>
                    <a:pt x="19" y="0"/>
                    <a:pt x="18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387"/>
            <p:cNvSpPr>
              <a:spLocks/>
            </p:cNvSpPr>
            <p:nvPr/>
          </p:nvSpPr>
          <p:spPr bwMode="auto">
            <a:xfrm>
              <a:off x="3440114" y="4198939"/>
              <a:ext cx="55563" cy="285750"/>
            </a:xfrm>
            <a:custGeom>
              <a:avLst/>
              <a:gdLst>
                <a:gd name="T0" fmla="*/ 23 w 26"/>
                <a:gd name="T1" fmla="*/ 1 h 133"/>
                <a:gd name="T2" fmla="*/ 16 w 26"/>
                <a:gd name="T3" fmla="*/ 35 h 133"/>
                <a:gd name="T4" fmla="*/ 8 w 26"/>
                <a:gd name="T5" fmla="*/ 74 h 133"/>
                <a:gd name="T6" fmla="*/ 6 w 26"/>
                <a:gd name="T7" fmla="*/ 109 h 133"/>
                <a:gd name="T8" fmla="*/ 6 w 26"/>
                <a:gd name="T9" fmla="*/ 132 h 133"/>
                <a:gd name="T10" fmla="*/ 8 w 26"/>
                <a:gd name="T11" fmla="*/ 131 h 133"/>
                <a:gd name="T12" fmla="*/ 8 w 26"/>
                <a:gd name="T13" fmla="*/ 113 h 133"/>
                <a:gd name="T14" fmla="*/ 8 w 26"/>
                <a:gd name="T15" fmla="*/ 101 h 133"/>
                <a:gd name="T16" fmla="*/ 13 w 26"/>
                <a:gd name="T17" fmla="*/ 66 h 133"/>
                <a:gd name="T18" fmla="*/ 19 w 26"/>
                <a:gd name="T19" fmla="*/ 36 h 133"/>
                <a:gd name="T20" fmla="*/ 26 w 26"/>
                <a:gd name="T21" fmla="*/ 2 h 133"/>
                <a:gd name="T22" fmla="*/ 23 w 26"/>
                <a:gd name="T23" fmla="*/ 1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133">
                  <a:moveTo>
                    <a:pt x="23" y="1"/>
                  </a:moveTo>
                  <a:cubicBezTo>
                    <a:pt x="18" y="11"/>
                    <a:pt x="18" y="24"/>
                    <a:pt x="16" y="35"/>
                  </a:cubicBezTo>
                  <a:cubicBezTo>
                    <a:pt x="14" y="48"/>
                    <a:pt x="11" y="61"/>
                    <a:pt x="8" y="74"/>
                  </a:cubicBezTo>
                  <a:cubicBezTo>
                    <a:pt x="6" y="86"/>
                    <a:pt x="6" y="97"/>
                    <a:pt x="6" y="109"/>
                  </a:cubicBezTo>
                  <a:cubicBezTo>
                    <a:pt x="5" y="117"/>
                    <a:pt x="0" y="126"/>
                    <a:pt x="6" y="132"/>
                  </a:cubicBezTo>
                  <a:cubicBezTo>
                    <a:pt x="7" y="133"/>
                    <a:pt x="8" y="132"/>
                    <a:pt x="8" y="131"/>
                  </a:cubicBezTo>
                  <a:cubicBezTo>
                    <a:pt x="4" y="126"/>
                    <a:pt x="8" y="119"/>
                    <a:pt x="8" y="113"/>
                  </a:cubicBezTo>
                  <a:cubicBezTo>
                    <a:pt x="9" y="109"/>
                    <a:pt x="9" y="105"/>
                    <a:pt x="8" y="101"/>
                  </a:cubicBezTo>
                  <a:cubicBezTo>
                    <a:pt x="8" y="89"/>
                    <a:pt x="10" y="78"/>
                    <a:pt x="13" y="66"/>
                  </a:cubicBezTo>
                  <a:cubicBezTo>
                    <a:pt x="15" y="56"/>
                    <a:pt x="17" y="46"/>
                    <a:pt x="19" y="36"/>
                  </a:cubicBezTo>
                  <a:cubicBezTo>
                    <a:pt x="20" y="26"/>
                    <a:pt x="20" y="11"/>
                    <a:pt x="26" y="2"/>
                  </a:cubicBezTo>
                  <a:cubicBezTo>
                    <a:pt x="26" y="1"/>
                    <a:pt x="24" y="0"/>
                    <a:pt x="23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388"/>
            <p:cNvSpPr>
              <a:spLocks/>
            </p:cNvSpPr>
            <p:nvPr/>
          </p:nvSpPr>
          <p:spPr bwMode="auto">
            <a:xfrm>
              <a:off x="3476626" y="4268789"/>
              <a:ext cx="41275" cy="258763"/>
            </a:xfrm>
            <a:custGeom>
              <a:avLst/>
              <a:gdLst>
                <a:gd name="T0" fmla="*/ 16 w 19"/>
                <a:gd name="T1" fmla="*/ 1 h 120"/>
                <a:gd name="T2" fmla="*/ 1 w 19"/>
                <a:gd name="T3" fmla="*/ 119 h 120"/>
                <a:gd name="T4" fmla="*/ 4 w 19"/>
                <a:gd name="T5" fmla="*/ 119 h 120"/>
                <a:gd name="T6" fmla="*/ 10 w 19"/>
                <a:gd name="T7" fmla="*/ 56 h 120"/>
                <a:gd name="T8" fmla="*/ 19 w 19"/>
                <a:gd name="T9" fmla="*/ 1 h 120"/>
                <a:gd name="T10" fmla="*/ 16 w 19"/>
                <a:gd name="T11" fmla="*/ 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20">
                  <a:moveTo>
                    <a:pt x="16" y="1"/>
                  </a:moveTo>
                  <a:cubicBezTo>
                    <a:pt x="13" y="41"/>
                    <a:pt x="0" y="78"/>
                    <a:pt x="1" y="119"/>
                  </a:cubicBezTo>
                  <a:cubicBezTo>
                    <a:pt x="1" y="120"/>
                    <a:pt x="4" y="120"/>
                    <a:pt x="4" y="119"/>
                  </a:cubicBezTo>
                  <a:cubicBezTo>
                    <a:pt x="5" y="97"/>
                    <a:pt x="6" y="77"/>
                    <a:pt x="10" y="56"/>
                  </a:cubicBezTo>
                  <a:cubicBezTo>
                    <a:pt x="13" y="38"/>
                    <a:pt x="17" y="20"/>
                    <a:pt x="19" y="1"/>
                  </a:cubicBezTo>
                  <a:cubicBezTo>
                    <a:pt x="19" y="0"/>
                    <a:pt x="16" y="0"/>
                    <a:pt x="16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389"/>
            <p:cNvSpPr>
              <a:spLocks/>
            </p:cNvSpPr>
            <p:nvPr/>
          </p:nvSpPr>
          <p:spPr bwMode="auto">
            <a:xfrm>
              <a:off x="3506789" y="4313239"/>
              <a:ext cx="36513" cy="257175"/>
            </a:xfrm>
            <a:custGeom>
              <a:avLst/>
              <a:gdLst>
                <a:gd name="T0" fmla="*/ 15 w 17"/>
                <a:gd name="T1" fmla="*/ 1 h 120"/>
                <a:gd name="T2" fmla="*/ 10 w 17"/>
                <a:gd name="T3" fmla="*/ 31 h 120"/>
                <a:gd name="T4" fmla="*/ 8 w 17"/>
                <a:gd name="T5" fmla="*/ 60 h 120"/>
                <a:gd name="T6" fmla="*/ 3 w 17"/>
                <a:gd name="T7" fmla="*/ 118 h 120"/>
                <a:gd name="T8" fmla="*/ 4 w 17"/>
                <a:gd name="T9" fmla="*/ 119 h 120"/>
                <a:gd name="T10" fmla="*/ 7 w 17"/>
                <a:gd name="T11" fmla="*/ 93 h 120"/>
                <a:gd name="T12" fmla="*/ 10 w 17"/>
                <a:gd name="T13" fmla="*/ 62 h 120"/>
                <a:gd name="T14" fmla="*/ 12 w 17"/>
                <a:gd name="T15" fmla="*/ 32 h 120"/>
                <a:gd name="T16" fmla="*/ 17 w 17"/>
                <a:gd name="T17" fmla="*/ 1 h 120"/>
                <a:gd name="T18" fmla="*/ 15 w 17"/>
                <a:gd name="T19" fmla="*/ 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20">
                  <a:moveTo>
                    <a:pt x="15" y="1"/>
                  </a:moveTo>
                  <a:cubicBezTo>
                    <a:pt x="15" y="11"/>
                    <a:pt x="11" y="22"/>
                    <a:pt x="10" y="31"/>
                  </a:cubicBezTo>
                  <a:cubicBezTo>
                    <a:pt x="9" y="41"/>
                    <a:pt x="8" y="51"/>
                    <a:pt x="8" y="60"/>
                  </a:cubicBezTo>
                  <a:cubicBezTo>
                    <a:pt x="6" y="80"/>
                    <a:pt x="0" y="99"/>
                    <a:pt x="3" y="118"/>
                  </a:cubicBezTo>
                  <a:cubicBezTo>
                    <a:pt x="3" y="119"/>
                    <a:pt x="4" y="120"/>
                    <a:pt x="4" y="119"/>
                  </a:cubicBezTo>
                  <a:cubicBezTo>
                    <a:pt x="5" y="110"/>
                    <a:pt x="6" y="101"/>
                    <a:pt x="7" y="93"/>
                  </a:cubicBezTo>
                  <a:cubicBezTo>
                    <a:pt x="7" y="83"/>
                    <a:pt x="10" y="72"/>
                    <a:pt x="10" y="62"/>
                  </a:cubicBezTo>
                  <a:cubicBezTo>
                    <a:pt x="11" y="52"/>
                    <a:pt x="11" y="42"/>
                    <a:pt x="12" y="32"/>
                  </a:cubicBezTo>
                  <a:cubicBezTo>
                    <a:pt x="14" y="22"/>
                    <a:pt x="17" y="11"/>
                    <a:pt x="17" y="1"/>
                  </a:cubicBezTo>
                  <a:cubicBezTo>
                    <a:pt x="17" y="0"/>
                    <a:pt x="15" y="0"/>
                    <a:pt x="15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390"/>
            <p:cNvSpPr>
              <a:spLocks/>
            </p:cNvSpPr>
            <p:nvPr/>
          </p:nvSpPr>
          <p:spPr bwMode="auto">
            <a:xfrm>
              <a:off x="3535364" y="4398964"/>
              <a:ext cx="25400" cy="201613"/>
            </a:xfrm>
            <a:custGeom>
              <a:avLst/>
              <a:gdLst>
                <a:gd name="T0" fmla="*/ 12 w 12"/>
                <a:gd name="T1" fmla="*/ 1 h 94"/>
                <a:gd name="T2" fmla="*/ 9 w 12"/>
                <a:gd name="T3" fmla="*/ 1 h 94"/>
                <a:gd name="T4" fmla="*/ 4 w 12"/>
                <a:gd name="T5" fmla="*/ 53 h 94"/>
                <a:gd name="T6" fmla="*/ 2 w 12"/>
                <a:gd name="T7" fmla="*/ 76 h 94"/>
                <a:gd name="T8" fmla="*/ 0 w 12"/>
                <a:gd name="T9" fmla="*/ 93 h 94"/>
                <a:gd name="T10" fmla="*/ 0 w 12"/>
                <a:gd name="T11" fmla="*/ 94 h 94"/>
                <a:gd name="T12" fmla="*/ 4 w 12"/>
                <a:gd name="T13" fmla="*/ 89 h 94"/>
                <a:gd name="T14" fmla="*/ 4 w 12"/>
                <a:gd name="T15" fmla="*/ 82 h 94"/>
                <a:gd name="T16" fmla="*/ 6 w 12"/>
                <a:gd name="T17" fmla="*/ 67 h 94"/>
                <a:gd name="T18" fmla="*/ 9 w 12"/>
                <a:gd name="T19" fmla="*/ 32 h 94"/>
                <a:gd name="T20" fmla="*/ 12 w 12"/>
                <a:gd name="T21" fmla="*/ 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" h="94">
                  <a:moveTo>
                    <a:pt x="12" y="1"/>
                  </a:moveTo>
                  <a:cubicBezTo>
                    <a:pt x="12" y="0"/>
                    <a:pt x="9" y="0"/>
                    <a:pt x="9" y="1"/>
                  </a:cubicBezTo>
                  <a:cubicBezTo>
                    <a:pt x="10" y="19"/>
                    <a:pt x="5" y="35"/>
                    <a:pt x="4" y="53"/>
                  </a:cubicBezTo>
                  <a:cubicBezTo>
                    <a:pt x="4" y="61"/>
                    <a:pt x="3" y="68"/>
                    <a:pt x="2" y="76"/>
                  </a:cubicBezTo>
                  <a:cubicBezTo>
                    <a:pt x="1" y="80"/>
                    <a:pt x="4" y="91"/>
                    <a:pt x="0" y="93"/>
                  </a:cubicBezTo>
                  <a:cubicBezTo>
                    <a:pt x="0" y="93"/>
                    <a:pt x="0" y="94"/>
                    <a:pt x="0" y="94"/>
                  </a:cubicBezTo>
                  <a:cubicBezTo>
                    <a:pt x="3" y="94"/>
                    <a:pt x="4" y="92"/>
                    <a:pt x="4" y="89"/>
                  </a:cubicBezTo>
                  <a:cubicBezTo>
                    <a:pt x="5" y="87"/>
                    <a:pt x="4" y="84"/>
                    <a:pt x="4" y="82"/>
                  </a:cubicBezTo>
                  <a:cubicBezTo>
                    <a:pt x="4" y="77"/>
                    <a:pt x="6" y="72"/>
                    <a:pt x="6" y="67"/>
                  </a:cubicBezTo>
                  <a:cubicBezTo>
                    <a:pt x="8" y="55"/>
                    <a:pt x="8" y="44"/>
                    <a:pt x="9" y="32"/>
                  </a:cubicBezTo>
                  <a:cubicBezTo>
                    <a:pt x="11" y="22"/>
                    <a:pt x="12" y="12"/>
                    <a:pt x="12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391"/>
            <p:cNvSpPr>
              <a:spLocks/>
            </p:cNvSpPr>
            <p:nvPr/>
          </p:nvSpPr>
          <p:spPr bwMode="auto">
            <a:xfrm>
              <a:off x="3562351" y="4508501"/>
              <a:ext cx="19050" cy="166688"/>
            </a:xfrm>
            <a:custGeom>
              <a:avLst/>
              <a:gdLst>
                <a:gd name="T0" fmla="*/ 6 w 9"/>
                <a:gd name="T1" fmla="*/ 2 h 78"/>
                <a:gd name="T2" fmla="*/ 1 w 9"/>
                <a:gd name="T3" fmla="*/ 42 h 78"/>
                <a:gd name="T4" fmla="*/ 2 w 9"/>
                <a:gd name="T5" fmla="*/ 78 h 78"/>
                <a:gd name="T6" fmla="*/ 3 w 9"/>
                <a:gd name="T7" fmla="*/ 78 h 78"/>
                <a:gd name="T8" fmla="*/ 5 w 9"/>
                <a:gd name="T9" fmla="*/ 39 h 78"/>
                <a:gd name="T10" fmla="*/ 9 w 9"/>
                <a:gd name="T11" fmla="*/ 3 h 78"/>
                <a:gd name="T12" fmla="*/ 6 w 9"/>
                <a:gd name="T13" fmla="*/ 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78">
                  <a:moveTo>
                    <a:pt x="6" y="2"/>
                  </a:moveTo>
                  <a:cubicBezTo>
                    <a:pt x="3" y="15"/>
                    <a:pt x="3" y="29"/>
                    <a:pt x="1" y="42"/>
                  </a:cubicBezTo>
                  <a:cubicBezTo>
                    <a:pt x="0" y="53"/>
                    <a:pt x="0" y="66"/>
                    <a:pt x="2" y="78"/>
                  </a:cubicBezTo>
                  <a:cubicBezTo>
                    <a:pt x="2" y="78"/>
                    <a:pt x="3" y="78"/>
                    <a:pt x="3" y="78"/>
                  </a:cubicBezTo>
                  <a:cubicBezTo>
                    <a:pt x="5" y="65"/>
                    <a:pt x="3" y="52"/>
                    <a:pt x="5" y="39"/>
                  </a:cubicBezTo>
                  <a:cubicBezTo>
                    <a:pt x="7" y="27"/>
                    <a:pt x="6" y="15"/>
                    <a:pt x="9" y="3"/>
                  </a:cubicBezTo>
                  <a:cubicBezTo>
                    <a:pt x="9" y="1"/>
                    <a:pt x="6" y="0"/>
                    <a:pt x="6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392"/>
            <p:cNvSpPr>
              <a:spLocks/>
            </p:cNvSpPr>
            <p:nvPr/>
          </p:nvSpPr>
          <p:spPr bwMode="auto">
            <a:xfrm>
              <a:off x="3598864" y="4503739"/>
              <a:ext cx="26988" cy="184150"/>
            </a:xfrm>
            <a:custGeom>
              <a:avLst/>
              <a:gdLst>
                <a:gd name="T0" fmla="*/ 6 w 12"/>
                <a:gd name="T1" fmla="*/ 1 h 86"/>
                <a:gd name="T2" fmla="*/ 5 w 12"/>
                <a:gd name="T3" fmla="*/ 3 h 86"/>
                <a:gd name="T4" fmla="*/ 6 w 12"/>
                <a:gd name="T5" fmla="*/ 22 h 86"/>
                <a:gd name="T6" fmla="*/ 3 w 12"/>
                <a:gd name="T7" fmla="*/ 43 h 86"/>
                <a:gd name="T8" fmla="*/ 2 w 12"/>
                <a:gd name="T9" fmla="*/ 84 h 86"/>
                <a:gd name="T10" fmla="*/ 4 w 12"/>
                <a:gd name="T11" fmla="*/ 84 h 86"/>
                <a:gd name="T12" fmla="*/ 4 w 12"/>
                <a:gd name="T13" fmla="*/ 57 h 86"/>
                <a:gd name="T14" fmla="*/ 7 w 12"/>
                <a:gd name="T15" fmla="*/ 28 h 86"/>
                <a:gd name="T16" fmla="*/ 6 w 12"/>
                <a:gd name="T17" fmla="*/ 1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86">
                  <a:moveTo>
                    <a:pt x="6" y="1"/>
                  </a:moveTo>
                  <a:cubicBezTo>
                    <a:pt x="5" y="0"/>
                    <a:pt x="4" y="2"/>
                    <a:pt x="5" y="3"/>
                  </a:cubicBezTo>
                  <a:cubicBezTo>
                    <a:pt x="9" y="8"/>
                    <a:pt x="7" y="16"/>
                    <a:pt x="6" y="22"/>
                  </a:cubicBezTo>
                  <a:cubicBezTo>
                    <a:pt x="5" y="29"/>
                    <a:pt x="4" y="36"/>
                    <a:pt x="3" y="43"/>
                  </a:cubicBezTo>
                  <a:cubicBezTo>
                    <a:pt x="1" y="56"/>
                    <a:pt x="0" y="71"/>
                    <a:pt x="2" y="84"/>
                  </a:cubicBezTo>
                  <a:cubicBezTo>
                    <a:pt x="2" y="86"/>
                    <a:pt x="4" y="86"/>
                    <a:pt x="4" y="84"/>
                  </a:cubicBezTo>
                  <a:cubicBezTo>
                    <a:pt x="5" y="75"/>
                    <a:pt x="4" y="66"/>
                    <a:pt x="4" y="57"/>
                  </a:cubicBezTo>
                  <a:cubicBezTo>
                    <a:pt x="4" y="47"/>
                    <a:pt x="6" y="38"/>
                    <a:pt x="7" y="28"/>
                  </a:cubicBezTo>
                  <a:cubicBezTo>
                    <a:pt x="8" y="20"/>
                    <a:pt x="12" y="8"/>
                    <a:pt x="6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393"/>
            <p:cNvSpPr>
              <a:spLocks/>
            </p:cNvSpPr>
            <p:nvPr/>
          </p:nvSpPr>
          <p:spPr bwMode="auto">
            <a:xfrm>
              <a:off x="3621089" y="4594226"/>
              <a:ext cx="20638" cy="195263"/>
            </a:xfrm>
            <a:custGeom>
              <a:avLst/>
              <a:gdLst>
                <a:gd name="T0" fmla="*/ 9 w 10"/>
                <a:gd name="T1" fmla="*/ 3 h 91"/>
                <a:gd name="T2" fmla="*/ 6 w 10"/>
                <a:gd name="T3" fmla="*/ 2 h 91"/>
                <a:gd name="T4" fmla="*/ 2 w 10"/>
                <a:gd name="T5" fmla="*/ 43 h 91"/>
                <a:gd name="T6" fmla="*/ 2 w 10"/>
                <a:gd name="T7" fmla="*/ 90 h 91"/>
                <a:gd name="T8" fmla="*/ 4 w 10"/>
                <a:gd name="T9" fmla="*/ 90 h 91"/>
                <a:gd name="T10" fmla="*/ 5 w 10"/>
                <a:gd name="T11" fmla="*/ 47 h 91"/>
                <a:gd name="T12" fmla="*/ 9 w 10"/>
                <a:gd name="T13" fmla="*/ 3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91">
                  <a:moveTo>
                    <a:pt x="9" y="3"/>
                  </a:moveTo>
                  <a:cubicBezTo>
                    <a:pt x="10" y="1"/>
                    <a:pt x="7" y="0"/>
                    <a:pt x="6" y="2"/>
                  </a:cubicBezTo>
                  <a:cubicBezTo>
                    <a:pt x="3" y="15"/>
                    <a:pt x="2" y="30"/>
                    <a:pt x="2" y="43"/>
                  </a:cubicBezTo>
                  <a:cubicBezTo>
                    <a:pt x="1" y="58"/>
                    <a:pt x="0" y="75"/>
                    <a:pt x="2" y="90"/>
                  </a:cubicBezTo>
                  <a:cubicBezTo>
                    <a:pt x="2" y="91"/>
                    <a:pt x="4" y="91"/>
                    <a:pt x="4" y="90"/>
                  </a:cubicBezTo>
                  <a:cubicBezTo>
                    <a:pt x="6" y="76"/>
                    <a:pt x="4" y="61"/>
                    <a:pt x="5" y="47"/>
                  </a:cubicBezTo>
                  <a:cubicBezTo>
                    <a:pt x="5" y="33"/>
                    <a:pt x="6" y="16"/>
                    <a:pt x="9" y="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394"/>
            <p:cNvSpPr>
              <a:spLocks/>
            </p:cNvSpPr>
            <p:nvPr/>
          </p:nvSpPr>
          <p:spPr bwMode="auto">
            <a:xfrm>
              <a:off x="3648076" y="4584701"/>
              <a:ext cx="23813" cy="207963"/>
            </a:xfrm>
            <a:custGeom>
              <a:avLst/>
              <a:gdLst>
                <a:gd name="T0" fmla="*/ 11 w 11"/>
                <a:gd name="T1" fmla="*/ 1 h 97"/>
                <a:gd name="T2" fmla="*/ 9 w 11"/>
                <a:gd name="T3" fmla="*/ 1 h 97"/>
                <a:gd name="T4" fmla="*/ 4 w 11"/>
                <a:gd name="T5" fmla="*/ 97 h 97"/>
                <a:gd name="T6" fmla="*/ 6 w 11"/>
                <a:gd name="T7" fmla="*/ 97 h 97"/>
                <a:gd name="T8" fmla="*/ 7 w 11"/>
                <a:gd name="T9" fmla="*/ 51 h 97"/>
                <a:gd name="T10" fmla="*/ 11 w 11"/>
                <a:gd name="T11" fmla="*/ 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97">
                  <a:moveTo>
                    <a:pt x="11" y="1"/>
                  </a:moveTo>
                  <a:cubicBezTo>
                    <a:pt x="11" y="0"/>
                    <a:pt x="9" y="0"/>
                    <a:pt x="9" y="1"/>
                  </a:cubicBezTo>
                  <a:cubicBezTo>
                    <a:pt x="7" y="33"/>
                    <a:pt x="0" y="65"/>
                    <a:pt x="4" y="97"/>
                  </a:cubicBezTo>
                  <a:cubicBezTo>
                    <a:pt x="4" y="97"/>
                    <a:pt x="6" y="97"/>
                    <a:pt x="6" y="97"/>
                  </a:cubicBezTo>
                  <a:cubicBezTo>
                    <a:pt x="8" y="82"/>
                    <a:pt x="6" y="66"/>
                    <a:pt x="7" y="51"/>
                  </a:cubicBezTo>
                  <a:cubicBezTo>
                    <a:pt x="8" y="34"/>
                    <a:pt x="11" y="18"/>
                    <a:pt x="11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395"/>
            <p:cNvSpPr>
              <a:spLocks/>
            </p:cNvSpPr>
            <p:nvPr/>
          </p:nvSpPr>
          <p:spPr bwMode="auto">
            <a:xfrm>
              <a:off x="3676651" y="4664076"/>
              <a:ext cx="23813" cy="168275"/>
            </a:xfrm>
            <a:custGeom>
              <a:avLst/>
              <a:gdLst>
                <a:gd name="T0" fmla="*/ 6 w 11"/>
                <a:gd name="T1" fmla="*/ 74 h 78"/>
                <a:gd name="T2" fmla="*/ 5 w 11"/>
                <a:gd name="T3" fmla="*/ 68 h 78"/>
                <a:gd name="T4" fmla="*/ 6 w 11"/>
                <a:gd name="T5" fmla="*/ 60 h 78"/>
                <a:gd name="T6" fmla="*/ 6 w 11"/>
                <a:gd name="T7" fmla="*/ 43 h 78"/>
                <a:gd name="T8" fmla="*/ 11 w 11"/>
                <a:gd name="T9" fmla="*/ 2 h 78"/>
                <a:gd name="T10" fmla="*/ 8 w 11"/>
                <a:gd name="T11" fmla="*/ 2 h 78"/>
                <a:gd name="T12" fmla="*/ 3 w 11"/>
                <a:gd name="T13" fmla="*/ 48 h 78"/>
                <a:gd name="T14" fmla="*/ 4 w 11"/>
                <a:gd name="T15" fmla="*/ 77 h 78"/>
                <a:gd name="T16" fmla="*/ 5 w 11"/>
                <a:gd name="T17" fmla="*/ 78 h 78"/>
                <a:gd name="T18" fmla="*/ 7 w 11"/>
                <a:gd name="T19" fmla="*/ 77 h 78"/>
                <a:gd name="T20" fmla="*/ 8 w 11"/>
                <a:gd name="T21" fmla="*/ 76 h 78"/>
                <a:gd name="T22" fmla="*/ 8 w 11"/>
                <a:gd name="T23" fmla="*/ 74 h 78"/>
                <a:gd name="T24" fmla="*/ 6 w 11"/>
                <a:gd name="T25" fmla="*/ 7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78">
                  <a:moveTo>
                    <a:pt x="6" y="74"/>
                  </a:moveTo>
                  <a:cubicBezTo>
                    <a:pt x="6" y="75"/>
                    <a:pt x="5" y="68"/>
                    <a:pt x="5" y="68"/>
                  </a:cubicBezTo>
                  <a:cubicBezTo>
                    <a:pt x="5" y="65"/>
                    <a:pt x="5" y="63"/>
                    <a:pt x="6" y="60"/>
                  </a:cubicBezTo>
                  <a:cubicBezTo>
                    <a:pt x="6" y="54"/>
                    <a:pt x="6" y="49"/>
                    <a:pt x="6" y="43"/>
                  </a:cubicBezTo>
                  <a:cubicBezTo>
                    <a:pt x="8" y="29"/>
                    <a:pt x="10" y="16"/>
                    <a:pt x="11" y="2"/>
                  </a:cubicBezTo>
                  <a:cubicBezTo>
                    <a:pt x="11" y="0"/>
                    <a:pt x="8" y="0"/>
                    <a:pt x="8" y="2"/>
                  </a:cubicBezTo>
                  <a:cubicBezTo>
                    <a:pt x="7" y="17"/>
                    <a:pt x="4" y="33"/>
                    <a:pt x="3" y="48"/>
                  </a:cubicBezTo>
                  <a:cubicBezTo>
                    <a:pt x="3" y="57"/>
                    <a:pt x="0" y="69"/>
                    <a:pt x="4" y="77"/>
                  </a:cubicBezTo>
                  <a:cubicBezTo>
                    <a:pt x="4" y="78"/>
                    <a:pt x="5" y="78"/>
                    <a:pt x="5" y="78"/>
                  </a:cubicBezTo>
                  <a:cubicBezTo>
                    <a:pt x="6" y="78"/>
                    <a:pt x="6" y="78"/>
                    <a:pt x="7" y="77"/>
                  </a:cubicBezTo>
                  <a:cubicBezTo>
                    <a:pt x="7" y="77"/>
                    <a:pt x="8" y="77"/>
                    <a:pt x="8" y="76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7" y="73"/>
                    <a:pt x="6" y="7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396"/>
            <p:cNvSpPr>
              <a:spLocks/>
            </p:cNvSpPr>
            <p:nvPr/>
          </p:nvSpPr>
          <p:spPr bwMode="auto">
            <a:xfrm>
              <a:off x="3725864" y="4735514"/>
              <a:ext cx="17463" cy="49213"/>
            </a:xfrm>
            <a:custGeom>
              <a:avLst/>
              <a:gdLst>
                <a:gd name="T0" fmla="*/ 5 w 8"/>
                <a:gd name="T1" fmla="*/ 1 h 23"/>
                <a:gd name="T2" fmla="*/ 0 w 8"/>
                <a:gd name="T3" fmla="*/ 21 h 23"/>
                <a:gd name="T4" fmla="*/ 2 w 8"/>
                <a:gd name="T5" fmla="*/ 22 h 23"/>
                <a:gd name="T6" fmla="*/ 8 w 8"/>
                <a:gd name="T7" fmla="*/ 2 h 23"/>
                <a:gd name="T8" fmla="*/ 5 w 8"/>
                <a:gd name="T9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3">
                  <a:moveTo>
                    <a:pt x="5" y="1"/>
                  </a:moveTo>
                  <a:cubicBezTo>
                    <a:pt x="4" y="8"/>
                    <a:pt x="1" y="14"/>
                    <a:pt x="0" y="21"/>
                  </a:cubicBezTo>
                  <a:cubicBezTo>
                    <a:pt x="0" y="22"/>
                    <a:pt x="2" y="23"/>
                    <a:pt x="2" y="22"/>
                  </a:cubicBezTo>
                  <a:cubicBezTo>
                    <a:pt x="5" y="15"/>
                    <a:pt x="6" y="8"/>
                    <a:pt x="8" y="2"/>
                  </a:cubicBezTo>
                  <a:cubicBezTo>
                    <a:pt x="8" y="0"/>
                    <a:pt x="6" y="0"/>
                    <a:pt x="5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" name="PA_组合 16"/>
          <p:cNvGrpSpPr/>
          <p:nvPr>
            <p:custDataLst>
              <p:tags r:id="rId2"/>
            </p:custDataLst>
          </p:nvPr>
        </p:nvGrpSpPr>
        <p:grpSpPr>
          <a:xfrm>
            <a:off x="1921714" y="453763"/>
            <a:ext cx="5375831" cy="823109"/>
            <a:chOff x="1786655" y="491683"/>
            <a:chExt cx="5375831" cy="823109"/>
          </a:xfrm>
        </p:grpSpPr>
        <p:sp>
          <p:nvSpPr>
            <p:cNvPr id="18" name="矩形 17"/>
            <p:cNvSpPr/>
            <p:nvPr/>
          </p:nvSpPr>
          <p:spPr>
            <a:xfrm>
              <a:off x="1786655" y="945460"/>
              <a:ext cx="537583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Lorem Ipsum is simply dummy text of the printing.</a:t>
              </a:r>
              <a:endPara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1786655" y="491683"/>
              <a:ext cx="444216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+mj-ea"/>
                  <a:ea typeface="+mj-ea"/>
                </a:rPr>
                <a:t>BUSINESS TEMPLATE</a:t>
              </a:r>
              <a:endParaRPr lang="zh-CN" altLang="en-US" sz="32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0" name="PA_任意多边形 27"/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7130097" y="5085703"/>
            <a:ext cx="179454" cy="103481"/>
          </a:xfrm>
          <a:custGeom>
            <a:avLst/>
            <a:gdLst>
              <a:gd name="T0" fmla="*/ 0 w 101"/>
              <a:gd name="T1" fmla="*/ 0 h 59"/>
              <a:gd name="T2" fmla="*/ 101 w 101"/>
              <a:gd name="T3" fmla="*/ 59 h 59"/>
              <a:gd name="T4" fmla="*/ 0 w 101"/>
              <a:gd name="T5" fmla="*/ 0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01" h="59">
                <a:moveTo>
                  <a:pt x="0" y="0"/>
                </a:moveTo>
                <a:cubicBezTo>
                  <a:pt x="9" y="12"/>
                  <a:pt x="87" y="57"/>
                  <a:pt x="101" y="59"/>
                </a:cubicBezTo>
                <a:cubicBezTo>
                  <a:pt x="66" y="39"/>
                  <a:pt x="33" y="19"/>
                  <a:pt x="0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PA_任意多边形 30"/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7809924" y="4548652"/>
            <a:ext cx="53705" cy="30128"/>
          </a:xfrm>
          <a:custGeom>
            <a:avLst/>
            <a:gdLst>
              <a:gd name="T0" fmla="*/ 2 w 30"/>
              <a:gd name="T1" fmla="*/ 0 h 17"/>
              <a:gd name="T2" fmla="*/ 0 w 30"/>
              <a:gd name="T3" fmla="*/ 3 h 17"/>
              <a:gd name="T4" fmla="*/ 29 w 30"/>
              <a:gd name="T5" fmla="*/ 17 h 17"/>
              <a:gd name="T6" fmla="*/ 30 w 30"/>
              <a:gd name="T7" fmla="*/ 15 h 17"/>
              <a:gd name="T8" fmla="*/ 2 w 30"/>
              <a:gd name="T9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" h="17">
                <a:moveTo>
                  <a:pt x="2" y="0"/>
                </a:moveTo>
                <a:cubicBezTo>
                  <a:pt x="2" y="1"/>
                  <a:pt x="1" y="2"/>
                  <a:pt x="0" y="3"/>
                </a:cubicBezTo>
                <a:cubicBezTo>
                  <a:pt x="10" y="8"/>
                  <a:pt x="19" y="12"/>
                  <a:pt x="29" y="17"/>
                </a:cubicBezTo>
                <a:cubicBezTo>
                  <a:pt x="29" y="16"/>
                  <a:pt x="29" y="16"/>
                  <a:pt x="30" y="15"/>
                </a:cubicBezTo>
                <a:cubicBezTo>
                  <a:pt x="21" y="10"/>
                  <a:pt x="11" y="5"/>
                  <a:pt x="2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PA_自由: 形状 21"/>
          <p:cNvSpPr>
            <a:spLocks/>
          </p:cNvSpPr>
          <p:nvPr>
            <p:custDataLst>
              <p:tags r:id="rId5"/>
            </p:custDataLst>
          </p:nvPr>
        </p:nvSpPr>
        <p:spPr bwMode="auto">
          <a:xfrm>
            <a:off x="7730021" y="2273392"/>
            <a:ext cx="441430" cy="644461"/>
          </a:xfrm>
          <a:custGeom>
            <a:avLst/>
            <a:gdLst>
              <a:gd name="connsiteX0" fmla="*/ 118655 w 534988"/>
              <a:gd name="connsiteY0" fmla="*/ 468842 h 781050"/>
              <a:gd name="connsiteX1" fmla="*/ 110127 w 534988"/>
              <a:gd name="connsiteY1" fmla="*/ 475192 h 781050"/>
              <a:gd name="connsiteX2" fmla="*/ 142104 w 534988"/>
              <a:gd name="connsiteY2" fmla="*/ 517525 h 781050"/>
              <a:gd name="connsiteX3" fmla="*/ 171950 w 534988"/>
              <a:gd name="connsiteY3" fmla="*/ 481542 h 781050"/>
              <a:gd name="connsiteX4" fmla="*/ 165554 w 534988"/>
              <a:gd name="connsiteY4" fmla="*/ 468842 h 781050"/>
              <a:gd name="connsiteX5" fmla="*/ 118655 w 534988"/>
              <a:gd name="connsiteY5" fmla="*/ 468842 h 781050"/>
              <a:gd name="connsiteX6" fmla="*/ 147109 w 534988"/>
              <a:gd name="connsiteY6" fmla="*/ 327025 h 781050"/>
              <a:gd name="connsiteX7" fmla="*/ 135643 w 534988"/>
              <a:gd name="connsiteY7" fmla="*/ 339725 h 781050"/>
              <a:gd name="connsiteX8" fmla="*/ 140230 w 534988"/>
              <a:gd name="connsiteY8" fmla="*/ 352425 h 781050"/>
              <a:gd name="connsiteX9" fmla="*/ 147109 w 534988"/>
              <a:gd name="connsiteY9" fmla="*/ 352425 h 781050"/>
              <a:gd name="connsiteX10" fmla="*/ 153988 w 534988"/>
              <a:gd name="connsiteY10" fmla="*/ 337608 h 781050"/>
              <a:gd name="connsiteX11" fmla="*/ 147109 w 534988"/>
              <a:gd name="connsiteY11" fmla="*/ 327025 h 781050"/>
              <a:gd name="connsiteX12" fmla="*/ 107950 w 534988"/>
              <a:gd name="connsiteY12" fmla="*/ 320675 h 781050"/>
              <a:gd name="connsiteX13" fmla="*/ 85969 w 534988"/>
              <a:gd name="connsiteY13" fmla="*/ 329223 h 781050"/>
              <a:gd name="connsiteX14" fmla="*/ 79375 w 534988"/>
              <a:gd name="connsiteY14" fmla="*/ 367690 h 781050"/>
              <a:gd name="connsiteX15" fmla="*/ 88168 w 534988"/>
              <a:gd name="connsiteY15" fmla="*/ 376238 h 781050"/>
              <a:gd name="connsiteX16" fmla="*/ 96960 w 534988"/>
              <a:gd name="connsiteY16" fmla="*/ 369827 h 781050"/>
              <a:gd name="connsiteX17" fmla="*/ 107950 w 534988"/>
              <a:gd name="connsiteY17" fmla="*/ 320675 h 781050"/>
              <a:gd name="connsiteX18" fmla="*/ 45509 w 534988"/>
              <a:gd name="connsiteY18" fmla="*/ 298450 h 781050"/>
              <a:gd name="connsiteX19" fmla="*/ 22225 w 534988"/>
              <a:gd name="connsiteY19" fmla="*/ 325120 h 781050"/>
              <a:gd name="connsiteX20" fmla="*/ 43392 w 534988"/>
              <a:gd name="connsiteY20" fmla="*/ 329566 h 781050"/>
              <a:gd name="connsiteX21" fmla="*/ 53975 w 534988"/>
              <a:gd name="connsiteY21" fmla="*/ 307340 h 781050"/>
              <a:gd name="connsiteX22" fmla="*/ 45509 w 534988"/>
              <a:gd name="connsiteY22" fmla="*/ 298450 h 781050"/>
              <a:gd name="connsiteX23" fmla="*/ 60898 w 534988"/>
              <a:gd name="connsiteY23" fmla="*/ 261937 h 781050"/>
              <a:gd name="connsiteX24" fmla="*/ 58737 w 534988"/>
              <a:gd name="connsiteY24" fmla="*/ 268531 h 781050"/>
              <a:gd name="connsiteX25" fmla="*/ 136525 w 534988"/>
              <a:gd name="connsiteY25" fmla="*/ 277324 h 781050"/>
              <a:gd name="connsiteX26" fmla="*/ 60898 w 534988"/>
              <a:gd name="connsiteY26" fmla="*/ 261937 h 781050"/>
              <a:gd name="connsiteX27" fmla="*/ 62634 w 534988"/>
              <a:gd name="connsiteY27" fmla="*/ 221783 h 781050"/>
              <a:gd name="connsiteX28" fmla="*/ 32519 w 534988"/>
              <a:gd name="connsiteY28" fmla="*/ 238965 h 781050"/>
              <a:gd name="connsiteX29" fmla="*/ 49728 w 534988"/>
              <a:gd name="connsiteY29" fmla="*/ 243261 h 781050"/>
              <a:gd name="connsiteX30" fmla="*/ 353023 w 534988"/>
              <a:gd name="connsiteY30" fmla="*/ 309842 h 781050"/>
              <a:gd name="connsiteX31" fmla="*/ 430460 w 534988"/>
              <a:gd name="connsiteY31" fmla="*/ 412937 h 781050"/>
              <a:gd name="connsiteX32" fmla="*/ 391742 w 534988"/>
              <a:gd name="connsiteY32" fmla="*/ 455892 h 781050"/>
              <a:gd name="connsiteX33" fmla="*/ 320758 w 534988"/>
              <a:gd name="connsiteY33" fmla="*/ 468779 h 781050"/>
              <a:gd name="connsiteX34" fmla="*/ 290643 w 534988"/>
              <a:gd name="connsiteY34" fmla="*/ 500996 h 781050"/>
              <a:gd name="connsiteX35" fmla="*/ 290643 w 534988"/>
              <a:gd name="connsiteY35" fmla="*/ 683559 h 781050"/>
              <a:gd name="connsiteX36" fmla="*/ 266982 w 534988"/>
              <a:gd name="connsiteY36" fmla="*/ 707185 h 781050"/>
              <a:gd name="connsiteX37" fmla="*/ 56181 w 534988"/>
              <a:gd name="connsiteY37" fmla="*/ 707185 h 781050"/>
              <a:gd name="connsiteX38" fmla="*/ 28217 w 534988"/>
              <a:gd name="connsiteY38" fmla="*/ 726515 h 781050"/>
              <a:gd name="connsiteX39" fmla="*/ 17462 w 534988"/>
              <a:gd name="connsiteY39" fmla="*/ 765175 h 781050"/>
              <a:gd name="connsiteX40" fmla="*/ 514350 w 534988"/>
              <a:gd name="connsiteY40" fmla="*/ 765175 h 781050"/>
              <a:gd name="connsiteX41" fmla="*/ 510048 w 534988"/>
              <a:gd name="connsiteY41" fmla="*/ 743697 h 781050"/>
              <a:gd name="connsiteX42" fmla="*/ 486387 w 534988"/>
              <a:gd name="connsiteY42" fmla="*/ 608386 h 781050"/>
              <a:gd name="connsiteX43" fmla="*/ 486387 w 534988"/>
              <a:gd name="connsiteY43" fmla="*/ 582612 h 781050"/>
              <a:gd name="connsiteX44" fmla="*/ 479934 w 534988"/>
              <a:gd name="connsiteY44" fmla="*/ 350650 h 781050"/>
              <a:gd name="connsiteX45" fmla="*/ 411101 w 534988"/>
              <a:gd name="connsiteY45" fmla="*/ 271182 h 781050"/>
              <a:gd name="connsiteX46" fmla="*/ 297096 w 534988"/>
              <a:gd name="connsiteY46" fmla="*/ 245408 h 781050"/>
              <a:gd name="connsiteX47" fmla="*/ 170185 w 534988"/>
              <a:gd name="connsiteY47" fmla="*/ 245408 h 781050"/>
              <a:gd name="connsiteX48" fmla="*/ 142222 w 534988"/>
              <a:gd name="connsiteY48" fmla="*/ 243261 h 781050"/>
              <a:gd name="connsiteX49" fmla="*/ 62634 w 534988"/>
              <a:gd name="connsiteY49" fmla="*/ 221783 h 781050"/>
              <a:gd name="connsiteX50" fmla="*/ 209379 w 534988"/>
              <a:gd name="connsiteY50" fmla="*/ 105095 h 781050"/>
              <a:gd name="connsiteX51" fmla="*/ 192641 w 534988"/>
              <a:gd name="connsiteY51" fmla="*/ 108052 h 781050"/>
              <a:gd name="connsiteX52" fmla="*/ 76015 w 534988"/>
              <a:gd name="connsiteY52" fmla="*/ 163973 h 781050"/>
              <a:gd name="connsiteX53" fmla="*/ 58737 w 534988"/>
              <a:gd name="connsiteY53" fmla="*/ 181180 h 781050"/>
              <a:gd name="connsiteX54" fmla="*/ 63057 w 534988"/>
              <a:gd name="connsiteY54" fmla="*/ 185482 h 781050"/>
              <a:gd name="connsiteX55" fmla="*/ 80335 w 534988"/>
              <a:gd name="connsiteY55" fmla="*/ 211291 h 781050"/>
              <a:gd name="connsiteX56" fmla="*/ 149447 w 534988"/>
              <a:gd name="connsiteY56" fmla="*/ 230648 h 781050"/>
              <a:gd name="connsiteX57" fmla="*/ 194801 w 534988"/>
              <a:gd name="connsiteY57" fmla="*/ 213442 h 781050"/>
              <a:gd name="connsiteX58" fmla="*/ 222878 w 534988"/>
              <a:gd name="connsiteY58" fmla="*/ 176878 h 781050"/>
              <a:gd name="connsiteX59" fmla="*/ 222878 w 534988"/>
              <a:gd name="connsiteY59" fmla="*/ 116656 h 781050"/>
              <a:gd name="connsiteX60" fmla="*/ 209379 w 534988"/>
              <a:gd name="connsiteY60" fmla="*/ 105095 h 781050"/>
              <a:gd name="connsiteX61" fmla="*/ 320765 w 534988"/>
              <a:gd name="connsiteY61" fmla="*/ 33337 h 781050"/>
              <a:gd name="connsiteX62" fmla="*/ 230187 w 534988"/>
              <a:gd name="connsiteY62" fmla="*/ 93592 h 781050"/>
              <a:gd name="connsiteX63" fmla="*/ 253910 w 534988"/>
              <a:gd name="connsiteY63" fmla="*/ 130175 h 781050"/>
              <a:gd name="connsiteX64" fmla="*/ 344487 w 534988"/>
              <a:gd name="connsiteY64" fmla="*/ 65616 h 781050"/>
              <a:gd name="connsiteX65" fmla="*/ 320765 w 534988"/>
              <a:gd name="connsiteY65" fmla="*/ 33337 h 781050"/>
              <a:gd name="connsiteX66" fmla="*/ 319267 w 534988"/>
              <a:gd name="connsiteY66" fmla="*/ 0 h 781050"/>
              <a:gd name="connsiteX67" fmla="*/ 373198 w 534988"/>
              <a:gd name="connsiteY67" fmla="*/ 75308 h 781050"/>
              <a:gd name="connsiteX68" fmla="*/ 207092 w 534988"/>
              <a:gd name="connsiteY68" fmla="*/ 221620 h 781050"/>
              <a:gd name="connsiteX69" fmla="*/ 243765 w 534988"/>
              <a:gd name="connsiteY69" fmla="*/ 221620 h 781050"/>
              <a:gd name="connsiteX70" fmla="*/ 420656 w 534988"/>
              <a:gd name="connsiteY70" fmla="*/ 256047 h 781050"/>
              <a:gd name="connsiteX71" fmla="*/ 494001 w 534988"/>
              <a:gd name="connsiteY71" fmla="*/ 344265 h 781050"/>
              <a:gd name="connsiteX72" fmla="*/ 502630 w 534988"/>
              <a:gd name="connsiteY72" fmla="*/ 583098 h 781050"/>
              <a:gd name="connsiteX73" fmla="*/ 502630 w 534988"/>
              <a:gd name="connsiteY73" fmla="*/ 604615 h 781050"/>
              <a:gd name="connsiteX74" fmla="*/ 524202 w 534988"/>
              <a:gd name="connsiteY74" fmla="*/ 740169 h 781050"/>
              <a:gd name="connsiteX75" fmla="*/ 534988 w 534988"/>
              <a:gd name="connsiteY75" fmla="*/ 781050 h 781050"/>
              <a:gd name="connsiteX76" fmla="*/ 0 w 534988"/>
              <a:gd name="connsiteY76" fmla="*/ 781050 h 781050"/>
              <a:gd name="connsiteX77" fmla="*/ 25887 w 534988"/>
              <a:gd name="connsiteY77" fmla="*/ 703591 h 781050"/>
              <a:gd name="connsiteX78" fmla="*/ 51773 w 534988"/>
              <a:gd name="connsiteY78" fmla="*/ 694984 h 781050"/>
              <a:gd name="connsiteX79" fmla="*/ 256708 w 534988"/>
              <a:gd name="connsiteY79" fmla="*/ 692832 h 781050"/>
              <a:gd name="connsiteX80" fmla="*/ 276123 w 534988"/>
              <a:gd name="connsiteY80" fmla="*/ 673467 h 781050"/>
              <a:gd name="connsiteX81" fmla="*/ 276123 w 534988"/>
              <a:gd name="connsiteY81" fmla="*/ 484122 h 781050"/>
              <a:gd name="connsiteX82" fmla="*/ 256708 w 534988"/>
              <a:gd name="connsiteY82" fmla="*/ 462605 h 781050"/>
              <a:gd name="connsiteX83" fmla="*/ 207092 w 534988"/>
              <a:gd name="connsiteY83" fmla="*/ 462605 h 781050"/>
              <a:gd name="connsiteX84" fmla="*/ 189835 w 534988"/>
              <a:gd name="connsiteY84" fmla="*/ 479819 h 781050"/>
              <a:gd name="connsiteX85" fmla="*/ 189835 w 534988"/>
              <a:gd name="connsiteY85" fmla="*/ 514245 h 781050"/>
              <a:gd name="connsiteX86" fmla="*/ 170420 w 534988"/>
              <a:gd name="connsiteY86" fmla="*/ 535762 h 781050"/>
              <a:gd name="connsiteX87" fmla="*/ 114332 w 534988"/>
              <a:gd name="connsiteY87" fmla="*/ 535762 h 781050"/>
              <a:gd name="connsiteX88" fmla="*/ 97075 w 534988"/>
              <a:gd name="connsiteY88" fmla="*/ 516397 h 781050"/>
              <a:gd name="connsiteX89" fmla="*/ 97075 w 534988"/>
              <a:gd name="connsiteY89" fmla="*/ 481970 h 781050"/>
              <a:gd name="connsiteX90" fmla="*/ 79817 w 534988"/>
              <a:gd name="connsiteY90" fmla="*/ 464757 h 781050"/>
              <a:gd name="connsiteX91" fmla="*/ 34516 w 534988"/>
              <a:gd name="connsiteY91" fmla="*/ 464757 h 781050"/>
              <a:gd name="connsiteX92" fmla="*/ 12944 w 534988"/>
              <a:gd name="connsiteY92" fmla="*/ 447544 h 781050"/>
              <a:gd name="connsiteX93" fmla="*/ 32358 w 534988"/>
              <a:gd name="connsiteY93" fmla="*/ 428179 h 781050"/>
              <a:gd name="connsiteX94" fmla="*/ 241608 w 534988"/>
              <a:gd name="connsiteY94" fmla="*/ 426027 h 781050"/>
              <a:gd name="connsiteX95" fmla="*/ 336525 w 534988"/>
              <a:gd name="connsiteY95" fmla="*/ 426027 h 781050"/>
              <a:gd name="connsiteX96" fmla="*/ 351625 w 534988"/>
              <a:gd name="connsiteY96" fmla="*/ 434634 h 781050"/>
              <a:gd name="connsiteX97" fmla="*/ 373198 w 534988"/>
              <a:gd name="connsiteY97" fmla="*/ 447544 h 781050"/>
              <a:gd name="connsiteX98" fmla="*/ 414184 w 534988"/>
              <a:gd name="connsiteY98" fmla="*/ 410966 h 781050"/>
              <a:gd name="connsiteX99" fmla="*/ 381826 w 534988"/>
              <a:gd name="connsiteY99" fmla="*/ 333506 h 781050"/>
              <a:gd name="connsiteX100" fmla="*/ 306324 w 534988"/>
              <a:gd name="connsiteY100" fmla="*/ 311990 h 781050"/>
              <a:gd name="connsiteX101" fmla="*/ 194149 w 534988"/>
              <a:gd name="connsiteY101" fmla="*/ 288322 h 781050"/>
              <a:gd name="connsiteX102" fmla="*/ 170420 w 534988"/>
              <a:gd name="connsiteY102" fmla="*/ 307686 h 781050"/>
              <a:gd name="connsiteX103" fmla="*/ 168263 w 534988"/>
              <a:gd name="connsiteY103" fmla="*/ 342113 h 781050"/>
              <a:gd name="connsiteX104" fmla="*/ 140219 w 534988"/>
              <a:gd name="connsiteY104" fmla="*/ 367933 h 781050"/>
              <a:gd name="connsiteX105" fmla="*/ 122961 w 534988"/>
              <a:gd name="connsiteY105" fmla="*/ 365781 h 781050"/>
              <a:gd name="connsiteX106" fmla="*/ 118647 w 534988"/>
              <a:gd name="connsiteY106" fmla="*/ 344265 h 781050"/>
              <a:gd name="connsiteX107" fmla="*/ 112175 w 534988"/>
              <a:gd name="connsiteY107" fmla="*/ 378691 h 781050"/>
              <a:gd name="connsiteX108" fmla="*/ 90603 w 534988"/>
              <a:gd name="connsiteY108" fmla="*/ 393753 h 781050"/>
              <a:gd name="connsiteX109" fmla="*/ 62559 w 534988"/>
              <a:gd name="connsiteY109" fmla="*/ 367933 h 781050"/>
              <a:gd name="connsiteX110" fmla="*/ 73345 w 534988"/>
              <a:gd name="connsiteY110" fmla="*/ 320596 h 781050"/>
              <a:gd name="connsiteX111" fmla="*/ 69031 w 534988"/>
              <a:gd name="connsiteY111" fmla="*/ 320596 h 781050"/>
              <a:gd name="connsiteX112" fmla="*/ 49616 w 534988"/>
              <a:gd name="connsiteY112" fmla="*/ 350719 h 781050"/>
              <a:gd name="connsiteX113" fmla="*/ 32358 w 534988"/>
              <a:gd name="connsiteY113" fmla="*/ 344265 h 781050"/>
              <a:gd name="connsiteX114" fmla="*/ 17258 w 534988"/>
              <a:gd name="connsiteY114" fmla="*/ 305535 h 781050"/>
              <a:gd name="connsiteX115" fmla="*/ 28044 w 534988"/>
              <a:gd name="connsiteY115" fmla="*/ 271108 h 781050"/>
              <a:gd name="connsiteX116" fmla="*/ 8629 w 534988"/>
              <a:gd name="connsiteY116" fmla="*/ 240985 h 781050"/>
              <a:gd name="connsiteX117" fmla="*/ 30201 w 534988"/>
              <a:gd name="connsiteY117" fmla="*/ 210862 h 781050"/>
              <a:gd name="connsiteX118" fmla="*/ 45302 w 534988"/>
              <a:gd name="connsiteY118" fmla="*/ 176436 h 781050"/>
              <a:gd name="connsiteX119" fmla="*/ 62559 w 534988"/>
              <a:gd name="connsiteY119" fmla="*/ 152767 h 781050"/>
              <a:gd name="connsiteX120" fmla="*/ 202778 w 534988"/>
              <a:gd name="connsiteY120" fmla="*/ 86066 h 781050"/>
              <a:gd name="connsiteX121" fmla="*/ 319267 w 534988"/>
              <a:gd name="connsiteY121" fmla="*/ 0 h 781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534988" h="781050">
                <a:moveTo>
                  <a:pt x="118655" y="468842"/>
                </a:moveTo>
                <a:cubicBezTo>
                  <a:pt x="116523" y="468842"/>
                  <a:pt x="112259" y="473075"/>
                  <a:pt x="110127" y="475192"/>
                </a:cubicBezTo>
                <a:cubicBezTo>
                  <a:pt x="101600" y="504825"/>
                  <a:pt x="112259" y="517525"/>
                  <a:pt x="142104" y="517525"/>
                </a:cubicBezTo>
                <a:cubicBezTo>
                  <a:pt x="174081" y="517525"/>
                  <a:pt x="176213" y="515408"/>
                  <a:pt x="171950" y="481542"/>
                </a:cubicBezTo>
                <a:cubicBezTo>
                  <a:pt x="171950" y="477308"/>
                  <a:pt x="167686" y="468842"/>
                  <a:pt x="165554" y="468842"/>
                </a:cubicBezTo>
                <a:cubicBezTo>
                  <a:pt x="150632" y="466725"/>
                  <a:pt x="133577" y="468842"/>
                  <a:pt x="118655" y="468842"/>
                </a:cubicBezTo>
                <a:close/>
                <a:moveTo>
                  <a:pt x="147109" y="327025"/>
                </a:moveTo>
                <a:cubicBezTo>
                  <a:pt x="142523" y="331258"/>
                  <a:pt x="137936" y="335492"/>
                  <a:pt x="135643" y="339725"/>
                </a:cubicBezTo>
                <a:cubicBezTo>
                  <a:pt x="133350" y="343958"/>
                  <a:pt x="137936" y="348192"/>
                  <a:pt x="140230" y="352425"/>
                </a:cubicBezTo>
                <a:cubicBezTo>
                  <a:pt x="142523" y="352425"/>
                  <a:pt x="144816" y="352425"/>
                  <a:pt x="147109" y="352425"/>
                </a:cubicBezTo>
                <a:cubicBezTo>
                  <a:pt x="149402" y="346075"/>
                  <a:pt x="153988" y="341842"/>
                  <a:pt x="153988" y="337608"/>
                </a:cubicBezTo>
                <a:cubicBezTo>
                  <a:pt x="153988" y="333375"/>
                  <a:pt x="149402" y="331258"/>
                  <a:pt x="147109" y="327025"/>
                </a:cubicBezTo>
                <a:close/>
                <a:moveTo>
                  <a:pt x="107950" y="320675"/>
                </a:moveTo>
                <a:cubicBezTo>
                  <a:pt x="96960" y="324949"/>
                  <a:pt x="88168" y="324949"/>
                  <a:pt x="85969" y="329223"/>
                </a:cubicBezTo>
                <a:cubicBezTo>
                  <a:pt x="83771" y="342045"/>
                  <a:pt x="81573" y="354868"/>
                  <a:pt x="79375" y="367690"/>
                </a:cubicBezTo>
                <a:cubicBezTo>
                  <a:pt x="79375" y="369827"/>
                  <a:pt x="83771" y="374101"/>
                  <a:pt x="88168" y="376238"/>
                </a:cubicBezTo>
                <a:cubicBezTo>
                  <a:pt x="90366" y="376238"/>
                  <a:pt x="96960" y="371964"/>
                  <a:pt x="96960" y="369827"/>
                </a:cubicBezTo>
                <a:cubicBezTo>
                  <a:pt x="101356" y="354868"/>
                  <a:pt x="103554" y="342045"/>
                  <a:pt x="107950" y="320675"/>
                </a:cubicBezTo>
                <a:close/>
                <a:moveTo>
                  <a:pt x="45509" y="298450"/>
                </a:moveTo>
                <a:cubicBezTo>
                  <a:pt x="39159" y="307340"/>
                  <a:pt x="32809" y="314008"/>
                  <a:pt x="22225" y="325120"/>
                </a:cubicBezTo>
                <a:cubicBezTo>
                  <a:pt x="32809" y="327343"/>
                  <a:pt x="41275" y="331788"/>
                  <a:pt x="43392" y="329566"/>
                </a:cubicBezTo>
                <a:cubicBezTo>
                  <a:pt x="47625" y="322898"/>
                  <a:pt x="51859" y="316230"/>
                  <a:pt x="53975" y="307340"/>
                </a:cubicBezTo>
                <a:cubicBezTo>
                  <a:pt x="53975" y="305118"/>
                  <a:pt x="47625" y="302895"/>
                  <a:pt x="45509" y="298450"/>
                </a:cubicBezTo>
                <a:close/>
                <a:moveTo>
                  <a:pt x="60898" y="261937"/>
                </a:moveTo>
                <a:cubicBezTo>
                  <a:pt x="60898" y="264135"/>
                  <a:pt x="58737" y="266333"/>
                  <a:pt x="58737" y="268531"/>
                </a:cubicBezTo>
                <a:cubicBezTo>
                  <a:pt x="84667" y="279522"/>
                  <a:pt x="108435" y="290512"/>
                  <a:pt x="136525" y="277324"/>
                </a:cubicBezTo>
                <a:cubicBezTo>
                  <a:pt x="110596" y="272927"/>
                  <a:pt x="84667" y="266333"/>
                  <a:pt x="60898" y="261937"/>
                </a:cubicBezTo>
                <a:close/>
                <a:moveTo>
                  <a:pt x="62634" y="221783"/>
                </a:moveTo>
                <a:cubicBezTo>
                  <a:pt x="47577" y="217487"/>
                  <a:pt x="38973" y="221783"/>
                  <a:pt x="32519" y="238965"/>
                </a:cubicBezTo>
                <a:cubicBezTo>
                  <a:pt x="38973" y="241113"/>
                  <a:pt x="43275" y="243261"/>
                  <a:pt x="49728" y="243261"/>
                </a:cubicBezTo>
                <a:cubicBezTo>
                  <a:pt x="150826" y="264739"/>
                  <a:pt x="251925" y="288364"/>
                  <a:pt x="353023" y="309842"/>
                </a:cubicBezTo>
                <a:cubicBezTo>
                  <a:pt x="415403" y="320581"/>
                  <a:pt x="430460" y="354946"/>
                  <a:pt x="430460" y="412937"/>
                </a:cubicBezTo>
                <a:cubicBezTo>
                  <a:pt x="430460" y="436562"/>
                  <a:pt x="417554" y="451597"/>
                  <a:pt x="391742" y="455892"/>
                </a:cubicBezTo>
                <a:cubicBezTo>
                  <a:pt x="368080" y="462336"/>
                  <a:pt x="344419" y="464484"/>
                  <a:pt x="320758" y="468779"/>
                </a:cubicBezTo>
                <a:cubicBezTo>
                  <a:pt x="290643" y="473075"/>
                  <a:pt x="290643" y="473075"/>
                  <a:pt x="290643" y="500996"/>
                </a:cubicBezTo>
                <a:cubicBezTo>
                  <a:pt x="290643" y="561134"/>
                  <a:pt x="288492" y="623421"/>
                  <a:pt x="290643" y="683559"/>
                </a:cubicBezTo>
                <a:cubicBezTo>
                  <a:pt x="290643" y="702889"/>
                  <a:pt x="284190" y="707185"/>
                  <a:pt x="266982" y="707185"/>
                </a:cubicBezTo>
                <a:cubicBezTo>
                  <a:pt x="195998" y="707185"/>
                  <a:pt x="125014" y="707185"/>
                  <a:pt x="56181" y="707185"/>
                </a:cubicBezTo>
                <a:cubicBezTo>
                  <a:pt x="41124" y="707185"/>
                  <a:pt x="32519" y="713628"/>
                  <a:pt x="28217" y="726515"/>
                </a:cubicBezTo>
                <a:cubicBezTo>
                  <a:pt x="23915" y="737254"/>
                  <a:pt x="21764" y="750141"/>
                  <a:pt x="17462" y="765175"/>
                </a:cubicBezTo>
                <a:cubicBezTo>
                  <a:pt x="183092" y="765175"/>
                  <a:pt x="348721" y="765175"/>
                  <a:pt x="514350" y="765175"/>
                </a:cubicBezTo>
                <a:cubicBezTo>
                  <a:pt x="512199" y="756584"/>
                  <a:pt x="512199" y="750141"/>
                  <a:pt x="510048" y="743697"/>
                </a:cubicBezTo>
                <a:cubicBezTo>
                  <a:pt x="488538" y="700741"/>
                  <a:pt x="482085" y="655637"/>
                  <a:pt x="486387" y="608386"/>
                </a:cubicBezTo>
                <a:cubicBezTo>
                  <a:pt x="486387" y="599795"/>
                  <a:pt x="486387" y="591204"/>
                  <a:pt x="486387" y="582612"/>
                </a:cubicBezTo>
                <a:cubicBezTo>
                  <a:pt x="484236" y="505292"/>
                  <a:pt x="484236" y="427971"/>
                  <a:pt x="479934" y="350650"/>
                </a:cubicBezTo>
                <a:cubicBezTo>
                  <a:pt x="477783" y="307695"/>
                  <a:pt x="454121" y="279773"/>
                  <a:pt x="411101" y="271182"/>
                </a:cubicBezTo>
                <a:cubicBezTo>
                  <a:pt x="374533" y="260443"/>
                  <a:pt x="335815" y="256147"/>
                  <a:pt x="297096" y="245408"/>
                </a:cubicBezTo>
                <a:cubicBezTo>
                  <a:pt x="254076" y="236817"/>
                  <a:pt x="213206" y="234669"/>
                  <a:pt x="170185" y="245408"/>
                </a:cubicBezTo>
                <a:cubicBezTo>
                  <a:pt x="161581" y="247556"/>
                  <a:pt x="150826" y="245408"/>
                  <a:pt x="142222" y="243261"/>
                </a:cubicBezTo>
                <a:cubicBezTo>
                  <a:pt x="116410" y="236817"/>
                  <a:pt x="88446" y="230374"/>
                  <a:pt x="62634" y="221783"/>
                </a:cubicBezTo>
                <a:close/>
                <a:moveTo>
                  <a:pt x="209379" y="105095"/>
                </a:moveTo>
                <a:cubicBezTo>
                  <a:pt x="204520" y="103751"/>
                  <a:pt x="199121" y="104826"/>
                  <a:pt x="192641" y="108052"/>
                </a:cubicBezTo>
                <a:cubicBezTo>
                  <a:pt x="153766" y="127410"/>
                  <a:pt x="114891" y="144616"/>
                  <a:pt x="76015" y="163973"/>
                </a:cubicBezTo>
                <a:cubicBezTo>
                  <a:pt x="69536" y="166124"/>
                  <a:pt x="63057" y="174727"/>
                  <a:pt x="58737" y="181180"/>
                </a:cubicBezTo>
                <a:cubicBezTo>
                  <a:pt x="58737" y="183331"/>
                  <a:pt x="60897" y="183331"/>
                  <a:pt x="63057" y="185482"/>
                </a:cubicBezTo>
                <a:cubicBezTo>
                  <a:pt x="58737" y="200537"/>
                  <a:pt x="65216" y="209140"/>
                  <a:pt x="80335" y="211291"/>
                </a:cubicBezTo>
                <a:cubicBezTo>
                  <a:pt x="104092" y="217744"/>
                  <a:pt x="125689" y="224196"/>
                  <a:pt x="149447" y="230648"/>
                </a:cubicBezTo>
                <a:cubicBezTo>
                  <a:pt x="168884" y="234950"/>
                  <a:pt x="184002" y="230648"/>
                  <a:pt x="194801" y="213442"/>
                </a:cubicBezTo>
                <a:cubicBezTo>
                  <a:pt x="203440" y="200537"/>
                  <a:pt x="214239" y="189783"/>
                  <a:pt x="222878" y="176878"/>
                </a:cubicBezTo>
                <a:cubicBezTo>
                  <a:pt x="244475" y="146767"/>
                  <a:pt x="244475" y="146767"/>
                  <a:pt x="222878" y="116656"/>
                </a:cubicBezTo>
                <a:cubicBezTo>
                  <a:pt x="218558" y="110203"/>
                  <a:pt x="214239" y="106439"/>
                  <a:pt x="209379" y="105095"/>
                </a:cubicBezTo>
                <a:close/>
                <a:moveTo>
                  <a:pt x="320765" y="33337"/>
                </a:moveTo>
                <a:cubicBezTo>
                  <a:pt x="288416" y="54857"/>
                  <a:pt x="260380" y="74224"/>
                  <a:pt x="230187" y="93592"/>
                </a:cubicBezTo>
                <a:cubicBezTo>
                  <a:pt x="238814" y="106504"/>
                  <a:pt x="245283" y="117263"/>
                  <a:pt x="253910" y="130175"/>
                </a:cubicBezTo>
                <a:cubicBezTo>
                  <a:pt x="284102" y="108656"/>
                  <a:pt x="312138" y="87136"/>
                  <a:pt x="344487" y="65616"/>
                </a:cubicBezTo>
                <a:cubicBezTo>
                  <a:pt x="335861" y="54857"/>
                  <a:pt x="329391" y="46249"/>
                  <a:pt x="320765" y="33337"/>
                </a:cubicBezTo>
                <a:close/>
                <a:moveTo>
                  <a:pt x="319267" y="0"/>
                </a:moveTo>
                <a:cubicBezTo>
                  <a:pt x="336525" y="25820"/>
                  <a:pt x="353783" y="49488"/>
                  <a:pt x="373198" y="75308"/>
                </a:cubicBezTo>
                <a:cubicBezTo>
                  <a:pt x="299852" y="105431"/>
                  <a:pt x="248079" y="154919"/>
                  <a:pt x="207092" y="221620"/>
                </a:cubicBezTo>
                <a:cubicBezTo>
                  <a:pt x="220036" y="221620"/>
                  <a:pt x="232979" y="221620"/>
                  <a:pt x="243765" y="221620"/>
                </a:cubicBezTo>
                <a:cubicBezTo>
                  <a:pt x="302010" y="232379"/>
                  <a:pt x="360254" y="245289"/>
                  <a:pt x="420656" y="256047"/>
                </a:cubicBezTo>
                <a:cubicBezTo>
                  <a:pt x="468115" y="264653"/>
                  <a:pt x="491844" y="299080"/>
                  <a:pt x="494001" y="344265"/>
                </a:cubicBezTo>
                <a:cubicBezTo>
                  <a:pt x="500473" y="423876"/>
                  <a:pt x="500473" y="503487"/>
                  <a:pt x="502630" y="583098"/>
                </a:cubicBezTo>
                <a:cubicBezTo>
                  <a:pt x="502630" y="589553"/>
                  <a:pt x="504787" y="598160"/>
                  <a:pt x="502630" y="604615"/>
                </a:cubicBezTo>
                <a:cubicBezTo>
                  <a:pt x="498316" y="651951"/>
                  <a:pt x="506945" y="697136"/>
                  <a:pt x="524202" y="740169"/>
                </a:cubicBezTo>
                <a:cubicBezTo>
                  <a:pt x="528517" y="753079"/>
                  <a:pt x="530674" y="765989"/>
                  <a:pt x="534988" y="781050"/>
                </a:cubicBezTo>
                <a:cubicBezTo>
                  <a:pt x="355940" y="781050"/>
                  <a:pt x="179049" y="781050"/>
                  <a:pt x="0" y="781050"/>
                </a:cubicBezTo>
                <a:cubicBezTo>
                  <a:pt x="2157" y="750927"/>
                  <a:pt x="8629" y="725107"/>
                  <a:pt x="25887" y="703591"/>
                </a:cubicBezTo>
                <a:cubicBezTo>
                  <a:pt x="30201" y="697136"/>
                  <a:pt x="43144" y="694984"/>
                  <a:pt x="51773" y="694984"/>
                </a:cubicBezTo>
                <a:cubicBezTo>
                  <a:pt x="118647" y="692832"/>
                  <a:pt x="187677" y="692832"/>
                  <a:pt x="256708" y="692832"/>
                </a:cubicBezTo>
                <a:cubicBezTo>
                  <a:pt x="271809" y="692832"/>
                  <a:pt x="276123" y="686377"/>
                  <a:pt x="276123" y="673467"/>
                </a:cubicBezTo>
                <a:cubicBezTo>
                  <a:pt x="276123" y="608918"/>
                  <a:pt x="276123" y="546520"/>
                  <a:pt x="276123" y="484122"/>
                </a:cubicBezTo>
                <a:cubicBezTo>
                  <a:pt x="276123" y="469060"/>
                  <a:pt x="271809" y="462605"/>
                  <a:pt x="256708" y="462605"/>
                </a:cubicBezTo>
                <a:cubicBezTo>
                  <a:pt x="239451" y="464757"/>
                  <a:pt x="222193" y="464757"/>
                  <a:pt x="207092" y="462605"/>
                </a:cubicBezTo>
                <a:cubicBezTo>
                  <a:pt x="194149" y="462605"/>
                  <a:pt x="187677" y="466909"/>
                  <a:pt x="189835" y="479819"/>
                </a:cubicBezTo>
                <a:cubicBezTo>
                  <a:pt x="189835" y="490577"/>
                  <a:pt x="189835" y="503487"/>
                  <a:pt x="189835" y="514245"/>
                </a:cubicBezTo>
                <a:cubicBezTo>
                  <a:pt x="189835" y="527155"/>
                  <a:pt x="185520" y="535762"/>
                  <a:pt x="170420" y="535762"/>
                </a:cubicBezTo>
                <a:cubicBezTo>
                  <a:pt x="151005" y="533610"/>
                  <a:pt x="133747" y="533610"/>
                  <a:pt x="114332" y="535762"/>
                </a:cubicBezTo>
                <a:cubicBezTo>
                  <a:pt x="101389" y="535762"/>
                  <a:pt x="94917" y="531458"/>
                  <a:pt x="97075" y="516397"/>
                </a:cubicBezTo>
                <a:cubicBezTo>
                  <a:pt x="97075" y="505639"/>
                  <a:pt x="94917" y="492729"/>
                  <a:pt x="97075" y="481970"/>
                </a:cubicBezTo>
                <a:cubicBezTo>
                  <a:pt x="97075" y="469060"/>
                  <a:pt x="90603" y="464757"/>
                  <a:pt x="79817" y="464757"/>
                </a:cubicBezTo>
                <a:cubicBezTo>
                  <a:pt x="64717" y="464757"/>
                  <a:pt x="49616" y="464757"/>
                  <a:pt x="34516" y="464757"/>
                </a:cubicBezTo>
                <a:cubicBezTo>
                  <a:pt x="19415" y="466909"/>
                  <a:pt x="12944" y="462605"/>
                  <a:pt x="12944" y="447544"/>
                </a:cubicBezTo>
                <a:cubicBezTo>
                  <a:pt x="12944" y="432482"/>
                  <a:pt x="19415" y="428179"/>
                  <a:pt x="32358" y="428179"/>
                </a:cubicBezTo>
                <a:cubicBezTo>
                  <a:pt x="101389" y="428179"/>
                  <a:pt x="172577" y="426027"/>
                  <a:pt x="241608" y="426027"/>
                </a:cubicBezTo>
                <a:cubicBezTo>
                  <a:pt x="271809" y="426027"/>
                  <a:pt x="304167" y="426027"/>
                  <a:pt x="336525" y="426027"/>
                </a:cubicBezTo>
                <a:cubicBezTo>
                  <a:pt x="340839" y="426027"/>
                  <a:pt x="351625" y="432482"/>
                  <a:pt x="351625" y="434634"/>
                </a:cubicBezTo>
                <a:cubicBezTo>
                  <a:pt x="353783" y="451847"/>
                  <a:pt x="362411" y="449696"/>
                  <a:pt x="373198" y="447544"/>
                </a:cubicBezTo>
                <a:cubicBezTo>
                  <a:pt x="407713" y="438937"/>
                  <a:pt x="414184" y="434634"/>
                  <a:pt x="414184" y="410966"/>
                </a:cubicBezTo>
                <a:cubicBezTo>
                  <a:pt x="416342" y="376539"/>
                  <a:pt x="409870" y="342113"/>
                  <a:pt x="381826" y="333506"/>
                </a:cubicBezTo>
                <a:cubicBezTo>
                  <a:pt x="358097" y="324900"/>
                  <a:pt x="332211" y="318445"/>
                  <a:pt x="306324" y="311990"/>
                </a:cubicBezTo>
                <a:cubicBezTo>
                  <a:pt x="269651" y="303383"/>
                  <a:pt x="230822" y="296928"/>
                  <a:pt x="194149" y="288322"/>
                </a:cubicBezTo>
                <a:cubicBezTo>
                  <a:pt x="179049" y="286170"/>
                  <a:pt x="168263" y="288322"/>
                  <a:pt x="170420" y="307686"/>
                </a:cubicBezTo>
                <a:cubicBezTo>
                  <a:pt x="170420" y="318445"/>
                  <a:pt x="168263" y="329203"/>
                  <a:pt x="168263" y="342113"/>
                </a:cubicBezTo>
                <a:cubicBezTo>
                  <a:pt x="170420" y="361478"/>
                  <a:pt x="159634" y="370084"/>
                  <a:pt x="140219" y="367933"/>
                </a:cubicBezTo>
                <a:cubicBezTo>
                  <a:pt x="133747" y="365781"/>
                  <a:pt x="129433" y="365781"/>
                  <a:pt x="122961" y="365781"/>
                </a:cubicBezTo>
                <a:cubicBezTo>
                  <a:pt x="120804" y="359326"/>
                  <a:pt x="120804" y="352871"/>
                  <a:pt x="118647" y="344265"/>
                </a:cubicBezTo>
                <a:cubicBezTo>
                  <a:pt x="116490" y="357174"/>
                  <a:pt x="112175" y="367933"/>
                  <a:pt x="112175" y="378691"/>
                </a:cubicBezTo>
                <a:cubicBezTo>
                  <a:pt x="110018" y="391601"/>
                  <a:pt x="105704" y="398056"/>
                  <a:pt x="90603" y="393753"/>
                </a:cubicBezTo>
                <a:cubicBezTo>
                  <a:pt x="77660" y="389449"/>
                  <a:pt x="56088" y="391601"/>
                  <a:pt x="62559" y="367933"/>
                </a:cubicBezTo>
                <a:cubicBezTo>
                  <a:pt x="66874" y="352871"/>
                  <a:pt x="69031" y="335658"/>
                  <a:pt x="73345" y="320596"/>
                </a:cubicBezTo>
                <a:cubicBezTo>
                  <a:pt x="71188" y="320596"/>
                  <a:pt x="71188" y="320596"/>
                  <a:pt x="69031" y="320596"/>
                </a:cubicBezTo>
                <a:cubicBezTo>
                  <a:pt x="62559" y="329203"/>
                  <a:pt x="56088" y="339961"/>
                  <a:pt x="49616" y="350719"/>
                </a:cubicBezTo>
                <a:cubicBezTo>
                  <a:pt x="43144" y="348568"/>
                  <a:pt x="36673" y="348568"/>
                  <a:pt x="32358" y="344265"/>
                </a:cubicBezTo>
                <a:cubicBezTo>
                  <a:pt x="6472" y="333506"/>
                  <a:pt x="6472" y="331355"/>
                  <a:pt x="17258" y="305535"/>
                </a:cubicBezTo>
                <a:cubicBezTo>
                  <a:pt x="23730" y="294777"/>
                  <a:pt x="30201" y="281867"/>
                  <a:pt x="28044" y="271108"/>
                </a:cubicBezTo>
                <a:cubicBezTo>
                  <a:pt x="28044" y="262502"/>
                  <a:pt x="17258" y="253895"/>
                  <a:pt x="8629" y="240985"/>
                </a:cubicBezTo>
                <a:cubicBezTo>
                  <a:pt x="12944" y="234530"/>
                  <a:pt x="23730" y="223772"/>
                  <a:pt x="30201" y="210862"/>
                </a:cubicBezTo>
                <a:cubicBezTo>
                  <a:pt x="36673" y="200104"/>
                  <a:pt x="43144" y="189346"/>
                  <a:pt x="45302" y="176436"/>
                </a:cubicBezTo>
                <a:cubicBezTo>
                  <a:pt x="47459" y="165677"/>
                  <a:pt x="49616" y="157071"/>
                  <a:pt x="62559" y="152767"/>
                </a:cubicBezTo>
                <a:cubicBezTo>
                  <a:pt x="110018" y="131251"/>
                  <a:pt x="157477" y="109734"/>
                  <a:pt x="202778" y="86066"/>
                </a:cubicBezTo>
                <a:cubicBezTo>
                  <a:pt x="245922" y="64550"/>
                  <a:pt x="286909" y="40881"/>
                  <a:pt x="31926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3" name="PA_任意多边形 44"/>
          <p:cNvSpPr>
            <a:spLocks/>
          </p:cNvSpPr>
          <p:nvPr>
            <p:custDataLst>
              <p:tags r:id="rId6"/>
            </p:custDataLst>
          </p:nvPr>
        </p:nvSpPr>
        <p:spPr bwMode="auto">
          <a:xfrm>
            <a:off x="7754909" y="2638848"/>
            <a:ext cx="252807" cy="3930"/>
          </a:xfrm>
          <a:custGeom>
            <a:avLst/>
            <a:gdLst>
              <a:gd name="T0" fmla="*/ 142 w 142"/>
              <a:gd name="T1" fmla="*/ 2 h 2"/>
              <a:gd name="T2" fmla="*/ 141 w 142"/>
              <a:gd name="T3" fmla="*/ 0 h 2"/>
              <a:gd name="T4" fmla="*/ 0 w 142"/>
              <a:gd name="T5" fmla="*/ 0 h 2"/>
              <a:gd name="T6" fmla="*/ 0 w 142"/>
              <a:gd name="T7" fmla="*/ 2 h 2"/>
              <a:gd name="T8" fmla="*/ 142 w 142"/>
              <a:gd name="T9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2" h="2">
                <a:moveTo>
                  <a:pt x="142" y="2"/>
                </a:moveTo>
                <a:cubicBezTo>
                  <a:pt x="141" y="1"/>
                  <a:pt x="141" y="1"/>
                  <a:pt x="141" y="0"/>
                </a:cubicBezTo>
                <a:cubicBezTo>
                  <a:pt x="94" y="0"/>
                  <a:pt x="47" y="0"/>
                  <a:pt x="0" y="0"/>
                </a:cubicBezTo>
                <a:cubicBezTo>
                  <a:pt x="0" y="1"/>
                  <a:pt x="0" y="1"/>
                  <a:pt x="0" y="2"/>
                </a:cubicBezTo>
                <a:cubicBezTo>
                  <a:pt x="47" y="2"/>
                  <a:pt x="94" y="2"/>
                  <a:pt x="142" y="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4" name="PA_组合 23"/>
          <p:cNvGrpSpPr/>
          <p:nvPr>
            <p:custDataLst>
              <p:tags r:id="rId7"/>
            </p:custDataLst>
          </p:nvPr>
        </p:nvGrpSpPr>
        <p:grpSpPr>
          <a:xfrm>
            <a:off x="6603525" y="2594312"/>
            <a:ext cx="462387" cy="585516"/>
            <a:chOff x="3571876" y="1773238"/>
            <a:chExt cx="560387" cy="709613"/>
          </a:xfrm>
          <a:solidFill>
            <a:schemeClr val="accent2"/>
          </a:solidFill>
        </p:grpSpPr>
        <p:sp>
          <p:nvSpPr>
            <p:cNvPr id="25" name="自由: 形状 24"/>
            <p:cNvSpPr>
              <a:spLocks/>
            </p:cNvSpPr>
            <p:nvPr/>
          </p:nvSpPr>
          <p:spPr bwMode="auto">
            <a:xfrm>
              <a:off x="3774746" y="1773238"/>
              <a:ext cx="357517" cy="339725"/>
            </a:xfrm>
            <a:custGeom>
              <a:avLst/>
              <a:gdLst>
                <a:gd name="connsiteX0" fmla="*/ 44069 w 357517"/>
                <a:gd name="connsiteY0" fmla="*/ 195063 h 339725"/>
                <a:gd name="connsiteX1" fmla="*/ 39219 w 357517"/>
                <a:gd name="connsiteY1" fmla="*/ 209691 h 339725"/>
                <a:gd name="connsiteX2" fmla="*/ 126524 w 357517"/>
                <a:gd name="connsiteY2" fmla="*/ 263326 h 339725"/>
                <a:gd name="connsiteX3" fmla="*/ 136224 w 357517"/>
                <a:gd name="connsiteY3" fmla="*/ 243823 h 339725"/>
                <a:gd name="connsiteX4" fmla="*/ 44069 w 357517"/>
                <a:gd name="connsiteY4" fmla="*/ 195063 h 339725"/>
                <a:gd name="connsiteX5" fmla="*/ 67041 w 357517"/>
                <a:gd name="connsiteY5" fmla="*/ 114271 h 339725"/>
                <a:gd name="connsiteX6" fmla="*/ 55093 w 357517"/>
                <a:gd name="connsiteY6" fmla="*/ 131734 h 339725"/>
                <a:gd name="connsiteX7" fmla="*/ 156651 w 357517"/>
                <a:gd name="connsiteY7" fmla="*/ 184121 h 339725"/>
                <a:gd name="connsiteX8" fmla="*/ 168599 w 357517"/>
                <a:gd name="connsiteY8" fmla="*/ 166659 h 339725"/>
                <a:gd name="connsiteX9" fmla="*/ 67041 w 357517"/>
                <a:gd name="connsiteY9" fmla="*/ 114271 h 339725"/>
                <a:gd name="connsiteX10" fmla="*/ 7336 w 357517"/>
                <a:gd name="connsiteY10" fmla="*/ 0 h 339725"/>
                <a:gd name="connsiteX11" fmla="*/ 97566 w 357517"/>
                <a:gd name="connsiteY11" fmla="*/ 43003 h 339725"/>
                <a:gd name="connsiteX12" fmla="*/ 235061 w 357517"/>
                <a:gd name="connsiteY12" fmla="*/ 107508 h 339725"/>
                <a:gd name="connsiteX13" fmla="*/ 329589 w 357517"/>
                <a:gd name="connsiteY13" fmla="*/ 154811 h 339725"/>
                <a:gd name="connsiteX14" fmla="*/ 336034 w 357517"/>
                <a:gd name="connsiteY14" fmla="*/ 159112 h 339725"/>
                <a:gd name="connsiteX15" fmla="*/ 357517 w 357517"/>
                <a:gd name="connsiteY15" fmla="*/ 174163 h 339725"/>
                <a:gd name="connsiteX16" fmla="*/ 333885 w 357517"/>
                <a:gd name="connsiteY16" fmla="*/ 189214 h 339725"/>
                <a:gd name="connsiteX17" fmla="*/ 330446 w 357517"/>
                <a:gd name="connsiteY17" fmla="*/ 190763 h 339725"/>
                <a:gd name="connsiteX18" fmla="*/ 279758 w 357517"/>
                <a:gd name="connsiteY18" fmla="*/ 159769 h 339725"/>
                <a:gd name="connsiteX19" fmla="*/ 176536 w 357517"/>
                <a:gd name="connsiteY19" fmla="*/ 106715 h 339725"/>
                <a:gd name="connsiteX20" fmla="*/ 273272 w 357517"/>
                <a:gd name="connsiteY20" fmla="*/ 170272 h 339725"/>
                <a:gd name="connsiteX21" fmla="*/ 318543 w 357517"/>
                <a:gd name="connsiteY21" fmla="*/ 196124 h 339725"/>
                <a:gd name="connsiteX22" fmla="*/ 76083 w 357517"/>
                <a:gd name="connsiteY22" fmla="*/ 305323 h 339725"/>
                <a:gd name="connsiteX23" fmla="*/ 7336 w 357517"/>
                <a:gd name="connsiteY23" fmla="*/ 339725 h 339725"/>
                <a:gd name="connsiteX24" fmla="*/ 3039 w 357517"/>
                <a:gd name="connsiteY24" fmla="*/ 322524 h 339725"/>
                <a:gd name="connsiteX25" fmla="*/ 3039 w 357517"/>
                <a:gd name="connsiteY25" fmla="*/ 202115 h 339725"/>
                <a:gd name="connsiteX26" fmla="*/ 890 w 357517"/>
                <a:gd name="connsiteY26" fmla="*/ 79556 h 339725"/>
                <a:gd name="connsiteX27" fmla="*/ 7336 w 357517"/>
                <a:gd name="connsiteY27" fmla="*/ 0 h 339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57517" h="339725">
                  <a:moveTo>
                    <a:pt x="44069" y="195063"/>
                  </a:moveTo>
                  <a:cubicBezTo>
                    <a:pt x="44069" y="199939"/>
                    <a:pt x="39219" y="204815"/>
                    <a:pt x="39219" y="209691"/>
                  </a:cubicBezTo>
                  <a:cubicBezTo>
                    <a:pt x="68321" y="224319"/>
                    <a:pt x="97422" y="243823"/>
                    <a:pt x="126524" y="263326"/>
                  </a:cubicBezTo>
                  <a:cubicBezTo>
                    <a:pt x="131374" y="258450"/>
                    <a:pt x="136224" y="253574"/>
                    <a:pt x="136224" y="243823"/>
                  </a:cubicBezTo>
                  <a:cubicBezTo>
                    <a:pt x="107123" y="229195"/>
                    <a:pt x="78021" y="214567"/>
                    <a:pt x="44069" y="195063"/>
                  </a:cubicBezTo>
                  <a:close/>
                  <a:moveTo>
                    <a:pt x="67041" y="114271"/>
                  </a:moveTo>
                  <a:cubicBezTo>
                    <a:pt x="61067" y="120092"/>
                    <a:pt x="61067" y="125913"/>
                    <a:pt x="55093" y="131734"/>
                  </a:cubicBezTo>
                  <a:cubicBezTo>
                    <a:pt x="90937" y="149196"/>
                    <a:pt x="120807" y="166659"/>
                    <a:pt x="156651" y="184121"/>
                  </a:cubicBezTo>
                  <a:cubicBezTo>
                    <a:pt x="162625" y="178300"/>
                    <a:pt x="162625" y="172480"/>
                    <a:pt x="168599" y="166659"/>
                  </a:cubicBezTo>
                  <a:cubicBezTo>
                    <a:pt x="132755" y="149196"/>
                    <a:pt x="96911" y="131734"/>
                    <a:pt x="67041" y="114271"/>
                  </a:cubicBezTo>
                  <a:close/>
                  <a:moveTo>
                    <a:pt x="7336" y="0"/>
                  </a:moveTo>
                  <a:cubicBezTo>
                    <a:pt x="41709" y="17201"/>
                    <a:pt x="69638" y="30102"/>
                    <a:pt x="97566" y="43003"/>
                  </a:cubicBezTo>
                  <a:cubicBezTo>
                    <a:pt x="142682" y="64505"/>
                    <a:pt x="189946" y="86006"/>
                    <a:pt x="235061" y="107508"/>
                  </a:cubicBezTo>
                  <a:cubicBezTo>
                    <a:pt x="267286" y="122559"/>
                    <a:pt x="297363" y="139760"/>
                    <a:pt x="329589" y="154811"/>
                  </a:cubicBezTo>
                  <a:cubicBezTo>
                    <a:pt x="331737" y="154811"/>
                    <a:pt x="333885" y="156962"/>
                    <a:pt x="336034" y="159112"/>
                  </a:cubicBezTo>
                  <a:cubicBezTo>
                    <a:pt x="342479" y="163412"/>
                    <a:pt x="351072" y="169863"/>
                    <a:pt x="357517" y="174163"/>
                  </a:cubicBezTo>
                  <a:cubicBezTo>
                    <a:pt x="351072" y="178463"/>
                    <a:pt x="342479" y="184914"/>
                    <a:pt x="333885" y="189214"/>
                  </a:cubicBezTo>
                  <a:lnTo>
                    <a:pt x="330446" y="190763"/>
                  </a:lnTo>
                  <a:lnTo>
                    <a:pt x="279758" y="159769"/>
                  </a:lnTo>
                  <a:cubicBezTo>
                    <a:pt x="245170" y="141725"/>
                    <a:pt x="210043" y="125028"/>
                    <a:pt x="176536" y="106715"/>
                  </a:cubicBezTo>
                  <a:cubicBezTo>
                    <a:pt x="207881" y="129337"/>
                    <a:pt x="240306" y="150343"/>
                    <a:pt x="273272" y="170272"/>
                  </a:cubicBezTo>
                  <a:lnTo>
                    <a:pt x="318543" y="196124"/>
                  </a:lnTo>
                  <a:lnTo>
                    <a:pt x="76083" y="305323"/>
                  </a:lnTo>
                  <a:cubicBezTo>
                    <a:pt x="52451" y="316073"/>
                    <a:pt x="30967" y="326824"/>
                    <a:pt x="7336" y="339725"/>
                  </a:cubicBezTo>
                  <a:cubicBezTo>
                    <a:pt x="5187" y="331125"/>
                    <a:pt x="3039" y="326824"/>
                    <a:pt x="3039" y="322524"/>
                  </a:cubicBezTo>
                  <a:cubicBezTo>
                    <a:pt x="3039" y="281671"/>
                    <a:pt x="3039" y="242968"/>
                    <a:pt x="3039" y="202115"/>
                  </a:cubicBezTo>
                  <a:cubicBezTo>
                    <a:pt x="890" y="161262"/>
                    <a:pt x="-1258" y="120409"/>
                    <a:pt x="890" y="79556"/>
                  </a:cubicBezTo>
                  <a:cubicBezTo>
                    <a:pt x="890" y="53754"/>
                    <a:pt x="5187" y="27952"/>
                    <a:pt x="73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6" name="Freeform 54"/>
            <p:cNvSpPr>
              <a:spLocks/>
            </p:cNvSpPr>
            <p:nvPr/>
          </p:nvSpPr>
          <p:spPr bwMode="auto">
            <a:xfrm>
              <a:off x="3571876" y="1778001"/>
              <a:ext cx="274638" cy="704850"/>
            </a:xfrm>
            <a:custGeom>
              <a:avLst/>
              <a:gdLst>
                <a:gd name="T0" fmla="*/ 56 w 127"/>
                <a:gd name="T1" fmla="*/ 149 h 328"/>
                <a:gd name="T2" fmla="*/ 56 w 127"/>
                <a:gd name="T3" fmla="*/ 12 h 328"/>
                <a:gd name="T4" fmla="*/ 65 w 127"/>
                <a:gd name="T5" fmla="*/ 0 h 328"/>
                <a:gd name="T6" fmla="*/ 74 w 127"/>
                <a:gd name="T7" fmla="*/ 11 h 328"/>
                <a:gd name="T8" fmla="*/ 75 w 127"/>
                <a:gd name="T9" fmla="*/ 73 h 328"/>
                <a:gd name="T10" fmla="*/ 76 w 127"/>
                <a:gd name="T11" fmla="*/ 132 h 328"/>
                <a:gd name="T12" fmla="*/ 76 w 127"/>
                <a:gd name="T13" fmla="*/ 229 h 328"/>
                <a:gd name="T14" fmla="*/ 76 w 127"/>
                <a:gd name="T15" fmla="*/ 290 h 328"/>
                <a:gd name="T16" fmla="*/ 83 w 127"/>
                <a:gd name="T17" fmla="*/ 296 h 328"/>
                <a:gd name="T18" fmla="*/ 118 w 127"/>
                <a:gd name="T19" fmla="*/ 295 h 328"/>
                <a:gd name="T20" fmla="*/ 126 w 127"/>
                <a:gd name="T21" fmla="*/ 303 h 328"/>
                <a:gd name="T22" fmla="*/ 127 w 127"/>
                <a:gd name="T23" fmla="*/ 316 h 328"/>
                <a:gd name="T24" fmla="*/ 114 w 127"/>
                <a:gd name="T25" fmla="*/ 328 h 328"/>
                <a:gd name="T26" fmla="*/ 38 w 127"/>
                <a:gd name="T27" fmla="*/ 328 h 328"/>
                <a:gd name="T28" fmla="*/ 14 w 127"/>
                <a:gd name="T29" fmla="*/ 328 h 328"/>
                <a:gd name="T30" fmla="*/ 5 w 127"/>
                <a:gd name="T31" fmla="*/ 318 h 328"/>
                <a:gd name="T32" fmla="*/ 26 w 127"/>
                <a:gd name="T33" fmla="*/ 296 h 328"/>
                <a:gd name="T34" fmla="*/ 50 w 127"/>
                <a:gd name="T35" fmla="*/ 296 h 328"/>
                <a:gd name="T36" fmla="*/ 56 w 127"/>
                <a:gd name="T37" fmla="*/ 287 h 328"/>
                <a:gd name="T38" fmla="*/ 56 w 127"/>
                <a:gd name="T39" fmla="*/ 168 h 328"/>
                <a:gd name="T40" fmla="*/ 56 w 127"/>
                <a:gd name="T41" fmla="*/ 149 h 328"/>
                <a:gd name="T42" fmla="*/ 56 w 127"/>
                <a:gd name="T43" fmla="*/ 149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7" h="328">
                  <a:moveTo>
                    <a:pt x="56" y="149"/>
                  </a:moveTo>
                  <a:cubicBezTo>
                    <a:pt x="56" y="103"/>
                    <a:pt x="56" y="58"/>
                    <a:pt x="56" y="12"/>
                  </a:cubicBezTo>
                  <a:cubicBezTo>
                    <a:pt x="56" y="5"/>
                    <a:pt x="58" y="1"/>
                    <a:pt x="65" y="0"/>
                  </a:cubicBezTo>
                  <a:cubicBezTo>
                    <a:pt x="74" y="0"/>
                    <a:pt x="74" y="6"/>
                    <a:pt x="74" y="11"/>
                  </a:cubicBezTo>
                  <a:cubicBezTo>
                    <a:pt x="75" y="32"/>
                    <a:pt x="74" y="52"/>
                    <a:pt x="75" y="73"/>
                  </a:cubicBezTo>
                  <a:cubicBezTo>
                    <a:pt x="75" y="93"/>
                    <a:pt x="76" y="112"/>
                    <a:pt x="76" y="132"/>
                  </a:cubicBezTo>
                  <a:cubicBezTo>
                    <a:pt x="76" y="164"/>
                    <a:pt x="76" y="197"/>
                    <a:pt x="76" y="229"/>
                  </a:cubicBezTo>
                  <a:cubicBezTo>
                    <a:pt x="76" y="249"/>
                    <a:pt x="75" y="270"/>
                    <a:pt x="76" y="290"/>
                  </a:cubicBezTo>
                  <a:cubicBezTo>
                    <a:pt x="76" y="292"/>
                    <a:pt x="80" y="296"/>
                    <a:pt x="83" y="296"/>
                  </a:cubicBezTo>
                  <a:cubicBezTo>
                    <a:pt x="95" y="296"/>
                    <a:pt x="107" y="296"/>
                    <a:pt x="118" y="295"/>
                  </a:cubicBezTo>
                  <a:cubicBezTo>
                    <a:pt x="124" y="295"/>
                    <a:pt x="126" y="297"/>
                    <a:pt x="126" y="303"/>
                  </a:cubicBezTo>
                  <a:cubicBezTo>
                    <a:pt x="126" y="307"/>
                    <a:pt x="127" y="312"/>
                    <a:pt x="127" y="316"/>
                  </a:cubicBezTo>
                  <a:cubicBezTo>
                    <a:pt x="126" y="323"/>
                    <a:pt x="122" y="328"/>
                    <a:pt x="114" y="328"/>
                  </a:cubicBezTo>
                  <a:cubicBezTo>
                    <a:pt x="89" y="328"/>
                    <a:pt x="63" y="328"/>
                    <a:pt x="38" y="328"/>
                  </a:cubicBezTo>
                  <a:cubicBezTo>
                    <a:pt x="30" y="328"/>
                    <a:pt x="22" y="328"/>
                    <a:pt x="14" y="328"/>
                  </a:cubicBezTo>
                  <a:cubicBezTo>
                    <a:pt x="8" y="328"/>
                    <a:pt x="5" y="325"/>
                    <a:pt x="5" y="318"/>
                  </a:cubicBezTo>
                  <a:cubicBezTo>
                    <a:pt x="4" y="290"/>
                    <a:pt x="0" y="297"/>
                    <a:pt x="26" y="296"/>
                  </a:cubicBezTo>
                  <a:cubicBezTo>
                    <a:pt x="34" y="296"/>
                    <a:pt x="42" y="296"/>
                    <a:pt x="50" y="296"/>
                  </a:cubicBezTo>
                  <a:cubicBezTo>
                    <a:pt x="57" y="296"/>
                    <a:pt x="56" y="291"/>
                    <a:pt x="56" y="287"/>
                  </a:cubicBezTo>
                  <a:cubicBezTo>
                    <a:pt x="56" y="248"/>
                    <a:pt x="56" y="208"/>
                    <a:pt x="56" y="168"/>
                  </a:cubicBezTo>
                  <a:cubicBezTo>
                    <a:pt x="56" y="162"/>
                    <a:pt x="56" y="155"/>
                    <a:pt x="56" y="149"/>
                  </a:cubicBezTo>
                  <a:cubicBezTo>
                    <a:pt x="56" y="149"/>
                    <a:pt x="56" y="149"/>
                    <a:pt x="56" y="1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" name="PA_组合 27"/>
          <p:cNvGrpSpPr/>
          <p:nvPr>
            <p:custDataLst>
              <p:tags r:id="rId8"/>
            </p:custDataLst>
          </p:nvPr>
        </p:nvGrpSpPr>
        <p:grpSpPr>
          <a:xfrm>
            <a:off x="8676616" y="3959207"/>
            <a:ext cx="628934" cy="424400"/>
            <a:chOff x="6084345" y="3427414"/>
            <a:chExt cx="762233" cy="514349"/>
          </a:xfrm>
          <a:solidFill>
            <a:schemeClr val="accent5"/>
          </a:solidFill>
        </p:grpSpPr>
        <p:sp>
          <p:nvSpPr>
            <p:cNvPr id="29" name="自由: 形状 28"/>
            <p:cNvSpPr>
              <a:spLocks/>
            </p:cNvSpPr>
            <p:nvPr/>
          </p:nvSpPr>
          <p:spPr bwMode="auto">
            <a:xfrm>
              <a:off x="6326751" y="3633609"/>
              <a:ext cx="281989" cy="308154"/>
            </a:xfrm>
            <a:custGeom>
              <a:avLst/>
              <a:gdLst>
                <a:gd name="connsiteX0" fmla="*/ 128110 w 281989"/>
                <a:gd name="connsiteY0" fmla="*/ 4673 h 308154"/>
                <a:gd name="connsiteX1" fmla="*/ 123952 w 281989"/>
                <a:gd name="connsiteY1" fmla="*/ 11003 h 308154"/>
                <a:gd name="connsiteX2" fmla="*/ 169693 w 281989"/>
                <a:gd name="connsiteY2" fmla="*/ 40539 h 308154"/>
                <a:gd name="connsiteX3" fmla="*/ 173851 w 281989"/>
                <a:gd name="connsiteY3" fmla="*/ 34210 h 308154"/>
                <a:gd name="connsiteX4" fmla="*/ 128110 w 281989"/>
                <a:gd name="connsiteY4" fmla="*/ 4673 h 308154"/>
                <a:gd name="connsiteX5" fmla="*/ 144755 w 281989"/>
                <a:gd name="connsiteY5" fmla="*/ 19 h 308154"/>
                <a:gd name="connsiteX6" fmla="*/ 186919 w 281989"/>
                <a:gd name="connsiteY6" fmla="*/ 13205 h 308154"/>
                <a:gd name="connsiteX7" fmla="*/ 221295 w 281989"/>
                <a:gd name="connsiteY7" fmla="*/ 19664 h 308154"/>
                <a:gd name="connsiteX8" fmla="*/ 279304 w 281989"/>
                <a:gd name="connsiteY8" fmla="*/ 99322 h 308154"/>
                <a:gd name="connsiteX9" fmla="*/ 281453 w 281989"/>
                <a:gd name="connsiteY9" fmla="*/ 155297 h 308154"/>
                <a:gd name="connsiteX10" fmla="*/ 277156 w 281989"/>
                <a:gd name="connsiteY10" fmla="*/ 217732 h 308154"/>
                <a:gd name="connsiteX11" fmla="*/ 268562 w 281989"/>
                <a:gd name="connsiteY11" fmla="*/ 271555 h 308154"/>
                <a:gd name="connsiteX12" fmla="*/ 227740 w 281989"/>
                <a:gd name="connsiteY12" fmla="*/ 299542 h 308154"/>
                <a:gd name="connsiteX13" fmla="*/ 184770 w 281989"/>
                <a:gd name="connsiteY13" fmla="*/ 308154 h 308154"/>
                <a:gd name="connsiteX14" fmla="*/ 184770 w 281989"/>
                <a:gd name="connsiteY14" fmla="*/ 301695 h 308154"/>
                <a:gd name="connsiteX15" fmla="*/ 51564 w 281989"/>
                <a:gd name="connsiteY15" fmla="*/ 299542 h 308154"/>
                <a:gd name="connsiteX16" fmla="*/ 2148 w 281989"/>
                <a:gd name="connsiteY16" fmla="*/ 254331 h 308154"/>
                <a:gd name="connsiteX17" fmla="*/ 1496 w 281989"/>
                <a:gd name="connsiteY17" fmla="*/ 204667 h 308154"/>
                <a:gd name="connsiteX18" fmla="*/ 16938 w 281989"/>
                <a:gd name="connsiteY18" fmla="*/ 214153 h 308154"/>
                <a:gd name="connsiteX19" fmla="*/ 21148 w 281989"/>
                <a:gd name="connsiteY19" fmla="*/ 205688 h 308154"/>
                <a:gd name="connsiteX20" fmla="*/ 1372 w 281989"/>
                <a:gd name="connsiteY20" fmla="*/ 195224 h 308154"/>
                <a:gd name="connsiteX21" fmla="*/ 973 w 281989"/>
                <a:gd name="connsiteY21" fmla="*/ 164795 h 308154"/>
                <a:gd name="connsiteX22" fmla="*/ 30014 w 281989"/>
                <a:gd name="connsiteY22" fmla="*/ 179776 h 308154"/>
                <a:gd name="connsiteX23" fmla="*/ 35200 w 281989"/>
                <a:gd name="connsiteY23" fmla="*/ 172197 h 308154"/>
                <a:gd name="connsiteX24" fmla="*/ 837 w 281989"/>
                <a:gd name="connsiteY24" fmla="*/ 154471 h 308154"/>
                <a:gd name="connsiteX25" fmla="*/ 0 w 281989"/>
                <a:gd name="connsiteY25" fmla="*/ 90710 h 308154"/>
                <a:gd name="connsiteX26" fmla="*/ 100979 w 281989"/>
                <a:gd name="connsiteY26" fmla="*/ 4594 h 308154"/>
                <a:gd name="connsiteX27" fmla="*/ 144755 w 281989"/>
                <a:gd name="connsiteY27" fmla="*/ 19 h 308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81989" h="308154">
                  <a:moveTo>
                    <a:pt x="128110" y="4673"/>
                  </a:moveTo>
                  <a:cubicBezTo>
                    <a:pt x="126031" y="6783"/>
                    <a:pt x="126031" y="8893"/>
                    <a:pt x="123952" y="11003"/>
                  </a:cubicBezTo>
                  <a:cubicBezTo>
                    <a:pt x="140585" y="21551"/>
                    <a:pt x="155139" y="29990"/>
                    <a:pt x="169693" y="40539"/>
                  </a:cubicBezTo>
                  <a:cubicBezTo>
                    <a:pt x="171772" y="38429"/>
                    <a:pt x="171772" y="36319"/>
                    <a:pt x="173851" y="34210"/>
                  </a:cubicBezTo>
                  <a:cubicBezTo>
                    <a:pt x="159297" y="23661"/>
                    <a:pt x="142664" y="15222"/>
                    <a:pt x="128110" y="4673"/>
                  </a:cubicBezTo>
                  <a:close/>
                  <a:moveTo>
                    <a:pt x="144755" y="19"/>
                  </a:moveTo>
                  <a:cubicBezTo>
                    <a:pt x="158988" y="288"/>
                    <a:pt x="172954" y="3517"/>
                    <a:pt x="186919" y="13205"/>
                  </a:cubicBezTo>
                  <a:cubicBezTo>
                    <a:pt x="197661" y="19664"/>
                    <a:pt x="212701" y="15358"/>
                    <a:pt x="221295" y="19664"/>
                  </a:cubicBezTo>
                  <a:cubicBezTo>
                    <a:pt x="253522" y="36887"/>
                    <a:pt x="270710" y="67028"/>
                    <a:pt x="279304" y="99322"/>
                  </a:cubicBezTo>
                  <a:cubicBezTo>
                    <a:pt x="283601" y="116545"/>
                    <a:pt x="281453" y="135921"/>
                    <a:pt x="281453" y="155297"/>
                  </a:cubicBezTo>
                  <a:cubicBezTo>
                    <a:pt x="281453" y="174674"/>
                    <a:pt x="279304" y="196203"/>
                    <a:pt x="277156" y="217732"/>
                  </a:cubicBezTo>
                  <a:cubicBezTo>
                    <a:pt x="277156" y="234955"/>
                    <a:pt x="277156" y="256484"/>
                    <a:pt x="268562" y="271555"/>
                  </a:cubicBezTo>
                  <a:cubicBezTo>
                    <a:pt x="262116" y="284472"/>
                    <a:pt x="242780" y="293084"/>
                    <a:pt x="227740" y="299542"/>
                  </a:cubicBezTo>
                  <a:cubicBezTo>
                    <a:pt x="214849" y="306001"/>
                    <a:pt x="199810" y="303848"/>
                    <a:pt x="184770" y="308154"/>
                  </a:cubicBezTo>
                  <a:cubicBezTo>
                    <a:pt x="184770" y="306001"/>
                    <a:pt x="184770" y="303848"/>
                    <a:pt x="184770" y="301695"/>
                  </a:cubicBezTo>
                  <a:cubicBezTo>
                    <a:pt x="139652" y="301695"/>
                    <a:pt x="94534" y="301695"/>
                    <a:pt x="51564" y="299542"/>
                  </a:cubicBezTo>
                  <a:cubicBezTo>
                    <a:pt x="32227" y="299542"/>
                    <a:pt x="2148" y="275860"/>
                    <a:pt x="2148" y="254331"/>
                  </a:cubicBezTo>
                  <a:lnTo>
                    <a:pt x="1496" y="204667"/>
                  </a:lnTo>
                  <a:lnTo>
                    <a:pt x="16938" y="214153"/>
                  </a:lnTo>
                  <a:cubicBezTo>
                    <a:pt x="19043" y="212037"/>
                    <a:pt x="21148" y="209921"/>
                    <a:pt x="21148" y="205688"/>
                  </a:cubicBezTo>
                  <a:lnTo>
                    <a:pt x="1372" y="195224"/>
                  </a:lnTo>
                  <a:lnTo>
                    <a:pt x="973" y="164795"/>
                  </a:lnTo>
                  <a:lnTo>
                    <a:pt x="30014" y="179776"/>
                  </a:lnTo>
                  <a:cubicBezTo>
                    <a:pt x="32607" y="177250"/>
                    <a:pt x="32607" y="174723"/>
                    <a:pt x="35200" y="172197"/>
                  </a:cubicBezTo>
                  <a:lnTo>
                    <a:pt x="837" y="154471"/>
                  </a:lnTo>
                  <a:lnTo>
                    <a:pt x="0" y="90710"/>
                  </a:lnTo>
                  <a:cubicBezTo>
                    <a:pt x="2148" y="54111"/>
                    <a:pt x="49415" y="11052"/>
                    <a:pt x="100979" y="4594"/>
                  </a:cubicBezTo>
                  <a:cubicBezTo>
                    <a:pt x="116019" y="2441"/>
                    <a:pt x="130521" y="-250"/>
                    <a:pt x="144755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0" name="Freeform 33"/>
            <p:cNvSpPr>
              <a:spLocks/>
            </p:cNvSpPr>
            <p:nvPr/>
          </p:nvSpPr>
          <p:spPr bwMode="auto">
            <a:xfrm>
              <a:off x="6338888" y="3735388"/>
              <a:ext cx="53975" cy="33338"/>
            </a:xfrm>
            <a:custGeom>
              <a:avLst/>
              <a:gdLst>
                <a:gd name="T0" fmla="*/ 2 w 25"/>
                <a:gd name="T1" fmla="*/ 0 h 16"/>
                <a:gd name="T2" fmla="*/ 0 w 25"/>
                <a:gd name="T3" fmla="*/ 3 h 16"/>
                <a:gd name="T4" fmla="*/ 24 w 25"/>
                <a:gd name="T5" fmla="*/ 16 h 16"/>
                <a:gd name="T6" fmla="*/ 25 w 25"/>
                <a:gd name="T7" fmla="*/ 14 h 16"/>
                <a:gd name="T8" fmla="*/ 2 w 25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6">
                  <a:moveTo>
                    <a:pt x="2" y="0"/>
                  </a:moveTo>
                  <a:cubicBezTo>
                    <a:pt x="1" y="1"/>
                    <a:pt x="1" y="2"/>
                    <a:pt x="0" y="3"/>
                  </a:cubicBezTo>
                  <a:cubicBezTo>
                    <a:pt x="8" y="7"/>
                    <a:pt x="16" y="12"/>
                    <a:pt x="24" y="16"/>
                  </a:cubicBezTo>
                  <a:cubicBezTo>
                    <a:pt x="24" y="16"/>
                    <a:pt x="25" y="15"/>
                    <a:pt x="25" y="14"/>
                  </a:cubicBezTo>
                  <a:cubicBezTo>
                    <a:pt x="17" y="9"/>
                    <a:pt x="9" y="5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4"/>
            <p:cNvSpPr>
              <a:spLocks/>
            </p:cNvSpPr>
            <p:nvPr/>
          </p:nvSpPr>
          <p:spPr bwMode="auto">
            <a:xfrm>
              <a:off x="6551613" y="3760788"/>
              <a:ext cx="44450" cy="25400"/>
            </a:xfrm>
            <a:custGeom>
              <a:avLst/>
              <a:gdLst>
                <a:gd name="T0" fmla="*/ 1 w 20"/>
                <a:gd name="T1" fmla="*/ 0 h 12"/>
                <a:gd name="T2" fmla="*/ 0 w 20"/>
                <a:gd name="T3" fmla="*/ 1 h 12"/>
                <a:gd name="T4" fmla="*/ 19 w 20"/>
                <a:gd name="T5" fmla="*/ 12 h 12"/>
                <a:gd name="T6" fmla="*/ 20 w 20"/>
                <a:gd name="T7" fmla="*/ 10 h 12"/>
                <a:gd name="T8" fmla="*/ 1 w 20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2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6" y="5"/>
                    <a:pt x="13" y="9"/>
                    <a:pt x="19" y="12"/>
                  </a:cubicBezTo>
                  <a:cubicBezTo>
                    <a:pt x="19" y="11"/>
                    <a:pt x="20" y="11"/>
                    <a:pt x="20" y="10"/>
                  </a:cubicBezTo>
                  <a:cubicBezTo>
                    <a:pt x="14" y="7"/>
                    <a:pt x="7" y="3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自由: 形状 31"/>
            <p:cNvSpPr>
              <a:spLocks/>
            </p:cNvSpPr>
            <p:nvPr/>
          </p:nvSpPr>
          <p:spPr bwMode="auto">
            <a:xfrm>
              <a:off x="6084345" y="3660551"/>
              <a:ext cx="216444" cy="227237"/>
            </a:xfrm>
            <a:custGeom>
              <a:avLst/>
              <a:gdLst>
                <a:gd name="connsiteX0" fmla="*/ 35994 w 216444"/>
                <a:gd name="connsiteY0" fmla="*/ 192458 h 227237"/>
                <a:gd name="connsiteX1" fmla="*/ 35142 w 216444"/>
                <a:gd name="connsiteY1" fmla="*/ 198271 h 227237"/>
                <a:gd name="connsiteX2" fmla="*/ 50475 w 216444"/>
                <a:gd name="connsiteY2" fmla="*/ 219586 h 227237"/>
                <a:gd name="connsiteX3" fmla="*/ 52179 w 216444"/>
                <a:gd name="connsiteY3" fmla="*/ 211835 h 227237"/>
                <a:gd name="connsiteX4" fmla="*/ 35994 w 216444"/>
                <a:gd name="connsiteY4" fmla="*/ 192458 h 227237"/>
                <a:gd name="connsiteX5" fmla="*/ 164013 w 216444"/>
                <a:gd name="connsiteY5" fmla="*/ 167056 h 227237"/>
                <a:gd name="connsiteX6" fmla="*/ 161915 w 216444"/>
                <a:gd name="connsiteY6" fmla="*/ 173996 h 227237"/>
                <a:gd name="connsiteX7" fmla="*/ 179751 w 216444"/>
                <a:gd name="connsiteY7" fmla="*/ 194815 h 227237"/>
                <a:gd name="connsiteX8" fmla="*/ 181849 w 216444"/>
                <a:gd name="connsiteY8" fmla="*/ 187876 h 227237"/>
                <a:gd name="connsiteX9" fmla="*/ 164013 w 216444"/>
                <a:gd name="connsiteY9" fmla="*/ 167056 h 227237"/>
                <a:gd name="connsiteX10" fmla="*/ 40028 w 216444"/>
                <a:gd name="connsiteY10" fmla="*/ 160350 h 227237"/>
                <a:gd name="connsiteX11" fmla="*/ 37930 w 216444"/>
                <a:gd name="connsiteY11" fmla="*/ 167290 h 227237"/>
                <a:gd name="connsiteX12" fmla="*/ 55766 w 216444"/>
                <a:gd name="connsiteY12" fmla="*/ 188109 h 227237"/>
                <a:gd name="connsiteX13" fmla="*/ 57864 w 216444"/>
                <a:gd name="connsiteY13" fmla="*/ 181170 h 227237"/>
                <a:gd name="connsiteX14" fmla="*/ 40028 w 216444"/>
                <a:gd name="connsiteY14" fmla="*/ 160350 h 227237"/>
                <a:gd name="connsiteX15" fmla="*/ 95459 w 216444"/>
                <a:gd name="connsiteY15" fmla="*/ 27780 h 227237"/>
                <a:gd name="connsiteX16" fmla="*/ 93776 w 216444"/>
                <a:gd name="connsiteY16" fmla="*/ 33575 h 227237"/>
                <a:gd name="connsiteX17" fmla="*/ 112285 w 216444"/>
                <a:gd name="connsiteY17" fmla="*/ 60619 h 227237"/>
                <a:gd name="connsiteX18" fmla="*/ 113967 w 216444"/>
                <a:gd name="connsiteY18" fmla="*/ 54824 h 227237"/>
                <a:gd name="connsiteX19" fmla="*/ 95459 w 216444"/>
                <a:gd name="connsiteY19" fmla="*/ 27780 h 227237"/>
                <a:gd name="connsiteX20" fmla="*/ 100221 w 216444"/>
                <a:gd name="connsiteY20" fmla="*/ 23 h 227237"/>
                <a:gd name="connsiteX21" fmla="*/ 132505 w 216444"/>
                <a:gd name="connsiteY21" fmla="*/ 8339 h 227237"/>
                <a:gd name="connsiteX22" fmla="*/ 166942 w 216444"/>
                <a:gd name="connsiteY22" fmla="*/ 16923 h 227237"/>
                <a:gd name="connsiteX23" fmla="*/ 214292 w 216444"/>
                <a:gd name="connsiteY23" fmla="*/ 100619 h 227237"/>
                <a:gd name="connsiteX24" fmla="*/ 214292 w 216444"/>
                <a:gd name="connsiteY24" fmla="*/ 128518 h 227237"/>
                <a:gd name="connsiteX25" fmla="*/ 216444 w 216444"/>
                <a:gd name="connsiteY25" fmla="*/ 128518 h 227237"/>
                <a:gd name="connsiteX26" fmla="*/ 205683 w 216444"/>
                <a:gd name="connsiteY26" fmla="*/ 192900 h 227237"/>
                <a:gd name="connsiteX27" fmla="*/ 164789 w 216444"/>
                <a:gd name="connsiteY27" fmla="*/ 227237 h 227237"/>
                <a:gd name="connsiteX28" fmla="*/ 44261 w 216444"/>
                <a:gd name="connsiteY28" fmla="*/ 225091 h 227237"/>
                <a:gd name="connsiteX29" fmla="*/ 7672 w 216444"/>
                <a:gd name="connsiteY29" fmla="*/ 197192 h 227237"/>
                <a:gd name="connsiteX30" fmla="*/ 1215 w 216444"/>
                <a:gd name="connsiteY30" fmla="*/ 107057 h 227237"/>
                <a:gd name="connsiteX31" fmla="*/ 1215 w 216444"/>
                <a:gd name="connsiteY31" fmla="*/ 96327 h 227237"/>
                <a:gd name="connsiteX32" fmla="*/ 67936 w 216444"/>
                <a:gd name="connsiteY32" fmla="*/ 6192 h 227237"/>
                <a:gd name="connsiteX33" fmla="*/ 100221 w 216444"/>
                <a:gd name="connsiteY33" fmla="*/ 23 h 227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216444" h="227237">
                  <a:moveTo>
                    <a:pt x="35994" y="192458"/>
                  </a:moveTo>
                  <a:cubicBezTo>
                    <a:pt x="35994" y="194396"/>
                    <a:pt x="35142" y="196333"/>
                    <a:pt x="35142" y="198271"/>
                  </a:cubicBezTo>
                  <a:cubicBezTo>
                    <a:pt x="40253" y="204084"/>
                    <a:pt x="45364" y="211835"/>
                    <a:pt x="50475" y="219586"/>
                  </a:cubicBezTo>
                  <a:cubicBezTo>
                    <a:pt x="51327" y="217648"/>
                    <a:pt x="52179" y="215711"/>
                    <a:pt x="52179" y="211835"/>
                  </a:cubicBezTo>
                  <a:cubicBezTo>
                    <a:pt x="47068" y="206022"/>
                    <a:pt x="41957" y="200209"/>
                    <a:pt x="35994" y="192458"/>
                  </a:cubicBezTo>
                  <a:close/>
                  <a:moveTo>
                    <a:pt x="164013" y="167056"/>
                  </a:moveTo>
                  <a:cubicBezTo>
                    <a:pt x="162964" y="169370"/>
                    <a:pt x="162964" y="171683"/>
                    <a:pt x="161915" y="173996"/>
                  </a:cubicBezTo>
                  <a:cubicBezTo>
                    <a:pt x="168210" y="180936"/>
                    <a:pt x="173456" y="187876"/>
                    <a:pt x="179751" y="194815"/>
                  </a:cubicBezTo>
                  <a:cubicBezTo>
                    <a:pt x="180800" y="192502"/>
                    <a:pt x="180800" y="190189"/>
                    <a:pt x="181849" y="187876"/>
                  </a:cubicBezTo>
                  <a:cubicBezTo>
                    <a:pt x="175554" y="180936"/>
                    <a:pt x="169259" y="173996"/>
                    <a:pt x="164013" y="167056"/>
                  </a:cubicBezTo>
                  <a:close/>
                  <a:moveTo>
                    <a:pt x="40028" y="160350"/>
                  </a:moveTo>
                  <a:cubicBezTo>
                    <a:pt x="38979" y="162664"/>
                    <a:pt x="38979" y="164977"/>
                    <a:pt x="37930" y="167290"/>
                  </a:cubicBezTo>
                  <a:cubicBezTo>
                    <a:pt x="44225" y="174230"/>
                    <a:pt x="49471" y="181170"/>
                    <a:pt x="55766" y="188109"/>
                  </a:cubicBezTo>
                  <a:cubicBezTo>
                    <a:pt x="56815" y="185796"/>
                    <a:pt x="56815" y="183483"/>
                    <a:pt x="57864" y="181170"/>
                  </a:cubicBezTo>
                  <a:cubicBezTo>
                    <a:pt x="51569" y="174230"/>
                    <a:pt x="45274" y="167290"/>
                    <a:pt x="40028" y="160350"/>
                  </a:cubicBezTo>
                  <a:close/>
                  <a:moveTo>
                    <a:pt x="95459" y="27780"/>
                  </a:moveTo>
                  <a:cubicBezTo>
                    <a:pt x="94618" y="29712"/>
                    <a:pt x="94618" y="31643"/>
                    <a:pt x="93776" y="33575"/>
                  </a:cubicBezTo>
                  <a:cubicBezTo>
                    <a:pt x="100507" y="43234"/>
                    <a:pt x="106395" y="50961"/>
                    <a:pt x="112285" y="60619"/>
                  </a:cubicBezTo>
                  <a:cubicBezTo>
                    <a:pt x="113126" y="58687"/>
                    <a:pt x="113126" y="56756"/>
                    <a:pt x="113967" y="54824"/>
                  </a:cubicBezTo>
                  <a:cubicBezTo>
                    <a:pt x="108078" y="45166"/>
                    <a:pt x="101348" y="37438"/>
                    <a:pt x="95459" y="27780"/>
                  </a:cubicBezTo>
                  <a:close/>
                  <a:moveTo>
                    <a:pt x="100221" y="23"/>
                  </a:moveTo>
                  <a:cubicBezTo>
                    <a:pt x="110982" y="-246"/>
                    <a:pt x="121744" y="1900"/>
                    <a:pt x="132505" y="8339"/>
                  </a:cubicBezTo>
                  <a:cubicBezTo>
                    <a:pt x="141114" y="14777"/>
                    <a:pt x="154028" y="14777"/>
                    <a:pt x="166942" y="16923"/>
                  </a:cubicBezTo>
                  <a:cubicBezTo>
                    <a:pt x="205683" y="31945"/>
                    <a:pt x="212140" y="64136"/>
                    <a:pt x="214292" y="100619"/>
                  </a:cubicBezTo>
                  <a:cubicBezTo>
                    <a:pt x="214292" y="109204"/>
                    <a:pt x="214292" y="117788"/>
                    <a:pt x="214292" y="128518"/>
                  </a:cubicBezTo>
                  <a:cubicBezTo>
                    <a:pt x="214292" y="128518"/>
                    <a:pt x="216444" y="128518"/>
                    <a:pt x="216444" y="128518"/>
                  </a:cubicBezTo>
                  <a:cubicBezTo>
                    <a:pt x="212140" y="149979"/>
                    <a:pt x="209987" y="171439"/>
                    <a:pt x="205683" y="192900"/>
                  </a:cubicBezTo>
                  <a:cubicBezTo>
                    <a:pt x="201378" y="216507"/>
                    <a:pt x="190617" y="225091"/>
                    <a:pt x="164789" y="227237"/>
                  </a:cubicBezTo>
                  <a:cubicBezTo>
                    <a:pt x="123896" y="227237"/>
                    <a:pt x="83002" y="227237"/>
                    <a:pt x="44261" y="225091"/>
                  </a:cubicBezTo>
                  <a:cubicBezTo>
                    <a:pt x="27043" y="225091"/>
                    <a:pt x="9825" y="216507"/>
                    <a:pt x="7672" y="197192"/>
                  </a:cubicBezTo>
                  <a:cubicBezTo>
                    <a:pt x="3368" y="167147"/>
                    <a:pt x="3368" y="137102"/>
                    <a:pt x="1215" y="107057"/>
                  </a:cubicBezTo>
                  <a:cubicBezTo>
                    <a:pt x="1215" y="102765"/>
                    <a:pt x="3368" y="98473"/>
                    <a:pt x="1215" y="96327"/>
                  </a:cubicBezTo>
                  <a:cubicBezTo>
                    <a:pt x="-7394" y="49114"/>
                    <a:pt x="31347" y="16923"/>
                    <a:pt x="67936" y="6192"/>
                  </a:cubicBezTo>
                  <a:cubicBezTo>
                    <a:pt x="78698" y="2973"/>
                    <a:pt x="89459" y="291"/>
                    <a:pt x="100221" y="2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/>
            </a:p>
          </p:txBody>
        </p:sp>
        <p:sp>
          <p:nvSpPr>
            <p:cNvPr id="33" name="自由: 形状 32"/>
            <p:cNvSpPr>
              <a:spLocks/>
            </p:cNvSpPr>
            <p:nvPr/>
          </p:nvSpPr>
          <p:spPr bwMode="auto">
            <a:xfrm>
              <a:off x="6635363" y="3664208"/>
              <a:ext cx="211215" cy="225168"/>
            </a:xfrm>
            <a:custGeom>
              <a:avLst/>
              <a:gdLst>
                <a:gd name="connsiteX0" fmla="*/ 39469 w 211215"/>
                <a:gd name="connsiteY0" fmla="*/ 133723 h 225168"/>
                <a:gd name="connsiteX1" fmla="*/ 38603 w 211215"/>
                <a:gd name="connsiteY1" fmla="*/ 136334 h 225168"/>
                <a:gd name="connsiteX2" fmla="*/ 54187 w 211215"/>
                <a:gd name="connsiteY2" fmla="*/ 145908 h 225168"/>
                <a:gd name="connsiteX3" fmla="*/ 55918 w 211215"/>
                <a:gd name="connsiteY3" fmla="*/ 142427 h 225168"/>
                <a:gd name="connsiteX4" fmla="*/ 39469 w 211215"/>
                <a:gd name="connsiteY4" fmla="*/ 133723 h 225168"/>
                <a:gd name="connsiteX5" fmla="*/ 169584 w 211215"/>
                <a:gd name="connsiteY5" fmla="*/ 122314 h 225168"/>
                <a:gd name="connsiteX6" fmla="*/ 167452 w 211215"/>
                <a:gd name="connsiteY6" fmla="*/ 125431 h 225168"/>
                <a:gd name="connsiteX7" fmla="*/ 185580 w 211215"/>
                <a:gd name="connsiteY7" fmla="*/ 134782 h 225168"/>
                <a:gd name="connsiteX8" fmla="*/ 187712 w 211215"/>
                <a:gd name="connsiteY8" fmla="*/ 131665 h 225168"/>
                <a:gd name="connsiteX9" fmla="*/ 169584 w 211215"/>
                <a:gd name="connsiteY9" fmla="*/ 122314 h 225168"/>
                <a:gd name="connsiteX10" fmla="*/ 43569 w 211215"/>
                <a:gd name="connsiteY10" fmla="*/ 119302 h 225168"/>
                <a:gd name="connsiteX11" fmla="*/ 41437 w 211215"/>
                <a:gd name="connsiteY11" fmla="*/ 122419 h 225168"/>
                <a:gd name="connsiteX12" fmla="*/ 59565 w 211215"/>
                <a:gd name="connsiteY12" fmla="*/ 131770 h 225168"/>
                <a:gd name="connsiteX13" fmla="*/ 61697 w 211215"/>
                <a:gd name="connsiteY13" fmla="*/ 128653 h 225168"/>
                <a:gd name="connsiteX14" fmla="*/ 43569 w 211215"/>
                <a:gd name="connsiteY14" fmla="*/ 119302 h 225168"/>
                <a:gd name="connsiteX15" fmla="*/ 99907 w 211215"/>
                <a:gd name="connsiteY15" fmla="*/ 59758 h 225168"/>
                <a:gd name="connsiteX16" fmla="*/ 98197 w 211215"/>
                <a:gd name="connsiteY16" fmla="*/ 62361 h 225168"/>
                <a:gd name="connsiteX17" fmla="*/ 117009 w 211215"/>
                <a:gd name="connsiteY17" fmla="*/ 74508 h 225168"/>
                <a:gd name="connsiteX18" fmla="*/ 118719 w 211215"/>
                <a:gd name="connsiteY18" fmla="*/ 71905 h 225168"/>
                <a:gd name="connsiteX19" fmla="*/ 99907 w 211215"/>
                <a:gd name="connsiteY19" fmla="*/ 59758 h 225168"/>
                <a:gd name="connsiteX20" fmla="*/ 116529 w 211215"/>
                <a:gd name="connsiteY20" fmla="*/ 12443 h 225168"/>
                <a:gd name="connsiteX21" fmla="*/ 151642 w 211215"/>
                <a:gd name="connsiteY21" fmla="*/ 33979 h 225168"/>
                <a:gd name="connsiteX22" fmla="*/ 152799 w 211215"/>
                <a:gd name="connsiteY22" fmla="*/ 32825 h 225168"/>
                <a:gd name="connsiteX23" fmla="*/ 116529 w 211215"/>
                <a:gd name="connsiteY23" fmla="*/ 12443 h 225168"/>
                <a:gd name="connsiteX24" fmla="*/ 94067 w 211215"/>
                <a:gd name="connsiteY24" fmla="*/ 29 h 225168"/>
                <a:gd name="connsiteX25" fmla="*/ 128341 w 211215"/>
                <a:gd name="connsiteY25" fmla="*/ 4580 h 225168"/>
                <a:gd name="connsiteX26" fmla="*/ 182316 w 211215"/>
                <a:gd name="connsiteY26" fmla="*/ 28138 h 225168"/>
                <a:gd name="connsiteX27" fmla="*/ 210383 w 211215"/>
                <a:gd name="connsiteY27" fmla="*/ 88104 h 225168"/>
                <a:gd name="connsiteX28" fmla="*/ 210383 w 211215"/>
                <a:gd name="connsiteY28" fmla="*/ 126653 h 225168"/>
                <a:gd name="connsiteX29" fmla="*/ 210383 w 211215"/>
                <a:gd name="connsiteY29" fmla="*/ 178052 h 225168"/>
                <a:gd name="connsiteX30" fmla="*/ 149931 w 211215"/>
                <a:gd name="connsiteY30" fmla="*/ 225168 h 225168"/>
                <a:gd name="connsiteX31" fmla="*/ 39822 w 211215"/>
                <a:gd name="connsiteY31" fmla="*/ 223027 h 225168"/>
                <a:gd name="connsiteX32" fmla="*/ 3119 w 211215"/>
                <a:gd name="connsiteY32" fmla="*/ 190902 h 225168"/>
                <a:gd name="connsiteX33" fmla="*/ 960 w 211215"/>
                <a:gd name="connsiteY33" fmla="*/ 105237 h 225168"/>
                <a:gd name="connsiteX34" fmla="*/ 960 w 211215"/>
                <a:gd name="connsiteY34" fmla="*/ 64546 h 225168"/>
                <a:gd name="connsiteX35" fmla="*/ 61412 w 211215"/>
                <a:gd name="connsiteY35" fmla="*/ 6722 h 225168"/>
                <a:gd name="connsiteX36" fmla="*/ 94067 w 211215"/>
                <a:gd name="connsiteY36" fmla="*/ 29 h 225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211215" h="225168">
                  <a:moveTo>
                    <a:pt x="39469" y="133723"/>
                  </a:moveTo>
                  <a:cubicBezTo>
                    <a:pt x="39469" y="134594"/>
                    <a:pt x="38603" y="135464"/>
                    <a:pt x="38603" y="136334"/>
                  </a:cubicBezTo>
                  <a:cubicBezTo>
                    <a:pt x="43798" y="138945"/>
                    <a:pt x="48992" y="142427"/>
                    <a:pt x="54187" y="145908"/>
                  </a:cubicBezTo>
                  <a:cubicBezTo>
                    <a:pt x="55053" y="145038"/>
                    <a:pt x="55918" y="144167"/>
                    <a:pt x="55918" y="142427"/>
                  </a:cubicBezTo>
                  <a:cubicBezTo>
                    <a:pt x="50724" y="139816"/>
                    <a:pt x="45529" y="137205"/>
                    <a:pt x="39469" y="133723"/>
                  </a:cubicBezTo>
                  <a:close/>
                  <a:moveTo>
                    <a:pt x="169584" y="122314"/>
                  </a:moveTo>
                  <a:cubicBezTo>
                    <a:pt x="168518" y="123353"/>
                    <a:pt x="168518" y="124392"/>
                    <a:pt x="167452" y="125431"/>
                  </a:cubicBezTo>
                  <a:cubicBezTo>
                    <a:pt x="173850" y="128548"/>
                    <a:pt x="179181" y="131665"/>
                    <a:pt x="185580" y="134782"/>
                  </a:cubicBezTo>
                  <a:cubicBezTo>
                    <a:pt x="186646" y="133743"/>
                    <a:pt x="186646" y="132704"/>
                    <a:pt x="187712" y="131665"/>
                  </a:cubicBezTo>
                  <a:cubicBezTo>
                    <a:pt x="181314" y="128548"/>
                    <a:pt x="174916" y="125431"/>
                    <a:pt x="169584" y="122314"/>
                  </a:cubicBezTo>
                  <a:close/>
                  <a:moveTo>
                    <a:pt x="43569" y="119302"/>
                  </a:moveTo>
                  <a:cubicBezTo>
                    <a:pt x="42503" y="120341"/>
                    <a:pt x="42503" y="121380"/>
                    <a:pt x="41437" y="122419"/>
                  </a:cubicBezTo>
                  <a:cubicBezTo>
                    <a:pt x="47835" y="125536"/>
                    <a:pt x="53167" y="128653"/>
                    <a:pt x="59565" y="131770"/>
                  </a:cubicBezTo>
                  <a:cubicBezTo>
                    <a:pt x="60631" y="130731"/>
                    <a:pt x="60631" y="129692"/>
                    <a:pt x="61697" y="128653"/>
                  </a:cubicBezTo>
                  <a:cubicBezTo>
                    <a:pt x="55299" y="125536"/>
                    <a:pt x="48901" y="122419"/>
                    <a:pt x="43569" y="119302"/>
                  </a:cubicBezTo>
                  <a:close/>
                  <a:moveTo>
                    <a:pt x="99907" y="59758"/>
                  </a:moveTo>
                  <a:cubicBezTo>
                    <a:pt x="99052" y="60625"/>
                    <a:pt x="99052" y="61493"/>
                    <a:pt x="98197" y="62361"/>
                  </a:cubicBezTo>
                  <a:cubicBezTo>
                    <a:pt x="105038" y="66699"/>
                    <a:pt x="111023" y="70169"/>
                    <a:pt x="117009" y="74508"/>
                  </a:cubicBezTo>
                  <a:cubicBezTo>
                    <a:pt x="117864" y="73640"/>
                    <a:pt x="117864" y="72772"/>
                    <a:pt x="118719" y="71905"/>
                  </a:cubicBezTo>
                  <a:cubicBezTo>
                    <a:pt x="112733" y="67567"/>
                    <a:pt x="105893" y="64096"/>
                    <a:pt x="99907" y="59758"/>
                  </a:cubicBezTo>
                  <a:close/>
                  <a:moveTo>
                    <a:pt x="116529" y="12443"/>
                  </a:moveTo>
                  <a:cubicBezTo>
                    <a:pt x="127719" y="20519"/>
                    <a:pt x="139680" y="27441"/>
                    <a:pt x="151642" y="33979"/>
                  </a:cubicBezTo>
                  <a:cubicBezTo>
                    <a:pt x="152028" y="33594"/>
                    <a:pt x="152414" y="33210"/>
                    <a:pt x="152799" y="32825"/>
                  </a:cubicBezTo>
                  <a:cubicBezTo>
                    <a:pt x="141610" y="24365"/>
                    <a:pt x="128490" y="18981"/>
                    <a:pt x="116529" y="12443"/>
                  </a:cubicBezTo>
                  <a:close/>
                  <a:moveTo>
                    <a:pt x="94067" y="29"/>
                  </a:moveTo>
                  <a:cubicBezTo>
                    <a:pt x="105132" y="-239"/>
                    <a:pt x="116467" y="1368"/>
                    <a:pt x="128341" y="4580"/>
                  </a:cubicBezTo>
                  <a:cubicBezTo>
                    <a:pt x="147772" y="11005"/>
                    <a:pt x="165044" y="15288"/>
                    <a:pt x="182316" y="28138"/>
                  </a:cubicBezTo>
                  <a:cubicBezTo>
                    <a:pt x="201747" y="43129"/>
                    <a:pt x="214701" y="60262"/>
                    <a:pt x="210383" y="88104"/>
                  </a:cubicBezTo>
                  <a:cubicBezTo>
                    <a:pt x="210383" y="100953"/>
                    <a:pt x="210383" y="113803"/>
                    <a:pt x="210383" y="126653"/>
                  </a:cubicBezTo>
                  <a:cubicBezTo>
                    <a:pt x="210383" y="143786"/>
                    <a:pt x="210383" y="160919"/>
                    <a:pt x="210383" y="178052"/>
                  </a:cubicBezTo>
                  <a:cubicBezTo>
                    <a:pt x="210383" y="205893"/>
                    <a:pt x="186634" y="225168"/>
                    <a:pt x="149931" y="225168"/>
                  </a:cubicBezTo>
                  <a:cubicBezTo>
                    <a:pt x="113228" y="225168"/>
                    <a:pt x="76525" y="225168"/>
                    <a:pt x="39822" y="223027"/>
                  </a:cubicBezTo>
                  <a:cubicBezTo>
                    <a:pt x="22550" y="220885"/>
                    <a:pt x="5278" y="210177"/>
                    <a:pt x="3119" y="190902"/>
                  </a:cubicBezTo>
                  <a:cubicBezTo>
                    <a:pt x="960" y="163061"/>
                    <a:pt x="960" y="135220"/>
                    <a:pt x="960" y="105237"/>
                  </a:cubicBezTo>
                  <a:cubicBezTo>
                    <a:pt x="-1199" y="92387"/>
                    <a:pt x="960" y="77396"/>
                    <a:pt x="960" y="64546"/>
                  </a:cubicBezTo>
                  <a:cubicBezTo>
                    <a:pt x="5278" y="28138"/>
                    <a:pt x="33345" y="15288"/>
                    <a:pt x="61412" y="6722"/>
                  </a:cubicBezTo>
                  <a:cubicBezTo>
                    <a:pt x="72207" y="2438"/>
                    <a:pt x="83002" y="297"/>
                    <a:pt x="94067" y="2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4" name="自由: 形状 33"/>
            <p:cNvSpPr>
              <a:spLocks/>
            </p:cNvSpPr>
            <p:nvPr/>
          </p:nvSpPr>
          <p:spPr bwMode="auto">
            <a:xfrm>
              <a:off x="6369828" y="3427414"/>
              <a:ext cx="192550" cy="190747"/>
            </a:xfrm>
            <a:custGeom>
              <a:avLst/>
              <a:gdLst>
                <a:gd name="connsiteX0" fmla="*/ 119680 w 192550"/>
                <a:gd name="connsiteY0" fmla="*/ 127939 h 190747"/>
                <a:gd name="connsiteX1" fmla="*/ 118828 w 192550"/>
                <a:gd name="connsiteY1" fmla="*/ 133752 h 190747"/>
                <a:gd name="connsiteX2" fmla="*/ 134161 w 192550"/>
                <a:gd name="connsiteY2" fmla="*/ 155067 h 190747"/>
                <a:gd name="connsiteX3" fmla="*/ 135865 w 192550"/>
                <a:gd name="connsiteY3" fmla="*/ 147316 h 190747"/>
                <a:gd name="connsiteX4" fmla="*/ 119680 w 192550"/>
                <a:gd name="connsiteY4" fmla="*/ 127939 h 190747"/>
                <a:gd name="connsiteX5" fmla="*/ 123714 w 192550"/>
                <a:gd name="connsiteY5" fmla="*/ 95831 h 190747"/>
                <a:gd name="connsiteX6" fmla="*/ 121616 w 192550"/>
                <a:gd name="connsiteY6" fmla="*/ 102771 h 190747"/>
                <a:gd name="connsiteX7" fmla="*/ 139452 w 192550"/>
                <a:gd name="connsiteY7" fmla="*/ 123590 h 190747"/>
                <a:gd name="connsiteX8" fmla="*/ 141550 w 192550"/>
                <a:gd name="connsiteY8" fmla="*/ 116651 h 190747"/>
                <a:gd name="connsiteX9" fmla="*/ 123714 w 192550"/>
                <a:gd name="connsiteY9" fmla="*/ 95831 h 190747"/>
                <a:gd name="connsiteX10" fmla="*/ 85511 w 192550"/>
                <a:gd name="connsiteY10" fmla="*/ 0 h 190747"/>
                <a:gd name="connsiteX11" fmla="*/ 115862 w 192550"/>
                <a:gd name="connsiteY11" fmla="*/ 10785 h 190747"/>
                <a:gd name="connsiteX12" fmla="*/ 152716 w 192550"/>
                <a:gd name="connsiteY12" fmla="*/ 21569 h 190747"/>
                <a:gd name="connsiteX13" fmla="*/ 191737 w 192550"/>
                <a:gd name="connsiteY13" fmla="*/ 107847 h 190747"/>
                <a:gd name="connsiteX14" fmla="*/ 124533 w 192550"/>
                <a:gd name="connsiteY14" fmla="*/ 185497 h 190747"/>
                <a:gd name="connsiteX15" fmla="*/ 18307 w 192550"/>
                <a:gd name="connsiteY15" fmla="*/ 150986 h 190747"/>
                <a:gd name="connsiteX16" fmla="*/ 5300 w 192550"/>
                <a:gd name="connsiteY16" fmla="*/ 64708 h 190747"/>
                <a:gd name="connsiteX17" fmla="*/ 61665 w 192550"/>
                <a:gd name="connsiteY17" fmla="*/ 4314 h 190747"/>
                <a:gd name="connsiteX18" fmla="*/ 85511 w 192550"/>
                <a:gd name="connsiteY18" fmla="*/ 0 h 190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92550" h="190747">
                  <a:moveTo>
                    <a:pt x="119680" y="127939"/>
                  </a:moveTo>
                  <a:cubicBezTo>
                    <a:pt x="119680" y="129877"/>
                    <a:pt x="118828" y="131814"/>
                    <a:pt x="118828" y="133752"/>
                  </a:cubicBezTo>
                  <a:cubicBezTo>
                    <a:pt x="123939" y="139565"/>
                    <a:pt x="129050" y="147316"/>
                    <a:pt x="134161" y="155067"/>
                  </a:cubicBezTo>
                  <a:cubicBezTo>
                    <a:pt x="135013" y="153129"/>
                    <a:pt x="135865" y="151192"/>
                    <a:pt x="135865" y="147316"/>
                  </a:cubicBezTo>
                  <a:cubicBezTo>
                    <a:pt x="130754" y="141503"/>
                    <a:pt x="125643" y="135690"/>
                    <a:pt x="119680" y="127939"/>
                  </a:cubicBezTo>
                  <a:close/>
                  <a:moveTo>
                    <a:pt x="123714" y="95831"/>
                  </a:moveTo>
                  <a:cubicBezTo>
                    <a:pt x="122665" y="98145"/>
                    <a:pt x="122665" y="100458"/>
                    <a:pt x="121616" y="102771"/>
                  </a:cubicBezTo>
                  <a:cubicBezTo>
                    <a:pt x="127911" y="109711"/>
                    <a:pt x="133157" y="116651"/>
                    <a:pt x="139452" y="123590"/>
                  </a:cubicBezTo>
                  <a:cubicBezTo>
                    <a:pt x="140501" y="121277"/>
                    <a:pt x="140501" y="118964"/>
                    <a:pt x="141550" y="116651"/>
                  </a:cubicBezTo>
                  <a:cubicBezTo>
                    <a:pt x="135255" y="109711"/>
                    <a:pt x="128960" y="102771"/>
                    <a:pt x="123714" y="95831"/>
                  </a:cubicBezTo>
                  <a:close/>
                  <a:moveTo>
                    <a:pt x="85511" y="0"/>
                  </a:moveTo>
                  <a:cubicBezTo>
                    <a:pt x="94183" y="4314"/>
                    <a:pt x="107190" y="12942"/>
                    <a:pt x="115862" y="10785"/>
                  </a:cubicBezTo>
                  <a:cubicBezTo>
                    <a:pt x="131037" y="6471"/>
                    <a:pt x="141876" y="15099"/>
                    <a:pt x="152716" y="21569"/>
                  </a:cubicBezTo>
                  <a:cubicBezTo>
                    <a:pt x="183066" y="40982"/>
                    <a:pt x="196073" y="71179"/>
                    <a:pt x="191737" y="107847"/>
                  </a:cubicBezTo>
                  <a:cubicBezTo>
                    <a:pt x="185234" y="146672"/>
                    <a:pt x="163555" y="174712"/>
                    <a:pt x="124533" y="185497"/>
                  </a:cubicBezTo>
                  <a:cubicBezTo>
                    <a:pt x="83343" y="198438"/>
                    <a:pt x="44322" y="187653"/>
                    <a:pt x="18307" y="150986"/>
                  </a:cubicBezTo>
                  <a:cubicBezTo>
                    <a:pt x="964" y="127259"/>
                    <a:pt x="-5540" y="99219"/>
                    <a:pt x="5300" y="64708"/>
                  </a:cubicBezTo>
                  <a:cubicBezTo>
                    <a:pt x="13971" y="34511"/>
                    <a:pt x="37818" y="19413"/>
                    <a:pt x="61665" y="4314"/>
                  </a:cubicBezTo>
                  <a:cubicBezTo>
                    <a:pt x="68168" y="2157"/>
                    <a:pt x="74672" y="2157"/>
                    <a:pt x="855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5" name="自由: 形状 34"/>
            <p:cNvSpPr>
              <a:spLocks/>
            </p:cNvSpPr>
            <p:nvPr/>
          </p:nvSpPr>
          <p:spPr bwMode="auto">
            <a:xfrm>
              <a:off x="6116639" y="3507250"/>
              <a:ext cx="145583" cy="141694"/>
            </a:xfrm>
            <a:custGeom>
              <a:avLst/>
              <a:gdLst>
                <a:gd name="connsiteX0" fmla="*/ 69477 w 145583"/>
                <a:gd name="connsiteY0" fmla="*/ 91 h 141694"/>
                <a:gd name="connsiteX1" fmla="*/ 145467 w 145583"/>
                <a:gd name="connsiteY1" fmla="*/ 79259 h 141694"/>
                <a:gd name="connsiteX2" fmla="*/ 84675 w 145583"/>
                <a:gd name="connsiteY2" fmla="*/ 141310 h 141694"/>
                <a:gd name="connsiteX3" fmla="*/ 17369 w 145583"/>
                <a:gd name="connsiteY3" fmla="*/ 115634 h 141694"/>
                <a:gd name="connsiteX4" fmla="*/ 0 w 145583"/>
                <a:gd name="connsiteY4" fmla="*/ 70700 h 141694"/>
                <a:gd name="connsiteX5" fmla="*/ 3811 w 145583"/>
                <a:gd name="connsiteY5" fmla="*/ 55252 h 141694"/>
                <a:gd name="connsiteX6" fmla="*/ 18182 w 145583"/>
                <a:gd name="connsiteY6" fmla="*/ 75230 h 141694"/>
                <a:gd name="connsiteX7" fmla="*/ 19886 w 145583"/>
                <a:gd name="connsiteY7" fmla="*/ 67479 h 141694"/>
                <a:gd name="connsiteX8" fmla="*/ 5148 w 145583"/>
                <a:gd name="connsiteY8" fmla="*/ 49834 h 141694"/>
                <a:gd name="connsiteX9" fmla="*/ 6582 w 145583"/>
                <a:gd name="connsiteY9" fmla="*/ 44021 h 141694"/>
                <a:gd name="connsiteX10" fmla="*/ 14438 w 145583"/>
                <a:gd name="connsiteY10" fmla="*/ 33207 h 141694"/>
                <a:gd name="connsiteX11" fmla="*/ 23473 w 145583"/>
                <a:gd name="connsiteY11" fmla="*/ 43753 h 141694"/>
                <a:gd name="connsiteX12" fmla="*/ 25571 w 145583"/>
                <a:gd name="connsiteY12" fmla="*/ 36814 h 141694"/>
                <a:gd name="connsiteX13" fmla="*/ 18129 w 145583"/>
                <a:gd name="connsiteY13" fmla="*/ 28126 h 141694"/>
                <a:gd name="connsiteX14" fmla="*/ 23340 w 145583"/>
                <a:gd name="connsiteY14" fmla="*/ 20953 h 141694"/>
                <a:gd name="connsiteX15" fmla="*/ 69477 w 145583"/>
                <a:gd name="connsiteY15" fmla="*/ 91 h 141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5583" h="141694">
                  <a:moveTo>
                    <a:pt x="69477" y="91"/>
                  </a:moveTo>
                  <a:cubicBezTo>
                    <a:pt x="119413" y="2230"/>
                    <a:pt x="147638" y="40745"/>
                    <a:pt x="145467" y="79259"/>
                  </a:cubicBezTo>
                  <a:cubicBezTo>
                    <a:pt x="145467" y="113494"/>
                    <a:pt x="115071" y="145589"/>
                    <a:pt x="84675" y="141310"/>
                  </a:cubicBezTo>
                  <a:cubicBezTo>
                    <a:pt x="60792" y="139170"/>
                    <a:pt x="30396" y="143449"/>
                    <a:pt x="17369" y="115634"/>
                  </a:cubicBezTo>
                  <a:cubicBezTo>
                    <a:pt x="8685" y="102796"/>
                    <a:pt x="0" y="85678"/>
                    <a:pt x="0" y="70700"/>
                  </a:cubicBezTo>
                  <a:lnTo>
                    <a:pt x="3811" y="55252"/>
                  </a:lnTo>
                  <a:lnTo>
                    <a:pt x="18182" y="75230"/>
                  </a:lnTo>
                  <a:cubicBezTo>
                    <a:pt x="19034" y="73292"/>
                    <a:pt x="19886" y="71355"/>
                    <a:pt x="19886" y="67479"/>
                  </a:cubicBezTo>
                  <a:lnTo>
                    <a:pt x="5148" y="49834"/>
                  </a:lnTo>
                  <a:lnTo>
                    <a:pt x="6582" y="44021"/>
                  </a:lnTo>
                  <a:lnTo>
                    <a:pt x="14438" y="33207"/>
                  </a:lnTo>
                  <a:lnTo>
                    <a:pt x="23473" y="43753"/>
                  </a:lnTo>
                  <a:cubicBezTo>
                    <a:pt x="24522" y="41440"/>
                    <a:pt x="24522" y="39127"/>
                    <a:pt x="25571" y="36814"/>
                  </a:cubicBezTo>
                  <a:lnTo>
                    <a:pt x="18129" y="28126"/>
                  </a:lnTo>
                  <a:lnTo>
                    <a:pt x="23340" y="20953"/>
                  </a:lnTo>
                  <a:cubicBezTo>
                    <a:pt x="36910" y="7580"/>
                    <a:pt x="54279" y="-979"/>
                    <a:pt x="69477" y="9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6" name="自由: 形状 35"/>
            <p:cNvSpPr>
              <a:spLocks/>
            </p:cNvSpPr>
            <p:nvPr/>
          </p:nvSpPr>
          <p:spPr bwMode="auto">
            <a:xfrm>
              <a:off x="6667973" y="3513701"/>
              <a:ext cx="142403" cy="137551"/>
            </a:xfrm>
            <a:custGeom>
              <a:avLst/>
              <a:gdLst>
                <a:gd name="connsiteX0" fmla="*/ 48640 w 142403"/>
                <a:gd name="connsiteY0" fmla="*/ 87406 h 137551"/>
                <a:gd name="connsiteX1" fmla="*/ 46957 w 142403"/>
                <a:gd name="connsiteY1" fmla="*/ 93201 h 137551"/>
                <a:gd name="connsiteX2" fmla="*/ 65466 w 142403"/>
                <a:gd name="connsiteY2" fmla="*/ 120245 h 137551"/>
                <a:gd name="connsiteX3" fmla="*/ 67148 w 142403"/>
                <a:gd name="connsiteY3" fmla="*/ 114450 h 137551"/>
                <a:gd name="connsiteX4" fmla="*/ 48640 w 142403"/>
                <a:gd name="connsiteY4" fmla="*/ 87406 h 137551"/>
                <a:gd name="connsiteX5" fmla="*/ 71250 w 142403"/>
                <a:gd name="connsiteY5" fmla="*/ 0 h 137551"/>
                <a:gd name="connsiteX6" fmla="*/ 79134 w 142403"/>
                <a:gd name="connsiteY6" fmla="*/ 1690 h 137551"/>
                <a:gd name="connsiteX7" fmla="*/ 99541 w 142403"/>
                <a:gd name="connsiteY7" fmla="*/ 30012 h 137551"/>
                <a:gd name="connsiteX8" fmla="*/ 100680 w 142403"/>
                <a:gd name="connsiteY8" fmla="*/ 27443 h 137551"/>
                <a:gd name="connsiteX9" fmla="*/ 80689 w 142403"/>
                <a:gd name="connsiteY9" fmla="*/ 2023 h 137551"/>
                <a:gd name="connsiteX10" fmla="*/ 96012 w 142403"/>
                <a:gd name="connsiteY10" fmla="*/ 5306 h 137551"/>
                <a:gd name="connsiteX11" fmla="*/ 142403 w 142403"/>
                <a:gd name="connsiteY11" fmla="*/ 68776 h 137551"/>
                <a:gd name="connsiteX12" fmla="*/ 88499 w 142403"/>
                <a:gd name="connsiteY12" fmla="*/ 137551 h 137551"/>
                <a:gd name="connsiteX13" fmla="*/ 96 w 142403"/>
                <a:gd name="connsiteY13" fmla="*/ 62328 h 137551"/>
                <a:gd name="connsiteX14" fmla="*/ 71250 w 142403"/>
                <a:gd name="connsiteY14" fmla="*/ 0 h 137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2403" h="137551">
                  <a:moveTo>
                    <a:pt x="48640" y="87406"/>
                  </a:moveTo>
                  <a:cubicBezTo>
                    <a:pt x="47799" y="89338"/>
                    <a:pt x="47799" y="91269"/>
                    <a:pt x="46957" y="93201"/>
                  </a:cubicBezTo>
                  <a:cubicBezTo>
                    <a:pt x="53688" y="102860"/>
                    <a:pt x="59576" y="110587"/>
                    <a:pt x="65466" y="120245"/>
                  </a:cubicBezTo>
                  <a:cubicBezTo>
                    <a:pt x="66307" y="118313"/>
                    <a:pt x="66307" y="116382"/>
                    <a:pt x="67148" y="114450"/>
                  </a:cubicBezTo>
                  <a:cubicBezTo>
                    <a:pt x="61259" y="104792"/>
                    <a:pt x="54529" y="97064"/>
                    <a:pt x="48640" y="87406"/>
                  </a:cubicBezTo>
                  <a:close/>
                  <a:moveTo>
                    <a:pt x="71250" y="0"/>
                  </a:moveTo>
                  <a:lnTo>
                    <a:pt x="79134" y="1690"/>
                  </a:lnTo>
                  <a:lnTo>
                    <a:pt x="99541" y="30012"/>
                  </a:lnTo>
                  <a:cubicBezTo>
                    <a:pt x="99921" y="29156"/>
                    <a:pt x="100300" y="28299"/>
                    <a:pt x="100680" y="27443"/>
                  </a:cubicBezTo>
                  <a:lnTo>
                    <a:pt x="80689" y="2023"/>
                  </a:lnTo>
                  <a:lnTo>
                    <a:pt x="96012" y="5306"/>
                  </a:lnTo>
                  <a:cubicBezTo>
                    <a:pt x="120572" y="16791"/>
                    <a:pt x="142403" y="44597"/>
                    <a:pt x="142403" y="68776"/>
                  </a:cubicBezTo>
                  <a:cubicBezTo>
                    <a:pt x="142403" y="111760"/>
                    <a:pt x="120842" y="137551"/>
                    <a:pt x="88499" y="137551"/>
                  </a:cubicBezTo>
                  <a:cubicBezTo>
                    <a:pt x="19502" y="137551"/>
                    <a:pt x="6565" y="118208"/>
                    <a:pt x="96" y="62328"/>
                  </a:cubicBezTo>
                  <a:cubicBezTo>
                    <a:pt x="-2060" y="30090"/>
                    <a:pt x="32439" y="0"/>
                    <a:pt x="7125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41" name="PA_组合 40"/>
          <p:cNvGrpSpPr/>
          <p:nvPr>
            <p:custDataLst>
              <p:tags r:id="rId9"/>
            </p:custDataLst>
          </p:nvPr>
        </p:nvGrpSpPr>
        <p:grpSpPr>
          <a:xfrm>
            <a:off x="7077964" y="4816061"/>
            <a:ext cx="654655" cy="399728"/>
            <a:chOff x="4146869" y="4465872"/>
            <a:chExt cx="793405" cy="484448"/>
          </a:xfrm>
          <a:solidFill>
            <a:schemeClr val="bg1"/>
          </a:solidFill>
        </p:grpSpPr>
        <p:sp>
          <p:nvSpPr>
            <p:cNvPr id="42" name="自由: 形状 41"/>
            <p:cNvSpPr>
              <a:spLocks/>
            </p:cNvSpPr>
            <p:nvPr/>
          </p:nvSpPr>
          <p:spPr bwMode="auto">
            <a:xfrm>
              <a:off x="4146869" y="4465872"/>
              <a:ext cx="487825" cy="484448"/>
            </a:xfrm>
            <a:custGeom>
              <a:avLst/>
              <a:gdLst>
                <a:gd name="connsiteX0" fmla="*/ 339129 w 487825"/>
                <a:gd name="connsiteY0" fmla="*/ 372353 h 484448"/>
                <a:gd name="connsiteX1" fmla="*/ 333115 w 487825"/>
                <a:gd name="connsiteY1" fmla="*/ 383783 h 484448"/>
                <a:gd name="connsiteX2" fmla="*/ 384231 w 487825"/>
                <a:gd name="connsiteY2" fmla="*/ 418072 h 484448"/>
                <a:gd name="connsiteX3" fmla="*/ 390244 w 487825"/>
                <a:gd name="connsiteY3" fmla="*/ 406642 h 484448"/>
                <a:gd name="connsiteX4" fmla="*/ 339129 w 487825"/>
                <a:gd name="connsiteY4" fmla="*/ 372353 h 484448"/>
                <a:gd name="connsiteX5" fmla="*/ 95817 w 487825"/>
                <a:gd name="connsiteY5" fmla="*/ 347478 h 484448"/>
                <a:gd name="connsiteX6" fmla="*/ 219461 w 487825"/>
                <a:gd name="connsiteY6" fmla="*/ 423312 h 484448"/>
                <a:gd name="connsiteX7" fmla="*/ 223537 w 487825"/>
                <a:gd name="connsiteY7" fmla="*/ 419250 h 484448"/>
                <a:gd name="connsiteX8" fmla="*/ 95817 w 487825"/>
                <a:gd name="connsiteY8" fmla="*/ 347478 h 484448"/>
                <a:gd name="connsiteX9" fmla="*/ 267948 w 487825"/>
                <a:gd name="connsiteY9" fmla="*/ 85491 h 484448"/>
                <a:gd name="connsiteX10" fmla="*/ 265797 w 487825"/>
                <a:gd name="connsiteY10" fmla="*/ 89785 h 484448"/>
                <a:gd name="connsiteX11" fmla="*/ 298065 w 487825"/>
                <a:gd name="connsiteY11" fmla="*/ 113404 h 484448"/>
                <a:gd name="connsiteX12" fmla="*/ 295913 w 487825"/>
                <a:gd name="connsiteY12" fmla="*/ 117698 h 484448"/>
                <a:gd name="connsiteX13" fmla="*/ 276553 w 487825"/>
                <a:gd name="connsiteY13" fmla="*/ 115551 h 484448"/>
                <a:gd name="connsiteX14" fmla="*/ 145331 w 487825"/>
                <a:gd name="connsiteY14" fmla="*/ 154199 h 484448"/>
                <a:gd name="connsiteX15" fmla="*/ 136557 w 487825"/>
                <a:gd name="connsiteY15" fmla="*/ 168244 h 484448"/>
                <a:gd name="connsiteX16" fmla="*/ 92134 w 487825"/>
                <a:gd name="connsiteY16" fmla="*/ 145328 h 484448"/>
                <a:gd name="connsiteX17" fmla="*/ 83820 w 487825"/>
                <a:gd name="connsiteY17" fmla="*/ 157479 h 484448"/>
                <a:gd name="connsiteX18" fmla="*/ 128791 w 487825"/>
                <a:gd name="connsiteY18" fmla="*/ 180676 h 484448"/>
                <a:gd name="connsiteX19" fmla="*/ 123786 w 487825"/>
                <a:gd name="connsiteY19" fmla="*/ 188688 h 484448"/>
                <a:gd name="connsiteX20" fmla="*/ 121668 w 487825"/>
                <a:gd name="connsiteY20" fmla="*/ 293762 h 484448"/>
                <a:gd name="connsiteX21" fmla="*/ 207715 w 487825"/>
                <a:gd name="connsiteY21" fmla="*/ 371059 h 484448"/>
                <a:gd name="connsiteX22" fmla="*/ 308820 w 487825"/>
                <a:gd name="connsiteY22" fmla="*/ 364617 h 484448"/>
                <a:gd name="connsiteX23" fmla="*/ 358298 w 487825"/>
                <a:gd name="connsiteY23" fmla="*/ 175670 h 484448"/>
                <a:gd name="connsiteX24" fmla="*/ 336786 w 487825"/>
                <a:gd name="connsiteY24" fmla="*/ 137022 h 484448"/>
                <a:gd name="connsiteX25" fmla="*/ 366902 w 487825"/>
                <a:gd name="connsiteY25" fmla="*/ 149905 h 484448"/>
                <a:gd name="connsiteX26" fmla="*/ 369054 w 487825"/>
                <a:gd name="connsiteY26" fmla="*/ 145611 h 484448"/>
                <a:gd name="connsiteX27" fmla="*/ 267948 w 487825"/>
                <a:gd name="connsiteY27" fmla="*/ 85491 h 484448"/>
                <a:gd name="connsiteX28" fmla="*/ 213202 w 487825"/>
                <a:gd name="connsiteY28" fmla="*/ 592 h 484448"/>
                <a:gd name="connsiteX29" fmla="*/ 224777 w 487825"/>
                <a:gd name="connsiteY29" fmla="*/ 13191 h 484448"/>
                <a:gd name="connsiteX30" fmla="*/ 274307 w 487825"/>
                <a:gd name="connsiteY30" fmla="*/ 13191 h 484448"/>
                <a:gd name="connsiteX31" fmla="*/ 300149 w 487825"/>
                <a:gd name="connsiteY31" fmla="*/ 4613 h 484448"/>
                <a:gd name="connsiteX32" fmla="*/ 319530 w 487825"/>
                <a:gd name="connsiteY32" fmla="*/ 8902 h 484448"/>
                <a:gd name="connsiteX33" fmla="*/ 341065 w 487825"/>
                <a:gd name="connsiteY33" fmla="*/ 36781 h 484448"/>
                <a:gd name="connsiteX34" fmla="*/ 381981 w 487825"/>
                <a:gd name="connsiteY34" fmla="*/ 58226 h 484448"/>
                <a:gd name="connsiteX35" fmla="*/ 420743 w 487825"/>
                <a:gd name="connsiteY35" fmla="*/ 73237 h 484448"/>
                <a:gd name="connsiteX36" fmla="*/ 431511 w 487825"/>
                <a:gd name="connsiteY36" fmla="*/ 118272 h 484448"/>
                <a:gd name="connsiteX37" fmla="*/ 459506 w 487825"/>
                <a:gd name="connsiteY37" fmla="*/ 154729 h 484448"/>
                <a:gd name="connsiteX38" fmla="*/ 485348 w 487825"/>
                <a:gd name="connsiteY38" fmla="*/ 193330 h 484448"/>
                <a:gd name="connsiteX39" fmla="*/ 474580 w 487825"/>
                <a:gd name="connsiteY39" fmla="*/ 223354 h 484448"/>
                <a:gd name="connsiteX40" fmla="*/ 470273 w 487825"/>
                <a:gd name="connsiteY40" fmla="*/ 270533 h 484448"/>
                <a:gd name="connsiteX41" fmla="*/ 485348 w 487825"/>
                <a:gd name="connsiteY41" fmla="*/ 300556 h 484448"/>
                <a:gd name="connsiteX42" fmla="*/ 448739 w 487825"/>
                <a:gd name="connsiteY42" fmla="*/ 343447 h 484448"/>
                <a:gd name="connsiteX43" fmla="*/ 427204 w 487825"/>
                <a:gd name="connsiteY43" fmla="*/ 384192 h 484448"/>
                <a:gd name="connsiteX44" fmla="*/ 427204 w 487825"/>
                <a:gd name="connsiteY44" fmla="*/ 403493 h 484448"/>
                <a:gd name="connsiteX45" fmla="*/ 397055 w 487825"/>
                <a:gd name="connsiteY45" fmla="*/ 433516 h 484448"/>
                <a:gd name="connsiteX46" fmla="*/ 379827 w 487825"/>
                <a:gd name="connsiteY46" fmla="*/ 433516 h 484448"/>
                <a:gd name="connsiteX47" fmla="*/ 332451 w 487825"/>
                <a:gd name="connsiteY47" fmla="*/ 461395 h 484448"/>
                <a:gd name="connsiteX48" fmla="*/ 321683 w 487825"/>
                <a:gd name="connsiteY48" fmla="*/ 474262 h 484448"/>
                <a:gd name="connsiteX49" fmla="*/ 289381 w 487825"/>
                <a:gd name="connsiteY49" fmla="*/ 482840 h 484448"/>
                <a:gd name="connsiteX50" fmla="*/ 263540 w 487825"/>
                <a:gd name="connsiteY50" fmla="*/ 469973 h 484448"/>
                <a:gd name="connsiteX51" fmla="*/ 218317 w 487825"/>
                <a:gd name="connsiteY51" fmla="*/ 465684 h 484448"/>
                <a:gd name="connsiteX52" fmla="*/ 158019 w 487825"/>
                <a:gd name="connsiteY52" fmla="*/ 469973 h 484448"/>
                <a:gd name="connsiteX53" fmla="*/ 151559 w 487825"/>
                <a:gd name="connsiteY53" fmla="*/ 431372 h 484448"/>
                <a:gd name="connsiteX54" fmla="*/ 106336 w 487825"/>
                <a:gd name="connsiteY54" fmla="*/ 422794 h 484448"/>
                <a:gd name="connsiteX55" fmla="*/ 67573 w 487825"/>
                <a:gd name="connsiteY55" fmla="*/ 414216 h 484448"/>
                <a:gd name="connsiteX56" fmla="*/ 56806 w 487825"/>
                <a:gd name="connsiteY56" fmla="*/ 369181 h 484448"/>
                <a:gd name="connsiteX57" fmla="*/ 33117 w 487825"/>
                <a:gd name="connsiteY57" fmla="*/ 332724 h 484448"/>
                <a:gd name="connsiteX58" fmla="*/ 9429 w 487825"/>
                <a:gd name="connsiteY58" fmla="*/ 313423 h 484448"/>
                <a:gd name="connsiteX59" fmla="*/ 2969 w 487825"/>
                <a:gd name="connsiteY59" fmla="*/ 289834 h 484448"/>
                <a:gd name="connsiteX60" fmla="*/ 13736 w 487825"/>
                <a:gd name="connsiteY60" fmla="*/ 261955 h 484448"/>
                <a:gd name="connsiteX61" fmla="*/ 24503 w 487825"/>
                <a:gd name="connsiteY61" fmla="*/ 229787 h 484448"/>
                <a:gd name="connsiteX62" fmla="*/ 15889 w 487825"/>
                <a:gd name="connsiteY62" fmla="*/ 214776 h 484448"/>
                <a:gd name="connsiteX63" fmla="*/ 18043 w 487825"/>
                <a:gd name="connsiteY63" fmla="*/ 148295 h 484448"/>
                <a:gd name="connsiteX64" fmla="*/ 28810 w 487825"/>
                <a:gd name="connsiteY64" fmla="*/ 144006 h 484448"/>
                <a:gd name="connsiteX65" fmla="*/ 63266 w 487825"/>
                <a:gd name="connsiteY65" fmla="*/ 122561 h 484448"/>
                <a:gd name="connsiteX66" fmla="*/ 61113 w 487825"/>
                <a:gd name="connsiteY66" fmla="*/ 103261 h 484448"/>
                <a:gd name="connsiteX67" fmla="*/ 69727 w 487825"/>
                <a:gd name="connsiteY67" fmla="*/ 71093 h 484448"/>
                <a:gd name="connsiteX68" fmla="*/ 121410 w 487825"/>
                <a:gd name="connsiteY68" fmla="*/ 53937 h 484448"/>
                <a:gd name="connsiteX69" fmla="*/ 155866 w 487825"/>
                <a:gd name="connsiteY69" fmla="*/ 23913 h 484448"/>
                <a:gd name="connsiteX70" fmla="*/ 168787 w 487825"/>
                <a:gd name="connsiteY70" fmla="*/ 8902 h 484448"/>
                <a:gd name="connsiteX71" fmla="*/ 196782 w 487825"/>
                <a:gd name="connsiteY71" fmla="*/ 2468 h 484448"/>
                <a:gd name="connsiteX72" fmla="*/ 213202 w 487825"/>
                <a:gd name="connsiteY72" fmla="*/ 592 h 484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487825" h="484448">
                  <a:moveTo>
                    <a:pt x="339129" y="372353"/>
                  </a:moveTo>
                  <a:cubicBezTo>
                    <a:pt x="336122" y="376163"/>
                    <a:pt x="336122" y="379973"/>
                    <a:pt x="333115" y="383783"/>
                  </a:cubicBezTo>
                  <a:cubicBezTo>
                    <a:pt x="351156" y="395213"/>
                    <a:pt x="366190" y="406642"/>
                    <a:pt x="384231" y="418072"/>
                  </a:cubicBezTo>
                  <a:cubicBezTo>
                    <a:pt x="387237" y="414262"/>
                    <a:pt x="387237" y="410452"/>
                    <a:pt x="390244" y="406642"/>
                  </a:cubicBezTo>
                  <a:cubicBezTo>
                    <a:pt x="372204" y="395213"/>
                    <a:pt x="354163" y="383783"/>
                    <a:pt x="339129" y="372353"/>
                  </a:cubicBezTo>
                  <a:close/>
                  <a:moveTo>
                    <a:pt x="95817" y="347478"/>
                  </a:moveTo>
                  <a:cubicBezTo>
                    <a:pt x="135220" y="375916"/>
                    <a:pt x="177341" y="400291"/>
                    <a:pt x="219461" y="423312"/>
                  </a:cubicBezTo>
                  <a:cubicBezTo>
                    <a:pt x="220820" y="421958"/>
                    <a:pt x="222179" y="420604"/>
                    <a:pt x="223537" y="419250"/>
                  </a:cubicBezTo>
                  <a:cubicBezTo>
                    <a:pt x="184134" y="389458"/>
                    <a:pt x="137938" y="370499"/>
                    <a:pt x="95817" y="347478"/>
                  </a:cubicBezTo>
                  <a:close/>
                  <a:moveTo>
                    <a:pt x="267948" y="85491"/>
                  </a:moveTo>
                  <a:cubicBezTo>
                    <a:pt x="267948" y="87638"/>
                    <a:pt x="267948" y="87638"/>
                    <a:pt x="265797" y="89785"/>
                  </a:cubicBezTo>
                  <a:cubicBezTo>
                    <a:pt x="276553" y="96227"/>
                    <a:pt x="287309" y="104815"/>
                    <a:pt x="298065" y="113404"/>
                  </a:cubicBezTo>
                  <a:cubicBezTo>
                    <a:pt x="295913" y="115551"/>
                    <a:pt x="295913" y="117698"/>
                    <a:pt x="295913" y="117698"/>
                  </a:cubicBezTo>
                  <a:cubicBezTo>
                    <a:pt x="289460" y="117698"/>
                    <a:pt x="283006" y="117698"/>
                    <a:pt x="276553" y="115551"/>
                  </a:cubicBezTo>
                  <a:cubicBezTo>
                    <a:pt x="224924" y="106962"/>
                    <a:pt x="181901" y="113404"/>
                    <a:pt x="145331" y="154199"/>
                  </a:cubicBezTo>
                  <a:lnTo>
                    <a:pt x="136557" y="168244"/>
                  </a:lnTo>
                  <a:lnTo>
                    <a:pt x="92134" y="145328"/>
                  </a:lnTo>
                  <a:cubicBezTo>
                    <a:pt x="87977" y="149378"/>
                    <a:pt x="87977" y="153429"/>
                    <a:pt x="83820" y="157479"/>
                  </a:cubicBezTo>
                  <a:lnTo>
                    <a:pt x="128791" y="180676"/>
                  </a:lnTo>
                  <a:lnTo>
                    <a:pt x="123786" y="188688"/>
                  </a:lnTo>
                  <a:cubicBezTo>
                    <a:pt x="107954" y="223713"/>
                    <a:pt x="108761" y="259945"/>
                    <a:pt x="121668" y="293762"/>
                  </a:cubicBezTo>
                  <a:cubicBezTo>
                    <a:pt x="134575" y="334557"/>
                    <a:pt x="168994" y="356029"/>
                    <a:pt x="207715" y="371059"/>
                  </a:cubicBezTo>
                  <a:cubicBezTo>
                    <a:pt x="244285" y="383941"/>
                    <a:pt x="278704" y="381794"/>
                    <a:pt x="308820" y="364617"/>
                  </a:cubicBezTo>
                  <a:cubicBezTo>
                    <a:pt x="379809" y="323822"/>
                    <a:pt x="401321" y="242231"/>
                    <a:pt x="358298" y="175670"/>
                  </a:cubicBezTo>
                  <a:cubicBezTo>
                    <a:pt x="351844" y="164935"/>
                    <a:pt x="347542" y="152052"/>
                    <a:pt x="336786" y="137022"/>
                  </a:cubicBezTo>
                  <a:cubicBezTo>
                    <a:pt x="351844" y="141316"/>
                    <a:pt x="358298" y="145611"/>
                    <a:pt x="366902" y="149905"/>
                  </a:cubicBezTo>
                  <a:cubicBezTo>
                    <a:pt x="366902" y="147758"/>
                    <a:pt x="369054" y="147758"/>
                    <a:pt x="369054" y="145611"/>
                  </a:cubicBezTo>
                  <a:cubicBezTo>
                    <a:pt x="334635" y="126287"/>
                    <a:pt x="302367" y="104815"/>
                    <a:pt x="267948" y="85491"/>
                  </a:cubicBezTo>
                  <a:close/>
                  <a:moveTo>
                    <a:pt x="213202" y="592"/>
                  </a:moveTo>
                  <a:cubicBezTo>
                    <a:pt x="217778" y="1932"/>
                    <a:pt x="221547" y="5685"/>
                    <a:pt x="224777" y="13191"/>
                  </a:cubicBezTo>
                  <a:cubicBezTo>
                    <a:pt x="233391" y="30347"/>
                    <a:pt x="263540" y="32492"/>
                    <a:pt x="274307" y="13191"/>
                  </a:cubicBezTo>
                  <a:cubicBezTo>
                    <a:pt x="280767" y="324"/>
                    <a:pt x="287228" y="-1821"/>
                    <a:pt x="300149" y="4613"/>
                  </a:cubicBezTo>
                  <a:cubicBezTo>
                    <a:pt x="306609" y="8902"/>
                    <a:pt x="313070" y="8902"/>
                    <a:pt x="319530" y="8902"/>
                  </a:cubicBezTo>
                  <a:cubicBezTo>
                    <a:pt x="334604" y="13191"/>
                    <a:pt x="345372" y="15335"/>
                    <a:pt x="341065" y="36781"/>
                  </a:cubicBezTo>
                  <a:cubicBezTo>
                    <a:pt x="338911" y="49648"/>
                    <a:pt x="364753" y="64659"/>
                    <a:pt x="381981" y="58226"/>
                  </a:cubicBezTo>
                  <a:cubicBezTo>
                    <a:pt x="401362" y="51792"/>
                    <a:pt x="409976" y="60370"/>
                    <a:pt x="420743" y="73237"/>
                  </a:cubicBezTo>
                  <a:cubicBezTo>
                    <a:pt x="429357" y="86104"/>
                    <a:pt x="446585" y="94683"/>
                    <a:pt x="431511" y="118272"/>
                  </a:cubicBezTo>
                  <a:cubicBezTo>
                    <a:pt x="420743" y="135428"/>
                    <a:pt x="437971" y="152585"/>
                    <a:pt x="459506" y="154729"/>
                  </a:cubicBezTo>
                  <a:cubicBezTo>
                    <a:pt x="483194" y="156874"/>
                    <a:pt x="481041" y="180463"/>
                    <a:pt x="485348" y="193330"/>
                  </a:cubicBezTo>
                  <a:cubicBezTo>
                    <a:pt x="489655" y="204053"/>
                    <a:pt x="489655" y="216920"/>
                    <a:pt x="474580" y="223354"/>
                  </a:cubicBezTo>
                  <a:cubicBezTo>
                    <a:pt x="457353" y="231932"/>
                    <a:pt x="455199" y="261955"/>
                    <a:pt x="470273" y="270533"/>
                  </a:cubicBezTo>
                  <a:cubicBezTo>
                    <a:pt x="478887" y="279111"/>
                    <a:pt x="491808" y="285545"/>
                    <a:pt x="485348" y="300556"/>
                  </a:cubicBezTo>
                  <a:cubicBezTo>
                    <a:pt x="476734" y="317712"/>
                    <a:pt x="474580" y="341302"/>
                    <a:pt x="448739" y="343447"/>
                  </a:cubicBezTo>
                  <a:cubicBezTo>
                    <a:pt x="425050" y="345591"/>
                    <a:pt x="418590" y="362747"/>
                    <a:pt x="427204" y="384192"/>
                  </a:cubicBezTo>
                  <a:cubicBezTo>
                    <a:pt x="431511" y="388481"/>
                    <a:pt x="431511" y="399204"/>
                    <a:pt x="427204" y="403493"/>
                  </a:cubicBezTo>
                  <a:cubicBezTo>
                    <a:pt x="418590" y="414216"/>
                    <a:pt x="407823" y="424938"/>
                    <a:pt x="397055" y="433516"/>
                  </a:cubicBezTo>
                  <a:cubicBezTo>
                    <a:pt x="392748" y="437805"/>
                    <a:pt x="386288" y="435661"/>
                    <a:pt x="379827" y="433516"/>
                  </a:cubicBezTo>
                  <a:cubicBezTo>
                    <a:pt x="347525" y="422794"/>
                    <a:pt x="338911" y="429227"/>
                    <a:pt x="332451" y="461395"/>
                  </a:cubicBezTo>
                  <a:cubicBezTo>
                    <a:pt x="332451" y="467829"/>
                    <a:pt x="325990" y="472118"/>
                    <a:pt x="321683" y="474262"/>
                  </a:cubicBezTo>
                  <a:cubicBezTo>
                    <a:pt x="310916" y="478551"/>
                    <a:pt x="300149" y="480696"/>
                    <a:pt x="289381" y="482840"/>
                  </a:cubicBezTo>
                  <a:cubicBezTo>
                    <a:pt x="276460" y="487129"/>
                    <a:pt x="270000" y="482840"/>
                    <a:pt x="263540" y="469973"/>
                  </a:cubicBezTo>
                  <a:cubicBezTo>
                    <a:pt x="254926" y="450672"/>
                    <a:pt x="231237" y="450672"/>
                    <a:pt x="218317" y="465684"/>
                  </a:cubicBezTo>
                  <a:cubicBezTo>
                    <a:pt x="205396" y="482840"/>
                    <a:pt x="186014" y="484985"/>
                    <a:pt x="158019" y="469973"/>
                  </a:cubicBezTo>
                  <a:cubicBezTo>
                    <a:pt x="138638" y="461395"/>
                    <a:pt x="147252" y="446383"/>
                    <a:pt x="151559" y="431372"/>
                  </a:cubicBezTo>
                  <a:cubicBezTo>
                    <a:pt x="136484" y="416360"/>
                    <a:pt x="121410" y="409927"/>
                    <a:pt x="106336" y="422794"/>
                  </a:cubicBezTo>
                  <a:cubicBezTo>
                    <a:pt x="89108" y="431372"/>
                    <a:pt x="78340" y="427083"/>
                    <a:pt x="67573" y="414216"/>
                  </a:cubicBezTo>
                  <a:cubicBezTo>
                    <a:pt x="58959" y="401349"/>
                    <a:pt x="41731" y="390626"/>
                    <a:pt x="56806" y="369181"/>
                  </a:cubicBezTo>
                  <a:cubicBezTo>
                    <a:pt x="67573" y="352025"/>
                    <a:pt x="54652" y="332724"/>
                    <a:pt x="33117" y="332724"/>
                  </a:cubicBezTo>
                  <a:cubicBezTo>
                    <a:pt x="20196" y="330579"/>
                    <a:pt x="11582" y="326290"/>
                    <a:pt x="9429" y="313423"/>
                  </a:cubicBezTo>
                  <a:cubicBezTo>
                    <a:pt x="7276" y="304845"/>
                    <a:pt x="5122" y="296267"/>
                    <a:pt x="2969" y="289834"/>
                  </a:cubicBezTo>
                  <a:cubicBezTo>
                    <a:pt x="-3492" y="276967"/>
                    <a:pt x="815" y="266244"/>
                    <a:pt x="13736" y="261955"/>
                  </a:cubicBezTo>
                  <a:cubicBezTo>
                    <a:pt x="33117" y="255521"/>
                    <a:pt x="28810" y="242654"/>
                    <a:pt x="24503" y="229787"/>
                  </a:cubicBezTo>
                  <a:cubicBezTo>
                    <a:pt x="22350" y="223354"/>
                    <a:pt x="18043" y="219065"/>
                    <a:pt x="15889" y="214776"/>
                  </a:cubicBezTo>
                  <a:cubicBezTo>
                    <a:pt x="2969" y="199764"/>
                    <a:pt x="5122" y="163307"/>
                    <a:pt x="18043" y="148295"/>
                  </a:cubicBezTo>
                  <a:cubicBezTo>
                    <a:pt x="20196" y="146151"/>
                    <a:pt x="26657" y="144006"/>
                    <a:pt x="28810" y="144006"/>
                  </a:cubicBezTo>
                  <a:cubicBezTo>
                    <a:pt x="48192" y="146151"/>
                    <a:pt x="58959" y="139717"/>
                    <a:pt x="63266" y="122561"/>
                  </a:cubicBezTo>
                  <a:cubicBezTo>
                    <a:pt x="63266" y="116128"/>
                    <a:pt x="65420" y="107550"/>
                    <a:pt x="61113" y="103261"/>
                  </a:cubicBezTo>
                  <a:cubicBezTo>
                    <a:pt x="54652" y="88249"/>
                    <a:pt x="58959" y="79671"/>
                    <a:pt x="69727" y="71093"/>
                  </a:cubicBezTo>
                  <a:cubicBezTo>
                    <a:pt x="84801" y="58226"/>
                    <a:pt x="97722" y="45359"/>
                    <a:pt x="121410" y="53937"/>
                  </a:cubicBezTo>
                  <a:cubicBezTo>
                    <a:pt x="142945" y="62515"/>
                    <a:pt x="158019" y="47503"/>
                    <a:pt x="155866" y="23913"/>
                  </a:cubicBezTo>
                  <a:cubicBezTo>
                    <a:pt x="155866" y="15335"/>
                    <a:pt x="158019" y="11046"/>
                    <a:pt x="168787" y="8902"/>
                  </a:cubicBezTo>
                  <a:cubicBezTo>
                    <a:pt x="177400" y="6757"/>
                    <a:pt x="188168" y="4613"/>
                    <a:pt x="196782" y="2468"/>
                  </a:cubicBezTo>
                  <a:cubicBezTo>
                    <a:pt x="203242" y="324"/>
                    <a:pt x="208626" y="-748"/>
                    <a:pt x="213202" y="59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3" name="自由: 形状 42"/>
            <p:cNvSpPr>
              <a:spLocks/>
            </p:cNvSpPr>
            <p:nvPr/>
          </p:nvSpPr>
          <p:spPr bwMode="auto">
            <a:xfrm>
              <a:off x="4638733" y="4621191"/>
              <a:ext cx="301541" cy="300060"/>
            </a:xfrm>
            <a:custGeom>
              <a:avLst/>
              <a:gdLst>
                <a:gd name="connsiteX0" fmla="*/ 108858 w 301541"/>
                <a:gd name="connsiteY0" fmla="*/ 14310 h 300060"/>
                <a:gd name="connsiteX1" fmla="*/ 104517 w 301541"/>
                <a:gd name="connsiteY1" fmla="*/ 22919 h 300060"/>
                <a:gd name="connsiteX2" fmla="*/ 180476 w 301541"/>
                <a:gd name="connsiteY2" fmla="*/ 68117 h 300060"/>
                <a:gd name="connsiteX3" fmla="*/ 121879 w 301541"/>
                <a:gd name="connsiteY3" fmla="*/ 78879 h 300060"/>
                <a:gd name="connsiteX4" fmla="*/ 69793 w 301541"/>
                <a:gd name="connsiteY4" fmla="*/ 145600 h 300060"/>
                <a:gd name="connsiteX5" fmla="*/ 124050 w 301541"/>
                <a:gd name="connsiteY5" fmla="*/ 223082 h 300060"/>
                <a:gd name="connsiteX6" fmla="*/ 219541 w 301541"/>
                <a:gd name="connsiteY6" fmla="*/ 197255 h 300060"/>
                <a:gd name="connsiteX7" fmla="*/ 210860 w 301541"/>
                <a:gd name="connsiteY7" fmla="*/ 93945 h 300060"/>
                <a:gd name="connsiteX8" fmla="*/ 206519 w 301541"/>
                <a:gd name="connsiteY8" fmla="*/ 72422 h 300060"/>
                <a:gd name="connsiteX9" fmla="*/ 108858 w 301541"/>
                <a:gd name="connsiteY9" fmla="*/ 14310 h 300060"/>
                <a:gd name="connsiteX10" fmla="*/ 109581 w 301541"/>
                <a:gd name="connsiteY10" fmla="*/ 1431 h 300060"/>
                <a:gd name="connsiteX11" fmla="*/ 129227 w 301541"/>
                <a:gd name="connsiteY11" fmla="*/ 3846 h 300060"/>
                <a:gd name="connsiteX12" fmla="*/ 176591 w 301541"/>
                <a:gd name="connsiteY12" fmla="*/ 3846 h 300060"/>
                <a:gd name="connsiteX13" fmla="*/ 213190 w 301541"/>
                <a:gd name="connsiteY13" fmla="*/ 16725 h 300060"/>
                <a:gd name="connsiteX14" fmla="*/ 239025 w 301541"/>
                <a:gd name="connsiteY14" fmla="*/ 31750 h 300060"/>
                <a:gd name="connsiteX15" fmla="*/ 271319 w 301541"/>
                <a:gd name="connsiteY15" fmla="*/ 68241 h 300060"/>
                <a:gd name="connsiteX16" fmla="*/ 286389 w 301541"/>
                <a:gd name="connsiteY16" fmla="*/ 96145 h 300060"/>
                <a:gd name="connsiteX17" fmla="*/ 299307 w 301541"/>
                <a:gd name="connsiteY17" fmla="*/ 109024 h 300060"/>
                <a:gd name="connsiteX18" fmla="*/ 297154 w 301541"/>
                <a:gd name="connsiteY18" fmla="*/ 139074 h 300060"/>
                <a:gd name="connsiteX19" fmla="*/ 295001 w 301541"/>
                <a:gd name="connsiteY19" fmla="*/ 166979 h 300060"/>
                <a:gd name="connsiteX20" fmla="*/ 277777 w 301541"/>
                <a:gd name="connsiteY20" fmla="*/ 214201 h 300060"/>
                <a:gd name="connsiteX21" fmla="*/ 267013 w 301541"/>
                <a:gd name="connsiteY21" fmla="*/ 235666 h 300060"/>
                <a:gd name="connsiteX22" fmla="*/ 236872 w 301541"/>
                <a:gd name="connsiteY22" fmla="*/ 270010 h 300060"/>
                <a:gd name="connsiteX23" fmla="*/ 206731 w 301541"/>
                <a:gd name="connsiteY23" fmla="*/ 287181 h 300060"/>
                <a:gd name="connsiteX24" fmla="*/ 176591 w 301541"/>
                <a:gd name="connsiteY24" fmla="*/ 300060 h 300060"/>
                <a:gd name="connsiteX25" fmla="*/ 163673 w 301541"/>
                <a:gd name="connsiteY25" fmla="*/ 287181 h 300060"/>
                <a:gd name="connsiteX26" fmla="*/ 150756 w 301541"/>
                <a:gd name="connsiteY26" fmla="*/ 282888 h 300060"/>
                <a:gd name="connsiteX27" fmla="*/ 124921 w 301541"/>
                <a:gd name="connsiteY27" fmla="*/ 300060 h 300060"/>
                <a:gd name="connsiteX28" fmla="*/ 103392 w 301541"/>
                <a:gd name="connsiteY28" fmla="*/ 295767 h 300060"/>
                <a:gd name="connsiteX29" fmla="*/ 88321 w 301541"/>
                <a:gd name="connsiteY29" fmla="*/ 278595 h 300060"/>
                <a:gd name="connsiteX30" fmla="*/ 68945 w 301541"/>
                <a:gd name="connsiteY30" fmla="*/ 263570 h 300060"/>
                <a:gd name="connsiteX31" fmla="*/ 32346 w 301541"/>
                <a:gd name="connsiteY31" fmla="*/ 231373 h 300060"/>
                <a:gd name="connsiteX32" fmla="*/ 28040 w 301541"/>
                <a:gd name="connsiteY32" fmla="*/ 199176 h 300060"/>
                <a:gd name="connsiteX33" fmla="*/ 6511 w 301541"/>
                <a:gd name="connsiteY33" fmla="*/ 199176 h 300060"/>
                <a:gd name="connsiteX34" fmla="*/ 4358 w 301541"/>
                <a:gd name="connsiteY34" fmla="*/ 166979 h 300060"/>
                <a:gd name="connsiteX35" fmla="*/ 4358 w 301541"/>
                <a:gd name="connsiteY35" fmla="*/ 126195 h 300060"/>
                <a:gd name="connsiteX36" fmla="*/ 19428 w 301541"/>
                <a:gd name="connsiteY36" fmla="*/ 85412 h 300060"/>
                <a:gd name="connsiteX37" fmla="*/ 36651 w 301541"/>
                <a:gd name="connsiteY37" fmla="*/ 61801 h 300060"/>
                <a:gd name="connsiteX38" fmla="*/ 62486 w 301541"/>
                <a:gd name="connsiteY38" fmla="*/ 36043 h 300060"/>
                <a:gd name="connsiteX39" fmla="*/ 94780 w 301541"/>
                <a:gd name="connsiteY39" fmla="*/ 16725 h 300060"/>
                <a:gd name="connsiteX40" fmla="*/ 109581 w 301541"/>
                <a:gd name="connsiteY40" fmla="*/ 1431 h 300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01541" h="300060">
                  <a:moveTo>
                    <a:pt x="108858" y="14310"/>
                  </a:moveTo>
                  <a:cubicBezTo>
                    <a:pt x="106688" y="16463"/>
                    <a:pt x="104517" y="18615"/>
                    <a:pt x="104517" y="22919"/>
                  </a:cubicBezTo>
                  <a:cubicBezTo>
                    <a:pt x="128390" y="37985"/>
                    <a:pt x="154433" y="53051"/>
                    <a:pt x="180476" y="68117"/>
                  </a:cubicBezTo>
                  <a:cubicBezTo>
                    <a:pt x="158774" y="72422"/>
                    <a:pt x="139241" y="72422"/>
                    <a:pt x="121879" y="78879"/>
                  </a:cubicBezTo>
                  <a:cubicBezTo>
                    <a:pt x="91496" y="89640"/>
                    <a:pt x="69793" y="119772"/>
                    <a:pt x="69793" y="145600"/>
                  </a:cubicBezTo>
                  <a:cubicBezTo>
                    <a:pt x="71964" y="184341"/>
                    <a:pt x="89326" y="210168"/>
                    <a:pt x="124050" y="223082"/>
                  </a:cubicBezTo>
                  <a:cubicBezTo>
                    <a:pt x="165284" y="238148"/>
                    <a:pt x="200008" y="229539"/>
                    <a:pt x="219541" y="197255"/>
                  </a:cubicBezTo>
                  <a:cubicBezTo>
                    <a:pt x="239073" y="164970"/>
                    <a:pt x="241243" y="128382"/>
                    <a:pt x="210860" y="93945"/>
                  </a:cubicBezTo>
                  <a:cubicBezTo>
                    <a:pt x="208689" y="89640"/>
                    <a:pt x="208689" y="83183"/>
                    <a:pt x="206519" y="72422"/>
                  </a:cubicBezTo>
                  <a:cubicBezTo>
                    <a:pt x="176136" y="55204"/>
                    <a:pt x="145752" y="29376"/>
                    <a:pt x="108858" y="14310"/>
                  </a:cubicBezTo>
                  <a:close/>
                  <a:moveTo>
                    <a:pt x="109581" y="1431"/>
                  </a:moveTo>
                  <a:cubicBezTo>
                    <a:pt x="115233" y="-983"/>
                    <a:pt x="121692" y="-447"/>
                    <a:pt x="129227" y="3846"/>
                  </a:cubicBezTo>
                  <a:cubicBezTo>
                    <a:pt x="146450" y="12432"/>
                    <a:pt x="159367" y="16725"/>
                    <a:pt x="176591" y="3846"/>
                  </a:cubicBezTo>
                  <a:cubicBezTo>
                    <a:pt x="183049" y="-447"/>
                    <a:pt x="208884" y="8139"/>
                    <a:pt x="213190" y="16725"/>
                  </a:cubicBezTo>
                  <a:cubicBezTo>
                    <a:pt x="219649" y="31750"/>
                    <a:pt x="226108" y="31750"/>
                    <a:pt x="239025" y="31750"/>
                  </a:cubicBezTo>
                  <a:cubicBezTo>
                    <a:pt x="258401" y="31750"/>
                    <a:pt x="273472" y="51069"/>
                    <a:pt x="271319" y="68241"/>
                  </a:cubicBezTo>
                  <a:cubicBezTo>
                    <a:pt x="269166" y="83266"/>
                    <a:pt x="269166" y="91852"/>
                    <a:pt x="286389" y="96145"/>
                  </a:cubicBezTo>
                  <a:cubicBezTo>
                    <a:pt x="290695" y="98291"/>
                    <a:pt x="299307" y="104731"/>
                    <a:pt x="299307" y="109024"/>
                  </a:cubicBezTo>
                  <a:cubicBezTo>
                    <a:pt x="301460" y="117610"/>
                    <a:pt x="303612" y="132635"/>
                    <a:pt x="297154" y="139074"/>
                  </a:cubicBezTo>
                  <a:cubicBezTo>
                    <a:pt x="286389" y="149807"/>
                    <a:pt x="288542" y="156246"/>
                    <a:pt x="295001" y="166979"/>
                  </a:cubicBezTo>
                  <a:cubicBezTo>
                    <a:pt x="307918" y="190590"/>
                    <a:pt x="301460" y="203469"/>
                    <a:pt x="277777" y="214201"/>
                  </a:cubicBezTo>
                  <a:cubicBezTo>
                    <a:pt x="271319" y="216348"/>
                    <a:pt x="267013" y="229226"/>
                    <a:pt x="267013" y="235666"/>
                  </a:cubicBezTo>
                  <a:cubicBezTo>
                    <a:pt x="271319" y="252838"/>
                    <a:pt x="254095" y="274302"/>
                    <a:pt x="236872" y="270010"/>
                  </a:cubicBezTo>
                  <a:cubicBezTo>
                    <a:pt x="219649" y="267863"/>
                    <a:pt x="213190" y="272156"/>
                    <a:pt x="206731" y="287181"/>
                  </a:cubicBezTo>
                  <a:cubicBezTo>
                    <a:pt x="202426" y="293621"/>
                    <a:pt x="187355" y="297914"/>
                    <a:pt x="176591" y="300060"/>
                  </a:cubicBezTo>
                  <a:cubicBezTo>
                    <a:pt x="172285" y="300060"/>
                    <a:pt x="167979" y="291474"/>
                    <a:pt x="163673" y="287181"/>
                  </a:cubicBezTo>
                  <a:cubicBezTo>
                    <a:pt x="159367" y="285035"/>
                    <a:pt x="155062" y="282888"/>
                    <a:pt x="150756" y="282888"/>
                  </a:cubicBezTo>
                  <a:cubicBezTo>
                    <a:pt x="142144" y="287181"/>
                    <a:pt x="135685" y="293621"/>
                    <a:pt x="124921" y="300060"/>
                  </a:cubicBezTo>
                  <a:cubicBezTo>
                    <a:pt x="120615" y="300060"/>
                    <a:pt x="109850" y="300060"/>
                    <a:pt x="103392" y="295767"/>
                  </a:cubicBezTo>
                  <a:cubicBezTo>
                    <a:pt x="96933" y="291474"/>
                    <a:pt x="94780" y="282888"/>
                    <a:pt x="88321" y="278595"/>
                  </a:cubicBezTo>
                  <a:cubicBezTo>
                    <a:pt x="81863" y="272156"/>
                    <a:pt x="75404" y="263570"/>
                    <a:pt x="68945" y="263570"/>
                  </a:cubicBezTo>
                  <a:cubicBezTo>
                    <a:pt x="43110" y="263570"/>
                    <a:pt x="34499" y="254984"/>
                    <a:pt x="32346" y="231373"/>
                  </a:cubicBezTo>
                  <a:cubicBezTo>
                    <a:pt x="32346" y="220641"/>
                    <a:pt x="30193" y="209908"/>
                    <a:pt x="28040" y="199176"/>
                  </a:cubicBezTo>
                  <a:cubicBezTo>
                    <a:pt x="17275" y="199176"/>
                    <a:pt x="8664" y="201322"/>
                    <a:pt x="6511" y="199176"/>
                  </a:cubicBezTo>
                  <a:cubicBezTo>
                    <a:pt x="4358" y="188443"/>
                    <a:pt x="52" y="173418"/>
                    <a:pt x="4358" y="166979"/>
                  </a:cubicBezTo>
                  <a:cubicBezTo>
                    <a:pt x="17275" y="151953"/>
                    <a:pt x="19428" y="141221"/>
                    <a:pt x="4358" y="126195"/>
                  </a:cubicBezTo>
                  <a:cubicBezTo>
                    <a:pt x="-6407" y="115463"/>
                    <a:pt x="4358" y="87559"/>
                    <a:pt x="19428" y="85412"/>
                  </a:cubicBezTo>
                  <a:cubicBezTo>
                    <a:pt x="36651" y="85412"/>
                    <a:pt x="38804" y="74680"/>
                    <a:pt x="36651" y="61801"/>
                  </a:cubicBezTo>
                  <a:cubicBezTo>
                    <a:pt x="34499" y="42483"/>
                    <a:pt x="45263" y="33897"/>
                    <a:pt x="62486" y="36043"/>
                  </a:cubicBezTo>
                  <a:cubicBezTo>
                    <a:pt x="79710" y="38190"/>
                    <a:pt x="88321" y="31750"/>
                    <a:pt x="94780" y="16725"/>
                  </a:cubicBezTo>
                  <a:cubicBezTo>
                    <a:pt x="99086" y="9213"/>
                    <a:pt x="103930" y="3846"/>
                    <a:pt x="109581" y="14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4" name="自由: 形状 43"/>
            <p:cNvSpPr>
              <a:spLocks/>
            </p:cNvSpPr>
            <p:nvPr/>
          </p:nvSpPr>
          <p:spPr bwMode="auto">
            <a:xfrm>
              <a:off x="4603751" y="4497388"/>
              <a:ext cx="142875" cy="138113"/>
            </a:xfrm>
            <a:custGeom>
              <a:avLst/>
              <a:gdLst>
                <a:gd name="connsiteX0" fmla="*/ 92252 w 142875"/>
                <a:gd name="connsiteY0" fmla="*/ 33338 h 138113"/>
                <a:gd name="connsiteX1" fmla="*/ 68483 w 142875"/>
                <a:gd name="connsiteY1" fmla="*/ 35470 h 138113"/>
                <a:gd name="connsiteX2" fmla="*/ 33911 w 142875"/>
                <a:gd name="connsiteY2" fmla="*/ 73842 h 138113"/>
                <a:gd name="connsiteX3" fmla="*/ 74966 w 142875"/>
                <a:gd name="connsiteY3" fmla="*/ 107951 h 138113"/>
                <a:gd name="connsiteX4" fmla="*/ 105217 w 142875"/>
                <a:gd name="connsiteY4" fmla="*/ 69579 h 138113"/>
                <a:gd name="connsiteX5" fmla="*/ 92252 w 142875"/>
                <a:gd name="connsiteY5" fmla="*/ 33338 h 138113"/>
                <a:gd name="connsiteX6" fmla="*/ 58449 w 142875"/>
                <a:gd name="connsiteY6" fmla="*/ 0 h 138113"/>
                <a:gd name="connsiteX7" fmla="*/ 119063 w 142875"/>
                <a:gd name="connsiteY7" fmla="*/ 19422 h 138113"/>
                <a:gd name="connsiteX8" fmla="*/ 142875 w 142875"/>
                <a:gd name="connsiteY8" fmla="*/ 58267 h 138113"/>
                <a:gd name="connsiteX9" fmla="*/ 84426 w 142875"/>
                <a:gd name="connsiteY9" fmla="*/ 138113 h 138113"/>
                <a:gd name="connsiteX10" fmla="*/ 0 w 142875"/>
                <a:gd name="connsiteY10" fmla="*/ 84163 h 138113"/>
                <a:gd name="connsiteX11" fmla="*/ 8659 w 142875"/>
                <a:gd name="connsiteY11" fmla="*/ 43161 h 138113"/>
                <a:gd name="connsiteX12" fmla="*/ 58449 w 142875"/>
                <a:gd name="connsiteY12" fmla="*/ 0 h 138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2875" h="138113">
                  <a:moveTo>
                    <a:pt x="92252" y="33338"/>
                  </a:moveTo>
                  <a:cubicBezTo>
                    <a:pt x="81448" y="33338"/>
                    <a:pt x="74966" y="35470"/>
                    <a:pt x="68483" y="35470"/>
                  </a:cubicBezTo>
                  <a:cubicBezTo>
                    <a:pt x="46876" y="39734"/>
                    <a:pt x="31750" y="54656"/>
                    <a:pt x="33911" y="73842"/>
                  </a:cubicBezTo>
                  <a:cubicBezTo>
                    <a:pt x="36072" y="93029"/>
                    <a:pt x="53358" y="107951"/>
                    <a:pt x="74966" y="107951"/>
                  </a:cubicBezTo>
                  <a:cubicBezTo>
                    <a:pt x="92252" y="107951"/>
                    <a:pt x="109538" y="88765"/>
                    <a:pt x="105217" y="69579"/>
                  </a:cubicBezTo>
                  <a:cubicBezTo>
                    <a:pt x="105217" y="56788"/>
                    <a:pt x="96574" y="46129"/>
                    <a:pt x="92252" y="33338"/>
                  </a:cubicBezTo>
                  <a:close/>
                  <a:moveTo>
                    <a:pt x="58449" y="0"/>
                  </a:moveTo>
                  <a:cubicBezTo>
                    <a:pt x="80097" y="2158"/>
                    <a:pt x="101745" y="4316"/>
                    <a:pt x="119063" y="19422"/>
                  </a:cubicBezTo>
                  <a:cubicBezTo>
                    <a:pt x="129887" y="30212"/>
                    <a:pt x="134216" y="45319"/>
                    <a:pt x="142875" y="58267"/>
                  </a:cubicBezTo>
                  <a:cubicBezTo>
                    <a:pt x="142875" y="92795"/>
                    <a:pt x="110404" y="138113"/>
                    <a:pt x="84426" y="138113"/>
                  </a:cubicBezTo>
                  <a:cubicBezTo>
                    <a:pt x="47625" y="138113"/>
                    <a:pt x="2165" y="110059"/>
                    <a:pt x="0" y="84163"/>
                  </a:cubicBezTo>
                  <a:cubicBezTo>
                    <a:pt x="0" y="69057"/>
                    <a:pt x="0" y="51793"/>
                    <a:pt x="8659" y="43161"/>
                  </a:cubicBezTo>
                  <a:cubicBezTo>
                    <a:pt x="30307" y="15106"/>
                    <a:pt x="51955" y="0"/>
                    <a:pt x="5844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45" name="PA_组合 44"/>
          <p:cNvGrpSpPr/>
          <p:nvPr>
            <p:custDataLst>
              <p:tags r:id="rId10"/>
            </p:custDataLst>
          </p:nvPr>
        </p:nvGrpSpPr>
        <p:grpSpPr>
          <a:xfrm>
            <a:off x="8722910" y="4445172"/>
            <a:ext cx="551460" cy="154566"/>
            <a:chOff x="6140451" y="4016376"/>
            <a:chExt cx="668338" cy="187325"/>
          </a:xfrm>
          <a:solidFill>
            <a:schemeClr val="bg1"/>
          </a:solidFill>
        </p:grpSpPr>
        <p:sp>
          <p:nvSpPr>
            <p:cNvPr id="46" name="Freeform 66"/>
            <p:cNvSpPr>
              <a:spLocks/>
            </p:cNvSpPr>
            <p:nvPr/>
          </p:nvSpPr>
          <p:spPr bwMode="auto">
            <a:xfrm>
              <a:off x="6632576" y="4016376"/>
              <a:ext cx="176213" cy="169863"/>
            </a:xfrm>
            <a:custGeom>
              <a:avLst/>
              <a:gdLst>
                <a:gd name="T0" fmla="*/ 11 w 82"/>
                <a:gd name="T1" fmla="*/ 0 h 79"/>
                <a:gd name="T2" fmla="*/ 38 w 82"/>
                <a:gd name="T3" fmla="*/ 28 h 79"/>
                <a:gd name="T4" fmla="*/ 46 w 82"/>
                <a:gd name="T5" fmla="*/ 11 h 79"/>
                <a:gd name="T6" fmla="*/ 69 w 82"/>
                <a:gd name="T7" fmla="*/ 1 h 79"/>
                <a:gd name="T8" fmla="*/ 72 w 82"/>
                <a:gd name="T9" fmla="*/ 8 h 79"/>
                <a:gd name="T10" fmla="*/ 82 w 82"/>
                <a:gd name="T11" fmla="*/ 1 h 79"/>
                <a:gd name="T12" fmla="*/ 81 w 82"/>
                <a:gd name="T13" fmla="*/ 13 h 79"/>
                <a:gd name="T14" fmla="*/ 80 w 82"/>
                <a:gd name="T15" fmla="*/ 31 h 79"/>
                <a:gd name="T16" fmla="*/ 73 w 82"/>
                <a:gd name="T17" fmla="*/ 73 h 79"/>
                <a:gd name="T18" fmla="*/ 68 w 82"/>
                <a:gd name="T19" fmla="*/ 76 h 79"/>
                <a:gd name="T20" fmla="*/ 64 w 82"/>
                <a:gd name="T21" fmla="*/ 72 h 79"/>
                <a:gd name="T22" fmla="*/ 64 w 82"/>
                <a:gd name="T23" fmla="*/ 36 h 79"/>
                <a:gd name="T24" fmla="*/ 64 w 82"/>
                <a:gd name="T25" fmla="*/ 22 h 79"/>
                <a:gd name="T26" fmla="*/ 61 w 82"/>
                <a:gd name="T27" fmla="*/ 21 h 79"/>
                <a:gd name="T28" fmla="*/ 46 w 82"/>
                <a:gd name="T29" fmla="*/ 41 h 79"/>
                <a:gd name="T30" fmla="*/ 30 w 82"/>
                <a:gd name="T31" fmla="*/ 44 h 79"/>
                <a:gd name="T32" fmla="*/ 19 w 82"/>
                <a:gd name="T33" fmla="*/ 36 h 79"/>
                <a:gd name="T34" fmla="*/ 18 w 82"/>
                <a:gd name="T35" fmla="*/ 43 h 79"/>
                <a:gd name="T36" fmla="*/ 18 w 82"/>
                <a:gd name="T37" fmla="*/ 69 h 79"/>
                <a:gd name="T38" fmla="*/ 11 w 82"/>
                <a:gd name="T39" fmla="*/ 79 h 79"/>
                <a:gd name="T40" fmla="*/ 1 w 82"/>
                <a:gd name="T41" fmla="*/ 68 h 79"/>
                <a:gd name="T42" fmla="*/ 2 w 82"/>
                <a:gd name="T43" fmla="*/ 44 h 79"/>
                <a:gd name="T44" fmla="*/ 11 w 82"/>
                <a:gd name="T45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2" h="79">
                  <a:moveTo>
                    <a:pt x="11" y="0"/>
                  </a:moveTo>
                  <a:cubicBezTo>
                    <a:pt x="26" y="5"/>
                    <a:pt x="28" y="20"/>
                    <a:pt x="38" y="28"/>
                  </a:cubicBezTo>
                  <a:cubicBezTo>
                    <a:pt x="40" y="22"/>
                    <a:pt x="43" y="17"/>
                    <a:pt x="46" y="11"/>
                  </a:cubicBezTo>
                  <a:cubicBezTo>
                    <a:pt x="58" y="19"/>
                    <a:pt x="60" y="3"/>
                    <a:pt x="69" y="1"/>
                  </a:cubicBezTo>
                  <a:cubicBezTo>
                    <a:pt x="70" y="4"/>
                    <a:pt x="71" y="7"/>
                    <a:pt x="72" y="8"/>
                  </a:cubicBezTo>
                  <a:cubicBezTo>
                    <a:pt x="75" y="6"/>
                    <a:pt x="79" y="3"/>
                    <a:pt x="82" y="1"/>
                  </a:cubicBezTo>
                  <a:cubicBezTo>
                    <a:pt x="82" y="5"/>
                    <a:pt x="82" y="9"/>
                    <a:pt x="81" y="13"/>
                  </a:cubicBezTo>
                  <a:cubicBezTo>
                    <a:pt x="81" y="19"/>
                    <a:pt x="79" y="25"/>
                    <a:pt x="80" y="31"/>
                  </a:cubicBezTo>
                  <a:cubicBezTo>
                    <a:pt x="81" y="46"/>
                    <a:pt x="76" y="59"/>
                    <a:pt x="73" y="73"/>
                  </a:cubicBezTo>
                  <a:cubicBezTo>
                    <a:pt x="72" y="74"/>
                    <a:pt x="69" y="76"/>
                    <a:pt x="68" y="76"/>
                  </a:cubicBezTo>
                  <a:cubicBezTo>
                    <a:pt x="66" y="76"/>
                    <a:pt x="64" y="73"/>
                    <a:pt x="64" y="72"/>
                  </a:cubicBezTo>
                  <a:cubicBezTo>
                    <a:pt x="64" y="60"/>
                    <a:pt x="64" y="48"/>
                    <a:pt x="64" y="36"/>
                  </a:cubicBezTo>
                  <a:cubicBezTo>
                    <a:pt x="63" y="31"/>
                    <a:pt x="64" y="27"/>
                    <a:pt x="64" y="22"/>
                  </a:cubicBezTo>
                  <a:cubicBezTo>
                    <a:pt x="63" y="22"/>
                    <a:pt x="62" y="21"/>
                    <a:pt x="61" y="21"/>
                  </a:cubicBezTo>
                  <a:cubicBezTo>
                    <a:pt x="56" y="27"/>
                    <a:pt x="50" y="34"/>
                    <a:pt x="46" y="41"/>
                  </a:cubicBezTo>
                  <a:cubicBezTo>
                    <a:pt x="40" y="53"/>
                    <a:pt x="38" y="49"/>
                    <a:pt x="30" y="44"/>
                  </a:cubicBezTo>
                  <a:cubicBezTo>
                    <a:pt x="26" y="42"/>
                    <a:pt x="23" y="39"/>
                    <a:pt x="19" y="36"/>
                  </a:cubicBezTo>
                  <a:cubicBezTo>
                    <a:pt x="19" y="40"/>
                    <a:pt x="18" y="41"/>
                    <a:pt x="18" y="43"/>
                  </a:cubicBezTo>
                  <a:cubicBezTo>
                    <a:pt x="18" y="52"/>
                    <a:pt x="19" y="61"/>
                    <a:pt x="18" y="69"/>
                  </a:cubicBezTo>
                  <a:cubicBezTo>
                    <a:pt x="18" y="73"/>
                    <a:pt x="13" y="76"/>
                    <a:pt x="11" y="79"/>
                  </a:cubicBezTo>
                  <a:cubicBezTo>
                    <a:pt x="7" y="76"/>
                    <a:pt x="2" y="72"/>
                    <a:pt x="1" y="68"/>
                  </a:cubicBezTo>
                  <a:cubicBezTo>
                    <a:pt x="0" y="61"/>
                    <a:pt x="0" y="52"/>
                    <a:pt x="2" y="44"/>
                  </a:cubicBezTo>
                  <a:cubicBezTo>
                    <a:pt x="4" y="30"/>
                    <a:pt x="8" y="15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73"/>
            <p:cNvSpPr>
              <a:spLocks noEditPoints="1"/>
            </p:cNvSpPr>
            <p:nvPr/>
          </p:nvSpPr>
          <p:spPr bwMode="auto">
            <a:xfrm>
              <a:off x="6446838" y="4041776"/>
              <a:ext cx="180975" cy="161925"/>
            </a:xfrm>
            <a:custGeom>
              <a:avLst/>
              <a:gdLst>
                <a:gd name="T0" fmla="*/ 14 w 84"/>
                <a:gd name="T1" fmla="*/ 70 h 75"/>
                <a:gd name="T2" fmla="*/ 19 w 84"/>
                <a:gd name="T3" fmla="*/ 58 h 75"/>
                <a:gd name="T4" fmla="*/ 18 w 84"/>
                <a:gd name="T5" fmla="*/ 57 h 75"/>
                <a:gd name="T6" fmla="*/ 4 w 84"/>
                <a:gd name="T7" fmla="*/ 75 h 75"/>
                <a:gd name="T8" fmla="*/ 0 w 84"/>
                <a:gd name="T9" fmla="*/ 72 h 75"/>
                <a:gd name="T10" fmla="*/ 1 w 84"/>
                <a:gd name="T11" fmla="*/ 64 h 75"/>
                <a:gd name="T12" fmla="*/ 41 w 84"/>
                <a:gd name="T13" fmla="*/ 10 h 75"/>
                <a:gd name="T14" fmla="*/ 51 w 84"/>
                <a:gd name="T15" fmla="*/ 0 h 75"/>
                <a:gd name="T16" fmla="*/ 59 w 84"/>
                <a:gd name="T17" fmla="*/ 3 h 75"/>
                <a:gd name="T18" fmla="*/ 74 w 84"/>
                <a:gd name="T19" fmla="*/ 33 h 75"/>
                <a:gd name="T20" fmla="*/ 84 w 84"/>
                <a:gd name="T21" fmla="*/ 64 h 75"/>
                <a:gd name="T22" fmla="*/ 84 w 84"/>
                <a:gd name="T23" fmla="*/ 69 h 75"/>
                <a:gd name="T24" fmla="*/ 69 w 84"/>
                <a:gd name="T25" fmla="*/ 69 h 75"/>
                <a:gd name="T26" fmla="*/ 65 w 84"/>
                <a:gd name="T27" fmla="*/ 66 h 75"/>
                <a:gd name="T28" fmla="*/ 44 w 84"/>
                <a:gd name="T29" fmla="*/ 56 h 75"/>
                <a:gd name="T30" fmla="*/ 27 w 84"/>
                <a:gd name="T31" fmla="*/ 59 h 75"/>
                <a:gd name="T32" fmla="*/ 21 w 84"/>
                <a:gd name="T33" fmla="*/ 65 h 75"/>
                <a:gd name="T34" fmla="*/ 17 w 84"/>
                <a:gd name="T35" fmla="*/ 71 h 75"/>
                <a:gd name="T36" fmla="*/ 14 w 84"/>
                <a:gd name="T37" fmla="*/ 70 h 75"/>
                <a:gd name="T38" fmla="*/ 56 w 84"/>
                <a:gd name="T39" fmla="*/ 45 h 75"/>
                <a:gd name="T40" fmla="*/ 51 w 84"/>
                <a:gd name="T41" fmla="*/ 20 h 75"/>
                <a:gd name="T42" fmla="*/ 45 w 84"/>
                <a:gd name="T43" fmla="*/ 28 h 75"/>
                <a:gd name="T44" fmla="*/ 38 w 84"/>
                <a:gd name="T45" fmla="*/ 42 h 75"/>
                <a:gd name="T46" fmla="*/ 56 w 84"/>
                <a:gd name="T47" fmla="*/ 4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4" h="75">
                  <a:moveTo>
                    <a:pt x="14" y="70"/>
                  </a:moveTo>
                  <a:cubicBezTo>
                    <a:pt x="16" y="66"/>
                    <a:pt x="17" y="62"/>
                    <a:pt x="19" y="58"/>
                  </a:cubicBezTo>
                  <a:cubicBezTo>
                    <a:pt x="19" y="58"/>
                    <a:pt x="18" y="58"/>
                    <a:pt x="18" y="57"/>
                  </a:cubicBezTo>
                  <a:cubicBezTo>
                    <a:pt x="13" y="63"/>
                    <a:pt x="9" y="69"/>
                    <a:pt x="4" y="75"/>
                  </a:cubicBezTo>
                  <a:cubicBezTo>
                    <a:pt x="3" y="74"/>
                    <a:pt x="1" y="73"/>
                    <a:pt x="0" y="72"/>
                  </a:cubicBezTo>
                  <a:cubicBezTo>
                    <a:pt x="0" y="69"/>
                    <a:pt x="0" y="66"/>
                    <a:pt x="1" y="64"/>
                  </a:cubicBezTo>
                  <a:cubicBezTo>
                    <a:pt x="14" y="46"/>
                    <a:pt x="28" y="28"/>
                    <a:pt x="41" y="10"/>
                  </a:cubicBezTo>
                  <a:cubicBezTo>
                    <a:pt x="44" y="6"/>
                    <a:pt x="47" y="3"/>
                    <a:pt x="51" y="0"/>
                  </a:cubicBezTo>
                  <a:cubicBezTo>
                    <a:pt x="53" y="0"/>
                    <a:pt x="58" y="1"/>
                    <a:pt x="59" y="3"/>
                  </a:cubicBezTo>
                  <a:cubicBezTo>
                    <a:pt x="65" y="13"/>
                    <a:pt x="70" y="23"/>
                    <a:pt x="74" y="33"/>
                  </a:cubicBezTo>
                  <a:cubicBezTo>
                    <a:pt x="78" y="43"/>
                    <a:pt x="81" y="53"/>
                    <a:pt x="84" y="64"/>
                  </a:cubicBezTo>
                  <a:cubicBezTo>
                    <a:pt x="84" y="65"/>
                    <a:pt x="84" y="67"/>
                    <a:pt x="84" y="69"/>
                  </a:cubicBezTo>
                  <a:cubicBezTo>
                    <a:pt x="78" y="71"/>
                    <a:pt x="74" y="52"/>
                    <a:pt x="69" y="69"/>
                  </a:cubicBezTo>
                  <a:cubicBezTo>
                    <a:pt x="67" y="68"/>
                    <a:pt x="65" y="67"/>
                    <a:pt x="65" y="66"/>
                  </a:cubicBezTo>
                  <a:cubicBezTo>
                    <a:pt x="62" y="54"/>
                    <a:pt x="55" y="53"/>
                    <a:pt x="44" y="56"/>
                  </a:cubicBezTo>
                  <a:cubicBezTo>
                    <a:pt x="39" y="58"/>
                    <a:pt x="33" y="57"/>
                    <a:pt x="27" y="59"/>
                  </a:cubicBezTo>
                  <a:cubicBezTo>
                    <a:pt x="25" y="60"/>
                    <a:pt x="22" y="63"/>
                    <a:pt x="21" y="65"/>
                  </a:cubicBezTo>
                  <a:cubicBezTo>
                    <a:pt x="19" y="67"/>
                    <a:pt x="18" y="69"/>
                    <a:pt x="17" y="71"/>
                  </a:cubicBezTo>
                  <a:cubicBezTo>
                    <a:pt x="16" y="71"/>
                    <a:pt x="15" y="71"/>
                    <a:pt x="14" y="70"/>
                  </a:cubicBezTo>
                  <a:close/>
                  <a:moveTo>
                    <a:pt x="56" y="45"/>
                  </a:moveTo>
                  <a:cubicBezTo>
                    <a:pt x="54" y="36"/>
                    <a:pt x="53" y="29"/>
                    <a:pt x="51" y="20"/>
                  </a:cubicBezTo>
                  <a:cubicBezTo>
                    <a:pt x="48" y="24"/>
                    <a:pt x="46" y="26"/>
                    <a:pt x="45" y="28"/>
                  </a:cubicBezTo>
                  <a:cubicBezTo>
                    <a:pt x="42" y="33"/>
                    <a:pt x="40" y="37"/>
                    <a:pt x="38" y="42"/>
                  </a:cubicBezTo>
                  <a:cubicBezTo>
                    <a:pt x="43" y="43"/>
                    <a:pt x="48" y="44"/>
                    <a:pt x="56" y="4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76"/>
            <p:cNvSpPr>
              <a:spLocks/>
            </p:cNvSpPr>
            <p:nvPr/>
          </p:nvSpPr>
          <p:spPr bwMode="auto">
            <a:xfrm>
              <a:off x="6308726" y="4022726"/>
              <a:ext cx="133350" cy="157163"/>
            </a:xfrm>
            <a:custGeom>
              <a:avLst/>
              <a:gdLst>
                <a:gd name="T0" fmla="*/ 57 w 62"/>
                <a:gd name="T1" fmla="*/ 31 h 73"/>
                <a:gd name="T2" fmla="*/ 47 w 62"/>
                <a:gd name="T3" fmla="*/ 37 h 73"/>
                <a:gd name="T4" fmla="*/ 29 w 62"/>
                <a:gd name="T5" fmla="*/ 42 h 73"/>
                <a:gd name="T6" fmla="*/ 23 w 62"/>
                <a:gd name="T7" fmla="*/ 50 h 73"/>
                <a:gd name="T8" fmla="*/ 31 w 62"/>
                <a:gd name="T9" fmla="*/ 54 h 73"/>
                <a:gd name="T10" fmla="*/ 50 w 62"/>
                <a:gd name="T11" fmla="*/ 51 h 73"/>
                <a:gd name="T12" fmla="*/ 52 w 62"/>
                <a:gd name="T13" fmla="*/ 53 h 73"/>
                <a:gd name="T14" fmla="*/ 47 w 62"/>
                <a:gd name="T15" fmla="*/ 69 h 73"/>
                <a:gd name="T16" fmla="*/ 0 w 62"/>
                <a:gd name="T17" fmla="*/ 73 h 73"/>
                <a:gd name="T18" fmla="*/ 6 w 62"/>
                <a:gd name="T19" fmla="*/ 44 h 73"/>
                <a:gd name="T20" fmla="*/ 8 w 62"/>
                <a:gd name="T21" fmla="*/ 10 h 73"/>
                <a:gd name="T22" fmla="*/ 12 w 62"/>
                <a:gd name="T23" fmla="*/ 5 h 73"/>
                <a:gd name="T24" fmla="*/ 43 w 62"/>
                <a:gd name="T25" fmla="*/ 0 h 73"/>
                <a:gd name="T26" fmla="*/ 50 w 62"/>
                <a:gd name="T27" fmla="*/ 3 h 73"/>
                <a:gd name="T28" fmla="*/ 53 w 62"/>
                <a:gd name="T29" fmla="*/ 8 h 73"/>
                <a:gd name="T30" fmla="*/ 48 w 62"/>
                <a:gd name="T31" fmla="*/ 11 h 73"/>
                <a:gd name="T32" fmla="*/ 32 w 62"/>
                <a:gd name="T33" fmla="*/ 12 h 73"/>
                <a:gd name="T34" fmla="*/ 24 w 62"/>
                <a:gd name="T35" fmla="*/ 21 h 73"/>
                <a:gd name="T36" fmla="*/ 33 w 62"/>
                <a:gd name="T37" fmla="*/ 31 h 73"/>
                <a:gd name="T38" fmla="*/ 42 w 62"/>
                <a:gd name="T39" fmla="*/ 29 h 73"/>
                <a:gd name="T40" fmla="*/ 56 w 62"/>
                <a:gd name="T41" fmla="*/ 28 h 73"/>
                <a:gd name="T42" fmla="*/ 57 w 62"/>
                <a:gd name="T43" fmla="*/ 3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2" h="73">
                  <a:moveTo>
                    <a:pt x="57" y="31"/>
                  </a:moveTo>
                  <a:cubicBezTo>
                    <a:pt x="54" y="33"/>
                    <a:pt x="51" y="36"/>
                    <a:pt x="47" y="37"/>
                  </a:cubicBezTo>
                  <a:cubicBezTo>
                    <a:pt x="41" y="39"/>
                    <a:pt x="34" y="40"/>
                    <a:pt x="29" y="42"/>
                  </a:cubicBezTo>
                  <a:cubicBezTo>
                    <a:pt x="26" y="43"/>
                    <a:pt x="25" y="47"/>
                    <a:pt x="23" y="50"/>
                  </a:cubicBezTo>
                  <a:cubicBezTo>
                    <a:pt x="26" y="52"/>
                    <a:pt x="28" y="54"/>
                    <a:pt x="31" y="54"/>
                  </a:cubicBezTo>
                  <a:cubicBezTo>
                    <a:pt x="37" y="54"/>
                    <a:pt x="43" y="52"/>
                    <a:pt x="50" y="51"/>
                  </a:cubicBezTo>
                  <a:cubicBezTo>
                    <a:pt x="50" y="51"/>
                    <a:pt x="51" y="52"/>
                    <a:pt x="52" y="53"/>
                  </a:cubicBezTo>
                  <a:cubicBezTo>
                    <a:pt x="62" y="63"/>
                    <a:pt x="62" y="65"/>
                    <a:pt x="47" y="69"/>
                  </a:cubicBezTo>
                  <a:cubicBezTo>
                    <a:pt x="32" y="72"/>
                    <a:pt x="16" y="72"/>
                    <a:pt x="0" y="73"/>
                  </a:cubicBezTo>
                  <a:cubicBezTo>
                    <a:pt x="9" y="64"/>
                    <a:pt x="6" y="54"/>
                    <a:pt x="6" y="44"/>
                  </a:cubicBezTo>
                  <a:cubicBezTo>
                    <a:pt x="6" y="32"/>
                    <a:pt x="7" y="21"/>
                    <a:pt x="8" y="10"/>
                  </a:cubicBezTo>
                  <a:cubicBezTo>
                    <a:pt x="8" y="8"/>
                    <a:pt x="10" y="5"/>
                    <a:pt x="12" y="5"/>
                  </a:cubicBezTo>
                  <a:cubicBezTo>
                    <a:pt x="22" y="3"/>
                    <a:pt x="33" y="1"/>
                    <a:pt x="43" y="0"/>
                  </a:cubicBezTo>
                  <a:cubicBezTo>
                    <a:pt x="46" y="0"/>
                    <a:pt x="48" y="1"/>
                    <a:pt x="50" y="3"/>
                  </a:cubicBezTo>
                  <a:cubicBezTo>
                    <a:pt x="52" y="4"/>
                    <a:pt x="53" y="6"/>
                    <a:pt x="53" y="8"/>
                  </a:cubicBezTo>
                  <a:cubicBezTo>
                    <a:pt x="53" y="9"/>
                    <a:pt x="50" y="11"/>
                    <a:pt x="48" y="11"/>
                  </a:cubicBezTo>
                  <a:cubicBezTo>
                    <a:pt x="43" y="12"/>
                    <a:pt x="38" y="12"/>
                    <a:pt x="32" y="12"/>
                  </a:cubicBezTo>
                  <a:cubicBezTo>
                    <a:pt x="25" y="12"/>
                    <a:pt x="24" y="16"/>
                    <a:pt x="24" y="21"/>
                  </a:cubicBezTo>
                  <a:cubicBezTo>
                    <a:pt x="24" y="27"/>
                    <a:pt x="25" y="32"/>
                    <a:pt x="33" y="31"/>
                  </a:cubicBezTo>
                  <a:cubicBezTo>
                    <a:pt x="36" y="30"/>
                    <a:pt x="39" y="29"/>
                    <a:pt x="42" y="29"/>
                  </a:cubicBezTo>
                  <a:cubicBezTo>
                    <a:pt x="46" y="28"/>
                    <a:pt x="51" y="28"/>
                    <a:pt x="56" y="28"/>
                  </a:cubicBezTo>
                  <a:cubicBezTo>
                    <a:pt x="56" y="29"/>
                    <a:pt x="56" y="3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86"/>
            <p:cNvSpPr>
              <a:spLocks/>
            </p:cNvSpPr>
            <p:nvPr/>
          </p:nvSpPr>
          <p:spPr bwMode="auto">
            <a:xfrm>
              <a:off x="6140451" y="4021138"/>
              <a:ext cx="157163" cy="166688"/>
            </a:xfrm>
            <a:custGeom>
              <a:avLst/>
              <a:gdLst>
                <a:gd name="T0" fmla="*/ 36 w 73"/>
                <a:gd name="T1" fmla="*/ 78 h 78"/>
                <a:gd name="T2" fmla="*/ 22 w 73"/>
                <a:gd name="T3" fmla="*/ 27 h 78"/>
                <a:gd name="T4" fmla="*/ 12 w 73"/>
                <a:gd name="T5" fmla="*/ 27 h 78"/>
                <a:gd name="T6" fmla="*/ 3 w 73"/>
                <a:gd name="T7" fmla="*/ 24 h 78"/>
                <a:gd name="T8" fmla="*/ 7 w 73"/>
                <a:gd name="T9" fmla="*/ 17 h 78"/>
                <a:gd name="T10" fmla="*/ 0 w 73"/>
                <a:gd name="T11" fmla="*/ 10 h 78"/>
                <a:gd name="T12" fmla="*/ 10 w 73"/>
                <a:gd name="T13" fmla="*/ 6 h 78"/>
                <a:gd name="T14" fmla="*/ 59 w 73"/>
                <a:gd name="T15" fmla="*/ 1 h 78"/>
                <a:gd name="T16" fmla="*/ 66 w 73"/>
                <a:gd name="T17" fmla="*/ 1 h 78"/>
                <a:gd name="T18" fmla="*/ 73 w 73"/>
                <a:gd name="T19" fmla="*/ 4 h 78"/>
                <a:gd name="T20" fmla="*/ 68 w 73"/>
                <a:gd name="T21" fmla="*/ 10 h 78"/>
                <a:gd name="T22" fmla="*/ 64 w 73"/>
                <a:gd name="T23" fmla="*/ 27 h 78"/>
                <a:gd name="T24" fmla="*/ 43 w 73"/>
                <a:gd name="T25" fmla="*/ 25 h 78"/>
                <a:gd name="T26" fmla="*/ 36 w 73"/>
                <a:gd name="T27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3" h="78">
                  <a:moveTo>
                    <a:pt x="36" y="78"/>
                  </a:moveTo>
                  <a:cubicBezTo>
                    <a:pt x="17" y="63"/>
                    <a:pt x="23" y="45"/>
                    <a:pt x="22" y="27"/>
                  </a:cubicBezTo>
                  <a:cubicBezTo>
                    <a:pt x="18" y="27"/>
                    <a:pt x="15" y="27"/>
                    <a:pt x="12" y="27"/>
                  </a:cubicBezTo>
                  <a:cubicBezTo>
                    <a:pt x="9" y="26"/>
                    <a:pt x="6" y="25"/>
                    <a:pt x="3" y="24"/>
                  </a:cubicBezTo>
                  <a:cubicBezTo>
                    <a:pt x="4" y="21"/>
                    <a:pt x="6" y="19"/>
                    <a:pt x="7" y="17"/>
                  </a:cubicBezTo>
                  <a:cubicBezTo>
                    <a:pt x="5" y="15"/>
                    <a:pt x="3" y="13"/>
                    <a:pt x="0" y="10"/>
                  </a:cubicBezTo>
                  <a:cubicBezTo>
                    <a:pt x="4" y="9"/>
                    <a:pt x="7" y="7"/>
                    <a:pt x="10" y="6"/>
                  </a:cubicBezTo>
                  <a:cubicBezTo>
                    <a:pt x="26" y="4"/>
                    <a:pt x="42" y="3"/>
                    <a:pt x="59" y="1"/>
                  </a:cubicBezTo>
                  <a:cubicBezTo>
                    <a:pt x="61" y="1"/>
                    <a:pt x="64" y="0"/>
                    <a:pt x="66" y="1"/>
                  </a:cubicBezTo>
                  <a:cubicBezTo>
                    <a:pt x="68" y="1"/>
                    <a:pt x="71" y="3"/>
                    <a:pt x="73" y="4"/>
                  </a:cubicBezTo>
                  <a:cubicBezTo>
                    <a:pt x="71" y="6"/>
                    <a:pt x="70" y="9"/>
                    <a:pt x="68" y="10"/>
                  </a:cubicBezTo>
                  <a:cubicBezTo>
                    <a:pt x="57" y="15"/>
                    <a:pt x="57" y="16"/>
                    <a:pt x="64" y="27"/>
                  </a:cubicBezTo>
                  <a:cubicBezTo>
                    <a:pt x="56" y="26"/>
                    <a:pt x="50" y="26"/>
                    <a:pt x="43" y="25"/>
                  </a:cubicBezTo>
                  <a:cubicBezTo>
                    <a:pt x="37" y="41"/>
                    <a:pt x="43" y="60"/>
                    <a:pt x="36" y="7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0" name="PA_组合 49"/>
          <p:cNvGrpSpPr/>
          <p:nvPr>
            <p:custDataLst>
              <p:tags r:id="rId11"/>
            </p:custDataLst>
          </p:nvPr>
        </p:nvGrpSpPr>
        <p:grpSpPr>
          <a:xfrm>
            <a:off x="6553750" y="3264970"/>
            <a:ext cx="533120" cy="149327"/>
            <a:chOff x="3511551" y="2586038"/>
            <a:chExt cx="646112" cy="180976"/>
          </a:xfrm>
          <a:solidFill>
            <a:schemeClr val="bg1"/>
          </a:solidFill>
        </p:grpSpPr>
        <p:sp>
          <p:nvSpPr>
            <p:cNvPr id="51" name="Freeform 68"/>
            <p:cNvSpPr>
              <a:spLocks noEditPoints="1"/>
            </p:cNvSpPr>
            <p:nvPr/>
          </p:nvSpPr>
          <p:spPr bwMode="auto">
            <a:xfrm>
              <a:off x="3511551" y="2586038"/>
              <a:ext cx="153988" cy="173038"/>
            </a:xfrm>
            <a:custGeom>
              <a:avLst/>
              <a:gdLst>
                <a:gd name="T0" fmla="*/ 68 w 71"/>
                <a:gd name="T1" fmla="*/ 12 h 81"/>
                <a:gd name="T2" fmla="*/ 33 w 71"/>
                <a:gd name="T3" fmla="*/ 27 h 81"/>
                <a:gd name="T4" fmla="*/ 40 w 71"/>
                <a:gd name="T5" fmla="*/ 38 h 81"/>
                <a:gd name="T6" fmla="*/ 61 w 71"/>
                <a:gd name="T7" fmla="*/ 38 h 81"/>
                <a:gd name="T8" fmla="*/ 70 w 71"/>
                <a:gd name="T9" fmla="*/ 48 h 81"/>
                <a:gd name="T10" fmla="*/ 58 w 71"/>
                <a:gd name="T11" fmla="*/ 81 h 81"/>
                <a:gd name="T12" fmla="*/ 37 w 71"/>
                <a:gd name="T13" fmla="*/ 75 h 81"/>
                <a:gd name="T14" fmla="*/ 15 w 71"/>
                <a:gd name="T15" fmla="*/ 66 h 81"/>
                <a:gd name="T16" fmla="*/ 5 w 71"/>
                <a:gd name="T17" fmla="*/ 48 h 81"/>
                <a:gd name="T18" fmla="*/ 21 w 71"/>
                <a:gd name="T19" fmla="*/ 14 h 81"/>
                <a:gd name="T20" fmla="*/ 42 w 71"/>
                <a:gd name="T21" fmla="*/ 2 h 81"/>
                <a:gd name="T22" fmla="*/ 61 w 71"/>
                <a:gd name="T23" fmla="*/ 3 h 81"/>
                <a:gd name="T24" fmla="*/ 68 w 71"/>
                <a:gd name="T25" fmla="*/ 12 h 81"/>
                <a:gd name="T26" fmla="*/ 30 w 71"/>
                <a:gd name="T27" fmla="*/ 18 h 81"/>
                <a:gd name="T28" fmla="*/ 20 w 71"/>
                <a:gd name="T29" fmla="*/ 50 h 81"/>
                <a:gd name="T30" fmla="*/ 34 w 71"/>
                <a:gd name="T31" fmla="*/ 67 h 81"/>
                <a:gd name="T32" fmla="*/ 48 w 71"/>
                <a:gd name="T33" fmla="*/ 65 h 81"/>
                <a:gd name="T34" fmla="*/ 49 w 71"/>
                <a:gd name="T35" fmla="*/ 61 h 81"/>
                <a:gd name="T36" fmla="*/ 23 w 71"/>
                <a:gd name="T37" fmla="*/ 41 h 81"/>
                <a:gd name="T38" fmla="*/ 30 w 71"/>
                <a:gd name="T39" fmla="*/ 18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1" h="81">
                  <a:moveTo>
                    <a:pt x="68" y="12"/>
                  </a:moveTo>
                  <a:cubicBezTo>
                    <a:pt x="51" y="11"/>
                    <a:pt x="39" y="13"/>
                    <a:pt x="33" y="27"/>
                  </a:cubicBezTo>
                  <a:cubicBezTo>
                    <a:pt x="31" y="34"/>
                    <a:pt x="33" y="38"/>
                    <a:pt x="40" y="38"/>
                  </a:cubicBezTo>
                  <a:cubicBezTo>
                    <a:pt x="47" y="38"/>
                    <a:pt x="54" y="38"/>
                    <a:pt x="61" y="38"/>
                  </a:cubicBezTo>
                  <a:cubicBezTo>
                    <a:pt x="68" y="38"/>
                    <a:pt x="71" y="41"/>
                    <a:pt x="70" y="48"/>
                  </a:cubicBezTo>
                  <a:cubicBezTo>
                    <a:pt x="69" y="60"/>
                    <a:pt x="70" y="72"/>
                    <a:pt x="58" y="81"/>
                  </a:cubicBezTo>
                  <a:cubicBezTo>
                    <a:pt x="53" y="70"/>
                    <a:pt x="45" y="73"/>
                    <a:pt x="37" y="75"/>
                  </a:cubicBezTo>
                  <a:cubicBezTo>
                    <a:pt x="27" y="78"/>
                    <a:pt x="20" y="75"/>
                    <a:pt x="15" y="66"/>
                  </a:cubicBezTo>
                  <a:cubicBezTo>
                    <a:pt x="12" y="60"/>
                    <a:pt x="6" y="54"/>
                    <a:pt x="5" y="48"/>
                  </a:cubicBezTo>
                  <a:cubicBezTo>
                    <a:pt x="0" y="31"/>
                    <a:pt x="5" y="23"/>
                    <a:pt x="21" y="14"/>
                  </a:cubicBezTo>
                  <a:cubicBezTo>
                    <a:pt x="28" y="10"/>
                    <a:pt x="35" y="4"/>
                    <a:pt x="42" y="2"/>
                  </a:cubicBezTo>
                  <a:cubicBezTo>
                    <a:pt x="48" y="0"/>
                    <a:pt x="55" y="1"/>
                    <a:pt x="61" y="3"/>
                  </a:cubicBezTo>
                  <a:cubicBezTo>
                    <a:pt x="64" y="3"/>
                    <a:pt x="65" y="8"/>
                    <a:pt x="68" y="12"/>
                  </a:cubicBezTo>
                  <a:close/>
                  <a:moveTo>
                    <a:pt x="30" y="18"/>
                  </a:moveTo>
                  <a:cubicBezTo>
                    <a:pt x="18" y="28"/>
                    <a:pt x="19" y="39"/>
                    <a:pt x="20" y="50"/>
                  </a:cubicBezTo>
                  <a:cubicBezTo>
                    <a:pt x="21" y="59"/>
                    <a:pt x="26" y="65"/>
                    <a:pt x="34" y="67"/>
                  </a:cubicBezTo>
                  <a:cubicBezTo>
                    <a:pt x="38" y="68"/>
                    <a:pt x="43" y="66"/>
                    <a:pt x="48" y="65"/>
                  </a:cubicBezTo>
                  <a:cubicBezTo>
                    <a:pt x="48" y="64"/>
                    <a:pt x="49" y="62"/>
                    <a:pt x="49" y="61"/>
                  </a:cubicBezTo>
                  <a:cubicBezTo>
                    <a:pt x="31" y="64"/>
                    <a:pt x="33" y="45"/>
                    <a:pt x="23" y="41"/>
                  </a:cubicBezTo>
                  <a:cubicBezTo>
                    <a:pt x="26" y="33"/>
                    <a:pt x="28" y="27"/>
                    <a:pt x="30" y="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69"/>
            <p:cNvSpPr>
              <a:spLocks noEditPoints="1"/>
            </p:cNvSpPr>
            <p:nvPr/>
          </p:nvSpPr>
          <p:spPr bwMode="auto">
            <a:xfrm>
              <a:off x="3806826" y="2603501"/>
              <a:ext cx="190500" cy="163513"/>
            </a:xfrm>
            <a:custGeom>
              <a:avLst/>
              <a:gdLst>
                <a:gd name="T0" fmla="*/ 87 w 88"/>
                <a:gd name="T1" fmla="*/ 72 h 76"/>
                <a:gd name="T2" fmla="*/ 74 w 88"/>
                <a:gd name="T3" fmla="*/ 61 h 76"/>
                <a:gd name="T4" fmla="*/ 73 w 88"/>
                <a:gd name="T5" fmla="*/ 74 h 76"/>
                <a:gd name="T6" fmla="*/ 65 w 88"/>
                <a:gd name="T7" fmla="*/ 62 h 76"/>
                <a:gd name="T8" fmla="*/ 55 w 88"/>
                <a:gd name="T9" fmla="*/ 57 h 76"/>
                <a:gd name="T10" fmla="*/ 29 w 88"/>
                <a:gd name="T11" fmla="*/ 62 h 76"/>
                <a:gd name="T12" fmla="*/ 17 w 88"/>
                <a:gd name="T13" fmla="*/ 75 h 76"/>
                <a:gd name="T14" fmla="*/ 19 w 88"/>
                <a:gd name="T15" fmla="*/ 63 h 76"/>
                <a:gd name="T16" fmla="*/ 4 w 88"/>
                <a:gd name="T17" fmla="*/ 76 h 76"/>
                <a:gd name="T18" fmla="*/ 0 w 88"/>
                <a:gd name="T19" fmla="*/ 73 h 76"/>
                <a:gd name="T20" fmla="*/ 8 w 88"/>
                <a:gd name="T21" fmla="*/ 57 h 76"/>
                <a:gd name="T22" fmla="*/ 42 w 88"/>
                <a:gd name="T23" fmla="*/ 13 h 76"/>
                <a:gd name="T24" fmla="*/ 55 w 88"/>
                <a:gd name="T25" fmla="*/ 1 h 76"/>
                <a:gd name="T26" fmla="*/ 63 w 88"/>
                <a:gd name="T27" fmla="*/ 3 h 76"/>
                <a:gd name="T28" fmla="*/ 76 w 88"/>
                <a:gd name="T29" fmla="*/ 29 h 76"/>
                <a:gd name="T30" fmla="*/ 88 w 88"/>
                <a:gd name="T31" fmla="*/ 67 h 76"/>
                <a:gd name="T32" fmla="*/ 87 w 88"/>
                <a:gd name="T33" fmla="*/ 72 h 76"/>
                <a:gd name="T34" fmla="*/ 59 w 88"/>
                <a:gd name="T35" fmla="*/ 46 h 76"/>
                <a:gd name="T36" fmla="*/ 54 w 88"/>
                <a:gd name="T37" fmla="*/ 21 h 76"/>
                <a:gd name="T38" fmla="*/ 37 w 88"/>
                <a:gd name="T39" fmla="*/ 44 h 76"/>
                <a:gd name="T40" fmla="*/ 59 w 88"/>
                <a:gd name="T41" fmla="*/ 4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8" h="76">
                  <a:moveTo>
                    <a:pt x="87" y="72"/>
                  </a:moveTo>
                  <a:cubicBezTo>
                    <a:pt x="83" y="68"/>
                    <a:pt x="79" y="65"/>
                    <a:pt x="74" y="61"/>
                  </a:cubicBezTo>
                  <a:cubicBezTo>
                    <a:pt x="74" y="66"/>
                    <a:pt x="73" y="69"/>
                    <a:pt x="73" y="74"/>
                  </a:cubicBezTo>
                  <a:cubicBezTo>
                    <a:pt x="69" y="69"/>
                    <a:pt x="67" y="65"/>
                    <a:pt x="65" y="62"/>
                  </a:cubicBezTo>
                  <a:cubicBezTo>
                    <a:pt x="63" y="57"/>
                    <a:pt x="60" y="55"/>
                    <a:pt x="55" y="57"/>
                  </a:cubicBezTo>
                  <a:cubicBezTo>
                    <a:pt x="46" y="59"/>
                    <a:pt x="37" y="59"/>
                    <a:pt x="29" y="62"/>
                  </a:cubicBezTo>
                  <a:cubicBezTo>
                    <a:pt x="25" y="64"/>
                    <a:pt x="22" y="69"/>
                    <a:pt x="17" y="75"/>
                  </a:cubicBezTo>
                  <a:cubicBezTo>
                    <a:pt x="18" y="70"/>
                    <a:pt x="19" y="66"/>
                    <a:pt x="19" y="63"/>
                  </a:cubicBezTo>
                  <a:cubicBezTo>
                    <a:pt x="14" y="67"/>
                    <a:pt x="9" y="71"/>
                    <a:pt x="4" y="76"/>
                  </a:cubicBezTo>
                  <a:cubicBezTo>
                    <a:pt x="2" y="75"/>
                    <a:pt x="1" y="74"/>
                    <a:pt x="0" y="73"/>
                  </a:cubicBezTo>
                  <a:cubicBezTo>
                    <a:pt x="2" y="68"/>
                    <a:pt x="4" y="62"/>
                    <a:pt x="8" y="57"/>
                  </a:cubicBezTo>
                  <a:cubicBezTo>
                    <a:pt x="19" y="42"/>
                    <a:pt x="30" y="27"/>
                    <a:pt x="42" y="13"/>
                  </a:cubicBezTo>
                  <a:cubicBezTo>
                    <a:pt x="46" y="8"/>
                    <a:pt x="50" y="4"/>
                    <a:pt x="55" y="1"/>
                  </a:cubicBezTo>
                  <a:cubicBezTo>
                    <a:pt x="56" y="0"/>
                    <a:pt x="62" y="1"/>
                    <a:pt x="63" y="3"/>
                  </a:cubicBezTo>
                  <a:cubicBezTo>
                    <a:pt x="68" y="12"/>
                    <a:pt x="72" y="20"/>
                    <a:pt x="76" y="29"/>
                  </a:cubicBezTo>
                  <a:cubicBezTo>
                    <a:pt x="81" y="41"/>
                    <a:pt x="84" y="54"/>
                    <a:pt x="88" y="67"/>
                  </a:cubicBezTo>
                  <a:cubicBezTo>
                    <a:pt x="88" y="68"/>
                    <a:pt x="87" y="70"/>
                    <a:pt x="87" y="72"/>
                  </a:cubicBezTo>
                  <a:close/>
                  <a:moveTo>
                    <a:pt x="59" y="46"/>
                  </a:moveTo>
                  <a:cubicBezTo>
                    <a:pt x="57" y="37"/>
                    <a:pt x="56" y="30"/>
                    <a:pt x="54" y="21"/>
                  </a:cubicBezTo>
                  <a:cubicBezTo>
                    <a:pt x="48" y="30"/>
                    <a:pt x="43" y="36"/>
                    <a:pt x="37" y="44"/>
                  </a:cubicBezTo>
                  <a:cubicBezTo>
                    <a:pt x="45" y="45"/>
                    <a:pt x="51" y="46"/>
                    <a:pt x="59" y="4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71"/>
            <p:cNvSpPr>
              <a:spLocks noEditPoints="1"/>
            </p:cNvSpPr>
            <p:nvPr/>
          </p:nvSpPr>
          <p:spPr bwMode="auto">
            <a:xfrm>
              <a:off x="3668713" y="2603501"/>
              <a:ext cx="153988" cy="149225"/>
            </a:xfrm>
            <a:custGeom>
              <a:avLst/>
              <a:gdLst>
                <a:gd name="T0" fmla="*/ 0 w 71"/>
                <a:gd name="T1" fmla="*/ 36 h 70"/>
                <a:gd name="T2" fmla="*/ 24 w 71"/>
                <a:gd name="T3" fmla="*/ 2 h 70"/>
                <a:gd name="T4" fmla="*/ 59 w 71"/>
                <a:gd name="T5" fmla="*/ 18 h 70"/>
                <a:gd name="T6" fmla="*/ 67 w 71"/>
                <a:gd name="T7" fmla="*/ 31 h 70"/>
                <a:gd name="T8" fmla="*/ 69 w 71"/>
                <a:gd name="T9" fmla="*/ 46 h 70"/>
                <a:gd name="T10" fmla="*/ 16 w 71"/>
                <a:gd name="T11" fmla="*/ 65 h 70"/>
                <a:gd name="T12" fmla="*/ 0 w 71"/>
                <a:gd name="T13" fmla="*/ 36 h 70"/>
                <a:gd name="T14" fmla="*/ 52 w 71"/>
                <a:gd name="T15" fmla="*/ 49 h 70"/>
                <a:gd name="T16" fmla="*/ 53 w 71"/>
                <a:gd name="T17" fmla="*/ 35 h 70"/>
                <a:gd name="T18" fmla="*/ 31 w 71"/>
                <a:gd name="T19" fmla="*/ 21 h 70"/>
                <a:gd name="T20" fmla="*/ 24 w 71"/>
                <a:gd name="T21" fmla="*/ 39 h 70"/>
                <a:gd name="T22" fmla="*/ 43 w 71"/>
                <a:gd name="T23" fmla="*/ 47 h 70"/>
                <a:gd name="T24" fmla="*/ 52 w 71"/>
                <a:gd name="T25" fmla="*/ 4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1" h="70">
                  <a:moveTo>
                    <a:pt x="0" y="36"/>
                  </a:moveTo>
                  <a:cubicBezTo>
                    <a:pt x="0" y="24"/>
                    <a:pt x="14" y="4"/>
                    <a:pt x="24" y="2"/>
                  </a:cubicBezTo>
                  <a:cubicBezTo>
                    <a:pt x="34" y="0"/>
                    <a:pt x="54" y="9"/>
                    <a:pt x="59" y="18"/>
                  </a:cubicBezTo>
                  <a:cubicBezTo>
                    <a:pt x="62" y="23"/>
                    <a:pt x="65" y="26"/>
                    <a:pt x="67" y="31"/>
                  </a:cubicBezTo>
                  <a:cubicBezTo>
                    <a:pt x="69" y="36"/>
                    <a:pt x="71" y="42"/>
                    <a:pt x="69" y="46"/>
                  </a:cubicBezTo>
                  <a:cubicBezTo>
                    <a:pt x="64" y="58"/>
                    <a:pt x="28" y="70"/>
                    <a:pt x="16" y="65"/>
                  </a:cubicBezTo>
                  <a:cubicBezTo>
                    <a:pt x="4" y="60"/>
                    <a:pt x="0" y="54"/>
                    <a:pt x="0" y="36"/>
                  </a:cubicBezTo>
                  <a:close/>
                  <a:moveTo>
                    <a:pt x="52" y="49"/>
                  </a:moveTo>
                  <a:cubicBezTo>
                    <a:pt x="52" y="44"/>
                    <a:pt x="53" y="39"/>
                    <a:pt x="53" y="35"/>
                  </a:cubicBezTo>
                  <a:cubicBezTo>
                    <a:pt x="53" y="26"/>
                    <a:pt x="37" y="17"/>
                    <a:pt x="31" y="21"/>
                  </a:cubicBezTo>
                  <a:cubicBezTo>
                    <a:pt x="22" y="25"/>
                    <a:pt x="21" y="31"/>
                    <a:pt x="24" y="39"/>
                  </a:cubicBezTo>
                  <a:cubicBezTo>
                    <a:pt x="28" y="47"/>
                    <a:pt x="34" y="50"/>
                    <a:pt x="43" y="47"/>
                  </a:cubicBezTo>
                  <a:cubicBezTo>
                    <a:pt x="45" y="46"/>
                    <a:pt x="48" y="48"/>
                    <a:pt x="52" y="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91"/>
            <p:cNvSpPr>
              <a:spLocks/>
            </p:cNvSpPr>
            <p:nvPr/>
          </p:nvSpPr>
          <p:spPr bwMode="auto">
            <a:xfrm>
              <a:off x="4011613" y="2592388"/>
              <a:ext cx="146050" cy="153988"/>
            </a:xfrm>
            <a:custGeom>
              <a:avLst/>
              <a:gdLst>
                <a:gd name="T0" fmla="*/ 68 w 68"/>
                <a:gd name="T1" fmla="*/ 62 h 72"/>
                <a:gd name="T2" fmla="*/ 36 w 68"/>
                <a:gd name="T3" fmla="*/ 63 h 72"/>
                <a:gd name="T4" fmla="*/ 36 w 68"/>
                <a:gd name="T5" fmla="*/ 65 h 72"/>
                <a:gd name="T6" fmla="*/ 61 w 68"/>
                <a:gd name="T7" fmla="*/ 67 h 72"/>
                <a:gd name="T8" fmla="*/ 61 w 68"/>
                <a:gd name="T9" fmla="*/ 72 h 72"/>
                <a:gd name="T10" fmla="*/ 11 w 68"/>
                <a:gd name="T11" fmla="*/ 72 h 72"/>
                <a:gd name="T12" fmla="*/ 6 w 68"/>
                <a:gd name="T13" fmla="*/ 68 h 72"/>
                <a:gd name="T14" fmla="*/ 6 w 68"/>
                <a:gd name="T15" fmla="*/ 5 h 72"/>
                <a:gd name="T16" fmla="*/ 8 w 68"/>
                <a:gd name="T17" fmla="*/ 0 h 72"/>
                <a:gd name="T18" fmla="*/ 13 w 68"/>
                <a:gd name="T19" fmla="*/ 9 h 72"/>
                <a:gd name="T20" fmla="*/ 22 w 68"/>
                <a:gd name="T21" fmla="*/ 5 h 72"/>
                <a:gd name="T22" fmla="*/ 24 w 68"/>
                <a:gd name="T23" fmla="*/ 16 h 72"/>
                <a:gd name="T24" fmla="*/ 25 w 68"/>
                <a:gd name="T25" fmla="*/ 46 h 72"/>
                <a:gd name="T26" fmla="*/ 35 w 68"/>
                <a:gd name="T27" fmla="*/ 55 h 72"/>
                <a:gd name="T28" fmla="*/ 68 w 68"/>
                <a:gd name="T29" fmla="*/ 57 h 72"/>
                <a:gd name="T30" fmla="*/ 68 w 68"/>
                <a:gd name="T31" fmla="*/ 6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8" h="72">
                  <a:moveTo>
                    <a:pt x="68" y="62"/>
                  </a:moveTo>
                  <a:cubicBezTo>
                    <a:pt x="58" y="62"/>
                    <a:pt x="47" y="63"/>
                    <a:pt x="36" y="63"/>
                  </a:cubicBezTo>
                  <a:cubicBezTo>
                    <a:pt x="36" y="64"/>
                    <a:pt x="36" y="64"/>
                    <a:pt x="36" y="65"/>
                  </a:cubicBezTo>
                  <a:cubicBezTo>
                    <a:pt x="44" y="65"/>
                    <a:pt x="53" y="66"/>
                    <a:pt x="61" y="67"/>
                  </a:cubicBezTo>
                  <a:cubicBezTo>
                    <a:pt x="61" y="69"/>
                    <a:pt x="61" y="70"/>
                    <a:pt x="61" y="72"/>
                  </a:cubicBezTo>
                  <a:cubicBezTo>
                    <a:pt x="44" y="72"/>
                    <a:pt x="27" y="72"/>
                    <a:pt x="11" y="72"/>
                  </a:cubicBezTo>
                  <a:cubicBezTo>
                    <a:pt x="9" y="72"/>
                    <a:pt x="7" y="70"/>
                    <a:pt x="6" y="68"/>
                  </a:cubicBezTo>
                  <a:cubicBezTo>
                    <a:pt x="2" y="47"/>
                    <a:pt x="0" y="26"/>
                    <a:pt x="6" y="5"/>
                  </a:cubicBezTo>
                  <a:cubicBezTo>
                    <a:pt x="6" y="4"/>
                    <a:pt x="7" y="3"/>
                    <a:pt x="8" y="0"/>
                  </a:cubicBezTo>
                  <a:cubicBezTo>
                    <a:pt x="10" y="4"/>
                    <a:pt x="12" y="6"/>
                    <a:pt x="13" y="9"/>
                  </a:cubicBezTo>
                  <a:cubicBezTo>
                    <a:pt x="16" y="8"/>
                    <a:pt x="19" y="7"/>
                    <a:pt x="22" y="5"/>
                  </a:cubicBezTo>
                  <a:cubicBezTo>
                    <a:pt x="22" y="9"/>
                    <a:pt x="23" y="12"/>
                    <a:pt x="24" y="16"/>
                  </a:cubicBezTo>
                  <a:cubicBezTo>
                    <a:pt x="24" y="26"/>
                    <a:pt x="25" y="36"/>
                    <a:pt x="25" y="46"/>
                  </a:cubicBezTo>
                  <a:cubicBezTo>
                    <a:pt x="26" y="52"/>
                    <a:pt x="28" y="55"/>
                    <a:pt x="35" y="55"/>
                  </a:cubicBezTo>
                  <a:cubicBezTo>
                    <a:pt x="46" y="55"/>
                    <a:pt x="57" y="56"/>
                    <a:pt x="68" y="57"/>
                  </a:cubicBezTo>
                  <a:cubicBezTo>
                    <a:pt x="68" y="58"/>
                    <a:pt x="68" y="60"/>
                    <a:pt x="68" y="6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5" name="PA_组合 54"/>
          <p:cNvGrpSpPr/>
          <p:nvPr>
            <p:custDataLst>
              <p:tags r:id="rId12"/>
            </p:custDataLst>
          </p:nvPr>
        </p:nvGrpSpPr>
        <p:grpSpPr>
          <a:xfrm>
            <a:off x="6437170" y="4494947"/>
            <a:ext cx="852732" cy="151946"/>
            <a:chOff x="3370263" y="4076701"/>
            <a:chExt cx="1033463" cy="184150"/>
          </a:xfrm>
          <a:solidFill>
            <a:schemeClr val="bg1"/>
          </a:solidFill>
        </p:grpSpPr>
        <p:sp>
          <p:nvSpPr>
            <p:cNvPr id="56" name="Freeform 70"/>
            <p:cNvSpPr>
              <a:spLocks noEditPoints="1"/>
            </p:cNvSpPr>
            <p:nvPr/>
          </p:nvSpPr>
          <p:spPr bwMode="auto">
            <a:xfrm>
              <a:off x="3521076" y="4083051"/>
              <a:ext cx="150813" cy="169863"/>
            </a:xfrm>
            <a:custGeom>
              <a:avLst/>
              <a:gdLst>
                <a:gd name="T0" fmla="*/ 2 w 70"/>
                <a:gd name="T1" fmla="*/ 11 h 79"/>
                <a:gd name="T2" fmla="*/ 20 w 70"/>
                <a:gd name="T3" fmla="*/ 7 h 79"/>
                <a:gd name="T4" fmla="*/ 22 w 70"/>
                <a:gd name="T5" fmla="*/ 15 h 79"/>
                <a:gd name="T6" fmla="*/ 22 w 70"/>
                <a:gd name="T7" fmla="*/ 42 h 79"/>
                <a:gd name="T8" fmla="*/ 27 w 70"/>
                <a:gd name="T9" fmla="*/ 58 h 79"/>
                <a:gd name="T10" fmla="*/ 45 w 70"/>
                <a:gd name="T11" fmla="*/ 36 h 79"/>
                <a:gd name="T12" fmla="*/ 44 w 70"/>
                <a:gd name="T13" fmla="*/ 17 h 79"/>
                <a:gd name="T14" fmla="*/ 49 w 70"/>
                <a:gd name="T15" fmla="*/ 8 h 79"/>
                <a:gd name="T16" fmla="*/ 67 w 70"/>
                <a:gd name="T17" fmla="*/ 17 h 79"/>
                <a:gd name="T18" fmla="*/ 44 w 70"/>
                <a:gd name="T19" fmla="*/ 69 h 79"/>
                <a:gd name="T20" fmla="*/ 16 w 70"/>
                <a:gd name="T21" fmla="*/ 76 h 79"/>
                <a:gd name="T22" fmla="*/ 0 w 70"/>
                <a:gd name="T23" fmla="*/ 52 h 79"/>
                <a:gd name="T24" fmla="*/ 2 w 70"/>
                <a:gd name="T25" fmla="*/ 11 h 79"/>
                <a:gd name="T26" fmla="*/ 56 w 70"/>
                <a:gd name="T27" fmla="*/ 44 h 79"/>
                <a:gd name="T28" fmla="*/ 57 w 70"/>
                <a:gd name="T29" fmla="*/ 44 h 79"/>
                <a:gd name="T30" fmla="*/ 57 w 70"/>
                <a:gd name="T31" fmla="*/ 16 h 79"/>
                <a:gd name="T32" fmla="*/ 56 w 70"/>
                <a:gd name="T33" fmla="*/ 15 h 79"/>
                <a:gd name="T34" fmla="*/ 56 w 70"/>
                <a:gd name="T35" fmla="*/ 4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0" h="79">
                  <a:moveTo>
                    <a:pt x="2" y="11"/>
                  </a:moveTo>
                  <a:cubicBezTo>
                    <a:pt x="9" y="9"/>
                    <a:pt x="14" y="8"/>
                    <a:pt x="20" y="7"/>
                  </a:cubicBezTo>
                  <a:cubicBezTo>
                    <a:pt x="20" y="9"/>
                    <a:pt x="22" y="12"/>
                    <a:pt x="22" y="15"/>
                  </a:cubicBezTo>
                  <a:cubicBezTo>
                    <a:pt x="23" y="24"/>
                    <a:pt x="22" y="33"/>
                    <a:pt x="22" y="42"/>
                  </a:cubicBezTo>
                  <a:cubicBezTo>
                    <a:pt x="23" y="48"/>
                    <a:pt x="26" y="53"/>
                    <a:pt x="27" y="58"/>
                  </a:cubicBezTo>
                  <a:cubicBezTo>
                    <a:pt x="41" y="55"/>
                    <a:pt x="46" y="48"/>
                    <a:pt x="45" y="36"/>
                  </a:cubicBezTo>
                  <a:cubicBezTo>
                    <a:pt x="44" y="30"/>
                    <a:pt x="44" y="23"/>
                    <a:pt x="44" y="17"/>
                  </a:cubicBezTo>
                  <a:cubicBezTo>
                    <a:pt x="44" y="14"/>
                    <a:pt x="47" y="9"/>
                    <a:pt x="49" y="8"/>
                  </a:cubicBezTo>
                  <a:cubicBezTo>
                    <a:pt x="63" y="0"/>
                    <a:pt x="65" y="2"/>
                    <a:pt x="67" y="17"/>
                  </a:cubicBezTo>
                  <a:cubicBezTo>
                    <a:pt x="70" y="40"/>
                    <a:pt x="60" y="56"/>
                    <a:pt x="44" y="69"/>
                  </a:cubicBezTo>
                  <a:cubicBezTo>
                    <a:pt x="35" y="76"/>
                    <a:pt x="26" y="79"/>
                    <a:pt x="16" y="76"/>
                  </a:cubicBezTo>
                  <a:cubicBezTo>
                    <a:pt x="5" y="72"/>
                    <a:pt x="0" y="63"/>
                    <a:pt x="0" y="52"/>
                  </a:cubicBezTo>
                  <a:cubicBezTo>
                    <a:pt x="0" y="38"/>
                    <a:pt x="2" y="24"/>
                    <a:pt x="2" y="11"/>
                  </a:cubicBezTo>
                  <a:close/>
                  <a:moveTo>
                    <a:pt x="56" y="44"/>
                  </a:moveTo>
                  <a:cubicBezTo>
                    <a:pt x="56" y="44"/>
                    <a:pt x="57" y="44"/>
                    <a:pt x="57" y="44"/>
                  </a:cubicBezTo>
                  <a:cubicBezTo>
                    <a:pt x="57" y="35"/>
                    <a:pt x="57" y="25"/>
                    <a:pt x="57" y="16"/>
                  </a:cubicBezTo>
                  <a:cubicBezTo>
                    <a:pt x="57" y="16"/>
                    <a:pt x="56" y="16"/>
                    <a:pt x="56" y="15"/>
                  </a:cubicBezTo>
                  <a:cubicBezTo>
                    <a:pt x="56" y="25"/>
                    <a:pt x="56" y="34"/>
                    <a:pt x="56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75"/>
            <p:cNvSpPr>
              <a:spLocks noEditPoints="1"/>
            </p:cNvSpPr>
            <p:nvPr/>
          </p:nvSpPr>
          <p:spPr bwMode="auto">
            <a:xfrm>
              <a:off x="3968751" y="4081463"/>
              <a:ext cx="139700" cy="163513"/>
            </a:xfrm>
            <a:custGeom>
              <a:avLst/>
              <a:gdLst>
                <a:gd name="T0" fmla="*/ 54 w 65"/>
                <a:gd name="T1" fmla="*/ 52 h 76"/>
                <a:gd name="T2" fmla="*/ 55 w 65"/>
                <a:gd name="T3" fmla="*/ 53 h 76"/>
                <a:gd name="T4" fmla="*/ 50 w 65"/>
                <a:gd name="T5" fmla="*/ 70 h 76"/>
                <a:gd name="T6" fmla="*/ 4 w 65"/>
                <a:gd name="T7" fmla="*/ 76 h 76"/>
                <a:gd name="T8" fmla="*/ 0 w 65"/>
                <a:gd name="T9" fmla="*/ 73 h 76"/>
                <a:gd name="T10" fmla="*/ 8 w 65"/>
                <a:gd name="T11" fmla="*/ 44 h 76"/>
                <a:gd name="T12" fmla="*/ 10 w 65"/>
                <a:gd name="T13" fmla="*/ 8 h 76"/>
                <a:gd name="T14" fmla="*/ 12 w 65"/>
                <a:gd name="T15" fmla="*/ 5 h 76"/>
                <a:gd name="T16" fmla="*/ 50 w 65"/>
                <a:gd name="T17" fmla="*/ 0 h 76"/>
                <a:gd name="T18" fmla="*/ 58 w 65"/>
                <a:gd name="T19" fmla="*/ 7 h 76"/>
                <a:gd name="T20" fmla="*/ 57 w 65"/>
                <a:gd name="T21" fmla="*/ 10 h 76"/>
                <a:gd name="T22" fmla="*/ 35 w 65"/>
                <a:gd name="T23" fmla="*/ 12 h 76"/>
                <a:gd name="T24" fmla="*/ 27 w 65"/>
                <a:gd name="T25" fmla="*/ 24 h 76"/>
                <a:gd name="T26" fmla="*/ 36 w 65"/>
                <a:gd name="T27" fmla="*/ 29 h 76"/>
                <a:gd name="T28" fmla="*/ 59 w 65"/>
                <a:gd name="T29" fmla="*/ 29 h 76"/>
                <a:gd name="T30" fmla="*/ 36 w 65"/>
                <a:gd name="T31" fmla="*/ 40 h 76"/>
                <a:gd name="T32" fmla="*/ 27 w 65"/>
                <a:gd name="T33" fmla="*/ 50 h 76"/>
                <a:gd name="T34" fmla="*/ 32 w 65"/>
                <a:gd name="T35" fmla="*/ 55 h 76"/>
                <a:gd name="T36" fmla="*/ 54 w 65"/>
                <a:gd name="T37" fmla="*/ 52 h 76"/>
                <a:gd name="T38" fmla="*/ 18 w 65"/>
                <a:gd name="T39" fmla="*/ 19 h 76"/>
                <a:gd name="T40" fmla="*/ 16 w 65"/>
                <a:gd name="T41" fmla="*/ 19 h 76"/>
                <a:gd name="T42" fmla="*/ 16 w 65"/>
                <a:gd name="T43" fmla="*/ 62 h 76"/>
                <a:gd name="T44" fmla="*/ 17 w 65"/>
                <a:gd name="T45" fmla="*/ 41 h 76"/>
                <a:gd name="T46" fmla="*/ 18 w 65"/>
                <a:gd name="T47" fmla="*/ 1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5" h="76">
                  <a:moveTo>
                    <a:pt x="54" y="52"/>
                  </a:moveTo>
                  <a:cubicBezTo>
                    <a:pt x="54" y="52"/>
                    <a:pt x="55" y="53"/>
                    <a:pt x="55" y="53"/>
                  </a:cubicBezTo>
                  <a:cubicBezTo>
                    <a:pt x="65" y="64"/>
                    <a:pt x="65" y="67"/>
                    <a:pt x="50" y="70"/>
                  </a:cubicBezTo>
                  <a:cubicBezTo>
                    <a:pt x="35" y="73"/>
                    <a:pt x="19" y="74"/>
                    <a:pt x="4" y="76"/>
                  </a:cubicBezTo>
                  <a:cubicBezTo>
                    <a:pt x="3" y="76"/>
                    <a:pt x="2" y="74"/>
                    <a:pt x="0" y="73"/>
                  </a:cubicBezTo>
                  <a:cubicBezTo>
                    <a:pt x="12" y="65"/>
                    <a:pt x="9" y="55"/>
                    <a:pt x="8" y="44"/>
                  </a:cubicBezTo>
                  <a:cubicBezTo>
                    <a:pt x="8" y="32"/>
                    <a:pt x="9" y="20"/>
                    <a:pt x="10" y="8"/>
                  </a:cubicBezTo>
                  <a:cubicBezTo>
                    <a:pt x="10" y="7"/>
                    <a:pt x="11" y="5"/>
                    <a:pt x="12" y="5"/>
                  </a:cubicBezTo>
                  <a:cubicBezTo>
                    <a:pt x="25" y="3"/>
                    <a:pt x="37" y="1"/>
                    <a:pt x="50" y="0"/>
                  </a:cubicBezTo>
                  <a:cubicBezTo>
                    <a:pt x="52" y="0"/>
                    <a:pt x="55" y="4"/>
                    <a:pt x="58" y="7"/>
                  </a:cubicBezTo>
                  <a:cubicBezTo>
                    <a:pt x="58" y="8"/>
                    <a:pt x="57" y="9"/>
                    <a:pt x="57" y="10"/>
                  </a:cubicBezTo>
                  <a:cubicBezTo>
                    <a:pt x="49" y="11"/>
                    <a:pt x="42" y="12"/>
                    <a:pt x="35" y="12"/>
                  </a:cubicBezTo>
                  <a:cubicBezTo>
                    <a:pt x="25" y="11"/>
                    <a:pt x="27" y="18"/>
                    <a:pt x="27" y="24"/>
                  </a:cubicBezTo>
                  <a:cubicBezTo>
                    <a:pt x="26" y="32"/>
                    <a:pt x="31" y="30"/>
                    <a:pt x="36" y="29"/>
                  </a:cubicBezTo>
                  <a:cubicBezTo>
                    <a:pt x="44" y="28"/>
                    <a:pt x="51" y="28"/>
                    <a:pt x="59" y="29"/>
                  </a:cubicBezTo>
                  <a:cubicBezTo>
                    <a:pt x="54" y="39"/>
                    <a:pt x="45" y="39"/>
                    <a:pt x="36" y="40"/>
                  </a:cubicBezTo>
                  <a:cubicBezTo>
                    <a:pt x="30" y="41"/>
                    <a:pt x="25" y="42"/>
                    <a:pt x="27" y="50"/>
                  </a:cubicBezTo>
                  <a:cubicBezTo>
                    <a:pt x="27" y="52"/>
                    <a:pt x="30" y="55"/>
                    <a:pt x="32" y="55"/>
                  </a:cubicBezTo>
                  <a:cubicBezTo>
                    <a:pt x="39" y="55"/>
                    <a:pt x="46" y="53"/>
                    <a:pt x="54" y="52"/>
                  </a:cubicBezTo>
                  <a:close/>
                  <a:moveTo>
                    <a:pt x="18" y="19"/>
                  </a:moveTo>
                  <a:cubicBezTo>
                    <a:pt x="17" y="19"/>
                    <a:pt x="16" y="19"/>
                    <a:pt x="16" y="19"/>
                  </a:cubicBezTo>
                  <a:cubicBezTo>
                    <a:pt x="16" y="34"/>
                    <a:pt x="16" y="48"/>
                    <a:pt x="16" y="62"/>
                  </a:cubicBezTo>
                  <a:cubicBezTo>
                    <a:pt x="17" y="55"/>
                    <a:pt x="17" y="48"/>
                    <a:pt x="17" y="41"/>
                  </a:cubicBezTo>
                  <a:cubicBezTo>
                    <a:pt x="17" y="33"/>
                    <a:pt x="17" y="26"/>
                    <a:pt x="18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77"/>
            <p:cNvSpPr>
              <a:spLocks/>
            </p:cNvSpPr>
            <p:nvPr/>
          </p:nvSpPr>
          <p:spPr bwMode="auto">
            <a:xfrm>
              <a:off x="4257676" y="4076701"/>
              <a:ext cx="146050" cy="174625"/>
            </a:xfrm>
            <a:custGeom>
              <a:avLst/>
              <a:gdLst>
                <a:gd name="T0" fmla="*/ 44 w 68"/>
                <a:gd name="T1" fmla="*/ 81 h 81"/>
                <a:gd name="T2" fmla="*/ 11 w 68"/>
                <a:gd name="T3" fmla="*/ 79 h 81"/>
                <a:gd name="T4" fmla="*/ 2 w 68"/>
                <a:gd name="T5" fmla="*/ 68 h 81"/>
                <a:gd name="T6" fmla="*/ 9 w 68"/>
                <a:gd name="T7" fmla="*/ 62 h 81"/>
                <a:gd name="T8" fmla="*/ 30 w 68"/>
                <a:gd name="T9" fmla="*/ 68 h 81"/>
                <a:gd name="T10" fmla="*/ 43 w 68"/>
                <a:gd name="T11" fmla="*/ 68 h 81"/>
                <a:gd name="T12" fmla="*/ 39 w 68"/>
                <a:gd name="T13" fmla="*/ 56 h 81"/>
                <a:gd name="T14" fmla="*/ 13 w 68"/>
                <a:gd name="T15" fmla="*/ 36 h 81"/>
                <a:gd name="T16" fmla="*/ 14 w 68"/>
                <a:gd name="T17" fmla="*/ 9 h 81"/>
                <a:gd name="T18" fmla="*/ 44 w 68"/>
                <a:gd name="T19" fmla="*/ 6 h 81"/>
                <a:gd name="T20" fmla="*/ 49 w 68"/>
                <a:gd name="T21" fmla="*/ 16 h 81"/>
                <a:gd name="T22" fmla="*/ 40 w 68"/>
                <a:gd name="T23" fmla="*/ 18 h 81"/>
                <a:gd name="T24" fmla="*/ 27 w 68"/>
                <a:gd name="T25" fmla="*/ 20 h 81"/>
                <a:gd name="T26" fmla="*/ 32 w 68"/>
                <a:gd name="T27" fmla="*/ 34 h 81"/>
                <a:gd name="T28" fmla="*/ 53 w 68"/>
                <a:gd name="T29" fmla="*/ 50 h 81"/>
                <a:gd name="T30" fmla="*/ 68 w 68"/>
                <a:gd name="T31" fmla="*/ 67 h 81"/>
                <a:gd name="T32" fmla="*/ 46 w 68"/>
                <a:gd name="T33" fmla="*/ 81 h 81"/>
                <a:gd name="T34" fmla="*/ 44 w 68"/>
                <a:gd name="T35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8" h="81">
                  <a:moveTo>
                    <a:pt x="44" y="81"/>
                  </a:moveTo>
                  <a:cubicBezTo>
                    <a:pt x="33" y="81"/>
                    <a:pt x="22" y="80"/>
                    <a:pt x="11" y="79"/>
                  </a:cubicBezTo>
                  <a:cubicBezTo>
                    <a:pt x="4" y="79"/>
                    <a:pt x="2" y="74"/>
                    <a:pt x="2" y="68"/>
                  </a:cubicBezTo>
                  <a:cubicBezTo>
                    <a:pt x="2" y="64"/>
                    <a:pt x="3" y="62"/>
                    <a:pt x="9" y="62"/>
                  </a:cubicBezTo>
                  <a:cubicBezTo>
                    <a:pt x="16" y="63"/>
                    <a:pt x="23" y="63"/>
                    <a:pt x="30" y="68"/>
                  </a:cubicBezTo>
                  <a:cubicBezTo>
                    <a:pt x="33" y="70"/>
                    <a:pt x="38" y="68"/>
                    <a:pt x="43" y="68"/>
                  </a:cubicBezTo>
                  <a:cubicBezTo>
                    <a:pt x="42" y="64"/>
                    <a:pt x="42" y="59"/>
                    <a:pt x="39" y="56"/>
                  </a:cubicBezTo>
                  <a:cubicBezTo>
                    <a:pt x="31" y="49"/>
                    <a:pt x="22" y="42"/>
                    <a:pt x="13" y="36"/>
                  </a:cubicBezTo>
                  <a:cubicBezTo>
                    <a:pt x="0" y="27"/>
                    <a:pt x="1" y="18"/>
                    <a:pt x="14" y="9"/>
                  </a:cubicBezTo>
                  <a:cubicBezTo>
                    <a:pt x="24" y="2"/>
                    <a:pt x="33" y="0"/>
                    <a:pt x="44" y="6"/>
                  </a:cubicBezTo>
                  <a:cubicBezTo>
                    <a:pt x="47" y="8"/>
                    <a:pt x="48" y="13"/>
                    <a:pt x="49" y="16"/>
                  </a:cubicBezTo>
                  <a:cubicBezTo>
                    <a:pt x="46" y="17"/>
                    <a:pt x="43" y="18"/>
                    <a:pt x="40" y="18"/>
                  </a:cubicBezTo>
                  <a:cubicBezTo>
                    <a:pt x="36" y="19"/>
                    <a:pt x="31" y="19"/>
                    <a:pt x="27" y="20"/>
                  </a:cubicBezTo>
                  <a:cubicBezTo>
                    <a:pt x="28" y="25"/>
                    <a:pt x="29" y="31"/>
                    <a:pt x="32" y="34"/>
                  </a:cubicBezTo>
                  <a:cubicBezTo>
                    <a:pt x="38" y="40"/>
                    <a:pt x="46" y="45"/>
                    <a:pt x="53" y="50"/>
                  </a:cubicBezTo>
                  <a:cubicBezTo>
                    <a:pt x="60" y="54"/>
                    <a:pt x="67" y="59"/>
                    <a:pt x="68" y="67"/>
                  </a:cubicBezTo>
                  <a:cubicBezTo>
                    <a:pt x="68" y="73"/>
                    <a:pt x="55" y="80"/>
                    <a:pt x="46" y="81"/>
                  </a:cubicBezTo>
                  <a:cubicBezTo>
                    <a:pt x="45" y="81"/>
                    <a:pt x="45" y="81"/>
                    <a:pt x="44" y="8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78"/>
            <p:cNvSpPr>
              <a:spLocks/>
            </p:cNvSpPr>
            <p:nvPr/>
          </p:nvSpPr>
          <p:spPr bwMode="auto">
            <a:xfrm>
              <a:off x="4108451" y="4076701"/>
              <a:ext cx="144463" cy="174625"/>
            </a:xfrm>
            <a:custGeom>
              <a:avLst/>
              <a:gdLst>
                <a:gd name="T0" fmla="*/ 44 w 67"/>
                <a:gd name="T1" fmla="*/ 67 h 81"/>
                <a:gd name="T2" fmla="*/ 14 w 67"/>
                <a:gd name="T3" fmla="*/ 36 h 81"/>
                <a:gd name="T4" fmla="*/ 14 w 67"/>
                <a:gd name="T5" fmla="*/ 9 h 81"/>
                <a:gd name="T6" fmla="*/ 44 w 67"/>
                <a:gd name="T7" fmla="*/ 6 h 81"/>
                <a:gd name="T8" fmla="*/ 50 w 67"/>
                <a:gd name="T9" fmla="*/ 16 h 81"/>
                <a:gd name="T10" fmla="*/ 40 w 67"/>
                <a:gd name="T11" fmla="*/ 18 h 81"/>
                <a:gd name="T12" fmla="*/ 26 w 67"/>
                <a:gd name="T13" fmla="*/ 20 h 81"/>
                <a:gd name="T14" fmla="*/ 33 w 67"/>
                <a:gd name="T15" fmla="*/ 35 h 81"/>
                <a:gd name="T16" fmla="*/ 55 w 67"/>
                <a:gd name="T17" fmla="*/ 51 h 81"/>
                <a:gd name="T18" fmla="*/ 66 w 67"/>
                <a:gd name="T19" fmla="*/ 67 h 81"/>
                <a:gd name="T20" fmla="*/ 53 w 67"/>
                <a:gd name="T21" fmla="*/ 79 h 81"/>
                <a:gd name="T22" fmla="*/ 10 w 67"/>
                <a:gd name="T23" fmla="*/ 79 h 81"/>
                <a:gd name="T24" fmla="*/ 1 w 67"/>
                <a:gd name="T25" fmla="*/ 67 h 81"/>
                <a:gd name="T26" fmla="*/ 4 w 67"/>
                <a:gd name="T27" fmla="*/ 62 h 81"/>
                <a:gd name="T28" fmla="*/ 25 w 67"/>
                <a:gd name="T29" fmla="*/ 66 h 81"/>
                <a:gd name="T30" fmla="*/ 44 w 67"/>
                <a:gd name="T31" fmla="*/ 6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7" h="81">
                  <a:moveTo>
                    <a:pt x="44" y="67"/>
                  </a:moveTo>
                  <a:cubicBezTo>
                    <a:pt x="40" y="50"/>
                    <a:pt x="26" y="44"/>
                    <a:pt x="14" y="36"/>
                  </a:cubicBezTo>
                  <a:cubicBezTo>
                    <a:pt x="1" y="28"/>
                    <a:pt x="1" y="18"/>
                    <a:pt x="14" y="9"/>
                  </a:cubicBezTo>
                  <a:cubicBezTo>
                    <a:pt x="24" y="2"/>
                    <a:pt x="33" y="0"/>
                    <a:pt x="44" y="6"/>
                  </a:cubicBezTo>
                  <a:cubicBezTo>
                    <a:pt x="47" y="8"/>
                    <a:pt x="48" y="13"/>
                    <a:pt x="50" y="16"/>
                  </a:cubicBezTo>
                  <a:cubicBezTo>
                    <a:pt x="47" y="17"/>
                    <a:pt x="44" y="18"/>
                    <a:pt x="40" y="18"/>
                  </a:cubicBezTo>
                  <a:cubicBezTo>
                    <a:pt x="36" y="19"/>
                    <a:pt x="31" y="19"/>
                    <a:pt x="26" y="20"/>
                  </a:cubicBezTo>
                  <a:cubicBezTo>
                    <a:pt x="28" y="25"/>
                    <a:pt x="29" y="31"/>
                    <a:pt x="33" y="35"/>
                  </a:cubicBezTo>
                  <a:cubicBezTo>
                    <a:pt x="39" y="41"/>
                    <a:pt x="48" y="45"/>
                    <a:pt x="55" y="51"/>
                  </a:cubicBezTo>
                  <a:cubicBezTo>
                    <a:pt x="60" y="56"/>
                    <a:pt x="67" y="62"/>
                    <a:pt x="66" y="67"/>
                  </a:cubicBezTo>
                  <a:cubicBezTo>
                    <a:pt x="66" y="71"/>
                    <a:pt x="58" y="78"/>
                    <a:pt x="53" y="79"/>
                  </a:cubicBezTo>
                  <a:cubicBezTo>
                    <a:pt x="39" y="81"/>
                    <a:pt x="24" y="80"/>
                    <a:pt x="10" y="79"/>
                  </a:cubicBezTo>
                  <a:cubicBezTo>
                    <a:pt x="3" y="79"/>
                    <a:pt x="0" y="73"/>
                    <a:pt x="1" y="67"/>
                  </a:cubicBezTo>
                  <a:cubicBezTo>
                    <a:pt x="1" y="65"/>
                    <a:pt x="3" y="62"/>
                    <a:pt x="4" y="62"/>
                  </a:cubicBezTo>
                  <a:cubicBezTo>
                    <a:pt x="11" y="63"/>
                    <a:pt x="19" y="63"/>
                    <a:pt x="25" y="66"/>
                  </a:cubicBezTo>
                  <a:cubicBezTo>
                    <a:pt x="32" y="69"/>
                    <a:pt x="37" y="71"/>
                    <a:pt x="44" y="6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79"/>
            <p:cNvSpPr>
              <a:spLocks/>
            </p:cNvSpPr>
            <p:nvPr/>
          </p:nvSpPr>
          <p:spPr bwMode="auto">
            <a:xfrm>
              <a:off x="3370263" y="4076701"/>
              <a:ext cx="144463" cy="174625"/>
            </a:xfrm>
            <a:custGeom>
              <a:avLst/>
              <a:gdLst>
                <a:gd name="T0" fmla="*/ 43 w 67"/>
                <a:gd name="T1" fmla="*/ 81 h 81"/>
                <a:gd name="T2" fmla="*/ 11 w 67"/>
                <a:gd name="T3" fmla="*/ 79 h 81"/>
                <a:gd name="T4" fmla="*/ 1 w 67"/>
                <a:gd name="T5" fmla="*/ 68 h 81"/>
                <a:gd name="T6" fmla="*/ 8 w 67"/>
                <a:gd name="T7" fmla="*/ 62 h 81"/>
                <a:gd name="T8" fmla="*/ 29 w 67"/>
                <a:gd name="T9" fmla="*/ 68 h 81"/>
                <a:gd name="T10" fmla="*/ 42 w 67"/>
                <a:gd name="T11" fmla="*/ 68 h 81"/>
                <a:gd name="T12" fmla="*/ 39 w 67"/>
                <a:gd name="T13" fmla="*/ 56 h 81"/>
                <a:gd name="T14" fmla="*/ 13 w 67"/>
                <a:gd name="T15" fmla="*/ 36 h 81"/>
                <a:gd name="T16" fmla="*/ 13 w 67"/>
                <a:gd name="T17" fmla="*/ 9 h 81"/>
                <a:gd name="T18" fmla="*/ 43 w 67"/>
                <a:gd name="T19" fmla="*/ 6 h 81"/>
                <a:gd name="T20" fmla="*/ 49 w 67"/>
                <a:gd name="T21" fmla="*/ 17 h 81"/>
                <a:gd name="T22" fmla="*/ 39 w 67"/>
                <a:gd name="T23" fmla="*/ 18 h 81"/>
                <a:gd name="T24" fmla="*/ 26 w 67"/>
                <a:gd name="T25" fmla="*/ 20 h 81"/>
                <a:gd name="T26" fmla="*/ 31 w 67"/>
                <a:gd name="T27" fmla="*/ 34 h 81"/>
                <a:gd name="T28" fmla="*/ 51 w 67"/>
                <a:gd name="T29" fmla="*/ 49 h 81"/>
                <a:gd name="T30" fmla="*/ 67 w 67"/>
                <a:gd name="T31" fmla="*/ 68 h 81"/>
                <a:gd name="T32" fmla="*/ 43 w 67"/>
                <a:gd name="T33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" h="81">
                  <a:moveTo>
                    <a:pt x="43" y="81"/>
                  </a:moveTo>
                  <a:cubicBezTo>
                    <a:pt x="32" y="81"/>
                    <a:pt x="21" y="80"/>
                    <a:pt x="11" y="79"/>
                  </a:cubicBezTo>
                  <a:cubicBezTo>
                    <a:pt x="4" y="79"/>
                    <a:pt x="1" y="74"/>
                    <a:pt x="1" y="68"/>
                  </a:cubicBezTo>
                  <a:cubicBezTo>
                    <a:pt x="1" y="64"/>
                    <a:pt x="3" y="62"/>
                    <a:pt x="8" y="62"/>
                  </a:cubicBezTo>
                  <a:cubicBezTo>
                    <a:pt x="16" y="63"/>
                    <a:pt x="23" y="63"/>
                    <a:pt x="29" y="68"/>
                  </a:cubicBezTo>
                  <a:cubicBezTo>
                    <a:pt x="32" y="70"/>
                    <a:pt x="38" y="68"/>
                    <a:pt x="42" y="68"/>
                  </a:cubicBezTo>
                  <a:cubicBezTo>
                    <a:pt x="41" y="64"/>
                    <a:pt x="41" y="58"/>
                    <a:pt x="39" y="56"/>
                  </a:cubicBezTo>
                  <a:cubicBezTo>
                    <a:pt x="31" y="49"/>
                    <a:pt x="22" y="42"/>
                    <a:pt x="13" y="36"/>
                  </a:cubicBezTo>
                  <a:cubicBezTo>
                    <a:pt x="0" y="27"/>
                    <a:pt x="0" y="18"/>
                    <a:pt x="13" y="9"/>
                  </a:cubicBezTo>
                  <a:cubicBezTo>
                    <a:pt x="23" y="2"/>
                    <a:pt x="33" y="0"/>
                    <a:pt x="43" y="6"/>
                  </a:cubicBezTo>
                  <a:cubicBezTo>
                    <a:pt x="46" y="8"/>
                    <a:pt x="47" y="13"/>
                    <a:pt x="49" y="17"/>
                  </a:cubicBezTo>
                  <a:cubicBezTo>
                    <a:pt x="46" y="17"/>
                    <a:pt x="43" y="18"/>
                    <a:pt x="39" y="18"/>
                  </a:cubicBezTo>
                  <a:cubicBezTo>
                    <a:pt x="35" y="19"/>
                    <a:pt x="30" y="19"/>
                    <a:pt x="26" y="20"/>
                  </a:cubicBezTo>
                  <a:cubicBezTo>
                    <a:pt x="27" y="25"/>
                    <a:pt x="28" y="30"/>
                    <a:pt x="31" y="34"/>
                  </a:cubicBezTo>
                  <a:cubicBezTo>
                    <a:pt x="37" y="40"/>
                    <a:pt x="44" y="45"/>
                    <a:pt x="51" y="49"/>
                  </a:cubicBezTo>
                  <a:cubicBezTo>
                    <a:pt x="59" y="54"/>
                    <a:pt x="67" y="58"/>
                    <a:pt x="67" y="68"/>
                  </a:cubicBezTo>
                  <a:cubicBezTo>
                    <a:pt x="66" y="75"/>
                    <a:pt x="53" y="81"/>
                    <a:pt x="43" y="8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97"/>
            <p:cNvSpPr>
              <a:spLocks/>
            </p:cNvSpPr>
            <p:nvPr/>
          </p:nvSpPr>
          <p:spPr bwMode="auto">
            <a:xfrm>
              <a:off x="3813176" y="4106863"/>
              <a:ext cx="149225" cy="153988"/>
            </a:xfrm>
            <a:custGeom>
              <a:avLst/>
              <a:gdLst>
                <a:gd name="T0" fmla="*/ 59 w 69"/>
                <a:gd name="T1" fmla="*/ 3 h 72"/>
                <a:gd name="T2" fmla="*/ 43 w 69"/>
                <a:gd name="T3" fmla="*/ 16 h 72"/>
                <a:gd name="T4" fmla="*/ 20 w 69"/>
                <a:gd name="T5" fmla="*/ 28 h 72"/>
                <a:gd name="T6" fmla="*/ 21 w 69"/>
                <a:gd name="T7" fmla="*/ 50 h 72"/>
                <a:gd name="T8" fmla="*/ 35 w 69"/>
                <a:gd name="T9" fmla="*/ 50 h 72"/>
                <a:gd name="T10" fmla="*/ 52 w 69"/>
                <a:gd name="T11" fmla="*/ 49 h 72"/>
                <a:gd name="T12" fmla="*/ 47 w 69"/>
                <a:gd name="T13" fmla="*/ 52 h 72"/>
                <a:gd name="T14" fmla="*/ 48 w 69"/>
                <a:gd name="T15" fmla="*/ 54 h 72"/>
                <a:gd name="T16" fmla="*/ 69 w 69"/>
                <a:gd name="T17" fmla="*/ 49 h 72"/>
                <a:gd name="T18" fmla="*/ 10 w 69"/>
                <a:gd name="T19" fmla="*/ 59 h 72"/>
                <a:gd name="T20" fmla="*/ 4 w 69"/>
                <a:gd name="T21" fmla="*/ 53 h 72"/>
                <a:gd name="T22" fmla="*/ 15 w 69"/>
                <a:gd name="T23" fmla="*/ 13 h 72"/>
                <a:gd name="T24" fmla="*/ 48 w 69"/>
                <a:gd name="T25" fmla="*/ 0 h 72"/>
                <a:gd name="T26" fmla="*/ 59 w 69"/>
                <a:gd name="T27" fmla="*/ 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9" h="72">
                  <a:moveTo>
                    <a:pt x="59" y="3"/>
                  </a:moveTo>
                  <a:cubicBezTo>
                    <a:pt x="55" y="10"/>
                    <a:pt x="52" y="15"/>
                    <a:pt x="43" y="16"/>
                  </a:cubicBezTo>
                  <a:cubicBezTo>
                    <a:pt x="35" y="17"/>
                    <a:pt x="27" y="23"/>
                    <a:pt x="20" y="28"/>
                  </a:cubicBezTo>
                  <a:cubicBezTo>
                    <a:pt x="15" y="32"/>
                    <a:pt x="16" y="43"/>
                    <a:pt x="21" y="50"/>
                  </a:cubicBezTo>
                  <a:cubicBezTo>
                    <a:pt x="25" y="56"/>
                    <a:pt x="30" y="52"/>
                    <a:pt x="35" y="50"/>
                  </a:cubicBezTo>
                  <a:cubicBezTo>
                    <a:pt x="47" y="45"/>
                    <a:pt x="47" y="45"/>
                    <a:pt x="52" y="49"/>
                  </a:cubicBezTo>
                  <a:cubicBezTo>
                    <a:pt x="50" y="50"/>
                    <a:pt x="49" y="51"/>
                    <a:pt x="47" y="52"/>
                  </a:cubicBezTo>
                  <a:cubicBezTo>
                    <a:pt x="47" y="53"/>
                    <a:pt x="47" y="54"/>
                    <a:pt x="48" y="54"/>
                  </a:cubicBezTo>
                  <a:cubicBezTo>
                    <a:pt x="54" y="53"/>
                    <a:pt x="60" y="51"/>
                    <a:pt x="69" y="49"/>
                  </a:cubicBezTo>
                  <a:cubicBezTo>
                    <a:pt x="53" y="69"/>
                    <a:pt x="28" y="72"/>
                    <a:pt x="10" y="59"/>
                  </a:cubicBezTo>
                  <a:cubicBezTo>
                    <a:pt x="7" y="58"/>
                    <a:pt x="6" y="55"/>
                    <a:pt x="4" y="53"/>
                  </a:cubicBezTo>
                  <a:cubicBezTo>
                    <a:pt x="0" y="43"/>
                    <a:pt x="5" y="19"/>
                    <a:pt x="15" y="13"/>
                  </a:cubicBezTo>
                  <a:cubicBezTo>
                    <a:pt x="26" y="8"/>
                    <a:pt x="37" y="4"/>
                    <a:pt x="48" y="0"/>
                  </a:cubicBezTo>
                  <a:cubicBezTo>
                    <a:pt x="51" y="0"/>
                    <a:pt x="55" y="2"/>
                    <a:pt x="59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98"/>
            <p:cNvSpPr>
              <a:spLocks/>
            </p:cNvSpPr>
            <p:nvPr/>
          </p:nvSpPr>
          <p:spPr bwMode="auto">
            <a:xfrm>
              <a:off x="3662363" y="4105276"/>
              <a:ext cx="150813" cy="155575"/>
            </a:xfrm>
            <a:custGeom>
              <a:avLst/>
              <a:gdLst>
                <a:gd name="T0" fmla="*/ 59 w 70"/>
                <a:gd name="T1" fmla="*/ 4 h 73"/>
                <a:gd name="T2" fmla="*/ 44 w 70"/>
                <a:gd name="T3" fmla="*/ 17 h 73"/>
                <a:gd name="T4" fmla="*/ 21 w 70"/>
                <a:gd name="T5" fmla="*/ 29 h 73"/>
                <a:gd name="T6" fmla="*/ 20 w 70"/>
                <a:gd name="T7" fmla="*/ 49 h 73"/>
                <a:gd name="T8" fmla="*/ 35 w 70"/>
                <a:gd name="T9" fmla="*/ 51 h 73"/>
                <a:gd name="T10" fmla="*/ 43 w 70"/>
                <a:gd name="T11" fmla="*/ 48 h 73"/>
                <a:gd name="T12" fmla="*/ 51 w 70"/>
                <a:gd name="T13" fmla="*/ 48 h 73"/>
                <a:gd name="T14" fmla="*/ 46 w 70"/>
                <a:gd name="T15" fmla="*/ 56 h 73"/>
                <a:gd name="T16" fmla="*/ 70 w 70"/>
                <a:gd name="T17" fmla="*/ 50 h 73"/>
                <a:gd name="T18" fmla="*/ 10 w 70"/>
                <a:gd name="T19" fmla="*/ 60 h 73"/>
                <a:gd name="T20" fmla="*/ 7 w 70"/>
                <a:gd name="T21" fmla="*/ 56 h 73"/>
                <a:gd name="T22" fmla="*/ 16 w 70"/>
                <a:gd name="T23" fmla="*/ 15 h 73"/>
                <a:gd name="T24" fmla="*/ 49 w 70"/>
                <a:gd name="T25" fmla="*/ 1 h 73"/>
                <a:gd name="T26" fmla="*/ 59 w 70"/>
                <a:gd name="T27" fmla="*/ 4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0" h="73">
                  <a:moveTo>
                    <a:pt x="59" y="4"/>
                  </a:moveTo>
                  <a:cubicBezTo>
                    <a:pt x="56" y="12"/>
                    <a:pt x="53" y="16"/>
                    <a:pt x="44" y="17"/>
                  </a:cubicBezTo>
                  <a:cubicBezTo>
                    <a:pt x="36" y="18"/>
                    <a:pt x="27" y="24"/>
                    <a:pt x="21" y="29"/>
                  </a:cubicBezTo>
                  <a:cubicBezTo>
                    <a:pt x="15" y="34"/>
                    <a:pt x="17" y="42"/>
                    <a:pt x="20" y="49"/>
                  </a:cubicBezTo>
                  <a:cubicBezTo>
                    <a:pt x="24" y="56"/>
                    <a:pt x="29" y="54"/>
                    <a:pt x="35" y="51"/>
                  </a:cubicBezTo>
                  <a:cubicBezTo>
                    <a:pt x="37" y="50"/>
                    <a:pt x="40" y="49"/>
                    <a:pt x="43" y="48"/>
                  </a:cubicBezTo>
                  <a:cubicBezTo>
                    <a:pt x="46" y="48"/>
                    <a:pt x="49" y="48"/>
                    <a:pt x="51" y="48"/>
                  </a:cubicBezTo>
                  <a:cubicBezTo>
                    <a:pt x="50" y="50"/>
                    <a:pt x="49" y="52"/>
                    <a:pt x="46" y="56"/>
                  </a:cubicBezTo>
                  <a:cubicBezTo>
                    <a:pt x="54" y="54"/>
                    <a:pt x="61" y="52"/>
                    <a:pt x="70" y="50"/>
                  </a:cubicBezTo>
                  <a:cubicBezTo>
                    <a:pt x="55" y="69"/>
                    <a:pt x="28" y="73"/>
                    <a:pt x="10" y="60"/>
                  </a:cubicBezTo>
                  <a:cubicBezTo>
                    <a:pt x="8" y="59"/>
                    <a:pt x="7" y="58"/>
                    <a:pt x="7" y="56"/>
                  </a:cubicBezTo>
                  <a:cubicBezTo>
                    <a:pt x="0" y="45"/>
                    <a:pt x="5" y="21"/>
                    <a:pt x="16" y="15"/>
                  </a:cubicBezTo>
                  <a:cubicBezTo>
                    <a:pt x="26" y="9"/>
                    <a:pt x="38" y="5"/>
                    <a:pt x="49" y="1"/>
                  </a:cubicBezTo>
                  <a:cubicBezTo>
                    <a:pt x="52" y="0"/>
                    <a:pt x="55" y="3"/>
                    <a:pt x="59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3" name="PA_组合 62"/>
          <p:cNvGrpSpPr/>
          <p:nvPr>
            <p:custDataLst>
              <p:tags r:id="rId13"/>
            </p:custDataLst>
          </p:nvPr>
        </p:nvGrpSpPr>
        <p:grpSpPr>
          <a:xfrm>
            <a:off x="8138704" y="5271705"/>
            <a:ext cx="943113" cy="132298"/>
            <a:chOff x="5432426" y="5018088"/>
            <a:chExt cx="1143000" cy="160338"/>
          </a:xfrm>
          <a:solidFill>
            <a:schemeClr val="bg1"/>
          </a:solidFill>
        </p:grpSpPr>
        <p:sp>
          <p:nvSpPr>
            <p:cNvPr id="64" name="Freeform 87"/>
            <p:cNvSpPr>
              <a:spLocks noEditPoints="1"/>
            </p:cNvSpPr>
            <p:nvPr/>
          </p:nvSpPr>
          <p:spPr bwMode="auto">
            <a:xfrm>
              <a:off x="5849938" y="5037138"/>
              <a:ext cx="166688" cy="138113"/>
            </a:xfrm>
            <a:custGeom>
              <a:avLst/>
              <a:gdLst>
                <a:gd name="T0" fmla="*/ 15 w 77"/>
                <a:gd name="T1" fmla="*/ 62 h 64"/>
                <a:gd name="T2" fmla="*/ 18 w 77"/>
                <a:gd name="T3" fmla="*/ 52 h 64"/>
                <a:gd name="T4" fmla="*/ 4 w 77"/>
                <a:gd name="T5" fmla="*/ 64 h 64"/>
                <a:gd name="T6" fmla="*/ 0 w 77"/>
                <a:gd name="T7" fmla="*/ 61 h 64"/>
                <a:gd name="T8" fmla="*/ 8 w 77"/>
                <a:gd name="T9" fmla="*/ 48 h 64"/>
                <a:gd name="T10" fmla="*/ 37 w 77"/>
                <a:gd name="T11" fmla="*/ 11 h 64"/>
                <a:gd name="T12" fmla="*/ 47 w 77"/>
                <a:gd name="T13" fmla="*/ 1 h 64"/>
                <a:gd name="T14" fmla="*/ 56 w 77"/>
                <a:gd name="T15" fmla="*/ 5 h 64"/>
                <a:gd name="T16" fmla="*/ 73 w 77"/>
                <a:gd name="T17" fmla="*/ 48 h 64"/>
                <a:gd name="T18" fmla="*/ 77 w 77"/>
                <a:gd name="T19" fmla="*/ 63 h 64"/>
                <a:gd name="T20" fmla="*/ 64 w 77"/>
                <a:gd name="T21" fmla="*/ 53 h 64"/>
                <a:gd name="T22" fmla="*/ 63 w 77"/>
                <a:gd name="T23" fmla="*/ 60 h 64"/>
                <a:gd name="T24" fmla="*/ 40 w 77"/>
                <a:gd name="T25" fmla="*/ 50 h 64"/>
                <a:gd name="T26" fmla="*/ 15 w 77"/>
                <a:gd name="T27" fmla="*/ 62 h 64"/>
                <a:gd name="T28" fmla="*/ 47 w 77"/>
                <a:gd name="T29" fmla="*/ 18 h 64"/>
                <a:gd name="T30" fmla="*/ 33 w 77"/>
                <a:gd name="T31" fmla="*/ 38 h 64"/>
                <a:gd name="T32" fmla="*/ 52 w 77"/>
                <a:gd name="T33" fmla="*/ 39 h 64"/>
                <a:gd name="T34" fmla="*/ 47 w 77"/>
                <a:gd name="T35" fmla="*/ 1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7" h="64">
                  <a:moveTo>
                    <a:pt x="15" y="62"/>
                  </a:moveTo>
                  <a:cubicBezTo>
                    <a:pt x="16" y="58"/>
                    <a:pt x="17" y="55"/>
                    <a:pt x="18" y="52"/>
                  </a:cubicBezTo>
                  <a:cubicBezTo>
                    <a:pt x="13" y="56"/>
                    <a:pt x="9" y="60"/>
                    <a:pt x="4" y="64"/>
                  </a:cubicBezTo>
                  <a:cubicBezTo>
                    <a:pt x="3" y="63"/>
                    <a:pt x="2" y="62"/>
                    <a:pt x="0" y="61"/>
                  </a:cubicBezTo>
                  <a:cubicBezTo>
                    <a:pt x="3" y="57"/>
                    <a:pt x="5" y="52"/>
                    <a:pt x="8" y="48"/>
                  </a:cubicBezTo>
                  <a:cubicBezTo>
                    <a:pt x="17" y="35"/>
                    <a:pt x="27" y="23"/>
                    <a:pt x="37" y="11"/>
                  </a:cubicBezTo>
                  <a:cubicBezTo>
                    <a:pt x="40" y="7"/>
                    <a:pt x="43" y="3"/>
                    <a:pt x="47" y="1"/>
                  </a:cubicBezTo>
                  <a:cubicBezTo>
                    <a:pt x="49" y="0"/>
                    <a:pt x="55" y="3"/>
                    <a:pt x="56" y="5"/>
                  </a:cubicBezTo>
                  <a:cubicBezTo>
                    <a:pt x="63" y="19"/>
                    <a:pt x="68" y="34"/>
                    <a:pt x="73" y="48"/>
                  </a:cubicBezTo>
                  <a:cubicBezTo>
                    <a:pt x="75" y="52"/>
                    <a:pt x="76" y="56"/>
                    <a:pt x="77" y="63"/>
                  </a:cubicBezTo>
                  <a:cubicBezTo>
                    <a:pt x="71" y="59"/>
                    <a:pt x="68" y="56"/>
                    <a:pt x="64" y="53"/>
                  </a:cubicBezTo>
                  <a:cubicBezTo>
                    <a:pt x="63" y="56"/>
                    <a:pt x="63" y="58"/>
                    <a:pt x="63" y="60"/>
                  </a:cubicBezTo>
                  <a:cubicBezTo>
                    <a:pt x="57" y="52"/>
                    <a:pt x="53" y="44"/>
                    <a:pt x="40" y="50"/>
                  </a:cubicBezTo>
                  <a:cubicBezTo>
                    <a:pt x="32" y="54"/>
                    <a:pt x="21" y="51"/>
                    <a:pt x="15" y="62"/>
                  </a:cubicBezTo>
                  <a:close/>
                  <a:moveTo>
                    <a:pt x="47" y="18"/>
                  </a:moveTo>
                  <a:cubicBezTo>
                    <a:pt x="42" y="25"/>
                    <a:pt x="38" y="30"/>
                    <a:pt x="33" y="38"/>
                  </a:cubicBezTo>
                  <a:cubicBezTo>
                    <a:pt x="40" y="38"/>
                    <a:pt x="45" y="39"/>
                    <a:pt x="52" y="39"/>
                  </a:cubicBezTo>
                  <a:cubicBezTo>
                    <a:pt x="50" y="32"/>
                    <a:pt x="49" y="26"/>
                    <a:pt x="47" y="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88"/>
            <p:cNvSpPr>
              <a:spLocks noEditPoints="1"/>
            </p:cNvSpPr>
            <p:nvPr/>
          </p:nvSpPr>
          <p:spPr bwMode="auto">
            <a:xfrm>
              <a:off x="5710238" y="5021263"/>
              <a:ext cx="131763" cy="138113"/>
            </a:xfrm>
            <a:custGeom>
              <a:avLst/>
              <a:gdLst>
                <a:gd name="T0" fmla="*/ 14 w 61"/>
                <a:gd name="T1" fmla="*/ 56 h 64"/>
                <a:gd name="T2" fmla="*/ 12 w 61"/>
                <a:gd name="T3" fmla="*/ 61 h 64"/>
                <a:gd name="T4" fmla="*/ 9 w 61"/>
                <a:gd name="T5" fmla="*/ 61 h 64"/>
                <a:gd name="T6" fmla="*/ 7 w 61"/>
                <a:gd name="T7" fmla="*/ 17 h 64"/>
                <a:gd name="T8" fmla="*/ 0 w 61"/>
                <a:gd name="T9" fmla="*/ 17 h 64"/>
                <a:gd name="T10" fmla="*/ 1 w 61"/>
                <a:gd name="T11" fmla="*/ 10 h 64"/>
                <a:gd name="T12" fmla="*/ 51 w 61"/>
                <a:gd name="T13" fmla="*/ 14 h 64"/>
                <a:gd name="T14" fmla="*/ 50 w 61"/>
                <a:gd name="T15" fmla="*/ 34 h 64"/>
                <a:gd name="T16" fmla="*/ 50 w 61"/>
                <a:gd name="T17" fmla="*/ 42 h 64"/>
                <a:gd name="T18" fmla="*/ 59 w 61"/>
                <a:gd name="T19" fmla="*/ 53 h 64"/>
                <a:gd name="T20" fmla="*/ 61 w 61"/>
                <a:gd name="T21" fmla="*/ 62 h 64"/>
                <a:gd name="T22" fmla="*/ 50 w 61"/>
                <a:gd name="T23" fmla="*/ 62 h 64"/>
                <a:gd name="T24" fmla="*/ 35 w 61"/>
                <a:gd name="T25" fmla="*/ 49 h 64"/>
                <a:gd name="T26" fmla="*/ 28 w 61"/>
                <a:gd name="T27" fmla="*/ 42 h 64"/>
                <a:gd name="T28" fmla="*/ 25 w 61"/>
                <a:gd name="T29" fmla="*/ 55 h 64"/>
                <a:gd name="T30" fmla="*/ 20 w 61"/>
                <a:gd name="T31" fmla="*/ 64 h 64"/>
                <a:gd name="T32" fmla="*/ 14 w 61"/>
                <a:gd name="T33" fmla="*/ 56 h 64"/>
                <a:gd name="T34" fmla="*/ 15 w 61"/>
                <a:gd name="T35" fmla="*/ 31 h 64"/>
                <a:gd name="T36" fmla="*/ 17 w 61"/>
                <a:gd name="T37" fmla="*/ 31 h 64"/>
                <a:gd name="T38" fmla="*/ 19 w 61"/>
                <a:gd name="T39" fmla="*/ 19 h 64"/>
                <a:gd name="T40" fmla="*/ 23 w 61"/>
                <a:gd name="T41" fmla="*/ 13 h 64"/>
                <a:gd name="T42" fmla="*/ 27 w 61"/>
                <a:gd name="T43" fmla="*/ 19 h 64"/>
                <a:gd name="T44" fmla="*/ 28 w 61"/>
                <a:gd name="T45" fmla="*/ 29 h 64"/>
                <a:gd name="T46" fmla="*/ 32 w 61"/>
                <a:gd name="T47" fmla="*/ 31 h 64"/>
                <a:gd name="T48" fmla="*/ 45 w 61"/>
                <a:gd name="T49" fmla="*/ 17 h 64"/>
                <a:gd name="T50" fmla="*/ 18 w 61"/>
                <a:gd name="T51" fmla="*/ 13 h 64"/>
                <a:gd name="T52" fmla="*/ 15 w 61"/>
                <a:gd name="T53" fmla="*/ 3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1" h="64">
                  <a:moveTo>
                    <a:pt x="14" y="56"/>
                  </a:moveTo>
                  <a:cubicBezTo>
                    <a:pt x="14" y="58"/>
                    <a:pt x="13" y="59"/>
                    <a:pt x="12" y="61"/>
                  </a:cubicBezTo>
                  <a:cubicBezTo>
                    <a:pt x="11" y="61"/>
                    <a:pt x="10" y="61"/>
                    <a:pt x="9" y="61"/>
                  </a:cubicBezTo>
                  <a:cubicBezTo>
                    <a:pt x="4" y="47"/>
                    <a:pt x="11" y="31"/>
                    <a:pt x="7" y="17"/>
                  </a:cubicBezTo>
                  <a:cubicBezTo>
                    <a:pt x="5" y="17"/>
                    <a:pt x="2" y="17"/>
                    <a:pt x="0" y="17"/>
                  </a:cubicBezTo>
                  <a:cubicBezTo>
                    <a:pt x="0" y="15"/>
                    <a:pt x="0" y="12"/>
                    <a:pt x="1" y="10"/>
                  </a:cubicBezTo>
                  <a:cubicBezTo>
                    <a:pt x="11" y="0"/>
                    <a:pt x="42" y="2"/>
                    <a:pt x="51" y="14"/>
                  </a:cubicBezTo>
                  <a:cubicBezTo>
                    <a:pt x="55" y="20"/>
                    <a:pt x="57" y="27"/>
                    <a:pt x="50" y="34"/>
                  </a:cubicBezTo>
                  <a:cubicBezTo>
                    <a:pt x="48" y="35"/>
                    <a:pt x="49" y="40"/>
                    <a:pt x="50" y="42"/>
                  </a:cubicBezTo>
                  <a:cubicBezTo>
                    <a:pt x="53" y="46"/>
                    <a:pt x="57" y="49"/>
                    <a:pt x="59" y="53"/>
                  </a:cubicBezTo>
                  <a:cubicBezTo>
                    <a:pt x="61" y="55"/>
                    <a:pt x="61" y="59"/>
                    <a:pt x="61" y="62"/>
                  </a:cubicBezTo>
                  <a:cubicBezTo>
                    <a:pt x="57" y="62"/>
                    <a:pt x="52" y="64"/>
                    <a:pt x="50" y="62"/>
                  </a:cubicBezTo>
                  <a:cubicBezTo>
                    <a:pt x="44" y="59"/>
                    <a:pt x="40" y="53"/>
                    <a:pt x="35" y="49"/>
                  </a:cubicBezTo>
                  <a:cubicBezTo>
                    <a:pt x="33" y="47"/>
                    <a:pt x="31" y="45"/>
                    <a:pt x="28" y="42"/>
                  </a:cubicBezTo>
                  <a:cubicBezTo>
                    <a:pt x="27" y="47"/>
                    <a:pt x="27" y="52"/>
                    <a:pt x="25" y="55"/>
                  </a:cubicBezTo>
                  <a:cubicBezTo>
                    <a:pt x="24" y="58"/>
                    <a:pt x="22" y="61"/>
                    <a:pt x="20" y="64"/>
                  </a:cubicBezTo>
                  <a:cubicBezTo>
                    <a:pt x="18" y="61"/>
                    <a:pt x="16" y="59"/>
                    <a:pt x="14" y="56"/>
                  </a:cubicBezTo>
                  <a:close/>
                  <a:moveTo>
                    <a:pt x="15" y="31"/>
                  </a:moveTo>
                  <a:cubicBezTo>
                    <a:pt x="15" y="31"/>
                    <a:pt x="16" y="31"/>
                    <a:pt x="17" y="31"/>
                  </a:cubicBezTo>
                  <a:cubicBezTo>
                    <a:pt x="17" y="27"/>
                    <a:pt x="17" y="23"/>
                    <a:pt x="19" y="19"/>
                  </a:cubicBezTo>
                  <a:cubicBezTo>
                    <a:pt x="19" y="17"/>
                    <a:pt x="22" y="15"/>
                    <a:pt x="23" y="13"/>
                  </a:cubicBezTo>
                  <a:cubicBezTo>
                    <a:pt x="24" y="15"/>
                    <a:pt x="26" y="17"/>
                    <a:pt x="27" y="19"/>
                  </a:cubicBezTo>
                  <a:cubicBezTo>
                    <a:pt x="28" y="22"/>
                    <a:pt x="28" y="26"/>
                    <a:pt x="28" y="29"/>
                  </a:cubicBezTo>
                  <a:cubicBezTo>
                    <a:pt x="29" y="30"/>
                    <a:pt x="31" y="30"/>
                    <a:pt x="32" y="31"/>
                  </a:cubicBezTo>
                  <a:cubicBezTo>
                    <a:pt x="36" y="27"/>
                    <a:pt x="40" y="23"/>
                    <a:pt x="45" y="17"/>
                  </a:cubicBezTo>
                  <a:cubicBezTo>
                    <a:pt x="34" y="12"/>
                    <a:pt x="26" y="5"/>
                    <a:pt x="18" y="13"/>
                  </a:cubicBezTo>
                  <a:cubicBezTo>
                    <a:pt x="14" y="16"/>
                    <a:pt x="16" y="25"/>
                    <a:pt x="15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89"/>
            <p:cNvSpPr>
              <a:spLocks noEditPoints="1"/>
            </p:cNvSpPr>
            <p:nvPr/>
          </p:nvSpPr>
          <p:spPr bwMode="auto">
            <a:xfrm>
              <a:off x="6278563" y="5018088"/>
              <a:ext cx="136525" cy="152400"/>
            </a:xfrm>
            <a:custGeom>
              <a:avLst/>
              <a:gdLst>
                <a:gd name="T0" fmla="*/ 52 w 63"/>
                <a:gd name="T1" fmla="*/ 68 h 71"/>
                <a:gd name="T2" fmla="*/ 35 w 63"/>
                <a:gd name="T3" fmla="*/ 66 h 71"/>
                <a:gd name="T4" fmla="*/ 11 w 63"/>
                <a:gd name="T5" fmla="*/ 55 h 71"/>
                <a:gd name="T6" fmla="*/ 18 w 63"/>
                <a:gd name="T7" fmla="*/ 14 h 71"/>
                <a:gd name="T8" fmla="*/ 42 w 63"/>
                <a:gd name="T9" fmla="*/ 2 h 71"/>
                <a:gd name="T10" fmla="*/ 59 w 63"/>
                <a:gd name="T11" fmla="*/ 10 h 71"/>
                <a:gd name="T12" fmla="*/ 42 w 63"/>
                <a:gd name="T13" fmla="*/ 15 h 71"/>
                <a:gd name="T14" fmla="*/ 32 w 63"/>
                <a:gd name="T15" fmla="*/ 22 h 71"/>
                <a:gd name="T16" fmla="*/ 38 w 63"/>
                <a:gd name="T17" fmla="*/ 35 h 71"/>
                <a:gd name="T18" fmla="*/ 52 w 63"/>
                <a:gd name="T19" fmla="*/ 35 h 71"/>
                <a:gd name="T20" fmla="*/ 61 w 63"/>
                <a:gd name="T21" fmla="*/ 45 h 71"/>
                <a:gd name="T22" fmla="*/ 55 w 63"/>
                <a:gd name="T23" fmla="*/ 71 h 71"/>
                <a:gd name="T24" fmla="*/ 52 w 63"/>
                <a:gd name="T25" fmla="*/ 68 h 71"/>
                <a:gd name="T26" fmla="*/ 24 w 63"/>
                <a:gd name="T27" fmla="*/ 21 h 71"/>
                <a:gd name="T28" fmla="*/ 26 w 63"/>
                <a:gd name="T29" fmla="*/ 57 h 71"/>
                <a:gd name="T30" fmla="*/ 42 w 63"/>
                <a:gd name="T31" fmla="*/ 56 h 71"/>
                <a:gd name="T32" fmla="*/ 26 w 63"/>
                <a:gd name="T33" fmla="*/ 43 h 71"/>
                <a:gd name="T34" fmla="*/ 24 w 63"/>
                <a:gd name="T35" fmla="*/ 2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3" h="71">
                  <a:moveTo>
                    <a:pt x="52" y="68"/>
                  </a:moveTo>
                  <a:cubicBezTo>
                    <a:pt x="46" y="67"/>
                    <a:pt x="40" y="65"/>
                    <a:pt x="35" y="66"/>
                  </a:cubicBezTo>
                  <a:cubicBezTo>
                    <a:pt x="24" y="68"/>
                    <a:pt x="17" y="64"/>
                    <a:pt x="11" y="55"/>
                  </a:cubicBezTo>
                  <a:cubicBezTo>
                    <a:pt x="0" y="36"/>
                    <a:pt x="0" y="25"/>
                    <a:pt x="18" y="14"/>
                  </a:cubicBezTo>
                  <a:cubicBezTo>
                    <a:pt x="25" y="10"/>
                    <a:pt x="33" y="5"/>
                    <a:pt x="42" y="2"/>
                  </a:cubicBezTo>
                  <a:cubicBezTo>
                    <a:pt x="49" y="0"/>
                    <a:pt x="55" y="3"/>
                    <a:pt x="59" y="10"/>
                  </a:cubicBezTo>
                  <a:cubicBezTo>
                    <a:pt x="53" y="12"/>
                    <a:pt x="47" y="13"/>
                    <a:pt x="42" y="15"/>
                  </a:cubicBezTo>
                  <a:cubicBezTo>
                    <a:pt x="38" y="16"/>
                    <a:pt x="34" y="19"/>
                    <a:pt x="32" y="22"/>
                  </a:cubicBezTo>
                  <a:cubicBezTo>
                    <a:pt x="27" y="29"/>
                    <a:pt x="29" y="34"/>
                    <a:pt x="38" y="35"/>
                  </a:cubicBezTo>
                  <a:cubicBezTo>
                    <a:pt x="43" y="35"/>
                    <a:pt x="48" y="35"/>
                    <a:pt x="52" y="35"/>
                  </a:cubicBezTo>
                  <a:cubicBezTo>
                    <a:pt x="60" y="35"/>
                    <a:pt x="63" y="38"/>
                    <a:pt x="61" y="45"/>
                  </a:cubicBezTo>
                  <a:cubicBezTo>
                    <a:pt x="59" y="54"/>
                    <a:pt x="57" y="62"/>
                    <a:pt x="55" y="71"/>
                  </a:cubicBezTo>
                  <a:cubicBezTo>
                    <a:pt x="54" y="70"/>
                    <a:pt x="53" y="69"/>
                    <a:pt x="52" y="68"/>
                  </a:cubicBezTo>
                  <a:close/>
                  <a:moveTo>
                    <a:pt x="24" y="21"/>
                  </a:moveTo>
                  <a:cubicBezTo>
                    <a:pt x="15" y="33"/>
                    <a:pt x="16" y="49"/>
                    <a:pt x="26" y="57"/>
                  </a:cubicBezTo>
                  <a:cubicBezTo>
                    <a:pt x="31" y="61"/>
                    <a:pt x="36" y="60"/>
                    <a:pt x="42" y="56"/>
                  </a:cubicBezTo>
                  <a:cubicBezTo>
                    <a:pt x="33" y="56"/>
                    <a:pt x="31" y="47"/>
                    <a:pt x="26" y="43"/>
                  </a:cubicBezTo>
                  <a:cubicBezTo>
                    <a:pt x="19" y="36"/>
                    <a:pt x="27" y="29"/>
                    <a:pt x="24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94"/>
            <p:cNvSpPr>
              <a:spLocks/>
            </p:cNvSpPr>
            <p:nvPr/>
          </p:nvSpPr>
          <p:spPr bwMode="auto">
            <a:xfrm>
              <a:off x="6164263" y="5024438"/>
              <a:ext cx="114300" cy="136525"/>
            </a:xfrm>
            <a:custGeom>
              <a:avLst/>
              <a:gdLst>
                <a:gd name="T0" fmla="*/ 0 w 53"/>
                <a:gd name="T1" fmla="*/ 61 h 64"/>
                <a:gd name="T2" fmla="*/ 7 w 53"/>
                <a:gd name="T3" fmla="*/ 40 h 64"/>
                <a:gd name="T4" fmla="*/ 8 w 53"/>
                <a:gd name="T5" fmla="*/ 8 h 64"/>
                <a:gd name="T6" fmla="*/ 11 w 53"/>
                <a:gd name="T7" fmla="*/ 3 h 64"/>
                <a:gd name="T8" fmla="*/ 44 w 53"/>
                <a:gd name="T9" fmla="*/ 0 h 64"/>
                <a:gd name="T10" fmla="*/ 48 w 53"/>
                <a:gd name="T11" fmla="*/ 5 h 64"/>
                <a:gd name="T12" fmla="*/ 43 w 53"/>
                <a:gd name="T13" fmla="*/ 8 h 64"/>
                <a:gd name="T14" fmla="*/ 32 w 53"/>
                <a:gd name="T15" fmla="*/ 9 h 64"/>
                <a:gd name="T16" fmla="*/ 23 w 53"/>
                <a:gd name="T17" fmla="*/ 18 h 64"/>
                <a:gd name="T18" fmla="*/ 33 w 53"/>
                <a:gd name="T19" fmla="*/ 24 h 64"/>
                <a:gd name="T20" fmla="*/ 50 w 53"/>
                <a:gd name="T21" fmla="*/ 24 h 64"/>
                <a:gd name="T22" fmla="*/ 31 w 53"/>
                <a:gd name="T23" fmla="*/ 34 h 64"/>
                <a:gd name="T24" fmla="*/ 24 w 53"/>
                <a:gd name="T25" fmla="*/ 36 h 64"/>
                <a:gd name="T26" fmla="*/ 23 w 53"/>
                <a:gd name="T27" fmla="*/ 43 h 64"/>
                <a:gd name="T28" fmla="*/ 29 w 53"/>
                <a:gd name="T29" fmla="*/ 46 h 64"/>
                <a:gd name="T30" fmla="*/ 42 w 53"/>
                <a:gd name="T31" fmla="*/ 45 h 64"/>
                <a:gd name="T32" fmla="*/ 53 w 53"/>
                <a:gd name="T33" fmla="*/ 52 h 64"/>
                <a:gd name="T34" fmla="*/ 46 w 53"/>
                <a:gd name="T35" fmla="*/ 58 h 64"/>
                <a:gd name="T36" fmla="*/ 1 w 53"/>
                <a:gd name="T37" fmla="*/ 64 h 64"/>
                <a:gd name="T38" fmla="*/ 0 w 53"/>
                <a:gd name="T39" fmla="*/ 6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3" h="64">
                  <a:moveTo>
                    <a:pt x="0" y="61"/>
                  </a:moveTo>
                  <a:cubicBezTo>
                    <a:pt x="9" y="56"/>
                    <a:pt x="7" y="48"/>
                    <a:pt x="7" y="40"/>
                  </a:cubicBezTo>
                  <a:cubicBezTo>
                    <a:pt x="7" y="30"/>
                    <a:pt x="8" y="19"/>
                    <a:pt x="8" y="8"/>
                  </a:cubicBezTo>
                  <a:cubicBezTo>
                    <a:pt x="8" y="6"/>
                    <a:pt x="10" y="3"/>
                    <a:pt x="11" y="3"/>
                  </a:cubicBezTo>
                  <a:cubicBezTo>
                    <a:pt x="22" y="2"/>
                    <a:pt x="33" y="1"/>
                    <a:pt x="44" y="0"/>
                  </a:cubicBezTo>
                  <a:cubicBezTo>
                    <a:pt x="45" y="0"/>
                    <a:pt x="47" y="3"/>
                    <a:pt x="48" y="5"/>
                  </a:cubicBezTo>
                  <a:cubicBezTo>
                    <a:pt x="47" y="6"/>
                    <a:pt x="45" y="8"/>
                    <a:pt x="43" y="8"/>
                  </a:cubicBezTo>
                  <a:cubicBezTo>
                    <a:pt x="39" y="9"/>
                    <a:pt x="35" y="10"/>
                    <a:pt x="32" y="9"/>
                  </a:cubicBezTo>
                  <a:cubicBezTo>
                    <a:pt x="25" y="9"/>
                    <a:pt x="22" y="11"/>
                    <a:pt x="23" y="18"/>
                  </a:cubicBezTo>
                  <a:cubicBezTo>
                    <a:pt x="23" y="26"/>
                    <a:pt x="28" y="25"/>
                    <a:pt x="33" y="24"/>
                  </a:cubicBezTo>
                  <a:cubicBezTo>
                    <a:pt x="39" y="24"/>
                    <a:pt x="44" y="23"/>
                    <a:pt x="50" y="24"/>
                  </a:cubicBezTo>
                  <a:cubicBezTo>
                    <a:pt x="46" y="31"/>
                    <a:pt x="39" y="34"/>
                    <a:pt x="31" y="34"/>
                  </a:cubicBezTo>
                  <a:cubicBezTo>
                    <a:pt x="29" y="35"/>
                    <a:pt x="26" y="34"/>
                    <a:pt x="24" y="36"/>
                  </a:cubicBezTo>
                  <a:cubicBezTo>
                    <a:pt x="23" y="37"/>
                    <a:pt x="23" y="41"/>
                    <a:pt x="23" y="43"/>
                  </a:cubicBezTo>
                  <a:cubicBezTo>
                    <a:pt x="23" y="45"/>
                    <a:pt x="27" y="46"/>
                    <a:pt x="29" y="46"/>
                  </a:cubicBezTo>
                  <a:cubicBezTo>
                    <a:pt x="33" y="46"/>
                    <a:pt x="38" y="44"/>
                    <a:pt x="42" y="45"/>
                  </a:cubicBezTo>
                  <a:cubicBezTo>
                    <a:pt x="46" y="46"/>
                    <a:pt x="50" y="49"/>
                    <a:pt x="53" y="52"/>
                  </a:cubicBezTo>
                  <a:cubicBezTo>
                    <a:pt x="51" y="54"/>
                    <a:pt x="48" y="57"/>
                    <a:pt x="46" y="58"/>
                  </a:cubicBezTo>
                  <a:cubicBezTo>
                    <a:pt x="31" y="60"/>
                    <a:pt x="16" y="62"/>
                    <a:pt x="1" y="64"/>
                  </a:cubicBezTo>
                  <a:cubicBezTo>
                    <a:pt x="1" y="63"/>
                    <a:pt x="0" y="62"/>
                    <a:pt x="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96"/>
            <p:cNvSpPr>
              <a:spLocks/>
            </p:cNvSpPr>
            <p:nvPr/>
          </p:nvSpPr>
          <p:spPr bwMode="auto">
            <a:xfrm>
              <a:off x="5432426" y="5021263"/>
              <a:ext cx="125413" cy="149225"/>
            </a:xfrm>
            <a:custGeom>
              <a:avLst/>
              <a:gdLst>
                <a:gd name="T0" fmla="*/ 3 w 58"/>
                <a:gd name="T1" fmla="*/ 50 h 69"/>
                <a:gd name="T2" fmla="*/ 25 w 58"/>
                <a:gd name="T3" fmla="*/ 56 h 69"/>
                <a:gd name="T4" fmla="*/ 38 w 58"/>
                <a:gd name="T5" fmla="*/ 57 h 69"/>
                <a:gd name="T6" fmla="*/ 15 w 58"/>
                <a:gd name="T7" fmla="*/ 32 h 69"/>
                <a:gd name="T8" fmla="*/ 4 w 58"/>
                <a:gd name="T9" fmla="*/ 16 h 69"/>
                <a:gd name="T10" fmla="*/ 19 w 58"/>
                <a:gd name="T11" fmla="*/ 2 h 69"/>
                <a:gd name="T12" fmla="*/ 39 w 58"/>
                <a:gd name="T13" fmla="*/ 4 h 69"/>
                <a:gd name="T14" fmla="*/ 43 w 58"/>
                <a:gd name="T15" fmla="*/ 13 h 69"/>
                <a:gd name="T16" fmla="*/ 35 w 58"/>
                <a:gd name="T17" fmla="*/ 14 h 69"/>
                <a:gd name="T18" fmla="*/ 23 w 58"/>
                <a:gd name="T19" fmla="*/ 15 h 69"/>
                <a:gd name="T20" fmla="*/ 28 w 58"/>
                <a:gd name="T21" fmla="*/ 28 h 69"/>
                <a:gd name="T22" fmla="*/ 45 w 58"/>
                <a:gd name="T23" fmla="*/ 41 h 69"/>
                <a:gd name="T24" fmla="*/ 58 w 58"/>
                <a:gd name="T25" fmla="*/ 56 h 69"/>
                <a:gd name="T26" fmla="*/ 41 w 58"/>
                <a:gd name="T27" fmla="*/ 67 h 69"/>
                <a:gd name="T28" fmla="*/ 10 w 58"/>
                <a:gd name="T29" fmla="*/ 66 h 69"/>
                <a:gd name="T30" fmla="*/ 3 w 58"/>
                <a:gd name="T31" fmla="*/ 5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8" h="69">
                  <a:moveTo>
                    <a:pt x="3" y="50"/>
                  </a:moveTo>
                  <a:cubicBezTo>
                    <a:pt x="11" y="52"/>
                    <a:pt x="18" y="55"/>
                    <a:pt x="25" y="56"/>
                  </a:cubicBezTo>
                  <a:cubicBezTo>
                    <a:pt x="29" y="57"/>
                    <a:pt x="33" y="57"/>
                    <a:pt x="38" y="57"/>
                  </a:cubicBezTo>
                  <a:cubicBezTo>
                    <a:pt x="36" y="42"/>
                    <a:pt x="24" y="38"/>
                    <a:pt x="15" y="32"/>
                  </a:cubicBezTo>
                  <a:cubicBezTo>
                    <a:pt x="9" y="27"/>
                    <a:pt x="1" y="23"/>
                    <a:pt x="4" y="16"/>
                  </a:cubicBezTo>
                  <a:cubicBezTo>
                    <a:pt x="7" y="10"/>
                    <a:pt x="13" y="4"/>
                    <a:pt x="19" y="2"/>
                  </a:cubicBezTo>
                  <a:cubicBezTo>
                    <a:pt x="25" y="0"/>
                    <a:pt x="32" y="2"/>
                    <a:pt x="39" y="4"/>
                  </a:cubicBezTo>
                  <a:cubicBezTo>
                    <a:pt x="41" y="5"/>
                    <a:pt x="41" y="10"/>
                    <a:pt x="43" y="13"/>
                  </a:cubicBezTo>
                  <a:cubicBezTo>
                    <a:pt x="40" y="13"/>
                    <a:pt x="37" y="14"/>
                    <a:pt x="35" y="14"/>
                  </a:cubicBezTo>
                  <a:cubicBezTo>
                    <a:pt x="31" y="15"/>
                    <a:pt x="27" y="15"/>
                    <a:pt x="23" y="15"/>
                  </a:cubicBezTo>
                  <a:cubicBezTo>
                    <a:pt x="24" y="19"/>
                    <a:pt x="25" y="25"/>
                    <a:pt x="28" y="28"/>
                  </a:cubicBezTo>
                  <a:cubicBezTo>
                    <a:pt x="33" y="33"/>
                    <a:pt x="40" y="36"/>
                    <a:pt x="45" y="41"/>
                  </a:cubicBezTo>
                  <a:cubicBezTo>
                    <a:pt x="50" y="45"/>
                    <a:pt x="54" y="51"/>
                    <a:pt x="58" y="56"/>
                  </a:cubicBezTo>
                  <a:cubicBezTo>
                    <a:pt x="52" y="60"/>
                    <a:pt x="47" y="66"/>
                    <a:pt x="41" y="67"/>
                  </a:cubicBezTo>
                  <a:cubicBezTo>
                    <a:pt x="31" y="69"/>
                    <a:pt x="20" y="68"/>
                    <a:pt x="10" y="66"/>
                  </a:cubicBezTo>
                  <a:cubicBezTo>
                    <a:pt x="2" y="65"/>
                    <a:pt x="0" y="61"/>
                    <a:pt x="3" y="5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99"/>
            <p:cNvSpPr>
              <a:spLocks/>
            </p:cNvSpPr>
            <p:nvPr/>
          </p:nvSpPr>
          <p:spPr bwMode="auto">
            <a:xfrm>
              <a:off x="6415088" y="5027613"/>
              <a:ext cx="160338" cy="150813"/>
            </a:xfrm>
            <a:custGeom>
              <a:avLst/>
              <a:gdLst>
                <a:gd name="T0" fmla="*/ 0 w 75"/>
                <a:gd name="T1" fmla="*/ 66 h 70"/>
                <a:gd name="T2" fmla="*/ 20 w 75"/>
                <a:gd name="T3" fmla="*/ 44 h 70"/>
                <a:gd name="T4" fmla="*/ 20 w 75"/>
                <a:gd name="T5" fmla="*/ 30 h 70"/>
                <a:gd name="T6" fmla="*/ 5 w 75"/>
                <a:gd name="T7" fmla="*/ 5 h 70"/>
                <a:gd name="T8" fmla="*/ 23 w 75"/>
                <a:gd name="T9" fmla="*/ 5 h 70"/>
                <a:gd name="T10" fmla="*/ 29 w 75"/>
                <a:gd name="T11" fmla="*/ 10 h 70"/>
                <a:gd name="T12" fmla="*/ 37 w 75"/>
                <a:gd name="T13" fmla="*/ 28 h 70"/>
                <a:gd name="T14" fmla="*/ 59 w 75"/>
                <a:gd name="T15" fmla="*/ 8 h 70"/>
                <a:gd name="T16" fmla="*/ 67 w 75"/>
                <a:gd name="T17" fmla="*/ 1 h 70"/>
                <a:gd name="T18" fmla="*/ 75 w 75"/>
                <a:gd name="T19" fmla="*/ 1 h 70"/>
                <a:gd name="T20" fmla="*/ 73 w 75"/>
                <a:gd name="T21" fmla="*/ 9 h 70"/>
                <a:gd name="T22" fmla="*/ 53 w 75"/>
                <a:gd name="T23" fmla="*/ 27 h 70"/>
                <a:gd name="T24" fmla="*/ 41 w 75"/>
                <a:gd name="T25" fmla="*/ 41 h 70"/>
                <a:gd name="T26" fmla="*/ 49 w 75"/>
                <a:gd name="T27" fmla="*/ 38 h 70"/>
                <a:gd name="T28" fmla="*/ 50 w 75"/>
                <a:gd name="T29" fmla="*/ 39 h 70"/>
                <a:gd name="T30" fmla="*/ 46 w 75"/>
                <a:gd name="T31" fmla="*/ 44 h 70"/>
                <a:gd name="T32" fmla="*/ 25 w 75"/>
                <a:gd name="T33" fmla="*/ 61 h 70"/>
                <a:gd name="T34" fmla="*/ 0 w 75"/>
                <a:gd name="T35" fmla="*/ 6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5" h="70">
                  <a:moveTo>
                    <a:pt x="0" y="66"/>
                  </a:moveTo>
                  <a:cubicBezTo>
                    <a:pt x="7" y="58"/>
                    <a:pt x="13" y="51"/>
                    <a:pt x="20" y="44"/>
                  </a:cubicBezTo>
                  <a:cubicBezTo>
                    <a:pt x="25" y="39"/>
                    <a:pt x="25" y="36"/>
                    <a:pt x="20" y="30"/>
                  </a:cubicBezTo>
                  <a:cubicBezTo>
                    <a:pt x="14" y="23"/>
                    <a:pt x="11" y="14"/>
                    <a:pt x="5" y="5"/>
                  </a:cubicBezTo>
                  <a:cubicBezTo>
                    <a:pt x="13" y="5"/>
                    <a:pt x="18" y="4"/>
                    <a:pt x="23" y="5"/>
                  </a:cubicBezTo>
                  <a:cubicBezTo>
                    <a:pt x="25" y="5"/>
                    <a:pt x="28" y="8"/>
                    <a:pt x="29" y="10"/>
                  </a:cubicBezTo>
                  <a:cubicBezTo>
                    <a:pt x="32" y="15"/>
                    <a:pt x="34" y="21"/>
                    <a:pt x="37" y="28"/>
                  </a:cubicBezTo>
                  <a:cubicBezTo>
                    <a:pt x="45" y="21"/>
                    <a:pt x="52" y="15"/>
                    <a:pt x="59" y="8"/>
                  </a:cubicBezTo>
                  <a:cubicBezTo>
                    <a:pt x="62" y="6"/>
                    <a:pt x="64" y="3"/>
                    <a:pt x="67" y="1"/>
                  </a:cubicBezTo>
                  <a:cubicBezTo>
                    <a:pt x="69" y="0"/>
                    <a:pt x="73" y="1"/>
                    <a:pt x="75" y="1"/>
                  </a:cubicBezTo>
                  <a:cubicBezTo>
                    <a:pt x="75" y="3"/>
                    <a:pt x="75" y="7"/>
                    <a:pt x="73" y="9"/>
                  </a:cubicBezTo>
                  <a:cubicBezTo>
                    <a:pt x="67" y="15"/>
                    <a:pt x="60" y="21"/>
                    <a:pt x="53" y="27"/>
                  </a:cubicBezTo>
                  <a:cubicBezTo>
                    <a:pt x="49" y="31"/>
                    <a:pt x="44" y="36"/>
                    <a:pt x="41" y="41"/>
                  </a:cubicBezTo>
                  <a:cubicBezTo>
                    <a:pt x="43" y="40"/>
                    <a:pt x="46" y="39"/>
                    <a:pt x="49" y="38"/>
                  </a:cubicBezTo>
                  <a:cubicBezTo>
                    <a:pt x="50" y="38"/>
                    <a:pt x="50" y="39"/>
                    <a:pt x="50" y="39"/>
                  </a:cubicBezTo>
                  <a:cubicBezTo>
                    <a:pt x="49" y="41"/>
                    <a:pt x="48" y="43"/>
                    <a:pt x="46" y="44"/>
                  </a:cubicBezTo>
                  <a:cubicBezTo>
                    <a:pt x="39" y="50"/>
                    <a:pt x="32" y="55"/>
                    <a:pt x="25" y="61"/>
                  </a:cubicBezTo>
                  <a:cubicBezTo>
                    <a:pt x="18" y="68"/>
                    <a:pt x="11" y="70"/>
                    <a:pt x="0" y="6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103"/>
            <p:cNvSpPr>
              <a:spLocks/>
            </p:cNvSpPr>
            <p:nvPr/>
          </p:nvSpPr>
          <p:spPr bwMode="auto">
            <a:xfrm>
              <a:off x="5564188" y="5019676"/>
              <a:ext cx="138113" cy="144463"/>
            </a:xfrm>
            <a:custGeom>
              <a:avLst/>
              <a:gdLst>
                <a:gd name="T0" fmla="*/ 58 w 64"/>
                <a:gd name="T1" fmla="*/ 23 h 67"/>
                <a:gd name="T2" fmla="*/ 37 w 64"/>
                <a:gd name="T3" fmla="*/ 21 h 67"/>
                <a:gd name="T4" fmla="*/ 32 w 64"/>
                <a:gd name="T5" fmla="*/ 67 h 67"/>
                <a:gd name="T6" fmla="*/ 28 w 64"/>
                <a:gd name="T7" fmla="*/ 67 h 67"/>
                <a:gd name="T8" fmla="*/ 19 w 64"/>
                <a:gd name="T9" fmla="*/ 46 h 67"/>
                <a:gd name="T10" fmla="*/ 19 w 64"/>
                <a:gd name="T11" fmla="*/ 24 h 67"/>
                <a:gd name="T12" fmla="*/ 2 w 64"/>
                <a:gd name="T13" fmla="*/ 20 h 67"/>
                <a:gd name="T14" fmla="*/ 5 w 64"/>
                <a:gd name="T15" fmla="*/ 15 h 67"/>
                <a:gd name="T16" fmla="*/ 0 w 64"/>
                <a:gd name="T17" fmla="*/ 8 h 67"/>
                <a:gd name="T18" fmla="*/ 9 w 64"/>
                <a:gd name="T19" fmla="*/ 5 h 67"/>
                <a:gd name="T20" fmla="*/ 54 w 64"/>
                <a:gd name="T21" fmla="*/ 0 h 67"/>
                <a:gd name="T22" fmla="*/ 64 w 64"/>
                <a:gd name="T23" fmla="*/ 1 h 67"/>
                <a:gd name="T24" fmla="*/ 58 w 64"/>
                <a:gd name="T25" fmla="*/ 2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67">
                  <a:moveTo>
                    <a:pt x="58" y="23"/>
                  </a:moveTo>
                  <a:cubicBezTo>
                    <a:pt x="49" y="22"/>
                    <a:pt x="44" y="22"/>
                    <a:pt x="37" y="21"/>
                  </a:cubicBezTo>
                  <a:cubicBezTo>
                    <a:pt x="33" y="36"/>
                    <a:pt x="37" y="52"/>
                    <a:pt x="32" y="67"/>
                  </a:cubicBezTo>
                  <a:cubicBezTo>
                    <a:pt x="31" y="67"/>
                    <a:pt x="29" y="67"/>
                    <a:pt x="28" y="67"/>
                  </a:cubicBezTo>
                  <a:cubicBezTo>
                    <a:pt x="25" y="60"/>
                    <a:pt x="21" y="54"/>
                    <a:pt x="19" y="46"/>
                  </a:cubicBezTo>
                  <a:cubicBezTo>
                    <a:pt x="17" y="39"/>
                    <a:pt x="19" y="31"/>
                    <a:pt x="19" y="24"/>
                  </a:cubicBezTo>
                  <a:cubicBezTo>
                    <a:pt x="13" y="23"/>
                    <a:pt x="7" y="21"/>
                    <a:pt x="2" y="20"/>
                  </a:cubicBezTo>
                  <a:cubicBezTo>
                    <a:pt x="3" y="18"/>
                    <a:pt x="4" y="16"/>
                    <a:pt x="5" y="15"/>
                  </a:cubicBezTo>
                  <a:cubicBezTo>
                    <a:pt x="4" y="13"/>
                    <a:pt x="2" y="11"/>
                    <a:pt x="0" y="8"/>
                  </a:cubicBezTo>
                  <a:cubicBezTo>
                    <a:pt x="3" y="7"/>
                    <a:pt x="6" y="5"/>
                    <a:pt x="9" y="5"/>
                  </a:cubicBezTo>
                  <a:cubicBezTo>
                    <a:pt x="24" y="3"/>
                    <a:pt x="39" y="2"/>
                    <a:pt x="54" y="0"/>
                  </a:cubicBezTo>
                  <a:cubicBezTo>
                    <a:pt x="57" y="0"/>
                    <a:pt x="61" y="1"/>
                    <a:pt x="64" y="1"/>
                  </a:cubicBezTo>
                  <a:cubicBezTo>
                    <a:pt x="64" y="11"/>
                    <a:pt x="44" y="8"/>
                    <a:pt x="58" y="2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104"/>
            <p:cNvSpPr>
              <a:spLocks/>
            </p:cNvSpPr>
            <p:nvPr/>
          </p:nvSpPr>
          <p:spPr bwMode="auto">
            <a:xfrm>
              <a:off x="6019801" y="5019676"/>
              <a:ext cx="141288" cy="144463"/>
            </a:xfrm>
            <a:custGeom>
              <a:avLst/>
              <a:gdLst>
                <a:gd name="T0" fmla="*/ 65 w 65"/>
                <a:gd name="T1" fmla="*/ 4 h 67"/>
                <a:gd name="T2" fmla="*/ 51 w 65"/>
                <a:gd name="T3" fmla="*/ 13 h 67"/>
                <a:gd name="T4" fmla="*/ 57 w 65"/>
                <a:gd name="T5" fmla="*/ 23 h 67"/>
                <a:gd name="T6" fmla="*/ 37 w 65"/>
                <a:gd name="T7" fmla="*/ 22 h 67"/>
                <a:gd name="T8" fmla="*/ 31 w 65"/>
                <a:gd name="T9" fmla="*/ 67 h 67"/>
                <a:gd name="T10" fmla="*/ 19 w 65"/>
                <a:gd name="T11" fmla="*/ 25 h 67"/>
                <a:gd name="T12" fmla="*/ 2 w 65"/>
                <a:gd name="T13" fmla="*/ 20 h 67"/>
                <a:gd name="T14" fmla="*/ 6 w 65"/>
                <a:gd name="T15" fmla="*/ 15 h 67"/>
                <a:gd name="T16" fmla="*/ 0 w 65"/>
                <a:gd name="T17" fmla="*/ 8 h 67"/>
                <a:gd name="T18" fmla="*/ 9 w 65"/>
                <a:gd name="T19" fmla="*/ 5 h 67"/>
                <a:gd name="T20" fmla="*/ 55 w 65"/>
                <a:gd name="T21" fmla="*/ 0 h 67"/>
                <a:gd name="T22" fmla="*/ 64 w 65"/>
                <a:gd name="T23" fmla="*/ 2 h 67"/>
                <a:gd name="T24" fmla="*/ 65 w 65"/>
                <a:gd name="T25" fmla="*/ 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5" h="67">
                  <a:moveTo>
                    <a:pt x="65" y="4"/>
                  </a:moveTo>
                  <a:cubicBezTo>
                    <a:pt x="60" y="7"/>
                    <a:pt x="56" y="10"/>
                    <a:pt x="51" y="13"/>
                  </a:cubicBezTo>
                  <a:cubicBezTo>
                    <a:pt x="53" y="16"/>
                    <a:pt x="54" y="19"/>
                    <a:pt x="57" y="23"/>
                  </a:cubicBezTo>
                  <a:cubicBezTo>
                    <a:pt x="50" y="22"/>
                    <a:pt x="44" y="22"/>
                    <a:pt x="37" y="22"/>
                  </a:cubicBezTo>
                  <a:cubicBezTo>
                    <a:pt x="33" y="36"/>
                    <a:pt x="37" y="53"/>
                    <a:pt x="31" y="67"/>
                  </a:cubicBezTo>
                  <a:cubicBezTo>
                    <a:pt x="15" y="55"/>
                    <a:pt x="19" y="38"/>
                    <a:pt x="19" y="25"/>
                  </a:cubicBezTo>
                  <a:cubicBezTo>
                    <a:pt x="13" y="23"/>
                    <a:pt x="7" y="21"/>
                    <a:pt x="2" y="20"/>
                  </a:cubicBezTo>
                  <a:cubicBezTo>
                    <a:pt x="3" y="18"/>
                    <a:pt x="5" y="16"/>
                    <a:pt x="6" y="15"/>
                  </a:cubicBezTo>
                  <a:cubicBezTo>
                    <a:pt x="4" y="13"/>
                    <a:pt x="2" y="10"/>
                    <a:pt x="0" y="8"/>
                  </a:cubicBezTo>
                  <a:cubicBezTo>
                    <a:pt x="3" y="7"/>
                    <a:pt x="6" y="5"/>
                    <a:pt x="9" y="5"/>
                  </a:cubicBezTo>
                  <a:cubicBezTo>
                    <a:pt x="24" y="3"/>
                    <a:pt x="39" y="1"/>
                    <a:pt x="55" y="0"/>
                  </a:cubicBezTo>
                  <a:cubicBezTo>
                    <a:pt x="58" y="0"/>
                    <a:pt x="61" y="1"/>
                    <a:pt x="64" y="2"/>
                  </a:cubicBezTo>
                  <a:cubicBezTo>
                    <a:pt x="64" y="3"/>
                    <a:pt x="65" y="4"/>
                    <a:pt x="65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2" name="PA_组合 71"/>
          <p:cNvGrpSpPr/>
          <p:nvPr>
            <p:custDataLst>
              <p:tags r:id="rId14"/>
            </p:custDataLst>
          </p:nvPr>
        </p:nvGrpSpPr>
        <p:grpSpPr>
          <a:xfrm>
            <a:off x="7481144" y="2954529"/>
            <a:ext cx="931324" cy="151946"/>
            <a:chOff x="4635501" y="2209801"/>
            <a:chExt cx="1128712" cy="184150"/>
          </a:xfrm>
          <a:solidFill>
            <a:schemeClr val="bg1"/>
          </a:solidFill>
        </p:grpSpPr>
        <p:sp>
          <p:nvSpPr>
            <p:cNvPr id="73" name="Freeform 63"/>
            <p:cNvSpPr>
              <a:spLocks/>
            </p:cNvSpPr>
            <p:nvPr/>
          </p:nvSpPr>
          <p:spPr bwMode="auto">
            <a:xfrm>
              <a:off x="5443538" y="2209801"/>
              <a:ext cx="193675" cy="184150"/>
            </a:xfrm>
            <a:custGeom>
              <a:avLst/>
              <a:gdLst>
                <a:gd name="T0" fmla="*/ 48 w 90"/>
                <a:gd name="T1" fmla="*/ 55 h 86"/>
                <a:gd name="T2" fmla="*/ 83 w 90"/>
                <a:gd name="T3" fmla="*/ 58 h 86"/>
                <a:gd name="T4" fmla="*/ 88 w 90"/>
                <a:gd name="T5" fmla="*/ 63 h 86"/>
                <a:gd name="T6" fmla="*/ 0 w 90"/>
                <a:gd name="T7" fmla="*/ 75 h 86"/>
                <a:gd name="T8" fmla="*/ 31 w 90"/>
                <a:gd name="T9" fmla="*/ 55 h 86"/>
                <a:gd name="T10" fmla="*/ 56 w 90"/>
                <a:gd name="T11" fmla="*/ 27 h 86"/>
                <a:gd name="T12" fmla="*/ 34 w 90"/>
                <a:gd name="T13" fmla="*/ 29 h 86"/>
                <a:gd name="T14" fmla="*/ 16 w 90"/>
                <a:gd name="T15" fmla="*/ 15 h 86"/>
                <a:gd name="T16" fmla="*/ 29 w 90"/>
                <a:gd name="T17" fmla="*/ 10 h 86"/>
                <a:gd name="T18" fmla="*/ 25 w 90"/>
                <a:gd name="T19" fmla="*/ 4 h 86"/>
                <a:gd name="T20" fmla="*/ 29 w 90"/>
                <a:gd name="T21" fmla="*/ 1 h 86"/>
                <a:gd name="T22" fmla="*/ 38 w 90"/>
                <a:gd name="T23" fmla="*/ 1 h 86"/>
                <a:gd name="T24" fmla="*/ 74 w 90"/>
                <a:gd name="T25" fmla="*/ 3 h 86"/>
                <a:gd name="T26" fmla="*/ 82 w 90"/>
                <a:gd name="T27" fmla="*/ 4 h 86"/>
                <a:gd name="T28" fmla="*/ 77 w 90"/>
                <a:gd name="T29" fmla="*/ 13 h 86"/>
                <a:gd name="T30" fmla="*/ 90 w 90"/>
                <a:gd name="T31" fmla="*/ 9 h 86"/>
                <a:gd name="T32" fmla="*/ 48 w 90"/>
                <a:gd name="T33" fmla="*/ 55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86">
                  <a:moveTo>
                    <a:pt x="48" y="55"/>
                  </a:moveTo>
                  <a:cubicBezTo>
                    <a:pt x="61" y="56"/>
                    <a:pt x="72" y="57"/>
                    <a:pt x="83" y="58"/>
                  </a:cubicBezTo>
                  <a:cubicBezTo>
                    <a:pt x="85" y="58"/>
                    <a:pt x="87" y="61"/>
                    <a:pt x="88" y="63"/>
                  </a:cubicBezTo>
                  <a:cubicBezTo>
                    <a:pt x="79" y="78"/>
                    <a:pt x="20" y="86"/>
                    <a:pt x="0" y="75"/>
                  </a:cubicBezTo>
                  <a:cubicBezTo>
                    <a:pt x="10" y="66"/>
                    <a:pt x="22" y="62"/>
                    <a:pt x="31" y="55"/>
                  </a:cubicBezTo>
                  <a:cubicBezTo>
                    <a:pt x="41" y="48"/>
                    <a:pt x="48" y="37"/>
                    <a:pt x="56" y="27"/>
                  </a:cubicBezTo>
                  <a:cubicBezTo>
                    <a:pt x="49" y="28"/>
                    <a:pt x="41" y="28"/>
                    <a:pt x="34" y="29"/>
                  </a:cubicBezTo>
                  <a:cubicBezTo>
                    <a:pt x="25" y="29"/>
                    <a:pt x="21" y="23"/>
                    <a:pt x="16" y="15"/>
                  </a:cubicBezTo>
                  <a:cubicBezTo>
                    <a:pt x="21" y="13"/>
                    <a:pt x="25" y="12"/>
                    <a:pt x="29" y="10"/>
                  </a:cubicBezTo>
                  <a:cubicBezTo>
                    <a:pt x="28" y="8"/>
                    <a:pt x="26" y="6"/>
                    <a:pt x="25" y="4"/>
                  </a:cubicBezTo>
                  <a:cubicBezTo>
                    <a:pt x="26" y="3"/>
                    <a:pt x="28" y="1"/>
                    <a:pt x="29" y="1"/>
                  </a:cubicBezTo>
                  <a:cubicBezTo>
                    <a:pt x="32" y="1"/>
                    <a:pt x="36" y="0"/>
                    <a:pt x="38" y="1"/>
                  </a:cubicBezTo>
                  <a:cubicBezTo>
                    <a:pt x="50" y="9"/>
                    <a:pt x="62" y="5"/>
                    <a:pt x="74" y="3"/>
                  </a:cubicBezTo>
                  <a:cubicBezTo>
                    <a:pt x="76" y="3"/>
                    <a:pt x="78" y="3"/>
                    <a:pt x="82" y="4"/>
                  </a:cubicBezTo>
                  <a:cubicBezTo>
                    <a:pt x="80" y="7"/>
                    <a:pt x="78" y="9"/>
                    <a:pt x="77" y="13"/>
                  </a:cubicBezTo>
                  <a:cubicBezTo>
                    <a:pt x="81" y="11"/>
                    <a:pt x="84" y="10"/>
                    <a:pt x="90" y="9"/>
                  </a:cubicBezTo>
                  <a:cubicBezTo>
                    <a:pt x="80" y="30"/>
                    <a:pt x="62" y="40"/>
                    <a:pt x="48" y="5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82"/>
            <p:cNvSpPr>
              <a:spLocks noEditPoints="1"/>
            </p:cNvSpPr>
            <p:nvPr/>
          </p:nvSpPr>
          <p:spPr bwMode="auto">
            <a:xfrm>
              <a:off x="4949826" y="2235201"/>
              <a:ext cx="171450" cy="146050"/>
            </a:xfrm>
            <a:custGeom>
              <a:avLst/>
              <a:gdLst>
                <a:gd name="T0" fmla="*/ 16 w 79"/>
                <a:gd name="T1" fmla="*/ 66 h 68"/>
                <a:gd name="T2" fmla="*/ 17 w 79"/>
                <a:gd name="T3" fmla="*/ 57 h 68"/>
                <a:gd name="T4" fmla="*/ 4 w 79"/>
                <a:gd name="T5" fmla="*/ 68 h 68"/>
                <a:gd name="T6" fmla="*/ 0 w 79"/>
                <a:gd name="T7" fmla="*/ 65 h 68"/>
                <a:gd name="T8" fmla="*/ 8 w 79"/>
                <a:gd name="T9" fmla="*/ 51 h 68"/>
                <a:gd name="T10" fmla="*/ 37 w 79"/>
                <a:gd name="T11" fmla="*/ 13 h 68"/>
                <a:gd name="T12" fmla="*/ 49 w 79"/>
                <a:gd name="T13" fmla="*/ 1 h 68"/>
                <a:gd name="T14" fmla="*/ 56 w 79"/>
                <a:gd name="T15" fmla="*/ 4 h 68"/>
                <a:gd name="T16" fmla="*/ 73 w 79"/>
                <a:gd name="T17" fmla="*/ 42 h 68"/>
                <a:gd name="T18" fmla="*/ 79 w 79"/>
                <a:gd name="T19" fmla="*/ 64 h 68"/>
                <a:gd name="T20" fmla="*/ 77 w 79"/>
                <a:gd name="T21" fmla="*/ 65 h 68"/>
                <a:gd name="T22" fmla="*/ 66 w 79"/>
                <a:gd name="T23" fmla="*/ 56 h 68"/>
                <a:gd name="T24" fmla="*/ 66 w 79"/>
                <a:gd name="T25" fmla="*/ 64 h 68"/>
                <a:gd name="T26" fmla="*/ 63 w 79"/>
                <a:gd name="T27" fmla="*/ 64 h 68"/>
                <a:gd name="T28" fmla="*/ 58 w 79"/>
                <a:gd name="T29" fmla="*/ 55 h 68"/>
                <a:gd name="T30" fmla="*/ 48 w 79"/>
                <a:gd name="T31" fmla="*/ 51 h 68"/>
                <a:gd name="T32" fmla="*/ 27 w 79"/>
                <a:gd name="T33" fmla="*/ 56 h 68"/>
                <a:gd name="T34" fmla="*/ 16 w 79"/>
                <a:gd name="T35" fmla="*/ 66 h 68"/>
                <a:gd name="T36" fmla="*/ 53 w 79"/>
                <a:gd name="T37" fmla="*/ 42 h 68"/>
                <a:gd name="T38" fmla="*/ 48 w 79"/>
                <a:gd name="T39" fmla="*/ 20 h 68"/>
                <a:gd name="T40" fmla="*/ 34 w 79"/>
                <a:gd name="T41" fmla="*/ 41 h 68"/>
                <a:gd name="T42" fmla="*/ 53 w 79"/>
                <a:gd name="T43" fmla="*/ 4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9" h="68">
                  <a:moveTo>
                    <a:pt x="16" y="66"/>
                  </a:moveTo>
                  <a:cubicBezTo>
                    <a:pt x="17" y="62"/>
                    <a:pt x="17" y="59"/>
                    <a:pt x="17" y="57"/>
                  </a:cubicBezTo>
                  <a:cubicBezTo>
                    <a:pt x="13" y="60"/>
                    <a:pt x="8" y="64"/>
                    <a:pt x="4" y="68"/>
                  </a:cubicBezTo>
                  <a:cubicBezTo>
                    <a:pt x="2" y="67"/>
                    <a:pt x="1" y="66"/>
                    <a:pt x="0" y="65"/>
                  </a:cubicBezTo>
                  <a:cubicBezTo>
                    <a:pt x="3" y="60"/>
                    <a:pt x="5" y="55"/>
                    <a:pt x="8" y="51"/>
                  </a:cubicBezTo>
                  <a:cubicBezTo>
                    <a:pt x="17" y="38"/>
                    <a:pt x="27" y="26"/>
                    <a:pt x="37" y="13"/>
                  </a:cubicBezTo>
                  <a:cubicBezTo>
                    <a:pt x="41" y="9"/>
                    <a:pt x="45" y="5"/>
                    <a:pt x="49" y="1"/>
                  </a:cubicBezTo>
                  <a:cubicBezTo>
                    <a:pt x="50" y="0"/>
                    <a:pt x="55" y="2"/>
                    <a:pt x="56" y="4"/>
                  </a:cubicBezTo>
                  <a:cubicBezTo>
                    <a:pt x="62" y="17"/>
                    <a:pt x="68" y="29"/>
                    <a:pt x="73" y="42"/>
                  </a:cubicBezTo>
                  <a:cubicBezTo>
                    <a:pt x="76" y="49"/>
                    <a:pt x="77" y="57"/>
                    <a:pt x="79" y="64"/>
                  </a:cubicBezTo>
                  <a:cubicBezTo>
                    <a:pt x="79" y="64"/>
                    <a:pt x="78" y="65"/>
                    <a:pt x="77" y="65"/>
                  </a:cubicBezTo>
                  <a:cubicBezTo>
                    <a:pt x="74" y="62"/>
                    <a:pt x="70" y="59"/>
                    <a:pt x="66" y="56"/>
                  </a:cubicBezTo>
                  <a:cubicBezTo>
                    <a:pt x="66" y="59"/>
                    <a:pt x="66" y="61"/>
                    <a:pt x="66" y="64"/>
                  </a:cubicBezTo>
                  <a:cubicBezTo>
                    <a:pt x="64" y="64"/>
                    <a:pt x="63" y="64"/>
                    <a:pt x="63" y="64"/>
                  </a:cubicBezTo>
                  <a:cubicBezTo>
                    <a:pt x="61" y="61"/>
                    <a:pt x="59" y="58"/>
                    <a:pt x="58" y="55"/>
                  </a:cubicBezTo>
                  <a:cubicBezTo>
                    <a:pt x="56" y="50"/>
                    <a:pt x="52" y="50"/>
                    <a:pt x="48" y="51"/>
                  </a:cubicBezTo>
                  <a:cubicBezTo>
                    <a:pt x="41" y="53"/>
                    <a:pt x="34" y="54"/>
                    <a:pt x="27" y="56"/>
                  </a:cubicBezTo>
                  <a:cubicBezTo>
                    <a:pt x="23" y="58"/>
                    <a:pt x="21" y="62"/>
                    <a:pt x="16" y="66"/>
                  </a:cubicBezTo>
                  <a:close/>
                  <a:moveTo>
                    <a:pt x="53" y="42"/>
                  </a:moveTo>
                  <a:cubicBezTo>
                    <a:pt x="51" y="34"/>
                    <a:pt x="50" y="28"/>
                    <a:pt x="48" y="20"/>
                  </a:cubicBezTo>
                  <a:cubicBezTo>
                    <a:pt x="43" y="28"/>
                    <a:pt x="39" y="33"/>
                    <a:pt x="34" y="41"/>
                  </a:cubicBezTo>
                  <a:cubicBezTo>
                    <a:pt x="41" y="41"/>
                    <a:pt x="46" y="42"/>
                    <a:pt x="53" y="4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83"/>
            <p:cNvSpPr>
              <a:spLocks noEditPoints="1"/>
            </p:cNvSpPr>
            <p:nvPr/>
          </p:nvSpPr>
          <p:spPr bwMode="auto">
            <a:xfrm>
              <a:off x="4635501" y="2238376"/>
              <a:ext cx="168275" cy="142875"/>
            </a:xfrm>
            <a:custGeom>
              <a:avLst/>
              <a:gdLst>
                <a:gd name="T0" fmla="*/ 75 w 78"/>
                <a:gd name="T1" fmla="*/ 64 h 67"/>
                <a:gd name="T2" fmla="*/ 63 w 78"/>
                <a:gd name="T3" fmla="*/ 53 h 67"/>
                <a:gd name="T4" fmla="*/ 65 w 78"/>
                <a:gd name="T5" fmla="*/ 63 h 67"/>
                <a:gd name="T6" fmla="*/ 63 w 78"/>
                <a:gd name="T7" fmla="*/ 64 h 67"/>
                <a:gd name="T8" fmla="*/ 58 w 78"/>
                <a:gd name="T9" fmla="*/ 57 h 67"/>
                <a:gd name="T10" fmla="*/ 44 w 78"/>
                <a:gd name="T11" fmla="*/ 52 h 67"/>
                <a:gd name="T12" fmla="*/ 33 w 78"/>
                <a:gd name="T13" fmla="*/ 54 h 67"/>
                <a:gd name="T14" fmla="*/ 17 w 78"/>
                <a:gd name="T15" fmla="*/ 66 h 67"/>
                <a:gd name="T16" fmla="*/ 14 w 78"/>
                <a:gd name="T17" fmla="*/ 65 h 67"/>
                <a:gd name="T18" fmla="*/ 17 w 78"/>
                <a:gd name="T19" fmla="*/ 54 h 67"/>
                <a:gd name="T20" fmla="*/ 3 w 78"/>
                <a:gd name="T21" fmla="*/ 67 h 67"/>
                <a:gd name="T22" fmla="*/ 0 w 78"/>
                <a:gd name="T23" fmla="*/ 65 h 67"/>
                <a:gd name="T24" fmla="*/ 3 w 78"/>
                <a:gd name="T25" fmla="*/ 55 h 67"/>
                <a:gd name="T26" fmla="*/ 36 w 78"/>
                <a:gd name="T27" fmla="*/ 11 h 67"/>
                <a:gd name="T28" fmla="*/ 47 w 78"/>
                <a:gd name="T29" fmla="*/ 1 h 67"/>
                <a:gd name="T30" fmla="*/ 56 w 78"/>
                <a:gd name="T31" fmla="*/ 5 h 67"/>
                <a:gd name="T32" fmla="*/ 74 w 78"/>
                <a:gd name="T33" fmla="*/ 48 h 67"/>
                <a:gd name="T34" fmla="*/ 78 w 78"/>
                <a:gd name="T35" fmla="*/ 63 h 67"/>
                <a:gd name="T36" fmla="*/ 75 w 78"/>
                <a:gd name="T37" fmla="*/ 64 h 67"/>
                <a:gd name="T38" fmla="*/ 47 w 78"/>
                <a:gd name="T39" fmla="*/ 21 h 67"/>
                <a:gd name="T40" fmla="*/ 44 w 78"/>
                <a:gd name="T41" fmla="*/ 21 h 67"/>
                <a:gd name="T42" fmla="*/ 36 w 78"/>
                <a:gd name="T43" fmla="*/ 39 h 67"/>
                <a:gd name="T44" fmla="*/ 52 w 78"/>
                <a:gd name="T45" fmla="*/ 42 h 67"/>
                <a:gd name="T46" fmla="*/ 47 w 78"/>
                <a:gd name="T47" fmla="*/ 2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8" h="67">
                  <a:moveTo>
                    <a:pt x="75" y="64"/>
                  </a:moveTo>
                  <a:cubicBezTo>
                    <a:pt x="71" y="60"/>
                    <a:pt x="67" y="57"/>
                    <a:pt x="63" y="53"/>
                  </a:cubicBezTo>
                  <a:cubicBezTo>
                    <a:pt x="64" y="57"/>
                    <a:pt x="64" y="60"/>
                    <a:pt x="65" y="63"/>
                  </a:cubicBezTo>
                  <a:cubicBezTo>
                    <a:pt x="64" y="63"/>
                    <a:pt x="63" y="63"/>
                    <a:pt x="63" y="64"/>
                  </a:cubicBezTo>
                  <a:cubicBezTo>
                    <a:pt x="61" y="62"/>
                    <a:pt x="58" y="60"/>
                    <a:pt x="58" y="57"/>
                  </a:cubicBezTo>
                  <a:cubicBezTo>
                    <a:pt x="55" y="49"/>
                    <a:pt x="51" y="48"/>
                    <a:pt x="44" y="52"/>
                  </a:cubicBezTo>
                  <a:cubicBezTo>
                    <a:pt x="41" y="53"/>
                    <a:pt x="37" y="54"/>
                    <a:pt x="33" y="54"/>
                  </a:cubicBezTo>
                  <a:cubicBezTo>
                    <a:pt x="25" y="54"/>
                    <a:pt x="19" y="57"/>
                    <a:pt x="17" y="66"/>
                  </a:cubicBezTo>
                  <a:cubicBezTo>
                    <a:pt x="16" y="65"/>
                    <a:pt x="15" y="65"/>
                    <a:pt x="14" y="65"/>
                  </a:cubicBezTo>
                  <a:cubicBezTo>
                    <a:pt x="15" y="61"/>
                    <a:pt x="16" y="58"/>
                    <a:pt x="17" y="54"/>
                  </a:cubicBezTo>
                  <a:cubicBezTo>
                    <a:pt x="12" y="59"/>
                    <a:pt x="7" y="63"/>
                    <a:pt x="3" y="67"/>
                  </a:cubicBezTo>
                  <a:cubicBezTo>
                    <a:pt x="2" y="66"/>
                    <a:pt x="1" y="66"/>
                    <a:pt x="0" y="65"/>
                  </a:cubicBezTo>
                  <a:cubicBezTo>
                    <a:pt x="1" y="62"/>
                    <a:pt x="1" y="58"/>
                    <a:pt x="3" y="55"/>
                  </a:cubicBezTo>
                  <a:cubicBezTo>
                    <a:pt x="14" y="40"/>
                    <a:pt x="25" y="26"/>
                    <a:pt x="36" y="11"/>
                  </a:cubicBezTo>
                  <a:cubicBezTo>
                    <a:pt x="39" y="7"/>
                    <a:pt x="43" y="3"/>
                    <a:pt x="47" y="1"/>
                  </a:cubicBezTo>
                  <a:cubicBezTo>
                    <a:pt x="49" y="0"/>
                    <a:pt x="55" y="2"/>
                    <a:pt x="56" y="5"/>
                  </a:cubicBezTo>
                  <a:cubicBezTo>
                    <a:pt x="62" y="19"/>
                    <a:pt x="68" y="34"/>
                    <a:pt x="74" y="48"/>
                  </a:cubicBezTo>
                  <a:cubicBezTo>
                    <a:pt x="76" y="53"/>
                    <a:pt x="76" y="58"/>
                    <a:pt x="78" y="63"/>
                  </a:cubicBezTo>
                  <a:cubicBezTo>
                    <a:pt x="77" y="63"/>
                    <a:pt x="76" y="64"/>
                    <a:pt x="75" y="64"/>
                  </a:cubicBezTo>
                  <a:close/>
                  <a:moveTo>
                    <a:pt x="47" y="21"/>
                  </a:moveTo>
                  <a:cubicBezTo>
                    <a:pt x="46" y="21"/>
                    <a:pt x="45" y="21"/>
                    <a:pt x="44" y="21"/>
                  </a:cubicBezTo>
                  <a:cubicBezTo>
                    <a:pt x="41" y="27"/>
                    <a:pt x="39" y="33"/>
                    <a:pt x="36" y="39"/>
                  </a:cubicBezTo>
                  <a:cubicBezTo>
                    <a:pt x="40" y="39"/>
                    <a:pt x="45" y="40"/>
                    <a:pt x="52" y="42"/>
                  </a:cubicBezTo>
                  <a:cubicBezTo>
                    <a:pt x="50" y="33"/>
                    <a:pt x="49" y="27"/>
                    <a:pt x="47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76" name="Freeform 90"/>
            <p:cNvSpPr>
              <a:spLocks/>
            </p:cNvSpPr>
            <p:nvPr/>
          </p:nvSpPr>
          <p:spPr bwMode="auto">
            <a:xfrm>
              <a:off x="5643563" y="2222501"/>
              <a:ext cx="120650" cy="144463"/>
            </a:xfrm>
            <a:custGeom>
              <a:avLst/>
              <a:gdLst>
                <a:gd name="T0" fmla="*/ 52 w 56"/>
                <a:gd name="T1" fmla="*/ 30 h 67"/>
                <a:gd name="T2" fmla="*/ 32 w 56"/>
                <a:gd name="T3" fmla="*/ 37 h 67"/>
                <a:gd name="T4" fmla="*/ 23 w 56"/>
                <a:gd name="T5" fmla="*/ 45 h 67"/>
                <a:gd name="T6" fmla="*/ 35 w 56"/>
                <a:gd name="T7" fmla="*/ 48 h 67"/>
                <a:gd name="T8" fmla="*/ 52 w 56"/>
                <a:gd name="T9" fmla="*/ 51 h 67"/>
                <a:gd name="T10" fmla="*/ 50 w 56"/>
                <a:gd name="T11" fmla="*/ 60 h 67"/>
                <a:gd name="T12" fmla="*/ 0 w 56"/>
                <a:gd name="T13" fmla="*/ 67 h 67"/>
                <a:gd name="T14" fmla="*/ 5 w 56"/>
                <a:gd name="T15" fmla="*/ 27 h 67"/>
                <a:gd name="T16" fmla="*/ 5 w 56"/>
                <a:gd name="T17" fmla="*/ 20 h 67"/>
                <a:gd name="T18" fmla="*/ 21 w 56"/>
                <a:gd name="T19" fmla="*/ 2 h 67"/>
                <a:gd name="T20" fmla="*/ 43 w 56"/>
                <a:gd name="T21" fmla="*/ 0 h 67"/>
                <a:gd name="T22" fmla="*/ 49 w 56"/>
                <a:gd name="T23" fmla="*/ 6 h 67"/>
                <a:gd name="T24" fmla="*/ 43 w 56"/>
                <a:gd name="T25" fmla="*/ 10 h 67"/>
                <a:gd name="T26" fmla="*/ 31 w 56"/>
                <a:gd name="T27" fmla="*/ 11 h 67"/>
                <a:gd name="T28" fmla="*/ 22 w 56"/>
                <a:gd name="T29" fmla="*/ 20 h 67"/>
                <a:gd name="T30" fmla="*/ 32 w 56"/>
                <a:gd name="T31" fmla="*/ 27 h 67"/>
                <a:gd name="T32" fmla="*/ 51 w 56"/>
                <a:gd name="T33" fmla="*/ 25 h 67"/>
                <a:gd name="T34" fmla="*/ 52 w 56"/>
                <a:gd name="T35" fmla="*/ 3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67">
                  <a:moveTo>
                    <a:pt x="52" y="30"/>
                  </a:moveTo>
                  <a:cubicBezTo>
                    <a:pt x="46" y="32"/>
                    <a:pt x="39" y="35"/>
                    <a:pt x="32" y="37"/>
                  </a:cubicBezTo>
                  <a:cubicBezTo>
                    <a:pt x="27" y="38"/>
                    <a:pt x="21" y="37"/>
                    <a:pt x="23" y="45"/>
                  </a:cubicBezTo>
                  <a:cubicBezTo>
                    <a:pt x="24" y="54"/>
                    <a:pt x="30" y="49"/>
                    <a:pt x="35" y="48"/>
                  </a:cubicBezTo>
                  <a:cubicBezTo>
                    <a:pt x="41" y="48"/>
                    <a:pt x="47" y="45"/>
                    <a:pt x="52" y="51"/>
                  </a:cubicBezTo>
                  <a:cubicBezTo>
                    <a:pt x="55" y="55"/>
                    <a:pt x="56" y="59"/>
                    <a:pt x="50" y="60"/>
                  </a:cubicBezTo>
                  <a:cubicBezTo>
                    <a:pt x="34" y="64"/>
                    <a:pt x="17" y="66"/>
                    <a:pt x="0" y="67"/>
                  </a:cubicBezTo>
                  <a:cubicBezTo>
                    <a:pt x="14" y="54"/>
                    <a:pt x="4" y="40"/>
                    <a:pt x="5" y="27"/>
                  </a:cubicBezTo>
                  <a:cubicBezTo>
                    <a:pt x="6" y="24"/>
                    <a:pt x="5" y="22"/>
                    <a:pt x="5" y="20"/>
                  </a:cubicBezTo>
                  <a:cubicBezTo>
                    <a:pt x="7" y="11"/>
                    <a:pt x="8" y="2"/>
                    <a:pt x="21" y="2"/>
                  </a:cubicBezTo>
                  <a:cubicBezTo>
                    <a:pt x="28" y="2"/>
                    <a:pt x="36" y="0"/>
                    <a:pt x="43" y="0"/>
                  </a:cubicBezTo>
                  <a:cubicBezTo>
                    <a:pt x="45" y="0"/>
                    <a:pt x="47" y="4"/>
                    <a:pt x="49" y="6"/>
                  </a:cubicBezTo>
                  <a:cubicBezTo>
                    <a:pt x="47" y="8"/>
                    <a:pt x="45" y="10"/>
                    <a:pt x="43" y="10"/>
                  </a:cubicBezTo>
                  <a:cubicBezTo>
                    <a:pt x="39" y="11"/>
                    <a:pt x="35" y="11"/>
                    <a:pt x="31" y="11"/>
                  </a:cubicBezTo>
                  <a:cubicBezTo>
                    <a:pt x="25" y="11"/>
                    <a:pt x="22" y="14"/>
                    <a:pt x="22" y="20"/>
                  </a:cubicBezTo>
                  <a:cubicBezTo>
                    <a:pt x="23" y="27"/>
                    <a:pt x="26" y="28"/>
                    <a:pt x="32" y="27"/>
                  </a:cubicBezTo>
                  <a:cubicBezTo>
                    <a:pt x="39" y="26"/>
                    <a:pt x="45" y="26"/>
                    <a:pt x="51" y="25"/>
                  </a:cubicBezTo>
                  <a:cubicBezTo>
                    <a:pt x="52" y="27"/>
                    <a:pt x="52" y="28"/>
                    <a:pt x="52" y="3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92"/>
            <p:cNvSpPr>
              <a:spLocks noEditPoints="1"/>
            </p:cNvSpPr>
            <p:nvPr/>
          </p:nvSpPr>
          <p:spPr bwMode="auto">
            <a:xfrm>
              <a:off x="4810126" y="2246313"/>
              <a:ext cx="127000" cy="125413"/>
            </a:xfrm>
            <a:custGeom>
              <a:avLst/>
              <a:gdLst>
                <a:gd name="T0" fmla="*/ 18 w 59"/>
                <a:gd name="T1" fmla="*/ 30 h 58"/>
                <a:gd name="T2" fmla="*/ 11 w 59"/>
                <a:gd name="T3" fmla="*/ 58 h 58"/>
                <a:gd name="T4" fmla="*/ 7 w 59"/>
                <a:gd name="T5" fmla="*/ 58 h 58"/>
                <a:gd name="T6" fmla="*/ 1 w 59"/>
                <a:gd name="T7" fmla="*/ 32 h 58"/>
                <a:gd name="T8" fmla="*/ 4 w 59"/>
                <a:gd name="T9" fmla="*/ 15 h 58"/>
                <a:gd name="T10" fmla="*/ 10 w 59"/>
                <a:gd name="T11" fmla="*/ 5 h 58"/>
                <a:gd name="T12" fmla="*/ 25 w 59"/>
                <a:gd name="T13" fmla="*/ 9 h 58"/>
                <a:gd name="T14" fmla="*/ 44 w 59"/>
                <a:gd name="T15" fmla="*/ 31 h 58"/>
                <a:gd name="T16" fmla="*/ 42 w 59"/>
                <a:gd name="T17" fmla="*/ 1 h 58"/>
                <a:gd name="T18" fmla="*/ 46 w 59"/>
                <a:gd name="T19" fmla="*/ 0 h 58"/>
                <a:gd name="T20" fmla="*/ 50 w 59"/>
                <a:gd name="T21" fmla="*/ 14 h 58"/>
                <a:gd name="T22" fmla="*/ 55 w 59"/>
                <a:gd name="T23" fmla="*/ 1 h 58"/>
                <a:gd name="T24" fmla="*/ 57 w 59"/>
                <a:gd name="T25" fmla="*/ 1 h 58"/>
                <a:gd name="T26" fmla="*/ 59 w 59"/>
                <a:gd name="T27" fmla="*/ 11 h 58"/>
                <a:gd name="T28" fmla="*/ 58 w 59"/>
                <a:gd name="T29" fmla="*/ 42 h 58"/>
                <a:gd name="T30" fmla="*/ 46 w 59"/>
                <a:gd name="T31" fmla="*/ 56 h 58"/>
                <a:gd name="T32" fmla="*/ 18 w 59"/>
                <a:gd name="T33" fmla="*/ 30 h 58"/>
                <a:gd name="T34" fmla="*/ 35 w 59"/>
                <a:gd name="T35" fmla="*/ 35 h 58"/>
                <a:gd name="T36" fmla="*/ 37 w 59"/>
                <a:gd name="T37" fmla="*/ 34 h 58"/>
                <a:gd name="T38" fmla="*/ 30 w 59"/>
                <a:gd name="T39" fmla="*/ 24 h 58"/>
                <a:gd name="T40" fmla="*/ 24 w 59"/>
                <a:gd name="T41" fmla="*/ 15 h 58"/>
                <a:gd name="T42" fmla="*/ 20 w 59"/>
                <a:gd name="T43" fmla="*/ 18 h 58"/>
                <a:gd name="T44" fmla="*/ 35 w 59"/>
                <a:gd name="T45" fmla="*/ 3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9" h="58">
                  <a:moveTo>
                    <a:pt x="18" y="30"/>
                  </a:moveTo>
                  <a:cubicBezTo>
                    <a:pt x="15" y="41"/>
                    <a:pt x="13" y="49"/>
                    <a:pt x="11" y="58"/>
                  </a:cubicBezTo>
                  <a:cubicBezTo>
                    <a:pt x="9" y="58"/>
                    <a:pt x="8" y="58"/>
                    <a:pt x="7" y="58"/>
                  </a:cubicBezTo>
                  <a:cubicBezTo>
                    <a:pt x="1" y="51"/>
                    <a:pt x="0" y="42"/>
                    <a:pt x="1" y="32"/>
                  </a:cubicBezTo>
                  <a:cubicBezTo>
                    <a:pt x="2" y="27"/>
                    <a:pt x="3" y="21"/>
                    <a:pt x="4" y="15"/>
                  </a:cubicBezTo>
                  <a:cubicBezTo>
                    <a:pt x="6" y="11"/>
                    <a:pt x="7" y="6"/>
                    <a:pt x="10" y="5"/>
                  </a:cubicBezTo>
                  <a:cubicBezTo>
                    <a:pt x="15" y="3"/>
                    <a:pt x="21" y="2"/>
                    <a:pt x="25" y="9"/>
                  </a:cubicBezTo>
                  <a:cubicBezTo>
                    <a:pt x="31" y="16"/>
                    <a:pt x="37" y="23"/>
                    <a:pt x="44" y="31"/>
                  </a:cubicBezTo>
                  <a:cubicBezTo>
                    <a:pt x="44" y="20"/>
                    <a:pt x="43" y="11"/>
                    <a:pt x="42" y="1"/>
                  </a:cubicBezTo>
                  <a:cubicBezTo>
                    <a:pt x="43" y="1"/>
                    <a:pt x="44" y="1"/>
                    <a:pt x="46" y="0"/>
                  </a:cubicBezTo>
                  <a:cubicBezTo>
                    <a:pt x="47" y="5"/>
                    <a:pt x="49" y="9"/>
                    <a:pt x="50" y="14"/>
                  </a:cubicBezTo>
                  <a:cubicBezTo>
                    <a:pt x="52" y="10"/>
                    <a:pt x="53" y="5"/>
                    <a:pt x="55" y="1"/>
                  </a:cubicBezTo>
                  <a:cubicBezTo>
                    <a:pt x="55" y="1"/>
                    <a:pt x="56" y="1"/>
                    <a:pt x="57" y="1"/>
                  </a:cubicBezTo>
                  <a:cubicBezTo>
                    <a:pt x="58" y="4"/>
                    <a:pt x="59" y="8"/>
                    <a:pt x="59" y="11"/>
                  </a:cubicBezTo>
                  <a:cubicBezTo>
                    <a:pt x="59" y="21"/>
                    <a:pt x="58" y="32"/>
                    <a:pt x="58" y="42"/>
                  </a:cubicBezTo>
                  <a:cubicBezTo>
                    <a:pt x="59" y="52"/>
                    <a:pt x="49" y="51"/>
                    <a:pt x="46" y="56"/>
                  </a:cubicBezTo>
                  <a:cubicBezTo>
                    <a:pt x="37" y="47"/>
                    <a:pt x="28" y="39"/>
                    <a:pt x="18" y="30"/>
                  </a:cubicBezTo>
                  <a:close/>
                  <a:moveTo>
                    <a:pt x="35" y="35"/>
                  </a:moveTo>
                  <a:cubicBezTo>
                    <a:pt x="35" y="35"/>
                    <a:pt x="36" y="34"/>
                    <a:pt x="37" y="34"/>
                  </a:cubicBezTo>
                  <a:cubicBezTo>
                    <a:pt x="34" y="30"/>
                    <a:pt x="32" y="27"/>
                    <a:pt x="30" y="24"/>
                  </a:cubicBezTo>
                  <a:cubicBezTo>
                    <a:pt x="28" y="21"/>
                    <a:pt x="26" y="18"/>
                    <a:pt x="24" y="15"/>
                  </a:cubicBezTo>
                  <a:cubicBezTo>
                    <a:pt x="23" y="16"/>
                    <a:pt x="21" y="17"/>
                    <a:pt x="20" y="18"/>
                  </a:cubicBezTo>
                  <a:cubicBezTo>
                    <a:pt x="25" y="24"/>
                    <a:pt x="30" y="30"/>
                    <a:pt x="35" y="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93"/>
            <p:cNvSpPr>
              <a:spLocks/>
            </p:cNvSpPr>
            <p:nvPr/>
          </p:nvSpPr>
          <p:spPr bwMode="auto">
            <a:xfrm>
              <a:off x="5268913" y="2228851"/>
              <a:ext cx="168275" cy="155575"/>
            </a:xfrm>
            <a:custGeom>
              <a:avLst/>
              <a:gdLst>
                <a:gd name="T0" fmla="*/ 0 w 78"/>
                <a:gd name="T1" fmla="*/ 69 h 72"/>
                <a:gd name="T2" fmla="*/ 14 w 78"/>
                <a:gd name="T3" fmla="*/ 52 h 72"/>
                <a:gd name="T4" fmla="*/ 21 w 78"/>
                <a:gd name="T5" fmla="*/ 45 h 72"/>
                <a:gd name="T6" fmla="*/ 22 w 78"/>
                <a:gd name="T7" fmla="*/ 32 h 72"/>
                <a:gd name="T8" fmla="*/ 7 w 78"/>
                <a:gd name="T9" fmla="*/ 10 h 72"/>
                <a:gd name="T10" fmla="*/ 8 w 78"/>
                <a:gd name="T11" fmla="*/ 5 h 72"/>
                <a:gd name="T12" fmla="*/ 12 w 78"/>
                <a:gd name="T13" fmla="*/ 5 h 72"/>
                <a:gd name="T14" fmla="*/ 21 w 78"/>
                <a:gd name="T15" fmla="*/ 6 h 72"/>
                <a:gd name="T16" fmla="*/ 31 w 78"/>
                <a:gd name="T17" fmla="*/ 11 h 72"/>
                <a:gd name="T18" fmla="*/ 38 w 78"/>
                <a:gd name="T19" fmla="*/ 29 h 72"/>
                <a:gd name="T20" fmla="*/ 61 w 78"/>
                <a:gd name="T21" fmla="*/ 9 h 72"/>
                <a:gd name="T22" fmla="*/ 71 w 78"/>
                <a:gd name="T23" fmla="*/ 1 h 72"/>
                <a:gd name="T24" fmla="*/ 78 w 78"/>
                <a:gd name="T25" fmla="*/ 1 h 72"/>
                <a:gd name="T26" fmla="*/ 77 w 78"/>
                <a:gd name="T27" fmla="*/ 9 h 72"/>
                <a:gd name="T28" fmla="*/ 66 w 78"/>
                <a:gd name="T29" fmla="*/ 19 h 72"/>
                <a:gd name="T30" fmla="*/ 39 w 78"/>
                <a:gd name="T31" fmla="*/ 46 h 72"/>
                <a:gd name="T32" fmla="*/ 51 w 78"/>
                <a:gd name="T33" fmla="*/ 40 h 72"/>
                <a:gd name="T34" fmla="*/ 52 w 78"/>
                <a:gd name="T35" fmla="*/ 42 h 72"/>
                <a:gd name="T36" fmla="*/ 48 w 78"/>
                <a:gd name="T37" fmla="*/ 46 h 72"/>
                <a:gd name="T38" fmla="*/ 28 w 78"/>
                <a:gd name="T39" fmla="*/ 63 h 72"/>
                <a:gd name="T40" fmla="*/ 0 w 78"/>
                <a:gd name="T41" fmla="*/ 6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8" h="72">
                  <a:moveTo>
                    <a:pt x="0" y="69"/>
                  </a:moveTo>
                  <a:cubicBezTo>
                    <a:pt x="5" y="63"/>
                    <a:pt x="10" y="57"/>
                    <a:pt x="14" y="52"/>
                  </a:cubicBezTo>
                  <a:cubicBezTo>
                    <a:pt x="16" y="50"/>
                    <a:pt x="19" y="47"/>
                    <a:pt x="21" y="45"/>
                  </a:cubicBezTo>
                  <a:cubicBezTo>
                    <a:pt x="26" y="41"/>
                    <a:pt x="26" y="37"/>
                    <a:pt x="22" y="32"/>
                  </a:cubicBezTo>
                  <a:cubicBezTo>
                    <a:pt x="16" y="25"/>
                    <a:pt x="12" y="17"/>
                    <a:pt x="7" y="10"/>
                  </a:cubicBezTo>
                  <a:cubicBezTo>
                    <a:pt x="6" y="8"/>
                    <a:pt x="7" y="6"/>
                    <a:pt x="8" y="5"/>
                  </a:cubicBezTo>
                  <a:cubicBezTo>
                    <a:pt x="8" y="4"/>
                    <a:pt x="11" y="5"/>
                    <a:pt x="12" y="5"/>
                  </a:cubicBezTo>
                  <a:cubicBezTo>
                    <a:pt x="15" y="5"/>
                    <a:pt x="19" y="7"/>
                    <a:pt x="21" y="6"/>
                  </a:cubicBezTo>
                  <a:cubicBezTo>
                    <a:pt x="27" y="3"/>
                    <a:pt x="29" y="6"/>
                    <a:pt x="31" y="11"/>
                  </a:cubicBezTo>
                  <a:cubicBezTo>
                    <a:pt x="33" y="16"/>
                    <a:pt x="35" y="22"/>
                    <a:pt x="38" y="29"/>
                  </a:cubicBezTo>
                  <a:cubicBezTo>
                    <a:pt x="47" y="22"/>
                    <a:pt x="54" y="15"/>
                    <a:pt x="61" y="9"/>
                  </a:cubicBezTo>
                  <a:cubicBezTo>
                    <a:pt x="64" y="6"/>
                    <a:pt x="67" y="3"/>
                    <a:pt x="71" y="1"/>
                  </a:cubicBezTo>
                  <a:cubicBezTo>
                    <a:pt x="73" y="0"/>
                    <a:pt x="76" y="1"/>
                    <a:pt x="78" y="1"/>
                  </a:cubicBezTo>
                  <a:cubicBezTo>
                    <a:pt x="78" y="4"/>
                    <a:pt x="78" y="7"/>
                    <a:pt x="77" y="9"/>
                  </a:cubicBezTo>
                  <a:cubicBezTo>
                    <a:pt x="74" y="12"/>
                    <a:pt x="70" y="15"/>
                    <a:pt x="66" y="19"/>
                  </a:cubicBezTo>
                  <a:cubicBezTo>
                    <a:pt x="57" y="27"/>
                    <a:pt x="47" y="36"/>
                    <a:pt x="39" y="46"/>
                  </a:cubicBezTo>
                  <a:cubicBezTo>
                    <a:pt x="43" y="44"/>
                    <a:pt x="47" y="42"/>
                    <a:pt x="51" y="40"/>
                  </a:cubicBezTo>
                  <a:cubicBezTo>
                    <a:pt x="51" y="40"/>
                    <a:pt x="52" y="41"/>
                    <a:pt x="52" y="42"/>
                  </a:cubicBezTo>
                  <a:cubicBezTo>
                    <a:pt x="51" y="43"/>
                    <a:pt x="49" y="45"/>
                    <a:pt x="48" y="46"/>
                  </a:cubicBezTo>
                  <a:cubicBezTo>
                    <a:pt x="41" y="52"/>
                    <a:pt x="34" y="57"/>
                    <a:pt x="28" y="63"/>
                  </a:cubicBezTo>
                  <a:cubicBezTo>
                    <a:pt x="20" y="70"/>
                    <a:pt x="13" y="72"/>
                    <a:pt x="0" y="6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106"/>
            <p:cNvSpPr>
              <a:spLocks/>
            </p:cNvSpPr>
            <p:nvPr/>
          </p:nvSpPr>
          <p:spPr bwMode="auto">
            <a:xfrm>
              <a:off x="5129213" y="2227263"/>
              <a:ext cx="133350" cy="144463"/>
            </a:xfrm>
            <a:custGeom>
              <a:avLst/>
              <a:gdLst>
                <a:gd name="T0" fmla="*/ 62 w 62"/>
                <a:gd name="T1" fmla="*/ 55 h 67"/>
                <a:gd name="T2" fmla="*/ 35 w 62"/>
                <a:gd name="T3" fmla="*/ 58 h 67"/>
                <a:gd name="T4" fmla="*/ 58 w 62"/>
                <a:gd name="T5" fmla="*/ 60 h 67"/>
                <a:gd name="T6" fmla="*/ 9 w 62"/>
                <a:gd name="T7" fmla="*/ 64 h 67"/>
                <a:gd name="T8" fmla="*/ 7 w 62"/>
                <a:gd name="T9" fmla="*/ 60 h 67"/>
                <a:gd name="T10" fmla="*/ 7 w 62"/>
                <a:gd name="T11" fmla="*/ 3 h 67"/>
                <a:gd name="T12" fmla="*/ 11 w 62"/>
                <a:gd name="T13" fmla="*/ 0 h 67"/>
                <a:gd name="T14" fmla="*/ 14 w 62"/>
                <a:gd name="T15" fmla="*/ 9 h 67"/>
                <a:gd name="T16" fmla="*/ 21 w 62"/>
                <a:gd name="T17" fmla="*/ 3 h 67"/>
                <a:gd name="T18" fmla="*/ 23 w 62"/>
                <a:gd name="T19" fmla="*/ 14 h 67"/>
                <a:gd name="T20" fmla="*/ 24 w 62"/>
                <a:gd name="T21" fmla="*/ 41 h 67"/>
                <a:gd name="T22" fmla="*/ 31 w 62"/>
                <a:gd name="T23" fmla="*/ 48 h 67"/>
                <a:gd name="T24" fmla="*/ 62 w 62"/>
                <a:gd name="T25" fmla="*/ 51 h 67"/>
                <a:gd name="T26" fmla="*/ 62 w 62"/>
                <a:gd name="T27" fmla="*/ 55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2" h="67">
                  <a:moveTo>
                    <a:pt x="62" y="55"/>
                  </a:moveTo>
                  <a:cubicBezTo>
                    <a:pt x="53" y="57"/>
                    <a:pt x="43" y="58"/>
                    <a:pt x="35" y="58"/>
                  </a:cubicBezTo>
                  <a:cubicBezTo>
                    <a:pt x="41" y="59"/>
                    <a:pt x="48" y="59"/>
                    <a:pt x="58" y="60"/>
                  </a:cubicBezTo>
                  <a:cubicBezTo>
                    <a:pt x="51" y="65"/>
                    <a:pt x="14" y="67"/>
                    <a:pt x="9" y="64"/>
                  </a:cubicBezTo>
                  <a:cubicBezTo>
                    <a:pt x="8" y="63"/>
                    <a:pt x="7" y="62"/>
                    <a:pt x="7" y="60"/>
                  </a:cubicBezTo>
                  <a:cubicBezTo>
                    <a:pt x="3" y="41"/>
                    <a:pt x="0" y="22"/>
                    <a:pt x="7" y="3"/>
                  </a:cubicBezTo>
                  <a:cubicBezTo>
                    <a:pt x="8" y="2"/>
                    <a:pt x="10" y="1"/>
                    <a:pt x="11" y="0"/>
                  </a:cubicBezTo>
                  <a:cubicBezTo>
                    <a:pt x="12" y="3"/>
                    <a:pt x="13" y="6"/>
                    <a:pt x="14" y="9"/>
                  </a:cubicBezTo>
                  <a:cubicBezTo>
                    <a:pt x="16" y="7"/>
                    <a:pt x="18" y="6"/>
                    <a:pt x="21" y="3"/>
                  </a:cubicBezTo>
                  <a:cubicBezTo>
                    <a:pt x="22" y="7"/>
                    <a:pt x="23" y="11"/>
                    <a:pt x="23" y="14"/>
                  </a:cubicBezTo>
                  <a:cubicBezTo>
                    <a:pt x="24" y="23"/>
                    <a:pt x="24" y="32"/>
                    <a:pt x="24" y="41"/>
                  </a:cubicBezTo>
                  <a:cubicBezTo>
                    <a:pt x="23" y="46"/>
                    <a:pt x="26" y="48"/>
                    <a:pt x="31" y="48"/>
                  </a:cubicBezTo>
                  <a:cubicBezTo>
                    <a:pt x="42" y="49"/>
                    <a:pt x="52" y="50"/>
                    <a:pt x="62" y="51"/>
                  </a:cubicBezTo>
                  <a:cubicBezTo>
                    <a:pt x="62" y="53"/>
                    <a:pt x="62" y="54"/>
                    <a:pt x="62" y="5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2" name="PA_组合 141"/>
          <p:cNvGrpSpPr/>
          <p:nvPr>
            <p:custDataLst>
              <p:tags r:id="rId15"/>
            </p:custDataLst>
          </p:nvPr>
        </p:nvGrpSpPr>
        <p:grpSpPr>
          <a:xfrm>
            <a:off x="8175424" y="4656062"/>
            <a:ext cx="645493" cy="545034"/>
            <a:chOff x="7844209" y="4618311"/>
            <a:chExt cx="782301" cy="660551"/>
          </a:xfrm>
          <a:solidFill>
            <a:schemeClr val="accent6"/>
          </a:solidFill>
        </p:grpSpPr>
        <p:grpSp>
          <p:nvGrpSpPr>
            <p:cNvPr id="37" name="组合 36"/>
            <p:cNvGrpSpPr/>
            <p:nvPr/>
          </p:nvGrpSpPr>
          <p:grpSpPr>
            <a:xfrm>
              <a:off x="7844209" y="4618311"/>
              <a:ext cx="782301" cy="660551"/>
              <a:chOff x="5476929" y="4271963"/>
              <a:chExt cx="782301" cy="660551"/>
            </a:xfrm>
            <a:grpFill/>
          </p:grpSpPr>
          <p:sp>
            <p:nvSpPr>
              <p:cNvPr id="38" name="自由: 形状 37"/>
              <p:cNvSpPr>
                <a:spLocks/>
              </p:cNvSpPr>
              <p:nvPr/>
            </p:nvSpPr>
            <p:spPr bwMode="auto">
              <a:xfrm>
                <a:off x="5476929" y="4271963"/>
                <a:ext cx="668285" cy="660551"/>
              </a:xfrm>
              <a:custGeom>
                <a:avLst/>
                <a:gdLst>
                  <a:gd name="connsiteX0" fmla="*/ 130724 w 668285"/>
                  <a:gd name="connsiteY0" fmla="*/ 518602 h 660551"/>
                  <a:gd name="connsiteX1" fmla="*/ 59369 w 668285"/>
                  <a:gd name="connsiteY1" fmla="*/ 524978 h 660551"/>
                  <a:gd name="connsiteX2" fmla="*/ 37746 w 668285"/>
                  <a:gd name="connsiteY2" fmla="*/ 527104 h 660551"/>
                  <a:gd name="connsiteX3" fmla="*/ 26934 w 668285"/>
                  <a:gd name="connsiteY3" fmla="*/ 537732 h 660551"/>
                  <a:gd name="connsiteX4" fmla="*/ 26934 w 668285"/>
                  <a:gd name="connsiteY4" fmla="*/ 639763 h 660551"/>
                  <a:gd name="connsiteX5" fmla="*/ 89641 w 668285"/>
                  <a:gd name="connsiteY5" fmla="*/ 622758 h 660551"/>
                  <a:gd name="connsiteX6" fmla="*/ 122075 w 668285"/>
                  <a:gd name="connsiteY6" fmla="*/ 620632 h 660551"/>
                  <a:gd name="connsiteX7" fmla="*/ 132887 w 668285"/>
                  <a:gd name="connsiteY7" fmla="*/ 612130 h 660551"/>
                  <a:gd name="connsiteX8" fmla="*/ 150185 w 668285"/>
                  <a:gd name="connsiteY8" fmla="*/ 533481 h 660551"/>
                  <a:gd name="connsiteX9" fmla="*/ 130724 w 668285"/>
                  <a:gd name="connsiteY9" fmla="*/ 518602 h 660551"/>
                  <a:gd name="connsiteX10" fmla="*/ 410011 w 668285"/>
                  <a:gd name="connsiteY10" fmla="*/ 0 h 660551"/>
                  <a:gd name="connsiteX11" fmla="*/ 487493 w 668285"/>
                  <a:gd name="connsiteY11" fmla="*/ 0 h 660551"/>
                  <a:gd name="connsiteX12" fmla="*/ 500407 w 668285"/>
                  <a:gd name="connsiteY12" fmla="*/ 66572 h 660551"/>
                  <a:gd name="connsiteX13" fmla="*/ 470275 w 668285"/>
                  <a:gd name="connsiteY13" fmla="*/ 92342 h 660551"/>
                  <a:gd name="connsiteX14" fmla="*/ 468123 w 668285"/>
                  <a:gd name="connsiteY14" fmla="*/ 148177 h 660551"/>
                  <a:gd name="connsiteX15" fmla="*/ 474580 w 668285"/>
                  <a:gd name="connsiteY15" fmla="*/ 167505 h 660551"/>
                  <a:gd name="connsiteX16" fmla="*/ 431534 w 668285"/>
                  <a:gd name="connsiteY16" fmla="*/ 178242 h 660551"/>
                  <a:gd name="connsiteX17" fmla="*/ 405706 w 668285"/>
                  <a:gd name="connsiteY17" fmla="*/ 204012 h 660551"/>
                  <a:gd name="connsiteX18" fmla="*/ 407859 w 668285"/>
                  <a:gd name="connsiteY18" fmla="*/ 302797 h 660551"/>
                  <a:gd name="connsiteX19" fmla="*/ 420772 w 668285"/>
                  <a:gd name="connsiteY19" fmla="*/ 313534 h 660551"/>
                  <a:gd name="connsiteX20" fmla="*/ 580042 w 668285"/>
                  <a:gd name="connsiteY20" fmla="*/ 309239 h 660551"/>
                  <a:gd name="connsiteX21" fmla="*/ 653219 w 668285"/>
                  <a:gd name="connsiteY21" fmla="*/ 309239 h 660551"/>
                  <a:gd name="connsiteX22" fmla="*/ 668285 w 668285"/>
                  <a:gd name="connsiteY22" fmla="*/ 319977 h 660551"/>
                  <a:gd name="connsiteX23" fmla="*/ 651067 w 668285"/>
                  <a:gd name="connsiteY23" fmla="*/ 328566 h 660551"/>
                  <a:gd name="connsiteX24" fmla="*/ 547757 w 668285"/>
                  <a:gd name="connsiteY24" fmla="*/ 335009 h 660551"/>
                  <a:gd name="connsiteX25" fmla="*/ 418620 w 668285"/>
                  <a:gd name="connsiteY25" fmla="*/ 350041 h 660551"/>
                  <a:gd name="connsiteX26" fmla="*/ 405706 w 668285"/>
                  <a:gd name="connsiteY26" fmla="*/ 365074 h 660551"/>
                  <a:gd name="connsiteX27" fmla="*/ 394945 w 668285"/>
                  <a:gd name="connsiteY27" fmla="*/ 461711 h 660551"/>
                  <a:gd name="connsiteX28" fmla="*/ 386336 w 668285"/>
                  <a:gd name="connsiteY28" fmla="*/ 476743 h 660551"/>
                  <a:gd name="connsiteX29" fmla="*/ 375574 w 668285"/>
                  <a:gd name="connsiteY29" fmla="*/ 459564 h 660551"/>
                  <a:gd name="connsiteX30" fmla="*/ 384184 w 668285"/>
                  <a:gd name="connsiteY30" fmla="*/ 382254 h 660551"/>
                  <a:gd name="connsiteX31" fmla="*/ 364813 w 668285"/>
                  <a:gd name="connsiteY31" fmla="*/ 352189 h 660551"/>
                  <a:gd name="connsiteX32" fmla="*/ 181869 w 668285"/>
                  <a:gd name="connsiteY32" fmla="*/ 365074 h 660551"/>
                  <a:gd name="connsiteX33" fmla="*/ 158194 w 668285"/>
                  <a:gd name="connsiteY33" fmla="*/ 369369 h 660551"/>
                  <a:gd name="connsiteX34" fmla="*/ 119453 w 668285"/>
                  <a:gd name="connsiteY34" fmla="*/ 405876 h 660551"/>
                  <a:gd name="connsiteX35" fmla="*/ 110843 w 668285"/>
                  <a:gd name="connsiteY35" fmla="*/ 474596 h 660551"/>
                  <a:gd name="connsiteX36" fmla="*/ 136671 w 668285"/>
                  <a:gd name="connsiteY36" fmla="*/ 504661 h 660551"/>
                  <a:gd name="connsiteX37" fmla="*/ 171107 w 668285"/>
                  <a:gd name="connsiteY37" fmla="*/ 545463 h 660551"/>
                  <a:gd name="connsiteX38" fmla="*/ 160346 w 668285"/>
                  <a:gd name="connsiteY38" fmla="*/ 644248 h 660551"/>
                  <a:gd name="connsiteX39" fmla="*/ 69950 w 668285"/>
                  <a:gd name="connsiteY39" fmla="*/ 650690 h 660551"/>
                  <a:gd name="connsiteX40" fmla="*/ 33361 w 668285"/>
                  <a:gd name="connsiteY40" fmla="*/ 659280 h 660551"/>
                  <a:gd name="connsiteX41" fmla="*/ 5381 w 668285"/>
                  <a:gd name="connsiteY41" fmla="*/ 637805 h 660551"/>
                  <a:gd name="connsiteX42" fmla="*/ 1077 w 668285"/>
                  <a:gd name="connsiteY42" fmla="*/ 541168 h 660551"/>
                  <a:gd name="connsiteX43" fmla="*/ 31209 w 668285"/>
                  <a:gd name="connsiteY43" fmla="*/ 504661 h 660551"/>
                  <a:gd name="connsiteX44" fmla="*/ 67798 w 668285"/>
                  <a:gd name="connsiteY44" fmla="*/ 500366 h 660551"/>
                  <a:gd name="connsiteX45" fmla="*/ 87168 w 668285"/>
                  <a:gd name="connsiteY45" fmla="*/ 481038 h 660551"/>
                  <a:gd name="connsiteX46" fmla="*/ 89321 w 668285"/>
                  <a:gd name="connsiteY46" fmla="*/ 375811 h 660551"/>
                  <a:gd name="connsiteX47" fmla="*/ 78559 w 668285"/>
                  <a:gd name="connsiteY47" fmla="*/ 352189 h 660551"/>
                  <a:gd name="connsiteX48" fmla="*/ 97930 w 668285"/>
                  <a:gd name="connsiteY48" fmla="*/ 350041 h 660551"/>
                  <a:gd name="connsiteX49" fmla="*/ 143128 w 668285"/>
                  <a:gd name="connsiteY49" fmla="*/ 347894 h 660551"/>
                  <a:gd name="connsiteX50" fmla="*/ 364813 w 668285"/>
                  <a:gd name="connsiteY50" fmla="*/ 319977 h 660551"/>
                  <a:gd name="connsiteX51" fmla="*/ 379879 w 668285"/>
                  <a:gd name="connsiteY51" fmla="*/ 307092 h 660551"/>
                  <a:gd name="connsiteX52" fmla="*/ 384184 w 668285"/>
                  <a:gd name="connsiteY52" fmla="*/ 201864 h 660551"/>
                  <a:gd name="connsiteX53" fmla="*/ 360508 w 668285"/>
                  <a:gd name="connsiteY53" fmla="*/ 184685 h 660551"/>
                  <a:gd name="connsiteX54" fmla="*/ 341138 w 668285"/>
                  <a:gd name="connsiteY54" fmla="*/ 184685 h 660551"/>
                  <a:gd name="connsiteX55" fmla="*/ 336833 w 668285"/>
                  <a:gd name="connsiteY55" fmla="*/ 178242 h 660551"/>
                  <a:gd name="connsiteX56" fmla="*/ 354052 w 668285"/>
                  <a:gd name="connsiteY56" fmla="*/ 167505 h 660551"/>
                  <a:gd name="connsiteX57" fmla="*/ 416468 w 668285"/>
                  <a:gd name="connsiteY57" fmla="*/ 158915 h 660551"/>
                  <a:gd name="connsiteX58" fmla="*/ 446600 w 668285"/>
                  <a:gd name="connsiteY58" fmla="*/ 126702 h 660551"/>
                  <a:gd name="connsiteX59" fmla="*/ 457361 w 668285"/>
                  <a:gd name="connsiteY59" fmla="*/ 49393 h 660551"/>
                  <a:gd name="connsiteX60" fmla="*/ 433686 w 668285"/>
                  <a:gd name="connsiteY60" fmla="*/ 17180 h 660551"/>
                  <a:gd name="connsiteX61" fmla="*/ 403554 w 668285"/>
                  <a:gd name="connsiteY61" fmla="*/ 15033 h 660551"/>
                  <a:gd name="connsiteX62" fmla="*/ 410011 w 668285"/>
                  <a:gd name="connsiteY62" fmla="*/ 0 h 660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</a:cxnLst>
                <a:rect l="l" t="t" r="r" b="b"/>
                <a:pathLst>
                  <a:path w="668285" h="660551">
                    <a:moveTo>
                      <a:pt x="130724" y="518602"/>
                    </a:moveTo>
                    <a:cubicBezTo>
                      <a:pt x="106939" y="524978"/>
                      <a:pt x="83154" y="524978"/>
                      <a:pt x="59369" y="524978"/>
                    </a:cubicBezTo>
                    <a:cubicBezTo>
                      <a:pt x="52882" y="524978"/>
                      <a:pt x="44233" y="524978"/>
                      <a:pt x="37746" y="527104"/>
                    </a:cubicBezTo>
                    <a:cubicBezTo>
                      <a:pt x="33421" y="529230"/>
                      <a:pt x="26934" y="533481"/>
                      <a:pt x="26934" y="537732"/>
                    </a:cubicBezTo>
                    <a:cubicBezTo>
                      <a:pt x="26934" y="571743"/>
                      <a:pt x="26934" y="603627"/>
                      <a:pt x="26934" y="639763"/>
                    </a:cubicBezTo>
                    <a:cubicBezTo>
                      <a:pt x="48557" y="633386"/>
                      <a:pt x="70180" y="627009"/>
                      <a:pt x="89641" y="622758"/>
                    </a:cubicBezTo>
                    <a:cubicBezTo>
                      <a:pt x="100452" y="620632"/>
                      <a:pt x="111264" y="622758"/>
                      <a:pt x="122075" y="620632"/>
                    </a:cubicBezTo>
                    <a:cubicBezTo>
                      <a:pt x="126400" y="620632"/>
                      <a:pt x="132887" y="616381"/>
                      <a:pt x="132887" y="612130"/>
                    </a:cubicBezTo>
                    <a:cubicBezTo>
                      <a:pt x="139373" y="586622"/>
                      <a:pt x="143698" y="561114"/>
                      <a:pt x="150185" y="533481"/>
                    </a:cubicBezTo>
                    <a:cubicBezTo>
                      <a:pt x="152347" y="520727"/>
                      <a:pt x="143698" y="514350"/>
                      <a:pt x="130724" y="518602"/>
                    </a:cubicBezTo>
                    <a:close/>
                    <a:moveTo>
                      <a:pt x="410011" y="0"/>
                    </a:moveTo>
                    <a:cubicBezTo>
                      <a:pt x="435838" y="0"/>
                      <a:pt x="461666" y="0"/>
                      <a:pt x="487493" y="0"/>
                    </a:cubicBezTo>
                    <a:cubicBezTo>
                      <a:pt x="491798" y="21475"/>
                      <a:pt x="496102" y="42950"/>
                      <a:pt x="500407" y="66572"/>
                    </a:cubicBezTo>
                    <a:cubicBezTo>
                      <a:pt x="468123" y="66572"/>
                      <a:pt x="470275" y="66572"/>
                      <a:pt x="470275" y="92342"/>
                    </a:cubicBezTo>
                    <a:cubicBezTo>
                      <a:pt x="470275" y="111670"/>
                      <a:pt x="468123" y="128850"/>
                      <a:pt x="468123" y="148177"/>
                    </a:cubicBezTo>
                    <a:cubicBezTo>
                      <a:pt x="468123" y="152472"/>
                      <a:pt x="472427" y="158915"/>
                      <a:pt x="474580" y="167505"/>
                    </a:cubicBezTo>
                    <a:cubicBezTo>
                      <a:pt x="459514" y="171800"/>
                      <a:pt x="444448" y="178242"/>
                      <a:pt x="431534" y="178242"/>
                    </a:cubicBezTo>
                    <a:cubicBezTo>
                      <a:pt x="412163" y="178242"/>
                      <a:pt x="405706" y="184685"/>
                      <a:pt x="405706" y="204012"/>
                    </a:cubicBezTo>
                    <a:cubicBezTo>
                      <a:pt x="407859" y="236224"/>
                      <a:pt x="405706" y="268437"/>
                      <a:pt x="407859" y="302797"/>
                    </a:cubicBezTo>
                    <a:cubicBezTo>
                      <a:pt x="407859" y="304944"/>
                      <a:pt x="416468" y="313534"/>
                      <a:pt x="420772" y="313534"/>
                    </a:cubicBezTo>
                    <a:cubicBezTo>
                      <a:pt x="474580" y="313534"/>
                      <a:pt x="526234" y="311387"/>
                      <a:pt x="580042" y="309239"/>
                    </a:cubicBezTo>
                    <a:cubicBezTo>
                      <a:pt x="603717" y="309239"/>
                      <a:pt x="629544" y="309239"/>
                      <a:pt x="653219" y="309239"/>
                    </a:cubicBezTo>
                    <a:cubicBezTo>
                      <a:pt x="657524" y="309239"/>
                      <a:pt x="663981" y="317829"/>
                      <a:pt x="668285" y="319977"/>
                    </a:cubicBezTo>
                    <a:cubicBezTo>
                      <a:pt x="663981" y="324272"/>
                      <a:pt x="657524" y="328566"/>
                      <a:pt x="651067" y="328566"/>
                    </a:cubicBezTo>
                    <a:cubicBezTo>
                      <a:pt x="616630" y="330714"/>
                      <a:pt x="582194" y="330714"/>
                      <a:pt x="547757" y="335009"/>
                    </a:cubicBezTo>
                    <a:cubicBezTo>
                      <a:pt x="504712" y="339304"/>
                      <a:pt x="461666" y="343599"/>
                      <a:pt x="418620" y="350041"/>
                    </a:cubicBezTo>
                    <a:cubicBezTo>
                      <a:pt x="412163" y="352189"/>
                      <a:pt x="405706" y="360779"/>
                      <a:pt x="405706" y="365074"/>
                    </a:cubicBezTo>
                    <a:cubicBezTo>
                      <a:pt x="401402" y="397286"/>
                      <a:pt x="399250" y="429499"/>
                      <a:pt x="394945" y="461711"/>
                    </a:cubicBezTo>
                    <a:cubicBezTo>
                      <a:pt x="394945" y="466006"/>
                      <a:pt x="390640" y="472448"/>
                      <a:pt x="386336" y="476743"/>
                    </a:cubicBezTo>
                    <a:cubicBezTo>
                      <a:pt x="382031" y="472448"/>
                      <a:pt x="375574" y="466006"/>
                      <a:pt x="375574" y="459564"/>
                    </a:cubicBezTo>
                    <a:cubicBezTo>
                      <a:pt x="377727" y="433794"/>
                      <a:pt x="379879" y="408024"/>
                      <a:pt x="384184" y="382254"/>
                    </a:cubicBezTo>
                    <a:cubicBezTo>
                      <a:pt x="388488" y="358631"/>
                      <a:pt x="388488" y="352189"/>
                      <a:pt x="364813" y="352189"/>
                    </a:cubicBezTo>
                    <a:cubicBezTo>
                      <a:pt x="304549" y="356484"/>
                      <a:pt x="242133" y="360779"/>
                      <a:pt x="181869" y="365074"/>
                    </a:cubicBezTo>
                    <a:cubicBezTo>
                      <a:pt x="173260" y="365074"/>
                      <a:pt x="166803" y="367221"/>
                      <a:pt x="158194" y="369369"/>
                    </a:cubicBezTo>
                    <a:cubicBezTo>
                      <a:pt x="125909" y="371516"/>
                      <a:pt x="123757" y="373664"/>
                      <a:pt x="119453" y="405876"/>
                    </a:cubicBezTo>
                    <a:cubicBezTo>
                      <a:pt x="115148" y="427351"/>
                      <a:pt x="115148" y="450974"/>
                      <a:pt x="110843" y="474596"/>
                    </a:cubicBezTo>
                    <a:cubicBezTo>
                      <a:pt x="108691" y="493923"/>
                      <a:pt x="117300" y="502513"/>
                      <a:pt x="136671" y="504661"/>
                    </a:cubicBezTo>
                    <a:cubicBezTo>
                      <a:pt x="171107" y="508956"/>
                      <a:pt x="173260" y="511103"/>
                      <a:pt x="171107" y="545463"/>
                    </a:cubicBezTo>
                    <a:cubicBezTo>
                      <a:pt x="168955" y="579823"/>
                      <a:pt x="164650" y="612035"/>
                      <a:pt x="160346" y="644248"/>
                    </a:cubicBezTo>
                    <a:cubicBezTo>
                      <a:pt x="128062" y="646395"/>
                      <a:pt x="97930" y="646395"/>
                      <a:pt x="69950" y="650690"/>
                    </a:cubicBezTo>
                    <a:cubicBezTo>
                      <a:pt x="57036" y="650690"/>
                      <a:pt x="46275" y="657133"/>
                      <a:pt x="33361" y="659280"/>
                    </a:cubicBezTo>
                    <a:cubicBezTo>
                      <a:pt x="13991" y="663575"/>
                      <a:pt x="9686" y="657133"/>
                      <a:pt x="5381" y="637805"/>
                    </a:cubicBezTo>
                    <a:cubicBezTo>
                      <a:pt x="-3228" y="605593"/>
                      <a:pt x="1077" y="573381"/>
                      <a:pt x="1077" y="541168"/>
                    </a:cubicBezTo>
                    <a:cubicBezTo>
                      <a:pt x="3229" y="515398"/>
                      <a:pt x="3229" y="511103"/>
                      <a:pt x="31209" y="504661"/>
                    </a:cubicBezTo>
                    <a:cubicBezTo>
                      <a:pt x="44123" y="502513"/>
                      <a:pt x="54884" y="502513"/>
                      <a:pt x="67798" y="500366"/>
                    </a:cubicBezTo>
                    <a:cubicBezTo>
                      <a:pt x="80711" y="500366"/>
                      <a:pt x="87168" y="493923"/>
                      <a:pt x="87168" y="481038"/>
                    </a:cubicBezTo>
                    <a:cubicBezTo>
                      <a:pt x="87168" y="446679"/>
                      <a:pt x="89321" y="410171"/>
                      <a:pt x="89321" y="375811"/>
                    </a:cubicBezTo>
                    <a:cubicBezTo>
                      <a:pt x="91473" y="369369"/>
                      <a:pt x="82864" y="362926"/>
                      <a:pt x="78559" y="352189"/>
                    </a:cubicBezTo>
                    <a:cubicBezTo>
                      <a:pt x="85016" y="352189"/>
                      <a:pt x="91473" y="350041"/>
                      <a:pt x="97930" y="350041"/>
                    </a:cubicBezTo>
                    <a:cubicBezTo>
                      <a:pt x="112996" y="347894"/>
                      <a:pt x="128062" y="350041"/>
                      <a:pt x="143128" y="347894"/>
                    </a:cubicBezTo>
                    <a:cubicBezTo>
                      <a:pt x="216305" y="339304"/>
                      <a:pt x="289483" y="317829"/>
                      <a:pt x="364813" y="319977"/>
                    </a:cubicBezTo>
                    <a:cubicBezTo>
                      <a:pt x="371270" y="319977"/>
                      <a:pt x="379879" y="311387"/>
                      <a:pt x="379879" y="307092"/>
                    </a:cubicBezTo>
                    <a:cubicBezTo>
                      <a:pt x="382031" y="272732"/>
                      <a:pt x="382031" y="238372"/>
                      <a:pt x="384184" y="201864"/>
                    </a:cubicBezTo>
                    <a:cubicBezTo>
                      <a:pt x="384184" y="184685"/>
                      <a:pt x="375574" y="180390"/>
                      <a:pt x="360508" y="184685"/>
                    </a:cubicBezTo>
                    <a:cubicBezTo>
                      <a:pt x="354052" y="184685"/>
                      <a:pt x="347595" y="184685"/>
                      <a:pt x="341138" y="184685"/>
                    </a:cubicBezTo>
                    <a:cubicBezTo>
                      <a:pt x="338986" y="182537"/>
                      <a:pt x="338986" y="180390"/>
                      <a:pt x="336833" y="178242"/>
                    </a:cubicBezTo>
                    <a:cubicBezTo>
                      <a:pt x="343290" y="173947"/>
                      <a:pt x="347595" y="169652"/>
                      <a:pt x="354052" y="167505"/>
                    </a:cubicBezTo>
                    <a:cubicBezTo>
                      <a:pt x="375574" y="163210"/>
                      <a:pt x="394945" y="161062"/>
                      <a:pt x="416468" y="158915"/>
                    </a:cubicBezTo>
                    <a:cubicBezTo>
                      <a:pt x="444448" y="156767"/>
                      <a:pt x="444448" y="154620"/>
                      <a:pt x="446600" y="126702"/>
                    </a:cubicBezTo>
                    <a:cubicBezTo>
                      <a:pt x="448752" y="100932"/>
                      <a:pt x="453057" y="75162"/>
                      <a:pt x="457361" y="49393"/>
                    </a:cubicBezTo>
                    <a:cubicBezTo>
                      <a:pt x="461666" y="25770"/>
                      <a:pt x="457361" y="17180"/>
                      <a:pt x="433686" y="17180"/>
                    </a:cubicBezTo>
                    <a:cubicBezTo>
                      <a:pt x="425077" y="15033"/>
                      <a:pt x="416468" y="15033"/>
                      <a:pt x="403554" y="15033"/>
                    </a:cubicBezTo>
                    <a:cubicBezTo>
                      <a:pt x="405706" y="8590"/>
                      <a:pt x="407859" y="0"/>
                      <a:pt x="41001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9" name="自由: 形状 38"/>
              <p:cNvSpPr>
                <a:spLocks/>
              </p:cNvSpPr>
              <p:nvPr/>
            </p:nvSpPr>
            <p:spPr bwMode="auto">
              <a:xfrm>
                <a:off x="6084888" y="4587877"/>
                <a:ext cx="174342" cy="336387"/>
              </a:xfrm>
              <a:custGeom>
                <a:avLst/>
                <a:gdLst>
                  <a:gd name="connsiteX0" fmla="*/ 129766 w 174342"/>
                  <a:gd name="connsiteY0" fmla="*/ 210117 h 336387"/>
                  <a:gd name="connsiteX1" fmla="*/ 37281 w 174342"/>
                  <a:gd name="connsiteY1" fmla="*/ 214426 h 336387"/>
                  <a:gd name="connsiteX2" fmla="*/ 26527 w 174342"/>
                  <a:gd name="connsiteY2" fmla="*/ 225198 h 336387"/>
                  <a:gd name="connsiteX3" fmla="*/ 22225 w 174342"/>
                  <a:gd name="connsiteY3" fmla="*/ 270442 h 336387"/>
                  <a:gd name="connsiteX4" fmla="*/ 37281 w 174342"/>
                  <a:gd name="connsiteY4" fmla="*/ 296296 h 336387"/>
                  <a:gd name="connsiteX5" fmla="*/ 155575 w 174342"/>
                  <a:gd name="connsiteY5" fmla="*/ 294141 h 336387"/>
                  <a:gd name="connsiteX6" fmla="*/ 146972 w 174342"/>
                  <a:gd name="connsiteY6" fmla="*/ 223044 h 336387"/>
                  <a:gd name="connsiteX7" fmla="*/ 129766 w 174342"/>
                  <a:gd name="connsiteY7" fmla="*/ 210117 h 336387"/>
                  <a:gd name="connsiteX8" fmla="*/ 81660 w 174342"/>
                  <a:gd name="connsiteY8" fmla="*/ 0 h 336387"/>
                  <a:gd name="connsiteX9" fmla="*/ 98851 w 174342"/>
                  <a:gd name="connsiteY9" fmla="*/ 21538 h 336387"/>
                  <a:gd name="connsiteX10" fmla="*/ 96703 w 174342"/>
                  <a:gd name="connsiteY10" fmla="*/ 109841 h 336387"/>
                  <a:gd name="connsiteX11" fmla="*/ 90256 w 174342"/>
                  <a:gd name="connsiteY11" fmla="*/ 165839 h 336387"/>
                  <a:gd name="connsiteX12" fmla="*/ 103149 w 174342"/>
                  <a:gd name="connsiteY12" fmla="*/ 176607 h 336387"/>
                  <a:gd name="connsiteX13" fmla="*/ 154724 w 174342"/>
                  <a:gd name="connsiteY13" fmla="*/ 183069 h 336387"/>
                  <a:gd name="connsiteX14" fmla="*/ 165469 w 174342"/>
                  <a:gd name="connsiteY14" fmla="*/ 234758 h 336387"/>
                  <a:gd name="connsiteX15" fmla="*/ 174064 w 174342"/>
                  <a:gd name="connsiteY15" fmla="*/ 292910 h 336387"/>
                  <a:gd name="connsiteX16" fmla="*/ 156873 w 174342"/>
                  <a:gd name="connsiteY16" fmla="*/ 310140 h 336387"/>
                  <a:gd name="connsiteX17" fmla="*/ 66617 w 174342"/>
                  <a:gd name="connsiteY17" fmla="*/ 329523 h 336387"/>
                  <a:gd name="connsiteX18" fmla="*/ 25788 w 174342"/>
                  <a:gd name="connsiteY18" fmla="*/ 335984 h 336387"/>
                  <a:gd name="connsiteX19" fmla="*/ 0 w 174342"/>
                  <a:gd name="connsiteY19" fmla="*/ 316601 h 336387"/>
                  <a:gd name="connsiteX20" fmla="*/ 4298 w 174342"/>
                  <a:gd name="connsiteY20" fmla="*/ 254142 h 336387"/>
                  <a:gd name="connsiteX21" fmla="*/ 6447 w 174342"/>
                  <a:gd name="connsiteY21" fmla="*/ 217529 h 336387"/>
                  <a:gd name="connsiteX22" fmla="*/ 27936 w 174342"/>
                  <a:gd name="connsiteY22" fmla="*/ 185222 h 336387"/>
                  <a:gd name="connsiteX23" fmla="*/ 42979 w 174342"/>
                  <a:gd name="connsiteY23" fmla="*/ 185222 h 336387"/>
                  <a:gd name="connsiteX24" fmla="*/ 73064 w 174342"/>
                  <a:gd name="connsiteY24" fmla="*/ 152916 h 336387"/>
                  <a:gd name="connsiteX25" fmla="*/ 81660 w 174342"/>
                  <a:gd name="connsiteY25" fmla="*/ 0 h 3363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74342" h="336387">
                    <a:moveTo>
                      <a:pt x="129766" y="210117"/>
                    </a:moveTo>
                    <a:cubicBezTo>
                      <a:pt x="99654" y="212271"/>
                      <a:pt x="69543" y="212271"/>
                      <a:pt x="37281" y="214426"/>
                    </a:cubicBezTo>
                    <a:cubicBezTo>
                      <a:pt x="32979" y="216580"/>
                      <a:pt x="26527" y="220889"/>
                      <a:pt x="26527" y="225198"/>
                    </a:cubicBezTo>
                    <a:cubicBezTo>
                      <a:pt x="24376" y="240279"/>
                      <a:pt x="22225" y="255361"/>
                      <a:pt x="22225" y="270442"/>
                    </a:cubicBezTo>
                    <a:cubicBezTo>
                      <a:pt x="22225" y="283369"/>
                      <a:pt x="22225" y="296296"/>
                      <a:pt x="37281" y="296296"/>
                    </a:cubicBezTo>
                    <a:cubicBezTo>
                      <a:pt x="75995" y="298450"/>
                      <a:pt x="114710" y="296296"/>
                      <a:pt x="155575" y="294141"/>
                    </a:cubicBezTo>
                    <a:cubicBezTo>
                      <a:pt x="151274" y="268288"/>
                      <a:pt x="149123" y="246743"/>
                      <a:pt x="146972" y="223044"/>
                    </a:cubicBezTo>
                    <a:cubicBezTo>
                      <a:pt x="144821" y="212271"/>
                      <a:pt x="140520" y="207962"/>
                      <a:pt x="129766" y="210117"/>
                    </a:cubicBezTo>
                    <a:close/>
                    <a:moveTo>
                      <a:pt x="81660" y="0"/>
                    </a:moveTo>
                    <a:cubicBezTo>
                      <a:pt x="90256" y="8615"/>
                      <a:pt x="98851" y="15076"/>
                      <a:pt x="98851" y="21538"/>
                    </a:cubicBezTo>
                    <a:cubicBezTo>
                      <a:pt x="98851" y="51690"/>
                      <a:pt x="98851" y="79689"/>
                      <a:pt x="96703" y="109841"/>
                    </a:cubicBezTo>
                    <a:cubicBezTo>
                      <a:pt x="94554" y="129225"/>
                      <a:pt x="90256" y="146455"/>
                      <a:pt x="90256" y="165839"/>
                    </a:cubicBezTo>
                    <a:cubicBezTo>
                      <a:pt x="90256" y="167992"/>
                      <a:pt x="98851" y="176607"/>
                      <a:pt x="103149" y="176607"/>
                    </a:cubicBezTo>
                    <a:cubicBezTo>
                      <a:pt x="120341" y="176607"/>
                      <a:pt x="143979" y="165839"/>
                      <a:pt x="154724" y="183069"/>
                    </a:cubicBezTo>
                    <a:cubicBezTo>
                      <a:pt x="163320" y="195991"/>
                      <a:pt x="163320" y="217529"/>
                      <a:pt x="165469" y="234758"/>
                    </a:cubicBezTo>
                    <a:cubicBezTo>
                      <a:pt x="169766" y="254142"/>
                      <a:pt x="174064" y="273526"/>
                      <a:pt x="174064" y="292910"/>
                    </a:cubicBezTo>
                    <a:cubicBezTo>
                      <a:pt x="176213" y="297217"/>
                      <a:pt x="165469" y="307986"/>
                      <a:pt x="156873" y="310140"/>
                    </a:cubicBezTo>
                    <a:cubicBezTo>
                      <a:pt x="126788" y="318755"/>
                      <a:pt x="96703" y="325216"/>
                      <a:pt x="66617" y="329523"/>
                    </a:cubicBezTo>
                    <a:cubicBezTo>
                      <a:pt x="53724" y="333831"/>
                      <a:pt x="38681" y="333831"/>
                      <a:pt x="25788" y="335984"/>
                    </a:cubicBezTo>
                    <a:cubicBezTo>
                      <a:pt x="8596" y="338138"/>
                      <a:pt x="0" y="331677"/>
                      <a:pt x="0" y="316601"/>
                    </a:cubicBezTo>
                    <a:cubicBezTo>
                      <a:pt x="2149" y="295063"/>
                      <a:pt x="4298" y="275680"/>
                      <a:pt x="4298" y="254142"/>
                    </a:cubicBezTo>
                    <a:cubicBezTo>
                      <a:pt x="6447" y="241220"/>
                      <a:pt x="6447" y="228297"/>
                      <a:pt x="6447" y="217529"/>
                    </a:cubicBezTo>
                    <a:cubicBezTo>
                      <a:pt x="2149" y="195991"/>
                      <a:pt x="6447" y="187376"/>
                      <a:pt x="27936" y="185222"/>
                    </a:cubicBezTo>
                    <a:cubicBezTo>
                      <a:pt x="34383" y="185222"/>
                      <a:pt x="38681" y="185222"/>
                      <a:pt x="42979" y="185222"/>
                    </a:cubicBezTo>
                    <a:cubicBezTo>
                      <a:pt x="62319" y="183069"/>
                      <a:pt x="70915" y="172300"/>
                      <a:pt x="73064" y="152916"/>
                    </a:cubicBezTo>
                    <a:cubicBezTo>
                      <a:pt x="73064" y="103380"/>
                      <a:pt x="77362" y="55998"/>
                      <a:pt x="8166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72"/>
              <p:cNvSpPr>
                <a:spLocks/>
              </p:cNvSpPr>
              <p:nvPr/>
            </p:nvSpPr>
            <p:spPr bwMode="auto">
              <a:xfrm>
                <a:off x="5765801" y="4765676"/>
                <a:ext cx="192088" cy="166688"/>
              </a:xfrm>
              <a:custGeom>
                <a:avLst/>
                <a:gdLst>
                  <a:gd name="T0" fmla="*/ 86 w 89"/>
                  <a:gd name="T1" fmla="*/ 2 h 77"/>
                  <a:gd name="T2" fmla="*/ 86 w 89"/>
                  <a:gd name="T3" fmla="*/ 19 h 77"/>
                  <a:gd name="T4" fmla="*/ 89 w 89"/>
                  <a:gd name="T5" fmla="*/ 42 h 77"/>
                  <a:gd name="T6" fmla="*/ 88 w 89"/>
                  <a:gd name="T7" fmla="*/ 48 h 77"/>
                  <a:gd name="T8" fmla="*/ 81 w 89"/>
                  <a:gd name="T9" fmla="*/ 54 h 77"/>
                  <a:gd name="T10" fmla="*/ 78 w 89"/>
                  <a:gd name="T11" fmla="*/ 47 h 77"/>
                  <a:gd name="T12" fmla="*/ 71 w 89"/>
                  <a:gd name="T13" fmla="*/ 7 h 77"/>
                  <a:gd name="T14" fmla="*/ 70 w 89"/>
                  <a:gd name="T15" fmla="*/ 6 h 77"/>
                  <a:gd name="T16" fmla="*/ 59 w 89"/>
                  <a:gd name="T17" fmla="*/ 13 h 77"/>
                  <a:gd name="T18" fmla="*/ 31 w 89"/>
                  <a:gd name="T19" fmla="*/ 15 h 77"/>
                  <a:gd name="T20" fmla="*/ 21 w 89"/>
                  <a:gd name="T21" fmla="*/ 24 h 77"/>
                  <a:gd name="T22" fmla="*/ 18 w 89"/>
                  <a:gd name="T23" fmla="*/ 65 h 77"/>
                  <a:gd name="T24" fmla="*/ 81 w 89"/>
                  <a:gd name="T25" fmla="*/ 61 h 77"/>
                  <a:gd name="T26" fmla="*/ 82 w 89"/>
                  <a:gd name="T27" fmla="*/ 65 h 77"/>
                  <a:gd name="T28" fmla="*/ 66 w 89"/>
                  <a:gd name="T29" fmla="*/ 69 h 77"/>
                  <a:gd name="T30" fmla="*/ 24 w 89"/>
                  <a:gd name="T31" fmla="*/ 76 h 77"/>
                  <a:gd name="T32" fmla="*/ 10 w 89"/>
                  <a:gd name="T33" fmla="*/ 66 h 77"/>
                  <a:gd name="T34" fmla="*/ 10 w 89"/>
                  <a:gd name="T35" fmla="*/ 28 h 77"/>
                  <a:gd name="T36" fmla="*/ 0 w 89"/>
                  <a:gd name="T37" fmla="*/ 14 h 77"/>
                  <a:gd name="T38" fmla="*/ 5 w 89"/>
                  <a:gd name="T39" fmla="*/ 9 h 77"/>
                  <a:gd name="T40" fmla="*/ 32 w 89"/>
                  <a:gd name="T41" fmla="*/ 4 h 77"/>
                  <a:gd name="T42" fmla="*/ 62 w 89"/>
                  <a:gd name="T43" fmla="*/ 0 h 77"/>
                  <a:gd name="T44" fmla="*/ 78 w 89"/>
                  <a:gd name="T45" fmla="*/ 2 h 77"/>
                  <a:gd name="T46" fmla="*/ 86 w 89"/>
                  <a:gd name="T47" fmla="*/ 2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9" h="77">
                    <a:moveTo>
                      <a:pt x="86" y="2"/>
                    </a:moveTo>
                    <a:cubicBezTo>
                      <a:pt x="86" y="8"/>
                      <a:pt x="86" y="13"/>
                      <a:pt x="86" y="19"/>
                    </a:cubicBezTo>
                    <a:cubicBezTo>
                      <a:pt x="87" y="26"/>
                      <a:pt x="88" y="34"/>
                      <a:pt x="89" y="42"/>
                    </a:cubicBezTo>
                    <a:cubicBezTo>
                      <a:pt x="89" y="44"/>
                      <a:pt x="89" y="47"/>
                      <a:pt x="88" y="48"/>
                    </a:cubicBezTo>
                    <a:cubicBezTo>
                      <a:pt x="86" y="51"/>
                      <a:pt x="83" y="52"/>
                      <a:pt x="81" y="54"/>
                    </a:cubicBezTo>
                    <a:cubicBezTo>
                      <a:pt x="80" y="51"/>
                      <a:pt x="78" y="49"/>
                      <a:pt x="78" y="47"/>
                    </a:cubicBezTo>
                    <a:cubicBezTo>
                      <a:pt x="75" y="33"/>
                      <a:pt x="73" y="20"/>
                      <a:pt x="71" y="7"/>
                    </a:cubicBezTo>
                    <a:cubicBezTo>
                      <a:pt x="70" y="6"/>
                      <a:pt x="70" y="6"/>
                      <a:pt x="70" y="6"/>
                    </a:cubicBezTo>
                    <a:cubicBezTo>
                      <a:pt x="66" y="9"/>
                      <a:pt x="63" y="12"/>
                      <a:pt x="59" y="13"/>
                    </a:cubicBezTo>
                    <a:cubicBezTo>
                      <a:pt x="50" y="14"/>
                      <a:pt x="40" y="15"/>
                      <a:pt x="31" y="15"/>
                    </a:cubicBezTo>
                    <a:cubicBezTo>
                      <a:pt x="24" y="15"/>
                      <a:pt x="22" y="17"/>
                      <a:pt x="21" y="24"/>
                    </a:cubicBezTo>
                    <a:cubicBezTo>
                      <a:pt x="21" y="38"/>
                      <a:pt x="19" y="51"/>
                      <a:pt x="18" y="65"/>
                    </a:cubicBezTo>
                    <a:cubicBezTo>
                      <a:pt x="39" y="68"/>
                      <a:pt x="60" y="55"/>
                      <a:pt x="81" y="61"/>
                    </a:cubicBezTo>
                    <a:cubicBezTo>
                      <a:pt x="82" y="62"/>
                      <a:pt x="82" y="63"/>
                      <a:pt x="82" y="65"/>
                    </a:cubicBezTo>
                    <a:cubicBezTo>
                      <a:pt x="77" y="66"/>
                      <a:pt x="72" y="68"/>
                      <a:pt x="66" y="69"/>
                    </a:cubicBezTo>
                    <a:cubicBezTo>
                      <a:pt x="52" y="72"/>
                      <a:pt x="38" y="74"/>
                      <a:pt x="24" y="76"/>
                    </a:cubicBezTo>
                    <a:cubicBezTo>
                      <a:pt x="17" y="77"/>
                      <a:pt x="12" y="77"/>
                      <a:pt x="10" y="66"/>
                    </a:cubicBezTo>
                    <a:cubicBezTo>
                      <a:pt x="8" y="53"/>
                      <a:pt x="7" y="41"/>
                      <a:pt x="10" y="28"/>
                    </a:cubicBezTo>
                    <a:cubicBezTo>
                      <a:pt x="11" y="25"/>
                      <a:pt x="4" y="20"/>
                      <a:pt x="0" y="14"/>
                    </a:cubicBezTo>
                    <a:cubicBezTo>
                      <a:pt x="1" y="14"/>
                      <a:pt x="3" y="10"/>
                      <a:pt x="5" y="9"/>
                    </a:cubicBezTo>
                    <a:cubicBezTo>
                      <a:pt x="14" y="7"/>
                      <a:pt x="23" y="5"/>
                      <a:pt x="32" y="4"/>
                    </a:cubicBezTo>
                    <a:cubicBezTo>
                      <a:pt x="42" y="2"/>
                      <a:pt x="52" y="1"/>
                      <a:pt x="62" y="0"/>
                    </a:cubicBezTo>
                    <a:cubicBezTo>
                      <a:pt x="67" y="0"/>
                      <a:pt x="72" y="2"/>
                      <a:pt x="78" y="2"/>
                    </a:cubicBezTo>
                    <a:cubicBezTo>
                      <a:pt x="80" y="3"/>
                      <a:pt x="83" y="2"/>
                      <a:pt x="86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6" name="Freeform 117"/>
            <p:cNvSpPr>
              <a:spLocks/>
            </p:cNvSpPr>
            <p:nvPr/>
          </p:nvSpPr>
          <p:spPr bwMode="auto">
            <a:xfrm>
              <a:off x="8153718" y="4619899"/>
              <a:ext cx="79375" cy="168275"/>
            </a:xfrm>
            <a:custGeom>
              <a:avLst/>
              <a:gdLst>
                <a:gd name="T0" fmla="*/ 1 w 37"/>
                <a:gd name="T1" fmla="*/ 77 h 78"/>
                <a:gd name="T2" fmla="*/ 1 w 37"/>
                <a:gd name="T3" fmla="*/ 56 h 78"/>
                <a:gd name="T4" fmla="*/ 3 w 37"/>
                <a:gd name="T5" fmla="*/ 40 h 78"/>
                <a:gd name="T6" fmla="*/ 6 w 37"/>
                <a:gd name="T7" fmla="*/ 21 h 78"/>
                <a:gd name="T8" fmla="*/ 7 w 37"/>
                <a:gd name="T9" fmla="*/ 15 h 78"/>
                <a:gd name="T10" fmla="*/ 15 w 37"/>
                <a:gd name="T11" fmla="*/ 3 h 78"/>
                <a:gd name="T12" fmla="*/ 32 w 37"/>
                <a:gd name="T13" fmla="*/ 0 h 78"/>
                <a:gd name="T14" fmla="*/ 37 w 37"/>
                <a:gd name="T15" fmla="*/ 5 h 78"/>
                <a:gd name="T16" fmla="*/ 32 w 37"/>
                <a:gd name="T17" fmla="*/ 9 h 78"/>
                <a:gd name="T18" fmla="*/ 28 w 37"/>
                <a:gd name="T19" fmla="*/ 10 h 78"/>
                <a:gd name="T20" fmla="*/ 14 w 37"/>
                <a:gd name="T21" fmla="*/ 25 h 78"/>
                <a:gd name="T22" fmla="*/ 12 w 37"/>
                <a:gd name="T23" fmla="*/ 66 h 78"/>
                <a:gd name="T24" fmla="*/ 7 w 37"/>
                <a:gd name="T25" fmla="*/ 78 h 78"/>
                <a:gd name="T26" fmla="*/ 1 w 37"/>
                <a:gd name="T27" fmla="*/ 7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7" h="78">
                  <a:moveTo>
                    <a:pt x="1" y="77"/>
                  </a:moveTo>
                  <a:cubicBezTo>
                    <a:pt x="1" y="70"/>
                    <a:pt x="1" y="63"/>
                    <a:pt x="1" y="56"/>
                  </a:cubicBezTo>
                  <a:cubicBezTo>
                    <a:pt x="2" y="51"/>
                    <a:pt x="2" y="46"/>
                    <a:pt x="3" y="40"/>
                  </a:cubicBezTo>
                  <a:cubicBezTo>
                    <a:pt x="4" y="34"/>
                    <a:pt x="5" y="27"/>
                    <a:pt x="6" y="21"/>
                  </a:cubicBezTo>
                  <a:cubicBezTo>
                    <a:pt x="6" y="19"/>
                    <a:pt x="8" y="16"/>
                    <a:pt x="7" y="15"/>
                  </a:cubicBezTo>
                  <a:cubicBezTo>
                    <a:pt x="0" y="5"/>
                    <a:pt x="8" y="5"/>
                    <a:pt x="15" y="3"/>
                  </a:cubicBezTo>
                  <a:cubicBezTo>
                    <a:pt x="20" y="2"/>
                    <a:pt x="26" y="1"/>
                    <a:pt x="32" y="0"/>
                  </a:cubicBezTo>
                  <a:cubicBezTo>
                    <a:pt x="33" y="0"/>
                    <a:pt x="35" y="3"/>
                    <a:pt x="37" y="5"/>
                  </a:cubicBezTo>
                  <a:cubicBezTo>
                    <a:pt x="36" y="6"/>
                    <a:pt x="34" y="8"/>
                    <a:pt x="32" y="9"/>
                  </a:cubicBezTo>
                  <a:cubicBezTo>
                    <a:pt x="31" y="10"/>
                    <a:pt x="29" y="9"/>
                    <a:pt x="28" y="10"/>
                  </a:cubicBezTo>
                  <a:cubicBezTo>
                    <a:pt x="16" y="11"/>
                    <a:pt x="15" y="13"/>
                    <a:pt x="14" y="25"/>
                  </a:cubicBezTo>
                  <a:cubicBezTo>
                    <a:pt x="14" y="39"/>
                    <a:pt x="14" y="52"/>
                    <a:pt x="12" y="66"/>
                  </a:cubicBezTo>
                  <a:cubicBezTo>
                    <a:pt x="12" y="70"/>
                    <a:pt x="9" y="74"/>
                    <a:pt x="7" y="78"/>
                  </a:cubicBezTo>
                  <a:cubicBezTo>
                    <a:pt x="5" y="78"/>
                    <a:pt x="3" y="77"/>
                    <a:pt x="1" y="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7" name="PA_组合 86"/>
          <p:cNvGrpSpPr/>
          <p:nvPr>
            <p:custDataLst>
              <p:tags r:id="rId16"/>
            </p:custDataLst>
          </p:nvPr>
        </p:nvGrpSpPr>
        <p:grpSpPr>
          <a:xfrm>
            <a:off x="8671824" y="3596370"/>
            <a:ext cx="534431" cy="174214"/>
            <a:chOff x="6078538" y="2987676"/>
            <a:chExt cx="647700" cy="211138"/>
          </a:xfrm>
          <a:solidFill>
            <a:schemeClr val="bg1"/>
          </a:solidFill>
        </p:grpSpPr>
        <p:sp>
          <p:nvSpPr>
            <p:cNvPr id="88" name="Freeform 60"/>
            <p:cNvSpPr>
              <a:spLocks noEditPoints="1"/>
            </p:cNvSpPr>
            <p:nvPr/>
          </p:nvSpPr>
          <p:spPr bwMode="auto">
            <a:xfrm>
              <a:off x="6180138" y="3000376"/>
              <a:ext cx="200025" cy="198438"/>
            </a:xfrm>
            <a:custGeom>
              <a:avLst/>
              <a:gdLst>
                <a:gd name="T0" fmla="*/ 0 w 93"/>
                <a:gd name="T1" fmla="*/ 69 h 92"/>
                <a:gd name="T2" fmla="*/ 10 w 93"/>
                <a:gd name="T3" fmla="*/ 77 h 92"/>
                <a:gd name="T4" fmla="*/ 15 w 93"/>
                <a:gd name="T5" fmla="*/ 44 h 92"/>
                <a:gd name="T6" fmla="*/ 17 w 93"/>
                <a:gd name="T7" fmla="*/ 29 h 92"/>
                <a:gd name="T8" fmla="*/ 30 w 93"/>
                <a:gd name="T9" fmla="*/ 21 h 92"/>
                <a:gd name="T10" fmla="*/ 34 w 93"/>
                <a:gd name="T11" fmla="*/ 33 h 92"/>
                <a:gd name="T12" fmla="*/ 31 w 93"/>
                <a:gd name="T13" fmla="*/ 64 h 92"/>
                <a:gd name="T14" fmla="*/ 39 w 93"/>
                <a:gd name="T15" fmla="*/ 71 h 92"/>
                <a:gd name="T16" fmla="*/ 58 w 93"/>
                <a:gd name="T17" fmla="*/ 56 h 92"/>
                <a:gd name="T18" fmla="*/ 58 w 93"/>
                <a:gd name="T19" fmla="*/ 34 h 92"/>
                <a:gd name="T20" fmla="*/ 23 w 93"/>
                <a:gd name="T21" fmla="*/ 13 h 92"/>
                <a:gd name="T22" fmla="*/ 17 w 93"/>
                <a:gd name="T23" fmla="*/ 16 h 92"/>
                <a:gd name="T24" fmla="*/ 8 w 93"/>
                <a:gd name="T25" fmla="*/ 16 h 92"/>
                <a:gd name="T26" fmla="*/ 4 w 93"/>
                <a:gd name="T27" fmla="*/ 11 h 92"/>
                <a:gd name="T28" fmla="*/ 12 w 93"/>
                <a:gd name="T29" fmla="*/ 9 h 92"/>
                <a:gd name="T30" fmla="*/ 44 w 93"/>
                <a:gd name="T31" fmla="*/ 1 h 92"/>
                <a:gd name="T32" fmla="*/ 81 w 93"/>
                <a:gd name="T33" fmla="*/ 32 h 92"/>
                <a:gd name="T34" fmla="*/ 88 w 93"/>
                <a:gd name="T35" fmla="*/ 47 h 92"/>
                <a:gd name="T36" fmla="*/ 51 w 93"/>
                <a:gd name="T37" fmla="*/ 90 h 92"/>
                <a:gd name="T38" fmla="*/ 26 w 93"/>
                <a:gd name="T39" fmla="*/ 91 h 92"/>
                <a:gd name="T40" fmla="*/ 0 w 93"/>
                <a:gd name="T41" fmla="*/ 69 h 92"/>
                <a:gd name="T42" fmla="*/ 69 w 93"/>
                <a:gd name="T43" fmla="*/ 35 h 92"/>
                <a:gd name="T44" fmla="*/ 67 w 93"/>
                <a:gd name="T45" fmla="*/ 61 h 92"/>
                <a:gd name="T46" fmla="*/ 69 w 93"/>
                <a:gd name="T47" fmla="*/ 35 h 92"/>
                <a:gd name="T48" fmla="*/ 70 w 93"/>
                <a:gd name="T49" fmla="*/ 77 h 92"/>
                <a:gd name="T50" fmla="*/ 68 w 93"/>
                <a:gd name="T51" fmla="*/ 74 h 92"/>
                <a:gd name="T52" fmla="*/ 39 w 93"/>
                <a:gd name="T53" fmla="*/ 83 h 92"/>
                <a:gd name="T54" fmla="*/ 40 w 93"/>
                <a:gd name="T55" fmla="*/ 87 h 92"/>
                <a:gd name="T56" fmla="*/ 70 w 93"/>
                <a:gd name="T57" fmla="*/ 7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3" h="92">
                  <a:moveTo>
                    <a:pt x="0" y="69"/>
                  </a:moveTo>
                  <a:cubicBezTo>
                    <a:pt x="3" y="71"/>
                    <a:pt x="6" y="74"/>
                    <a:pt x="10" y="77"/>
                  </a:cubicBezTo>
                  <a:cubicBezTo>
                    <a:pt x="12" y="65"/>
                    <a:pt x="14" y="55"/>
                    <a:pt x="15" y="44"/>
                  </a:cubicBezTo>
                  <a:cubicBezTo>
                    <a:pt x="16" y="39"/>
                    <a:pt x="16" y="34"/>
                    <a:pt x="17" y="29"/>
                  </a:cubicBezTo>
                  <a:cubicBezTo>
                    <a:pt x="18" y="21"/>
                    <a:pt x="23" y="20"/>
                    <a:pt x="30" y="21"/>
                  </a:cubicBezTo>
                  <a:cubicBezTo>
                    <a:pt x="37" y="22"/>
                    <a:pt x="35" y="28"/>
                    <a:pt x="34" y="33"/>
                  </a:cubicBezTo>
                  <a:cubicBezTo>
                    <a:pt x="33" y="43"/>
                    <a:pt x="32" y="54"/>
                    <a:pt x="31" y="64"/>
                  </a:cubicBezTo>
                  <a:cubicBezTo>
                    <a:pt x="31" y="69"/>
                    <a:pt x="33" y="71"/>
                    <a:pt x="39" y="71"/>
                  </a:cubicBezTo>
                  <a:cubicBezTo>
                    <a:pt x="49" y="71"/>
                    <a:pt x="55" y="64"/>
                    <a:pt x="58" y="56"/>
                  </a:cubicBezTo>
                  <a:cubicBezTo>
                    <a:pt x="60" y="50"/>
                    <a:pt x="60" y="41"/>
                    <a:pt x="58" y="34"/>
                  </a:cubicBezTo>
                  <a:cubicBezTo>
                    <a:pt x="51" y="20"/>
                    <a:pt x="36" y="18"/>
                    <a:pt x="23" y="13"/>
                  </a:cubicBezTo>
                  <a:cubicBezTo>
                    <a:pt x="22" y="13"/>
                    <a:pt x="19" y="16"/>
                    <a:pt x="17" y="16"/>
                  </a:cubicBezTo>
                  <a:cubicBezTo>
                    <a:pt x="14" y="17"/>
                    <a:pt x="10" y="17"/>
                    <a:pt x="8" y="16"/>
                  </a:cubicBezTo>
                  <a:cubicBezTo>
                    <a:pt x="6" y="16"/>
                    <a:pt x="5" y="13"/>
                    <a:pt x="4" y="11"/>
                  </a:cubicBezTo>
                  <a:cubicBezTo>
                    <a:pt x="7" y="11"/>
                    <a:pt x="9" y="9"/>
                    <a:pt x="12" y="9"/>
                  </a:cubicBezTo>
                  <a:cubicBezTo>
                    <a:pt x="23" y="6"/>
                    <a:pt x="33" y="2"/>
                    <a:pt x="44" y="1"/>
                  </a:cubicBezTo>
                  <a:cubicBezTo>
                    <a:pt x="61" y="0"/>
                    <a:pt x="77" y="16"/>
                    <a:pt x="81" y="32"/>
                  </a:cubicBezTo>
                  <a:cubicBezTo>
                    <a:pt x="82" y="37"/>
                    <a:pt x="87" y="42"/>
                    <a:pt x="88" y="47"/>
                  </a:cubicBezTo>
                  <a:cubicBezTo>
                    <a:pt x="93" y="74"/>
                    <a:pt x="72" y="86"/>
                    <a:pt x="51" y="90"/>
                  </a:cubicBezTo>
                  <a:cubicBezTo>
                    <a:pt x="43" y="92"/>
                    <a:pt x="35" y="91"/>
                    <a:pt x="26" y="91"/>
                  </a:cubicBezTo>
                  <a:cubicBezTo>
                    <a:pt x="12" y="91"/>
                    <a:pt x="5" y="81"/>
                    <a:pt x="0" y="69"/>
                  </a:cubicBezTo>
                  <a:close/>
                  <a:moveTo>
                    <a:pt x="69" y="35"/>
                  </a:moveTo>
                  <a:cubicBezTo>
                    <a:pt x="69" y="43"/>
                    <a:pt x="68" y="52"/>
                    <a:pt x="67" y="61"/>
                  </a:cubicBezTo>
                  <a:cubicBezTo>
                    <a:pt x="79" y="53"/>
                    <a:pt x="80" y="45"/>
                    <a:pt x="69" y="35"/>
                  </a:cubicBezTo>
                  <a:close/>
                  <a:moveTo>
                    <a:pt x="70" y="77"/>
                  </a:moveTo>
                  <a:cubicBezTo>
                    <a:pt x="69" y="76"/>
                    <a:pt x="69" y="75"/>
                    <a:pt x="68" y="74"/>
                  </a:cubicBezTo>
                  <a:cubicBezTo>
                    <a:pt x="59" y="77"/>
                    <a:pt x="49" y="80"/>
                    <a:pt x="39" y="83"/>
                  </a:cubicBezTo>
                  <a:cubicBezTo>
                    <a:pt x="40" y="85"/>
                    <a:pt x="40" y="86"/>
                    <a:pt x="40" y="87"/>
                  </a:cubicBezTo>
                  <a:cubicBezTo>
                    <a:pt x="50" y="84"/>
                    <a:pt x="60" y="81"/>
                    <a:pt x="70" y="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67"/>
            <p:cNvSpPr>
              <a:spLocks noEditPoints="1"/>
            </p:cNvSpPr>
            <p:nvPr/>
          </p:nvSpPr>
          <p:spPr bwMode="auto">
            <a:xfrm>
              <a:off x="6381751" y="3000376"/>
              <a:ext cx="147638" cy="182563"/>
            </a:xfrm>
            <a:custGeom>
              <a:avLst/>
              <a:gdLst>
                <a:gd name="T0" fmla="*/ 60 w 68"/>
                <a:gd name="T1" fmla="*/ 58 h 85"/>
                <a:gd name="T2" fmla="*/ 61 w 68"/>
                <a:gd name="T3" fmla="*/ 62 h 85"/>
                <a:gd name="T4" fmla="*/ 68 w 68"/>
                <a:gd name="T5" fmla="*/ 72 h 85"/>
                <a:gd name="T6" fmla="*/ 56 w 68"/>
                <a:gd name="T7" fmla="*/ 78 h 85"/>
                <a:gd name="T8" fmla="*/ 4 w 68"/>
                <a:gd name="T9" fmla="*/ 85 h 85"/>
                <a:gd name="T10" fmla="*/ 0 w 68"/>
                <a:gd name="T11" fmla="*/ 83 h 85"/>
                <a:gd name="T12" fmla="*/ 2 w 68"/>
                <a:gd name="T13" fmla="*/ 78 h 85"/>
                <a:gd name="T14" fmla="*/ 7 w 68"/>
                <a:gd name="T15" fmla="*/ 68 h 85"/>
                <a:gd name="T16" fmla="*/ 6 w 68"/>
                <a:gd name="T17" fmla="*/ 38 h 85"/>
                <a:gd name="T18" fmla="*/ 10 w 68"/>
                <a:gd name="T19" fmla="*/ 9 h 85"/>
                <a:gd name="T20" fmla="*/ 13 w 68"/>
                <a:gd name="T21" fmla="*/ 5 h 85"/>
                <a:gd name="T22" fmla="*/ 54 w 68"/>
                <a:gd name="T23" fmla="*/ 0 h 85"/>
                <a:gd name="T24" fmla="*/ 61 w 68"/>
                <a:gd name="T25" fmla="*/ 8 h 85"/>
                <a:gd name="T26" fmla="*/ 53 w 68"/>
                <a:gd name="T27" fmla="*/ 12 h 85"/>
                <a:gd name="T28" fmla="*/ 39 w 68"/>
                <a:gd name="T29" fmla="*/ 13 h 85"/>
                <a:gd name="T30" fmla="*/ 29 w 68"/>
                <a:gd name="T31" fmla="*/ 15 h 85"/>
                <a:gd name="T32" fmla="*/ 29 w 68"/>
                <a:gd name="T33" fmla="*/ 32 h 85"/>
                <a:gd name="T34" fmla="*/ 35 w 68"/>
                <a:gd name="T35" fmla="*/ 34 h 85"/>
                <a:gd name="T36" fmla="*/ 54 w 68"/>
                <a:gd name="T37" fmla="*/ 32 h 85"/>
                <a:gd name="T38" fmla="*/ 65 w 68"/>
                <a:gd name="T39" fmla="*/ 32 h 85"/>
                <a:gd name="T40" fmla="*/ 66 w 68"/>
                <a:gd name="T41" fmla="*/ 36 h 85"/>
                <a:gd name="T42" fmla="*/ 51 w 68"/>
                <a:gd name="T43" fmla="*/ 44 h 85"/>
                <a:gd name="T44" fmla="*/ 36 w 68"/>
                <a:gd name="T45" fmla="*/ 46 h 85"/>
                <a:gd name="T46" fmla="*/ 28 w 68"/>
                <a:gd name="T47" fmla="*/ 56 h 85"/>
                <a:gd name="T48" fmla="*/ 37 w 68"/>
                <a:gd name="T49" fmla="*/ 62 h 85"/>
                <a:gd name="T50" fmla="*/ 60 w 68"/>
                <a:gd name="T51" fmla="*/ 58 h 85"/>
                <a:gd name="T52" fmla="*/ 17 w 68"/>
                <a:gd name="T53" fmla="*/ 20 h 85"/>
                <a:gd name="T54" fmla="*/ 15 w 68"/>
                <a:gd name="T55" fmla="*/ 21 h 85"/>
                <a:gd name="T56" fmla="*/ 15 w 68"/>
                <a:gd name="T57" fmla="*/ 71 h 85"/>
                <a:gd name="T58" fmla="*/ 17 w 68"/>
                <a:gd name="T59" fmla="*/ 71 h 85"/>
                <a:gd name="T60" fmla="*/ 17 w 68"/>
                <a:gd name="T61" fmla="*/ 2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8" h="85">
                  <a:moveTo>
                    <a:pt x="60" y="58"/>
                  </a:moveTo>
                  <a:cubicBezTo>
                    <a:pt x="60" y="59"/>
                    <a:pt x="60" y="60"/>
                    <a:pt x="61" y="62"/>
                  </a:cubicBezTo>
                  <a:cubicBezTo>
                    <a:pt x="63" y="65"/>
                    <a:pt x="66" y="68"/>
                    <a:pt x="68" y="72"/>
                  </a:cubicBezTo>
                  <a:cubicBezTo>
                    <a:pt x="64" y="74"/>
                    <a:pt x="61" y="77"/>
                    <a:pt x="56" y="78"/>
                  </a:cubicBezTo>
                  <a:cubicBezTo>
                    <a:pt x="39" y="81"/>
                    <a:pt x="22" y="83"/>
                    <a:pt x="4" y="85"/>
                  </a:cubicBezTo>
                  <a:cubicBezTo>
                    <a:pt x="3" y="85"/>
                    <a:pt x="1" y="83"/>
                    <a:pt x="0" y="83"/>
                  </a:cubicBezTo>
                  <a:cubicBezTo>
                    <a:pt x="0" y="81"/>
                    <a:pt x="1" y="80"/>
                    <a:pt x="2" y="78"/>
                  </a:cubicBezTo>
                  <a:cubicBezTo>
                    <a:pt x="4" y="75"/>
                    <a:pt x="7" y="71"/>
                    <a:pt x="7" y="68"/>
                  </a:cubicBezTo>
                  <a:cubicBezTo>
                    <a:pt x="7" y="58"/>
                    <a:pt x="5" y="48"/>
                    <a:pt x="6" y="38"/>
                  </a:cubicBezTo>
                  <a:cubicBezTo>
                    <a:pt x="6" y="28"/>
                    <a:pt x="8" y="19"/>
                    <a:pt x="10" y="9"/>
                  </a:cubicBezTo>
                  <a:cubicBezTo>
                    <a:pt x="10" y="7"/>
                    <a:pt x="11" y="5"/>
                    <a:pt x="13" y="5"/>
                  </a:cubicBezTo>
                  <a:cubicBezTo>
                    <a:pt x="26" y="3"/>
                    <a:pt x="40" y="1"/>
                    <a:pt x="54" y="0"/>
                  </a:cubicBezTo>
                  <a:cubicBezTo>
                    <a:pt x="56" y="0"/>
                    <a:pt x="59" y="5"/>
                    <a:pt x="61" y="8"/>
                  </a:cubicBezTo>
                  <a:cubicBezTo>
                    <a:pt x="58" y="9"/>
                    <a:pt x="56" y="12"/>
                    <a:pt x="53" y="12"/>
                  </a:cubicBezTo>
                  <a:cubicBezTo>
                    <a:pt x="48" y="13"/>
                    <a:pt x="43" y="12"/>
                    <a:pt x="39" y="13"/>
                  </a:cubicBezTo>
                  <a:cubicBezTo>
                    <a:pt x="35" y="13"/>
                    <a:pt x="29" y="14"/>
                    <a:pt x="29" y="15"/>
                  </a:cubicBezTo>
                  <a:cubicBezTo>
                    <a:pt x="28" y="20"/>
                    <a:pt x="28" y="26"/>
                    <a:pt x="29" y="32"/>
                  </a:cubicBezTo>
                  <a:cubicBezTo>
                    <a:pt x="29" y="33"/>
                    <a:pt x="33" y="34"/>
                    <a:pt x="35" y="34"/>
                  </a:cubicBezTo>
                  <a:cubicBezTo>
                    <a:pt x="41" y="34"/>
                    <a:pt x="48" y="33"/>
                    <a:pt x="54" y="32"/>
                  </a:cubicBezTo>
                  <a:cubicBezTo>
                    <a:pt x="58" y="32"/>
                    <a:pt x="61" y="32"/>
                    <a:pt x="65" y="32"/>
                  </a:cubicBezTo>
                  <a:cubicBezTo>
                    <a:pt x="65" y="33"/>
                    <a:pt x="66" y="35"/>
                    <a:pt x="66" y="36"/>
                  </a:cubicBezTo>
                  <a:cubicBezTo>
                    <a:pt x="61" y="38"/>
                    <a:pt x="56" y="42"/>
                    <a:pt x="51" y="44"/>
                  </a:cubicBezTo>
                  <a:cubicBezTo>
                    <a:pt x="46" y="45"/>
                    <a:pt x="41" y="46"/>
                    <a:pt x="36" y="46"/>
                  </a:cubicBezTo>
                  <a:cubicBezTo>
                    <a:pt x="28" y="45"/>
                    <a:pt x="27" y="50"/>
                    <a:pt x="28" y="56"/>
                  </a:cubicBezTo>
                  <a:cubicBezTo>
                    <a:pt x="28" y="64"/>
                    <a:pt x="33" y="63"/>
                    <a:pt x="37" y="62"/>
                  </a:cubicBezTo>
                  <a:cubicBezTo>
                    <a:pt x="44" y="61"/>
                    <a:pt x="51" y="59"/>
                    <a:pt x="60" y="58"/>
                  </a:cubicBezTo>
                  <a:close/>
                  <a:moveTo>
                    <a:pt x="17" y="20"/>
                  </a:moveTo>
                  <a:cubicBezTo>
                    <a:pt x="16" y="20"/>
                    <a:pt x="16" y="20"/>
                    <a:pt x="15" y="21"/>
                  </a:cubicBezTo>
                  <a:cubicBezTo>
                    <a:pt x="15" y="37"/>
                    <a:pt x="15" y="54"/>
                    <a:pt x="15" y="71"/>
                  </a:cubicBezTo>
                  <a:cubicBezTo>
                    <a:pt x="16" y="71"/>
                    <a:pt x="16" y="71"/>
                    <a:pt x="17" y="71"/>
                  </a:cubicBezTo>
                  <a:cubicBezTo>
                    <a:pt x="17" y="54"/>
                    <a:pt x="17" y="37"/>
                    <a:pt x="17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74"/>
            <p:cNvSpPr>
              <a:spLocks noEditPoints="1"/>
            </p:cNvSpPr>
            <p:nvPr/>
          </p:nvSpPr>
          <p:spPr bwMode="auto">
            <a:xfrm>
              <a:off x="6545263" y="3022601"/>
              <a:ext cx="180975" cy="152400"/>
            </a:xfrm>
            <a:custGeom>
              <a:avLst/>
              <a:gdLst>
                <a:gd name="T0" fmla="*/ 70 w 84"/>
                <a:gd name="T1" fmla="*/ 59 h 71"/>
                <a:gd name="T2" fmla="*/ 69 w 84"/>
                <a:gd name="T3" fmla="*/ 69 h 71"/>
                <a:gd name="T4" fmla="*/ 65 w 84"/>
                <a:gd name="T5" fmla="*/ 66 h 71"/>
                <a:gd name="T6" fmla="*/ 43 w 84"/>
                <a:gd name="T7" fmla="*/ 56 h 71"/>
                <a:gd name="T8" fmla="*/ 29 w 84"/>
                <a:gd name="T9" fmla="*/ 59 h 71"/>
                <a:gd name="T10" fmla="*/ 16 w 84"/>
                <a:gd name="T11" fmla="*/ 70 h 71"/>
                <a:gd name="T12" fmla="*/ 18 w 84"/>
                <a:gd name="T13" fmla="*/ 58 h 71"/>
                <a:gd name="T14" fmla="*/ 7 w 84"/>
                <a:gd name="T15" fmla="*/ 69 h 71"/>
                <a:gd name="T16" fmla="*/ 1 w 84"/>
                <a:gd name="T17" fmla="*/ 71 h 71"/>
                <a:gd name="T18" fmla="*/ 1 w 84"/>
                <a:gd name="T19" fmla="*/ 65 h 71"/>
                <a:gd name="T20" fmla="*/ 20 w 84"/>
                <a:gd name="T21" fmla="*/ 36 h 71"/>
                <a:gd name="T22" fmla="*/ 35 w 84"/>
                <a:gd name="T23" fmla="*/ 17 h 71"/>
                <a:gd name="T24" fmla="*/ 51 w 84"/>
                <a:gd name="T25" fmla="*/ 1 h 71"/>
                <a:gd name="T26" fmla="*/ 61 w 84"/>
                <a:gd name="T27" fmla="*/ 5 h 71"/>
                <a:gd name="T28" fmla="*/ 80 w 84"/>
                <a:gd name="T29" fmla="*/ 52 h 71"/>
                <a:gd name="T30" fmla="*/ 84 w 84"/>
                <a:gd name="T31" fmla="*/ 70 h 71"/>
                <a:gd name="T32" fmla="*/ 70 w 84"/>
                <a:gd name="T33" fmla="*/ 59 h 71"/>
                <a:gd name="T34" fmla="*/ 56 w 84"/>
                <a:gd name="T35" fmla="*/ 45 h 71"/>
                <a:gd name="T36" fmla="*/ 51 w 84"/>
                <a:gd name="T37" fmla="*/ 20 h 71"/>
                <a:gd name="T38" fmla="*/ 35 w 84"/>
                <a:gd name="T39" fmla="*/ 41 h 71"/>
                <a:gd name="T40" fmla="*/ 56 w 84"/>
                <a:gd name="T41" fmla="*/ 4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4" h="71">
                  <a:moveTo>
                    <a:pt x="70" y="59"/>
                  </a:moveTo>
                  <a:cubicBezTo>
                    <a:pt x="69" y="63"/>
                    <a:pt x="69" y="65"/>
                    <a:pt x="69" y="69"/>
                  </a:cubicBezTo>
                  <a:cubicBezTo>
                    <a:pt x="67" y="67"/>
                    <a:pt x="65" y="67"/>
                    <a:pt x="65" y="66"/>
                  </a:cubicBezTo>
                  <a:cubicBezTo>
                    <a:pt x="61" y="54"/>
                    <a:pt x="55" y="51"/>
                    <a:pt x="43" y="56"/>
                  </a:cubicBezTo>
                  <a:cubicBezTo>
                    <a:pt x="39" y="58"/>
                    <a:pt x="33" y="57"/>
                    <a:pt x="29" y="59"/>
                  </a:cubicBezTo>
                  <a:cubicBezTo>
                    <a:pt x="24" y="61"/>
                    <a:pt x="21" y="66"/>
                    <a:pt x="16" y="70"/>
                  </a:cubicBezTo>
                  <a:cubicBezTo>
                    <a:pt x="16" y="67"/>
                    <a:pt x="17" y="63"/>
                    <a:pt x="18" y="58"/>
                  </a:cubicBezTo>
                  <a:cubicBezTo>
                    <a:pt x="14" y="62"/>
                    <a:pt x="11" y="66"/>
                    <a:pt x="7" y="69"/>
                  </a:cubicBezTo>
                  <a:cubicBezTo>
                    <a:pt x="6" y="70"/>
                    <a:pt x="3" y="71"/>
                    <a:pt x="1" y="71"/>
                  </a:cubicBezTo>
                  <a:cubicBezTo>
                    <a:pt x="1" y="69"/>
                    <a:pt x="0" y="66"/>
                    <a:pt x="1" y="65"/>
                  </a:cubicBezTo>
                  <a:cubicBezTo>
                    <a:pt x="7" y="55"/>
                    <a:pt x="14" y="45"/>
                    <a:pt x="20" y="36"/>
                  </a:cubicBezTo>
                  <a:cubicBezTo>
                    <a:pt x="25" y="29"/>
                    <a:pt x="30" y="23"/>
                    <a:pt x="35" y="17"/>
                  </a:cubicBezTo>
                  <a:cubicBezTo>
                    <a:pt x="40" y="11"/>
                    <a:pt x="45" y="5"/>
                    <a:pt x="51" y="1"/>
                  </a:cubicBezTo>
                  <a:cubicBezTo>
                    <a:pt x="53" y="0"/>
                    <a:pt x="60" y="3"/>
                    <a:pt x="61" y="5"/>
                  </a:cubicBezTo>
                  <a:cubicBezTo>
                    <a:pt x="68" y="21"/>
                    <a:pt x="74" y="37"/>
                    <a:pt x="80" y="52"/>
                  </a:cubicBezTo>
                  <a:cubicBezTo>
                    <a:pt x="82" y="57"/>
                    <a:pt x="83" y="63"/>
                    <a:pt x="84" y="70"/>
                  </a:cubicBezTo>
                  <a:cubicBezTo>
                    <a:pt x="78" y="66"/>
                    <a:pt x="74" y="63"/>
                    <a:pt x="70" y="59"/>
                  </a:cubicBezTo>
                  <a:close/>
                  <a:moveTo>
                    <a:pt x="56" y="45"/>
                  </a:moveTo>
                  <a:cubicBezTo>
                    <a:pt x="54" y="36"/>
                    <a:pt x="52" y="29"/>
                    <a:pt x="51" y="20"/>
                  </a:cubicBezTo>
                  <a:cubicBezTo>
                    <a:pt x="45" y="27"/>
                    <a:pt x="41" y="34"/>
                    <a:pt x="35" y="41"/>
                  </a:cubicBezTo>
                  <a:cubicBezTo>
                    <a:pt x="42" y="43"/>
                    <a:pt x="48" y="44"/>
                    <a:pt x="56" y="4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119"/>
            <p:cNvSpPr>
              <a:spLocks/>
            </p:cNvSpPr>
            <p:nvPr/>
          </p:nvSpPr>
          <p:spPr bwMode="auto">
            <a:xfrm>
              <a:off x="6084888" y="3071813"/>
              <a:ext cx="47625" cy="117475"/>
            </a:xfrm>
            <a:custGeom>
              <a:avLst/>
              <a:gdLst>
                <a:gd name="T0" fmla="*/ 13 w 22"/>
                <a:gd name="T1" fmla="*/ 0 h 55"/>
                <a:gd name="T2" fmla="*/ 8 w 22"/>
                <a:gd name="T3" fmla="*/ 55 h 55"/>
                <a:gd name="T4" fmla="*/ 13 w 22"/>
                <a:gd name="T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55">
                  <a:moveTo>
                    <a:pt x="13" y="0"/>
                  </a:moveTo>
                  <a:cubicBezTo>
                    <a:pt x="22" y="13"/>
                    <a:pt x="19" y="49"/>
                    <a:pt x="8" y="55"/>
                  </a:cubicBezTo>
                  <a:cubicBezTo>
                    <a:pt x="0" y="44"/>
                    <a:pt x="3" y="6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120"/>
            <p:cNvSpPr>
              <a:spLocks/>
            </p:cNvSpPr>
            <p:nvPr/>
          </p:nvSpPr>
          <p:spPr bwMode="auto">
            <a:xfrm>
              <a:off x="6078538" y="2987676"/>
              <a:ext cx="77788" cy="50800"/>
            </a:xfrm>
            <a:custGeom>
              <a:avLst/>
              <a:gdLst>
                <a:gd name="T0" fmla="*/ 16 w 36"/>
                <a:gd name="T1" fmla="*/ 24 h 24"/>
                <a:gd name="T2" fmla="*/ 1 w 36"/>
                <a:gd name="T3" fmla="*/ 6 h 24"/>
                <a:gd name="T4" fmla="*/ 2 w 36"/>
                <a:gd name="T5" fmla="*/ 4 h 24"/>
                <a:gd name="T6" fmla="*/ 29 w 36"/>
                <a:gd name="T7" fmla="*/ 4 h 24"/>
                <a:gd name="T8" fmla="*/ 25 w 36"/>
                <a:gd name="T9" fmla="*/ 22 h 24"/>
                <a:gd name="T10" fmla="*/ 16 w 36"/>
                <a:gd name="T1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4">
                  <a:moveTo>
                    <a:pt x="16" y="24"/>
                  </a:moveTo>
                  <a:cubicBezTo>
                    <a:pt x="9" y="24"/>
                    <a:pt x="0" y="12"/>
                    <a:pt x="1" y="6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6" y="0"/>
                    <a:pt x="25" y="0"/>
                    <a:pt x="29" y="4"/>
                  </a:cubicBezTo>
                  <a:cubicBezTo>
                    <a:pt x="36" y="10"/>
                    <a:pt x="35" y="17"/>
                    <a:pt x="25" y="22"/>
                  </a:cubicBezTo>
                  <a:cubicBezTo>
                    <a:pt x="22" y="23"/>
                    <a:pt x="18" y="23"/>
                    <a:pt x="16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3" name="PA_组合 92"/>
          <p:cNvGrpSpPr/>
          <p:nvPr>
            <p:custDataLst>
              <p:tags r:id="rId17"/>
            </p:custDataLst>
          </p:nvPr>
        </p:nvGrpSpPr>
        <p:grpSpPr>
          <a:xfrm>
            <a:off x="6540651" y="5266466"/>
            <a:ext cx="1374063" cy="125748"/>
            <a:chOff x="3495676" y="5011738"/>
            <a:chExt cx="1665287" cy="152400"/>
          </a:xfrm>
          <a:solidFill>
            <a:schemeClr val="bg1"/>
          </a:solidFill>
        </p:grpSpPr>
        <p:sp>
          <p:nvSpPr>
            <p:cNvPr id="94" name="Freeform 80"/>
            <p:cNvSpPr>
              <a:spLocks/>
            </p:cNvSpPr>
            <p:nvPr/>
          </p:nvSpPr>
          <p:spPr bwMode="auto">
            <a:xfrm>
              <a:off x="4083051" y="5013326"/>
              <a:ext cx="147638" cy="141288"/>
            </a:xfrm>
            <a:custGeom>
              <a:avLst/>
              <a:gdLst>
                <a:gd name="T0" fmla="*/ 50 w 69"/>
                <a:gd name="T1" fmla="*/ 19 h 66"/>
                <a:gd name="T2" fmla="*/ 33 w 69"/>
                <a:gd name="T3" fmla="*/ 42 h 66"/>
                <a:gd name="T4" fmla="*/ 17 w 69"/>
                <a:gd name="T5" fmla="*/ 33 h 66"/>
                <a:gd name="T6" fmla="*/ 16 w 69"/>
                <a:gd name="T7" fmla="*/ 57 h 66"/>
                <a:gd name="T8" fmla="*/ 9 w 69"/>
                <a:gd name="T9" fmla="*/ 66 h 66"/>
                <a:gd name="T10" fmla="*/ 1 w 69"/>
                <a:gd name="T11" fmla="*/ 56 h 66"/>
                <a:gd name="T12" fmla="*/ 10 w 69"/>
                <a:gd name="T13" fmla="*/ 5 h 66"/>
                <a:gd name="T14" fmla="*/ 17 w 69"/>
                <a:gd name="T15" fmla="*/ 5 h 66"/>
                <a:gd name="T16" fmla="*/ 32 w 69"/>
                <a:gd name="T17" fmla="*/ 25 h 66"/>
                <a:gd name="T18" fmla="*/ 54 w 69"/>
                <a:gd name="T19" fmla="*/ 0 h 66"/>
                <a:gd name="T20" fmla="*/ 60 w 69"/>
                <a:gd name="T21" fmla="*/ 8 h 66"/>
                <a:gd name="T22" fmla="*/ 66 w 69"/>
                <a:gd name="T23" fmla="*/ 1 h 66"/>
                <a:gd name="T24" fmla="*/ 69 w 69"/>
                <a:gd name="T25" fmla="*/ 2 h 66"/>
                <a:gd name="T26" fmla="*/ 62 w 69"/>
                <a:gd name="T27" fmla="*/ 53 h 66"/>
                <a:gd name="T28" fmla="*/ 55 w 69"/>
                <a:gd name="T29" fmla="*/ 64 h 66"/>
                <a:gd name="T30" fmla="*/ 52 w 69"/>
                <a:gd name="T31" fmla="*/ 51 h 66"/>
                <a:gd name="T32" fmla="*/ 52 w 69"/>
                <a:gd name="T33" fmla="*/ 20 h 66"/>
                <a:gd name="T34" fmla="*/ 50 w 69"/>
                <a:gd name="T35" fmla="*/ 1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9" h="66">
                  <a:moveTo>
                    <a:pt x="50" y="19"/>
                  </a:moveTo>
                  <a:cubicBezTo>
                    <a:pt x="45" y="26"/>
                    <a:pt x="39" y="33"/>
                    <a:pt x="33" y="42"/>
                  </a:cubicBezTo>
                  <a:cubicBezTo>
                    <a:pt x="28" y="39"/>
                    <a:pt x="22" y="36"/>
                    <a:pt x="17" y="33"/>
                  </a:cubicBezTo>
                  <a:cubicBezTo>
                    <a:pt x="17" y="41"/>
                    <a:pt x="17" y="49"/>
                    <a:pt x="16" y="57"/>
                  </a:cubicBezTo>
                  <a:cubicBezTo>
                    <a:pt x="15" y="61"/>
                    <a:pt x="11" y="63"/>
                    <a:pt x="9" y="66"/>
                  </a:cubicBezTo>
                  <a:cubicBezTo>
                    <a:pt x="6" y="63"/>
                    <a:pt x="2" y="59"/>
                    <a:pt x="1" y="56"/>
                  </a:cubicBezTo>
                  <a:cubicBezTo>
                    <a:pt x="0" y="39"/>
                    <a:pt x="1" y="21"/>
                    <a:pt x="10" y="5"/>
                  </a:cubicBezTo>
                  <a:cubicBezTo>
                    <a:pt x="12" y="1"/>
                    <a:pt x="15" y="1"/>
                    <a:pt x="17" y="5"/>
                  </a:cubicBezTo>
                  <a:cubicBezTo>
                    <a:pt x="22" y="11"/>
                    <a:pt x="26" y="17"/>
                    <a:pt x="32" y="25"/>
                  </a:cubicBezTo>
                  <a:cubicBezTo>
                    <a:pt x="32" y="8"/>
                    <a:pt x="51" y="14"/>
                    <a:pt x="54" y="0"/>
                  </a:cubicBezTo>
                  <a:cubicBezTo>
                    <a:pt x="57" y="4"/>
                    <a:pt x="59" y="6"/>
                    <a:pt x="60" y="8"/>
                  </a:cubicBezTo>
                  <a:cubicBezTo>
                    <a:pt x="62" y="5"/>
                    <a:pt x="64" y="3"/>
                    <a:pt x="66" y="1"/>
                  </a:cubicBezTo>
                  <a:cubicBezTo>
                    <a:pt x="67" y="1"/>
                    <a:pt x="68" y="1"/>
                    <a:pt x="69" y="2"/>
                  </a:cubicBezTo>
                  <a:cubicBezTo>
                    <a:pt x="67" y="19"/>
                    <a:pt x="65" y="36"/>
                    <a:pt x="62" y="53"/>
                  </a:cubicBezTo>
                  <a:cubicBezTo>
                    <a:pt x="61" y="57"/>
                    <a:pt x="57" y="60"/>
                    <a:pt x="55" y="64"/>
                  </a:cubicBezTo>
                  <a:cubicBezTo>
                    <a:pt x="54" y="59"/>
                    <a:pt x="52" y="55"/>
                    <a:pt x="52" y="51"/>
                  </a:cubicBezTo>
                  <a:cubicBezTo>
                    <a:pt x="51" y="41"/>
                    <a:pt x="52" y="30"/>
                    <a:pt x="52" y="20"/>
                  </a:cubicBezTo>
                  <a:cubicBezTo>
                    <a:pt x="51" y="19"/>
                    <a:pt x="51" y="19"/>
                    <a:pt x="50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81"/>
            <p:cNvSpPr>
              <a:spLocks/>
            </p:cNvSpPr>
            <p:nvPr/>
          </p:nvSpPr>
          <p:spPr bwMode="auto">
            <a:xfrm>
              <a:off x="3559176" y="5011738"/>
              <a:ext cx="155575" cy="142875"/>
            </a:xfrm>
            <a:custGeom>
              <a:avLst/>
              <a:gdLst>
                <a:gd name="T0" fmla="*/ 31 w 72"/>
                <a:gd name="T1" fmla="*/ 25 h 67"/>
                <a:gd name="T2" fmla="*/ 46 w 72"/>
                <a:gd name="T3" fmla="*/ 11 h 67"/>
                <a:gd name="T4" fmla="*/ 56 w 72"/>
                <a:gd name="T5" fmla="*/ 2 h 67"/>
                <a:gd name="T6" fmla="*/ 61 w 72"/>
                <a:gd name="T7" fmla="*/ 8 h 67"/>
                <a:gd name="T8" fmla="*/ 66 w 72"/>
                <a:gd name="T9" fmla="*/ 1 h 67"/>
                <a:gd name="T10" fmla="*/ 55 w 72"/>
                <a:gd name="T11" fmla="*/ 66 h 67"/>
                <a:gd name="T12" fmla="*/ 51 w 72"/>
                <a:gd name="T13" fmla="*/ 43 h 67"/>
                <a:gd name="T14" fmla="*/ 54 w 72"/>
                <a:gd name="T15" fmla="*/ 21 h 67"/>
                <a:gd name="T16" fmla="*/ 52 w 72"/>
                <a:gd name="T17" fmla="*/ 19 h 67"/>
                <a:gd name="T18" fmla="*/ 39 w 72"/>
                <a:gd name="T19" fmla="*/ 35 h 67"/>
                <a:gd name="T20" fmla="*/ 24 w 72"/>
                <a:gd name="T21" fmla="*/ 38 h 67"/>
                <a:gd name="T22" fmla="*/ 18 w 72"/>
                <a:gd name="T23" fmla="*/ 34 h 67"/>
                <a:gd name="T24" fmla="*/ 15 w 72"/>
                <a:gd name="T25" fmla="*/ 60 h 67"/>
                <a:gd name="T26" fmla="*/ 10 w 72"/>
                <a:gd name="T27" fmla="*/ 67 h 67"/>
                <a:gd name="T28" fmla="*/ 4 w 72"/>
                <a:gd name="T29" fmla="*/ 62 h 67"/>
                <a:gd name="T30" fmla="*/ 1 w 72"/>
                <a:gd name="T31" fmla="*/ 45 h 67"/>
                <a:gd name="T32" fmla="*/ 9 w 72"/>
                <a:gd name="T33" fmla="*/ 8 h 67"/>
                <a:gd name="T34" fmla="*/ 18 w 72"/>
                <a:gd name="T35" fmla="*/ 7 h 67"/>
                <a:gd name="T36" fmla="*/ 31 w 72"/>
                <a:gd name="T37" fmla="*/ 25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2" h="67">
                  <a:moveTo>
                    <a:pt x="31" y="25"/>
                  </a:moveTo>
                  <a:cubicBezTo>
                    <a:pt x="35" y="18"/>
                    <a:pt x="36" y="10"/>
                    <a:pt x="46" y="11"/>
                  </a:cubicBezTo>
                  <a:cubicBezTo>
                    <a:pt x="49" y="12"/>
                    <a:pt x="53" y="6"/>
                    <a:pt x="56" y="2"/>
                  </a:cubicBezTo>
                  <a:cubicBezTo>
                    <a:pt x="58" y="5"/>
                    <a:pt x="59" y="6"/>
                    <a:pt x="61" y="8"/>
                  </a:cubicBezTo>
                  <a:cubicBezTo>
                    <a:pt x="63" y="6"/>
                    <a:pt x="64" y="4"/>
                    <a:pt x="66" y="1"/>
                  </a:cubicBezTo>
                  <a:cubicBezTo>
                    <a:pt x="72" y="11"/>
                    <a:pt x="63" y="59"/>
                    <a:pt x="55" y="66"/>
                  </a:cubicBezTo>
                  <a:cubicBezTo>
                    <a:pt x="53" y="57"/>
                    <a:pt x="52" y="50"/>
                    <a:pt x="51" y="43"/>
                  </a:cubicBezTo>
                  <a:cubicBezTo>
                    <a:pt x="51" y="35"/>
                    <a:pt x="53" y="28"/>
                    <a:pt x="54" y="21"/>
                  </a:cubicBezTo>
                  <a:cubicBezTo>
                    <a:pt x="53" y="20"/>
                    <a:pt x="52" y="20"/>
                    <a:pt x="52" y="19"/>
                  </a:cubicBezTo>
                  <a:cubicBezTo>
                    <a:pt x="47" y="24"/>
                    <a:pt x="42" y="29"/>
                    <a:pt x="39" y="35"/>
                  </a:cubicBezTo>
                  <a:cubicBezTo>
                    <a:pt x="35" y="44"/>
                    <a:pt x="31" y="43"/>
                    <a:pt x="24" y="38"/>
                  </a:cubicBezTo>
                  <a:cubicBezTo>
                    <a:pt x="22" y="36"/>
                    <a:pt x="20" y="35"/>
                    <a:pt x="18" y="34"/>
                  </a:cubicBezTo>
                  <a:cubicBezTo>
                    <a:pt x="17" y="43"/>
                    <a:pt x="17" y="52"/>
                    <a:pt x="15" y="60"/>
                  </a:cubicBezTo>
                  <a:cubicBezTo>
                    <a:pt x="15" y="63"/>
                    <a:pt x="12" y="66"/>
                    <a:pt x="10" y="67"/>
                  </a:cubicBezTo>
                  <a:cubicBezTo>
                    <a:pt x="8" y="67"/>
                    <a:pt x="4" y="64"/>
                    <a:pt x="4" y="62"/>
                  </a:cubicBezTo>
                  <a:cubicBezTo>
                    <a:pt x="2" y="57"/>
                    <a:pt x="0" y="51"/>
                    <a:pt x="1" y="45"/>
                  </a:cubicBezTo>
                  <a:cubicBezTo>
                    <a:pt x="3" y="33"/>
                    <a:pt x="7" y="21"/>
                    <a:pt x="9" y="8"/>
                  </a:cubicBezTo>
                  <a:cubicBezTo>
                    <a:pt x="11" y="0"/>
                    <a:pt x="15" y="3"/>
                    <a:pt x="18" y="7"/>
                  </a:cubicBezTo>
                  <a:cubicBezTo>
                    <a:pt x="23" y="12"/>
                    <a:pt x="26" y="18"/>
                    <a:pt x="31" y="2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95"/>
            <p:cNvSpPr>
              <a:spLocks noEditPoints="1"/>
            </p:cNvSpPr>
            <p:nvPr/>
          </p:nvSpPr>
          <p:spPr bwMode="auto">
            <a:xfrm>
              <a:off x="4559301" y="5037138"/>
              <a:ext cx="149225" cy="127000"/>
            </a:xfrm>
            <a:custGeom>
              <a:avLst/>
              <a:gdLst>
                <a:gd name="T0" fmla="*/ 0 w 70"/>
                <a:gd name="T1" fmla="*/ 57 h 59"/>
                <a:gd name="T2" fmla="*/ 6 w 70"/>
                <a:gd name="T3" fmla="*/ 45 h 59"/>
                <a:gd name="T4" fmla="*/ 32 w 70"/>
                <a:gd name="T5" fmla="*/ 10 h 59"/>
                <a:gd name="T6" fmla="*/ 43 w 70"/>
                <a:gd name="T7" fmla="*/ 0 h 59"/>
                <a:gd name="T8" fmla="*/ 51 w 70"/>
                <a:gd name="T9" fmla="*/ 5 h 59"/>
                <a:gd name="T10" fmla="*/ 65 w 70"/>
                <a:gd name="T11" fmla="*/ 37 h 59"/>
                <a:gd name="T12" fmla="*/ 70 w 70"/>
                <a:gd name="T13" fmla="*/ 55 h 59"/>
                <a:gd name="T14" fmla="*/ 68 w 70"/>
                <a:gd name="T15" fmla="*/ 56 h 59"/>
                <a:gd name="T16" fmla="*/ 62 w 70"/>
                <a:gd name="T17" fmla="*/ 51 h 59"/>
                <a:gd name="T18" fmla="*/ 55 w 70"/>
                <a:gd name="T19" fmla="*/ 57 h 59"/>
                <a:gd name="T20" fmla="*/ 36 w 70"/>
                <a:gd name="T21" fmla="*/ 46 h 59"/>
                <a:gd name="T22" fmla="*/ 14 w 70"/>
                <a:gd name="T23" fmla="*/ 54 h 59"/>
                <a:gd name="T24" fmla="*/ 14 w 70"/>
                <a:gd name="T25" fmla="*/ 51 h 59"/>
                <a:gd name="T26" fmla="*/ 3 w 70"/>
                <a:gd name="T27" fmla="*/ 59 h 59"/>
                <a:gd name="T28" fmla="*/ 0 w 70"/>
                <a:gd name="T29" fmla="*/ 57 h 59"/>
                <a:gd name="T30" fmla="*/ 42 w 70"/>
                <a:gd name="T31" fmla="*/ 17 h 59"/>
                <a:gd name="T32" fmla="*/ 30 w 70"/>
                <a:gd name="T33" fmla="*/ 33 h 59"/>
                <a:gd name="T34" fmla="*/ 46 w 70"/>
                <a:gd name="T35" fmla="*/ 36 h 59"/>
                <a:gd name="T36" fmla="*/ 42 w 70"/>
                <a:gd name="T37" fmla="*/ 1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0" h="59">
                  <a:moveTo>
                    <a:pt x="0" y="57"/>
                  </a:moveTo>
                  <a:cubicBezTo>
                    <a:pt x="2" y="53"/>
                    <a:pt x="3" y="48"/>
                    <a:pt x="6" y="45"/>
                  </a:cubicBezTo>
                  <a:cubicBezTo>
                    <a:pt x="14" y="33"/>
                    <a:pt x="23" y="21"/>
                    <a:pt x="32" y="10"/>
                  </a:cubicBezTo>
                  <a:cubicBezTo>
                    <a:pt x="35" y="6"/>
                    <a:pt x="39" y="3"/>
                    <a:pt x="43" y="0"/>
                  </a:cubicBezTo>
                  <a:cubicBezTo>
                    <a:pt x="45" y="0"/>
                    <a:pt x="50" y="3"/>
                    <a:pt x="51" y="5"/>
                  </a:cubicBezTo>
                  <a:cubicBezTo>
                    <a:pt x="56" y="16"/>
                    <a:pt x="61" y="26"/>
                    <a:pt x="65" y="37"/>
                  </a:cubicBezTo>
                  <a:cubicBezTo>
                    <a:pt x="67" y="43"/>
                    <a:pt x="68" y="49"/>
                    <a:pt x="70" y="55"/>
                  </a:cubicBezTo>
                  <a:cubicBezTo>
                    <a:pt x="69" y="55"/>
                    <a:pt x="69" y="56"/>
                    <a:pt x="68" y="56"/>
                  </a:cubicBezTo>
                  <a:cubicBezTo>
                    <a:pt x="66" y="54"/>
                    <a:pt x="64" y="53"/>
                    <a:pt x="62" y="51"/>
                  </a:cubicBezTo>
                  <a:cubicBezTo>
                    <a:pt x="60" y="53"/>
                    <a:pt x="58" y="54"/>
                    <a:pt x="55" y="57"/>
                  </a:cubicBezTo>
                  <a:cubicBezTo>
                    <a:pt x="52" y="46"/>
                    <a:pt x="46" y="42"/>
                    <a:pt x="36" y="46"/>
                  </a:cubicBezTo>
                  <a:cubicBezTo>
                    <a:pt x="29" y="49"/>
                    <a:pt x="21" y="51"/>
                    <a:pt x="14" y="54"/>
                  </a:cubicBezTo>
                  <a:cubicBezTo>
                    <a:pt x="14" y="55"/>
                    <a:pt x="14" y="53"/>
                    <a:pt x="14" y="51"/>
                  </a:cubicBezTo>
                  <a:cubicBezTo>
                    <a:pt x="10" y="53"/>
                    <a:pt x="6" y="56"/>
                    <a:pt x="3" y="59"/>
                  </a:cubicBezTo>
                  <a:cubicBezTo>
                    <a:pt x="2" y="58"/>
                    <a:pt x="1" y="58"/>
                    <a:pt x="0" y="57"/>
                  </a:cubicBezTo>
                  <a:close/>
                  <a:moveTo>
                    <a:pt x="42" y="17"/>
                  </a:moveTo>
                  <a:cubicBezTo>
                    <a:pt x="38" y="23"/>
                    <a:pt x="34" y="27"/>
                    <a:pt x="30" y="33"/>
                  </a:cubicBezTo>
                  <a:cubicBezTo>
                    <a:pt x="37" y="34"/>
                    <a:pt x="41" y="35"/>
                    <a:pt x="46" y="36"/>
                  </a:cubicBezTo>
                  <a:cubicBezTo>
                    <a:pt x="45" y="29"/>
                    <a:pt x="44" y="24"/>
                    <a:pt x="42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100"/>
            <p:cNvSpPr>
              <a:spLocks/>
            </p:cNvSpPr>
            <p:nvPr/>
          </p:nvSpPr>
          <p:spPr bwMode="auto">
            <a:xfrm>
              <a:off x="5046663" y="5043488"/>
              <a:ext cx="114300" cy="115888"/>
            </a:xfrm>
            <a:custGeom>
              <a:avLst/>
              <a:gdLst>
                <a:gd name="T0" fmla="*/ 17 w 53"/>
                <a:gd name="T1" fmla="*/ 27 h 54"/>
                <a:gd name="T2" fmla="*/ 9 w 53"/>
                <a:gd name="T3" fmla="*/ 54 h 54"/>
                <a:gd name="T4" fmla="*/ 1 w 53"/>
                <a:gd name="T5" fmla="*/ 30 h 54"/>
                <a:gd name="T6" fmla="*/ 6 w 53"/>
                <a:gd name="T7" fmla="*/ 8 h 54"/>
                <a:gd name="T8" fmla="*/ 21 w 53"/>
                <a:gd name="T9" fmla="*/ 6 h 54"/>
                <a:gd name="T10" fmla="*/ 38 w 53"/>
                <a:gd name="T11" fmla="*/ 25 h 54"/>
                <a:gd name="T12" fmla="*/ 38 w 53"/>
                <a:gd name="T13" fmla="*/ 1 h 54"/>
                <a:gd name="T14" fmla="*/ 41 w 53"/>
                <a:gd name="T15" fmla="*/ 0 h 54"/>
                <a:gd name="T16" fmla="*/ 46 w 53"/>
                <a:gd name="T17" fmla="*/ 10 h 54"/>
                <a:gd name="T18" fmla="*/ 49 w 53"/>
                <a:gd name="T19" fmla="*/ 1 h 54"/>
                <a:gd name="T20" fmla="*/ 51 w 53"/>
                <a:gd name="T21" fmla="*/ 1 h 54"/>
                <a:gd name="T22" fmla="*/ 53 w 53"/>
                <a:gd name="T23" fmla="*/ 7 h 54"/>
                <a:gd name="T24" fmla="*/ 52 w 53"/>
                <a:gd name="T25" fmla="*/ 37 h 54"/>
                <a:gd name="T26" fmla="*/ 41 w 53"/>
                <a:gd name="T27" fmla="*/ 49 h 54"/>
                <a:gd name="T28" fmla="*/ 17 w 53"/>
                <a:gd name="T29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" h="54">
                  <a:moveTo>
                    <a:pt x="17" y="27"/>
                  </a:moveTo>
                  <a:cubicBezTo>
                    <a:pt x="14" y="36"/>
                    <a:pt x="12" y="44"/>
                    <a:pt x="9" y="54"/>
                  </a:cubicBezTo>
                  <a:cubicBezTo>
                    <a:pt x="0" y="46"/>
                    <a:pt x="0" y="38"/>
                    <a:pt x="1" y="30"/>
                  </a:cubicBezTo>
                  <a:cubicBezTo>
                    <a:pt x="2" y="23"/>
                    <a:pt x="4" y="15"/>
                    <a:pt x="6" y="8"/>
                  </a:cubicBezTo>
                  <a:cubicBezTo>
                    <a:pt x="7" y="2"/>
                    <a:pt x="16" y="1"/>
                    <a:pt x="21" y="6"/>
                  </a:cubicBezTo>
                  <a:cubicBezTo>
                    <a:pt x="27" y="11"/>
                    <a:pt x="32" y="17"/>
                    <a:pt x="38" y="25"/>
                  </a:cubicBezTo>
                  <a:cubicBezTo>
                    <a:pt x="38" y="16"/>
                    <a:pt x="38" y="8"/>
                    <a:pt x="38" y="1"/>
                  </a:cubicBezTo>
                  <a:cubicBezTo>
                    <a:pt x="39" y="1"/>
                    <a:pt x="40" y="1"/>
                    <a:pt x="41" y="0"/>
                  </a:cubicBezTo>
                  <a:cubicBezTo>
                    <a:pt x="42" y="4"/>
                    <a:pt x="44" y="7"/>
                    <a:pt x="46" y="10"/>
                  </a:cubicBezTo>
                  <a:cubicBezTo>
                    <a:pt x="47" y="7"/>
                    <a:pt x="48" y="4"/>
                    <a:pt x="49" y="1"/>
                  </a:cubicBezTo>
                  <a:cubicBezTo>
                    <a:pt x="50" y="1"/>
                    <a:pt x="51" y="1"/>
                    <a:pt x="51" y="1"/>
                  </a:cubicBezTo>
                  <a:cubicBezTo>
                    <a:pt x="52" y="3"/>
                    <a:pt x="53" y="5"/>
                    <a:pt x="53" y="7"/>
                  </a:cubicBezTo>
                  <a:cubicBezTo>
                    <a:pt x="53" y="17"/>
                    <a:pt x="52" y="27"/>
                    <a:pt x="52" y="37"/>
                  </a:cubicBezTo>
                  <a:cubicBezTo>
                    <a:pt x="52" y="46"/>
                    <a:pt x="45" y="46"/>
                    <a:pt x="41" y="49"/>
                  </a:cubicBezTo>
                  <a:cubicBezTo>
                    <a:pt x="33" y="41"/>
                    <a:pt x="25" y="35"/>
                    <a:pt x="17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101"/>
            <p:cNvSpPr>
              <a:spLocks/>
            </p:cNvSpPr>
            <p:nvPr/>
          </p:nvSpPr>
          <p:spPr bwMode="auto">
            <a:xfrm>
              <a:off x="4349751" y="5043488"/>
              <a:ext cx="115888" cy="111125"/>
            </a:xfrm>
            <a:custGeom>
              <a:avLst/>
              <a:gdLst>
                <a:gd name="T0" fmla="*/ 42 w 54"/>
                <a:gd name="T1" fmla="*/ 0 h 52"/>
                <a:gd name="T2" fmla="*/ 46 w 54"/>
                <a:gd name="T3" fmla="*/ 11 h 52"/>
                <a:gd name="T4" fmla="*/ 50 w 54"/>
                <a:gd name="T5" fmla="*/ 1 h 52"/>
                <a:gd name="T6" fmla="*/ 53 w 54"/>
                <a:gd name="T7" fmla="*/ 1 h 52"/>
                <a:gd name="T8" fmla="*/ 54 w 54"/>
                <a:gd name="T9" fmla="*/ 13 h 52"/>
                <a:gd name="T10" fmla="*/ 53 w 54"/>
                <a:gd name="T11" fmla="*/ 37 h 52"/>
                <a:gd name="T12" fmla="*/ 43 w 54"/>
                <a:gd name="T13" fmla="*/ 48 h 52"/>
                <a:gd name="T14" fmla="*/ 36 w 54"/>
                <a:gd name="T15" fmla="*/ 43 h 52"/>
                <a:gd name="T16" fmla="*/ 18 w 54"/>
                <a:gd name="T17" fmla="*/ 27 h 52"/>
                <a:gd name="T18" fmla="*/ 10 w 54"/>
                <a:gd name="T19" fmla="*/ 52 h 52"/>
                <a:gd name="T20" fmla="*/ 7 w 54"/>
                <a:gd name="T21" fmla="*/ 52 h 52"/>
                <a:gd name="T22" fmla="*/ 3 w 54"/>
                <a:gd name="T23" fmla="*/ 24 h 52"/>
                <a:gd name="T24" fmla="*/ 6 w 54"/>
                <a:gd name="T25" fmla="*/ 11 h 52"/>
                <a:gd name="T26" fmla="*/ 10 w 54"/>
                <a:gd name="T27" fmla="*/ 4 h 52"/>
                <a:gd name="T28" fmla="*/ 22 w 54"/>
                <a:gd name="T29" fmla="*/ 6 h 52"/>
                <a:gd name="T30" fmla="*/ 41 w 54"/>
                <a:gd name="T31" fmla="*/ 27 h 52"/>
                <a:gd name="T32" fmla="*/ 39 w 54"/>
                <a:gd name="T33" fmla="*/ 1 h 52"/>
                <a:gd name="T34" fmla="*/ 42 w 54"/>
                <a:gd name="T35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4" h="52">
                  <a:moveTo>
                    <a:pt x="42" y="0"/>
                  </a:moveTo>
                  <a:cubicBezTo>
                    <a:pt x="43" y="4"/>
                    <a:pt x="45" y="7"/>
                    <a:pt x="46" y="11"/>
                  </a:cubicBezTo>
                  <a:cubicBezTo>
                    <a:pt x="47" y="8"/>
                    <a:pt x="49" y="4"/>
                    <a:pt x="50" y="1"/>
                  </a:cubicBezTo>
                  <a:cubicBezTo>
                    <a:pt x="51" y="1"/>
                    <a:pt x="52" y="1"/>
                    <a:pt x="53" y="1"/>
                  </a:cubicBezTo>
                  <a:cubicBezTo>
                    <a:pt x="53" y="5"/>
                    <a:pt x="54" y="9"/>
                    <a:pt x="54" y="13"/>
                  </a:cubicBezTo>
                  <a:cubicBezTo>
                    <a:pt x="54" y="21"/>
                    <a:pt x="53" y="29"/>
                    <a:pt x="53" y="37"/>
                  </a:cubicBezTo>
                  <a:cubicBezTo>
                    <a:pt x="54" y="45"/>
                    <a:pt x="47" y="46"/>
                    <a:pt x="43" y="48"/>
                  </a:cubicBezTo>
                  <a:cubicBezTo>
                    <a:pt x="42" y="49"/>
                    <a:pt x="38" y="45"/>
                    <a:pt x="36" y="43"/>
                  </a:cubicBezTo>
                  <a:cubicBezTo>
                    <a:pt x="30" y="38"/>
                    <a:pt x="24" y="33"/>
                    <a:pt x="18" y="27"/>
                  </a:cubicBezTo>
                  <a:cubicBezTo>
                    <a:pt x="15" y="36"/>
                    <a:pt x="13" y="44"/>
                    <a:pt x="10" y="52"/>
                  </a:cubicBezTo>
                  <a:cubicBezTo>
                    <a:pt x="9" y="52"/>
                    <a:pt x="8" y="52"/>
                    <a:pt x="7" y="52"/>
                  </a:cubicBezTo>
                  <a:cubicBezTo>
                    <a:pt x="0" y="43"/>
                    <a:pt x="1" y="34"/>
                    <a:pt x="3" y="24"/>
                  </a:cubicBezTo>
                  <a:cubicBezTo>
                    <a:pt x="4" y="20"/>
                    <a:pt x="4" y="15"/>
                    <a:pt x="6" y="11"/>
                  </a:cubicBezTo>
                  <a:cubicBezTo>
                    <a:pt x="7" y="8"/>
                    <a:pt x="8" y="4"/>
                    <a:pt x="10" y="4"/>
                  </a:cubicBezTo>
                  <a:cubicBezTo>
                    <a:pt x="14" y="3"/>
                    <a:pt x="19" y="4"/>
                    <a:pt x="22" y="6"/>
                  </a:cubicBezTo>
                  <a:cubicBezTo>
                    <a:pt x="28" y="12"/>
                    <a:pt x="34" y="19"/>
                    <a:pt x="41" y="27"/>
                  </a:cubicBezTo>
                  <a:cubicBezTo>
                    <a:pt x="40" y="17"/>
                    <a:pt x="39" y="9"/>
                    <a:pt x="39" y="1"/>
                  </a:cubicBezTo>
                  <a:cubicBezTo>
                    <a:pt x="40" y="1"/>
                    <a:pt x="41" y="0"/>
                    <a:pt x="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102"/>
            <p:cNvSpPr>
              <a:spLocks noEditPoints="1"/>
            </p:cNvSpPr>
            <p:nvPr/>
          </p:nvSpPr>
          <p:spPr bwMode="auto">
            <a:xfrm>
              <a:off x="4913313" y="5027613"/>
              <a:ext cx="131763" cy="120650"/>
            </a:xfrm>
            <a:custGeom>
              <a:avLst/>
              <a:gdLst>
                <a:gd name="T0" fmla="*/ 22 w 61"/>
                <a:gd name="T1" fmla="*/ 55 h 56"/>
                <a:gd name="T2" fmla="*/ 5 w 61"/>
                <a:gd name="T3" fmla="*/ 45 h 56"/>
                <a:gd name="T4" fmla="*/ 8 w 61"/>
                <a:gd name="T5" fmla="*/ 16 h 56"/>
                <a:gd name="T6" fmla="*/ 52 w 61"/>
                <a:gd name="T7" fmla="*/ 22 h 56"/>
                <a:gd name="T8" fmla="*/ 57 w 61"/>
                <a:gd name="T9" fmla="*/ 28 h 56"/>
                <a:gd name="T10" fmla="*/ 55 w 61"/>
                <a:gd name="T11" fmla="*/ 44 h 56"/>
                <a:gd name="T12" fmla="*/ 22 w 61"/>
                <a:gd name="T13" fmla="*/ 55 h 56"/>
                <a:gd name="T14" fmla="*/ 44 w 61"/>
                <a:gd name="T15" fmla="*/ 42 h 56"/>
                <a:gd name="T16" fmla="*/ 32 w 61"/>
                <a:gd name="T17" fmla="*/ 20 h 56"/>
                <a:gd name="T18" fmla="*/ 22 w 61"/>
                <a:gd name="T19" fmla="*/ 26 h 56"/>
                <a:gd name="T20" fmla="*/ 44 w 61"/>
                <a:gd name="T21" fmla="*/ 4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1" h="56">
                  <a:moveTo>
                    <a:pt x="22" y="55"/>
                  </a:moveTo>
                  <a:cubicBezTo>
                    <a:pt x="14" y="56"/>
                    <a:pt x="8" y="53"/>
                    <a:pt x="5" y="45"/>
                  </a:cubicBezTo>
                  <a:cubicBezTo>
                    <a:pt x="2" y="36"/>
                    <a:pt x="0" y="25"/>
                    <a:pt x="8" y="16"/>
                  </a:cubicBezTo>
                  <a:cubicBezTo>
                    <a:pt x="24" y="0"/>
                    <a:pt x="39" y="2"/>
                    <a:pt x="52" y="22"/>
                  </a:cubicBezTo>
                  <a:cubicBezTo>
                    <a:pt x="53" y="24"/>
                    <a:pt x="55" y="26"/>
                    <a:pt x="57" y="28"/>
                  </a:cubicBezTo>
                  <a:cubicBezTo>
                    <a:pt x="61" y="34"/>
                    <a:pt x="60" y="39"/>
                    <a:pt x="55" y="44"/>
                  </a:cubicBezTo>
                  <a:cubicBezTo>
                    <a:pt x="45" y="52"/>
                    <a:pt x="34" y="55"/>
                    <a:pt x="22" y="55"/>
                  </a:cubicBezTo>
                  <a:close/>
                  <a:moveTo>
                    <a:pt x="44" y="42"/>
                  </a:moveTo>
                  <a:cubicBezTo>
                    <a:pt x="46" y="27"/>
                    <a:pt x="43" y="21"/>
                    <a:pt x="32" y="20"/>
                  </a:cubicBezTo>
                  <a:cubicBezTo>
                    <a:pt x="28" y="20"/>
                    <a:pt x="23" y="23"/>
                    <a:pt x="22" y="26"/>
                  </a:cubicBezTo>
                  <a:cubicBezTo>
                    <a:pt x="19" y="35"/>
                    <a:pt x="26" y="39"/>
                    <a:pt x="44" y="4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05"/>
            <p:cNvSpPr>
              <a:spLocks/>
            </p:cNvSpPr>
            <p:nvPr/>
          </p:nvSpPr>
          <p:spPr bwMode="auto">
            <a:xfrm>
              <a:off x="3975101" y="5024438"/>
              <a:ext cx="104775" cy="127000"/>
            </a:xfrm>
            <a:custGeom>
              <a:avLst/>
              <a:gdLst>
                <a:gd name="T0" fmla="*/ 46 w 49"/>
                <a:gd name="T1" fmla="*/ 26 h 59"/>
                <a:gd name="T2" fmla="*/ 28 w 49"/>
                <a:gd name="T3" fmla="*/ 32 h 59"/>
                <a:gd name="T4" fmla="*/ 20 w 49"/>
                <a:gd name="T5" fmla="*/ 39 h 59"/>
                <a:gd name="T6" fmla="*/ 29 w 49"/>
                <a:gd name="T7" fmla="*/ 42 h 59"/>
                <a:gd name="T8" fmla="*/ 49 w 49"/>
                <a:gd name="T9" fmla="*/ 50 h 59"/>
                <a:gd name="T10" fmla="*/ 0 w 49"/>
                <a:gd name="T11" fmla="*/ 58 h 59"/>
                <a:gd name="T12" fmla="*/ 4 w 49"/>
                <a:gd name="T13" fmla="*/ 25 h 59"/>
                <a:gd name="T14" fmla="*/ 7 w 49"/>
                <a:gd name="T15" fmla="*/ 7 h 59"/>
                <a:gd name="T16" fmla="*/ 9 w 49"/>
                <a:gd name="T17" fmla="*/ 3 h 59"/>
                <a:gd name="T18" fmla="*/ 39 w 49"/>
                <a:gd name="T19" fmla="*/ 0 h 59"/>
                <a:gd name="T20" fmla="*/ 43 w 49"/>
                <a:gd name="T21" fmla="*/ 4 h 59"/>
                <a:gd name="T22" fmla="*/ 38 w 49"/>
                <a:gd name="T23" fmla="*/ 8 h 59"/>
                <a:gd name="T24" fmla="*/ 27 w 49"/>
                <a:gd name="T25" fmla="*/ 9 h 59"/>
                <a:gd name="T26" fmla="*/ 20 w 49"/>
                <a:gd name="T27" fmla="*/ 16 h 59"/>
                <a:gd name="T28" fmla="*/ 27 w 49"/>
                <a:gd name="T29" fmla="*/ 23 h 59"/>
                <a:gd name="T30" fmla="*/ 45 w 49"/>
                <a:gd name="T31" fmla="*/ 23 h 59"/>
                <a:gd name="T32" fmla="*/ 46 w 49"/>
                <a:gd name="T33" fmla="*/ 2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9" h="59">
                  <a:moveTo>
                    <a:pt x="46" y="26"/>
                  </a:moveTo>
                  <a:cubicBezTo>
                    <a:pt x="40" y="28"/>
                    <a:pt x="34" y="29"/>
                    <a:pt x="28" y="32"/>
                  </a:cubicBezTo>
                  <a:cubicBezTo>
                    <a:pt x="25" y="33"/>
                    <a:pt x="23" y="37"/>
                    <a:pt x="20" y="39"/>
                  </a:cubicBezTo>
                  <a:cubicBezTo>
                    <a:pt x="23" y="40"/>
                    <a:pt x="27" y="42"/>
                    <a:pt x="29" y="42"/>
                  </a:cubicBezTo>
                  <a:cubicBezTo>
                    <a:pt x="37" y="40"/>
                    <a:pt x="45" y="39"/>
                    <a:pt x="49" y="50"/>
                  </a:cubicBezTo>
                  <a:cubicBezTo>
                    <a:pt x="34" y="59"/>
                    <a:pt x="17" y="57"/>
                    <a:pt x="0" y="58"/>
                  </a:cubicBezTo>
                  <a:cubicBezTo>
                    <a:pt x="11" y="48"/>
                    <a:pt x="3" y="36"/>
                    <a:pt x="4" y="25"/>
                  </a:cubicBezTo>
                  <a:cubicBezTo>
                    <a:pt x="5" y="19"/>
                    <a:pt x="6" y="13"/>
                    <a:pt x="7" y="7"/>
                  </a:cubicBezTo>
                  <a:cubicBezTo>
                    <a:pt x="7" y="5"/>
                    <a:pt x="8" y="3"/>
                    <a:pt x="9" y="3"/>
                  </a:cubicBezTo>
                  <a:cubicBezTo>
                    <a:pt x="19" y="1"/>
                    <a:pt x="29" y="0"/>
                    <a:pt x="39" y="0"/>
                  </a:cubicBezTo>
                  <a:cubicBezTo>
                    <a:pt x="40" y="0"/>
                    <a:pt x="42" y="2"/>
                    <a:pt x="43" y="4"/>
                  </a:cubicBezTo>
                  <a:cubicBezTo>
                    <a:pt x="41" y="5"/>
                    <a:pt x="40" y="7"/>
                    <a:pt x="38" y="8"/>
                  </a:cubicBezTo>
                  <a:cubicBezTo>
                    <a:pt x="34" y="9"/>
                    <a:pt x="30" y="8"/>
                    <a:pt x="27" y="9"/>
                  </a:cubicBezTo>
                  <a:cubicBezTo>
                    <a:pt x="24" y="10"/>
                    <a:pt x="21" y="13"/>
                    <a:pt x="20" y="16"/>
                  </a:cubicBezTo>
                  <a:cubicBezTo>
                    <a:pt x="19" y="21"/>
                    <a:pt x="23" y="23"/>
                    <a:pt x="27" y="23"/>
                  </a:cubicBezTo>
                  <a:cubicBezTo>
                    <a:pt x="33" y="23"/>
                    <a:pt x="39" y="23"/>
                    <a:pt x="45" y="23"/>
                  </a:cubicBezTo>
                  <a:cubicBezTo>
                    <a:pt x="45" y="24"/>
                    <a:pt x="46" y="25"/>
                    <a:pt x="46" y="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07"/>
            <p:cNvSpPr>
              <a:spLocks/>
            </p:cNvSpPr>
            <p:nvPr/>
          </p:nvSpPr>
          <p:spPr bwMode="auto">
            <a:xfrm>
              <a:off x="4240213" y="5024438"/>
              <a:ext cx="104775" cy="127000"/>
            </a:xfrm>
            <a:custGeom>
              <a:avLst/>
              <a:gdLst>
                <a:gd name="T0" fmla="*/ 46 w 49"/>
                <a:gd name="T1" fmla="*/ 26 h 59"/>
                <a:gd name="T2" fmla="*/ 27 w 49"/>
                <a:gd name="T3" fmla="*/ 32 h 59"/>
                <a:gd name="T4" fmla="*/ 20 w 49"/>
                <a:gd name="T5" fmla="*/ 38 h 59"/>
                <a:gd name="T6" fmla="*/ 29 w 49"/>
                <a:gd name="T7" fmla="*/ 42 h 59"/>
                <a:gd name="T8" fmla="*/ 49 w 49"/>
                <a:gd name="T9" fmla="*/ 50 h 59"/>
                <a:gd name="T10" fmla="*/ 0 w 49"/>
                <a:gd name="T11" fmla="*/ 59 h 59"/>
                <a:gd name="T12" fmla="*/ 4 w 49"/>
                <a:gd name="T13" fmla="*/ 24 h 59"/>
                <a:gd name="T14" fmla="*/ 7 w 49"/>
                <a:gd name="T15" fmla="*/ 7 h 59"/>
                <a:gd name="T16" fmla="*/ 10 w 49"/>
                <a:gd name="T17" fmla="*/ 3 h 59"/>
                <a:gd name="T18" fmla="*/ 38 w 49"/>
                <a:gd name="T19" fmla="*/ 0 h 59"/>
                <a:gd name="T20" fmla="*/ 43 w 49"/>
                <a:gd name="T21" fmla="*/ 4 h 59"/>
                <a:gd name="T22" fmla="*/ 38 w 49"/>
                <a:gd name="T23" fmla="*/ 8 h 59"/>
                <a:gd name="T24" fmla="*/ 28 w 49"/>
                <a:gd name="T25" fmla="*/ 9 h 59"/>
                <a:gd name="T26" fmla="*/ 20 w 49"/>
                <a:gd name="T27" fmla="*/ 17 h 59"/>
                <a:gd name="T28" fmla="*/ 28 w 49"/>
                <a:gd name="T29" fmla="*/ 23 h 59"/>
                <a:gd name="T30" fmla="*/ 45 w 49"/>
                <a:gd name="T31" fmla="*/ 23 h 59"/>
                <a:gd name="T32" fmla="*/ 46 w 49"/>
                <a:gd name="T33" fmla="*/ 2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9" h="59">
                  <a:moveTo>
                    <a:pt x="46" y="26"/>
                  </a:moveTo>
                  <a:cubicBezTo>
                    <a:pt x="40" y="28"/>
                    <a:pt x="33" y="30"/>
                    <a:pt x="27" y="32"/>
                  </a:cubicBezTo>
                  <a:cubicBezTo>
                    <a:pt x="24" y="33"/>
                    <a:pt x="22" y="36"/>
                    <a:pt x="20" y="38"/>
                  </a:cubicBezTo>
                  <a:cubicBezTo>
                    <a:pt x="23" y="40"/>
                    <a:pt x="26" y="42"/>
                    <a:pt x="29" y="42"/>
                  </a:cubicBezTo>
                  <a:cubicBezTo>
                    <a:pt x="37" y="41"/>
                    <a:pt x="45" y="38"/>
                    <a:pt x="49" y="50"/>
                  </a:cubicBezTo>
                  <a:cubicBezTo>
                    <a:pt x="34" y="59"/>
                    <a:pt x="17" y="56"/>
                    <a:pt x="0" y="59"/>
                  </a:cubicBezTo>
                  <a:cubicBezTo>
                    <a:pt x="10" y="48"/>
                    <a:pt x="4" y="35"/>
                    <a:pt x="4" y="24"/>
                  </a:cubicBezTo>
                  <a:cubicBezTo>
                    <a:pt x="5" y="18"/>
                    <a:pt x="6" y="12"/>
                    <a:pt x="7" y="7"/>
                  </a:cubicBezTo>
                  <a:cubicBezTo>
                    <a:pt x="7" y="5"/>
                    <a:pt x="8" y="3"/>
                    <a:pt x="10" y="3"/>
                  </a:cubicBezTo>
                  <a:cubicBezTo>
                    <a:pt x="19" y="1"/>
                    <a:pt x="28" y="0"/>
                    <a:pt x="38" y="0"/>
                  </a:cubicBezTo>
                  <a:cubicBezTo>
                    <a:pt x="39" y="0"/>
                    <a:pt x="41" y="3"/>
                    <a:pt x="43" y="4"/>
                  </a:cubicBezTo>
                  <a:cubicBezTo>
                    <a:pt x="41" y="5"/>
                    <a:pt x="40" y="7"/>
                    <a:pt x="38" y="8"/>
                  </a:cubicBezTo>
                  <a:cubicBezTo>
                    <a:pt x="34" y="9"/>
                    <a:pt x="31" y="9"/>
                    <a:pt x="28" y="9"/>
                  </a:cubicBezTo>
                  <a:cubicBezTo>
                    <a:pt x="22" y="8"/>
                    <a:pt x="20" y="11"/>
                    <a:pt x="20" y="17"/>
                  </a:cubicBezTo>
                  <a:cubicBezTo>
                    <a:pt x="20" y="22"/>
                    <a:pt x="23" y="23"/>
                    <a:pt x="28" y="23"/>
                  </a:cubicBezTo>
                  <a:cubicBezTo>
                    <a:pt x="34" y="23"/>
                    <a:pt x="39" y="23"/>
                    <a:pt x="45" y="23"/>
                  </a:cubicBezTo>
                  <a:cubicBezTo>
                    <a:pt x="45" y="24"/>
                    <a:pt x="46" y="25"/>
                    <a:pt x="46" y="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08"/>
            <p:cNvSpPr>
              <a:spLocks/>
            </p:cNvSpPr>
            <p:nvPr/>
          </p:nvSpPr>
          <p:spPr bwMode="auto">
            <a:xfrm>
              <a:off x="4483101" y="5019676"/>
              <a:ext cx="125413" cy="134938"/>
            </a:xfrm>
            <a:custGeom>
              <a:avLst/>
              <a:gdLst>
                <a:gd name="T0" fmla="*/ 29 w 58"/>
                <a:gd name="T1" fmla="*/ 63 h 63"/>
                <a:gd name="T2" fmla="*/ 16 w 58"/>
                <a:gd name="T3" fmla="*/ 20 h 63"/>
                <a:gd name="T4" fmla="*/ 2 w 58"/>
                <a:gd name="T5" fmla="*/ 20 h 63"/>
                <a:gd name="T6" fmla="*/ 0 w 58"/>
                <a:gd name="T7" fmla="*/ 11 h 63"/>
                <a:gd name="T8" fmla="*/ 4 w 58"/>
                <a:gd name="T9" fmla="*/ 5 h 63"/>
                <a:gd name="T10" fmla="*/ 51 w 58"/>
                <a:gd name="T11" fmla="*/ 0 h 63"/>
                <a:gd name="T12" fmla="*/ 58 w 58"/>
                <a:gd name="T13" fmla="*/ 2 h 63"/>
                <a:gd name="T14" fmla="*/ 51 w 58"/>
                <a:gd name="T15" fmla="*/ 21 h 63"/>
                <a:gd name="T16" fmla="*/ 43 w 58"/>
                <a:gd name="T17" fmla="*/ 21 h 63"/>
                <a:gd name="T18" fmla="*/ 31 w 58"/>
                <a:gd name="T19" fmla="*/ 31 h 63"/>
                <a:gd name="T20" fmla="*/ 29 w 58"/>
                <a:gd name="T21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" h="63">
                  <a:moveTo>
                    <a:pt x="29" y="63"/>
                  </a:moveTo>
                  <a:cubicBezTo>
                    <a:pt x="11" y="51"/>
                    <a:pt x="17" y="35"/>
                    <a:pt x="16" y="20"/>
                  </a:cubicBezTo>
                  <a:cubicBezTo>
                    <a:pt x="10" y="20"/>
                    <a:pt x="5" y="20"/>
                    <a:pt x="2" y="20"/>
                  </a:cubicBezTo>
                  <a:cubicBezTo>
                    <a:pt x="1" y="16"/>
                    <a:pt x="0" y="13"/>
                    <a:pt x="0" y="11"/>
                  </a:cubicBezTo>
                  <a:cubicBezTo>
                    <a:pt x="0" y="9"/>
                    <a:pt x="2" y="5"/>
                    <a:pt x="4" y="5"/>
                  </a:cubicBezTo>
                  <a:cubicBezTo>
                    <a:pt x="19" y="3"/>
                    <a:pt x="35" y="1"/>
                    <a:pt x="51" y="0"/>
                  </a:cubicBezTo>
                  <a:cubicBezTo>
                    <a:pt x="53" y="0"/>
                    <a:pt x="55" y="1"/>
                    <a:pt x="58" y="2"/>
                  </a:cubicBezTo>
                  <a:cubicBezTo>
                    <a:pt x="57" y="10"/>
                    <a:pt x="39" y="7"/>
                    <a:pt x="51" y="21"/>
                  </a:cubicBezTo>
                  <a:cubicBezTo>
                    <a:pt x="47" y="21"/>
                    <a:pt x="45" y="21"/>
                    <a:pt x="43" y="21"/>
                  </a:cubicBezTo>
                  <a:cubicBezTo>
                    <a:pt x="31" y="19"/>
                    <a:pt x="32" y="19"/>
                    <a:pt x="31" y="31"/>
                  </a:cubicBezTo>
                  <a:cubicBezTo>
                    <a:pt x="31" y="41"/>
                    <a:pt x="30" y="52"/>
                    <a:pt x="29" y="6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09"/>
            <p:cNvSpPr>
              <a:spLocks/>
            </p:cNvSpPr>
            <p:nvPr/>
          </p:nvSpPr>
          <p:spPr bwMode="auto">
            <a:xfrm>
              <a:off x="4718051" y="5019676"/>
              <a:ext cx="127000" cy="134938"/>
            </a:xfrm>
            <a:custGeom>
              <a:avLst/>
              <a:gdLst>
                <a:gd name="T0" fmla="*/ 59 w 59"/>
                <a:gd name="T1" fmla="*/ 0 h 63"/>
                <a:gd name="T2" fmla="*/ 51 w 59"/>
                <a:gd name="T3" fmla="*/ 21 h 63"/>
                <a:gd name="T4" fmla="*/ 43 w 59"/>
                <a:gd name="T5" fmla="*/ 21 h 63"/>
                <a:gd name="T6" fmla="*/ 31 w 59"/>
                <a:gd name="T7" fmla="*/ 32 h 63"/>
                <a:gd name="T8" fmla="*/ 30 w 59"/>
                <a:gd name="T9" fmla="*/ 53 h 63"/>
                <a:gd name="T10" fmla="*/ 28 w 59"/>
                <a:gd name="T11" fmla="*/ 63 h 63"/>
                <a:gd name="T12" fmla="*/ 15 w 59"/>
                <a:gd name="T13" fmla="*/ 21 h 63"/>
                <a:gd name="T14" fmla="*/ 1 w 59"/>
                <a:gd name="T15" fmla="*/ 21 h 63"/>
                <a:gd name="T16" fmla="*/ 0 w 59"/>
                <a:gd name="T17" fmla="*/ 6 h 63"/>
                <a:gd name="T18" fmla="*/ 59 w 59"/>
                <a:gd name="T1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63">
                  <a:moveTo>
                    <a:pt x="59" y="0"/>
                  </a:moveTo>
                  <a:cubicBezTo>
                    <a:pt x="56" y="10"/>
                    <a:pt x="39" y="8"/>
                    <a:pt x="51" y="21"/>
                  </a:cubicBezTo>
                  <a:cubicBezTo>
                    <a:pt x="47" y="21"/>
                    <a:pt x="45" y="21"/>
                    <a:pt x="43" y="21"/>
                  </a:cubicBezTo>
                  <a:cubicBezTo>
                    <a:pt x="31" y="19"/>
                    <a:pt x="31" y="19"/>
                    <a:pt x="31" y="32"/>
                  </a:cubicBezTo>
                  <a:cubicBezTo>
                    <a:pt x="30" y="39"/>
                    <a:pt x="30" y="46"/>
                    <a:pt x="30" y="53"/>
                  </a:cubicBezTo>
                  <a:cubicBezTo>
                    <a:pt x="30" y="56"/>
                    <a:pt x="29" y="59"/>
                    <a:pt x="28" y="63"/>
                  </a:cubicBezTo>
                  <a:cubicBezTo>
                    <a:pt x="12" y="52"/>
                    <a:pt x="16" y="36"/>
                    <a:pt x="15" y="21"/>
                  </a:cubicBezTo>
                  <a:cubicBezTo>
                    <a:pt x="9" y="21"/>
                    <a:pt x="5" y="21"/>
                    <a:pt x="1" y="21"/>
                  </a:cubicBezTo>
                  <a:cubicBezTo>
                    <a:pt x="1" y="16"/>
                    <a:pt x="1" y="12"/>
                    <a:pt x="0" y="6"/>
                  </a:cubicBezTo>
                  <a:cubicBezTo>
                    <a:pt x="18" y="4"/>
                    <a:pt x="37" y="2"/>
                    <a:pt x="5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10"/>
            <p:cNvSpPr>
              <a:spLocks noEditPoints="1"/>
            </p:cNvSpPr>
            <p:nvPr/>
          </p:nvSpPr>
          <p:spPr bwMode="auto">
            <a:xfrm>
              <a:off x="3713163" y="5041901"/>
              <a:ext cx="123825" cy="115888"/>
            </a:xfrm>
            <a:custGeom>
              <a:avLst/>
              <a:gdLst>
                <a:gd name="T0" fmla="*/ 7 w 58"/>
                <a:gd name="T1" fmla="*/ 54 h 54"/>
                <a:gd name="T2" fmla="*/ 10 w 58"/>
                <a:gd name="T3" fmla="*/ 29 h 54"/>
                <a:gd name="T4" fmla="*/ 0 w 58"/>
                <a:gd name="T5" fmla="*/ 11 h 54"/>
                <a:gd name="T6" fmla="*/ 8 w 58"/>
                <a:gd name="T7" fmla="*/ 4 h 54"/>
                <a:gd name="T8" fmla="*/ 48 w 58"/>
                <a:gd name="T9" fmla="*/ 7 h 54"/>
                <a:gd name="T10" fmla="*/ 57 w 58"/>
                <a:gd name="T11" fmla="*/ 19 h 54"/>
                <a:gd name="T12" fmla="*/ 48 w 58"/>
                <a:gd name="T13" fmla="*/ 28 h 54"/>
                <a:gd name="T14" fmla="*/ 29 w 58"/>
                <a:gd name="T15" fmla="*/ 34 h 54"/>
                <a:gd name="T16" fmla="*/ 22 w 58"/>
                <a:gd name="T17" fmla="*/ 43 h 54"/>
                <a:gd name="T18" fmla="*/ 14 w 58"/>
                <a:gd name="T19" fmla="*/ 49 h 54"/>
                <a:gd name="T20" fmla="*/ 7 w 58"/>
                <a:gd name="T21" fmla="*/ 54 h 54"/>
                <a:gd name="T22" fmla="*/ 18 w 58"/>
                <a:gd name="T23" fmla="*/ 17 h 54"/>
                <a:gd name="T24" fmla="*/ 29 w 58"/>
                <a:gd name="T25" fmla="*/ 27 h 54"/>
                <a:gd name="T26" fmla="*/ 38 w 58"/>
                <a:gd name="T27" fmla="*/ 16 h 54"/>
                <a:gd name="T28" fmla="*/ 28 w 58"/>
                <a:gd name="T29" fmla="*/ 10 h 54"/>
                <a:gd name="T30" fmla="*/ 18 w 58"/>
                <a:gd name="T31" fmla="*/ 1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8" h="54">
                  <a:moveTo>
                    <a:pt x="7" y="54"/>
                  </a:moveTo>
                  <a:cubicBezTo>
                    <a:pt x="8" y="44"/>
                    <a:pt x="9" y="37"/>
                    <a:pt x="10" y="29"/>
                  </a:cubicBezTo>
                  <a:cubicBezTo>
                    <a:pt x="12" y="16"/>
                    <a:pt x="11" y="14"/>
                    <a:pt x="0" y="11"/>
                  </a:cubicBezTo>
                  <a:cubicBezTo>
                    <a:pt x="3" y="8"/>
                    <a:pt x="5" y="5"/>
                    <a:pt x="8" y="4"/>
                  </a:cubicBezTo>
                  <a:cubicBezTo>
                    <a:pt x="22" y="2"/>
                    <a:pt x="36" y="0"/>
                    <a:pt x="48" y="7"/>
                  </a:cubicBezTo>
                  <a:cubicBezTo>
                    <a:pt x="53" y="9"/>
                    <a:pt x="56" y="14"/>
                    <a:pt x="57" y="19"/>
                  </a:cubicBezTo>
                  <a:cubicBezTo>
                    <a:pt x="58" y="21"/>
                    <a:pt x="52" y="26"/>
                    <a:pt x="48" y="28"/>
                  </a:cubicBezTo>
                  <a:cubicBezTo>
                    <a:pt x="43" y="31"/>
                    <a:pt x="36" y="33"/>
                    <a:pt x="29" y="34"/>
                  </a:cubicBezTo>
                  <a:cubicBezTo>
                    <a:pt x="24" y="36"/>
                    <a:pt x="22" y="38"/>
                    <a:pt x="22" y="43"/>
                  </a:cubicBezTo>
                  <a:cubicBezTo>
                    <a:pt x="22" y="48"/>
                    <a:pt x="22" y="54"/>
                    <a:pt x="14" y="49"/>
                  </a:cubicBezTo>
                  <a:cubicBezTo>
                    <a:pt x="13" y="49"/>
                    <a:pt x="11" y="51"/>
                    <a:pt x="7" y="54"/>
                  </a:cubicBezTo>
                  <a:close/>
                  <a:moveTo>
                    <a:pt x="18" y="17"/>
                  </a:moveTo>
                  <a:cubicBezTo>
                    <a:pt x="23" y="22"/>
                    <a:pt x="26" y="25"/>
                    <a:pt x="29" y="27"/>
                  </a:cubicBezTo>
                  <a:cubicBezTo>
                    <a:pt x="32" y="24"/>
                    <a:pt x="37" y="20"/>
                    <a:pt x="38" y="16"/>
                  </a:cubicBezTo>
                  <a:cubicBezTo>
                    <a:pt x="39" y="10"/>
                    <a:pt x="33" y="9"/>
                    <a:pt x="28" y="10"/>
                  </a:cubicBezTo>
                  <a:cubicBezTo>
                    <a:pt x="26" y="10"/>
                    <a:pt x="23" y="13"/>
                    <a:pt x="18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11"/>
            <p:cNvSpPr>
              <a:spLocks/>
            </p:cNvSpPr>
            <p:nvPr/>
          </p:nvSpPr>
          <p:spPr bwMode="auto">
            <a:xfrm>
              <a:off x="3848101" y="5032376"/>
              <a:ext cx="115888" cy="119063"/>
            </a:xfrm>
            <a:custGeom>
              <a:avLst/>
              <a:gdLst>
                <a:gd name="T0" fmla="*/ 5 w 54"/>
                <a:gd name="T1" fmla="*/ 0 h 55"/>
                <a:gd name="T2" fmla="*/ 15 w 54"/>
                <a:gd name="T3" fmla="*/ 2 h 55"/>
                <a:gd name="T4" fmla="*/ 20 w 54"/>
                <a:gd name="T5" fmla="*/ 8 h 55"/>
                <a:gd name="T6" fmla="*/ 21 w 54"/>
                <a:gd name="T7" fmla="*/ 33 h 55"/>
                <a:gd name="T8" fmla="*/ 29 w 54"/>
                <a:gd name="T9" fmla="*/ 41 h 55"/>
                <a:gd name="T10" fmla="*/ 46 w 54"/>
                <a:gd name="T11" fmla="*/ 41 h 55"/>
                <a:gd name="T12" fmla="*/ 54 w 54"/>
                <a:gd name="T13" fmla="*/ 43 h 55"/>
                <a:gd name="T14" fmla="*/ 54 w 54"/>
                <a:gd name="T15" fmla="*/ 47 h 55"/>
                <a:gd name="T16" fmla="*/ 32 w 54"/>
                <a:gd name="T17" fmla="*/ 48 h 55"/>
                <a:gd name="T18" fmla="*/ 48 w 54"/>
                <a:gd name="T19" fmla="*/ 50 h 55"/>
                <a:gd name="T20" fmla="*/ 48 w 54"/>
                <a:gd name="T21" fmla="*/ 54 h 55"/>
                <a:gd name="T22" fmla="*/ 10 w 54"/>
                <a:gd name="T23" fmla="*/ 55 h 55"/>
                <a:gd name="T24" fmla="*/ 5 w 54"/>
                <a:gd name="T25" fmla="*/ 50 h 55"/>
                <a:gd name="T26" fmla="*/ 5 w 54"/>
                <a:gd name="T2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55">
                  <a:moveTo>
                    <a:pt x="5" y="0"/>
                  </a:moveTo>
                  <a:cubicBezTo>
                    <a:pt x="9" y="1"/>
                    <a:pt x="13" y="1"/>
                    <a:pt x="15" y="2"/>
                  </a:cubicBezTo>
                  <a:cubicBezTo>
                    <a:pt x="17" y="3"/>
                    <a:pt x="19" y="6"/>
                    <a:pt x="20" y="8"/>
                  </a:cubicBezTo>
                  <a:cubicBezTo>
                    <a:pt x="20" y="17"/>
                    <a:pt x="21" y="25"/>
                    <a:pt x="21" y="33"/>
                  </a:cubicBezTo>
                  <a:cubicBezTo>
                    <a:pt x="21" y="39"/>
                    <a:pt x="23" y="41"/>
                    <a:pt x="29" y="41"/>
                  </a:cubicBezTo>
                  <a:cubicBezTo>
                    <a:pt x="34" y="40"/>
                    <a:pt x="40" y="41"/>
                    <a:pt x="46" y="41"/>
                  </a:cubicBezTo>
                  <a:cubicBezTo>
                    <a:pt x="49" y="41"/>
                    <a:pt x="51" y="42"/>
                    <a:pt x="54" y="43"/>
                  </a:cubicBezTo>
                  <a:cubicBezTo>
                    <a:pt x="54" y="44"/>
                    <a:pt x="54" y="45"/>
                    <a:pt x="54" y="47"/>
                  </a:cubicBezTo>
                  <a:cubicBezTo>
                    <a:pt x="47" y="47"/>
                    <a:pt x="40" y="47"/>
                    <a:pt x="32" y="48"/>
                  </a:cubicBezTo>
                  <a:cubicBezTo>
                    <a:pt x="38" y="49"/>
                    <a:pt x="43" y="49"/>
                    <a:pt x="48" y="50"/>
                  </a:cubicBezTo>
                  <a:cubicBezTo>
                    <a:pt x="48" y="51"/>
                    <a:pt x="48" y="53"/>
                    <a:pt x="48" y="54"/>
                  </a:cubicBezTo>
                  <a:cubicBezTo>
                    <a:pt x="36" y="54"/>
                    <a:pt x="23" y="55"/>
                    <a:pt x="10" y="55"/>
                  </a:cubicBezTo>
                  <a:cubicBezTo>
                    <a:pt x="8" y="55"/>
                    <a:pt x="5" y="52"/>
                    <a:pt x="5" y="50"/>
                  </a:cubicBezTo>
                  <a:cubicBezTo>
                    <a:pt x="2" y="33"/>
                    <a:pt x="0" y="16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21"/>
            <p:cNvSpPr>
              <a:spLocks/>
            </p:cNvSpPr>
            <p:nvPr/>
          </p:nvSpPr>
          <p:spPr bwMode="auto">
            <a:xfrm>
              <a:off x="4857751" y="5072063"/>
              <a:ext cx="31750" cy="85725"/>
            </a:xfrm>
            <a:custGeom>
              <a:avLst/>
              <a:gdLst>
                <a:gd name="T0" fmla="*/ 4 w 15"/>
                <a:gd name="T1" fmla="*/ 40 h 40"/>
                <a:gd name="T2" fmla="*/ 8 w 15"/>
                <a:gd name="T3" fmla="*/ 0 h 40"/>
                <a:gd name="T4" fmla="*/ 4 w 15"/>
                <a:gd name="T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40">
                  <a:moveTo>
                    <a:pt x="4" y="40"/>
                  </a:moveTo>
                  <a:cubicBezTo>
                    <a:pt x="2" y="26"/>
                    <a:pt x="0" y="13"/>
                    <a:pt x="8" y="0"/>
                  </a:cubicBezTo>
                  <a:cubicBezTo>
                    <a:pt x="15" y="12"/>
                    <a:pt x="13" y="32"/>
                    <a:pt x="4" y="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22"/>
            <p:cNvSpPr>
              <a:spLocks/>
            </p:cNvSpPr>
            <p:nvPr/>
          </p:nvSpPr>
          <p:spPr bwMode="auto">
            <a:xfrm>
              <a:off x="3498851" y="5073651"/>
              <a:ext cx="33338" cy="80963"/>
            </a:xfrm>
            <a:custGeom>
              <a:avLst/>
              <a:gdLst>
                <a:gd name="T0" fmla="*/ 9 w 15"/>
                <a:gd name="T1" fmla="*/ 0 h 38"/>
                <a:gd name="T2" fmla="*/ 6 w 15"/>
                <a:gd name="T3" fmla="*/ 38 h 38"/>
                <a:gd name="T4" fmla="*/ 9 w 15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38">
                  <a:moveTo>
                    <a:pt x="9" y="0"/>
                  </a:moveTo>
                  <a:cubicBezTo>
                    <a:pt x="15" y="12"/>
                    <a:pt x="13" y="31"/>
                    <a:pt x="6" y="38"/>
                  </a:cubicBezTo>
                  <a:cubicBezTo>
                    <a:pt x="0" y="29"/>
                    <a:pt x="1" y="7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23"/>
            <p:cNvSpPr>
              <a:spLocks/>
            </p:cNvSpPr>
            <p:nvPr/>
          </p:nvSpPr>
          <p:spPr bwMode="auto">
            <a:xfrm>
              <a:off x="3495676" y="5014913"/>
              <a:ext cx="49213" cy="34925"/>
            </a:xfrm>
            <a:custGeom>
              <a:avLst/>
              <a:gdLst>
                <a:gd name="T0" fmla="*/ 13 w 23"/>
                <a:gd name="T1" fmla="*/ 16 h 16"/>
                <a:gd name="T2" fmla="*/ 1 w 23"/>
                <a:gd name="T3" fmla="*/ 5 h 16"/>
                <a:gd name="T4" fmla="*/ 14 w 23"/>
                <a:gd name="T5" fmla="*/ 0 h 16"/>
                <a:gd name="T6" fmla="*/ 23 w 23"/>
                <a:gd name="T7" fmla="*/ 7 h 16"/>
                <a:gd name="T8" fmla="*/ 13 w 23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6">
                  <a:moveTo>
                    <a:pt x="13" y="16"/>
                  </a:moveTo>
                  <a:cubicBezTo>
                    <a:pt x="3" y="16"/>
                    <a:pt x="0" y="10"/>
                    <a:pt x="1" y="5"/>
                  </a:cubicBezTo>
                  <a:cubicBezTo>
                    <a:pt x="2" y="2"/>
                    <a:pt x="10" y="0"/>
                    <a:pt x="14" y="0"/>
                  </a:cubicBezTo>
                  <a:cubicBezTo>
                    <a:pt x="17" y="0"/>
                    <a:pt x="20" y="5"/>
                    <a:pt x="23" y="7"/>
                  </a:cubicBezTo>
                  <a:cubicBezTo>
                    <a:pt x="19" y="11"/>
                    <a:pt x="15" y="14"/>
                    <a:pt x="13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24"/>
            <p:cNvSpPr>
              <a:spLocks/>
            </p:cNvSpPr>
            <p:nvPr/>
          </p:nvSpPr>
          <p:spPr bwMode="auto">
            <a:xfrm>
              <a:off x="4852988" y="5011738"/>
              <a:ext cx="52388" cy="42863"/>
            </a:xfrm>
            <a:custGeom>
              <a:avLst/>
              <a:gdLst>
                <a:gd name="T0" fmla="*/ 0 w 24"/>
                <a:gd name="T1" fmla="*/ 5 h 20"/>
                <a:gd name="T2" fmla="*/ 22 w 24"/>
                <a:gd name="T3" fmla="*/ 7 h 20"/>
                <a:gd name="T4" fmla="*/ 14 w 24"/>
                <a:gd name="T5" fmla="*/ 18 h 20"/>
                <a:gd name="T6" fmla="*/ 0 w 24"/>
                <a:gd name="T7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20">
                  <a:moveTo>
                    <a:pt x="0" y="5"/>
                  </a:moveTo>
                  <a:cubicBezTo>
                    <a:pt x="13" y="0"/>
                    <a:pt x="20" y="0"/>
                    <a:pt x="22" y="7"/>
                  </a:cubicBezTo>
                  <a:cubicBezTo>
                    <a:pt x="24" y="14"/>
                    <a:pt x="18" y="16"/>
                    <a:pt x="14" y="18"/>
                  </a:cubicBezTo>
                  <a:cubicBezTo>
                    <a:pt x="6" y="20"/>
                    <a:pt x="3" y="17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0" name="PA_任意多边形 142"/>
          <p:cNvSpPr>
            <a:spLocks/>
          </p:cNvSpPr>
          <p:nvPr>
            <p:custDataLst>
              <p:tags r:id="rId18"/>
            </p:custDataLst>
          </p:nvPr>
        </p:nvSpPr>
        <p:spPr bwMode="auto">
          <a:xfrm>
            <a:off x="7130097" y="5085703"/>
            <a:ext cx="179454" cy="103481"/>
          </a:xfrm>
          <a:custGeom>
            <a:avLst/>
            <a:gdLst>
              <a:gd name="T0" fmla="*/ 0 w 101"/>
              <a:gd name="T1" fmla="*/ 0 h 59"/>
              <a:gd name="T2" fmla="*/ 101 w 101"/>
              <a:gd name="T3" fmla="*/ 59 h 59"/>
              <a:gd name="T4" fmla="*/ 0 w 101"/>
              <a:gd name="T5" fmla="*/ 0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01" h="59">
                <a:moveTo>
                  <a:pt x="0" y="0"/>
                </a:moveTo>
                <a:cubicBezTo>
                  <a:pt x="33" y="19"/>
                  <a:pt x="66" y="39"/>
                  <a:pt x="101" y="59"/>
                </a:cubicBezTo>
                <a:cubicBezTo>
                  <a:pt x="87" y="57"/>
                  <a:pt x="9" y="12"/>
                  <a:pt x="0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" name="PA_任意多边形 151"/>
          <p:cNvSpPr>
            <a:spLocks/>
          </p:cNvSpPr>
          <p:nvPr>
            <p:custDataLst>
              <p:tags r:id="rId19"/>
            </p:custDataLst>
          </p:nvPr>
        </p:nvSpPr>
        <p:spPr bwMode="auto">
          <a:xfrm>
            <a:off x="7754909" y="2638848"/>
            <a:ext cx="252807" cy="3930"/>
          </a:xfrm>
          <a:custGeom>
            <a:avLst/>
            <a:gdLst>
              <a:gd name="T0" fmla="*/ 142 w 142"/>
              <a:gd name="T1" fmla="*/ 2 h 2"/>
              <a:gd name="T2" fmla="*/ 0 w 142"/>
              <a:gd name="T3" fmla="*/ 2 h 2"/>
              <a:gd name="T4" fmla="*/ 0 w 142"/>
              <a:gd name="T5" fmla="*/ 0 h 2"/>
              <a:gd name="T6" fmla="*/ 141 w 142"/>
              <a:gd name="T7" fmla="*/ 0 h 2"/>
              <a:gd name="T8" fmla="*/ 142 w 142"/>
              <a:gd name="T9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2" h="2">
                <a:moveTo>
                  <a:pt x="142" y="2"/>
                </a:moveTo>
                <a:cubicBezTo>
                  <a:pt x="94" y="2"/>
                  <a:pt x="47" y="2"/>
                  <a:pt x="0" y="2"/>
                </a:cubicBezTo>
                <a:cubicBezTo>
                  <a:pt x="0" y="1"/>
                  <a:pt x="0" y="1"/>
                  <a:pt x="0" y="0"/>
                </a:cubicBezTo>
                <a:cubicBezTo>
                  <a:pt x="47" y="0"/>
                  <a:pt x="94" y="0"/>
                  <a:pt x="141" y="0"/>
                </a:cubicBezTo>
                <a:cubicBezTo>
                  <a:pt x="141" y="1"/>
                  <a:pt x="141" y="1"/>
                  <a:pt x="142" y="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" name="PA_组合 1"/>
          <p:cNvGrpSpPr/>
          <p:nvPr>
            <p:custDataLst>
              <p:tags r:id="rId20"/>
            </p:custDataLst>
          </p:nvPr>
        </p:nvGrpSpPr>
        <p:grpSpPr>
          <a:xfrm>
            <a:off x="7304310" y="3262351"/>
            <a:ext cx="1250935" cy="1482784"/>
            <a:chOff x="6788468" y="2929211"/>
            <a:chExt cx="1516063" cy="1797051"/>
          </a:xfrm>
        </p:grpSpPr>
        <p:grpSp>
          <p:nvGrpSpPr>
            <p:cNvPr id="80" name="组合 79"/>
            <p:cNvGrpSpPr/>
            <p:nvPr/>
          </p:nvGrpSpPr>
          <p:grpSpPr>
            <a:xfrm>
              <a:off x="6788468" y="2929211"/>
              <a:ext cx="1516063" cy="728663"/>
              <a:chOff x="4421188" y="2582863"/>
              <a:chExt cx="1516063" cy="728663"/>
            </a:xfrm>
            <a:solidFill>
              <a:schemeClr val="accent4"/>
            </a:solidFill>
          </p:grpSpPr>
          <p:sp>
            <p:nvSpPr>
              <p:cNvPr id="81" name="Freeform 112"/>
              <p:cNvSpPr>
                <a:spLocks/>
              </p:cNvSpPr>
              <p:nvPr/>
            </p:nvSpPr>
            <p:spPr bwMode="auto">
              <a:xfrm>
                <a:off x="5756276" y="3260726"/>
                <a:ext cx="180975" cy="49213"/>
              </a:xfrm>
              <a:custGeom>
                <a:avLst/>
                <a:gdLst>
                  <a:gd name="T0" fmla="*/ 48 w 84"/>
                  <a:gd name="T1" fmla="*/ 20 h 23"/>
                  <a:gd name="T2" fmla="*/ 16 w 84"/>
                  <a:gd name="T3" fmla="*/ 23 h 23"/>
                  <a:gd name="T4" fmla="*/ 10 w 84"/>
                  <a:gd name="T5" fmla="*/ 23 h 23"/>
                  <a:gd name="T6" fmla="*/ 0 w 84"/>
                  <a:gd name="T7" fmla="*/ 15 h 23"/>
                  <a:gd name="T8" fmla="*/ 10 w 84"/>
                  <a:gd name="T9" fmla="*/ 12 h 23"/>
                  <a:gd name="T10" fmla="*/ 67 w 84"/>
                  <a:gd name="T11" fmla="*/ 1 h 23"/>
                  <a:gd name="T12" fmla="*/ 84 w 84"/>
                  <a:gd name="T13" fmla="*/ 9 h 23"/>
                  <a:gd name="T14" fmla="*/ 81 w 84"/>
                  <a:gd name="T15" fmla="*/ 14 h 23"/>
                  <a:gd name="T16" fmla="*/ 49 w 84"/>
                  <a:gd name="T17" fmla="*/ 22 h 23"/>
                  <a:gd name="T18" fmla="*/ 48 w 84"/>
                  <a:gd name="T19" fmla="*/ 2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4" h="23">
                    <a:moveTo>
                      <a:pt x="48" y="20"/>
                    </a:moveTo>
                    <a:cubicBezTo>
                      <a:pt x="38" y="21"/>
                      <a:pt x="27" y="22"/>
                      <a:pt x="16" y="23"/>
                    </a:cubicBezTo>
                    <a:cubicBezTo>
                      <a:pt x="14" y="23"/>
                      <a:pt x="11" y="23"/>
                      <a:pt x="10" y="23"/>
                    </a:cubicBezTo>
                    <a:cubicBezTo>
                      <a:pt x="6" y="20"/>
                      <a:pt x="3" y="18"/>
                      <a:pt x="0" y="15"/>
                    </a:cubicBezTo>
                    <a:cubicBezTo>
                      <a:pt x="3" y="14"/>
                      <a:pt x="6" y="12"/>
                      <a:pt x="10" y="12"/>
                    </a:cubicBezTo>
                    <a:cubicBezTo>
                      <a:pt x="29" y="8"/>
                      <a:pt x="48" y="5"/>
                      <a:pt x="67" y="1"/>
                    </a:cubicBezTo>
                    <a:cubicBezTo>
                      <a:pt x="75" y="0"/>
                      <a:pt x="79" y="5"/>
                      <a:pt x="84" y="9"/>
                    </a:cubicBezTo>
                    <a:cubicBezTo>
                      <a:pt x="84" y="9"/>
                      <a:pt x="82" y="14"/>
                      <a:pt x="81" y="14"/>
                    </a:cubicBezTo>
                    <a:cubicBezTo>
                      <a:pt x="70" y="17"/>
                      <a:pt x="60" y="19"/>
                      <a:pt x="49" y="22"/>
                    </a:cubicBezTo>
                    <a:cubicBezTo>
                      <a:pt x="49" y="21"/>
                      <a:pt x="49" y="20"/>
                      <a:pt x="48" y="2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113"/>
              <p:cNvSpPr>
                <a:spLocks/>
              </p:cNvSpPr>
              <p:nvPr/>
            </p:nvSpPr>
            <p:spPr bwMode="auto">
              <a:xfrm>
                <a:off x="5626101" y="2740026"/>
                <a:ext cx="130175" cy="142875"/>
              </a:xfrm>
              <a:custGeom>
                <a:avLst/>
                <a:gdLst>
                  <a:gd name="T0" fmla="*/ 9 w 60"/>
                  <a:gd name="T1" fmla="*/ 66 h 66"/>
                  <a:gd name="T2" fmla="*/ 0 w 60"/>
                  <a:gd name="T3" fmla="*/ 62 h 66"/>
                  <a:gd name="T4" fmla="*/ 3 w 60"/>
                  <a:gd name="T5" fmla="*/ 55 h 66"/>
                  <a:gd name="T6" fmla="*/ 43 w 60"/>
                  <a:gd name="T7" fmla="*/ 6 h 66"/>
                  <a:gd name="T8" fmla="*/ 52 w 60"/>
                  <a:gd name="T9" fmla="*/ 0 h 66"/>
                  <a:gd name="T10" fmla="*/ 59 w 60"/>
                  <a:gd name="T11" fmla="*/ 2 h 66"/>
                  <a:gd name="T12" fmla="*/ 58 w 60"/>
                  <a:gd name="T13" fmla="*/ 9 h 66"/>
                  <a:gd name="T14" fmla="*/ 21 w 60"/>
                  <a:gd name="T15" fmla="*/ 56 h 66"/>
                  <a:gd name="T16" fmla="*/ 9 w 60"/>
                  <a:gd name="T17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0" h="66">
                    <a:moveTo>
                      <a:pt x="9" y="66"/>
                    </a:moveTo>
                    <a:cubicBezTo>
                      <a:pt x="5" y="64"/>
                      <a:pt x="2" y="63"/>
                      <a:pt x="0" y="62"/>
                    </a:cubicBezTo>
                    <a:cubicBezTo>
                      <a:pt x="0" y="61"/>
                      <a:pt x="1" y="57"/>
                      <a:pt x="3" y="55"/>
                    </a:cubicBezTo>
                    <a:cubicBezTo>
                      <a:pt x="16" y="39"/>
                      <a:pt x="30" y="22"/>
                      <a:pt x="43" y="6"/>
                    </a:cubicBezTo>
                    <a:cubicBezTo>
                      <a:pt x="45" y="3"/>
                      <a:pt x="49" y="1"/>
                      <a:pt x="52" y="0"/>
                    </a:cubicBezTo>
                    <a:cubicBezTo>
                      <a:pt x="54" y="0"/>
                      <a:pt x="57" y="1"/>
                      <a:pt x="59" y="2"/>
                    </a:cubicBezTo>
                    <a:cubicBezTo>
                      <a:pt x="60" y="3"/>
                      <a:pt x="59" y="7"/>
                      <a:pt x="58" y="9"/>
                    </a:cubicBezTo>
                    <a:cubicBezTo>
                      <a:pt x="45" y="25"/>
                      <a:pt x="33" y="41"/>
                      <a:pt x="21" y="56"/>
                    </a:cubicBezTo>
                    <a:cubicBezTo>
                      <a:pt x="18" y="60"/>
                      <a:pt x="13" y="63"/>
                      <a:pt x="9" y="6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114"/>
              <p:cNvSpPr>
                <a:spLocks/>
              </p:cNvSpPr>
              <p:nvPr/>
            </p:nvSpPr>
            <p:spPr bwMode="auto">
              <a:xfrm>
                <a:off x="5170488" y="2582863"/>
                <a:ext cx="50800" cy="184150"/>
              </a:xfrm>
              <a:custGeom>
                <a:avLst/>
                <a:gdLst>
                  <a:gd name="T0" fmla="*/ 9 w 24"/>
                  <a:gd name="T1" fmla="*/ 85 h 85"/>
                  <a:gd name="T2" fmla="*/ 3 w 24"/>
                  <a:gd name="T3" fmla="*/ 52 h 85"/>
                  <a:gd name="T4" fmla="*/ 0 w 24"/>
                  <a:gd name="T5" fmla="*/ 16 h 85"/>
                  <a:gd name="T6" fmla="*/ 2 w 24"/>
                  <a:gd name="T7" fmla="*/ 7 h 85"/>
                  <a:gd name="T8" fmla="*/ 9 w 24"/>
                  <a:gd name="T9" fmla="*/ 0 h 85"/>
                  <a:gd name="T10" fmla="*/ 12 w 24"/>
                  <a:gd name="T11" fmla="*/ 9 h 85"/>
                  <a:gd name="T12" fmla="*/ 21 w 24"/>
                  <a:gd name="T13" fmla="*/ 63 h 85"/>
                  <a:gd name="T14" fmla="*/ 9 w 24"/>
                  <a:gd name="T15" fmla="*/ 8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85">
                    <a:moveTo>
                      <a:pt x="9" y="85"/>
                    </a:moveTo>
                    <a:cubicBezTo>
                      <a:pt x="7" y="73"/>
                      <a:pt x="4" y="62"/>
                      <a:pt x="3" y="52"/>
                    </a:cubicBezTo>
                    <a:cubicBezTo>
                      <a:pt x="1" y="40"/>
                      <a:pt x="1" y="28"/>
                      <a:pt x="0" y="16"/>
                    </a:cubicBezTo>
                    <a:cubicBezTo>
                      <a:pt x="0" y="13"/>
                      <a:pt x="0" y="9"/>
                      <a:pt x="2" y="7"/>
                    </a:cubicBezTo>
                    <a:cubicBezTo>
                      <a:pt x="3" y="4"/>
                      <a:pt x="6" y="2"/>
                      <a:pt x="9" y="0"/>
                    </a:cubicBezTo>
                    <a:cubicBezTo>
                      <a:pt x="10" y="3"/>
                      <a:pt x="11" y="6"/>
                      <a:pt x="12" y="9"/>
                    </a:cubicBezTo>
                    <a:cubicBezTo>
                      <a:pt x="15" y="27"/>
                      <a:pt x="17" y="45"/>
                      <a:pt x="21" y="63"/>
                    </a:cubicBezTo>
                    <a:cubicBezTo>
                      <a:pt x="24" y="73"/>
                      <a:pt x="19" y="78"/>
                      <a:pt x="9" y="8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115"/>
              <p:cNvSpPr>
                <a:spLocks/>
              </p:cNvSpPr>
              <p:nvPr/>
            </p:nvSpPr>
            <p:spPr bwMode="auto">
              <a:xfrm>
                <a:off x="4421188" y="3262313"/>
                <a:ext cx="184150" cy="49213"/>
              </a:xfrm>
              <a:custGeom>
                <a:avLst/>
                <a:gdLst>
                  <a:gd name="T0" fmla="*/ 49 w 86"/>
                  <a:gd name="T1" fmla="*/ 19 h 23"/>
                  <a:gd name="T2" fmla="*/ 16 w 86"/>
                  <a:gd name="T3" fmla="*/ 22 h 23"/>
                  <a:gd name="T4" fmla="*/ 9 w 86"/>
                  <a:gd name="T5" fmla="*/ 22 h 23"/>
                  <a:gd name="T6" fmla="*/ 0 w 86"/>
                  <a:gd name="T7" fmla="*/ 15 h 23"/>
                  <a:gd name="T8" fmla="*/ 9 w 86"/>
                  <a:gd name="T9" fmla="*/ 11 h 23"/>
                  <a:gd name="T10" fmla="*/ 67 w 86"/>
                  <a:gd name="T11" fmla="*/ 1 h 23"/>
                  <a:gd name="T12" fmla="*/ 82 w 86"/>
                  <a:gd name="T13" fmla="*/ 6 h 23"/>
                  <a:gd name="T14" fmla="*/ 79 w 86"/>
                  <a:gd name="T15" fmla="*/ 14 h 23"/>
                  <a:gd name="T16" fmla="*/ 50 w 86"/>
                  <a:gd name="T17" fmla="*/ 21 h 23"/>
                  <a:gd name="T18" fmla="*/ 49 w 86"/>
                  <a:gd name="T19" fmla="*/ 19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6" h="23">
                    <a:moveTo>
                      <a:pt x="49" y="19"/>
                    </a:moveTo>
                    <a:cubicBezTo>
                      <a:pt x="38" y="20"/>
                      <a:pt x="27" y="21"/>
                      <a:pt x="16" y="22"/>
                    </a:cubicBezTo>
                    <a:cubicBezTo>
                      <a:pt x="14" y="22"/>
                      <a:pt x="11" y="23"/>
                      <a:pt x="9" y="22"/>
                    </a:cubicBezTo>
                    <a:cubicBezTo>
                      <a:pt x="6" y="20"/>
                      <a:pt x="3" y="17"/>
                      <a:pt x="0" y="15"/>
                    </a:cubicBezTo>
                    <a:cubicBezTo>
                      <a:pt x="3" y="13"/>
                      <a:pt x="6" y="11"/>
                      <a:pt x="9" y="11"/>
                    </a:cubicBezTo>
                    <a:cubicBezTo>
                      <a:pt x="28" y="7"/>
                      <a:pt x="48" y="5"/>
                      <a:pt x="67" y="1"/>
                    </a:cubicBezTo>
                    <a:cubicBezTo>
                      <a:pt x="74" y="0"/>
                      <a:pt x="77" y="2"/>
                      <a:pt x="82" y="6"/>
                    </a:cubicBezTo>
                    <a:cubicBezTo>
                      <a:pt x="86" y="11"/>
                      <a:pt x="84" y="13"/>
                      <a:pt x="79" y="14"/>
                    </a:cubicBezTo>
                    <a:cubicBezTo>
                      <a:pt x="70" y="17"/>
                      <a:pt x="60" y="19"/>
                      <a:pt x="50" y="21"/>
                    </a:cubicBezTo>
                    <a:cubicBezTo>
                      <a:pt x="50" y="20"/>
                      <a:pt x="49" y="19"/>
                      <a:pt x="49" y="1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116"/>
              <p:cNvSpPr>
                <a:spLocks/>
              </p:cNvSpPr>
              <p:nvPr/>
            </p:nvSpPr>
            <p:spPr bwMode="auto">
              <a:xfrm>
                <a:off x="4581526" y="2716213"/>
                <a:ext cx="142875" cy="136525"/>
              </a:xfrm>
              <a:custGeom>
                <a:avLst/>
                <a:gdLst>
                  <a:gd name="T0" fmla="*/ 64 w 66"/>
                  <a:gd name="T1" fmla="*/ 63 h 63"/>
                  <a:gd name="T2" fmla="*/ 37 w 66"/>
                  <a:gd name="T3" fmla="*/ 46 h 63"/>
                  <a:gd name="T4" fmla="*/ 8 w 66"/>
                  <a:gd name="T5" fmla="*/ 21 h 63"/>
                  <a:gd name="T6" fmla="*/ 5 w 66"/>
                  <a:gd name="T7" fmla="*/ 19 h 63"/>
                  <a:gd name="T8" fmla="*/ 2 w 66"/>
                  <a:gd name="T9" fmla="*/ 6 h 63"/>
                  <a:gd name="T10" fmla="*/ 12 w 66"/>
                  <a:gd name="T11" fmla="*/ 9 h 63"/>
                  <a:gd name="T12" fmla="*/ 56 w 66"/>
                  <a:gd name="T13" fmla="*/ 39 h 63"/>
                  <a:gd name="T14" fmla="*/ 64 w 66"/>
                  <a:gd name="T15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6" h="63">
                    <a:moveTo>
                      <a:pt x="64" y="63"/>
                    </a:moveTo>
                    <a:cubicBezTo>
                      <a:pt x="54" y="57"/>
                      <a:pt x="45" y="52"/>
                      <a:pt x="37" y="46"/>
                    </a:cubicBezTo>
                    <a:cubicBezTo>
                      <a:pt x="27" y="38"/>
                      <a:pt x="18" y="29"/>
                      <a:pt x="8" y="21"/>
                    </a:cubicBezTo>
                    <a:cubicBezTo>
                      <a:pt x="7" y="20"/>
                      <a:pt x="5" y="20"/>
                      <a:pt x="5" y="19"/>
                    </a:cubicBezTo>
                    <a:cubicBezTo>
                      <a:pt x="4" y="14"/>
                      <a:pt x="0" y="8"/>
                      <a:pt x="2" y="6"/>
                    </a:cubicBezTo>
                    <a:cubicBezTo>
                      <a:pt x="6" y="0"/>
                      <a:pt x="9" y="7"/>
                      <a:pt x="12" y="9"/>
                    </a:cubicBezTo>
                    <a:cubicBezTo>
                      <a:pt x="27" y="19"/>
                      <a:pt x="41" y="30"/>
                      <a:pt x="56" y="39"/>
                    </a:cubicBezTo>
                    <a:cubicBezTo>
                      <a:pt x="65" y="44"/>
                      <a:pt x="66" y="51"/>
                      <a:pt x="64" y="6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2" name="组合 111"/>
            <p:cNvGrpSpPr/>
            <p:nvPr/>
          </p:nvGrpSpPr>
          <p:grpSpPr>
            <a:xfrm>
              <a:off x="7099607" y="3167325"/>
              <a:ext cx="936657" cy="1558937"/>
              <a:chOff x="4732327" y="2820977"/>
              <a:chExt cx="936657" cy="1558937"/>
            </a:xfrm>
            <a:solidFill>
              <a:schemeClr val="accent4"/>
            </a:solidFill>
          </p:grpSpPr>
          <p:sp>
            <p:nvSpPr>
              <p:cNvPr id="113" name="自由: 形状 112"/>
              <p:cNvSpPr>
                <a:spLocks/>
              </p:cNvSpPr>
              <p:nvPr/>
            </p:nvSpPr>
            <p:spPr bwMode="auto">
              <a:xfrm>
                <a:off x="4732327" y="2820977"/>
                <a:ext cx="936657" cy="1255724"/>
              </a:xfrm>
              <a:custGeom>
                <a:avLst/>
                <a:gdLst>
                  <a:gd name="connsiteX0" fmla="*/ 418694 w 936657"/>
                  <a:gd name="connsiteY0" fmla="*/ 1208099 h 1255724"/>
                  <a:gd name="connsiteX1" fmla="*/ 414349 w 936657"/>
                  <a:gd name="connsiteY1" fmla="*/ 1214449 h 1255724"/>
                  <a:gd name="connsiteX2" fmla="*/ 451280 w 936657"/>
                  <a:gd name="connsiteY2" fmla="*/ 1233499 h 1255724"/>
                  <a:gd name="connsiteX3" fmla="*/ 455624 w 936657"/>
                  <a:gd name="connsiteY3" fmla="*/ 1227149 h 1255724"/>
                  <a:gd name="connsiteX4" fmla="*/ 418694 w 936657"/>
                  <a:gd name="connsiteY4" fmla="*/ 1208099 h 1255724"/>
                  <a:gd name="connsiteX5" fmla="*/ 194241 w 936657"/>
                  <a:gd name="connsiteY5" fmla="*/ 763599 h 1255724"/>
                  <a:gd name="connsiteX6" fmla="*/ 192098 w 936657"/>
                  <a:gd name="connsiteY6" fmla="*/ 770063 h 1255724"/>
                  <a:gd name="connsiteX7" fmla="*/ 230675 w 936657"/>
                  <a:gd name="connsiteY7" fmla="*/ 793762 h 1255724"/>
                  <a:gd name="connsiteX8" fmla="*/ 234961 w 936657"/>
                  <a:gd name="connsiteY8" fmla="*/ 785144 h 1255724"/>
                  <a:gd name="connsiteX9" fmla="*/ 194241 w 936657"/>
                  <a:gd name="connsiteY9" fmla="*/ 763599 h 1255724"/>
                  <a:gd name="connsiteX10" fmla="*/ 147118 w 936657"/>
                  <a:gd name="connsiteY10" fmla="*/ 758836 h 1255724"/>
                  <a:gd name="connsiteX11" fmla="*/ 142885 w 936657"/>
                  <a:gd name="connsiteY11" fmla="*/ 765280 h 1255724"/>
                  <a:gd name="connsiteX12" fmla="*/ 189451 w 936657"/>
                  <a:gd name="connsiteY12" fmla="*/ 795349 h 1255724"/>
                  <a:gd name="connsiteX13" fmla="*/ 193685 w 936657"/>
                  <a:gd name="connsiteY13" fmla="*/ 788906 h 1255724"/>
                  <a:gd name="connsiteX14" fmla="*/ 147118 w 936657"/>
                  <a:gd name="connsiteY14" fmla="*/ 758836 h 1255724"/>
                  <a:gd name="connsiteX15" fmla="*/ 628661 w 936657"/>
                  <a:gd name="connsiteY15" fmla="*/ 84149 h 1255724"/>
                  <a:gd name="connsiteX16" fmla="*/ 825376 w 936657"/>
                  <a:gd name="connsiteY16" fmla="*/ 204799 h 1255724"/>
                  <a:gd name="connsiteX17" fmla="*/ 831861 w 936657"/>
                  <a:gd name="connsiteY17" fmla="*/ 198336 h 1255724"/>
                  <a:gd name="connsiteX18" fmla="*/ 628661 w 936657"/>
                  <a:gd name="connsiteY18" fmla="*/ 84149 h 1255724"/>
                  <a:gd name="connsiteX19" fmla="*/ 484752 w 936657"/>
                  <a:gd name="connsiteY19" fmla="*/ 74624 h 1255724"/>
                  <a:gd name="connsiteX20" fmla="*/ 377121 w 936657"/>
                  <a:gd name="connsiteY20" fmla="*/ 83209 h 1255724"/>
                  <a:gd name="connsiteX21" fmla="*/ 314695 w 936657"/>
                  <a:gd name="connsiteY21" fmla="*/ 104671 h 1255724"/>
                  <a:gd name="connsiteX22" fmla="*/ 198454 w 936657"/>
                  <a:gd name="connsiteY22" fmla="*/ 179787 h 1255724"/>
                  <a:gd name="connsiteX23" fmla="*/ 131723 w 936657"/>
                  <a:gd name="connsiteY23" fmla="*/ 254903 h 1255724"/>
                  <a:gd name="connsiteX24" fmla="*/ 86518 w 936657"/>
                  <a:gd name="connsiteY24" fmla="*/ 360066 h 1255724"/>
                  <a:gd name="connsiteX25" fmla="*/ 71449 w 936657"/>
                  <a:gd name="connsiteY25" fmla="*/ 435182 h 1255724"/>
                  <a:gd name="connsiteX26" fmla="*/ 110196 w 936657"/>
                  <a:gd name="connsiteY26" fmla="*/ 626192 h 1255724"/>
                  <a:gd name="connsiteX27" fmla="*/ 148943 w 936657"/>
                  <a:gd name="connsiteY27" fmla="*/ 688431 h 1255724"/>
                  <a:gd name="connsiteX28" fmla="*/ 239353 w 936657"/>
                  <a:gd name="connsiteY28" fmla="*/ 769986 h 1255724"/>
                  <a:gd name="connsiteX29" fmla="*/ 269490 w 936657"/>
                  <a:gd name="connsiteY29" fmla="*/ 821494 h 1255724"/>
                  <a:gd name="connsiteX30" fmla="*/ 278100 w 936657"/>
                  <a:gd name="connsiteY30" fmla="*/ 926657 h 1255724"/>
                  <a:gd name="connsiteX31" fmla="*/ 288864 w 936657"/>
                  <a:gd name="connsiteY31" fmla="*/ 1091913 h 1255724"/>
                  <a:gd name="connsiteX32" fmla="*/ 323305 w 936657"/>
                  <a:gd name="connsiteY32" fmla="*/ 1141275 h 1255724"/>
                  <a:gd name="connsiteX33" fmla="*/ 353442 w 936657"/>
                  <a:gd name="connsiteY33" fmla="*/ 1158445 h 1255724"/>
                  <a:gd name="connsiteX34" fmla="*/ 452462 w 936657"/>
                  <a:gd name="connsiteY34" fmla="*/ 1179906 h 1255724"/>
                  <a:gd name="connsiteX35" fmla="*/ 499820 w 936657"/>
                  <a:gd name="connsiteY35" fmla="*/ 1177760 h 1255724"/>
                  <a:gd name="connsiteX36" fmla="*/ 585925 w 936657"/>
                  <a:gd name="connsiteY36" fmla="*/ 1167029 h 1255724"/>
                  <a:gd name="connsiteX37" fmla="*/ 650503 w 936657"/>
                  <a:gd name="connsiteY37" fmla="*/ 1053282 h 1255724"/>
                  <a:gd name="connsiteX38" fmla="*/ 652656 w 936657"/>
                  <a:gd name="connsiteY38" fmla="*/ 963142 h 1255724"/>
                  <a:gd name="connsiteX39" fmla="*/ 659114 w 936657"/>
                  <a:gd name="connsiteY39" fmla="*/ 832225 h 1255724"/>
                  <a:gd name="connsiteX40" fmla="*/ 710776 w 936657"/>
                  <a:gd name="connsiteY40" fmla="*/ 754963 h 1255724"/>
                  <a:gd name="connsiteX41" fmla="*/ 771050 w 936657"/>
                  <a:gd name="connsiteY41" fmla="*/ 703455 h 1255724"/>
                  <a:gd name="connsiteX42" fmla="*/ 811949 w 936657"/>
                  <a:gd name="connsiteY42" fmla="*/ 643362 h 1255724"/>
                  <a:gd name="connsiteX43" fmla="*/ 852849 w 936657"/>
                  <a:gd name="connsiteY43" fmla="*/ 544637 h 1255724"/>
                  <a:gd name="connsiteX44" fmla="*/ 861460 w 936657"/>
                  <a:gd name="connsiteY44" fmla="*/ 490983 h 1255724"/>
                  <a:gd name="connsiteX45" fmla="*/ 861460 w 936657"/>
                  <a:gd name="connsiteY45" fmla="*/ 433036 h 1255724"/>
                  <a:gd name="connsiteX46" fmla="*/ 852849 w 936657"/>
                  <a:gd name="connsiteY46" fmla="*/ 396551 h 1255724"/>
                  <a:gd name="connsiteX47" fmla="*/ 850697 w 936657"/>
                  <a:gd name="connsiteY47" fmla="*/ 385820 h 1255724"/>
                  <a:gd name="connsiteX48" fmla="*/ 855002 w 936657"/>
                  <a:gd name="connsiteY48" fmla="*/ 383674 h 1255724"/>
                  <a:gd name="connsiteX49" fmla="*/ 844239 w 936657"/>
                  <a:gd name="connsiteY49" fmla="*/ 338604 h 1255724"/>
                  <a:gd name="connsiteX50" fmla="*/ 818407 w 936657"/>
                  <a:gd name="connsiteY50" fmla="*/ 284950 h 1255724"/>
                  <a:gd name="connsiteX51" fmla="*/ 697861 w 936657"/>
                  <a:gd name="connsiteY51" fmla="*/ 149740 h 1255724"/>
                  <a:gd name="connsiteX52" fmla="*/ 676335 w 936657"/>
                  <a:gd name="connsiteY52" fmla="*/ 136863 h 1255724"/>
                  <a:gd name="connsiteX53" fmla="*/ 542872 w 936657"/>
                  <a:gd name="connsiteY53" fmla="*/ 83209 h 1255724"/>
                  <a:gd name="connsiteX54" fmla="*/ 484752 w 936657"/>
                  <a:gd name="connsiteY54" fmla="*/ 74624 h 1255724"/>
                  <a:gd name="connsiteX55" fmla="*/ 437123 w 936657"/>
                  <a:gd name="connsiteY55" fmla="*/ 402 h 1255724"/>
                  <a:gd name="connsiteX56" fmla="*/ 494102 w 936657"/>
                  <a:gd name="connsiteY56" fmla="*/ 2819 h 1255724"/>
                  <a:gd name="connsiteX57" fmla="*/ 580208 w 936657"/>
                  <a:gd name="connsiteY57" fmla="*/ 13565 h 1255724"/>
                  <a:gd name="connsiteX58" fmla="*/ 625414 w 936657"/>
                  <a:gd name="connsiteY58" fmla="*/ 39354 h 1255724"/>
                  <a:gd name="connsiteX59" fmla="*/ 659857 w 936657"/>
                  <a:gd name="connsiteY59" fmla="*/ 45801 h 1255724"/>
                  <a:gd name="connsiteX60" fmla="*/ 674926 w 936657"/>
                  <a:gd name="connsiteY60" fmla="*/ 50099 h 1255724"/>
                  <a:gd name="connsiteX61" fmla="*/ 752421 w 936657"/>
                  <a:gd name="connsiteY61" fmla="*/ 97378 h 1255724"/>
                  <a:gd name="connsiteX62" fmla="*/ 789017 w 936657"/>
                  <a:gd name="connsiteY62" fmla="*/ 133912 h 1255724"/>
                  <a:gd name="connsiteX63" fmla="*/ 872971 w 936657"/>
                  <a:gd name="connsiteY63" fmla="*/ 239217 h 1255724"/>
                  <a:gd name="connsiteX64" fmla="*/ 918177 w 936657"/>
                  <a:gd name="connsiteY64" fmla="*/ 353117 h 1255724"/>
                  <a:gd name="connsiteX65" fmla="*/ 931093 w 936657"/>
                  <a:gd name="connsiteY65" fmla="*/ 497104 h 1255724"/>
                  <a:gd name="connsiteX66" fmla="*/ 922482 w 936657"/>
                  <a:gd name="connsiteY66" fmla="*/ 565874 h 1255724"/>
                  <a:gd name="connsiteX67" fmla="*/ 900955 w 936657"/>
                  <a:gd name="connsiteY67" fmla="*/ 626048 h 1255724"/>
                  <a:gd name="connsiteX68" fmla="*/ 872971 w 936657"/>
                  <a:gd name="connsiteY68" fmla="*/ 679775 h 1255724"/>
                  <a:gd name="connsiteX69" fmla="*/ 814849 w 936657"/>
                  <a:gd name="connsiteY69" fmla="*/ 759290 h 1255724"/>
                  <a:gd name="connsiteX70" fmla="*/ 739505 w 936657"/>
                  <a:gd name="connsiteY70" fmla="*/ 825911 h 1255724"/>
                  <a:gd name="connsiteX71" fmla="*/ 733047 w 936657"/>
                  <a:gd name="connsiteY71" fmla="*/ 840955 h 1255724"/>
                  <a:gd name="connsiteX72" fmla="*/ 728742 w 936657"/>
                  <a:gd name="connsiteY72" fmla="*/ 967749 h 1255724"/>
                  <a:gd name="connsiteX73" fmla="*/ 724437 w 936657"/>
                  <a:gd name="connsiteY73" fmla="*/ 1002135 h 1255724"/>
                  <a:gd name="connsiteX74" fmla="*/ 720131 w 936657"/>
                  <a:gd name="connsiteY74" fmla="*/ 1085948 h 1255724"/>
                  <a:gd name="connsiteX75" fmla="*/ 692147 w 936657"/>
                  <a:gd name="connsiteY75" fmla="*/ 1159016 h 1255724"/>
                  <a:gd name="connsiteX76" fmla="*/ 657704 w 936657"/>
                  <a:gd name="connsiteY76" fmla="*/ 1204147 h 1255724"/>
                  <a:gd name="connsiteX77" fmla="*/ 532850 w 936657"/>
                  <a:gd name="connsiteY77" fmla="*/ 1249277 h 1255724"/>
                  <a:gd name="connsiteX78" fmla="*/ 502712 w 936657"/>
                  <a:gd name="connsiteY78" fmla="*/ 1249277 h 1255724"/>
                  <a:gd name="connsiteX79" fmla="*/ 502712 w 936657"/>
                  <a:gd name="connsiteY79" fmla="*/ 1247128 h 1255724"/>
                  <a:gd name="connsiteX80" fmla="*/ 397232 w 936657"/>
                  <a:gd name="connsiteY80" fmla="*/ 1255724 h 1255724"/>
                  <a:gd name="connsiteX81" fmla="*/ 390774 w 936657"/>
                  <a:gd name="connsiteY81" fmla="*/ 1253575 h 1255724"/>
                  <a:gd name="connsiteX82" fmla="*/ 328347 w 936657"/>
                  <a:gd name="connsiteY82" fmla="*/ 1236383 h 1255724"/>
                  <a:gd name="connsiteX83" fmla="*/ 306820 w 936657"/>
                  <a:gd name="connsiteY83" fmla="*/ 1225637 h 1255724"/>
                  <a:gd name="connsiteX84" fmla="*/ 222866 w 936657"/>
                  <a:gd name="connsiteY84" fmla="*/ 1120333 h 1255724"/>
                  <a:gd name="connsiteX85" fmla="*/ 209950 w 936657"/>
                  <a:gd name="connsiteY85" fmla="*/ 1006433 h 1255724"/>
                  <a:gd name="connsiteX86" fmla="*/ 209950 w 936657"/>
                  <a:gd name="connsiteY86" fmla="*/ 980644 h 1255724"/>
                  <a:gd name="connsiteX87" fmla="*/ 205645 w 936657"/>
                  <a:gd name="connsiteY87" fmla="*/ 918321 h 1255724"/>
                  <a:gd name="connsiteX88" fmla="*/ 199187 w 936657"/>
                  <a:gd name="connsiteY88" fmla="*/ 843104 h 1255724"/>
                  <a:gd name="connsiteX89" fmla="*/ 192729 w 936657"/>
                  <a:gd name="connsiteY89" fmla="*/ 832358 h 1255724"/>
                  <a:gd name="connsiteX90" fmla="*/ 123843 w 936657"/>
                  <a:gd name="connsiteY90" fmla="*/ 765737 h 1255724"/>
                  <a:gd name="connsiteX91" fmla="*/ 93706 w 936657"/>
                  <a:gd name="connsiteY91" fmla="*/ 729203 h 1255724"/>
                  <a:gd name="connsiteX92" fmla="*/ 35584 w 936657"/>
                  <a:gd name="connsiteY92" fmla="*/ 634644 h 1255724"/>
                  <a:gd name="connsiteX93" fmla="*/ 3294 w 936657"/>
                  <a:gd name="connsiteY93" fmla="*/ 518595 h 1255724"/>
                  <a:gd name="connsiteX94" fmla="*/ 5447 w 936657"/>
                  <a:gd name="connsiteY94" fmla="*/ 417589 h 1255724"/>
                  <a:gd name="connsiteX95" fmla="*/ 9752 w 936657"/>
                  <a:gd name="connsiteY95" fmla="*/ 355266 h 1255724"/>
                  <a:gd name="connsiteX96" fmla="*/ 22668 w 936657"/>
                  <a:gd name="connsiteY96" fmla="*/ 320881 h 1255724"/>
                  <a:gd name="connsiteX97" fmla="*/ 29126 w 936657"/>
                  <a:gd name="connsiteY97" fmla="*/ 307987 h 1255724"/>
                  <a:gd name="connsiteX98" fmla="*/ 52806 w 936657"/>
                  <a:gd name="connsiteY98" fmla="*/ 245664 h 1255724"/>
                  <a:gd name="connsiteX99" fmla="*/ 61416 w 936657"/>
                  <a:gd name="connsiteY99" fmla="*/ 226322 h 1255724"/>
                  <a:gd name="connsiteX100" fmla="*/ 87248 w 936657"/>
                  <a:gd name="connsiteY100" fmla="*/ 191937 h 1255724"/>
                  <a:gd name="connsiteX101" fmla="*/ 151828 w 936657"/>
                  <a:gd name="connsiteY101" fmla="*/ 121018 h 1255724"/>
                  <a:gd name="connsiteX102" fmla="*/ 276683 w 936657"/>
                  <a:gd name="connsiteY102" fmla="*/ 41503 h 1255724"/>
                  <a:gd name="connsiteX103" fmla="*/ 437123 w 936657"/>
                  <a:gd name="connsiteY103" fmla="*/ 402 h 1255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</a:cxnLst>
                <a:rect l="l" t="t" r="r" b="b"/>
                <a:pathLst>
                  <a:path w="936657" h="1255724">
                    <a:moveTo>
                      <a:pt x="418694" y="1208099"/>
                    </a:moveTo>
                    <a:cubicBezTo>
                      <a:pt x="416522" y="1210216"/>
                      <a:pt x="416522" y="1212332"/>
                      <a:pt x="414349" y="1214449"/>
                    </a:cubicBezTo>
                    <a:cubicBezTo>
                      <a:pt x="427383" y="1220799"/>
                      <a:pt x="438245" y="1227149"/>
                      <a:pt x="451280" y="1233499"/>
                    </a:cubicBezTo>
                    <a:cubicBezTo>
                      <a:pt x="453452" y="1231382"/>
                      <a:pt x="453452" y="1229266"/>
                      <a:pt x="455624" y="1227149"/>
                    </a:cubicBezTo>
                    <a:cubicBezTo>
                      <a:pt x="442590" y="1220799"/>
                      <a:pt x="429556" y="1214449"/>
                      <a:pt x="418694" y="1208099"/>
                    </a:cubicBezTo>
                    <a:close/>
                    <a:moveTo>
                      <a:pt x="194241" y="763599"/>
                    </a:moveTo>
                    <a:cubicBezTo>
                      <a:pt x="194241" y="765754"/>
                      <a:pt x="192098" y="767908"/>
                      <a:pt x="192098" y="770063"/>
                    </a:cubicBezTo>
                    <a:cubicBezTo>
                      <a:pt x="204957" y="776526"/>
                      <a:pt x="217816" y="785144"/>
                      <a:pt x="230675" y="793762"/>
                    </a:cubicBezTo>
                    <a:cubicBezTo>
                      <a:pt x="232818" y="791608"/>
                      <a:pt x="234961" y="789453"/>
                      <a:pt x="234961" y="785144"/>
                    </a:cubicBezTo>
                    <a:cubicBezTo>
                      <a:pt x="222102" y="778681"/>
                      <a:pt x="209243" y="772217"/>
                      <a:pt x="194241" y="763599"/>
                    </a:cubicBezTo>
                    <a:close/>
                    <a:moveTo>
                      <a:pt x="147118" y="758836"/>
                    </a:moveTo>
                    <a:cubicBezTo>
                      <a:pt x="145001" y="760984"/>
                      <a:pt x="145001" y="763132"/>
                      <a:pt x="142885" y="765280"/>
                    </a:cubicBezTo>
                    <a:cubicBezTo>
                      <a:pt x="159818" y="776019"/>
                      <a:pt x="174635" y="784610"/>
                      <a:pt x="189451" y="795349"/>
                    </a:cubicBezTo>
                    <a:cubicBezTo>
                      <a:pt x="191568" y="793201"/>
                      <a:pt x="191568" y="791053"/>
                      <a:pt x="193685" y="788906"/>
                    </a:cubicBezTo>
                    <a:cubicBezTo>
                      <a:pt x="178868" y="778167"/>
                      <a:pt x="161935" y="769575"/>
                      <a:pt x="147118" y="758836"/>
                    </a:cubicBezTo>
                    <a:close/>
                    <a:moveTo>
                      <a:pt x="628661" y="84149"/>
                    </a:moveTo>
                    <a:cubicBezTo>
                      <a:pt x="691351" y="129393"/>
                      <a:pt x="758363" y="168173"/>
                      <a:pt x="825376" y="204799"/>
                    </a:cubicBezTo>
                    <a:cubicBezTo>
                      <a:pt x="827538" y="202645"/>
                      <a:pt x="829700" y="200490"/>
                      <a:pt x="831861" y="198336"/>
                    </a:cubicBezTo>
                    <a:cubicBezTo>
                      <a:pt x="769172" y="150938"/>
                      <a:pt x="695674" y="120775"/>
                      <a:pt x="628661" y="84149"/>
                    </a:cubicBezTo>
                    <a:close/>
                    <a:moveTo>
                      <a:pt x="484752" y="74624"/>
                    </a:moveTo>
                    <a:cubicBezTo>
                      <a:pt x="448157" y="74624"/>
                      <a:pt x="413715" y="78916"/>
                      <a:pt x="377121" y="83209"/>
                    </a:cubicBezTo>
                    <a:cubicBezTo>
                      <a:pt x="355595" y="87501"/>
                      <a:pt x="331916" y="91794"/>
                      <a:pt x="314695" y="104671"/>
                    </a:cubicBezTo>
                    <a:cubicBezTo>
                      <a:pt x="275948" y="128279"/>
                      <a:pt x="228590" y="141156"/>
                      <a:pt x="198454" y="179787"/>
                    </a:cubicBezTo>
                    <a:cubicBezTo>
                      <a:pt x="176927" y="205541"/>
                      <a:pt x="151096" y="229149"/>
                      <a:pt x="131723" y="254903"/>
                    </a:cubicBezTo>
                    <a:cubicBezTo>
                      <a:pt x="110196" y="287096"/>
                      <a:pt x="90823" y="321435"/>
                      <a:pt x="86518" y="360066"/>
                    </a:cubicBezTo>
                    <a:cubicBezTo>
                      <a:pt x="84365" y="385820"/>
                      <a:pt x="71449" y="407282"/>
                      <a:pt x="71449" y="435182"/>
                    </a:cubicBezTo>
                    <a:cubicBezTo>
                      <a:pt x="71449" y="501714"/>
                      <a:pt x="77907" y="566099"/>
                      <a:pt x="110196" y="626192"/>
                    </a:cubicBezTo>
                    <a:cubicBezTo>
                      <a:pt x="123112" y="647654"/>
                      <a:pt x="131723" y="671262"/>
                      <a:pt x="148943" y="688431"/>
                    </a:cubicBezTo>
                    <a:cubicBezTo>
                      <a:pt x="176927" y="718478"/>
                      <a:pt x="209217" y="744232"/>
                      <a:pt x="239353" y="769986"/>
                    </a:cubicBezTo>
                    <a:cubicBezTo>
                      <a:pt x="254422" y="785009"/>
                      <a:pt x="267337" y="800033"/>
                      <a:pt x="269490" y="821494"/>
                    </a:cubicBezTo>
                    <a:cubicBezTo>
                      <a:pt x="271643" y="855833"/>
                      <a:pt x="275948" y="890172"/>
                      <a:pt x="278100" y="926657"/>
                    </a:cubicBezTo>
                    <a:cubicBezTo>
                      <a:pt x="282406" y="980312"/>
                      <a:pt x="282406" y="1036112"/>
                      <a:pt x="288864" y="1091913"/>
                    </a:cubicBezTo>
                    <a:cubicBezTo>
                      <a:pt x="288864" y="1113375"/>
                      <a:pt x="297474" y="1134837"/>
                      <a:pt x="323305" y="1141275"/>
                    </a:cubicBezTo>
                    <a:cubicBezTo>
                      <a:pt x="334068" y="1145567"/>
                      <a:pt x="342679" y="1152006"/>
                      <a:pt x="353442" y="1158445"/>
                    </a:cubicBezTo>
                    <a:cubicBezTo>
                      <a:pt x="383579" y="1173468"/>
                      <a:pt x="415868" y="1190637"/>
                      <a:pt x="452462" y="1179906"/>
                    </a:cubicBezTo>
                    <a:cubicBezTo>
                      <a:pt x="467531" y="1177760"/>
                      <a:pt x="484752" y="1175614"/>
                      <a:pt x="499820" y="1177760"/>
                    </a:cubicBezTo>
                    <a:cubicBezTo>
                      <a:pt x="529957" y="1184199"/>
                      <a:pt x="557941" y="1175614"/>
                      <a:pt x="585925" y="1167029"/>
                    </a:cubicBezTo>
                    <a:cubicBezTo>
                      <a:pt x="620367" y="1154152"/>
                      <a:pt x="652656" y="1089767"/>
                      <a:pt x="650503" y="1053282"/>
                    </a:cubicBezTo>
                    <a:cubicBezTo>
                      <a:pt x="648351" y="1023235"/>
                      <a:pt x="644045" y="991043"/>
                      <a:pt x="652656" y="963142"/>
                    </a:cubicBezTo>
                    <a:cubicBezTo>
                      <a:pt x="661266" y="920219"/>
                      <a:pt x="656961" y="875149"/>
                      <a:pt x="659114" y="832225"/>
                    </a:cubicBezTo>
                    <a:cubicBezTo>
                      <a:pt x="661266" y="791448"/>
                      <a:pt x="687098" y="774278"/>
                      <a:pt x="710776" y="754963"/>
                    </a:cubicBezTo>
                    <a:cubicBezTo>
                      <a:pt x="730150" y="735647"/>
                      <a:pt x="753829" y="722770"/>
                      <a:pt x="771050" y="703455"/>
                    </a:cubicBezTo>
                    <a:cubicBezTo>
                      <a:pt x="788271" y="686285"/>
                      <a:pt x="801186" y="664823"/>
                      <a:pt x="811949" y="643362"/>
                    </a:cubicBezTo>
                    <a:cubicBezTo>
                      <a:pt x="827018" y="611169"/>
                      <a:pt x="839933" y="576830"/>
                      <a:pt x="852849" y="544637"/>
                    </a:cubicBezTo>
                    <a:cubicBezTo>
                      <a:pt x="859307" y="527468"/>
                      <a:pt x="863612" y="508152"/>
                      <a:pt x="861460" y="490983"/>
                    </a:cubicBezTo>
                    <a:cubicBezTo>
                      <a:pt x="857154" y="471667"/>
                      <a:pt x="861460" y="452352"/>
                      <a:pt x="861460" y="433036"/>
                    </a:cubicBezTo>
                    <a:cubicBezTo>
                      <a:pt x="861460" y="422305"/>
                      <a:pt x="857154" y="409428"/>
                      <a:pt x="852849" y="396551"/>
                    </a:cubicBezTo>
                    <a:cubicBezTo>
                      <a:pt x="852849" y="392259"/>
                      <a:pt x="852849" y="387966"/>
                      <a:pt x="850697" y="385820"/>
                    </a:cubicBezTo>
                    <a:cubicBezTo>
                      <a:pt x="852849" y="383674"/>
                      <a:pt x="852849" y="383674"/>
                      <a:pt x="855002" y="383674"/>
                    </a:cubicBezTo>
                    <a:cubicBezTo>
                      <a:pt x="850697" y="368651"/>
                      <a:pt x="850697" y="353627"/>
                      <a:pt x="844239" y="338604"/>
                    </a:cubicBezTo>
                    <a:cubicBezTo>
                      <a:pt x="837781" y="321435"/>
                      <a:pt x="827018" y="302119"/>
                      <a:pt x="818407" y="284950"/>
                    </a:cubicBezTo>
                    <a:cubicBezTo>
                      <a:pt x="786118" y="233441"/>
                      <a:pt x="755981" y="179787"/>
                      <a:pt x="697861" y="149740"/>
                    </a:cubicBezTo>
                    <a:cubicBezTo>
                      <a:pt x="691403" y="145448"/>
                      <a:pt x="682792" y="141156"/>
                      <a:pt x="676335" y="136863"/>
                    </a:cubicBezTo>
                    <a:cubicBezTo>
                      <a:pt x="637587" y="106817"/>
                      <a:pt x="590230" y="93940"/>
                      <a:pt x="542872" y="83209"/>
                    </a:cubicBezTo>
                    <a:cubicBezTo>
                      <a:pt x="523499" y="78916"/>
                      <a:pt x="504125" y="74624"/>
                      <a:pt x="484752" y="74624"/>
                    </a:cubicBezTo>
                    <a:close/>
                    <a:moveTo>
                      <a:pt x="437123" y="402"/>
                    </a:moveTo>
                    <a:cubicBezTo>
                      <a:pt x="455757" y="-538"/>
                      <a:pt x="474728" y="133"/>
                      <a:pt x="494102" y="2819"/>
                    </a:cubicBezTo>
                    <a:cubicBezTo>
                      <a:pt x="522086" y="7118"/>
                      <a:pt x="552224" y="7118"/>
                      <a:pt x="580208" y="13565"/>
                    </a:cubicBezTo>
                    <a:cubicBezTo>
                      <a:pt x="595277" y="17863"/>
                      <a:pt x="610346" y="30757"/>
                      <a:pt x="625414" y="39354"/>
                    </a:cubicBezTo>
                    <a:cubicBezTo>
                      <a:pt x="636178" y="45801"/>
                      <a:pt x="646941" y="54397"/>
                      <a:pt x="659857" y="45801"/>
                    </a:cubicBezTo>
                    <a:cubicBezTo>
                      <a:pt x="664162" y="43652"/>
                      <a:pt x="670620" y="47950"/>
                      <a:pt x="674926" y="50099"/>
                    </a:cubicBezTo>
                    <a:cubicBezTo>
                      <a:pt x="700757" y="65142"/>
                      <a:pt x="726589" y="80186"/>
                      <a:pt x="752421" y="97378"/>
                    </a:cubicBezTo>
                    <a:cubicBezTo>
                      <a:pt x="765337" y="108124"/>
                      <a:pt x="776101" y="121018"/>
                      <a:pt x="789017" y="133912"/>
                    </a:cubicBezTo>
                    <a:cubicBezTo>
                      <a:pt x="819154" y="166148"/>
                      <a:pt x="853597" y="196235"/>
                      <a:pt x="872971" y="239217"/>
                    </a:cubicBezTo>
                    <a:cubicBezTo>
                      <a:pt x="888039" y="275751"/>
                      <a:pt x="911719" y="312285"/>
                      <a:pt x="918177" y="353117"/>
                    </a:cubicBezTo>
                    <a:cubicBezTo>
                      <a:pt x="926787" y="398247"/>
                      <a:pt x="946161" y="445527"/>
                      <a:pt x="931093" y="497104"/>
                    </a:cubicBezTo>
                    <a:cubicBezTo>
                      <a:pt x="924635" y="518595"/>
                      <a:pt x="926787" y="542235"/>
                      <a:pt x="922482" y="565874"/>
                    </a:cubicBezTo>
                    <a:cubicBezTo>
                      <a:pt x="918177" y="585216"/>
                      <a:pt x="909566" y="606707"/>
                      <a:pt x="900955" y="626048"/>
                    </a:cubicBezTo>
                    <a:cubicBezTo>
                      <a:pt x="894497" y="643241"/>
                      <a:pt x="885887" y="662582"/>
                      <a:pt x="872971" y="679775"/>
                    </a:cubicBezTo>
                    <a:cubicBezTo>
                      <a:pt x="855749" y="707713"/>
                      <a:pt x="836375" y="733501"/>
                      <a:pt x="814849" y="759290"/>
                    </a:cubicBezTo>
                    <a:cubicBezTo>
                      <a:pt x="793322" y="785079"/>
                      <a:pt x="771795" y="810868"/>
                      <a:pt x="739505" y="825911"/>
                    </a:cubicBezTo>
                    <a:cubicBezTo>
                      <a:pt x="735200" y="828060"/>
                      <a:pt x="733047" y="836657"/>
                      <a:pt x="733047" y="840955"/>
                    </a:cubicBezTo>
                    <a:cubicBezTo>
                      <a:pt x="730895" y="883936"/>
                      <a:pt x="728742" y="926917"/>
                      <a:pt x="728742" y="967749"/>
                    </a:cubicBezTo>
                    <a:cubicBezTo>
                      <a:pt x="726589" y="980644"/>
                      <a:pt x="724437" y="991389"/>
                      <a:pt x="724437" y="1002135"/>
                    </a:cubicBezTo>
                    <a:cubicBezTo>
                      <a:pt x="722284" y="1030072"/>
                      <a:pt x="720131" y="1058010"/>
                      <a:pt x="720131" y="1085948"/>
                    </a:cubicBezTo>
                    <a:cubicBezTo>
                      <a:pt x="717979" y="1113886"/>
                      <a:pt x="709368" y="1137526"/>
                      <a:pt x="692147" y="1159016"/>
                    </a:cubicBezTo>
                    <a:cubicBezTo>
                      <a:pt x="679231" y="1174060"/>
                      <a:pt x="670620" y="1191252"/>
                      <a:pt x="657704" y="1204147"/>
                    </a:cubicBezTo>
                    <a:cubicBezTo>
                      <a:pt x="623262" y="1240681"/>
                      <a:pt x="580208" y="1249277"/>
                      <a:pt x="532850" y="1249277"/>
                    </a:cubicBezTo>
                    <a:cubicBezTo>
                      <a:pt x="522086" y="1249277"/>
                      <a:pt x="511323" y="1249277"/>
                      <a:pt x="502712" y="1249277"/>
                    </a:cubicBezTo>
                    <a:cubicBezTo>
                      <a:pt x="502712" y="1249277"/>
                      <a:pt x="502712" y="1247128"/>
                      <a:pt x="502712" y="1247128"/>
                    </a:cubicBezTo>
                    <a:cubicBezTo>
                      <a:pt x="468270" y="1249277"/>
                      <a:pt x="431674" y="1251426"/>
                      <a:pt x="397232" y="1255724"/>
                    </a:cubicBezTo>
                    <a:cubicBezTo>
                      <a:pt x="395079" y="1255724"/>
                      <a:pt x="392926" y="1253575"/>
                      <a:pt x="390774" y="1253575"/>
                    </a:cubicBezTo>
                    <a:cubicBezTo>
                      <a:pt x="369247" y="1247128"/>
                      <a:pt x="352026" y="1232084"/>
                      <a:pt x="328347" y="1236383"/>
                    </a:cubicBezTo>
                    <a:cubicBezTo>
                      <a:pt x="321889" y="1238532"/>
                      <a:pt x="313278" y="1229935"/>
                      <a:pt x="306820" y="1225637"/>
                    </a:cubicBezTo>
                    <a:cubicBezTo>
                      <a:pt x="263767" y="1201998"/>
                      <a:pt x="237935" y="1165463"/>
                      <a:pt x="222866" y="1120333"/>
                    </a:cubicBezTo>
                    <a:cubicBezTo>
                      <a:pt x="207797" y="1083799"/>
                      <a:pt x="209950" y="1045116"/>
                      <a:pt x="209950" y="1006433"/>
                    </a:cubicBezTo>
                    <a:cubicBezTo>
                      <a:pt x="212103" y="997836"/>
                      <a:pt x="209950" y="989240"/>
                      <a:pt x="209950" y="980644"/>
                    </a:cubicBezTo>
                    <a:cubicBezTo>
                      <a:pt x="207797" y="959153"/>
                      <a:pt x="207797" y="939812"/>
                      <a:pt x="205645" y="918321"/>
                    </a:cubicBezTo>
                    <a:cubicBezTo>
                      <a:pt x="203492" y="892532"/>
                      <a:pt x="203492" y="868893"/>
                      <a:pt x="199187" y="843104"/>
                    </a:cubicBezTo>
                    <a:cubicBezTo>
                      <a:pt x="199187" y="838806"/>
                      <a:pt x="197034" y="834507"/>
                      <a:pt x="192729" y="832358"/>
                    </a:cubicBezTo>
                    <a:cubicBezTo>
                      <a:pt x="169049" y="808719"/>
                      <a:pt x="145370" y="789377"/>
                      <a:pt x="123843" y="765737"/>
                    </a:cubicBezTo>
                    <a:cubicBezTo>
                      <a:pt x="113080" y="754992"/>
                      <a:pt x="102317" y="742098"/>
                      <a:pt x="93706" y="729203"/>
                    </a:cubicBezTo>
                    <a:cubicBezTo>
                      <a:pt x="74332" y="696967"/>
                      <a:pt x="50653" y="666880"/>
                      <a:pt x="35584" y="634644"/>
                    </a:cubicBezTo>
                    <a:cubicBezTo>
                      <a:pt x="20516" y="598110"/>
                      <a:pt x="11905" y="557278"/>
                      <a:pt x="3294" y="518595"/>
                    </a:cubicBezTo>
                    <a:cubicBezTo>
                      <a:pt x="-3164" y="486359"/>
                      <a:pt x="1142" y="449825"/>
                      <a:pt x="5447" y="417589"/>
                    </a:cubicBezTo>
                    <a:cubicBezTo>
                      <a:pt x="7600" y="396098"/>
                      <a:pt x="7600" y="374608"/>
                      <a:pt x="9752" y="355266"/>
                    </a:cubicBezTo>
                    <a:cubicBezTo>
                      <a:pt x="11905" y="342372"/>
                      <a:pt x="18363" y="331626"/>
                      <a:pt x="22668" y="320881"/>
                    </a:cubicBezTo>
                    <a:cubicBezTo>
                      <a:pt x="24821" y="316583"/>
                      <a:pt x="29126" y="312285"/>
                      <a:pt x="29126" y="307987"/>
                    </a:cubicBezTo>
                    <a:cubicBezTo>
                      <a:pt x="31279" y="284347"/>
                      <a:pt x="42042" y="265005"/>
                      <a:pt x="52806" y="245664"/>
                    </a:cubicBezTo>
                    <a:cubicBezTo>
                      <a:pt x="54958" y="239217"/>
                      <a:pt x="59264" y="232769"/>
                      <a:pt x="61416" y="226322"/>
                    </a:cubicBezTo>
                    <a:cubicBezTo>
                      <a:pt x="70027" y="215577"/>
                      <a:pt x="78637" y="202682"/>
                      <a:pt x="87248" y="191937"/>
                    </a:cubicBezTo>
                    <a:cubicBezTo>
                      <a:pt x="108775" y="168297"/>
                      <a:pt x="128149" y="142509"/>
                      <a:pt x="151828" y="121018"/>
                    </a:cubicBezTo>
                    <a:cubicBezTo>
                      <a:pt x="186271" y="86633"/>
                      <a:pt x="229324" y="60844"/>
                      <a:pt x="276683" y="41503"/>
                    </a:cubicBezTo>
                    <a:cubicBezTo>
                      <a:pt x="328347" y="20549"/>
                      <a:pt x="381221" y="3222"/>
                      <a:pt x="437123" y="40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14" name="自由: 形状 113"/>
              <p:cNvSpPr>
                <a:spLocks/>
              </p:cNvSpPr>
              <p:nvPr/>
            </p:nvSpPr>
            <p:spPr bwMode="auto">
              <a:xfrm>
                <a:off x="5022850" y="4087385"/>
                <a:ext cx="344505" cy="292529"/>
              </a:xfrm>
              <a:custGeom>
                <a:avLst/>
                <a:gdLst>
                  <a:gd name="connsiteX0" fmla="*/ 218608 w 344505"/>
                  <a:gd name="connsiteY0" fmla="*/ 129016 h 292529"/>
                  <a:gd name="connsiteX1" fmla="*/ 214312 w 344505"/>
                  <a:gd name="connsiteY1" fmla="*/ 133318 h 292529"/>
                  <a:gd name="connsiteX2" fmla="*/ 321702 w 344505"/>
                  <a:gd name="connsiteY2" fmla="*/ 195691 h 292529"/>
                  <a:gd name="connsiteX3" fmla="*/ 323850 w 344505"/>
                  <a:gd name="connsiteY3" fmla="*/ 189239 h 292529"/>
                  <a:gd name="connsiteX4" fmla="*/ 218608 w 344505"/>
                  <a:gd name="connsiteY4" fmla="*/ 129016 h 292529"/>
                  <a:gd name="connsiteX5" fmla="*/ 21780 w 344505"/>
                  <a:gd name="connsiteY5" fmla="*/ 116316 h 292529"/>
                  <a:gd name="connsiteX6" fmla="*/ 17462 w 344505"/>
                  <a:gd name="connsiteY6" fmla="*/ 122567 h 292529"/>
                  <a:gd name="connsiteX7" fmla="*/ 69278 w 344505"/>
                  <a:gd name="connsiteY7" fmla="*/ 149654 h 292529"/>
                  <a:gd name="connsiteX8" fmla="*/ 71437 w 344505"/>
                  <a:gd name="connsiteY8" fmla="*/ 145487 h 292529"/>
                  <a:gd name="connsiteX9" fmla="*/ 21780 w 344505"/>
                  <a:gd name="connsiteY9" fmla="*/ 116316 h 292529"/>
                  <a:gd name="connsiteX10" fmla="*/ 226230 w 344505"/>
                  <a:gd name="connsiteY10" fmla="*/ 1313 h 292529"/>
                  <a:gd name="connsiteX11" fmla="*/ 318004 w 344505"/>
                  <a:gd name="connsiteY11" fmla="*/ 2120 h 292529"/>
                  <a:gd name="connsiteX12" fmla="*/ 343917 w 344505"/>
                  <a:gd name="connsiteY12" fmla="*/ 27934 h 292529"/>
                  <a:gd name="connsiteX13" fmla="*/ 343917 w 344505"/>
                  <a:gd name="connsiteY13" fmla="*/ 111830 h 292529"/>
                  <a:gd name="connsiteX14" fmla="*/ 339598 w 344505"/>
                  <a:gd name="connsiteY14" fmla="*/ 215087 h 292529"/>
                  <a:gd name="connsiteX15" fmla="*/ 333120 w 344505"/>
                  <a:gd name="connsiteY15" fmla="*/ 232296 h 292529"/>
                  <a:gd name="connsiteX16" fmla="*/ 242425 w 344505"/>
                  <a:gd name="connsiteY16" fmla="*/ 286076 h 292529"/>
                  <a:gd name="connsiteX17" fmla="*/ 140933 w 344505"/>
                  <a:gd name="connsiteY17" fmla="*/ 292529 h 292529"/>
                  <a:gd name="connsiteX18" fmla="*/ 95586 w 344505"/>
                  <a:gd name="connsiteY18" fmla="*/ 279622 h 292529"/>
                  <a:gd name="connsiteX19" fmla="*/ 26485 w 344505"/>
                  <a:gd name="connsiteY19" fmla="*/ 255959 h 292529"/>
                  <a:gd name="connsiteX20" fmla="*/ 573 w 344505"/>
                  <a:gd name="connsiteY20" fmla="*/ 212936 h 292529"/>
                  <a:gd name="connsiteX21" fmla="*/ 2732 w 344505"/>
                  <a:gd name="connsiteY21" fmla="*/ 96772 h 292529"/>
                  <a:gd name="connsiteX22" fmla="*/ 573 w 344505"/>
                  <a:gd name="connsiteY22" fmla="*/ 45143 h 292529"/>
                  <a:gd name="connsiteX23" fmla="*/ 39442 w 344505"/>
                  <a:gd name="connsiteY23" fmla="*/ 4271 h 292529"/>
                  <a:gd name="connsiteX24" fmla="*/ 134455 w 344505"/>
                  <a:gd name="connsiteY24" fmla="*/ 2120 h 292529"/>
                  <a:gd name="connsiteX25" fmla="*/ 226230 w 344505"/>
                  <a:gd name="connsiteY25" fmla="*/ 1313 h 292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344505" h="292529">
                    <a:moveTo>
                      <a:pt x="218608" y="129016"/>
                    </a:moveTo>
                    <a:cubicBezTo>
                      <a:pt x="216460" y="131167"/>
                      <a:pt x="216460" y="131167"/>
                      <a:pt x="214312" y="133318"/>
                    </a:cubicBezTo>
                    <a:cubicBezTo>
                      <a:pt x="250825" y="154826"/>
                      <a:pt x="285190" y="174183"/>
                      <a:pt x="321702" y="195691"/>
                    </a:cubicBezTo>
                    <a:cubicBezTo>
                      <a:pt x="321702" y="193540"/>
                      <a:pt x="323850" y="191390"/>
                      <a:pt x="323850" y="189239"/>
                    </a:cubicBezTo>
                    <a:cubicBezTo>
                      <a:pt x="291633" y="163429"/>
                      <a:pt x="252973" y="150524"/>
                      <a:pt x="218608" y="129016"/>
                    </a:cubicBezTo>
                    <a:close/>
                    <a:moveTo>
                      <a:pt x="21780" y="116316"/>
                    </a:moveTo>
                    <a:cubicBezTo>
                      <a:pt x="19621" y="118400"/>
                      <a:pt x="19621" y="120483"/>
                      <a:pt x="17462" y="122567"/>
                    </a:cubicBezTo>
                    <a:cubicBezTo>
                      <a:pt x="34734" y="130902"/>
                      <a:pt x="52006" y="141320"/>
                      <a:pt x="69278" y="149654"/>
                    </a:cubicBezTo>
                    <a:cubicBezTo>
                      <a:pt x="69278" y="147571"/>
                      <a:pt x="71437" y="147571"/>
                      <a:pt x="71437" y="145487"/>
                    </a:cubicBezTo>
                    <a:cubicBezTo>
                      <a:pt x="54165" y="135069"/>
                      <a:pt x="39052" y="126734"/>
                      <a:pt x="21780" y="116316"/>
                    </a:cubicBezTo>
                    <a:close/>
                    <a:moveTo>
                      <a:pt x="226230" y="1313"/>
                    </a:moveTo>
                    <a:cubicBezTo>
                      <a:pt x="257001" y="2658"/>
                      <a:pt x="287773" y="4271"/>
                      <a:pt x="318004" y="2120"/>
                    </a:cubicBezTo>
                    <a:cubicBezTo>
                      <a:pt x="341757" y="-32"/>
                      <a:pt x="346076" y="4271"/>
                      <a:pt x="343917" y="27934"/>
                    </a:cubicBezTo>
                    <a:cubicBezTo>
                      <a:pt x="341757" y="55899"/>
                      <a:pt x="343917" y="83865"/>
                      <a:pt x="343917" y="111830"/>
                    </a:cubicBezTo>
                    <a:cubicBezTo>
                      <a:pt x="346076" y="146249"/>
                      <a:pt x="341757" y="180668"/>
                      <a:pt x="339598" y="215087"/>
                    </a:cubicBezTo>
                    <a:cubicBezTo>
                      <a:pt x="339598" y="219389"/>
                      <a:pt x="335279" y="225843"/>
                      <a:pt x="333120" y="232296"/>
                    </a:cubicBezTo>
                    <a:cubicBezTo>
                      <a:pt x="313685" y="266715"/>
                      <a:pt x="281294" y="281773"/>
                      <a:pt x="242425" y="286076"/>
                    </a:cubicBezTo>
                    <a:cubicBezTo>
                      <a:pt x="210034" y="290378"/>
                      <a:pt x="175484" y="292529"/>
                      <a:pt x="140933" y="292529"/>
                    </a:cubicBezTo>
                    <a:cubicBezTo>
                      <a:pt x="125818" y="292529"/>
                      <a:pt x="110702" y="283925"/>
                      <a:pt x="95586" y="279622"/>
                    </a:cubicBezTo>
                    <a:cubicBezTo>
                      <a:pt x="73992" y="271017"/>
                      <a:pt x="48079" y="266715"/>
                      <a:pt x="26485" y="255959"/>
                    </a:cubicBezTo>
                    <a:cubicBezTo>
                      <a:pt x="11370" y="247354"/>
                      <a:pt x="573" y="234447"/>
                      <a:pt x="573" y="212936"/>
                    </a:cubicBezTo>
                    <a:cubicBezTo>
                      <a:pt x="4891" y="174214"/>
                      <a:pt x="2732" y="135493"/>
                      <a:pt x="2732" y="96772"/>
                    </a:cubicBezTo>
                    <a:cubicBezTo>
                      <a:pt x="2732" y="79562"/>
                      <a:pt x="573" y="62353"/>
                      <a:pt x="573" y="45143"/>
                    </a:cubicBezTo>
                    <a:cubicBezTo>
                      <a:pt x="-1587" y="4271"/>
                      <a:pt x="573" y="2120"/>
                      <a:pt x="39442" y="4271"/>
                    </a:cubicBezTo>
                    <a:cubicBezTo>
                      <a:pt x="71833" y="4271"/>
                      <a:pt x="104224" y="6422"/>
                      <a:pt x="134455" y="2120"/>
                    </a:cubicBezTo>
                    <a:cubicBezTo>
                      <a:pt x="164687" y="-1107"/>
                      <a:pt x="195458" y="-31"/>
                      <a:pt x="226230" y="131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135"/>
              <p:cNvSpPr>
                <a:spLocks/>
              </p:cNvSpPr>
              <p:nvPr/>
            </p:nvSpPr>
            <p:spPr bwMode="auto">
              <a:xfrm>
                <a:off x="5238751" y="3294063"/>
                <a:ext cx="58738" cy="642938"/>
              </a:xfrm>
              <a:custGeom>
                <a:avLst/>
                <a:gdLst>
                  <a:gd name="T0" fmla="*/ 21 w 27"/>
                  <a:gd name="T1" fmla="*/ 0 h 299"/>
                  <a:gd name="T2" fmla="*/ 17 w 27"/>
                  <a:gd name="T3" fmla="*/ 1 h 299"/>
                  <a:gd name="T4" fmla="*/ 10 w 27"/>
                  <a:gd name="T5" fmla="*/ 51 h 299"/>
                  <a:gd name="T6" fmla="*/ 10 w 27"/>
                  <a:gd name="T7" fmla="*/ 68 h 299"/>
                  <a:gd name="T8" fmla="*/ 6 w 27"/>
                  <a:gd name="T9" fmla="*/ 107 h 299"/>
                  <a:gd name="T10" fmla="*/ 6 w 27"/>
                  <a:gd name="T11" fmla="*/ 142 h 299"/>
                  <a:gd name="T12" fmla="*/ 1 w 27"/>
                  <a:gd name="T13" fmla="*/ 210 h 299"/>
                  <a:gd name="T14" fmla="*/ 0 w 27"/>
                  <a:gd name="T15" fmla="*/ 288 h 299"/>
                  <a:gd name="T16" fmla="*/ 4 w 27"/>
                  <a:gd name="T17" fmla="*/ 299 h 299"/>
                  <a:gd name="T18" fmla="*/ 20 w 27"/>
                  <a:gd name="T19" fmla="*/ 265 h 299"/>
                  <a:gd name="T20" fmla="*/ 20 w 27"/>
                  <a:gd name="T21" fmla="*/ 264 h 299"/>
                  <a:gd name="T22" fmla="*/ 21 w 27"/>
                  <a:gd name="T23" fmla="*/ 224 h 299"/>
                  <a:gd name="T24" fmla="*/ 22 w 27"/>
                  <a:gd name="T25" fmla="*/ 177 h 299"/>
                  <a:gd name="T26" fmla="*/ 24 w 27"/>
                  <a:gd name="T27" fmla="*/ 128 h 299"/>
                  <a:gd name="T28" fmla="*/ 22 w 27"/>
                  <a:gd name="T29" fmla="*/ 100 h 299"/>
                  <a:gd name="T30" fmla="*/ 23 w 27"/>
                  <a:gd name="T31" fmla="*/ 34 h 299"/>
                  <a:gd name="T32" fmla="*/ 24 w 27"/>
                  <a:gd name="T33" fmla="*/ 29 h 299"/>
                  <a:gd name="T34" fmla="*/ 27 w 27"/>
                  <a:gd name="T35" fmla="*/ 9 h 299"/>
                  <a:gd name="T36" fmla="*/ 21 w 27"/>
                  <a:gd name="T37" fmla="*/ 0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" h="299">
                    <a:moveTo>
                      <a:pt x="21" y="0"/>
                    </a:moveTo>
                    <a:cubicBezTo>
                      <a:pt x="20" y="0"/>
                      <a:pt x="18" y="0"/>
                      <a:pt x="17" y="1"/>
                    </a:cubicBezTo>
                    <a:cubicBezTo>
                      <a:pt x="15" y="18"/>
                      <a:pt x="12" y="34"/>
                      <a:pt x="10" y="51"/>
                    </a:cubicBezTo>
                    <a:cubicBezTo>
                      <a:pt x="9" y="57"/>
                      <a:pt x="10" y="62"/>
                      <a:pt x="10" y="68"/>
                    </a:cubicBezTo>
                    <a:cubicBezTo>
                      <a:pt x="9" y="81"/>
                      <a:pt x="7" y="94"/>
                      <a:pt x="6" y="107"/>
                    </a:cubicBezTo>
                    <a:cubicBezTo>
                      <a:pt x="5" y="119"/>
                      <a:pt x="6" y="130"/>
                      <a:pt x="6" y="142"/>
                    </a:cubicBezTo>
                    <a:cubicBezTo>
                      <a:pt x="4" y="165"/>
                      <a:pt x="1" y="187"/>
                      <a:pt x="1" y="210"/>
                    </a:cubicBezTo>
                    <a:cubicBezTo>
                      <a:pt x="0" y="236"/>
                      <a:pt x="0" y="262"/>
                      <a:pt x="0" y="288"/>
                    </a:cubicBezTo>
                    <a:cubicBezTo>
                      <a:pt x="0" y="291"/>
                      <a:pt x="2" y="294"/>
                      <a:pt x="4" y="299"/>
                    </a:cubicBezTo>
                    <a:cubicBezTo>
                      <a:pt x="10" y="286"/>
                      <a:pt x="15" y="275"/>
                      <a:pt x="20" y="265"/>
                    </a:cubicBezTo>
                    <a:cubicBezTo>
                      <a:pt x="20" y="265"/>
                      <a:pt x="20" y="264"/>
                      <a:pt x="20" y="264"/>
                    </a:cubicBezTo>
                    <a:cubicBezTo>
                      <a:pt x="21" y="251"/>
                      <a:pt x="21" y="238"/>
                      <a:pt x="21" y="224"/>
                    </a:cubicBezTo>
                    <a:cubicBezTo>
                      <a:pt x="22" y="208"/>
                      <a:pt x="22" y="193"/>
                      <a:pt x="22" y="177"/>
                    </a:cubicBezTo>
                    <a:cubicBezTo>
                      <a:pt x="23" y="160"/>
                      <a:pt x="24" y="144"/>
                      <a:pt x="24" y="128"/>
                    </a:cubicBezTo>
                    <a:cubicBezTo>
                      <a:pt x="24" y="118"/>
                      <a:pt x="23" y="109"/>
                      <a:pt x="22" y="100"/>
                    </a:cubicBezTo>
                    <a:cubicBezTo>
                      <a:pt x="22" y="78"/>
                      <a:pt x="23" y="56"/>
                      <a:pt x="23" y="34"/>
                    </a:cubicBezTo>
                    <a:cubicBezTo>
                      <a:pt x="23" y="32"/>
                      <a:pt x="24" y="31"/>
                      <a:pt x="24" y="29"/>
                    </a:cubicBezTo>
                    <a:cubicBezTo>
                      <a:pt x="26" y="22"/>
                      <a:pt x="27" y="16"/>
                      <a:pt x="27" y="9"/>
                    </a:cubicBezTo>
                    <a:cubicBezTo>
                      <a:pt x="27" y="6"/>
                      <a:pt x="23" y="3"/>
                      <a:pt x="2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136"/>
              <p:cNvSpPr>
                <a:spLocks/>
              </p:cNvSpPr>
              <p:nvPr/>
            </p:nvSpPr>
            <p:spPr bwMode="auto">
              <a:xfrm>
                <a:off x="5037138" y="3305176"/>
                <a:ext cx="144463" cy="627063"/>
              </a:xfrm>
              <a:custGeom>
                <a:avLst/>
                <a:gdLst>
                  <a:gd name="T0" fmla="*/ 59 w 67"/>
                  <a:gd name="T1" fmla="*/ 292 h 292"/>
                  <a:gd name="T2" fmla="*/ 61 w 67"/>
                  <a:gd name="T3" fmla="*/ 290 h 292"/>
                  <a:gd name="T4" fmla="*/ 67 w 67"/>
                  <a:gd name="T5" fmla="*/ 259 h 292"/>
                  <a:gd name="T6" fmla="*/ 67 w 67"/>
                  <a:gd name="T7" fmla="*/ 256 h 292"/>
                  <a:gd name="T8" fmla="*/ 59 w 67"/>
                  <a:gd name="T9" fmla="*/ 220 h 292"/>
                  <a:gd name="T10" fmla="*/ 42 w 67"/>
                  <a:gd name="T11" fmla="*/ 147 h 292"/>
                  <a:gd name="T12" fmla="*/ 33 w 67"/>
                  <a:gd name="T13" fmla="*/ 113 h 292"/>
                  <a:gd name="T14" fmla="*/ 29 w 67"/>
                  <a:gd name="T15" fmla="*/ 106 h 292"/>
                  <a:gd name="T16" fmla="*/ 16 w 67"/>
                  <a:gd name="T17" fmla="*/ 38 h 292"/>
                  <a:gd name="T18" fmla="*/ 14 w 67"/>
                  <a:gd name="T19" fmla="*/ 30 h 292"/>
                  <a:gd name="T20" fmla="*/ 11 w 67"/>
                  <a:gd name="T21" fmla="*/ 9 h 292"/>
                  <a:gd name="T22" fmla="*/ 2 w 67"/>
                  <a:gd name="T23" fmla="*/ 0 h 292"/>
                  <a:gd name="T24" fmla="*/ 7 w 67"/>
                  <a:gd name="T25" fmla="*/ 65 h 292"/>
                  <a:gd name="T26" fmla="*/ 9 w 67"/>
                  <a:gd name="T27" fmla="*/ 72 h 292"/>
                  <a:gd name="T28" fmla="*/ 14 w 67"/>
                  <a:gd name="T29" fmla="*/ 107 h 292"/>
                  <a:gd name="T30" fmla="*/ 27 w 67"/>
                  <a:gd name="T31" fmla="*/ 158 h 292"/>
                  <a:gd name="T32" fmla="*/ 27 w 67"/>
                  <a:gd name="T33" fmla="*/ 163 h 292"/>
                  <a:gd name="T34" fmla="*/ 32 w 67"/>
                  <a:gd name="T35" fmla="*/ 198 h 292"/>
                  <a:gd name="T36" fmla="*/ 50 w 67"/>
                  <a:gd name="T37" fmla="*/ 270 h 292"/>
                  <a:gd name="T38" fmla="*/ 59 w 67"/>
                  <a:gd name="T39" fmla="*/ 292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7" h="292">
                    <a:moveTo>
                      <a:pt x="59" y="292"/>
                    </a:moveTo>
                    <a:cubicBezTo>
                      <a:pt x="60" y="291"/>
                      <a:pt x="60" y="291"/>
                      <a:pt x="61" y="290"/>
                    </a:cubicBezTo>
                    <a:cubicBezTo>
                      <a:pt x="65" y="280"/>
                      <a:pt x="56" y="268"/>
                      <a:pt x="67" y="259"/>
                    </a:cubicBezTo>
                    <a:cubicBezTo>
                      <a:pt x="67" y="259"/>
                      <a:pt x="67" y="257"/>
                      <a:pt x="67" y="256"/>
                    </a:cubicBezTo>
                    <a:cubicBezTo>
                      <a:pt x="64" y="244"/>
                      <a:pt x="62" y="232"/>
                      <a:pt x="59" y="220"/>
                    </a:cubicBezTo>
                    <a:cubicBezTo>
                      <a:pt x="53" y="196"/>
                      <a:pt x="48" y="171"/>
                      <a:pt x="42" y="147"/>
                    </a:cubicBezTo>
                    <a:cubicBezTo>
                      <a:pt x="39" y="136"/>
                      <a:pt x="36" y="124"/>
                      <a:pt x="33" y="113"/>
                    </a:cubicBezTo>
                    <a:cubicBezTo>
                      <a:pt x="32" y="111"/>
                      <a:pt x="29" y="108"/>
                      <a:pt x="29" y="106"/>
                    </a:cubicBezTo>
                    <a:cubicBezTo>
                      <a:pt x="26" y="83"/>
                      <a:pt x="25" y="60"/>
                      <a:pt x="16" y="38"/>
                    </a:cubicBezTo>
                    <a:cubicBezTo>
                      <a:pt x="15" y="35"/>
                      <a:pt x="15" y="32"/>
                      <a:pt x="14" y="30"/>
                    </a:cubicBezTo>
                    <a:cubicBezTo>
                      <a:pt x="13" y="23"/>
                      <a:pt x="13" y="16"/>
                      <a:pt x="11" y="9"/>
                    </a:cubicBezTo>
                    <a:cubicBezTo>
                      <a:pt x="10" y="6"/>
                      <a:pt x="6" y="4"/>
                      <a:pt x="2" y="0"/>
                    </a:cubicBezTo>
                    <a:cubicBezTo>
                      <a:pt x="1" y="24"/>
                      <a:pt x="0" y="45"/>
                      <a:pt x="7" y="65"/>
                    </a:cubicBezTo>
                    <a:cubicBezTo>
                      <a:pt x="8" y="67"/>
                      <a:pt x="8" y="69"/>
                      <a:pt x="9" y="72"/>
                    </a:cubicBezTo>
                    <a:cubicBezTo>
                      <a:pt x="10" y="84"/>
                      <a:pt x="10" y="96"/>
                      <a:pt x="14" y="107"/>
                    </a:cubicBezTo>
                    <a:cubicBezTo>
                      <a:pt x="20" y="124"/>
                      <a:pt x="23" y="141"/>
                      <a:pt x="27" y="158"/>
                    </a:cubicBezTo>
                    <a:cubicBezTo>
                      <a:pt x="27" y="159"/>
                      <a:pt x="27" y="161"/>
                      <a:pt x="27" y="163"/>
                    </a:cubicBezTo>
                    <a:cubicBezTo>
                      <a:pt x="29" y="175"/>
                      <a:pt x="29" y="186"/>
                      <a:pt x="32" y="198"/>
                    </a:cubicBezTo>
                    <a:cubicBezTo>
                      <a:pt x="37" y="222"/>
                      <a:pt x="44" y="246"/>
                      <a:pt x="50" y="270"/>
                    </a:cubicBezTo>
                    <a:cubicBezTo>
                      <a:pt x="52" y="278"/>
                      <a:pt x="52" y="286"/>
                      <a:pt x="59" y="29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自由: 形状 116"/>
              <p:cNvSpPr>
                <a:spLocks/>
              </p:cNvSpPr>
              <p:nvPr/>
            </p:nvSpPr>
            <p:spPr bwMode="auto">
              <a:xfrm>
                <a:off x="4975278" y="3097424"/>
                <a:ext cx="393648" cy="196641"/>
              </a:xfrm>
              <a:custGeom>
                <a:avLst/>
                <a:gdLst>
                  <a:gd name="connsiteX0" fmla="*/ 78968 w 393648"/>
                  <a:gd name="connsiteY0" fmla="*/ 187742 h 196641"/>
                  <a:gd name="connsiteX1" fmla="*/ 81339 w 393648"/>
                  <a:gd name="connsiteY1" fmla="*/ 190240 h 196641"/>
                  <a:gd name="connsiteX2" fmla="*/ 77032 w 393648"/>
                  <a:gd name="connsiteY2" fmla="*/ 190240 h 196641"/>
                  <a:gd name="connsiteX3" fmla="*/ 59215 w 393648"/>
                  <a:gd name="connsiteY3" fmla="*/ 56940 h 196641"/>
                  <a:gd name="connsiteX4" fmla="*/ 52865 w 393648"/>
                  <a:gd name="connsiteY4" fmla="*/ 59130 h 196641"/>
                  <a:gd name="connsiteX5" fmla="*/ 69798 w 393648"/>
                  <a:gd name="connsiteY5" fmla="*/ 120440 h 196641"/>
                  <a:gd name="connsiteX6" fmla="*/ 59215 w 393648"/>
                  <a:gd name="connsiteY6" fmla="*/ 56940 h 196641"/>
                  <a:gd name="connsiteX7" fmla="*/ 354879 w 393648"/>
                  <a:gd name="connsiteY7" fmla="*/ 337 h 196641"/>
                  <a:gd name="connsiteX8" fmla="*/ 369956 w 393648"/>
                  <a:gd name="connsiteY8" fmla="*/ 11006 h 196641"/>
                  <a:gd name="connsiteX9" fmla="*/ 393648 w 393648"/>
                  <a:gd name="connsiteY9" fmla="*/ 100623 h 196641"/>
                  <a:gd name="connsiteX10" fmla="*/ 369956 w 393648"/>
                  <a:gd name="connsiteY10" fmla="*/ 136896 h 196641"/>
                  <a:gd name="connsiteX11" fmla="*/ 348417 w 393648"/>
                  <a:gd name="connsiteY11" fmla="*/ 166769 h 196641"/>
                  <a:gd name="connsiteX12" fmla="*/ 341956 w 393648"/>
                  <a:gd name="connsiteY12" fmla="*/ 194507 h 196641"/>
                  <a:gd name="connsiteX13" fmla="*/ 337648 w 393648"/>
                  <a:gd name="connsiteY13" fmla="*/ 196641 h 196641"/>
                  <a:gd name="connsiteX14" fmla="*/ 324725 w 393648"/>
                  <a:gd name="connsiteY14" fmla="*/ 173170 h 196641"/>
                  <a:gd name="connsiteX15" fmla="*/ 309648 w 393648"/>
                  <a:gd name="connsiteY15" fmla="*/ 156100 h 196641"/>
                  <a:gd name="connsiteX16" fmla="*/ 251494 w 393648"/>
                  <a:gd name="connsiteY16" fmla="*/ 145431 h 196641"/>
                  <a:gd name="connsiteX17" fmla="*/ 176109 w 393648"/>
                  <a:gd name="connsiteY17" fmla="*/ 149699 h 196641"/>
                  <a:gd name="connsiteX18" fmla="*/ 98570 w 393648"/>
                  <a:gd name="connsiteY18" fmla="*/ 166769 h 196641"/>
                  <a:gd name="connsiteX19" fmla="*/ 88609 w 393648"/>
                  <a:gd name="connsiteY19" fmla="*/ 175304 h 196641"/>
                  <a:gd name="connsiteX20" fmla="*/ 78968 w 393648"/>
                  <a:gd name="connsiteY20" fmla="*/ 187742 h 196641"/>
                  <a:gd name="connsiteX21" fmla="*/ 60070 w 393648"/>
                  <a:gd name="connsiteY21" fmla="*/ 167836 h 196641"/>
                  <a:gd name="connsiteX22" fmla="*/ 33955 w 393648"/>
                  <a:gd name="connsiteY22" fmla="*/ 151833 h 196641"/>
                  <a:gd name="connsiteX23" fmla="*/ 1647 w 393648"/>
                  <a:gd name="connsiteY23" fmla="*/ 72884 h 196641"/>
                  <a:gd name="connsiteX24" fmla="*/ 16724 w 393648"/>
                  <a:gd name="connsiteY24" fmla="*/ 34477 h 196641"/>
                  <a:gd name="connsiteX25" fmla="*/ 55493 w 393648"/>
                  <a:gd name="connsiteY25" fmla="*/ 15273 h 196641"/>
                  <a:gd name="connsiteX26" fmla="*/ 100724 w 393648"/>
                  <a:gd name="connsiteY26" fmla="*/ 43012 h 196641"/>
                  <a:gd name="connsiteX27" fmla="*/ 105032 w 393648"/>
                  <a:gd name="connsiteY27" fmla="*/ 68617 h 196641"/>
                  <a:gd name="connsiteX28" fmla="*/ 100724 w 393648"/>
                  <a:gd name="connsiteY28" fmla="*/ 96355 h 196641"/>
                  <a:gd name="connsiteX29" fmla="*/ 94263 w 393648"/>
                  <a:gd name="connsiteY29" fmla="*/ 121960 h 196641"/>
                  <a:gd name="connsiteX30" fmla="*/ 139493 w 393648"/>
                  <a:gd name="connsiteY30" fmla="*/ 115559 h 196641"/>
                  <a:gd name="connsiteX31" fmla="*/ 268725 w 393648"/>
                  <a:gd name="connsiteY31" fmla="*/ 109158 h 196641"/>
                  <a:gd name="connsiteX32" fmla="*/ 279494 w 393648"/>
                  <a:gd name="connsiteY32" fmla="*/ 115559 h 196641"/>
                  <a:gd name="connsiteX33" fmla="*/ 337648 w 393648"/>
                  <a:gd name="connsiteY33" fmla="*/ 81419 h 196641"/>
                  <a:gd name="connsiteX34" fmla="*/ 341956 w 393648"/>
                  <a:gd name="connsiteY34" fmla="*/ 15273 h 196641"/>
                  <a:gd name="connsiteX35" fmla="*/ 354879 w 393648"/>
                  <a:gd name="connsiteY35" fmla="*/ 337 h 1966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393648" h="196641">
                    <a:moveTo>
                      <a:pt x="78968" y="187742"/>
                    </a:moveTo>
                    <a:lnTo>
                      <a:pt x="81339" y="190240"/>
                    </a:lnTo>
                    <a:cubicBezTo>
                      <a:pt x="81339" y="190240"/>
                      <a:pt x="81339" y="190240"/>
                      <a:pt x="77032" y="190240"/>
                    </a:cubicBezTo>
                    <a:close/>
                    <a:moveTo>
                      <a:pt x="59215" y="56940"/>
                    </a:moveTo>
                    <a:cubicBezTo>
                      <a:pt x="57098" y="56940"/>
                      <a:pt x="54982" y="56940"/>
                      <a:pt x="52865" y="59130"/>
                    </a:cubicBezTo>
                    <a:cubicBezTo>
                      <a:pt x="38048" y="83216"/>
                      <a:pt x="42282" y="105113"/>
                      <a:pt x="69798" y="120440"/>
                    </a:cubicBezTo>
                    <a:cubicBezTo>
                      <a:pt x="67682" y="96354"/>
                      <a:pt x="63448" y="76647"/>
                      <a:pt x="59215" y="56940"/>
                    </a:cubicBezTo>
                    <a:close/>
                    <a:moveTo>
                      <a:pt x="354879" y="337"/>
                    </a:moveTo>
                    <a:cubicBezTo>
                      <a:pt x="359187" y="-1797"/>
                      <a:pt x="367802" y="6738"/>
                      <a:pt x="369956" y="11006"/>
                    </a:cubicBezTo>
                    <a:cubicBezTo>
                      <a:pt x="391494" y="36610"/>
                      <a:pt x="393648" y="68617"/>
                      <a:pt x="393648" y="100623"/>
                    </a:cubicBezTo>
                    <a:cubicBezTo>
                      <a:pt x="393648" y="113425"/>
                      <a:pt x="393648" y="130495"/>
                      <a:pt x="369956" y="136896"/>
                    </a:cubicBezTo>
                    <a:cubicBezTo>
                      <a:pt x="361340" y="141164"/>
                      <a:pt x="354879" y="156100"/>
                      <a:pt x="348417" y="166769"/>
                    </a:cubicBezTo>
                    <a:cubicBezTo>
                      <a:pt x="344110" y="175304"/>
                      <a:pt x="344110" y="185972"/>
                      <a:pt x="341956" y="194507"/>
                    </a:cubicBezTo>
                    <a:cubicBezTo>
                      <a:pt x="339802" y="196641"/>
                      <a:pt x="339802" y="196641"/>
                      <a:pt x="337648" y="196641"/>
                    </a:cubicBezTo>
                    <a:cubicBezTo>
                      <a:pt x="333340" y="190240"/>
                      <a:pt x="326879" y="181705"/>
                      <a:pt x="324725" y="173170"/>
                    </a:cubicBezTo>
                    <a:cubicBezTo>
                      <a:pt x="324725" y="162501"/>
                      <a:pt x="320417" y="158234"/>
                      <a:pt x="309648" y="156100"/>
                    </a:cubicBezTo>
                    <a:cubicBezTo>
                      <a:pt x="290263" y="153966"/>
                      <a:pt x="270879" y="147565"/>
                      <a:pt x="251494" y="145431"/>
                    </a:cubicBezTo>
                    <a:cubicBezTo>
                      <a:pt x="227801" y="141164"/>
                      <a:pt x="201955" y="139030"/>
                      <a:pt x="176109" y="149699"/>
                    </a:cubicBezTo>
                    <a:cubicBezTo>
                      <a:pt x="152417" y="160368"/>
                      <a:pt x="124416" y="160368"/>
                      <a:pt x="98570" y="166769"/>
                    </a:cubicBezTo>
                    <a:cubicBezTo>
                      <a:pt x="95340" y="167836"/>
                      <a:pt x="92109" y="171036"/>
                      <a:pt x="88609" y="175304"/>
                    </a:cubicBezTo>
                    <a:lnTo>
                      <a:pt x="78968" y="187742"/>
                    </a:lnTo>
                    <a:lnTo>
                      <a:pt x="60070" y="167836"/>
                    </a:lnTo>
                    <a:cubicBezTo>
                      <a:pt x="51186" y="162501"/>
                      <a:pt x="41493" y="158234"/>
                      <a:pt x="33955" y="151833"/>
                    </a:cubicBezTo>
                    <a:cubicBezTo>
                      <a:pt x="8108" y="132629"/>
                      <a:pt x="-4815" y="104890"/>
                      <a:pt x="1647" y="72884"/>
                    </a:cubicBezTo>
                    <a:cubicBezTo>
                      <a:pt x="3801" y="60082"/>
                      <a:pt x="8108" y="43012"/>
                      <a:pt x="16724" y="34477"/>
                    </a:cubicBezTo>
                    <a:cubicBezTo>
                      <a:pt x="25339" y="23808"/>
                      <a:pt x="42570" y="19541"/>
                      <a:pt x="55493" y="15273"/>
                    </a:cubicBezTo>
                    <a:cubicBezTo>
                      <a:pt x="66262" y="11006"/>
                      <a:pt x="96416" y="32343"/>
                      <a:pt x="100724" y="43012"/>
                    </a:cubicBezTo>
                    <a:cubicBezTo>
                      <a:pt x="100724" y="51547"/>
                      <a:pt x="105032" y="60082"/>
                      <a:pt x="105032" y="68617"/>
                    </a:cubicBezTo>
                    <a:cubicBezTo>
                      <a:pt x="107186" y="79285"/>
                      <a:pt x="115801" y="89954"/>
                      <a:pt x="100724" y="96355"/>
                    </a:cubicBezTo>
                    <a:cubicBezTo>
                      <a:pt x="96416" y="98489"/>
                      <a:pt x="96416" y="109158"/>
                      <a:pt x="94263" y="121960"/>
                    </a:cubicBezTo>
                    <a:cubicBezTo>
                      <a:pt x="111493" y="119826"/>
                      <a:pt x="126570" y="119826"/>
                      <a:pt x="139493" y="115559"/>
                    </a:cubicBezTo>
                    <a:cubicBezTo>
                      <a:pt x="182571" y="98489"/>
                      <a:pt x="225648" y="100623"/>
                      <a:pt x="268725" y="109158"/>
                    </a:cubicBezTo>
                    <a:cubicBezTo>
                      <a:pt x="270879" y="109158"/>
                      <a:pt x="275186" y="113425"/>
                      <a:pt x="279494" y="115559"/>
                    </a:cubicBezTo>
                    <a:cubicBezTo>
                      <a:pt x="309648" y="130495"/>
                      <a:pt x="335494" y="115559"/>
                      <a:pt x="337648" y="81419"/>
                    </a:cubicBezTo>
                    <a:cubicBezTo>
                      <a:pt x="337648" y="60082"/>
                      <a:pt x="339802" y="36610"/>
                      <a:pt x="341956" y="15273"/>
                    </a:cubicBezTo>
                    <a:cubicBezTo>
                      <a:pt x="344110" y="8872"/>
                      <a:pt x="350571" y="337"/>
                      <a:pt x="354879" y="33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118" name="PA_任意多边形 189"/>
          <p:cNvSpPr>
            <a:spLocks noEditPoints="1"/>
          </p:cNvSpPr>
          <p:nvPr>
            <p:custDataLst>
              <p:tags r:id="rId21"/>
            </p:custDataLst>
          </p:nvPr>
        </p:nvSpPr>
        <p:spPr bwMode="auto">
          <a:xfrm>
            <a:off x="7977588" y="2759357"/>
            <a:ext cx="72044" cy="69424"/>
          </a:xfrm>
          <a:custGeom>
            <a:avLst/>
            <a:gdLst>
              <a:gd name="T0" fmla="*/ 19 w 41"/>
              <a:gd name="T1" fmla="*/ 39 h 39"/>
              <a:gd name="T2" fmla="*/ 1 w 41"/>
              <a:gd name="T3" fmla="*/ 19 h 39"/>
              <a:gd name="T4" fmla="*/ 20 w 41"/>
              <a:gd name="T5" fmla="*/ 0 h 39"/>
              <a:gd name="T6" fmla="*/ 40 w 41"/>
              <a:gd name="T7" fmla="*/ 21 h 39"/>
              <a:gd name="T8" fmla="*/ 19 w 41"/>
              <a:gd name="T9" fmla="*/ 39 h 39"/>
              <a:gd name="T10" fmla="*/ 21 w 41"/>
              <a:gd name="T11" fmla="*/ 9 h 39"/>
              <a:gd name="T12" fmla="*/ 10 w 41"/>
              <a:gd name="T13" fmla="*/ 19 h 39"/>
              <a:gd name="T14" fmla="*/ 19 w 41"/>
              <a:gd name="T15" fmla="*/ 31 h 39"/>
              <a:gd name="T16" fmla="*/ 31 w 41"/>
              <a:gd name="T17" fmla="*/ 20 h 39"/>
              <a:gd name="T18" fmla="*/ 21 w 41"/>
              <a:gd name="T19" fmla="*/ 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1" h="39">
                <a:moveTo>
                  <a:pt x="19" y="39"/>
                </a:moveTo>
                <a:cubicBezTo>
                  <a:pt x="7" y="38"/>
                  <a:pt x="0" y="31"/>
                  <a:pt x="1" y="19"/>
                </a:cubicBezTo>
                <a:cubicBezTo>
                  <a:pt x="1" y="9"/>
                  <a:pt x="10" y="0"/>
                  <a:pt x="20" y="0"/>
                </a:cubicBezTo>
                <a:cubicBezTo>
                  <a:pt x="31" y="1"/>
                  <a:pt x="41" y="10"/>
                  <a:pt x="40" y="21"/>
                </a:cubicBezTo>
                <a:cubicBezTo>
                  <a:pt x="39" y="31"/>
                  <a:pt x="30" y="39"/>
                  <a:pt x="19" y="39"/>
                </a:cubicBezTo>
                <a:close/>
                <a:moveTo>
                  <a:pt x="21" y="9"/>
                </a:moveTo>
                <a:cubicBezTo>
                  <a:pt x="14" y="9"/>
                  <a:pt x="11" y="13"/>
                  <a:pt x="10" y="19"/>
                </a:cubicBezTo>
                <a:cubicBezTo>
                  <a:pt x="10" y="26"/>
                  <a:pt x="13" y="31"/>
                  <a:pt x="19" y="31"/>
                </a:cubicBezTo>
                <a:cubicBezTo>
                  <a:pt x="25" y="31"/>
                  <a:pt x="31" y="28"/>
                  <a:pt x="31" y="20"/>
                </a:cubicBezTo>
                <a:cubicBezTo>
                  <a:pt x="31" y="14"/>
                  <a:pt x="28" y="9"/>
                  <a:pt x="21" y="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41" name="PA_组合 140"/>
          <p:cNvGrpSpPr/>
          <p:nvPr>
            <p:custDataLst>
              <p:tags r:id="rId22"/>
            </p:custDataLst>
          </p:nvPr>
        </p:nvGrpSpPr>
        <p:grpSpPr>
          <a:xfrm>
            <a:off x="8670515" y="3208646"/>
            <a:ext cx="478106" cy="314371"/>
            <a:chOff x="8444231" y="2864124"/>
            <a:chExt cx="579438" cy="381000"/>
          </a:xfrm>
          <a:solidFill>
            <a:schemeClr val="accent4"/>
          </a:solidFill>
        </p:grpSpPr>
        <p:sp>
          <p:nvSpPr>
            <p:cNvPr id="27" name="Freeform 58"/>
            <p:cNvSpPr>
              <a:spLocks noEditPoints="1"/>
            </p:cNvSpPr>
            <p:nvPr/>
          </p:nvSpPr>
          <p:spPr bwMode="auto">
            <a:xfrm>
              <a:off x="8444231" y="2864124"/>
              <a:ext cx="579438" cy="381000"/>
            </a:xfrm>
            <a:custGeom>
              <a:avLst/>
              <a:gdLst>
                <a:gd name="T0" fmla="*/ 189 w 269"/>
                <a:gd name="T1" fmla="*/ 178 h 178"/>
                <a:gd name="T2" fmla="*/ 134 w 269"/>
                <a:gd name="T3" fmla="*/ 164 h 178"/>
                <a:gd name="T4" fmla="*/ 122 w 269"/>
                <a:gd name="T5" fmla="*/ 154 h 178"/>
                <a:gd name="T6" fmla="*/ 103 w 269"/>
                <a:gd name="T7" fmla="*/ 146 h 178"/>
                <a:gd name="T8" fmla="*/ 58 w 269"/>
                <a:gd name="T9" fmla="*/ 137 h 178"/>
                <a:gd name="T10" fmla="*/ 52 w 269"/>
                <a:gd name="T11" fmla="*/ 137 h 178"/>
                <a:gd name="T12" fmla="*/ 2 w 269"/>
                <a:gd name="T13" fmla="*/ 104 h 178"/>
                <a:gd name="T14" fmla="*/ 20 w 269"/>
                <a:gd name="T15" fmla="*/ 58 h 178"/>
                <a:gd name="T16" fmla="*/ 24 w 269"/>
                <a:gd name="T17" fmla="*/ 49 h 178"/>
                <a:gd name="T18" fmla="*/ 48 w 269"/>
                <a:gd name="T19" fmla="*/ 23 h 178"/>
                <a:gd name="T20" fmla="*/ 61 w 269"/>
                <a:gd name="T21" fmla="*/ 15 h 178"/>
                <a:gd name="T22" fmla="*/ 118 w 269"/>
                <a:gd name="T23" fmla="*/ 8 h 178"/>
                <a:gd name="T24" fmla="*/ 129 w 269"/>
                <a:gd name="T25" fmla="*/ 9 h 178"/>
                <a:gd name="T26" fmla="*/ 172 w 269"/>
                <a:gd name="T27" fmla="*/ 11 h 178"/>
                <a:gd name="T28" fmla="*/ 184 w 269"/>
                <a:gd name="T29" fmla="*/ 12 h 178"/>
                <a:gd name="T30" fmla="*/ 218 w 269"/>
                <a:gd name="T31" fmla="*/ 18 h 178"/>
                <a:gd name="T32" fmla="*/ 245 w 269"/>
                <a:gd name="T33" fmla="*/ 38 h 178"/>
                <a:gd name="T34" fmla="*/ 258 w 269"/>
                <a:gd name="T35" fmla="*/ 76 h 178"/>
                <a:gd name="T36" fmla="*/ 261 w 269"/>
                <a:gd name="T37" fmla="*/ 90 h 178"/>
                <a:gd name="T38" fmla="*/ 268 w 269"/>
                <a:gd name="T39" fmla="*/ 109 h 178"/>
                <a:gd name="T40" fmla="*/ 230 w 269"/>
                <a:gd name="T41" fmla="*/ 169 h 178"/>
                <a:gd name="T42" fmla="*/ 189 w 269"/>
                <a:gd name="T43" fmla="*/ 178 h 178"/>
                <a:gd name="T44" fmla="*/ 190 w 269"/>
                <a:gd name="T45" fmla="*/ 170 h 178"/>
                <a:gd name="T46" fmla="*/ 256 w 269"/>
                <a:gd name="T47" fmla="*/ 129 h 178"/>
                <a:gd name="T48" fmla="*/ 250 w 269"/>
                <a:gd name="T49" fmla="*/ 94 h 178"/>
                <a:gd name="T50" fmla="*/ 247 w 269"/>
                <a:gd name="T51" fmla="*/ 76 h 178"/>
                <a:gd name="T52" fmla="*/ 247 w 269"/>
                <a:gd name="T53" fmla="*/ 61 h 178"/>
                <a:gd name="T54" fmla="*/ 225 w 269"/>
                <a:gd name="T55" fmla="*/ 41 h 178"/>
                <a:gd name="T56" fmla="*/ 214 w 269"/>
                <a:gd name="T57" fmla="*/ 33 h 178"/>
                <a:gd name="T58" fmla="*/ 210 w 269"/>
                <a:gd name="T59" fmla="*/ 24 h 178"/>
                <a:gd name="T60" fmla="*/ 181 w 269"/>
                <a:gd name="T61" fmla="*/ 18 h 178"/>
                <a:gd name="T62" fmla="*/ 167 w 269"/>
                <a:gd name="T63" fmla="*/ 18 h 178"/>
                <a:gd name="T64" fmla="*/ 124 w 269"/>
                <a:gd name="T65" fmla="*/ 17 h 178"/>
                <a:gd name="T66" fmla="*/ 113 w 269"/>
                <a:gd name="T67" fmla="*/ 15 h 178"/>
                <a:gd name="T68" fmla="*/ 66 w 269"/>
                <a:gd name="T69" fmla="*/ 24 h 178"/>
                <a:gd name="T70" fmla="*/ 58 w 269"/>
                <a:gd name="T71" fmla="*/ 28 h 178"/>
                <a:gd name="T72" fmla="*/ 36 w 269"/>
                <a:gd name="T73" fmla="*/ 51 h 178"/>
                <a:gd name="T74" fmla="*/ 33 w 269"/>
                <a:gd name="T75" fmla="*/ 57 h 178"/>
                <a:gd name="T76" fmla="*/ 23 w 269"/>
                <a:gd name="T77" fmla="*/ 123 h 178"/>
                <a:gd name="T78" fmla="*/ 53 w 269"/>
                <a:gd name="T79" fmla="*/ 131 h 178"/>
                <a:gd name="T80" fmla="*/ 66 w 269"/>
                <a:gd name="T81" fmla="*/ 131 h 178"/>
                <a:gd name="T82" fmla="*/ 112 w 269"/>
                <a:gd name="T83" fmla="*/ 139 h 178"/>
                <a:gd name="T84" fmla="*/ 129 w 269"/>
                <a:gd name="T85" fmla="*/ 144 h 178"/>
                <a:gd name="T86" fmla="*/ 143 w 269"/>
                <a:gd name="T87" fmla="*/ 158 h 178"/>
                <a:gd name="T88" fmla="*/ 190 w 269"/>
                <a:gd name="T89" fmla="*/ 17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69" h="178">
                  <a:moveTo>
                    <a:pt x="189" y="178"/>
                  </a:moveTo>
                  <a:cubicBezTo>
                    <a:pt x="169" y="176"/>
                    <a:pt x="150" y="174"/>
                    <a:pt x="134" y="164"/>
                  </a:cubicBezTo>
                  <a:cubicBezTo>
                    <a:pt x="129" y="161"/>
                    <a:pt x="125" y="158"/>
                    <a:pt x="122" y="154"/>
                  </a:cubicBezTo>
                  <a:cubicBezTo>
                    <a:pt x="118" y="146"/>
                    <a:pt x="111" y="145"/>
                    <a:pt x="103" y="146"/>
                  </a:cubicBezTo>
                  <a:cubicBezTo>
                    <a:pt x="87" y="148"/>
                    <a:pt x="72" y="148"/>
                    <a:pt x="58" y="137"/>
                  </a:cubicBezTo>
                  <a:cubicBezTo>
                    <a:pt x="57" y="136"/>
                    <a:pt x="54" y="137"/>
                    <a:pt x="52" y="137"/>
                  </a:cubicBezTo>
                  <a:cubicBezTo>
                    <a:pt x="26" y="144"/>
                    <a:pt x="5" y="130"/>
                    <a:pt x="2" y="104"/>
                  </a:cubicBezTo>
                  <a:cubicBezTo>
                    <a:pt x="0" y="85"/>
                    <a:pt x="5" y="70"/>
                    <a:pt x="20" y="58"/>
                  </a:cubicBezTo>
                  <a:cubicBezTo>
                    <a:pt x="22" y="56"/>
                    <a:pt x="24" y="52"/>
                    <a:pt x="24" y="49"/>
                  </a:cubicBezTo>
                  <a:cubicBezTo>
                    <a:pt x="27" y="36"/>
                    <a:pt x="35" y="28"/>
                    <a:pt x="48" y="23"/>
                  </a:cubicBezTo>
                  <a:cubicBezTo>
                    <a:pt x="53" y="22"/>
                    <a:pt x="57" y="19"/>
                    <a:pt x="61" y="15"/>
                  </a:cubicBezTo>
                  <a:cubicBezTo>
                    <a:pt x="73" y="3"/>
                    <a:pt x="96" y="0"/>
                    <a:pt x="118" y="8"/>
                  </a:cubicBezTo>
                  <a:cubicBezTo>
                    <a:pt x="121" y="10"/>
                    <a:pt x="126" y="9"/>
                    <a:pt x="129" y="9"/>
                  </a:cubicBezTo>
                  <a:cubicBezTo>
                    <a:pt x="144" y="7"/>
                    <a:pt x="158" y="5"/>
                    <a:pt x="172" y="11"/>
                  </a:cubicBezTo>
                  <a:cubicBezTo>
                    <a:pt x="175" y="13"/>
                    <a:pt x="180" y="12"/>
                    <a:pt x="184" y="12"/>
                  </a:cubicBezTo>
                  <a:cubicBezTo>
                    <a:pt x="196" y="11"/>
                    <a:pt x="210" y="8"/>
                    <a:pt x="218" y="18"/>
                  </a:cubicBezTo>
                  <a:cubicBezTo>
                    <a:pt x="226" y="28"/>
                    <a:pt x="233" y="34"/>
                    <a:pt x="245" y="38"/>
                  </a:cubicBezTo>
                  <a:cubicBezTo>
                    <a:pt x="256" y="41"/>
                    <a:pt x="261" y="61"/>
                    <a:pt x="258" y="76"/>
                  </a:cubicBezTo>
                  <a:cubicBezTo>
                    <a:pt x="258" y="80"/>
                    <a:pt x="260" y="86"/>
                    <a:pt x="261" y="90"/>
                  </a:cubicBezTo>
                  <a:cubicBezTo>
                    <a:pt x="263" y="97"/>
                    <a:pt x="268" y="103"/>
                    <a:pt x="268" y="109"/>
                  </a:cubicBezTo>
                  <a:cubicBezTo>
                    <a:pt x="269" y="138"/>
                    <a:pt x="259" y="158"/>
                    <a:pt x="230" y="169"/>
                  </a:cubicBezTo>
                  <a:cubicBezTo>
                    <a:pt x="217" y="174"/>
                    <a:pt x="202" y="175"/>
                    <a:pt x="189" y="178"/>
                  </a:cubicBezTo>
                  <a:close/>
                  <a:moveTo>
                    <a:pt x="190" y="170"/>
                  </a:moveTo>
                  <a:cubicBezTo>
                    <a:pt x="229" y="170"/>
                    <a:pt x="243" y="161"/>
                    <a:pt x="256" y="129"/>
                  </a:cubicBezTo>
                  <a:cubicBezTo>
                    <a:pt x="261" y="116"/>
                    <a:pt x="257" y="104"/>
                    <a:pt x="250" y="94"/>
                  </a:cubicBezTo>
                  <a:cubicBezTo>
                    <a:pt x="247" y="88"/>
                    <a:pt x="245" y="83"/>
                    <a:pt x="247" y="76"/>
                  </a:cubicBezTo>
                  <a:cubicBezTo>
                    <a:pt x="248" y="72"/>
                    <a:pt x="248" y="66"/>
                    <a:pt x="247" y="61"/>
                  </a:cubicBezTo>
                  <a:cubicBezTo>
                    <a:pt x="246" y="48"/>
                    <a:pt x="235" y="38"/>
                    <a:pt x="225" y="41"/>
                  </a:cubicBezTo>
                  <a:cubicBezTo>
                    <a:pt x="217" y="43"/>
                    <a:pt x="215" y="40"/>
                    <a:pt x="214" y="33"/>
                  </a:cubicBezTo>
                  <a:cubicBezTo>
                    <a:pt x="214" y="30"/>
                    <a:pt x="212" y="26"/>
                    <a:pt x="210" y="24"/>
                  </a:cubicBezTo>
                  <a:cubicBezTo>
                    <a:pt x="202" y="15"/>
                    <a:pt x="191" y="17"/>
                    <a:pt x="181" y="18"/>
                  </a:cubicBezTo>
                  <a:cubicBezTo>
                    <a:pt x="176" y="19"/>
                    <a:pt x="171" y="20"/>
                    <a:pt x="167" y="18"/>
                  </a:cubicBezTo>
                  <a:cubicBezTo>
                    <a:pt x="153" y="12"/>
                    <a:pt x="139" y="12"/>
                    <a:pt x="124" y="17"/>
                  </a:cubicBezTo>
                  <a:cubicBezTo>
                    <a:pt x="121" y="18"/>
                    <a:pt x="116" y="17"/>
                    <a:pt x="113" y="15"/>
                  </a:cubicBezTo>
                  <a:cubicBezTo>
                    <a:pt x="93" y="5"/>
                    <a:pt x="80" y="7"/>
                    <a:pt x="66" y="24"/>
                  </a:cubicBezTo>
                  <a:cubicBezTo>
                    <a:pt x="64" y="26"/>
                    <a:pt x="61" y="28"/>
                    <a:pt x="58" y="28"/>
                  </a:cubicBezTo>
                  <a:cubicBezTo>
                    <a:pt x="40" y="31"/>
                    <a:pt x="38" y="34"/>
                    <a:pt x="36" y="51"/>
                  </a:cubicBezTo>
                  <a:cubicBezTo>
                    <a:pt x="35" y="53"/>
                    <a:pt x="34" y="56"/>
                    <a:pt x="33" y="57"/>
                  </a:cubicBezTo>
                  <a:cubicBezTo>
                    <a:pt x="7" y="69"/>
                    <a:pt x="9" y="105"/>
                    <a:pt x="23" y="123"/>
                  </a:cubicBezTo>
                  <a:cubicBezTo>
                    <a:pt x="32" y="135"/>
                    <a:pt x="40" y="137"/>
                    <a:pt x="53" y="131"/>
                  </a:cubicBezTo>
                  <a:cubicBezTo>
                    <a:pt x="57" y="129"/>
                    <a:pt x="64" y="129"/>
                    <a:pt x="66" y="131"/>
                  </a:cubicBezTo>
                  <a:cubicBezTo>
                    <a:pt x="80" y="143"/>
                    <a:pt x="96" y="144"/>
                    <a:pt x="112" y="139"/>
                  </a:cubicBezTo>
                  <a:cubicBezTo>
                    <a:pt x="120" y="136"/>
                    <a:pt x="124" y="138"/>
                    <a:pt x="129" y="144"/>
                  </a:cubicBezTo>
                  <a:cubicBezTo>
                    <a:pt x="133" y="150"/>
                    <a:pt x="138" y="155"/>
                    <a:pt x="143" y="158"/>
                  </a:cubicBezTo>
                  <a:cubicBezTo>
                    <a:pt x="158" y="168"/>
                    <a:pt x="175" y="171"/>
                    <a:pt x="190" y="17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90"/>
            <p:cNvSpPr>
              <a:spLocks/>
            </p:cNvSpPr>
            <p:nvPr/>
          </p:nvSpPr>
          <p:spPr bwMode="auto">
            <a:xfrm>
              <a:off x="8504556" y="2932386"/>
              <a:ext cx="458788" cy="254000"/>
            </a:xfrm>
            <a:custGeom>
              <a:avLst/>
              <a:gdLst>
                <a:gd name="T0" fmla="*/ 190 w 213"/>
                <a:gd name="T1" fmla="*/ 70 h 118"/>
                <a:gd name="T2" fmla="*/ 187 w 213"/>
                <a:gd name="T3" fmla="*/ 99 h 118"/>
                <a:gd name="T4" fmla="*/ 196 w 213"/>
                <a:gd name="T5" fmla="*/ 103 h 118"/>
                <a:gd name="T6" fmla="*/ 204 w 213"/>
                <a:gd name="T7" fmla="*/ 110 h 118"/>
                <a:gd name="T8" fmla="*/ 203 w 213"/>
                <a:gd name="T9" fmla="*/ 118 h 118"/>
                <a:gd name="T10" fmla="*/ 196 w 213"/>
                <a:gd name="T11" fmla="*/ 116 h 118"/>
                <a:gd name="T12" fmla="*/ 166 w 213"/>
                <a:gd name="T13" fmla="*/ 115 h 118"/>
                <a:gd name="T14" fmla="*/ 159 w 213"/>
                <a:gd name="T15" fmla="*/ 117 h 118"/>
                <a:gd name="T16" fmla="*/ 157 w 213"/>
                <a:gd name="T17" fmla="*/ 114 h 118"/>
                <a:gd name="T18" fmla="*/ 167 w 213"/>
                <a:gd name="T19" fmla="*/ 103 h 118"/>
                <a:gd name="T20" fmla="*/ 176 w 213"/>
                <a:gd name="T21" fmla="*/ 73 h 118"/>
                <a:gd name="T22" fmla="*/ 153 w 213"/>
                <a:gd name="T23" fmla="*/ 55 h 118"/>
                <a:gd name="T24" fmla="*/ 137 w 213"/>
                <a:gd name="T25" fmla="*/ 54 h 118"/>
                <a:gd name="T26" fmla="*/ 121 w 213"/>
                <a:gd name="T27" fmla="*/ 50 h 118"/>
                <a:gd name="T28" fmla="*/ 129 w 213"/>
                <a:gd name="T29" fmla="*/ 91 h 118"/>
                <a:gd name="T30" fmla="*/ 133 w 213"/>
                <a:gd name="T31" fmla="*/ 99 h 118"/>
                <a:gd name="T32" fmla="*/ 123 w 213"/>
                <a:gd name="T33" fmla="*/ 99 h 118"/>
                <a:gd name="T34" fmla="*/ 109 w 213"/>
                <a:gd name="T35" fmla="*/ 51 h 118"/>
                <a:gd name="T36" fmla="*/ 107 w 213"/>
                <a:gd name="T37" fmla="*/ 35 h 118"/>
                <a:gd name="T38" fmla="*/ 81 w 213"/>
                <a:gd name="T39" fmla="*/ 36 h 118"/>
                <a:gd name="T40" fmla="*/ 69 w 213"/>
                <a:gd name="T41" fmla="*/ 45 h 118"/>
                <a:gd name="T42" fmla="*/ 55 w 213"/>
                <a:gd name="T43" fmla="*/ 72 h 118"/>
                <a:gd name="T44" fmla="*/ 55 w 213"/>
                <a:gd name="T45" fmla="*/ 81 h 118"/>
                <a:gd name="T46" fmla="*/ 62 w 213"/>
                <a:gd name="T47" fmla="*/ 89 h 118"/>
                <a:gd name="T48" fmla="*/ 44 w 213"/>
                <a:gd name="T49" fmla="*/ 85 h 118"/>
                <a:gd name="T50" fmla="*/ 37 w 213"/>
                <a:gd name="T51" fmla="*/ 77 h 118"/>
                <a:gd name="T52" fmla="*/ 12 w 213"/>
                <a:gd name="T53" fmla="*/ 79 h 118"/>
                <a:gd name="T54" fmla="*/ 0 w 213"/>
                <a:gd name="T55" fmla="*/ 82 h 118"/>
                <a:gd name="T56" fmla="*/ 40 w 213"/>
                <a:gd name="T57" fmla="*/ 70 h 118"/>
                <a:gd name="T58" fmla="*/ 16 w 213"/>
                <a:gd name="T59" fmla="*/ 47 h 118"/>
                <a:gd name="T60" fmla="*/ 53 w 213"/>
                <a:gd name="T61" fmla="*/ 59 h 118"/>
                <a:gd name="T62" fmla="*/ 54 w 213"/>
                <a:gd name="T63" fmla="*/ 28 h 118"/>
                <a:gd name="T64" fmla="*/ 47 w 213"/>
                <a:gd name="T65" fmla="*/ 10 h 118"/>
                <a:gd name="T66" fmla="*/ 51 w 213"/>
                <a:gd name="T67" fmla="*/ 2 h 118"/>
                <a:gd name="T68" fmla="*/ 58 w 213"/>
                <a:gd name="T69" fmla="*/ 8 h 118"/>
                <a:gd name="T70" fmla="*/ 97 w 213"/>
                <a:gd name="T71" fmla="*/ 29 h 118"/>
                <a:gd name="T72" fmla="*/ 102 w 213"/>
                <a:gd name="T73" fmla="*/ 21 h 118"/>
                <a:gd name="T74" fmla="*/ 114 w 213"/>
                <a:gd name="T75" fmla="*/ 2 h 118"/>
                <a:gd name="T76" fmla="*/ 122 w 213"/>
                <a:gd name="T77" fmla="*/ 1 h 118"/>
                <a:gd name="T78" fmla="*/ 135 w 213"/>
                <a:gd name="T79" fmla="*/ 44 h 118"/>
                <a:gd name="T80" fmla="*/ 163 w 213"/>
                <a:gd name="T81" fmla="*/ 23 h 118"/>
                <a:gd name="T82" fmla="*/ 157 w 213"/>
                <a:gd name="T83" fmla="*/ 26 h 118"/>
                <a:gd name="T84" fmla="*/ 147 w 213"/>
                <a:gd name="T85" fmla="*/ 42 h 118"/>
                <a:gd name="T86" fmla="*/ 154 w 213"/>
                <a:gd name="T87" fmla="*/ 49 h 118"/>
                <a:gd name="T88" fmla="*/ 183 w 213"/>
                <a:gd name="T89" fmla="*/ 61 h 118"/>
                <a:gd name="T90" fmla="*/ 203 w 213"/>
                <a:gd name="T91" fmla="*/ 59 h 118"/>
                <a:gd name="T92" fmla="*/ 210 w 213"/>
                <a:gd name="T93" fmla="*/ 55 h 118"/>
                <a:gd name="T94" fmla="*/ 213 w 213"/>
                <a:gd name="T95" fmla="*/ 57 h 118"/>
                <a:gd name="T96" fmla="*/ 208 w 213"/>
                <a:gd name="T97" fmla="*/ 65 h 118"/>
                <a:gd name="T98" fmla="*/ 199 w 213"/>
                <a:gd name="T99" fmla="*/ 69 h 118"/>
                <a:gd name="T100" fmla="*/ 190 w 213"/>
                <a:gd name="T101" fmla="*/ 7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13" h="118">
                  <a:moveTo>
                    <a:pt x="190" y="70"/>
                  </a:moveTo>
                  <a:cubicBezTo>
                    <a:pt x="189" y="80"/>
                    <a:pt x="188" y="89"/>
                    <a:pt x="187" y="99"/>
                  </a:cubicBezTo>
                  <a:cubicBezTo>
                    <a:pt x="189" y="100"/>
                    <a:pt x="193" y="101"/>
                    <a:pt x="196" y="103"/>
                  </a:cubicBezTo>
                  <a:cubicBezTo>
                    <a:pt x="199" y="105"/>
                    <a:pt x="202" y="107"/>
                    <a:pt x="204" y="110"/>
                  </a:cubicBezTo>
                  <a:cubicBezTo>
                    <a:pt x="205" y="112"/>
                    <a:pt x="204" y="115"/>
                    <a:pt x="203" y="118"/>
                  </a:cubicBezTo>
                  <a:cubicBezTo>
                    <a:pt x="201" y="117"/>
                    <a:pt x="198" y="118"/>
                    <a:pt x="196" y="116"/>
                  </a:cubicBezTo>
                  <a:cubicBezTo>
                    <a:pt x="185" y="106"/>
                    <a:pt x="180" y="106"/>
                    <a:pt x="166" y="115"/>
                  </a:cubicBezTo>
                  <a:cubicBezTo>
                    <a:pt x="164" y="116"/>
                    <a:pt x="161" y="116"/>
                    <a:pt x="159" y="117"/>
                  </a:cubicBezTo>
                  <a:cubicBezTo>
                    <a:pt x="158" y="116"/>
                    <a:pt x="157" y="115"/>
                    <a:pt x="157" y="114"/>
                  </a:cubicBezTo>
                  <a:cubicBezTo>
                    <a:pt x="160" y="110"/>
                    <a:pt x="163" y="106"/>
                    <a:pt x="167" y="103"/>
                  </a:cubicBezTo>
                  <a:cubicBezTo>
                    <a:pt x="179" y="95"/>
                    <a:pt x="181" y="88"/>
                    <a:pt x="176" y="73"/>
                  </a:cubicBezTo>
                  <a:cubicBezTo>
                    <a:pt x="173" y="61"/>
                    <a:pt x="166" y="55"/>
                    <a:pt x="153" y="55"/>
                  </a:cubicBezTo>
                  <a:cubicBezTo>
                    <a:pt x="148" y="55"/>
                    <a:pt x="142" y="55"/>
                    <a:pt x="137" y="54"/>
                  </a:cubicBezTo>
                  <a:cubicBezTo>
                    <a:pt x="131" y="53"/>
                    <a:pt x="126" y="52"/>
                    <a:pt x="121" y="50"/>
                  </a:cubicBezTo>
                  <a:cubicBezTo>
                    <a:pt x="115" y="61"/>
                    <a:pt x="118" y="78"/>
                    <a:pt x="129" y="91"/>
                  </a:cubicBezTo>
                  <a:cubicBezTo>
                    <a:pt x="131" y="93"/>
                    <a:pt x="132" y="96"/>
                    <a:pt x="133" y="99"/>
                  </a:cubicBezTo>
                  <a:cubicBezTo>
                    <a:pt x="129" y="99"/>
                    <a:pt x="125" y="101"/>
                    <a:pt x="123" y="99"/>
                  </a:cubicBezTo>
                  <a:cubicBezTo>
                    <a:pt x="110" y="91"/>
                    <a:pt x="103" y="66"/>
                    <a:pt x="109" y="51"/>
                  </a:cubicBezTo>
                  <a:cubicBezTo>
                    <a:pt x="112" y="42"/>
                    <a:pt x="112" y="42"/>
                    <a:pt x="107" y="35"/>
                  </a:cubicBezTo>
                  <a:cubicBezTo>
                    <a:pt x="98" y="35"/>
                    <a:pt x="89" y="36"/>
                    <a:pt x="81" y="36"/>
                  </a:cubicBezTo>
                  <a:cubicBezTo>
                    <a:pt x="74" y="36"/>
                    <a:pt x="71" y="38"/>
                    <a:pt x="69" y="45"/>
                  </a:cubicBezTo>
                  <a:cubicBezTo>
                    <a:pt x="65" y="54"/>
                    <a:pt x="59" y="63"/>
                    <a:pt x="55" y="72"/>
                  </a:cubicBezTo>
                  <a:cubicBezTo>
                    <a:pt x="53" y="74"/>
                    <a:pt x="54" y="79"/>
                    <a:pt x="55" y="81"/>
                  </a:cubicBezTo>
                  <a:cubicBezTo>
                    <a:pt x="56" y="84"/>
                    <a:pt x="59" y="86"/>
                    <a:pt x="62" y="89"/>
                  </a:cubicBezTo>
                  <a:cubicBezTo>
                    <a:pt x="55" y="94"/>
                    <a:pt x="50" y="93"/>
                    <a:pt x="44" y="85"/>
                  </a:cubicBezTo>
                  <a:cubicBezTo>
                    <a:pt x="42" y="82"/>
                    <a:pt x="39" y="77"/>
                    <a:pt x="37" y="77"/>
                  </a:cubicBezTo>
                  <a:cubicBezTo>
                    <a:pt x="28" y="77"/>
                    <a:pt x="20" y="78"/>
                    <a:pt x="12" y="79"/>
                  </a:cubicBezTo>
                  <a:cubicBezTo>
                    <a:pt x="8" y="80"/>
                    <a:pt x="5" y="82"/>
                    <a:pt x="0" y="82"/>
                  </a:cubicBezTo>
                  <a:cubicBezTo>
                    <a:pt x="10" y="66"/>
                    <a:pt x="26" y="73"/>
                    <a:pt x="40" y="70"/>
                  </a:cubicBezTo>
                  <a:cubicBezTo>
                    <a:pt x="42" y="52"/>
                    <a:pt x="29" y="49"/>
                    <a:pt x="16" y="47"/>
                  </a:cubicBezTo>
                  <a:cubicBezTo>
                    <a:pt x="27" y="38"/>
                    <a:pt x="38" y="42"/>
                    <a:pt x="53" y="59"/>
                  </a:cubicBezTo>
                  <a:cubicBezTo>
                    <a:pt x="61" y="48"/>
                    <a:pt x="61" y="38"/>
                    <a:pt x="54" y="28"/>
                  </a:cubicBezTo>
                  <a:cubicBezTo>
                    <a:pt x="51" y="22"/>
                    <a:pt x="49" y="16"/>
                    <a:pt x="47" y="10"/>
                  </a:cubicBezTo>
                  <a:cubicBezTo>
                    <a:pt x="47" y="8"/>
                    <a:pt x="50" y="5"/>
                    <a:pt x="51" y="2"/>
                  </a:cubicBezTo>
                  <a:cubicBezTo>
                    <a:pt x="53" y="4"/>
                    <a:pt x="57" y="6"/>
                    <a:pt x="58" y="8"/>
                  </a:cubicBezTo>
                  <a:cubicBezTo>
                    <a:pt x="63" y="28"/>
                    <a:pt x="78" y="36"/>
                    <a:pt x="97" y="29"/>
                  </a:cubicBezTo>
                  <a:cubicBezTo>
                    <a:pt x="100" y="28"/>
                    <a:pt x="101" y="24"/>
                    <a:pt x="102" y="21"/>
                  </a:cubicBezTo>
                  <a:cubicBezTo>
                    <a:pt x="106" y="14"/>
                    <a:pt x="109" y="8"/>
                    <a:pt x="114" y="2"/>
                  </a:cubicBezTo>
                  <a:cubicBezTo>
                    <a:pt x="114" y="0"/>
                    <a:pt x="118" y="1"/>
                    <a:pt x="122" y="1"/>
                  </a:cubicBezTo>
                  <a:cubicBezTo>
                    <a:pt x="110" y="22"/>
                    <a:pt x="115" y="38"/>
                    <a:pt x="135" y="44"/>
                  </a:cubicBezTo>
                  <a:cubicBezTo>
                    <a:pt x="139" y="29"/>
                    <a:pt x="150" y="20"/>
                    <a:pt x="163" y="23"/>
                  </a:cubicBezTo>
                  <a:cubicBezTo>
                    <a:pt x="160" y="24"/>
                    <a:pt x="159" y="26"/>
                    <a:pt x="157" y="26"/>
                  </a:cubicBezTo>
                  <a:cubicBezTo>
                    <a:pt x="150" y="29"/>
                    <a:pt x="147" y="34"/>
                    <a:pt x="147" y="42"/>
                  </a:cubicBezTo>
                  <a:cubicBezTo>
                    <a:pt x="147" y="47"/>
                    <a:pt x="149" y="49"/>
                    <a:pt x="154" y="49"/>
                  </a:cubicBezTo>
                  <a:cubicBezTo>
                    <a:pt x="166" y="48"/>
                    <a:pt x="175" y="51"/>
                    <a:pt x="183" y="61"/>
                  </a:cubicBezTo>
                  <a:cubicBezTo>
                    <a:pt x="187" y="66"/>
                    <a:pt x="197" y="64"/>
                    <a:pt x="203" y="59"/>
                  </a:cubicBezTo>
                  <a:cubicBezTo>
                    <a:pt x="205" y="57"/>
                    <a:pt x="207" y="56"/>
                    <a:pt x="210" y="55"/>
                  </a:cubicBezTo>
                  <a:cubicBezTo>
                    <a:pt x="211" y="54"/>
                    <a:pt x="213" y="57"/>
                    <a:pt x="213" y="57"/>
                  </a:cubicBezTo>
                  <a:cubicBezTo>
                    <a:pt x="212" y="60"/>
                    <a:pt x="210" y="63"/>
                    <a:pt x="208" y="65"/>
                  </a:cubicBezTo>
                  <a:cubicBezTo>
                    <a:pt x="205" y="67"/>
                    <a:pt x="202" y="68"/>
                    <a:pt x="199" y="69"/>
                  </a:cubicBezTo>
                  <a:cubicBezTo>
                    <a:pt x="196" y="70"/>
                    <a:pt x="193" y="70"/>
                    <a:pt x="190" y="7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0" name="PA_组合 119"/>
          <p:cNvGrpSpPr/>
          <p:nvPr>
            <p:custDataLst>
              <p:tags r:id="rId23"/>
            </p:custDataLst>
          </p:nvPr>
        </p:nvGrpSpPr>
        <p:grpSpPr>
          <a:xfrm>
            <a:off x="8671824" y="2608721"/>
            <a:ext cx="2264782" cy="3041540"/>
            <a:chOff x="6078538" y="1790701"/>
            <a:chExt cx="2744788" cy="3686175"/>
          </a:xfrm>
          <a:solidFill>
            <a:schemeClr val="bg1"/>
          </a:solidFill>
        </p:grpSpPr>
        <p:sp>
          <p:nvSpPr>
            <p:cNvPr id="121" name="自由: 形状 120"/>
            <p:cNvSpPr>
              <a:spLocks/>
            </p:cNvSpPr>
            <p:nvPr/>
          </p:nvSpPr>
          <p:spPr bwMode="auto">
            <a:xfrm>
              <a:off x="6263781" y="1846247"/>
              <a:ext cx="333863" cy="166075"/>
            </a:xfrm>
            <a:custGeom>
              <a:avLst/>
              <a:gdLst>
                <a:gd name="connsiteX0" fmla="*/ 44360 w 333863"/>
                <a:gd name="connsiteY0" fmla="*/ 0 h 166075"/>
                <a:gd name="connsiteX1" fmla="*/ 333863 w 333863"/>
                <a:gd name="connsiteY1" fmla="*/ 159155 h 166075"/>
                <a:gd name="connsiteX2" fmla="*/ 331529 w 333863"/>
                <a:gd name="connsiteY2" fmla="*/ 166075 h 166075"/>
                <a:gd name="connsiteX3" fmla="*/ 301177 w 333863"/>
                <a:gd name="connsiteY3" fmla="*/ 156849 h 166075"/>
                <a:gd name="connsiteX4" fmla="*/ 231136 w 333863"/>
                <a:gd name="connsiteY4" fmla="*/ 122250 h 166075"/>
                <a:gd name="connsiteX5" fmla="*/ 133079 w 333863"/>
                <a:gd name="connsiteY5" fmla="*/ 161462 h 166075"/>
                <a:gd name="connsiteX6" fmla="*/ 0 w 333863"/>
                <a:gd name="connsiteY6" fmla="*/ 96877 h 166075"/>
                <a:gd name="connsiteX7" fmla="*/ 44360 w 333863"/>
                <a:gd name="connsiteY7" fmla="*/ 0 h 166075"/>
                <a:gd name="connsiteX8" fmla="*/ 59855 w 333863"/>
                <a:gd name="connsiteY8" fmla="*/ 49230 h 166075"/>
                <a:gd name="connsiteX9" fmla="*/ 57646 w 333863"/>
                <a:gd name="connsiteY9" fmla="*/ 53626 h 166075"/>
                <a:gd name="connsiteX10" fmla="*/ 106238 w 333863"/>
                <a:gd name="connsiteY10" fmla="*/ 77805 h 166075"/>
                <a:gd name="connsiteX11" fmla="*/ 108446 w 333863"/>
                <a:gd name="connsiteY11" fmla="*/ 71211 h 166075"/>
                <a:gd name="connsiteX12" fmla="*/ 59855 w 333863"/>
                <a:gd name="connsiteY12" fmla="*/ 49230 h 166075"/>
                <a:gd name="connsiteX13" fmla="*/ 52312 w 333863"/>
                <a:gd name="connsiteY13" fmla="*/ 90505 h 166075"/>
                <a:gd name="connsiteX14" fmla="*/ 48121 w 333863"/>
                <a:gd name="connsiteY14" fmla="*/ 94814 h 166075"/>
                <a:gd name="connsiteX15" fmla="*/ 98414 w 333863"/>
                <a:gd name="connsiteY15" fmla="*/ 120668 h 166075"/>
                <a:gd name="connsiteX16" fmla="*/ 100509 w 333863"/>
                <a:gd name="connsiteY16" fmla="*/ 114205 h 166075"/>
                <a:gd name="connsiteX17" fmla="*/ 52312 w 333863"/>
                <a:gd name="connsiteY17" fmla="*/ 90505 h 166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33863" h="166075">
                  <a:moveTo>
                    <a:pt x="44360" y="0"/>
                  </a:moveTo>
                  <a:cubicBezTo>
                    <a:pt x="142417" y="46132"/>
                    <a:pt x="240475" y="99184"/>
                    <a:pt x="333863" y="159155"/>
                  </a:cubicBezTo>
                  <a:cubicBezTo>
                    <a:pt x="333863" y="161462"/>
                    <a:pt x="333863" y="163768"/>
                    <a:pt x="331529" y="166075"/>
                  </a:cubicBezTo>
                  <a:cubicBezTo>
                    <a:pt x="322190" y="163768"/>
                    <a:pt x="310516" y="161462"/>
                    <a:pt x="301177" y="156849"/>
                  </a:cubicBezTo>
                  <a:cubicBezTo>
                    <a:pt x="277830" y="145316"/>
                    <a:pt x="252149" y="136089"/>
                    <a:pt x="231136" y="122250"/>
                  </a:cubicBezTo>
                  <a:cubicBezTo>
                    <a:pt x="196116" y="101490"/>
                    <a:pt x="149421" y="119943"/>
                    <a:pt x="133079" y="161462"/>
                  </a:cubicBezTo>
                  <a:cubicBezTo>
                    <a:pt x="88719" y="138396"/>
                    <a:pt x="42025" y="117637"/>
                    <a:pt x="0" y="96877"/>
                  </a:cubicBezTo>
                  <a:cubicBezTo>
                    <a:pt x="14008" y="62278"/>
                    <a:pt x="28017" y="32292"/>
                    <a:pt x="44360" y="0"/>
                  </a:cubicBezTo>
                  <a:close/>
                  <a:moveTo>
                    <a:pt x="59855" y="49230"/>
                  </a:moveTo>
                  <a:cubicBezTo>
                    <a:pt x="59855" y="49230"/>
                    <a:pt x="57646" y="51428"/>
                    <a:pt x="57646" y="53626"/>
                  </a:cubicBezTo>
                  <a:cubicBezTo>
                    <a:pt x="73107" y="62419"/>
                    <a:pt x="88568" y="71211"/>
                    <a:pt x="106238" y="77805"/>
                  </a:cubicBezTo>
                  <a:cubicBezTo>
                    <a:pt x="106238" y="75607"/>
                    <a:pt x="108446" y="73409"/>
                    <a:pt x="108446" y="71211"/>
                  </a:cubicBezTo>
                  <a:cubicBezTo>
                    <a:pt x="92985" y="64617"/>
                    <a:pt x="77525" y="55824"/>
                    <a:pt x="59855" y="49230"/>
                  </a:cubicBezTo>
                  <a:close/>
                  <a:moveTo>
                    <a:pt x="52312" y="90505"/>
                  </a:moveTo>
                  <a:cubicBezTo>
                    <a:pt x="50217" y="92660"/>
                    <a:pt x="50217" y="92660"/>
                    <a:pt x="48121" y="94814"/>
                  </a:cubicBezTo>
                  <a:cubicBezTo>
                    <a:pt x="64885" y="103432"/>
                    <a:pt x="81650" y="112050"/>
                    <a:pt x="98414" y="120668"/>
                  </a:cubicBezTo>
                  <a:cubicBezTo>
                    <a:pt x="98414" y="118514"/>
                    <a:pt x="100509" y="116359"/>
                    <a:pt x="100509" y="114205"/>
                  </a:cubicBezTo>
                  <a:cubicBezTo>
                    <a:pt x="83745" y="107741"/>
                    <a:pt x="69076" y="99123"/>
                    <a:pt x="52312" y="9050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22" name="自由: 形状 121"/>
            <p:cNvSpPr>
              <a:spLocks/>
            </p:cNvSpPr>
            <p:nvPr/>
          </p:nvSpPr>
          <p:spPr bwMode="auto">
            <a:xfrm>
              <a:off x="6078538" y="1790701"/>
              <a:ext cx="1081718" cy="674688"/>
            </a:xfrm>
            <a:custGeom>
              <a:avLst/>
              <a:gdLst>
                <a:gd name="connsiteX0" fmla="*/ 4307 w 1081718"/>
                <a:gd name="connsiteY0" fmla="*/ 0 h 674688"/>
                <a:gd name="connsiteX1" fmla="*/ 34454 w 1081718"/>
                <a:gd name="connsiteY1" fmla="*/ 4297 h 674688"/>
                <a:gd name="connsiteX2" fmla="*/ 185188 w 1081718"/>
                <a:gd name="connsiteY2" fmla="*/ 34379 h 674688"/>
                <a:gd name="connsiteX3" fmla="*/ 320848 w 1081718"/>
                <a:gd name="connsiteY3" fmla="*/ 90245 h 674688"/>
                <a:gd name="connsiteX4" fmla="*/ 534029 w 1081718"/>
                <a:gd name="connsiteY4" fmla="*/ 212720 h 674688"/>
                <a:gd name="connsiteX5" fmla="*/ 555563 w 1081718"/>
                <a:gd name="connsiteY5" fmla="*/ 219166 h 674688"/>
                <a:gd name="connsiteX6" fmla="*/ 678303 w 1081718"/>
                <a:gd name="connsiteY6" fmla="*/ 298668 h 674688"/>
                <a:gd name="connsiteX7" fmla="*/ 704143 w 1081718"/>
                <a:gd name="connsiteY7" fmla="*/ 322303 h 674688"/>
                <a:gd name="connsiteX8" fmla="*/ 990538 w 1081718"/>
                <a:gd name="connsiteY8" fmla="*/ 502793 h 674688"/>
                <a:gd name="connsiteX9" fmla="*/ 1057291 w 1081718"/>
                <a:gd name="connsiteY9" fmla="*/ 550064 h 674688"/>
                <a:gd name="connsiteX10" fmla="*/ 1076671 w 1081718"/>
                <a:gd name="connsiteY10" fmla="*/ 620971 h 674688"/>
                <a:gd name="connsiteX11" fmla="*/ 1007765 w 1081718"/>
                <a:gd name="connsiteY11" fmla="*/ 674688 h 674688"/>
                <a:gd name="connsiteX12" fmla="*/ 988384 w 1081718"/>
                <a:gd name="connsiteY12" fmla="*/ 668242 h 674688"/>
                <a:gd name="connsiteX13" fmla="*/ 751517 w 1081718"/>
                <a:gd name="connsiteY13" fmla="*/ 515685 h 674688"/>
                <a:gd name="connsiteX14" fmla="*/ 669690 w 1081718"/>
                <a:gd name="connsiteY14" fmla="*/ 461968 h 674688"/>
                <a:gd name="connsiteX15" fmla="*/ 639543 w 1081718"/>
                <a:gd name="connsiteY15" fmla="*/ 466265 h 674688"/>
                <a:gd name="connsiteX16" fmla="*/ 562023 w 1081718"/>
                <a:gd name="connsiteY16" fmla="*/ 517834 h 674688"/>
                <a:gd name="connsiteX17" fmla="*/ 415595 w 1081718"/>
                <a:gd name="connsiteY17" fmla="*/ 434035 h 674688"/>
                <a:gd name="connsiteX18" fmla="*/ 441435 w 1081718"/>
                <a:gd name="connsiteY18" fmla="*/ 339493 h 674688"/>
                <a:gd name="connsiteX19" fmla="*/ 378989 w 1081718"/>
                <a:gd name="connsiteY19" fmla="*/ 300816 h 674688"/>
                <a:gd name="connsiteX20" fmla="*/ 312235 w 1081718"/>
                <a:gd name="connsiteY20" fmla="*/ 242802 h 674688"/>
                <a:gd name="connsiteX21" fmla="*/ 251941 w 1081718"/>
                <a:gd name="connsiteY21" fmla="*/ 206274 h 674688"/>
                <a:gd name="connsiteX22" fmla="*/ 165808 w 1081718"/>
                <a:gd name="connsiteY22" fmla="*/ 165449 h 674688"/>
                <a:gd name="connsiteX23" fmla="*/ 146428 w 1081718"/>
                <a:gd name="connsiteY23" fmla="*/ 146111 h 674688"/>
                <a:gd name="connsiteX24" fmla="*/ 45220 w 1081718"/>
                <a:gd name="connsiteY24" fmla="*/ 49420 h 674688"/>
                <a:gd name="connsiteX25" fmla="*/ 0 w 1081718"/>
                <a:gd name="connsiteY25" fmla="*/ 6446 h 674688"/>
                <a:gd name="connsiteX26" fmla="*/ 4307 w 1081718"/>
                <a:gd name="connsiteY26" fmla="*/ 0 h 674688"/>
                <a:gd name="connsiteX27" fmla="*/ 95501 w 1081718"/>
                <a:gd name="connsiteY27" fmla="*/ 33921 h 674688"/>
                <a:gd name="connsiteX28" fmla="*/ 78345 w 1081718"/>
                <a:gd name="connsiteY28" fmla="*/ 40433 h 674688"/>
                <a:gd name="connsiteX29" fmla="*/ 84778 w 1081718"/>
                <a:gd name="connsiteY29" fmla="*/ 57798 h 674688"/>
                <a:gd name="connsiteX30" fmla="*/ 151259 w 1081718"/>
                <a:gd name="connsiteY30" fmla="*/ 125089 h 674688"/>
                <a:gd name="connsiteX31" fmla="*/ 170559 w 1081718"/>
                <a:gd name="connsiteY31" fmla="*/ 125089 h 674688"/>
                <a:gd name="connsiteX32" fmla="*/ 198438 w 1081718"/>
                <a:gd name="connsiteY32" fmla="*/ 66481 h 674688"/>
                <a:gd name="connsiteX33" fmla="*/ 183427 w 1081718"/>
                <a:gd name="connsiteY33" fmla="*/ 49115 h 674688"/>
                <a:gd name="connsiteX34" fmla="*/ 95501 w 1081718"/>
                <a:gd name="connsiteY34" fmla="*/ 33921 h 674688"/>
                <a:gd name="connsiteX35" fmla="*/ 229602 w 1081718"/>
                <a:gd name="connsiteY35" fmla="*/ 55545 h 674688"/>
                <a:gd name="connsiteX36" fmla="*/ 185242 w 1081718"/>
                <a:gd name="connsiteY36" fmla="*/ 152422 h 674688"/>
                <a:gd name="connsiteX37" fmla="*/ 318321 w 1081718"/>
                <a:gd name="connsiteY37" fmla="*/ 217007 h 674688"/>
                <a:gd name="connsiteX38" fmla="*/ 416378 w 1081718"/>
                <a:gd name="connsiteY38" fmla="*/ 177795 h 674688"/>
                <a:gd name="connsiteX39" fmla="*/ 486419 w 1081718"/>
                <a:gd name="connsiteY39" fmla="*/ 212394 h 674688"/>
                <a:gd name="connsiteX40" fmla="*/ 516771 w 1081718"/>
                <a:gd name="connsiteY40" fmla="*/ 221620 h 674688"/>
                <a:gd name="connsiteX41" fmla="*/ 519105 w 1081718"/>
                <a:gd name="connsiteY41" fmla="*/ 214700 h 674688"/>
                <a:gd name="connsiteX42" fmla="*/ 229602 w 1081718"/>
                <a:gd name="connsiteY42" fmla="*/ 55545 h 674688"/>
                <a:gd name="connsiteX43" fmla="*/ 420688 w 1081718"/>
                <a:gd name="connsiteY43" fmla="*/ 255587 h 674688"/>
                <a:gd name="connsiteX44" fmla="*/ 478829 w 1081718"/>
                <a:gd name="connsiteY44" fmla="*/ 292213 h 674688"/>
                <a:gd name="connsiteX45" fmla="*/ 487442 w 1081718"/>
                <a:gd name="connsiteY45" fmla="*/ 382701 h 674688"/>
                <a:gd name="connsiteX46" fmla="*/ 480982 w 1081718"/>
                <a:gd name="connsiteY46" fmla="*/ 438717 h 674688"/>
                <a:gd name="connsiteX47" fmla="*/ 547736 w 1081718"/>
                <a:gd name="connsiteY47" fmla="*/ 458107 h 674688"/>
                <a:gd name="connsiteX48" fmla="*/ 636023 w 1081718"/>
                <a:gd name="connsiteY48" fmla="*/ 376237 h 674688"/>
                <a:gd name="connsiteX49" fmla="*/ 638176 w 1081718"/>
                <a:gd name="connsiteY49" fmla="*/ 361156 h 674688"/>
                <a:gd name="connsiteX50" fmla="*/ 552042 w 1081718"/>
                <a:gd name="connsiteY50" fmla="*/ 277132 h 674688"/>
                <a:gd name="connsiteX51" fmla="*/ 420688 w 1081718"/>
                <a:gd name="connsiteY51" fmla="*/ 255587 h 674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1081718" h="674688">
                  <a:moveTo>
                    <a:pt x="4307" y="0"/>
                  </a:moveTo>
                  <a:cubicBezTo>
                    <a:pt x="12920" y="0"/>
                    <a:pt x="23687" y="2149"/>
                    <a:pt x="34454" y="4297"/>
                  </a:cubicBezTo>
                  <a:cubicBezTo>
                    <a:pt x="83981" y="15041"/>
                    <a:pt x="135661" y="30082"/>
                    <a:pt x="185188" y="34379"/>
                  </a:cubicBezTo>
                  <a:cubicBezTo>
                    <a:pt x="236868" y="40825"/>
                    <a:pt x="279935" y="64461"/>
                    <a:pt x="320848" y="90245"/>
                  </a:cubicBezTo>
                  <a:cubicBezTo>
                    <a:pt x="391909" y="128921"/>
                    <a:pt x="462969" y="171895"/>
                    <a:pt x="534029" y="212720"/>
                  </a:cubicBezTo>
                  <a:cubicBezTo>
                    <a:pt x="540489" y="217018"/>
                    <a:pt x="549103" y="219166"/>
                    <a:pt x="555563" y="219166"/>
                  </a:cubicBezTo>
                  <a:cubicBezTo>
                    <a:pt x="611550" y="225612"/>
                    <a:pt x="650310" y="253545"/>
                    <a:pt x="678303" y="298668"/>
                  </a:cubicBezTo>
                  <a:cubicBezTo>
                    <a:pt x="684763" y="309411"/>
                    <a:pt x="693377" y="318006"/>
                    <a:pt x="704143" y="322303"/>
                  </a:cubicBezTo>
                  <a:cubicBezTo>
                    <a:pt x="798890" y="384615"/>
                    <a:pt x="895791" y="442630"/>
                    <a:pt x="990538" y="502793"/>
                  </a:cubicBezTo>
                  <a:cubicBezTo>
                    <a:pt x="1014225" y="517834"/>
                    <a:pt x="1035758" y="532875"/>
                    <a:pt x="1057291" y="550064"/>
                  </a:cubicBezTo>
                  <a:cubicBezTo>
                    <a:pt x="1080978" y="569402"/>
                    <a:pt x="1087438" y="595187"/>
                    <a:pt x="1076671" y="620971"/>
                  </a:cubicBezTo>
                  <a:cubicBezTo>
                    <a:pt x="1063751" y="651053"/>
                    <a:pt x="1035758" y="674688"/>
                    <a:pt x="1007765" y="674688"/>
                  </a:cubicBezTo>
                  <a:cubicBezTo>
                    <a:pt x="1001305" y="674688"/>
                    <a:pt x="994844" y="672539"/>
                    <a:pt x="988384" y="668242"/>
                  </a:cubicBezTo>
                  <a:cubicBezTo>
                    <a:pt x="908711" y="616674"/>
                    <a:pt x="831190" y="567254"/>
                    <a:pt x="751517" y="515685"/>
                  </a:cubicBezTo>
                  <a:cubicBezTo>
                    <a:pt x="725677" y="498496"/>
                    <a:pt x="697683" y="481306"/>
                    <a:pt x="669690" y="461968"/>
                  </a:cubicBezTo>
                  <a:cubicBezTo>
                    <a:pt x="656770" y="453373"/>
                    <a:pt x="650310" y="457671"/>
                    <a:pt x="639543" y="466265"/>
                  </a:cubicBezTo>
                  <a:cubicBezTo>
                    <a:pt x="615856" y="485604"/>
                    <a:pt x="590016" y="507090"/>
                    <a:pt x="562023" y="517834"/>
                  </a:cubicBezTo>
                  <a:cubicBezTo>
                    <a:pt x="495269" y="541470"/>
                    <a:pt x="426362" y="504942"/>
                    <a:pt x="415595" y="434035"/>
                  </a:cubicBezTo>
                  <a:cubicBezTo>
                    <a:pt x="409135" y="403953"/>
                    <a:pt x="402675" y="365277"/>
                    <a:pt x="441435" y="339493"/>
                  </a:cubicBezTo>
                  <a:cubicBezTo>
                    <a:pt x="417749" y="324452"/>
                    <a:pt x="398369" y="313709"/>
                    <a:pt x="378989" y="300816"/>
                  </a:cubicBezTo>
                  <a:cubicBezTo>
                    <a:pt x="353148" y="285776"/>
                    <a:pt x="331615" y="266437"/>
                    <a:pt x="312235" y="242802"/>
                  </a:cubicBezTo>
                  <a:cubicBezTo>
                    <a:pt x="299315" y="225612"/>
                    <a:pt x="273475" y="217018"/>
                    <a:pt x="251941" y="206274"/>
                  </a:cubicBezTo>
                  <a:cubicBezTo>
                    <a:pt x="223948" y="191233"/>
                    <a:pt x="193801" y="178341"/>
                    <a:pt x="165808" y="165449"/>
                  </a:cubicBezTo>
                  <a:cubicBezTo>
                    <a:pt x="159348" y="161152"/>
                    <a:pt x="152888" y="152557"/>
                    <a:pt x="146428" y="146111"/>
                  </a:cubicBezTo>
                  <a:cubicBezTo>
                    <a:pt x="118434" y="107434"/>
                    <a:pt x="86134" y="75204"/>
                    <a:pt x="45220" y="49420"/>
                  </a:cubicBezTo>
                  <a:cubicBezTo>
                    <a:pt x="27994" y="36528"/>
                    <a:pt x="15074" y="21487"/>
                    <a:pt x="0" y="6446"/>
                  </a:cubicBezTo>
                  <a:cubicBezTo>
                    <a:pt x="2154" y="4297"/>
                    <a:pt x="2154" y="2149"/>
                    <a:pt x="4307" y="0"/>
                  </a:cubicBezTo>
                  <a:close/>
                  <a:moveTo>
                    <a:pt x="95501" y="33921"/>
                  </a:moveTo>
                  <a:cubicBezTo>
                    <a:pt x="91212" y="31750"/>
                    <a:pt x="82634" y="36091"/>
                    <a:pt x="78345" y="40433"/>
                  </a:cubicBezTo>
                  <a:cubicBezTo>
                    <a:pt x="76200" y="42603"/>
                    <a:pt x="80489" y="53457"/>
                    <a:pt x="84778" y="57798"/>
                  </a:cubicBezTo>
                  <a:cubicBezTo>
                    <a:pt x="106224" y="79505"/>
                    <a:pt x="129813" y="103382"/>
                    <a:pt x="151259" y="125089"/>
                  </a:cubicBezTo>
                  <a:cubicBezTo>
                    <a:pt x="157692" y="133772"/>
                    <a:pt x="166270" y="138113"/>
                    <a:pt x="170559" y="125089"/>
                  </a:cubicBezTo>
                  <a:cubicBezTo>
                    <a:pt x="181282" y="107724"/>
                    <a:pt x="187716" y="88188"/>
                    <a:pt x="198438" y="66481"/>
                  </a:cubicBezTo>
                  <a:cubicBezTo>
                    <a:pt x="192005" y="59969"/>
                    <a:pt x="189860" y="51286"/>
                    <a:pt x="183427" y="49115"/>
                  </a:cubicBezTo>
                  <a:cubicBezTo>
                    <a:pt x="155548" y="42603"/>
                    <a:pt x="125524" y="38262"/>
                    <a:pt x="95501" y="33921"/>
                  </a:cubicBezTo>
                  <a:close/>
                  <a:moveTo>
                    <a:pt x="229602" y="55545"/>
                  </a:moveTo>
                  <a:cubicBezTo>
                    <a:pt x="213259" y="87837"/>
                    <a:pt x="199250" y="117823"/>
                    <a:pt x="185242" y="152422"/>
                  </a:cubicBezTo>
                  <a:cubicBezTo>
                    <a:pt x="227267" y="173182"/>
                    <a:pt x="273961" y="193941"/>
                    <a:pt x="318321" y="217007"/>
                  </a:cubicBezTo>
                  <a:cubicBezTo>
                    <a:pt x="334663" y="175488"/>
                    <a:pt x="381358" y="157035"/>
                    <a:pt x="416378" y="177795"/>
                  </a:cubicBezTo>
                  <a:cubicBezTo>
                    <a:pt x="437391" y="191634"/>
                    <a:pt x="463072" y="200861"/>
                    <a:pt x="486419" y="212394"/>
                  </a:cubicBezTo>
                  <a:cubicBezTo>
                    <a:pt x="495758" y="217007"/>
                    <a:pt x="507432" y="219313"/>
                    <a:pt x="516771" y="221620"/>
                  </a:cubicBezTo>
                  <a:cubicBezTo>
                    <a:pt x="519105" y="219313"/>
                    <a:pt x="519105" y="217007"/>
                    <a:pt x="519105" y="214700"/>
                  </a:cubicBezTo>
                  <a:cubicBezTo>
                    <a:pt x="425717" y="154729"/>
                    <a:pt x="327659" y="101677"/>
                    <a:pt x="229602" y="55545"/>
                  </a:cubicBezTo>
                  <a:close/>
                  <a:moveTo>
                    <a:pt x="420688" y="255587"/>
                  </a:moveTo>
                  <a:cubicBezTo>
                    <a:pt x="440068" y="268514"/>
                    <a:pt x="459448" y="279286"/>
                    <a:pt x="478829" y="292213"/>
                  </a:cubicBezTo>
                  <a:cubicBezTo>
                    <a:pt x="513282" y="315912"/>
                    <a:pt x="515435" y="352538"/>
                    <a:pt x="487442" y="382701"/>
                  </a:cubicBezTo>
                  <a:cubicBezTo>
                    <a:pt x="476675" y="393473"/>
                    <a:pt x="474522" y="427945"/>
                    <a:pt x="480982" y="438717"/>
                  </a:cubicBezTo>
                  <a:cubicBezTo>
                    <a:pt x="493902" y="460262"/>
                    <a:pt x="519742" y="466725"/>
                    <a:pt x="547736" y="458107"/>
                  </a:cubicBezTo>
                  <a:cubicBezTo>
                    <a:pt x="590803" y="443026"/>
                    <a:pt x="612336" y="408554"/>
                    <a:pt x="636023" y="376237"/>
                  </a:cubicBezTo>
                  <a:cubicBezTo>
                    <a:pt x="638176" y="371928"/>
                    <a:pt x="638176" y="367620"/>
                    <a:pt x="638176" y="361156"/>
                  </a:cubicBezTo>
                  <a:cubicBezTo>
                    <a:pt x="636023" y="322376"/>
                    <a:pt x="590803" y="277132"/>
                    <a:pt x="552042" y="277132"/>
                  </a:cubicBezTo>
                  <a:cubicBezTo>
                    <a:pt x="506822" y="279286"/>
                    <a:pt x="463755" y="274977"/>
                    <a:pt x="420688" y="25558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grpSp>
          <p:nvGrpSpPr>
            <p:cNvPr id="123" name="组合 122"/>
            <p:cNvGrpSpPr/>
            <p:nvPr/>
          </p:nvGrpSpPr>
          <p:grpSpPr>
            <a:xfrm>
              <a:off x="6670676" y="1868488"/>
              <a:ext cx="2152650" cy="3608388"/>
              <a:chOff x="6670676" y="1868488"/>
              <a:chExt cx="2152650" cy="3608388"/>
            </a:xfrm>
            <a:grpFill/>
          </p:grpSpPr>
          <p:sp>
            <p:nvSpPr>
              <p:cNvPr id="125" name="Freeform 5"/>
              <p:cNvSpPr>
                <a:spLocks/>
              </p:cNvSpPr>
              <p:nvPr/>
            </p:nvSpPr>
            <p:spPr bwMode="auto">
              <a:xfrm>
                <a:off x="8281988" y="4449763"/>
                <a:ext cx="314325" cy="1027113"/>
              </a:xfrm>
              <a:custGeom>
                <a:avLst/>
                <a:gdLst>
                  <a:gd name="T0" fmla="*/ 36 w 146"/>
                  <a:gd name="T1" fmla="*/ 124 h 478"/>
                  <a:gd name="T2" fmla="*/ 60 w 146"/>
                  <a:gd name="T3" fmla="*/ 218 h 478"/>
                  <a:gd name="T4" fmla="*/ 78 w 146"/>
                  <a:gd name="T5" fmla="*/ 328 h 478"/>
                  <a:gd name="T6" fmla="*/ 91 w 146"/>
                  <a:gd name="T7" fmla="*/ 474 h 478"/>
                  <a:gd name="T8" fmla="*/ 91 w 146"/>
                  <a:gd name="T9" fmla="*/ 477 h 478"/>
                  <a:gd name="T10" fmla="*/ 146 w 146"/>
                  <a:gd name="T11" fmla="*/ 478 h 478"/>
                  <a:gd name="T12" fmla="*/ 145 w 146"/>
                  <a:gd name="T13" fmla="*/ 472 h 478"/>
                  <a:gd name="T14" fmla="*/ 141 w 146"/>
                  <a:gd name="T15" fmla="*/ 395 h 478"/>
                  <a:gd name="T16" fmla="*/ 128 w 146"/>
                  <a:gd name="T17" fmla="*/ 284 h 478"/>
                  <a:gd name="T18" fmla="*/ 107 w 146"/>
                  <a:gd name="T19" fmla="*/ 174 h 478"/>
                  <a:gd name="T20" fmla="*/ 89 w 146"/>
                  <a:gd name="T21" fmla="*/ 106 h 478"/>
                  <a:gd name="T22" fmla="*/ 55 w 146"/>
                  <a:gd name="T23" fmla="*/ 12 h 478"/>
                  <a:gd name="T24" fmla="*/ 42 w 146"/>
                  <a:gd name="T25" fmla="*/ 2 h 478"/>
                  <a:gd name="T26" fmla="*/ 7 w 146"/>
                  <a:gd name="T27" fmla="*/ 12 h 478"/>
                  <a:gd name="T28" fmla="*/ 2 w 146"/>
                  <a:gd name="T29" fmla="*/ 27 h 478"/>
                  <a:gd name="T30" fmla="*/ 36 w 146"/>
                  <a:gd name="T31" fmla="*/ 124 h 4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6" h="478">
                    <a:moveTo>
                      <a:pt x="36" y="124"/>
                    </a:moveTo>
                    <a:cubicBezTo>
                      <a:pt x="46" y="155"/>
                      <a:pt x="54" y="186"/>
                      <a:pt x="60" y="218"/>
                    </a:cubicBezTo>
                    <a:cubicBezTo>
                      <a:pt x="68" y="254"/>
                      <a:pt x="74" y="291"/>
                      <a:pt x="78" y="328"/>
                    </a:cubicBezTo>
                    <a:cubicBezTo>
                      <a:pt x="84" y="377"/>
                      <a:pt x="87" y="425"/>
                      <a:pt x="91" y="474"/>
                    </a:cubicBezTo>
                    <a:cubicBezTo>
                      <a:pt x="91" y="475"/>
                      <a:pt x="91" y="476"/>
                      <a:pt x="91" y="477"/>
                    </a:cubicBezTo>
                    <a:cubicBezTo>
                      <a:pt x="110" y="477"/>
                      <a:pt x="128" y="477"/>
                      <a:pt x="146" y="478"/>
                    </a:cubicBezTo>
                    <a:cubicBezTo>
                      <a:pt x="146" y="476"/>
                      <a:pt x="146" y="474"/>
                      <a:pt x="145" y="472"/>
                    </a:cubicBezTo>
                    <a:cubicBezTo>
                      <a:pt x="144" y="446"/>
                      <a:pt x="144" y="421"/>
                      <a:pt x="141" y="395"/>
                    </a:cubicBezTo>
                    <a:cubicBezTo>
                      <a:pt x="138" y="358"/>
                      <a:pt x="134" y="321"/>
                      <a:pt x="128" y="284"/>
                    </a:cubicBezTo>
                    <a:cubicBezTo>
                      <a:pt x="123" y="247"/>
                      <a:pt x="115" y="211"/>
                      <a:pt x="107" y="174"/>
                    </a:cubicBezTo>
                    <a:cubicBezTo>
                      <a:pt x="102" y="151"/>
                      <a:pt x="96" y="128"/>
                      <a:pt x="89" y="106"/>
                    </a:cubicBezTo>
                    <a:cubicBezTo>
                      <a:pt x="79" y="74"/>
                      <a:pt x="67" y="43"/>
                      <a:pt x="55" y="12"/>
                    </a:cubicBezTo>
                    <a:cubicBezTo>
                      <a:pt x="54" y="7"/>
                      <a:pt x="47" y="3"/>
                      <a:pt x="42" y="2"/>
                    </a:cubicBezTo>
                    <a:cubicBezTo>
                      <a:pt x="29" y="0"/>
                      <a:pt x="17" y="4"/>
                      <a:pt x="7" y="12"/>
                    </a:cubicBezTo>
                    <a:cubicBezTo>
                      <a:pt x="2" y="15"/>
                      <a:pt x="0" y="20"/>
                      <a:pt x="2" y="27"/>
                    </a:cubicBezTo>
                    <a:cubicBezTo>
                      <a:pt x="14" y="59"/>
                      <a:pt x="26" y="91"/>
                      <a:pt x="36" y="12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6"/>
              <p:cNvSpPr>
                <a:spLocks/>
              </p:cNvSpPr>
              <p:nvPr/>
            </p:nvSpPr>
            <p:spPr bwMode="auto">
              <a:xfrm>
                <a:off x="7874001" y="4373563"/>
                <a:ext cx="317500" cy="1095375"/>
              </a:xfrm>
              <a:custGeom>
                <a:avLst/>
                <a:gdLst>
                  <a:gd name="T0" fmla="*/ 54 w 147"/>
                  <a:gd name="T1" fmla="*/ 510 h 510"/>
                  <a:gd name="T2" fmla="*/ 54 w 147"/>
                  <a:gd name="T3" fmla="*/ 508 h 510"/>
                  <a:gd name="T4" fmla="*/ 69 w 147"/>
                  <a:gd name="T5" fmla="*/ 312 h 510"/>
                  <a:gd name="T6" fmla="*/ 92 w 147"/>
                  <a:gd name="T7" fmla="*/ 183 h 510"/>
                  <a:gd name="T8" fmla="*/ 121 w 147"/>
                  <a:gd name="T9" fmla="*/ 80 h 510"/>
                  <a:gd name="T10" fmla="*/ 143 w 147"/>
                  <a:gd name="T11" fmla="*/ 21 h 510"/>
                  <a:gd name="T12" fmla="*/ 137 w 147"/>
                  <a:gd name="T13" fmla="*/ 5 h 510"/>
                  <a:gd name="T14" fmla="*/ 89 w 147"/>
                  <a:gd name="T15" fmla="*/ 29 h 510"/>
                  <a:gd name="T16" fmla="*/ 49 w 147"/>
                  <a:gd name="T17" fmla="*/ 153 h 510"/>
                  <a:gd name="T18" fmla="*/ 18 w 147"/>
                  <a:gd name="T19" fmla="*/ 300 h 510"/>
                  <a:gd name="T20" fmla="*/ 2 w 147"/>
                  <a:gd name="T21" fmla="*/ 457 h 510"/>
                  <a:gd name="T22" fmla="*/ 0 w 147"/>
                  <a:gd name="T23" fmla="*/ 509 h 510"/>
                  <a:gd name="T24" fmla="*/ 54 w 147"/>
                  <a:gd name="T25" fmla="*/ 510 h 5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7" h="510">
                    <a:moveTo>
                      <a:pt x="54" y="510"/>
                    </a:moveTo>
                    <a:cubicBezTo>
                      <a:pt x="54" y="509"/>
                      <a:pt x="54" y="509"/>
                      <a:pt x="54" y="508"/>
                    </a:cubicBezTo>
                    <a:cubicBezTo>
                      <a:pt x="55" y="443"/>
                      <a:pt x="59" y="377"/>
                      <a:pt x="69" y="312"/>
                    </a:cubicBezTo>
                    <a:cubicBezTo>
                      <a:pt x="76" y="269"/>
                      <a:pt x="83" y="226"/>
                      <a:pt x="92" y="183"/>
                    </a:cubicBezTo>
                    <a:cubicBezTo>
                      <a:pt x="100" y="148"/>
                      <a:pt x="111" y="114"/>
                      <a:pt x="121" y="80"/>
                    </a:cubicBezTo>
                    <a:cubicBezTo>
                      <a:pt x="127" y="60"/>
                      <a:pt x="135" y="41"/>
                      <a:pt x="143" y="21"/>
                    </a:cubicBezTo>
                    <a:cubicBezTo>
                      <a:pt x="147" y="11"/>
                      <a:pt x="146" y="7"/>
                      <a:pt x="137" y="5"/>
                    </a:cubicBezTo>
                    <a:cubicBezTo>
                      <a:pt x="120" y="0"/>
                      <a:pt x="94" y="12"/>
                      <a:pt x="89" y="29"/>
                    </a:cubicBezTo>
                    <a:cubicBezTo>
                      <a:pt x="75" y="70"/>
                      <a:pt x="59" y="111"/>
                      <a:pt x="49" y="153"/>
                    </a:cubicBezTo>
                    <a:cubicBezTo>
                      <a:pt x="36" y="202"/>
                      <a:pt x="26" y="251"/>
                      <a:pt x="18" y="300"/>
                    </a:cubicBezTo>
                    <a:cubicBezTo>
                      <a:pt x="10" y="352"/>
                      <a:pt x="7" y="405"/>
                      <a:pt x="2" y="457"/>
                    </a:cubicBezTo>
                    <a:cubicBezTo>
                      <a:pt x="1" y="475"/>
                      <a:pt x="1" y="492"/>
                      <a:pt x="0" y="509"/>
                    </a:cubicBezTo>
                    <a:cubicBezTo>
                      <a:pt x="18" y="509"/>
                      <a:pt x="36" y="509"/>
                      <a:pt x="54" y="5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自由: 形状 126"/>
              <p:cNvSpPr>
                <a:spLocks/>
              </p:cNvSpPr>
              <p:nvPr/>
            </p:nvSpPr>
            <p:spPr bwMode="auto">
              <a:xfrm>
                <a:off x="7306450" y="1868488"/>
                <a:ext cx="1314779" cy="1057273"/>
              </a:xfrm>
              <a:custGeom>
                <a:avLst/>
                <a:gdLst>
                  <a:gd name="connsiteX0" fmla="*/ 627997 w 1314779"/>
                  <a:gd name="connsiteY0" fmla="*/ 366713 h 1057273"/>
                  <a:gd name="connsiteX1" fmla="*/ 615073 w 1314779"/>
                  <a:gd name="connsiteY1" fmla="*/ 383913 h 1057273"/>
                  <a:gd name="connsiteX2" fmla="*/ 606457 w 1314779"/>
                  <a:gd name="connsiteY2" fmla="*/ 418312 h 1057273"/>
                  <a:gd name="connsiteX3" fmla="*/ 550452 w 1314779"/>
                  <a:gd name="connsiteY3" fmla="*/ 527960 h 1057273"/>
                  <a:gd name="connsiteX4" fmla="*/ 427672 w 1314779"/>
                  <a:gd name="connsiteY4" fmla="*/ 629008 h 1057273"/>
                  <a:gd name="connsiteX5" fmla="*/ 207961 w 1314779"/>
                  <a:gd name="connsiteY5" fmla="*/ 624708 h 1057273"/>
                  <a:gd name="connsiteX6" fmla="*/ 126108 w 1314779"/>
                  <a:gd name="connsiteY6" fmla="*/ 568809 h 1057273"/>
                  <a:gd name="connsiteX7" fmla="*/ 104567 w 1314779"/>
                  <a:gd name="connsiteY7" fmla="*/ 519360 h 1057273"/>
                  <a:gd name="connsiteX8" fmla="*/ 104567 w 1314779"/>
                  <a:gd name="connsiteY8" fmla="*/ 536560 h 1057273"/>
                  <a:gd name="connsiteX9" fmla="*/ 111029 w 1314779"/>
                  <a:gd name="connsiteY9" fmla="*/ 575259 h 1057273"/>
                  <a:gd name="connsiteX10" fmla="*/ 261812 w 1314779"/>
                  <a:gd name="connsiteY10" fmla="*/ 820355 h 1057273"/>
                  <a:gd name="connsiteX11" fmla="*/ 509525 w 1314779"/>
                  <a:gd name="connsiteY11" fmla="*/ 966552 h 1057273"/>
                  <a:gd name="connsiteX12" fmla="*/ 701234 w 1314779"/>
                  <a:gd name="connsiteY12" fmla="*/ 1009551 h 1057273"/>
                  <a:gd name="connsiteX13" fmla="*/ 989875 w 1314779"/>
                  <a:gd name="connsiteY13" fmla="*/ 964402 h 1057273"/>
                  <a:gd name="connsiteX14" fmla="*/ 1067420 w 1314779"/>
                  <a:gd name="connsiteY14" fmla="*/ 930003 h 1057273"/>
                  <a:gd name="connsiteX15" fmla="*/ 1205278 w 1314779"/>
                  <a:gd name="connsiteY15" fmla="*/ 568809 h 1057273"/>
                  <a:gd name="connsiteX16" fmla="*/ 1175121 w 1314779"/>
                  <a:gd name="connsiteY16" fmla="*/ 457011 h 1057273"/>
                  <a:gd name="connsiteX17" fmla="*/ 1168659 w 1314779"/>
                  <a:gd name="connsiteY17" fmla="*/ 459161 h 1057273"/>
                  <a:gd name="connsiteX18" fmla="*/ 1142811 w 1314779"/>
                  <a:gd name="connsiteY18" fmla="*/ 538710 h 1057273"/>
                  <a:gd name="connsiteX19" fmla="*/ 1048033 w 1314779"/>
                  <a:gd name="connsiteY19" fmla="*/ 629008 h 1057273"/>
                  <a:gd name="connsiteX20" fmla="*/ 864941 w 1314779"/>
                  <a:gd name="connsiteY20" fmla="*/ 641908 h 1057273"/>
                  <a:gd name="connsiteX21" fmla="*/ 742161 w 1314779"/>
                  <a:gd name="connsiteY21" fmla="*/ 581709 h 1057273"/>
                  <a:gd name="connsiteX22" fmla="*/ 638767 w 1314779"/>
                  <a:gd name="connsiteY22" fmla="*/ 383913 h 1057273"/>
                  <a:gd name="connsiteX23" fmla="*/ 627997 w 1314779"/>
                  <a:gd name="connsiteY23" fmla="*/ 366713 h 1057273"/>
                  <a:gd name="connsiteX24" fmla="*/ 298470 w 1314779"/>
                  <a:gd name="connsiteY24" fmla="*/ 293012 h 1057273"/>
                  <a:gd name="connsiteX25" fmla="*/ 201519 w 1314779"/>
                  <a:gd name="connsiteY25" fmla="*/ 307267 h 1057273"/>
                  <a:gd name="connsiteX26" fmla="*/ 169202 w 1314779"/>
                  <a:gd name="connsiteY26" fmla="*/ 356755 h 1057273"/>
                  <a:gd name="connsiteX27" fmla="*/ 207982 w 1314779"/>
                  <a:gd name="connsiteY27" fmla="*/ 503067 h 1057273"/>
                  <a:gd name="connsiteX28" fmla="*/ 229527 w 1314779"/>
                  <a:gd name="connsiteY28" fmla="*/ 524584 h 1057273"/>
                  <a:gd name="connsiteX29" fmla="*/ 328632 w 1314779"/>
                  <a:gd name="connsiteY29" fmla="*/ 546100 h 1057273"/>
                  <a:gd name="connsiteX30" fmla="*/ 328632 w 1314779"/>
                  <a:gd name="connsiteY30" fmla="*/ 541797 h 1057273"/>
                  <a:gd name="connsiteX31" fmla="*/ 341559 w 1314779"/>
                  <a:gd name="connsiteY31" fmla="*/ 541797 h 1057273"/>
                  <a:gd name="connsiteX32" fmla="*/ 444973 w 1314779"/>
                  <a:gd name="connsiteY32" fmla="*/ 500915 h 1057273"/>
                  <a:gd name="connsiteX33" fmla="*/ 511761 w 1314779"/>
                  <a:gd name="connsiteY33" fmla="*/ 378271 h 1057273"/>
                  <a:gd name="connsiteX34" fmla="*/ 481599 w 1314779"/>
                  <a:gd name="connsiteY34" fmla="*/ 315873 h 1057273"/>
                  <a:gd name="connsiteX35" fmla="*/ 395420 w 1314779"/>
                  <a:gd name="connsiteY35" fmla="*/ 296508 h 1057273"/>
                  <a:gd name="connsiteX36" fmla="*/ 298470 w 1314779"/>
                  <a:gd name="connsiteY36" fmla="*/ 293012 h 1057273"/>
                  <a:gd name="connsiteX37" fmla="*/ 924856 w 1314779"/>
                  <a:gd name="connsiteY37" fmla="*/ 290513 h 1057273"/>
                  <a:gd name="connsiteX38" fmla="*/ 771789 w 1314779"/>
                  <a:gd name="connsiteY38" fmla="*/ 318425 h 1057273"/>
                  <a:gd name="connsiteX39" fmla="*/ 743763 w 1314779"/>
                  <a:gd name="connsiteY39" fmla="*/ 346336 h 1057273"/>
                  <a:gd name="connsiteX40" fmla="*/ 750231 w 1314779"/>
                  <a:gd name="connsiteY40" fmla="*/ 400012 h 1057273"/>
                  <a:gd name="connsiteX41" fmla="*/ 782569 w 1314779"/>
                  <a:gd name="connsiteY41" fmla="*/ 464423 h 1057273"/>
                  <a:gd name="connsiteX42" fmla="*/ 853712 w 1314779"/>
                  <a:gd name="connsiteY42" fmla="*/ 535275 h 1057273"/>
                  <a:gd name="connsiteX43" fmla="*/ 1021870 w 1314779"/>
                  <a:gd name="connsiteY43" fmla="*/ 530981 h 1057273"/>
                  <a:gd name="connsiteX44" fmla="*/ 1045584 w 1314779"/>
                  <a:gd name="connsiteY44" fmla="*/ 509510 h 1057273"/>
                  <a:gd name="connsiteX45" fmla="*/ 1086545 w 1314779"/>
                  <a:gd name="connsiteY45" fmla="*/ 359218 h 1057273"/>
                  <a:gd name="connsiteX46" fmla="*/ 1064987 w 1314779"/>
                  <a:gd name="connsiteY46" fmla="*/ 318425 h 1057273"/>
                  <a:gd name="connsiteX47" fmla="*/ 924856 w 1314779"/>
                  <a:gd name="connsiteY47" fmla="*/ 290513 h 1057273"/>
                  <a:gd name="connsiteX48" fmla="*/ 619606 w 1314779"/>
                  <a:gd name="connsiteY48" fmla="*/ 51359 h 1057273"/>
                  <a:gd name="connsiteX49" fmla="*/ 509656 w 1314779"/>
                  <a:gd name="connsiteY49" fmla="*/ 57796 h 1057273"/>
                  <a:gd name="connsiteX50" fmla="*/ 309161 w 1314779"/>
                  <a:gd name="connsiteY50" fmla="*/ 152209 h 1057273"/>
                  <a:gd name="connsiteX51" fmla="*/ 259576 w 1314779"/>
                  <a:gd name="connsiteY51" fmla="*/ 190832 h 1057273"/>
                  <a:gd name="connsiteX52" fmla="*/ 270356 w 1314779"/>
                  <a:gd name="connsiteY52" fmla="*/ 192978 h 1057273"/>
                  <a:gd name="connsiteX53" fmla="*/ 283291 w 1314779"/>
                  <a:gd name="connsiteY53" fmla="*/ 192978 h 1057273"/>
                  <a:gd name="connsiteX54" fmla="*/ 526903 w 1314779"/>
                  <a:gd name="connsiteY54" fmla="*/ 225164 h 1057273"/>
                  <a:gd name="connsiteX55" fmla="*/ 654099 w 1314779"/>
                  <a:gd name="connsiteY55" fmla="*/ 244476 h 1057273"/>
                  <a:gd name="connsiteX56" fmla="*/ 679970 w 1314779"/>
                  <a:gd name="connsiteY56" fmla="*/ 244476 h 1057273"/>
                  <a:gd name="connsiteX57" fmla="*/ 695061 w 1314779"/>
                  <a:gd name="connsiteY57" fmla="*/ 240185 h 1057273"/>
                  <a:gd name="connsiteX58" fmla="*/ 867530 w 1314779"/>
                  <a:gd name="connsiteY58" fmla="*/ 197270 h 1057273"/>
                  <a:gd name="connsiteX59" fmla="*/ 958076 w 1314779"/>
                  <a:gd name="connsiteY59" fmla="*/ 192978 h 1057273"/>
                  <a:gd name="connsiteX60" fmla="*/ 958076 w 1314779"/>
                  <a:gd name="connsiteY60" fmla="*/ 188687 h 1057273"/>
                  <a:gd name="connsiteX61" fmla="*/ 953764 w 1314779"/>
                  <a:gd name="connsiteY61" fmla="*/ 184395 h 1057273"/>
                  <a:gd name="connsiteX62" fmla="*/ 619606 w 1314779"/>
                  <a:gd name="connsiteY62" fmla="*/ 51359 h 1057273"/>
                  <a:gd name="connsiteX63" fmla="*/ 636855 w 1314779"/>
                  <a:gd name="connsiteY63" fmla="*/ 0 h 1057273"/>
                  <a:gd name="connsiteX64" fmla="*/ 1082295 w 1314779"/>
                  <a:gd name="connsiteY64" fmla="*/ 176119 h 1057273"/>
                  <a:gd name="connsiteX65" fmla="*/ 1099510 w 1314779"/>
                  <a:gd name="connsiteY65" fmla="*/ 191154 h 1057273"/>
                  <a:gd name="connsiteX66" fmla="*/ 1185586 w 1314779"/>
                  <a:gd name="connsiteY66" fmla="*/ 240553 h 1057273"/>
                  <a:gd name="connsiteX67" fmla="*/ 1228624 w 1314779"/>
                  <a:gd name="connsiteY67" fmla="*/ 307135 h 1057273"/>
                  <a:gd name="connsiteX68" fmla="*/ 1237231 w 1314779"/>
                  <a:gd name="connsiteY68" fmla="*/ 356534 h 1057273"/>
                  <a:gd name="connsiteX69" fmla="*/ 1314699 w 1314779"/>
                  <a:gd name="connsiteY69" fmla="*/ 605678 h 1057273"/>
                  <a:gd name="connsiteX70" fmla="*/ 1198497 w 1314779"/>
                  <a:gd name="connsiteY70" fmla="*/ 893483 h 1057273"/>
                  <a:gd name="connsiteX71" fmla="*/ 1065080 w 1314779"/>
                  <a:gd name="connsiteY71" fmla="*/ 992282 h 1057273"/>
                  <a:gd name="connsiteX72" fmla="*/ 1037106 w 1314779"/>
                  <a:gd name="connsiteY72" fmla="*/ 1000873 h 1057273"/>
                  <a:gd name="connsiteX73" fmla="*/ 918752 w 1314779"/>
                  <a:gd name="connsiteY73" fmla="*/ 1028794 h 1057273"/>
                  <a:gd name="connsiteX74" fmla="*/ 813309 w 1314779"/>
                  <a:gd name="connsiteY74" fmla="*/ 1048124 h 1057273"/>
                  <a:gd name="connsiteX75" fmla="*/ 664829 w 1314779"/>
                  <a:gd name="connsiteY75" fmla="*/ 1056715 h 1057273"/>
                  <a:gd name="connsiteX76" fmla="*/ 150528 w 1314779"/>
                  <a:gd name="connsiteY76" fmla="*/ 839788 h 1057273"/>
                  <a:gd name="connsiteX77" fmla="*/ 17111 w 1314779"/>
                  <a:gd name="connsiteY77" fmla="*/ 625009 h 1057273"/>
                  <a:gd name="connsiteX78" fmla="*/ 32174 w 1314779"/>
                  <a:gd name="connsiteY78" fmla="*/ 365125 h 1057273"/>
                  <a:gd name="connsiteX79" fmla="*/ 34326 w 1314779"/>
                  <a:gd name="connsiteY79" fmla="*/ 330761 h 1057273"/>
                  <a:gd name="connsiteX80" fmla="*/ 25718 w 1314779"/>
                  <a:gd name="connsiteY80" fmla="*/ 298544 h 1057273"/>
                  <a:gd name="connsiteX81" fmla="*/ 70908 w 1314779"/>
                  <a:gd name="connsiteY81" fmla="*/ 231962 h 1057273"/>
                  <a:gd name="connsiteX82" fmla="*/ 126857 w 1314779"/>
                  <a:gd name="connsiteY82" fmla="*/ 221223 h 1057273"/>
                  <a:gd name="connsiteX83" fmla="*/ 148376 w 1314779"/>
                  <a:gd name="connsiteY83" fmla="*/ 210484 h 1057273"/>
                  <a:gd name="connsiteX84" fmla="*/ 449640 w 1314779"/>
                  <a:gd name="connsiteY84" fmla="*/ 32217 h 1057273"/>
                  <a:gd name="connsiteX85" fmla="*/ 501286 w 1314779"/>
                  <a:gd name="connsiteY85" fmla="*/ 19330 h 1057273"/>
                  <a:gd name="connsiteX86" fmla="*/ 636855 w 1314779"/>
                  <a:gd name="connsiteY86" fmla="*/ 0 h 10572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</a:cxnLst>
                <a:rect l="l" t="t" r="r" b="b"/>
                <a:pathLst>
                  <a:path w="1314779" h="1057273">
                    <a:moveTo>
                      <a:pt x="627997" y="366713"/>
                    </a:moveTo>
                    <a:cubicBezTo>
                      <a:pt x="623689" y="373163"/>
                      <a:pt x="617227" y="377463"/>
                      <a:pt x="615073" y="383913"/>
                    </a:cubicBezTo>
                    <a:cubicBezTo>
                      <a:pt x="610765" y="394663"/>
                      <a:pt x="610765" y="407562"/>
                      <a:pt x="606457" y="418312"/>
                    </a:cubicBezTo>
                    <a:cubicBezTo>
                      <a:pt x="589225" y="454861"/>
                      <a:pt x="569838" y="491411"/>
                      <a:pt x="550452" y="527960"/>
                    </a:cubicBezTo>
                    <a:cubicBezTo>
                      <a:pt x="522450" y="577409"/>
                      <a:pt x="483677" y="613959"/>
                      <a:pt x="427672" y="629008"/>
                    </a:cubicBezTo>
                    <a:cubicBezTo>
                      <a:pt x="354435" y="648358"/>
                      <a:pt x="281198" y="646208"/>
                      <a:pt x="207961" y="624708"/>
                    </a:cubicBezTo>
                    <a:cubicBezTo>
                      <a:pt x="175650" y="616109"/>
                      <a:pt x="143340" y="601059"/>
                      <a:pt x="126108" y="568809"/>
                    </a:cubicBezTo>
                    <a:cubicBezTo>
                      <a:pt x="117491" y="553760"/>
                      <a:pt x="111029" y="536560"/>
                      <a:pt x="104567" y="519360"/>
                    </a:cubicBezTo>
                    <a:cubicBezTo>
                      <a:pt x="104567" y="527960"/>
                      <a:pt x="102413" y="532260"/>
                      <a:pt x="104567" y="536560"/>
                    </a:cubicBezTo>
                    <a:cubicBezTo>
                      <a:pt x="106721" y="549460"/>
                      <a:pt x="106721" y="562360"/>
                      <a:pt x="111029" y="575259"/>
                    </a:cubicBezTo>
                    <a:cubicBezTo>
                      <a:pt x="136878" y="672007"/>
                      <a:pt x="188575" y="753706"/>
                      <a:pt x="261812" y="820355"/>
                    </a:cubicBezTo>
                    <a:cubicBezTo>
                      <a:pt x="335049" y="887004"/>
                      <a:pt x="416902" y="934303"/>
                      <a:pt x="509525" y="966552"/>
                    </a:cubicBezTo>
                    <a:cubicBezTo>
                      <a:pt x="571992" y="990202"/>
                      <a:pt x="636613" y="1005251"/>
                      <a:pt x="701234" y="1009551"/>
                    </a:cubicBezTo>
                    <a:cubicBezTo>
                      <a:pt x="800320" y="1016001"/>
                      <a:pt x="897251" y="1003101"/>
                      <a:pt x="989875" y="964402"/>
                    </a:cubicBezTo>
                    <a:cubicBezTo>
                      <a:pt x="1015723" y="953652"/>
                      <a:pt x="1045879" y="947202"/>
                      <a:pt x="1067420" y="930003"/>
                    </a:cubicBezTo>
                    <a:cubicBezTo>
                      <a:pt x="1183737" y="837554"/>
                      <a:pt x="1231126" y="717157"/>
                      <a:pt x="1205278" y="568809"/>
                    </a:cubicBezTo>
                    <a:cubicBezTo>
                      <a:pt x="1198816" y="532260"/>
                      <a:pt x="1185891" y="495711"/>
                      <a:pt x="1175121" y="457011"/>
                    </a:cubicBezTo>
                    <a:cubicBezTo>
                      <a:pt x="1172967" y="459161"/>
                      <a:pt x="1170813" y="459161"/>
                      <a:pt x="1168659" y="459161"/>
                    </a:cubicBezTo>
                    <a:cubicBezTo>
                      <a:pt x="1160043" y="484961"/>
                      <a:pt x="1151427" y="512910"/>
                      <a:pt x="1142811" y="538710"/>
                    </a:cubicBezTo>
                    <a:cubicBezTo>
                      <a:pt x="1129886" y="588159"/>
                      <a:pt x="1095422" y="616109"/>
                      <a:pt x="1048033" y="629008"/>
                    </a:cubicBezTo>
                    <a:cubicBezTo>
                      <a:pt x="987721" y="646208"/>
                      <a:pt x="927408" y="650508"/>
                      <a:pt x="864941" y="641908"/>
                    </a:cubicBezTo>
                    <a:cubicBezTo>
                      <a:pt x="817552" y="635458"/>
                      <a:pt x="772317" y="618258"/>
                      <a:pt x="742161" y="581709"/>
                    </a:cubicBezTo>
                    <a:cubicBezTo>
                      <a:pt x="692618" y="523660"/>
                      <a:pt x="656000" y="457011"/>
                      <a:pt x="638767" y="383913"/>
                    </a:cubicBezTo>
                    <a:cubicBezTo>
                      <a:pt x="636613" y="377463"/>
                      <a:pt x="632305" y="373163"/>
                      <a:pt x="627997" y="366713"/>
                    </a:cubicBezTo>
                    <a:close/>
                    <a:moveTo>
                      <a:pt x="298470" y="293012"/>
                    </a:moveTo>
                    <a:cubicBezTo>
                      <a:pt x="266153" y="295433"/>
                      <a:pt x="233836" y="300812"/>
                      <a:pt x="201519" y="307267"/>
                    </a:cubicBezTo>
                    <a:cubicBezTo>
                      <a:pt x="175665" y="313722"/>
                      <a:pt x="162738" y="330935"/>
                      <a:pt x="169202" y="356755"/>
                    </a:cubicBezTo>
                    <a:cubicBezTo>
                      <a:pt x="179974" y="404091"/>
                      <a:pt x="192901" y="453579"/>
                      <a:pt x="207982" y="503067"/>
                    </a:cubicBezTo>
                    <a:cubicBezTo>
                      <a:pt x="210136" y="511674"/>
                      <a:pt x="220909" y="522432"/>
                      <a:pt x="229527" y="524584"/>
                    </a:cubicBezTo>
                    <a:cubicBezTo>
                      <a:pt x="261844" y="533190"/>
                      <a:pt x="296315" y="539645"/>
                      <a:pt x="328632" y="546100"/>
                    </a:cubicBezTo>
                    <a:cubicBezTo>
                      <a:pt x="328632" y="543948"/>
                      <a:pt x="328632" y="543948"/>
                      <a:pt x="328632" y="541797"/>
                    </a:cubicBezTo>
                    <a:cubicBezTo>
                      <a:pt x="332941" y="541797"/>
                      <a:pt x="337250" y="541797"/>
                      <a:pt x="341559" y="541797"/>
                    </a:cubicBezTo>
                    <a:cubicBezTo>
                      <a:pt x="380339" y="537494"/>
                      <a:pt x="421274" y="535342"/>
                      <a:pt x="444973" y="500915"/>
                    </a:cubicBezTo>
                    <a:cubicBezTo>
                      <a:pt x="470827" y="462186"/>
                      <a:pt x="492371" y="419153"/>
                      <a:pt x="511761" y="378271"/>
                    </a:cubicBezTo>
                    <a:cubicBezTo>
                      <a:pt x="524688" y="354603"/>
                      <a:pt x="507453" y="322328"/>
                      <a:pt x="481599" y="315873"/>
                    </a:cubicBezTo>
                    <a:cubicBezTo>
                      <a:pt x="453591" y="307267"/>
                      <a:pt x="423428" y="300812"/>
                      <a:pt x="395420" y="296508"/>
                    </a:cubicBezTo>
                    <a:cubicBezTo>
                      <a:pt x="363103" y="291129"/>
                      <a:pt x="330786" y="290591"/>
                      <a:pt x="298470" y="293012"/>
                    </a:cubicBezTo>
                    <a:close/>
                    <a:moveTo>
                      <a:pt x="924856" y="290513"/>
                    </a:moveTo>
                    <a:cubicBezTo>
                      <a:pt x="870959" y="301248"/>
                      <a:pt x="821374" y="309836"/>
                      <a:pt x="771789" y="318425"/>
                    </a:cubicBezTo>
                    <a:cubicBezTo>
                      <a:pt x="756698" y="320572"/>
                      <a:pt x="743763" y="331307"/>
                      <a:pt x="743763" y="346336"/>
                    </a:cubicBezTo>
                    <a:cubicBezTo>
                      <a:pt x="743763" y="363512"/>
                      <a:pt x="743763" y="382836"/>
                      <a:pt x="750231" y="400012"/>
                    </a:cubicBezTo>
                    <a:cubicBezTo>
                      <a:pt x="756698" y="423629"/>
                      <a:pt x="769634" y="445099"/>
                      <a:pt x="782569" y="464423"/>
                    </a:cubicBezTo>
                    <a:cubicBezTo>
                      <a:pt x="799816" y="494481"/>
                      <a:pt x="817063" y="524540"/>
                      <a:pt x="853712" y="535275"/>
                    </a:cubicBezTo>
                    <a:cubicBezTo>
                      <a:pt x="911921" y="552451"/>
                      <a:pt x="965817" y="546010"/>
                      <a:pt x="1021870" y="530981"/>
                    </a:cubicBezTo>
                    <a:cubicBezTo>
                      <a:pt x="1030493" y="528834"/>
                      <a:pt x="1041272" y="518099"/>
                      <a:pt x="1045584" y="509510"/>
                    </a:cubicBezTo>
                    <a:cubicBezTo>
                      <a:pt x="1060675" y="460129"/>
                      <a:pt x="1073610" y="410747"/>
                      <a:pt x="1086545" y="359218"/>
                    </a:cubicBezTo>
                    <a:cubicBezTo>
                      <a:pt x="1093013" y="339895"/>
                      <a:pt x="1084390" y="322719"/>
                      <a:pt x="1064987" y="318425"/>
                    </a:cubicBezTo>
                    <a:cubicBezTo>
                      <a:pt x="1017558" y="309836"/>
                      <a:pt x="970129" y="301248"/>
                      <a:pt x="924856" y="290513"/>
                    </a:cubicBezTo>
                    <a:close/>
                    <a:moveTo>
                      <a:pt x="619606" y="51359"/>
                    </a:moveTo>
                    <a:cubicBezTo>
                      <a:pt x="582956" y="49213"/>
                      <a:pt x="546306" y="51359"/>
                      <a:pt x="509656" y="57796"/>
                    </a:cubicBezTo>
                    <a:cubicBezTo>
                      <a:pt x="436357" y="72816"/>
                      <a:pt x="371681" y="111440"/>
                      <a:pt x="309161" y="152209"/>
                    </a:cubicBezTo>
                    <a:cubicBezTo>
                      <a:pt x="291914" y="162938"/>
                      <a:pt x="276823" y="175812"/>
                      <a:pt x="259576" y="190832"/>
                    </a:cubicBezTo>
                    <a:cubicBezTo>
                      <a:pt x="266044" y="192978"/>
                      <a:pt x="268200" y="192978"/>
                      <a:pt x="270356" y="192978"/>
                    </a:cubicBezTo>
                    <a:cubicBezTo>
                      <a:pt x="274667" y="192978"/>
                      <a:pt x="278979" y="192978"/>
                      <a:pt x="283291" y="192978"/>
                    </a:cubicBezTo>
                    <a:cubicBezTo>
                      <a:pt x="367369" y="184395"/>
                      <a:pt x="451448" y="192978"/>
                      <a:pt x="526903" y="225164"/>
                    </a:cubicBezTo>
                    <a:cubicBezTo>
                      <a:pt x="570021" y="242330"/>
                      <a:pt x="610982" y="244476"/>
                      <a:pt x="654099" y="244476"/>
                    </a:cubicBezTo>
                    <a:cubicBezTo>
                      <a:pt x="662723" y="244476"/>
                      <a:pt x="671346" y="244476"/>
                      <a:pt x="679970" y="244476"/>
                    </a:cubicBezTo>
                    <a:cubicBezTo>
                      <a:pt x="684281" y="244476"/>
                      <a:pt x="690749" y="244476"/>
                      <a:pt x="695061" y="240185"/>
                    </a:cubicBezTo>
                    <a:cubicBezTo>
                      <a:pt x="748957" y="210144"/>
                      <a:pt x="807166" y="203707"/>
                      <a:pt x="867530" y="197270"/>
                    </a:cubicBezTo>
                    <a:cubicBezTo>
                      <a:pt x="897712" y="195124"/>
                      <a:pt x="927894" y="195124"/>
                      <a:pt x="958076" y="192978"/>
                    </a:cubicBezTo>
                    <a:cubicBezTo>
                      <a:pt x="958076" y="190832"/>
                      <a:pt x="958076" y="188687"/>
                      <a:pt x="958076" y="188687"/>
                    </a:cubicBezTo>
                    <a:cubicBezTo>
                      <a:pt x="955920" y="186541"/>
                      <a:pt x="955920" y="186541"/>
                      <a:pt x="953764" y="184395"/>
                    </a:cubicBezTo>
                    <a:cubicBezTo>
                      <a:pt x="854595" y="109294"/>
                      <a:pt x="744646" y="62088"/>
                      <a:pt x="619606" y="51359"/>
                    </a:cubicBezTo>
                    <a:close/>
                    <a:moveTo>
                      <a:pt x="636855" y="0"/>
                    </a:moveTo>
                    <a:cubicBezTo>
                      <a:pt x="806854" y="6443"/>
                      <a:pt x="955334" y="68730"/>
                      <a:pt x="1082295" y="176119"/>
                    </a:cubicBezTo>
                    <a:cubicBezTo>
                      <a:pt x="1088751" y="182563"/>
                      <a:pt x="1095206" y="186858"/>
                      <a:pt x="1099510" y="191154"/>
                    </a:cubicBezTo>
                    <a:cubicBezTo>
                      <a:pt x="1123181" y="216927"/>
                      <a:pt x="1149004" y="234110"/>
                      <a:pt x="1185586" y="240553"/>
                    </a:cubicBezTo>
                    <a:cubicBezTo>
                      <a:pt x="1224320" y="246997"/>
                      <a:pt x="1235079" y="268475"/>
                      <a:pt x="1228624" y="307135"/>
                    </a:cubicBezTo>
                    <a:cubicBezTo>
                      <a:pt x="1224320" y="324317"/>
                      <a:pt x="1226472" y="339352"/>
                      <a:pt x="1237231" y="356534"/>
                    </a:cubicBezTo>
                    <a:cubicBezTo>
                      <a:pt x="1282421" y="433855"/>
                      <a:pt x="1312547" y="515471"/>
                      <a:pt x="1314699" y="605678"/>
                    </a:cubicBezTo>
                    <a:cubicBezTo>
                      <a:pt x="1316851" y="719512"/>
                      <a:pt x="1275965" y="814015"/>
                      <a:pt x="1198497" y="893483"/>
                    </a:cubicBezTo>
                    <a:cubicBezTo>
                      <a:pt x="1157611" y="934291"/>
                      <a:pt x="1114574" y="968656"/>
                      <a:pt x="1065080" y="992282"/>
                    </a:cubicBezTo>
                    <a:cubicBezTo>
                      <a:pt x="1056473" y="996577"/>
                      <a:pt x="1045713" y="1000873"/>
                      <a:pt x="1037106" y="1000873"/>
                    </a:cubicBezTo>
                    <a:cubicBezTo>
                      <a:pt x="994068" y="998725"/>
                      <a:pt x="957486" y="1022351"/>
                      <a:pt x="918752" y="1028794"/>
                    </a:cubicBezTo>
                    <a:cubicBezTo>
                      <a:pt x="882170" y="1035237"/>
                      <a:pt x="847740" y="1045976"/>
                      <a:pt x="813309" y="1048124"/>
                    </a:cubicBezTo>
                    <a:cubicBezTo>
                      <a:pt x="763816" y="1054568"/>
                      <a:pt x="714323" y="1058863"/>
                      <a:pt x="664829" y="1056715"/>
                    </a:cubicBezTo>
                    <a:cubicBezTo>
                      <a:pt x="469007" y="1045976"/>
                      <a:pt x="292553" y="979395"/>
                      <a:pt x="150528" y="839788"/>
                    </a:cubicBezTo>
                    <a:cubicBezTo>
                      <a:pt x="88123" y="779650"/>
                      <a:pt x="42934" y="708773"/>
                      <a:pt x="17111" y="625009"/>
                    </a:cubicBezTo>
                    <a:cubicBezTo>
                      <a:pt x="-8712" y="536949"/>
                      <a:pt x="-6560" y="448889"/>
                      <a:pt x="32174" y="365125"/>
                    </a:cubicBezTo>
                    <a:cubicBezTo>
                      <a:pt x="36478" y="354386"/>
                      <a:pt x="36478" y="341500"/>
                      <a:pt x="34326" y="330761"/>
                    </a:cubicBezTo>
                    <a:cubicBezTo>
                      <a:pt x="34326" y="320022"/>
                      <a:pt x="27870" y="309283"/>
                      <a:pt x="25718" y="298544"/>
                    </a:cubicBezTo>
                    <a:cubicBezTo>
                      <a:pt x="19263" y="264179"/>
                      <a:pt x="34326" y="240553"/>
                      <a:pt x="70908" y="231962"/>
                    </a:cubicBezTo>
                    <a:cubicBezTo>
                      <a:pt x="90275" y="229814"/>
                      <a:pt x="107490" y="225519"/>
                      <a:pt x="126857" y="221223"/>
                    </a:cubicBezTo>
                    <a:cubicBezTo>
                      <a:pt x="133313" y="219075"/>
                      <a:pt x="141920" y="214780"/>
                      <a:pt x="148376" y="210484"/>
                    </a:cubicBezTo>
                    <a:cubicBezTo>
                      <a:pt x="236603" y="131016"/>
                      <a:pt x="337742" y="73025"/>
                      <a:pt x="449640" y="32217"/>
                    </a:cubicBezTo>
                    <a:cubicBezTo>
                      <a:pt x="466855" y="27921"/>
                      <a:pt x="484071" y="21478"/>
                      <a:pt x="501286" y="19330"/>
                    </a:cubicBezTo>
                    <a:cubicBezTo>
                      <a:pt x="546475" y="12887"/>
                      <a:pt x="591665" y="6443"/>
                      <a:pt x="636855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12"/>
              <p:cNvSpPr>
                <a:spLocks/>
              </p:cNvSpPr>
              <p:nvPr/>
            </p:nvSpPr>
            <p:spPr bwMode="auto">
              <a:xfrm>
                <a:off x="7443788" y="2952751"/>
                <a:ext cx="1379538" cy="1371600"/>
              </a:xfrm>
              <a:custGeom>
                <a:avLst/>
                <a:gdLst>
                  <a:gd name="T0" fmla="*/ 423 w 641"/>
                  <a:gd name="T1" fmla="*/ 557 h 638"/>
                  <a:gd name="T2" fmla="*/ 448 w 641"/>
                  <a:gd name="T3" fmla="*/ 559 h 638"/>
                  <a:gd name="T4" fmla="*/ 532 w 641"/>
                  <a:gd name="T5" fmla="*/ 557 h 638"/>
                  <a:gd name="T6" fmla="*/ 558 w 641"/>
                  <a:gd name="T7" fmla="*/ 550 h 638"/>
                  <a:gd name="T8" fmla="*/ 583 w 641"/>
                  <a:gd name="T9" fmla="*/ 507 h 638"/>
                  <a:gd name="T10" fmla="*/ 579 w 641"/>
                  <a:gd name="T11" fmla="*/ 405 h 638"/>
                  <a:gd name="T12" fmla="*/ 539 w 641"/>
                  <a:gd name="T13" fmla="*/ 250 h 638"/>
                  <a:gd name="T14" fmla="*/ 500 w 641"/>
                  <a:gd name="T15" fmla="*/ 174 h 638"/>
                  <a:gd name="T16" fmla="*/ 470 w 641"/>
                  <a:gd name="T17" fmla="*/ 152 h 638"/>
                  <a:gd name="T18" fmla="*/ 463 w 641"/>
                  <a:gd name="T19" fmla="*/ 122 h 638"/>
                  <a:gd name="T20" fmla="*/ 501 w 641"/>
                  <a:gd name="T21" fmla="*/ 114 h 638"/>
                  <a:gd name="T22" fmla="*/ 562 w 641"/>
                  <a:gd name="T23" fmla="*/ 170 h 638"/>
                  <a:gd name="T24" fmla="*/ 619 w 641"/>
                  <a:gd name="T25" fmla="*/ 318 h 638"/>
                  <a:gd name="T26" fmla="*/ 640 w 641"/>
                  <a:gd name="T27" fmla="*/ 482 h 638"/>
                  <a:gd name="T28" fmla="*/ 627 w 641"/>
                  <a:gd name="T29" fmla="*/ 543 h 638"/>
                  <a:gd name="T30" fmla="*/ 565 w 641"/>
                  <a:gd name="T31" fmla="*/ 591 h 638"/>
                  <a:gd name="T32" fmla="*/ 435 w 641"/>
                  <a:gd name="T33" fmla="*/ 600 h 638"/>
                  <a:gd name="T34" fmla="*/ 426 w 641"/>
                  <a:gd name="T35" fmla="*/ 599 h 638"/>
                  <a:gd name="T36" fmla="*/ 416 w 641"/>
                  <a:gd name="T37" fmla="*/ 607 h 638"/>
                  <a:gd name="T38" fmla="*/ 405 w 641"/>
                  <a:gd name="T39" fmla="*/ 629 h 638"/>
                  <a:gd name="T40" fmla="*/ 367 w 641"/>
                  <a:gd name="T41" fmla="*/ 636 h 638"/>
                  <a:gd name="T42" fmla="*/ 360 w 641"/>
                  <a:gd name="T43" fmla="*/ 627 h 638"/>
                  <a:gd name="T44" fmla="*/ 364 w 641"/>
                  <a:gd name="T45" fmla="*/ 604 h 638"/>
                  <a:gd name="T46" fmla="*/ 355 w 641"/>
                  <a:gd name="T47" fmla="*/ 593 h 638"/>
                  <a:gd name="T48" fmla="*/ 281 w 641"/>
                  <a:gd name="T49" fmla="*/ 584 h 638"/>
                  <a:gd name="T50" fmla="*/ 207 w 641"/>
                  <a:gd name="T51" fmla="*/ 576 h 638"/>
                  <a:gd name="T52" fmla="*/ 183 w 641"/>
                  <a:gd name="T53" fmla="*/ 583 h 638"/>
                  <a:gd name="T54" fmla="*/ 7 w 641"/>
                  <a:gd name="T55" fmla="*/ 561 h 638"/>
                  <a:gd name="T56" fmla="*/ 10 w 641"/>
                  <a:gd name="T57" fmla="*/ 544 h 638"/>
                  <a:gd name="T58" fmla="*/ 53 w 641"/>
                  <a:gd name="T59" fmla="*/ 531 h 638"/>
                  <a:gd name="T60" fmla="*/ 66 w 641"/>
                  <a:gd name="T61" fmla="*/ 538 h 638"/>
                  <a:gd name="T62" fmla="*/ 122 w 641"/>
                  <a:gd name="T63" fmla="*/ 579 h 638"/>
                  <a:gd name="T64" fmla="*/ 141 w 641"/>
                  <a:gd name="T65" fmla="*/ 574 h 638"/>
                  <a:gd name="T66" fmla="*/ 169 w 641"/>
                  <a:gd name="T67" fmla="*/ 544 h 638"/>
                  <a:gd name="T68" fmla="*/ 193 w 641"/>
                  <a:gd name="T69" fmla="*/ 535 h 638"/>
                  <a:gd name="T70" fmla="*/ 285 w 641"/>
                  <a:gd name="T71" fmla="*/ 541 h 638"/>
                  <a:gd name="T72" fmla="*/ 359 w 641"/>
                  <a:gd name="T73" fmla="*/ 551 h 638"/>
                  <a:gd name="T74" fmla="*/ 372 w 641"/>
                  <a:gd name="T75" fmla="*/ 540 h 638"/>
                  <a:gd name="T76" fmla="*/ 376 w 641"/>
                  <a:gd name="T77" fmla="*/ 456 h 638"/>
                  <a:gd name="T78" fmla="*/ 365 w 641"/>
                  <a:gd name="T79" fmla="*/ 320 h 638"/>
                  <a:gd name="T80" fmla="*/ 323 w 641"/>
                  <a:gd name="T81" fmla="*/ 165 h 638"/>
                  <a:gd name="T82" fmla="*/ 263 w 641"/>
                  <a:gd name="T83" fmla="*/ 25 h 638"/>
                  <a:gd name="T84" fmla="*/ 266 w 641"/>
                  <a:gd name="T85" fmla="*/ 12 h 638"/>
                  <a:gd name="T86" fmla="*/ 302 w 641"/>
                  <a:gd name="T87" fmla="*/ 1 h 638"/>
                  <a:gd name="T88" fmla="*/ 315 w 641"/>
                  <a:gd name="T89" fmla="*/ 9 h 638"/>
                  <a:gd name="T90" fmla="*/ 372 w 641"/>
                  <a:gd name="T91" fmla="*/ 136 h 638"/>
                  <a:gd name="T92" fmla="*/ 402 w 641"/>
                  <a:gd name="T93" fmla="*/ 228 h 638"/>
                  <a:gd name="T94" fmla="*/ 422 w 641"/>
                  <a:gd name="T95" fmla="*/ 335 h 638"/>
                  <a:gd name="T96" fmla="*/ 429 w 641"/>
                  <a:gd name="T97" fmla="*/ 456 h 638"/>
                  <a:gd name="T98" fmla="*/ 423 w 641"/>
                  <a:gd name="T99" fmla="*/ 550 h 638"/>
                  <a:gd name="T100" fmla="*/ 423 w 641"/>
                  <a:gd name="T101" fmla="*/ 557 h 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41" h="638">
                    <a:moveTo>
                      <a:pt x="423" y="557"/>
                    </a:moveTo>
                    <a:cubicBezTo>
                      <a:pt x="432" y="557"/>
                      <a:pt x="440" y="559"/>
                      <a:pt x="448" y="559"/>
                    </a:cubicBezTo>
                    <a:cubicBezTo>
                      <a:pt x="476" y="558"/>
                      <a:pt x="504" y="558"/>
                      <a:pt x="532" y="557"/>
                    </a:cubicBezTo>
                    <a:cubicBezTo>
                      <a:pt x="541" y="556"/>
                      <a:pt x="550" y="553"/>
                      <a:pt x="558" y="550"/>
                    </a:cubicBezTo>
                    <a:cubicBezTo>
                      <a:pt x="579" y="543"/>
                      <a:pt x="582" y="524"/>
                      <a:pt x="583" y="507"/>
                    </a:cubicBezTo>
                    <a:cubicBezTo>
                      <a:pt x="586" y="473"/>
                      <a:pt x="585" y="439"/>
                      <a:pt x="579" y="405"/>
                    </a:cubicBezTo>
                    <a:cubicBezTo>
                      <a:pt x="571" y="352"/>
                      <a:pt x="558" y="300"/>
                      <a:pt x="539" y="250"/>
                    </a:cubicBezTo>
                    <a:cubicBezTo>
                      <a:pt x="529" y="223"/>
                      <a:pt x="517" y="197"/>
                      <a:pt x="500" y="174"/>
                    </a:cubicBezTo>
                    <a:cubicBezTo>
                      <a:pt x="492" y="164"/>
                      <a:pt x="483" y="155"/>
                      <a:pt x="470" y="152"/>
                    </a:cubicBezTo>
                    <a:cubicBezTo>
                      <a:pt x="455" y="147"/>
                      <a:pt x="451" y="133"/>
                      <a:pt x="463" y="122"/>
                    </a:cubicBezTo>
                    <a:cubicBezTo>
                      <a:pt x="474" y="112"/>
                      <a:pt x="487" y="110"/>
                      <a:pt x="501" y="114"/>
                    </a:cubicBezTo>
                    <a:cubicBezTo>
                      <a:pt x="530" y="123"/>
                      <a:pt x="548" y="145"/>
                      <a:pt x="562" y="170"/>
                    </a:cubicBezTo>
                    <a:cubicBezTo>
                      <a:pt x="589" y="216"/>
                      <a:pt x="606" y="266"/>
                      <a:pt x="619" y="318"/>
                    </a:cubicBezTo>
                    <a:cubicBezTo>
                      <a:pt x="632" y="372"/>
                      <a:pt x="641" y="427"/>
                      <a:pt x="640" y="482"/>
                    </a:cubicBezTo>
                    <a:cubicBezTo>
                      <a:pt x="639" y="503"/>
                      <a:pt x="636" y="524"/>
                      <a:pt x="627" y="543"/>
                    </a:cubicBezTo>
                    <a:cubicBezTo>
                      <a:pt x="615" y="569"/>
                      <a:pt x="592" y="583"/>
                      <a:pt x="565" y="591"/>
                    </a:cubicBezTo>
                    <a:cubicBezTo>
                      <a:pt x="523" y="603"/>
                      <a:pt x="479" y="604"/>
                      <a:pt x="435" y="600"/>
                    </a:cubicBezTo>
                    <a:cubicBezTo>
                      <a:pt x="432" y="599"/>
                      <a:pt x="429" y="599"/>
                      <a:pt x="426" y="599"/>
                    </a:cubicBezTo>
                    <a:cubicBezTo>
                      <a:pt x="419" y="598"/>
                      <a:pt x="417" y="600"/>
                      <a:pt x="416" y="607"/>
                    </a:cubicBezTo>
                    <a:cubicBezTo>
                      <a:pt x="414" y="615"/>
                      <a:pt x="414" y="625"/>
                      <a:pt x="405" y="629"/>
                    </a:cubicBezTo>
                    <a:cubicBezTo>
                      <a:pt x="393" y="635"/>
                      <a:pt x="381" y="638"/>
                      <a:pt x="367" y="636"/>
                    </a:cubicBezTo>
                    <a:cubicBezTo>
                      <a:pt x="362" y="636"/>
                      <a:pt x="360" y="633"/>
                      <a:pt x="360" y="627"/>
                    </a:cubicBezTo>
                    <a:cubicBezTo>
                      <a:pt x="361" y="619"/>
                      <a:pt x="362" y="611"/>
                      <a:pt x="364" y="604"/>
                    </a:cubicBezTo>
                    <a:cubicBezTo>
                      <a:pt x="367" y="595"/>
                      <a:pt x="363" y="593"/>
                      <a:pt x="355" y="593"/>
                    </a:cubicBezTo>
                    <a:cubicBezTo>
                      <a:pt x="331" y="590"/>
                      <a:pt x="306" y="587"/>
                      <a:pt x="281" y="584"/>
                    </a:cubicBezTo>
                    <a:cubicBezTo>
                      <a:pt x="257" y="582"/>
                      <a:pt x="232" y="579"/>
                      <a:pt x="207" y="576"/>
                    </a:cubicBezTo>
                    <a:cubicBezTo>
                      <a:pt x="197" y="575"/>
                      <a:pt x="191" y="578"/>
                      <a:pt x="183" y="583"/>
                    </a:cubicBezTo>
                    <a:cubicBezTo>
                      <a:pt x="130" y="625"/>
                      <a:pt x="47" y="613"/>
                      <a:pt x="7" y="561"/>
                    </a:cubicBezTo>
                    <a:cubicBezTo>
                      <a:pt x="0" y="552"/>
                      <a:pt x="1" y="549"/>
                      <a:pt x="10" y="544"/>
                    </a:cubicBezTo>
                    <a:cubicBezTo>
                      <a:pt x="23" y="536"/>
                      <a:pt x="37" y="530"/>
                      <a:pt x="53" y="531"/>
                    </a:cubicBezTo>
                    <a:cubicBezTo>
                      <a:pt x="57" y="531"/>
                      <a:pt x="63" y="534"/>
                      <a:pt x="66" y="538"/>
                    </a:cubicBezTo>
                    <a:cubicBezTo>
                      <a:pt x="80" y="558"/>
                      <a:pt x="100" y="570"/>
                      <a:pt x="122" y="579"/>
                    </a:cubicBezTo>
                    <a:cubicBezTo>
                      <a:pt x="129" y="582"/>
                      <a:pt x="134" y="580"/>
                      <a:pt x="141" y="574"/>
                    </a:cubicBezTo>
                    <a:cubicBezTo>
                      <a:pt x="150" y="564"/>
                      <a:pt x="161" y="556"/>
                      <a:pt x="169" y="544"/>
                    </a:cubicBezTo>
                    <a:cubicBezTo>
                      <a:pt x="173" y="538"/>
                      <a:pt x="185" y="535"/>
                      <a:pt x="193" y="535"/>
                    </a:cubicBezTo>
                    <a:cubicBezTo>
                      <a:pt x="224" y="536"/>
                      <a:pt x="254" y="538"/>
                      <a:pt x="285" y="541"/>
                    </a:cubicBezTo>
                    <a:cubicBezTo>
                      <a:pt x="310" y="544"/>
                      <a:pt x="334" y="548"/>
                      <a:pt x="359" y="551"/>
                    </a:cubicBezTo>
                    <a:cubicBezTo>
                      <a:pt x="371" y="552"/>
                      <a:pt x="371" y="552"/>
                      <a:pt x="372" y="540"/>
                    </a:cubicBezTo>
                    <a:cubicBezTo>
                      <a:pt x="373" y="512"/>
                      <a:pt x="377" y="484"/>
                      <a:pt x="376" y="456"/>
                    </a:cubicBezTo>
                    <a:cubicBezTo>
                      <a:pt x="374" y="411"/>
                      <a:pt x="372" y="365"/>
                      <a:pt x="365" y="320"/>
                    </a:cubicBezTo>
                    <a:cubicBezTo>
                      <a:pt x="357" y="267"/>
                      <a:pt x="343" y="215"/>
                      <a:pt x="323" y="165"/>
                    </a:cubicBezTo>
                    <a:cubicBezTo>
                      <a:pt x="304" y="118"/>
                      <a:pt x="283" y="72"/>
                      <a:pt x="263" y="25"/>
                    </a:cubicBezTo>
                    <a:cubicBezTo>
                      <a:pt x="260" y="19"/>
                      <a:pt x="262" y="14"/>
                      <a:pt x="266" y="12"/>
                    </a:cubicBezTo>
                    <a:cubicBezTo>
                      <a:pt x="278" y="8"/>
                      <a:pt x="290" y="4"/>
                      <a:pt x="302" y="1"/>
                    </a:cubicBezTo>
                    <a:cubicBezTo>
                      <a:pt x="306" y="0"/>
                      <a:pt x="314" y="5"/>
                      <a:pt x="315" y="9"/>
                    </a:cubicBezTo>
                    <a:cubicBezTo>
                      <a:pt x="335" y="51"/>
                      <a:pt x="355" y="93"/>
                      <a:pt x="372" y="136"/>
                    </a:cubicBezTo>
                    <a:cubicBezTo>
                      <a:pt x="384" y="166"/>
                      <a:pt x="394" y="197"/>
                      <a:pt x="402" y="228"/>
                    </a:cubicBezTo>
                    <a:cubicBezTo>
                      <a:pt x="411" y="263"/>
                      <a:pt x="418" y="299"/>
                      <a:pt x="422" y="335"/>
                    </a:cubicBezTo>
                    <a:cubicBezTo>
                      <a:pt x="427" y="375"/>
                      <a:pt x="429" y="416"/>
                      <a:pt x="429" y="456"/>
                    </a:cubicBezTo>
                    <a:cubicBezTo>
                      <a:pt x="430" y="487"/>
                      <a:pt x="425" y="519"/>
                      <a:pt x="423" y="550"/>
                    </a:cubicBezTo>
                    <a:cubicBezTo>
                      <a:pt x="423" y="552"/>
                      <a:pt x="423" y="553"/>
                      <a:pt x="423" y="55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19"/>
              <p:cNvSpPr>
                <a:spLocks/>
              </p:cNvSpPr>
              <p:nvPr/>
            </p:nvSpPr>
            <p:spPr bwMode="auto">
              <a:xfrm>
                <a:off x="6670676" y="2278063"/>
                <a:ext cx="1325563" cy="1062038"/>
              </a:xfrm>
              <a:custGeom>
                <a:avLst/>
                <a:gdLst>
                  <a:gd name="T0" fmla="*/ 473 w 616"/>
                  <a:gd name="T1" fmla="*/ 492 h 494"/>
                  <a:gd name="T2" fmla="*/ 370 w 616"/>
                  <a:gd name="T3" fmla="*/ 480 h 494"/>
                  <a:gd name="T4" fmla="*/ 196 w 616"/>
                  <a:gd name="T5" fmla="*/ 361 h 494"/>
                  <a:gd name="T6" fmla="*/ 83 w 616"/>
                  <a:gd name="T7" fmla="*/ 179 h 494"/>
                  <a:gd name="T8" fmla="*/ 7 w 616"/>
                  <a:gd name="T9" fmla="*/ 32 h 494"/>
                  <a:gd name="T10" fmla="*/ 14 w 616"/>
                  <a:gd name="T11" fmla="*/ 11 h 494"/>
                  <a:gd name="T12" fmla="*/ 19 w 616"/>
                  <a:gd name="T13" fmla="*/ 9 h 494"/>
                  <a:gd name="T14" fmla="*/ 64 w 616"/>
                  <a:gd name="T15" fmla="*/ 24 h 494"/>
                  <a:gd name="T16" fmla="*/ 122 w 616"/>
                  <a:gd name="T17" fmla="*/ 133 h 494"/>
                  <a:gd name="T18" fmla="*/ 199 w 616"/>
                  <a:gd name="T19" fmla="*/ 276 h 494"/>
                  <a:gd name="T20" fmla="*/ 296 w 616"/>
                  <a:gd name="T21" fmla="*/ 394 h 494"/>
                  <a:gd name="T22" fmla="*/ 405 w 616"/>
                  <a:gd name="T23" fmla="*/ 455 h 494"/>
                  <a:gd name="T24" fmla="*/ 526 w 616"/>
                  <a:gd name="T25" fmla="*/ 468 h 494"/>
                  <a:gd name="T26" fmla="*/ 595 w 616"/>
                  <a:gd name="T27" fmla="*/ 459 h 494"/>
                  <a:gd name="T28" fmla="*/ 603 w 616"/>
                  <a:gd name="T29" fmla="*/ 458 h 494"/>
                  <a:gd name="T30" fmla="*/ 616 w 616"/>
                  <a:gd name="T31" fmla="*/ 462 h 494"/>
                  <a:gd name="T32" fmla="*/ 608 w 616"/>
                  <a:gd name="T33" fmla="*/ 473 h 494"/>
                  <a:gd name="T34" fmla="*/ 589 w 616"/>
                  <a:gd name="T35" fmla="*/ 480 h 494"/>
                  <a:gd name="T36" fmla="*/ 473 w 616"/>
                  <a:gd name="T37" fmla="*/ 492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16" h="494">
                    <a:moveTo>
                      <a:pt x="473" y="492"/>
                    </a:moveTo>
                    <a:cubicBezTo>
                      <a:pt x="439" y="494"/>
                      <a:pt x="404" y="489"/>
                      <a:pt x="370" y="480"/>
                    </a:cubicBezTo>
                    <a:cubicBezTo>
                      <a:pt x="299" y="460"/>
                      <a:pt x="242" y="418"/>
                      <a:pt x="196" y="361"/>
                    </a:cubicBezTo>
                    <a:cubicBezTo>
                      <a:pt x="150" y="305"/>
                      <a:pt x="116" y="242"/>
                      <a:pt x="83" y="179"/>
                    </a:cubicBezTo>
                    <a:cubicBezTo>
                      <a:pt x="58" y="130"/>
                      <a:pt x="32" y="81"/>
                      <a:pt x="7" y="32"/>
                    </a:cubicBezTo>
                    <a:cubicBezTo>
                      <a:pt x="0" y="20"/>
                      <a:pt x="1" y="16"/>
                      <a:pt x="14" y="11"/>
                    </a:cubicBezTo>
                    <a:cubicBezTo>
                      <a:pt x="16" y="11"/>
                      <a:pt x="17" y="10"/>
                      <a:pt x="19" y="9"/>
                    </a:cubicBezTo>
                    <a:cubicBezTo>
                      <a:pt x="43" y="0"/>
                      <a:pt x="52" y="2"/>
                      <a:pt x="64" y="24"/>
                    </a:cubicBezTo>
                    <a:cubicBezTo>
                      <a:pt x="84" y="60"/>
                      <a:pt x="103" y="97"/>
                      <a:pt x="122" y="133"/>
                    </a:cubicBezTo>
                    <a:cubicBezTo>
                      <a:pt x="147" y="181"/>
                      <a:pt x="173" y="228"/>
                      <a:pt x="199" y="276"/>
                    </a:cubicBezTo>
                    <a:cubicBezTo>
                      <a:pt x="224" y="321"/>
                      <a:pt x="258" y="360"/>
                      <a:pt x="296" y="394"/>
                    </a:cubicBezTo>
                    <a:cubicBezTo>
                      <a:pt x="328" y="422"/>
                      <a:pt x="364" y="442"/>
                      <a:pt x="405" y="455"/>
                    </a:cubicBezTo>
                    <a:cubicBezTo>
                      <a:pt x="445" y="466"/>
                      <a:pt x="485" y="471"/>
                      <a:pt x="526" y="468"/>
                    </a:cubicBezTo>
                    <a:cubicBezTo>
                      <a:pt x="549" y="467"/>
                      <a:pt x="572" y="462"/>
                      <a:pt x="595" y="459"/>
                    </a:cubicBezTo>
                    <a:cubicBezTo>
                      <a:pt x="598" y="458"/>
                      <a:pt x="601" y="458"/>
                      <a:pt x="603" y="458"/>
                    </a:cubicBezTo>
                    <a:cubicBezTo>
                      <a:pt x="608" y="459"/>
                      <a:pt x="612" y="460"/>
                      <a:pt x="616" y="462"/>
                    </a:cubicBezTo>
                    <a:cubicBezTo>
                      <a:pt x="613" y="466"/>
                      <a:pt x="612" y="471"/>
                      <a:pt x="608" y="473"/>
                    </a:cubicBezTo>
                    <a:cubicBezTo>
                      <a:pt x="602" y="476"/>
                      <a:pt x="596" y="479"/>
                      <a:pt x="589" y="480"/>
                    </a:cubicBezTo>
                    <a:cubicBezTo>
                      <a:pt x="551" y="487"/>
                      <a:pt x="513" y="493"/>
                      <a:pt x="473" y="49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Freeform 127"/>
              <p:cNvSpPr>
                <a:spLocks/>
              </p:cNvSpPr>
              <p:nvPr/>
            </p:nvSpPr>
            <p:spPr bwMode="auto">
              <a:xfrm>
                <a:off x="7675563" y="2573338"/>
                <a:ext cx="515938" cy="258763"/>
              </a:xfrm>
              <a:custGeom>
                <a:avLst/>
                <a:gdLst>
                  <a:gd name="T0" fmla="*/ 198 w 239"/>
                  <a:gd name="T1" fmla="*/ 56 h 121"/>
                  <a:gd name="T2" fmla="*/ 192 w 239"/>
                  <a:gd name="T3" fmla="*/ 80 h 121"/>
                  <a:gd name="T4" fmla="*/ 168 w 239"/>
                  <a:gd name="T5" fmla="*/ 90 h 121"/>
                  <a:gd name="T6" fmla="*/ 137 w 239"/>
                  <a:gd name="T7" fmla="*/ 93 h 121"/>
                  <a:gd name="T8" fmla="*/ 137 w 239"/>
                  <a:gd name="T9" fmla="*/ 108 h 121"/>
                  <a:gd name="T10" fmla="*/ 197 w 239"/>
                  <a:gd name="T11" fmla="*/ 113 h 121"/>
                  <a:gd name="T12" fmla="*/ 235 w 239"/>
                  <a:gd name="T13" fmla="*/ 30 h 121"/>
                  <a:gd name="T14" fmla="*/ 223 w 239"/>
                  <a:gd name="T15" fmla="*/ 23 h 121"/>
                  <a:gd name="T16" fmla="*/ 211 w 239"/>
                  <a:gd name="T17" fmla="*/ 28 h 121"/>
                  <a:gd name="T18" fmla="*/ 137 w 239"/>
                  <a:gd name="T19" fmla="*/ 56 h 121"/>
                  <a:gd name="T20" fmla="*/ 56 w 239"/>
                  <a:gd name="T21" fmla="*/ 38 h 121"/>
                  <a:gd name="T22" fmla="*/ 25 w 239"/>
                  <a:gd name="T23" fmla="*/ 7 h 121"/>
                  <a:gd name="T24" fmla="*/ 6 w 239"/>
                  <a:gd name="T25" fmla="*/ 5 h 121"/>
                  <a:gd name="T26" fmla="*/ 5 w 239"/>
                  <a:gd name="T27" fmla="*/ 20 h 121"/>
                  <a:gd name="T28" fmla="*/ 113 w 239"/>
                  <a:gd name="T29" fmla="*/ 75 h 121"/>
                  <a:gd name="T30" fmla="*/ 151 w 239"/>
                  <a:gd name="T31" fmla="*/ 70 h 121"/>
                  <a:gd name="T32" fmla="*/ 198 w 239"/>
                  <a:gd name="T33" fmla="*/ 56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39" h="121">
                    <a:moveTo>
                      <a:pt x="198" y="56"/>
                    </a:moveTo>
                    <a:cubicBezTo>
                      <a:pt x="196" y="65"/>
                      <a:pt x="194" y="73"/>
                      <a:pt x="192" y="80"/>
                    </a:cubicBezTo>
                    <a:cubicBezTo>
                      <a:pt x="187" y="95"/>
                      <a:pt x="182" y="97"/>
                      <a:pt x="168" y="90"/>
                    </a:cubicBezTo>
                    <a:cubicBezTo>
                      <a:pt x="158" y="84"/>
                      <a:pt x="145" y="86"/>
                      <a:pt x="137" y="93"/>
                    </a:cubicBezTo>
                    <a:cubicBezTo>
                      <a:pt x="132" y="99"/>
                      <a:pt x="131" y="105"/>
                      <a:pt x="137" y="108"/>
                    </a:cubicBezTo>
                    <a:cubicBezTo>
                      <a:pt x="156" y="119"/>
                      <a:pt x="177" y="121"/>
                      <a:pt x="197" y="113"/>
                    </a:cubicBezTo>
                    <a:cubicBezTo>
                      <a:pt x="231" y="100"/>
                      <a:pt x="239" y="54"/>
                      <a:pt x="235" y="30"/>
                    </a:cubicBezTo>
                    <a:cubicBezTo>
                      <a:pt x="234" y="27"/>
                      <a:pt x="227" y="23"/>
                      <a:pt x="223" y="23"/>
                    </a:cubicBezTo>
                    <a:cubicBezTo>
                      <a:pt x="219" y="23"/>
                      <a:pt x="215" y="26"/>
                      <a:pt x="211" y="28"/>
                    </a:cubicBezTo>
                    <a:cubicBezTo>
                      <a:pt x="188" y="41"/>
                      <a:pt x="164" y="51"/>
                      <a:pt x="137" y="56"/>
                    </a:cubicBezTo>
                    <a:cubicBezTo>
                      <a:pt x="107" y="61"/>
                      <a:pt x="80" y="56"/>
                      <a:pt x="56" y="38"/>
                    </a:cubicBezTo>
                    <a:cubicBezTo>
                      <a:pt x="45" y="29"/>
                      <a:pt x="35" y="17"/>
                      <a:pt x="25" y="7"/>
                    </a:cubicBezTo>
                    <a:cubicBezTo>
                      <a:pt x="20" y="2"/>
                      <a:pt x="11" y="0"/>
                      <a:pt x="6" y="5"/>
                    </a:cubicBezTo>
                    <a:cubicBezTo>
                      <a:pt x="0" y="9"/>
                      <a:pt x="0" y="15"/>
                      <a:pt x="5" y="20"/>
                    </a:cubicBezTo>
                    <a:cubicBezTo>
                      <a:pt x="32" y="55"/>
                      <a:pt x="67" y="76"/>
                      <a:pt x="113" y="75"/>
                    </a:cubicBezTo>
                    <a:cubicBezTo>
                      <a:pt x="126" y="75"/>
                      <a:pt x="139" y="73"/>
                      <a:pt x="151" y="70"/>
                    </a:cubicBezTo>
                    <a:cubicBezTo>
                      <a:pt x="166" y="67"/>
                      <a:pt x="181" y="61"/>
                      <a:pt x="198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130"/>
              <p:cNvSpPr>
                <a:spLocks/>
              </p:cNvSpPr>
              <p:nvPr/>
            </p:nvSpPr>
            <p:spPr bwMode="auto">
              <a:xfrm>
                <a:off x="7648576" y="2216151"/>
                <a:ext cx="87313" cy="88900"/>
              </a:xfrm>
              <a:custGeom>
                <a:avLst/>
                <a:gdLst>
                  <a:gd name="T0" fmla="*/ 0 w 41"/>
                  <a:gd name="T1" fmla="*/ 19 h 41"/>
                  <a:gd name="T2" fmla="*/ 19 w 41"/>
                  <a:gd name="T3" fmla="*/ 40 h 41"/>
                  <a:gd name="T4" fmla="*/ 40 w 41"/>
                  <a:gd name="T5" fmla="*/ 21 h 41"/>
                  <a:gd name="T6" fmla="*/ 22 w 41"/>
                  <a:gd name="T7" fmla="*/ 1 h 41"/>
                  <a:gd name="T8" fmla="*/ 0 w 41"/>
                  <a:gd name="T9" fmla="*/ 1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1">
                    <a:moveTo>
                      <a:pt x="0" y="19"/>
                    </a:moveTo>
                    <a:cubicBezTo>
                      <a:pt x="0" y="30"/>
                      <a:pt x="9" y="40"/>
                      <a:pt x="19" y="40"/>
                    </a:cubicBezTo>
                    <a:cubicBezTo>
                      <a:pt x="29" y="41"/>
                      <a:pt x="39" y="32"/>
                      <a:pt x="40" y="21"/>
                    </a:cubicBezTo>
                    <a:cubicBezTo>
                      <a:pt x="41" y="11"/>
                      <a:pt x="32" y="2"/>
                      <a:pt x="22" y="1"/>
                    </a:cubicBezTo>
                    <a:cubicBezTo>
                      <a:pt x="11" y="0"/>
                      <a:pt x="1" y="8"/>
                      <a:pt x="0" y="1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Oval 132"/>
              <p:cNvSpPr>
                <a:spLocks noChangeArrowheads="1"/>
              </p:cNvSpPr>
              <p:nvPr/>
            </p:nvSpPr>
            <p:spPr bwMode="auto">
              <a:xfrm>
                <a:off x="8180388" y="2222501"/>
                <a:ext cx="93663" cy="9525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181"/>
              <p:cNvSpPr>
                <a:spLocks/>
              </p:cNvSpPr>
              <p:nvPr/>
            </p:nvSpPr>
            <p:spPr bwMode="auto">
              <a:xfrm>
                <a:off x="7675563" y="2573338"/>
                <a:ext cx="515938" cy="258763"/>
              </a:xfrm>
              <a:custGeom>
                <a:avLst/>
                <a:gdLst>
                  <a:gd name="T0" fmla="*/ 198 w 239"/>
                  <a:gd name="T1" fmla="*/ 56 h 121"/>
                  <a:gd name="T2" fmla="*/ 151 w 239"/>
                  <a:gd name="T3" fmla="*/ 70 h 121"/>
                  <a:gd name="T4" fmla="*/ 113 w 239"/>
                  <a:gd name="T5" fmla="*/ 75 h 121"/>
                  <a:gd name="T6" fmla="*/ 5 w 239"/>
                  <a:gd name="T7" fmla="*/ 20 h 121"/>
                  <a:gd name="T8" fmla="*/ 6 w 239"/>
                  <a:gd name="T9" fmla="*/ 5 h 121"/>
                  <a:gd name="T10" fmla="*/ 25 w 239"/>
                  <a:gd name="T11" fmla="*/ 7 h 121"/>
                  <a:gd name="T12" fmla="*/ 56 w 239"/>
                  <a:gd name="T13" fmla="*/ 38 h 121"/>
                  <a:gd name="T14" fmla="*/ 137 w 239"/>
                  <a:gd name="T15" fmla="*/ 56 h 121"/>
                  <a:gd name="T16" fmla="*/ 211 w 239"/>
                  <a:gd name="T17" fmla="*/ 28 h 121"/>
                  <a:gd name="T18" fmla="*/ 223 w 239"/>
                  <a:gd name="T19" fmla="*/ 23 h 121"/>
                  <a:gd name="T20" fmla="*/ 235 w 239"/>
                  <a:gd name="T21" fmla="*/ 30 h 121"/>
                  <a:gd name="T22" fmla="*/ 197 w 239"/>
                  <a:gd name="T23" fmla="*/ 113 h 121"/>
                  <a:gd name="T24" fmla="*/ 137 w 239"/>
                  <a:gd name="T25" fmla="*/ 108 h 121"/>
                  <a:gd name="T26" fmla="*/ 137 w 239"/>
                  <a:gd name="T27" fmla="*/ 93 h 121"/>
                  <a:gd name="T28" fmla="*/ 168 w 239"/>
                  <a:gd name="T29" fmla="*/ 90 h 121"/>
                  <a:gd name="T30" fmla="*/ 192 w 239"/>
                  <a:gd name="T31" fmla="*/ 80 h 121"/>
                  <a:gd name="T32" fmla="*/ 198 w 239"/>
                  <a:gd name="T33" fmla="*/ 56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39" h="121">
                    <a:moveTo>
                      <a:pt x="198" y="56"/>
                    </a:moveTo>
                    <a:cubicBezTo>
                      <a:pt x="181" y="61"/>
                      <a:pt x="166" y="67"/>
                      <a:pt x="151" y="70"/>
                    </a:cubicBezTo>
                    <a:cubicBezTo>
                      <a:pt x="139" y="73"/>
                      <a:pt x="126" y="75"/>
                      <a:pt x="113" y="75"/>
                    </a:cubicBezTo>
                    <a:cubicBezTo>
                      <a:pt x="67" y="76"/>
                      <a:pt x="32" y="55"/>
                      <a:pt x="5" y="20"/>
                    </a:cubicBezTo>
                    <a:cubicBezTo>
                      <a:pt x="0" y="15"/>
                      <a:pt x="0" y="9"/>
                      <a:pt x="6" y="5"/>
                    </a:cubicBezTo>
                    <a:cubicBezTo>
                      <a:pt x="11" y="0"/>
                      <a:pt x="20" y="2"/>
                      <a:pt x="25" y="7"/>
                    </a:cubicBezTo>
                    <a:cubicBezTo>
                      <a:pt x="35" y="17"/>
                      <a:pt x="45" y="29"/>
                      <a:pt x="56" y="38"/>
                    </a:cubicBezTo>
                    <a:cubicBezTo>
                      <a:pt x="80" y="56"/>
                      <a:pt x="107" y="61"/>
                      <a:pt x="137" y="56"/>
                    </a:cubicBezTo>
                    <a:cubicBezTo>
                      <a:pt x="164" y="51"/>
                      <a:pt x="188" y="41"/>
                      <a:pt x="211" y="28"/>
                    </a:cubicBezTo>
                    <a:cubicBezTo>
                      <a:pt x="215" y="26"/>
                      <a:pt x="219" y="23"/>
                      <a:pt x="223" y="23"/>
                    </a:cubicBezTo>
                    <a:cubicBezTo>
                      <a:pt x="227" y="23"/>
                      <a:pt x="234" y="27"/>
                      <a:pt x="235" y="30"/>
                    </a:cubicBezTo>
                    <a:cubicBezTo>
                      <a:pt x="239" y="54"/>
                      <a:pt x="231" y="100"/>
                      <a:pt x="197" y="113"/>
                    </a:cubicBezTo>
                    <a:cubicBezTo>
                      <a:pt x="177" y="121"/>
                      <a:pt x="156" y="119"/>
                      <a:pt x="137" y="108"/>
                    </a:cubicBezTo>
                    <a:cubicBezTo>
                      <a:pt x="131" y="105"/>
                      <a:pt x="132" y="99"/>
                      <a:pt x="137" y="93"/>
                    </a:cubicBezTo>
                    <a:cubicBezTo>
                      <a:pt x="145" y="86"/>
                      <a:pt x="158" y="84"/>
                      <a:pt x="168" y="90"/>
                    </a:cubicBezTo>
                    <a:cubicBezTo>
                      <a:pt x="182" y="97"/>
                      <a:pt x="187" y="95"/>
                      <a:pt x="192" y="80"/>
                    </a:cubicBezTo>
                    <a:cubicBezTo>
                      <a:pt x="194" y="73"/>
                      <a:pt x="196" y="65"/>
                      <a:pt x="198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182"/>
              <p:cNvSpPr>
                <a:spLocks/>
              </p:cNvSpPr>
              <p:nvPr/>
            </p:nvSpPr>
            <p:spPr bwMode="auto">
              <a:xfrm>
                <a:off x="7648576" y="2216151"/>
                <a:ext cx="87313" cy="88900"/>
              </a:xfrm>
              <a:custGeom>
                <a:avLst/>
                <a:gdLst>
                  <a:gd name="T0" fmla="*/ 0 w 41"/>
                  <a:gd name="T1" fmla="*/ 19 h 41"/>
                  <a:gd name="T2" fmla="*/ 22 w 41"/>
                  <a:gd name="T3" fmla="*/ 1 h 41"/>
                  <a:gd name="T4" fmla="*/ 40 w 41"/>
                  <a:gd name="T5" fmla="*/ 21 h 41"/>
                  <a:gd name="T6" fmla="*/ 19 w 41"/>
                  <a:gd name="T7" fmla="*/ 40 h 41"/>
                  <a:gd name="T8" fmla="*/ 0 w 41"/>
                  <a:gd name="T9" fmla="*/ 1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1">
                    <a:moveTo>
                      <a:pt x="0" y="19"/>
                    </a:moveTo>
                    <a:cubicBezTo>
                      <a:pt x="1" y="8"/>
                      <a:pt x="11" y="0"/>
                      <a:pt x="22" y="1"/>
                    </a:cubicBezTo>
                    <a:cubicBezTo>
                      <a:pt x="32" y="2"/>
                      <a:pt x="41" y="11"/>
                      <a:pt x="40" y="21"/>
                    </a:cubicBezTo>
                    <a:cubicBezTo>
                      <a:pt x="39" y="32"/>
                      <a:pt x="29" y="41"/>
                      <a:pt x="19" y="40"/>
                    </a:cubicBezTo>
                    <a:cubicBezTo>
                      <a:pt x="9" y="40"/>
                      <a:pt x="0" y="30"/>
                      <a:pt x="0" y="1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Oval 183"/>
              <p:cNvSpPr>
                <a:spLocks noChangeArrowheads="1"/>
              </p:cNvSpPr>
              <p:nvPr/>
            </p:nvSpPr>
            <p:spPr bwMode="auto">
              <a:xfrm>
                <a:off x="8180388" y="2222501"/>
                <a:ext cx="93663" cy="9525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24" name="Freeform 57"/>
            <p:cNvSpPr>
              <a:spLocks/>
            </p:cNvSpPr>
            <p:nvPr/>
          </p:nvSpPr>
          <p:spPr bwMode="auto">
            <a:xfrm>
              <a:off x="6750019" y="2121897"/>
              <a:ext cx="402347" cy="323589"/>
            </a:xfrm>
            <a:custGeom>
              <a:avLst/>
              <a:gdLst>
                <a:gd name="T0" fmla="*/ 10 w 173"/>
                <a:gd name="T1" fmla="*/ 0 h 140"/>
                <a:gd name="T2" fmla="*/ 1 w 173"/>
                <a:gd name="T3" fmla="*/ 42 h 140"/>
                <a:gd name="T4" fmla="*/ 4 w 173"/>
                <a:gd name="T5" fmla="*/ 48 h 140"/>
                <a:gd name="T6" fmla="*/ 32 w 173"/>
                <a:gd name="T7" fmla="*/ 67 h 140"/>
                <a:gd name="T8" fmla="*/ 142 w 173"/>
                <a:gd name="T9" fmla="*/ 138 h 140"/>
                <a:gd name="T10" fmla="*/ 153 w 173"/>
                <a:gd name="T11" fmla="*/ 138 h 140"/>
                <a:gd name="T12" fmla="*/ 159 w 173"/>
                <a:gd name="T13" fmla="*/ 95 h 140"/>
                <a:gd name="T14" fmla="*/ 150 w 173"/>
                <a:gd name="T15" fmla="*/ 88 h 140"/>
                <a:gd name="T16" fmla="*/ 61 w 173"/>
                <a:gd name="T17" fmla="*/ 32 h 140"/>
                <a:gd name="T18" fmla="*/ 10 w 173"/>
                <a:gd name="T19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3" h="140">
                  <a:moveTo>
                    <a:pt x="10" y="0"/>
                  </a:moveTo>
                  <a:cubicBezTo>
                    <a:pt x="13" y="16"/>
                    <a:pt x="11" y="30"/>
                    <a:pt x="1" y="42"/>
                  </a:cubicBezTo>
                  <a:cubicBezTo>
                    <a:pt x="0" y="43"/>
                    <a:pt x="2" y="47"/>
                    <a:pt x="4" y="48"/>
                  </a:cubicBezTo>
                  <a:cubicBezTo>
                    <a:pt x="13" y="55"/>
                    <a:pt x="23" y="61"/>
                    <a:pt x="32" y="67"/>
                  </a:cubicBezTo>
                  <a:cubicBezTo>
                    <a:pt x="69" y="91"/>
                    <a:pt x="105" y="114"/>
                    <a:pt x="142" y="138"/>
                  </a:cubicBezTo>
                  <a:cubicBezTo>
                    <a:pt x="145" y="139"/>
                    <a:pt x="150" y="140"/>
                    <a:pt x="153" y="138"/>
                  </a:cubicBezTo>
                  <a:cubicBezTo>
                    <a:pt x="170" y="130"/>
                    <a:pt x="173" y="108"/>
                    <a:pt x="159" y="95"/>
                  </a:cubicBezTo>
                  <a:cubicBezTo>
                    <a:pt x="156" y="92"/>
                    <a:pt x="153" y="90"/>
                    <a:pt x="150" y="88"/>
                  </a:cubicBezTo>
                  <a:cubicBezTo>
                    <a:pt x="120" y="69"/>
                    <a:pt x="91" y="51"/>
                    <a:pt x="61" y="32"/>
                  </a:cubicBezTo>
                  <a:cubicBezTo>
                    <a:pt x="45" y="22"/>
                    <a:pt x="28" y="11"/>
                    <a:pt x="1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6" name="PA_组合 135"/>
          <p:cNvGrpSpPr/>
          <p:nvPr>
            <p:custDataLst>
              <p:tags r:id="rId24"/>
            </p:custDataLst>
          </p:nvPr>
        </p:nvGrpSpPr>
        <p:grpSpPr>
          <a:xfrm>
            <a:off x="6567015" y="3561348"/>
            <a:ext cx="670324" cy="879548"/>
            <a:chOff x="1403351" y="2547187"/>
            <a:chExt cx="812395" cy="1065963"/>
          </a:xfrm>
          <a:solidFill>
            <a:schemeClr val="accent3"/>
          </a:solidFill>
        </p:grpSpPr>
        <p:sp>
          <p:nvSpPr>
            <p:cNvPr id="137" name="自由: 形状 136"/>
            <p:cNvSpPr>
              <a:spLocks/>
            </p:cNvSpPr>
            <p:nvPr/>
          </p:nvSpPr>
          <p:spPr bwMode="auto">
            <a:xfrm>
              <a:off x="1535347" y="2547187"/>
              <a:ext cx="680399" cy="826250"/>
            </a:xfrm>
            <a:custGeom>
              <a:avLst/>
              <a:gdLst>
                <a:gd name="connsiteX0" fmla="*/ 182329 w 680399"/>
                <a:gd name="connsiteY0" fmla="*/ 532563 h 826250"/>
                <a:gd name="connsiteX1" fmla="*/ 285423 w 680399"/>
                <a:gd name="connsiteY1" fmla="*/ 635977 h 826250"/>
                <a:gd name="connsiteX2" fmla="*/ 328379 w 680399"/>
                <a:gd name="connsiteY2" fmla="*/ 653213 h 826250"/>
                <a:gd name="connsiteX3" fmla="*/ 182329 w 680399"/>
                <a:gd name="connsiteY3" fmla="*/ 532563 h 826250"/>
                <a:gd name="connsiteX4" fmla="*/ 507045 w 680399"/>
                <a:gd name="connsiteY4" fmla="*/ 106156 h 826250"/>
                <a:gd name="connsiteX5" fmla="*/ 465915 w 680399"/>
                <a:gd name="connsiteY5" fmla="*/ 122335 h 826250"/>
                <a:gd name="connsiteX6" fmla="*/ 325204 w 680399"/>
                <a:gd name="connsiteY6" fmla="*/ 256082 h 826250"/>
                <a:gd name="connsiteX7" fmla="*/ 264591 w 680399"/>
                <a:gd name="connsiteY7" fmla="*/ 340213 h 826250"/>
                <a:gd name="connsiteX8" fmla="*/ 290568 w 680399"/>
                <a:gd name="connsiteY8" fmla="*/ 359628 h 826250"/>
                <a:gd name="connsiteX9" fmla="*/ 238613 w 680399"/>
                <a:gd name="connsiteY9" fmla="*/ 463174 h 826250"/>
                <a:gd name="connsiteX10" fmla="*/ 212636 w 680399"/>
                <a:gd name="connsiteY10" fmla="*/ 480432 h 826250"/>
                <a:gd name="connsiteX11" fmla="*/ 195318 w 680399"/>
                <a:gd name="connsiteY11" fmla="*/ 491218 h 826250"/>
                <a:gd name="connsiteX12" fmla="*/ 182329 w 680399"/>
                <a:gd name="connsiteY12" fmla="*/ 519262 h 826250"/>
                <a:gd name="connsiteX13" fmla="*/ 344687 w 680399"/>
                <a:gd name="connsiteY13" fmla="*/ 635751 h 826250"/>
                <a:gd name="connsiteX14" fmla="*/ 359841 w 680399"/>
                <a:gd name="connsiteY14" fmla="*/ 599079 h 826250"/>
                <a:gd name="connsiteX15" fmla="*/ 366335 w 680399"/>
                <a:gd name="connsiteY15" fmla="*/ 579664 h 826250"/>
                <a:gd name="connsiteX16" fmla="*/ 450761 w 680399"/>
                <a:gd name="connsiteY16" fmla="*/ 491218 h 826250"/>
                <a:gd name="connsiteX17" fmla="*/ 478903 w 680399"/>
                <a:gd name="connsiteY17" fmla="*/ 512790 h 826250"/>
                <a:gd name="connsiteX18" fmla="*/ 485398 w 680399"/>
                <a:gd name="connsiteY18" fmla="*/ 506319 h 826250"/>
                <a:gd name="connsiteX19" fmla="*/ 552506 w 680399"/>
                <a:gd name="connsiteY19" fmla="*/ 402772 h 826250"/>
                <a:gd name="connsiteX20" fmla="*/ 630438 w 680399"/>
                <a:gd name="connsiteY20" fmla="*/ 234510 h 826250"/>
                <a:gd name="connsiteX21" fmla="*/ 621778 w 680399"/>
                <a:gd name="connsiteY21" fmla="*/ 195680 h 826250"/>
                <a:gd name="connsiteX22" fmla="*/ 548176 w 680399"/>
                <a:gd name="connsiteY22" fmla="*/ 122335 h 826250"/>
                <a:gd name="connsiteX23" fmla="*/ 507045 w 680399"/>
                <a:gd name="connsiteY23" fmla="*/ 106156 h 826250"/>
                <a:gd name="connsiteX24" fmla="*/ 668104 w 680399"/>
                <a:gd name="connsiteY24" fmla="*/ 10276 h 826250"/>
                <a:gd name="connsiteX25" fmla="*/ 522054 w 680399"/>
                <a:gd name="connsiteY25" fmla="*/ 87837 h 826250"/>
                <a:gd name="connsiteX26" fmla="*/ 641946 w 680399"/>
                <a:gd name="connsiteY26" fmla="*/ 191251 h 826250"/>
                <a:gd name="connsiteX27" fmla="*/ 668104 w 680399"/>
                <a:gd name="connsiteY27" fmla="*/ 10276 h 826250"/>
                <a:gd name="connsiteX28" fmla="*/ 651528 w 680399"/>
                <a:gd name="connsiteY28" fmla="*/ 3043 h 826250"/>
                <a:gd name="connsiteX29" fmla="*/ 673703 w 680399"/>
                <a:gd name="connsiteY29" fmla="*/ 3043 h 826250"/>
                <a:gd name="connsiteX30" fmla="*/ 679652 w 680399"/>
                <a:gd name="connsiteY30" fmla="*/ 22489 h 826250"/>
                <a:gd name="connsiteX31" fmla="*/ 645038 w 680399"/>
                <a:gd name="connsiteY31" fmla="*/ 225590 h 826250"/>
                <a:gd name="connsiteX32" fmla="*/ 564992 w 680399"/>
                <a:gd name="connsiteY32" fmla="*/ 404924 h 826250"/>
                <a:gd name="connsiteX33" fmla="*/ 487109 w 680399"/>
                <a:gd name="connsiteY33" fmla="*/ 525920 h 826250"/>
                <a:gd name="connsiteX34" fmla="*/ 480619 w 680399"/>
                <a:gd name="connsiteY34" fmla="*/ 549687 h 826250"/>
                <a:gd name="connsiteX35" fmla="*/ 452495 w 680399"/>
                <a:gd name="connsiteY35" fmla="*/ 720378 h 826250"/>
                <a:gd name="connsiteX36" fmla="*/ 398409 w 680399"/>
                <a:gd name="connsiteY36" fmla="*/ 826250 h 826250"/>
                <a:gd name="connsiteX37" fmla="*/ 376775 w 680399"/>
                <a:gd name="connsiteY37" fmla="*/ 761431 h 826250"/>
                <a:gd name="connsiteX38" fmla="*/ 387592 w 680399"/>
                <a:gd name="connsiteY38" fmla="*/ 675005 h 826250"/>
                <a:gd name="connsiteX39" fmla="*/ 374612 w 680399"/>
                <a:gd name="connsiteY39" fmla="*/ 629631 h 826250"/>
                <a:gd name="connsiteX40" fmla="*/ 348651 w 680399"/>
                <a:gd name="connsiteY40" fmla="*/ 653398 h 826250"/>
                <a:gd name="connsiteX41" fmla="*/ 311873 w 680399"/>
                <a:gd name="connsiteY41" fmla="*/ 662041 h 826250"/>
                <a:gd name="connsiteX42" fmla="*/ 279422 w 680399"/>
                <a:gd name="connsiteY42" fmla="*/ 672844 h 826250"/>
                <a:gd name="connsiteX43" fmla="*/ 223173 w 680399"/>
                <a:gd name="connsiteY43" fmla="*/ 700932 h 826250"/>
                <a:gd name="connsiteX44" fmla="*/ 214520 w 680399"/>
                <a:gd name="connsiteY44" fmla="*/ 687969 h 826250"/>
                <a:gd name="connsiteX45" fmla="*/ 231827 w 680399"/>
                <a:gd name="connsiteY45" fmla="*/ 625310 h 826250"/>
                <a:gd name="connsiteX46" fmla="*/ 225337 w 680399"/>
                <a:gd name="connsiteY46" fmla="*/ 605864 h 826250"/>
                <a:gd name="connsiteX47" fmla="*/ 182069 w 680399"/>
                <a:gd name="connsiteY47" fmla="*/ 554008 h 826250"/>
                <a:gd name="connsiteX48" fmla="*/ 175578 w 680399"/>
                <a:gd name="connsiteY48" fmla="*/ 497831 h 826250"/>
                <a:gd name="connsiteX49" fmla="*/ 182069 w 680399"/>
                <a:gd name="connsiteY49" fmla="*/ 478386 h 826250"/>
                <a:gd name="connsiteX50" fmla="*/ 106349 w 680399"/>
                <a:gd name="connsiteY50" fmla="*/ 493510 h 826250"/>
                <a:gd name="connsiteX51" fmla="*/ 45774 w 680399"/>
                <a:gd name="connsiteY51" fmla="*/ 532402 h 826250"/>
                <a:gd name="connsiteX52" fmla="*/ 19813 w 680399"/>
                <a:gd name="connsiteY52" fmla="*/ 536723 h 826250"/>
                <a:gd name="connsiteX53" fmla="*/ 342 w 680399"/>
                <a:gd name="connsiteY53" fmla="*/ 523759 h 826250"/>
                <a:gd name="connsiteX54" fmla="*/ 11160 w 680399"/>
                <a:gd name="connsiteY54" fmla="*/ 502153 h 826250"/>
                <a:gd name="connsiteX55" fmla="*/ 43611 w 680399"/>
                <a:gd name="connsiteY55" fmla="*/ 467582 h 826250"/>
                <a:gd name="connsiteX56" fmla="*/ 179905 w 680399"/>
                <a:gd name="connsiteY56" fmla="*/ 363871 h 826250"/>
                <a:gd name="connsiteX57" fmla="*/ 229664 w 680399"/>
                <a:gd name="connsiteY57" fmla="*/ 348747 h 826250"/>
                <a:gd name="connsiteX58" fmla="*/ 259951 w 680399"/>
                <a:gd name="connsiteY58" fmla="*/ 324979 h 826250"/>
                <a:gd name="connsiteX59" fmla="*/ 528214 w 680399"/>
                <a:gd name="connsiteY59" fmla="*/ 67862 h 826250"/>
                <a:gd name="connsiteX60" fmla="*/ 651528 w 680399"/>
                <a:gd name="connsiteY60" fmla="*/ 3043 h 82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680399" h="826250">
                  <a:moveTo>
                    <a:pt x="182329" y="532563"/>
                  </a:moveTo>
                  <a:cubicBezTo>
                    <a:pt x="210250" y="573498"/>
                    <a:pt x="242467" y="610124"/>
                    <a:pt x="285423" y="635977"/>
                  </a:cubicBezTo>
                  <a:cubicBezTo>
                    <a:pt x="298310" y="642441"/>
                    <a:pt x="313345" y="646750"/>
                    <a:pt x="328379" y="653213"/>
                  </a:cubicBezTo>
                  <a:cubicBezTo>
                    <a:pt x="319788" y="599352"/>
                    <a:pt x="257502" y="532563"/>
                    <a:pt x="182329" y="532563"/>
                  </a:cubicBezTo>
                  <a:close/>
                  <a:moveTo>
                    <a:pt x="507045" y="106156"/>
                  </a:moveTo>
                  <a:cubicBezTo>
                    <a:pt x="492433" y="106156"/>
                    <a:pt x="477821" y="111549"/>
                    <a:pt x="465915" y="122335"/>
                  </a:cubicBezTo>
                  <a:cubicBezTo>
                    <a:pt x="418290" y="165479"/>
                    <a:pt x="370665" y="210781"/>
                    <a:pt x="325204" y="256082"/>
                  </a:cubicBezTo>
                  <a:cubicBezTo>
                    <a:pt x="301392" y="281969"/>
                    <a:pt x="284073" y="312170"/>
                    <a:pt x="264591" y="340213"/>
                  </a:cubicBezTo>
                  <a:cubicBezTo>
                    <a:pt x="277579" y="348842"/>
                    <a:pt x="284073" y="353157"/>
                    <a:pt x="290568" y="359628"/>
                  </a:cubicBezTo>
                  <a:cubicBezTo>
                    <a:pt x="273250" y="394144"/>
                    <a:pt x="255931" y="428659"/>
                    <a:pt x="238613" y="463174"/>
                  </a:cubicBezTo>
                  <a:cubicBezTo>
                    <a:pt x="232119" y="476118"/>
                    <a:pt x="227789" y="482589"/>
                    <a:pt x="212636" y="480432"/>
                  </a:cubicBezTo>
                  <a:cubicBezTo>
                    <a:pt x="206142" y="480432"/>
                    <a:pt x="197482" y="486904"/>
                    <a:pt x="195318" y="491218"/>
                  </a:cubicBezTo>
                  <a:cubicBezTo>
                    <a:pt x="188823" y="497690"/>
                    <a:pt x="186659" y="506319"/>
                    <a:pt x="182329" y="519262"/>
                  </a:cubicBezTo>
                  <a:cubicBezTo>
                    <a:pt x="262426" y="523576"/>
                    <a:pt x="307886" y="573192"/>
                    <a:pt x="344687" y="635751"/>
                  </a:cubicBezTo>
                  <a:cubicBezTo>
                    <a:pt x="359841" y="627122"/>
                    <a:pt x="372829" y="618493"/>
                    <a:pt x="359841" y="599079"/>
                  </a:cubicBezTo>
                  <a:cubicBezTo>
                    <a:pt x="357676" y="594764"/>
                    <a:pt x="362005" y="583978"/>
                    <a:pt x="366335" y="579664"/>
                  </a:cubicBezTo>
                  <a:cubicBezTo>
                    <a:pt x="394477" y="549463"/>
                    <a:pt x="420454" y="521419"/>
                    <a:pt x="450761" y="491218"/>
                  </a:cubicBezTo>
                  <a:cubicBezTo>
                    <a:pt x="457256" y="495533"/>
                    <a:pt x="468079" y="504161"/>
                    <a:pt x="478903" y="512790"/>
                  </a:cubicBezTo>
                  <a:cubicBezTo>
                    <a:pt x="481068" y="510633"/>
                    <a:pt x="483233" y="508476"/>
                    <a:pt x="485398" y="506319"/>
                  </a:cubicBezTo>
                  <a:cubicBezTo>
                    <a:pt x="507045" y="471803"/>
                    <a:pt x="530858" y="437288"/>
                    <a:pt x="552506" y="402772"/>
                  </a:cubicBezTo>
                  <a:cubicBezTo>
                    <a:pt x="582813" y="348842"/>
                    <a:pt x="613119" y="292755"/>
                    <a:pt x="630438" y="234510"/>
                  </a:cubicBezTo>
                  <a:cubicBezTo>
                    <a:pt x="634767" y="219410"/>
                    <a:pt x="632602" y="204309"/>
                    <a:pt x="621778" y="195680"/>
                  </a:cubicBezTo>
                  <a:cubicBezTo>
                    <a:pt x="597966" y="169794"/>
                    <a:pt x="571989" y="146065"/>
                    <a:pt x="548176" y="122335"/>
                  </a:cubicBezTo>
                  <a:cubicBezTo>
                    <a:pt x="536270" y="111549"/>
                    <a:pt x="521658" y="106156"/>
                    <a:pt x="507045" y="106156"/>
                  </a:cubicBezTo>
                  <a:close/>
                  <a:moveTo>
                    <a:pt x="668104" y="10276"/>
                  </a:moveTo>
                  <a:cubicBezTo>
                    <a:pt x="613608" y="38284"/>
                    <a:pt x="565651" y="64138"/>
                    <a:pt x="522054" y="87837"/>
                  </a:cubicBezTo>
                  <a:cubicBezTo>
                    <a:pt x="563471" y="122308"/>
                    <a:pt x="602709" y="156780"/>
                    <a:pt x="641946" y="191251"/>
                  </a:cubicBezTo>
                  <a:cubicBezTo>
                    <a:pt x="655025" y="135235"/>
                    <a:pt x="668104" y="74910"/>
                    <a:pt x="668104" y="10276"/>
                  </a:cubicBezTo>
                  <a:close/>
                  <a:moveTo>
                    <a:pt x="651528" y="3043"/>
                  </a:moveTo>
                  <a:cubicBezTo>
                    <a:pt x="660182" y="-1279"/>
                    <a:pt x="668294" y="-739"/>
                    <a:pt x="673703" y="3043"/>
                  </a:cubicBezTo>
                  <a:cubicBezTo>
                    <a:pt x="679111" y="6824"/>
                    <a:pt x="681816" y="13846"/>
                    <a:pt x="679652" y="22489"/>
                  </a:cubicBezTo>
                  <a:cubicBezTo>
                    <a:pt x="670999" y="91629"/>
                    <a:pt x="664508" y="160770"/>
                    <a:pt x="645038" y="225590"/>
                  </a:cubicBezTo>
                  <a:cubicBezTo>
                    <a:pt x="627731" y="288248"/>
                    <a:pt x="595279" y="346586"/>
                    <a:pt x="564992" y="404924"/>
                  </a:cubicBezTo>
                  <a:cubicBezTo>
                    <a:pt x="541194" y="448137"/>
                    <a:pt x="513070" y="484868"/>
                    <a:pt x="487109" y="525920"/>
                  </a:cubicBezTo>
                  <a:cubicBezTo>
                    <a:pt x="482782" y="532402"/>
                    <a:pt x="478455" y="541044"/>
                    <a:pt x="480619" y="549687"/>
                  </a:cubicBezTo>
                  <a:cubicBezTo>
                    <a:pt x="495763" y="610185"/>
                    <a:pt x="474129" y="666362"/>
                    <a:pt x="452495" y="720378"/>
                  </a:cubicBezTo>
                  <a:cubicBezTo>
                    <a:pt x="437351" y="757109"/>
                    <a:pt x="417880" y="789519"/>
                    <a:pt x="398409" y="826250"/>
                  </a:cubicBezTo>
                  <a:cubicBezTo>
                    <a:pt x="370285" y="808965"/>
                    <a:pt x="370285" y="787358"/>
                    <a:pt x="376775" y="761431"/>
                  </a:cubicBezTo>
                  <a:cubicBezTo>
                    <a:pt x="383266" y="733342"/>
                    <a:pt x="385429" y="703093"/>
                    <a:pt x="387592" y="675005"/>
                  </a:cubicBezTo>
                  <a:cubicBezTo>
                    <a:pt x="387592" y="662041"/>
                    <a:pt x="378939" y="646916"/>
                    <a:pt x="374612" y="629631"/>
                  </a:cubicBezTo>
                  <a:cubicBezTo>
                    <a:pt x="363795" y="640434"/>
                    <a:pt x="355141" y="646916"/>
                    <a:pt x="348651" y="653398"/>
                  </a:cubicBezTo>
                  <a:cubicBezTo>
                    <a:pt x="337834" y="664201"/>
                    <a:pt x="327017" y="670683"/>
                    <a:pt x="311873" y="662041"/>
                  </a:cubicBezTo>
                  <a:cubicBezTo>
                    <a:pt x="296729" y="653398"/>
                    <a:pt x="288076" y="664201"/>
                    <a:pt x="279422" y="672844"/>
                  </a:cubicBezTo>
                  <a:cubicBezTo>
                    <a:pt x="264278" y="690129"/>
                    <a:pt x="244807" y="694451"/>
                    <a:pt x="223173" y="700932"/>
                  </a:cubicBezTo>
                  <a:cubicBezTo>
                    <a:pt x="212356" y="705254"/>
                    <a:pt x="212356" y="698772"/>
                    <a:pt x="214520" y="687969"/>
                  </a:cubicBezTo>
                  <a:cubicBezTo>
                    <a:pt x="221010" y="668523"/>
                    <a:pt x="227500" y="646916"/>
                    <a:pt x="231827" y="625310"/>
                  </a:cubicBezTo>
                  <a:cubicBezTo>
                    <a:pt x="231827" y="618828"/>
                    <a:pt x="229664" y="610185"/>
                    <a:pt x="225337" y="605864"/>
                  </a:cubicBezTo>
                  <a:cubicBezTo>
                    <a:pt x="210193" y="586418"/>
                    <a:pt x="197213" y="571294"/>
                    <a:pt x="182069" y="554008"/>
                  </a:cubicBezTo>
                  <a:cubicBezTo>
                    <a:pt x="164761" y="536723"/>
                    <a:pt x="164761" y="517277"/>
                    <a:pt x="175578" y="497831"/>
                  </a:cubicBezTo>
                  <a:cubicBezTo>
                    <a:pt x="179905" y="493510"/>
                    <a:pt x="179905" y="487028"/>
                    <a:pt x="182069" y="478386"/>
                  </a:cubicBezTo>
                  <a:cubicBezTo>
                    <a:pt x="153944" y="471904"/>
                    <a:pt x="130147" y="482707"/>
                    <a:pt x="106349" y="493510"/>
                  </a:cubicBezTo>
                  <a:cubicBezTo>
                    <a:pt x="84715" y="506474"/>
                    <a:pt x="65245" y="519438"/>
                    <a:pt x="45774" y="532402"/>
                  </a:cubicBezTo>
                  <a:cubicBezTo>
                    <a:pt x="37120" y="536723"/>
                    <a:pt x="28467" y="536723"/>
                    <a:pt x="19813" y="536723"/>
                  </a:cubicBezTo>
                  <a:cubicBezTo>
                    <a:pt x="13323" y="534562"/>
                    <a:pt x="342" y="530241"/>
                    <a:pt x="342" y="523759"/>
                  </a:cubicBezTo>
                  <a:cubicBezTo>
                    <a:pt x="-1821" y="517277"/>
                    <a:pt x="6833" y="508635"/>
                    <a:pt x="11160" y="502153"/>
                  </a:cubicBezTo>
                  <a:cubicBezTo>
                    <a:pt x="21977" y="489189"/>
                    <a:pt x="32794" y="478386"/>
                    <a:pt x="43611" y="467582"/>
                  </a:cubicBezTo>
                  <a:cubicBezTo>
                    <a:pt x="86879" y="428691"/>
                    <a:pt x="123657" y="381156"/>
                    <a:pt x="179905" y="363871"/>
                  </a:cubicBezTo>
                  <a:cubicBezTo>
                    <a:pt x="197213" y="357389"/>
                    <a:pt x="214520" y="350907"/>
                    <a:pt x="229664" y="348747"/>
                  </a:cubicBezTo>
                  <a:cubicBezTo>
                    <a:pt x="246971" y="346586"/>
                    <a:pt x="253461" y="337943"/>
                    <a:pt x="259951" y="324979"/>
                  </a:cubicBezTo>
                  <a:cubicBezTo>
                    <a:pt x="327017" y="216947"/>
                    <a:pt x="415717" y="130521"/>
                    <a:pt x="528214" y="67862"/>
                  </a:cubicBezTo>
                  <a:cubicBezTo>
                    <a:pt x="569319" y="46256"/>
                    <a:pt x="610423" y="24649"/>
                    <a:pt x="651528" y="304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38" name="Freeform 201"/>
            <p:cNvSpPr>
              <a:spLocks noEditPoints="1"/>
            </p:cNvSpPr>
            <p:nvPr/>
          </p:nvSpPr>
          <p:spPr bwMode="auto">
            <a:xfrm>
              <a:off x="1403351" y="3098800"/>
              <a:ext cx="439738" cy="514350"/>
            </a:xfrm>
            <a:custGeom>
              <a:avLst/>
              <a:gdLst>
                <a:gd name="T0" fmla="*/ 164 w 203"/>
                <a:gd name="T1" fmla="*/ 222 h 238"/>
                <a:gd name="T2" fmla="*/ 163 w 203"/>
                <a:gd name="T3" fmla="*/ 204 h 238"/>
                <a:gd name="T4" fmla="*/ 184 w 203"/>
                <a:gd name="T5" fmla="*/ 212 h 238"/>
                <a:gd name="T6" fmla="*/ 171 w 203"/>
                <a:gd name="T7" fmla="*/ 151 h 238"/>
                <a:gd name="T8" fmla="*/ 151 w 203"/>
                <a:gd name="T9" fmla="*/ 188 h 238"/>
                <a:gd name="T10" fmla="*/ 149 w 203"/>
                <a:gd name="T11" fmla="*/ 181 h 238"/>
                <a:gd name="T12" fmla="*/ 154 w 203"/>
                <a:gd name="T13" fmla="*/ 134 h 238"/>
                <a:gd name="T14" fmla="*/ 129 w 203"/>
                <a:gd name="T15" fmla="*/ 83 h 238"/>
                <a:gd name="T16" fmla="*/ 78 w 203"/>
                <a:gd name="T17" fmla="*/ 143 h 238"/>
                <a:gd name="T18" fmla="*/ 120 w 203"/>
                <a:gd name="T19" fmla="*/ 85 h 238"/>
                <a:gd name="T20" fmla="*/ 111 w 203"/>
                <a:gd name="T21" fmla="*/ 75 h 238"/>
                <a:gd name="T22" fmla="*/ 63 w 203"/>
                <a:gd name="T23" fmla="*/ 120 h 238"/>
                <a:gd name="T24" fmla="*/ 66 w 203"/>
                <a:gd name="T25" fmla="*/ 109 h 238"/>
                <a:gd name="T26" fmla="*/ 4 w 203"/>
                <a:gd name="T27" fmla="*/ 40 h 238"/>
                <a:gd name="T28" fmla="*/ 28 w 203"/>
                <a:gd name="T29" fmla="*/ 5 h 238"/>
                <a:gd name="T30" fmla="*/ 68 w 203"/>
                <a:gd name="T31" fmla="*/ 37 h 238"/>
                <a:gd name="T32" fmla="*/ 60 w 203"/>
                <a:gd name="T33" fmla="*/ 33 h 238"/>
                <a:gd name="T34" fmla="*/ 7 w 203"/>
                <a:gd name="T35" fmla="*/ 26 h 238"/>
                <a:gd name="T36" fmla="*/ 38 w 203"/>
                <a:gd name="T37" fmla="*/ 81 h 238"/>
                <a:gd name="T38" fmla="*/ 86 w 203"/>
                <a:gd name="T39" fmla="*/ 46 h 238"/>
                <a:gd name="T40" fmla="*/ 74 w 203"/>
                <a:gd name="T41" fmla="*/ 40 h 238"/>
                <a:gd name="T42" fmla="*/ 95 w 203"/>
                <a:gd name="T43" fmla="*/ 37 h 238"/>
                <a:gd name="T44" fmla="*/ 137 w 203"/>
                <a:gd name="T45" fmla="*/ 0 h 238"/>
                <a:gd name="T46" fmla="*/ 132 w 203"/>
                <a:gd name="T47" fmla="*/ 10 h 238"/>
                <a:gd name="T48" fmla="*/ 96 w 203"/>
                <a:gd name="T49" fmla="*/ 53 h 238"/>
                <a:gd name="T50" fmla="*/ 146 w 203"/>
                <a:gd name="T51" fmla="*/ 22 h 238"/>
                <a:gd name="T52" fmla="*/ 110 w 203"/>
                <a:gd name="T53" fmla="*/ 69 h 238"/>
                <a:gd name="T54" fmla="*/ 132 w 203"/>
                <a:gd name="T55" fmla="*/ 68 h 238"/>
                <a:gd name="T56" fmla="*/ 157 w 203"/>
                <a:gd name="T57" fmla="*/ 38 h 238"/>
                <a:gd name="T58" fmla="*/ 148 w 203"/>
                <a:gd name="T59" fmla="*/ 56 h 238"/>
                <a:gd name="T60" fmla="*/ 158 w 203"/>
                <a:gd name="T61" fmla="*/ 128 h 238"/>
                <a:gd name="T62" fmla="*/ 199 w 203"/>
                <a:gd name="T63" fmla="*/ 60 h 238"/>
                <a:gd name="T64" fmla="*/ 193 w 203"/>
                <a:gd name="T65" fmla="*/ 89 h 238"/>
                <a:gd name="T66" fmla="*/ 176 w 203"/>
                <a:gd name="T67" fmla="*/ 151 h 238"/>
                <a:gd name="T68" fmla="*/ 175 w 203"/>
                <a:gd name="T69" fmla="*/ 218 h 238"/>
                <a:gd name="T70" fmla="*/ 158 w 203"/>
                <a:gd name="T71" fmla="*/ 238 h 238"/>
                <a:gd name="T72" fmla="*/ 91 w 203"/>
                <a:gd name="T73" fmla="*/ 83 h 238"/>
                <a:gd name="T74" fmla="*/ 49 w 203"/>
                <a:gd name="T75" fmla="*/ 87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3" h="238">
                  <a:moveTo>
                    <a:pt x="158" y="238"/>
                  </a:moveTo>
                  <a:cubicBezTo>
                    <a:pt x="160" y="233"/>
                    <a:pt x="163" y="228"/>
                    <a:pt x="164" y="222"/>
                  </a:cubicBezTo>
                  <a:cubicBezTo>
                    <a:pt x="164" y="217"/>
                    <a:pt x="162" y="211"/>
                    <a:pt x="161" y="205"/>
                  </a:cubicBezTo>
                  <a:cubicBezTo>
                    <a:pt x="162" y="205"/>
                    <a:pt x="163" y="205"/>
                    <a:pt x="163" y="204"/>
                  </a:cubicBezTo>
                  <a:cubicBezTo>
                    <a:pt x="165" y="206"/>
                    <a:pt x="166" y="208"/>
                    <a:pt x="168" y="210"/>
                  </a:cubicBezTo>
                  <a:cubicBezTo>
                    <a:pt x="173" y="217"/>
                    <a:pt x="177" y="218"/>
                    <a:pt x="184" y="212"/>
                  </a:cubicBezTo>
                  <a:cubicBezTo>
                    <a:pt x="192" y="203"/>
                    <a:pt x="194" y="192"/>
                    <a:pt x="190" y="182"/>
                  </a:cubicBezTo>
                  <a:cubicBezTo>
                    <a:pt x="185" y="171"/>
                    <a:pt x="177" y="161"/>
                    <a:pt x="171" y="151"/>
                  </a:cubicBezTo>
                  <a:cubicBezTo>
                    <a:pt x="170" y="151"/>
                    <a:pt x="169" y="151"/>
                    <a:pt x="167" y="151"/>
                  </a:cubicBezTo>
                  <a:cubicBezTo>
                    <a:pt x="162" y="164"/>
                    <a:pt x="157" y="176"/>
                    <a:pt x="151" y="188"/>
                  </a:cubicBezTo>
                  <a:cubicBezTo>
                    <a:pt x="150" y="187"/>
                    <a:pt x="149" y="187"/>
                    <a:pt x="149" y="187"/>
                  </a:cubicBezTo>
                  <a:cubicBezTo>
                    <a:pt x="149" y="185"/>
                    <a:pt x="148" y="183"/>
                    <a:pt x="149" y="181"/>
                  </a:cubicBezTo>
                  <a:cubicBezTo>
                    <a:pt x="150" y="178"/>
                    <a:pt x="151" y="174"/>
                    <a:pt x="153" y="171"/>
                  </a:cubicBezTo>
                  <a:cubicBezTo>
                    <a:pt x="157" y="159"/>
                    <a:pt x="166" y="148"/>
                    <a:pt x="154" y="134"/>
                  </a:cubicBezTo>
                  <a:cubicBezTo>
                    <a:pt x="147" y="124"/>
                    <a:pt x="145" y="110"/>
                    <a:pt x="139" y="98"/>
                  </a:cubicBezTo>
                  <a:cubicBezTo>
                    <a:pt x="137" y="93"/>
                    <a:pt x="133" y="89"/>
                    <a:pt x="129" y="83"/>
                  </a:cubicBezTo>
                  <a:cubicBezTo>
                    <a:pt x="111" y="103"/>
                    <a:pt x="99" y="126"/>
                    <a:pt x="81" y="145"/>
                  </a:cubicBezTo>
                  <a:cubicBezTo>
                    <a:pt x="80" y="145"/>
                    <a:pt x="79" y="144"/>
                    <a:pt x="78" y="143"/>
                  </a:cubicBezTo>
                  <a:cubicBezTo>
                    <a:pt x="81" y="138"/>
                    <a:pt x="84" y="134"/>
                    <a:pt x="87" y="129"/>
                  </a:cubicBezTo>
                  <a:cubicBezTo>
                    <a:pt x="98" y="115"/>
                    <a:pt x="109" y="100"/>
                    <a:pt x="120" y="85"/>
                  </a:cubicBezTo>
                  <a:cubicBezTo>
                    <a:pt x="121" y="83"/>
                    <a:pt x="122" y="78"/>
                    <a:pt x="121" y="77"/>
                  </a:cubicBezTo>
                  <a:cubicBezTo>
                    <a:pt x="118" y="76"/>
                    <a:pt x="114" y="74"/>
                    <a:pt x="111" y="75"/>
                  </a:cubicBezTo>
                  <a:cubicBezTo>
                    <a:pt x="96" y="80"/>
                    <a:pt x="88" y="94"/>
                    <a:pt x="78" y="104"/>
                  </a:cubicBezTo>
                  <a:cubicBezTo>
                    <a:pt x="73" y="109"/>
                    <a:pt x="68" y="115"/>
                    <a:pt x="63" y="120"/>
                  </a:cubicBezTo>
                  <a:cubicBezTo>
                    <a:pt x="63" y="119"/>
                    <a:pt x="62" y="119"/>
                    <a:pt x="61" y="118"/>
                  </a:cubicBezTo>
                  <a:cubicBezTo>
                    <a:pt x="63" y="116"/>
                    <a:pt x="64" y="113"/>
                    <a:pt x="66" y="109"/>
                  </a:cubicBezTo>
                  <a:cubicBezTo>
                    <a:pt x="61" y="106"/>
                    <a:pt x="57" y="103"/>
                    <a:pt x="52" y="99"/>
                  </a:cubicBezTo>
                  <a:cubicBezTo>
                    <a:pt x="31" y="84"/>
                    <a:pt x="15" y="64"/>
                    <a:pt x="4" y="40"/>
                  </a:cubicBezTo>
                  <a:cubicBezTo>
                    <a:pt x="2" y="36"/>
                    <a:pt x="1" y="32"/>
                    <a:pt x="1" y="28"/>
                  </a:cubicBezTo>
                  <a:cubicBezTo>
                    <a:pt x="0" y="11"/>
                    <a:pt x="12" y="1"/>
                    <a:pt x="28" y="5"/>
                  </a:cubicBezTo>
                  <a:cubicBezTo>
                    <a:pt x="43" y="9"/>
                    <a:pt x="55" y="18"/>
                    <a:pt x="65" y="31"/>
                  </a:cubicBezTo>
                  <a:cubicBezTo>
                    <a:pt x="66" y="33"/>
                    <a:pt x="67" y="35"/>
                    <a:pt x="68" y="37"/>
                  </a:cubicBezTo>
                  <a:cubicBezTo>
                    <a:pt x="67" y="38"/>
                    <a:pt x="66" y="38"/>
                    <a:pt x="65" y="39"/>
                  </a:cubicBezTo>
                  <a:cubicBezTo>
                    <a:pt x="64" y="37"/>
                    <a:pt x="62" y="35"/>
                    <a:pt x="60" y="33"/>
                  </a:cubicBezTo>
                  <a:cubicBezTo>
                    <a:pt x="51" y="22"/>
                    <a:pt x="41" y="12"/>
                    <a:pt x="25" y="9"/>
                  </a:cubicBezTo>
                  <a:cubicBezTo>
                    <a:pt x="12" y="7"/>
                    <a:pt x="4" y="13"/>
                    <a:pt x="7" y="26"/>
                  </a:cubicBezTo>
                  <a:cubicBezTo>
                    <a:pt x="10" y="39"/>
                    <a:pt x="16" y="50"/>
                    <a:pt x="22" y="62"/>
                  </a:cubicBezTo>
                  <a:cubicBezTo>
                    <a:pt x="26" y="69"/>
                    <a:pt x="32" y="75"/>
                    <a:pt x="38" y="81"/>
                  </a:cubicBezTo>
                  <a:cubicBezTo>
                    <a:pt x="40" y="82"/>
                    <a:pt x="46" y="83"/>
                    <a:pt x="47" y="82"/>
                  </a:cubicBezTo>
                  <a:cubicBezTo>
                    <a:pt x="60" y="71"/>
                    <a:pt x="72" y="59"/>
                    <a:pt x="86" y="46"/>
                  </a:cubicBezTo>
                  <a:cubicBezTo>
                    <a:pt x="81" y="45"/>
                    <a:pt x="78" y="43"/>
                    <a:pt x="74" y="42"/>
                  </a:cubicBezTo>
                  <a:cubicBezTo>
                    <a:pt x="74" y="41"/>
                    <a:pt x="74" y="40"/>
                    <a:pt x="74" y="40"/>
                  </a:cubicBezTo>
                  <a:cubicBezTo>
                    <a:pt x="77" y="40"/>
                    <a:pt x="81" y="39"/>
                    <a:pt x="83" y="40"/>
                  </a:cubicBezTo>
                  <a:cubicBezTo>
                    <a:pt x="88" y="44"/>
                    <a:pt x="92" y="41"/>
                    <a:pt x="95" y="37"/>
                  </a:cubicBezTo>
                  <a:cubicBezTo>
                    <a:pt x="106" y="27"/>
                    <a:pt x="118" y="17"/>
                    <a:pt x="129" y="7"/>
                  </a:cubicBezTo>
                  <a:cubicBezTo>
                    <a:pt x="131" y="4"/>
                    <a:pt x="134" y="2"/>
                    <a:pt x="137" y="0"/>
                  </a:cubicBezTo>
                  <a:cubicBezTo>
                    <a:pt x="138" y="1"/>
                    <a:pt x="138" y="1"/>
                    <a:pt x="139" y="2"/>
                  </a:cubicBezTo>
                  <a:cubicBezTo>
                    <a:pt x="137" y="5"/>
                    <a:pt x="134" y="8"/>
                    <a:pt x="132" y="10"/>
                  </a:cubicBezTo>
                  <a:cubicBezTo>
                    <a:pt x="121" y="21"/>
                    <a:pt x="110" y="31"/>
                    <a:pt x="98" y="41"/>
                  </a:cubicBezTo>
                  <a:cubicBezTo>
                    <a:pt x="94" y="45"/>
                    <a:pt x="93" y="48"/>
                    <a:pt x="96" y="53"/>
                  </a:cubicBezTo>
                  <a:cubicBezTo>
                    <a:pt x="99" y="57"/>
                    <a:pt x="101" y="62"/>
                    <a:pt x="104" y="68"/>
                  </a:cubicBezTo>
                  <a:cubicBezTo>
                    <a:pt x="118" y="52"/>
                    <a:pt x="132" y="37"/>
                    <a:pt x="146" y="22"/>
                  </a:cubicBezTo>
                  <a:cubicBezTo>
                    <a:pt x="147" y="23"/>
                    <a:pt x="148" y="24"/>
                    <a:pt x="148" y="24"/>
                  </a:cubicBezTo>
                  <a:cubicBezTo>
                    <a:pt x="136" y="39"/>
                    <a:pt x="123" y="54"/>
                    <a:pt x="110" y="69"/>
                  </a:cubicBezTo>
                  <a:cubicBezTo>
                    <a:pt x="115" y="70"/>
                    <a:pt x="120" y="72"/>
                    <a:pt x="124" y="72"/>
                  </a:cubicBezTo>
                  <a:cubicBezTo>
                    <a:pt x="127" y="72"/>
                    <a:pt x="130" y="70"/>
                    <a:pt x="132" y="68"/>
                  </a:cubicBezTo>
                  <a:cubicBezTo>
                    <a:pt x="139" y="60"/>
                    <a:pt x="144" y="52"/>
                    <a:pt x="151" y="43"/>
                  </a:cubicBezTo>
                  <a:cubicBezTo>
                    <a:pt x="152" y="41"/>
                    <a:pt x="155" y="40"/>
                    <a:pt x="157" y="38"/>
                  </a:cubicBezTo>
                  <a:cubicBezTo>
                    <a:pt x="157" y="39"/>
                    <a:pt x="158" y="39"/>
                    <a:pt x="159" y="40"/>
                  </a:cubicBezTo>
                  <a:cubicBezTo>
                    <a:pt x="155" y="45"/>
                    <a:pt x="152" y="51"/>
                    <a:pt x="148" y="56"/>
                  </a:cubicBezTo>
                  <a:cubicBezTo>
                    <a:pt x="137" y="69"/>
                    <a:pt x="129" y="80"/>
                    <a:pt x="145" y="97"/>
                  </a:cubicBezTo>
                  <a:cubicBezTo>
                    <a:pt x="152" y="105"/>
                    <a:pt x="153" y="118"/>
                    <a:pt x="158" y="128"/>
                  </a:cubicBezTo>
                  <a:cubicBezTo>
                    <a:pt x="159" y="132"/>
                    <a:pt x="161" y="136"/>
                    <a:pt x="164" y="142"/>
                  </a:cubicBezTo>
                  <a:cubicBezTo>
                    <a:pt x="178" y="113"/>
                    <a:pt x="187" y="86"/>
                    <a:pt x="199" y="60"/>
                  </a:cubicBezTo>
                  <a:cubicBezTo>
                    <a:pt x="201" y="61"/>
                    <a:pt x="202" y="61"/>
                    <a:pt x="203" y="62"/>
                  </a:cubicBezTo>
                  <a:cubicBezTo>
                    <a:pt x="200" y="71"/>
                    <a:pt x="196" y="80"/>
                    <a:pt x="193" y="89"/>
                  </a:cubicBezTo>
                  <a:cubicBezTo>
                    <a:pt x="186" y="105"/>
                    <a:pt x="180" y="121"/>
                    <a:pt x="173" y="137"/>
                  </a:cubicBezTo>
                  <a:cubicBezTo>
                    <a:pt x="170" y="142"/>
                    <a:pt x="172" y="146"/>
                    <a:pt x="176" y="151"/>
                  </a:cubicBezTo>
                  <a:cubicBezTo>
                    <a:pt x="183" y="160"/>
                    <a:pt x="191" y="171"/>
                    <a:pt x="196" y="182"/>
                  </a:cubicBezTo>
                  <a:cubicBezTo>
                    <a:pt x="202" y="200"/>
                    <a:pt x="193" y="213"/>
                    <a:pt x="175" y="218"/>
                  </a:cubicBezTo>
                  <a:cubicBezTo>
                    <a:pt x="173" y="219"/>
                    <a:pt x="171" y="222"/>
                    <a:pt x="170" y="225"/>
                  </a:cubicBezTo>
                  <a:cubicBezTo>
                    <a:pt x="168" y="231"/>
                    <a:pt x="167" y="238"/>
                    <a:pt x="158" y="238"/>
                  </a:cubicBezTo>
                  <a:close/>
                  <a:moveTo>
                    <a:pt x="73" y="103"/>
                  </a:moveTo>
                  <a:cubicBezTo>
                    <a:pt x="78" y="97"/>
                    <a:pt x="85" y="90"/>
                    <a:pt x="91" y="83"/>
                  </a:cubicBezTo>
                  <a:cubicBezTo>
                    <a:pt x="100" y="73"/>
                    <a:pt x="100" y="61"/>
                    <a:pt x="88" y="51"/>
                  </a:cubicBezTo>
                  <a:cubicBezTo>
                    <a:pt x="75" y="63"/>
                    <a:pt x="62" y="75"/>
                    <a:pt x="49" y="87"/>
                  </a:cubicBezTo>
                  <a:cubicBezTo>
                    <a:pt x="57" y="92"/>
                    <a:pt x="64" y="97"/>
                    <a:pt x="73" y="10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202"/>
            <p:cNvSpPr>
              <a:spLocks/>
            </p:cNvSpPr>
            <p:nvPr/>
          </p:nvSpPr>
          <p:spPr bwMode="auto">
            <a:xfrm>
              <a:off x="1439863" y="3306763"/>
              <a:ext cx="223838" cy="258763"/>
            </a:xfrm>
            <a:custGeom>
              <a:avLst/>
              <a:gdLst>
                <a:gd name="T0" fmla="*/ 12 w 103"/>
                <a:gd name="T1" fmla="*/ 0 h 120"/>
                <a:gd name="T2" fmla="*/ 21 w 103"/>
                <a:gd name="T3" fmla="*/ 45 h 120"/>
                <a:gd name="T4" fmla="*/ 78 w 103"/>
                <a:gd name="T5" fmla="*/ 83 h 120"/>
                <a:gd name="T6" fmla="*/ 83 w 103"/>
                <a:gd name="T7" fmla="*/ 87 h 120"/>
                <a:gd name="T8" fmla="*/ 103 w 103"/>
                <a:gd name="T9" fmla="*/ 120 h 120"/>
                <a:gd name="T10" fmla="*/ 94 w 103"/>
                <a:gd name="T11" fmla="*/ 115 h 120"/>
                <a:gd name="T12" fmla="*/ 80 w 103"/>
                <a:gd name="T13" fmla="*/ 98 h 120"/>
                <a:gd name="T14" fmla="*/ 62 w 103"/>
                <a:gd name="T15" fmla="*/ 83 h 120"/>
                <a:gd name="T16" fmla="*/ 3 w 103"/>
                <a:gd name="T17" fmla="*/ 21 h 120"/>
                <a:gd name="T18" fmla="*/ 12 w 103"/>
                <a:gd name="T19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3" h="120">
                  <a:moveTo>
                    <a:pt x="12" y="0"/>
                  </a:moveTo>
                  <a:cubicBezTo>
                    <a:pt x="4" y="18"/>
                    <a:pt x="11" y="32"/>
                    <a:pt x="21" y="45"/>
                  </a:cubicBezTo>
                  <a:cubicBezTo>
                    <a:pt x="36" y="64"/>
                    <a:pt x="53" y="80"/>
                    <a:pt x="78" y="83"/>
                  </a:cubicBezTo>
                  <a:cubicBezTo>
                    <a:pt x="80" y="83"/>
                    <a:pt x="83" y="85"/>
                    <a:pt x="83" y="87"/>
                  </a:cubicBezTo>
                  <a:cubicBezTo>
                    <a:pt x="85" y="100"/>
                    <a:pt x="93" y="110"/>
                    <a:pt x="103" y="120"/>
                  </a:cubicBezTo>
                  <a:cubicBezTo>
                    <a:pt x="100" y="118"/>
                    <a:pt x="96" y="117"/>
                    <a:pt x="94" y="115"/>
                  </a:cubicBezTo>
                  <a:cubicBezTo>
                    <a:pt x="89" y="110"/>
                    <a:pt x="82" y="105"/>
                    <a:pt x="80" y="98"/>
                  </a:cubicBezTo>
                  <a:cubicBezTo>
                    <a:pt x="78" y="87"/>
                    <a:pt x="70" y="86"/>
                    <a:pt x="62" y="83"/>
                  </a:cubicBezTo>
                  <a:cubicBezTo>
                    <a:pt x="34" y="71"/>
                    <a:pt x="12" y="52"/>
                    <a:pt x="3" y="21"/>
                  </a:cubicBezTo>
                  <a:cubicBezTo>
                    <a:pt x="0" y="12"/>
                    <a:pt x="4" y="5"/>
                    <a:pt x="12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208"/>
            <p:cNvSpPr>
              <a:spLocks noEditPoints="1"/>
            </p:cNvSpPr>
            <p:nvPr/>
          </p:nvSpPr>
          <p:spPr bwMode="auto">
            <a:xfrm>
              <a:off x="1978026" y="2706688"/>
              <a:ext cx="127000" cy="138113"/>
            </a:xfrm>
            <a:custGeom>
              <a:avLst/>
              <a:gdLst>
                <a:gd name="T0" fmla="*/ 59 w 59"/>
                <a:gd name="T1" fmla="*/ 20 h 64"/>
                <a:gd name="T2" fmla="*/ 23 w 59"/>
                <a:gd name="T3" fmla="*/ 63 h 64"/>
                <a:gd name="T4" fmla="*/ 3 w 59"/>
                <a:gd name="T5" fmla="*/ 47 h 64"/>
                <a:gd name="T6" fmla="*/ 39 w 59"/>
                <a:gd name="T7" fmla="*/ 1 h 64"/>
                <a:gd name="T8" fmla="*/ 59 w 59"/>
                <a:gd name="T9" fmla="*/ 20 h 64"/>
                <a:gd name="T10" fmla="*/ 53 w 59"/>
                <a:gd name="T11" fmla="*/ 22 h 64"/>
                <a:gd name="T12" fmla="*/ 36 w 59"/>
                <a:gd name="T13" fmla="*/ 8 h 64"/>
                <a:gd name="T14" fmla="*/ 9 w 59"/>
                <a:gd name="T15" fmla="*/ 46 h 64"/>
                <a:gd name="T16" fmla="*/ 23 w 59"/>
                <a:gd name="T17" fmla="*/ 57 h 64"/>
                <a:gd name="T18" fmla="*/ 53 w 59"/>
                <a:gd name="T19" fmla="*/ 2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64">
                  <a:moveTo>
                    <a:pt x="59" y="20"/>
                  </a:moveTo>
                  <a:cubicBezTo>
                    <a:pt x="59" y="39"/>
                    <a:pt x="41" y="60"/>
                    <a:pt x="23" y="63"/>
                  </a:cubicBezTo>
                  <a:cubicBezTo>
                    <a:pt x="13" y="64"/>
                    <a:pt x="4" y="57"/>
                    <a:pt x="3" y="47"/>
                  </a:cubicBezTo>
                  <a:cubicBezTo>
                    <a:pt x="0" y="28"/>
                    <a:pt x="20" y="3"/>
                    <a:pt x="39" y="1"/>
                  </a:cubicBezTo>
                  <a:cubicBezTo>
                    <a:pt x="51" y="0"/>
                    <a:pt x="59" y="8"/>
                    <a:pt x="59" y="20"/>
                  </a:cubicBezTo>
                  <a:close/>
                  <a:moveTo>
                    <a:pt x="53" y="22"/>
                  </a:moveTo>
                  <a:cubicBezTo>
                    <a:pt x="53" y="10"/>
                    <a:pt x="47" y="5"/>
                    <a:pt x="36" y="8"/>
                  </a:cubicBezTo>
                  <a:cubicBezTo>
                    <a:pt x="22" y="11"/>
                    <a:pt x="7" y="31"/>
                    <a:pt x="9" y="46"/>
                  </a:cubicBezTo>
                  <a:cubicBezTo>
                    <a:pt x="10" y="53"/>
                    <a:pt x="16" y="58"/>
                    <a:pt x="23" y="57"/>
                  </a:cubicBezTo>
                  <a:cubicBezTo>
                    <a:pt x="37" y="54"/>
                    <a:pt x="53" y="36"/>
                    <a:pt x="53" y="2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46" name="PA_矩形 145"/>
          <p:cNvSpPr/>
          <p:nvPr>
            <p:custDataLst>
              <p:tags r:id="rId25"/>
            </p:custDataLst>
          </p:nvPr>
        </p:nvSpPr>
        <p:spPr>
          <a:xfrm>
            <a:off x="1546262" y="2218965"/>
            <a:ext cx="2796540" cy="400110"/>
          </a:xfrm>
          <a:prstGeom prst="rect">
            <a:avLst/>
          </a:prstGeom>
          <a:solidFill>
            <a:schemeClr val="accent3"/>
          </a:solidFill>
        </p:spPr>
        <p:txBody>
          <a:bodyPr wrap="square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+mj-ea"/>
                <a:ea typeface="+mj-ea"/>
              </a:rPr>
              <a:t>Lorem Ipsum simply </a:t>
            </a:r>
            <a:endParaRPr lang="zh-CN" altLang="en-US" sz="2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150" name="PA_组合 149"/>
          <p:cNvGrpSpPr/>
          <p:nvPr>
            <p:custDataLst>
              <p:tags r:id="rId26"/>
            </p:custDataLst>
          </p:nvPr>
        </p:nvGrpSpPr>
        <p:grpSpPr>
          <a:xfrm>
            <a:off x="1546262" y="2913019"/>
            <a:ext cx="4046220" cy="683264"/>
            <a:chOff x="1546262" y="2628783"/>
            <a:chExt cx="4046220" cy="683264"/>
          </a:xfrm>
        </p:grpSpPr>
        <p:sp>
          <p:nvSpPr>
            <p:cNvPr id="143" name="矩形 142"/>
            <p:cNvSpPr/>
            <p:nvPr/>
          </p:nvSpPr>
          <p:spPr>
            <a:xfrm>
              <a:off x="1838654" y="2628783"/>
              <a:ext cx="3753828" cy="6832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600" dirty="0">
                  <a:solidFill>
                    <a:schemeClr val="bg1"/>
                  </a:solidFill>
                </a:rPr>
                <a:t>Lorem Ipsum is simply dummy text of the printing. 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147" name="椭圆 146"/>
            <p:cNvSpPr/>
            <p:nvPr/>
          </p:nvSpPr>
          <p:spPr>
            <a:xfrm>
              <a:off x="1546262" y="2789235"/>
              <a:ext cx="100718" cy="1007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51" name="PA_组合 150"/>
          <p:cNvGrpSpPr/>
          <p:nvPr>
            <p:custDataLst>
              <p:tags r:id="rId27"/>
            </p:custDataLst>
          </p:nvPr>
        </p:nvGrpSpPr>
        <p:grpSpPr>
          <a:xfrm>
            <a:off x="1546262" y="3681260"/>
            <a:ext cx="4046220" cy="683264"/>
            <a:chOff x="1546262" y="3889033"/>
            <a:chExt cx="4046220" cy="683264"/>
          </a:xfrm>
        </p:grpSpPr>
        <p:sp>
          <p:nvSpPr>
            <p:cNvPr id="144" name="矩形 143"/>
            <p:cNvSpPr/>
            <p:nvPr/>
          </p:nvSpPr>
          <p:spPr>
            <a:xfrm>
              <a:off x="1838654" y="3889033"/>
              <a:ext cx="3753828" cy="6832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600" dirty="0">
                  <a:solidFill>
                    <a:schemeClr val="bg1"/>
                  </a:solidFill>
                </a:rPr>
                <a:t>Lorem Ipsum is simply dummy text of the printing. 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148" name="椭圆 147"/>
            <p:cNvSpPr/>
            <p:nvPr/>
          </p:nvSpPr>
          <p:spPr>
            <a:xfrm>
              <a:off x="1546262" y="4068882"/>
              <a:ext cx="100718" cy="1007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52" name="PA_组合 151"/>
          <p:cNvGrpSpPr/>
          <p:nvPr>
            <p:custDataLst>
              <p:tags r:id="rId28"/>
            </p:custDataLst>
          </p:nvPr>
        </p:nvGrpSpPr>
        <p:grpSpPr>
          <a:xfrm>
            <a:off x="1546262" y="4449501"/>
            <a:ext cx="4046220" cy="683264"/>
            <a:chOff x="1546262" y="5187080"/>
            <a:chExt cx="4046220" cy="683264"/>
          </a:xfrm>
        </p:grpSpPr>
        <p:sp>
          <p:nvSpPr>
            <p:cNvPr id="145" name="矩形 144"/>
            <p:cNvSpPr/>
            <p:nvPr/>
          </p:nvSpPr>
          <p:spPr>
            <a:xfrm>
              <a:off x="1838654" y="5187080"/>
              <a:ext cx="3753828" cy="6832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600" dirty="0">
                  <a:solidFill>
                    <a:schemeClr val="bg1"/>
                  </a:solidFill>
                </a:rPr>
                <a:t>Lorem Ipsum is simply dummy text of the printing. 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149" name="椭圆 148"/>
            <p:cNvSpPr/>
            <p:nvPr/>
          </p:nvSpPr>
          <p:spPr>
            <a:xfrm>
              <a:off x="1546262" y="5348529"/>
              <a:ext cx="100718" cy="1007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53" name="PA_组合 152"/>
          <p:cNvGrpSpPr/>
          <p:nvPr>
            <p:custDataLst>
              <p:tags r:id="rId29"/>
            </p:custDataLst>
          </p:nvPr>
        </p:nvGrpSpPr>
        <p:grpSpPr>
          <a:xfrm>
            <a:off x="1546262" y="5217742"/>
            <a:ext cx="4046220" cy="683264"/>
            <a:chOff x="1546262" y="5187080"/>
            <a:chExt cx="4046220" cy="683264"/>
          </a:xfrm>
        </p:grpSpPr>
        <p:sp>
          <p:nvSpPr>
            <p:cNvPr id="154" name="矩形 153"/>
            <p:cNvSpPr/>
            <p:nvPr/>
          </p:nvSpPr>
          <p:spPr>
            <a:xfrm>
              <a:off x="1838654" y="5187080"/>
              <a:ext cx="3753828" cy="6832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600" dirty="0">
                  <a:solidFill>
                    <a:schemeClr val="bg1"/>
                  </a:solidFill>
                </a:rPr>
                <a:t>Lorem Ipsum is simply dummy text of the printing. 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155" name="椭圆 154"/>
            <p:cNvSpPr/>
            <p:nvPr/>
          </p:nvSpPr>
          <p:spPr>
            <a:xfrm>
              <a:off x="1546262" y="5348529"/>
              <a:ext cx="100718" cy="1007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25270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110" grpId="0" animBg="1" autoUpdateAnimBg="0"/>
      <p:bldP spid="111" grpId="0" animBg="1"/>
      <p:bldP spid="118" grpId="0" animBg="1"/>
      <p:bldP spid="14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A_文本框 63"/>
          <p:cNvSpPr txBox="1"/>
          <p:nvPr>
            <p:custDataLst>
              <p:tags r:id="rId1"/>
            </p:custDataLst>
          </p:nvPr>
        </p:nvSpPr>
        <p:spPr>
          <a:xfrm>
            <a:off x="1725380" y="3179787"/>
            <a:ext cx="28438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1" i="0" u="none" strike="noStrike" kern="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微软雅黑"/>
                <a:ea typeface="微软雅黑"/>
              </a:rPr>
              <a:t>PART 02</a:t>
            </a:r>
            <a:endParaRPr kumimoji="0" lang="zh-CN" altLang="en-US" sz="4800" b="1" i="0" u="none" strike="noStrike" kern="0" cap="none" spc="0" normalizeH="0" baseline="0" noProof="0" dirty="0">
              <a:ln>
                <a:noFill/>
              </a:ln>
              <a:solidFill>
                <a:schemeClr val="accent4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grpSp>
        <p:nvGrpSpPr>
          <p:cNvPr id="65" name="PA_组合 64"/>
          <p:cNvGrpSpPr/>
          <p:nvPr>
            <p:custDataLst>
              <p:tags r:id="rId2"/>
            </p:custDataLst>
          </p:nvPr>
        </p:nvGrpSpPr>
        <p:grpSpPr>
          <a:xfrm>
            <a:off x="5159202" y="2554920"/>
            <a:ext cx="5307419" cy="2080730"/>
            <a:chOff x="6227396" y="3253586"/>
            <a:chExt cx="5307419" cy="2080730"/>
          </a:xfrm>
        </p:grpSpPr>
        <p:sp>
          <p:nvSpPr>
            <p:cNvPr id="66" name="文本框 65"/>
            <p:cNvSpPr txBox="1"/>
            <p:nvPr/>
          </p:nvSpPr>
          <p:spPr>
            <a:xfrm>
              <a:off x="6227396" y="3253586"/>
              <a:ext cx="5307419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r>
                <a:rPr lang="en-US" altLang="zh-CN" sz="4800" b="1" kern="0" dirty="0">
                  <a:solidFill>
                    <a:schemeClr val="bg1"/>
                  </a:solidFill>
                  <a:latin typeface="微软雅黑"/>
                  <a:ea typeface="微软雅黑"/>
                </a:rPr>
                <a:t>BUSINESS </a:t>
              </a:r>
            </a:p>
            <a:p>
              <a:pPr lvl="0">
                <a:defRPr/>
              </a:pPr>
              <a:r>
                <a:rPr lang="en-US" altLang="zh-CN" sz="4800" b="1" kern="0" dirty="0">
                  <a:solidFill>
                    <a:schemeClr val="bg1"/>
                  </a:solidFill>
                  <a:latin typeface="微软雅黑"/>
                  <a:ea typeface="微软雅黑"/>
                </a:rPr>
                <a:t>PPT TEMPLATE</a:t>
              </a: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6227397" y="4872651"/>
              <a:ext cx="50435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lnSpc>
                  <a:spcPct val="120000"/>
                </a:lnSpc>
                <a:defRPr/>
              </a:pPr>
              <a:r>
                <a:rPr lang="en-US" altLang="zh-CN" sz="2000" kern="0" dirty="0">
                  <a:solidFill>
                    <a:schemeClr val="bg1"/>
                  </a:solidFill>
                </a:rPr>
                <a:t>LOREM IPSUM IS SIMPLY DUMMY TEXT.</a:t>
              </a:r>
            </a:p>
          </p:txBody>
        </p:sp>
        <p:cxnSp>
          <p:nvCxnSpPr>
            <p:cNvPr id="68" name="直接连接符 67"/>
            <p:cNvCxnSpPr/>
            <p:nvPr/>
          </p:nvCxnSpPr>
          <p:spPr>
            <a:xfrm>
              <a:off x="6227397" y="4823246"/>
              <a:ext cx="5043515" cy="0"/>
            </a:xfrm>
            <a:prstGeom prst="line">
              <a:avLst/>
            </a:prstGeom>
            <a:ln w="9525">
              <a:solidFill>
                <a:schemeClr val="bg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PA_组合 33"/>
          <p:cNvGrpSpPr/>
          <p:nvPr>
            <p:custDataLst>
              <p:tags r:id="rId3"/>
            </p:custDataLst>
          </p:nvPr>
        </p:nvGrpSpPr>
        <p:grpSpPr>
          <a:xfrm>
            <a:off x="2675000" y="2168549"/>
            <a:ext cx="814388" cy="1011238"/>
            <a:chOff x="5684838" y="628651"/>
            <a:chExt cx="814388" cy="1011238"/>
          </a:xfrm>
          <a:solidFill>
            <a:schemeClr val="accent2"/>
          </a:solidFill>
        </p:grpSpPr>
        <p:sp>
          <p:nvSpPr>
            <p:cNvPr id="35" name="Freeform 63"/>
            <p:cNvSpPr>
              <a:spLocks noEditPoints="1"/>
            </p:cNvSpPr>
            <p:nvPr/>
          </p:nvSpPr>
          <p:spPr bwMode="auto">
            <a:xfrm>
              <a:off x="5684838" y="628651"/>
              <a:ext cx="814388" cy="1011238"/>
            </a:xfrm>
            <a:custGeom>
              <a:avLst/>
              <a:gdLst>
                <a:gd name="T0" fmla="*/ 331 w 378"/>
                <a:gd name="T1" fmla="*/ 172 h 471"/>
                <a:gd name="T2" fmla="*/ 349 w 378"/>
                <a:gd name="T3" fmla="*/ 159 h 471"/>
                <a:gd name="T4" fmla="*/ 323 w 378"/>
                <a:gd name="T5" fmla="*/ 109 h 471"/>
                <a:gd name="T6" fmla="*/ 240 w 378"/>
                <a:gd name="T7" fmla="*/ 135 h 471"/>
                <a:gd name="T8" fmla="*/ 253 w 378"/>
                <a:gd name="T9" fmla="*/ 153 h 471"/>
                <a:gd name="T10" fmla="*/ 253 w 378"/>
                <a:gd name="T11" fmla="*/ 170 h 471"/>
                <a:gd name="T12" fmla="*/ 235 w 378"/>
                <a:gd name="T13" fmla="*/ 50 h 471"/>
                <a:gd name="T14" fmla="*/ 6 w 378"/>
                <a:gd name="T15" fmla="*/ 11 h 471"/>
                <a:gd name="T16" fmla="*/ 2 w 378"/>
                <a:gd name="T17" fmla="*/ 31 h 471"/>
                <a:gd name="T18" fmla="*/ 1 w 378"/>
                <a:gd name="T19" fmla="*/ 187 h 471"/>
                <a:gd name="T20" fmla="*/ 2 w 378"/>
                <a:gd name="T21" fmla="*/ 426 h 471"/>
                <a:gd name="T22" fmla="*/ 88 w 378"/>
                <a:gd name="T23" fmla="*/ 463 h 471"/>
                <a:gd name="T24" fmla="*/ 220 w 378"/>
                <a:gd name="T25" fmla="*/ 461 h 471"/>
                <a:gd name="T26" fmla="*/ 346 w 378"/>
                <a:gd name="T27" fmla="*/ 461 h 471"/>
                <a:gd name="T28" fmla="*/ 370 w 378"/>
                <a:gd name="T29" fmla="*/ 337 h 471"/>
                <a:gd name="T30" fmla="*/ 249 w 378"/>
                <a:gd name="T31" fmla="*/ 139 h 471"/>
                <a:gd name="T32" fmla="*/ 286 w 378"/>
                <a:gd name="T33" fmla="*/ 121 h 471"/>
                <a:gd name="T34" fmla="*/ 343 w 378"/>
                <a:gd name="T35" fmla="*/ 131 h 471"/>
                <a:gd name="T36" fmla="*/ 311 w 378"/>
                <a:gd name="T37" fmla="*/ 146 h 471"/>
                <a:gd name="T38" fmla="*/ 249 w 378"/>
                <a:gd name="T39" fmla="*/ 139 h 471"/>
                <a:gd name="T40" fmla="*/ 296 w 378"/>
                <a:gd name="T41" fmla="*/ 155 h 471"/>
                <a:gd name="T42" fmla="*/ 322 w 378"/>
                <a:gd name="T43" fmla="*/ 173 h 471"/>
                <a:gd name="T44" fmla="*/ 260 w 378"/>
                <a:gd name="T45" fmla="*/ 170 h 471"/>
                <a:gd name="T46" fmla="*/ 261 w 378"/>
                <a:gd name="T47" fmla="*/ 154 h 471"/>
                <a:gd name="T48" fmla="*/ 92 w 378"/>
                <a:gd name="T49" fmla="*/ 426 h 471"/>
                <a:gd name="T50" fmla="*/ 101 w 378"/>
                <a:gd name="T51" fmla="*/ 374 h 471"/>
                <a:gd name="T52" fmla="*/ 139 w 378"/>
                <a:gd name="T53" fmla="*/ 420 h 471"/>
                <a:gd name="T54" fmla="*/ 222 w 378"/>
                <a:gd name="T55" fmla="*/ 191 h 471"/>
                <a:gd name="T56" fmla="*/ 212 w 378"/>
                <a:gd name="T57" fmla="*/ 442 h 471"/>
                <a:gd name="T58" fmla="*/ 204 w 378"/>
                <a:gd name="T59" fmla="*/ 451 h 471"/>
                <a:gd name="T60" fmla="*/ 153 w 378"/>
                <a:gd name="T61" fmla="*/ 451 h 471"/>
                <a:gd name="T62" fmla="*/ 148 w 378"/>
                <a:gd name="T63" fmla="*/ 372 h 471"/>
                <a:gd name="T64" fmla="*/ 85 w 378"/>
                <a:gd name="T65" fmla="*/ 367 h 471"/>
                <a:gd name="T66" fmla="*/ 86 w 378"/>
                <a:gd name="T67" fmla="*/ 450 h 471"/>
                <a:gd name="T68" fmla="*/ 16 w 378"/>
                <a:gd name="T69" fmla="*/ 398 h 471"/>
                <a:gd name="T70" fmla="*/ 11 w 378"/>
                <a:gd name="T71" fmla="*/ 35 h 471"/>
                <a:gd name="T72" fmla="*/ 42 w 378"/>
                <a:gd name="T73" fmla="*/ 23 h 471"/>
                <a:gd name="T74" fmla="*/ 198 w 378"/>
                <a:gd name="T75" fmla="*/ 30 h 471"/>
                <a:gd name="T76" fmla="*/ 225 w 378"/>
                <a:gd name="T77" fmla="*/ 91 h 471"/>
                <a:gd name="T78" fmla="*/ 365 w 378"/>
                <a:gd name="T79" fmla="*/ 266 h 471"/>
                <a:gd name="T80" fmla="*/ 352 w 378"/>
                <a:gd name="T81" fmla="*/ 446 h 471"/>
                <a:gd name="T82" fmla="*/ 340 w 378"/>
                <a:gd name="T83" fmla="*/ 446 h 471"/>
                <a:gd name="T84" fmla="*/ 242 w 378"/>
                <a:gd name="T85" fmla="*/ 449 h 471"/>
                <a:gd name="T86" fmla="*/ 231 w 378"/>
                <a:gd name="T87" fmla="*/ 356 h 471"/>
                <a:gd name="T88" fmla="*/ 236 w 378"/>
                <a:gd name="T89" fmla="*/ 177 h 471"/>
                <a:gd name="T90" fmla="*/ 340 w 378"/>
                <a:gd name="T91" fmla="*/ 184 h 471"/>
                <a:gd name="T92" fmla="*/ 365 w 378"/>
                <a:gd name="T93" fmla="*/ 266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8" h="471">
                  <a:moveTo>
                    <a:pt x="378" y="197"/>
                  </a:moveTo>
                  <a:cubicBezTo>
                    <a:pt x="377" y="190"/>
                    <a:pt x="378" y="180"/>
                    <a:pt x="372" y="175"/>
                  </a:cubicBezTo>
                  <a:cubicBezTo>
                    <a:pt x="362" y="167"/>
                    <a:pt x="345" y="170"/>
                    <a:pt x="331" y="172"/>
                  </a:cubicBezTo>
                  <a:cubicBezTo>
                    <a:pt x="331" y="171"/>
                    <a:pt x="331" y="170"/>
                    <a:pt x="331" y="169"/>
                  </a:cubicBezTo>
                  <a:cubicBezTo>
                    <a:pt x="331" y="166"/>
                    <a:pt x="331" y="162"/>
                    <a:pt x="330" y="159"/>
                  </a:cubicBezTo>
                  <a:cubicBezTo>
                    <a:pt x="337" y="160"/>
                    <a:pt x="343" y="160"/>
                    <a:pt x="349" y="159"/>
                  </a:cubicBezTo>
                  <a:cubicBezTo>
                    <a:pt x="359" y="156"/>
                    <a:pt x="358" y="150"/>
                    <a:pt x="356" y="141"/>
                  </a:cubicBezTo>
                  <a:cubicBezTo>
                    <a:pt x="354" y="132"/>
                    <a:pt x="353" y="111"/>
                    <a:pt x="342" y="107"/>
                  </a:cubicBezTo>
                  <a:cubicBezTo>
                    <a:pt x="336" y="105"/>
                    <a:pt x="329" y="108"/>
                    <a:pt x="323" y="109"/>
                  </a:cubicBezTo>
                  <a:cubicBezTo>
                    <a:pt x="312" y="111"/>
                    <a:pt x="301" y="111"/>
                    <a:pt x="289" y="112"/>
                  </a:cubicBezTo>
                  <a:cubicBezTo>
                    <a:pt x="278" y="112"/>
                    <a:pt x="260" y="106"/>
                    <a:pt x="249" y="110"/>
                  </a:cubicBezTo>
                  <a:cubicBezTo>
                    <a:pt x="240" y="114"/>
                    <a:pt x="239" y="126"/>
                    <a:pt x="240" y="135"/>
                  </a:cubicBezTo>
                  <a:cubicBezTo>
                    <a:pt x="241" y="139"/>
                    <a:pt x="242" y="147"/>
                    <a:pt x="245" y="150"/>
                  </a:cubicBezTo>
                  <a:cubicBezTo>
                    <a:pt x="246" y="151"/>
                    <a:pt x="250" y="151"/>
                    <a:pt x="253" y="152"/>
                  </a:cubicBezTo>
                  <a:cubicBezTo>
                    <a:pt x="253" y="152"/>
                    <a:pt x="253" y="153"/>
                    <a:pt x="253" y="153"/>
                  </a:cubicBezTo>
                  <a:cubicBezTo>
                    <a:pt x="252" y="155"/>
                    <a:pt x="252" y="158"/>
                    <a:pt x="252" y="160"/>
                  </a:cubicBezTo>
                  <a:cubicBezTo>
                    <a:pt x="252" y="162"/>
                    <a:pt x="252" y="165"/>
                    <a:pt x="253" y="168"/>
                  </a:cubicBezTo>
                  <a:cubicBezTo>
                    <a:pt x="253" y="168"/>
                    <a:pt x="253" y="169"/>
                    <a:pt x="253" y="170"/>
                  </a:cubicBezTo>
                  <a:cubicBezTo>
                    <a:pt x="247" y="170"/>
                    <a:pt x="241" y="170"/>
                    <a:pt x="235" y="170"/>
                  </a:cubicBezTo>
                  <a:cubicBezTo>
                    <a:pt x="235" y="148"/>
                    <a:pt x="234" y="126"/>
                    <a:pt x="237" y="104"/>
                  </a:cubicBezTo>
                  <a:cubicBezTo>
                    <a:pt x="239" y="87"/>
                    <a:pt x="237" y="68"/>
                    <a:pt x="235" y="50"/>
                  </a:cubicBezTo>
                  <a:cubicBezTo>
                    <a:pt x="234" y="34"/>
                    <a:pt x="235" y="20"/>
                    <a:pt x="216" y="17"/>
                  </a:cubicBezTo>
                  <a:cubicBezTo>
                    <a:pt x="163" y="9"/>
                    <a:pt x="108" y="17"/>
                    <a:pt x="55" y="10"/>
                  </a:cubicBezTo>
                  <a:cubicBezTo>
                    <a:pt x="43" y="9"/>
                    <a:pt x="16" y="0"/>
                    <a:pt x="6" y="11"/>
                  </a:cubicBezTo>
                  <a:cubicBezTo>
                    <a:pt x="5" y="12"/>
                    <a:pt x="5" y="12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0" y="18"/>
                    <a:pt x="3" y="25"/>
                    <a:pt x="2" y="31"/>
                  </a:cubicBezTo>
                  <a:cubicBezTo>
                    <a:pt x="2" y="41"/>
                    <a:pt x="0" y="49"/>
                    <a:pt x="2" y="59"/>
                  </a:cubicBezTo>
                  <a:cubicBezTo>
                    <a:pt x="2" y="59"/>
                    <a:pt x="2" y="60"/>
                    <a:pt x="2" y="60"/>
                  </a:cubicBezTo>
                  <a:cubicBezTo>
                    <a:pt x="1" y="102"/>
                    <a:pt x="1" y="145"/>
                    <a:pt x="1" y="187"/>
                  </a:cubicBezTo>
                  <a:cubicBezTo>
                    <a:pt x="1" y="213"/>
                    <a:pt x="3" y="238"/>
                    <a:pt x="3" y="263"/>
                  </a:cubicBezTo>
                  <a:cubicBezTo>
                    <a:pt x="3" y="295"/>
                    <a:pt x="3" y="326"/>
                    <a:pt x="3" y="357"/>
                  </a:cubicBezTo>
                  <a:cubicBezTo>
                    <a:pt x="3" y="380"/>
                    <a:pt x="0" y="404"/>
                    <a:pt x="2" y="426"/>
                  </a:cubicBezTo>
                  <a:cubicBezTo>
                    <a:pt x="4" y="438"/>
                    <a:pt x="5" y="454"/>
                    <a:pt x="17" y="459"/>
                  </a:cubicBezTo>
                  <a:cubicBezTo>
                    <a:pt x="26" y="462"/>
                    <a:pt x="39" y="460"/>
                    <a:pt x="48" y="462"/>
                  </a:cubicBezTo>
                  <a:cubicBezTo>
                    <a:pt x="62" y="463"/>
                    <a:pt x="75" y="461"/>
                    <a:pt x="88" y="463"/>
                  </a:cubicBezTo>
                  <a:cubicBezTo>
                    <a:pt x="112" y="467"/>
                    <a:pt x="137" y="466"/>
                    <a:pt x="162" y="465"/>
                  </a:cubicBezTo>
                  <a:cubicBezTo>
                    <a:pt x="178" y="465"/>
                    <a:pt x="201" y="471"/>
                    <a:pt x="216" y="463"/>
                  </a:cubicBezTo>
                  <a:cubicBezTo>
                    <a:pt x="218" y="463"/>
                    <a:pt x="219" y="462"/>
                    <a:pt x="220" y="461"/>
                  </a:cubicBezTo>
                  <a:cubicBezTo>
                    <a:pt x="241" y="463"/>
                    <a:pt x="263" y="462"/>
                    <a:pt x="283" y="460"/>
                  </a:cubicBezTo>
                  <a:cubicBezTo>
                    <a:pt x="298" y="458"/>
                    <a:pt x="309" y="458"/>
                    <a:pt x="323" y="459"/>
                  </a:cubicBezTo>
                  <a:cubicBezTo>
                    <a:pt x="331" y="460"/>
                    <a:pt x="339" y="459"/>
                    <a:pt x="346" y="461"/>
                  </a:cubicBezTo>
                  <a:cubicBezTo>
                    <a:pt x="349" y="462"/>
                    <a:pt x="350" y="464"/>
                    <a:pt x="353" y="464"/>
                  </a:cubicBezTo>
                  <a:cubicBezTo>
                    <a:pt x="370" y="466"/>
                    <a:pt x="369" y="436"/>
                    <a:pt x="369" y="425"/>
                  </a:cubicBezTo>
                  <a:cubicBezTo>
                    <a:pt x="369" y="396"/>
                    <a:pt x="365" y="366"/>
                    <a:pt x="370" y="337"/>
                  </a:cubicBezTo>
                  <a:cubicBezTo>
                    <a:pt x="374" y="307"/>
                    <a:pt x="378" y="276"/>
                    <a:pt x="377" y="245"/>
                  </a:cubicBezTo>
                  <a:cubicBezTo>
                    <a:pt x="377" y="229"/>
                    <a:pt x="378" y="213"/>
                    <a:pt x="378" y="197"/>
                  </a:cubicBezTo>
                  <a:moveTo>
                    <a:pt x="249" y="139"/>
                  </a:moveTo>
                  <a:cubicBezTo>
                    <a:pt x="246" y="130"/>
                    <a:pt x="248" y="123"/>
                    <a:pt x="258" y="118"/>
                  </a:cubicBezTo>
                  <a:cubicBezTo>
                    <a:pt x="260" y="118"/>
                    <a:pt x="262" y="119"/>
                    <a:pt x="264" y="119"/>
                  </a:cubicBezTo>
                  <a:cubicBezTo>
                    <a:pt x="271" y="119"/>
                    <a:pt x="278" y="122"/>
                    <a:pt x="286" y="121"/>
                  </a:cubicBezTo>
                  <a:cubicBezTo>
                    <a:pt x="295" y="121"/>
                    <a:pt x="305" y="120"/>
                    <a:pt x="315" y="119"/>
                  </a:cubicBezTo>
                  <a:cubicBezTo>
                    <a:pt x="319" y="118"/>
                    <a:pt x="324" y="117"/>
                    <a:pt x="329" y="118"/>
                  </a:cubicBezTo>
                  <a:cubicBezTo>
                    <a:pt x="341" y="118"/>
                    <a:pt x="340" y="119"/>
                    <a:pt x="343" y="131"/>
                  </a:cubicBezTo>
                  <a:cubicBezTo>
                    <a:pt x="344" y="134"/>
                    <a:pt x="346" y="139"/>
                    <a:pt x="346" y="142"/>
                  </a:cubicBezTo>
                  <a:cubicBezTo>
                    <a:pt x="347" y="151"/>
                    <a:pt x="345" y="148"/>
                    <a:pt x="339" y="149"/>
                  </a:cubicBezTo>
                  <a:cubicBezTo>
                    <a:pt x="330" y="151"/>
                    <a:pt x="319" y="147"/>
                    <a:pt x="311" y="146"/>
                  </a:cubicBezTo>
                  <a:cubicBezTo>
                    <a:pt x="295" y="145"/>
                    <a:pt x="278" y="145"/>
                    <a:pt x="261" y="146"/>
                  </a:cubicBezTo>
                  <a:cubicBezTo>
                    <a:pt x="261" y="146"/>
                    <a:pt x="260" y="145"/>
                    <a:pt x="260" y="145"/>
                  </a:cubicBezTo>
                  <a:cubicBezTo>
                    <a:pt x="256" y="144"/>
                    <a:pt x="252" y="143"/>
                    <a:pt x="249" y="139"/>
                  </a:cubicBezTo>
                  <a:moveTo>
                    <a:pt x="261" y="154"/>
                  </a:moveTo>
                  <a:cubicBezTo>
                    <a:pt x="261" y="153"/>
                    <a:pt x="261" y="153"/>
                    <a:pt x="262" y="153"/>
                  </a:cubicBezTo>
                  <a:cubicBezTo>
                    <a:pt x="273" y="155"/>
                    <a:pt x="284" y="155"/>
                    <a:pt x="296" y="155"/>
                  </a:cubicBezTo>
                  <a:cubicBezTo>
                    <a:pt x="304" y="155"/>
                    <a:pt x="313" y="157"/>
                    <a:pt x="323" y="158"/>
                  </a:cubicBezTo>
                  <a:cubicBezTo>
                    <a:pt x="322" y="162"/>
                    <a:pt x="322" y="165"/>
                    <a:pt x="322" y="169"/>
                  </a:cubicBezTo>
                  <a:cubicBezTo>
                    <a:pt x="322" y="170"/>
                    <a:pt x="322" y="171"/>
                    <a:pt x="322" y="173"/>
                  </a:cubicBezTo>
                  <a:cubicBezTo>
                    <a:pt x="320" y="173"/>
                    <a:pt x="318" y="173"/>
                    <a:pt x="317" y="173"/>
                  </a:cubicBezTo>
                  <a:cubicBezTo>
                    <a:pt x="301" y="173"/>
                    <a:pt x="286" y="171"/>
                    <a:pt x="271" y="170"/>
                  </a:cubicBezTo>
                  <a:cubicBezTo>
                    <a:pt x="267" y="170"/>
                    <a:pt x="263" y="170"/>
                    <a:pt x="260" y="170"/>
                  </a:cubicBezTo>
                  <a:cubicBezTo>
                    <a:pt x="260" y="169"/>
                    <a:pt x="260" y="169"/>
                    <a:pt x="260" y="168"/>
                  </a:cubicBezTo>
                  <a:cubicBezTo>
                    <a:pt x="261" y="165"/>
                    <a:pt x="261" y="162"/>
                    <a:pt x="261" y="160"/>
                  </a:cubicBezTo>
                  <a:cubicBezTo>
                    <a:pt x="261" y="158"/>
                    <a:pt x="261" y="156"/>
                    <a:pt x="261" y="154"/>
                  </a:cubicBezTo>
                  <a:moveTo>
                    <a:pt x="101" y="451"/>
                  </a:moveTo>
                  <a:cubicBezTo>
                    <a:pt x="98" y="451"/>
                    <a:pt x="94" y="450"/>
                    <a:pt x="91" y="450"/>
                  </a:cubicBezTo>
                  <a:cubicBezTo>
                    <a:pt x="90" y="443"/>
                    <a:pt x="92" y="430"/>
                    <a:pt x="92" y="426"/>
                  </a:cubicBezTo>
                  <a:cubicBezTo>
                    <a:pt x="92" y="415"/>
                    <a:pt x="89" y="404"/>
                    <a:pt x="91" y="392"/>
                  </a:cubicBezTo>
                  <a:cubicBezTo>
                    <a:pt x="92" y="388"/>
                    <a:pt x="92" y="384"/>
                    <a:pt x="93" y="381"/>
                  </a:cubicBezTo>
                  <a:cubicBezTo>
                    <a:pt x="95" y="374"/>
                    <a:pt x="94" y="374"/>
                    <a:pt x="101" y="374"/>
                  </a:cubicBezTo>
                  <a:cubicBezTo>
                    <a:pt x="107" y="374"/>
                    <a:pt x="114" y="377"/>
                    <a:pt x="120" y="377"/>
                  </a:cubicBezTo>
                  <a:cubicBezTo>
                    <a:pt x="129" y="379"/>
                    <a:pt x="138" y="374"/>
                    <a:pt x="142" y="387"/>
                  </a:cubicBezTo>
                  <a:cubicBezTo>
                    <a:pt x="145" y="396"/>
                    <a:pt x="140" y="410"/>
                    <a:pt x="139" y="420"/>
                  </a:cubicBezTo>
                  <a:cubicBezTo>
                    <a:pt x="138" y="430"/>
                    <a:pt x="135" y="442"/>
                    <a:pt x="139" y="451"/>
                  </a:cubicBezTo>
                  <a:cubicBezTo>
                    <a:pt x="126" y="452"/>
                    <a:pt x="114" y="452"/>
                    <a:pt x="101" y="451"/>
                  </a:cubicBezTo>
                  <a:moveTo>
                    <a:pt x="222" y="191"/>
                  </a:moveTo>
                  <a:cubicBezTo>
                    <a:pt x="222" y="214"/>
                    <a:pt x="220" y="236"/>
                    <a:pt x="219" y="258"/>
                  </a:cubicBezTo>
                  <a:cubicBezTo>
                    <a:pt x="218" y="303"/>
                    <a:pt x="218" y="349"/>
                    <a:pt x="215" y="394"/>
                  </a:cubicBezTo>
                  <a:cubicBezTo>
                    <a:pt x="213" y="409"/>
                    <a:pt x="215" y="427"/>
                    <a:pt x="212" y="442"/>
                  </a:cubicBezTo>
                  <a:cubicBezTo>
                    <a:pt x="211" y="444"/>
                    <a:pt x="211" y="446"/>
                    <a:pt x="210" y="448"/>
                  </a:cubicBezTo>
                  <a:cubicBezTo>
                    <a:pt x="209" y="448"/>
                    <a:pt x="208" y="448"/>
                    <a:pt x="208" y="448"/>
                  </a:cubicBezTo>
                  <a:cubicBezTo>
                    <a:pt x="206" y="448"/>
                    <a:pt x="204" y="449"/>
                    <a:pt x="204" y="451"/>
                  </a:cubicBezTo>
                  <a:cubicBezTo>
                    <a:pt x="201" y="452"/>
                    <a:pt x="198" y="452"/>
                    <a:pt x="193" y="452"/>
                  </a:cubicBezTo>
                  <a:cubicBezTo>
                    <a:pt x="183" y="452"/>
                    <a:pt x="172" y="450"/>
                    <a:pt x="162" y="451"/>
                  </a:cubicBezTo>
                  <a:cubicBezTo>
                    <a:pt x="159" y="451"/>
                    <a:pt x="156" y="451"/>
                    <a:pt x="153" y="451"/>
                  </a:cubicBezTo>
                  <a:cubicBezTo>
                    <a:pt x="153" y="448"/>
                    <a:pt x="151" y="446"/>
                    <a:pt x="149" y="446"/>
                  </a:cubicBezTo>
                  <a:cubicBezTo>
                    <a:pt x="146" y="436"/>
                    <a:pt x="150" y="419"/>
                    <a:pt x="151" y="411"/>
                  </a:cubicBezTo>
                  <a:cubicBezTo>
                    <a:pt x="152" y="400"/>
                    <a:pt x="157" y="381"/>
                    <a:pt x="148" y="372"/>
                  </a:cubicBezTo>
                  <a:cubicBezTo>
                    <a:pt x="141" y="365"/>
                    <a:pt x="133" y="369"/>
                    <a:pt x="125" y="368"/>
                  </a:cubicBezTo>
                  <a:cubicBezTo>
                    <a:pt x="113" y="368"/>
                    <a:pt x="101" y="363"/>
                    <a:pt x="89" y="364"/>
                  </a:cubicBezTo>
                  <a:cubicBezTo>
                    <a:pt x="88" y="365"/>
                    <a:pt x="86" y="365"/>
                    <a:pt x="85" y="367"/>
                  </a:cubicBezTo>
                  <a:cubicBezTo>
                    <a:pt x="83" y="381"/>
                    <a:pt x="82" y="395"/>
                    <a:pt x="83" y="408"/>
                  </a:cubicBezTo>
                  <a:cubicBezTo>
                    <a:pt x="83" y="417"/>
                    <a:pt x="85" y="425"/>
                    <a:pt x="86" y="433"/>
                  </a:cubicBezTo>
                  <a:cubicBezTo>
                    <a:pt x="86" y="439"/>
                    <a:pt x="86" y="444"/>
                    <a:pt x="86" y="450"/>
                  </a:cubicBezTo>
                  <a:cubicBezTo>
                    <a:pt x="69" y="448"/>
                    <a:pt x="52" y="446"/>
                    <a:pt x="35" y="446"/>
                  </a:cubicBezTo>
                  <a:cubicBezTo>
                    <a:pt x="24" y="446"/>
                    <a:pt x="20" y="444"/>
                    <a:pt x="19" y="434"/>
                  </a:cubicBezTo>
                  <a:cubicBezTo>
                    <a:pt x="16" y="422"/>
                    <a:pt x="16" y="410"/>
                    <a:pt x="16" y="398"/>
                  </a:cubicBezTo>
                  <a:cubicBezTo>
                    <a:pt x="16" y="375"/>
                    <a:pt x="16" y="351"/>
                    <a:pt x="16" y="328"/>
                  </a:cubicBezTo>
                  <a:cubicBezTo>
                    <a:pt x="15" y="276"/>
                    <a:pt x="13" y="224"/>
                    <a:pt x="13" y="173"/>
                  </a:cubicBezTo>
                  <a:cubicBezTo>
                    <a:pt x="13" y="127"/>
                    <a:pt x="13" y="81"/>
                    <a:pt x="11" y="35"/>
                  </a:cubicBezTo>
                  <a:cubicBezTo>
                    <a:pt x="11" y="34"/>
                    <a:pt x="11" y="33"/>
                    <a:pt x="11" y="32"/>
                  </a:cubicBezTo>
                  <a:cubicBezTo>
                    <a:pt x="12" y="23"/>
                    <a:pt x="10" y="22"/>
                    <a:pt x="20" y="20"/>
                  </a:cubicBezTo>
                  <a:cubicBezTo>
                    <a:pt x="28" y="19"/>
                    <a:pt x="35" y="22"/>
                    <a:pt x="42" y="23"/>
                  </a:cubicBezTo>
                  <a:cubicBezTo>
                    <a:pt x="53" y="24"/>
                    <a:pt x="64" y="25"/>
                    <a:pt x="75" y="25"/>
                  </a:cubicBezTo>
                  <a:cubicBezTo>
                    <a:pt x="97" y="25"/>
                    <a:pt x="118" y="25"/>
                    <a:pt x="139" y="25"/>
                  </a:cubicBezTo>
                  <a:cubicBezTo>
                    <a:pt x="159" y="25"/>
                    <a:pt x="179" y="29"/>
                    <a:pt x="198" y="30"/>
                  </a:cubicBezTo>
                  <a:cubicBezTo>
                    <a:pt x="211" y="31"/>
                    <a:pt x="215" y="28"/>
                    <a:pt x="220" y="43"/>
                  </a:cubicBezTo>
                  <a:cubicBezTo>
                    <a:pt x="223" y="50"/>
                    <a:pt x="222" y="58"/>
                    <a:pt x="222" y="66"/>
                  </a:cubicBezTo>
                  <a:cubicBezTo>
                    <a:pt x="222" y="74"/>
                    <a:pt x="225" y="82"/>
                    <a:pt x="225" y="91"/>
                  </a:cubicBezTo>
                  <a:cubicBezTo>
                    <a:pt x="225" y="103"/>
                    <a:pt x="222" y="115"/>
                    <a:pt x="222" y="127"/>
                  </a:cubicBezTo>
                  <a:cubicBezTo>
                    <a:pt x="222" y="149"/>
                    <a:pt x="222" y="170"/>
                    <a:pt x="222" y="191"/>
                  </a:cubicBezTo>
                  <a:moveTo>
                    <a:pt x="365" y="266"/>
                  </a:moveTo>
                  <a:cubicBezTo>
                    <a:pt x="363" y="292"/>
                    <a:pt x="359" y="318"/>
                    <a:pt x="355" y="344"/>
                  </a:cubicBezTo>
                  <a:cubicBezTo>
                    <a:pt x="352" y="366"/>
                    <a:pt x="355" y="392"/>
                    <a:pt x="355" y="414"/>
                  </a:cubicBezTo>
                  <a:cubicBezTo>
                    <a:pt x="356" y="422"/>
                    <a:pt x="358" y="440"/>
                    <a:pt x="352" y="446"/>
                  </a:cubicBezTo>
                  <a:cubicBezTo>
                    <a:pt x="352" y="447"/>
                    <a:pt x="351" y="447"/>
                    <a:pt x="351" y="448"/>
                  </a:cubicBezTo>
                  <a:cubicBezTo>
                    <a:pt x="351" y="448"/>
                    <a:pt x="350" y="448"/>
                    <a:pt x="349" y="448"/>
                  </a:cubicBezTo>
                  <a:cubicBezTo>
                    <a:pt x="347" y="448"/>
                    <a:pt x="343" y="446"/>
                    <a:pt x="340" y="446"/>
                  </a:cubicBezTo>
                  <a:cubicBezTo>
                    <a:pt x="330" y="445"/>
                    <a:pt x="318" y="444"/>
                    <a:pt x="307" y="444"/>
                  </a:cubicBezTo>
                  <a:cubicBezTo>
                    <a:pt x="297" y="443"/>
                    <a:pt x="287" y="446"/>
                    <a:pt x="277" y="447"/>
                  </a:cubicBezTo>
                  <a:cubicBezTo>
                    <a:pt x="266" y="447"/>
                    <a:pt x="254" y="448"/>
                    <a:pt x="242" y="449"/>
                  </a:cubicBezTo>
                  <a:cubicBezTo>
                    <a:pt x="237" y="449"/>
                    <a:pt x="231" y="448"/>
                    <a:pt x="226" y="448"/>
                  </a:cubicBezTo>
                  <a:cubicBezTo>
                    <a:pt x="228" y="439"/>
                    <a:pt x="226" y="428"/>
                    <a:pt x="227" y="421"/>
                  </a:cubicBezTo>
                  <a:cubicBezTo>
                    <a:pt x="231" y="399"/>
                    <a:pt x="231" y="377"/>
                    <a:pt x="231" y="356"/>
                  </a:cubicBezTo>
                  <a:cubicBezTo>
                    <a:pt x="231" y="327"/>
                    <a:pt x="234" y="299"/>
                    <a:pt x="233" y="270"/>
                  </a:cubicBezTo>
                  <a:cubicBezTo>
                    <a:pt x="232" y="244"/>
                    <a:pt x="236" y="218"/>
                    <a:pt x="236" y="191"/>
                  </a:cubicBezTo>
                  <a:cubicBezTo>
                    <a:pt x="236" y="186"/>
                    <a:pt x="236" y="182"/>
                    <a:pt x="236" y="177"/>
                  </a:cubicBezTo>
                  <a:cubicBezTo>
                    <a:pt x="245" y="178"/>
                    <a:pt x="254" y="181"/>
                    <a:pt x="264" y="182"/>
                  </a:cubicBezTo>
                  <a:cubicBezTo>
                    <a:pt x="278" y="183"/>
                    <a:pt x="292" y="184"/>
                    <a:pt x="307" y="185"/>
                  </a:cubicBezTo>
                  <a:cubicBezTo>
                    <a:pt x="318" y="185"/>
                    <a:pt x="329" y="185"/>
                    <a:pt x="340" y="184"/>
                  </a:cubicBezTo>
                  <a:cubicBezTo>
                    <a:pt x="346" y="183"/>
                    <a:pt x="357" y="181"/>
                    <a:pt x="363" y="184"/>
                  </a:cubicBezTo>
                  <a:cubicBezTo>
                    <a:pt x="369" y="188"/>
                    <a:pt x="365" y="217"/>
                    <a:pt x="365" y="225"/>
                  </a:cubicBezTo>
                  <a:cubicBezTo>
                    <a:pt x="365" y="238"/>
                    <a:pt x="366" y="252"/>
                    <a:pt x="365" y="26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64"/>
            <p:cNvSpPr>
              <a:spLocks noEditPoints="1"/>
            </p:cNvSpPr>
            <p:nvPr/>
          </p:nvSpPr>
          <p:spPr bwMode="auto">
            <a:xfrm>
              <a:off x="5757863" y="712789"/>
              <a:ext cx="161925" cy="673100"/>
            </a:xfrm>
            <a:custGeom>
              <a:avLst/>
              <a:gdLst>
                <a:gd name="T0" fmla="*/ 70 w 75"/>
                <a:gd name="T1" fmla="*/ 68 h 314"/>
                <a:gd name="T2" fmla="*/ 7 w 75"/>
                <a:gd name="T3" fmla="*/ 6 h 314"/>
                <a:gd name="T4" fmla="*/ 3 w 75"/>
                <a:gd name="T5" fmla="*/ 69 h 314"/>
                <a:gd name="T6" fmla="*/ 9 w 75"/>
                <a:gd name="T7" fmla="*/ 154 h 314"/>
                <a:gd name="T8" fmla="*/ 9 w 75"/>
                <a:gd name="T9" fmla="*/ 180 h 314"/>
                <a:gd name="T10" fmla="*/ 6 w 75"/>
                <a:gd name="T11" fmla="*/ 261 h 314"/>
                <a:gd name="T12" fmla="*/ 5 w 75"/>
                <a:gd name="T13" fmla="*/ 265 h 314"/>
                <a:gd name="T14" fmla="*/ 12 w 75"/>
                <a:gd name="T15" fmla="*/ 304 h 314"/>
                <a:gd name="T16" fmla="*/ 72 w 75"/>
                <a:gd name="T17" fmla="*/ 280 h 314"/>
                <a:gd name="T18" fmla="*/ 63 w 75"/>
                <a:gd name="T19" fmla="*/ 262 h 314"/>
                <a:gd name="T20" fmla="*/ 39 w 75"/>
                <a:gd name="T21" fmla="*/ 246 h 314"/>
                <a:gd name="T22" fmla="*/ 62 w 75"/>
                <a:gd name="T23" fmla="*/ 222 h 314"/>
                <a:gd name="T24" fmla="*/ 28 w 75"/>
                <a:gd name="T25" fmla="*/ 180 h 314"/>
                <a:gd name="T26" fmla="*/ 15 w 75"/>
                <a:gd name="T27" fmla="*/ 142 h 314"/>
                <a:gd name="T28" fmla="*/ 60 w 75"/>
                <a:gd name="T29" fmla="*/ 69 h 314"/>
                <a:gd name="T30" fmla="*/ 39 w 75"/>
                <a:gd name="T31" fmla="*/ 84 h 314"/>
                <a:gd name="T32" fmla="*/ 39 w 75"/>
                <a:gd name="T33" fmla="*/ 42 h 314"/>
                <a:gd name="T34" fmla="*/ 60 w 75"/>
                <a:gd name="T35" fmla="*/ 65 h 314"/>
                <a:gd name="T36" fmla="*/ 60 w 75"/>
                <a:gd name="T37" fmla="*/ 107 h 314"/>
                <a:gd name="T38" fmla="*/ 38 w 75"/>
                <a:gd name="T39" fmla="*/ 134 h 314"/>
                <a:gd name="T40" fmla="*/ 38 w 75"/>
                <a:gd name="T41" fmla="*/ 142 h 314"/>
                <a:gd name="T42" fmla="*/ 37 w 75"/>
                <a:gd name="T43" fmla="*/ 181 h 314"/>
                <a:gd name="T44" fmla="*/ 37 w 75"/>
                <a:gd name="T45" fmla="*/ 142 h 314"/>
                <a:gd name="T46" fmla="*/ 30 w 75"/>
                <a:gd name="T47" fmla="*/ 221 h 314"/>
                <a:gd name="T48" fmla="*/ 17 w 75"/>
                <a:gd name="T49" fmla="*/ 185 h 314"/>
                <a:gd name="T50" fmla="*/ 17 w 75"/>
                <a:gd name="T51" fmla="*/ 226 h 314"/>
                <a:gd name="T52" fmla="*/ 31 w 75"/>
                <a:gd name="T53" fmla="*/ 259 h 314"/>
                <a:gd name="T54" fmla="*/ 61 w 75"/>
                <a:gd name="T55" fmla="*/ 217 h 314"/>
                <a:gd name="T56" fmla="*/ 59 w 75"/>
                <a:gd name="T57" fmla="*/ 188 h 314"/>
                <a:gd name="T58" fmla="*/ 59 w 75"/>
                <a:gd name="T59" fmla="*/ 15 h 314"/>
                <a:gd name="T60" fmla="*/ 52 w 75"/>
                <a:gd name="T61" fmla="*/ 34 h 314"/>
                <a:gd name="T62" fmla="*/ 55 w 75"/>
                <a:gd name="T63" fmla="*/ 14 h 314"/>
                <a:gd name="T64" fmla="*/ 34 w 75"/>
                <a:gd name="T65" fmla="*/ 10 h 314"/>
                <a:gd name="T66" fmla="*/ 13 w 75"/>
                <a:gd name="T67" fmla="*/ 20 h 314"/>
                <a:gd name="T68" fmla="*/ 32 w 75"/>
                <a:gd name="T69" fmla="*/ 41 h 314"/>
                <a:gd name="T70" fmla="*/ 13 w 75"/>
                <a:gd name="T71" fmla="*/ 67 h 314"/>
                <a:gd name="T72" fmla="*/ 31 w 75"/>
                <a:gd name="T73" fmla="*/ 74 h 314"/>
                <a:gd name="T74" fmla="*/ 17 w 75"/>
                <a:gd name="T75" fmla="*/ 100 h 314"/>
                <a:gd name="T76" fmla="*/ 13 w 75"/>
                <a:gd name="T77" fmla="*/ 104 h 314"/>
                <a:gd name="T78" fmla="*/ 15 w 75"/>
                <a:gd name="T79" fmla="*/ 137 h 314"/>
                <a:gd name="T80" fmla="*/ 21 w 75"/>
                <a:gd name="T81" fmla="*/ 297 h 314"/>
                <a:gd name="T82" fmla="*/ 31 w 75"/>
                <a:gd name="T83" fmla="*/ 265 h 314"/>
                <a:gd name="T84" fmla="*/ 21 w 75"/>
                <a:gd name="T85" fmla="*/ 297 h 314"/>
                <a:gd name="T86" fmla="*/ 38 w 75"/>
                <a:gd name="T87" fmla="*/ 265 h 314"/>
                <a:gd name="T88" fmla="*/ 60 w 75"/>
                <a:gd name="T89" fmla="*/ 287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5" h="314">
                  <a:moveTo>
                    <a:pt x="73" y="226"/>
                  </a:moveTo>
                  <a:cubicBezTo>
                    <a:pt x="71" y="192"/>
                    <a:pt x="70" y="157"/>
                    <a:pt x="70" y="122"/>
                  </a:cubicBezTo>
                  <a:cubicBezTo>
                    <a:pt x="70" y="104"/>
                    <a:pt x="70" y="86"/>
                    <a:pt x="70" y="68"/>
                  </a:cubicBezTo>
                  <a:cubicBezTo>
                    <a:pt x="70" y="52"/>
                    <a:pt x="73" y="33"/>
                    <a:pt x="70" y="17"/>
                  </a:cubicBezTo>
                  <a:cubicBezTo>
                    <a:pt x="66" y="1"/>
                    <a:pt x="48" y="2"/>
                    <a:pt x="34" y="1"/>
                  </a:cubicBezTo>
                  <a:cubicBezTo>
                    <a:pt x="26" y="1"/>
                    <a:pt x="14" y="0"/>
                    <a:pt x="7" y="6"/>
                  </a:cubicBezTo>
                  <a:cubicBezTo>
                    <a:pt x="0" y="13"/>
                    <a:pt x="3" y="25"/>
                    <a:pt x="3" y="34"/>
                  </a:cubicBezTo>
                  <a:cubicBezTo>
                    <a:pt x="4" y="45"/>
                    <a:pt x="4" y="57"/>
                    <a:pt x="5" y="68"/>
                  </a:cubicBezTo>
                  <a:cubicBezTo>
                    <a:pt x="4" y="68"/>
                    <a:pt x="3" y="69"/>
                    <a:pt x="3" y="69"/>
                  </a:cubicBezTo>
                  <a:cubicBezTo>
                    <a:pt x="2" y="69"/>
                    <a:pt x="2" y="70"/>
                    <a:pt x="3" y="70"/>
                  </a:cubicBezTo>
                  <a:cubicBezTo>
                    <a:pt x="3" y="70"/>
                    <a:pt x="4" y="70"/>
                    <a:pt x="5" y="71"/>
                  </a:cubicBezTo>
                  <a:cubicBezTo>
                    <a:pt x="5" y="98"/>
                    <a:pt x="6" y="126"/>
                    <a:pt x="9" y="154"/>
                  </a:cubicBezTo>
                  <a:cubicBezTo>
                    <a:pt x="9" y="155"/>
                    <a:pt x="9" y="155"/>
                    <a:pt x="9" y="155"/>
                  </a:cubicBezTo>
                  <a:cubicBezTo>
                    <a:pt x="9" y="163"/>
                    <a:pt x="9" y="171"/>
                    <a:pt x="9" y="180"/>
                  </a:cubicBezTo>
                  <a:cubicBezTo>
                    <a:pt x="9" y="180"/>
                    <a:pt x="9" y="180"/>
                    <a:pt x="9" y="180"/>
                  </a:cubicBezTo>
                  <a:cubicBezTo>
                    <a:pt x="8" y="181"/>
                    <a:pt x="8" y="182"/>
                    <a:pt x="9" y="183"/>
                  </a:cubicBezTo>
                  <a:cubicBezTo>
                    <a:pt x="9" y="198"/>
                    <a:pt x="9" y="214"/>
                    <a:pt x="9" y="229"/>
                  </a:cubicBezTo>
                  <a:cubicBezTo>
                    <a:pt x="8" y="240"/>
                    <a:pt x="6" y="250"/>
                    <a:pt x="6" y="261"/>
                  </a:cubicBezTo>
                  <a:cubicBezTo>
                    <a:pt x="5" y="261"/>
                    <a:pt x="4" y="261"/>
                    <a:pt x="4" y="262"/>
                  </a:cubicBezTo>
                  <a:cubicBezTo>
                    <a:pt x="4" y="262"/>
                    <a:pt x="4" y="263"/>
                    <a:pt x="4" y="264"/>
                  </a:cubicBezTo>
                  <a:cubicBezTo>
                    <a:pt x="4" y="265"/>
                    <a:pt x="5" y="265"/>
                    <a:pt x="5" y="265"/>
                  </a:cubicBezTo>
                  <a:cubicBezTo>
                    <a:pt x="5" y="265"/>
                    <a:pt x="5" y="265"/>
                    <a:pt x="5" y="265"/>
                  </a:cubicBezTo>
                  <a:cubicBezTo>
                    <a:pt x="5" y="269"/>
                    <a:pt x="5" y="273"/>
                    <a:pt x="6" y="276"/>
                  </a:cubicBezTo>
                  <a:cubicBezTo>
                    <a:pt x="6" y="283"/>
                    <a:pt x="6" y="298"/>
                    <a:pt x="12" y="304"/>
                  </a:cubicBezTo>
                  <a:cubicBezTo>
                    <a:pt x="18" y="310"/>
                    <a:pt x="31" y="306"/>
                    <a:pt x="39" y="308"/>
                  </a:cubicBezTo>
                  <a:cubicBezTo>
                    <a:pt x="48" y="309"/>
                    <a:pt x="56" y="314"/>
                    <a:pt x="64" y="306"/>
                  </a:cubicBezTo>
                  <a:cubicBezTo>
                    <a:pt x="71" y="300"/>
                    <a:pt x="71" y="289"/>
                    <a:pt x="72" y="280"/>
                  </a:cubicBezTo>
                  <a:cubicBezTo>
                    <a:pt x="75" y="263"/>
                    <a:pt x="74" y="244"/>
                    <a:pt x="73" y="226"/>
                  </a:cubicBezTo>
                  <a:moveTo>
                    <a:pt x="63" y="260"/>
                  </a:moveTo>
                  <a:cubicBezTo>
                    <a:pt x="63" y="261"/>
                    <a:pt x="63" y="262"/>
                    <a:pt x="63" y="262"/>
                  </a:cubicBezTo>
                  <a:cubicBezTo>
                    <a:pt x="62" y="262"/>
                    <a:pt x="62" y="261"/>
                    <a:pt x="61" y="261"/>
                  </a:cubicBezTo>
                  <a:cubicBezTo>
                    <a:pt x="54" y="260"/>
                    <a:pt x="46" y="258"/>
                    <a:pt x="39" y="258"/>
                  </a:cubicBezTo>
                  <a:cubicBezTo>
                    <a:pt x="39" y="254"/>
                    <a:pt x="39" y="250"/>
                    <a:pt x="39" y="246"/>
                  </a:cubicBezTo>
                  <a:cubicBezTo>
                    <a:pt x="39" y="239"/>
                    <a:pt x="39" y="232"/>
                    <a:pt x="39" y="226"/>
                  </a:cubicBezTo>
                  <a:cubicBezTo>
                    <a:pt x="41" y="225"/>
                    <a:pt x="42" y="225"/>
                    <a:pt x="44" y="225"/>
                  </a:cubicBezTo>
                  <a:cubicBezTo>
                    <a:pt x="50" y="224"/>
                    <a:pt x="56" y="224"/>
                    <a:pt x="62" y="222"/>
                  </a:cubicBezTo>
                  <a:cubicBezTo>
                    <a:pt x="63" y="235"/>
                    <a:pt x="63" y="247"/>
                    <a:pt x="63" y="260"/>
                  </a:cubicBezTo>
                  <a:moveTo>
                    <a:pt x="28" y="143"/>
                  </a:moveTo>
                  <a:cubicBezTo>
                    <a:pt x="28" y="155"/>
                    <a:pt x="28" y="168"/>
                    <a:pt x="28" y="180"/>
                  </a:cubicBezTo>
                  <a:cubicBezTo>
                    <a:pt x="27" y="180"/>
                    <a:pt x="26" y="179"/>
                    <a:pt x="25" y="179"/>
                  </a:cubicBezTo>
                  <a:cubicBezTo>
                    <a:pt x="24" y="179"/>
                    <a:pt x="20" y="179"/>
                    <a:pt x="16" y="179"/>
                  </a:cubicBezTo>
                  <a:cubicBezTo>
                    <a:pt x="16" y="167"/>
                    <a:pt x="16" y="154"/>
                    <a:pt x="15" y="142"/>
                  </a:cubicBezTo>
                  <a:cubicBezTo>
                    <a:pt x="19" y="142"/>
                    <a:pt x="24" y="143"/>
                    <a:pt x="28" y="143"/>
                  </a:cubicBezTo>
                  <a:moveTo>
                    <a:pt x="39" y="74"/>
                  </a:moveTo>
                  <a:cubicBezTo>
                    <a:pt x="47" y="74"/>
                    <a:pt x="54" y="72"/>
                    <a:pt x="60" y="69"/>
                  </a:cubicBezTo>
                  <a:cubicBezTo>
                    <a:pt x="60" y="80"/>
                    <a:pt x="60" y="91"/>
                    <a:pt x="60" y="102"/>
                  </a:cubicBezTo>
                  <a:cubicBezTo>
                    <a:pt x="53" y="100"/>
                    <a:pt x="45" y="100"/>
                    <a:pt x="38" y="100"/>
                  </a:cubicBezTo>
                  <a:cubicBezTo>
                    <a:pt x="38" y="95"/>
                    <a:pt x="39" y="89"/>
                    <a:pt x="39" y="84"/>
                  </a:cubicBezTo>
                  <a:cubicBezTo>
                    <a:pt x="39" y="80"/>
                    <a:pt x="39" y="77"/>
                    <a:pt x="39" y="74"/>
                  </a:cubicBezTo>
                  <a:moveTo>
                    <a:pt x="39" y="65"/>
                  </a:moveTo>
                  <a:cubicBezTo>
                    <a:pt x="39" y="57"/>
                    <a:pt x="39" y="49"/>
                    <a:pt x="39" y="42"/>
                  </a:cubicBezTo>
                  <a:cubicBezTo>
                    <a:pt x="46" y="43"/>
                    <a:pt x="54" y="43"/>
                    <a:pt x="60" y="40"/>
                  </a:cubicBezTo>
                  <a:cubicBezTo>
                    <a:pt x="60" y="45"/>
                    <a:pt x="60" y="50"/>
                    <a:pt x="60" y="54"/>
                  </a:cubicBezTo>
                  <a:cubicBezTo>
                    <a:pt x="60" y="58"/>
                    <a:pt x="60" y="61"/>
                    <a:pt x="60" y="65"/>
                  </a:cubicBezTo>
                  <a:cubicBezTo>
                    <a:pt x="54" y="62"/>
                    <a:pt x="46" y="65"/>
                    <a:pt x="39" y="65"/>
                  </a:cubicBezTo>
                  <a:moveTo>
                    <a:pt x="38" y="107"/>
                  </a:moveTo>
                  <a:cubicBezTo>
                    <a:pt x="45" y="108"/>
                    <a:pt x="56" y="109"/>
                    <a:pt x="60" y="107"/>
                  </a:cubicBezTo>
                  <a:cubicBezTo>
                    <a:pt x="60" y="112"/>
                    <a:pt x="60" y="112"/>
                    <a:pt x="60" y="112"/>
                  </a:cubicBezTo>
                  <a:cubicBezTo>
                    <a:pt x="60" y="120"/>
                    <a:pt x="60" y="127"/>
                    <a:pt x="60" y="135"/>
                  </a:cubicBezTo>
                  <a:cubicBezTo>
                    <a:pt x="52" y="134"/>
                    <a:pt x="45" y="134"/>
                    <a:pt x="38" y="134"/>
                  </a:cubicBezTo>
                  <a:cubicBezTo>
                    <a:pt x="37" y="134"/>
                    <a:pt x="37" y="134"/>
                    <a:pt x="37" y="134"/>
                  </a:cubicBezTo>
                  <a:cubicBezTo>
                    <a:pt x="37" y="126"/>
                    <a:pt x="37" y="117"/>
                    <a:pt x="38" y="107"/>
                  </a:cubicBezTo>
                  <a:moveTo>
                    <a:pt x="38" y="142"/>
                  </a:moveTo>
                  <a:cubicBezTo>
                    <a:pt x="45" y="142"/>
                    <a:pt x="52" y="143"/>
                    <a:pt x="60" y="142"/>
                  </a:cubicBezTo>
                  <a:cubicBezTo>
                    <a:pt x="59" y="155"/>
                    <a:pt x="59" y="168"/>
                    <a:pt x="59" y="181"/>
                  </a:cubicBezTo>
                  <a:cubicBezTo>
                    <a:pt x="52" y="180"/>
                    <a:pt x="44" y="181"/>
                    <a:pt x="37" y="181"/>
                  </a:cubicBezTo>
                  <a:cubicBezTo>
                    <a:pt x="37" y="181"/>
                    <a:pt x="37" y="181"/>
                    <a:pt x="37" y="181"/>
                  </a:cubicBezTo>
                  <a:cubicBezTo>
                    <a:pt x="37" y="175"/>
                    <a:pt x="37" y="169"/>
                    <a:pt x="37" y="163"/>
                  </a:cubicBezTo>
                  <a:cubicBezTo>
                    <a:pt x="37" y="156"/>
                    <a:pt x="37" y="150"/>
                    <a:pt x="37" y="142"/>
                  </a:cubicBezTo>
                  <a:lnTo>
                    <a:pt x="38" y="142"/>
                  </a:lnTo>
                  <a:close/>
                  <a:moveTo>
                    <a:pt x="28" y="187"/>
                  </a:moveTo>
                  <a:cubicBezTo>
                    <a:pt x="28" y="198"/>
                    <a:pt x="29" y="209"/>
                    <a:pt x="30" y="221"/>
                  </a:cubicBezTo>
                  <a:cubicBezTo>
                    <a:pt x="25" y="222"/>
                    <a:pt x="21" y="222"/>
                    <a:pt x="18" y="220"/>
                  </a:cubicBezTo>
                  <a:cubicBezTo>
                    <a:pt x="18" y="220"/>
                    <a:pt x="17" y="220"/>
                    <a:pt x="17" y="220"/>
                  </a:cubicBezTo>
                  <a:cubicBezTo>
                    <a:pt x="17" y="208"/>
                    <a:pt x="17" y="196"/>
                    <a:pt x="17" y="185"/>
                  </a:cubicBezTo>
                  <a:cubicBezTo>
                    <a:pt x="20" y="186"/>
                    <a:pt x="24" y="186"/>
                    <a:pt x="28" y="187"/>
                  </a:cubicBezTo>
                  <a:moveTo>
                    <a:pt x="17" y="227"/>
                  </a:moveTo>
                  <a:cubicBezTo>
                    <a:pt x="17" y="226"/>
                    <a:pt x="17" y="226"/>
                    <a:pt x="17" y="226"/>
                  </a:cubicBezTo>
                  <a:cubicBezTo>
                    <a:pt x="20" y="227"/>
                    <a:pt x="22" y="228"/>
                    <a:pt x="27" y="228"/>
                  </a:cubicBezTo>
                  <a:cubicBezTo>
                    <a:pt x="28" y="227"/>
                    <a:pt x="29" y="227"/>
                    <a:pt x="30" y="227"/>
                  </a:cubicBezTo>
                  <a:cubicBezTo>
                    <a:pt x="31" y="238"/>
                    <a:pt x="31" y="248"/>
                    <a:pt x="31" y="259"/>
                  </a:cubicBezTo>
                  <a:cubicBezTo>
                    <a:pt x="26" y="259"/>
                    <a:pt x="20" y="261"/>
                    <a:pt x="14" y="262"/>
                  </a:cubicBezTo>
                  <a:cubicBezTo>
                    <a:pt x="15" y="250"/>
                    <a:pt x="17" y="238"/>
                    <a:pt x="17" y="227"/>
                  </a:cubicBezTo>
                  <a:moveTo>
                    <a:pt x="61" y="217"/>
                  </a:moveTo>
                  <a:cubicBezTo>
                    <a:pt x="54" y="215"/>
                    <a:pt x="45" y="217"/>
                    <a:pt x="39" y="218"/>
                  </a:cubicBezTo>
                  <a:cubicBezTo>
                    <a:pt x="38" y="208"/>
                    <a:pt x="38" y="198"/>
                    <a:pt x="37" y="188"/>
                  </a:cubicBezTo>
                  <a:cubicBezTo>
                    <a:pt x="45" y="189"/>
                    <a:pt x="52" y="189"/>
                    <a:pt x="59" y="188"/>
                  </a:cubicBezTo>
                  <a:cubicBezTo>
                    <a:pt x="59" y="196"/>
                    <a:pt x="60" y="205"/>
                    <a:pt x="61" y="213"/>
                  </a:cubicBezTo>
                  <a:cubicBezTo>
                    <a:pt x="61" y="214"/>
                    <a:pt x="61" y="216"/>
                    <a:pt x="61" y="217"/>
                  </a:cubicBezTo>
                  <a:moveTo>
                    <a:pt x="59" y="15"/>
                  </a:moveTo>
                  <a:cubicBezTo>
                    <a:pt x="60" y="19"/>
                    <a:pt x="61" y="23"/>
                    <a:pt x="60" y="27"/>
                  </a:cubicBezTo>
                  <a:cubicBezTo>
                    <a:pt x="60" y="29"/>
                    <a:pt x="60" y="32"/>
                    <a:pt x="60" y="34"/>
                  </a:cubicBezTo>
                  <a:cubicBezTo>
                    <a:pt x="58" y="34"/>
                    <a:pt x="56" y="34"/>
                    <a:pt x="52" y="34"/>
                  </a:cubicBezTo>
                  <a:cubicBezTo>
                    <a:pt x="47" y="35"/>
                    <a:pt x="43" y="35"/>
                    <a:pt x="39" y="34"/>
                  </a:cubicBezTo>
                  <a:cubicBezTo>
                    <a:pt x="39" y="26"/>
                    <a:pt x="40" y="18"/>
                    <a:pt x="38" y="11"/>
                  </a:cubicBezTo>
                  <a:cubicBezTo>
                    <a:pt x="45" y="11"/>
                    <a:pt x="51" y="12"/>
                    <a:pt x="55" y="14"/>
                  </a:cubicBezTo>
                  <a:cubicBezTo>
                    <a:pt x="56" y="14"/>
                    <a:pt x="58" y="15"/>
                    <a:pt x="59" y="15"/>
                  </a:cubicBezTo>
                  <a:moveTo>
                    <a:pt x="23" y="11"/>
                  </a:moveTo>
                  <a:cubicBezTo>
                    <a:pt x="26" y="10"/>
                    <a:pt x="30" y="10"/>
                    <a:pt x="34" y="10"/>
                  </a:cubicBezTo>
                  <a:cubicBezTo>
                    <a:pt x="34" y="16"/>
                    <a:pt x="34" y="25"/>
                    <a:pt x="33" y="33"/>
                  </a:cubicBezTo>
                  <a:cubicBezTo>
                    <a:pt x="27" y="33"/>
                    <a:pt x="20" y="32"/>
                    <a:pt x="13" y="33"/>
                  </a:cubicBezTo>
                  <a:cubicBezTo>
                    <a:pt x="13" y="29"/>
                    <a:pt x="13" y="25"/>
                    <a:pt x="13" y="20"/>
                  </a:cubicBezTo>
                  <a:cubicBezTo>
                    <a:pt x="15" y="15"/>
                    <a:pt x="18" y="12"/>
                    <a:pt x="23" y="11"/>
                  </a:cubicBezTo>
                  <a:moveTo>
                    <a:pt x="13" y="40"/>
                  </a:moveTo>
                  <a:cubicBezTo>
                    <a:pt x="19" y="41"/>
                    <a:pt x="26" y="40"/>
                    <a:pt x="32" y="41"/>
                  </a:cubicBezTo>
                  <a:cubicBezTo>
                    <a:pt x="32" y="44"/>
                    <a:pt x="31" y="47"/>
                    <a:pt x="31" y="49"/>
                  </a:cubicBezTo>
                  <a:cubicBezTo>
                    <a:pt x="31" y="54"/>
                    <a:pt x="31" y="60"/>
                    <a:pt x="31" y="66"/>
                  </a:cubicBezTo>
                  <a:cubicBezTo>
                    <a:pt x="25" y="66"/>
                    <a:pt x="19" y="66"/>
                    <a:pt x="13" y="67"/>
                  </a:cubicBezTo>
                  <a:cubicBezTo>
                    <a:pt x="13" y="58"/>
                    <a:pt x="13" y="49"/>
                    <a:pt x="13" y="40"/>
                  </a:cubicBezTo>
                  <a:moveTo>
                    <a:pt x="13" y="72"/>
                  </a:moveTo>
                  <a:cubicBezTo>
                    <a:pt x="18" y="73"/>
                    <a:pt x="24" y="74"/>
                    <a:pt x="31" y="74"/>
                  </a:cubicBezTo>
                  <a:cubicBezTo>
                    <a:pt x="30" y="81"/>
                    <a:pt x="30" y="88"/>
                    <a:pt x="29" y="95"/>
                  </a:cubicBezTo>
                  <a:cubicBezTo>
                    <a:pt x="29" y="97"/>
                    <a:pt x="29" y="99"/>
                    <a:pt x="29" y="101"/>
                  </a:cubicBezTo>
                  <a:cubicBezTo>
                    <a:pt x="25" y="101"/>
                    <a:pt x="21" y="101"/>
                    <a:pt x="17" y="100"/>
                  </a:cubicBezTo>
                  <a:cubicBezTo>
                    <a:pt x="16" y="100"/>
                    <a:pt x="15" y="100"/>
                    <a:pt x="13" y="100"/>
                  </a:cubicBezTo>
                  <a:cubicBezTo>
                    <a:pt x="13" y="91"/>
                    <a:pt x="13" y="81"/>
                    <a:pt x="13" y="72"/>
                  </a:cubicBezTo>
                  <a:moveTo>
                    <a:pt x="13" y="104"/>
                  </a:moveTo>
                  <a:cubicBezTo>
                    <a:pt x="18" y="106"/>
                    <a:pt x="23" y="107"/>
                    <a:pt x="28" y="108"/>
                  </a:cubicBezTo>
                  <a:cubicBezTo>
                    <a:pt x="28" y="117"/>
                    <a:pt x="28" y="127"/>
                    <a:pt x="28" y="136"/>
                  </a:cubicBezTo>
                  <a:cubicBezTo>
                    <a:pt x="23" y="136"/>
                    <a:pt x="19" y="136"/>
                    <a:pt x="15" y="137"/>
                  </a:cubicBezTo>
                  <a:cubicBezTo>
                    <a:pt x="15" y="132"/>
                    <a:pt x="14" y="127"/>
                    <a:pt x="14" y="121"/>
                  </a:cubicBezTo>
                  <a:cubicBezTo>
                    <a:pt x="14" y="116"/>
                    <a:pt x="13" y="110"/>
                    <a:pt x="13" y="104"/>
                  </a:cubicBezTo>
                  <a:moveTo>
                    <a:pt x="21" y="297"/>
                  </a:moveTo>
                  <a:cubicBezTo>
                    <a:pt x="16" y="294"/>
                    <a:pt x="14" y="274"/>
                    <a:pt x="14" y="270"/>
                  </a:cubicBezTo>
                  <a:cubicBezTo>
                    <a:pt x="14" y="269"/>
                    <a:pt x="14" y="268"/>
                    <a:pt x="14" y="267"/>
                  </a:cubicBezTo>
                  <a:cubicBezTo>
                    <a:pt x="20" y="267"/>
                    <a:pt x="25" y="266"/>
                    <a:pt x="31" y="265"/>
                  </a:cubicBezTo>
                  <a:cubicBezTo>
                    <a:pt x="31" y="266"/>
                    <a:pt x="31" y="267"/>
                    <a:pt x="31" y="267"/>
                  </a:cubicBezTo>
                  <a:cubicBezTo>
                    <a:pt x="31" y="275"/>
                    <a:pt x="27" y="289"/>
                    <a:pt x="30" y="298"/>
                  </a:cubicBezTo>
                  <a:cubicBezTo>
                    <a:pt x="27" y="298"/>
                    <a:pt x="23" y="298"/>
                    <a:pt x="21" y="297"/>
                  </a:cubicBezTo>
                  <a:moveTo>
                    <a:pt x="60" y="287"/>
                  </a:moveTo>
                  <a:cubicBezTo>
                    <a:pt x="56" y="298"/>
                    <a:pt x="50" y="299"/>
                    <a:pt x="40" y="298"/>
                  </a:cubicBezTo>
                  <a:cubicBezTo>
                    <a:pt x="37" y="288"/>
                    <a:pt x="38" y="277"/>
                    <a:pt x="38" y="265"/>
                  </a:cubicBezTo>
                  <a:cubicBezTo>
                    <a:pt x="46" y="267"/>
                    <a:pt x="54" y="270"/>
                    <a:pt x="61" y="267"/>
                  </a:cubicBezTo>
                  <a:cubicBezTo>
                    <a:pt x="62" y="267"/>
                    <a:pt x="62" y="266"/>
                    <a:pt x="63" y="266"/>
                  </a:cubicBezTo>
                  <a:cubicBezTo>
                    <a:pt x="63" y="273"/>
                    <a:pt x="63" y="281"/>
                    <a:pt x="60" y="28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65"/>
            <p:cNvSpPr>
              <a:spLocks noEditPoints="1"/>
            </p:cNvSpPr>
            <p:nvPr/>
          </p:nvSpPr>
          <p:spPr bwMode="auto">
            <a:xfrm>
              <a:off x="5964238" y="720726"/>
              <a:ext cx="155575" cy="655638"/>
            </a:xfrm>
            <a:custGeom>
              <a:avLst/>
              <a:gdLst>
                <a:gd name="T0" fmla="*/ 67 w 72"/>
                <a:gd name="T1" fmla="*/ 11 h 305"/>
                <a:gd name="T2" fmla="*/ 4 w 72"/>
                <a:gd name="T3" fmla="*/ 30 h 305"/>
                <a:gd name="T4" fmla="*/ 4 w 72"/>
                <a:gd name="T5" fmla="*/ 77 h 305"/>
                <a:gd name="T6" fmla="*/ 1 w 72"/>
                <a:gd name="T7" fmla="*/ 148 h 305"/>
                <a:gd name="T8" fmla="*/ 2 w 72"/>
                <a:gd name="T9" fmla="*/ 186 h 305"/>
                <a:gd name="T10" fmla="*/ 2 w 72"/>
                <a:gd name="T11" fmla="*/ 225 h 305"/>
                <a:gd name="T12" fmla="*/ 3 w 72"/>
                <a:gd name="T13" fmla="*/ 247 h 305"/>
                <a:gd name="T14" fmla="*/ 4 w 72"/>
                <a:gd name="T15" fmla="*/ 281 h 305"/>
                <a:gd name="T16" fmla="*/ 70 w 72"/>
                <a:gd name="T17" fmla="*/ 266 h 305"/>
                <a:gd name="T18" fmla="*/ 71 w 72"/>
                <a:gd name="T19" fmla="*/ 77 h 305"/>
                <a:gd name="T20" fmla="*/ 28 w 72"/>
                <a:gd name="T21" fmla="*/ 12 h 305"/>
                <a:gd name="T22" fmla="*/ 12 w 72"/>
                <a:gd name="T23" fmla="*/ 38 h 305"/>
                <a:gd name="T24" fmla="*/ 58 w 72"/>
                <a:gd name="T25" fmla="*/ 184 h 305"/>
                <a:gd name="T26" fmla="*/ 35 w 72"/>
                <a:gd name="T27" fmla="*/ 152 h 305"/>
                <a:gd name="T28" fmla="*/ 58 w 72"/>
                <a:gd name="T29" fmla="*/ 184 h 305"/>
                <a:gd name="T30" fmla="*/ 36 w 72"/>
                <a:gd name="T31" fmla="*/ 117 h 305"/>
                <a:gd name="T32" fmla="*/ 59 w 72"/>
                <a:gd name="T33" fmla="*/ 144 h 305"/>
                <a:gd name="T34" fmla="*/ 31 w 72"/>
                <a:gd name="T35" fmla="*/ 44 h 305"/>
                <a:gd name="T36" fmla="*/ 15 w 72"/>
                <a:gd name="T37" fmla="*/ 71 h 305"/>
                <a:gd name="T38" fmla="*/ 11 w 72"/>
                <a:gd name="T39" fmla="*/ 89 h 305"/>
                <a:gd name="T40" fmla="*/ 31 w 72"/>
                <a:gd name="T41" fmla="*/ 79 h 305"/>
                <a:gd name="T42" fmla="*/ 10 w 72"/>
                <a:gd name="T43" fmla="*/ 107 h 305"/>
                <a:gd name="T44" fmla="*/ 29 w 72"/>
                <a:gd name="T45" fmla="*/ 117 h 305"/>
                <a:gd name="T46" fmla="*/ 10 w 72"/>
                <a:gd name="T47" fmla="*/ 145 h 305"/>
                <a:gd name="T48" fmla="*/ 10 w 72"/>
                <a:gd name="T49" fmla="*/ 150 h 305"/>
                <a:gd name="T50" fmla="*/ 10 w 72"/>
                <a:gd name="T51" fmla="*/ 185 h 305"/>
                <a:gd name="T52" fmla="*/ 27 w 72"/>
                <a:gd name="T53" fmla="*/ 192 h 305"/>
                <a:gd name="T54" fmla="*/ 13 w 72"/>
                <a:gd name="T55" fmla="*/ 223 h 305"/>
                <a:gd name="T56" fmla="*/ 20 w 72"/>
                <a:gd name="T57" fmla="*/ 228 h 305"/>
                <a:gd name="T58" fmla="*/ 11 w 72"/>
                <a:gd name="T59" fmla="*/ 263 h 305"/>
                <a:gd name="T60" fmla="*/ 11 w 72"/>
                <a:gd name="T61" fmla="*/ 268 h 305"/>
                <a:gd name="T62" fmla="*/ 27 w 72"/>
                <a:gd name="T63" fmla="*/ 286 h 305"/>
                <a:gd name="T64" fmla="*/ 11 w 72"/>
                <a:gd name="T65" fmla="*/ 269 h 305"/>
                <a:gd name="T66" fmla="*/ 35 w 72"/>
                <a:gd name="T67" fmla="*/ 289 h 305"/>
                <a:gd name="T68" fmla="*/ 59 w 72"/>
                <a:gd name="T69" fmla="*/ 265 h 305"/>
                <a:gd name="T70" fmla="*/ 35 w 72"/>
                <a:gd name="T71" fmla="*/ 227 h 305"/>
                <a:gd name="T72" fmla="*/ 58 w 72"/>
                <a:gd name="T73" fmla="*/ 218 h 305"/>
                <a:gd name="T74" fmla="*/ 45 w 72"/>
                <a:gd name="T75" fmla="*/ 189 h 305"/>
                <a:gd name="T76" fmla="*/ 60 w 72"/>
                <a:gd name="T77" fmla="*/ 254 h 305"/>
                <a:gd name="T78" fmla="*/ 62 w 72"/>
                <a:gd name="T79" fmla="*/ 77 h 305"/>
                <a:gd name="T80" fmla="*/ 36 w 72"/>
                <a:gd name="T81" fmla="*/ 109 h 305"/>
                <a:gd name="T82" fmla="*/ 60 w 72"/>
                <a:gd name="T83" fmla="*/ 74 h 305"/>
                <a:gd name="T84" fmla="*/ 38 w 72"/>
                <a:gd name="T85" fmla="*/ 44 h 305"/>
                <a:gd name="T86" fmla="*/ 58 w 72"/>
                <a:gd name="T87" fmla="*/ 39 h 305"/>
                <a:gd name="T88" fmla="*/ 38 w 72"/>
                <a:gd name="T89" fmla="*/ 36 h 305"/>
                <a:gd name="T90" fmla="*/ 62 w 72"/>
                <a:gd name="T91" fmla="*/ 38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2" h="305">
                  <a:moveTo>
                    <a:pt x="71" y="77"/>
                  </a:moveTo>
                  <a:cubicBezTo>
                    <a:pt x="72" y="63"/>
                    <a:pt x="71" y="48"/>
                    <a:pt x="71" y="33"/>
                  </a:cubicBezTo>
                  <a:cubicBezTo>
                    <a:pt x="71" y="26"/>
                    <a:pt x="71" y="17"/>
                    <a:pt x="67" y="11"/>
                  </a:cubicBezTo>
                  <a:cubicBezTo>
                    <a:pt x="60" y="3"/>
                    <a:pt x="49" y="3"/>
                    <a:pt x="40" y="3"/>
                  </a:cubicBezTo>
                  <a:cubicBezTo>
                    <a:pt x="32" y="2"/>
                    <a:pt x="17" y="0"/>
                    <a:pt x="9" y="5"/>
                  </a:cubicBezTo>
                  <a:cubicBezTo>
                    <a:pt x="2" y="10"/>
                    <a:pt x="5" y="23"/>
                    <a:pt x="4" y="30"/>
                  </a:cubicBezTo>
                  <a:cubicBezTo>
                    <a:pt x="3" y="45"/>
                    <a:pt x="2" y="60"/>
                    <a:pt x="4" y="75"/>
                  </a:cubicBezTo>
                  <a:cubicBezTo>
                    <a:pt x="3" y="75"/>
                    <a:pt x="3" y="76"/>
                    <a:pt x="4" y="76"/>
                  </a:cubicBezTo>
                  <a:cubicBezTo>
                    <a:pt x="4" y="76"/>
                    <a:pt x="4" y="76"/>
                    <a:pt x="4" y="77"/>
                  </a:cubicBezTo>
                  <a:cubicBezTo>
                    <a:pt x="3" y="83"/>
                    <a:pt x="3" y="90"/>
                    <a:pt x="2" y="96"/>
                  </a:cubicBezTo>
                  <a:cubicBezTo>
                    <a:pt x="1" y="113"/>
                    <a:pt x="1" y="130"/>
                    <a:pt x="1" y="147"/>
                  </a:cubicBezTo>
                  <a:cubicBezTo>
                    <a:pt x="1" y="148"/>
                    <a:pt x="1" y="148"/>
                    <a:pt x="1" y="148"/>
                  </a:cubicBezTo>
                  <a:cubicBezTo>
                    <a:pt x="1" y="160"/>
                    <a:pt x="1" y="173"/>
                    <a:pt x="2" y="184"/>
                  </a:cubicBezTo>
                  <a:cubicBezTo>
                    <a:pt x="1" y="185"/>
                    <a:pt x="0" y="186"/>
                    <a:pt x="1" y="186"/>
                  </a:cubicBezTo>
                  <a:cubicBezTo>
                    <a:pt x="1" y="186"/>
                    <a:pt x="2" y="186"/>
                    <a:pt x="2" y="186"/>
                  </a:cubicBezTo>
                  <a:cubicBezTo>
                    <a:pt x="2" y="190"/>
                    <a:pt x="2" y="193"/>
                    <a:pt x="2" y="196"/>
                  </a:cubicBezTo>
                  <a:cubicBezTo>
                    <a:pt x="2" y="206"/>
                    <a:pt x="3" y="216"/>
                    <a:pt x="4" y="226"/>
                  </a:cubicBezTo>
                  <a:cubicBezTo>
                    <a:pt x="3" y="226"/>
                    <a:pt x="3" y="225"/>
                    <a:pt x="2" y="225"/>
                  </a:cubicBezTo>
                  <a:cubicBezTo>
                    <a:pt x="2" y="224"/>
                    <a:pt x="1" y="225"/>
                    <a:pt x="1" y="225"/>
                  </a:cubicBezTo>
                  <a:cubicBezTo>
                    <a:pt x="2" y="228"/>
                    <a:pt x="2" y="228"/>
                    <a:pt x="4" y="229"/>
                  </a:cubicBezTo>
                  <a:cubicBezTo>
                    <a:pt x="4" y="235"/>
                    <a:pt x="4" y="241"/>
                    <a:pt x="3" y="247"/>
                  </a:cubicBezTo>
                  <a:cubicBezTo>
                    <a:pt x="3" y="253"/>
                    <a:pt x="2" y="259"/>
                    <a:pt x="2" y="265"/>
                  </a:cubicBezTo>
                  <a:cubicBezTo>
                    <a:pt x="2" y="265"/>
                    <a:pt x="2" y="266"/>
                    <a:pt x="2" y="266"/>
                  </a:cubicBezTo>
                  <a:cubicBezTo>
                    <a:pt x="2" y="271"/>
                    <a:pt x="3" y="276"/>
                    <a:pt x="4" y="281"/>
                  </a:cubicBezTo>
                  <a:cubicBezTo>
                    <a:pt x="5" y="287"/>
                    <a:pt x="7" y="295"/>
                    <a:pt x="13" y="298"/>
                  </a:cubicBezTo>
                  <a:cubicBezTo>
                    <a:pt x="20" y="302"/>
                    <a:pt x="34" y="305"/>
                    <a:pt x="42" y="305"/>
                  </a:cubicBezTo>
                  <a:cubicBezTo>
                    <a:pt x="65" y="305"/>
                    <a:pt x="70" y="284"/>
                    <a:pt x="70" y="266"/>
                  </a:cubicBezTo>
                  <a:cubicBezTo>
                    <a:pt x="69" y="234"/>
                    <a:pt x="69" y="202"/>
                    <a:pt x="69" y="170"/>
                  </a:cubicBezTo>
                  <a:cubicBezTo>
                    <a:pt x="69" y="154"/>
                    <a:pt x="69" y="138"/>
                    <a:pt x="69" y="122"/>
                  </a:cubicBezTo>
                  <a:cubicBezTo>
                    <a:pt x="69" y="107"/>
                    <a:pt x="70" y="92"/>
                    <a:pt x="71" y="77"/>
                  </a:cubicBezTo>
                  <a:moveTo>
                    <a:pt x="13" y="20"/>
                  </a:moveTo>
                  <a:cubicBezTo>
                    <a:pt x="14" y="19"/>
                    <a:pt x="14" y="18"/>
                    <a:pt x="14" y="16"/>
                  </a:cubicBezTo>
                  <a:cubicBezTo>
                    <a:pt x="18" y="13"/>
                    <a:pt x="23" y="12"/>
                    <a:pt x="28" y="12"/>
                  </a:cubicBezTo>
                  <a:cubicBezTo>
                    <a:pt x="28" y="12"/>
                    <a:pt x="29" y="12"/>
                    <a:pt x="29" y="12"/>
                  </a:cubicBezTo>
                  <a:cubicBezTo>
                    <a:pt x="30" y="20"/>
                    <a:pt x="31" y="28"/>
                    <a:pt x="31" y="37"/>
                  </a:cubicBezTo>
                  <a:cubicBezTo>
                    <a:pt x="25" y="37"/>
                    <a:pt x="19" y="37"/>
                    <a:pt x="12" y="38"/>
                  </a:cubicBezTo>
                  <a:cubicBezTo>
                    <a:pt x="13" y="32"/>
                    <a:pt x="13" y="26"/>
                    <a:pt x="13" y="20"/>
                  </a:cubicBezTo>
                  <a:moveTo>
                    <a:pt x="58" y="184"/>
                  </a:moveTo>
                  <a:cubicBezTo>
                    <a:pt x="58" y="184"/>
                    <a:pt x="58" y="184"/>
                    <a:pt x="58" y="184"/>
                  </a:cubicBezTo>
                  <a:cubicBezTo>
                    <a:pt x="52" y="179"/>
                    <a:pt x="43" y="181"/>
                    <a:pt x="37" y="182"/>
                  </a:cubicBezTo>
                  <a:cubicBezTo>
                    <a:pt x="36" y="182"/>
                    <a:pt x="36" y="182"/>
                    <a:pt x="35" y="182"/>
                  </a:cubicBezTo>
                  <a:cubicBezTo>
                    <a:pt x="35" y="172"/>
                    <a:pt x="35" y="162"/>
                    <a:pt x="35" y="152"/>
                  </a:cubicBezTo>
                  <a:cubicBezTo>
                    <a:pt x="37" y="152"/>
                    <a:pt x="38" y="152"/>
                    <a:pt x="40" y="152"/>
                  </a:cubicBezTo>
                  <a:cubicBezTo>
                    <a:pt x="47" y="153"/>
                    <a:pt x="54" y="153"/>
                    <a:pt x="59" y="149"/>
                  </a:cubicBezTo>
                  <a:cubicBezTo>
                    <a:pt x="58" y="160"/>
                    <a:pt x="58" y="172"/>
                    <a:pt x="58" y="184"/>
                  </a:cubicBezTo>
                  <a:moveTo>
                    <a:pt x="35" y="143"/>
                  </a:moveTo>
                  <a:cubicBezTo>
                    <a:pt x="35" y="140"/>
                    <a:pt x="35" y="137"/>
                    <a:pt x="35" y="134"/>
                  </a:cubicBezTo>
                  <a:cubicBezTo>
                    <a:pt x="35" y="128"/>
                    <a:pt x="35" y="123"/>
                    <a:pt x="36" y="117"/>
                  </a:cubicBezTo>
                  <a:cubicBezTo>
                    <a:pt x="39" y="117"/>
                    <a:pt x="41" y="117"/>
                    <a:pt x="44" y="117"/>
                  </a:cubicBezTo>
                  <a:cubicBezTo>
                    <a:pt x="46" y="117"/>
                    <a:pt x="55" y="115"/>
                    <a:pt x="60" y="115"/>
                  </a:cubicBezTo>
                  <a:cubicBezTo>
                    <a:pt x="59" y="125"/>
                    <a:pt x="59" y="134"/>
                    <a:pt x="59" y="144"/>
                  </a:cubicBezTo>
                  <a:cubicBezTo>
                    <a:pt x="51" y="144"/>
                    <a:pt x="43" y="143"/>
                    <a:pt x="35" y="143"/>
                  </a:cubicBezTo>
                  <a:moveTo>
                    <a:pt x="12" y="43"/>
                  </a:moveTo>
                  <a:cubicBezTo>
                    <a:pt x="18" y="44"/>
                    <a:pt x="25" y="44"/>
                    <a:pt x="31" y="44"/>
                  </a:cubicBezTo>
                  <a:cubicBezTo>
                    <a:pt x="32" y="53"/>
                    <a:pt x="31" y="63"/>
                    <a:pt x="31" y="72"/>
                  </a:cubicBezTo>
                  <a:cubicBezTo>
                    <a:pt x="27" y="73"/>
                    <a:pt x="23" y="72"/>
                    <a:pt x="19" y="71"/>
                  </a:cubicBezTo>
                  <a:cubicBezTo>
                    <a:pt x="18" y="70"/>
                    <a:pt x="16" y="70"/>
                    <a:pt x="15" y="71"/>
                  </a:cubicBezTo>
                  <a:cubicBezTo>
                    <a:pt x="14" y="72"/>
                    <a:pt x="13" y="73"/>
                    <a:pt x="12" y="73"/>
                  </a:cubicBezTo>
                  <a:cubicBezTo>
                    <a:pt x="12" y="63"/>
                    <a:pt x="12" y="53"/>
                    <a:pt x="12" y="43"/>
                  </a:cubicBezTo>
                  <a:moveTo>
                    <a:pt x="11" y="89"/>
                  </a:moveTo>
                  <a:cubicBezTo>
                    <a:pt x="12" y="86"/>
                    <a:pt x="12" y="82"/>
                    <a:pt x="12" y="78"/>
                  </a:cubicBezTo>
                  <a:cubicBezTo>
                    <a:pt x="14" y="78"/>
                    <a:pt x="16" y="78"/>
                    <a:pt x="17" y="77"/>
                  </a:cubicBezTo>
                  <a:cubicBezTo>
                    <a:pt x="22" y="79"/>
                    <a:pt x="26" y="80"/>
                    <a:pt x="31" y="79"/>
                  </a:cubicBezTo>
                  <a:cubicBezTo>
                    <a:pt x="30" y="90"/>
                    <a:pt x="30" y="100"/>
                    <a:pt x="29" y="110"/>
                  </a:cubicBezTo>
                  <a:cubicBezTo>
                    <a:pt x="23" y="111"/>
                    <a:pt x="15" y="111"/>
                    <a:pt x="12" y="108"/>
                  </a:cubicBezTo>
                  <a:cubicBezTo>
                    <a:pt x="11" y="108"/>
                    <a:pt x="11" y="107"/>
                    <a:pt x="10" y="107"/>
                  </a:cubicBezTo>
                  <a:cubicBezTo>
                    <a:pt x="10" y="101"/>
                    <a:pt x="11" y="95"/>
                    <a:pt x="11" y="89"/>
                  </a:cubicBezTo>
                  <a:moveTo>
                    <a:pt x="10" y="115"/>
                  </a:moveTo>
                  <a:cubicBezTo>
                    <a:pt x="15" y="118"/>
                    <a:pt x="23" y="118"/>
                    <a:pt x="29" y="117"/>
                  </a:cubicBezTo>
                  <a:cubicBezTo>
                    <a:pt x="28" y="125"/>
                    <a:pt x="28" y="133"/>
                    <a:pt x="28" y="140"/>
                  </a:cubicBezTo>
                  <a:cubicBezTo>
                    <a:pt x="28" y="141"/>
                    <a:pt x="28" y="143"/>
                    <a:pt x="28" y="144"/>
                  </a:cubicBezTo>
                  <a:cubicBezTo>
                    <a:pt x="22" y="144"/>
                    <a:pt x="16" y="144"/>
                    <a:pt x="10" y="145"/>
                  </a:cubicBezTo>
                  <a:cubicBezTo>
                    <a:pt x="10" y="135"/>
                    <a:pt x="10" y="125"/>
                    <a:pt x="10" y="115"/>
                  </a:cubicBezTo>
                  <a:moveTo>
                    <a:pt x="10" y="183"/>
                  </a:moveTo>
                  <a:cubicBezTo>
                    <a:pt x="11" y="172"/>
                    <a:pt x="10" y="161"/>
                    <a:pt x="10" y="150"/>
                  </a:cubicBezTo>
                  <a:cubicBezTo>
                    <a:pt x="16" y="151"/>
                    <a:pt x="22" y="151"/>
                    <a:pt x="28" y="152"/>
                  </a:cubicBezTo>
                  <a:cubicBezTo>
                    <a:pt x="28" y="162"/>
                    <a:pt x="28" y="173"/>
                    <a:pt x="27" y="184"/>
                  </a:cubicBezTo>
                  <a:cubicBezTo>
                    <a:pt x="22" y="185"/>
                    <a:pt x="16" y="185"/>
                    <a:pt x="10" y="185"/>
                  </a:cubicBezTo>
                  <a:cubicBezTo>
                    <a:pt x="10" y="185"/>
                    <a:pt x="10" y="184"/>
                    <a:pt x="10" y="183"/>
                  </a:cubicBezTo>
                  <a:moveTo>
                    <a:pt x="11" y="190"/>
                  </a:moveTo>
                  <a:cubicBezTo>
                    <a:pt x="16" y="192"/>
                    <a:pt x="21" y="192"/>
                    <a:pt x="27" y="192"/>
                  </a:cubicBezTo>
                  <a:cubicBezTo>
                    <a:pt x="27" y="202"/>
                    <a:pt x="26" y="212"/>
                    <a:pt x="26" y="222"/>
                  </a:cubicBezTo>
                  <a:cubicBezTo>
                    <a:pt x="22" y="222"/>
                    <a:pt x="18" y="222"/>
                    <a:pt x="14" y="223"/>
                  </a:cubicBezTo>
                  <a:cubicBezTo>
                    <a:pt x="14" y="223"/>
                    <a:pt x="13" y="223"/>
                    <a:pt x="13" y="223"/>
                  </a:cubicBezTo>
                  <a:cubicBezTo>
                    <a:pt x="12" y="212"/>
                    <a:pt x="11" y="201"/>
                    <a:pt x="11" y="190"/>
                  </a:cubicBezTo>
                  <a:moveTo>
                    <a:pt x="13" y="228"/>
                  </a:moveTo>
                  <a:cubicBezTo>
                    <a:pt x="15" y="228"/>
                    <a:pt x="17" y="228"/>
                    <a:pt x="20" y="228"/>
                  </a:cubicBezTo>
                  <a:cubicBezTo>
                    <a:pt x="22" y="229"/>
                    <a:pt x="24" y="229"/>
                    <a:pt x="26" y="229"/>
                  </a:cubicBezTo>
                  <a:cubicBezTo>
                    <a:pt x="26" y="239"/>
                    <a:pt x="26" y="250"/>
                    <a:pt x="27" y="261"/>
                  </a:cubicBezTo>
                  <a:cubicBezTo>
                    <a:pt x="21" y="262"/>
                    <a:pt x="16" y="262"/>
                    <a:pt x="11" y="263"/>
                  </a:cubicBezTo>
                  <a:cubicBezTo>
                    <a:pt x="11" y="251"/>
                    <a:pt x="13" y="240"/>
                    <a:pt x="13" y="228"/>
                  </a:cubicBezTo>
                  <a:moveTo>
                    <a:pt x="11" y="269"/>
                  </a:moveTo>
                  <a:cubicBezTo>
                    <a:pt x="11" y="269"/>
                    <a:pt x="11" y="269"/>
                    <a:pt x="11" y="268"/>
                  </a:cubicBezTo>
                  <a:cubicBezTo>
                    <a:pt x="16" y="269"/>
                    <a:pt x="22" y="269"/>
                    <a:pt x="27" y="269"/>
                  </a:cubicBezTo>
                  <a:cubicBezTo>
                    <a:pt x="27" y="274"/>
                    <a:pt x="27" y="279"/>
                    <a:pt x="28" y="284"/>
                  </a:cubicBezTo>
                  <a:cubicBezTo>
                    <a:pt x="27" y="284"/>
                    <a:pt x="27" y="285"/>
                    <a:pt x="27" y="286"/>
                  </a:cubicBezTo>
                  <a:cubicBezTo>
                    <a:pt x="27" y="287"/>
                    <a:pt x="28" y="289"/>
                    <a:pt x="28" y="290"/>
                  </a:cubicBezTo>
                  <a:cubicBezTo>
                    <a:pt x="28" y="291"/>
                    <a:pt x="29" y="291"/>
                    <a:pt x="29" y="292"/>
                  </a:cubicBezTo>
                  <a:cubicBezTo>
                    <a:pt x="17" y="289"/>
                    <a:pt x="12" y="284"/>
                    <a:pt x="11" y="269"/>
                  </a:cubicBezTo>
                  <a:moveTo>
                    <a:pt x="53" y="290"/>
                  </a:moveTo>
                  <a:cubicBezTo>
                    <a:pt x="48" y="297"/>
                    <a:pt x="41" y="298"/>
                    <a:pt x="32" y="293"/>
                  </a:cubicBezTo>
                  <a:cubicBezTo>
                    <a:pt x="34" y="293"/>
                    <a:pt x="35" y="291"/>
                    <a:pt x="35" y="289"/>
                  </a:cubicBezTo>
                  <a:cubicBezTo>
                    <a:pt x="35" y="282"/>
                    <a:pt x="35" y="275"/>
                    <a:pt x="35" y="268"/>
                  </a:cubicBezTo>
                  <a:cubicBezTo>
                    <a:pt x="42" y="266"/>
                    <a:pt x="49" y="266"/>
                    <a:pt x="56" y="267"/>
                  </a:cubicBezTo>
                  <a:cubicBezTo>
                    <a:pt x="58" y="268"/>
                    <a:pt x="59" y="266"/>
                    <a:pt x="59" y="265"/>
                  </a:cubicBezTo>
                  <a:cubicBezTo>
                    <a:pt x="56" y="257"/>
                    <a:pt x="48" y="257"/>
                    <a:pt x="41" y="258"/>
                  </a:cubicBezTo>
                  <a:cubicBezTo>
                    <a:pt x="39" y="258"/>
                    <a:pt x="37" y="259"/>
                    <a:pt x="35" y="259"/>
                  </a:cubicBezTo>
                  <a:cubicBezTo>
                    <a:pt x="35" y="249"/>
                    <a:pt x="35" y="238"/>
                    <a:pt x="35" y="227"/>
                  </a:cubicBezTo>
                  <a:cubicBezTo>
                    <a:pt x="35" y="227"/>
                    <a:pt x="35" y="227"/>
                    <a:pt x="36" y="227"/>
                  </a:cubicBezTo>
                  <a:cubicBezTo>
                    <a:pt x="43" y="225"/>
                    <a:pt x="51" y="225"/>
                    <a:pt x="58" y="222"/>
                  </a:cubicBezTo>
                  <a:cubicBezTo>
                    <a:pt x="59" y="221"/>
                    <a:pt x="59" y="219"/>
                    <a:pt x="58" y="218"/>
                  </a:cubicBezTo>
                  <a:cubicBezTo>
                    <a:pt x="51" y="214"/>
                    <a:pt x="43" y="217"/>
                    <a:pt x="35" y="220"/>
                  </a:cubicBezTo>
                  <a:cubicBezTo>
                    <a:pt x="35" y="210"/>
                    <a:pt x="35" y="200"/>
                    <a:pt x="35" y="191"/>
                  </a:cubicBezTo>
                  <a:cubicBezTo>
                    <a:pt x="38" y="190"/>
                    <a:pt x="41" y="189"/>
                    <a:pt x="45" y="189"/>
                  </a:cubicBezTo>
                  <a:cubicBezTo>
                    <a:pt x="50" y="189"/>
                    <a:pt x="53" y="190"/>
                    <a:pt x="58" y="187"/>
                  </a:cubicBezTo>
                  <a:cubicBezTo>
                    <a:pt x="58" y="187"/>
                    <a:pt x="58" y="187"/>
                    <a:pt x="58" y="186"/>
                  </a:cubicBezTo>
                  <a:cubicBezTo>
                    <a:pt x="59" y="209"/>
                    <a:pt x="59" y="231"/>
                    <a:pt x="60" y="254"/>
                  </a:cubicBezTo>
                  <a:cubicBezTo>
                    <a:pt x="60" y="261"/>
                    <a:pt x="61" y="268"/>
                    <a:pt x="60" y="275"/>
                  </a:cubicBezTo>
                  <a:cubicBezTo>
                    <a:pt x="61" y="282"/>
                    <a:pt x="59" y="287"/>
                    <a:pt x="53" y="290"/>
                  </a:cubicBezTo>
                  <a:moveTo>
                    <a:pt x="62" y="77"/>
                  </a:moveTo>
                  <a:cubicBezTo>
                    <a:pt x="61" y="88"/>
                    <a:pt x="60" y="98"/>
                    <a:pt x="60" y="109"/>
                  </a:cubicBezTo>
                  <a:cubicBezTo>
                    <a:pt x="53" y="107"/>
                    <a:pt x="45" y="108"/>
                    <a:pt x="39" y="109"/>
                  </a:cubicBezTo>
                  <a:cubicBezTo>
                    <a:pt x="38" y="109"/>
                    <a:pt x="37" y="109"/>
                    <a:pt x="36" y="109"/>
                  </a:cubicBezTo>
                  <a:cubicBezTo>
                    <a:pt x="37" y="99"/>
                    <a:pt x="37" y="89"/>
                    <a:pt x="38" y="79"/>
                  </a:cubicBezTo>
                  <a:cubicBezTo>
                    <a:pt x="45" y="80"/>
                    <a:pt x="54" y="81"/>
                    <a:pt x="60" y="77"/>
                  </a:cubicBezTo>
                  <a:cubicBezTo>
                    <a:pt x="61" y="76"/>
                    <a:pt x="61" y="75"/>
                    <a:pt x="60" y="74"/>
                  </a:cubicBezTo>
                  <a:cubicBezTo>
                    <a:pt x="54" y="69"/>
                    <a:pt x="46" y="71"/>
                    <a:pt x="38" y="72"/>
                  </a:cubicBezTo>
                  <a:cubicBezTo>
                    <a:pt x="38" y="71"/>
                    <a:pt x="38" y="70"/>
                    <a:pt x="38" y="70"/>
                  </a:cubicBezTo>
                  <a:cubicBezTo>
                    <a:pt x="38" y="61"/>
                    <a:pt x="38" y="52"/>
                    <a:pt x="38" y="44"/>
                  </a:cubicBezTo>
                  <a:cubicBezTo>
                    <a:pt x="43" y="44"/>
                    <a:pt x="48" y="44"/>
                    <a:pt x="53" y="45"/>
                  </a:cubicBezTo>
                  <a:cubicBezTo>
                    <a:pt x="57" y="46"/>
                    <a:pt x="63" y="46"/>
                    <a:pt x="61" y="40"/>
                  </a:cubicBezTo>
                  <a:cubicBezTo>
                    <a:pt x="60" y="39"/>
                    <a:pt x="59" y="39"/>
                    <a:pt x="58" y="39"/>
                  </a:cubicBezTo>
                  <a:cubicBezTo>
                    <a:pt x="56" y="42"/>
                    <a:pt x="54" y="39"/>
                    <a:pt x="52" y="38"/>
                  </a:cubicBezTo>
                  <a:cubicBezTo>
                    <a:pt x="49" y="37"/>
                    <a:pt x="46" y="36"/>
                    <a:pt x="42" y="36"/>
                  </a:cubicBezTo>
                  <a:cubicBezTo>
                    <a:pt x="41" y="36"/>
                    <a:pt x="40" y="36"/>
                    <a:pt x="38" y="36"/>
                  </a:cubicBezTo>
                  <a:cubicBezTo>
                    <a:pt x="38" y="28"/>
                    <a:pt x="37" y="20"/>
                    <a:pt x="35" y="12"/>
                  </a:cubicBezTo>
                  <a:cubicBezTo>
                    <a:pt x="39" y="11"/>
                    <a:pt x="43" y="11"/>
                    <a:pt x="46" y="12"/>
                  </a:cubicBezTo>
                  <a:cubicBezTo>
                    <a:pt x="65" y="16"/>
                    <a:pt x="62" y="25"/>
                    <a:pt x="62" y="38"/>
                  </a:cubicBezTo>
                  <a:cubicBezTo>
                    <a:pt x="62" y="51"/>
                    <a:pt x="63" y="64"/>
                    <a:pt x="62" y="7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66"/>
            <p:cNvSpPr>
              <a:spLocks noEditPoints="1"/>
            </p:cNvSpPr>
            <p:nvPr/>
          </p:nvSpPr>
          <p:spPr bwMode="auto">
            <a:xfrm>
              <a:off x="6216651" y="1052514"/>
              <a:ext cx="215900" cy="436563"/>
            </a:xfrm>
            <a:custGeom>
              <a:avLst/>
              <a:gdLst>
                <a:gd name="T0" fmla="*/ 92 w 100"/>
                <a:gd name="T1" fmla="*/ 9 h 204"/>
                <a:gd name="T2" fmla="*/ 42 w 100"/>
                <a:gd name="T3" fmla="*/ 3 h 204"/>
                <a:gd name="T4" fmla="*/ 4 w 100"/>
                <a:gd name="T5" fmla="*/ 32 h 204"/>
                <a:gd name="T6" fmla="*/ 4 w 100"/>
                <a:gd name="T7" fmla="*/ 100 h 204"/>
                <a:gd name="T8" fmla="*/ 7 w 100"/>
                <a:gd name="T9" fmla="*/ 141 h 204"/>
                <a:gd name="T10" fmla="*/ 7 w 100"/>
                <a:gd name="T11" fmla="*/ 146 h 204"/>
                <a:gd name="T12" fmla="*/ 48 w 100"/>
                <a:gd name="T13" fmla="*/ 199 h 204"/>
                <a:gd name="T14" fmla="*/ 97 w 100"/>
                <a:gd name="T15" fmla="*/ 76 h 204"/>
                <a:gd name="T16" fmla="*/ 64 w 100"/>
                <a:gd name="T17" fmla="*/ 101 h 204"/>
                <a:gd name="T18" fmla="*/ 87 w 100"/>
                <a:gd name="T19" fmla="*/ 86 h 204"/>
                <a:gd name="T20" fmla="*/ 64 w 100"/>
                <a:gd name="T21" fmla="*/ 43 h 204"/>
                <a:gd name="T22" fmla="*/ 85 w 100"/>
                <a:gd name="T23" fmla="*/ 42 h 204"/>
                <a:gd name="T24" fmla="*/ 76 w 100"/>
                <a:gd name="T25" fmla="*/ 66 h 204"/>
                <a:gd name="T26" fmla="*/ 85 w 100"/>
                <a:gd name="T27" fmla="*/ 34 h 204"/>
                <a:gd name="T28" fmla="*/ 62 w 100"/>
                <a:gd name="T29" fmla="*/ 13 h 204"/>
                <a:gd name="T30" fmla="*/ 58 w 100"/>
                <a:gd name="T31" fmla="*/ 160 h 204"/>
                <a:gd name="T32" fmla="*/ 37 w 100"/>
                <a:gd name="T33" fmla="*/ 145 h 204"/>
                <a:gd name="T34" fmla="*/ 58 w 100"/>
                <a:gd name="T35" fmla="*/ 156 h 204"/>
                <a:gd name="T36" fmla="*/ 55 w 100"/>
                <a:gd name="T37" fmla="*/ 73 h 204"/>
                <a:gd name="T38" fmla="*/ 36 w 100"/>
                <a:gd name="T39" fmla="*/ 95 h 204"/>
                <a:gd name="T40" fmla="*/ 35 w 100"/>
                <a:gd name="T41" fmla="*/ 63 h 204"/>
                <a:gd name="T42" fmla="*/ 55 w 100"/>
                <a:gd name="T43" fmla="*/ 44 h 204"/>
                <a:gd name="T44" fmla="*/ 37 w 100"/>
                <a:gd name="T45" fmla="*/ 137 h 204"/>
                <a:gd name="T46" fmla="*/ 55 w 100"/>
                <a:gd name="T47" fmla="*/ 109 h 204"/>
                <a:gd name="T48" fmla="*/ 56 w 100"/>
                <a:gd name="T49" fmla="*/ 134 h 204"/>
                <a:gd name="T50" fmla="*/ 55 w 100"/>
                <a:gd name="T51" fmla="*/ 37 h 204"/>
                <a:gd name="T52" fmla="*/ 32 w 100"/>
                <a:gd name="T53" fmla="*/ 12 h 204"/>
                <a:gd name="T54" fmla="*/ 31 w 100"/>
                <a:gd name="T55" fmla="*/ 166 h 204"/>
                <a:gd name="T56" fmla="*/ 17 w 100"/>
                <a:gd name="T57" fmla="*/ 146 h 204"/>
                <a:gd name="T58" fmla="*/ 31 w 100"/>
                <a:gd name="T59" fmla="*/ 138 h 204"/>
                <a:gd name="T60" fmla="*/ 14 w 100"/>
                <a:gd name="T61" fmla="*/ 106 h 204"/>
                <a:gd name="T62" fmla="*/ 31 w 100"/>
                <a:gd name="T63" fmla="*/ 138 h 204"/>
                <a:gd name="T64" fmla="*/ 14 w 100"/>
                <a:gd name="T65" fmla="*/ 77 h 204"/>
                <a:gd name="T66" fmla="*/ 14 w 100"/>
                <a:gd name="T67" fmla="*/ 72 h 204"/>
                <a:gd name="T68" fmla="*/ 29 w 100"/>
                <a:gd name="T69" fmla="*/ 103 h 204"/>
                <a:gd name="T70" fmla="*/ 28 w 100"/>
                <a:gd name="T71" fmla="*/ 64 h 204"/>
                <a:gd name="T72" fmla="*/ 18 w 100"/>
                <a:gd name="T73" fmla="*/ 44 h 204"/>
                <a:gd name="T74" fmla="*/ 12 w 100"/>
                <a:gd name="T75" fmla="*/ 19 h 204"/>
                <a:gd name="T76" fmla="*/ 13 w 100"/>
                <a:gd name="T77" fmla="*/ 37 h 204"/>
                <a:gd name="T78" fmla="*/ 12 w 100"/>
                <a:gd name="T79" fmla="*/ 19 h 204"/>
                <a:gd name="T80" fmla="*/ 16 w 100"/>
                <a:gd name="T81" fmla="*/ 171 h 204"/>
                <a:gd name="T82" fmla="*/ 33 w 100"/>
                <a:gd name="T83" fmla="*/ 189 h 204"/>
                <a:gd name="T84" fmla="*/ 38 w 100"/>
                <a:gd name="T85" fmla="*/ 189 h 204"/>
                <a:gd name="T86" fmla="*/ 39 w 100"/>
                <a:gd name="T87" fmla="*/ 184 h 204"/>
                <a:gd name="T88" fmla="*/ 45 w 100"/>
                <a:gd name="T89" fmla="*/ 169 h 204"/>
                <a:gd name="T90" fmla="*/ 38 w 100"/>
                <a:gd name="T91" fmla="*/ 189 h 204"/>
                <a:gd name="T92" fmla="*/ 67 w 100"/>
                <a:gd name="T93" fmla="*/ 190 h 204"/>
                <a:gd name="T94" fmla="*/ 72 w 100"/>
                <a:gd name="T95" fmla="*/ 170 h 204"/>
                <a:gd name="T96" fmla="*/ 71 w 100"/>
                <a:gd name="T97" fmla="*/ 162 h 204"/>
                <a:gd name="T98" fmla="*/ 66 w 100"/>
                <a:gd name="T99" fmla="*/ 143 h 204"/>
                <a:gd name="T100" fmla="*/ 65 w 100"/>
                <a:gd name="T101" fmla="*/ 133 h 204"/>
                <a:gd name="T102" fmla="*/ 86 w 100"/>
                <a:gd name="T103" fmla="*/ 161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0" h="204">
                  <a:moveTo>
                    <a:pt x="97" y="76"/>
                  </a:moveTo>
                  <a:cubicBezTo>
                    <a:pt x="97" y="62"/>
                    <a:pt x="94" y="48"/>
                    <a:pt x="94" y="33"/>
                  </a:cubicBezTo>
                  <a:cubicBezTo>
                    <a:pt x="95" y="26"/>
                    <a:pt x="97" y="16"/>
                    <a:pt x="92" y="9"/>
                  </a:cubicBezTo>
                  <a:cubicBezTo>
                    <a:pt x="88" y="6"/>
                    <a:pt x="84" y="5"/>
                    <a:pt x="79" y="4"/>
                  </a:cubicBezTo>
                  <a:cubicBezTo>
                    <a:pt x="70" y="3"/>
                    <a:pt x="60" y="1"/>
                    <a:pt x="51" y="1"/>
                  </a:cubicBezTo>
                  <a:cubicBezTo>
                    <a:pt x="48" y="1"/>
                    <a:pt x="45" y="3"/>
                    <a:pt x="42" y="3"/>
                  </a:cubicBezTo>
                  <a:cubicBezTo>
                    <a:pt x="37" y="3"/>
                    <a:pt x="32" y="0"/>
                    <a:pt x="26" y="1"/>
                  </a:cubicBezTo>
                  <a:cubicBezTo>
                    <a:pt x="18" y="1"/>
                    <a:pt x="8" y="4"/>
                    <a:pt x="4" y="12"/>
                  </a:cubicBezTo>
                  <a:cubicBezTo>
                    <a:pt x="0" y="19"/>
                    <a:pt x="2" y="25"/>
                    <a:pt x="4" y="32"/>
                  </a:cubicBezTo>
                  <a:cubicBezTo>
                    <a:pt x="3" y="47"/>
                    <a:pt x="6" y="62"/>
                    <a:pt x="5" y="74"/>
                  </a:cubicBezTo>
                  <a:cubicBezTo>
                    <a:pt x="5" y="82"/>
                    <a:pt x="5" y="90"/>
                    <a:pt x="5" y="98"/>
                  </a:cubicBezTo>
                  <a:cubicBezTo>
                    <a:pt x="5" y="99"/>
                    <a:pt x="4" y="99"/>
                    <a:pt x="4" y="100"/>
                  </a:cubicBezTo>
                  <a:cubicBezTo>
                    <a:pt x="2" y="101"/>
                    <a:pt x="3" y="103"/>
                    <a:pt x="5" y="104"/>
                  </a:cubicBezTo>
                  <a:cubicBezTo>
                    <a:pt x="5" y="109"/>
                    <a:pt x="5" y="114"/>
                    <a:pt x="5" y="119"/>
                  </a:cubicBezTo>
                  <a:cubicBezTo>
                    <a:pt x="5" y="126"/>
                    <a:pt x="6" y="134"/>
                    <a:pt x="7" y="141"/>
                  </a:cubicBezTo>
                  <a:cubicBezTo>
                    <a:pt x="6" y="142"/>
                    <a:pt x="5" y="142"/>
                    <a:pt x="5" y="142"/>
                  </a:cubicBezTo>
                  <a:cubicBezTo>
                    <a:pt x="2" y="142"/>
                    <a:pt x="2" y="145"/>
                    <a:pt x="5" y="146"/>
                  </a:cubicBezTo>
                  <a:cubicBezTo>
                    <a:pt x="5" y="146"/>
                    <a:pt x="6" y="146"/>
                    <a:pt x="7" y="146"/>
                  </a:cubicBezTo>
                  <a:cubicBezTo>
                    <a:pt x="7" y="152"/>
                    <a:pt x="8" y="158"/>
                    <a:pt x="7" y="164"/>
                  </a:cubicBezTo>
                  <a:cubicBezTo>
                    <a:pt x="7" y="176"/>
                    <a:pt x="5" y="195"/>
                    <a:pt x="19" y="199"/>
                  </a:cubicBezTo>
                  <a:cubicBezTo>
                    <a:pt x="28" y="201"/>
                    <a:pt x="38" y="198"/>
                    <a:pt x="48" y="199"/>
                  </a:cubicBezTo>
                  <a:cubicBezTo>
                    <a:pt x="59" y="199"/>
                    <a:pt x="71" y="204"/>
                    <a:pt x="82" y="200"/>
                  </a:cubicBezTo>
                  <a:cubicBezTo>
                    <a:pt x="96" y="194"/>
                    <a:pt x="95" y="175"/>
                    <a:pt x="97" y="163"/>
                  </a:cubicBezTo>
                  <a:cubicBezTo>
                    <a:pt x="100" y="134"/>
                    <a:pt x="97" y="104"/>
                    <a:pt x="97" y="76"/>
                  </a:cubicBezTo>
                  <a:moveTo>
                    <a:pt x="87" y="86"/>
                  </a:moveTo>
                  <a:cubicBezTo>
                    <a:pt x="87" y="91"/>
                    <a:pt x="87" y="95"/>
                    <a:pt x="87" y="100"/>
                  </a:cubicBezTo>
                  <a:cubicBezTo>
                    <a:pt x="80" y="98"/>
                    <a:pt x="72" y="100"/>
                    <a:pt x="64" y="101"/>
                  </a:cubicBezTo>
                  <a:cubicBezTo>
                    <a:pt x="64" y="92"/>
                    <a:pt x="64" y="83"/>
                    <a:pt x="64" y="74"/>
                  </a:cubicBezTo>
                  <a:cubicBezTo>
                    <a:pt x="72" y="75"/>
                    <a:pt x="79" y="75"/>
                    <a:pt x="87" y="73"/>
                  </a:cubicBezTo>
                  <a:cubicBezTo>
                    <a:pt x="87" y="78"/>
                    <a:pt x="87" y="82"/>
                    <a:pt x="87" y="86"/>
                  </a:cubicBezTo>
                  <a:moveTo>
                    <a:pt x="76" y="66"/>
                  </a:moveTo>
                  <a:cubicBezTo>
                    <a:pt x="72" y="65"/>
                    <a:pt x="68" y="66"/>
                    <a:pt x="64" y="66"/>
                  </a:cubicBezTo>
                  <a:cubicBezTo>
                    <a:pt x="64" y="58"/>
                    <a:pt x="64" y="51"/>
                    <a:pt x="64" y="43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68" y="43"/>
                    <a:pt x="80" y="39"/>
                    <a:pt x="83" y="42"/>
                  </a:cubicBezTo>
                  <a:cubicBezTo>
                    <a:pt x="84" y="42"/>
                    <a:pt x="84" y="42"/>
                    <a:pt x="85" y="42"/>
                  </a:cubicBezTo>
                  <a:cubicBezTo>
                    <a:pt x="85" y="43"/>
                    <a:pt x="85" y="44"/>
                    <a:pt x="85" y="44"/>
                  </a:cubicBezTo>
                  <a:cubicBezTo>
                    <a:pt x="85" y="51"/>
                    <a:pt x="86" y="58"/>
                    <a:pt x="86" y="65"/>
                  </a:cubicBezTo>
                  <a:cubicBezTo>
                    <a:pt x="83" y="65"/>
                    <a:pt x="79" y="66"/>
                    <a:pt x="76" y="66"/>
                  </a:cubicBezTo>
                  <a:moveTo>
                    <a:pt x="75" y="14"/>
                  </a:moveTo>
                  <a:cubicBezTo>
                    <a:pt x="86" y="16"/>
                    <a:pt x="86" y="25"/>
                    <a:pt x="85" y="34"/>
                  </a:cubicBezTo>
                  <a:cubicBezTo>
                    <a:pt x="85" y="34"/>
                    <a:pt x="85" y="34"/>
                    <a:pt x="85" y="34"/>
                  </a:cubicBezTo>
                  <a:cubicBezTo>
                    <a:pt x="80" y="33"/>
                    <a:pt x="77" y="34"/>
                    <a:pt x="72" y="34"/>
                  </a:cubicBezTo>
                  <a:cubicBezTo>
                    <a:pt x="69" y="35"/>
                    <a:pt x="66" y="35"/>
                    <a:pt x="64" y="36"/>
                  </a:cubicBezTo>
                  <a:cubicBezTo>
                    <a:pt x="63" y="28"/>
                    <a:pt x="63" y="20"/>
                    <a:pt x="62" y="13"/>
                  </a:cubicBezTo>
                  <a:cubicBezTo>
                    <a:pt x="66" y="13"/>
                    <a:pt x="71" y="13"/>
                    <a:pt x="75" y="14"/>
                  </a:cubicBezTo>
                  <a:moveTo>
                    <a:pt x="58" y="156"/>
                  </a:moveTo>
                  <a:cubicBezTo>
                    <a:pt x="58" y="158"/>
                    <a:pt x="58" y="159"/>
                    <a:pt x="58" y="160"/>
                  </a:cubicBezTo>
                  <a:cubicBezTo>
                    <a:pt x="53" y="161"/>
                    <a:pt x="49" y="162"/>
                    <a:pt x="45" y="162"/>
                  </a:cubicBezTo>
                  <a:cubicBezTo>
                    <a:pt x="42" y="163"/>
                    <a:pt x="40" y="164"/>
                    <a:pt x="37" y="164"/>
                  </a:cubicBezTo>
                  <a:cubicBezTo>
                    <a:pt x="37" y="158"/>
                    <a:pt x="38" y="151"/>
                    <a:pt x="37" y="145"/>
                  </a:cubicBezTo>
                  <a:cubicBezTo>
                    <a:pt x="41" y="145"/>
                    <a:pt x="44" y="144"/>
                    <a:pt x="48" y="143"/>
                  </a:cubicBezTo>
                  <a:cubicBezTo>
                    <a:pt x="51" y="143"/>
                    <a:pt x="54" y="143"/>
                    <a:pt x="57" y="143"/>
                  </a:cubicBezTo>
                  <a:cubicBezTo>
                    <a:pt x="58" y="147"/>
                    <a:pt x="58" y="152"/>
                    <a:pt x="58" y="156"/>
                  </a:cubicBezTo>
                  <a:moveTo>
                    <a:pt x="36" y="72"/>
                  </a:moveTo>
                  <a:cubicBezTo>
                    <a:pt x="42" y="71"/>
                    <a:pt x="47" y="72"/>
                    <a:pt x="54" y="73"/>
                  </a:cubicBezTo>
                  <a:cubicBezTo>
                    <a:pt x="54" y="73"/>
                    <a:pt x="54" y="73"/>
                    <a:pt x="55" y="73"/>
                  </a:cubicBezTo>
                  <a:cubicBezTo>
                    <a:pt x="55" y="83"/>
                    <a:pt x="55" y="93"/>
                    <a:pt x="55" y="102"/>
                  </a:cubicBezTo>
                  <a:cubicBezTo>
                    <a:pt x="49" y="103"/>
                    <a:pt x="42" y="104"/>
                    <a:pt x="36" y="103"/>
                  </a:cubicBezTo>
                  <a:cubicBezTo>
                    <a:pt x="36" y="101"/>
                    <a:pt x="36" y="98"/>
                    <a:pt x="36" y="95"/>
                  </a:cubicBezTo>
                  <a:cubicBezTo>
                    <a:pt x="36" y="87"/>
                    <a:pt x="36" y="79"/>
                    <a:pt x="36" y="72"/>
                  </a:cubicBezTo>
                  <a:moveTo>
                    <a:pt x="55" y="65"/>
                  </a:moveTo>
                  <a:cubicBezTo>
                    <a:pt x="48" y="64"/>
                    <a:pt x="42" y="62"/>
                    <a:pt x="35" y="63"/>
                  </a:cubicBezTo>
                  <a:cubicBezTo>
                    <a:pt x="35" y="56"/>
                    <a:pt x="35" y="49"/>
                    <a:pt x="35" y="43"/>
                  </a:cubicBezTo>
                  <a:cubicBezTo>
                    <a:pt x="38" y="43"/>
                    <a:pt x="41" y="44"/>
                    <a:pt x="45" y="44"/>
                  </a:cubicBezTo>
                  <a:cubicBezTo>
                    <a:pt x="48" y="45"/>
                    <a:pt x="52" y="45"/>
                    <a:pt x="55" y="44"/>
                  </a:cubicBezTo>
                  <a:cubicBezTo>
                    <a:pt x="55" y="51"/>
                    <a:pt x="55" y="58"/>
                    <a:pt x="55" y="65"/>
                  </a:cubicBezTo>
                  <a:moveTo>
                    <a:pt x="56" y="134"/>
                  </a:moveTo>
                  <a:cubicBezTo>
                    <a:pt x="50" y="135"/>
                    <a:pt x="43" y="136"/>
                    <a:pt x="37" y="137"/>
                  </a:cubicBezTo>
                  <a:cubicBezTo>
                    <a:pt x="36" y="128"/>
                    <a:pt x="36" y="119"/>
                    <a:pt x="36" y="110"/>
                  </a:cubicBezTo>
                  <a:cubicBezTo>
                    <a:pt x="41" y="110"/>
                    <a:pt x="47" y="110"/>
                    <a:pt x="52" y="110"/>
                  </a:cubicBezTo>
                  <a:cubicBezTo>
                    <a:pt x="53" y="110"/>
                    <a:pt x="54" y="110"/>
                    <a:pt x="55" y="109"/>
                  </a:cubicBezTo>
                  <a:cubicBezTo>
                    <a:pt x="55" y="110"/>
                    <a:pt x="55" y="110"/>
                    <a:pt x="55" y="110"/>
                  </a:cubicBezTo>
                  <a:cubicBezTo>
                    <a:pt x="55" y="118"/>
                    <a:pt x="56" y="126"/>
                    <a:pt x="57" y="134"/>
                  </a:cubicBezTo>
                  <a:cubicBezTo>
                    <a:pt x="57" y="134"/>
                    <a:pt x="56" y="134"/>
                    <a:pt x="56" y="134"/>
                  </a:cubicBezTo>
                  <a:moveTo>
                    <a:pt x="37" y="12"/>
                  </a:moveTo>
                  <a:cubicBezTo>
                    <a:pt x="44" y="13"/>
                    <a:pt x="50" y="13"/>
                    <a:pt x="57" y="13"/>
                  </a:cubicBezTo>
                  <a:cubicBezTo>
                    <a:pt x="56" y="21"/>
                    <a:pt x="56" y="29"/>
                    <a:pt x="55" y="37"/>
                  </a:cubicBezTo>
                  <a:cubicBezTo>
                    <a:pt x="51" y="37"/>
                    <a:pt x="46" y="37"/>
                    <a:pt x="41" y="37"/>
                  </a:cubicBezTo>
                  <a:cubicBezTo>
                    <a:pt x="40" y="37"/>
                    <a:pt x="38" y="37"/>
                    <a:pt x="34" y="37"/>
                  </a:cubicBezTo>
                  <a:cubicBezTo>
                    <a:pt x="34" y="28"/>
                    <a:pt x="33" y="20"/>
                    <a:pt x="32" y="12"/>
                  </a:cubicBezTo>
                  <a:cubicBezTo>
                    <a:pt x="34" y="12"/>
                    <a:pt x="36" y="12"/>
                    <a:pt x="37" y="12"/>
                  </a:cubicBezTo>
                  <a:moveTo>
                    <a:pt x="32" y="147"/>
                  </a:moveTo>
                  <a:cubicBezTo>
                    <a:pt x="32" y="153"/>
                    <a:pt x="31" y="160"/>
                    <a:pt x="31" y="166"/>
                  </a:cubicBezTo>
                  <a:cubicBezTo>
                    <a:pt x="26" y="166"/>
                    <a:pt x="21" y="166"/>
                    <a:pt x="16" y="167"/>
                  </a:cubicBezTo>
                  <a:cubicBezTo>
                    <a:pt x="16" y="161"/>
                    <a:pt x="17" y="156"/>
                    <a:pt x="17" y="151"/>
                  </a:cubicBezTo>
                  <a:cubicBezTo>
                    <a:pt x="17" y="150"/>
                    <a:pt x="17" y="148"/>
                    <a:pt x="17" y="146"/>
                  </a:cubicBezTo>
                  <a:cubicBezTo>
                    <a:pt x="22" y="146"/>
                    <a:pt x="26" y="146"/>
                    <a:pt x="31" y="146"/>
                  </a:cubicBezTo>
                  <a:cubicBezTo>
                    <a:pt x="31" y="146"/>
                    <a:pt x="32" y="147"/>
                    <a:pt x="32" y="147"/>
                  </a:cubicBezTo>
                  <a:moveTo>
                    <a:pt x="31" y="138"/>
                  </a:moveTo>
                  <a:cubicBezTo>
                    <a:pt x="26" y="139"/>
                    <a:pt x="21" y="140"/>
                    <a:pt x="16" y="140"/>
                  </a:cubicBezTo>
                  <a:cubicBezTo>
                    <a:pt x="15" y="131"/>
                    <a:pt x="14" y="122"/>
                    <a:pt x="14" y="112"/>
                  </a:cubicBezTo>
                  <a:cubicBezTo>
                    <a:pt x="14" y="110"/>
                    <a:pt x="14" y="108"/>
                    <a:pt x="14" y="106"/>
                  </a:cubicBezTo>
                  <a:cubicBezTo>
                    <a:pt x="18" y="107"/>
                    <a:pt x="23" y="109"/>
                    <a:pt x="28" y="110"/>
                  </a:cubicBezTo>
                  <a:cubicBezTo>
                    <a:pt x="28" y="110"/>
                    <a:pt x="28" y="110"/>
                    <a:pt x="29" y="110"/>
                  </a:cubicBezTo>
                  <a:cubicBezTo>
                    <a:pt x="29" y="119"/>
                    <a:pt x="30" y="129"/>
                    <a:pt x="31" y="138"/>
                  </a:cubicBezTo>
                  <a:moveTo>
                    <a:pt x="26" y="103"/>
                  </a:moveTo>
                  <a:cubicBezTo>
                    <a:pt x="21" y="102"/>
                    <a:pt x="17" y="100"/>
                    <a:pt x="14" y="100"/>
                  </a:cubicBezTo>
                  <a:cubicBezTo>
                    <a:pt x="14" y="92"/>
                    <a:pt x="14" y="85"/>
                    <a:pt x="14" y="77"/>
                  </a:cubicBezTo>
                  <a:cubicBezTo>
                    <a:pt x="14" y="77"/>
                    <a:pt x="14" y="76"/>
                    <a:pt x="14" y="75"/>
                  </a:cubicBezTo>
                  <a:cubicBezTo>
                    <a:pt x="14" y="75"/>
                    <a:pt x="14" y="74"/>
                    <a:pt x="14" y="73"/>
                  </a:cubicBezTo>
                  <a:cubicBezTo>
                    <a:pt x="14" y="73"/>
                    <a:pt x="14" y="72"/>
                    <a:pt x="14" y="72"/>
                  </a:cubicBezTo>
                  <a:cubicBezTo>
                    <a:pt x="19" y="73"/>
                    <a:pt x="23" y="73"/>
                    <a:pt x="28" y="72"/>
                  </a:cubicBezTo>
                  <a:cubicBezTo>
                    <a:pt x="28" y="72"/>
                    <a:pt x="28" y="72"/>
                    <a:pt x="28" y="72"/>
                  </a:cubicBezTo>
                  <a:cubicBezTo>
                    <a:pt x="28" y="83"/>
                    <a:pt x="28" y="93"/>
                    <a:pt x="29" y="103"/>
                  </a:cubicBezTo>
                  <a:cubicBezTo>
                    <a:pt x="28" y="103"/>
                    <a:pt x="27" y="103"/>
                    <a:pt x="26" y="103"/>
                  </a:cubicBezTo>
                  <a:moveTo>
                    <a:pt x="29" y="55"/>
                  </a:moveTo>
                  <a:cubicBezTo>
                    <a:pt x="29" y="58"/>
                    <a:pt x="28" y="61"/>
                    <a:pt x="28" y="64"/>
                  </a:cubicBezTo>
                  <a:cubicBezTo>
                    <a:pt x="24" y="64"/>
                    <a:pt x="19" y="65"/>
                    <a:pt x="14" y="66"/>
                  </a:cubicBezTo>
                  <a:cubicBezTo>
                    <a:pt x="13" y="58"/>
                    <a:pt x="14" y="50"/>
                    <a:pt x="13" y="42"/>
                  </a:cubicBezTo>
                  <a:cubicBezTo>
                    <a:pt x="15" y="43"/>
                    <a:pt x="16" y="44"/>
                    <a:pt x="18" y="44"/>
                  </a:cubicBezTo>
                  <a:cubicBezTo>
                    <a:pt x="21" y="44"/>
                    <a:pt x="25" y="43"/>
                    <a:pt x="28" y="42"/>
                  </a:cubicBezTo>
                  <a:cubicBezTo>
                    <a:pt x="28" y="47"/>
                    <a:pt x="29" y="51"/>
                    <a:pt x="29" y="55"/>
                  </a:cubicBezTo>
                  <a:moveTo>
                    <a:pt x="12" y="19"/>
                  </a:moveTo>
                  <a:cubicBezTo>
                    <a:pt x="15" y="13"/>
                    <a:pt x="21" y="12"/>
                    <a:pt x="28" y="12"/>
                  </a:cubicBezTo>
                  <a:cubicBezTo>
                    <a:pt x="27" y="20"/>
                    <a:pt x="28" y="28"/>
                    <a:pt x="28" y="37"/>
                  </a:cubicBezTo>
                  <a:cubicBezTo>
                    <a:pt x="22" y="37"/>
                    <a:pt x="17" y="37"/>
                    <a:pt x="13" y="37"/>
                  </a:cubicBezTo>
                  <a:cubicBezTo>
                    <a:pt x="13" y="37"/>
                    <a:pt x="13" y="37"/>
                    <a:pt x="13" y="3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2" y="30"/>
                    <a:pt x="12" y="24"/>
                    <a:pt x="12" y="19"/>
                  </a:cubicBezTo>
                  <a:moveTo>
                    <a:pt x="19" y="189"/>
                  </a:moveTo>
                  <a:cubicBezTo>
                    <a:pt x="21" y="190"/>
                    <a:pt x="20" y="186"/>
                    <a:pt x="19" y="186"/>
                  </a:cubicBezTo>
                  <a:cubicBezTo>
                    <a:pt x="16" y="182"/>
                    <a:pt x="16" y="176"/>
                    <a:pt x="16" y="171"/>
                  </a:cubicBezTo>
                  <a:cubicBezTo>
                    <a:pt x="21" y="171"/>
                    <a:pt x="26" y="172"/>
                    <a:pt x="31" y="172"/>
                  </a:cubicBezTo>
                  <a:cubicBezTo>
                    <a:pt x="31" y="172"/>
                    <a:pt x="31" y="172"/>
                    <a:pt x="31" y="172"/>
                  </a:cubicBezTo>
                  <a:cubicBezTo>
                    <a:pt x="31" y="177"/>
                    <a:pt x="31" y="183"/>
                    <a:pt x="33" y="189"/>
                  </a:cubicBezTo>
                  <a:cubicBezTo>
                    <a:pt x="33" y="189"/>
                    <a:pt x="33" y="189"/>
                    <a:pt x="33" y="190"/>
                  </a:cubicBezTo>
                  <a:cubicBezTo>
                    <a:pt x="28" y="190"/>
                    <a:pt x="21" y="191"/>
                    <a:pt x="19" y="189"/>
                  </a:cubicBezTo>
                  <a:moveTo>
                    <a:pt x="38" y="189"/>
                  </a:moveTo>
                  <a:cubicBezTo>
                    <a:pt x="38" y="189"/>
                    <a:pt x="38" y="189"/>
                    <a:pt x="37" y="189"/>
                  </a:cubicBezTo>
                  <a:cubicBezTo>
                    <a:pt x="37" y="189"/>
                    <a:pt x="38" y="189"/>
                    <a:pt x="38" y="189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39" y="183"/>
                    <a:pt x="38" y="182"/>
                    <a:pt x="37" y="182"/>
                  </a:cubicBezTo>
                  <a:cubicBezTo>
                    <a:pt x="37" y="178"/>
                    <a:pt x="37" y="175"/>
                    <a:pt x="37" y="171"/>
                  </a:cubicBezTo>
                  <a:cubicBezTo>
                    <a:pt x="39" y="170"/>
                    <a:pt x="42" y="170"/>
                    <a:pt x="45" y="169"/>
                  </a:cubicBezTo>
                  <a:cubicBezTo>
                    <a:pt x="49" y="169"/>
                    <a:pt x="53" y="169"/>
                    <a:pt x="57" y="169"/>
                  </a:cubicBezTo>
                  <a:cubicBezTo>
                    <a:pt x="57" y="176"/>
                    <a:pt x="57" y="183"/>
                    <a:pt x="58" y="190"/>
                  </a:cubicBezTo>
                  <a:cubicBezTo>
                    <a:pt x="51" y="190"/>
                    <a:pt x="45" y="189"/>
                    <a:pt x="38" y="189"/>
                  </a:cubicBezTo>
                  <a:moveTo>
                    <a:pt x="86" y="161"/>
                  </a:moveTo>
                  <a:cubicBezTo>
                    <a:pt x="85" y="174"/>
                    <a:pt x="83" y="188"/>
                    <a:pt x="67" y="190"/>
                  </a:cubicBezTo>
                  <a:cubicBezTo>
                    <a:pt x="67" y="190"/>
                    <a:pt x="67" y="190"/>
                    <a:pt x="67" y="190"/>
                  </a:cubicBezTo>
                  <a:cubicBezTo>
                    <a:pt x="68" y="188"/>
                    <a:pt x="67" y="187"/>
                    <a:pt x="66" y="186"/>
                  </a:cubicBezTo>
                  <a:cubicBezTo>
                    <a:pt x="65" y="181"/>
                    <a:pt x="65" y="175"/>
                    <a:pt x="66" y="169"/>
                  </a:cubicBezTo>
                  <a:cubicBezTo>
                    <a:pt x="68" y="170"/>
                    <a:pt x="70" y="171"/>
                    <a:pt x="72" y="170"/>
                  </a:cubicBezTo>
                  <a:cubicBezTo>
                    <a:pt x="76" y="169"/>
                    <a:pt x="76" y="165"/>
                    <a:pt x="74" y="163"/>
                  </a:cubicBezTo>
                  <a:cubicBezTo>
                    <a:pt x="74" y="163"/>
                    <a:pt x="74" y="163"/>
                    <a:pt x="73" y="162"/>
                  </a:cubicBezTo>
                  <a:cubicBezTo>
                    <a:pt x="73" y="162"/>
                    <a:pt x="72" y="162"/>
                    <a:pt x="71" y="162"/>
                  </a:cubicBezTo>
                  <a:cubicBezTo>
                    <a:pt x="70" y="162"/>
                    <a:pt x="68" y="162"/>
                    <a:pt x="66" y="161"/>
                  </a:cubicBezTo>
                  <a:cubicBezTo>
                    <a:pt x="66" y="157"/>
                    <a:pt x="66" y="153"/>
                    <a:pt x="66" y="150"/>
                  </a:cubicBezTo>
                  <a:cubicBezTo>
                    <a:pt x="66" y="147"/>
                    <a:pt x="66" y="145"/>
                    <a:pt x="66" y="143"/>
                  </a:cubicBezTo>
                  <a:cubicBezTo>
                    <a:pt x="73" y="143"/>
                    <a:pt x="80" y="143"/>
                    <a:pt x="85" y="140"/>
                  </a:cubicBezTo>
                  <a:cubicBezTo>
                    <a:pt x="86" y="140"/>
                    <a:pt x="86" y="138"/>
                    <a:pt x="85" y="137"/>
                  </a:cubicBezTo>
                  <a:cubicBezTo>
                    <a:pt x="79" y="134"/>
                    <a:pt x="72" y="133"/>
                    <a:pt x="65" y="133"/>
                  </a:cubicBezTo>
                  <a:cubicBezTo>
                    <a:pt x="65" y="125"/>
                    <a:pt x="64" y="116"/>
                    <a:pt x="64" y="108"/>
                  </a:cubicBezTo>
                  <a:cubicBezTo>
                    <a:pt x="72" y="106"/>
                    <a:pt x="83" y="104"/>
                    <a:pt x="87" y="107"/>
                  </a:cubicBezTo>
                  <a:cubicBezTo>
                    <a:pt x="88" y="125"/>
                    <a:pt x="88" y="144"/>
                    <a:pt x="86" y="16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67"/>
            <p:cNvSpPr>
              <a:spLocks/>
            </p:cNvSpPr>
            <p:nvPr/>
          </p:nvSpPr>
          <p:spPr bwMode="auto">
            <a:xfrm>
              <a:off x="5692776" y="676276"/>
              <a:ext cx="84138" cy="133350"/>
            </a:xfrm>
            <a:custGeom>
              <a:avLst/>
              <a:gdLst>
                <a:gd name="T0" fmla="*/ 37 w 39"/>
                <a:gd name="T1" fmla="*/ 1 h 62"/>
                <a:gd name="T2" fmla="*/ 27 w 39"/>
                <a:gd name="T3" fmla="*/ 17 h 62"/>
                <a:gd name="T4" fmla="*/ 14 w 39"/>
                <a:gd name="T5" fmla="*/ 37 h 62"/>
                <a:gd name="T6" fmla="*/ 2 w 39"/>
                <a:gd name="T7" fmla="*/ 61 h 62"/>
                <a:gd name="T8" fmla="*/ 3 w 39"/>
                <a:gd name="T9" fmla="*/ 62 h 62"/>
                <a:gd name="T10" fmla="*/ 5 w 39"/>
                <a:gd name="T11" fmla="*/ 62 h 62"/>
                <a:gd name="T12" fmla="*/ 5 w 39"/>
                <a:gd name="T13" fmla="*/ 61 h 62"/>
                <a:gd name="T14" fmla="*/ 20 w 39"/>
                <a:gd name="T15" fmla="*/ 33 h 62"/>
                <a:gd name="T16" fmla="*/ 29 w 39"/>
                <a:gd name="T17" fmla="*/ 17 h 62"/>
                <a:gd name="T18" fmla="*/ 38 w 39"/>
                <a:gd name="T19" fmla="*/ 2 h 62"/>
                <a:gd name="T20" fmla="*/ 37 w 39"/>
                <a:gd name="T21" fmla="*/ 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62">
                  <a:moveTo>
                    <a:pt x="37" y="1"/>
                  </a:moveTo>
                  <a:cubicBezTo>
                    <a:pt x="34" y="7"/>
                    <a:pt x="30" y="12"/>
                    <a:pt x="27" y="17"/>
                  </a:cubicBezTo>
                  <a:cubicBezTo>
                    <a:pt x="23" y="24"/>
                    <a:pt x="19" y="31"/>
                    <a:pt x="14" y="37"/>
                  </a:cubicBezTo>
                  <a:cubicBezTo>
                    <a:pt x="8" y="44"/>
                    <a:pt x="2" y="52"/>
                    <a:pt x="2" y="61"/>
                  </a:cubicBezTo>
                  <a:cubicBezTo>
                    <a:pt x="2" y="62"/>
                    <a:pt x="2" y="62"/>
                    <a:pt x="3" y="62"/>
                  </a:cubicBezTo>
                  <a:cubicBezTo>
                    <a:pt x="5" y="62"/>
                    <a:pt x="5" y="62"/>
                    <a:pt x="5" y="62"/>
                  </a:cubicBezTo>
                  <a:cubicBezTo>
                    <a:pt x="6" y="62"/>
                    <a:pt x="6" y="61"/>
                    <a:pt x="5" y="61"/>
                  </a:cubicBezTo>
                  <a:cubicBezTo>
                    <a:pt x="0" y="59"/>
                    <a:pt x="19" y="35"/>
                    <a:pt x="20" y="33"/>
                  </a:cubicBezTo>
                  <a:cubicBezTo>
                    <a:pt x="24" y="28"/>
                    <a:pt x="26" y="22"/>
                    <a:pt x="29" y="17"/>
                  </a:cubicBezTo>
                  <a:cubicBezTo>
                    <a:pt x="32" y="12"/>
                    <a:pt x="36" y="7"/>
                    <a:pt x="38" y="2"/>
                  </a:cubicBezTo>
                  <a:cubicBezTo>
                    <a:pt x="39" y="1"/>
                    <a:pt x="38" y="0"/>
                    <a:pt x="37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68"/>
            <p:cNvSpPr>
              <a:spLocks/>
            </p:cNvSpPr>
            <p:nvPr/>
          </p:nvSpPr>
          <p:spPr bwMode="auto">
            <a:xfrm>
              <a:off x="5702301" y="723901"/>
              <a:ext cx="92075" cy="141288"/>
            </a:xfrm>
            <a:custGeom>
              <a:avLst/>
              <a:gdLst>
                <a:gd name="T0" fmla="*/ 40 w 43"/>
                <a:gd name="T1" fmla="*/ 2 h 66"/>
                <a:gd name="T2" fmla="*/ 18 w 43"/>
                <a:gd name="T3" fmla="*/ 36 h 66"/>
                <a:gd name="T4" fmla="*/ 9 w 43"/>
                <a:gd name="T5" fmla="*/ 51 h 66"/>
                <a:gd name="T6" fmla="*/ 0 w 43"/>
                <a:gd name="T7" fmla="*/ 64 h 66"/>
                <a:gd name="T8" fmla="*/ 2 w 43"/>
                <a:gd name="T9" fmla="*/ 65 h 66"/>
                <a:gd name="T10" fmla="*/ 13 w 43"/>
                <a:gd name="T11" fmla="*/ 50 h 66"/>
                <a:gd name="T12" fmla="*/ 23 w 43"/>
                <a:gd name="T13" fmla="*/ 34 h 66"/>
                <a:gd name="T14" fmla="*/ 42 w 43"/>
                <a:gd name="T15" fmla="*/ 2 h 66"/>
                <a:gd name="T16" fmla="*/ 40 w 43"/>
                <a:gd name="T17" fmla="*/ 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66">
                  <a:moveTo>
                    <a:pt x="40" y="2"/>
                  </a:moveTo>
                  <a:cubicBezTo>
                    <a:pt x="35" y="15"/>
                    <a:pt x="26" y="24"/>
                    <a:pt x="18" y="36"/>
                  </a:cubicBezTo>
                  <a:cubicBezTo>
                    <a:pt x="15" y="40"/>
                    <a:pt x="12" y="46"/>
                    <a:pt x="9" y="51"/>
                  </a:cubicBezTo>
                  <a:cubicBezTo>
                    <a:pt x="6" y="55"/>
                    <a:pt x="2" y="59"/>
                    <a:pt x="0" y="64"/>
                  </a:cubicBezTo>
                  <a:cubicBezTo>
                    <a:pt x="0" y="65"/>
                    <a:pt x="1" y="66"/>
                    <a:pt x="2" y="65"/>
                  </a:cubicBezTo>
                  <a:cubicBezTo>
                    <a:pt x="6" y="60"/>
                    <a:pt x="10" y="55"/>
                    <a:pt x="13" y="50"/>
                  </a:cubicBezTo>
                  <a:cubicBezTo>
                    <a:pt x="16" y="44"/>
                    <a:pt x="20" y="39"/>
                    <a:pt x="23" y="34"/>
                  </a:cubicBezTo>
                  <a:cubicBezTo>
                    <a:pt x="30" y="24"/>
                    <a:pt x="39" y="14"/>
                    <a:pt x="42" y="2"/>
                  </a:cubicBezTo>
                  <a:cubicBezTo>
                    <a:pt x="43" y="1"/>
                    <a:pt x="41" y="0"/>
                    <a:pt x="40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69"/>
            <p:cNvSpPr>
              <a:spLocks/>
            </p:cNvSpPr>
            <p:nvPr/>
          </p:nvSpPr>
          <p:spPr bwMode="auto">
            <a:xfrm>
              <a:off x="5702301" y="812801"/>
              <a:ext cx="80963" cy="106363"/>
            </a:xfrm>
            <a:custGeom>
              <a:avLst/>
              <a:gdLst>
                <a:gd name="T0" fmla="*/ 35 w 38"/>
                <a:gd name="T1" fmla="*/ 1 h 49"/>
                <a:gd name="T2" fmla="*/ 14 w 38"/>
                <a:gd name="T3" fmla="*/ 26 h 49"/>
                <a:gd name="T4" fmla="*/ 0 w 38"/>
                <a:gd name="T5" fmla="*/ 47 h 49"/>
                <a:gd name="T6" fmla="*/ 2 w 38"/>
                <a:gd name="T7" fmla="*/ 48 h 49"/>
                <a:gd name="T8" fmla="*/ 7 w 38"/>
                <a:gd name="T9" fmla="*/ 39 h 49"/>
                <a:gd name="T10" fmla="*/ 16 w 38"/>
                <a:gd name="T11" fmla="*/ 30 h 49"/>
                <a:gd name="T12" fmla="*/ 37 w 38"/>
                <a:gd name="T13" fmla="*/ 3 h 49"/>
                <a:gd name="T14" fmla="*/ 35 w 38"/>
                <a:gd name="T15" fmla="*/ 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49">
                  <a:moveTo>
                    <a:pt x="35" y="1"/>
                  </a:moveTo>
                  <a:cubicBezTo>
                    <a:pt x="27" y="9"/>
                    <a:pt x="20" y="17"/>
                    <a:pt x="14" y="26"/>
                  </a:cubicBezTo>
                  <a:cubicBezTo>
                    <a:pt x="9" y="34"/>
                    <a:pt x="2" y="38"/>
                    <a:pt x="0" y="47"/>
                  </a:cubicBezTo>
                  <a:cubicBezTo>
                    <a:pt x="0" y="48"/>
                    <a:pt x="1" y="49"/>
                    <a:pt x="2" y="48"/>
                  </a:cubicBezTo>
                  <a:cubicBezTo>
                    <a:pt x="4" y="46"/>
                    <a:pt x="5" y="42"/>
                    <a:pt x="7" y="39"/>
                  </a:cubicBezTo>
                  <a:cubicBezTo>
                    <a:pt x="10" y="36"/>
                    <a:pt x="14" y="34"/>
                    <a:pt x="16" y="30"/>
                  </a:cubicBezTo>
                  <a:cubicBezTo>
                    <a:pt x="22" y="21"/>
                    <a:pt x="29" y="12"/>
                    <a:pt x="37" y="3"/>
                  </a:cubicBezTo>
                  <a:cubicBezTo>
                    <a:pt x="38" y="2"/>
                    <a:pt x="37" y="0"/>
                    <a:pt x="35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70"/>
            <p:cNvSpPr>
              <a:spLocks/>
            </p:cNvSpPr>
            <p:nvPr/>
          </p:nvSpPr>
          <p:spPr bwMode="auto">
            <a:xfrm>
              <a:off x="5716588" y="863601"/>
              <a:ext cx="71438" cy="112713"/>
            </a:xfrm>
            <a:custGeom>
              <a:avLst/>
              <a:gdLst>
                <a:gd name="T0" fmla="*/ 31 w 33"/>
                <a:gd name="T1" fmla="*/ 1 h 53"/>
                <a:gd name="T2" fmla="*/ 1 w 33"/>
                <a:gd name="T3" fmla="*/ 52 h 53"/>
                <a:gd name="T4" fmla="*/ 3 w 33"/>
                <a:gd name="T5" fmla="*/ 52 h 53"/>
                <a:gd name="T6" fmla="*/ 33 w 33"/>
                <a:gd name="T7" fmla="*/ 3 h 53"/>
                <a:gd name="T8" fmla="*/ 31 w 33"/>
                <a:gd name="T9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53">
                  <a:moveTo>
                    <a:pt x="31" y="1"/>
                  </a:moveTo>
                  <a:cubicBezTo>
                    <a:pt x="22" y="18"/>
                    <a:pt x="8" y="34"/>
                    <a:pt x="1" y="52"/>
                  </a:cubicBezTo>
                  <a:cubicBezTo>
                    <a:pt x="0" y="53"/>
                    <a:pt x="2" y="53"/>
                    <a:pt x="3" y="52"/>
                  </a:cubicBezTo>
                  <a:cubicBezTo>
                    <a:pt x="13" y="37"/>
                    <a:pt x="25" y="20"/>
                    <a:pt x="33" y="3"/>
                  </a:cubicBezTo>
                  <a:cubicBezTo>
                    <a:pt x="33" y="1"/>
                    <a:pt x="31" y="0"/>
                    <a:pt x="31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71"/>
            <p:cNvSpPr>
              <a:spLocks/>
            </p:cNvSpPr>
            <p:nvPr/>
          </p:nvSpPr>
          <p:spPr bwMode="auto">
            <a:xfrm>
              <a:off x="5722938" y="949326"/>
              <a:ext cx="60325" cy="87313"/>
            </a:xfrm>
            <a:custGeom>
              <a:avLst/>
              <a:gdLst>
                <a:gd name="T0" fmla="*/ 25 w 28"/>
                <a:gd name="T1" fmla="*/ 2 h 41"/>
                <a:gd name="T2" fmla="*/ 17 w 28"/>
                <a:gd name="T3" fmla="*/ 19 h 41"/>
                <a:gd name="T4" fmla="*/ 0 w 28"/>
                <a:gd name="T5" fmla="*/ 39 h 41"/>
                <a:gd name="T6" fmla="*/ 2 w 28"/>
                <a:gd name="T7" fmla="*/ 40 h 41"/>
                <a:gd name="T8" fmla="*/ 20 w 28"/>
                <a:gd name="T9" fmla="*/ 19 h 41"/>
                <a:gd name="T10" fmla="*/ 28 w 28"/>
                <a:gd name="T11" fmla="*/ 2 h 41"/>
                <a:gd name="T12" fmla="*/ 25 w 28"/>
                <a:gd name="T13" fmla="*/ 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41">
                  <a:moveTo>
                    <a:pt x="25" y="2"/>
                  </a:moveTo>
                  <a:cubicBezTo>
                    <a:pt x="25" y="8"/>
                    <a:pt x="20" y="14"/>
                    <a:pt x="17" y="19"/>
                  </a:cubicBezTo>
                  <a:cubicBezTo>
                    <a:pt x="12" y="26"/>
                    <a:pt x="5" y="32"/>
                    <a:pt x="0" y="39"/>
                  </a:cubicBezTo>
                  <a:cubicBezTo>
                    <a:pt x="0" y="40"/>
                    <a:pt x="1" y="41"/>
                    <a:pt x="2" y="40"/>
                  </a:cubicBezTo>
                  <a:cubicBezTo>
                    <a:pt x="9" y="36"/>
                    <a:pt x="15" y="27"/>
                    <a:pt x="20" y="19"/>
                  </a:cubicBezTo>
                  <a:cubicBezTo>
                    <a:pt x="23" y="14"/>
                    <a:pt x="28" y="8"/>
                    <a:pt x="28" y="2"/>
                  </a:cubicBezTo>
                  <a:cubicBezTo>
                    <a:pt x="27" y="0"/>
                    <a:pt x="25" y="0"/>
                    <a:pt x="25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72"/>
            <p:cNvSpPr>
              <a:spLocks/>
            </p:cNvSpPr>
            <p:nvPr/>
          </p:nvSpPr>
          <p:spPr bwMode="auto">
            <a:xfrm>
              <a:off x="5713413" y="1006476"/>
              <a:ext cx="80963" cy="109538"/>
            </a:xfrm>
            <a:custGeom>
              <a:avLst/>
              <a:gdLst>
                <a:gd name="T0" fmla="*/ 35 w 38"/>
                <a:gd name="T1" fmla="*/ 2 h 51"/>
                <a:gd name="T2" fmla="*/ 15 w 38"/>
                <a:gd name="T3" fmla="*/ 28 h 51"/>
                <a:gd name="T4" fmla="*/ 0 w 38"/>
                <a:gd name="T5" fmla="*/ 50 h 51"/>
                <a:gd name="T6" fmla="*/ 2 w 38"/>
                <a:gd name="T7" fmla="*/ 51 h 51"/>
                <a:gd name="T8" fmla="*/ 19 w 38"/>
                <a:gd name="T9" fmla="*/ 29 h 51"/>
                <a:gd name="T10" fmla="*/ 37 w 38"/>
                <a:gd name="T11" fmla="*/ 3 h 51"/>
                <a:gd name="T12" fmla="*/ 35 w 38"/>
                <a:gd name="T13" fmla="*/ 2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51">
                  <a:moveTo>
                    <a:pt x="35" y="2"/>
                  </a:moveTo>
                  <a:cubicBezTo>
                    <a:pt x="28" y="10"/>
                    <a:pt x="23" y="20"/>
                    <a:pt x="15" y="28"/>
                  </a:cubicBezTo>
                  <a:cubicBezTo>
                    <a:pt x="10" y="34"/>
                    <a:pt x="2" y="42"/>
                    <a:pt x="0" y="50"/>
                  </a:cubicBezTo>
                  <a:cubicBezTo>
                    <a:pt x="0" y="50"/>
                    <a:pt x="1" y="51"/>
                    <a:pt x="2" y="51"/>
                  </a:cubicBezTo>
                  <a:cubicBezTo>
                    <a:pt x="8" y="43"/>
                    <a:pt x="13" y="35"/>
                    <a:pt x="19" y="29"/>
                  </a:cubicBezTo>
                  <a:cubicBezTo>
                    <a:pt x="27" y="21"/>
                    <a:pt x="31" y="11"/>
                    <a:pt x="37" y="3"/>
                  </a:cubicBezTo>
                  <a:cubicBezTo>
                    <a:pt x="38" y="2"/>
                    <a:pt x="36" y="0"/>
                    <a:pt x="35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73"/>
            <p:cNvSpPr>
              <a:spLocks/>
            </p:cNvSpPr>
            <p:nvPr/>
          </p:nvSpPr>
          <p:spPr bwMode="auto">
            <a:xfrm>
              <a:off x="5697538" y="1098551"/>
              <a:ext cx="82550" cy="92075"/>
            </a:xfrm>
            <a:custGeom>
              <a:avLst/>
              <a:gdLst>
                <a:gd name="T0" fmla="*/ 35 w 38"/>
                <a:gd name="T1" fmla="*/ 1 h 43"/>
                <a:gd name="T2" fmla="*/ 19 w 38"/>
                <a:gd name="T3" fmla="*/ 21 h 43"/>
                <a:gd name="T4" fmla="*/ 0 w 38"/>
                <a:gd name="T5" fmla="*/ 41 h 43"/>
                <a:gd name="T6" fmla="*/ 1 w 38"/>
                <a:gd name="T7" fmla="*/ 43 h 43"/>
                <a:gd name="T8" fmla="*/ 21 w 38"/>
                <a:gd name="T9" fmla="*/ 23 h 43"/>
                <a:gd name="T10" fmla="*/ 37 w 38"/>
                <a:gd name="T11" fmla="*/ 3 h 43"/>
                <a:gd name="T12" fmla="*/ 35 w 38"/>
                <a:gd name="T13" fmla="*/ 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43">
                  <a:moveTo>
                    <a:pt x="35" y="1"/>
                  </a:moveTo>
                  <a:cubicBezTo>
                    <a:pt x="28" y="7"/>
                    <a:pt x="25" y="15"/>
                    <a:pt x="19" y="21"/>
                  </a:cubicBezTo>
                  <a:cubicBezTo>
                    <a:pt x="13" y="28"/>
                    <a:pt x="6" y="34"/>
                    <a:pt x="0" y="41"/>
                  </a:cubicBezTo>
                  <a:cubicBezTo>
                    <a:pt x="0" y="42"/>
                    <a:pt x="1" y="43"/>
                    <a:pt x="1" y="43"/>
                  </a:cubicBezTo>
                  <a:cubicBezTo>
                    <a:pt x="8" y="37"/>
                    <a:pt x="15" y="30"/>
                    <a:pt x="21" y="23"/>
                  </a:cubicBezTo>
                  <a:cubicBezTo>
                    <a:pt x="27" y="17"/>
                    <a:pt x="30" y="8"/>
                    <a:pt x="37" y="3"/>
                  </a:cubicBezTo>
                  <a:cubicBezTo>
                    <a:pt x="38" y="2"/>
                    <a:pt x="36" y="0"/>
                    <a:pt x="35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74"/>
            <p:cNvSpPr>
              <a:spLocks/>
            </p:cNvSpPr>
            <p:nvPr/>
          </p:nvSpPr>
          <p:spPr bwMode="auto">
            <a:xfrm>
              <a:off x="5702301" y="1146176"/>
              <a:ext cx="80963" cy="115888"/>
            </a:xfrm>
            <a:custGeom>
              <a:avLst/>
              <a:gdLst>
                <a:gd name="T0" fmla="*/ 35 w 38"/>
                <a:gd name="T1" fmla="*/ 2 h 54"/>
                <a:gd name="T2" fmla="*/ 19 w 38"/>
                <a:gd name="T3" fmla="*/ 25 h 54"/>
                <a:gd name="T4" fmla="*/ 0 w 38"/>
                <a:gd name="T5" fmla="*/ 52 h 54"/>
                <a:gd name="T6" fmla="*/ 2 w 38"/>
                <a:gd name="T7" fmla="*/ 53 h 54"/>
                <a:gd name="T8" fmla="*/ 21 w 38"/>
                <a:gd name="T9" fmla="*/ 28 h 54"/>
                <a:gd name="T10" fmla="*/ 38 w 38"/>
                <a:gd name="T11" fmla="*/ 3 h 54"/>
                <a:gd name="T12" fmla="*/ 35 w 38"/>
                <a:gd name="T13" fmla="*/ 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54">
                  <a:moveTo>
                    <a:pt x="35" y="2"/>
                  </a:moveTo>
                  <a:cubicBezTo>
                    <a:pt x="33" y="12"/>
                    <a:pt x="24" y="16"/>
                    <a:pt x="19" y="25"/>
                  </a:cubicBezTo>
                  <a:cubicBezTo>
                    <a:pt x="14" y="35"/>
                    <a:pt x="6" y="43"/>
                    <a:pt x="0" y="52"/>
                  </a:cubicBezTo>
                  <a:cubicBezTo>
                    <a:pt x="0" y="53"/>
                    <a:pt x="1" y="54"/>
                    <a:pt x="2" y="53"/>
                  </a:cubicBezTo>
                  <a:cubicBezTo>
                    <a:pt x="10" y="47"/>
                    <a:pt x="17" y="37"/>
                    <a:pt x="21" y="28"/>
                  </a:cubicBezTo>
                  <a:cubicBezTo>
                    <a:pt x="27" y="19"/>
                    <a:pt x="35" y="14"/>
                    <a:pt x="38" y="3"/>
                  </a:cubicBezTo>
                  <a:cubicBezTo>
                    <a:pt x="38" y="1"/>
                    <a:pt x="35" y="0"/>
                    <a:pt x="35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75"/>
            <p:cNvSpPr>
              <a:spLocks/>
            </p:cNvSpPr>
            <p:nvPr/>
          </p:nvSpPr>
          <p:spPr bwMode="auto">
            <a:xfrm>
              <a:off x="5691188" y="1187451"/>
              <a:ext cx="109538" cy="128588"/>
            </a:xfrm>
            <a:custGeom>
              <a:avLst/>
              <a:gdLst>
                <a:gd name="T0" fmla="*/ 47 w 51"/>
                <a:gd name="T1" fmla="*/ 2 h 60"/>
                <a:gd name="T2" fmla="*/ 36 w 51"/>
                <a:gd name="T3" fmla="*/ 15 h 60"/>
                <a:gd name="T4" fmla="*/ 25 w 51"/>
                <a:gd name="T5" fmla="*/ 30 h 60"/>
                <a:gd name="T6" fmla="*/ 0 w 51"/>
                <a:gd name="T7" fmla="*/ 58 h 60"/>
                <a:gd name="T8" fmla="*/ 2 w 51"/>
                <a:gd name="T9" fmla="*/ 59 h 60"/>
                <a:gd name="T10" fmla="*/ 27 w 51"/>
                <a:gd name="T11" fmla="*/ 32 h 60"/>
                <a:gd name="T12" fmla="*/ 36 w 51"/>
                <a:gd name="T13" fmla="*/ 21 h 60"/>
                <a:gd name="T14" fmla="*/ 50 w 51"/>
                <a:gd name="T15" fmla="*/ 5 h 60"/>
                <a:gd name="T16" fmla="*/ 47 w 51"/>
                <a:gd name="T17" fmla="*/ 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60">
                  <a:moveTo>
                    <a:pt x="47" y="2"/>
                  </a:moveTo>
                  <a:cubicBezTo>
                    <a:pt x="44" y="6"/>
                    <a:pt x="39" y="10"/>
                    <a:pt x="36" y="15"/>
                  </a:cubicBezTo>
                  <a:cubicBezTo>
                    <a:pt x="32" y="20"/>
                    <a:pt x="29" y="25"/>
                    <a:pt x="25" y="30"/>
                  </a:cubicBezTo>
                  <a:cubicBezTo>
                    <a:pt x="16" y="38"/>
                    <a:pt x="7" y="47"/>
                    <a:pt x="0" y="58"/>
                  </a:cubicBezTo>
                  <a:cubicBezTo>
                    <a:pt x="0" y="59"/>
                    <a:pt x="1" y="60"/>
                    <a:pt x="2" y="59"/>
                  </a:cubicBezTo>
                  <a:cubicBezTo>
                    <a:pt x="12" y="53"/>
                    <a:pt x="19" y="41"/>
                    <a:pt x="27" y="32"/>
                  </a:cubicBezTo>
                  <a:cubicBezTo>
                    <a:pt x="31" y="29"/>
                    <a:pt x="34" y="25"/>
                    <a:pt x="36" y="21"/>
                  </a:cubicBezTo>
                  <a:cubicBezTo>
                    <a:pt x="40" y="15"/>
                    <a:pt x="45" y="10"/>
                    <a:pt x="50" y="5"/>
                  </a:cubicBezTo>
                  <a:cubicBezTo>
                    <a:pt x="51" y="3"/>
                    <a:pt x="49" y="0"/>
                    <a:pt x="47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76"/>
            <p:cNvSpPr>
              <a:spLocks/>
            </p:cNvSpPr>
            <p:nvPr/>
          </p:nvSpPr>
          <p:spPr bwMode="auto">
            <a:xfrm>
              <a:off x="5695951" y="1231901"/>
              <a:ext cx="111125" cy="144463"/>
            </a:xfrm>
            <a:custGeom>
              <a:avLst/>
              <a:gdLst>
                <a:gd name="T0" fmla="*/ 48 w 52"/>
                <a:gd name="T1" fmla="*/ 1 h 67"/>
                <a:gd name="T2" fmla="*/ 23 w 52"/>
                <a:gd name="T3" fmla="*/ 36 h 67"/>
                <a:gd name="T4" fmla="*/ 1 w 52"/>
                <a:gd name="T5" fmla="*/ 64 h 67"/>
                <a:gd name="T6" fmla="*/ 2 w 52"/>
                <a:gd name="T7" fmla="*/ 66 h 67"/>
                <a:gd name="T8" fmla="*/ 28 w 52"/>
                <a:gd name="T9" fmla="*/ 36 h 67"/>
                <a:gd name="T10" fmla="*/ 51 w 52"/>
                <a:gd name="T11" fmla="*/ 3 h 67"/>
                <a:gd name="T12" fmla="*/ 48 w 52"/>
                <a:gd name="T13" fmla="*/ 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67">
                  <a:moveTo>
                    <a:pt x="48" y="1"/>
                  </a:moveTo>
                  <a:cubicBezTo>
                    <a:pt x="41" y="15"/>
                    <a:pt x="34" y="25"/>
                    <a:pt x="23" y="36"/>
                  </a:cubicBezTo>
                  <a:cubicBezTo>
                    <a:pt x="15" y="44"/>
                    <a:pt x="7" y="54"/>
                    <a:pt x="1" y="64"/>
                  </a:cubicBezTo>
                  <a:cubicBezTo>
                    <a:pt x="0" y="65"/>
                    <a:pt x="1" y="67"/>
                    <a:pt x="2" y="66"/>
                  </a:cubicBezTo>
                  <a:cubicBezTo>
                    <a:pt x="13" y="58"/>
                    <a:pt x="19" y="45"/>
                    <a:pt x="28" y="36"/>
                  </a:cubicBezTo>
                  <a:cubicBezTo>
                    <a:pt x="38" y="26"/>
                    <a:pt x="44" y="16"/>
                    <a:pt x="51" y="3"/>
                  </a:cubicBezTo>
                  <a:cubicBezTo>
                    <a:pt x="52" y="1"/>
                    <a:pt x="49" y="0"/>
                    <a:pt x="48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77"/>
            <p:cNvSpPr>
              <a:spLocks/>
            </p:cNvSpPr>
            <p:nvPr/>
          </p:nvSpPr>
          <p:spPr bwMode="auto">
            <a:xfrm>
              <a:off x="5715001" y="1268414"/>
              <a:ext cx="128588" cy="161925"/>
            </a:xfrm>
            <a:custGeom>
              <a:avLst/>
              <a:gdLst>
                <a:gd name="T0" fmla="*/ 57 w 60"/>
                <a:gd name="T1" fmla="*/ 2 h 75"/>
                <a:gd name="T2" fmla="*/ 38 w 60"/>
                <a:gd name="T3" fmla="*/ 22 h 75"/>
                <a:gd name="T4" fmla="*/ 19 w 60"/>
                <a:gd name="T5" fmla="*/ 43 h 75"/>
                <a:gd name="T6" fmla="*/ 1 w 60"/>
                <a:gd name="T7" fmla="*/ 72 h 75"/>
                <a:gd name="T8" fmla="*/ 4 w 60"/>
                <a:gd name="T9" fmla="*/ 74 h 75"/>
                <a:gd name="T10" fmla="*/ 6 w 60"/>
                <a:gd name="T11" fmla="*/ 74 h 75"/>
                <a:gd name="T12" fmla="*/ 6 w 60"/>
                <a:gd name="T13" fmla="*/ 72 h 75"/>
                <a:gd name="T14" fmla="*/ 28 w 60"/>
                <a:gd name="T15" fmla="*/ 40 h 75"/>
                <a:gd name="T16" fmla="*/ 44 w 60"/>
                <a:gd name="T17" fmla="*/ 21 h 75"/>
                <a:gd name="T18" fmla="*/ 59 w 60"/>
                <a:gd name="T19" fmla="*/ 4 h 75"/>
                <a:gd name="T20" fmla="*/ 57 w 60"/>
                <a:gd name="T21" fmla="*/ 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75">
                  <a:moveTo>
                    <a:pt x="57" y="2"/>
                  </a:moveTo>
                  <a:cubicBezTo>
                    <a:pt x="50" y="8"/>
                    <a:pt x="44" y="15"/>
                    <a:pt x="38" y="22"/>
                  </a:cubicBezTo>
                  <a:cubicBezTo>
                    <a:pt x="31" y="29"/>
                    <a:pt x="26" y="37"/>
                    <a:pt x="19" y="43"/>
                  </a:cubicBezTo>
                  <a:cubicBezTo>
                    <a:pt x="13" y="50"/>
                    <a:pt x="0" y="63"/>
                    <a:pt x="1" y="72"/>
                  </a:cubicBezTo>
                  <a:cubicBezTo>
                    <a:pt x="1" y="74"/>
                    <a:pt x="2" y="75"/>
                    <a:pt x="4" y="74"/>
                  </a:cubicBezTo>
                  <a:cubicBezTo>
                    <a:pt x="4" y="74"/>
                    <a:pt x="5" y="74"/>
                    <a:pt x="6" y="74"/>
                  </a:cubicBezTo>
                  <a:cubicBezTo>
                    <a:pt x="7" y="74"/>
                    <a:pt x="7" y="72"/>
                    <a:pt x="6" y="72"/>
                  </a:cubicBezTo>
                  <a:cubicBezTo>
                    <a:pt x="1" y="69"/>
                    <a:pt x="27" y="41"/>
                    <a:pt x="28" y="40"/>
                  </a:cubicBezTo>
                  <a:cubicBezTo>
                    <a:pt x="33" y="34"/>
                    <a:pt x="38" y="27"/>
                    <a:pt x="44" y="21"/>
                  </a:cubicBezTo>
                  <a:cubicBezTo>
                    <a:pt x="49" y="16"/>
                    <a:pt x="53" y="9"/>
                    <a:pt x="59" y="4"/>
                  </a:cubicBezTo>
                  <a:cubicBezTo>
                    <a:pt x="60" y="3"/>
                    <a:pt x="58" y="0"/>
                    <a:pt x="57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78"/>
            <p:cNvSpPr>
              <a:spLocks/>
            </p:cNvSpPr>
            <p:nvPr/>
          </p:nvSpPr>
          <p:spPr bwMode="auto">
            <a:xfrm>
              <a:off x="5700713" y="1335089"/>
              <a:ext cx="136525" cy="174625"/>
            </a:xfrm>
            <a:custGeom>
              <a:avLst/>
              <a:gdLst>
                <a:gd name="T0" fmla="*/ 61 w 64"/>
                <a:gd name="T1" fmla="*/ 1 h 81"/>
                <a:gd name="T2" fmla="*/ 22 w 64"/>
                <a:gd name="T3" fmla="*/ 50 h 81"/>
                <a:gd name="T4" fmla="*/ 6 w 64"/>
                <a:gd name="T5" fmla="*/ 68 h 81"/>
                <a:gd name="T6" fmla="*/ 0 w 64"/>
                <a:gd name="T7" fmla="*/ 79 h 81"/>
                <a:gd name="T8" fmla="*/ 2 w 64"/>
                <a:gd name="T9" fmla="*/ 81 h 81"/>
                <a:gd name="T10" fmla="*/ 5 w 64"/>
                <a:gd name="T11" fmla="*/ 81 h 81"/>
                <a:gd name="T12" fmla="*/ 5 w 64"/>
                <a:gd name="T13" fmla="*/ 78 h 81"/>
                <a:gd name="T14" fmla="*/ 6 w 64"/>
                <a:gd name="T15" fmla="*/ 76 h 81"/>
                <a:gd name="T16" fmla="*/ 8 w 64"/>
                <a:gd name="T17" fmla="*/ 73 h 81"/>
                <a:gd name="T18" fmla="*/ 12 w 64"/>
                <a:gd name="T19" fmla="*/ 67 h 81"/>
                <a:gd name="T20" fmla="*/ 31 w 64"/>
                <a:gd name="T21" fmla="*/ 45 h 81"/>
                <a:gd name="T22" fmla="*/ 63 w 64"/>
                <a:gd name="T23" fmla="*/ 2 h 81"/>
                <a:gd name="T24" fmla="*/ 61 w 64"/>
                <a:gd name="T25" fmla="*/ 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81">
                  <a:moveTo>
                    <a:pt x="61" y="1"/>
                  </a:moveTo>
                  <a:cubicBezTo>
                    <a:pt x="48" y="17"/>
                    <a:pt x="36" y="34"/>
                    <a:pt x="22" y="50"/>
                  </a:cubicBezTo>
                  <a:cubicBezTo>
                    <a:pt x="16" y="55"/>
                    <a:pt x="11" y="62"/>
                    <a:pt x="6" y="68"/>
                  </a:cubicBezTo>
                  <a:cubicBezTo>
                    <a:pt x="4" y="71"/>
                    <a:pt x="0" y="75"/>
                    <a:pt x="0" y="79"/>
                  </a:cubicBezTo>
                  <a:cubicBezTo>
                    <a:pt x="1" y="80"/>
                    <a:pt x="1" y="81"/>
                    <a:pt x="2" y="81"/>
                  </a:cubicBezTo>
                  <a:cubicBezTo>
                    <a:pt x="3" y="81"/>
                    <a:pt x="4" y="81"/>
                    <a:pt x="5" y="81"/>
                  </a:cubicBezTo>
                  <a:cubicBezTo>
                    <a:pt x="6" y="80"/>
                    <a:pt x="7" y="79"/>
                    <a:pt x="5" y="78"/>
                  </a:cubicBezTo>
                  <a:cubicBezTo>
                    <a:pt x="4" y="77"/>
                    <a:pt x="5" y="79"/>
                    <a:pt x="6" y="76"/>
                  </a:cubicBezTo>
                  <a:cubicBezTo>
                    <a:pt x="6" y="75"/>
                    <a:pt x="7" y="74"/>
                    <a:pt x="8" y="73"/>
                  </a:cubicBezTo>
                  <a:cubicBezTo>
                    <a:pt x="9" y="71"/>
                    <a:pt x="11" y="69"/>
                    <a:pt x="12" y="67"/>
                  </a:cubicBezTo>
                  <a:cubicBezTo>
                    <a:pt x="18" y="59"/>
                    <a:pt x="25" y="52"/>
                    <a:pt x="31" y="45"/>
                  </a:cubicBezTo>
                  <a:cubicBezTo>
                    <a:pt x="43" y="31"/>
                    <a:pt x="53" y="17"/>
                    <a:pt x="63" y="2"/>
                  </a:cubicBezTo>
                  <a:cubicBezTo>
                    <a:pt x="64" y="1"/>
                    <a:pt x="62" y="0"/>
                    <a:pt x="61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79"/>
            <p:cNvSpPr>
              <a:spLocks/>
            </p:cNvSpPr>
            <p:nvPr/>
          </p:nvSpPr>
          <p:spPr bwMode="auto">
            <a:xfrm>
              <a:off x="5700713" y="1376364"/>
              <a:ext cx="147638" cy="188913"/>
            </a:xfrm>
            <a:custGeom>
              <a:avLst/>
              <a:gdLst>
                <a:gd name="T0" fmla="*/ 66 w 69"/>
                <a:gd name="T1" fmla="*/ 2 h 88"/>
                <a:gd name="T2" fmla="*/ 52 w 69"/>
                <a:gd name="T3" fmla="*/ 21 h 88"/>
                <a:gd name="T4" fmla="*/ 34 w 69"/>
                <a:gd name="T5" fmla="*/ 44 h 88"/>
                <a:gd name="T6" fmla="*/ 1 w 69"/>
                <a:gd name="T7" fmla="*/ 84 h 88"/>
                <a:gd name="T8" fmla="*/ 5 w 69"/>
                <a:gd name="T9" fmla="*/ 86 h 88"/>
                <a:gd name="T10" fmla="*/ 10 w 69"/>
                <a:gd name="T11" fmla="*/ 81 h 88"/>
                <a:gd name="T12" fmla="*/ 10 w 69"/>
                <a:gd name="T13" fmla="*/ 79 h 88"/>
                <a:gd name="T14" fmla="*/ 43 w 69"/>
                <a:gd name="T15" fmla="*/ 40 h 88"/>
                <a:gd name="T16" fmla="*/ 57 w 69"/>
                <a:gd name="T17" fmla="*/ 20 h 88"/>
                <a:gd name="T18" fmla="*/ 69 w 69"/>
                <a:gd name="T19" fmla="*/ 3 h 88"/>
                <a:gd name="T20" fmla="*/ 66 w 69"/>
                <a:gd name="T21" fmla="*/ 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88">
                  <a:moveTo>
                    <a:pt x="66" y="2"/>
                  </a:moveTo>
                  <a:cubicBezTo>
                    <a:pt x="64" y="9"/>
                    <a:pt x="56" y="15"/>
                    <a:pt x="52" y="21"/>
                  </a:cubicBezTo>
                  <a:cubicBezTo>
                    <a:pt x="46" y="29"/>
                    <a:pt x="40" y="36"/>
                    <a:pt x="34" y="44"/>
                  </a:cubicBezTo>
                  <a:cubicBezTo>
                    <a:pt x="23" y="57"/>
                    <a:pt x="9" y="69"/>
                    <a:pt x="1" y="84"/>
                  </a:cubicBezTo>
                  <a:cubicBezTo>
                    <a:pt x="0" y="86"/>
                    <a:pt x="3" y="88"/>
                    <a:pt x="5" y="86"/>
                  </a:cubicBezTo>
                  <a:cubicBezTo>
                    <a:pt x="7" y="85"/>
                    <a:pt x="8" y="83"/>
                    <a:pt x="10" y="81"/>
                  </a:cubicBezTo>
                  <a:cubicBezTo>
                    <a:pt x="11" y="80"/>
                    <a:pt x="10" y="79"/>
                    <a:pt x="10" y="79"/>
                  </a:cubicBezTo>
                  <a:cubicBezTo>
                    <a:pt x="20" y="66"/>
                    <a:pt x="32" y="53"/>
                    <a:pt x="43" y="40"/>
                  </a:cubicBezTo>
                  <a:cubicBezTo>
                    <a:pt x="48" y="34"/>
                    <a:pt x="52" y="27"/>
                    <a:pt x="57" y="20"/>
                  </a:cubicBezTo>
                  <a:cubicBezTo>
                    <a:pt x="61" y="15"/>
                    <a:pt x="67" y="10"/>
                    <a:pt x="69" y="3"/>
                  </a:cubicBezTo>
                  <a:cubicBezTo>
                    <a:pt x="69" y="1"/>
                    <a:pt x="66" y="0"/>
                    <a:pt x="66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80"/>
            <p:cNvSpPr>
              <a:spLocks/>
            </p:cNvSpPr>
            <p:nvPr/>
          </p:nvSpPr>
          <p:spPr bwMode="auto">
            <a:xfrm>
              <a:off x="5737226" y="1401764"/>
              <a:ext cx="146050" cy="193675"/>
            </a:xfrm>
            <a:custGeom>
              <a:avLst/>
              <a:gdLst>
                <a:gd name="T0" fmla="*/ 64 w 68"/>
                <a:gd name="T1" fmla="*/ 2 h 90"/>
                <a:gd name="T2" fmla="*/ 1 w 68"/>
                <a:gd name="T3" fmla="*/ 86 h 90"/>
                <a:gd name="T4" fmla="*/ 4 w 68"/>
                <a:gd name="T5" fmla="*/ 89 h 90"/>
                <a:gd name="T6" fmla="*/ 9 w 68"/>
                <a:gd name="T7" fmla="*/ 84 h 90"/>
                <a:gd name="T8" fmla="*/ 9 w 68"/>
                <a:gd name="T9" fmla="*/ 83 h 90"/>
                <a:gd name="T10" fmla="*/ 67 w 68"/>
                <a:gd name="T11" fmla="*/ 5 h 90"/>
                <a:gd name="T12" fmla="*/ 64 w 68"/>
                <a:gd name="T13" fmla="*/ 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90">
                  <a:moveTo>
                    <a:pt x="64" y="2"/>
                  </a:moveTo>
                  <a:cubicBezTo>
                    <a:pt x="40" y="28"/>
                    <a:pt x="21" y="57"/>
                    <a:pt x="1" y="86"/>
                  </a:cubicBezTo>
                  <a:cubicBezTo>
                    <a:pt x="0" y="88"/>
                    <a:pt x="3" y="90"/>
                    <a:pt x="4" y="89"/>
                  </a:cubicBezTo>
                  <a:cubicBezTo>
                    <a:pt x="6" y="87"/>
                    <a:pt x="7" y="86"/>
                    <a:pt x="9" y="84"/>
                  </a:cubicBezTo>
                  <a:cubicBezTo>
                    <a:pt x="9" y="83"/>
                    <a:pt x="9" y="83"/>
                    <a:pt x="9" y="83"/>
                  </a:cubicBezTo>
                  <a:cubicBezTo>
                    <a:pt x="27" y="56"/>
                    <a:pt x="45" y="29"/>
                    <a:pt x="67" y="5"/>
                  </a:cubicBezTo>
                  <a:cubicBezTo>
                    <a:pt x="68" y="3"/>
                    <a:pt x="66" y="0"/>
                    <a:pt x="64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81"/>
            <p:cNvSpPr>
              <a:spLocks/>
            </p:cNvSpPr>
            <p:nvPr/>
          </p:nvSpPr>
          <p:spPr bwMode="auto">
            <a:xfrm>
              <a:off x="5775326" y="1462089"/>
              <a:ext cx="104775" cy="136525"/>
            </a:xfrm>
            <a:custGeom>
              <a:avLst/>
              <a:gdLst>
                <a:gd name="T0" fmla="*/ 46 w 49"/>
                <a:gd name="T1" fmla="*/ 2 h 64"/>
                <a:gd name="T2" fmla="*/ 17 w 49"/>
                <a:gd name="T3" fmla="*/ 36 h 64"/>
                <a:gd name="T4" fmla="*/ 6 w 49"/>
                <a:gd name="T5" fmla="*/ 51 h 64"/>
                <a:gd name="T6" fmla="*/ 1 w 49"/>
                <a:gd name="T7" fmla="*/ 63 h 64"/>
                <a:gd name="T8" fmla="*/ 3 w 49"/>
                <a:gd name="T9" fmla="*/ 63 h 64"/>
                <a:gd name="T10" fmla="*/ 23 w 49"/>
                <a:gd name="T11" fmla="*/ 33 h 64"/>
                <a:gd name="T12" fmla="*/ 48 w 49"/>
                <a:gd name="T13" fmla="*/ 3 h 64"/>
                <a:gd name="T14" fmla="*/ 46 w 49"/>
                <a:gd name="T15" fmla="*/ 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64">
                  <a:moveTo>
                    <a:pt x="46" y="2"/>
                  </a:moveTo>
                  <a:cubicBezTo>
                    <a:pt x="40" y="16"/>
                    <a:pt x="26" y="24"/>
                    <a:pt x="17" y="36"/>
                  </a:cubicBezTo>
                  <a:cubicBezTo>
                    <a:pt x="13" y="41"/>
                    <a:pt x="9" y="46"/>
                    <a:pt x="6" y="51"/>
                  </a:cubicBezTo>
                  <a:cubicBezTo>
                    <a:pt x="3" y="54"/>
                    <a:pt x="0" y="59"/>
                    <a:pt x="1" y="63"/>
                  </a:cubicBezTo>
                  <a:cubicBezTo>
                    <a:pt x="1" y="64"/>
                    <a:pt x="3" y="64"/>
                    <a:pt x="3" y="63"/>
                  </a:cubicBezTo>
                  <a:cubicBezTo>
                    <a:pt x="9" y="53"/>
                    <a:pt x="15" y="42"/>
                    <a:pt x="23" y="33"/>
                  </a:cubicBezTo>
                  <a:cubicBezTo>
                    <a:pt x="32" y="23"/>
                    <a:pt x="43" y="16"/>
                    <a:pt x="48" y="3"/>
                  </a:cubicBezTo>
                  <a:cubicBezTo>
                    <a:pt x="49" y="2"/>
                    <a:pt x="47" y="0"/>
                    <a:pt x="46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82"/>
            <p:cNvSpPr>
              <a:spLocks/>
            </p:cNvSpPr>
            <p:nvPr/>
          </p:nvSpPr>
          <p:spPr bwMode="auto">
            <a:xfrm>
              <a:off x="5846763" y="1543051"/>
              <a:ext cx="23813" cy="34925"/>
            </a:xfrm>
            <a:custGeom>
              <a:avLst/>
              <a:gdLst>
                <a:gd name="T0" fmla="*/ 8 w 11"/>
                <a:gd name="T1" fmla="*/ 2 h 16"/>
                <a:gd name="T2" fmla="*/ 1 w 11"/>
                <a:gd name="T3" fmla="*/ 13 h 16"/>
                <a:gd name="T4" fmla="*/ 2 w 11"/>
                <a:gd name="T5" fmla="*/ 16 h 16"/>
                <a:gd name="T6" fmla="*/ 11 w 11"/>
                <a:gd name="T7" fmla="*/ 3 h 16"/>
                <a:gd name="T8" fmla="*/ 8 w 11"/>
                <a:gd name="T9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6">
                  <a:moveTo>
                    <a:pt x="8" y="2"/>
                  </a:moveTo>
                  <a:cubicBezTo>
                    <a:pt x="6" y="6"/>
                    <a:pt x="5" y="11"/>
                    <a:pt x="1" y="13"/>
                  </a:cubicBezTo>
                  <a:cubicBezTo>
                    <a:pt x="0" y="14"/>
                    <a:pt x="0" y="16"/>
                    <a:pt x="2" y="16"/>
                  </a:cubicBezTo>
                  <a:cubicBezTo>
                    <a:pt x="8" y="16"/>
                    <a:pt x="9" y="7"/>
                    <a:pt x="11" y="3"/>
                  </a:cubicBezTo>
                  <a:cubicBezTo>
                    <a:pt x="11" y="1"/>
                    <a:pt x="8" y="0"/>
                    <a:pt x="8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83"/>
            <p:cNvSpPr>
              <a:spLocks/>
            </p:cNvSpPr>
            <p:nvPr/>
          </p:nvSpPr>
          <p:spPr bwMode="auto">
            <a:xfrm>
              <a:off x="6157913" y="1030289"/>
              <a:ext cx="93663" cy="139700"/>
            </a:xfrm>
            <a:custGeom>
              <a:avLst/>
              <a:gdLst>
                <a:gd name="T0" fmla="*/ 41 w 43"/>
                <a:gd name="T1" fmla="*/ 1 h 65"/>
                <a:gd name="T2" fmla="*/ 32 w 43"/>
                <a:gd name="T3" fmla="*/ 13 h 65"/>
                <a:gd name="T4" fmla="*/ 20 w 43"/>
                <a:gd name="T5" fmla="*/ 31 h 65"/>
                <a:gd name="T6" fmla="*/ 10 w 43"/>
                <a:gd name="T7" fmla="*/ 47 h 65"/>
                <a:gd name="T8" fmla="*/ 1 w 43"/>
                <a:gd name="T9" fmla="*/ 64 h 65"/>
                <a:gd name="T10" fmla="*/ 2 w 43"/>
                <a:gd name="T11" fmla="*/ 64 h 65"/>
                <a:gd name="T12" fmla="*/ 21 w 43"/>
                <a:gd name="T13" fmla="*/ 33 h 65"/>
                <a:gd name="T14" fmla="*/ 32 w 43"/>
                <a:gd name="T15" fmla="*/ 17 h 65"/>
                <a:gd name="T16" fmla="*/ 42 w 43"/>
                <a:gd name="T17" fmla="*/ 2 h 65"/>
                <a:gd name="T18" fmla="*/ 41 w 43"/>
                <a:gd name="T19" fmla="*/ 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65">
                  <a:moveTo>
                    <a:pt x="41" y="1"/>
                  </a:moveTo>
                  <a:cubicBezTo>
                    <a:pt x="37" y="4"/>
                    <a:pt x="35" y="9"/>
                    <a:pt x="32" y="13"/>
                  </a:cubicBezTo>
                  <a:cubicBezTo>
                    <a:pt x="28" y="19"/>
                    <a:pt x="23" y="25"/>
                    <a:pt x="20" y="31"/>
                  </a:cubicBezTo>
                  <a:cubicBezTo>
                    <a:pt x="16" y="36"/>
                    <a:pt x="14" y="42"/>
                    <a:pt x="10" y="47"/>
                  </a:cubicBezTo>
                  <a:cubicBezTo>
                    <a:pt x="7" y="53"/>
                    <a:pt x="2" y="57"/>
                    <a:pt x="1" y="64"/>
                  </a:cubicBezTo>
                  <a:cubicBezTo>
                    <a:pt x="0" y="65"/>
                    <a:pt x="2" y="65"/>
                    <a:pt x="2" y="64"/>
                  </a:cubicBezTo>
                  <a:cubicBezTo>
                    <a:pt x="9" y="54"/>
                    <a:pt x="15" y="44"/>
                    <a:pt x="21" y="33"/>
                  </a:cubicBezTo>
                  <a:cubicBezTo>
                    <a:pt x="24" y="28"/>
                    <a:pt x="28" y="23"/>
                    <a:pt x="32" y="17"/>
                  </a:cubicBezTo>
                  <a:cubicBezTo>
                    <a:pt x="35" y="12"/>
                    <a:pt x="38" y="6"/>
                    <a:pt x="42" y="2"/>
                  </a:cubicBezTo>
                  <a:cubicBezTo>
                    <a:pt x="43" y="1"/>
                    <a:pt x="42" y="0"/>
                    <a:pt x="41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84"/>
            <p:cNvSpPr>
              <a:spLocks/>
            </p:cNvSpPr>
            <p:nvPr/>
          </p:nvSpPr>
          <p:spPr bwMode="auto">
            <a:xfrm>
              <a:off x="6148388" y="1065214"/>
              <a:ext cx="128588" cy="179388"/>
            </a:xfrm>
            <a:custGeom>
              <a:avLst/>
              <a:gdLst>
                <a:gd name="T0" fmla="*/ 59 w 60"/>
                <a:gd name="T1" fmla="*/ 0 h 84"/>
                <a:gd name="T2" fmla="*/ 59 w 60"/>
                <a:gd name="T3" fmla="*/ 0 h 84"/>
                <a:gd name="T4" fmla="*/ 26 w 60"/>
                <a:gd name="T5" fmla="*/ 39 h 84"/>
                <a:gd name="T6" fmla="*/ 13 w 60"/>
                <a:gd name="T7" fmla="*/ 58 h 84"/>
                <a:gd name="T8" fmla="*/ 1 w 60"/>
                <a:gd name="T9" fmla="*/ 81 h 84"/>
                <a:gd name="T10" fmla="*/ 2 w 60"/>
                <a:gd name="T11" fmla="*/ 84 h 84"/>
                <a:gd name="T12" fmla="*/ 4 w 60"/>
                <a:gd name="T13" fmla="*/ 84 h 84"/>
                <a:gd name="T14" fmla="*/ 5 w 60"/>
                <a:gd name="T15" fmla="*/ 82 h 84"/>
                <a:gd name="T16" fmla="*/ 33 w 60"/>
                <a:gd name="T17" fmla="*/ 36 h 84"/>
                <a:gd name="T18" fmla="*/ 59 w 60"/>
                <a:gd name="T19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84">
                  <a:moveTo>
                    <a:pt x="59" y="0"/>
                  </a:moveTo>
                  <a:cubicBezTo>
                    <a:pt x="60" y="0"/>
                    <a:pt x="59" y="0"/>
                    <a:pt x="59" y="0"/>
                  </a:cubicBezTo>
                  <a:cubicBezTo>
                    <a:pt x="51" y="16"/>
                    <a:pt x="37" y="25"/>
                    <a:pt x="26" y="39"/>
                  </a:cubicBezTo>
                  <a:cubicBezTo>
                    <a:pt x="21" y="45"/>
                    <a:pt x="18" y="51"/>
                    <a:pt x="13" y="58"/>
                  </a:cubicBezTo>
                  <a:cubicBezTo>
                    <a:pt x="8" y="65"/>
                    <a:pt x="5" y="73"/>
                    <a:pt x="1" y="81"/>
                  </a:cubicBezTo>
                  <a:cubicBezTo>
                    <a:pt x="0" y="82"/>
                    <a:pt x="1" y="84"/>
                    <a:pt x="2" y="84"/>
                  </a:cubicBezTo>
                  <a:cubicBezTo>
                    <a:pt x="3" y="84"/>
                    <a:pt x="3" y="84"/>
                    <a:pt x="4" y="84"/>
                  </a:cubicBezTo>
                  <a:cubicBezTo>
                    <a:pt x="5" y="84"/>
                    <a:pt x="5" y="82"/>
                    <a:pt x="5" y="82"/>
                  </a:cubicBezTo>
                  <a:cubicBezTo>
                    <a:pt x="1" y="80"/>
                    <a:pt x="29" y="40"/>
                    <a:pt x="33" y="36"/>
                  </a:cubicBezTo>
                  <a:cubicBezTo>
                    <a:pt x="42" y="25"/>
                    <a:pt x="55" y="15"/>
                    <a:pt x="59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85"/>
            <p:cNvSpPr>
              <a:spLocks/>
            </p:cNvSpPr>
            <p:nvPr/>
          </p:nvSpPr>
          <p:spPr bwMode="auto">
            <a:xfrm>
              <a:off x="6151563" y="1135064"/>
              <a:ext cx="115888" cy="179388"/>
            </a:xfrm>
            <a:custGeom>
              <a:avLst/>
              <a:gdLst>
                <a:gd name="T0" fmla="*/ 51 w 54"/>
                <a:gd name="T1" fmla="*/ 2 h 83"/>
                <a:gd name="T2" fmla="*/ 31 w 54"/>
                <a:gd name="T3" fmla="*/ 27 h 83"/>
                <a:gd name="T4" fmla="*/ 14 w 54"/>
                <a:gd name="T5" fmla="*/ 54 h 83"/>
                <a:gd name="T6" fmla="*/ 6 w 54"/>
                <a:gd name="T7" fmla="*/ 70 h 83"/>
                <a:gd name="T8" fmla="*/ 1 w 54"/>
                <a:gd name="T9" fmla="*/ 78 h 83"/>
                <a:gd name="T10" fmla="*/ 5 w 54"/>
                <a:gd name="T11" fmla="*/ 83 h 83"/>
                <a:gd name="T12" fmla="*/ 5 w 54"/>
                <a:gd name="T13" fmla="*/ 82 h 83"/>
                <a:gd name="T14" fmla="*/ 13 w 54"/>
                <a:gd name="T15" fmla="*/ 67 h 83"/>
                <a:gd name="T16" fmla="*/ 24 w 54"/>
                <a:gd name="T17" fmla="*/ 43 h 83"/>
                <a:gd name="T18" fmla="*/ 53 w 54"/>
                <a:gd name="T19" fmla="*/ 3 h 83"/>
                <a:gd name="T20" fmla="*/ 51 w 54"/>
                <a:gd name="T21" fmla="*/ 2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4" h="83">
                  <a:moveTo>
                    <a:pt x="51" y="2"/>
                  </a:moveTo>
                  <a:cubicBezTo>
                    <a:pt x="45" y="11"/>
                    <a:pt x="37" y="18"/>
                    <a:pt x="31" y="27"/>
                  </a:cubicBezTo>
                  <a:cubicBezTo>
                    <a:pt x="24" y="35"/>
                    <a:pt x="19" y="44"/>
                    <a:pt x="14" y="54"/>
                  </a:cubicBezTo>
                  <a:cubicBezTo>
                    <a:pt x="12" y="60"/>
                    <a:pt x="10" y="65"/>
                    <a:pt x="6" y="70"/>
                  </a:cubicBezTo>
                  <a:cubicBezTo>
                    <a:pt x="5" y="72"/>
                    <a:pt x="2" y="75"/>
                    <a:pt x="1" y="78"/>
                  </a:cubicBezTo>
                  <a:cubicBezTo>
                    <a:pt x="0" y="81"/>
                    <a:pt x="1" y="83"/>
                    <a:pt x="5" y="83"/>
                  </a:cubicBezTo>
                  <a:cubicBezTo>
                    <a:pt x="5" y="83"/>
                    <a:pt x="6" y="82"/>
                    <a:pt x="5" y="82"/>
                  </a:cubicBezTo>
                  <a:cubicBezTo>
                    <a:pt x="2" y="80"/>
                    <a:pt x="12" y="69"/>
                    <a:pt x="13" y="67"/>
                  </a:cubicBezTo>
                  <a:cubicBezTo>
                    <a:pt x="17" y="59"/>
                    <a:pt x="19" y="51"/>
                    <a:pt x="24" y="43"/>
                  </a:cubicBezTo>
                  <a:cubicBezTo>
                    <a:pt x="32" y="29"/>
                    <a:pt x="45" y="18"/>
                    <a:pt x="53" y="3"/>
                  </a:cubicBezTo>
                  <a:cubicBezTo>
                    <a:pt x="54" y="1"/>
                    <a:pt x="52" y="0"/>
                    <a:pt x="51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86"/>
            <p:cNvSpPr>
              <a:spLocks/>
            </p:cNvSpPr>
            <p:nvPr/>
          </p:nvSpPr>
          <p:spPr bwMode="auto">
            <a:xfrm>
              <a:off x="6169026" y="1220789"/>
              <a:ext cx="101600" cy="158750"/>
            </a:xfrm>
            <a:custGeom>
              <a:avLst/>
              <a:gdLst>
                <a:gd name="T0" fmla="*/ 43 w 47"/>
                <a:gd name="T1" fmla="*/ 1 h 74"/>
                <a:gd name="T2" fmla="*/ 0 w 47"/>
                <a:gd name="T3" fmla="*/ 72 h 74"/>
                <a:gd name="T4" fmla="*/ 3 w 47"/>
                <a:gd name="T5" fmla="*/ 73 h 74"/>
                <a:gd name="T6" fmla="*/ 46 w 47"/>
                <a:gd name="T7" fmla="*/ 3 h 74"/>
                <a:gd name="T8" fmla="*/ 43 w 47"/>
                <a:gd name="T9" fmla="*/ 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74">
                  <a:moveTo>
                    <a:pt x="43" y="1"/>
                  </a:moveTo>
                  <a:cubicBezTo>
                    <a:pt x="28" y="24"/>
                    <a:pt x="10" y="46"/>
                    <a:pt x="0" y="72"/>
                  </a:cubicBezTo>
                  <a:cubicBezTo>
                    <a:pt x="0" y="73"/>
                    <a:pt x="2" y="74"/>
                    <a:pt x="3" y="73"/>
                  </a:cubicBezTo>
                  <a:cubicBezTo>
                    <a:pt x="16" y="49"/>
                    <a:pt x="31" y="26"/>
                    <a:pt x="46" y="3"/>
                  </a:cubicBezTo>
                  <a:cubicBezTo>
                    <a:pt x="47" y="1"/>
                    <a:pt x="44" y="0"/>
                    <a:pt x="43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87"/>
            <p:cNvSpPr>
              <a:spLocks/>
            </p:cNvSpPr>
            <p:nvPr/>
          </p:nvSpPr>
          <p:spPr bwMode="auto">
            <a:xfrm>
              <a:off x="6164263" y="1220789"/>
              <a:ext cx="141288" cy="223838"/>
            </a:xfrm>
            <a:custGeom>
              <a:avLst/>
              <a:gdLst>
                <a:gd name="T0" fmla="*/ 62 w 65"/>
                <a:gd name="T1" fmla="*/ 2 h 104"/>
                <a:gd name="T2" fmla="*/ 46 w 65"/>
                <a:gd name="T3" fmla="*/ 27 h 104"/>
                <a:gd name="T4" fmla="*/ 29 w 65"/>
                <a:gd name="T5" fmla="*/ 52 h 104"/>
                <a:gd name="T6" fmla="*/ 0 w 65"/>
                <a:gd name="T7" fmla="*/ 102 h 104"/>
                <a:gd name="T8" fmla="*/ 2 w 65"/>
                <a:gd name="T9" fmla="*/ 103 h 104"/>
                <a:gd name="T10" fmla="*/ 17 w 65"/>
                <a:gd name="T11" fmla="*/ 74 h 104"/>
                <a:gd name="T12" fmla="*/ 35 w 65"/>
                <a:gd name="T13" fmla="*/ 49 h 104"/>
                <a:gd name="T14" fmla="*/ 53 w 65"/>
                <a:gd name="T15" fmla="*/ 22 h 104"/>
                <a:gd name="T16" fmla="*/ 65 w 65"/>
                <a:gd name="T17" fmla="*/ 3 h 104"/>
                <a:gd name="T18" fmla="*/ 62 w 65"/>
                <a:gd name="T19" fmla="*/ 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5" h="104">
                  <a:moveTo>
                    <a:pt x="62" y="2"/>
                  </a:moveTo>
                  <a:cubicBezTo>
                    <a:pt x="59" y="12"/>
                    <a:pt x="51" y="19"/>
                    <a:pt x="46" y="27"/>
                  </a:cubicBezTo>
                  <a:cubicBezTo>
                    <a:pt x="40" y="35"/>
                    <a:pt x="35" y="43"/>
                    <a:pt x="29" y="52"/>
                  </a:cubicBezTo>
                  <a:cubicBezTo>
                    <a:pt x="18" y="68"/>
                    <a:pt x="7" y="83"/>
                    <a:pt x="0" y="102"/>
                  </a:cubicBezTo>
                  <a:cubicBezTo>
                    <a:pt x="0" y="103"/>
                    <a:pt x="1" y="104"/>
                    <a:pt x="2" y="103"/>
                  </a:cubicBezTo>
                  <a:cubicBezTo>
                    <a:pt x="8" y="94"/>
                    <a:pt x="11" y="84"/>
                    <a:pt x="17" y="74"/>
                  </a:cubicBezTo>
                  <a:cubicBezTo>
                    <a:pt x="22" y="66"/>
                    <a:pt x="29" y="58"/>
                    <a:pt x="35" y="49"/>
                  </a:cubicBezTo>
                  <a:cubicBezTo>
                    <a:pt x="41" y="40"/>
                    <a:pt x="46" y="31"/>
                    <a:pt x="53" y="22"/>
                  </a:cubicBezTo>
                  <a:cubicBezTo>
                    <a:pt x="58" y="16"/>
                    <a:pt x="62" y="10"/>
                    <a:pt x="65" y="3"/>
                  </a:cubicBezTo>
                  <a:cubicBezTo>
                    <a:pt x="65" y="1"/>
                    <a:pt x="63" y="0"/>
                    <a:pt x="62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88"/>
            <p:cNvSpPr>
              <a:spLocks/>
            </p:cNvSpPr>
            <p:nvPr/>
          </p:nvSpPr>
          <p:spPr bwMode="auto">
            <a:xfrm>
              <a:off x="6173788" y="1285876"/>
              <a:ext cx="138113" cy="233363"/>
            </a:xfrm>
            <a:custGeom>
              <a:avLst/>
              <a:gdLst>
                <a:gd name="T0" fmla="*/ 61 w 64"/>
                <a:gd name="T1" fmla="*/ 1 h 109"/>
                <a:gd name="T2" fmla="*/ 44 w 64"/>
                <a:gd name="T3" fmla="*/ 27 h 109"/>
                <a:gd name="T4" fmla="*/ 25 w 64"/>
                <a:gd name="T5" fmla="*/ 57 h 109"/>
                <a:gd name="T6" fmla="*/ 9 w 64"/>
                <a:gd name="T7" fmla="*/ 88 h 109"/>
                <a:gd name="T8" fmla="*/ 1 w 64"/>
                <a:gd name="T9" fmla="*/ 107 h 109"/>
                <a:gd name="T10" fmla="*/ 3 w 64"/>
                <a:gd name="T11" fmla="*/ 107 h 109"/>
                <a:gd name="T12" fmla="*/ 15 w 64"/>
                <a:gd name="T13" fmla="*/ 82 h 109"/>
                <a:gd name="T14" fmla="*/ 29 w 64"/>
                <a:gd name="T15" fmla="*/ 55 h 109"/>
                <a:gd name="T16" fmla="*/ 45 w 64"/>
                <a:gd name="T17" fmla="*/ 32 h 109"/>
                <a:gd name="T18" fmla="*/ 63 w 64"/>
                <a:gd name="T19" fmla="*/ 3 h 109"/>
                <a:gd name="T20" fmla="*/ 61 w 64"/>
                <a:gd name="T21" fmla="*/ 1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" h="109">
                  <a:moveTo>
                    <a:pt x="61" y="1"/>
                  </a:moveTo>
                  <a:cubicBezTo>
                    <a:pt x="54" y="9"/>
                    <a:pt x="49" y="18"/>
                    <a:pt x="44" y="27"/>
                  </a:cubicBezTo>
                  <a:cubicBezTo>
                    <a:pt x="38" y="38"/>
                    <a:pt x="30" y="46"/>
                    <a:pt x="25" y="57"/>
                  </a:cubicBezTo>
                  <a:cubicBezTo>
                    <a:pt x="19" y="67"/>
                    <a:pt x="14" y="77"/>
                    <a:pt x="9" y="88"/>
                  </a:cubicBezTo>
                  <a:cubicBezTo>
                    <a:pt x="5" y="94"/>
                    <a:pt x="0" y="99"/>
                    <a:pt x="1" y="107"/>
                  </a:cubicBezTo>
                  <a:cubicBezTo>
                    <a:pt x="1" y="109"/>
                    <a:pt x="3" y="108"/>
                    <a:pt x="3" y="107"/>
                  </a:cubicBezTo>
                  <a:cubicBezTo>
                    <a:pt x="6" y="98"/>
                    <a:pt x="11" y="91"/>
                    <a:pt x="15" y="82"/>
                  </a:cubicBezTo>
                  <a:cubicBezTo>
                    <a:pt x="20" y="73"/>
                    <a:pt x="24" y="64"/>
                    <a:pt x="29" y="55"/>
                  </a:cubicBezTo>
                  <a:cubicBezTo>
                    <a:pt x="34" y="47"/>
                    <a:pt x="40" y="40"/>
                    <a:pt x="45" y="32"/>
                  </a:cubicBezTo>
                  <a:cubicBezTo>
                    <a:pt x="51" y="22"/>
                    <a:pt x="55" y="12"/>
                    <a:pt x="63" y="3"/>
                  </a:cubicBezTo>
                  <a:cubicBezTo>
                    <a:pt x="64" y="2"/>
                    <a:pt x="62" y="0"/>
                    <a:pt x="61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89"/>
            <p:cNvSpPr>
              <a:spLocks/>
            </p:cNvSpPr>
            <p:nvPr/>
          </p:nvSpPr>
          <p:spPr bwMode="auto">
            <a:xfrm>
              <a:off x="6173788" y="1330326"/>
              <a:ext cx="157163" cy="236538"/>
            </a:xfrm>
            <a:custGeom>
              <a:avLst/>
              <a:gdLst>
                <a:gd name="T0" fmla="*/ 71 w 73"/>
                <a:gd name="T1" fmla="*/ 1 h 110"/>
                <a:gd name="T2" fmla="*/ 62 w 73"/>
                <a:gd name="T3" fmla="*/ 15 h 110"/>
                <a:gd name="T4" fmla="*/ 49 w 73"/>
                <a:gd name="T5" fmla="*/ 30 h 110"/>
                <a:gd name="T6" fmla="*/ 32 w 73"/>
                <a:gd name="T7" fmla="*/ 58 h 110"/>
                <a:gd name="T8" fmla="*/ 0 w 73"/>
                <a:gd name="T9" fmla="*/ 108 h 110"/>
                <a:gd name="T10" fmla="*/ 3 w 73"/>
                <a:gd name="T11" fmla="*/ 109 h 110"/>
                <a:gd name="T12" fmla="*/ 3 w 73"/>
                <a:gd name="T13" fmla="*/ 109 h 110"/>
                <a:gd name="T14" fmla="*/ 3 w 73"/>
                <a:gd name="T15" fmla="*/ 108 h 110"/>
                <a:gd name="T16" fmla="*/ 8 w 73"/>
                <a:gd name="T17" fmla="*/ 102 h 110"/>
                <a:gd name="T18" fmla="*/ 7 w 73"/>
                <a:gd name="T19" fmla="*/ 101 h 110"/>
                <a:gd name="T20" fmla="*/ 35 w 73"/>
                <a:gd name="T21" fmla="*/ 58 h 110"/>
                <a:gd name="T22" fmla="*/ 55 w 73"/>
                <a:gd name="T23" fmla="*/ 28 h 110"/>
                <a:gd name="T24" fmla="*/ 73 w 73"/>
                <a:gd name="T25" fmla="*/ 2 h 110"/>
                <a:gd name="T26" fmla="*/ 71 w 73"/>
                <a:gd name="T27" fmla="*/ 1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3" h="110">
                  <a:moveTo>
                    <a:pt x="71" y="1"/>
                  </a:moveTo>
                  <a:cubicBezTo>
                    <a:pt x="68" y="5"/>
                    <a:pt x="65" y="10"/>
                    <a:pt x="62" y="15"/>
                  </a:cubicBezTo>
                  <a:cubicBezTo>
                    <a:pt x="58" y="20"/>
                    <a:pt x="53" y="25"/>
                    <a:pt x="49" y="30"/>
                  </a:cubicBezTo>
                  <a:cubicBezTo>
                    <a:pt x="42" y="38"/>
                    <a:pt x="37" y="49"/>
                    <a:pt x="32" y="58"/>
                  </a:cubicBezTo>
                  <a:cubicBezTo>
                    <a:pt x="21" y="74"/>
                    <a:pt x="6" y="88"/>
                    <a:pt x="0" y="108"/>
                  </a:cubicBezTo>
                  <a:cubicBezTo>
                    <a:pt x="0" y="110"/>
                    <a:pt x="2" y="110"/>
                    <a:pt x="3" y="109"/>
                  </a:cubicBezTo>
                  <a:cubicBezTo>
                    <a:pt x="3" y="109"/>
                    <a:pt x="3" y="109"/>
                    <a:pt x="3" y="109"/>
                  </a:cubicBezTo>
                  <a:cubicBezTo>
                    <a:pt x="3" y="109"/>
                    <a:pt x="3" y="109"/>
                    <a:pt x="3" y="108"/>
                  </a:cubicBezTo>
                  <a:cubicBezTo>
                    <a:pt x="5" y="106"/>
                    <a:pt x="6" y="104"/>
                    <a:pt x="8" y="102"/>
                  </a:cubicBezTo>
                  <a:cubicBezTo>
                    <a:pt x="8" y="101"/>
                    <a:pt x="8" y="101"/>
                    <a:pt x="7" y="101"/>
                  </a:cubicBezTo>
                  <a:cubicBezTo>
                    <a:pt x="15" y="86"/>
                    <a:pt x="26" y="73"/>
                    <a:pt x="35" y="58"/>
                  </a:cubicBezTo>
                  <a:cubicBezTo>
                    <a:pt x="42" y="48"/>
                    <a:pt x="46" y="37"/>
                    <a:pt x="55" y="28"/>
                  </a:cubicBezTo>
                  <a:cubicBezTo>
                    <a:pt x="62" y="20"/>
                    <a:pt x="67" y="10"/>
                    <a:pt x="73" y="2"/>
                  </a:cubicBezTo>
                  <a:cubicBezTo>
                    <a:pt x="73" y="1"/>
                    <a:pt x="72" y="0"/>
                    <a:pt x="71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90"/>
            <p:cNvSpPr>
              <a:spLocks/>
            </p:cNvSpPr>
            <p:nvPr/>
          </p:nvSpPr>
          <p:spPr bwMode="auto">
            <a:xfrm>
              <a:off x="6200776" y="1408114"/>
              <a:ext cx="106363" cy="195263"/>
            </a:xfrm>
            <a:custGeom>
              <a:avLst/>
              <a:gdLst>
                <a:gd name="T0" fmla="*/ 45 w 49"/>
                <a:gd name="T1" fmla="*/ 2 h 91"/>
                <a:gd name="T2" fmla="*/ 11 w 49"/>
                <a:gd name="T3" fmla="*/ 55 h 91"/>
                <a:gd name="T4" fmla="*/ 5 w 49"/>
                <a:gd name="T5" fmla="*/ 80 h 91"/>
                <a:gd name="T6" fmla="*/ 7 w 49"/>
                <a:gd name="T7" fmla="*/ 80 h 91"/>
                <a:gd name="T8" fmla="*/ 11 w 49"/>
                <a:gd name="T9" fmla="*/ 76 h 91"/>
                <a:gd name="T10" fmla="*/ 6 w 49"/>
                <a:gd name="T11" fmla="*/ 90 h 91"/>
                <a:gd name="T12" fmla="*/ 7 w 49"/>
                <a:gd name="T13" fmla="*/ 91 h 91"/>
                <a:gd name="T14" fmla="*/ 16 w 49"/>
                <a:gd name="T15" fmla="*/ 70 h 91"/>
                <a:gd name="T16" fmla="*/ 15 w 49"/>
                <a:gd name="T17" fmla="*/ 69 h 91"/>
                <a:gd name="T18" fmla="*/ 14 w 49"/>
                <a:gd name="T19" fmla="*/ 71 h 91"/>
                <a:gd name="T20" fmla="*/ 13 w 49"/>
                <a:gd name="T21" fmla="*/ 72 h 91"/>
                <a:gd name="T22" fmla="*/ 12 w 49"/>
                <a:gd name="T23" fmla="*/ 73 h 91"/>
                <a:gd name="T24" fmla="*/ 9 w 49"/>
                <a:gd name="T25" fmla="*/ 75 h 91"/>
                <a:gd name="T26" fmla="*/ 7 w 49"/>
                <a:gd name="T27" fmla="*/ 74 h 91"/>
                <a:gd name="T28" fmla="*/ 11 w 49"/>
                <a:gd name="T29" fmla="*/ 65 h 91"/>
                <a:gd name="T30" fmla="*/ 18 w 49"/>
                <a:gd name="T31" fmla="*/ 51 h 91"/>
                <a:gd name="T32" fmla="*/ 48 w 49"/>
                <a:gd name="T33" fmla="*/ 3 h 91"/>
                <a:gd name="T34" fmla="*/ 45 w 49"/>
                <a:gd name="T35" fmla="*/ 2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91">
                  <a:moveTo>
                    <a:pt x="45" y="2"/>
                  </a:moveTo>
                  <a:cubicBezTo>
                    <a:pt x="33" y="19"/>
                    <a:pt x="21" y="36"/>
                    <a:pt x="11" y="55"/>
                  </a:cubicBezTo>
                  <a:cubicBezTo>
                    <a:pt x="9" y="61"/>
                    <a:pt x="0" y="74"/>
                    <a:pt x="5" y="80"/>
                  </a:cubicBezTo>
                  <a:cubicBezTo>
                    <a:pt x="6" y="81"/>
                    <a:pt x="6" y="80"/>
                    <a:pt x="7" y="80"/>
                  </a:cubicBezTo>
                  <a:cubicBezTo>
                    <a:pt x="8" y="78"/>
                    <a:pt x="9" y="77"/>
                    <a:pt x="11" y="76"/>
                  </a:cubicBezTo>
                  <a:cubicBezTo>
                    <a:pt x="9" y="80"/>
                    <a:pt x="7" y="85"/>
                    <a:pt x="6" y="90"/>
                  </a:cubicBezTo>
                  <a:cubicBezTo>
                    <a:pt x="6" y="91"/>
                    <a:pt x="7" y="91"/>
                    <a:pt x="7" y="91"/>
                  </a:cubicBezTo>
                  <a:cubicBezTo>
                    <a:pt x="12" y="85"/>
                    <a:pt x="13" y="77"/>
                    <a:pt x="16" y="70"/>
                  </a:cubicBezTo>
                  <a:cubicBezTo>
                    <a:pt x="17" y="69"/>
                    <a:pt x="15" y="69"/>
                    <a:pt x="15" y="69"/>
                  </a:cubicBezTo>
                  <a:cubicBezTo>
                    <a:pt x="15" y="70"/>
                    <a:pt x="14" y="71"/>
                    <a:pt x="14" y="71"/>
                  </a:cubicBezTo>
                  <a:cubicBezTo>
                    <a:pt x="13" y="71"/>
                    <a:pt x="13" y="71"/>
                    <a:pt x="13" y="72"/>
                  </a:cubicBezTo>
                  <a:cubicBezTo>
                    <a:pt x="13" y="72"/>
                    <a:pt x="13" y="72"/>
                    <a:pt x="12" y="73"/>
                  </a:cubicBezTo>
                  <a:cubicBezTo>
                    <a:pt x="11" y="74"/>
                    <a:pt x="10" y="75"/>
                    <a:pt x="9" y="75"/>
                  </a:cubicBezTo>
                  <a:cubicBezTo>
                    <a:pt x="7" y="76"/>
                    <a:pt x="7" y="75"/>
                    <a:pt x="7" y="74"/>
                  </a:cubicBezTo>
                  <a:cubicBezTo>
                    <a:pt x="7" y="72"/>
                    <a:pt x="10" y="67"/>
                    <a:pt x="11" y="65"/>
                  </a:cubicBezTo>
                  <a:cubicBezTo>
                    <a:pt x="13" y="60"/>
                    <a:pt x="15" y="55"/>
                    <a:pt x="18" y="51"/>
                  </a:cubicBezTo>
                  <a:cubicBezTo>
                    <a:pt x="26" y="34"/>
                    <a:pt x="37" y="19"/>
                    <a:pt x="48" y="3"/>
                  </a:cubicBezTo>
                  <a:cubicBezTo>
                    <a:pt x="49" y="2"/>
                    <a:pt x="46" y="0"/>
                    <a:pt x="45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50388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PA_组合 16"/>
          <p:cNvGrpSpPr/>
          <p:nvPr>
            <p:custDataLst>
              <p:tags r:id="rId1"/>
            </p:custDataLst>
          </p:nvPr>
        </p:nvGrpSpPr>
        <p:grpSpPr>
          <a:xfrm>
            <a:off x="1921714" y="453763"/>
            <a:ext cx="5375831" cy="823109"/>
            <a:chOff x="1786655" y="491683"/>
            <a:chExt cx="5375831" cy="823109"/>
          </a:xfrm>
        </p:grpSpPr>
        <p:sp>
          <p:nvSpPr>
            <p:cNvPr id="18" name="矩形 17"/>
            <p:cNvSpPr/>
            <p:nvPr/>
          </p:nvSpPr>
          <p:spPr>
            <a:xfrm>
              <a:off x="1786655" y="945460"/>
              <a:ext cx="537583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Lorem Ipsum is simply dummy text of the printing.</a:t>
              </a:r>
              <a:endPara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1786655" y="491683"/>
              <a:ext cx="444216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+mj-ea"/>
                  <a:ea typeface="+mj-ea"/>
                </a:rPr>
                <a:t>BUSINESS TEMPLATE</a:t>
              </a:r>
              <a:endParaRPr lang="zh-CN" altLang="en-US" sz="32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57" name="PA_组合 156"/>
          <p:cNvGrpSpPr/>
          <p:nvPr>
            <p:custDataLst>
              <p:tags r:id="rId2"/>
            </p:custDataLst>
          </p:nvPr>
        </p:nvGrpSpPr>
        <p:grpSpPr>
          <a:xfrm>
            <a:off x="1216766" y="391839"/>
            <a:ext cx="633796" cy="786994"/>
            <a:chOff x="5684838" y="628651"/>
            <a:chExt cx="814388" cy="1011238"/>
          </a:xfrm>
          <a:solidFill>
            <a:schemeClr val="accent2"/>
          </a:solidFill>
        </p:grpSpPr>
        <p:sp>
          <p:nvSpPr>
            <p:cNvPr id="158" name="Freeform 63"/>
            <p:cNvSpPr>
              <a:spLocks noEditPoints="1"/>
            </p:cNvSpPr>
            <p:nvPr/>
          </p:nvSpPr>
          <p:spPr bwMode="auto">
            <a:xfrm>
              <a:off x="5684838" y="628651"/>
              <a:ext cx="814388" cy="1011238"/>
            </a:xfrm>
            <a:custGeom>
              <a:avLst/>
              <a:gdLst>
                <a:gd name="T0" fmla="*/ 331 w 378"/>
                <a:gd name="T1" fmla="*/ 172 h 471"/>
                <a:gd name="T2" fmla="*/ 349 w 378"/>
                <a:gd name="T3" fmla="*/ 159 h 471"/>
                <a:gd name="T4" fmla="*/ 323 w 378"/>
                <a:gd name="T5" fmla="*/ 109 h 471"/>
                <a:gd name="T6" fmla="*/ 240 w 378"/>
                <a:gd name="T7" fmla="*/ 135 h 471"/>
                <a:gd name="T8" fmla="*/ 253 w 378"/>
                <a:gd name="T9" fmla="*/ 153 h 471"/>
                <a:gd name="T10" fmla="*/ 253 w 378"/>
                <a:gd name="T11" fmla="*/ 170 h 471"/>
                <a:gd name="T12" fmla="*/ 235 w 378"/>
                <a:gd name="T13" fmla="*/ 50 h 471"/>
                <a:gd name="T14" fmla="*/ 6 w 378"/>
                <a:gd name="T15" fmla="*/ 11 h 471"/>
                <a:gd name="T16" fmla="*/ 2 w 378"/>
                <a:gd name="T17" fmla="*/ 31 h 471"/>
                <a:gd name="T18" fmla="*/ 1 w 378"/>
                <a:gd name="T19" fmla="*/ 187 h 471"/>
                <a:gd name="T20" fmla="*/ 2 w 378"/>
                <a:gd name="T21" fmla="*/ 426 h 471"/>
                <a:gd name="T22" fmla="*/ 88 w 378"/>
                <a:gd name="T23" fmla="*/ 463 h 471"/>
                <a:gd name="T24" fmla="*/ 220 w 378"/>
                <a:gd name="T25" fmla="*/ 461 h 471"/>
                <a:gd name="T26" fmla="*/ 346 w 378"/>
                <a:gd name="T27" fmla="*/ 461 h 471"/>
                <a:gd name="T28" fmla="*/ 370 w 378"/>
                <a:gd name="T29" fmla="*/ 337 h 471"/>
                <a:gd name="T30" fmla="*/ 249 w 378"/>
                <a:gd name="T31" fmla="*/ 139 h 471"/>
                <a:gd name="T32" fmla="*/ 286 w 378"/>
                <a:gd name="T33" fmla="*/ 121 h 471"/>
                <a:gd name="T34" fmla="*/ 343 w 378"/>
                <a:gd name="T35" fmla="*/ 131 h 471"/>
                <a:gd name="T36" fmla="*/ 311 w 378"/>
                <a:gd name="T37" fmla="*/ 146 h 471"/>
                <a:gd name="T38" fmla="*/ 249 w 378"/>
                <a:gd name="T39" fmla="*/ 139 h 471"/>
                <a:gd name="T40" fmla="*/ 296 w 378"/>
                <a:gd name="T41" fmla="*/ 155 h 471"/>
                <a:gd name="T42" fmla="*/ 322 w 378"/>
                <a:gd name="T43" fmla="*/ 173 h 471"/>
                <a:gd name="T44" fmla="*/ 260 w 378"/>
                <a:gd name="T45" fmla="*/ 170 h 471"/>
                <a:gd name="T46" fmla="*/ 261 w 378"/>
                <a:gd name="T47" fmla="*/ 154 h 471"/>
                <a:gd name="T48" fmla="*/ 92 w 378"/>
                <a:gd name="T49" fmla="*/ 426 h 471"/>
                <a:gd name="T50" fmla="*/ 101 w 378"/>
                <a:gd name="T51" fmla="*/ 374 h 471"/>
                <a:gd name="T52" fmla="*/ 139 w 378"/>
                <a:gd name="T53" fmla="*/ 420 h 471"/>
                <a:gd name="T54" fmla="*/ 222 w 378"/>
                <a:gd name="T55" fmla="*/ 191 h 471"/>
                <a:gd name="T56" fmla="*/ 212 w 378"/>
                <a:gd name="T57" fmla="*/ 442 h 471"/>
                <a:gd name="T58" fmla="*/ 204 w 378"/>
                <a:gd name="T59" fmla="*/ 451 h 471"/>
                <a:gd name="T60" fmla="*/ 153 w 378"/>
                <a:gd name="T61" fmla="*/ 451 h 471"/>
                <a:gd name="T62" fmla="*/ 148 w 378"/>
                <a:gd name="T63" fmla="*/ 372 h 471"/>
                <a:gd name="T64" fmla="*/ 85 w 378"/>
                <a:gd name="T65" fmla="*/ 367 h 471"/>
                <a:gd name="T66" fmla="*/ 86 w 378"/>
                <a:gd name="T67" fmla="*/ 450 h 471"/>
                <a:gd name="T68" fmla="*/ 16 w 378"/>
                <a:gd name="T69" fmla="*/ 398 h 471"/>
                <a:gd name="T70" fmla="*/ 11 w 378"/>
                <a:gd name="T71" fmla="*/ 35 h 471"/>
                <a:gd name="T72" fmla="*/ 42 w 378"/>
                <a:gd name="T73" fmla="*/ 23 h 471"/>
                <a:gd name="T74" fmla="*/ 198 w 378"/>
                <a:gd name="T75" fmla="*/ 30 h 471"/>
                <a:gd name="T76" fmla="*/ 225 w 378"/>
                <a:gd name="T77" fmla="*/ 91 h 471"/>
                <a:gd name="T78" fmla="*/ 365 w 378"/>
                <a:gd name="T79" fmla="*/ 266 h 471"/>
                <a:gd name="T80" fmla="*/ 352 w 378"/>
                <a:gd name="T81" fmla="*/ 446 h 471"/>
                <a:gd name="T82" fmla="*/ 340 w 378"/>
                <a:gd name="T83" fmla="*/ 446 h 471"/>
                <a:gd name="T84" fmla="*/ 242 w 378"/>
                <a:gd name="T85" fmla="*/ 449 h 471"/>
                <a:gd name="T86" fmla="*/ 231 w 378"/>
                <a:gd name="T87" fmla="*/ 356 h 471"/>
                <a:gd name="T88" fmla="*/ 236 w 378"/>
                <a:gd name="T89" fmla="*/ 177 h 471"/>
                <a:gd name="T90" fmla="*/ 340 w 378"/>
                <a:gd name="T91" fmla="*/ 184 h 471"/>
                <a:gd name="T92" fmla="*/ 365 w 378"/>
                <a:gd name="T93" fmla="*/ 266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8" h="471">
                  <a:moveTo>
                    <a:pt x="378" y="197"/>
                  </a:moveTo>
                  <a:cubicBezTo>
                    <a:pt x="377" y="190"/>
                    <a:pt x="378" y="180"/>
                    <a:pt x="372" y="175"/>
                  </a:cubicBezTo>
                  <a:cubicBezTo>
                    <a:pt x="362" y="167"/>
                    <a:pt x="345" y="170"/>
                    <a:pt x="331" y="172"/>
                  </a:cubicBezTo>
                  <a:cubicBezTo>
                    <a:pt x="331" y="171"/>
                    <a:pt x="331" y="170"/>
                    <a:pt x="331" y="169"/>
                  </a:cubicBezTo>
                  <a:cubicBezTo>
                    <a:pt x="331" y="166"/>
                    <a:pt x="331" y="162"/>
                    <a:pt x="330" y="159"/>
                  </a:cubicBezTo>
                  <a:cubicBezTo>
                    <a:pt x="337" y="160"/>
                    <a:pt x="343" y="160"/>
                    <a:pt x="349" y="159"/>
                  </a:cubicBezTo>
                  <a:cubicBezTo>
                    <a:pt x="359" y="156"/>
                    <a:pt x="358" y="150"/>
                    <a:pt x="356" y="141"/>
                  </a:cubicBezTo>
                  <a:cubicBezTo>
                    <a:pt x="354" y="132"/>
                    <a:pt x="353" y="111"/>
                    <a:pt x="342" y="107"/>
                  </a:cubicBezTo>
                  <a:cubicBezTo>
                    <a:pt x="336" y="105"/>
                    <a:pt x="329" y="108"/>
                    <a:pt x="323" y="109"/>
                  </a:cubicBezTo>
                  <a:cubicBezTo>
                    <a:pt x="312" y="111"/>
                    <a:pt x="301" y="111"/>
                    <a:pt x="289" y="112"/>
                  </a:cubicBezTo>
                  <a:cubicBezTo>
                    <a:pt x="278" y="112"/>
                    <a:pt x="260" y="106"/>
                    <a:pt x="249" y="110"/>
                  </a:cubicBezTo>
                  <a:cubicBezTo>
                    <a:pt x="240" y="114"/>
                    <a:pt x="239" y="126"/>
                    <a:pt x="240" y="135"/>
                  </a:cubicBezTo>
                  <a:cubicBezTo>
                    <a:pt x="241" y="139"/>
                    <a:pt x="242" y="147"/>
                    <a:pt x="245" y="150"/>
                  </a:cubicBezTo>
                  <a:cubicBezTo>
                    <a:pt x="246" y="151"/>
                    <a:pt x="250" y="151"/>
                    <a:pt x="253" y="152"/>
                  </a:cubicBezTo>
                  <a:cubicBezTo>
                    <a:pt x="253" y="152"/>
                    <a:pt x="253" y="153"/>
                    <a:pt x="253" y="153"/>
                  </a:cubicBezTo>
                  <a:cubicBezTo>
                    <a:pt x="252" y="155"/>
                    <a:pt x="252" y="158"/>
                    <a:pt x="252" y="160"/>
                  </a:cubicBezTo>
                  <a:cubicBezTo>
                    <a:pt x="252" y="162"/>
                    <a:pt x="252" y="165"/>
                    <a:pt x="253" y="168"/>
                  </a:cubicBezTo>
                  <a:cubicBezTo>
                    <a:pt x="253" y="168"/>
                    <a:pt x="253" y="169"/>
                    <a:pt x="253" y="170"/>
                  </a:cubicBezTo>
                  <a:cubicBezTo>
                    <a:pt x="247" y="170"/>
                    <a:pt x="241" y="170"/>
                    <a:pt x="235" y="170"/>
                  </a:cubicBezTo>
                  <a:cubicBezTo>
                    <a:pt x="235" y="148"/>
                    <a:pt x="234" y="126"/>
                    <a:pt x="237" y="104"/>
                  </a:cubicBezTo>
                  <a:cubicBezTo>
                    <a:pt x="239" y="87"/>
                    <a:pt x="237" y="68"/>
                    <a:pt x="235" y="50"/>
                  </a:cubicBezTo>
                  <a:cubicBezTo>
                    <a:pt x="234" y="34"/>
                    <a:pt x="235" y="20"/>
                    <a:pt x="216" y="17"/>
                  </a:cubicBezTo>
                  <a:cubicBezTo>
                    <a:pt x="163" y="9"/>
                    <a:pt x="108" y="17"/>
                    <a:pt x="55" y="10"/>
                  </a:cubicBezTo>
                  <a:cubicBezTo>
                    <a:pt x="43" y="9"/>
                    <a:pt x="16" y="0"/>
                    <a:pt x="6" y="11"/>
                  </a:cubicBezTo>
                  <a:cubicBezTo>
                    <a:pt x="5" y="12"/>
                    <a:pt x="5" y="12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0" y="18"/>
                    <a:pt x="3" y="25"/>
                    <a:pt x="2" y="31"/>
                  </a:cubicBezTo>
                  <a:cubicBezTo>
                    <a:pt x="2" y="41"/>
                    <a:pt x="0" y="49"/>
                    <a:pt x="2" y="59"/>
                  </a:cubicBezTo>
                  <a:cubicBezTo>
                    <a:pt x="2" y="59"/>
                    <a:pt x="2" y="60"/>
                    <a:pt x="2" y="60"/>
                  </a:cubicBezTo>
                  <a:cubicBezTo>
                    <a:pt x="1" y="102"/>
                    <a:pt x="1" y="145"/>
                    <a:pt x="1" y="187"/>
                  </a:cubicBezTo>
                  <a:cubicBezTo>
                    <a:pt x="1" y="213"/>
                    <a:pt x="3" y="238"/>
                    <a:pt x="3" y="263"/>
                  </a:cubicBezTo>
                  <a:cubicBezTo>
                    <a:pt x="3" y="295"/>
                    <a:pt x="3" y="326"/>
                    <a:pt x="3" y="357"/>
                  </a:cubicBezTo>
                  <a:cubicBezTo>
                    <a:pt x="3" y="380"/>
                    <a:pt x="0" y="404"/>
                    <a:pt x="2" y="426"/>
                  </a:cubicBezTo>
                  <a:cubicBezTo>
                    <a:pt x="4" y="438"/>
                    <a:pt x="5" y="454"/>
                    <a:pt x="17" y="459"/>
                  </a:cubicBezTo>
                  <a:cubicBezTo>
                    <a:pt x="26" y="462"/>
                    <a:pt x="39" y="460"/>
                    <a:pt x="48" y="462"/>
                  </a:cubicBezTo>
                  <a:cubicBezTo>
                    <a:pt x="62" y="463"/>
                    <a:pt x="75" y="461"/>
                    <a:pt x="88" y="463"/>
                  </a:cubicBezTo>
                  <a:cubicBezTo>
                    <a:pt x="112" y="467"/>
                    <a:pt x="137" y="466"/>
                    <a:pt x="162" y="465"/>
                  </a:cubicBezTo>
                  <a:cubicBezTo>
                    <a:pt x="178" y="465"/>
                    <a:pt x="201" y="471"/>
                    <a:pt x="216" y="463"/>
                  </a:cubicBezTo>
                  <a:cubicBezTo>
                    <a:pt x="218" y="463"/>
                    <a:pt x="219" y="462"/>
                    <a:pt x="220" y="461"/>
                  </a:cubicBezTo>
                  <a:cubicBezTo>
                    <a:pt x="241" y="463"/>
                    <a:pt x="263" y="462"/>
                    <a:pt x="283" y="460"/>
                  </a:cubicBezTo>
                  <a:cubicBezTo>
                    <a:pt x="298" y="458"/>
                    <a:pt x="309" y="458"/>
                    <a:pt x="323" y="459"/>
                  </a:cubicBezTo>
                  <a:cubicBezTo>
                    <a:pt x="331" y="460"/>
                    <a:pt x="339" y="459"/>
                    <a:pt x="346" y="461"/>
                  </a:cubicBezTo>
                  <a:cubicBezTo>
                    <a:pt x="349" y="462"/>
                    <a:pt x="350" y="464"/>
                    <a:pt x="353" y="464"/>
                  </a:cubicBezTo>
                  <a:cubicBezTo>
                    <a:pt x="370" y="466"/>
                    <a:pt x="369" y="436"/>
                    <a:pt x="369" y="425"/>
                  </a:cubicBezTo>
                  <a:cubicBezTo>
                    <a:pt x="369" y="396"/>
                    <a:pt x="365" y="366"/>
                    <a:pt x="370" y="337"/>
                  </a:cubicBezTo>
                  <a:cubicBezTo>
                    <a:pt x="374" y="307"/>
                    <a:pt x="378" y="276"/>
                    <a:pt x="377" y="245"/>
                  </a:cubicBezTo>
                  <a:cubicBezTo>
                    <a:pt x="377" y="229"/>
                    <a:pt x="378" y="213"/>
                    <a:pt x="378" y="197"/>
                  </a:cubicBezTo>
                  <a:moveTo>
                    <a:pt x="249" y="139"/>
                  </a:moveTo>
                  <a:cubicBezTo>
                    <a:pt x="246" y="130"/>
                    <a:pt x="248" y="123"/>
                    <a:pt x="258" y="118"/>
                  </a:cubicBezTo>
                  <a:cubicBezTo>
                    <a:pt x="260" y="118"/>
                    <a:pt x="262" y="119"/>
                    <a:pt x="264" y="119"/>
                  </a:cubicBezTo>
                  <a:cubicBezTo>
                    <a:pt x="271" y="119"/>
                    <a:pt x="278" y="122"/>
                    <a:pt x="286" y="121"/>
                  </a:cubicBezTo>
                  <a:cubicBezTo>
                    <a:pt x="295" y="121"/>
                    <a:pt x="305" y="120"/>
                    <a:pt x="315" y="119"/>
                  </a:cubicBezTo>
                  <a:cubicBezTo>
                    <a:pt x="319" y="118"/>
                    <a:pt x="324" y="117"/>
                    <a:pt x="329" y="118"/>
                  </a:cubicBezTo>
                  <a:cubicBezTo>
                    <a:pt x="341" y="118"/>
                    <a:pt x="340" y="119"/>
                    <a:pt x="343" y="131"/>
                  </a:cubicBezTo>
                  <a:cubicBezTo>
                    <a:pt x="344" y="134"/>
                    <a:pt x="346" y="139"/>
                    <a:pt x="346" y="142"/>
                  </a:cubicBezTo>
                  <a:cubicBezTo>
                    <a:pt x="347" y="151"/>
                    <a:pt x="345" y="148"/>
                    <a:pt x="339" y="149"/>
                  </a:cubicBezTo>
                  <a:cubicBezTo>
                    <a:pt x="330" y="151"/>
                    <a:pt x="319" y="147"/>
                    <a:pt x="311" y="146"/>
                  </a:cubicBezTo>
                  <a:cubicBezTo>
                    <a:pt x="295" y="145"/>
                    <a:pt x="278" y="145"/>
                    <a:pt x="261" y="146"/>
                  </a:cubicBezTo>
                  <a:cubicBezTo>
                    <a:pt x="261" y="146"/>
                    <a:pt x="260" y="145"/>
                    <a:pt x="260" y="145"/>
                  </a:cubicBezTo>
                  <a:cubicBezTo>
                    <a:pt x="256" y="144"/>
                    <a:pt x="252" y="143"/>
                    <a:pt x="249" y="139"/>
                  </a:cubicBezTo>
                  <a:moveTo>
                    <a:pt x="261" y="154"/>
                  </a:moveTo>
                  <a:cubicBezTo>
                    <a:pt x="261" y="153"/>
                    <a:pt x="261" y="153"/>
                    <a:pt x="262" y="153"/>
                  </a:cubicBezTo>
                  <a:cubicBezTo>
                    <a:pt x="273" y="155"/>
                    <a:pt x="284" y="155"/>
                    <a:pt x="296" y="155"/>
                  </a:cubicBezTo>
                  <a:cubicBezTo>
                    <a:pt x="304" y="155"/>
                    <a:pt x="313" y="157"/>
                    <a:pt x="323" y="158"/>
                  </a:cubicBezTo>
                  <a:cubicBezTo>
                    <a:pt x="322" y="162"/>
                    <a:pt x="322" y="165"/>
                    <a:pt x="322" y="169"/>
                  </a:cubicBezTo>
                  <a:cubicBezTo>
                    <a:pt x="322" y="170"/>
                    <a:pt x="322" y="171"/>
                    <a:pt x="322" y="173"/>
                  </a:cubicBezTo>
                  <a:cubicBezTo>
                    <a:pt x="320" y="173"/>
                    <a:pt x="318" y="173"/>
                    <a:pt x="317" y="173"/>
                  </a:cubicBezTo>
                  <a:cubicBezTo>
                    <a:pt x="301" y="173"/>
                    <a:pt x="286" y="171"/>
                    <a:pt x="271" y="170"/>
                  </a:cubicBezTo>
                  <a:cubicBezTo>
                    <a:pt x="267" y="170"/>
                    <a:pt x="263" y="170"/>
                    <a:pt x="260" y="170"/>
                  </a:cubicBezTo>
                  <a:cubicBezTo>
                    <a:pt x="260" y="169"/>
                    <a:pt x="260" y="169"/>
                    <a:pt x="260" y="168"/>
                  </a:cubicBezTo>
                  <a:cubicBezTo>
                    <a:pt x="261" y="165"/>
                    <a:pt x="261" y="162"/>
                    <a:pt x="261" y="160"/>
                  </a:cubicBezTo>
                  <a:cubicBezTo>
                    <a:pt x="261" y="158"/>
                    <a:pt x="261" y="156"/>
                    <a:pt x="261" y="154"/>
                  </a:cubicBezTo>
                  <a:moveTo>
                    <a:pt x="101" y="451"/>
                  </a:moveTo>
                  <a:cubicBezTo>
                    <a:pt x="98" y="451"/>
                    <a:pt x="94" y="450"/>
                    <a:pt x="91" y="450"/>
                  </a:cubicBezTo>
                  <a:cubicBezTo>
                    <a:pt x="90" y="443"/>
                    <a:pt x="92" y="430"/>
                    <a:pt x="92" y="426"/>
                  </a:cubicBezTo>
                  <a:cubicBezTo>
                    <a:pt x="92" y="415"/>
                    <a:pt x="89" y="404"/>
                    <a:pt x="91" y="392"/>
                  </a:cubicBezTo>
                  <a:cubicBezTo>
                    <a:pt x="92" y="388"/>
                    <a:pt x="92" y="384"/>
                    <a:pt x="93" y="381"/>
                  </a:cubicBezTo>
                  <a:cubicBezTo>
                    <a:pt x="95" y="374"/>
                    <a:pt x="94" y="374"/>
                    <a:pt x="101" y="374"/>
                  </a:cubicBezTo>
                  <a:cubicBezTo>
                    <a:pt x="107" y="374"/>
                    <a:pt x="114" y="377"/>
                    <a:pt x="120" y="377"/>
                  </a:cubicBezTo>
                  <a:cubicBezTo>
                    <a:pt x="129" y="379"/>
                    <a:pt x="138" y="374"/>
                    <a:pt x="142" y="387"/>
                  </a:cubicBezTo>
                  <a:cubicBezTo>
                    <a:pt x="145" y="396"/>
                    <a:pt x="140" y="410"/>
                    <a:pt x="139" y="420"/>
                  </a:cubicBezTo>
                  <a:cubicBezTo>
                    <a:pt x="138" y="430"/>
                    <a:pt x="135" y="442"/>
                    <a:pt x="139" y="451"/>
                  </a:cubicBezTo>
                  <a:cubicBezTo>
                    <a:pt x="126" y="452"/>
                    <a:pt x="114" y="452"/>
                    <a:pt x="101" y="451"/>
                  </a:cubicBezTo>
                  <a:moveTo>
                    <a:pt x="222" y="191"/>
                  </a:moveTo>
                  <a:cubicBezTo>
                    <a:pt x="222" y="214"/>
                    <a:pt x="220" y="236"/>
                    <a:pt x="219" y="258"/>
                  </a:cubicBezTo>
                  <a:cubicBezTo>
                    <a:pt x="218" y="303"/>
                    <a:pt x="218" y="349"/>
                    <a:pt x="215" y="394"/>
                  </a:cubicBezTo>
                  <a:cubicBezTo>
                    <a:pt x="213" y="409"/>
                    <a:pt x="215" y="427"/>
                    <a:pt x="212" y="442"/>
                  </a:cubicBezTo>
                  <a:cubicBezTo>
                    <a:pt x="211" y="444"/>
                    <a:pt x="211" y="446"/>
                    <a:pt x="210" y="448"/>
                  </a:cubicBezTo>
                  <a:cubicBezTo>
                    <a:pt x="209" y="448"/>
                    <a:pt x="208" y="448"/>
                    <a:pt x="208" y="448"/>
                  </a:cubicBezTo>
                  <a:cubicBezTo>
                    <a:pt x="206" y="448"/>
                    <a:pt x="204" y="449"/>
                    <a:pt x="204" y="451"/>
                  </a:cubicBezTo>
                  <a:cubicBezTo>
                    <a:pt x="201" y="452"/>
                    <a:pt x="198" y="452"/>
                    <a:pt x="193" y="452"/>
                  </a:cubicBezTo>
                  <a:cubicBezTo>
                    <a:pt x="183" y="452"/>
                    <a:pt x="172" y="450"/>
                    <a:pt x="162" y="451"/>
                  </a:cubicBezTo>
                  <a:cubicBezTo>
                    <a:pt x="159" y="451"/>
                    <a:pt x="156" y="451"/>
                    <a:pt x="153" y="451"/>
                  </a:cubicBezTo>
                  <a:cubicBezTo>
                    <a:pt x="153" y="448"/>
                    <a:pt x="151" y="446"/>
                    <a:pt x="149" y="446"/>
                  </a:cubicBezTo>
                  <a:cubicBezTo>
                    <a:pt x="146" y="436"/>
                    <a:pt x="150" y="419"/>
                    <a:pt x="151" y="411"/>
                  </a:cubicBezTo>
                  <a:cubicBezTo>
                    <a:pt x="152" y="400"/>
                    <a:pt x="157" y="381"/>
                    <a:pt x="148" y="372"/>
                  </a:cubicBezTo>
                  <a:cubicBezTo>
                    <a:pt x="141" y="365"/>
                    <a:pt x="133" y="369"/>
                    <a:pt x="125" y="368"/>
                  </a:cubicBezTo>
                  <a:cubicBezTo>
                    <a:pt x="113" y="368"/>
                    <a:pt x="101" y="363"/>
                    <a:pt x="89" y="364"/>
                  </a:cubicBezTo>
                  <a:cubicBezTo>
                    <a:pt x="88" y="365"/>
                    <a:pt x="86" y="365"/>
                    <a:pt x="85" y="367"/>
                  </a:cubicBezTo>
                  <a:cubicBezTo>
                    <a:pt x="83" y="381"/>
                    <a:pt x="82" y="395"/>
                    <a:pt x="83" y="408"/>
                  </a:cubicBezTo>
                  <a:cubicBezTo>
                    <a:pt x="83" y="417"/>
                    <a:pt x="85" y="425"/>
                    <a:pt x="86" y="433"/>
                  </a:cubicBezTo>
                  <a:cubicBezTo>
                    <a:pt x="86" y="439"/>
                    <a:pt x="86" y="444"/>
                    <a:pt x="86" y="450"/>
                  </a:cubicBezTo>
                  <a:cubicBezTo>
                    <a:pt x="69" y="448"/>
                    <a:pt x="52" y="446"/>
                    <a:pt x="35" y="446"/>
                  </a:cubicBezTo>
                  <a:cubicBezTo>
                    <a:pt x="24" y="446"/>
                    <a:pt x="20" y="444"/>
                    <a:pt x="19" y="434"/>
                  </a:cubicBezTo>
                  <a:cubicBezTo>
                    <a:pt x="16" y="422"/>
                    <a:pt x="16" y="410"/>
                    <a:pt x="16" y="398"/>
                  </a:cubicBezTo>
                  <a:cubicBezTo>
                    <a:pt x="16" y="375"/>
                    <a:pt x="16" y="351"/>
                    <a:pt x="16" y="328"/>
                  </a:cubicBezTo>
                  <a:cubicBezTo>
                    <a:pt x="15" y="276"/>
                    <a:pt x="13" y="224"/>
                    <a:pt x="13" y="173"/>
                  </a:cubicBezTo>
                  <a:cubicBezTo>
                    <a:pt x="13" y="127"/>
                    <a:pt x="13" y="81"/>
                    <a:pt x="11" y="35"/>
                  </a:cubicBezTo>
                  <a:cubicBezTo>
                    <a:pt x="11" y="34"/>
                    <a:pt x="11" y="33"/>
                    <a:pt x="11" y="32"/>
                  </a:cubicBezTo>
                  <a:cubicBezTo>
                    <a:pt x="12" y="23"/>
                    <a:pt x="10" y="22"/>
                    <a:pt x="20" y="20"/>
                  </a:cubicBezTo>
                  <a:cubicBezTo>
                    <a:pt x="28" y="19"/>
                    <a:pt x="35" y="22"/>
                    <a:pt x="42" y="23"/>
                  </a:cubicBezTo>
                  <a:cubicBezTo>
                    <a:pt x="53" y="24"/>
                    <a:pt x="64" y="25"/>
                    <a:pt x="75" y="25"/>
                  </a:cubicBezTo>
                  <a:cubicBezTo>
                    <a:pt x="97" y="25"/>
                    <a:pt x="118" y="25"/>
                    <a:pt x="139" y="25"/>
                  </a:cubicBezTo>
                  <a:cubicBezTo>
                    <a:pt x="159" y="25"/>
                    <a:pt x="179" y="29"/>
                    <a:pt x="198" y="30"/>
                  </a:cubicBezTo>
                  <a:cubicBezTo>
                    <a:pt x="211" y="31"/>
                    <a:pt x="215" y="28"/>
                    <a:pt x="220" y="43"/>
                  </a:cubicBezTo>
                  <a:cubicBezTo>
                    <a:pt x="223" y="50"/>
                    <a:pt x="222" y="58"/>
                    <a:pt x="222" y="66"/>
                  </a:cubicBezTo>
                  <a:cubicBezTo>
                    <a:pt x="222" y="74"/>
                    <a:pt x="225" y="82"/>
                    <a:pt x="225" y="91"/>
                  </a:cubicBezTo>
                  <a:cubicBezTo>
                    <a:pt x="225" y="103"/>
                    <a:pt x="222" y="115"/>
                    <a:pt x="222" y="127"/>
                  </a:cubicBezTo>
                  <a:cubicBezTo>
                    <a:pt x="222" y="149"/>
                    <a:pt x="222" y="170"/>
                    <a:pt x="222" y="191"/>
                  </a:cubicBezTo>
                  <a:moveTo>
                    <a:pt x="365" y="266"/>
                  </a:moveTo>
                  <a:cubicBezTo>
                    <a:pt x="363" y="292"/>
                    <a:pt x="359" y="318"/>
                    <a:pt x="355" y="344"/>
                  </a:cubicBezTo>
                  <a:cubicBezTo>
                    <a:pt x="352" y="366"/>
                    <a:pt x="355" y="392"/>
                    <a:pt x="355" y="414"/>
                  </a:cubicBezTo>
                  <a:cubicBezTo>
                    <a:pt x="356" y="422"/>
                    <a:pt x="358" y="440"/>
                    <a:pt x="352" y="446"/>
                  </a:cubicBezTo>
                  <a:cubicBezTo>
                    <a:pt x="352" y="447"/>
                    <a:pt x="351" y="447"/>
                    <a:pt x="351" y="448"/>
                  </a:cubicBezTo>
                  <a:cubicBezTo>
                    <a:pt x="351" y="448"/>
                    <a:pt x="350" y="448"/>
                    <a:pt x="349" y="448"/>
                  </a:cubicBezTo>
                  <a:cubicBezTo>
                    <a:pt x="347" y="448"/>
                    <a:pt x="343" y="446"/>
                    <a:pt x="340" y="446"/>
                  </a:cubicBezTo>
                  <a:cubicBezTo>
                    <a:pt x="330" y="445"/>
                    <a:pt x="318" y="444"/>
                    <a:pt x="307" y="444"/>
                  </a:cubicBezTo>
                  <a:cubicBezTo>
                    <a:pt x="297" y="443"/>
                    <a:pt x="287" y="446"/>
                    <a:pt x="277" y="447"/>
                  </a:cubicBezTo>
                  <a:cubicBezTo>
                    <a:pt x="266" y="447"/>
                    <a:pt x="254" y="448"/>
                    <a:pt x="242" y="449"/>
                  </a:cubicBezTo>
                  <a:cubicBezTo>
                    <a:pt x="237" y="449"/>
                    <a:pt x="231" y="448"/>
                    <a:pt x="226" y="448"/>
                  </a:cubicBezTo>
                  <a:cubicBezTo>
                    <a:pt x="228" y="439"/>
                    <a:pt x="226" y="428"/>
                    <a:pt x="227" y="421"/>
                  </a:cubicBezTo>
                  <a:cubicBezTo>
                    <a:pt x="231" y="399"/>
                    <a:pt x="231" y="377"/>
                    <a:pt x="231" y="356"/>
                  </a:cubicBezTo>
                  <a:cubicBezTo>
                    <a:pt x="231" y="327"/>
                    <a:pt x="234" y="299"/>
                    <a:pt x="233" y="270"/>
                  </a:cubicBezTo>
                  <a:cubicBezTo>
                    <a:pt x="232" y="244"/>
                    <a:pt x="236" y="218"/>
                    <a:pt x="236" y="191"/>
                  </a:cubicBezTo>
                  <a:cubicBezTo>
                    <a:pt x="236" y="186"/>
                    <a:pt x="236" y="182"/>
                    <a:pt x="236" y="177"/>
                  </a:cubicBezTo>
                  <a:cubicBezTo>
                    <a:pt x="245" y="178"/>
                    <a:pt x="254" y="181"/>
                    <a:pt x="264" y="182"/>
                  </a:cubicBezTo>
                  <a:cubicBezTo>
                    <a:pt x="278" y="183"/>
                    <a:pt x="292" y="184"/>
                    <a:pt x="307" y="185"/>
                  </a:cubicBezTo>
                  <a:cubicBezTo>
                    <a:pt x="318" y="185"/>
                    <a:pt x="329" y="185"/>
                    <a:pt x="340" y="184"/>
                  </a:cubicBezTo>
                  <a:cubicBezTo>
                    <a:pt x="346" y="183"/>
                    <a:pt x="357" y="181"/>
                    <a:pt x="363" y="184"/>
                  </a:cubicBezTo>
                  <a:cubicBezTo>
                    <a:pt x="369" y="188"/>
                    <a:pt x="365" y="217"/>
                    <a:pt x="365" y="225"/>
                  </a:cubicBezTo>
                  <a:cubicBezTo>
                    <a:pt x="365" y="238"/>
                    <a:pt x="366" y="252"/>
                    <a:pt x="365" y="26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64"/>
            <p:cNvSpPr>
              <a:spLocks noEditPoints="1"/>
            </p:cNvSpPr>
            <p:nvPr/>
          </p:nvSpPr>
          <p:spPr bwMode="auto">
            <a:xfrm>
              <a:off x="5757863" y="712789"/>
              <a:ext cx="161925" cy="673100"/>
            </a:xfrm>
            <a:custGeom>
              <a:avLst/>
              <a:gdLst>
                <a:gd name="T0" fmla="*/ 70 w 75"/>
                <a:gd name="T1" fmla="*/ 68 h 314"/>
                <a:gd name="T2" fmla="*/ 7 w 75"/>
                <a:gd name="T3" fmla="*/ 6 h 314"/>
                <a:gd name="T4" fmla="*/ 3 w 75"/>
                <a:gd name="T5" fmla="*/ 69 h 314"/>
                <a:gd name="T6" fmla="*/ 9 w 75"/>
                <a:gd name="T7" fmla="*/ 154 h 314"/>
                <a:gd name="T8" fmla="*/ 9 w 75"/>
                <a:gd name="T9" fmla="*/ 180 h 314"/>
                <a:gd name="T10" fmla="*/ 6 w 75"/>
                <a:gd name="T11" fmla="*/ 261 h 314"/>
                <a:gd name="T12" fmla="*/ 5 w 75"/>
                <a:gd name="T13" fmla="*/ 265 h 314"/>
                <a:gd name="T14" fmla="*/ 12 w 75"/>
                <a:gd name="T15" fmla="*/ 304 h 314"/>
                <a:gd name="T16" fmla="*/ 72 w 75"/>
                <a:gd name="T17" fmla="*/ 280 h 314"/>
                <a:gd name="T18" fmla="*/ 63 w 75"/>
                <a:gd name="T19" fmla="*/ 262 h 314"/>
                <a:gd name="T20" fmla="*/ 39 w 75"/>
                <a:gd name="T21" fmla="*/ 246 h 314"/>
                <a:gd name="T22" fmla="*/ 62 w 75"/>
                <a:gd name="T23" fmla="*/ 222 h 314"/>
                <a:gd name="T24" fmla="*/ 28 w 75"/>
                <a:gd name="T25" fmla="*/ 180 h 314"/>
                <a:gd name="T26" fmla="*/ 15 w 75"/>
                <a:gd name="T27" fmla="*/ 142 h 314"/>
                <a:gd name="T28" fmla="*/ 60 w 75"/>
                <a:gd name="T29" fmla="*/ 69 h 314"/>
                <a:gd name="T30" fmla="*/ 39 w 75"/>
                <a:gd name="T31" fmla="*/ 84 h 314"/>
                <a:gd name="T32" fmla="*/ 39 w 75"/>
                <a:gd name="T33" fmla="*/ 42 h 314"/>
                <a:gd name="T34" fmla="*/ 60 w 75"/>
                <a:gd name="T35" fmla="*/ 65 h 314"/>
                <a:gd name="T36" fmla="*/ 60 w 75"/>
                <a:gd name="T37" fmla="*/ 107 h 314"/>
                <a:gd name="T38" fmla="*/ 38 w 75"/>
                <a:gd name="T39" fmla="*/ 134 h 314"/>
                <a:gd name="T40" fmla="*/ 38 w 75"/>
                <a:gd name="T41" fmla="*/ 142 h 314"/>
                <a:gd name="T42" fmla="*/ 37 w 75"/>
                <a:gd name="T43" fmla="*/ 181 h 314"/>
                <a:gd name="T44" fmla="*/ 37 w 75"/>
                <a:gd name="T45" fmla="*/ 142 h 314"/>
                <a:gd name="T46" fmla="*/ 30 w 75"/>
                <a:gd name="T47" fmla="*/ 221 h 314"/>
                <a:gd name="T48" fmla="*/ 17 w 75"/>
                <a:gd name="T49" fmla="*/ 185 h 314"/>
                <a:gd name="T50" fmla="*/ 17 w 75"/>
                <a:gd name="T51" fmla="*/ 226 h 314"/>
                <a:gd name="T52" fmla="*/ 31 w 75"/>
                <a:gd name="T53" fmla="*/ 259 h 314"/>
                <a:gd name="T54" fmla="*/ 61 w 75"/>
                <a:gd name="T55" fmla="*/ 217 h 314"/>
                <a:gd name="T56" fmla="*/ 59 w 75"/>
                <a:gd name="T57" fmla="*/ 188 h 314"/>
                <a:gd name="T58" fmla="*/ 59 w 75"/>
                <a:gd name="T59" fmla="*/ 15 h 314"/>
                <a:gd name="T60" fmla="*/ 52 w 75"/>
                <a:gd name="T61" fmla="*/ 34 h 314"/>
                <a:gd name="T62" fmla="*/ 55 w 75"/>
                <a:gd name="T63" fmla="*/ 14 h 314"/>
                <a:gd name="T64" fmla="*/ 34 w 75"/>
                <a:gd name="T65" fmla="*/ 10 h 314"/>
                <a:gd name="T66" fmla="*/ 13 w 75"/>
                <a:gd name="T67" fmla="*/ 20 h 314"/>
                <a:gd name="T68" fmla="*/ 32 w 75"/>
                <a:gd name="T69" fmla="*/ 41 h 314"/>
                <a:gd name="T70" fmla="*/ 13 w 75"/>
                <a:gd name="T71" fmla="*/ 67 h 314"/>
                <a:gd name="T72" fmla="*/ 31 w 75"/>
                <a:gd name="T73" fmla="*/ 74 h 314"/>
                <a:gd name="T74" fmla="*/ 17 w 75"/>
                <a:gd name="T75" fmla="*/ 100 h 314"/>
                <a:gd name="T76" fmla="*/ 13 w 75"/>
                <a:gd name="T77" fmla="*/ 104 h 314"/>
                <a:gd name="T78" fmla="*/ 15 w 75"/>
                <a:gd name="T79" fmla="*/ 137 h 314"/>
                <a:gd name="T80" fmla="*/ 21 w 75"/>
                <a:gd name="T81" fmla="*/ 297 h 314"/>
                <a:gd name="T82" fmla="*/ 31 w 75"/>
                <a:gd name="T83" fmla="*/ 265 h 314"/>
                <a:gd name="T84" fmla="*/ 21 w 75"/>
                <a:gd name="T85" fmla="*/ 297 h 314"/>
                <a:gd name="T86" fmla="*/ 38 w 75"/>
                <a:gd name="T87" fmla="*/ 265 h 314"/>
                <a:gd name="T88" fmla="*/ 60 w 75"/>
                <a:gd name="T89" fmla="*/ 287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5" h="314">
                  <a:moveTo>
                    <a:pt x="73" y="226"/>
                  </a:moveTo>
                  <a:cubicBezTo>
                    <a:pt x="71" y="192"/>
                    <a:pt x="70" y="157"/>
                    <a:pt x="70" y="122"/>
                  </a:cubicBezTo>
                  <a:cubicBezTo>
                    <a:pt x="70" y="104"/>
                    <a:pt x="70" y="86"/>
                    <a:pt x="70" y="68"/>
                  </a:cubicBezTo>
                  <a:cubicBezTo>
                    <a:pt x="70" y="52"/>
                    <a:pt x="73" y="33"/>
                    <a:pt x="70" y="17"/>
                  </a:cubicBezTo>
                  <a:cubicBezTo>
                    <a:pt x="66" y="1"/>
                    <a:pt x="48" y="2"/>
                    <a:pt x="34" y="1"/>
                  </a:cubicBezTo>
                  <a:cubicBezTo>
                    <a:pt x="26" y="1"/>
                    <a:pt x="14" y="0"/>
                    <a:pt x="7" y="6"/>
                  </a:cubicBezTo>
                  <a:cubicBezTo>
                    <a:pt x="0" y="13"/>
                    <a:pt x="3" y="25"/>
                    <a:pt x="3" y="34"/>
                  </a:cubicBezTo>
                  <a:cubicBezTo>
                    <a:pt x="4" y="45"/>
                    <a:pt x="4" y="57"/>
                    <a:pt x="5" y="68"/>
                  </a:cubicBezTo>
                  <a:cubicBezTo>
                    <a:pt x="4" y="68"/>
                    <a:pt x="3" y="69"/>
                    <a:pt x="3" y="69"/>
                  </a:cubicBezTo>
                  <a:cubicBezTo>
                    <a:pt x="2" y="69"/>
                    <a:pt x="2" y="70"/>
                    <a:pt x="3" y="70"/>
                  </a:cubicBezTo>
                  <a:cubicBezTo>
                    <a:pt x="3" y="70"/>
                    <a:pt x="4" y="70"/>
                    <a:pt x="5" y="71"/>
                  </a:cubicBezTo>
                  <a:cubicBezTo>
                    <a:pt x="5" y="98"/>
                    <a:pt x="6" y="126"/>
                    <a:pt x="9" y="154"/>
                  </a:cubicBezTo>
                  <a:cubicBezTo>
                    <a:pt x="9" y="155"/>
                    <a:pt x="9" y="155"/>
                    <a:pt x="9" y="155"/>
                  </a:cubicBezTo>
                  <a:cubicBezTo>
                    <a:pt x="9" y="163"/>
                    <a:pt x="9" y="171"/>
                    <a:pt x="9" y="180"/>
                  </a:cubicBezTo>
                  <a:cubicBezTo>
                    <a:pt x="9" y="180"/>
                    <a:pt x="9" y="180"/>
                    <a:pt x="9" y="180"/>
                  </a:cubicBezTo>
                  <a:cubicBezTo>
                    <a:pt x="8" y="181"/>
                    <a:pt x="8" y="182"/>
                    <a:pt x="9" y="183"/>
                  </a:cubicBezTo>
                  <a:cubicBezTo>
                    <a:pt x="9" y="198"/>
                    <a:pt x="9" y="214"/>
                    <a:pt x="9" y="229"/>
                  </a:cubicBezTo>
                  <a:cubicBezTo>
                    <a:pt x="8" y="240"/>
                    <a:pt x="6" y="250"/>
                    <a:pt x="6" y="261"/>
                  </a:cubicBezTo>
                  <a:cubicBezTo>
                    <a:pt x="5" y="261"/>
                    <a:pt x="4" y="261"/>
                    <a:pt x="4" y="262"/>
                  </a:cubicBezTo>
                  <a:cubicBezTo>
                    <a:pt x="4" y="262"/>
                    <a:pt x="4" y="263"/>
                    <a:pt x="4" y="264"/>
                  </a:cubicBezTo>
                  <a:cubicBezTo>
                    <a:pt x="4" y="265"/>
                    <a:pt x="5" y="265"/>
                    <a:pt x="5" y="265"/>
                  </a:cubicBezTo>
                  <a:cubicBezTo>
                    <a:pt x="5" y="265"/>
                    <a:pt x="5" y="265"/>
                    <a:pt x="5" y="265"/>
                  </a:cubicBezTo>
                  <a:cubicBezTo>
                    <a:pt x="5" y="269"/>
                    <a:pt x="5" y="273"/>
                    <a:pt x="6" y="276"/>
                  </a:cubicBezTo>
                  <a:cubicBezTo>
                    <a:pt x="6" y="283"/>
                    <a:pt x="6" y="298"/>
                    <a:pt x="12" y="304"/>
                  </a:cubicBezTo>
                  <a:cubicBezTo>
                    <a:pt x="18" y="310"/>
                    <a:pt x="31" y="306"/>
                    <a:pt x="39" y="308"/>
                  </a:cubicBezTo>
                  <a:cubicBezTo>
                    <a:pt x="48" y="309"/>
                    <a:pt x="56" y="314"/>
                    <a:pt x="64" y="306"/>
                  </a:cubicBezTo>
                  <a:cubicBezTo>
                    <a:pt x="71" y="300"/>
                    <a:pt x="71" y="289"/>
                    <a:pt x="72" y="280"/>
                  </a:cubicBezTo>
                  <a:cubicBezTo>
                    <a:pt x="75" y="263"/>
                    <a:pt x="74" y="244"/>
                    <a:pt x="73" y="226"/>
                  </a:cubicBezTo>
                  <a:moveTo>
                    <a:pt x="63" y="260"/>
                  </a:moveTo>
                  <a:cubicBezTo>
                    <a:pt x="63" y="261"/>
                    <a:pt x="63" y="262"/>
                    <a:pt x="63" y="262"/>
                  </a:cubicBezTo>
                  <a:cubicBezTo>
                    <a:pt x="62" y="262"/>
                    <a:pt x="62" y="261"/>
                    <a:pt x="61" y="261"/>
                  </a:cubicBezTo>
                  <a:cubicBezTo>
                    <a:pt x="54" y="260"/>
                    <a:pt x="46" y="258"/>
                    <a:pt x="39" y="258"/>
                  </a:cubicBezTo>
                  <a:cubicBezTo>
                    <a:pt x="39" y="254"/>
                    <a:pt x="39" y="250"/>
                    <a:pt x="39" y="246"/>
                  </a:cubicBezTo>
                  <a:cubicBezTo>
                    <a:pt x="39" y="239"/>
                    <a:pt x="39" y="232"/>
                    <a:pt x="39" y="226"/>
                  </a:cubicBezTo>
                  <a:cubicBezTo>
                    <a:pt x="41" y="225"/>
                    <a:pt x="42" y="225"/>
                    <a:pt x="44" y="225"/>
                  </a:cubicBezTo>
                  <a:cubicBezTo>
                    <a:pt x="50" y="224"/>
                    <a:pt x="56" y="224"/>
                    <a:pt x="62" y="222"/>
                  </a:cubicBezTo>
                  <a:cubicBezTo>
                    <a:pt x="63" y="235"/>
                    <a:pt x="63" y="247"/>
                    <a:pt x="63" y="260"/>
                  </a:cubicBezTo>
                  <a:moveTo>
                    <a:pt x="28" y="143"/>
                  </a:moveTo>
                  <a:cubicBezTo>
                    <a:pt x="28" y="155"/>
                    <a:pt x="28" y="168"/>
                    <a:pt x="28" y="180"/>
                  </a:cubicBezTo>
                  <a:cubicBezTo>
                    <a:pt x="27" y="180"/>
                    <a:pt x="26" y="179"/>
                    <a:pt x="25" y="179"/>
                  </a:cubicBezTo>
                  <a:cubicBezTo>
                    <a:pt x="24" y="179"/>
                    <a:pt x="20" y="179"/>
                    <a:pt x="16" y="179"/>
                  </a:cubicBezTo>
                  <a:cubicBezTo>
                    <a:pt x="16" y="167"/>
                    <a:pt x="16" y="154"/>
                    <a:pt x="15" y="142"/>
                  </a:cubicBezTo>
                  <a:cubicBezTo>
                    <a:pt x="19" y="142"/>
                    <a:pt x="24" y="143"/>
                    <a:pt x="28" y="143"/>
                  </a:cubicBezTo>
                  <a:moveTo>
                    <a:pt x="39" y="74"/>
                  </a:moveTo>
                  <a:cubicBezTo>
                    <a:pt x="47" y="74"/>
                    <a:pt x="54" y="72"/>
                    <a:pt x="60" y="69"/>
                  </a:cubicBezTo>
                  <a:cubicBezTo>
                    <a:pt x="60" y="80"/>
                    <a:pt x="60" y="91"/>
                    <a:pt x="60" y="102"/>
                  </a:cubicBezTo>
                  <a:cubicBezTo>
                    <a:pt x="53" y="100"/>
                    <a:pt x="45" y="100"/>
                    <a:pt x="38" y="100"/>
                  </a:cubicBezTo>
                  <a:cubicBezTo>
                    <a:pt x="38" y="95"/>
                    <a:pt x="39" y="89"/>
                    <a:pt x="39" y="84"/>
                  </a:cubicBezTo>
                  <a:cubicBezTo>
                    <a:pt x="39" y="80"/>
                    <a:pt x="39" y="77"/>
                    <a:pt x="39" y="74"/>
                  </a:cubicBezTo>
                  <a:moveTo>
                    <a:pt x="39" y="65"/>
                  </a:moveTo>
                  <a:cubicBezTo>
                    <a:pt x="39" y="57"/>
                    <a:pt x="39" y="49"/>
                    <a:pt x="39" y="42"/>
                  </a:cubicBezTo>
                  <a:cubicBezTo>
                    <a:pt x="46" y="43"/>
                    <a:pt x="54" y="43"/>
                    <a:pt x="60" y="40"/>
                  </a:cubicBezTo>
                  <a:cubicBezTo>
                    <a:pt x="60" y="45"/>
                    <a:pt x="60" y="50"/>
                    <a:pt x="60" y="54"/>
                  </a:cubicBezTo>
                  <a:cubicBezTo>
                    <a:pt x="60" y="58"/>
                    <a:pt x="60" y="61"/>
                    <a:pt x="60" y="65"/>
                  </a:cubicBezTo>
                  <a:cubicBezTo>
                    <a:pt x="54" y="62"/>
                    <a:pt x="46" y="65"/>
                    <a:pt x="39" y="65"/>
                  </a:cubicBezTo>
                  <a:moveTo>
                    <a:pt x="38" y="107"/>
                  </a:moveTo>
                  <a:cubicBezTo>
                    <a:pt x="45" y="108"/>
                    <a:pt x="56" y="109"/>
                    <a:pt x="60" y="107"/>
                  </a:cubicBezTo>
                  <a:cubicBezTo>
                    <a:pt x="60" y="112"/>
                    <a:pt x="60" y="112"/>
                    <a:pt x="60" y="112"/>
                  </a:cubicBezTo>
                  <a:cubicBezTo>
                    <a:pt x="60" y="120"/>
                    <a:pt x="60" y="127"/>
                    <a:pt x="60" y="135"/>
                  </a:cubicBezTo>
                  <a:cubicBezTo>
                    <a:pt x="52" y="134"/>
                    <a:pt x="45" y="134"/>
                    <a:pt x="38" y="134"/>
                  </a:cubicBezTo>
                  <a:cubicBezTo>
                    <a:pt x="37" y="134"/>
                    <a:pt x="37" y="134"/>
                    <a:pt x="37" y="134"/>
                  </a:cubicBezTo>
                  <a:cubicBezTo>
                    <a:pt x="37" y="126"/>
                    <a:pt x="37" y="117"/>
                    <a:pt x="38" y="107"/>
                  </a:cubicBezTo>
                  <a:moveTo>
                    <a:pt x="38" y="142"/>
                  </a:moveTo>
                  <a:cubicBezTo>
                    <a:pt x="45" y="142"/>
                    <a:pt x="52" y="143"/>
                    <a:pt x="60" y="142"/>
                  </a:cubicBezTo>
                  <a:cubicBezTo>
                    <a:pt x="59" y="155"/>
                    <a:pt x="59" y="168"/>
                    <a:pt x="59" y="181"/>
                  </a:cubicBezTo>
                  <a:cubicBezTo>
                    <a:pt x="52" y="180"/>
                    <a:pt x="44" y="181"/>
                    <a:pt x="37" y="181"/>
                  </a:cubicBezTo>
                  <a:cubicBezTo>
                    <a:pt x="37" y="181"/>
                    <a:pt x="37" y="181"/>
                    <a:pt x="37" y="181"/>
                  </a:cubicBezTo>
                  <a:cubicBezTo>
                    <a:pt x="37" y="175"/>
                    <a:pt x="37" y="169"/>
                    <a:pt x="37" y="163"/>
                  </a:cubicBezTo>
                  <a:cubicBezTo>
                    <a:pt x="37" y="156"/>
                    <a:pt x="37" y="150"/>
                    <a:pt x="37" y="142"/>
                  </a:cubicBezTo>
                  <a:lnTo>
                    <a:pt x="38" y="142"/>
                  </a:lnTo>
                  <a:close/>
                  <a:moveTo>
                    <a:pt x="28" y="187"/>
                  </a:moveTo>
                  <a:cubicBezTo>
                    <a:pt x="28" y="198"/>
                    <a:pt x="29" y="209"/>
                    <a:pt x="30" y="221"/>
                  </a:cubicBezTo>
                  <a:cubicBezTo>
                    <a:pt x="25" y="222"/>
                    <a:pt x="21" y="222"/>
                    <a:pt x="18" y="220"/>
                  </a:cubicBezTo>
                  <a:cubicBezTo>
                    <a:pt x="18" y="220"/>
                    <a:pt x="17" y="220"/>
                    <a:pt x="17" y="220"/>
                  </a:cubicBezTo>
                  <a:cubicBezTo>
                    <a:pt x="17" y="208"/>
                    <a:pt x="17" y="196"/>
                    <a:pt x="17" y="185"/>
                  </a:cubicBezTo>
                  <a:cubicBezTo>
                    <a:pt x="20" y="186"/>
                    <a:pt x="24" y="186"/>
                    <a:pt x="28" y="187"/>
                  </a:cubicBezTo>
                  <a:moveTo>
                    <a:pt x="17" y="227"/>
                  </a:moveTo>
                  <a:cubicBezTo>
                    <a:pt x="17" y="226"/>
                    <a:pt x="17" y="226"/>
                    <a:pt x="17" y="226"/>
                  </a:cubicBezTo>
                  <a:cubicBezTo>
                    <a:pt x="20" y="227"/>
                    <a:pt x="22" y="228"/>
                    <a:pt x="27" y="228"/>
                  </a:cubicBezTo>
                  <a:cubicBezTo>
                    <a:pt x="28" y="227"/>
                    <a:pt x="29" y="227"/>
                    <a:pt x="30" y="227"/>
                  </a:cubicBezTo>
                  <a:cubicBezTo>
                    <a:pt x="31" y="238"/>
                    <a:pt x="31" y="248"/>
                    <a:pt x="31" y="259"/>
                  </a:cubicBezTo>
                  <a:cubicBezTo>
                    <a:pt x="26" y="259"/>
                    <a:pt x="20" y="261"/>
                    <a:pt x="14" y="262"/>
                  </a:cubicBezTo>
                  <a:cubicBezTo>
                    <a:pt x="15" y="250"/>
                    <a:pt x="17" y="238"/>
                    <a:pt x="17" y="227"/>
                  </a:cubicBezTo>
                  <a:moveTo>
                    <a:pt x="61" y="217"/>
                  </a:moveTo>
                  <a:cubicBezTo>
                    <a:pt x="54" y="215"/>
                    <a:pt x="45" y="217"/>
                    <a:pt x="39" y="218"/>
                  </a:cubicBezTo>
                  <a:cubicBezTo>
                    <a:pt x="38" y="208"/>
                    <a:pt x="38" y="198"/>
                    <a:pt x="37" y="188"/>
                  </a:cubicBezTo>
                  <a:cubicBezTo>
                    <a:pt x="45" y="189"/>
                    <a:pt x="52" y="189"/>
                    <a:pt x="59" y="188"/>
                  </a:cubicBezTo>
                  <a:cubicBezTo>
                    <a:pt x="59" y="196"/>
                    <a:pt x="60" y="205"/>
                    <a:pt x="61" y="213"/>
                  </a:cubicBezTo>
                  <a:cubicBezTo>
                    <a:pt x="61" y="214"/>
                    <a:pt x="61" y="216"/>
                    <a:pt x="61" y="217"/>
                  </a:cubicBezTo>
                  <a:moveTo>
                    <a:pt x="59" y="15"/>
                  </a:moveTo>
                  <a:cubicBezTo>
                    <a:pt x="60" y="19"/>
                    <a:pt x="61" y="23"/>
                    <a:pt x="60" y="27"/>
                  </a:cubicBezTo>
                  <a:cubicBezTo>
                    <a:pt x="60" y="29"/>
                    <a:pt x="60" y="32"/>
                    <a:pt x="60" y="34"/>
                  </a:cubicBezTo>
                  <a:cubicBezTo>
                    <a:pt x="58" y="34"/>
                    <a:pt x="56" y="34"/>
                    <a:pt x="52" y="34"/>
                  </a:cubicBezTo>
                  <a:cubicBezTo>
                    <a:pt x="47" y="35"/>
                    <a:pt x="43" y="35"/>
                    <a:pt x="39" y="34"/>
                  </a:cubicBezTo>
                  <a:cubicBezTo>
                    <a:pt x="39" y="26"/>
                    <a:pt x="40" y="18"/>
                    <a:pt x="38" y="11"/>
                  </a:cubicBezTo>
                  <a:cubicBezTo>
                    <a:pt x="45" y="11"/>
                    <a:pt x="51" y="12"/>
                    <a:pt x="55" y="14"/>
                  </a:cubicBezTo>
                  <a:cubicBezTo>
                    <a:pt x="56" y="14"/>
                    <a:pt x="58" y="15"/>
                    <a:pt x="59" y="15"/>
                  </a:cubicBezTo>
                  <a:moveTo>
                    <a:pt x="23" y="11"/>
                  </a:moveTo>
                  <a:cubicBezTo>
                    <a:pt x="26" y="10"/>
                    <a:pt x="30" y="10"/>
                    <a:pt x="34" y="10"/>
                  </a:cubicBezTo>
                  <a:cubicBezTo>
                    <a:pt x="34" y="16"/>
                    <a:pt x="34" y="25"/>
                    <a:pt x="33" y="33"/>
                  </a:cubicBezTo>
                  <a:cubicBezTo>
                    <a:pt x="27" y="33"/>
                    <a:pt x="20" y="32"/>
                    <a:pt x="13" y="33"/>
                  </a:cubicBezTo>
                  <a:cubicBezTo>
                    <a:pt x="13" y="29"/>
                    <a:pt x="13" y="25"/>
                    <a:pt x="13" y="20"/>
                  </a:cubicBezTo>
                  <a:cubicBezTo>
                    <a:pt x="15" y="15"/>
                    <a:pt x="18" y="12"/>
                    <a:pt x="23" y="11"/>
                  </a:cubicBezTo>
                  <a:moveTo>
                    <a:pt x="13" y="40"/>
                  </a:moveTo>
                  <a:cubicBezTo>
                    <a:pt x="19" y="41"/>
                    <a:pt x="26" y="40"/>
                    <a:pt x="32" y="41"/>
                  </a:cubicBezTo>
                  <a:cubicBezTo>
                    <a:pt x="32" y="44"/>
                    <a:pt x="31" y="47"/>
                    <a:pt x="31" y="49"/>
                  </a:cubicBezTo>
                  <a:cubicBezTo>
                    <a:pt x="31" y="54"/>
                    <a:pt x="31" y="60"/>
                    <a:pt x="31" y="66"/>
                  </a:cubicBezTo>
                  <a:cubicBezTo>
                    <a:pt x="25" y="66"/>
                    <a:pt x="19" y="66"/>
                    <a:pt x="13" y="67"/>
                  </a:cubicBezTo>
                  <a:cubicBezTo>
                    <a:pt x="13" y="58"/>
                    <a:pt x="13" y="49"/>
                    <a:pt x="13" y="40"/>
                  </a:cubicBezTo>
                  <a:moveTo>
                    <a:pt x="13" y="72"/>
                  </a:moveTo>
                  <a:cubicBezTo>
                    <a:pt x="18" y="73"/>
                    <a:pt x="24" y="74"/>
                    <a:pt x="31" y="74"/>
                  </a:cubicBezTo>
                  <a:cubicBezTo>
                    <a:pt x="30" y="81"/>
                    <a:pt x="30" y="88"/>
                    <a:pt x="29" y="95"/>
                  </a:cubicBezTo>
                  <a:cubicBezTo>
                    <a:pt x="29" y="97"/>
                    <a:pt x="29" y="99"/>
                    <a:pt x="29" y="101"/>
                  </a:cubicBezTo>
                  <a:cubicBezTo>
                    <a:pt x="25" y="101"/>
                    <a:pt x="21" y="101"/>
                    <a:pt x="17" y="100"/>
                  </a:cubicBezTo>
                  <a:cubicBezTo>
                    <a:pt x="16" y="100"/>
                    <a:pt x="15" y="100"/>
                    <a:pt x="13" y="100"/>
                  </a:cubicBezTo>
                  <a:cubicBezTo>
                    <a:pt x="13" y="91"/>
                    <a:pt x="13" y="81"/>
                    <a:pt x="13" y="72"/>
                  </a:cubicBezTo>
                  <a:moveTo>
                    <a:pt x="13" y="104"/>
                  </a:moveTo>
                  <a:cubicBezTo>
                    <a:pt x="18" y="106"/>
                    <a:pt x="23" y="107"/>
                    <a:pt x="28" y="108"/>
                  </a:cubicBezTo>
                  <a:cubicBezTo>
                    <a:pt x="28" y="117"/>
                    <a:pt x="28" y="127"/>
                    <a:pt x="28" y="136"/>
                  </a:cubicBezTo>
                  <a:cubicBezTo>
                    <a:pt x="23" y="136"/>
                    <a:pt x="19" y="136"/>
                    <a:pt x="15" y="137"/>
                  </a:cubicBezTo>
                  <a:cubicBezTo>
                    <a:pt x="15" y="132"/>
                    <a:pt x="14" y="127"/>
                    <a:pt x="14" y="121"/>
                  </a:cubicBezTo>
                  <a:cubicBezTo>
                    <a:pt x="14" y="116"/>
                    <a:pt x="13" y="110"/>
                    <a:pt x="13" y="104"/>
                  </a:cubicBezTo>
                  <a:moveTo>
                    <a:pt x="21" y="297"/>
                  </a:moveTo>
                  <a:cubicBezTo>
                    <a:pt x="16" y="294"/>
                    <a:pt x="14" y="274"/>
                    <a:pt x="14" y="270"/>
                  </a:cubicBezTo>
                  <a:cubicBezTo>
                    <a:pt x="14" y="269"/>
                    <a:pt x="14" y="268"/>
                    <a:pt x="14" y="267"/>
                  </a:cubicBezTo>
                  <a:cubicBezTo>
                    <a:pt x="20" y="267"/>
                    <a:pt x="25" y="266"/>
                    <a:pt x="31" y="265"/>
                  </a:cubicBezTo>
                  <a:cubicBezTo>
                    <a:pt x="31" y="266"/>
                    <a:pt x="31" y="267"/>
                    <a:pt x="31" y="267"/>
                  </a:cubicBezTo>
                  <a:cubicBezTo>
                    <a:pt x="31" y="275"/>
                    <a:pt x="27" y="289"/>
                    <a:pt x="30" y="298"/>
                  </a:cubicBezTo>
                  <a:cubicBezTo>
                    <a:pt x="27" y="298"/>
                    <a:pt x="23" y="298"/>
                    <a:pt x="21" y="297"/>
                  </a:cubicBezTo>
                  <a:moveTo>
                    <a:pt x="60" y="287"/>
                  </a:moveTo>
                  <a:cubicBezTo>
                    <a:pt x="56" y="298"/>
                    <a:pt x="50" y="299"/>
                    <a:pt x="40" y="298"/>
                  </a:cubicBezTo>
                  <a:cubicBezTo>
                    <a:pt x="37" y="288"/>
                    <a:pt x="38" y="277"/>
                    <a:pt x="38" y="265"/>
                  </a:cubicBezTo>
                  <a:cubicBezTo>
                    <a:pt x="46" y="267"/>
                    <a:pt x="54" y="270"/>
                    <a:pt x="61" y="267"/>
                  </a:cubicBezTo>
                  <a:cubicBezTo>
                    <a:pt x="62" y="267"/>
                    <a:pt x="62" y="266"/>
                    <a:pt x="63" y="266"/>
                  </a:cubicBezTo>
                  <a:cubicBezTo>
                    <a:pt x="63" y="273"/>
                    <a:pt x="63" y="281"/>
                    <a:pt x="60" y="28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65"/>
            <p:cNvSpPr>
              <a:spLocks noEditPoints="1"/>
            </p:cNvSpPr>
            <p:nvPr/>
          </p:nvSpPr>
          <p:spPr bwMode="auto">
            <a:xfrm>
              <a:off x="5964238" y="720726"/>
              <a:ext cx="155575" cy="655638"/>
            </a:xfrm>
            <a:custGeom>
              <a:avLst/>
              <a:gdLst>
                <a:gd name="T0" fmla="*/ 67 w 72"/>
                <a:gd name="T1" fmla="*/ 11 h 305"/>
                <a:gd name="T2" fmla="*/ 4 w 72"/>
                <a:gd name="T3" fmla="*/ 30 h 305"/>
                <a:gd name="T4" fmla="*/ 4 w 72"/>
                <a:gd name="T5" fmla="*/ 77 h 305"/>
                <a:gd name="T6" fmla="*/ 1 w 72"/>
                <a:gd name="T7" fmla="*/ 148 h 305"/>
                <a:gd name="T8" fmla="*/ 2 w 72"/>
                <a:gd name="T9" fmla="*/ 186 h 305"/>
                <a:gd name="T10" fmla="*/ 2 w 72"/>
                <a:gd name="T11" fmla="*/ 225 h 305"/>
                <a:gd name="T12" fmla="*/ 3 w 72"/>
                <a:gd name="T13" fmla="*/ 247 h 305"/>
                <a:gd name="T14" fmla="*/ 4 w 72"/>
                <a:gd name="T15" fmla="*/ 281 h 305"/>
                <a:gd name="T16" fmla="*/ 70 w 72"/>
                <a:gd name="T17" fmla="*/ 266 h 305"/>
                <a:gd name="T18" fmla="*/ 71 w 72"/>
                <a:gd name="T19" fmla="*/ 77 h 305"/>
                <a:gd name="T20" fmla="*/ 28 w 72"/>
                <a:gd name="T21" fmla="*/ 12 h 305"/>
                <a:gd name="T22" fmla="*/ 12 w 72"/>
                <a:gd name="T23" fmla="*/ 38 h 305"/>
                <a:gd name="T24" fmla="*/ 58 w 72"/>
                <a:gd name="T25" fmla="*/ 184 h 305"/>
                <a:gd name="T26" fmla="*/ 35 w 72"/>
                <a:gd name="T27" fmla="*/ 152 h 305"/>
                <a:gd name="T28" fmla="*/ 58 w 72"/>
                <a:gd name="T29" fmla="*/ 184 h 305"/>
                <a:gd name="T30" fmla="*/ 36 w 72"/>
                <a:gd name="T31" fmla="*/ 117 h 305"/>
                <a:gd name="T32" fmla="*/ 59 w 72"/>
                <a:gd name="T33" fmla="*/ 144 h 305"/>
                <a:gd name="T34" fmla="*/ 31 w 72"/>
                <a:gd name="T35" fmla="*/ 44 h 305"/>
                <a:gd name="T36" fmla="*/ 15 w 72"/>
                <a:gd name="T37" fmla="*/ 71 h 305"/>
                <a:gd name="T38" fmla="*/ 11 w 72"/>
                <a:gd name="T39" fmla="*/ 89 h 305"/>
                <a:gd name="T40" fmla="*/ 31 w 72"/>
                <a:gd name="T41" fmla="*/ 79 h 305"/>
                <a:gd name="T42" fmla="*/ 10 w 72"/>
                <a:gd name="T43" fmla="*/ 107 h 305"/>
                <a:gd name="T44" fmla="*/ 29 w 72"/>
                <a:gd name="T45" fmla="*/ 117 h 305"/>
                <a:gd name="T46" fmla="*/ 10 w 72"/>
                <a:gd name="T47" fmla="*/ 145 h 305"/>
                <a:gd name="T48" fmla="*/ 10 w 72"/>
                <a:gd name="T49" fmla="*/ 150 h 305"/>
                <a:gd name="T50" fmla="*/ 10 w 72"/>
                <a:gd name="T51" fmla="*/ 185 h 305"/>
                <a:gd name="T52" fmla="*/ 27 w 72"/>
                <a:gd name="T53" fmla="*/ 192 h 305"/>
                <a:gd name="T54" fmla="*/ 13 w 72"/>
                <a:gd name="T55" fmla="*/ 223 h 305"/>
                <a:gd name="T56" fmla="*/ 20 w 72"/>
                <a:gd name="T57" fmla="*/ 228 h 305"/>
                <a:gd name="T58" fmla="*/ 11 w 72"/>
                <a:gd name="T59" fmla="*/ 263 h 305"/>
                <a:gd name="T60" fmla="*/ 11 w 72"/>
                <a:gd name="T61" fmla="*/ 268 h 305"/>
                <a:gd name="T62" fmla="*/ 27 w 72"/>
                <a:gd name="T63" fmla="*/ 286 h 305"/>
                <a:gd name="T64" fmla="*/ 11 w 72"/>
                <a:gd name="T65" fmla="*/ 269 h 305"/>
                <a:gd name="T66" fmla="*/ 35 w 72"/>
                <a:gd name="T67" fmla="*/ 289 h 305"/>
                <a:gd name="T68" fmla="*/ 59 w 72"/>
                <a:gd name="T69" fmla="*/ 265 h 305"/>
                <a:gd name="T70" fmla="*/ 35 w 72"/>
                <a:gd name="T71" fmla="*/ 227 h 305"/>
                <a:gd name="T72" fmla="*/ 58 w 72"/>
                <a:gd name="T73" fmla="*/ 218 h 305"/>
                <a:gd name="T74" fmla="*/ 45 w 72"/>
                <a:gd name="T75" fmla="*/ 189 h 305"/>
                <a:gd name="T76" fmla="*/ 60 w 72"/>
                <a:gd name="T77" fmla="*/ 254 h 305"/>
                <a:gd name="T78" fmla="*/ 62 w 72"/>
                <a:gd name="T79" fmla="*/ 77 h 305"/>
                <a:gd name="T80" fmla="*/ 36 w 72"/>
                <a:gd name="T81" fmla="*/ 109 h 305"/>
                <a:gd name="T82" fmla="*/ 60 w 72"/>
                <a:gd name="T83" fmla="*/ 74 h 305"/>
                <a:gd name="T84" fmla="*/ 38 w 72"/>
                <a:gd name="T85" fmla="*/ 44 h 305"/>
                <a:gd name="T86" fmla="*/ 58 w 72"/>
                <a:gd name="T87" fmla="*/ 39 h 305"/>
                <a:gd name="T88" fmla="*/ 38 w 72"/>
                <a:gd name="T89" fmla="*/ 36 h 305"/>
                <a:gd name="T90" fmla="*/ 62 w 72"/>
                <a:gd name="T91" fmla="*/ 38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2" h="305">
                  <a:moveTo>
                    <a:pt x="71" y="77"/>
                  </a:moveTo>
                  <a:cubicBezTo>
                    <a:pt x="72" y="63"/>
                    <a:pt x="71" y="48"/>
                    <a:pt x="71" y="33"/>
                  </a:cubicBezTo>
                  <a:cubicBezTo>
                    <a:pt x="71" y="26"/>
                    <a:pt x="71" y="17"/>
                    <a:pt x="67" y="11"/>
                  </a:cubicBezTo>
                  <a:cubicBezTo>
                    <a:pt x="60" y="3"/>
                    <a:pt x="49" y="3"/>
                    <a:pt x="40" y="3"/>
                  </a:cubicBezTo>
                  <a:cubicBezTo>
                    <a:pt x="32" y="2"/>
                    <a:pt x="17" y="0"/>
                    <a:pt x="9" y="5"/>
                  </a:cubicBezTo>
                  <a:cubicBezTo>
                    <a:pt x="2" y="10"/>
                    <a:pt x="5" y="23"/>
                    <a:pt x="4" y="30"/>
                  </a:cubicBezTo>
                  <a:cubicBezTo>
                    <a:pt x="3" y="45"/>
                    <a:pt x="2" y="60"/>
                    <a:pt x="4" y="75"/>
                  </a:cubicBezTo>
                  <a:cubicBezTo>
                    <a:pt x="3" y="75"/>
                    <a:pt x="3" y="76"/>
                    <a:pt x="4" y="76"/>
                  </a:cubicBezTo>
                  <a:cubicBezTo>
                    <a:pt x="4" y="76"/>
                    <a:pt x="4" y="76"/>
                    <a:pt x="4" y="77"/>
                  </a:cubicBezTo>
                  <a:cubicBezTo>
                    <a:pt x="3" y="83"/>
                    <a:pt x="3" y="90"/>
                    <a:pt x="2" y="96"/>
                  </a:cubicBezTo>
                  <a:cubicBezTo>
                    <a:pt x="1" y="113"/>
                    <a:pt x="1" y="130"/>
                    <a:pt x="1" y="147"/>
                  </a:cubicBezTo>
                  <a:cubicBezTo>
                    <a:pt x="1" y="148"/>
                    <a:pt x="1" y="148"/>
                    <a:pt x="1" y="148"/>
                  </a:cubicBezTo>
                  <a:cubicBezTo>
                    <a:pt x="1" y="160"/>
                    <a:pt x="1" y="173"/>
                    <a:pt x="2" y="184"/>
                  </a:cubicBezTo>
                  <a:cubicBezTo>
                    <a:pt x="1" y="185"/>
                    <a:pt x="0" y="186"/>
                    <a:pt x="1" y="186"/>
                  </a:cubicBezTo>
                  <a:cubicBezTo>
                    <a:pt x="1" y="186"/>
                    <a:pt x="2" y="186"/>
                    <a:pt x="2" y="186"/>
                  </a:cubicBezTo>
                  <a:cubicBezTo>
                    <a:pt x="2" y="190"/>
                    <a:pt x="2" y="193"/>
                    <a:pt x="2" y="196"/>
                  </a:cubicBezTo>
                  <a:cubicBezTo>
                    <a:pt x="2" y="206"/>
                    <a:pt x="3" y="216"/>
                    <a:pt x="4" y="226"/>
                  </a:cubicBezTo>
                  <a:cubicBezTo>
                    <a:pt x="3" y="226"/>
                    <a:pt x="3" y="225"/>
                    <a:pt x="2" y="225"/>
                  </a:cubicBezTo>
                  <a:cubicBezTo>
                    <a:pt x="2" y="224"/>
                    <a:pt x="1" y="225"/>
                    <a:pt x="1" y="225"/>
                  </a:cubicBezTo>
                  <a:cubicBezTo>
                    <a:pt x="2" y="228"/>
                    <a:pt x="2" y="228"/>
                    <a:pt x="4" y="229"/>
                  </a:cubicBezTo>
                  <a:cubicBezTo>
                    <a:pt x="4" y="235"/>
                    <a:pt x="4" y="241"/>
                    <a:pt x="3" y="247"/>
                  </a:cubicBezTo>
                  <a:cubicBezTo>
                    <a:pt x="3" y="253"/>
                    <a:pt x="2" y="259"/>
                    <a:pt x="2" y="265"/>
                  </a:cubicBezTo>
                  <a:cubicBezTo>
                    <a:pt x="2" y="265"/>
                    <a:pt x="2" y="266"/>
                    <a:pt x="2" y="266"/>
                  </a:cubicBezTo>
                  <a:cubicBezTo>
                    <a:pt x="2" y="271"/>
                    <a:pt x="3" y="276"/>
                    <a:pt x="4" y="281"/>
                  </a:cubicBezTo>
                  <a:cubicBezTo>
                    <a:pt x="5" y="287"/>
                    <a:pt x="7" y="295"/>
                    <a:pt x="13" y="298"/>
                  </a:cubicBezTo>
                  <a:cubicBezTo>
                    <a:pt x="20" y="302"/>
                    <a:pt x="34" y="305"/>
                    <a:pt x="42" y="305"/>
                  </a:cubicBezTo>
                  <a:cubicBezTo>
                    <a:pt x="65" y="305"/>
                    <a:pt x="70" y="284"/>
                    <a:pt x="70" y="266"/>
                  </a:cubicBezTo>
                  <a:cubicBezTo>
                    <a:pt x="69" y="234"/>
                    <a:pt x="69" y="202"/>
                    <a:pt x="69" y="170"/>
                  </a:cubicBezTo>
                  <a:cubicBezTo>
                    <a:pt x="69" y="154"/>
                    <a:pt x="69" y="138"/>
                    <a:pt x="69" y="122"/>
                  </a:cubicBezTo>
                  <a:cubicBezTo>
                    <a:pt x="69" y="107"/>
                    <a:pt x="70" y="92"/>
                    <a:pt x="71" y="77"/>
                  </a:cubicBezTo>
                  <a:moveTo>
                    <a:pt x="13" y="20"/>
                  </a:moveTo>
                  <a:cubicBezTo>
                    <a:pt x="14" y="19"/>
                    <a:pt x="14" y="18"/>
                    <a:pt x="14" y="16"/>
                  </a:cubicBezTo>
                  <a:cubicBezTo>
                    <a:pt x="18" y="13"/>
                    <a:pt x="23" y="12"/>
                    <a:pt x="28" y="12"/>
                  </a:cubicBezTo>
                  <a:cubicBezTo>
                    <a:pt x="28" y="12"/>
                    <a:pt x="29" y="12"/>
                    <a:pt x="29" y="12"/>
                  </a:cubicBezTo>
                  <a:cubicBezTo>
                    <a:pt x="30" y="20"/>
                    <a:pt x="31" y="28"/>
                    <a:pt x="31" y="37"/>
                  </a:cubicBezTo>
                  <a:cubicBezTo>
                    <a:pt x="25" y="37"/>
                    <a:pt x="19" y="37"/>
                    <a:pt x="12" y="38"/>
                  </a:cubicBezTo>
                  <a:cubicBezTo>
                    <a:pt x="13" y="32"/>
                    <a:pt x="13" y="26"/>
                    <a:pt x="13" y="20"/>
                  </a:cubicBezTo>
                  <a:moveTo>
                    <a:pt x="58" y="184"/>
                  </a:moveTo>
                  <a:cubicBezTo>
                    <a:pt x="58" y="184"/>
                    <a:pt x="58" y="184"/>
                    <a:pt x="58" y="184"/>
                  </a:cubicBezTo>
                  <a:cubicBezTo>
                    <a:pt x="52" y="179"/>
                    <a:pt x="43" y="181"/>
                    <a:pt x="37" y="182"/>
                  </a:cubicBezTo>
                  <a:cubicBezTo>
                    <a:pt x="36" y="182"/>
                    <a:pt x="36" y="182"/>
                    <a:pt x="35" y="182"/>
                  </a:cubicBezTo>
                  <a:cubicBezTo>
                    <a:pt x="35" y="172"/>
                    <a:pt x="35" y="162"/>
                    <a:pt x="35" y="152"/>
                  </a:cubicBezTo>
                  <a:cubicBezTo>
                    <a:pt x="37" y="152"/>
                    <a:pt x="38" y="152"/>
                    <a:pt x="40" y="152"/>
                  </a:cubicBezTo>
                  <a:cubicBezTo>
                    <a:pt x="47" y="153"/>
                    <a:pt x="54" y="153"/>
                    <a:pt x="59" y="149"/>
                  </a:cubicBezTo>
                  <a:cubicBezTo>
                    <a:pt x="58" y="160"/>
                    <a:pt x="58" y="172"/>
                    <a:pt x="58" y="184"/>
                  </a:cubicBezTo>
                  <a:moveTo>
                    <a:pt x="35" y="143"/>
                  </a:moveTo>
                  <a:cubicBezTo>
                    <a:pt x="35" y="140"/>
                    <a:pt x="35" y="137"/>
                    <a:pt x="35" y="134"/>
                  </a:cubicBezTo>
                  <a:cubicBezTo>
                    <a:pt x="35" y="128"/>
                    <a:pt x="35" y="123"/>
                    <a:pt x="36" y="117"/>
                  </a:cubicBezTo>
                  <a:cubicBezTo>
                    <a:pt x="39" y="117"/>
                    <a:pt x="41" y="117"/>
                    <a:pt x="44" y="117"/>
                  </a:cubicBezTo>
                  <a:cubicBezTo>
                    <a:pt x="46" y="117"/>
                    <a:pt x="55" y="115"/>
                    <a:pt x="60" y="115"/>
                  </a:cubicBezTo>
                  <a:cubicBezTo>
                    <a:pt x="59" y="125"/>
                    <a:pt x="59" y="134"/>
                    <a:pt x="59" y="144"/>
                  </a:cubicBezTo>
                  <a:cubicBezTo>
                    <a:pt x="51" y="144"/>
                    <a:pt x="43" y="143"/>
                    <a:pt x="35" y="143"/>
                  </a:cubicBezTo>
                  <a:moveTo>
                    <a:pt x="12" y="43"/>
                  </a:moveTo>
                  <a:cubicBezTo>
                    <a:pt x="18" y="44"/>
                    <a:pt x="25" y="44"/>
                    <a:pt x="31" y="44"/>
                  </a:cubicBezTo>
                  <a:cubicBezTo>
                    <a:pt x="32" y="53"/>
                    <a:pt x="31" y="63"/>
                    <a:pt x="31" y="72"/>
                  </a:cubicBezTo>
                  <a:cubicBezTo>
                    <a:pt x="27" y="73"/>
                    <a:pt x="23" y="72"/>
                    <a:pt x="19" y="71"/>
                  </a:cubicBezTo>
                  <a:cubicBezTo>
                    <a:pt x="18" y="70"/>
                    <a:pt x="16" y="70"/>
                    <a:pt x="15" y="71"/>
                  </a:cubicBezTo>
                  <a:cubicBezTo>
                    <a:pt x="14" y="72"/>
                    <a:pt x="13" y="73"/>
                    <a:pt x="12" y="73"/>
                  </a:cubicBezTo>
                  <a:cubicBezTo>
                    <a:pt x="12" y="63"/>
                    <a:pt x="12" y="53"/>
                    <a:pt x="12" y="43"/>
                  </a:cubicBezTo>
                  <a:moveTo>
                    <a:pt x="11" y="89"/>
                  </a:moveTo>
                  <a:cubicBezTo>
                    <a:pt x="12" y="86"/>
                    <a:pt x="12" y="82"/>
                    <a:pt x="12" y="78"/>
                  </a:cubicBezTo>
                  <a:cubicBezTo>
                    <a:pt x="14" y="78"/>
                    <a:pt x="16" y="78"/>
                    <a:pt x="17" y="77"/>
                  </a:cubicBezTo>
                  <a:cubicBezTo>
                    <a:pt x="22" y="79"/>
                    <a:pt x="26" y="80"/>
                    <a:pt x="31" y="79"/>
                  </a:cubicBezTo>
                  <a:cubicBezTo>
                    <a:pt x="30" y="90"/>
                    <a:pt x="30" y="100"/>
                    <a:pt x="29" y="110"/>
                  </a:cubicBezTo>
                  <a:cubicBezTo>
                    <a:pt x="23" y="111"/>
                    <a:pt x="15" y="111"/>
                    <a:pt x="12" y="108"/>
                  </a:cubicBezTo>
                  <a:cubicBezTo>
                    <a:pt x="11" y="108"/>
                    <a:pt x="11" y="107"/>
                    <a:pt x="10" y="107"/>
                  </a:cubicBezTo>
                  <a:cubicBezTo>
                    <a:pt x="10" y="101"/>
                    <a:pt x="11" y="95"/>
                    <a:pt x="11" y="89"/>
                  </a:cubicBezTo>
                  <a:moveTo>
                    <a:pt x="10" y="115"/>
                  </a:moveTo>
                  <a:cubicBezTo>
                    <a:pt x="15" y="118"/>
                    <a:pt x="23" y="118"/>
                    <a:pt x="29" y="117"/>
                  </a:cubicBezTo>
                  <a:cubicBezTo>
                    <a:pt x="28" y="125"/>
                    <a:pt x="28" y="133"/>
                    <a:pt x="28" y="140"/>
                  </a:cubicBezTo>
                  <a:cubicBezTo>
                    <a:pt x="28" y="141"/>
                    <a:pt x="28" y="143"/>
                    <a:pt x="28" y="144"/>
                  </a:cubicBezTo>
                  <a:cubicBezTo>
                    <a:pt x="22" y="144"/>
                    <a:pt x="16" y="144"/>
                    <a:pt x="10" y="145"/>
                  </a:cubicBezTo>
                  <a:cubicBezTo>
                    <a:pt x="10" y="135"/>
                    <a:pt x="10" y="125"/>
                    <a:pt x="10" y="115"/>
                  </a:cubicBezTo>
                  <a:moveTo>
                    <a:pt x="10" y="183"/>
                  </a:moveTo>
                  <a:cubicBezTo>
                    <a:pt x="11" y="172"/>
                    <a:pt x="10" y="161"/>
                    <a:pt x="10" y="150"/>
                  </a:cubicBezTo>
                  <a:cubicBezTo>
                    <a:pt x="16" y="151"/>
                    <a:pt x="22" y="151"/>
                    <a:pt x="28" y="152"/>
                  </a:cubicBezTo>
                  <a:cubicBezTo>
                    <a:pt x="28" y="162"/>
                    <a:pt x="28" y="173"/>
                    <a:pt x="27" y="184"/>
                  </a:cubicBezTo>
                  <a:cubicBezTo>
                    <a:pt x="22" y="185"/>
                    <a:pt x="16" y="185"/>
                    <a:pt x="10" y="185"/>
                  </a:cubicBezTo>
                  <a:cubicBezTo>
                    <a:pt x="10" y="185"/>
                    <a:pt x="10" y="184"/>
                    <a:pt x="10" y="183"/>
                  </a:cubicBezTo>
                  <a:moveTo>
                    <a:pt x="11" y="190"/>
                  </a:moveTo>
                  <a:cubicBezTo>
                    <a:pt x="16" y="192"/>
                    <a:pt x="21" y="192"/>
                    <a:pt x="27" y="192"/>
                  </a:cubicBezTo>
                  <a:cubicBezTo>
                    <a:pt x="27" y="202"/>
                    <a:pt x="26" y="212"/>
                    <a:pt x="26" y="222"/>
                  </a:cubicBezTo>
                  <a:cubicBezTo>
                    <a:pt x="22" y="222"/>
                    <a:pt x="18" y="222"/>
                    <a:pt x="14" y="223"/>
                  </a:cubicBezTo>
                  <a:cubicBezTo>
                    <a:pt x="14" y="223"/>
                    <a:pt x="13" y="223"/>
                    <a:pt x="13" y="223"/>
                  </a:cubicBezTo>
                  <a:cubicBezTo>
                    <a:pt x="12" y="212"/>
                    <a:pt x="11" y="201"/>
                    <a:pt x="11" y="190"/>
                  </a:cubicBezTo>
                  <a:moveTo>
                    <a:pt x="13" y="228"/>
                  </a:moveTo>
                  <a:cubicBezTo>
                    <a:pt x="15" y="228"/>
                    <a:pt x="17" y="228"/>
                    <a:pt x="20" y="228"/>
                  </a:cubicBezTo>
                  <a:cubicBezTo>
                    <a:pt x="22" y="229"/>
                    <a:pt x="24" y="229"/>
                    <a:pt x="26" y="229"/>
                  </a:cubicBezTo>
                  <a:cubicBezTo>
                    <a:pt x="26" y="239"/>
                    <a:pt x="26" y="250"/>
                    <a:pt x="27" y="261"/>
                  </a:cubicBezTo>
                  <a:cubicBezTo>
                    <a:pt x="21" y="262"/>
                    <a:pt x="16" y="262"/>
                    <a:pt x="11" y="263"/>
                  </a:cubicBezTo>
                  <a:cubicBezTo>
                    <a:pt x="11" y="251"/>
                    <a:pt x="13" y="240"/>
                    <a:pt x="13" y="228"/>
                  </a:cubicBezTo>
                  <a:moveTo>
                    <a:pt x="11" y="269"/>
                  </a:moveTo>
                  <a:cubicBezTo>
                    <a:pt x="11" y="269"/>
                    <a:pt x="11" y="269"/>
                    <a:pt x="11" y="268"/>
                  </a:cubicBezTo>
                  <a:cubicBezTo>
                    <a:pt x="16" y="269"/>
                    <a:pt x="22" y="269"/>
                    <a:pt x="27" y="269"/>
                  </a:cubicBezTo>
                  <a:cubicBezTo>
                    <a:pt x="27" y="274"/>
                    <a:pt x="27" y="279"/>
                    <a:pt x="28" y="284"/>
                  </a:cubicBezTo>
                  <a:cubicBezTo>
                    <a:pt x="27" y="284"/>
                    <a:pt x="27" y="285"/>
                    <a:pt x="27" y="286"/>
                  </a:cubicBezTo>
                  <a:cubicBezTo>
                    <a:pt x="27" y="287"/>
                    <a:pt x="28" y="289"/>
                    <a:pt x="28" y="290"/>
                  </a:cubicBezTo>
                  <a:cubicBezTo>
                    <a:pt x="28" y="291"/>
                    <a:pt x="29" y="291"/>
                    <a:pt x="29" y="292"/>
                  </a:cubicBezTo>
                  <a:cubicBezTo>
                    <a:pt x="17" y="289"/>
                    <a:pt x="12" y="284"/>
                    <a:pt x="11" y="269"/>
                  </a:cubicBezTo>
                  <a:moveTo>
                    <a:pt x="53" y="290"/>
                  </a:moveTo>
                  <a:cubicBezTo>
                    <a:pt x="48" y="297"/>
                    <a:pt x="41" y="298"/>
                    <a:pt x="32" y="293"/>
                  </a:cubicBezTo>
                  <a:cubicBezTo>
                    <a:pt x="34" y="293"/>
                    <a:pt x="35" y="291"/>
                    <a:pt x="35" y="289"/>
                  </a:cubicBezTo>
                  <a:cubicBezTo>
                    <a:pt x="35" y="282"/>
                    <a:pt x="35" y="275"/>
                    <a:pt x="35" y="268"/>
                  </a:cubicBezTo>
                  <a:cubicBezTo>
                    <a:pt x="42" y="266"/>
                    <a:pt x="49" y="266"/>
                    <a:pt x="56" y="267"/>
                  </a:cubicBezTo>
                  <a:cubicBezTo>
                    <a:pt x="58" y="268"/>
                    <a:pt x="59" y="266"/>
                    <a:pt x="59" y="265"/>
                  </a:cubicBezTo>
                  <a:cubicBezTo>
                    <a:pt x="56" y="257"/>
                    <a:pt x="48" y="257"/>
                    <a:pt x="41" y="258"/>
                  </a:cubicBezTo>
                  <a:cubicBezTo>
                    <a:pt x="39" y="258"/>
                    <a:pt x="37" y="259"/>
                    <a:pt x="35" y="259"/>
                  </a:cubicBezTo>
                  <a:cubicBezTo>
                    <a:pt x="35" y="249"/>
                    <a:pt x="35" y="238"/>
                    <a:pt x="35" y="227"/>
                  </a:cubicBezTo>
                  <a:cubicBezTo>
                    <a:pt x="35" y="227"/>
                    <a:pt x="35" y="227"/>
                    <a:pt x="36" y="227"/>
                  </a:cubicBezTo>
                  <a:cubicBezTo>
                    <a:pt x="43" y="225"/>
                    <a:pt x="51" y="225"/>
                    <a:pt x="58" y="222"/>
                  </a:cubicBezTo>
                  <a:cubicBezTo>
                    <a:pt x="59" y="221"/>
                    <a:pt x="59" y="219"/>
                    <a:pt x="58" y="218"/>
                  </a:cubicBezTo>
                  <a:cubicBezTo>
                    <a:pt x="51" y="214"/>
                    <a:pt x="43" y="217"/>
                    <a:pt x="35" y="220"/>
                  </a:cubicBezTo>
                  <a:cubicBezTo>
                    <a:pt x="35" y="210"/>
                    <a:pt x="35" y="200"/>
                    <a:pt x="35" y="191"/>
                  </a:cubicBezTo>
                  <a:cubicBezTo>
                    <a:pt x="38" y="190"/>
                    <a:pt x="41" y="189"/>
                    <a:pt x="45" y="189"/>
                  </a:cubicBezTo>
                  <a:cubicBezTo>
                    <a:pt x="50" y="189"/>
                    <a:pt x="53" y="190"/>
                    <a:pt x="58" y="187"/>
                  </a:cubicBezTo>
                  <a:cubicBezTo>
                    <a:pt x="58" y="187"/>
                    <a:pt x="58" y="187"/>
                    <a:pt x="58" y="186"/>
                  </a:cubicBezTo>
                  <a:cubicBezTo>
                    <a:pt x="59" y="209"/>
                    <a:pt x="59" y="231"/>
                    <a:pt x="60" y="254"/>
                  </a:cubicBezTo>
                  <a:cubicBezTo>
                    <a:pt x="60" y="261"/>
                    <a:pt x="61" y="268"/>
                    <a:pt x="60" y="275"/>
                  </a:cubicBezTo>
                  <a:cubicBezTo>
                    <a:pt x="61" y="282"/>
                    <a:pt x="59" y="287"/>
                    <a:pt x="53" y="290"/>
                  </a:cubicBezTo>
                  <a:moveTo>
                    <a:pt x="62" y="77"/>
                  </a:moveTo>
                  <a:cubicBezTo>
                    <a:pt x="61" y="88"/>
                    <a:pt x="60" y="98"/>
                    <a:pt x="60" y="109"/>
                  </a:cubicBezTo>
                  <a:cubicBezTo>
                    <a:pt x="53" y="107"/>
                    <a:pt x="45" y="108"/>
                    <a:pt x="39" y="109"/>
                  </a:cubicBezTo>
                  <a:cubicBezTo>
                    <a:pt x="38" y="109"/>
                    <a:pt x="37" y="109"/>
                    <a:pt x="36" y="109"/>
                  </a:cubicBezTo>
                  <a:cubicBezTo>
                    <a:pt x="37" y="99"/>
                    <a:pt x="37" y="89"/>
                    <a:pt x="38" y="79"/>
                  </a:cubicBezTo>
                  <a:cubicBezTo>
                    <a:pt x="45" y="80"/>
                    <a:pt x="54" y="81"/>
                    <a:pt x="60" y="77"/>
                  </a:cubicBezTo>
                  <a:cubicBezTo>
                    <a:pt x="61" y="76"/>
                    <a:pt x="61" y="75"/>
                    <a:pt x="60" y="74"/>
                  </a:cubicBezTo>
                  <a:cubicBezTo>
                    <a:pt x="54" y="69"/>
                    <a:pt x="46" y="71"/>
                    <a:pt x="38" y="72"/>
                  </a:cubicBezTo>
                  <a:cubicBezTo>
                    <a:pt x="38" y="71"/>
                    <a:pt x="38" y="70"/>
                    <a:pt x="38" y="70"/>
                  </a:cubicBezTo>
                  <a:cubicBezTo>
                    <a:pt x="38" y="61"/>
                    <a:pt x="38" y="52"/>
                    <a:pt x="38" y="44"/>
                  </a:cubicBezTo>
                  <a:cubicBezTo>
                    <a:pt x="43" y="44"/>
                    <a:pt x="48" y="44"/>
                    <a:pt x="53" y="45"/>
                  </a:cubicBezTo>
                  <a:cubicBezTo>
                    <a:pt x="57" y="46"/>
                    <a:pt x="63" y="46"/>
                    <a:pt x="61" y="40"/>
                  </a:cubicBezTo>
                  <a:cubicBezTo>
                    <a:pt x="60" y="39"/>
                    <a:pt x="59" y="39"/>
                    <a:pt x="58" y="39"/>
                  </a:cubicBezTo>
                  <a:cubicBezTo>
                    <a:pt x="56" y="42"/>
                    <a:pt x="54" y="39"/>
                    <a:pt x="52" y="38"/>
                  </a:cubicBezTo>
                  <a:cubicBezTo>
                    <a:pt x="49" y="37"/>
                    <a:pt x="46" y="36"/>
                    <a:pt x="42" y="36"/>
                  </a:cubicBezTo>
                  <a:cubicBezTo>
                    <a:pt x="41" y="36"/>
                    <a:pt x="40" y="36"/>
                    <a:pt x="38" y="36"/>
                  </a:cubicBezTo>
                  <a:cubicBezTo>
                    <a:pt x="38" y="28"/>
                    <a:pt x="37" y="20"/>
                    <a:pt x="35" y="12"/>
                  </a:cubicBezTo>
                  <a:cubicBezTo>
                    <a:pt x="39" y="11"/>
                    <a:pt x="43" y="11"/>
                    <a:pt x="46" y="12"/>
                  </a:cubicBezTo>
                  <a:cubicBezTo>
                    <a:pt x="65" y="16"/>
                    <a:pt x="62" y="25"/>
                    <a:pt x="62" y="38"/>
                  </a:cubicBezTo>
                  <a:cubicBezTo>
                    <a:pt x="62" y="51"/>
                    <a:pt x="63" y="64"/>
                    <a:pt x="62" y="7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66"/>
            <p:cNvSpPr>
              <a:spLocks noEditPoints="1"/>
            </p:cNvSpPr>
            <p:nvPr/>
          </p:nvSpPr>
          <p:spPr bwMode="auto">
            <a:xfrm>
              <a:off x="6216651" y="1052514"/>
              <a:ext cx="215900" cy="436563"/>
            </a:xfrm>
            <a:custGeom>
              <a:avLst/>
              <a:gdLst>
                <a:gd name="T0" fmla="*/ 92 w 100"/>
                <a:gd name="T1" fmla="*/ 9 h 204"/>
                <a:gd name="T2" fmla="*/ 42 w 100"/>
                <a:gd name="T3" fmla="*/ 3 h 204"/>
                <a:gd name="T4" fmla="*/ 4 w 100"/>
                <a:gd name="T5" fmla="*/ 32 h 204"/>
                <a:gd name="T6" fmla="*/ 4 w 100"/>
                <a:gd name="T7" fmla="*/ 100 h 204"/>
                <a:gd name="T8" fmla="*/ 7 w 100"/>
                <a:gd name="T9" fmla="*/ 141 h 204"/>
                <a:gd name="T10" fmla="*/ 7 w 100"/>
                <a:gd name="T11" fmla="*/ 146 h 204"/>
                <a:gd name="T12" fmla="*/ 48 w 100"/>
                <a:gd name="T13" fmla="*/ 199 h 204"/>
                <a:gd name="T14" fmla="*/ 97 w 100"/>
                <a:gd name="T15" fmla="*/ 76 h 204"/>
                <a:gd name="T16" fmla="*/ 64 w 100"/>
                <a:gd name="T17" fmla="*/ 101 h 204"/>
                <a:gd name="T18" fmla="*/ 87 w 100"/>
                <a:gd name="T19" fmla="*/ 86 h 204"/>
                <a:gd name="T20" fmla="*/ 64 w 100"/>
                <a:gd name="T21" fmla="*/ 43 h 204"/>
                <a:gd name="T22" fmla="*/ 85 w 100"/>
                <a:gd name="T23" fmla="*/ 42 h 204"/>
                <a:gd name="T24" fmla="*/ 76 w 100"/>
                <a:gd name="T25" fmla="*/ 66 h 204"/>
                <a:gd name="T26" fmla="*/ 85 w 100"/>
                <a:gd name="T27" fmla="*/ 34 h 204"/>
                <a:gd name="T28" fmla="*/ 62 w 100"/>
                <a:gd name="T29" fmla="*/ 13 h 204"/>
                <a:gd name="T30" fmla="*/ 58 w 100"/>
                <a:gd name="T31" fmla="*/ 160 h 204"/>
                <a:gd name="T32" fmla="*/ 37 w 100"/>
                <a:gd name="T33" fmla="*/ 145 h 204"/>
                <a:gd name="T34" fmla="*/ 58 w 100"/>
                <a:gd name="T35" fmla="*/ 156 h 204"/>
                <a:gd name="T36" fmla="*/ 55 w 100"/>
                <a:gd name="T37" fmla="*/ 73 h 204"/>
                <a:gd name="T38" fmla="*/ 36 w 100"/>
                <a:gd name="T39" fmla="*/ 95 h 204"/>
                <a:gd name="T40" fmla="*/ 35 w 100"/>
                <a:gd name="T41" fmla="*/ 63 h 204"/>
                <a:gd name="T42" fmla="*/ 55 w 100"/>
                <a:gd name="T43" fmla="*/ 44 h 204"/>
                <a:gd name="T44" fmla="*/ 37 w 100"/>
                <a:gd name="T45" fmla="*/ 137 h 204"/>
                <a:gd name="T46" fmla="*/ 55 w 100"/>
                <a:gd name="T47" fmla="*/ 109 h 204"/>
                <a:gd name="T48" fmla="*/ 56 w 100"/>
                <a:gd name="T49" fmla="*/ 134 h 204"/>
                <a:gd name="T50" fmla="*/ 55 w 100"/>
                <a:gd name="T51" fmla="*/ 37 h 204"/>
                <a:gd name="T52" fmla="*/ 32 w 100"/>
                <a:gd name="T53" fmla="*/ 12 h 204"/>
                <a:gd name="T54" fmla="*/ 31 w 100"/>
                <a:gd name="T55" fmla="*/ 166 h 204"/>
                <a:gd name="T56" fmla="*/ 17 w 100"/>
                <a:gd name="T57" fmla="*/ 146 h 204"/>
                <a:gd name="T58" fmla="*/ 31 w 100"/>
                <a:gd name="T59" fmla="*/ 138 h 204"/>
                <a:gd name="T60" fmla="*/ 14 w 100"/>
                <a:gd name="T61" fmla="*/ 106 h 204"/>
                <a:gd name="T62" fmla="*/ 31 w 100"/>
                <a:gd name="T63" fmla="*/ 138 h 204"/>
                <a:gd name="T64" fmla="*/ 14 w 100"/>
                <a:gd name="T65" fmla="*/ 77 h 204"/>
                <a:gd name="T66" fmla="*/ 14 w 100"/>
                <a:gd name="T67" fmla="*/ 72 h 204"/>
                <a:gd name="T68" fmla="*/ 29 w 100"/>
                <a:gd name="T69" fmla="*/ 103 h 204"/>
                <a:gd name="T70" fmla="*/ 28 w 100"/>
                <a:gd name="T71" fmla="*/ 64 h 204"/>
                <a:gd name="T72" fmla="*/ 18 w 100"/>
                <a:gd name="T73" fmla="*/ 44 h 204"/>
                <a:gd name="T74" fmla="*/ 12 w 100"/>
                <a:gd name="T75" fmla="*/ 19 h 204"/>
                <a:gd name="T76" fmla="*/ 13 w 100"/>
                <a:gd name="T77" fmla="*/ 37 h 204"/>
                <a:gd name="T78" fmla="*/ 12 w 100"/>
                <a:gd name="T79" fmla="*/ 19 h 204"/>
                <a:gd name="T80" fmla="*/ 16 w 100"/>
                <a:gd name="T81" fmla="*/ 171 h 204"/>
                <a:gd name="T82" fmla="*/ 33 w 100"/>
                <a:gd name="T83" fmla="*/ 189 h 204"/>
                <a:gd name="T84" fmla="*/ 38 w 100"/>
                <a:gd name="T85" fmla="*/ 189 h 204"/>
                <a:gd name="T86" fmla="*/ 39 w 100"/>
                <a:gd name="T87" fmla="*/ 184 h 204"/>
                <a:gd name="T88" fmla="*/ 45 w 100"/>
                <a:gd name="T89" fmla="*/ 169 h 204"/>
                <a:gd name="T90" fmla="*/ 38 w 100"/>
                <a:gd name="T91" fmla="*/ 189 h 204"/>
                <a:gd name="T92" fmla="*/ 67 w 100"/>
                <a:gd name="T93" fmla="*/ 190 h 204"/>
                <a:gd name="T94" fmla="*/ 72 w 100"/>
                <a:gd name="T95" fmla="*/ 170 h 204"/>
                <a:gd name="T96" fmla="*/ 71 w 100"/>
                <a:gd name="T97" fmla="*/ 162 h 204"/>
                <a:gd name="T98" fmla="*/ 66 w 100"/>
                <a:gd name="T99" fmla="*/ 143 h 204"/>
                <a:gd name="T100" fmla="*/ 65 w 100"/>
                <a:gd name="T101" fmla="*/ 133 h 204"/>
                <a:gd name="T102" fmla="*/ 86 w 100"/>
                <a:gd name="T103" fmla="*/ 161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0" h="204">
                  <a:moveTo>
                    <a:pt x="97" y="76"/>
                  </a:moveTo>
                  <a:cubicBezTo>
                    <a:pt x="97" y="62"/>
                    <a:pt x="94" y="48"/>
                    <a:pt x="94" y="33"/>
                  </a:cubicBezTo>
                  <a:cubicBezTo>
                    <a:pt x="95" y="26"/>
                    <a:pt x="97" y="16"/>
                    <a:pt x="92" y="9"/>
                  </a:cubicBezTo>
                  <a:cubicBezTo>
                    <a:pt x="88" y="6"/>
                    <a:pt x="84" y="5"/>
                    <a:pt x="79" y="4"/>
                  </a:cubicBezTo>
                  <a:cubicBezTo>
                    <a:pt x="70" y="3"/>
                    <a:pt x="60" y="1"/>
                    <a:pt x="51" y="1"/>
                  </a:cubicBezTo>
                  <a:cubicBezTo>
                    <a:pt x="48" y="1"/>
                    <a:pt x="45" y="3"/>
                    <a:pt x="42" y="3"/>
                  </a:cubicBezTo>
                  <a:cubicBezTo>
                    <a:pt x="37" y="3"/>
                    <a:pt x="32" y="0"/>
                    <a:pt x="26" y="1"/>
                  </a:cubicBezTo>
                  <a:cubicBezTo>
                    <a:pt x="18" y="1"/>
                    <a:pt x="8" y="4"/>
                    <a:pt x="4" y="12"/>
                  </a:cubicBezTo>
                  <a:cubicBezTo>
                    <a:pt x="0" y="19"/>
                    <a:pt x="2" y="25"/>
                    <a:pt x="4" y="32"/>
                  </a:cubicBezTo>
                  <a:cubicBezTo>
                    <a:pt x="3" y="47"/>
                    <a:pt x="6" y="62"/>
                    <a:pt x="5" y="74"/>
                  </a:cubicBezTo>
                  <a:cubicBezTo>
                    <a:pt x="5" y="82"/>
                    <a:pt x="5" y="90"/>
                    <a:pt x="5" y="98"/>
                  </a:cubicBezTo>
                  <a:cubicBezTo>
                    <a:pt x="5" y="99"/>
                    <a:pt x="4" y="99"/>
                    <a:pt x="4" y="100"/>
                  </a:cubicBezTo>
                  <a:cubicBezTo>
                    <a:pt x="2" y="101"/>
                    <a:pt x="3" y="103"/>
                    <a:pt x="5" y="104"/>
                  </a:cubicBezTo>
                  <a:cubicBezTo>
                    <a:pt x="5" y="109"/>
                    <a:pt x="5" y="114"/>
                    <a:pt x="5" y="119"/>
                  </a:cubicBezTo>
                  <a:cubicBezTo>
                    <a:pt x="5" y="126"/>
                    <a:pt x="6" y="134"/>
                    <a:pt x="7" y="141"/>
                  </a:cubicBezTo>
                  <a:cubicBezTo>
                    <a:pt x="6" y="142"/>
                    <a:pt x="5" y="142"/>
                    <a:pt x="5" y="142"/>
                  </a:cubicBezTo>
                  <a:cubicBezTo>
                    <a:pt x="2" y="142"/>
                    <a:pt x="2" y="145"/>
                    <a:pt x="5" y="146"/>
                  </a:cubicBezTo>
                  <a:cubicBezTo>
                    <a:pt x="5" y="146"/>
                    <a:pt x="6" y="146"/>
                    <a:pt x="7" y="146"/>
                  </a:cubicBezTo>
                  <a:cubicBezTo>
                    <a:pt x="7" y="152"/>
                    <a:pt x="8" y="158"/>
                    <a:pt x="7" y="164"/>
                  </a:cubicBezTo>
                  <a:cubicBezTo>
                    <a:pt x="7" y="176"/>
                    <a:pt x="5" y="195"/>
                    <a:pt x="19" y="199"/>
                  </a:cubicBezTo>
                  <a:cubicBezTo>
                    <a:pt x="28" y="201"/>
                    <a:pt x="38" y="198"/>
                    <a:pt x="48" y="199"/>
                  </a:cubicBezTo>
                  <a:cubicBezTo>
                    <a:pt x="59" y="199"/>
                    <a:pt x="71" y="204"/>
                    <a:pt x="82" y="200"/>
                  </a:cubicBezTo>
                  <a:cubicBezTo>
                    <a:pt x="96" y="194"/>
                    <a:pt x="95" y="175"/>
                    <a:pt x="97" y="163"/>
                  </a:cubicBezTo>
                  <a:cubicBezTo>
                    <a:pt x="100" y="134"/>
                    <a:pt x="97" y="104"/>
                    <a:pt x="97" y="76"/>
                  </a:cubicBezTo>
                  <a:moveTo>
                    <a:pt x="87" y="86"/>
                  </a:moveTo>
                  <a:cubicBezTo>
                    <a:pt x="87" y="91"/>
                    <a:pt x="87" y="95"/>
                    <a:pt x="87" y="100"/>
                  </a:cubicBezTo>
                  <a:cubicBezTo>
                    <a:pt x="80" y="98"/>
                    <a:pt x="72" y="100"/>
                    <a:pt x="64" y="101"/>
                  </a:cubicBezTo>
                  <a:cubicBezTo>
                    <a:pt x="64" y="92"/>
                    <a:pt x="64" y="83"/>
                    <a:pt x="64" y="74"/>
                  </a:cubicBezTo>
                  <a:cubicBezTo>
                    <a:pt x="72" y="75"/>
                    <a:pt x="79" y="75"/>
                    <a:pt x="87" y="73"/>
                  </a:cubicBezTo>
                  <a:cubicBezTo>
                    <a:pt x="87" y="78"/>
                    <a:pt x="87" y="82"/>
                    <a:pt x="87" y="86"/>
                  </a:cubicBezTo>
                  <a:moveTo>
                    <a:pt x="76" y="66"/>
                  </a:moveTo>
                  <a:cubicBezTo>
                    <a:pt x="72" y="65"/>
                    <a:pt x="68" y="66"/>
                    <a:pt x="64" y="66"/>
                  </a:cubicBezTo>
                  <a:cubicBezTo>
                    <a:pt x="64" y="58"/>
                    <a:pt x="64" y="51"/>
                    <a:pt x="64" y="43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68" y="43"/>
                    <a:pt x="80" y="39"/>
                    <a:pt x="83" y="42"/>
                  </a:cubicBezTo>
                  <a:cubicBezTo>
                    <a:pt x="84" y="42"/>
                    <a:pt x="84" y="42"/>
                    <a:pt x="85" y="42"/>
                  </a:cubicBezTo>
                  <a:cubicBezTo>
                    <a:pt x="85" y="43"/>
                    <a:pt x="85" y="44"/>
                    <a:pt x="85" y="44"/>
                  </a:cubicBezTo>
                  <a:cubicBezTo>
                    <a:pt x="85" y="51"/>
                    <a:pt x="86" y="58"/>
                    <a:pt x="86" y="65"/>
                  </a:cubicBezTo>
                  <a:cubicBezTo>
                    <a:pt x="83" y="65"/>
                    <a:pt x="79" y="66"/>
                    <a:pt x="76" y="66"/>
                  </a:cubicBezTo>
                  <a:moveTo>
                    <a:pt x="75" y="14"/>
                  </a:moveTo>
                  <a:cubicBezTo>
                    <a:pt x="86" y="16"/>
                    <a:pt x="86" y="25"/>
                    <a:pt x="85" y="34"/>
                  </a:cubicBezTo>
                  <a:cubicBezTo>
                    <a:pt x="85" y="34"/>
                    <a:pt x="85" y="34"/>
                    <a:pt x="85" y="34"/>
                  </a:cubicBezTo>
                  <a:cubicBezTo>
                    <a:pt x="80" y="33"/>
                    <a:pt x="77" y="34"/>
                    <a:pt x="72" y="34"/>
                  </a:cubicBezTo>
                  <a:cubicBezTo>
                    <a:pt x="69" y="35"/>
                    <a:pt x="66" y="35"/>
                    <a:pt x="64" y="36"/>
                  </a:cubicBezTo>
                  <a:cubicBezTo>
                    <a:pt x="63" y="28"/>
                    <a:pt x="63" y="20"/>
                    <a:pt x="62" y="13"/>
                  </a:cubicBezTo>
                  <a:cubicBezTo>
                    <a:pt x="66" y="13"/>
                    <a:pt x="71" y="13"/>
                    <a:pt x="75" y="14"/>
                  </a:cubicBezTo>
                  <a:moveTo>
                    <a:pt x="58" y="156"/>
                  </a:moveTo>
                  <a:cubicBezTo>
                    <a:pt x="58" y="158"/>
                    <a:pt x="58" y="159"/>
                    <a:pt x="58" y="160"/>
                  </a:cubicBezTo>
                  <a:cubicBezTo>
                    <a:pt x="53" y="161"/>
                    <a:pt x="49" y="162"/>
                    <a:pt x="45" y="162"/>
                  </a:cubicBezTo>
                  <a:cubicBezTo>
                    <a:pt x="42" y="163"/>
                    <a:pt x="40" y="164"/>
                    <a:pt x="37" y="164"/>
                  </a:cubicBezTo>
                  <a:cubicBezTo>
                    <a:pt x="37" y="158"/>
                    <a:pt x="38" y="151"/>
                    <a:pt x="37" y="145"/>
                  </a:cubicBezTo>
                  <a:cubicBezTo>
                    <a:pt x="41" y="145"/>
                    <a:pt x="44" y="144"/>
                    <a:pt x="48" y="143"/>
                  </a:cubicBezTo>
                  <a:cubicBezTo>
                    <a:pt x="51" y="143"/>
                    <a:pt x="54" y="143"/>
                    <a:pt x="57" y="143"/>
                  </a:cubicBezTo>
                  <a:cubicBezTo>
                    <a:pt x="58" y="147"/>
                    <a:pt x="58" y="152"/>
                    <a:pt x="58" y="156"/>
                  </a:cubicBezTo>
                  <a:moveTo>
                    <a:pt x="36" y="72"/>
                  </a:moveTo>
                  <a:cubicBezTo>
                    <a:pt x="42" y="71"/>
                    <a:pt x="47" y="72"/>
                    <a:pt x="54" y="73"/>
                  </a:cubicBezTo>
                  <a:cubicBezTo>
                    <a:pt x="54" y="73"/>
                    <a:pt x="54" y="73"/>
                    <a:pt x="55" y="73"/>
                  </a:cubicBezTo>
                  <a:cubicBezTo>
                    <a:pt x="55" y="83"/>
                    <a:pt x="55" y="93"/>
                    <a:pt x="55" y="102"/>
                  </a:cubicBezTo>
                  <a:cubicBezTo>
                    <a:pt x="49" y="103"/>
                    <a:pt x="42" y="104"/>
                    <a:pt x="36" y="103"/>
                  </a:cubicBezTo>
                  <a:cubicBezTo>
                    <a:pt x="36" y="101"/>
                    <a:pt x="36" y="98"/>
                    <a:pt x="36" y="95"/>
                  </a:cubicBezTo>
                  <a:cubicBezTo>
                    <a:pt x="36" y="87"/>
                    <a:pt x="36" y="79"/>
                    <a:pt x="36" y="72"/>
                  </a:cubicBezTo>
                  <a:moveTo>
                    <a:pt x="55" y="65"/>
                  </a:moveTo>
                  <a:cubicBezTo>
                    <a:pt x="48" y="64"/>
                    <a:pt x="42" y="62"/>
                    <a:pt x="35" y="63"/>
                  </a:cubicBezTo>
                  <a:cubicBezTo>
                    <a:pt x="35" y="56"/>
                    <a:pt x="35" y="49"/>
                    <a:pt x="35" y="43"/>
                  </a:cubicBezTo>
                  <a:cubicBezTo>
                    <a:pt x="38" y="43"/>
                    <a:pt x="41" y="44"/>
                    <a:pt x="45" y="44"/>
                  </a:cubicBezTo>
                  <a:cubicBezTo>
                    <a:pt x="48" y="45"/>
                    <a:pt x="52" y="45"/>
                    <a:pt x="55" y="44"/>
                  </a:cubicBezTo>
                  <a:cubicBezTo>
                    <a:pt x="55" y="51"/>
                    <a:pt x="55" y="58"/>
                    <a:pt x="55" y="65"/>
                  </a:cubicBezTo>
                  <a:moveTo>
                    <a:pt x="56" y="134"/>
                  </a:moveTo>
                  <a:cubicBezTo>
                    <a:pt x="50" y="135"/>
                    <a:pt x="43" y="136"/>
                    <a:pt x="37" y="137"/>
                  </a:cubicBezTo>
                  <a:cubicBezTo>
                    <a:pt x="36" y="128"/>
                    <a:pt x="36" y="119"/>
                    <a:pt x="36" y="110"/>
                  </a:cubicBezTo>
                  <a:cubicBezTo>
                    <a:pt x="41" y="110"/>
                    <a:pt x="47" y="110"/>
                    <a:pt x="52" y="110"/>
                  </a:cubicBezTo>
                  <a:cubicBezTo>
                    <a:pt x="53" y="110"/>
                    <a:pt x="54" y="110"/>
                    <a:pt x="55" y="109"/>
                  </a:cubicBezTo>
                  <a:cubicBezTo>
                    <a:pt x="55" y="110"/>
                    <a:pt x="55" y="110"/>
                    <a:pt x="55" y="110"/>
                  </a:cubicBezTo>
                  <a:cubicBezTo>
                    <a:pt x="55" y="118"/>
                    <a:pt x="56" y="126"/>
                    <a:pt x="57" y="134"/>
                  </a:cubicBezTo>
                  <a:cubicBezTo>
                    <a:pt x="57" y="134"/>
                    <a:pt x="56" y="134"/>
                    <a:pt x="56" y="134"/>
                  </a:cubicBezTo>
                  <a:moveTo>
                    <a:pt x="37" y="12"/>
                  </a:moveTo>
                  <a:cubicBezTo>
                    <a:pt x="44" y="13"/>
                    <a:pt x="50" y="13"/>
                    <a:pt x="57" y="13"/>
                  </a:cubicBezTo>
                  <a:cubicBezTo>
                    <a:pt x="56" y="21"/>
                    <a:pt x="56" y="29"/>
                    <a:pt x="55" y="37"/>
                  </a:cubicBezTo>
                  <a:cubicBezTo>
                    <a:pt x="51" y="37"/>
                    <a:pt x="46" y="37"/>
                    <a:pt x="41" y="37"/>
                  </a:cubicBezTo>
                  <a:cubicBezTo>
                    <a:pt x="40" y="37"/>
                    <a:pt x="38" y="37"/>
                    <a:pt x="34" y="37"/>
                  </a:cubicBezTo>
                  <a:cubicBezTo>
                    <a:pt x="34" y="28"/>
                    <a:pt x="33" y="20"/>
                    <a:pt x="32" y="12"/>
                  </a:cubicBezTo>
                  <a:cubicBezTo>
                    <a:pt x="34" y="12"/>
                    <a:pt x="36" y="12"/>
                    <a:pt x="37" y="12"/>
                  </a:cubicBezTo>
                  <a:moveTo>
                    <a:pt x="32" y="147"/>
                  </a:moveTo>
                  <a:cubicBezTo>
                    <a:pt x="32" y="153"/>
                    <a:pt x="31" y="160"/>
                    <a:pt x="31" y="166"/>
                  </a:cubicBezTo>
                  <a:cubicBezTo>
                    <a:pt x="26" y="166"/>
                    <a:pt x="21" y="166"/>
                    <a:pt x="16" y="167"/>
                  </a:cubicBezTo>
                  <a:cubicBezTo>
                    <a:pt x="16" y="161"/>
                    <a:pt x="17" y="156"/>
                    <a:pt x="17" y="151"/>
                  </a:cubicBezTo>
                  <a:cubicBezTo>
                    <a:pt x="17" y="150"/>
                    <a:pt x="17" y="148"/>
                    <a:pt x="17" y="146"/>
                  </a:cubicBezTo>
                  <a:cubicBezTo>
                    <a:pt x="22" y="146"/>
                    <a:pt x="26" y="146"/>
                    <a:pt x="31" y="146"/>
                  </a:cubicBezTo>
                  <a:cubicBezTo>
                    <a:pt x="31" y="146"/>
                    <a:pt x="32" y="147"/>
                    <a:pt x="32" y="147"/>
                  </a:cubicBezTo>
                  <a:moveTo>
                    <a:pt x="31" y="138"/>
                  </a:moveTo>
                  <a:cubicBezTo>
                    <a:pt x="26" y="139"/>
                    <a:pt x="21" y="140"/>
                    <a:pt x="16" y="140"/>
                  </a:cubicBezTo>
                  <a:cubicBezTo>
                    <a:pt x="15" y="131"/>
                    <a:pt x="14" y="122"/>
                    <a:pt x="14" y="112"/>
                  </a:cubicBezTo>
                  <a:cubicBezTo>
                    <a:pt x="14" y="110"/>
                    <a:pt x="14" y="108"/>
                    <a:pt x="14" y="106"/>
                  </a:cubicBezTo>
                  <a:cubicBezTo>
                    <a:pt x="18" y="107"/>
                    <a:pt x="23" y="109"/>
                    <a:pt x="28" y="110"/>
                  </a:cubicBezTo>
                  <a:cubicBezTo>
                    <a:pt x="28" y="110"/>
                    <a:pt x="28" y="110"/>
                    <a:pt x="29" y="110"/>
                  </a:cubicBezTo>
                  <a:cubicBezTo>
                    <a:pt x="29" y="119"/>
                    <a:pt x="30" y="129"/>
                    <a:pt x="31" y="138"/>
                  </a:cubicBezTo>
                  <a:moveTo>
                    <a:pt x="26" y="103"/>
                  </a:moveTo>
                  <a:cubicBezTo>
                    <a:pt x="21" y="102"/>
                    <a:pt x="17" y="100"/>
                    <a:pt x="14" y="100"/>
                  </a:cubicBezTo>
                  <a:cubicBezTo>
                    <a:pt x="14" y="92"/>
                    <a:pt x="14" y="85"/>
                    <a:pt x="14" y="77"/>
                  </a:cubicBezTo>
                  <a:cubicBezTo>
                    <a:pt x="14" y="77"/>
                    <a:pt x="14" y="76"/>
                    <a:pt x="14" y="75"/>
                  </a:cubicBezTo>
                  <a:cubicBezTo>
                    <a:pt x="14" y="75"/>
                    <a:pt x="14" y="74"/>
                    <a:pt x="14" y="73"/>
                  </a:cubicBezTo>
                  <a:cubicBezTo>
                    <a:pt x="14" y="73"/>
                    <a:pt x="14" y="72"/>
                    <a:pt x="14" y="72"/>
                  </a:cubicBezTo>
                  <a:cubicBezTo>
                    <a:pt x="19" y="73"/>
                    <a:pt x="23" y="73"/>
                    <a:pt x="28" y="72"/>
                  </a:cubicBezTo>
                  <a:cubicBezTo>
                    <a:pt x="28" y="72"/>
                    <a:pt x="28" y="72"/>
                    <a:pt x="28" y="72"/>
                  </a:cubicBezTo>
                  <a:cubicBezTo>
                    <a:pt x="28" y="83"/>
                    <a:pt x="28" y="93"/>
                    <a:pt x="29" y="103"/>
                  </a:cubicBezTo>
                  <a:cubicBezTo>
                    <a:pt x="28" y="103"/>
                    <a:pt x="27" y="103"/>
                    <a:pt x="26" y="103"/>
                  </a:cubicBezTo>
                  <a:moveTo>
                    <a:pt x="29" y="55"/>
                  </a:moveTo>
                  <a:cubicBezTo>
                    <a:pt x="29" y="58"/>
                    <a:pt x="28" y="61"/>
                    <a:pt x="28" y="64"/>
                  </a:cubicBezTo>
                  <a:cubicBezTo>
                    <a:pt x="24" y="64"/>
                    <a:pt x="19" y="65"/>
                    <a:pt x="14" y="66"/>
                  </a:cubicBezTo>
                  <a:cubicBezTo>
                    <a:pt x="13" y="58"/>
                    <a:pt x="14" y="50"/>
                    <a:pt x="13" y="42"/>
                  </a:cubicBezTo>
                  <a:cubicBezTo>
                    <a:pt x="15" y="43"/>
                    <a:pt x="16" y="44"/>
                    <a:pt x="18" y="44"/>
                  </a:cubicBezTo>
                  <a:cubicBezTo>
                    <a:pt x="21" y="44"/>
                    <a:pt x="25" y="43"/>
                    <a:pt x="28" y="42"/>
                  </a:cubicBezTo>
                  <a:cubicBezTo>
                    <a:pt x="28" y="47"/>
                    <a:pt x="29" y="51"/>
                    <a:pt x="29" y="55"/>
                  </a:cubicBezTo>
                  <a:moveTo>
                    <a:pt x="12" y="19"/>
                  </a:moveTo>
                  <a:cubicBezTo>
                    <a:pt x="15" y="13"/>
                    <a:pt x="21" y="12"/>
                    <a:pt x="28" y="12"/>
                  </a:cubicBezTo>
                  <a:cubicBezTo>
                    <a:pt x="27" y="20"/>
                    <a:pt x="28" y="28"/>
                    <a:pt x="28" y="37"/>
                  </a:cubicBezTo>
                  <a:cubicBezTo>
                    <a:pt x="22" y="37"/>
                    <a:pt x="17" y="37"/>
                    <a:pt x="13" y="37"/>
                  </a:cubicBezTo>
                  <a:cubicBezTo>
                    <a:pt x="13" y="37"/>
                    <a:pt x="13" y="37"/>
                    <a:pt x="13" y="3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2" y="30"/>
                    <a:pt x="12" y="24"/>
                    <a:pt x="12" y="19"/>
                  </a:cubicBezTo>
                  <a:moveTo>
                    <a:pt x="19" y="189"/>
                  </a:moveTo>
                  <a:cubicBezTo>
                    <a:pt x="21" y="190"/>
                    <a:pt x="20" y="186"/>
                    <a:pt x="19" y="186"/>
                  </a:cubicBezTo>
                  <a:cubicBezTo>
                    <a:pt x="16" y="182"/>
                    <a:pt x="16" y="176"/>
                    <a:pt x="16" y="171"/>
                  </a:cubicBezTo>
                  <a:cubicBezTo>
                    <a:pt x="21" y="171"/>
                    <a:pt x="26" y="172"/>
                    <a:pt x="31" y="172"/>
                  </a:cubicBezTo>
                  <a:cubicBezTo>
                    <a:pt x="31" y="172"/>
                    <a:pt x="31" y="172"/>
                    <a:pt x="31" y="172"/>
                  </a:cubicBezTo>
                  <a:cubicBezTo>
                    <a:pt x="31" y="177"/>
                    <a:pt x="31" y="183"/>
                    <a:pt x="33" y="189"/>
                  </a:cubicBezTo>
                  <a:cubicBezTo>
                    <a:pt x="33" y="189"/>
                    <a:pt x="33" y="189"/>
                    <a:pt x="33" y="190"/>
                  </a:cubicBezTo>
                  <a:cubicBezTo>
                    <a:pt x="28" y="190"/>
                    <a:pt x="21" y="191"/>
                    <a:pt x="19" y="189"/>
                  </a:cubicBezTo>
                  <a:moveTo>
                    <a:pt x="38" y="189"/>
                  </a:moveTo>
                  <a:cubicBezTo>
                    <a:pt x="38" y="189"/>
                    <a:pt x="38" y="189"/>
                    <a:pt x="37" y="189"/>
                  </a:cubicBezTo>
                  <a:cubicBezTo>
                    <a:pt x="37" y="189"/>
                    <a:pt x="38" y="189"/>
                    <a:pt x="38" y="189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39" y="183"/>
                    <a:pt x="38" y="182"/>
                    <a:pt x="37" y="182"/>
                  </a:cubicBezTo>
                  <a:cubicBezTo>
                    <a:pt x="37" y="178"/>
                    <a:pt x="37" y="175"/>
                    <a:pt x="37" y="171"/>
                  </a:cubicBezTo>
                  <a:cubicBezTo>
                    <a:pt x="39" y="170"/>
                    <a:pt x="42" y="170"/>
                    <a:pt x="45" y="169"/>
                  </a:cubicBezTo>
                  <a:cubicBezTo>
                    <a:pt x="49" y="169"/>
                    <a:pt x="53" y="169"/>
                    <a:pt x="57" y="169"/>
                  </a:cubicBezTo>
                  <a:cubicBezTo>
                    <a:pt x="57" y="176"/>
                    <a:pt x="57" y="183"/>
                    <a:pt x="58" y="190"/>
                  </a:cubicBezTo>
                  <a:cubicBezTo>
                    <a:pt x="51" y="190"/>
                    <a:pt x="45" y="189"/>
                    <a:pt x="38" y="189"/>
                  </a:cubicBezTo>
                  <a:moveTo>
                    <a:pt x="86" y="161"/>
                  </a:moveTo>
                  <a:cubicBezTo>
                    <a:pt x="85" y="174"/>
                    <a:pt x="83" y="188"/>
                    <a:pt x="67" y="190"/>
                  </a:cubicBezTo>
                  <a:cubicBezTo>
                    <a:pt x="67" y="190"/>
                    <a:pt x="67" y="190"/>
                    <a:pt x="67" y="190"/>
                  </a:cubicBezTo>
                  <a:cubicBezTo>
                    <a:pt x="68" y="188"/>
                    <a:pt x="67" y="187"/>
                    <a:pt x="66" y="186"/>
                  </a:cubicBezTo>
                  <a:cubicBezTo>
                    <a:pt x="65" y="181"/>
                    <a:pt x="65" y="175"/>
                    <a:pt x="66" y="169"/>
                  </a:cubicBezTo>
                  <a:cubicBezTo>
                    <a:pt x="68" y="170"/>
                    <a:pt x="70" y="171"/>
                    <a:pt x="72" y="170"/>
                  </a:cubicBezTo>
                  <a:cubicBezTo>
                    <a:pt x="76" y="169"/>
                    <a:pt x="76" y="165"/>
                    <a:pt x="74" y="163"/>
                  </a:cubicBezTo>
                  <a:cubicBezTo>
                    <a:pt x="74" y="163"/>
                    <a:pt x="74" y="163"/>
                    <a:pt x="73" y="162"/>
                  </a:cubicBezTo>
                  <a:cubicBezTo>
                    <a:pt x="73" y="162"/>
                    <a:pt x="72" y="162"/>
                    <a:pt x="71" y="162"/>
                  </a:cubicBezTo>
                  <a:cubicBezTo>
                    <a:pt x="70" y="162"/>
                    <a:pt x="68" y="162"/>
                    <a:pt x="66" y="161"/>
                  </a:cubicBezTo>
                  <a:cubicBezTo>
                    <a:pt x="66" y="157"/>
                    <a:pt x="66" y="153"/>
                    <a:pt x="66" y="150"/>
                  </a:cubicBezTo>
                  <a:cubicBezTo>
                    <a:pt x="66" y="147"/>
                    <a:pt x="66" y="145"/>
                    <a:pt x="66" y="143"/>
                  </a:cubicBezTo>
                  <a:cubicBezTo>
                    <a:pt x="73" y="143"/>
                    <a:pt x="80" y="143"/>
                    <a:pt x="85" y="140"/>
                  </a:cubicBezTo>
                  <a:cubicBezTo>
                    <a:pt x="86" y="140"/>
                    <a:pt x="86" y="138"/>
                    <a:pt x="85" y="137"/>
                  </a:cubicBezTo>
                  <a:cubicBezTo>
                    <a:pt x="79" y="134"/>
                    <a:pt x="72" y="133"/>
                    <a:pt x="65" y="133"/>
                  </a:cubicBezTo>
                  <a:cubicBezTo>
                    <a:pt x="65" y="125"/>
                    <a:pt x="64" y="116"/>
                    <a:pt x="64" y="108"/>
                  </a:cubicBezTo>
                  <a:cubicBezTo>
                    <a:pt x="72" y="106"/>
                    <a:pt x="83" y="104"/>
                    <a:pt x="87" y="107"/>
                  </a:cubicBezTo>
                  <a:cubicBezTo>
                    <a:pt x="88" y="125"/>
                    <a:pt x="88" y="144"/>
                    <a:pt x="86" y="16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67"/>
            <p:cNvSpPr>
              <a:spLocks/>
            </p:cNvSpPr>
            <p:nvPr/>
          </p:nvSpPr>
          <p:spPr bwMode="auto">
            <a:xfrm>
              <a:off x="5692776" y="676276"/>
              <a:ext cx="84138" cy="133350"/>
            </a:xfrm>
            <a:custGeom>
              <a:avLst/>
              <a:gdLst>
                <a:gd name="T0" fmla="*/ 37 w 39"/>
                <a:gd name="T1" fmla="*/ 1 h 62"/>
                <a:gd name="T2" fmla="*/ 27 w 39"/>
                <a:gd name="T3" fmla="*/ 17 h 62"/>
                <a:gd name="T4" fmla="*/ 14 w 39"/>
                <a:gd name="T5" fmla="*/ 37 h 62"/>
                <a:gd name="T6" fmla="*/ 2 w 39"/>
                <a:gd name="T7" fmla="*/ 61 h 62"/>
                <a:gd name="T8" fmla="*/ 3 w 39"/>
                <a:gd name="T9" fmla="*/ 62 h 62"/>
                <a:gd name="T10" fmla="*/ 5 w 39"/>
                <a:gd name="T11" fmla="*/ 62 h 62"/>
                <a:gd name="T12" fmla="*/ 5 w 39"/>
                <a:gd name="T13" fmla="*/ 61 h 62"/>
                <a:gd name="T14" fmla="*/ 20 w 39"/>
                <a:gd name="T15" fmla="*/ 33 h 62"/>
                <a:gd name="T16" fmla="*/ 29 w 39"/>
                <a:gd name="T17" fmla="*/ 17 h 62"/>
                <a:gd name="T18" fmla="*/ 38 w 39"/>
                <a:gd name="T19" fmla="*/ 2 h 62"/>
                <a:gd name="T20" fmla="*/ 37 w 39"/>
                <a:gd name="T21" fmla="*/ 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62">
                  <a:moveTo>
                    <a:pt x="37" y="1"/>
                  </a:moveTo>
                  <a:cubicBezTo>
                    <a:pt x="34" y="7"/>
                    <a:pt x="30" y="12"/>
                    <a:pt x="27" y="17"/>
                  </a:cubicBezTo>
                  <a:cubicBezTo>
                    <a:pt x="23" y="24"/>
                    <a:pt x="19" y="31"/>
                    <a:pt x="14" y="37"/>
                  </a:cubicBezTo>
                  <a:cubicBezTo>
                    <a:pt x="8" y="44"/>
                    <a:pt x="2" y="52"/>
                    <a:pt x="2" y="61"/>
                  </a:cubicBezTo>
                  <a:cubicBezTo>
                    <a:pt x="2" y="62"/>
                    <a:pt x="2" y="62"/>
                    <a:pt x="3" y="62"/>
                  </a:cubicBezTo>
                  <a:cubicBezTo>
                    <a:pt x="5" y="62"/>
                    <a:pt x="5" y="62"/>
                    <a:pt x="5" y="62"/>
                  </a:cubicBezTo>
                  <a:cubicBezTo>
                    <a:pt x="6" y="62"/>
                    <a:pt x="6" y="61"/>
                    <a:pt x="5" y="61"/>
                  </a:cubicBezTo>
                  <a:cubicBezTo>
                    <a:pt x="0" y="59"/>
                    <a:pt x="19" y="35"/>
                    <a:pt x="20" y="33"/>
                  </a:cubicBezTo>
                  <a:cubicBezTo>
                    <a:pt x="24" y="28"/>
                    <a:pt x="26" y="22"/>
                    <a:pt x="29" y="17"/>
                  </a:cubicBezTo>
                  <a:cubicBezTo>
                    <a:pt x="32" y="12"/>
                    <a:pt x="36" y="7"/>
                    <a:pt x="38" y="2"/>
                  </a:cubicBezTo>
                  <a:cubicBezTo>
                    <a:pt x="39" y="1"/>
                    <a:pt x="38" y="0"/>
                    <a:pt x="37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68"/>
            <p:cNvSpPr>
              <a:spLocks/>
            </p:cNvSpPr>
            <p:nvPr/>
          </p:nvSpPr>
          <p:spPr bwMode="auto">
            <a:xfrm>
              <a:off x="5702301" y="723901"/>
              <a:ext cx="92075" cy="141288"/>
            </a:xfrm>
            <a:custGeom>
              <a:avLst/>
              <a:gdLst>
                <a:gd name="T0" fmla="*/ 40 w 43"/>
                <a:gd name="T1" fmla="*/ 2 h 66"/>
                <a:gd name="T2" fmla="*/ 18 w 43"/>
                <a:gd name="T3" fmla="*/ 36 h 66"/>
                <a:gd name="T4" fmla="*/ 9 w 43"/>
                <a:gd name="T5" fmla="*/ 51 h 66"/>
                <a:gd name="T6" fmla="*/ 0 w 43"/>
                <a:gd name="T7" fmla="*/ 64 h 66"/>
                <a:gd name="T8" fmla="*/ 2 w 43"/>
                <a:gd name="T9" fmla="*/ 65 h 66"/>
                <a:gd name="T10" fmla="*/ 13 w 43"/>
                <a:gd name="T11" fmla="*/ 50 h 66"/>
                <a:gd name="T12" fmla="*/ 23 w 43"/>
                <a:gd name="T13" fmla="*/ 34 h 66"/>
                <a:gd name="T14" fmla="*/ 42 w 43"/>
                <a:gd name="T15" fmla="*/ 2 h 66"/>
                <a:gd name="T16" fmla="*/ 40 w 43"/>
                <a:gd name="T17" fmla="*/ 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66">
                  <a:moveTo>
                    <a:pt x="40" y="2"/>
                  </a:moveTo>
                  <a:cubicBezTo>
                    <a:pt x="35" y="15"/>
                    <a:pt x="26" y="24"/>
                    <a:pt x="18" y="36"/>
                  </a:cubicBezTo>
                  <a:cubicBezTo>
                    <a:pt x="15" y="40"/>
                    <a:pt x="12" y="46"/>
                    <a:pt x="9" y="51"/>
                  </a:cubicBezTo>
                  <a:cubicBezTo>
                    <a:pt x="6" y="55"/>
                    <a:pt x="2" y="59"/>
                    <a:pt x="0" y="64"/>
                  </a:cubicBezTo>
                  <a:cubicBezTo>
                    <a:pt x="0" y="65"/>
                    <a:pt x="1" y="66"/>
                    <a:pt x="2" y="65"/>
                  </a:cubicBezTo>
                  <a:cubicBezTo>
                    <a:pt x="6" y="60"/>
                    <a:pt x="10" y="55"/>
                    <a:pt x="13" y="50"/>
                  </a:cubicBezTo>
                  <a:cubicBezTo>
                    <a:pt x="16" y="44"/>
                    <a:pt x="20" y="39"/>
                    <a:pt x="23" y="34"/>
                  </a:cubicBezTo>
                  <a:cubicBezTo>
                    <a:pt x="30" y="24"/>
                    <a:pt x="39" y="14"/>
                    <a:pt x="42" y="2"/>
                  </a:cubicBezTo>
                  <a:cubicBezTo>
                    <a:pt x="43" y="1"/>
                    <a:pt x="41" y="0"/>
                    <a:pt x="40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69"/>
            <p:cNvSpPr>
              <a:spLocks/>
            </p:cNvSpPr>
            <p:nvPr/>
          </p:nvSpPr>
          <p:spPr bwMode="auto">
            <a:xfrm>
              <a:off x="5702301" y="812801"/>
              <a:ext cx="80963" cy="106363"/>
            </a:xfrm>
            <a:custGeom>
              <a:avLst/>
              <a:gdLst>
                <a:gd name="T0" fmla="*/ 35 w 38"/>
                <a:gd name="T1" fmla="*/ 1 h 49"/>
                <a:gd name="T2" fmla="*/ 14 w 38"/>
                <a:gd name="T3" fmla="*/ 26 h 49"/>
                <a:gd name="T4" fmla="*/ 0 w 38"/>
                <a:gd name="T5" fmla="*/ 47 h 49"/>
                <a:gd name="T6" fmla="*/ 2 w 38"/>
                <a:gd name="T7" fmla="*/ 48 h 49"/>
                <a:gd name="T8" fmla="*/ 7 w 38"/>
                <a:gd name="T9" fmla="*/ 39 h 49"/>
                <a:gd name="T10" fmla="*/ 16 w 38"/>
                <a:gd name="T11" fmla="*/ 30 h 49"/>
                <a:gd name="T12" fmla="*/ 37 w 38"/>
                <a:gd name="T13" fmla="*/ 3 h 49"/>
                <a:gd name="T14" fmla="*/ 35 w 38"/>
                <a:gd name="T15" fmla="*/ 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49">
                  <a:moveTo>
                    <a:pt x="35" y="1"/>
                  </a:moveTo>
                  <a:cubicBezTo>
                    <a:pt x="27" y="9"/>
                    <a:pt x="20" y="17"/>
                    <a:pt x="14" y="26"/>
                  </a:cubicBezTo>
                  <a:cubicBezTo>
                    <a:pt x="9" y="34"/>
                    <a:pt x="2" y="38"/>
                    <a:pt x="0" y="47"/>
                  </a:cubicBezTo>
                  <a:cubicBezTo>
                    <a:pt x="0" y="48"/>
                    <a:pt x="1" y="49"/>
                    <a:pt x="2" y="48"/>
                  </a:cubicBezTo>
                  <a:cubicBezTo>
                    <a:pt x="4" y="46"/>
                    <a:pt x="5" y="42"/>
                    <a:pt x="7" y="39"/>
                  </a:cubicBezTo>
                  <a:cubicBezTo>
                    <a:pt x="10" y="36"/>
                    <a:pt x="14" y="34"/>
                    <a:pt x="16" y="30"/>
                  </a:cubicBezTo>
                  <a:cubicBezTo>
                    <a:pt x="22" y="21"/>
                    <a:pt x="29" y="12"/>
                    <a:pt x="37" y="3"/>
                  </a:cubicBezTo>
                  <a:cubicBezTo>
                    <a:pt x="38" y="2"/>
                    <a:pt x="37" y="0"/>
                    <a:pt x="35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70"/>
            <p:cNvSpPr>
              <a:spLocks/>
            </p:cNvSpPr>
            <p:nvPr/>
          </p:nvSpPr>
          <p:spPr bwMode="auto">
            <a:xfrm>
              <a:off x="5716588" y="863601"/>
              <a:ext cx="71438" cy="112713"/>
            </a:xfrm>
            <a:custGeom>
              <a:avLst/>
              <a:gdLst>
                <a:gd name="T0" fmla="*/ 31 w 33"/>
                <a:gd name="T1" fmla="*/ 1 h 53"/>
                <a:gd name="T2" fmla="*/ 1 w 33"/>
                <a:gd name="T3" fmla="*/ 52 h 53"/>
                <a:gd name="T4" fmla="*/ 3 w 33"/>
                <a:gd name="T5" fmla="*/ 52 h 53"/>
                <a:gd name="T6" fmla="*/ 33 w 33"/>
                <a:gd name="T7" fmla="*/ 3 h 53"/>
                <a:gd name="T8" fmla="*/ 31 w 33"/>
                <a:gd name="T9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53">
                  <a:moveTo>
                    <a:pt x="31" y="1"/>
                  </a:moveTo>
                  <a:cubicBezTo>
                    <a:pt x="22" y="18"/>
                    <a:pt x="8" y="34"/>
                    <a:pt x="1" y="52"/>
                  </a:cubicBezTo>
                  <a:cubicBezTo>
                    <a:pt x="0" y="53"/>
                    <a:pt x="2" y="53"/>
                    <a:pt x="3" y="52"/>
                  </a:cubicBezTo>
                  <a:cubicBezTo>
                    <a:pt x="13" y="37"/>
                    <a:pt x="25" y="20"/>
                    <a:pt x="33" y="3"/>
                  </a:cubicBezTo>
                  <a:cubicBezTo>
                    <a:pt x="33" y="1"/>
                    <a:pt x="31" y="0"/>
                    <a:pt x="31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71"/>
            <p:cNvSpPr>
              <a:spLocks/>
            </p:cNvSpPr>
            <p:nvPr/>
          </p:nvSpPr>
          <p:spPr bwMode="auto">
            <a:xfrm>
              <a:off x="5722938" y="949326"/>
              <a:ext cx="60325" cy="87313"/>
            </a:xfrm>
            <a:custGeom>
              <a:avLst/>
              <a:gdLst>
                <a:gd name="T0" fmla="*/ 25 w 28"/>
                <a:gd name="T1" fmla="*/ 2 h 41"/>
                <a:gd name="T2" fmla="*/ 17 w 28"/>
                <a:gd name="T3" fmla="*/ 19 h 41"/>
                <a:gd name="T4" fmla="*/ 0 w 28"/>
                <a:gd name="T5" fmla="*/ 39 h 41"/>
                <a:gd name="T6" fmla="*/ 2 w 28"/>
                <a:gd name="T7" fmla="*/ 40 h 41"/>
                <a:gd name="T8" fmla="*/ 20 w 28"/>
                <a:gd name="T9" fmla="*/ 19 h 41"/>
                <a:gd name="T10" fmla="*/ 28 w 28"/>
                <a:gd name="T11" fmla="*/ 2 h 41"/>
                <a:gd name="T12" fmla="*/ 25 w 28"/>
                <a:gd name="T13" fmla="*/ 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41">
                  <a:moveTo>
                    <a:pt x="25" y="2"/>
                  </a:moveTo>
                  <a:cubicBezTo>
                    <a:pt x="25" y="8"/>
                    <a:pt x="20" y="14"/>
                    <a:pt x="17" y="19"/>
                  </a:cubicBezTo>
                  <a:cubicBezTo>
                    <a:pt x="12" y="26"/>
                    <a:pt x="5" y="32"/>
                    <a:pt x="0" y="39"/>
                  </a:cubicBezTo>
                  <a:cubicBezTo>
                    <a:pt x="0" y="40"/>
                    <a:pt x="1" y="41"/>
                    <a:pt x="2" y="40"/>
                  </a:cubicBezTo>
                  <a:cubicBezTo>
                    <a:pt x="9" y="36"/>
                    <a:pt x="15" y="27"/>
                    <a:pt x="20" y="19"/>
                  </a:cubicBezTo>
                  <a:cubicBezTo>
                    <a:pt x="23" y="14"/>
                    <a:pt x="28" y="8"/>
                    <a:pt x="28" y="2"/>
                  </a:cubicBezTo>
                  <a:cubicBezTo>
                    <a:pt x="27" y="0"/>
                    <a:pt x="25" y="0"/>
                    <a:pt x="25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72"/>
            <p:cNvSpPr>
              <a:spLocks/>
            </p:cNvSpPr>
            <p:nvPr/>
          </p:nvSpPr>
          <p:spPr bwMode="auto">
            <a:xfrm>
              <a:off x="5713413" y="1006476"/>
              <a:ext cx="80963" cy="109538"/>
            </a:xfrm>
            <a:custGeom>
              <a:avLst/>
              <a:gdLst>
                <a:gd name="T0" fmla="*/ 35 w 38"/>
                <a:gd name="T1" fmla="*/ 2 h 51"/>
                <a:gd name="T2" fmla="*/ 15 w 38"/>
                <a:gd name="T3" fmla="*/ 28 h 51"/>
                <a:gd name="T4" fmla="*/ 0 w 38"/>
                <a:gd name="T5" fmla="*/ 50 h 51"/>
                <a:gd name="T6" fmla="*/ 2 w 38"/>
                <a:gd name="T7" fmla="*/ 51 h 51"/>
                <a:gd name="T8" fmla="*/ 19 w 38"/>
                <a:gd name="T9" fmla="*/ 29 h 51"/>
                <a:gd name="T10" fmla="*/ 37 w 38"/>
                <a:gd name="T11" fmla="*/ 3 h 51"/>
                <a:gd name="T12" fmla="*/ 35 w 38"/>
                <a:gd name="T13" fmla="*/ 2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51">
                  <a:moveTo>
                    <a:pt x="35" y="2"/>
                  </a:moveTo>
                  <a:cubicBezTo>
                    <a:pt x="28" y="10"/>
                    <a:pt x="23" y="20"/>
                    <a:pt x="15" y="28"/>
                  </a:cubicBezTo>
                  <a:cubicBezTo>
                    <a:pt x="10" y="34"/>
                    <a:pt x="2" y="42"/>
                    <a:pt x="0" y="50"/>
                  </a:cubicBezTo>
                  <a:cubicBezTo>
                    <a:pt x="0" y="50"/>
                    <a:pt x="1" y="51"/>
                    <a:pt x="2" y="51"/>
                  </a:cubicBezTo>
                  <a:cubicBezTo>
                    <a:pt x="8" y="43"/>
                    <a:pt x="13" y="35"/>
                    <a:pt x="19" y="29"/>
                  </a:cubicBezTo>
                  <a:cubicBezTo>
                    <a:pt x="27" y="21"/>
                    <a:pt x="31" y="11"/>
                    <a:pt x="37" y="3"/>
                  </a:cubicBezTo>
                  <a:cubicBezTo>
                    <a:pt x="38" y="2"/>
                    <a:pt x="36" y="0"/>
                    <a:pt x="35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73"/>
            <p:cNvSpPr>
              <a:spLocks/>
            </p:cNvSpPr>
            <p:nvPr/>
          </p:nvSpPr>
          <p:spPr bwMode="auto">
            <a:xfrm>
              <a:off x="5697538" y="1098551"/>
              <a:ext cx="82550" cy="92075"/>
            </a:xfrm>
            <a:custGeom>
              <a:avLst/>
              <a:gdLst>
                <a:gd name="T0" fmla="*/ 35 w 38"/>
                <a:gd name="T1" fmla="*/ 1 h 43"/>
                <a:gd name="T2" fmla="*/ 19 w 38"/>
                <a:gd name="T3" fmla="*/ 21 h 43"/>
                <a:gd name="T4" fmla="*/ 0 w 38"/>
                <a:gd name="T5" fmla="*/ 41 h 43"/>
                <a:gd name="T6" fmla="*/ 1 w 38"/>
                <a:gd name="T7" fmla="*/ 43 h 43"/>
                <a:gd name="T8" fmla="*/ 21 w 38"/>
                <a:gd name="T9" fmla="*/ 23 h 43"/>
                <a:gd name="T10" fmla="*/ 37 w 38"/>
                <a:gd name="T11" fmla="*/ 3 h 43"/>
                <a:gd name="T12" fmla="*/ 35 w 38"/>
                <a:gd name="T13" fmla="*/ 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43">
                  <a:moveTo>
                    <a:pt x="35" y="1"/>
                  </a:moveTo>
                  <a:cubicBezTo>
                    <a:pt x="28" y="7"/>
                    <a:pt x="25" y="15"/>
                    <a:pt x="19" y="21"/>
                  </a:cubicBezTo>
                  <a:cubicBezTo>
                    <a:pt x="13" y="28"/>
                    <a:pt x="6" y="34"/>
                    <a:pt x="0" y="41"/>
                  </a:cubicBezTo>
                  <a:cubicBezTo>
                    <a:pt x="0" y="42"/>
                    <a:pt x="1" y="43"/>
                    <a:pt x="1" y="43"/>
                  </a:cubicBezTo>
                  <a:cubicBezTo>
                    <a:pt x="8" y="37"/>
                    <a:pt x="15" y="30"/>
                    <a:pt x="21" y="23"/>
                  </a:cubicBezTo>
                  <a:cubicBezTo>
                    <a:pt x="27" y="17"/>
                    <a:pt x="30" y="8"/>
                    <a:pt x="37" y="3"/>
                  </a:cubicBezTo>
                  <a:cubicBezTo>
                    <a:pt x="38" y="2"/>
                    <a:pt x="36" y="0"/>
                    <a:pt x="35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74"/>
            <p:cNvSpPr>
              <a:spLocks/>
            </p:cNvSpPr>
            <p:nvPr/>
          </p:nvSpPr>
          <p:spPr bwMode="auto">
            <a:xfrm>
              <a:off x="5702301" y="1146176"/>
              <a:ext cx="80963" cy="115888"/>
            </a:xfrm>
            <a:custGeom>
              <a:avLst/>
              <a:gdLst>
                <a:gd name="T0" fmla="*/ 35 w 38"/>
                <a:gd name="T1" fmla="*/ 2 h 54"/>
                <a:gd name="T2" fmla="*/ 19 w 38"/>
                <a:gd name="T3" fmla="*/ 25 h 54"/>
                <a:gd name="T4" fmla="*/ 0 w 38"/>
                <a:gd name="T5" fmla="*/ 52 h 54"/>
                <a:gd name="T6" fmla="*/ 2 w 38"/>
                <a:gd name="T7" fmla="*/ 53 h 54"/>
                <a:gd name="T8" fmla="*/ 21 w 38"/>
                <a:gd name="T9" fmla="*/ 28 h 54"/>
                <a:gd name="T10" fmla="*/ 38 w 38"/>
                <a:gd name="T11" fmla="*/ 3 h 54"/>
                <a:gd name="T12" fmla="*/ 35 w 38"/>
                <a:gd name="T13" fmla="*/ 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54">
                  <a:moveTo>
                    <a:pt x="35" y="2"/>
                  </a:moveTo>
                  <a:cubicBezTo>
                    <a:pt x="33" y="12"/>
                    <a:pt x="24" y="16"/>
                    <a:pt x="19" y="25"/>
                  </a:cubicBezTo>
                  <a:cubicBezTo>
                    <a:pt x="14" y="35"/>
                    <a:pt x="6" y="43"/>
                    <a:pt x="0" y="52"/>
                  </a:cubicBezTo>
                  <a:cubicBezTo>
                    <a:pt x="0" y="53"/>
                    <a:pt x="1" y="54"/>
                    <a:pt x="2" y="53"/>
                  </a:cubicBezTo>
                  <a:cubicBezTo>
                    <a:pt x="10" y="47"/>
                    <a:pt x="17" y="37"/>
                    <a:pt x="21" y="28"/>
                  </a:cubicBezTo>
                  <a:cubicBezTo>
                    <a:pt x="27" y="19"/>
                    <a:pt x="35" y="14"/>
                    <a:pt x="38" y="3"/>
                  </a:cubicBezTo>
                  <a:cubicBezTo>
                    <a:pt x="38" y="1"/>
                    <a:pt x="35" y="0"/>
                    <a:pt x="35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75"/>
            <p:cNvSpPr>
              <a:spLocks/>
            </p:cNvSpPr>
            <p:nvPr/>
          </p:nvSpPr>
          <p:spPr bwMode="auto">
            <a:xfrm>
              <a:off x="5691188" y="1187451"/>
              <a:ext cx="109538" cy="128588"/>
            </a:xfrm>
            <a:custGeom>
              <a:avLst/>
              <a:gdLst>
                <a:gd name="T0" fmla="*/ 47 w 51"/>
                <a:gd name="T1" fmla="*/ 2 h 60"/>
                <a:gd name="T2" fmla="*/ 36 w 51"/>
                <a:gd name="T3" fmla="*/ 15 h 60"/>
                <a:gd name="T4" fmla="*/ 25 w 51"/>
                <a:gd name="T5" fmla="*/ 30 h 60"/>
                <a:gd name="T6" fmla="*/ 0 w 51"/>
                <a:gd name="T7" fmla="*/ 58 h 60"/>
                <a:gd name="T8" fmla="*/ 2 w 51"/>
                <a:gd name="T9" fmla="*/ 59 h 60"/>
                <a:gd name="T10" fmla="*/ 27 w 51"/>
                <a:gd name="T11" fmla="*/ 32 h 60"/>
                <a:gd name="T12" fmla="*/ 36 w 51"/>
                <a:gd name="T13" fmla="*/ 21 h 60"/>
                <a:gd name="T14" fmla="*/ 50 w 51"/>
                <a:gd name="T15" fmla="*/ 5 h 60"/>
                <a:gd name="T16" fmla="*/ 47 w 51"/>
                <a:gd name="T17" fmla="*/ 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60">
                  <a:moveTo>
                    <a:pt x="47" y="2"/>
                  </a:moveTo>
                  <a:cubicBezTo>
                    <a:pt x="44" y="6"/>
                    <a:pt x="39" y="10"/>
                    <a:pt x="36" y="15"/>
                  </a:cubicBezTo>
                  <a:cubicBezTo>
                    <a:pt x="32" y="20"/>
                    <a:pt x="29" y="25"/>
                    <a:pt x="25" y="30"/>
                  </a:cubicBezTo>
                  <a:cubicBezTo>
                    <a:pt x="16" y="38"/>
                    <a:pt x="7" y="47"/>
                    <a:pt x="0" y="58"/>
                  </a:cubicBezTo>
                  <a:cubicBezTo>
                    <a:pt x="0" y="59"/>
                    <a:pt x="1" y="60"/>
                    <a:pt x="2" y="59"/>
                  </a:cubicBezTo>
                  <a:cubicBezTo>
                    <a:pt x="12" y="53"/>
                    <a:pt x="19" y="41"/>
                    <a:pt x="27" y="32"/>
                  </a:cubicBezTo>
                  <a:cubicBezTo>
                    <a:pt x="31" y="29"/>
                    <a:pt x="34" y="25"/>
                    <a:pt x="36" y="21"/>
                  </a:cubicBezTo>
                  <a:cubicBezTo>
                    <a:pt x="40" y="15"/>
                    <a:pt x="45" y="10"/>
                    <a:pt x="50" y="5"/>
                  </a:cubicBezTo>
                  <a:cubicBezTo>
                    <a:pt x="51" y="3"/>
                    <a:pt x="49" y="0"/>
                    <a:pt x="47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76"/>
            <p:cNvSpPr>
              <a:spLocks/>
            </p:cNvSpPr>
            <p:nvPr/>
          </p:nvSpPr>
          <p:spPr bwMode="auto">
            <a:xfrm>
              <a:off x="5695951" y="1231901"/>
              <a:ext cx="111125" cy="144463"/>
            </a:xfrm>
            <a:custGeom>
              <a:avLst/>
              <a:gdLst>
                <a:gd name="T0" fmla="*/ 48 w 52"/>
                <a:gd name="T1" fmla="*/ 1 h 67"/>
                <a:gd name="T2" fmla="*/ 23 w 52"/>
                <a:gd name="T3" fmla="*/ 36 h 67"/>
                <a:gd name="T4" fmla="*/ 1 w 52"/>
                <a:gd name="T5" fmla="*/ 64 h 67"/>
                <a:gd name="T6" fmla="*/ 2 w 52"/>
                <a:gd name="T7" fmla="*/ 66 h 67"/>
                <a:gd name="T8" fmla="*/ 28 w 52"/>
                <a:gd name="T9" fmla="*/ 36 h 67"/>
                <a:gd name="T10" fmla="*/ 51 w 52"/>
                <a:gd name="T11" fmla="*/ 3 h 67"/>
                <a:gd name="T12" fmla="*/ 48 w 52"/>
                <a:gd name="T13" fmla="*/ 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67">
                  <a:moveTo>
                    <a:pt x="48" y="1"/>
                  </a:moveTo>
                  <a:cubicBezTo>
                    <a:pt x="41" y="15"/>
                    <a:pt x="34" y="25"/>
                    <a:pt x="23" y="36"/>
                  </a:cubicBezTo>
                  <a:cubicBezTo>
                    <a:pt x="15" y="44"/>
                    <a:pt x="7" y="54"/>
                    <a:pt x="1" y="64"/>
                  </a:cubicBezTo>
                  <a:cubicBezTo>
                    <a:pt x="0" y="65"/>
                    <a:pt x="1" y="67"/>
                    <a:pt x="2" y="66"/>
                  </a:cubicBezTo>
                  <a:cubicBezTo>
                    <a:pt x="13" y="58"/>
                    <a:pt x="19" y="45"/>
                    <a:pt x="28" y="36"/>
                  </a:cubicBezTo>
                  <a:cubicBezTo>
                    <a:pt x="38" y="26"/>
                    <a:pt x="44" y="16"/>
                    <a:pt x="51" y="3"/>
                  </a:cubicBezTo>
                  <a:cubicBezTo>
                    <a:pt x="52" y="1"/>
                    <a:pt x="49" y="0"/>
                    <a:pt x="48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77"/>
            <p:cNvSpPr>
              <a:spLocks/>
            </p:cNvSpPr>
            <p:nvPr/>
          </p:nvSpPr>
          <p:spPr bwMode="auto">
            <a:xfrm>
              <a:off x="5715001" y="1268414"/>
              <a:ext cx="128588" cy="161925"/>
            </a:xfrm>
            <a:custGeom>
              <a:avLst/>
              <a:gdLst>
                <a:gd name="T0" fmla="*/ 57 w 60"/>
                <a:gd name="T1" fmla="*/ 2 h 75"/>
                <a:gd name="T2" fmla="*/ 38 w 60"/>
                <a:gd name="T3" fmla="*/ 22 h 75"/>
                <a:gd name="T4" fmla="*/ 19 w 60"/>
                <a:gd name="T5" fmla="*/ 43 h 75"/>
                <a:gd name="T6" fmla="*/ 1 w 60"/>
                <a:gd name="T7" fmla="*/ 72 h 75"/>
                <a:gd name="T8" fmla="*/ 4 w 60"/>
                <a:gd name="T9" fmla="*/ 74 h 75"/>
                <a:gd name="T10" fmla="*/ 6 w 60"/>
                <a:gd name="T11" fmla="*/ 74 h 75"/>
                <a:gd name="T12" fmla="*/ 6 w 60"/>
                <a:gd name="T13" fmla="*/ 72 h 75"/>
                <a:gd name="T14" fmla="*/ 28 w 60"/>
                <a:gd name="T15" fmla="*/ 40 h 75"/>
                <a:gd name="T16" fmla="*/ 44 w 60"/>
                <a:gd name="T17" fmla="*/ 21 h 75"/>
                <a:gd name="T18" fmla="*/ 59 w 60"/>
                <a:gd name="T19" fmla="*/ 4 h 75"/>
                <a:gd name="T20" fmla="*/ 57 w 60"/>
                <a:gd name="T21" fmla="*/ 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75">
                  <a:moveTo>
                    <a:pt x="57" y="2"/>
                  </a:moveTo>
                  <a:cubicBezTo>
                    <a:pt x="50" y="8"/>
                    <a:pt x="44" y="15"/>
                    <a:pt x="38" y="22"/>
                  </a:cubicBezTo>
                  <a:cubicBezTo>
                    <a:pt x="31" y="29"/>
                    <a:pt x="26" y="37"/>
                    <a:pt x="19" y="43"/>
                  </a:cubicBezTo>
                  <a:cubicBezTo>
                    <a:pt x="13" y="50"/>
                    <a:pt x="0" y="63"/>
                    <a:pt x="1" y="72"/>
                  </a:cubicBezTo>
                  <a:cubicBezTo>
                    <a:pt x="1" y="74"/>
                    <a:pt x="2" y="75"/>
                    <a:pt x="4" y="74"/>
                  </a:cubicBezTo>
                  <a:cubicBezTo>
                    <a:pt x="4" y="74"/>
                    <a:pt x="5" y="74"/>
                    <a:pt x="6" y="74"/>
                  </a:cubicBezTo>
                  <a:cubicBezTo>
                    <a:pt x="7" y="74"/>
                    <a:pt x="7" y="72"/>
                    <a:pt x="6" y="72"/>
                  </a:cubicBezTo>
                  <a:cubicBezTo>
                    <a:pt x="1" y="69"/>
                    <a:pt x="27" y="41"/>
                    <a:pt x="28" y="40"/>
                  </a:cubicBezTo>
                  <a:cubicBezTo>
                    <a:pt x="33" y="34"/>
                    <a:pt x="38" y="27"/>
                    <a:pt x="44" y="21"/>
                  </a:cubicBezTo>
                  <a:cubicBezTo>
                    <a:pt x="49" y="16"/>
                    <a:pt x="53" y="9"/>
                    <a:pt x="59" y="4"/>
                  </a:cubicBezTo>
                  <a:cubicBezTo>
                    <a:pt x="60" y="3"/>
                    <a:pt x="58" y="0"/>
                    <a:pt x="57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78"/>
            <p:cNvSpPr>
              <a:spLocks/>
            </p:cNvSpPr>
            <p:nvPr/>
          </p:nvSpPr>
          <p:spPr bwMode="auto">
            <a:xfrm>
              <a:off x="5700713" y="1335089"/>
              <a:ext cx="136525" cy="174625"/>
            </a:xfrm>
            <a:custGeom>
              <a:avLst/>
              <a:gdLst>
                <a:gd name="T0" fmla="*/ 61 w 64"/>
                <a:gd name="T1" fmla="*/ 1 h 81"/>
                <a:gd name="T2" fmla="*/ 22 w 64"/>
                <a:gd name="T3" fmla="*/ 50 h 81"/>
                <a:gd name="T4" fmla="*/ 6 w 64"/>
                <a:gd name="T5" fmla="*/ 68 h 81"/>
                <a:gd name="T6" fmla="*/ 0 w 64"/>
                <a:gd name="T7" fmla="*/ 79 h 81"/>
                <a:gd name="T8" fmla="*/ 2 w 64"/>
                <a:gd name="T9" fmla="*/ 81 h 81"/>
                <a:gd name="T10" fmla="*/ 5 w 64"/>
                <a:gd name="T11" fmla="*/ 81 h 81"/>
                <a:gd name="T12" fmla="*/ 5 w 64"/>
                <a:gd name="T13" fmla="*/ 78 h 81"/>
                <a:gd name="T14" fmla="*/ 6 w 64"/>
                <a:gd name="T15" fmla="*/ 76 h 81"/>
                <a:gd name="T16" fmla="*/ 8 w 64"/>
                <a:gd name="T17" fmla="*/ 73 h 81"/>
                <a:gd name="T18" fmla="*/ 12 w 64"/>
                <a:gd name="T19" fmla="*/ 67 h 81"/>
                <a:gd name="T20" fmla="*/ 31 w 64"/>
                <a:gd name="T21" fmla="*/ 45 h 81"/>
                <a:gd name="T22" fmla="*/ 63 w 64"/>
                <a:gd name="T23" fmla="*/ 2 h 81"/>
                <a:gd name="T24" fmla="*/ 61 w 64"/>
                <a:gd name="T25" fmla="*/ 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81">
                  <a:moveTo>
                    <a:pt x="61" y="1"/>
                  </a:moveTo>
                  <a:cubicBezTo>
                    <a:pt x="48" y="17"/>
                    <a:pt x="36" y="34"/>
                    <a:pt x="22" y="50"/>
                  </a:cubicBezTo>
                  <a:cubicBezTo>
                    <a:pt x="16" y="55"/>
                    <a:pt x="11" y="62"/>
                    <a:pt x="6" y="68"/>
                  </a:cubicBezTo>
                  <a:cubicBezTo>
                    <a:pt x="4" y="71"/>
                    <a:pt x="0" y="75"/>
                    <a:pt x="0" y="79"/>
                  </a:cubicBezTo>
                  <a:cubicBezTo>
                    <a:pt x="1" y="80"/>
                    <a:pt x="1" y="81"/>
                    <a:pt x="2" y="81"/>
                  </a:cubicBezTo>
                  <a:cubicBezTo>
                    <a:pt x="3" y="81"/>
                    <a:pt x="4" y="81"/>
                    <a:pt x="5" y="81"/>
                  </a:cubicBezTo>
                  <a:cubicBezTo>
                    <a:pt x="6" y="80"/>
                    <a:pt x="7" y="79"/>
                    <a:pt x="5" y="78"/>
                  </a:cubicBezTo>
                  <a:cubicBezTo>
                    <a:pt x="4" y="77"/>
                    <a:pt x="5" y="79"/>
                    <a:pt x="6" y="76"/>
                  </a:cubicBezTo>
                  <a:cubicBezTo>
                    <a:pt x="6" y="75"/>
                    <a:pt x="7" y="74"/>
                    <a:pt x="8" y="73"/>
                  </a:cubicBezTo>
                  <a:cubicBezTo>
                    <a:pt x="9" y="71"/>
                    <a:pt x="11" y="69"/>
                    <a:pt x="12" y="67"/>
                  </a:cubicBezTo>
                  <a:cubicBezTo>
                    <a:pt x="18" y="59"/>
                    <a:pt x="25" y="52"/>
                    <a:pt x="31" y="45"/>
                  </a:cubicBezTo>
                  <a:cubicBezTo>
                    <a:pt x="43" y="31"/>
                    <a:pt x="53" y="17"/>
                    <a:pt x="63" y="2"/>
                  </a:cubicBezTo>
                  <a:cubicBezTo>
                    <a:pt x="64" y="1"/>
                    <a:pt x="62" y="0"/>
                    <a:pt x="61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79"/>
            <p:cNvSpPr>
              <a:spLocks/>
            </p:cNvSpPr>
            <p:nvPr/>
          </p:nvSpPr>
          <p:spPr bwMode="auto">
            <a:xfrm>
              <a:off x="5700713" y="1376364"/>
              <a:ext cx="147638" cy="188913"/>
            </a:xfrm>
            <a:custGeom>
              <a:avLst/>
              <a:gdLst>
                <a:gd name="T0" fmla="*/ 66 w 69"/>
                <a:gd name="T1" fmla="*/ 2 h 88"/>
                <a:gd name="T2" fmla="*/ 52 w 69"/>
                <a:gd name="T3" fmla="*/ 21 h 88"/>
                <a:gd name="T4" fmla="*/ 34 w 69"/>
                <a:gd name="T5" fmla="*/ 44 h 88"/>
                <a:gd name="T6" fmla="*/ 1 w 69"/>
                <a:gd name="T7" fmla="*/ 84 h 88"/>
                <a:gd name="T8" fmla="*/ 5 w 69"/>
                <a:gd name="T9" fmla="*/ 86 h 88"/>
                <a:gd name="T10" fmla="*/ 10 w 69"/>
                <a:gd name="T11" fmla="*/ 81 h 88"/>
                <a:gd name="T12" fmla="*/ 10 w 69"/>
                <a:gd name="T13" fmla="*/ 79 h 88"/>
                <a:gd name="T14" fmla="*/ 43 w 69"/>
                <a:gd name="T15" fmla="*/ 40 h 88"/>
                <a:gd name="T16" fmla="*/ 57 w 69"/>
                <a:gd name="T17" fmla="*/ 20 h 88"/>
                <a:gd name="T18" fmla="*/ 69 w 69"/>
                <a:gd name="T19" fmla="*/ 3 h 88"/>
                <a:gd name="T20" fmla="*/ 66 w 69"/>
                <a:gd name="T21" fmla="*/ 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88">
                  <a:moveTo>
                    <a:pt x="66" y="2"/>
                  </a:moveTo>
                  <a:cubicBezTo>
                    <a:pt x="64" y="9"/>
                    <a:pt x="56" y="15"/>
                    <a:pt x="52" y="21"/>
                  </a:cubicBezTo>
                  <a:cubicBezTo>
                    <a:pt x="46" y="29"/>
                    <a:pt x="40" y="36"/>
                    <a:pt x="34" y="44"/>
                  </a:cubicBezTo>
                  <a:cubicBezTo>
                    <a:pt x="23" y="57"/>
                    <a:pt x="9" y="69"/>
                    <a:pt x="1" y="84"/>
                  </a:cubicBezTo>
                  <a:cubicBezTo>
                    <a:pt x="0" y="86"/>
                    <a:pt x="3" y="88"/>
                    <a:pt x="5" y="86"/>
                  </a:cubicBezTo>
                  <a:cubicBezTo>
                    <a:pt x="7" y="85"/>
                    <a:pt x="8" y="83"/>
                    <a:pt x="10" y="81"/>
                  </a:cubicBezTo>
                  <a:cubicBezTo>
                    <a:pt x="11" y="80"/>
                    <a:pt x="10" y="79"/>
                    <a:pt x="10" y="79"/>
                  </a:cubicBezTo>
                  <a:cubicBezTo>
                    <a:pt x="20" y="66"/>
                    <a:pt x="32" y="53"/>
                    <a:pt x="43" y="40"/>
                  </a:cubicBezTo>
                  <a:cubicBezTo>
                    <a:pt x="48" y="34"/>
                    <a:pt x="52" y="27"/>
                    <a:pt x="57" y="20"/>
                  </a:cubicBezTo>
                  <a:cubicBezTo>
                    <a:pt x="61" y="15"/>
                    <a:pt x="67" y="10"/>
                    <a:pt x="69" y="3"/>
                  </a:cubicBezTo>
                  <a:cubicBezTo>
                    <a:pt x="69" y="1"/>
                    <a:pt x="66" y="0"/>
                    <a:pt x="66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80"/>
            <p:cNvSpPr>
              <a:spLocks/>
            </p:cNvSpPr>
            <p:nvPr/>
          </p:nvSpPr>
          <p:spPr bwMode="auto">
            <a:xfrm>
              <a:off x="5737226" y="1401764"/>
              <a:ext cx="146050" cy="193675"/>
            </a:xfrm>
            <a:custGeom>
              <a:avLst/>
              <a:gdLst>
                <a:gd name="T0" fmla="*/ 64 w 68"/>
                <a:gd name="T1" fmla="*/ 2 h 90"/>
                <a:gd name="T2" fmla="*/ 1 w 68"/>
                <a:gd name="T3" fmla="*/ 86 h 90"/>
                <a:gd name="T4" fmla="*/ 4 w 68"/>
                <a:gd name="T5" fmla="*/ 89 h 90"/>
                <a:gd name="T6" fmla="*/ 9 w 68"/>
                <a:gd name="T7" fmla="*/ 84 h 90"/>
                <a:gd name="T8" fmla="*/ 9 w 68"/>
                <a:gd name="T9" fmla="*/ 83 h 90"/>
                <a:gd name="T10" fmla="*/ 67 w 68"/>
                <a:gd name="T11" fmla="*/ 5 h 90"/>
                <a:gd name="T12" fmla="*/ 64 w 68"/>
                <a:gd name="T13" fmla="*/ 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90">
                  <a:moveTo>
                    <a:pt x="64" y="2"/>
                  </a:moveTo>
                  <a:cubicBezTo>
                    <a:pt x="40" y="28"/>
                    <a:pt x="21" y="57"/>
                    <a:pt x="1" y="86"/>
                  </a:cubicBezTo>
                  <a:cubicBezTo>
                    <a:pt x="0" y="88"/>
                    <a:pt x="3" y="90"/>
                    <a:pt x="4" y="89"/>
                  </a:cubicBezTo>
                  <a:cubicBezTo>
                    <a:pt x="6" y="87"/>
                    <a:pt x="7" y="86"/>
                    <a:pt x="9" y="84"/>
                  </a:cubicBezTo>
                  <a:cubicBezTo>
                    <a:pt x="9" y="83"/>
                    <a:pt x="9" y="83"/>
                    <a:pt x="9" y="83"/>
                  </a:cubicBezTo>
                  <a:cubicBezTo>
                    <a:pt x="27" y="56"/>
                    <a:pt x="45" y="29"/>
                    <a:pt x="67" y="5"/>
                  </a:cubicBezTo>
                  <a:cubicBezTo>
                    <a:pt x="68" y="3"/>
                    <a:pt x="66" y="0"/>
                    <a:pt x="64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81"/>
            <p:cNvSpPr>
              <a:spLocks/>
            </p:cNvSpPr>
            <p:nvPr/>
          </p:nvSpPr>
          <p:spPr bwMode="auto">
            <a:xfrm>
              <a:off x="5775326" y="1462089"/>
              <a:ext cx="104775" cy="136525"/>
            </a:xfrm>
            <a:custGeom>
              <a:avLst/>
              <a:gdLst>
                <a:gd name="T0" fmla="*/ 46 w 49"/>
                <a:gd name="T1" fmla="*/ 2 h 64"/>
                <a:gd name="T2" fmla="*/ 17 w 49"/>
                <a:gd name="T3" fmla="*/ 36 h 64"/>
                <a:gd name="T4" fmla="*/ 6 w 49"/>
                <a:gd name="T5" fmla="*/ 51 h 64"/>
                <a:gd name="T6" fmla="*/ 1 w 49"/>
                <a:gd name="T7" fmla="*/ 63 h 64"/>
                <a:gd name="T8" fmla="*/ 3 w 49"/>
                <a:gd name="T9" fmla="*/ 63 h 64"/>
                <a:gd name="T10" fmla="*/ 23 w 49"/>
                <a:gd name="T11" fmla="*/ 33 h 64"/>
                <a:gd name="T12" fmla="*/ 48 w 49"/>
                <a:gd name="T13" fmla="*/ 3 h 64"/>
                <a:gd name="T14" fmla="*/ 46 w 49"/>
                <a:gd name="T15" fmla="*/ 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64">
                  <a:moveTo>
                    <a:pt x="46" y="2"/>
                  </a:moveTo>
                  <a:cubicBezTo>
                    <a:pt x="40" y="16"/>
                    <a:pt x="26" y="24"/>
                    <a:pt x="17" y="36"/>
                  </a:cubicBezTo>
                  <a:cubicBezTo>
                    <a:pt x="13" y="41"/>
                    <a:pt x="9" y="46"/>
                    <a:pt x="6" y="51"/>
                  </a:cubicBezTo>
                  <a:cubicBezTo>
                    <a:pt x="3" y="54"/>
                    <a:pt x="0" y="59"/>
                    <a:pt x="1" y="63"/>
                  </a:cubicBezTo>
                  <a:cubicBezTo>
                    <a:pt x="1" y="64"/>
                    <a:pt x="3" y="64"/>
                    <a:pt x="3" y="63"/>
                  </a:cubicBezTo>
                  <a:cubicBezTo>
                    <a:pt x="9" y="53"/>
                    <a:pt x="15" y="42"/>
                    <a:pt x="23" y="33"/>
                  </a:cubicBezTo>
                  <a:cubicBezTo>
                    <a:pt x="32" y="23"/>
                    <a:pt x="43" y="16"/>
                    <a:pt x="48" y="3"/>
                  </a:cubicBezTo>
                  <a:cubicBezTo>
                    <a:pt x="49" y="2"/>
                    <a:pt x="47" y="0"/>
                    <a:pt x="46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82"/>
            <p:cNvSpPr>
              <a:spLocks/>
            </p:cNvSpPr>
            <p:nvPr/>
          </p:nvSpPr>
          <p:spPr bwMode="auto">
            <a:xfrm>
              <a:off x="5846763" y="1543051"/>
              <a:ext cx="23813" cy="34925"/>
            </a:xfrm>
            <a:custGeom>
              <a:avLst/>
              <a:gdLst>
                <a:gd name="T0" fmla="*/ 8 w 11"/>
                <a:gd name="T1" fmla="*/ 2 h 16"/>
                <a:gd name="T2" fmla="*/ 1 w 11"/>
                <a:gd name="T3" fmla="*/ 13 h 16"/>
                <a:gd name="T4" fmla="*/ 2 w 11"/>
                <a:gd name="T5" fmla="*/ 16 h 16"/>
                <a:gd name="T6" fmla="*/ 11 w 11"/>
                <a:gd name="T7" fmla="*/ 3 h 16"/>
                <a:gd name="T8" fmla="*/ 8 w 11"/>
                <a:gd name="T9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6">
                  <a:moveTo>
                    <a:pt x="8" y="2"/>
                  </a:moveTo>
                  <a:cubicBezTo>
                    <a:pt x="6" y="6"/>
                    <a:pt x="5" y="11"/>
                    <a:pt x="1" y="13"/>
                  </a:cubicBezTo>
                  <a:cubicBezTo>
                    <a:pt x="0" y="14"/>
                    <a:pt x="0" y="16"/>
                    <a:pt x="2" y="16"/>
                  </a:cubicBezTo>
                  <a:cubicBezTo>
                    <a:pt x="8" y="16"/>
                    <a:pt x="9" y="7"/>
                    <a:pt x="11" y="3"/>
                  </a:cubicBezTo>
                  <a:cubicBezTo>
                    <a:pt x="11" y="1"/>
                    <a:pt x="8" y="0"/>
                    <a:pt x="8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83"/>
            <p:cNvSpPr>
              <a:spLocks/>
            </p:cNvSpPr>
            <p:nvPr/>
          </p:nvSpPr>
          <p:spPr bwMode="auto">
            <a:xfrm>
              <a:off x="6157913" y="1030289"/>
              <a:ext cx="93663" cy="139700"/>
            </a:xfrm>
            <a:custGeom>
              <a:avLst/>
              <a:gdLst>
                <a:gd name="T0" fmla="*/ 41 w 43"/>
                <a:gd name="T1" fmla="*/ 1 h 65"/>
                <a:gd name="T2" fmla="*/ 32 w 43"/>
                <a:gd name="T3" fmla="*/ 13 h 65"/>
                <a:gd name="T4" fmla="*/ 20 w 43"/>
                <a:gd name="T5" fmla="*/ 31 h 65"/>
                <a:gd name="T6" fmla="*/ 10 w 43"/>
                <a:gd name="T7" fmla="*/ 47 h 65"/>
                <a:gd name="T8" fmla="*/ 1 w 43"/>
                <a:gd name="T9" fmla="*/ 64 h 65"/>
                <a:gd name="T10" fmla="*/ 2 w 43"/>
                <a:gd name="T11" fmla="*/ 64 h 65"/>
                <a:gd name="T12" fmla="*/ 21 w 43"/>
                <a:gd name="T13" fmla="*/ 33 h 65"/>
                <a:gd name="T14" fmla="*/ 32 w 43"/>
                <a:gd name="T15" fmla="*/ 17 h 65"/>
                <a:gd name="T16" fmla="*/ 42 w 43"/>
                <a:gd name="T17" fmla="*/ 2 h 65"/>
                <a:gd name="T18" fmla="*/ 41 w 43"/>
                <a:gd name="T19" fmla="*/ 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65">
                  <a:moveTo>
                    <a:pt x="41" y="1"/>
                  </a:moveTo>
                  <a:cubicBezTo>
                    <a:pt x="37" y="4"/>
                    <a:pt x="35" y="9"/>
                    <a:pt x="32" y="13"/>
                  </a:cubicBezTo>
                  <a:cubicBezTo>
                    <a:pt x="28" y="19"/>
                    <a:pt x="23" y="25"/>
                    <a:pt x="20" y="31"/>
                  </a:cubicBezTo>
                  <a:cubicBezTo>
                    <a:pt x="16" y="36"/>
                    <a:pt x="14" y="42"/>
                    <a:pt x="10" y="47"/>
                  </a:cubicBezTo>
                  <a:cubicBezTo>
                    <a:pt x="7" y="53"/>
                    <a:pt x="2" y="57"/>
                    <a:pt x="1" y="64"/>
                  </a:cubicBezTo>
                  <a:cubicBezTo>
                    <a:pt x="0" y="65"/>
                    <a:pt x="2" y="65"/>
                    <a:pt x="2" y="64"/>
                  </a:cubicBezTo>
                  <a:cubicBezTo>
                    <a:pt x="9" y="54"/>
                    <a:pt x="15" y="44"/>
                    <a:pt x="21" y="33"/>
                  </a:cubicBezTo>
                  <a:cubicBezTo>
                    <a:pt x="24" y="28"/>
                    <a:pt x="28" y="23"/>
                    <a:pt x="32" y="17"/>
                  </a:cubicBezTo>
                  <a:cubicBezTo>
                    <a:pt x="35" y="12"/>
                    <a:pt x="38" y="6"/>
                    <a:pt x="42" y="2"/>
                  </a:cubicBezTo>
                  <a:cubicBezTo>
                    <a:pt x="43" y="1"/>
                    <a:pt x="42" y="0"/>
                    <a:pt x="41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84"/>
            <p:cNvSpPr>
              <a:spLocks/>
            </p:cNvSpPr>
            <p:nvPr/>
          </p:nvSpPr>
          <p:spPr bwMode="auto">
            <a:xfrm>
              <a:off x="6148388" y="1065214"/>
              <a:ext cx="128588" cy="179388"/>
            </a:xfrm>
            <a:custGeom>
              <a:avLst/>
              <a:gdLst>
                <a:gd name="T0" fmla="*/ 59 w 60"/>
                <a:gd name="T1" fmla="*/ 0 h 84"/>
                <a:gd name="T2" fmla="*/ 59 w 60"/>
                <a:gd name="T3" fmla="*/ 0 h 84"/>
                <a:gd name="T4" fmla="*/ 26 w 60"/>
                <a:gd name="T5" fmla="*/ 39 h 84"/>
                <a:gd name="T6" fmla="*/ 13 w 60"/>
                <a:gd name="T7" fmla="*/ 58 h 84"/>
                <a:gd name="T8" fmla="*/ 1 w 60"/>
                <a:gd name="T9" fmla="*/ 81 h 84"/>
                <a:gd name="T10" fmla="*/ 2 w 60"/>
                <a:gd name="T11" fmla="*/ 84 h 84"/>
                <a:gd name="T12" fmla="*/ 4 w 60"/>
                <a:gd name="T13" fmla="*/ 84 h 84"/>
                <a:gd name="T14" fmla="*/ 5 w 60"/>
                <a:gd name="T15" fmla="*/ 82 h 84"/>
                <a:gd name="T16" fmla="*/ 33 w 60"/>
                <a:gd name="T17" fmla="*/ 36 h 84"/>
                <a:gd name="T18" fmla="*/ 59 w 60"/>
                <a:gd name="T19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84">
                  <a:moveTo>
                    <a:pt x="59" y="0"/>
                  </a:moveTo>
                  <a:cubicBezTo>
                    <a:pt x="60" y="0"/>
                    <a:pt x="59" y="0"/>
                    <a:pt x="59" y="0"/>
                  </a:cubicBezTo>
                  <a:cubicBezTo>
                    <a:pt x="51" y="16"/>
                    <a:pt x="37" y="25"/>
                    <a:pt x="26" y="39"/>
                  </a:cubicBezTo>
                  <a:cubicBezTo>
                    <a:pt x="21" y="45"/>
                    <a:pt x="18" y="51"/>
                    <a:pt x="13" y="58"/>
                  </a:cubicBezTo>
                  <a:cubicBezTo>
                    <a:pt x="8" y="65"/>
                    <a:pt x="5" y="73"/>
                    <a:pt x="1" y="81"/>
                  </a:cubicBezTo>
                  <a:cubicBezTo>
                    <a:pt x="0" y="82"/>
                    <a:pt x="1" y="84"/>
                    <a:pt x="2" y="84"/>
                  </a:cubicBezTo>
                  <a:cubicBezTo>
                    <a:pt x="3" y="84"/>
                    <a:pt x="3" y="84"/>
                    <a:pt x="4" y="84"/>
                  </a:cubicBezTo>
                  <a:cubicBezTo>
                    <a:pt x="5" y="84"/>
                    <a:pt x="5" y="82"/>
                    <a:pt x="5" y="82"/>
                  </a:cubicBezTo>
                  <a:cubicBezTo>
                    <a:pt x="1" y="80"/>
                    <a:pt x="29" y="40"/>
                    <a:pt x="33" y="36"/>
                  </a:cubicBezTo>
                  <a:cubicBezTo>
                    <a:pt x="42" y="25"/>
                    <a:pt x="55" y="15"/>
                    <a:pt x="59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85"/>
            <p:cNvSpPr>
              <a:spLocks/>
            </p:cNvSpPr>
            <p:nvPr/>
          </p:nvSpPr>
          <p:spPr bwMode="auto">
            <a:xfrm>
              <a:off x="6151563" y="1135064"/>
              <a:ext cx="115888" cy="179388"/>
            </a:xfrm>
            <a:custGeom>
              <a:avLst/>
              <a:gdLst>
                <a:gd name="T0" fmla="*/ 51 w 54"/>
                <a:gd name="T1" fmla="*/ 2 h 83"/>
                <a:gd name="T2" fmla="*/ 31 w 54"/>
                <a:gd name="T3" fmla="*/ 27 h 83"/>
                <a:gd name="T4" fmla="*/ 14 w 54"/>
                <a:gd name="T5" fmla="*/ 54 h 83"/>
                <a:gd name="T6" fmla="*/ 6 w 54"/>
                <a:gd name="T7" fmla="*/ 70 h 83"/>
                <a:gd name="T8" fmla="*/ 1 w 54"/>
                <a:gd name="T9" fmla="*/ 78 h 83"/>
                <a:gd name="T10" fmla="*/ 5 w 54"/>
                <a:gd name="T11" fmla="*/ 83 h 83"/>
                <a:gd name="T12" fmla="*/ 5 w 54"/>
                <a:gd name="T13" fmla="*/ 82 h 83"/>
                <a:gd name="T14" fmla="*/ 13 w 54"/>
                <a:gd name="T15" fmla="*/ 67 h 83"/>
                <a:gd name="T16" fmla="*/ 24 w 54"/>
                <a:gd name="T17" fmla="*/ 43 h 83"/>
                <a:gd name="T18" fmla="*/ 53 w 54"/>
                <a:gd name="T19" fmla="*/ 3 h 83"/>
                <a:gd name="T20" fmla="*/ 51 w 54"/>
                <a:gd name="T21" fmla="*/ 2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4" h="83">
                  <a:moveTo>
                    <a:pt x="51" y="2"/>
                  </a:moveTo>
                  <a:cubicBezTo>
                    <a:pt x="45" y="11"/>
                    <a:pt x="37" y="18"/>
                    <a:pt x="31" y="27"/>
                  </a:cubicBezTo>
                  <a:cubicBezTo>
                    <a:pt x="24" y="35"/>
                    <a:pt x="19" y="44"/>
                    <a:pt x="14" y="54"/>
                  </a:cubicBezTo>
                  <a:cubicBezTo>
                    <a:pt x="12" y="60"/>
                    <a:pt x="10" y="65"/>
                    <a:pt x="6" y="70"/>
                  </a:cubicBezTo>
                  <a:cubicBezTo>
                    <a:pt x="5" y="72"/>
                    <a:pt x="2" y="75"/>
                    <a:pt x="1" y="78"/>
                  </a:cubicBezTo>
                  <a:cubicBezTo>
                    <a:pt x="0" y="81"/>
                    <a:pt x="1" y="83"/>
                    <a:pt x="5" y="83"/>
                  </a:cubicBezTo>
                  <a:cubicBezTo>
                    <a:pt x="5" y="83"/>
                    <a:pt x="6" y="82"/>
                    <a:pt x="5" y="82"/>
                  </a:cubicBezTo>
                  <a:cubicBezTo>
                    <a:pt x="2" y="80"/>
                    <a:pt x="12" y="69"/>
                    <a:pt x="13" y="67"/>
                  </a:cubicBezTo>
                  <a:cubicBezTo>
                    <a:pt x="17" y="59"/>
                    <a:pt x="19" y="51"/>
                    <a:pt x="24" y="43"/>
                  </a:cubicBezTo>
                  <a:cubicBezTo>
                    <a:pt x="32" y="29"/>
                    <a:pt x="45" y="18"/>
                    <a:pt x="53" y="3"/>
                  </a:cubicBezTo>
                  <a:cubicBezTo>
                    <a:pt x="54" y="1"/>
                    <a:pt x="52" y="0"/>
                    <a:pt x="51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86"/>
            <p:cNvSpPr>
              <a:spLocks/>
            </p:cNvSpPr>
            <p:nvPr/>
          </p:nvSpPr>
          <p:spPr bwMode="auto">
            <a:xfrm>
              <a:off x="6169026" y="1220789"/>
              <a:ext cx="101600" cy="158750"/>
            </a:xfrm>
            <a:custGeom>
              <a:avLst/>
              <a:gdLst>
                <a:gd name="T0" fmla="*/ 43 w 47"/>
                <a:gd name="T1" fmla="*/ 1 h 74"/>
                <a:gd name="T2" fmla="*/ 0 w 47"/>
                <a:gd name="T3" fmla="*/ 72 h 74"/>
                <a:gd name="T4" fmla="*/ 3 w 47"/>
                <a:gd name="T5" fmla="*/ 73 h 74"/>
                <a:gd name="T6" fmla="*/ 46 w 47"/>
                <a:gd name="T7" fmla="*/ 3 h 74"/>
                <a:gd name="T8" fmla="*/ 43 w 47"/>
                <a:gd name="T9" fmla="*/ 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74">
                  <a:moveTo>
                    <a:pt x="43" y="1"/>
                  </a:moveTo>
                  <a:cubicBezTo>
                    <a:pt x="28" y="24"/>
                    <a:pt x="10" y="46"/>
                    <a:pt x="0" y="72"/>
                  </a:cubicBezTo>
                  <a:cubicBezTo>
                    <a:pt x="0" y="73"/>
                    <a:pt x="2" y="74"/>
                    <a:pt x="3" y="73"/>
                  </a:cubicBezTo>
                  <a:cubicBezTo>
                    <a:pt x="16" y="49"/>
                    <a:pt x="31" y="26"/>
                    <a:pt x="46" y="3"/>
                  </a:cubicBezTo>
                  <a:cubicBezTo>
                    <a:pt x="47" y="1"/>
                    <a:pt x="44" y="0"/>
                    <a:pt x="43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87"/>
            <p:cNvSpPr>
              <a:spLocks/>
            </p:cNvSpPr>
            <p:nvPr/>
          </p:nvSpPr>
          <p:spPr bwMode="auto">
            <a:xfrm>
              <a:off x="6164263" y="1220789"/>
              <a:ext cx="141288" cy="223838"/>
            </a:xfrm>
            <a:custGeom>
              <a:avLst/>
              <a:gdLst>
                <a:gd name="T0" fmla="*/ 62 w 65"/>
                <a:gd name="T1" fmla="*/ 2 h 104"/>
                <a:gd name="T2" fmla="*/ 46 w 65"/>
                <a:gd name="T3" fmla="*/ 27 h 104"/>
                <a:gd name="T4" fmla="*/ 29 w 65"/>
                <a:gd name="T5" fmla="*/ 52 h 104"/>
                <a:gd name="T6" fmla="*/ 0 w 65"/>
                <a:gd name="T7" fmla="*/ 102 h 104"/>
                <a:gd name="T8" fmla="*/ 2 w 65"/>
                <a:gd name="T9" fmla="*/ 103 h 104"/>
                <a:gd name="T10" fmla="*/ 17 w 65"/>
                <a:gd name="T11" fmla="*/ 74 h 104"/>
                <a:gd name="T12" fmla="*/ 35 w 65"/>
                <a:gd name="T13" fmla="*/ 49 h 104"/>
                <a:gd name="T14" fmla="*/ 53 w 65"/>
                <a:gd name="T15" fmla="*/ 22 h 104"/>
                <a:gd name="T16" fmla="*/ 65 w 65"/>
                <a:gd name="T17" fmla="*/ 3 h 104"/>
                <a:gd name="T18" fmla="*/ 62 w 65"/>
                <a:gd name="T19" fmla="*/ 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5" h="104">
                  <a:moveTo>
                    <a:pt x="62" y="2"/>
                  </a:moveTo>
                  <a:cubicBezTo>
                    <a:pt x="59" y="12"/>
                    <a:pt x="51" y="19"/>
                    <a:pt x="46" y="27"/>
                  </a:cubicBezTo>
                  <a:cubicBezTo>
                    <a:pt x="40" y="35"/>
                    <a:pt x="35" y="43"/>
                    <a:pt x="29" y="52"/>
                  </a:cubicBezTo>
                  <a:cubicBezTo>
                    <a:pt x="18" y="68"/>
                    <a:pt x="7" y="83"/>
                    <a:pt x="0" y="102"/>
                  </a:cubicBezTo>
                  <a:cubicBezTo>
                    <a:pt x="0" y="103"/>
                    <a:pt x="1" y="104"/>
                    <a:pt x="2" y="103"/>
                  </a:cubicBezTo>
                  <a:cubicBezTo>
                    <a:pt x="8" y="94"/>
                    <a:pt x="11" y="84"/>
                    <a:pt x="17" y="74"/>
                  </a:cubicBezTo>
                  <a:cubicBezTo>
                    <a:pt x="22" y="66"/>
                    <a:pt x="29" y="58"/>
                    <a:pt x="35" y="49"/>
                  </a:cubicBezTo>
                  <a:cubicBezTo>
                    <a:pt x="41" y="40"/>
                    <a:pt x="46" y="31"/>
                    <a:pt x="53" y="22"/>
                  </a:cubicBezTo>
                  <a:cubicBezTo>
                    <a:pt x="58" y="16"/>
                    <a:pt x="62" y="10"/>
                    <a:pt x="65" y="3"/>
                  </a:cubicBezTo>
                  <a:cubicBezTo>
                    <a:pt x="65" y="1"/>
                    <a:pt x="63" y="0"/>
                    <a:pt x="62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88"/>
            <p:cNvSpPr>
              <a:spLocks/>
            </p:cNvSpPr>
            <p:nvPr/>
          </p:nvSpPr>
          <p:spPr bwMode="auto">
            <a:xfrm>
              <a:off x="6173788" y="1285876"/>
              <a:ext cx="138113" cy="233363"/>
            </a:xfrm>
            <a:custGeom>
              <a:avLst/>
              <a:gdLst>
                <a:gd name="T0" fmla="*/ 61 w 64"/>
                <a:gd name="T1" fmla="*/ 1 h 109"/>
                <a:gd name="T2" fmla="*/ 44 w 64"/>
                <a:gd name="T3" fmla="*/ 27 h 109"/>
                <a:gd name="T4" fmla="*/ 25 w 64"/>
                <a:gd name="T5" fmla="*/ 57 h 109"/>
                <a:gd name="T6" fmla="*/ 9 w 64"/>
                <a:gd name="T7" fmla="*/ 88 h 109"/>
                <a:gd name="T8" fmla="*/ 1 w 64"/>
                <a:gd name="T9" fmla="*/ 107 h 109"/>
                <a:gd name="T10" fmla="*/ 3 w 64"/>
                <a:gd name="T11" fmla="*/ 107 h 109"/>
                <a:gd name="T12" fmla="*/ 15 w 64"/>
                <a:gd name="T13" fmla="*/ 82 h 109"/>
                <a:gd name="T14" fmla="*/ 29 w 64"/>
                <a:gd name="T15" fmla="*/ 55 h 109"/>
                <a:gd name="T16" fmla="*/ 45 w 64"/>
                <a:gd name="T17" fmla="*/ 32 h 109"/>
                <a:gd name="T18" fmla="*/ 63 w 64"/>
                <a:gd name="T19" fmla="*/ 3 h 109"/>
                <a:gd name="T20" fmla="*/ 61 w 64"/>
                <a:gd name="T21" fmla="*/ 1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" h="109">
                  <a:moveTo>
                    <a:pt x="61" y="1"/>
                  </a:moveTo>
                  <a:cubicBezTo>
                    <a:pt x="54" y="9"/>
                    <a:pt x="49" y="18"/>
                    <a:pt x="44" y="27"/>
                  </a:cubicBezTo>
                  <a:cubicBezTo>
                    <a:pt x="38" y="38"/>
                    <a:pt x="30" y="46"/>
                    <a:pt x="25" y="57"/>
                  </a:cubicBezTo>
                  <a:cubicBezTo>
                    <a:pt x="19" y="67"/>
                    <a:pt x="14" y="77"/>
                    <a:pt x="9" y="88"/>
                  </a:cubicBezTo>
                  <a:cubicBezTo>
                    <a:pt x="5" y="94"/>
                    <a:pt x="0" y="99"/>
                    <a:pt x="1" y="107"/>
                  </a:cubicBezTo>
                  <a:cubicBezTo>
                    <a:pt x="1" y="109"/>
                    <a:pt x="3" y="108"/>
                    <a:pt x="3" y="107"/>
                  </a:cubicBezTo>
                  <a:cubicBezTo>
                    <a:pt x="6" y="98"/>
                    <a:pt x="11" y="91"/>
                    <a:pt x="15" y="82"/>
                  </a:cubicBezTo>
                  <a:cubicBezTo>
                    <a:pt x="20" y="73"/>
                    <a:pt x="24" y="64"/>
                    <a:pt x="29" y="55"/>
                  </a:cubicBezTo>
                  <a:cubicBezTo>
                    <a:pt x="34" y="47"/>
                    <a:pt x="40" y="40"/>
                    <a:pt x="45" y="32"/>
                  </a:cubicBezTo>
                  <a:cubicBezTo>
                    <a:pt x="51" y="22"/>
                    <a:pt x="55" y="12"/>
                    <a:pt x="63" y="3"/>
                  </a:cubicBezTo>
                  <a:cubicBezTo>
                    <a:pt x="64" y="2"/>
                    <a:pt x="62" y="0"/>
                    <a:pt x="61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89"/>
            <p:cNvSpPr>
              <a:spLocks/>
            </p:cNvSpPr>
            <p:nvPr/>
          </p:nvSpPr>
          <p:spPr bwMode="auto">
            <a:xfrm>
              <a:off x="6173788" y="1330326"/>
              <a:ext cx="157163" cy="236538"/>
            </a:xfrm>
            <a:custGeom>
              <a:avLst/>
              <a:gdLst>
                <a:gd name="T0" fmla="*/ 71 w 73"/>
                <a:gd name="T1" fmla="*/ 1 h 110"/>
                <a:gd name="T2" fmla="*/ 62 w 73"/>
                <a:gd name="T3" fmla="*/ 15 h 110"/>
                <a:gd name="T4" fmla="*/ 49 w 73"/>
                <a:gd name="T5" fmla="*/ 30 h 110"/>
                <a:gd name="T6" fmla="*/ 32 w 73"/>
                <a:gd name="T7" fmla="*/ 58 h 110"/>
                <a:gd name="T8" fmla="*/ 0 w 73"/>
                <a:gd name="T9" fmla="*/ 108 h 110"/>
                <a:gd name="T10" fmla="*/ 3 w 73"/>
                <a:gd name="T11" fmla="*/ 109 h 110"/>
                <a:gd name="T12" fmla="*/ 3 w 73"/>
                <a:gd name="T13" fmla="*/ 109 h 110"/>
                <a:gd name="T14" fmla="*/ 3 w 73"/>
                <a:gd name="T15" fmla="*/ 108 h 110"/>
                <a:gd name="T16" fmla="*/ 8 w 73"/>
                <a:gd name="T17" fmla="*/ 102 h 110"/>
                <a:gd name="T18" fmla="*/ 7 w 73"/>
                <a:gd name="T19" fmla="*/ 101 h 110"/>
                <a:gd name="T20" fmla="*/ 35 w 73"/>
                <a:gd name="T21" fmla="*/ 58 h 110"/>
                <a:gd name="T22" fmla="*/ 55 w 73"/>
                <a:gd name="T23" fmla="*/ 28 h 110"/>
                <a:gd name="T24" fmla="*/ 73 w 73"/>
                <a:gd name="T25" fmla="*/ 2 h 110"/>
                <a:gd name="T26" fmla="*/ 71 w 73"/>
                <a:gd name="T27" fmla="*/ 1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3" h="110">
                  <a:moveTo>
                    <a:pt x="71" y="1"/>
                  </a:moveTo>
                  <a:cubicBezTo>
                    <a:pt x="68" y="5"/>
                    <a:pt x="65" y="10"/>
                    <a:pt x="62" y="15"/>
                  </a:cubicBezTo>
                  <a:cubicBezTo>
                    <a:pt x="58" y="20"/>
                    <a:pt x="53" y="25"/>
                    <a:pt x="49" y="30"/>
                  </a:cubicBezTo>
                  <a:cubicBezTo>
                    <a:pt x="42" y="38"/>
                    <a:pt x="37" y="49"/>
                    <a:pt x="32" y="58"/>
                  </a:cubicBezTo>
                  <a:cubicBezTo>
                    <a:pt x="21" y="74"/>
                    <a:pt x="6" y="88"/>
                    <a:pt x="0" y="108"/>
                  </a:cubicBezTo>
                  <a:cubicBezTo>
                    <a:pt x="0" y="110"/>
                    <a:pt x="2" y="110"/>
                    <a:pt x="3" y="109"/>
                  </a:cubicBezTo>
                  <a:cubicBezTo>
                    <a:pt x="3" y="109"/>
                    <a:pt x="3" y="109"/>
                    <a:pt x="3" y="109"/>
                  </a:cubicBezTo>
                  <a:cubicBezTo>
                    <a:pt x="3" y="109"/>
                    <a:pt x="3" y="109"/>
                    <a:pt x="3" y="108"/>
                  </a:cubicBezTo>
                  <a:cubicBezTo>
                    <a:pt x="5" y="106"/>
                    <a:pt x="6" y="104"/>
                    <a:pt x="8" y="102"/>
                  </a:cubicBezTo>
                  <a:cubicBezTo>
                    <a:pt x="8" y="101"/>
                    <a:pt x="8" y="101"/>
                    <a:pt x="7" y="101"/>
                  </a:cubicBezTo>
                  <a:cubicBezTo>
                    <a:pt x="15" y="86"/>
                    <a:pt x="26" y="73"/>
                    <a:pt x="35" y="58"/>
                  </a:cubicBezTo>
                  <a:cubicBezTo>
                    <a:pt x="42" y="48"/>
                    <a:pt x="46" y="37"/>
                    <a:pt x="55" y="28"/>
                  </a:cubicBezTo>
                  <a:cubicBezTo>
                    <a:pt x="62" y="20"/>
                    <a:pt x="67" y="10"/>
                    <a:pt x="73" y="2"/>
                  </a:cubicBezTo>
                  <a:cubicBezTo>
                    <a:pt x="73" y="1"/>
                    <a:pt x="72" y="0"/>
                    <a:pt x="71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90"/>
            <p:cNvSpPr>
              <a:spLocks/>
            </p:cNvSpPr>
            <p:nvPr/>
          </p:nvSpPr>
          <p:spPr bwMode="auto">
            <a:xfrm>
              <a:off x="6200776" y="1408114"/>
              <a:ext cx="106363" cy="195263"/>
            </a:xfrm>
            <a:custGeom>
              <a:avLst/>
              <a:gdLst>
                <a:gd name="T0" fmla="*/ 45 w 49"/>
                <a:gd name="T1" fmla="*/ 2 h 91"/>
                <a:gd name="T2" fmla="*/ 11 w 49"/>
                <a:gd name="T3" fmla="*/ 55 h 91"/>
                <a:gd name="T4" fmla="*/ 5 w 49"/>
                <a:gd name="T5" fmla="*/ 80 h 91"/>
                <a:gd name="T6" fmla="*/ 7 w 49"/>
                <a:gd name="T7" fmla="*/ 80 h 91"/>
                <a:gd name="T8" fmla="*/ 11 w 49"/>
                <a:gd name="T9" fmla="*/ 76 h 91"/>
                <a:gd name="T10" fmla="*/ 6 w 49"/>
                <a:gd name="T11" fmla="*/ 90 h 91"/>
                <a:gd name="T12" fmla="*/ 7 w 49"/>
                <a:gd name="T13" fmla="*/ 91 h 91"/>
                <a:gd name="T14" fmla="*/ 16 w 49"/>
                <a:gd name="T15" fmla="*/ 70 h 91"/>
                <a:gd name="T16" fmla="*/ 15 w 49"/>
                <a:gd name="T17" fmla="*/ 69 h 91"/>
                <a:gd name="T18" fmla="*/ 14 w 49"/>
                <a:gd name="T19" fmla="*/ 71 h 91"/>
                <a:gd name="T20" fmla="*/ 13 w 49"/>
                <a:gd name="T21" fmla="*/ 72 h 91"/>
                <a:gd name="T22" fmla="*/ 12 w 49"/>
                <a:gd name="T23" fmla="*/ 73 h 91"/>
                <a:gd name="T24" fmla="*/ 9 w 49"/>
                <a:gd name="T25" fmla="*/ 75 h 91"/>
                <a:gd name="T26" fmla="*/ 7 w 49"/>
                <a:gd name="T27" fmla="*/ 74 h 91"/>
                <a:gd name="T28" fmla="*/ 11 w 49"/>
                <a:gd name="T29" fmla="*/ 65 h 91"/>
                <a:gd name="T30" fmla="*/ 18 w 49"/>
                <a:gd name="T31" fmla="*/ 51 h 91"/>
                <a:gd name="T32" fmla="*/ 48 w 49"/>
                <a:gd name="T33" fmla="*/ 3 h 91"/>
                <a:gd name="T34" fmla="*/ 45 w 49"/>
                <a:gd name="T35" fmla="*/ 2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91">
                  <a:moveTo>
                    <a:pt x="45" y="2"/>
                  </a:moveTo>
                  <a:cubicBezTo>
                    <a:pt x="33" y="19"/>
                    <a:pt x="21" y="36"/>
                    <a:pt x="11" y="55"/>
                  </a:cubicBezTo>
                  <a:cubicBezTo>
                    <a:pt x="9" y="61"/>
                    <a:pt x="0" y="74"/>
                    <a:pt x="5" y="80"/>
                  </a:cubicBezTo>
                  <a:cubicBezTo>
                    <a:pt x="6" y="81"/>
                    <a:pt x="6" y="80"/>
                    <a:pt x="7" y="80"/>
                  </a:cubicBezTo>
                  <a:cubicBezTo>
                    <a:pt x="8" y="78"/>
                    <a:pt x="9" y="77"/>
                    <a:pt x="11" y="76"/>
                  </a:cubicBezTo>
                  <a:cubicBezTo>
                    <a:pt x="9" y="80"/>
                    <a:pt x="7" y="85"/>
                    <a:pt x="6" y="90"/>
                  </a:cubicBezTo>
                  <a:cubicBezTo>
                    <a:pt x="6" y="91"/>
                    <a:pt x="7" y="91"/>
                    <a:pt x="7" y="91"/>
                  </a:cubicBezTo>
                  <a:cubicBezTo>
                    <a:pt x="12" y="85"/>
                    <a:pt x="13" y="77"/>
                    <a:pt x="16" y="70"/>
                  </a:cubicBezTo>
                  <a:cubicBezTo>
                    <a:pt x="17" y="69"/>
                    <a:pt x="15" y="69"/>
                    <a:pt x="15" y="69"/>
                  </a:cubicBezTo>
                  <a:cubicBezTo>
                    <a:pt x="15" y="70"/>
                    <a:pt x="14" y="71"/>
                    <a:pt x="14" y="71"/>
                  </a:cubicBezTo>
                  <a:cubicBezTo>
                    <a:pt x="13" y="71"/>
                    <a:pt x="13" y="71"/>
                    <a:pt x="13" y="72"/>
                  </a:cubicBezTo>
                  <a:cubicBezTo>
                    <a:pt x="13" y="72"/>
                    <a:pt x="13" y="72"/>
                    <a:pt x="12" y="73"/>
                  </a:cubicBezTo>
                  <a:cubicBezTo>
                    <a:pt x="11" y="74"/>
                    <a:pt x="10" y="75"/>
                    <a:pt x="9" y="75"/>
                  </a:cubicBezTo>
                  <a:cubicBezTo>
                    <a:pt x="7" y="76"/>
                    <a:pt x="7" y="75"/>
                    <a:pt x="7" y="74"/>
                  </a:cubicBezTo>
                  <a:cubicBezTo>
                    <a:pt x="7" y="72"/>
                    <a:pt x="10" y="67"/>
                    <a:pt x="11" y="65"/>
                  </a:cubicBezTo>
                  <a:cubicBezTo>
                    <a:pt x="13" y="60"/>
                    <a:pt x="15" y="55"/>
                    <a:pt x="18" y="51"/>
                  </a:cubicBezTo>
                  <a:cubicBezTo>
                    <a:pt x="26" y="34"/>
                    <a:pt x="37" y="19"/>
                    <a:pt x="48" y="3"/>
                  </a:cubicBezTo>
                  <a:cubicBezTo>
                    <a:pt x="49" y="2"/>
                    <a:pt x="46" y="0"/>
                    <a:pt x="45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6" name="PA_组合 185"/>
          <p:cNvGrpSpPr/>
          <p:nvPr>
            <p:custDataLst>
              <p:tags r:id="rId3"/>
            </p:custDataLst>
          </p:nvPr>
        </p:nvGrpSpPr>
        <p:grpSpPr>
          <a:xfrm flipH="1">
            <a:off x="1876729" y="2476641"/>
            <a:ext cx="2264782" cy="3041540"/>
            <a:chOff x="6078538" y="1790701"/>
            <a:chExt cx="2744788" cy="3686175"/>
          </a:xfrm>
          <a:solidFill>
            <a:schemeClr val="bg1"/>
          </a:solidFill>
        </p:grpSpPr>
        <p:sp>
          <p:nvSpPr>
            <p:cNvPr id="187" name="自由: 形状 186"/>
            <p:cNvSpPr>
              <a:spLocks/>
            </p:cNvSpPr>
            <p:nvPr/>
          </p:nvSpPr>
          <p:spPr bwMode="auto">
            <a:xfrm>
              <a:off x="6263781" y="1846247"/>
              <a:ext cx="333863" cy="166075"/>
            </a:xfrm>
            <a:custGeom>
              <a:avLst/>
              <a:gdLst>
                <a:gd name="connsiteX0" fmla="*/ 44360 w 333863"/>
                <a:gd name="connsiteY0" fmla="*/ 0 h 166075"/>
                <a:gd name="connsiteX1" fmla="*/ 333863 w 333863"/>
                <a:gd name="connsiteY1" fmla="*/ 159155 h 166075"/>
                <a:gd name="connsiteX2" fmla="*/ 331529 w 333863"/>
                <a:gd name="connsiteY2" fmla="*/ 166075 h 166075"/>
                <a:gd name="connsiteX3" fmla="*/ 301177 w 333863"/>
                <a:gd name="connsiteY3" fmla="*/ 156849 h 166075"/>
                <a:gd name="connsiteX4" fmla="*/ 231136 w 333863"/>
                <a:gd name="connsiteY4" fmla="*/ 122250 h 166075"/>
                <a:gd name="connsiteX5" fmla="*/ 133079 w 333863"/>
                <a:gd name="connsiteY5" fmla="*/ 161462 h 166075"/>
                <a:gd name="connsiteX6" fmla="*/ 0 w 333863"/>
                <a:gd name="connsiteY6" fmla="*/ 96877 h 166075"/>
                <a:gd name="connsiteX7" fmla="*/ 44360 w 333863"/>
                <a:gd name="connsiteY7" fmla="*/ 0 h 166075"/>
                <a:gd name="connsiteX8" fmla="*/ 59855 w 333863"/>
                <a:gd name="connsiteY8" fmla="*/ 49230 h 166075"/>
                <a:gd name="connsiteX9" fmla="*/ 57646 w 333863"/>
                <a:gd name="connsiteY9" fmla="*/ 53626 h 166075"/>
                <a:gd name="connsiteX10" fmla="*/ 106238 w 333863"/>
                <a:gd name="connsiteY10" fmla="*/ 77805 h 166075"/>
                <a:gd name="connsiteX11" fmla="*/ 108446 w 333863"/>
                <a:gd name="connsiteY11" fmla="*/ 71211 h 166075"/>
                <a:gd name="connsiteX12" fmla="*/ 59855 w 333863"/>
                <a:gd name="connsiteY12" fmla="*/ 49230 h 166075"/>
                <a:gd name="connsiteX13" fmla="*/ 52312 w 333863"/>
                <a:gd name="connsiteY13" fmla="*/ 90505 h 166075"/>
                <a:gd name="connsiteX14" fmla="*/ 48121 w 333863"/>
                <a:gd name="connsiteY14" fmla="*/ 94814 h 166075"/>
                <a:gd name="connsiteX15" fmla="*/ 98414 w 333863"/>
                <a:gd name="connsiteY15" fmla="*/ 120668 h 166075"/>
                <a:gd name="connsiteX16" fmla="*/ 100509 w 333863"/>
                <a:gd name="connsiteY16" fmla="*/ 114205 h 166075"/>
                <a:gd name="connsiteX17" fmla="*/ 52312 w 333863"/>
                <a:gd name="connsiteY17" fmla="*/ 90505 h 166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33863" h="166075">
                  <a:moveTo>
                    <a:pt x="44360" y="0"/>
                  </a:moveTo>
                  <a:cubicBezTo>
                    <a:pt x="142417" y="46132"/>
                    <a:pt x="240475" y="99184"/>
                    <a:pt x="333863" y="159155"/>
                  </a:cubicBezTo>
                  <a:cubicBezTo>
                    <a:pt x="333863" y="161462"/>
                    <a:pt x="333863" y="163768"/>
                    <a:pt x="331529" y="166075"/>
                  </a:cubicBezTo>
                  <a:cubicBezTo>
                    <a:pt x="322190" y="163768"/>
                    <a:pt x="310516" y="161462"/>
                    <a:pt x="301177" y="156849"/>
                  </a:cubicBezTo>
                  <a:cubicBezTo>
                    <a:pt x="277830" y="145316"/>
                    <a:pt x="252149" y="136089"/>
                    <a:pt x="231136" y="122250"/>
                  </a:cubicBezTo>
                  <a:cubicBezTo>
                    <a:pt x="196116" y="101490"/>
                    <a:pt x="149421" y="119943"/>
                    <a:pt x="133079" y="161462"/>
                  </a:cubicBezTo>
                  <a:cubicBezTo>
                    <a:pt x="88719" y="138396"/>
                    <a:pt x="42025" y="117637"/>
                    <a:pt x="0" y="96877"/>
                  </a:cubicBezTo>
                  <a:cubicBezTo>
                    <a:pt x="14008" y="62278"/>
                    <a:pt x="28017" y="32292"/>
                    <a:pt x="44360" y="0"/>
                  </a:cubicBezTo>
                  <a:close/>
                  <a:moveTo>
                    <a:pt x="59855" y="49230"/>
                  </a:moveTo>
                  <a:cubicBezTo>
                    <a:pt x="59855" y="49230"/>
                    <a:pt x="57646" y="51428"/>
                    <a:pt x="57646" y="53626"/>
                  </a:cubicBezTo>
                  <a:cubicBezTo>
                    <a:pt x="73107" y="62419"/>
                    <a:pt x="88568" y="71211"/>
                    <a:pt x="106238" y="77805"/>
                  </a:cubicBezTo>
                  <a:cubicBezTo>
                    <a:pt x="106238" y="75607"/>
                    <a:pt x="108446" y="73409"/>
                    <a:pt x="108446" y="71211"/>
                  </a:cubicBezTo>
                  <a:cubicBezTo>
                    <a:pt x="92985" y="64617"/>
                    <a:pt x="77525" y="55824"/>
                    <a:pt x="59855" y="49230"/>
                  </a:cubicBezTo>
                  <a:close/>
                  <a:moveTo>
                    <a:pt x="52312" y="90505"/>
                  </a:moveTo>
                  <a:cubicBezTo>
                    <a:pt x="50217" y="92660"/>
                    <a:pt x="50217" y="92660"/>
                    <a:pt x="48121" y="94814"/>
                  </a:cubicBezTo>
                  <a:cubicBezTo>
                    <a:pt x="64885" y="103432"/>
                    <a:pt x="81650" y="112050"/>
                    <a:pt x="98414" y="120668"/>
                  </a:cubicBezTo>
                  <a:cubicBezTo>
                    <a:pt x="98414" y="118514"/>
                    <a:pt x="100509" y="116359"/>
                    <a:pt x="100509" y="114205"/>
                  </a:cubicBezTo>
                  <a:cubicBezTo>
                    <a:pt x="83745" y="107741"/>
                    <a:pt x="69076" y="99123"/>
                    <a:pt x="52312" y="9050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88" name="自由: 形状 187"/>
            <p:cNvSpPr>
              <a:spLocks/>
            </p:cNvSpPr>
            <p:nvPr/>
          </p:nvSpPr>
          <p:spPr bwMode="auto">
            <a:xfrm>
              <a:off x="6078538" y="1790701"/>
              <a:ext cx="1081718" cy="674688"/>
            </a:xfrm>
            <a:custGeom>
              <a:avLst/>
              <a:gdLst>
                <a:gd name="connsiteX0" fmla="*/ 4307 w 1081718"/>
                <a:gd name="connsiteY0" fmla="*/ 0 h 674688"/>
                <a:gd name="connsiteX1" fmla="*/ 34454 w 1081718"/>
                <a:gd name="connsiteY1" fmla="*/ 4297 h 674688"/>
                <a:gd name="connsiteX2" fmla="*/ 185188 w 1081718"/>
                <a:gd name="connsiteY2" fmla="*/ 34379 h 674688"/>
                <a:gd name="connsiteX3" fmla="*/ 320848 w 1081718"/>
                <a:gd name="connsiteY3" fmla="*/ 90245 h 674688"/>
                <a:gd name="connsiteX4" fmla="*/ 534029 w 1081718"/>
                <a:gd name="connsiteY4" fmla="*/ 212720 h 674688"/>
                <a:gd name="connsiteX5" fmla="*/ 555563 w 1081718"/>
                <a:gd name="connsiteY5" fmla="*/ 219166 h 674688"/>
                <a:gd name="connsiteX6" fmla="*/ 678303 w 1081718"/>
                <a:gd name="connsiteY6" fmla="*/ 298668 h 674688"/>
                <a:gd name="connsiteX7" fmla="*/ 704143 w 1081718"/>
                <a:gd name="connsiteY7" fmla="*/ 322303 h 674688"/>
                <a:gd name="connsiteX8" fmla="*/ 990538 w 1081718"/>
                <a:gd name="connsiteY8" fmla="*/ 502793 h 674688"/>
                <a:gd name="connsiteX9" fmla="*/ 1057291 w 1081718"/>
                <a:gd name="connsiteY9" fmla="*/ 550064 h 674688"/>
                <a:gd name="connsiteX10" fmla="*/ 1076671 w 1081718"/>
                <a:gd name="connsiteY10" fmla="*/ 620971 h 674688"/>
                <a:gd name="connsiteX11" fmla="*/ 1007765 w 1081718"/>
                <a:gd name="connsiteY11" fmla="*/ 674688 h 674688"/>
                <a:gd name="connsiteX12" fmla="*/ 988384 w 1081718"/>
                <a:gd name="connsiteY12" fmla="*/ 668242 h 674688"/>
                <a:gd name="connsiteX13" fmla="*/ 751517 w 1081718"/>
                <a:gd name="connsiteY13" fmla="*/ 515685 h 674688"/>
                <a:gd name="connsiteX14" fmla="*/ 669690 w 1081718"/>
                <a:gd name="connsiteY14" fmla="*/ 461968 h 674688"/>
                <a:gd name="connsiteX15" fmla="*/ 639543 w 1081718"/>
                <a:gd name="connsiteY15" fmla="*/ 466265 h 674688"/>
                <a:gd name="connsiteX16" fmla="*/ 562023 w 1081718"/>
                <a:gd name="connsiteY16" fmla="*/ 517834 h 674688"/>
                <a:gd name="connsiteX17" fmla="*/ 415595 w 1081718"/>
                <a:gd name="connsiteY17" fmla="*/ 434035 h 674688"/>
                <a:gd name="connsiteX18" fmla="*/ 441435 w 1081718"/>
                <a:gd name="connsiteY18" fmla="*/ 339493 h 674688"/>
                <a:gd name="connsiteX19" fmla="*/ 378989 w 1081718"/>
                <a:gd name="connsiteY19" fmla="*/ 300816 h 674688"/>
                <a:gd name="connsiteX20" fmla="*/ 312235 w 1081718"/>
                <a:gd name="connsiteY20" fmla="*/ 242802 h 674688"/>
                <a:gd name="connsiteX21" fmla="*/ 251941 w 1081718"/>
                <a:gd name="connsiteY21" fmla="*/ 206274 h 674688"/>
                <a:gd name="connsiteX22" fmla="*/ 165808 w 1081718"/>
                <a:gd name="connsiteY22" fmla="*/ 165449 h 674688"/>
                <a:gd name="connsiteX23" fmla="*/ 146428 w 1081718"/>
                <a:gd name="connsiteY23" fmla="*/ 146111 h 674688"/>
                <a:gd name="connsiteX24" fmla="*/ 45220 w 1081718"/>
                <a:gd name="connsiteY24" fmla="*/ 49420 h 674688"/>
                <a:gd name="connsiteX25" fmla="*/ 0 w 1081718"/>
                <a:gd name="connsiteY25" fmla="*/ 6446 h 674688"/>
                <a:gd name="connsiteX26" fmla="*/ 4307 w 1081718"/>
                <a:gd name="connsiteY26" fmla="*/ 0 h 674688"/>
                <a:gd name="connsiteX27" fmla="*/ 95501 w 1081718"/>
                <a:gd name="connsiteY27" fmla="*/ 33921 h 674688"/>
                <a:gd name="connsiteX28" fmla="*/ 78345 w 1081718"/>
                <a:gd name="connsiteY28" fmla="*/ 40433 h 674688"/>
                <a:gd name="connsiteX29" fmla="*/ 84778 w 1081718"/>
                <a:gd name="connsiteY29" fmla="*/ 57798 h 674688"/>
                <a:gd name="connsiteX30" fmla="*/ 151259 w 1081718"/>
                <a:gd name="connsiteY30" fmla="*/ 125089 h 674688"/>
                <a:gd name="connsiteX31" fmla="*/ 170559 w 1081718"/>
                <a:gd name="connsiteY31" fmla="*/ 125089 h 674688"/>
                <a:gd name="connsiteX32" fmla="*/ 198438 w 1081718"/>
                <a:gd name="connsiteY32" fmla="*/ 66481 h 674688"/>
                <a:gd name="connsiteX33" fmla="*/ 183427 w 1081718"/>
                <a:gd name="connsiteY33" fmla="*/ 49115 h 674688"/>
                <a:gd name="connsiteX34" fmla="*/ 95501 w 1081718"/>
                <a:gd name="connsiteY34" fmla="*/ 33921 h 674688"/>
                <a:gd name="connsiteX35" fmla="*/ 229602 w 1081718"/>
                <a:gd name="connsiteY35" fmla="*/ 55545 h 674688"/>
                <a:gd name="connsiteX36" fmla="*/ 185242 w 1081718"/>
                <a:gd name="connsiteY36" fmla="*/ 152422 h 674688"/>
                <a:gd name="connsiteX37" fmla="*/ 318321 w 1081718"/>
                <a:gd name="connsiteY37" fmla="*/ 217007 h 674688"/>
                <a:gd name="connsiteX38" fmla="*/ 416378 w 1081718"/>
                <a:gd name="connsiteY38" fmla="*/ 177795 h 674688"/>
                <a:gd name="connsiteX39" fmla="*/ 486419 w 1081718"/>
                <a:gd name="connsiteY39" fmla="*/ 212394 h 674688"/>
                <a:gd name="connsiteX40" fmla="*/ 516771 w 1081718"/>
                <a:gd name="connsiteY40" fmla="*/ 221620 h 674688"/>
                <a:gd name="connsiteX41" fmla="*/ 519105 w 1081718"/>
                <a:gd name="connsiteY41" fmla="*/ 214700 h 674688"/>
                <a:gd name="connsiteX42" fmla="*/ 229602 w 1081718"/>
                <a:gd name="connsiteY42" fmla="*/ 55545 h 674688"/>
                <a:gd name="connsiteX43" fmla="*/ 420688 w 1081718"/>
                <a:gd name="connsiteY43" fmla="*/ 255587 h 674688"/>
                <a:gd name="connsiteX44" fmla="*/ 478829 w 1081718"/>
                <a:gd name="connsiteY44" fmla="*/ 292213 h 674688"/>
                <a:gd name="connsiteX45" fmla="*/ 487442 w 1081718"/>
                <a:gd name="connsiteY45" fmla="*/ 382701 h 674688"/>
                <a:gd name="connsiteX46" fmla="*/ 480982 w 1081718"/>
                <a:gd name="connsiteY46" fmla="*/ 438717 h 674688"/>
                <a:gd name="connsiteX47" fmla="*/ 547736 w 1081718"/>
                <a:gd name="connsiteY47" fmla="*/ 458107 h 674688"/>
                <a:gd name="connsiteX48" fmla="*/ 636023 w 1081718"/>
                <a:gd name="connsiteY48" fmla="*/ 376237 h 674688"/>
                <a:gd name="connsiteX49" fmla="*/ 638176 w 1081718"/>
                <a:gd name="connsiteY49" fmla="*/ 361156 h 674688"/>
                <a:gd name="connsiteX50" fmla="*/ 552042 w 1081718"/>
                <a:gd name="connsiteY50" fmla="*/ 277132 h 674688"/>
                <a:gd name="connsiteX51" fmla="*/ 420688 w 1081718"/>
                <a:gd name="connsiteY51" fmla="*/ 255587 h 674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1081718" h="674688">
                  <a:moveTo>
                    <a:pt x="4307" y="0"/>
                  </a:moveTo>
                  <a:cubicBezTo>
                    <a:pt x="12920" y="0"/>
                    <a:pt x="23687" y="2149"/>
                    <a:pt x="34454" y="4297"/>
                  </a:cubicBezTo>
                  <a:cubicBezTo>
                    <a:pt x="83981" y="15041"/>
                    <a:pt x="135661" y="30082"/>
                    <a:pt x="185188" y="34379"/>
                  </a:cubicBezTo>
                  <a:cubicBezTo>
                    <a:pt x="236868" y="40825"/>
                    <a:pt x="279935" y="64461"/>
                    <a:pt x="320848" y="90245"/>
                  </a:cubicBezTo>
                  <a:cubicBezTo>
                    <a:pt x="391909" y="128921"/>
                    <a:pt x="462969" y="171895"/>
                    <a:pt x="534029" y="212720"/>
                  </a:cubicBezTo>
                  <a:cubicBezTo>
                    <a:pt x="540489" y="217018"/>
                    <a:pt x="549103" y="219166"/>
                    <a:pt x="555563" y="219166"/>
                  </a:cubicBezTo>
                  <a:cubicBezTo>
                    <a:pt x="611550" y="225612"/>
                    <a:pt x="650310" y="253545"/>
                    <a:pt x="678303" y="298668"/>
                  </a:cubicBezTo>
                  <a:cubicBezTo>
                    <a:pt x="684763" y="309411"/>
                    <a:pt x="693377" y="318006"/>
                    <a:pt x="704143" y="322303"/>
                  </a:cubicBezTo>
                  <a:cubicBezTo>
                    <a:pt x="798890" y="384615"/>
                    <a:pt x="895791" y="442630"/>
                    <a:pt x="990538" y="502793"/>
                  </a:cubicBezTo>
                  <a:cubicBezTo>
                    <a:pt x="1014225" y="517834"/>
                    <a:pt x="1035758" y="532875"/>
                    <a:pt x="1057291" y="550064"/>
                  </a:cubicBezTo>
                  <a:cubicBezTo>
                    <a:pt x="1080978" y="569402"/>
                    <a:pt x="1087438" y="595187"/>
                    <a:pt x="1076671" y="620971"/>
                  </a:cubicBezTo>
                  <a:cubicBezTo>
                    <a:pt x="1063751" y="651053"/>
                    <a:pt x="1035758" y="674688"/>
                    <a:pt x="1007765" y="674688"/>
                  </a:cubicBezTo>
                  <a:cubicBezTo>
                    <a:pt x="1001305" y="674688"/>
                    <a:pt x="994844" y="672539"/>
                    <a:pt x="988384" y="668242"/>
                  </a:cubicBezTo>
                  <a:cubicBezTo>
                    <a:pt x="908711" y="616674"/>
                    <a:pt x="831190" y="567254"/>
                    <a:pt x="751517" y="515685"/>
                  </a:cubicBezTo>
                  <a:cubicBezTo>
                    <a:pt x="725677" y="498496"/>
                    <a:pt x="697683" y="481306"/>
                    <a:pt x="669690" y="461968"/>
                  </a:cubicBezTo>
                  <a:cubicBezTo>
                    <a:pt x="656770" y="453373"/>
                    <a:pt x="650310" y="457671"/>
                    <a:pt x="639543" y="466265"/>
                  </a:cubicBezTo>
                  <a:cubicBezTo>
                    <a:pt x="615856" y="485604"/>
                    <a:pt x="590016" y="507090"/>
                    <a:pt x="562023" y="517834"/>
                  </a:cubicBezTo>
                  <a:cubicBezTo>
                    <a:pt x="495269" y="541470"/>
                    <a:pt x="426362" y="504942"/>
                    <a:pt x="415595" y="434035"/>
                  </a:cubicBezTo>
                  <a:cubicBezTo>
                    <a:pt x="409135" y="403953"/>
                    <a:pt x="402675" y="365277"/>
                    <a:pt x="441435" y="339493"/>
                  </a:cubicBezTo>
                  <a:cubicBezTo>
                    <a:pt x="417749" y="324452"/>
                    <a:pt x="398369" y="313709"/>
                    <a:pt x="378989" y="300816"/>
                  </a:cubicBezTo>
                  <a:cubicBezTo>
                    <a:pt x="353148" y="285776"/>
                    <a:pt x="331615" y="266437"/>
                    <a:pt x="312235" y="242802"/>
                  </a:cubicBezTo>
                  <a:cubicBezTo>
                    <a:pt x="299315" y="225612"/>
                    <a:pt x="273475" y="217018"/>
                    <a:pt x="251941" y="206274"/>
                  </a:cubicBezTo>
                  <a:cubicBezTo>
                    <a:pt x="223948" y="191233"/>
                    <a:pt x="193801" y="178341"/>
                    <a:pt x="165808" y="165449"/>
                  </a:cubicBezTo>
                  <a:cubicBezTo>
                    <a:pt x="159348" y="161152"/>
                    <a:pt x="152888" y="152557"/>
                    <a:pt x="146428" y="146111"/>
                  </a:cubicBezTo>
                  <a:cubicBezTo>
                    <a:pt x="118434" y="107434"/>
                    <a:pt x="86134" y="75204"/>
                    <a:pt x="45220" y="49420"/>
                  </a:cubicBezTo>
                  <a:cubicBezTo>
                    <a:pt x="27994" y="36528"/>
                    <a:pt x="15074" y="21487"/>
                    <a:pt x="0" y="6446"/>
                  </a:cubicBezTo>
                  <a:cubicBezTo>
                    <a:pt x="2154" y="4297"/>
                    <a:pt x="2154" y="2149"/>
                    <a:pt x="4307" y="0"/>
                  </a:cubicBezTo>
                  <a:close/>
                  <a:moveTo>
                    <a:pt x="95501" y="33921"/>
                  </a:moveTo>
                  <a:cubicBezTo>
                    <a:pt x="91212" y="31750"/>
                    <a:pt x="82634" y="36091"/>
                    <a:pt x="78345" y="40433"/>
                  </a:cubicBezTo>
                  <a:cubicBezTo>
                    <a:pt x="76200" y="42603"/>
                    <a:pt x="80489" y="53457"/>
                    <a:pt x="84778" y="57798"/>
                  </a:cubicBezTo>
                  <a:cubicBezTo>
                    <a:pt x="106224" y="79505"/>
                    <a:pt x="129813" y="103382"/>
                    <a:pt x="151259" y="125089"/>
                  </a:cubicBezTo>
                  <a:cubicBezTo>
                    <a:pt x="157692" y="133772"/>
                    <a:pt x="166270" y="138113"/>
                    <a:pt x="170559" y="125089"/>
                  </a:cubicBezTo>
                  <a:cubicBezTo>
                    <a:pt x="181282" y="107724"/>
                    <a:pt x="187716" y="88188"/>
                    <a:pt x="198438" y="66481"/>
                  </a:cubicBezTo>
                  <a:cubicBezTo>
                    <a:pt x="192005" y="59969"/>
                    <a:pt x="189860" y="51286"/>
                    <a:pt x="183427" y="49115"/>
                  </a:cubicBezTo>
                  <a:cubicBezTo>
                    <a:pt x="155548" y="42603"/>
                    <a:pt x="125524" y="38262"/>
                    <a:pt x="95501" y="33921"/>
                  </a:cubicBezTo>
                  <a:close/>
                  <a:moveTo>
                    <a:pt x="229602" y="55545"/>
                  </a:moveTo>
                  <a:cubicBezTo>
                    <a:pt x="213259" y="87837"/>
                    <a:pt x="199250" y="117823"/>
                    <a:pt x="185242" y="152422"/>
                  </a:cubicBezTo>
                  <a:cubicBezTo>
                    <a:pt x="227267" y="173182"/>
                    <a:pt x="273961" y="193941"/>
                    <a:pt x="318321" y="217007"/>
                  </a:cubicBezTo>
                  <a:cubicBezTo>
                    <a:pt x="334663" y="175488"/>
                    <a:pt x="381358" y="157035"/>
                    <a:pt x="416378" y="177795"/>
                  </a:cubicBezTo>
                  <a:cubicBezTo>
                    <a:pt x="437391" y="191634"/>
                    <a:pt x="463072" y="200861"/>
                    <a:pt x="486419" y="212394"/>
                  </a:cubicBezTo>
                  <a:cubicBezTo>
                    <a:pt x="495758" y="217007"/>
                    <a:pt x="507432" y="219313"/>
                    <a:pt x="516771" y="221620"/>
                  </a:cubicBezTo>
                  <a:cubicBezTo>
                    <a:pt x="519105" y="219313"/>
                    <a:pt x="519105" y="217007"/>
                    <a:pt x="519105" y="214700"/>
                  </a:cubicBezTo>
                  <a:cubicBezTo>
                    <a:pt x="425717" y="154729"/>
                    <a:pt x="327659" y="101677"/>
                    <a:pt x="229602" y="55545"/>
                  </a:cubicBezTo>
                  <a:close/>
                  <a:moveTo>
                    <a:pt x="420688" y="255587"/>
                  </a:moveTo>
                  <a:cubicBezTo>
                    <a:pt x="440068" y="268514"/>
                    <a:pt x="459448" y="279286"/>
                    <a:pt x="478829" y="292213"/>
                  </a:cubicBezTo>
                  <a:cubicBezTo>
                    <a:pt x="513282" y="315912"/>
                    <a:pt x="515435" y="352538"/>
                    <a:pt x="487442" y="382701"/>
                  </a:cubicBezTo>
                  <a:cubicBezTo>
                    <a:pt x="476675" y="393473"/>
                    <a:pt x="474522" y="427945"/>
                    <a:pt x="480982" y="438717"/>
                  </a:cubicBezTo>
                  <a:cubicBezTo>
                    <a:pt x="493902" y="460262"/>
                    <a:pt x="519742" y="466725"/>
                    <a:pt x="547736" y="458107"/>
                  </a:cubicBezTo>
                  <a:cubicBezTo>
                    <a:pt x="590803" y="443026"/>
                    <a:pt x="612336" y="408554"/>
                    <a:pt x="636023" y="376237"/>
                  </a:cubicBezTo>
                  <a:cubicBezTo>
                    <a:pt x="638176" y="371928"/>
                    <a:pt x="638176" y="367620"/>
                    <a:pt x="638176" y="361156"/>
                  </a:cubicBezTo>
                  <a:cubicBezTo>
                    <a:pt x="636023" y="322376"/>
                    <a:pt x="590803" y="277132"/>
                    <a:pt x="552042" y="277132"/>
                  </a:cubicBezTo>
                  <a:cubicBezTo>
                    <a:pt x="506822" y="279286"/>
                    <a:pt x="463755" y="274977"/>
                    <a:pt x="420688" y="25558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grpSp>
          <p:nvGrpSpPr>
            <p:cNvPr id="189" name="组合 188"/>
            <p:cNvGrpSpPr/>
            <p:nvPr/>
          </p:nvGrpSpPr>
          <p:grpSpPr>
            <a:xfrm>
              <a:off x="6670676" y="1868488"/>
              <a:ext cx="2152650" cy="3608388"/>
              <a:chOff x="6670676" y="1868488"/>
              <a:chExt cx="2152650" cy="3608388"/>
            </a:xfrm>
            <a:grpFill/>
          </p:grpSpPr>
          <p:sp>
            <p:nvSpPr>
              <p:cNvPr id="191" name="Freeform 5"/>
              <p:cNvSpPr>
                <a:spLocks/>
              </p:cNvSpPr>
              <p:nvPr/>
            </p:nvSpPr>
            <p:spPr bwMode="auto">
              <a:xfrm>
                <a:off x="8281988" y="4449763"/>
                <a:ext cx="314325" cy="1027113"/>
              </a:xfrm>
              <a:custGeom>
                <a:avLst/>
                <a:gdLst>
                  <a:gd name="T0" fmla="*/ 36 w 146"/>
                  <a:gd name="T1" fmla="*/ 124 h 478"/>
                  <a:gd name="T2" fmla="*/ 60 w 146"/>
                  <a:gd name="T3" fmla="*/ 218 h 478"/>
                  <a:gd name="T4" fmla="*/ 78 w 146"/>
                  <a:gd name="T5" fmla="*/ 328 h 478"/>
                  <a:gd name="T6" fmla="*/ 91 w 146"/>
                  <a:gd name="T7" fmla="*/ 474 h 478"/>
                  <a:gd name="T8" fmla="*/ 91 w 146"/>
                  <a:gd name="T9" fmla="*/ 477 h 478"/>
                  <a:gd name="T10" fmla="*/ 146 w 146"/>
                  <a:gd name="T11" fmla="*/ 478 h 478"/>
                  <a:gd name="T12" fmla="*/ 145 w 146"/>
                  <a:gd name="T13" fmla="*/ 472 h 478"/>
                  <a:gd name="T14" fmla="*/ 141 w 146"/>
                  <a:gd name="T15" fmla="*/ 395 h 478"/>
                  <a:gd name="T16" fmla="*/ 128 w 146"/>
                  <a:gd name="T17" fmla="*/ 284 h 478"/>
                  <a:gd name="T18" fmla="*/ 107 w 146"/>
                  <a:gd name="T19" fmla="*/ 174 h 478"/>
                  <a:gd name="T20" fmla="*/ 89 w 146"/>
                  <a:gd name="T21" fmla="*/ 106 h 478"/>
                  <a:gd name="T22" fmla="*/ 55 w 146"/>
                  <a:gd name="T23" fmla="*/ 12 h 478"/>
                  <a:gd name="T24" fmla="*/ 42 w 146"/>
                  <a:gd name="T25" fmla="*/ 2 h 478"/>
                  <a:gd name="T26" fmla="*/ 7 w 146"/>
                  <a:gd name="T27" fmla="*/ 12 h 478"/>
                  <a:gd name="T28" fmla="*/ 2 w 146"/>
                  <a:gd name="T29" fmla="*/ 27 h 478"/>
                  <a:gd name="T30" fmla="*/ 36 w 146"/>
                  <a:gd name="T31" fmla="*/ 124 h 4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6" h="478">
                    <a:moveTo>
                      <a:pt x="36" y="124"/>
                    </a:moveTo>
                    <a:cubicBezTo>
                      <a:pt x="46" y="155"/>
                      <a:pt x="54" y="186"/>
                      <a:pt x="60" y="218"/>
                    </a:cubicBezTo>
                    <a:cubicBezTo>
                      <a:pt x="68" y="254"/>
                      <a:pt x="74" y="291"/>
                      <a:pt x="78" y="328"/>
                    </a:cubicBezTo>
                    <a:cubicBezTo>
                      <a:pt x="84" y="377"/>
                      <a:pt x="87" y="425"/>
                      <a:pt x="91" y="474"/>
                    </a:cubicBezTo>
                    <a:cubicBezTo>
                      <a:pt x="91" y="475"/>
                      <a:pt x="91" y="476"/>
                      <a:pt x="91" y="477"/>
                    </a:cubicBezTo>
                    <a:cubicBezTo>
                      <a:pt x="110" y="477"/>
                      <a:pt x="128" y="477"/>
                      <a:pt x="146" y="478"/>
                    </a:cubicBezTo>
                    <a:cubicBezTo>
                      <a:pt x="146" y="476"/>
                      <a:pt x="146" y="474"/>
                      <a:pt x="145" y="472"/>
                    </a:cubicBezTo>
                    <a:cubicBezTo>
                      <a:pt x="144" y="446"/>
                      <a:pt x="144" y="421"/>
                      <a:pt x="141" y="395"/>
                    </a:cubicBezTo>
                    <a:cubicBezTo>
                      <a:pt x="138" y="358"/>
                      <a:pt x="134" y="321"/>
                      <a:pt x="128" y="284"/>
                    </a:cubicBezTo>
                    <a:cubicBezTo>
                      <a:pt x="123" y="247"/>
                      <a:pt x="115" y="211"/>
                      <a:pt x="107" y="174"/>
                    </a:cubicBezTo>
                    <a:cubicBezTo>
                      <a:pt x="102" y="151"/>
                      <a:pt x="96" y="128"/>
                      <a:pt x="89" y="106"/>
                    </a:cubicBezTo>
                    <a:cubicBezTo>
                      <a:pt x="79" y="74"/>
                      <a:pt x="67" y="43"/>
                      <a:pt x="55" y="12"/>
                    </a:cubicBezTo>
                    <a:cubicBezTo>
                      <a:pt x="54" y="7"/>
                      <a:pt x="47" y="3"/>
                      <a:pt x="42" y="2"/>
                    </a:cubicBezTo>
                    <a:cubicBezTo>
                      <a:pt x="29" y="0"/>
                      <a:pt x="17" y="4"/>
                      <a:pt x="7" y="12"/>
                    </a:cubicBezTo>
                    <a:cubicBezTo>
                      <a:pt x="2" y="15"/>
                      <a:pt x="0" y="20"/>
                      <a:pt x="2" y="27"/>
                    </a:cubicBezTo>
                    <a:cubicBezTo>
                      <a:pt x="14" y="59"/>
                      <a:pt x="26" y="91"/>
                      <a:pt x="36" y="12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6"/>
              <p:cNvSpPr>
                <a:spLocks/>
              </p:cNvSpPr>
              <p:nvPr/>
            </p:nvSpPr>
            <p:spPr bwMode="auto">
              <a:xfrm>
                <a:off x="7874001" y="4373563"/>
                <a:ext cx="317500" cy="1095375"/>
              </a:xfrm>
              <a:custGeom>
                <a:avLst/>
                <a:gdLst>
                  <a:gd name="T0" fmla="*/ 54 w 147"/>
                  <a:gd name="T1" fmla="*/ 510 h 510"/>
                  <a:gd name="T2" fmla="*/ 54 w 147"/>
                  <a:gd name="T3" fmla="*/ 508 h 510"/>
                  <a:gd name="T4" fmla="*/ 69 w 147"/>
                  <a:gd name="T5" fmla="*/ 312 h 510"/>
                  <a:gd name="T6" fmla="*/ 92 w 147"/>
                  <a:gd name="T7" fmla="*/ 183 h 510"/>
                  <a:gd name="T8" fmla="*/ 121 w 147"/>
                  <a:gd name="T9" fmla="*/ 80 h 510"/>
                  <a:gd name="T10" fmla="*/ 143 w 147"/>
                  <a:gd name="T11" fmla="*/ 21 h 510"/>
                  <a:gd name="T12" fmla="*/ 137 w 147"/>
                  <a:gd name="T13" fmla="*/ 5 h 510"/>
                  <a:gd name="T14" fmla="*/ 89 w 147"/>
                  <a:gd name="T15" fmla="*/ 29 h 510"/>
                  <a:gd name="T16" fmla="*/ 49 w 147"/>
                  <a:gd name="T17" fmla="*/ 153 h 510"/>
                  <a:gd name="T18" fmla="*/ 18 w 147"/>
                  <a:gd name="T19" fmla="*/ 300 h 510"/>
                  <a:gd name="T20" fmla="*/ 2 w 147"/>
                  <a:gd name="T21" fmla="*/ 457 h 510"/>
                  <a:gd name="T22" fmla="*/ 0 w 147"/>
                  <a:gd name="T23" fmla="*/ 509 h 510"/>
                  <a:gd name="T24" fmla="*/ 54 w 147"/>
                  <a:gd name="T25" fmla="*/ 510 h 5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7" h="510">
                    <a:moveTo>
                      <a:pt x="54" y="510"/>
                    </a:moveTo>
                    <a:cubicBezTo>
                      <a:pt x="54" y="509"/>
                      <a:pt x="54" y="509"/>
                      <a:pt x="54" y="508"/>
                    </a:cubicBezTo>
                    <a:cubicBezTo>
                      <a:pt x="55" y="443"/>
                      <a:pt x="59" y="377"/>
                      <a:pt x="69" y="312"/>
                    </a:cubicBezTo>
                    <a:cubicBezTo>
                      <a:pt x="76" y="269"/>
                      <a:pt x="83" y="226"/>
                      <a:pt x="92" y="183"/>
                    </a:cubicBezTo>
                    <a:cubicBezTo>
                      <a:pt x="100" y="148"/>
                      <a:pt x="111" y="114"/>
                      <a:pt x="121" y="80"/>
                    </a:cubicBezTo>
                    <a:cubicBezTo>
                      <a:pt x="127" y="60"/>
                      <a:pt x="135" y="41"/>
                      <a:pt x="143" y="21"/>
                    </a:cubicBezTo>
                    <a:cubicBezTo>
                      <a:pt x="147" y="11"/>
                      <a:pt x="146" y="7"/>
                      <a:pt x="137" y="5"/>
                    </a:cubicBezTo>
                    <a:cubicBezTo>
                      <a:pt x="120" y="0"/>
                      <a:pt x="94" y="12"/>
                      <a:pt x="89" y="29"/>
                    </a:cubicBezTo>
                    <a:cubicBezTo>
                      <a:pt x="75" y="70"/>
                      <a:pt x="59" y="111"/>
                      <a:pt x="49" y="153"/>
                    </a:cubicBezTo>
                    <a:cubicBezTo>
                      <a:pt x="36" y="202"/>
                      <a:pt x="26" y="251"/>
                      <a:pt x="18" y="300"/>
                    </a:cubicBezTo>
                    <a:cubicBezTo>
                      <a:pt x="10" y="352"/>
                      <a:pt x="7" y="405"/>
                      <a:pt x="2" y="457"/>
                    </a:cubicBezTo>
                    <a:cubicBezTo>
                      <a:pt x="1" y="475"/>
                      <a:pt x="1" y="492"/>
                      <a:pt x="0" y="509"/>
                    </a:cubicBezTo>
                    <a:cubicBezTo>
                      <a:pt x="18" y="509"/>
                      <a:pt x="36" y="509"/>
                      <a:pt x="54" y="5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自由: 形状 192"/>
              <p:cNvSpPr>
                <a:spLocks/>
              </p:cNvSpPr>
              <p:nvPr/>
            </p:nvSpPr>
            <p:spPr bwMode="auto">
              <a:xfrm>
                <a:off x="7306450" y="1868488"/>
                <a:ext cx="1314779" cy="1057273"/>
              </a:xfrm>
              <a:custGeom>
                <a:avLst/>
                <a:gdLst>
                  <a:gd name="connsiteX0" fmla="*/ 627997 w 1314779"/>
                  <a:gd name="connsiteY0" fmla="*/ 366713 h 1057273"/>
                  <a:gd name="connsiteX1" fmla="*/ 615073 w 1314779"/>
                  <a:gd name="connsiteY1" fmla="*/ 383913 h 1057273"/>
                  <a:gd name="connsiteX2" fmla="*/ 606457 w 1314779"/>
                  <a:gd name="connsiteY2" fmla="*/ 418312 h 1057273"/>
                  <a:gd name="connsiteX3" fmla="*/ 550452 w 1314779"/>
                  <a:gd name="connsiteY3" fmla="*/ 527960 h 1057273"/>
                  <a:gd name="connsiteX4" fmla="*/ 427672 w 1314779"/>
                  <a:gd name="connsiteY4" fmla="*/ 629008 h 1057273"/>
                  <a:gd name="connsiteX5" fmla="*/ 207961 w 1314779"/>
                  <a:gd name="connsiteY5" fmla="*/ 624708 h 1057273"/>
                  <a:gd name="connsiteX6" fmla="*/ 126108 w 1314779"/>
                  <a:gd name="connsiteY6" fmla="*/ 568809 h 1057273"/>
                  <a:gd name="connsiteX7" fmla="*/ 104567 w 1314779"/>
                  <a:gd name="connsiteY7" fmla="*/ 519360 h 1057273"/>
                  <a:gd name="connsiteX8" fmla="*/ 104567 w 1314779"/>
                  <a:gd name="connsiteY8" fmla="*/ 536560 h 1057273"/>
                  <a:gd name="connsiteX9" fmla="*/ 111029 w 1314779"/>
                  <a:gd name="connsiteY9" fmla="*/ 575259 h 1057273"/>
                  <a:gd name="connsiteX10" fmla="*/ 261812 w 1314779"/>
                  <a:gd name="connsiteY10" fmla="*/ 820355 h 1057273"/>
                  <a:gd name="connsiteX11" fmla="*/ 509525 w 1314779"/>
                  <a:gd name="connsiteY11" fmla="*/ 966552 h 1057273"/>
                  <a:gd name="connsiteX12" fmla="*/ 701234 w 1314779"/>
                  <a:gd name="connsiteY12" fmla="*/ 1009551 h 1057273"/>
                  <a:gd name="connsiteX13" fmla="*/ 989875 w 1314779"/>
                  <a:gd name="connsiteY13" fmla="*/ 964402 h 1057273"/>
                  <a:gd name="connsiteX14" fmla="*/ 1067420 w 1314779"/>
                  <a:gd name="connsiteY14" fmla="*/ 930003 h 1057273"/>
                  <a:gd name="connsiteX15" fmla="*/ 1205278 w 1314779"/>
                  <a:gd name="connsiteY15" fmla="*/ 568809 h 1057273"/>
                  <a:gd name="connsiteX16" fmla="*/ 1175121 w 1314779"/>
                  <a:gd name="connsiteY16" fmla="*/ 457011 h 1057273"/>
                  <a:gd name="connsiteX17" fmla="*/ 1168659 w 1314779"/>
                  <a:gd name="connsiteY17" fmla="*/ 459161 h 1057273"/>
                  <a:gd name="connsiteX18" fmla="*/ 1142811 w 1314779"/>
                  <a:gd name="connsiteY18" fmla="*/ 538710 h 1057273"/>
                  <a:gd name="connsiteX19" fmla="*/ 1048033 w 1314779"/>
                  <a:gd name="connsiteY19" fmla="*/ 629008 h 1057273"/>
                  <a:gd name="connsiteX20" fmla="*/ 864941 w 1314779"/>
                  <a:gd name="connsiteY20" fmla="*/ 641908 h 1057273"/>
                  <a:gd name="connsiteX21" fmla="*/ 742161 w 1314779"/>
                  <a:gd name="connsiteY21" fmla="*/ 581709 h 1057273"/>
                  <a:gd name="connsiteX22" fmla="*/ 638767 w 1314779"/>
                  <a:gd name="connsiteY22" fmla="*/ 383913 h 1057273"/>
                  <a:gd name="connsiteX23" fmla="*/ 627997 w 1314779"/>
                  <a:gd name="connsiteY23" fmla="*/ 366713 h 1057273"/>
                  <a:gd name="connsiteX24" fmla="*/ 298470 w 1314779"/>
                  <a:gd name="connsiteY24" fmla="*/ 293012 h 1057273"/>
                  <a:gd name="connsiteX25" fmla="*/ 201519 w 1314779"/>
                  <a:gd name="connsiteY25" fmla="*/ 307267 h 1057273"/>
                  <a:gd name="connsiteX26" fmla="*/ 169202 w 1314779"/>
                  <a:gd name="connsiteY26" fmla="*/ 356755 h 1057273"/>
                  <a:gd name="connsiteX27" fmla="*/ 207982 w 1314779"/>
                  <a:gd name="connsiteY27" fmla="*/ 503067 h 1057273"/>
                  <a:gd name="connsiteX28" fmla="*/ 229527 w 1314779"/>
                  <a:gd name="connsiteY28" fmla="*/ 524584 h 1057273"/>
                  <a:gd name="connsiteX29" fmla="*/ 328632 w 1314779"/>
                  <a:gd name="connsiteY29" fmla="*/ 546100 h 1057273"/>
                  <a:gd name="connsiteX30" fmla="*/ 328632 w 1314779"/>
                  <a:gd name="connsiteY30" fmla="*/ 541797 h 1057273"/>
                  <a:gd name="connsiteX31" fmla="*/ 341559 w 1314779"/>
                  <a:gd name="connsiteY31" fmla="*/ 541797 h 1057273"/>
                  <a:gd name="connsiteX32" fmla="*/ 444973 w 1314779"/>
                  <a:gd name="connsiteY32" fmla="*/ 500915 h 1057273"/>
                  <a:gd name="connsiteX33" fmla="*/ 511761 w 1314779"/>
                  <a:gd name="connsiteY33" fmla="*/ 378271 h 1057273"/>
                  <a:gd name="connsiteX34" fmla="*/ 481599 w 1314779"/>
                  <a:gd name="connsiteY34" fmla="*/ 315873 h 1057273"/>
                  <a:gd name="connsiteX35" fmla="*/ 395420 w 1314779"/>
                  <a:gd name="connsiteY35" fmla="*/ 296508 h 1057273"/>
                  <a:gd name="connsiteX36" fmla="*/ 298470 w 1314779"/>
                  <a:gd name="connsiteY36" fmla="*/ 293012 h 1057273"/>
                  <a:gd name="connsiteX37" fmla="*/ 924856 w 1314779"/>
                  <a:gd name="connsiteY37" fmla="*/ 290513 h 1057273"/>
                  <a:gd name="connsiteX38" fmla="*/ 771789 w 1314779"/>
                  <a:gd name="connsiteY38" fmla="*/ 318425 h 1057273"/>
                  <a:gd name="connsiteX39" fmla="*/ 743763 w 1314779"/>
                  <a:gd name="connsiteY39" fmla="*/ 346336 h 1057273"/>
                  <a:gd name="connsiteX40" fmla="*/ 750231 w 1314779"/>
                  <a:gd name="connsiteY40" fmla="*/ 400012 h 1057273"/>
                  <a:gd name="connsiteX41" fmla="*/ 782569 w 1314779"/>
                  <a:gd name="connsiteY41" fmla="*/ 464423 h 1057273"/>
                  <a:gd name="connsiteX42" fmla="*/ 853712 w 1314779"/>
                  <a:gd name="connsiteY42" fmla="*/ 535275 h 1057273"/>
                  <a:gd name="connsiteX43" fmla="*/ 1021870 w 1314779"/>
                  <a:gd name="connsiteY43" fmla="*/ 530981 h 1057273"/>
                  <a:gd name="connsiteX44" fmla="*/ 1045584 w 1314779"/>
                  <a:gd name="connsiteY44" fmla="*/ 509510 h 1057273"/>
                  <a:gd name="connsiteX45" fmla="*/ 1086545 w 1314779"/>
                  <a:gd name="connsiteY45" fmla="*/ 359218 h 1057273"/>
                  <a:gd name="connsiteX46" fmla="*/ 1064987 w 1314779"/>
                  <a:gd name="connsiteY46" fmla="*/ 318425 h 1057273"/>
                  <a:gd name="connsiteX47" fmla="*/ 924856 w 1314779"/>
                  <a:gd name="connsiteY47" fmla="*/ 290513 h 1057273"/>
                  <a:gd name="connsiteX48" fmla="*/ 619606 w 1314779"/>
                  <a:gd name="connsiteY48" fmla="*/ 51359 h 1057273"/>
                  <a:gd name="connsiteX49" fmla="*/ 509656 w 1314779"/>
                  <a:gd name="connsiteY49" fmla="*/ 57796 h 1057273"/>
                  <a:gd name="connsiteX50" fmla="*/ 309161 w 1314779"/>
                  <a:gd name="connsiteY50" fmla="*/ 152209 h 1057273"/>
                  <a:gd name="connsiteX51" fmla="*/ 259576 w 1314779"/>
                  <a:gd name="connsiteY51" fmla="*/ 190832 h 1057273"/>
                  <a:gd name="connsiteX52" fmla="*/ 270356 w 1314779"/>
                  <a:gd name="connsiteY52" fmla="*/ 192978 h 1057273"/>
                  <a:gd name="connsiteX53" fmla="*/ 283291 w 1314779"/>
                  <a:gd name="connsiteY53" fmla="*/ 192978 h 1057273"/>
                  <a:gd name="connsiteX54" fmla="*/ 526903 w 1314779"/>
                  <a:gd name="connsiteY54" fmla="*/ 225164 h 1057273"/>
                  <a:gd name="connsiteX55" fmla="*/ 654099 w 1314779"/>
                  <a:gd name="connsiteY55" fmla="*/ 244476 h 1057273"/>
                  <a:gd name="connsiteX56" fmla="*/ 679970 w 1314779"/>
                  <a:gd name="connsiteY56" fmla="*/ 244476 h 1057273"/>
                  <a:gd name="connsiteX57" fmla="*/ 695061 w 1314779"/>
                  <a:gd name="connsiteY57" fmla="*/ 240185 h 1057273"/>
                  <a:gd name="connsiteX58" fmla="*/ 867530 w 1314779"/>
                  <a:gd name="connsiteY58" fmla="*/ 197270 h 1057273"/>
                  <a:gd name="connsiteX59" fmla="*/ 958076 w 1314779"/>
                  <a:gd name="connsiteY59" fmla="*/ 192978 h 1057273"/>
                  <a:gd name="connsiteX60" fmla="*/ 958076 w 1314779"/>
                  <a:gd name="connsiteY60" fmla="*/ 188687 h 1057273"/>
                  <a:gd name="connsiteX61" fmla="*/ 953764 w 1314779"/>
                  <a:gd name="connsiteY61" fmla="*/ 184395 h 1057273"/>
                  <a:gd name="connsiteX62" fmla="*/ 619606 w 1314779"/>
                  <a:gd name="connsiteY62" fmla="*/ 51359 h 1057273"/>
                  <a:gd name="connsiteX63" fmla="*/ 636855 w 1314779"/>
                  <a:gd name="connsiteY63" fmla="*/ 0 h 1057273"/>
                  <a:gd name="connsiteX64" fmla="*/ 1082295 w 1314779"/>
                  <a:gd name="connsiteY64" fmla="*/ 176119 h 1057273"/>
                  <a:gd name="connsiteX65" fmla="*/ 1099510 w 1314779"/>
                  <a:gd name="connsiteY65" fmla="*/ 191154 h 1057273"/>
                  <a:gd name="connsiteX66" fmla="*/ 1185586 w 1314779"/>
                  <a:gd name="connsiteY66" fmla="*/ 240553 h 1057273"/>
                  <a:gd name="connsiteX67" fmla="*/ 1228624 w 1314779"/>
                  <a:gd name="connsiteY67" fmla="*/ 307135 h 1057273"/>
                  <a:gd name="connsiteX68" fmla="*/ 1237231 w 1314779"/>
                  <a:gd name="connsiteY68" fmla="*/ 356534 h 1057273"/>
                  <a:gd name="connsiteX69" fmla="*/ 1314699 w 1314779"/>
                  <a:gd name="connsiteY69" fmla="*/ 605678 h 1057273"/>
                  <a:gd name="connsiteX70" fmla="*/ 1198497 w 1314779"/>
                  <a:gd name="connsiteY70" fmla="*/ 893483 h 1057273"/>
                  <a:gd name="connsiteX71" fmla="*/ 1065080 w 1314779"/>
                  <a:gd name="connsiteY71" fmla="*/ 992282 h 1057273"/>
                  <a:gd name="connsiteX72" fmla="*/ 1037106 w 1314779"/>
                  <a:gd name="connsiteY72" fmla="*/ 1000873 h 1057273"/>
                  <a:gd name="connsiteX73" fmla="*/ 918752 w 1314779"/>
                  <a:gd name="connsiteY73" fmla="*/ 1028794 h 1057273"/>
                  <a:gd name="connsiteX74" fmla="*/ 813309 w 1314779"/>
                  <a:gd name="connsiteY74" fmla="*/ 1048124 h 1057273"/>
                  <a:gd name="connsiteX75" fmla="*/ 664829 w 1314779"/>
                  <a:gd name="connsiteY75" fmla="*/ 1056715 h 1057273"/>
                  <a:gd name="connsiteX76" fmla="*/ 150528 w 1314779"/>
                  <a:gd name="connsiteY76" fmla="*/ 839788 h 1057273"/>
                  <a:gd name="connsiteX77" fmla="*/ 17111 w 1314779"/>
                  <a:gd name="connsiteY77" fmla="*/ 625009 h 1057273"/>
                  <a:gd name="connsiteX78" fmla="*/ 32174 w 1314779"/>
                  <a:gd name="connsiteY78" fmla="*/ 365125 h 1057273"/>
                  <a:gd name="connsiteX79" fmla="*/ 34326 w 1314779"/>
                  <a:gd name="connsiteY79" fmla="*/ 330761 h 1057273"/>
                  <a:gd name="connsiteX80" fmla="*/ 25718 w 1314779"/>
                  <a:gd name="connsiteY80" fmla="*/ 298544 h 1057273"/>
                  <a:gd name="connsiteX81" fmla="*/ 70908 w 1314779"/>
                  <a:gd name="connsiteY81" fmla="*/ 231962 h 1057273"/>
                  <a:gd name="connsiteX82" fmla="*/ 126857 w 1314779"/>
                  <a:gd name="connsiteY82" fmla="*/ 221223 h 1057273"/>
                  <a:gd name="connsiteX83" fmla="*/ 148376 w 1314779"/>
                  <a:gd name="connsiteY83" fmla="*/ 210484 h 1057273"/>
                  <a:gd name="connsiteX84" fmla="*/ 449640 w 1314779"/>
                  <a:gd name="connsiteY84" fmla="*/ 32217 h 1057273"/>
                  <a:gd name="connsiteX85" fmla="*/ 501286 w 1314779"/>
                  <a:gd name="connsiteY85" fmla="*/ 19330 h 1057273"/>
                  <a:gd name="connsiteX86" fmla="*/ 636855 w 1314779"/>
                  <a:gd name="connsiteY86" fmla="*/ 0 h 10572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</a:cxnLst>
                <a:rect l="l" t="t" r="r" b="b"/>
                <a:pathLst>
                  <a:path w="1314779" h="1057273">
                    <a:moveTo>
                      <a:pt x="627997" y="366713"/>
                    </a:moveTo>
                    <a:cubicBezTo>
                      <a:pt x="623689" y="373163"/>
                      <a:pt x="617227" y="377463"/>
                      <a:pt x="615073" y="383913"/>
                    </a:cubicBezTo>
                    <a:cubicBezTo>
                      <a:pt x="610765" y="394663"/>
                      <a:pt x="610765" y="407562"/>
                      <a:pt x="606457" y="418312"/>
                    </a:cubicBezTo>
                    <a:cubicBezTo>
                      <a:pt x="589225" y="454861"/>
                      <a:pt x="569838" y="491411"/>
                      <a:pt x="550452" y="527960"/>
                    </a:cubicBezTo>
                    <a:cubicBezTo>
                      <a:pt x="522450" y="577409"/>
                      <a:pt x="483677" y="613959"/>
                      <a:pt x="427672" y="629008"/>
                    </a:cubicBezTo>
                    <a:cubicBezTo>
                      <a:pt x="354435" y="648358"/>
                      <a:pt x="281198" y="646208"/>
                      <a:pt x="207961" y="624708"/>
                    </a:cubicBezTo>
                    <a:cubicBezTo>
                      <a:pt x="175650" y="616109"/>
                      <a:pt x="143340" y="601059"/>
                      <a:pt x="126108" y="568809"/>
                    </a:cubicBezTo>
                    <a:cubicBezTo>
                      <a:pt x="117491" y="553760"/>
                      <a:pt x="111029" y="536560"/>
                      <a:pt x="104567" y="519360"/>
                    </a:cubicBezTo>
                    <a:cubicBezTo>
                      <a:pt x="104567" y="527960"/>
                      <a:pt x="102413" y="532260"/>
                      <a:pt x="104567" y="536560"/>
                    </a:cubicBezTo>
                    <a:cubicBezTo>
                      <a:pt x="106721" y="549460"/>
                      <a:pt x="106721" y="562360"/>
                      <a:pt x="111029" y="575259"/>
                    </a:cubicBezTo>
                    <a:cubicBezTo>
                      <a:pt x="136878" y="672007"/>
                      <a:pt x="188575" y="753706"/>
                      <a:pt x="261812" y="820355"/>
                    </a:cubicBezTo>
                    <a:cubicBezTo>
                      <a:pt x="335049" y="887004"/>
                      <a:pt x="416902" y="934303"/>
                      <a:pt x="509525" y="966552"/>
                    </a:cubicBezTo>
                    <a:cubicBezTo>
                      <a:pt x="571992" y="990202"/>
                      <a:pt x="636613" y="1005251"/>
                      <a:pt x="701234" y="1009551"/>
                    </a:cubicBezTo>
                    <a:cubicBezTo>
                      <a:pt x="800320" y="1016001"/>
                      <a:pt x="897251" y="1003101"/>
                      <a:pt x="989875" y="964402"/>
                    </a:cubicBezTo>
                    <a:cubicBezTo>
                      <a:pt x="1015723" y="953652"/>
                      <a:pt x="1045879" y="947202"/>
                      <a:pt x="1067420" y="930003"/>
                    </a:cubicBezTo>
                    <a:cubicBezTo>
                      <a:pt x="1183737" y="837554"/>
                      <a:pt x="1231126" y="717157"/>
                      <a:pt x="1205278" y="568809"/>
                    </a:cubicBezTo>
                    <a:cubicBezTo>
                      <a:pt x="1198816" y="532260"/>
                      <a:pt x="1185891" y="495711"/>
                      <a:pt x="1175121" y="457011"/>
                    </a:cubicBezTo>
                    <a:cubicBezTo>
                      <a:pt x="1172967" y="459161"/>
                      <a:pt x="1170813" y="459161"/>
                      <a:pt x="1168659" y="459161"/>
                    </a:cubicBezTo>
                    <a:cubicBezTo>
                      <a:pt x="1160043" y="484961"/>
                      <a:pt x="1151427" y="512910"/>
                      <a:pt x="1142811" y="538710"/>
                    </a:cubicBezTo>
                    <a:cubicBezTo>
                      <a:pt x="1129886" y="588159"/>
                      <a:pt x="1095422" y="616109"/>
                      <a:pt x="1048033" y="629008"/>
                    </a:cubicBezTo>
                    <a:cubicBezTo>
                      <a:pt x="987721" y="646208"/>
                      <a:pt x="927408" y="650508"/>
                      <a:pt x="864941" y="641908"/>
                    </a:cubicBezTo>
                    <a:cubicBezTo>
                      <a:pt x="817552" y="635458"/>
                      <a:pt x="772317" y="618258"/>
                      <a:pt x="742161" y="581709"/>
                    </a:cubicBezTo>
                    <a:cubicBezTo>
                      <a:pt x="692618" y="523660"/>
                      <a:pt x="656000" y="457011"/>
                      <a:pt x="638767" y="383913"/>
                    </a:cubicBezTo>
                    <a:cubicBezTo>
                      <a:pt x="636613" y="377463"/>
                      <a:pt x="632305" y="373163"/>
                      <a:pt x="627997" y="366713"/>
                    </a:cubicBezTo>
                    <a:close/>
                    <a:moveTo>
                      <a:pt x="298470" y="293012"/>
                    </a:moveTo>
                    <a:cubicBezTo>
                      <a:pt x="266153" y="295433"/>
                      <a:pt x="233836" y="300812"/>
                      <a:pt x="201519" y="307267"/>
                    </a:cubicBezTo>
                    <a:cubicBezTo>
                      <a:pt x="175665" y="313722"/>
                      <a:pt x="162738" y="330935"/>
                      <a:pt x="169202" y="356755"/>
                    </a:cubicBezTo>
                    <a:cubicBezTo>
                      <a:pt x="179974" y="404091"/>
                      <a:pt x="192901" y="453579"/>
                      <a:pt x="207982" y="503067"/>
                    </a:cubicBezTo>
                    <a:cubicBezTo>
                      <a:pt x="210136" y="511674"/>
                      <a:pt x="220909" y="522432"/>
                      <a:pt x="229527" y="524584"/>
                    </a:cubicBezTo>
                    <a:cubicBezTo>
                      <a:pt x="261844" y="533190"/>
                      <a:pt x="296315" y="539645"/>
                      <a:pt x="328632" y="546100"/>
                    </a:cubicBezTo>
                    <a:cubicBezTo>
                      <a:pt x="328632" y="543948"/>
                      <a:pt x="328632" y="543948"/>
                      <a:pt x="328632" y="541797"/>
                    </a:cubicBezTo>
                    <a:cubicBezTo>
                      <a:pt x="332941" y="541797"/>
                      <a:pt x="337250" y="541797"/>
                      <a:pt x="341559" y="541797"/>
                    </a:cubicBezTo>
                    <a:cubicBezTo>
                      <a:pt x="380339" y="537494"/>
                      <a:pt x="421274" y="535342"/>
                      <a:pt x="444973" y="500915"/>
                    </a:cubicBezTo>
                    <a:cubicBezTo>
                      <a:pt x="470827" y="462186"/>
                      <a:pt x="492371" y="419153"/>
                      <a:pt x="511761" y="378271"/>
                    </a:cubicBezTo>
                    <a:cubicBezTo>
                      <a:pt x="524688" y="354603"/>
                      <a:pt x="507453" y="322328"/>
                      <a:pt x="481599" y="315873"/>
                    </a:cubicBezTo>
                    <a:cubicBezTo>
                      <a:pt x="453591" y="307267"/>
                      <a:pt x="423428" y="300812"/>
                      <a:pt x="395420" y="296508"/>
                    </a:cubicBezTo>
                    <a:cubicBezTo>
                      <a:pt x="363103" y="291129"/>
                      <a:pt x="330786" y="290591"/>
                      <a:pt x="298470" y="293012"/>
                    </a:cubicBezTo>
                    <a:close/>
                    <a:moveTo>
                      <a:pt x="924856" y="290513"/>
                    </a:moveTo>
                    <a:cubicBezTo>
                      <a:pt x="870959" y="301248"/>
                      <a:pt x="821374" y="309836"/>
                      <a:pt x="771789" y="318425"/>
                    </a:cubicBezTo>
                    <a:cubicBezTo>
                      <a:pt x="756698" y="320572"/>
                      <a:pt x="743763" y="331307"/>
                      <a:pt x="743763" y="346336"/>
                    </a:cubicBezTo>
                    <a:cubicBezTo>
                      <a:pt x="743763" y="363512"/>
                      <a:pt x="743763" y="382836"/>
                      <a:pt x="750231" y="400012"/>
                    </a:cubicBezTo>
                    <a:cubicBezTo>
                      <a:pt x="756698" y="423629"/>
                      <a:pt x="769634" y="445099"/>
                      <a:pt x="782569" y="464423"/>
                    </a:cubicBezTo>
                    <a:cubicBezTo>
                      <a:pt x="799816" y="494481"/>
                      <a:pt x="817063" y="524540"/>
                      <a:pt x="853712" y="535275"/>
                    </a:cubicBezTo>
                    <a:cubicBezTo>
                      <a:pt x="911921" y="552451"/>
                      <a:pt x="965817" y="546010"/>
                      <a:pt x="1021870" y="530981"/>
                    </a:cubicBezTo>
                    <a:cubicBezTo>
                      <a:pt x="1030493" y="528834"/>
                      <a:pt x="1041272" y="518099"/>
                      <a:pt x="1045584" y="509510"/>
                    </a:cubicBezTo>
                    <a:cubicBezTo>
                      <a:pt x="1060675" y="460129"/>
                      <a:pt x="1073610" y="410747"/>
                      <a:pt x="1086545" y="359218"/>
                    </a:cubicBezTo>
                    <a:cubicBezTo>
                      <a:pt x="1093013" y="339895"/>
                      <a:pt x="1084390" y="322719"/>
                      <a:pt x="1064987" y="318425"/>
                    </a:cubicBezTo>
                    <a:cubicBezTo>
                      <a:pt x="1017558" y="309836"/>
                      <a:pt x="970129" y="301248"/>
                      <a:pt x="924856" y="290513"/>
                    </a:cubicBezTo>
                    <a:close/>
                    <a:moveTo>
                      <a:pt x="619606" y="51359"/>
                    </a:moveTo>
                    <a:cubicBezTo>
                      <a:pt x="582956" y="49213"/>
                      <a:pt x="546306" y="51359"/>
                      <a:pt x="509656" y="57796"/>
                    </a:cubicBezTo>
                    <a:cubicBezTo>
                      <a:pt x="436357" y="72816"/>
                      <a:pt x="371681" y="111440"/>
                      <a:pt x="309161" y="152209"/>
                    </a:cubicBezTo>
                    <a:cubicBezTo>
                      <a:pt x="291914" y="162938"/>
                      <a:pt x="276823" y="175812"/>
                      <a:pt x="259576" y="190832"/>
                    </a:cubicBezTo>
                    <a:cubicBezTo>
                      <a:pt x="266044" y="192978"/>
                      <a:pt x="268200" y="192978"/>
                      <a:pt x="270356" y="192978"/>
                    </a:cubicBezTo>
                    <a:cubicBezTo>
                      <a:pt x="274667" y="192978"/>
                      <a:pt x="278979" y="192978"/>
                      <a:pt x="283291" y="192978"/>
                    </a:cubicBezTo>
                    <a:cubicBezTo>
                      <a:pt x="367369" y="184395"/>
                      <a:pt x="451448" y="192978"/>
                      <a:pt x="526903" y="225164"/>
                    </a:cubicBezTo>
                    <a:cubicBezTo>
                      <a:pt x="570021" y="242330"/>
                      <a:pt x="610982" y="244476"/>
                      <a:pt x="654099" y="244476"/>
                    </a:cubicBezTo>
                    <a:cubicBezTo>
                      <a:pt x="662723" y="244476"/>
                      <a:pt x="671346" y="244476"/>
                      <a:pt x="679970" y="244476"/>
                    </a:cubicBezTo>
                    <a:cubicBezTo>
                      <a:pt x="684281" y="244476"/>
                      <a:pt x="690749" y="244476"/>
                      <a:pt x="695061" y="240185"/>
                    </a:cubicBezTo>
                    <a:cubicBezTo>
                      <a:pt x="748957" y="210144"/>
                      <a:pt x="807166" y="203707"/>
                      <a:pt x="867530" y="197270"/>
                    </a:cubicBezTo>
                    <a:cubicBezTo>
                      <a:pt x="897712" y="195124"/>
                      <a:pt x="927894" y="195124"/>
                      <a:pt x="958076" y="192978"/>
                    </a:cubicBezTo>
                    <a:cubicBezTo>
                      <a:pt x="958076" y="190832"/>
                      <a:pt x="958076" y="188687"/>
                      <a:pt x="958076" y="188687"/>
                    </a:cubicBezTo>
                    <a:cubicBezTo>
                      <a:pt x="955920" y="186541"/>
                      <a:pt x="955920" y="186541"/>
                      <a:pt x="953764" y="184395"/>
                    </a:cubicBezTo>
                    <a:cubicBezTo>
                      <a:pt x="854595" y="109294"/>
                      <a:pt x="744646" y="62088"/>
                      <a:pt x="619606" y="51359"/>
                    </a:cubicBezTo>
                    <a:close/>
                    <a:moveTo>
                      <a:pt x="636855" y="0"/>
                    </a:moveTo>
                    <a:cubicBezTo>
                      <a:pt x="806854" y="6443"/>
                      <a:pt x="955334" y="68730"/>
                      <a:pt x="1082295" y="176119"/>
                    </a:cubicBezTo>
                    <a:cubicBezTo>
                      <a:pt x="1088751" y="182563"/>
                      <a:pt x="1095206" y="186858"/>
                      <a:pt x="1099510" y="191154"/>
                    </a:cubicBezTo>
                    <a:cubicBezTo>
                      <a:pt x="1123181" y="216927"/>
                      <a:pt x="1149004" y="234110"/>
                      <a:pt x="1185586" y="240553"/>
                    </a:cubicBezTo>
                    <a:cubicBezTo>
                      <a:pt x="1224320" y="246997"/>
                      <a:pt x="1235079" y="268475"/>
                      <a:pt x="1228624" y="307135"/>
                    </a:cubicBezTo>
                    <a:cubicBezTo>
                      <a:pt x="1224320" y="324317"/>
                      <a:pt x="1226472" y="339352"/>
                      <a:pt x="1237231" y="356534"/>
                    </a:cubicBezTo>
                    <a:cubicBezTo>
                      <a:pt x="1282421" y="433855"/>
                      <a:pt x="1312547" y="515471"/>
                      <a:pt x="1314699" y="605678"/>
                    </a:cubicBezTo>
                    <a:cubicBezTo>
                      <a:pt x="1316851" y="719512"/>
                      <a:pt x="1275965" y="814015"/>
                      <a:pt x="1198497" y="893483"/>
                    </a:cubicBezTo>
                    <a:cubicBezTo>
                      <a:pt x="1157611" y="934291"/>
                      <a:pt x="1114574" y="968656"/>
                      <a:pt x="1065080" y="992282"/>
                    </a:cubicBezTo>
                    <a:cubicBezTo>
                      <a:pt x="1056473" y="996577"/>
                      <a:pt x="1045713" y="1000873"/>
                      <a:pt x="1037106" y="1000873"/>
                    </a:cubicBezTo>
                    <a:cubicBezTo>
                      <a:pt x="994068" y="998725"/>
                      <a:pt x="957486" y="1022351"/>
                      <a:pt x="918752" y="1028794"/>
                    </a:cubicBezTo>
                    <a:cubicBezTo>
                      <a:pt x="882170" y="1035237"/>
                      <a:pt x="847740" y="1045976"/>
                      <a:pt x="813309" y="1048124"/>
                    </a:cubicBezTo>
                    <a:cubicBezTo>
                      <a:pt x="763816" y="1054568"/>
                      <a:pt x="714323" y="1058863"/>
                      <a:pt x="664829" y="1056715"/>
                    </a:cubicBezTo>
                    <a:cubicBezTo>
                      <a:pt x="469007" y="1045976"/>
                      <a:pt x="292553" y="979395"/>
                      <a:pt x="150528" y="839788"/>
                    </a:cubicBezTo>
                    <a:cubicBezTo>
                      <a:pt x="88123" y="779650"/>
                      <a:pt x="42934" y="708773"/>
                      <a:pt x="17111" y="625009"/>
                    </a:cubicBezTo>
                    <a:cubicBezTo>
                      <a:pt x="-8712" y="536949"/>
                      <a:pt x="-6560" y="448889"/>
                      <a:pt x="32174" y="365125"/>
                    </a:cubicBezTo>
                    <a:cubicBezTo>
                      <a:pt x="36478" y="354386"/>
                      <a:pt x="36478" y="341500"/>
                      <a:pt x="34326" y="330761"/>
                    </a:cubicBezTo>
                    <a:cubicBezTo>
                      <a:pt x="34326" y="320022"/>
                      <a:pt x="27870" y="309283"/>
                      <a:pt x="25718" y="298544"/>
                    </a:cubicBezTo>
                    <a:cubicBezTo>
                      <a:pt x="19263" y="264179"/>
                      <a:pt x="34326" y="240553"/>
                      <a:pt x="70908" y="231962"/>
                    </a:cubicBezTo>
                    <a:cubicBezTo>
                      <a:pt x="90275" y="229814"/>
                      <a:pt x="107490" y="225519"/>
                      <a:pt x="126857" y="221223"/>
                    </a:cubicBezTo>
                    <a:cubicBezTo>
                      <a:pt x="133313" y="219075"/>
                      <a:pt x="141920" y="214780"/>
                      <a:pt x="148376" y="210484"/>
                    </a:cubicBezTo>
                    <a:cubicBezTo>
                      <a:pt x="236603" y="131016"/>
                      <a:pt x="337742" y="73025"/>
                      <a:pt x="449640" y="32217"/>
                    </a:cubicBezTo>
                    <a:cubicBezTo>
                      <a:pt x="466855" y="27921"/>
                      <a:pt x="484071" y="21478"/>
                      <a:pt x="501286" y="19330"/>
                    </a:cubicBezTo>
                    <a:cubicBezTo>
                      <a:pt x="546475" y="12887"/>
                      <a:pt x="591665" y="6443"/>
                      <a:pt x="636855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94" name="Freeform 12"/>
              <p:cNvSpPr>
                <a:spLocks/>
              </p:cNvSpPr>
              <p:nvPr/>
            </p:nvSpPr>
            <p:spPr bwMode="auto">
              <a:xfrm>
                <a:off x="7443788" y="2952751"/>
                <a:ext cx="1379538" cy="1371600"/>
              </a:xfrm>
              <a:custGeom>
                <a:avLst/>
                <a:gdLst>
                  <a:gd name="T0" fmla="*/ 423 w 641"/>
                  <a:gd name="T1" fmla="*/ 557 h 638"/>
                  <a:gd name="T2" fmla="*/ 448 w 641"/>
                  <a:gd name="T3" fmla="*/ 559 h 638"/>
                  <a:gd name="T4" fmla="*/ 532 w 641"/>
                  <a:gd name="T5" fmla="*/ 557 h 638"/>
                  <a:gd name="T6" fmla="*/ 558 w 641"/>
                  <a:gd name="T7" fmla="*/ 550 h 638"/>
                  <a:gd name="T8" fmla="*/ 583 w 641"/>
                  <a:gd name="T9" fmla="*/ 507 h 638"/>
                  <a:gd name="T10" fmla="*/ 579 w 641"/>
                  <a:gd name="T11" fmla="*/ 405 h 638"/>
                  <a:gd name="T12" fmla="*/ 539 w 641"/>
                  <a:gd name="T13" fmla="*/ 250 h 638"/>
                  <a:gd name="T14" fmla="*/ 500 w 641"/>
                  <a:gd name="T15" fmla="*/ 174 h 638"/>
                  <a:gd name="T16" fmla="*/ 470 w 641"/>
                  <a:gd name="T17" fmla="*/ 152 h 638"/>
                  <a:gd name="T18" fmla="*/ 463 w 641"/>
                  <a:gd name="T19" fmla="*/ 122 h 638"/>
                  <a:gd name="T20" fmla="*/ 501 w 641"/>
                  <a:gd name="T21" fmla="*/ 114 h 638"/>
                  <a:gd name="T22" fmla="*/ 562 w 641"/>
                  <a:gd name="T23" fmla="*/ 170 h 638"/>
                  <a:gd name="T24" fmla="*/ 619 w 641"/>
                  <a:gd name="T25" fmla="*/ 318 h 638"/>
                  <a:gd name="T26" fmla="*/ 640 w 641"/>
                  <a:gd name="T27" fmla="*/ 482 h 638"/>
                  <a:gd name="T28" fmla="*/ 627 w 641"/>
                  <a:gd name="T29" fmla="*/ 543 h 638"/>
                  <a:gd name="T30" fmla="*/ 565 w 641"/>
                  <a:gd name="T31" fmla="*/ 591 h 638"/>
                  <a:gd name="T32" fmla="*/ 435 w 641"/>
                  <a:gd name="T33" fmla="*/ 600 h 638"/>
                  <a:gd name="T34" fmla="*/ 426 w 641"/>
                  <a:gd name="T35" fmla="*/ 599 h 638"/>
                  <a:gd name="T36" fmla="*/ 416 w 641"/>
                  <a:gd name="T37" fmla="*/ 607 h 638"/>
                  <a:gd name="T38" fmla="*/ 405 w 641"/>
                  <a:gd name="T39" fmla="*/ 629 h 638"/>
                  <a:gd name="T40" fmla="*/ 367 w 641"/>
                  <a:gd name="T41" fmla="*/ 636 h 638"/>
                  <a:gd name="T42" fmla="*/ 360 w 641"/>
                  <a:gd name="T43" fmla="*/ 627 h 638"/>
                  <a:gd name="T44" fmla="*/ 364 w 641"/>
                  <a:gd name="T45" fmla="*/ 604 h 638"/>
                  <a:gd name="T46" fmla="*/ 355 w 641"/>
                  <a:gd name="T47" fmla="*/ 593 h 638"/>
                  <a:gd name="T48" fmla="*/ 281 w 641"/>
                  <a:gd name="T49" fmla="*/ 584 h 638"/>
                  <a:gd name="T50" fmla="*/ 207 w 641"/>
                  <a:gd name="T51" fmla="*/ 576 h 638"/>
                  <a:gd name="T52" fmla="*/ 183 w 641"/>
                  <a:gd name="T53" fmla="*/ 583 h 638"/>
                  <a:gd name="T54" fmla="*/ 7 w 641"/>
                  <a:gd name="T55" fmla="*/ 561 h 638"/>
                  <a:gd name="T56" fmla="*/ 10 w 641"/>
                  <a:gd name="T57" fmla="*/ 544 h 638"/>
                  <a:gd name="T58" fmla="*/ 53 w 641"/>
                  <a:gd name="T59" fmla="*/ 531 h 638"/>
                  <a:gd name="T60" fmla="*/ 66 w 641"/>
                  <a:gd name="T61" fmla="*/ 538 h 638"/>
                  <a:gd name="T62" fmla="*/ 122 w 641"/>
                  <a:gd name="T63" fmla="*/ 579 h 638"/>
                  <a:gd name="T64" fmla="*/ 141 w 641"/>
                  <a:gd name="T65" fmla="*/ 574 h 638"/>
                  <a:gd name="T66" fmla="*/ 169 w 641"/>
                  <a:gd name="T67" fmla="*/ 544 h 638"/>
                  <a:gd name="T68" fmla="*/ 193 w 641"/>
                  <a:gd name="T69" fmla="*/ 535 h 638"/>
                  <a:gd name="T70" fmla="*/ 285 w 641"/>
                  <a:gd name="T71" fmla="*/ 541 h 638"/>
                  <a:gd name="T72" fmla="*/ 359 w 641"/>
                  <a:gd name="T73" fmla="*/ 551 h 638"/>
                  <a:gd name="T74" fmla="*/ 372 w 641"/>
                  <a:gd name="T75" fmla="*/ 540 h 638"/>
                  <a:gd name="T76" fmla="*/ 376 w 641"/>
                  <a:gd name="T77" fmla="*/ 456 h 638"/>
                  <a:gd name="T78" fmla="*/ 365 w 641"/>
                  <a:gd name="T79" fmla="*/ 320 h 638"/>
                  <a:gd name="T80" fmla="*/ 323 w 641"/>
                  <a:gd name="T81" fmla="*/ 165 h 638"/>
                  <a:gd name="T82" fmla="*/ 263 w 641"/>
                  <a:gd name="T83" fmla="*/ 25 h 638"/>
                  <a:gd name="T84" fmla="*/ 266 w 641"/>
                  <a:gd name="T85" fmla="*/ 12 h 638"/>
                  <a:gd name="T86" fmla="*/ 302 w 641"/>
                  <a:gd name="T87" fmla="*/ 1 h 638"/>
                  <a:gd name="T88" fmla="*/ 315 w 641"/>
                  <a:gd name="T89" fmla="*/ 9 h 638"/>
                  <a:gd name="T90" fmla="*/ 372 w 641"/>
                  <a:gd name="T91" fmla="*/ 136 h 638"/>
                  <a:gd name="T92" fmla="*/ 402 w 641"/>
                  <a:gd name="T93" fmla="*/ 228 h 638"/>
                  <a:gd name="T94" fmla="*/ 422 w 641"/>
                  <a:gd name="T95" fmla="*/ 335 h 638"/>
                  <a:gd name="T96" fmla="*/ 429 w 641"/>
                  <a:gd name="T97" fmla="*/ 456 h 638"/>
                  <a:gd name="T98" fmla="*/ 423 w 641"/>
                  <a:gd name="T99" fmla="*/ 550 h 638"/>
                  <a:gd name="T100" fmla="*/ 423 w 641"/>
                  <a:gd name="T101" fmla="*/ 557 h 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41" h="638">
                    <a:moveTo>
                      <a:pt x="423" y="557"/>
                    </a:moveTo>
                    <a:cubicBezTo>
                      <a:pt x="432" y="557"/>
                      <a:pt x="440" y="559"/>
                      <a:pt x="448" y="559"/>
                    </a:cubicBezTo>
                    <a:cubicBezTo>
                      <a:pt x="476" y="558"/>
                      <a:pt x="504" y="558"/>
                      <a:pt x="532" y="557"/>
                    </a:cubicBezTo>
                    <a:cubicBezTo>
                      <a:pt x="541" y="556"/>
                      <a:pt x="550" y="553"/>
                      <a:pt x="558" y="550"/>
                    </a:cubicBezTo>
                    <a:cubicBezTo>
                      <a:pt x="579" y="543"/>
                      <a:pt x="582" y="524"/>
                      <a:pt x="583" y="507"/>
                    </a:cubicBezTo>
                    <a:cubicBezTo>
                      <a:pt x="586" y="473"/>
                      <a:pt x="585" y="439"/>
                      <a:pt x="579" y="405"/>
                    </a:cubicBezTo>
                    <a:cubicBezTo>
                      <a:pt x="571" y="352"/>
                      <a:pt x="558" y="300"/>
                      <a:pt x="539" y="250"/>
                    </a:cubicBezTo>
                    <a:cubicBezTo>
                      <a:pt x="529" y="223"/>
                      <a:pt x="517" y="197"/>
                      <a:pt x="500" y="174"/>
                    </a:cubicBezTo>
                    <a:cubicBezTo>
                      <a:pt x="492" y="164"/>
                      <a:pt x="483" y="155"/>
                      <a:pt x="470" y="152"/>
                    </a:cubicBezTo>
                    <a:cubicBezTo>
                      <a:pt x="455" y="147"/>
                      <a:pt x="451" y="133"/>
                      <a:pt x="463" y="122"/>
                    </a:cubicBezTo>
                    <a:cubicBezTo>
                      <a:pt x="474" y="112"/>
                      <a:pt x="487" y="110"/>
                      <a:pt x="501" y="114"/>
                    </a:cubicBezTo>
                    <a:cubicBezTo>
                      <a:pt x="530" y="123"/>
                      <a:pt x="548" y="145"/>
                      <a:pt x="562" y="170"/>
                    </a:cubicBezTo>
                    <a:cubicBezTo>
                      <a:pt x="589" y="216"/>
                      <a:pt x="606" y="266"/>
                      <a:pt x="619" y="318"/>
                    </a:cubicBezTo>
                    <a:cubicBezTo>
                      <a:pt x="632" y="372"/>
                      <a:pt x="641" y="427"/>
                      <a:pt x="640" y="482"/>
                    </a:cubicBezTo>
                    <a:cubicBezTo>
                      <a:pt x="639" y="503"/>
                      <a:pt x="636" y="524"/>
                      <a:pt x="627" y="543"/>
                    </a:cubicBezTo>
                    <a:cubicBezTo>
                      <a:pt x="615" y="569"/>
                      <a:pt x="592" y="583"/>
                      <a:pt x="565" y="591"/>
                    </a:cubicBezTo>
                    <a:cubicBezTo>
                      <a:pt x="523" y="603"/>
                      <a:pt x="479" y="604"/>
                      <a:pt x="435" y="600"/>
                    </a:cubicBezTo>
                    <a:cubicBezTo>
                      <a:pt x="432" y="599"/>
                      <a:pt x="429" y="599"/>
                      <a:pt x="426" y="599"/>
                    </a:cubicBezTo>
                    <a:cubicBezTo>
                      <a:pt x="419" y="598"/>
                      <a:pt x="417" y="600"/>
                      <a:pt x="416" y="607"/>
                    </a:cubicBezTo>
                    <a:cubicBezTo>
                      <a:pt x="414" y="615"/>
                      <a:pt x="414" y="625"/>
                      <a:pt x="405" y="629"/>
                    </a:cubicBezTo>
                    <a:cubicBezTo>
                      <a:pt x="393" y="635"/>
                      <a:pt x="381" y="638"/>
                      <a:pt x="367" y="636"/>
                    </a:cubicBezTo>
                    <a:cubicBezTo>
                      <a:pt x="362" y="636"/>
                      <a:pt x="360" y="633"/>
                      <a:pt x="360" y="627"/>
                    </a:cubicBezTo>
                    <a:cubicBezTo>
                      <a:pt x="361" y="619"/>
                      <a:pt x="362" y="611"/>
                      <a:pt x="364" y="604"/>
                    </a:cubicBezTo>
                    <a:cubicBezTo>
                      <a:pt x="367" y="595"/>
                      <a:pt x="363" y="593"/>
                      <a:pt x="355" y="593"/>
                    </a:cubicBezTo>
                    <a:cubicBezTo>
                      <a:pt x="331" y="590"/>
                      <a:pt x="306" y="587"/>
                      <a:pt x="281" y="584"/>
                    </a:cubicBezTo>
                    <a:cubicBezTo>
                      <a:pt x="257" y="582"/>
                      <a:pt x="232" y="579"/>
                      <a:pt x="207" y="576"/>
                    </a:cubicBezTo>
                    <a:cubicBezTo>
                      <a:pt x="197" y="575"/>
                      <a:pt x="191" y="578"/>
                      <a:pt x="183" y="583"/>
                    </a:cubicBezTo>
                    <a:cubicBezTo>
                      <a:pt x="130" y="625"/>
                      <a:pt x="47" y="613"/>
                      <a:pt x="7" y="561"/>
                    </a:cubicBezTo>
                    <a:cubicBezTo>
                      <a:pt x="0" y="552"/>
                      <a:pt x="1" y="549"/>
                      <a:pt x="10" y="544"/>
                    </a:cubicBezTo>
                    <a:cubicBezTo>
                      <a:pt x="23" y="536"/>
                      <a:pt x="37" y="530"/>
                      <a:pt x="53" y="531"/>
                    </a:cubicBezTo>
                    <a:cubicBezTo>
                      <a:pt x="57" y="531"/>
                      <a:pt x="63" y="534"/>
                      <a:pt x="66" y="538"/>
                    </a:cubicBezTo>
                    <a:cubicBezTo>
                      <a:pt x="80" y="558"/>
                      <a:pt x="100" y="570"/>
                      <a:pt x="122" y="579"/>
                    </a:cubicBezTo>
                    <a:cubicBezTo>
                      <a:pt x="129" y="582"/>
                      <a:pt x="134" y="580"/>
                      <a:pt x="141" y="574"/>
                    </a:cubicBezTo>
                    <a:cubicBezTo>
                      <a:pt x="150" y="564"/>
                      <a:pt x="161" y="556"/>
                      <a:pt x="169" y="544"/>
                    </a:cubicBezTo>
                    <a:cubicBezTo>
                      <a:pt x="173" y="538"/>
                      <a:pt x="185" y="535"/>
                      <a:pt x="193" y="535"/>
                    </a:cubicBezTo>
                    <a:cubicBezTo>
                      <a:pt x="224" y="536"/>
                      <a:pt x="254" y="538"/>
                      <a:pt x="285" y="541"/>
                    </a:cubicBezTo>
                    <a:cubicBezTo>
                      <a:pt x="310" y="544"/>
                      <a:pt x="334" y="548"/>
                      <a:pt x="359" y="551"/>
                    </a:cubicBezTo>
                    <a:cubicBezTo>
                      <a:pt x="371" y="552"/>
                      <a:pt x="371" y="552"/>
                      <a:pt x="372" y="540"/>
                    </a:cubicBezTo>
                    <a:cubicBezTo>
                      <a:pt x="373" y="512"/>
                      <a:pt x="377" y="484"/>
                      <a:pt x="376" y="456"/>
                    </a:cubicBezTo>
                    <a:cubicBezTo>
                      <a:pt x="374" y="411"/>
                      <a:pt x="372" y="365"/>
                      <a:pt x="365" y="320"/>
                    </a:cubicBezTo>
                    <a:cubicBezTo>
                      <a:pt x="357" y="267"/>
                      <a:pt x="343" y="215"/>
                      <a:pt x="323" y="165"/>
                    </a:cubicBezTo>
                    <a:cubicBezTo>
                      <a:pt x="304" y="118"/>
                      <a:pt x="283" y="72"/>
                      <a:pt x="263" y="25"/>
                    </a:cubicBezTo>
                    <a:cubicBezTo>
                      <a:pt x="260" y="19"/>
                      <a:pt x="262" y="14"/>
                      <a:pt x="266" y="12"/>
                    </a:cubicBezTo>
                    <a:cubicBezTo>
                      <a:pt x="278" y="8"/>
                      <a:pt x="290" y="4"/>
                      <a:pt x="302" y="1"/>
                    </a:cubicBezTo>
                    <a:cubicBezTo>
                      <a:pt x="306" y="0"/>
                      <a:pt x="314" y="5"/>
                      <a:pt x="315" y="9"/>
                    </a:cubicBezTo>
                    <a:cubicBezTo>
                      <a:pt x="335" y="51"/>
                      <a:pt x="355" y="93"/>
                      <a:pt x="372" y="136"/>
                    </a:cubicBezTo>
                    <a:cubicBezTo>
                      <a:pt x="384" y="166"/>
                      <a:pt x="394" y="197"/>
                      <a:pt x="402" y="228"/>
                    </a:cubicBezTo>
                    <a:cubicBezTo>
                      <a:pt x="411" y="263"/>
                      <a:pt x="418" y="299"/>
                      <a:pt x="422" y="335"/>
                    </a:cubicBezTo>
                    <a:cubicBezTo>
                      <a:pt x="427" y="375"/>
                      <a:pt x="429" y="416"/>
                      <a:pt x="429" y="456"/>
                    </a:cubicBezTo>
                    <a:cubicBezTo>
                      <a:pt x="430" y="487"/>
                      <a:pt x="425" y="519"/>
                      <a:pt x="423" y="550"/>
                    </a:cubicBezTo>
                    <a:cubicBezTo>
                      <a:pt x="423" y="552"/>
                      <a:pt x="423" y="553"/>
                      <a:pt x="423" y="55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19"/>
              <p:cNvSpPr>
                <a:spLocks/>
              </p:cNvSpPr>
              <p:nvPr/>
            </p:nvSpPr>
            <p:spPr bwMode="auto">
              <a:xfrm>
                <a:off x="6670676" y="2278063"/>
                <a:ext cx="1325563" cy="1062038"/>
              </a:xfrm>
              <a:custGeom>
                <a:avLst/>
                <a:gdLst>
                  <a:gd name="T0" fmla="*/ 473 w 616"/>
                  <a:gd name="T1" fmla="*/ 492 h 494"/>
                  <a:gd name="T2" fmla="*/ 370 w 616"/>
                  <a:gd name="T3" fmla="*/ 480 h 494"/>
                  <a:gd name="T4" fmla="*/ 196 w 616"/>
                  <a:gd name="T5" fmla="*/ 361 h 494"/>
                  <a:gd name="T6" fmla="*/ 83 w 616"/>
                  <a:gd name="T7" fmla="*/ 179 h 494"/>
                  <a:gd name="T8" fmla="*/ 7 w 616"/>
                  <a:gd name="T9" fmla="*/ 32 h 494"/>
                  <a:gd name="T10" fmla="*/ 14 w 616"/>
                  <a:gd name="T11" fmla="*/ 11 h 494"/>
                  <a:gd name="T12" fmla="*/ 19 w 616"/>
                  <a:gd name="T13" fmla="*/ 9 h 494"/>
                  <a:gd name="T14" fmla="*/ 64 w 616"/>
                  <a:gd name="T15" fmla="*/ 24 h 494"/>
                  <a:gd name="T16" fmla="*/ 122 w 616"/>
                  <a:gd name="T17" fmla="*/ 133 h 494"/>
                  <a:gd name="T18" fmla="*/ 199 w 616"/>
                  <a:gd name="T19" fmla="*/ 276 h 494"/>
                  <a:gd name="T20" fmla="*/ 296 w 616"/>
                  <a:gd name="T21" fmla="*/ 394 h 494"/>
                  <a:gd name="T22" fmla="*/ 405 w 616"/>
                  <a:gd name="T23" fmla="*/ 455 h 494"/>
                  <a:gd name="T24" fmla="*/ 526 w 616"/>
                  <a:gd name="T25" fmla="*/ 468 h 494"/>
                  <a:gd name="T26" fmla="*/ 595 w 616"/>
                  <a:gd name="T27" fmla="*/ 459 h 494"/>
                  <a:gd name="T28" fmla="*/ 603 w 616"/>
                  <a:gd name="T29" fmla="*/ 458 h 494"/>
                  <a:gd name="T30" fmla="*/ 616 w 616"/>
                  <a:gd name="T31" fmla="*/ 462 h 494"/>
                  <a:gd name="T32" fmla="*/ 608 w 616"/>
                  <a:gd name="T33" fmla="*/ 473 h 494"/>
                  <a:gd name="T34" fmla="*/ 589 w 616"/>
                  <a:gd name="T35" fmla="*/ 480 h 494"/>
                  <a:gd name="T36" fmla="*/ 473 w 616"/>
                  <a:gd name="T37" fmla="*/ 492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16" h="494">
                    <a:moveTo>
                      <a:pt x="473" y="492"/>
                    </a:moveTo>
                    <a:cubicBezTo>
                      <a:pt x="439" y="494"/>
                      <a:pt x="404" y="489"/>
                      <a:pt x="370" y="480"/>
                    </a:cubicBezTo>
                    <a:cubicBezTo>
                      <a:pt x="299" y="460"/>
                      <a:pt x="242" y="418"/>
                      <a:pt x="196" y="361"/>
                    </a:cubicBezTo>
                    <a:cubicBezTo>
                      <a:pt x="150" y="305"/>
                      <a:pt x="116" y="242"/>
                      <a:pt x="83" y="179"/>
                    </a:cubicBezTo>
                    <a:cubicBezTo>
                      <a:pt x="58" y="130"/>
                      <a:pt x="32" y="81"/>
                      <a:pt x="7" y="32"/>
                    </a:cubicBezTo>
                    <a:cubicBezTo>
                      <a:pt x="0" y="20"/>
                      <a:pt x="1" y="16"/>
                      <a:pt x="14" y="11"/>
                    </a:cubicBezTo>
                    <a:cubicBezTo>
                      <a:pt x="16" y="11"/>
                      <a:pt x="17" y="10"/>
                      <a:pt x="19" y="9"/>
                    </a:cubicBezTo>
                    <a:cubicBezTo>
                      <a:pt x="43" y="0"/>
                      <a:pt x="52" y="2"/>
                      <a:pt x="64" y="24"/>
                    </a:cubicBezTo>
                    <a:cubicBezTo>
                      <a:pt x="84" y="60"/>
                      <a:pt x="103" y="97"/>
                      <a:pt x="122" y="133"/>
                    </a:cubicBezTo>
                    <a:cubicBezTo>
                      <a:pt x="147" y="181"/>
                      <a:pt x="173" y="228"/>
                      <a:pt x="199" y="276"/>
                    </a:cubicBezTo>
                    <a:cubicBezTo>
                      <a:pt x="224" y="321"/>
                      <a:pt x="258" y="360"/>
                      <a:pt x="296" y="394"/>
                    </a:cubicBezTo>
                    <a:cubicBezTo>
                      <a:pt x="328" y="422"/>
                      <a:pt x="364" y="442"/>
                      <a:pt x="405" y="455"/>
                    </a:cubicBezTo>
                    <a:cubicBezTo>
                      <a:pt x="445" y="466"/>
                      <a:pt x="485" y="471"/>
                      <a:pt x="526" y="468"/>
                    </a:cubicBezTo>
                    <a:cubicBezTo>
                      <a:pt x="549" y="467"/>
                      <a:pt x="572" y="462"/>
                      <a:pt x="595" y="459"/>
                    </a:cubicBezTo>
                    <a:cubicBezTo>
                      <a:pt x="598" y="458"/>
                      <a:pt x="601" y="458"/>
                      <a:pt x="603" y="458"/>
                    </a:cubicBezTo>
                    <a:cubicBezTo>
                      <a:pt x="608" y="459"/>
                      <a:pt x="612" y="460"/>
                      <a:pt x="616" y="462"/>
                    </a:cubicBezTo>
                    <a:cubicBezTo>
                      <a:pt x="613" y="466"/>
                      <a:pt x="612" y="471"/>
                      <a:pt x="608" y="473"/>
                    </a:cubicBezTo>
                    <a:cubicBezTo>
                      <a:pt x="602" y="476"/>
                      <a:pt x="596" y="479"/>
                      <a:pt x="589" y="480"/>
                    </a:cubicBezTo>
                    <a:cubicBezTo>
                      <a:pt x="551" y="487"/>
                      <a:pt x="513" y="493"/>
                      <a:pt x="473" y="49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127"/>
              <p:cNvSpPr>
                <a:spLocks/>
              </p:cNvSpPr>
              <p:nvPr/>
            </p:nvSpPr>
            <p:spPr bwMode="auto">
              <a:xfrm>
                <a:off x="7675563" y="2573338"/>
                <a:ext cx="515938" cy="258763"/>
              </a:xfrm>
              <a:custGeom>
                <a:avLst/>
                <a:gdLst>
                  <a:gd name="T0" fmla="*/ 198 w 239"/>
                  <a:gd name="T1" fmla="*/ 56 h 121"/>
                  <a:gd name="T2" fmla="*/ 192 w 239"/>
                  <a:gd name="T3" fmla="*/ 80 h 121"/>
                  <a:gd name="T4" fmla="*/ 168 w 239"/>
                  <a:gd name="T5" fmla="*/ 90 h 121"/>
                  <a:gd name="T6" fmla="*/ 137 w 239"/>
                  <a:gd name="T7" fmla="*/ 93 h 121"/>
                  <a:gd name="T8" fmla="*/ 137 w 239"/>
                  <a:gd name="T9" fmla="*/ 108 h 121"/>
                  <a:gd name="T10" fmla="*/ 197 w 239"/>
                  <a:gd name="T11" fmla="*/ 113 h 121"/>
                  <a:gd name="T12" fmla="*/ 235 w 239"/>
                  <a:gd name="T13" fmla="*/ 30 h 121"/>
                  <a:gd name="T14" fmla="*/ 223 w 239"/>
                  <a:gd name="T15" fmla="*/ 23 h 121"/>
                  <a:gd name="T16" fmla="*/ 211 w 239"/>
                  <a:gd name="T17" fmla="*/ 28 h 121"/>
                  <a:gd name="T18" fmla="*/ 137 w 239"/>
                  <a:gd name="T19" fmla="*/ 56 h 121"/>
                  <a:gd name="T20" fmla="*/ 56 w 239"/>
                  <a:gd name="T21" fmla="*/ 38 h 121"/>
                  <a:gd name="T22" fmla="*/ 25 w 239"/>
                  <a:gd name="T23" fmla="*/ 7 h 121"/>
                  <a:gd name="T24" fmla="*/ 6 w 239"/>
                  <a:gd name="T25" fmla="*/ 5 h 121"/>
                  <a:gd name="T26" fmla="*/ 5 w 239"/>
                  <a:gd name="T27" fmla="*/ 20 h 121"/>
                  <a:gd name="T28" fmla="*/ 113 w 239"/>
                  <a:gd name="T29" fmla="*/ 75 h 121"/>
                  <a:gd name="T30" fmla="*/ 151 w 239"/>
                  <a:gd name="T31" fmla="*/ 70 h 121"/>
                  <a:gd name="T32" fmla="*/ 198 w 239"/>
                  <a:gd name="T33" fmla="*/ 56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39" h="121">
                    <a:moveTo>
                      <a:pt x="198" y="56"/>
                    </a:moveTo>
                    <a:cubicBezTo>
                      <a:pt x="196" y="65"/>
                      <a:pt x="194" y="73"/>
                      <a:pt x="192" y="80"/>
                    </a:cubicBezTo>
                    <a:cubicBezTo>
                      <a:pt x="187" y="95"/>
                      <a:pt x="182" y="97"/>
                      <a:pt x="168" y="90"/>
                    </a:cubicBezTo>
                    <a:cubicBezTo>
                      <a:pt x="158" y="84"/>
                      <a:pt x="145" y="86"/>
                      <a:pt x="137" y="93"/>
                    </a:cubicBezTo>
                    <a:cubicBezTo>
                      <a:pt x="132" y="99"/>
                      <a:pt x="131" y="105"/>
                      <a:pt x="137" y="108"/>
                    </a:cubicBezTo>
                    <a:cubicBezTo>
                      <a:pt x="156" y="119"/>
                      <a:pt x="177" y="121"/>
                      <a:pt x="197" y="113"/>
                    </a:cubicBezTo>
                    <a:cubicBezTo>
                      <a:pt x="231" y="100"/>
                      <a:pt x="239" y="54"/>
                      <a:pt x="235" y="30"/>
                    </a:cubicBezTo>
                    <a:cubicBezTo>
                      <a:pt x="234" y="27"/>
                      <a:pt x="227" y="23"/>
                      <a:pt x="223" y="23"/>
                    </a:cubicBezTo>
                    <a:cubicBezTo>
                      <a:pt x="219" y="23"/>
                      <a:pt x="215" y="26"/>
                      <a:pt x="211" y="28"/>
                    </a:cubicBezTo>
                    <a:cubicBezTo>
                      <a:pt x="188" y="41"/>
                      <a:pt x="164" y="51"/>
                      <a:pt x="137" y="56"/>
                    </a:cubicBezTo>
                    <a:cubicBezTo>
                      <a:pt x="107" y="61"/>
                      <a:pt x="80" y="56"/>
                      <a:pt x="56" y="38"/>
                    </a:cubicBezTo>
                    <a:cubicBezTo>
                      <a:pt x="45" y="29"/>
                      <a:pt x="35" y="17"/>
                      <a:pt x="25" y="7"/>
                    </a:cubicBezTo>
                    <a:cubicBezTo>
                      <a:pt x="20" y="2"/>
                      <a:pt x="11" y="0"/>
                      <a:pt x="6" y="5"/>
                    </a:cubicBezTo>
                    <a:cubicBezTo>
                      <a:pt x="0" y="9"/>
                      <a:pt x="0" y="15"/>
                      <a:pt x="5" y="20"/>
                    </a:cubicBezTo>
                    <a:cubicBezTo>
                      <a:pt x="32" y="55"/>
                      <a:pt x="67" y="76"/>
                      <a:pt x="113" y="75"/>
                    </a:cubicBezTo>
                    <a:cubicBezTo>
                      <a:pt x="126" y="75"/>
                      <a:pt x="139" y="73"/>
                      <a:pt x="151" y="70"/>
                    </a:cubicBezTo>
                    <a:cubicBezTo>
                      <a:pt x="166" y="67"/>
                      <a:pt x="181" y="61"/>
                      <a:pt x="198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130"/>
              <p:cNvSpPr>
                <a:spLocks/>
              </p:cNvSpPr>
              <p:nvPr/>
            </p:nvSpPr>
            <p:spPr bwMode="auto">
              <a:xfrm>
                <a:off x="7648576" y="2216151"/>
                <a:ext cx="87313" cy="88900"/>
              </a:xfrm>
              <a:custGeom>
                <a:avLst/>
                <a:gdLst>
                  <a:gd name="T0" fmla="*/ 0 w 41"/>
                  <a:gd name="T1" fmla="*/ 19 h 41"/>
                  <a:gd name="T2" fmla="*/ 19 w 41"/>
                  <a:gd name="T3" fmla="*/ 40 h 41"/>
                  <a:gd name="T4" fmla="*/ 40 w 41"/>
                  <a:gd name="T5" fmla="*/ 21 h 41"/>
                  <a:gd name="T6" fmla="*/ 22 w 41"/>
                  <a:gd name="T7" fmla="*/ 1 h 41"/>
                  <a:gd name="T8" fmla="*/ 0 w 41"/>
                  <a:gd name="T9" fmla="*/ 1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1">
                    <a:moveTo>
                      <a:pt x="0" y="19"/>
                    </a:moveTo>
                    <a:cubicBezTo>
                      <a:pt x="0" y="30"/>
                      <a:pt x="9" y="40"/>
                      <a:pt x="19" y="40"/>
                    </a:cubicBezTo>
                    <a:cubicBezTo>
                      <a:pt x="29" y="41"/>
                      <a:pt x="39" y="32"/>
                      <a:pt x="40" y="21"/>
                    </a:cubicBezTo>
                    <a:cubicBezTo>
                      <a:pt x="41" y="11"/>
                      <a:pt x="32" y="2"/>
                      <a:pt x="22" y="1"/>
                    </a:cubicBezTo>
                    <a:cubicBezTo>
                      <a:pt x="11" y="0"/>
                      <a:pt x="1" y="8"/>
                      <a:pt x="0" y="1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Oval 132"/>
              <p:cNvSpPr>
                <a:spLocks noChangeArrowheads="1"/>
              </p:cNvSpPr>
              <p:nvPr/>
            </p:nvSpPr>
            <p:spPr bwMode="auto">
              <a:xfrm>
                <a:off x="8180388" y="2222501"/>
                <a:ext cx="93663" cy="9525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Freeform 181"/>
              <p:cNvSpPr>
                <a:spLocks/>
              </p:cNvSpPr>
              <p:nvPr/>
            </p:nvSpPr>
            <p:spPr bwMode="auto">
              <a:xfrm>
                <a:off x="7675563" y="2573338"/>
                <a:ext cx="515938" cy="258763"/>
              </a:xfrm>
              <a:custGeom>
                <a:avLst/>
                <a:gdLst>
                  <a:gd name="T0" fmla="*/ 198 w 239"/>
                  <a:gd name="T1" fmla="*/ 56 h 121"/>
                  <a:gd name="T2" fmla="*/ 151 w 239"/>
                  <a:gd name="T3" fmla="*/ 70 h 121"/>
                  <a:gd name="T4" fmla="*/ 113 w 239"/>
                  <a:gd name="T5" fmla="*/ 75 h 121"/>
                  <a:gd name="T6" fmla="*/ 5 w 239"/>
                  <a:gd name="T7" fmla="*/ 20 h 121"/>
                  <a:gd name="T8" fmla="*/ 6 w 239"/>
                  <a:gd name="T9" fmla="*/ 5 h 121"/>
                  <a:gd name="T10" fmla="*/ 25 w 239"/>
                  <a:gd name="T11" fmla="*/ 7 h 121"/>
                  <a:gd name="T12" fmla="*/ 56 w 239"/>
                  <a:gd name="T13" fmla="*/ 38 h 121"/>
                  <a:gd name="T14" fmla="*/ 137 w 239"/>
                  <a:gd name="T15" fmla="*/ 56 h 121"/>
                  <a:gd name="T16" fmla="*/ 211 w 239"/>
                  <a:gd name="T17" fmla="*/ 28 h 121"/>
                  <a:gd name="T18" fmla="*/ 223 w 239"/>
                  <a:gd name="T19" fmla="*/ 23 h 121"/>
                  <a:gd name="T20" fmla="*/ 235 w 239"/>
                  <a:gd name="T21" fmla="*/ 30 h 121"/>
                  <a:gd name="T22" fmla="*/ 197 w 239"/>
                  <a:gd name="T23" fmla="*/ 113 h 121"/>
                  <a:gd name="T24" fmla="*/ 137 w 239"/>
                  <a:gd name="T25" fmla="*/ 108 h 121"/>
                  <a:gd name="T26" fmla="*/ 137 w 239"/>
                  <a:gd name="T27" fmla="*/ 93 h 121"/>
                  <a:gd name="T28" fmla="*/ 168 w 239"/>
                  <a:gd name="T29" fmla="*/ 90 h 121"/>
                  <a:gd name="T30" fmla="*/ 192 w 239"/>
                  <a:gd name="T31" fmla="*/ 80 h 121"/>
                  <a:gd name="T32" fmla="*/ 198 w 239"/>
                  <a:gd name="T33" fmla="*/ 56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39" h="121">
                    <a:moveTo>
                      <a:pt x="198" y="56"/>
                    </a:moveTo>
                    <a:cubicBezTo>
                      <a:pt x="181" y="61"/>
                      <a:pt x="166" y="67"/>
                      <a:pt x="151" y="70"/>
                    </a:cubicBezTo>
                    <a:cubicBezTo>
                      <a:pt x="139" y="73"/>
                      <a:pt x="126" y="75"/>
                      <a:pt x="113" y="75"/>
                    </a:cubicBezTo>
                    <a:cubicBezTo>
                      <a:pt x="67" y="76"/>
                      <a:pt x="32" y="55"/>
                      <a:pt x="5" y="20"/>
                    </a:cubicBezTo>
                    <a:cubicBezTo>
                      <a:pt x="0" y="15"/>
                      <a:pt x="0" y="9"/>
                      <a:pt x="6" y="5"/>
                    </a:cubicBezTo>
                    <a:cubicBezTo>
                      <a:pt x="11" y="0"/>
                      <a:pt x="20" y="2"/>
                      <a:pt x="25" y="7"/>
                    </a:cubicBezTo>
                    <a:cubicBezTo>
                      <a:pt x="35" y="17"/>
                      <a:pt x="45" y="29"/>
                      <a:pt x="56" y="38"/>
                    </a:cubicBezTo>
                    <a:cubicBezTo>
                      <a:pt x="80" y="56"/>
                      <a:pt x="107" y="61"/>
                      <a:pt x="137" y="56"/>
                    </a:cubicBezTo>
                    <a:cubicBezTo>
                      <a:pt x="164" y="51"/>
                      <a:pt x="188" y="41"/>
                      <a:pt x="211" y="28"/>
                    </a:cubicBezTo>
                    <a:cubicBezTo>
                      <a:pt x="215" y="26"/>
                      <a:pt x="219" y="23"/>
                      <a:pt x="223" y="23"/>
                    </a:cubicBezTo>
                    <a:cubicBezTo>
                      <a:pt x="227" y="23"/>
                      <a:pt x="234" y="27"/>
                      <a:pt x="235" y="30"/>
                    </a:cubicBezTo>
                    <a:cubicBezTo>
                      <a:pt x="239" y="54"/>
                      <a:pt x="231" y="100"/>
                      <a:pt x="197" y="113"/>
                    </a:cubicBezTo>
                    <a:cubicBezTo>
                      <a:pt x="177" y="121"/>
                      <a:pt x="156" y="119"/>
                      <a:pt x="137" y="108"/>
                    </a:cubicBezTo>
                    <a:cubicBezTo>
                      <a:pt x="131" y="105"/>
                      <a:pt x="132" y="99"/>
                      <a:pt x="137" y="93"/>
                    </a:cubicBezTo>
                    <a:cubicBezTo>
                      <a:pt x="145" y="86"/>
                      <a:pt x="158" y="84"/>
                      <a:pt x="168" y="90"/>
                    </a:cubicBezTo>
                    <a:cubicBezTo>
                      <a:pt x="182" y="97"/>
                      <a:pt x="187" y="95"/>
                      <a:pt x="192" y="80"/>
                    </a:cubicBezTo>
                    <a:cubicBezTo>
                      <a:pt x="194" y="73"/>
                      <a:pt x="196" y="65"/>
                      <a:pt x="198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Freeform 182"/>
              <p:cNvSpPr>
                <a:spLocks/>
              </p:cNvSpPr>
              <p:nvPr/>
            </p:nvSpPr>
            <p:spPr bwMode="auto">
              <a:xfrm>
                <a:off x="7648576" y="2216151"/>
                <a:ext cx="87313" cy="88900"/>
              </a:xfrm>
              <a:custGeom>
                <a:avLst/>
                <a:gdLst>
                  <a:gd name="T0" fmla="*/ 0 w 41"/>
                  <a:gd name="T1" fmla="*/ 19 h 41"/>
                  <a:gd name="T2" fmla="*/ 22 w 41"/>
                  <a:gd name="T3" fmla="*/ 1 h 41"/>
                  <a:gd name="T4" fmla="*/ 40 w 41"/>
                  <a:gd name="T5" fmla="*/ 21 h 41"/>
                  <a:gd name="T6" fmla="*/ 19 w 41"/>
                  <a:gd name="T7" fmla="*/ 40 h 41"/>
                  <a:gd name="T8" fmla="*/ 0 w 41"/>
                  <a:gd name="T9" fmla="*/ 1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1">
                    <a:moveTo>
                      <a:pt x="0" y="19"/>
                    </a:moveTo>
                    <a:cubicBezTo>
                      <a:pt x="1" y="8"/>
                      <a:pt x="11" y="0"/>
                      <a:pt x="22" y="1"/>
                    </a:cubicBezTo>
                    <a:cubicBezTo>
                      <a:pt x="32" y="2"/>
                      <a:pt x="41" y="11"/>
                      <a:pt x="40" y="21"/>
                    </a:cubicBezTo>
                    <a:cubicBezTo>
                      <a:pt x="39" y="32"/>
                      <a:pt x="29" y="41"/>
                      <a:pt x="19" y="40"/>
                    </a:cubicBezTo>
                    <a:cubicBezTo>
                      <a:pt x="9" y="40"/>
                      <a:pt x="0" y="30"/>
                      <a:pt x="0" y="1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Oval 183"/>
              <p:cNvSpPr>
                <a:spLocks noChangeArrowheads="1"/>
              </p:cNvSpPr>
              <p:nvPr/>
            </p:nvSpPr>
            <p:spPr bwMode="auto">
              <a:xfrm>
                <a:off x="8180388" y="2222501"/>
                <a:ext cx="93663" cy="9525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90" name="Freeform 57"/>
            <p:cNvSpPr>
              <a:spLocks/>
            </p:cNvSpPr>
            <p:nvPr/>
          </p:nvSpPr>
          <p:spPr bwMode="auto">
            <a:xfrm>
              <a:off x="6750019" y="2121897"/>
              <a:ext cx="402347" cy="323589"/>
            </a:xfrm>
            <a:custGeom>
              <a:avLst/>
              <a:gdLst>
                <a:gd name="T0" fmla="*/ 10 w 173"/>
                <a:gd name="T1" fmla="*/ 0 h 140"/>
                <a:gd name="T2" fmla="*/ 1 w 173"/>
                <a:gd name="T3" fmla="*/ 42 h 140"/>
                <a:gd name="T4" fmla="*/ 4 w 173"/>
                <a:gd name="T5" fmla="*/ 48 h 140"/>
                <a:gd name="T6" fmla="*/ 32 w 173"/>
                <a:gd name="T7" fmla="*/ 67 h 140"/>
                <a:gd name="T8" fmla="*/ 142 w 173"/>
                <a:gd name="T9" fmla="*/ 138 h 140"/>
                <a:gd name="T10" fmla="*/ 153 w 173"/>
                <a:gd name="T11" fmla="*/ 138 h 140"/>
                <a:gd name="T12" fmla="*/ 159 w 173"/>
                <a:gd name="T13" fmla="*/ 95 h 140"/>
                <a:gd name="T14" fmla="*/ 150 w 173"/>
                <a:gd name="T15" fmla="*/ 88 h 140"/>
                <a:gd name="T16" fmla="*/ 61 w 173"/>
                <a:gd name="T17" fmla="*/ 32 h 140"/>
                <a:gd name="T18" fmla="*/ 10 w 173"/>
                <a:gd name="T19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3" h="140">
                  <a:moveTo>
                    <a:pt x="10" y="0"/>
                  </a:moveTo>
                  <a:cubicBezTo>
                    <a:pt x="13" y="16"/>
                    <a:pt x="11" y="30"/>
                    <a:pt x="1" y="42"/>
                  </a:cubicBezTo>
                  <a:cubicBezTo>
                    <a:pt x="0" y="43"/>
                    <a:pt x="2" y="47"/>
                    <a:pt x="4" y="48"/>
                  </a:cubicBezTo>
                  <a:cubicBezTo>
                    <a:pt x="13" y="55"/>
                    <a:pt x="23" y="61"/>
                    <a:pt x="32" y="67"/>
                  </a:cubicBezTo>
                  <a:cubicBezTo>
                    <a:pt x="69" y="91"/>
                    <a:pt x="105" y="114"/>
                    <a:pt x="142" y="138"/>
                  </a:cubicBezTo>
                  <a:cubicBezTo>
                    <a:pt x="145" y="139"/>
                    <a:pt x="150" y="140"/>
                    <a:pt x="153" y="138"/>
                  </a:cubicBezTo>
                  <a:cubicBezTo>
                    <a:pt x="170" y="130"/>
                    <a:pt x="173" y="108"/>
                    <a:pt x="159" y="95"/>
                  </a:cubicBezTo>
                  <a:cubicBezTo>
                    <a:pt x="156" y="92"/>
                    <a:pt x="153" y="90"/>
                    <a:pt x="150" y="88"/>
                  </a:cubicBezTo>
                  <a:cubicBezTo>
                    <a:pt x="120" y="69"/>
                    <a:pt x="91" y="51"/>
                    <a:pt x="61" y="32"/>
                  </a:cubicBezTo>
                  <a:cubicBezTo>
                    <a:pt x="45" y="22"/>
                    <a:pt x="28" y="11"/>
                    <a:pt x="1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2" name="PA_自由: 形状 201"/>
          <p:cNvSpPr/>
          <p:nvPr>
            <p:custDataLst>
              <p:tags r:id="rId4"/>
            </p:custDataLst>
          </p:nvPr>
        </p:nvSpPr>
        <p:spPr>
          <a:xfrm>
            <a:off x="942997" y="5356986"/>
            <a:ext cx="3434080" cy="670560"/>
          </a:xfrm>
          <a:custGeom>
            <a:avLst/>
            <a:gdLst>
              <a:gd name="connsiteX0" fmla="*/ 111760 w 3434080"/>
              <a:gd name="connsiteY0" fmla="*/ 355600 h 670560"/>
              <a:gd name="connsiteX1" fmla="*/ 162560 w 3434080"/>
              <a:gd name="connsiteY1" fmla="*/ 375920 h 670560"/>
              <a:gd name="connsiteX2" fmla="*/ 508000 w 3434080"/>
              <a:gd name="connsiteY2" fmla="*/ 355600 h 670560"/>
              <a:gd name="connsiteX3" fmla="*/ 589280 w 3434080"/>
              <a:gd name="connsiteY3" fmla="*/ 314960 h 670560"/>
              <a:gd name="connsiteX4" fmla="*/ 629920 w 3434080"/>
              <a:gd name="connsiteY4" fmla="*/ 304800 h 670560"/>
              <a:gd name="connsiteX5" fmla="*/ 660400 w 3434080"/>
              <a:gd name="connsiteY5" fmla="*/ 294640 h 670560"/>
              <a:gd name="connsiteX6" fmla="*/ 751840 w 3434080"/>
              <a:gd name="connsiteY6" fmla="*/ 274320 h 670560"/>
              <a:gd name="connsiteX7" fmla="*/ 863600 w 3434080"/>
              <a:gd name="connsiteY7" fmla="*/ 243840 h 670560"/>
              <a:gd name="connsiteX8" fmla="*/ 894080 w 3434080"/>
              <a:gd name="connsiteY8" fmla="*/ 223520 h 670560"/>
              <a:gd name="connsiteX9" fmla="*/ 955040 w 3434080"/>
              <a:gd name="connsiteY9" fmla="*/ 213360 h 670560"/>
              <a:gd name="connsiteX10" fmla="*/ 995680 w 3434080"/>
              <a:gd name="connsiteY10" fmla="*/ 203200 h 670560"/>
              <a:gd name="connsiteX11" fmla="*/ 1026160 w 3434080"/>
              <a:gd name="connsiteY11" fmla="*/ 172720 h 670560"/>
              <a:gd name="connsiteX12" fmla="*/ 1056640 w 3434080"/>
              <a:gd name="connsiteY12" fmla="*/ 162560 h 670560"/>
              <a:gd name="connsiteX13" fmla="*/ 1107440 w 3434080"/>
              <a:gd name="connsiteY13" fmla="*/ 142240 h 670560"/>
              <a:gd name="connsiteX14" fmla="*/ 1178560 w 3434080"/>
              <a:gd name="connsiteY14" fmla="*/ 152400 h 670560"/>
              <a:gd name="connsiteX15" fmla="*/ 1229360 w 3434080"/>
              <a:gd name="connsiteY15" fmla="*/ 162560 h 670560"/>
              <a:gd name="connsiteX16" fmla="*/ 1391920 w 3434080"/>
              <a:gd name="connsiteY16" fmla="*/ 152400 h 670560"/>
              <a:gd name="connsiteX17" fmla="*/ 1503680 w 3434080"/>
              <a:gd name="connsiteY17" fmla="*/ 132080 h 670560"/>
              <a:gd name="connsiteX18" fmla="*/ 1595120 w 3434080"/>
              <a:gd name="connsiteY18" fmla="*/ 101600 h 670560"/>
              <a:gd name="connsiteX19" fmla="*/ 1625600 w 3434080"/>
              <a:gd name="connsiteY19" fmla="*/ 91440 h 670560"/>
              <a:gd name="connsiteX20" fmla="*/ 1838960 w 3434080"/>
              <a:gd name="connsiteY20" fmla="*/ 81280 h 670560"/>
              <a:gd name="connsiteX21" fmla="*/ 1950720 w 3434080"/>
              <a:gd name="connsiteY21" fmla="*/ 71120 h 670560"/>
              <a:gd name="connsiteX22" fmla="*/ 2062480 w 3434080"/>
              <a:gd name="connsiteY22" fmla="*/ 50800 h 670560"/>
              <a:gd name="connsiteX23" fmla="*/ 2113280 w 3434080"/>
              <a:gd name="connsiteY23" fmla="*/ 40640 h 670560"/>
              <a:gd name="connsiteX24" fmla="*/ 2194560 w 3434080"/>
              <a:gd name="connsiteY24" fmla="*/ 30480 h 670560"/>
              <a:gd name="connsiteX25" fmla="*/ 2225040 w 3434080"/>
              <a:gd name="connsiteY25" fmla="*/ 20320 h 670560"/>
              <a:gd name="connsiteX26" fmla="*/ 2346960 w 3434080"/>
              <a:gd name="connsiteY26" fmla="*/ 0 h 670560"/>
              <a:gd name="connsiteX27" fmla="*/ 2458720 w 3434080"/>
              <a:gd name="connsiteY27" fmla="*/ 20320 h 670560"/>
              <a:gd name="connsiteX28" fmla="*/ 2519680 w 3434080"/>
              <a:gd name="connsiteY28" fmla="*/ 50800 h 670560"/>
              <a:gd name="connsiteX29" fmla="*/ 2651760 w 3434080"/>
              <a:gd name="connsiteY29" fmla="*/ 60960 h 670560"/>
              <a:gd name="connsiteX30" fmla="*/ 3261360 w 3434080"/>
              <a:gd name="connsiteY30" fmla="*/ 71120 h 670560"/>
              <a:gd name="connsiteX31" fmla="*/ 3291840 w 3434080"/>
              <a:gd name="connsiteY31" fmla="*/ 91440 h 670560"/>
              <a:gd name="connsiteX32" fmla="*/ 3383280 w 3434080"/>
              <a:gd name="connsiteY32" fmla="*/ 101600 h 670560"/>
              <a:gd name="connsiteX33" fmla="*/ 3434080 w 3434080"/>
              <a:gd name="connsiteY33" fmla="*/ 193040 h 670560"/>
              <a:gd name="connsiteX34" fmla="*/ 3200400 w 3434080"/>
              <a:gd name="connsiteY34" fmla="*/ 213360 h 670560"/>
              <a:gd name="connsiteX35" fmla="*/ 3048000 w 3434080"/>
              <a:gd name="connsiteY35" fmla="*/ 223520 h 670560"/>
              <a:gd name="connsiteX36" fmla="*/ 2844800 w 3434080"/>
              <a:gd name="connsiteY36" fmla="*/ 233680 h 670560"/>
              <a:gd name="connsiteX37" fmla="*/ 2743200 w 3434080"/>
              <a:gd name="connsiteY37" fmla="*/ 254000 h 670560"/>
              <a:gd name="connsiteX38" fmla="*/ 2661920 w 3434080"/>
              <a:gd name="connsiteY38" fmla="*/ 264160 h 670560"/>
              <a:gd name="connsiteX39" fmla="*/ 2519680 w 3434080"/>
              <a:gd name="connsiteY39" fmla="*/ 294640 h 670560"/>
              <a:gd name="connsiteX40" fmla="*/ 2458720 w 3434080"/>
              <a:gd name="connsiteY40" fmla="*/ 304800 h 670560"/>
              <a:gd name="connsiteX41" fmla="*/ 2346960 w 3434080"/>
              <a:gd name="connsiteY41" fmla="*/ 345440 h 670560"/>
              <a:gd name="connsiteX42" fmla="*/ 2296160 w 3434080"/>
              <a:gd name="connsiteY42" fmla="*/ 355600 h 670560"/>
              <a:gd name="connsiteX43" fmla="*/ 2245360 w 3434080"/>
              <a:gd name="connsiteY43" fmla="*/ 386080 h 670560"/>
              <a:gd name="connsiteX44" fmla="*/ 2164080 w 3434080"/>
              <a:gd name="connsiteY44" fmla="*/ 406400 h 670560"/>
              <a:gd name="connsiteX45" fmla="*/ 2133600 w 3434080"/>
              <a:gd name="connsiteY45" fmla="*/ 426720 h 670560"/>
              <a:gd name="connsiteX46" fmla="*/ 2072640 w 3434080"/>
              <a:gd name="connsiteY46" fmla="*/ 436880 h 670560"/>
              <a:gd name="connsiteX47" fmla="*/ 1971040 w 3434080"/>
              <a:gd name="connsiteY47" fmla="*/ 457200 h 670560"/>
              <a:gd name="connsiteX48" fmla="*/ 1899920 w 3434080"/>
              <a:gd name="connsiteY48" fmla="*/ 467360 h 670560"/>
              <a:gd name="connsiteX49" fmla="*/ 1696720 w 3434080"/>
              <a:gd name="connsiteY49" fmla="*/ 487680 h 670560"/>
              <a:gd name="connsiteX50" fmla="*/ 1605280 w 3434080"/>
              <a:gd name="connsiteY50" fmla="*/ 497840 h 670560"/>
              <a:gd name="connsiteX51" fmla="*/ 1564640 w 3434080"/>
              <a:gd name="connsiteY51" fmla="*/ 508000 h 670560"/>
              <a:gd name="connsiteX52" fmla="*/ 1422400 w 3434080"/>
              <a:gd name="connsiteY52" fmla="*/ 528320 h 670560"/>
              <a:gd name="connsiteX53" fmla="*/ 1229360 w 3434080"/>
              <a:gd name="connsiteY53" fmla="*/ 548640 h 670560"/>
              <a:gd name="connsiteX54" fmla="*/ 1158240 w 3434080"/>
              <a:gd name="connsiteY54" fmla="*/ 568960 h 670560"/>
              <a:gd name="connsiteX55" fmla="*/ 975360 w 3434080"/>
              <a:gd name="connsiteY55" fmla="*/ 589280 h 670560"/>
              <a:gd name="connsiteX56" fmla="*/ 873760 w 3434080"/>
              <a:gd name="connsiteY56" fmla="*/ 599440 h 670560"/>
              <a:gd name="connsiteX57" fmla="*/ 782320 w 3434080"/>
              <a:gd name="connsiteY57" fmla="*/ 629920 h 670560"/>
              <a:gd name="connsiteX58" fmla="*/ 640080 w 3434080"/>
              <a:gd name="connsiteY58" fmla="*/ 660400 h 670560"/>
              <a:gd name="connsiteX59" fmla="*/ 447040 w 3434080"/>
              <a:gd name="connsiteY59" fmla="*/ 670560 h 670560"/>
              <a:gd name="connsiteX60" fmla="*/ 152400 w 3434080"/>
              <a:gd name="connsiteY60" fmla="*/ 660400 h 670560"/>
              <a:gd name="connsiteX61" fmla="*/ 91440 w 3434080"/>
              <a:gd name="connsiteY61" fmla="*/ 629920 h 670560"/>
              <a:gd name="connsiteX62" fmla="*/ 60960 w 3434080"/>
              <a:gd name="connsiteY62" fmla="*/ 619760 h 670560"/>
              <a:gd name="connsiteX63" fmla="*/ 50800 w 3434080"/>
              <a:gd name="connsiteY63" fmla="*/ 589280 h 670560"/>
              <a:gd name="connsiteX64" fmla="*/ 30480 w 3434080"/>
              <a:gd name="connsiteY64" fmla="*/ 558800 h 670560"/>
              <a:gd name="connsiteX65" fmla="*/ 20320 w 3434080"/>
              <a:gd name="connsiteY65" fmla="*/ 518160 h 670560"/>
              <a:gd name="connsiteX66" fmla="*/ 0 w 3434080"/>
              <a:gd name="connsiteY66" fmla="*/ 436880 h 670560"/>
              <a:gd name="connsiteX67" fmla="*/ 152400 w 3434080"/>
              <a:gd name="connsiteY67" fmla="*/ 406400 h 670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434080" h="670560">
                <a:moveTo>
                  <a:pt x="111760" y="355600"/>
                </a:moveTo>
                <a:cubicBezTo>
                  <a:pt x="128693" y="362373"/>
                  <a:pt x="144330" y="375384"/>
                  <a:pt x="162560" y="375920"/>
                </a:cubicBezTo>
                <a:cubicBezTo>
                  <a:pt x="387590" y="382539"/>
                  <a:pt x="376101" y="381980"/>
                  <a:pt x="508000" y="355600"/>
                </a:cubicBezTo>
                <a:cubicBezTo>
                  <a:pt x="535093" y="342053"/>
                  <a:pt x="559893" y="322307"/>
                  <a:pt x="589280" y="314960"/>
                </a:cubicBezTo>
                <a:cubicBezTo>
                  <a:pt x="602827" y="311573"/>
                  <a:pt x="616494" y="308636"/>
                  <a:pt x="629920" y="304800"/>
                </a:cubicBezTo>
                <a:cubicBezTo>
                  <a:pt x="640218" y="301858"/>
                  <a:pt x="650010" y="297237"/>
                  <a:pt x="660400" y="294640"/>
                </a:cubicBezTo>
                <a:cubicBezTo>
                  <a:pt x="718407" y="280138"/>
                  <a:pt x="699691" y="289965"/>
                  <a:pt x="751840" y="274320"/>
                </a:cubicBezTo>
                <a:cubicBezTo>
                  <a:pt x="854963" y="243383"/>
                  <a:pt x="771012" y="262358"/>
                  <a:pt x="863600" y="243840"/>
                </a:cubicBezTo>
                <a:cubicBezTo>
                  <a:pt x="873760" y="237067"/>
                  <a:pt x="882496" y="227381"/>
                  <a:pt x="894080" y="223520"/>
                </a:cubicBezTo>
                <a:cubicBezTo>
                  <a:pt x="913623" y="217006"/>
                  <a:pt x="934840" y="217400"/>
                  <a:pt x="955040" y="213360"/>
                </a:cubicBezTo>
                <a:cubicBezTo>
                  <a:pt x="968732" y="210622"/>
                  <a:pt x="982133" y="206587"/>
                  <a:pt x="995680" y="203200"/>
                </a:cubicBezTo>
                <a:cubicBezTo>
                  <a:pt x="1005840" y="193040"/>
                  <a:pt x="1014205" y="180690"/>
                  <a:pt x="1026160" y="172720"/>
                </a:cubicBezTo>
                <a:cubicBezTo>
                  <a:pt x="1035071" y="166779"/>
                  <a:pt x="1046612" y="166320"/>
                  <a:pt x="1056640" y="162560"/>
                </a:cubicBezTo>
                <a:cubicBezTo>
                  <a:pt x="1073717" y="156156"/>
                  <a:pt x="1090507" y="149013"/>
                  <a:pt x="1107440" y="142240"/>
                </a:cubicBezTo>
                <a:cubicBezTo>
                  <a:pt x="1131147" y="145627"/>
                  <a:pt x="1154938" y="148463"/>
                  <a:pt x="1178560" y="152400"/>
                </a:cubicBezTo>
                <a:cubicBezTo>
                  <a:pt x="1195594" y="155239"/>
                  <a:pt x="1212091" y="162560"/>
                  <a:pt x="1229360" y="162560"/>
                </a:cubicBezTo>
                <a:cubicBezTo>
                  <a:pt x="1283652" y="162560"/>
                  <a:pt x="1337733" y="155787"/>
                  <a:pt x="1391920" y="152400"/>
                </a:cubicBezTo>
                <a:cubicBezTo>
                  <a:pt x="1457315" y="130602"/>
                  <a:pt x="1388796" y="151227"/>
                  <a:pt x="1503680" y="132080"/>
                </a:cubicBezTo>
                <a:cubicBezTo>
                  <a:pt x="1544538" y="125270"/>
                  <a:pt x="1554179" y="116953"/>
                  <a:pt x="1595120" y="101600"/>
                </a:cubicBezTo>
                <a:cubicBezTo>
                  <a:pt x="1605148" y="97840"/>
                  <a:pt x="1614927" y="92329"/>
                  <a:pt x="1625600" y="91440"/>
                </a:cubicBezTo>
                <a:cubicBezTo>
                  <a:pt x="1696555" y="85527"/>
                  <a:pt x="1767898" y="85721"/>
                  <a:pt x="1838960" y="81280"/>
                </a:cubicBezTo>
                <a:cubicBezTo>
                  <a:pt x="1876294" y="78947"/>
                  <a:pt x="1913467" y="74507"/>
                  <a:pt x="1950720" y="71120"/>
                </a:cubicBezTo>
                <a:cubicBezTo>
                  <a:pt x="2076204" y="46023"/>
                  <a:pt x="1919492" y="76798"/>
                  <a:pt x="2062480" y="50800"/>
                </a:cubicBezTo>
                <a:cubicBezTo>
                  <a:pt x="2079470" y="47711"/>
                  <a:pt x="2096212" y="43266"/>
                  <a:pt x="2113280" y="40640"/>
                </a:cubicBezTo>
                <a:cubicBezTo>
                  <a:pt x="2140267" y="36488"/>
                  <a:pt x="2167467" y="33867"/>
                  <a:pt x="2194560" y="30480"/>
                </a:cubicBezTo>
                <a:cubicBezTo>
                  <a:pt x="2204720" y="27093"/>
                  <a:pt x="2214476" y="22081"/>
                  <a:pt x="2225040" y="20320"/>
                </a:cubicBezTo>
                <a:cubicBezTo>
                  <a:pt x="2361152" y="-2365"/>
                  <a:pt x="2275503" y="23819"/>
                  <a:pt x="2346960" y="0"/>
                </a:cubicBezTo>
                <a:cubicBezTo>
                  <a:pt x="2374978" y="3502"/>
                  <a:pt x="2427396" y="4658"/>
                  <a:pt x="2458720" y="20320"/>
                </a:cubicBezTo>
                <a:cubicBezTo>
                  <a:pt x="2488973" y="35447"/>
                  <a:pt x="2485630" y="46544"/>
                  <a:pt x="2519680" y="50800"/>
                </a:cubicBezTo>
                <a:cubicBezTo>
                  <a:pt x="2563496" y="56277"/>
                  <a:pt x="2607620" y="59751"/>
                  <a:pt x="2651760" y="60960"/>
                </a:cubicBezTo>
                <a:cubicBezTo>
                  <a:pt x="2854912" y="66526"/>
                  <a:pt x="3058160" y="67733"/>
                  <a:pt x="3261360" y="71120"/>
                </a:cubicBezTo>
                <a:cubicBezTo>
                  <a:pt x="3271520" y="77893"/>
                  <a:pt x="3279994" y="88478"/>
                  <a:pt x="3291840" y="91440"/>
                </a:cubicBezTo>
                <a:cubicBezTo>
                  <a:pt x="3321592" y="98878"/>
                  <a:pt x="3356278" y="87061"/>
                  <a:pt x="3383280" y="101600"/>
                </a:cubicBezTo>
                <a:cubicBezTo>
                  <a:pt x="3411665" y="116884"/>
                  <a:pt x="3424176" y="163329"/>
                  <a:pt x="3434080" y="193040"/>
                </a:cubicBezTo>
                <a:cubicBezTo>
                  <a:pt x="3338389" y="224937"/>
                  <a:pt x="3419828" y="200821"/>
                  <a:pt x="3200400" y="213360"/>
                </a:cubicBezTo>
                <a:lnTo>
                  <a:pt x="3048000" y="223520"/>
                </a:lnTo>
                <a:lnTo>
                  <a:pt x="2844800" y="233680"/>
                </a:lnTo>
                <a:cubicBezTo>
                  <a:pt x="2810933" y="240453"/>
                  <a:pt x="2777471" y="249716"/>
                  <a:pt x="2743200" y="254000"/>
                </a:cubicBezTo>
                <a:cubicBezTo>
                  <a:pt x="2716107" y="257387"/>
                  <a:pt x="2688784" y="259276"/>
                  <a:pt x="2661920" y="264160"/>
                </a:cubicBezTo>
                <a:cubicBezTo>
                  <a:pt x="2614212" y="272834"/>
                  <a:pt x="2567228" y="285130"/>
                  <a:pt x="2519680" y="294640"/>
                </a:cubicBezTo>
                <a:cubicBezTo>
                  <a:pt x="2499480" y="298680"/>
                  <a:pt x="2478705" y="299804"/>
                  <a:pt x="2458720" y="304800"/>
                </a:cubicBezTo>
                <a:cubicBezTo>
                  <a:pt x="2344859" y="333265"/>
                  <a:pt x="2447959" y="315140"/>
                  <a:pt x="2346960" y="345440"/>
                </a:cubicBezTo>
                <a:cubicBezTo>
                  <a:pt x="2330420" y="350402"/>
                  <a:pt x="2313093" y="352213"/>
                  <a:pt x="2296160" y="355600"/>
                </a:cubicBezTo>
                <a:cubicBezTo>
                  <a:pt x="2279227" y="365760"/>
                  <a:pt x="2263695" y="378746"/>
                  <a:pt x="2245360" y="386080"/>
                </a:cubicBezTo>
                <a:cubicBezTo>
                  <a:pt x="2187394" y="409266"/>
                  <a:pt x="2208874" y="384003"/>
                  <a:pt x="2164080" y="406400"/>
                </a:cubicBezTo>
                <a:cubicBezTo>
                  <a:pt x="2153158" y="411861"/>
                  <a:pt x="2145184" y="422859"/>
                  <a:pt x="2133600" y="426720"/>
                </a:cubicBezTo>
                <a:cubicBezTo>
                  <a:pt x="2114057" y="433234"/>
                  <a:pt x="2092887" y="433084"/>
                  <a:pt x="2072640" y="436880"/>
                </a:cubicBezTo>
                <a:cubicBezTo>
                  <a:pt x="2038694" y="443245"/>
                  <a:pt x="2005230" y="452316"/>
                  <a:pt x="1971040" y="457200"/>
                </a:cubicBezTo>
                <a:cubicBezTo>
                  <a:pt x="1947333" y="460587"/>
                  <a:pt x="1923721" y="464715"/>
                  <a:pt x="1899920" y="467360"/>
                </a:cubicBezTo>
                <a:cubicBezTo>
                  <a:pt x="1832265" y="474877"/>
                  <a:pt x="1764375" y="480163"/>
                  <a:pt x="1696720" y="487680"/>
                </a:cubicBezTo>
                <a:lnTo>
                  <a:pt x="1605280" y="497840"/>
                </a:lnTo>
                <a:cubicBezTo>
                  <a:pt x="1591733" y="501227"/>
                  <a:pt x="1578332" y="505262"/>
                  <a:pt x="1564640" y="508000"/>
                </a:cubicBezTo>
                <a:cubicBezTo>
                  <a:pt x="1511100" y="518708"/>
                  <a:pt x="1478589" y="520828"/>
                  <a:pt x="1422400" y="528320"/>
                </a:cubicBezTo>
                <a:cubicBezTo>
                  <a:pt x="1289673" y="546017"/>
                  <a:pt x="1411309" y="533478"/>
                  <a:pt x="1229360" y="548640"/>
                </a:cubicBezTo>
                <a:cubicBezTo>
                  <a:pt x="1205653" y="555413"/>
                  <a:pt x="1182348" y="563794"/>
                  <a:pt x="1158240" y="568960"/>
                </a:cubicBezTo>
                <a:cubicBezTo>
                  <a:pt x="1111823" y="578907"/>
                  <a:pt x="1014538" y="585549"/>
                  <a:pt x="975360" y="589280"/>
                </a:cubicBezTo>
                <a:lnTo>
                  <a:pt x="873760" y="599440"/>
                </a:lnTo>
                <a:cubicBezTo>
                  <a:pt x="737313" y="633552"/>
                  <a:pt x="948109" y="578908"/>
                  <a:pt x="782320" y="629920"/>
                </a:cubicBezTo>
                <a:cubicBezTo>
                  <a:pt x="752384" y="639131"/>
                  <a:pt x="675972" y="657529"/>
                  <a:pt x="640080" y="660400"/>
                </a:cubicBezTo>
                <a:cubicBezTo>
                  <a:pt x="575849" y="665538"/>
                  <a:pt x="511387" y="667173"/>
                  <a:pt x="447040" y="670560"/>
                </a:cubicBezTo>
                <a:cubicBezTo>
                  <a:pt x="348827" y="667173"/>
                  <a:pt x="250480" y="666530"/>
                  <a:pt x="152400" y="660400"/>
                </a:cubicBezTo>
                <a:cubicBezTo>
                  <a:pt x="123214" y="658576"/>
                  <a:pt x="116147" y="642274"/>
                  <a:pt x="91440" y="629920"/>
                </a:cubicBezTo>
                <a:cubicBezTo>
                  <a:pt x="81861" y="625131"/>
                  <a:pt x="71120" y="623147"/>
                  <a:pt x="60960" y="619760"/>
                </a:cubicBezTo>
                <a:cubicBezTo>
                  <a:pt x="57573" y="609600"/>
                  <a:pt x="55589" y="598859"/>
                  <a:pt x="50800" y="589280"/>
                </a:cubicBezTo>
                <a:cubicBezTo>
                  <a:pt x="45339" y="578358"/>
                  <a:pt x="35290" y="570023"/>
                  <a:pt x="30480" y="558800"/>
                </a:cubicBezTo>
                <a:cubicBezTo>
                  <a:pt x="24979" y="545965"/>
                  <a:pt x="24156" y="531586"/>
                  <a:pt x="20320" y="518160"/>
                </a:cubicBezTo>
                <a:cubicBezTo>
                  <a:pt x="-508" y="445263"/>
                  <a:pt x="20656" y="540161"/>
                  <a:pt x="0" y="436880"/>
                </a:cubicBezTo>
                <a:cubicBezTo>
                  <a:pt x="25153" y="361420"/>
                  <a:pt x="-550" y="406400"/>
                  <a:pt x="152400" y="406400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3" name="PA_矩形 202"/>
          <p:cNvSpPr/>
          <p:nvPr>
            <p:custDataLst>
              <p:tags r:id="rId5"/>
            </p:custDataLst>
          </p:nvPr>
        </p:nvSpPr>
        <p:spPr>
          <a:xfrm>
            <a:off x="5090160" y="1903024"/>
            <a:ext cx="5727655" cy="1734256"/>
          </a:xfrm>
          <a:prstGeom prst="rect">
            <a:avLst/>
          </a:prstGeom>
          <a:noFill/>
          <a:ln w="190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4" name="PA_组合 203"/>
          <p:cNvGrpSpPr/>
          <p:nvPr>
            <p:custDataLst>
              <p:tags r:id="rId6"/>
            </p:custDataLst>
          </p:nvPr>
        </p:nvGrpSpPr>
        <p:grpSpPr>
          <a:xfrm>
            <a:off x="5444752" y="2138684"/>
            <a:ext cx="5018470" cy="1262937"/>
            <a:chOff x="5239330" y="2775424"/>
            <a:chExt cx="5018470" cy="1262937"/>
          </a:xfrm>
        </p:grpSpPr>
        <p:sp>
          <p:nvSpPr>
            <p:cNvPr id="205" name="矩形 204"/>
            <p:cNvSpPr/>
            <p:nvPr/>
          </p:nvSpPr>
          <p:spPr>
            <a:xfrm>
              <a:off x="5239330" y="3083035"/>
              <a:ext cx="5018470" cy="9553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600" dirty="0">
                  <a:solidFill>
                    <a:schemeClr val="bg1"/>
                  </a:solidFill>
                </a:rPr>
                <a:t>Lorem Ipsum is simply dummy text of the printing and typesetting industry. Lorem Ipsum has been the industry's standard dummy text ever since the 1500s. 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206" name="矩形 205"/>
            <p:cNvSpPr/>
            <p:nvPr/>
          </p:nvSpPr>
          <p:spPr>
            <a:xfrm>
              <a:off x="5239330" y="2775424"/>
              <a:ext cx="1968936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+mj-ea"/>
                </a:rPr>
                <a:t>LOREM IPSUM</a:t>
              </a:r>
              <a:endParaRPr lang="zh-CN" altLang="en-US" sz="2000" dirty="0">
                <a:solidFill>
                  <a:schemeClr val="bg1"/>
                </a:solidFill>
                <a:latin typeface="+mj-ea"/>
              </a:endParaRPr>
            </a:p>
          </p:txBody>
        </p:sp>
      </p:grpSp>
      <p:sp>
        <p:nvSpPr>
          <p:cNvPr id="207" name="PA_矩形 206"/>
          <p:cNvSpPr/>
          <p:nvPr>
            <p:custDataLst>
              <p:tags r:id="rId7"/>
            </p:custDataLst>
          </p:nvPr>
        </p:nvSpPr>
        <p:spPr>
          <a:xfrm>
            <a:off x="5090160" y="4056944"/>
            <a:ext cx="5727655" cy="1734256"/>
          </a:xfrm>
          <a:prstGeom prst="rect">
            <a:avLst/>
          </a:prstGeom>
          <a:noFill/>
          <a:ln w="190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8" name="PA_组合 207"/>
          <p:cNvGrpSpPr/>
          <p:nvPr>
            <p:custDataLst>
              <p:tags r:id="rId8"/>
            </p:custDataLst>
          </p:nvPr>
        </p:nvGrpSpPr>
        <p:grpSpPr>
          <a:xfrm>
            <a:off x="5444752" y="4292604"/>
            <a:ext cx="5018470" cy="1262937"/>
            <a:chOff x="5239330" y="2775424"/>
            <a:chExt cx="5018470" cy="1262937"/>
          </a:xfrm>
        </p:grpSpPr>
        <p:sp>
          <p:nvSpPr>
            <p:cNvPr id="209" name="矩形 208"/>
            <p:cNvSpPr/>
            <p:nvPr/>
          </p:nvSpPr>
          <p:spPr>
            <a:xfrm>
              <a:off x="5239330" y="3083035"/>
              <a:ext cx="5018470" cy="9553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600" dirty="0">
                  <a:solidFill>
                    <a:schemeClr val="bg1"/>
                  </a:solidFill>
                </a:rPr>
                <a:t>Lorem Ipsum is simply dummy text of the printing and typesetting industry. Lorem Ipsum has been the industry's standard dummy text ever since the 1500s. 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210" name="矩形 209"/>
            <p:cNvSpPr/>
            <p:nvPr/>
          </p:nvSpPr>
          <p:spPr>
            <a:xfrm>
              <a:off x="5239330" y="2775424"/>
              <a:ext cx="1968936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+mj-ea"/>
                </a:rPr>
                <a:t>LOREM IPSUM</a:t>
              </a:r>
              <a:endParaRPr lang="zh-CN" altLang="en-US" sz="2000" dirty="0">
                <a:solidFill>
                  <a:schemeClr val="bg1"/>
                </a:solidFill>
                <a:latin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03714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2" grpId="0" animBg="1"/>
      <p:bldP spid="203" grpId="0" animBg="1"/>
      <p:bldP spid="20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heme/theme1.xml><?xml version="1.0" encoding="utf-8"?>
<a:theme xmlns:a="http://schemas.openxmlformats.org/drawingml/2006/main" name="Office 主题">
  <a:themeElements>
    <a:clrScheme name="自定义 9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C3954"/>
      </a:accent1>
      <a:accent2>
        <a:srgbClr val="ED7D31"/>
      </a:accent2>
      <a:accent3>
        <a:srgbClr val="3DB39D"/>
      </a:accent3>
      <a:accent4>
        <a:srgbClr val="FFC000"/>
      </a:accent4>
      <a:accent5>
        <a:srgbClr val="4472C4"/>
      </a:accent5>
      <a:accent6>
        <a:srgbClr val="E95770"/>
      </a:accent6>
      <a:hlink>
        <a:srgbClr val="0563C1"/>
      </a:hlink>
      <a:folHlink>
        <a:srgbClr val="954F72"/>
      </a:folHlink>
    </a:clrScheme>
    <a:fontScheme name="自定义 12">
      <a:majorFont>
        <a:latin typeface="微软雅黑"/>
        <a:ea typeface="微软雅黑"/>
        <a:cs typeface=""/>
      </a:majorFont>
      <a:minorFont>
        <a:latin typeface="微软雅黑 Light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9417</TotalTime>
  <Words>993</Words>
  <Application>Microsoft Office PowerPoint</Application>
  <PresentationFormat>宽屏</PresentationFormat>
  <Paragraphs>158</Paragraphs>
  <Slides>25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1" baseType="lpstr">
      <vt:lpstr>Arial</vt:lpstr>
      <vt:lpstr>宋体</vt:lpstr>
      <vt:lpstr>Calibri</vt:lpstr>
      <vt:lpstr>微软雅黑</vt:lpstr>
      <vt:lpstr>微软雅黑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https://shop58478898.taobao.com/</Manager>
  <Company>https://shop58478898.taobao.com/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https://shop58478898.taobao.com/</dc:title>
  <dc:creator>https://shop58478898.taobao.com/</dc:creator>
  <cp:lastModifiedBy>MICHAEL</cp:lastModifiedBy>
  <cp:revision>709</cp:revision>
  <dcterms:created xsi:type="dcterms:W3CDTF">2015-08-10T10:22:59Z</dcterms:created>
  <dcterms:modified xsi:type="dcterms:W3CDTF">2016-11-25T04:57:55Z</dcterms:modified>
</cp:coreProperties>
</file>